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notesSlides/notesSlide1.xml" ContentType="application/vnd.openxmlformats-officedocument.presentationml.notesSlide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notesSlides/notesSlide5.xml" ContentType="application/vnd.openxmlformats-officedocument.presentationml.notesSlide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notesSlides/notesSlide6.xml" ContentType="application/vnd.openxmlformats-officedocument.presentationml.notesSlide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notesSlides/notesSlide7.xml" ContentType="application/vnd.openxmlformats-officedocument.presentationml.notesSlide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notesSlides/notesSlide8.xml" ContentType="application/vnd.openxmlformats-officedocument.presentationml.notesSlide+xml"/>
  <Override PartName="/ppt/tags/tag38.xml" ContentType="application/vnd.openxmlformats-officedocument.presentationml.tags+xml"/>
  <Override PartName="/ppt/notesSlides/notesSlide9.xml" ContentType="application/vnd.openxmlformats-officedocument.presentationml.notesSlide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notesSlides/notesSlide10.xml" ContentType="application/vnd.openxmlformats-officedocument.presentationml.notesSlide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notesSlides/notesSlide11.xml" ContentType="application/vnd.openxmlformats-officedocument.presentationml.notesSlide+xml"/>
  <Override PartName="/ppt/tags/tag144.xml" ContentType="application/vnd.openxmlformats-officedocument.presentationml.tags+xml"/>
  <Override PartName="/ppt/notesSlides/notesSlide12.xml" ContentType="application/vnd.openxmlformats-officedocument.presentationml.notesSlide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35"/>
  </p:notesMasterIdLst>
  <p:handoutMasterIdLst>
    <p:handoutMasterId r:id="rId36"/>
  </p:handoutMasterIdLst>
  <p:sldIdLst>
    <p:sldId id="490" r:id="rId2"/>
    <p:sldId id="599" r:id="rId3"/>
    <p:sldId id="652" r:id="rId4"/>
    <p:sldId id="658" r:id="rId5"/>
    <p:sldId id="659" r:id="rId6"/>
    <p:sldId id="755" r:id="rId7"/>
    <p:sldId id="772" r:id="rId8"/>
    <p:sldId id="756" r:id="rId9"/>
    <p:sldId id="771" r:id="rId10"/>
    <p:sldId id="759" r:id="rId11"/>
    <p:sldId id="749" r:id="rId12"/>
    <p:sldId id="751" r:id="rId13"/>
    <p:sldId id="795" r:id="rId14"/>
    <p:sldId id="739" r:id="rId15"/>
    <p:sldId id="781" r:id="rId16"/>
    <p:sldId id="780" r:id="rId17"/>
    <p:sldId id="779" r:id="rId18"/>
    <p:sldId id="778" r:id="rId19"/>
    <p:sldId id="777" r:id="rId20"/>
    <p:sldId id="776" r:id="rId21"/>
    <p:sldId id="711" r:id="rId22"/>
    <p:sldId id="789" r:id="rId23"/>
    <p:sldId id="790" r:id="rId24"/>
    <p:sldId id="762" r:id="rId25"/>
    <p:sldId id="782" r:id="rId26"/>
    <p:sldId id="797" r:id="rId27"/>
    <p:sldId id="798" r:id="rId28"/>
    <p:sldId id="799" r:id="rId29"/>
    <p:sldId id="796" r:id="rId30"/>
    <p:sldId id="551" r:id="rId31"/>
    <p:sldId id="720" r:id="rId32"/>
    <p:sldId id="791" r:id="rId33"/>
    <p:sldId id="697" r:id="rId34"/>
  </p:sldIdLst>
  <p:sldSz cx="12192000" cy="6858000"/>
  <p:notesSz cx="9144000" cy="6858000"/>
  <p:embeddedFontLst>
    <p:embeddedFont>
      <p:font typeface="Gisha" panose="020B0502040204020203" pitchFamily="34" charset="-79"/>
      <p:regular r:id="rId37"/>
      <p:bold r:id="rId38"/>
    </p:embeddedFont>
    <p:embeddedFont>
      <p:font typeface="Calibri Light" panose="020F0302020204030204" pitchFamily="34" charset="0"/>
      <p:regular r:id="rId39"/>
      <p:italic r:id="rId40"/>
    </p:embeddedFont>
    <p:embeddedFont>
      <p:font typeface="Cambria Math" panose="02040503050406030204" pitchFamily="18" charset="0"/>
      <p:regular r:id="rId41"/>
    </p:embeddedFont>
    <p:embeddedFont>
      <p:font typeface="Calibri" panose="020F0502020204030204" pitchFamily="34" charset="0"/>
      <p:regular r:id="rId42"/>
      <p:bold r:id="rId43"/>
      <p:italic r:id="rId44"/>
      <p:boldItalic r:id="rId45"/>
    </p:embeddedFont>
    <p:embeddedFont>
      <p:font typeface="Century Gothic" panose="020B0502020202020204" pitchFamily="34" charset="0"/>
      <p:regular r:id="rId46"/>
      <p:bold r:id="rId47"/>
      <p:italic r:id="rId48"/>
      <p:boldItalic r:id="rId49"/>
    </p:embeddedFont>
    <p:embeddedFont>
      <p:font typeface="Eras Light ITC" panose="020B0402030504020804" pitchFamily="34" charset="0"/>
      <p:regular r:id="rId50"/>
    </p:embeddedFont>
    <p:embeddedFont>
      <p:font typeface="Kalinga" panose="020B0502040204020203" pitchFamily="34" charset="0"/>
      <p:regular r:id="rId51"/>
      <p:bold r:id="rId52"/>
    </p:embeddedFont>
    <p:embeddedFont>
      <p:font typeface="Microsoft JhengHei" panose="020B0604030504040204" pitchFamily="34" charset="-120"/>
      <p:regular r:id="rId53"/>
      <p:bold r:id="rId54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D8631"/>
    <a:srgbClr val="FFFFFF"/>
    <a:srgbClr val="CF744F"/>
    <a:srgbClr val="D2624C"/>
    <a:srgbClr val="D24C4C"/>
    <a:srgbClr val="D66A4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063" autoAdjust="0"/>
    <p:restoredTop sz="83315" autoAdjust="0"/>
  </p:normalViewPr>
  <p:slideViewPr>
    <p:cSldViewPr snapToGrid="0">
      <p:cViewPr varScale="1">
        <p:scale>
          <a:sx n="81" d="100"/>
          <a:sy n="81" d="100"/>
        </p:scale>
        <p:origin x="1008" y="53"/>
      </p:cViewPr>
      <p:guideLst/>
    </p:cSldViewPr>
  </p:slideViewPr>
  <p:outlineViewPr>
    <p:cViewPr>
      <p:scale>
        <a:sx n="33" d="100"/>
        <a:sy n="33" d="100"/>
      </p:scale>
      <p:origin x="0" y="-7589"/>
    </p:cViewPr>
  </p:outlin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00" d="100"/>
        <a:sy n="100" d="100"/>
      </p:scale>
      <p:origin x="0" y="-8309"/>
    </p:cViewPr>
  </p:sorterViewPr>
  <p:notesViewPr>
    <p:cSldViewPr snapToGrid="0">
      <p:cViewPr varScale="1">
        <p:scale>
          <a:sx n="97" d="100"/>
          <a:sy n="97" d="100"/>
        </p:scale>
        <p:origin x="2083" y="8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3.fntdata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font" Target="fonts/font6.fntdata"/><Relationship Id="rId47" Type="http://schemas.openxmlformats.org/officeDocument/2006/relationships/font" Target="fonts/font11.fntdata"/><Relationship Id="rId50" Type="http://schemas.openxmlformats.org/officeDocument/2006/relationships/font" Target="fonts/font14.fntdata"/><Relationship Id="rId55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font" Target="fonts/font2.fntdata"/><Relationship Id="rId46" Type="http://schemas.openxmlformats.org/officeDocument/2006/relationships/font" Target="fonts/font10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font" Target="fonts/font5.fntdata"/><Relationship Id="rId54" Type="http://schemas.openxmlformats.org/officeDocument/2006/relationships/font" Target="fonts/font18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font" Target="fonts/font1.fntdata"/><Relationship Id="rId40" Type="http://schemas.openxmlformats.org/officeDocument/2006/relationships/font" Target="fonts/font4.fntdata"/><Relationship Id="rId45" Type="http://schemas.openxmlformats.org/officeDocument/2006/relationships/font" Target="fonts/font9.fntdata"/><Relationship Id="rId53" Type="http://schemas.openxmlformats.org/officeDocument/2006/relationships/font" Target="fonts/font17.fntdata"/><Relationship Id="rId58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handoutMaster" Target="handoutMasters/handoutMaster1.xml"/><Relationship Id="rId49" Type="http://schemas.openxmlformats.org/officeDocument/2006/relationships/font" Target="fonts/font13.fntdata"/><Relationship Id="rId57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8.fntdata"/><Relationship Id="rId52" Type="http://schemas.openxmlformats.org/officeDocument/2006/relationships/font" Target="fonts/font16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notesMaster" Target="notesMasters/notesMaster1.xml"/><Relationship Id="rId43" Type="http://schemas.openxmlformats.org/officeDocument/2006/relationships/font" Target="fonts/font7.fntdata"/><Relationship Id="rId48" Type="http://schemas.openxmlformats.org/officeDocument/2006/relationships/font" Target="fonts/font12.fntdata"/><Relationship Id="rId56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font" Target="fonts/font15.fntdata"/><Relationship Id="rId3" Type="http://schemas.openxmlformats.org/officeDocument/2006/relationships/slide" Target="slides/slide2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40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5179484" y="0"/>
            <a:ext cx="3962400" cy="3440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75AC338-343C-41FC-A757-9834CC89C3AA}" type="datetimeFigureOut">
              <a:rPr lang="en-GB" smtClean="0"/>
              <a:t>13/07/2016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6513910"/>
            <a:ext cx="3962400" cy="3440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5179484" y="6513910"/>
            <a:ext cx="3962400" cy="3440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EBF42F9-A972-426B-8CBF-790C93155525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2543804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962400" cy="3440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179484" y="0"/>
            <a:ext cx="3962400" cy="344091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C0EEF64-F765-4CDE-83E1-D39C4EAE0BC6}" type="datetimeFigureOut">
              <a:rPr lang="en-GB" smtClean="0"/>
              <a:t>13/07/2016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514600" y="857250"/>
            <a:ext cx="4114800" cy="23145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14400" y="3300412"/>
            <a:ext cx="7315200" cy="2700338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13910"/>
            <a:ext cx="3962400" cy="3440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179484" y="6513910"/>
            <a:ext cx="3962400" cy="34409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FD78F6A-1C56-4E46-9CBA-944022569F2D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4374771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Strong form of AdS/CFT says that these are the same.</a:t>
            </a:r>
            <a:r>
              <a:rPr lang="en-US" baseline="0" dirty="0" smtClean="0"/>
              <a:t> </a:t>
            </a:r>
          </a:p>
          <a:p>
            <a:endParaRPr lang="en-US" baseline="0" dirty="0" smtClean="0"/>
          </a:p>
          <a:p>
            <a:r>
              <a:rPr lang="en-US" baseline="0" dirty="0" smtClean="0"/>
              <a:t>At least, there is a subspace that defines what we normally mean by “holographic CFT”: large central charge with sparse spectrum, dual to weakly coupled bulk thy; in simplest cases, with Einstein </a:t>
            </a:r>
            <a:r>
              <a:rPr lang="en-US" baseline="0" dirty="0" err="1" smtClean="0"/>
              <a:t>grav</a:t>
            </a:r>
            <a:r>
              <a:rPr lang="en-US" baseline="0" dirty="0" smtClean="0"/>
              <a:t> sector. 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FD78F6A-1C56-4E46-9CBA-944022569F2D}" type="slidenum">
              <a:rPr lang="en-GB" smtClean="0"/>
              <a:t>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3957462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These are “bootstrap” results: constraints on UV completion and CFT classification from first principles </a:t>
            </a:r>
          </a:p>
          <a:p>
            <a:endParaRPr lang="en-US" dirty="0" smtClean="0"/>
          </a:p>
          <a:p>
            <a:r>
              <a:rPr lang="en-US" dirty="0" smtClean="0"/>
              <a:t>a=c, d\phi^4</a:t>
            </a:r>
            <a:endParaRPr lang="en-GB" dirty="0" smtClean="0"/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FD78F6A-1C56-4E46-9CBA-944022569F2D}" type="slidenum">
              <a:rPr lang="en-GB" smtClean="0"/>
              <a:t>13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4261280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 smtClean="0"/>
              <a:t>Reggeon</a:t>
            </a:r>
            <a:r>
              <a:rPr lang="en-US" dirty="0" smtClean="0"/>
              <a:t> = spin-2 = gravity couples universally, gives leading long-wavelength behavior</a:t>
            </a:r>
            <a:endParaRPr lang="en-GB" dirty="0" smtClean="0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 smtClean="0"/>
          </a:p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Let me briefly explain how this works. Recall that we want to examine the planar correlator. In a conformal block expansion, xx. In general, the spin sum is infinite; the Regge limit is dominated by higher spin contributions, so this makes it tricky. However, we use the following two facts: 1. Regge </a:t>
            </a:r>
            <a:r>
              <a:rPr lang="en-US" dirty="0" err="1" smtClean="0"/>
              <a:t>conf</a:t>
            </a:r>
            <a:r>
              <a:rPr lang="en-US" dirty="0" smtClean="0"/>
              <a:t> blocks behave like spin-s exchange: xx. This means that when the spin sum over </a:t>
            </a:r>
            <a:r>
              <a:rPr lang="en-US" dirty="0" err="1" smtClean="0"/>
              <a:t>pirmaries</a:t>
            </a:r>
            <a:r>
              <a:rPr lang="en-US" dirty="0" smtClean="0"/>
              <a:t> is bounded, we can take the limit block-by-block. And 2. In a causal </a:t>
            </a:r>
            <a:r>
              <a:rPr lang="en-US" dirty="0" err="1" smtClean="0"/>
              <a:t>hol</a:t>
            </a:r>
            <a:r>
              <a:rPr lang="en-US" dirty="0" smtClean="0"/>
              <a:t> CFT with a local bulk dual, L=2. The currents are sufficient to read off exponent, the rest just gives x-dep.</a:t>
            </a: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FD78F6A-1C56-4E46-9CBA-944022569F2D}" type="slidenum">
              <a:rPr lang="en-GB" smtClean="0"/>
              <a:t>24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6503584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The details of</a:t>
            </a:r>
            <a:r>
              <a:rPr lang="en-US" baseline="0" dirty="0" smtClean="0"/>
              <a:t> the rest of the spectrum – the non-currents – only affect the x-dependence.</a:t>
            </a:r>
          </a:p>
          <a:p>
            <a:endParaRPr lang="en-US" baseline="0" dirty="0" smtClean="0"/>
          </a:p>
          <a:p>
            <a:r>
              <a:rPr lang="en-US" dirty="0" smtClean="0"/>
              <a:t>A more precise argument can be made by taking W to be a heavy operator. Then the correlator is dominated by the semiclassical W vacuum block, up to </a:t>
            </a:r>
            <a:r>
              <a:rPr lang="en-US" dirty="0" err="1" smtClean="0"/>
              <a:t>exp</a:t>
            </a:r>
            <a:r>
              <a:rPr lang="en-US" dirty="0" smtClean="0"/>
              <a:t> suppressed corrections in c. In earlier work I derived these using bulk Wilson lines. One can then show the same result for the </a:t>
            </a:r>
            <a:r>
              <a:rPr lang="en-US" dirty="0" err="1" smtClean="0"/>
              <a:t>Lyapunov</a:t>
            </a:r>
            <a:r>
              <a:rPr lang="en-US" dirty="0" smtClean="0"/>
              <a:t> exponent (and the scrambling time). </a:t>
            </a:r>
          </a:p>
          <a:p>
            <a:endParaRPr lang="en-US" dirty="0" smtClean="0"/>
          </a:p>
          <a:p>
            <a:r>
              <a:rPr lang="en-US" dirty="0" smtClean="0"/>
              <a:t>It’s been shown, on the basis of G-gauge invariance, that bulk correlators in heavy backgrounds = Wilson lines of G. </a:t>
            </a:r>
          </a:p>
          <a:p>
            <a:r>
              <a:rPr lang="en-US" dirty="0" smtClean="0"/>
              <a:t>Correlator = Wilson line = vacuum block</a:t>
            </a:r>
          </a:p>
          <a:p>
            <a:endParaRPr lang="en-US" dirty="0" smtClean="0"/>
          </a:p>
          <a:p>
            <a:r>
              <a:rPr lang="en-US" dirty="0" smtClean="0"/>
              <a:t>We showed that these violate causality. Therefore, our calculation is equally a bulk calculation of a full correlator. </a:t>
            </a:r>
            <a:endParaRPr lang="en-GB" dirty="0" smtClean="0"/>
          </a:p>
          <a:p>
            <a:endParaRPr lang="en-GB" dirty="0" smtClean="0"/>
          </a:p>
          <a:p>
            <a:r>
              <a:rPr lang="en-US" dirty="0" smtClean="0"/>
              <a:t>HS shock wave </a:t>
            </a:r>
            <a:r>
              <a:rPr lang="en-US" dirty="0" err="1" smtClean="0"/>
              <a:t>acausality</a:t>
            </a:r>
            <a:r>
              <a:rPr lang="en-US" dirty="0" smtClean="0"/>
              <a:t> (?)</a:t>
            </a:r>
          </a:p>
          <a:p>
            <a:endParaRPr lang="en-US" dirty="0" smtClean="0"/>
          </a:p>
          <a:p>
            <a:r>
              <a:rPr lang="en-US" dirty="0" smtClean="0"/>
              <a:t>Calls into question whether HS BH can form from collapse of HS-charged matter.</a:t>
            </a: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FD78F6A-1C56-4E46-9CBA-944022569F2D}" type="slidenum">
              <a:rPr lang="en-GB" smtClean="0"/>
              <a:t>25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3990016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Strong form of AdS/CFT says that these are the same.</a:t>
            </a:r>
            <a:r>
              <a:rPr lang="en-US" baseline="0" dirty="0" smtClean="0"/>
              <a:t> </a:t>
            </a:r>
          </a:p>
          <a:p>
            <a:endParaRPr lang="en-US" baseline="0" dirty="0" smtClean="0"/>
          </a:p>
          <a:p>
            <a:r>
              <a:rPr lang="en-US" baseline="0" dirty="0" smtClean="0"/>
              <a:t>At least, there is a subspace that defines what we normally mean by “holographic CFT”: large central charge with sparse spectrum, dual to weakly coupled bulk thy; in simplest cases, with Einstein </a:t>
            </a:r>
            <a:r>
              <a:rPr lang="en-US" baseline="0" dirty="0" err="1" smtClean="0"/>
              <a:t>grav</a:t>
            </a:r>
            <a:r>
              <a:rPr lang="en-US" baseline="0" dirty="0" smtClean="0"/>
              <a:t> sector. 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FD78F6A-1C56-4E46-9CBA-944022569F2D}" type="slidenum">
              <a:rPr lang="en-GB" smtClean="0"/>
              <a:t>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7642542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One is encouraged to take a broader approach, where we regard Einstein gravity as capturing the dynamics of a universality class of CFTs, dual to closed subsectors of AdS x M string/M-theory compactifications. </a:t>
            </a:r>
            <a:endParaRPr lang="en-GB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FD78F6A-1C56-4E46-9CBA-944022569F2D}" type="slidenum">
              <a:rPr lang="en-GB" smtClean="0"/>
              <a:t>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0143239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One is encouraged to take a broader approach, where we regard Einstein gravity as capturing the stress tensor dynamics of a universality class of CFTs, dual to closed subsectors of AdS x M string/M-theory compactifications. </a:t>
            </a:r>
            <a:endParaRPr lang="en-GB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FD78F6A-1C56-4E46-9CBA-944022569F2D}" type="slidenum">
              <a:rPr lang="en-GB" smtClean="0"/>
              <a:t>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5042227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This is familiar from flat space QCD, bur AdS/CFT</a:t>
            </a:r>
            <a:r>
              <a:rPr lang="en-US" baseline="0" dirty="0" smtClean="0"/>
              <a:t> says some version of this should hold more generally. </a:t>
            </a:r>
          </a:p>
          <a:p>
            <a:endParaRPr lang="en-US" baseline="0" dirty="0" smtClean="0"/>
          </a:p>
          <a:p>
            <a:r>
              <a:rPr lang="en-US" baseline="0" dirty="0" smtClean="0"/>
              <a:t>This is a cartoon that gives the flat space picture: in AdS, the trajectories are not linear at large spin. This is consistent with known results: e.g. in gauge </a:t>
            </a:r>
            <a:r>
              <a:rPr lang="en-US" baseline="0" dirty="0" err="1" smtClean="0"/>
              <a:t>thys</a:t>
            </a:r>
            <a:r>
              <a:rPr lang="en-US" baseline="0" dirty="0" smtClean="0"/>
              <a:t>, large spin </a:t>
            </a:r>
            <a:r>
              <a:rPr lang="en-US" baseline="0" dirty="0" err="1" smtClean="0"/>
              <a:t>s.t.</a:t>
            </a:r>
            <a:r>
              <a:rPr lang="en-US" baseline="0" dirty="0" smtClean="0"/>
              <a:t> ops have anomalous dimensions growing like log(s). For short strings with small spin, we can use the flat space approximation. </a:t>
            </a:r>
          </a:p>
          <a:p>
            <a:endParaRPr lang="en-US" baseline="0" dirty="0" smtClean="0"/>
          </a:p>
          <a:p>
            <a:r>
              <a:rPr lang="en-US" baseline="0" dirty="0" smtClean="0"/>
              <a:t>We don’t actually know what the symmetry group is.</a:t>
            </a:r>
          </a:p>
          <a:p>
            <a:endParaRPr lang="en-US" baseline="0" dirty="0" smtClean="0"/>
          </a:p>
          <a:p>
            <a:r>
              <a:rPr lang="en-GB" dirty="0" smtClean="0"/>
              <a:t>higher spin modes become massless. This casts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FD78F6A-1C56-4E46-9CBA-944022569F2D}" type="slidenum">
              <a:rPr lang="en-GB" smtClean="0"/>
              <a:t>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9910106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This is familiar from flat space QCD, bur AdS/CFT</a:t>
            </a:r>
            <a:r>
              <a:rPr lang="en-US" baseline="0" dirty="0" smtClean="0"/>
              <a:t> says some version of this should hold more generally. </a:t>
            </a:r>
          </a:p>
          <a:p>
            <a:endParaRPr lang="en-US" baseline="0" dirty="0" smtClean="0"/>
          </a:p>
          <a:p>
            <a:r>
              <a:rPr lang="en-US" baseline="0" dirty="0" smtClean="0"/>
              <a:t>This is a cartoon that gives the flat space picture: in AdS, the trajectories are not linear at large spin. This is consistent with known results: e.g. in gauge </a:t>
            </a:r>
            <a:r>
              <a:rPr lang="en-US" baseline="0" dirty="0" err="1" smtClean="0"/>
              <a:t>thys</a:t>
            </a:r>
            <a:r>
              <a:rPr lang="en-US" baseline="0" dirty="0" smtClean="0"/>
              <a:t>, large spin </a:t>
            </a:r>
            <a:r>
              <a:rPr lang="en-US" baseline="0" dirty="0" err="1" smtClean="0"/>
              <a:t>s.t.</a:t>
            </a:r>
            <a:r>
              <a:rPr lang="en-US" baseline="0" dirty="0" smtClean="0"/>
              <a:t> ops have anomalous dimensions growing like log(s). For short strings with small spin, we can use the flat space approximation. </a:t>
            </a:r>
          </a:p>
          <a:p>
            <a:endParaRPr lang="en-US" baseline="0" dirty="0" smtClean="0"/>
          </a:p>
          <a:p>
            <a:r>
              <a:rPr lang="en-US" baseline="0" dirty="0" smtClean="0"/>
              <a:t>We don’t actually know what the symmetry group is.</a:t>
            </a:r>
          </a:p>
          <a:p>
            <a:endParaRPr lang="en-US" baseline="0" dirty="0" smtClean="0"/>
          </a:p>
          <a:p>
            <a:r>
              <a:rPr lang="en-GB" dirty="0" smtClean="0"/>
              <a:t>higher spin modes become massless. This casts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FD78F6A-1C56-4E46-9CBA-944022569F2D}" type="slidenum">
              <a:rPr lang="en-GB" smtClean="0"/>
              <a:t>7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0750691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This is familiar from flat space QCD, bur AdS/CFT</a:t>
            </a:r>
            <a:r>
              <a:rPr lang="en-US" baseline="0" dirty="0" smtClean="0"/>
              <a:t> says some version of this should hold more generally. </a:t>
            </a:r>
          </a:p>
          <a:p>
            <a:endParaRPr lang="en-US" baseline="0" dirty="0" smtClean="0"/>
          </a:p>
          <a:p>
            <a:r>
              <a:rPr lang="en-US" baseline="0" dirty="0" smtClean="0"/>
              <a:t>This is a cartoon that gives the flat space picture: in AdS, the trajectories are not linear at large spin. This is consistent with known results: e.g. in gauge </a:t>
            </a:r>
            <a:r>
              <a:rPr lang="en-US" baseline="0" dirty="0" err="1" smtClean="0"/>
              <a:t>thys</a:t>
            </a:r>
            <a:r>
              <a:rPr lang="en-US" baseline="0" dirty="0" smtClean="0"/>
              <a:t>, large spin </a:t>
            </a:r>
            <a:r>
              <a:rPr lang="en-US" baseline="0" dirty="0" err="1" smtClean="0"/>
              <a:t>s.t.</a:t>
            </a:r>
            <a:r>
              <a:rPr lang="en-US" baseline="0" dirty="0" smtClean="0"/>
              <a:t> ops have anomalous dimensions growing like log(s). For short strings with small spin, we can use the flat space approximation. </a:t>
            </a:r>
          </a:p>
          <a:p>
            <a:endParaRPr lang="en-US" baseline="0" dirty="0" smtClean="0"/>
          </a:p>
          <a:p>
            <a:r>
              <a:rPr lang="en-US" baseline="0" dirty="0" smtClean="0"/>
              <a:t>We don’t actually know what the symmetry group is.</a:t>
            </a:r>
          </a:p>
          <a:p>
            <a:endParaRPr lang="en-US" baseline="0" dirty="0" smtClean="0"/>
          </a:p>
          <a:p>
            <a:r>
              <a:rPr lang="en-GB" dirty="0" smtClean="0"/>
              <a:t>higher spin modes become massless. This casts</a:t>
            </a:r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FD78F6A-1C56-4E46-9CBA-944022569F2D}" type="slidenum">
              <a:rPr lang="en-GB" smtClean="0"/>
              <a:t>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4579965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Scrambling </a:t>
            </a:r>
          </a:p>
          <a:p>
            <a:r>
              <a:rPr lang="en-US" dirty="0" smtClean="0"/>
              <a:t>Black holes</a:t>
            </a:r>
          </a:p>
          <a:p>
            <a:r>
              <a:rPr lang="en-US" dirty="0" smtClean="0"/>
              <a:t>SYK model: soluble model at strong coupling, ads2</a:t>
            </a: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FD78F6A-1C56-4E46-9CBA-944022569F2D}" type="slidenum">
              <a:rPr lang="en-GB" smtClean="0"/>
              <a:t>11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211152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These are “bootstrap” results: constraints on UV completion and CFT classification from first principles </a:t>
            </a:r>
          </a:p>
          <a:p>
            <a:endParaRPr lang="en-US" dirty="0" smtClean="0"/>
          </a:p>
          <a:p>
            <a:r>
              <a:rPr lang="en-US" dirty="0" smtClean="0"/>
              <a:t>a=c, d\phi^4</a:t>
            </a:r>
            <a:endParaRPr lang="en-GB" dirty="0" smtClean="0"/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FD78F6A-1C56-4E46-9CBA-944022569F2D}" type="slidenum">
              <a:rPr lang="en-GB" smtClean="0"/>
              <a:t>12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1662762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8DF202-8528-4666-9B1E-81416534C086}" type="datetimeFigureOut">
              <a:rPr lang="en-GB" smtClean="0"/>
              <a:t>13/07/2016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7935C3-1EE7-4510-B8CA-E2C15F22143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4769555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8DF202-8528-4666-9B1E-81416534C086}" type="datetimeFigureOut">
              <a:rPr lang="en-GB" smtClean="0"/>
              <a:t>13/07/2016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7935C3-1EE7-4510-B8CA-E2C15F22143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1105927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8DF202-8528-4666-9B1E-81416534C086}" type="datetimeFigureOut">
              <a:rPr lang="en-GB" smtClean="0"/>
              <a:t>13/07/2016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7935C3-1EE7-4510-B8CA-E2C15F22143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2704767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313267"/>
            <a:ext cx="10515600" cy="818621"/>
          </a:xfrm>
        </p:spPr>
        <p:txBody>
          <a:bodyPr>
            <a:normAutofit/>
          </a:bodyPr>
          <a:lstStyle>
            <a:lvl1pPr>
              <a:defRPr sz="3600" baseline="0">
                <a:solidFill>
                  <a:srgbClr val="0070C0"/>
                </a:solidFill>
                <a:effectLst>
                  <a:outerShdw blurRad="50800" dist="50800" dir="5400000" sx="1000" sy="1000" algn="ctr" rotWithShape="0">
                    <a:srgbClr val="000000">
                      <a:alpha val="48000"/>
                    </a:srgbClr>
                  </a:outerShdw>
                </a:effectLst>
                <a:latin typeface="Century Gothic" panose="020B0502020202020204" pitchFamily="34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283758"/>
            <a:ext cx="10515600" cy="4351338"/>
          </a:xfrm>
        </p:spPr>
        <p:txBody>
          <a:bodyPr/>
          <a:lstStyle>
            <a:lvl1pPr>
              <a:lnSpc>
                <a:spcPct val="100000"/>
              </a:lnSpc>
              <a:defRPr sz="2100" b="0" spc="0" baseline="0">
                <a:latin typeface="Kalinga" panose="020B0502040204020203" pitchFamily="34" charset="0"/>
                <a:ea typeface="Microsoft JhengHei" panose="020B0604030504040204" pitchFamily="34" charset="-120"/>
                <a:cs typeface="Gisha" panose="020B0502040204020203" pitchFamily="34" charset="-79"/>
              </a:defRPr>
            </a:lvl1pPr>
            <a:lvl2pPr>
              <a:lnSpc>
                <a:spcPct val="100000"/>
              </a:lnSpc>
              <a:defRPr sz="1900" b="0" spc="0" baseline="0">
                <a:latin typeface="Kalinga" panose="020B0502040204020203" pitchFamily="34" charset="0"/>
                <a:ea typeface="Microsoft JhengHei" panose="020B0604030504040204" pitchFamily="34" charset="-120"/>
                <a:cs typeface="Gisha" panose="020B0502040204020203" pitchFamily="34" charset="-79"/>
              </a:defRPr>
            </a:lvl2pPr>
            <a:lvl3pPr>
              <a:lnSpc>
                <a:spcPct val="100000"/>
              </a:lnSpc>
              <a:defRPr sz="1600" b="0" spc="0" baseline="0">
                <a:latin typeface="Kalinga" panose="020B0502040204020203" pitchFamily="34" charset="0"/>
                <a:ea typeface="Microsoft JhengHei" panose="020B0604030504040204" pitchFamily="34" charset="-120"/>
                <a:cs typeface="Gisha" panose="020B0502040204020203" pitchFamily="34" charset="-79"/>
              </a:defRPr>
            </a:lvl3pPr>
            <a:lvl4pPr>
              <a:lnSpc>
                <a:spcPct val="100000"/>
              </a:lnSpc>
              <a:defRPr b="0" spc="0" baseline="0">
                <a:latin typeface="Kalinga" panose="020B0502040204020203" pitchFamily="34" charset="0"/>
                <a:ea typeface="Microsoft JhengHei" panose="020B0604030504040204" pitchFamily="34" charset="-120"/>
                <a:cs typeface="Gisha" panose="020B0502040204020203" pitchFamily="34" charset="-79"/>
              </a:defRPr>
            </a:lvl4pPr>
            <a:lvl5pPr>
              <a:lnSpc>
                <a:spcPct val="100000"/>
              </a:lnSpc>
              <a:defRPr b="0" spc="0" baseline="0">
                <a:latin typeface="Kalinga" panose="020B0502040204020203" pitchFamily="34" charset="0"/>
                <a:ea typeface="Microsoft JhengHei" panose="020B0604030504040204" pitchFamily="34" charset="-120"/>
                <a:cs typeface="Gisha" panose="020B0502040204020203" pitchFamily="34" charset="-79"/>
              </a:defRPr>
            </a:lvl5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GB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8DF202-8528-4666-9B1E-81416534C086}" type="datetimeFigureOut">
              <a:rPr lang="en-GB" smtClean="0"/>
              <a:t>13/07/2016</a:t>
            </a:fld>
            <a:endParaRPr lang="en-GB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7935C3-1EE7-4510-B8CA-E2C15F22143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8959960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8DF202-8528-4666-9B1E-81416534C086}" type="datetimeFigureOut">
              <a:rPr lang="en-GB" smtClean="0"/>
              <a:t>13/07/2016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7935C3-1EE7-4510-B8CA-E2C15F22143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472694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rgbClr val="0070C0"/>
                </a:solidFill>
                <a:latin typeface="Century Gothic" panose="020B0502020202020204" pitchFamily="34" charset="0"/>
              </a:defRPr>
            </a:lvl1pPr>
          </a:lstStyle>
          <a:p>
            <a:r>
              <a:rPr lang="en-US" dirty="0" smtClean="0"/>
              <a:t>Click to edit Master title style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GB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>
            <a:lvl1pPr>
              <a:defRPr sz="2600">
                <a:latin typeface="Eras Light ITC" panose="020B0402030504020804" pitchFamily="34" charset="0"/>
              </a:defRPr>
            </a:lvl1pPr>
            <a:lvl2pPr>
              <a:defRPr sz="2300">
                <a:latin typeface="Eras Light ITC" panose="020B0402030504020804" pitchFamily="34" charset="0"/>
              </a:defRPr>
            </a:lvl2pPr>
          </a:lstStyle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GB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8DF202-8528-4666-9B1E-81416534C086}" type="datetimeFigureOut">
              <a:rPr lang="en-GB" smtClean="0"/>
              <a:t>13/07/2016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7935C3-1EE7-4510-B8CA-E2C15F22143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7713302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8DF202-8528-4666-9B1E-81416534C086}" type="datetimeFigureOut">
              <a:rPr lang="en-GB" smtClean="0"/>
              <a:t>13/07/2016</a:t>
            </a:fld>
            <a:endParaRPr lang="en-GB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7935C3-1EE7-4510-B8CA-E2C15F22143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8011932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8DF202-8528-4666-9B1E-81416534C086}" type="datetimeFigureOut">
              <a:rPr lang="en-GB" smtClean="0"/>
              <a:t>13/07/2016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7935C3-1EE7-4510-B8CA-E2C15F22143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7498930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8DF202-8528-4666-9B1E-81416534C086}" type="datetimeFigureOut">
              <a:rPr lang="en-GB" smtClean="0"/>
              <a:t>13/07/2016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7935C3-1EE7-4510-B8CA-E2C15F22143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8275881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8DF202-8528-4666-9B1E-81416534C086}" type="datetimeFigureOut">
              <a:rPr lang="en-GB" smtClean="0"/>
              <a:t>13/07/2016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7935C3-1EE7-4510-B8CA-E2C15F22143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4016802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8DF202-8528-4666-9B1E-81416534C086}" type="datetimeFigureOut">
              <a:rPr lang="en-GB" smtClean="0"/>
              <a:t>13/07/2016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17935C3-1EE7-4510-B8CA-E2C15F22143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7506566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28DF202-8528-4666-9B1E-81416534C086}" type="datetimeFigureOut">
              <a:rPr lang="en-GB" smtClean="0"/>
              <a:t>13/07/2016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17935C3-1EE7-4510-B8CA-E2C15F221430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0250029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tags" Target="../tags/tag37.xml"/><Relationship Id="rId7" Type="http://schemas.openxmlformats.org/officeDocument/2006/relationships/image" Target="../media/image18.png"/><Relationship Id="rId2" Type="http://schemas.openxmlformats.org/officeDocument/2006/relationships/tags" Target="../tags/tag36.xml"/><Relationship Id="rId1" Type="http://schemas.openxmlformats.org/officeDocument/2006/relationships/tags" Target="../tags/tag35.xml"/><Relationship Id="rId6" Type="http://schemas.openxmlformats.org/officeDocument/2006/relationships/image" Target="../media/image17.png"/><Relationship Id="rId5" Type="http://schemas.openxmlformats.org/officeDocument/2006/relationships/notesSlide" Target="../notesSlides/notesSlide8.xml"/><Relationship Id="rId10" Type="http://schemas.openxmlformats.org/officeDocument/2006/relationships/image" Target="../media/image21.gif"/><Relationship Id="rId4" Type="http://schemas.openxmlformats.org/officeDocument/2006/relationships/slideLayout" Target="../slideLayouts/slideLayout2.xml"/><Relationship Id="rId9" Type="http://schemas.openxmlformats.org/officeDocument/2006/relationships/image" Target="../media/image2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8.xml"/><Relationship Id="rId5" Type="http://schemas.openxmlformats.org/officeDocument/2006/relationships/image" Target="../media/image22.png"/><Relationship Id="rId4" Type="http://schemas.openxmlformats.org/officeDocument/2006/relationships/image" Target="../media/image21.gif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13" Type="http://schemas.openxmlformats.org/officeDocument/2006/relationships/image" Target="../media/image24.png"/><Relationship Id="rId3" Type="http://schemas.openxmlformats.org/officeDocument/2006/relationships/tags" Target="../tags/tag41.xml"/><Relationship Id="rId7" Type="http://schemas.openxmlformats.org/officeDocument/2006/relationships/tags" Target="../tags/tag45.xml"/><Relationship Id="rId12" Type="http://schemas.openxmlformats.org/officeDocument/2006/relationships/image" Target="../media/image23.png"/><Relationship Id="rId2" Type="http://schemas.openxmlformats.org/officeDocument/2006/relationships/tags" Target="../tags/tag40.xml"/><Relationship Id="rId16" Type="http://schemas.openxmlformats.org/officeDocument/2006/relationships/image" Target="../media/image2.png"/><Relationship Id="rId1" Type="http://schemas.openxmlformats.org/officeDocument/2006/relationships/tags" Target="../tags/tag39.xml"/><Relationship Id="rId6" Type="http://schemas.openxmlformats.org/officeDocument/2006/relationships/tags" Target="../tags/tag44.xml"/><Relationship Id="rId11" Type="http://schemas.openxmlformats.org/officeDocument/2006/relationships/image" Target="../media/image22.png"/><Relationship Id="rId5" Type="http://schemas.openxmlformats.org/officeDocument/2006/relationships/tags" Target="../tags/tag43.xml"/><Relationship Id="rId15" Type="http://schemas.openxmlformats.org/officeDocument/2006/relationships/image" Target="../media/image1.png"/><Relationship Id="rId10" Type="http://schemas.openxmlformats.org/officeDocument/2006/relationships/image" Target="../media/image21.gif"/><Relationship Id="rId4" Type="http://schemas.openxmlformats.org/officeDocument/2006/relationships/tags" Target="../tags/tag42.xml"/><Relationship Id="rId9" Type="http://schemas.openxmlformats.org/officeDocument/2006/relationships/notesSlide" Target="../notesSlides/notesSlide10.xml"/><Relationship Id="rId14" Type="http://schemas.openxmlformats.org/officeDocument/2006/relationships/image" Target="../media/image25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tags" Target="../tags/tag53.xml"/><Relationship Id="rId13" Type="http://schemas.openxmlformats.org/officeDocument/2006/relationships/image" Target="../media/image26.png"/><Relationship Id="rId18" Type="http://schemas.openxmlformats.org/officeDocument/2006/relationships/image" Target="../media/image31.png"/><Relationship Id="rId3" Type="http://schemas.openxmlformats.org/officeDocument/2006/relationships/tags" Target="../tags/tag48.xml"/><Relationship Id="rId21" Type="http://schemas.openxmlformats.org/officeDocument/2006/relationships/image" Target="../media/image34.png"/><Relationship Id="rId7" Type="http://schemas.openxmlformats.org/officeDocument/2006/relationships/tags" Target="../tags/tag52.xml"/><Relationship Id="rId12" Type="http://schemas.openxmlformats.org/officeDocument/2006/relationships/slideLayout" Target="../slideLayouts/slideLayout2.xml"/><Relationship Id="rId17" Type="http://schemas.openxmlformats.org/officeDocument/2006/relationships/image" Target="../media/image30.png"/><Relationship Id="rId2" Type="http://schemas.openxmlformats.org/officeDocument/2006/relationships/tags" Target="../tags/tag47.xml"/><Relationship Id="rId16" Type="http://schemas.openxmlformats.org/officeDocument/2006/relationships/image" Target="../media/image29.png"/><Relationship Id="rId20" Type="http://schemas.openxmlformats.org/officeDocument/2006/relationships/image" Target="../media/image33.png"/><Relationship Id="rId1" Type="http://schemas.openxmlformats.org/officeDocument/2006/relationships/tags" Target="../tags/tag46.xml"/><Relationship Id="rId6" Type="http://schemas.openxmlformats.org/officeDocument/2006/relationships/tags" Target="../tags/tag51.xml"/><Relationship Id="rId11" Type="http://schemas.openxmlformats.org/officeDocument/2006/relationships/tags" Target="../tags/tag56.xml"/><Relationship Id="rId5" Type="http://schemas.openxmlformats.org/officeDocument/2006/relationships/tags" Target="../tags/tag50.xml"/><Relationship Id="rId15" Type="http://schemas.openxmlformats.org/officeDocument/2006/relationships/image" Target="../media/image28.png"/><Relationship Id="rId10" Type="http://schemas.openxmlformats.org/officeDocument/2006/relationships/tags" Target="../tags/tag55.xml"/><Relationship Id="rId19" Type="http://schemas.openxmlformats.org/officeDocument/2006/relationships/image" Target="../media/image32.png"/><Relationship Id="rId4" Type="http://schemas.openxmlformats.org/officeDocument/2006/relationships/tags" Target="../tags/tag49.xml"/><Relationship Id="rId9" Type="http://schemas.openxmlformats.org/officeDocument/2006/relationships/tags" Target="../tags/tag54.xml"/><Relationship Id="rId14" Type="http://schemas.openxmlformats.org/officeDocument/2006/relationships/image" Target="../media/image27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tags" Target="../tags/tag64.xml"/><Relationship Id="rId13" Type="http://schemas.openxmlformats.org/officeDocument/2006/relationships/image" Target="../media/image26.png"/><Relationship Id="rId18" Type="http://schemas.openxmlformats.org/officeDocument/2006/relationships/image" Target="../media/image31.png"/><Relationship Id="rId3" Type="http://schemas.openxmlformats.org/officeDocument/2006/relationships/tags" Target="../tags/tag59.xml"/><Relationship Id="rId21" Type="http://schemas.openxmlformats.org/officeDocument/2006/relationships/image" Target="../media/image34.png"/><Relationship Id="rId7" Type="http://schemas.openxmlformats.org/officeDocument/2006/relationships/tags" Target="../tags/tag63.xml"/><Relationship Id="rId12" Type="http://schemas.openxmlformats.org/officeDocument/2006/relationships/slideLayout" Target="../slideLayouts/slideLayout2.xml"/><Relationship Id="rId17" Type="http://schemas.openxmlformats.org/officeDocument/2006/relationships/image" Target="../media/image30.png"/><Relationship Id="rId2" Type="http://schemas.openxmlformats.org/officeDocument/2006/relationships/tags" Target="../tags/tag58.xml"/><Relationship Id="rId16" Type="http://schemas.openxmlformats.org/officeDocument/2006/relationships/image" Target="../media/image29.png"/><Relationship Id="rId20" Type="http://schemas.openxmlformats.org/officeDocument/2006/relationships/image" Target="../media/image33.png"/><Relationship Id="rId1" Type="http://schemas.openxmlformats.org/officeDocument/2006/relationships/tags" Target="../tags/tag57.xml"/><Relationship Id="rId6" Type="http://schemas.openxmlformats.org/officeDocument/2006/relationships/tags" Target="../tags/tag62.xml"/><Relationship Id="rId11" Type="http://schemas.openxmlformats.org/officeDocument/2006/relationships/tags" Target="../tags/tag67.xml"/><Relationship Id="rId24" Type="http://schemas.openxmlformats.org/officeDocument/2006/relationships/image" Target="../media/image350.png"/><Relationship Id="rId5" Type="http://schemas.openxmlformats.org/officeDocument/2006/relationships/tags" Target="../tags/tag61.xml"/><Relationship Id="rId15" Type="http://schemas.openxmlformats.org/officeDocument/2006/relationships/image" Target="../media/image28.png"/><Relationship Id="rId10" Type="http://schemas.openxmlformats.org/officeDocument/2006/relationships/tags" Target="../tags/tag66.xml"/><Relationship Id="rId19" Type="http://schemas.openxmlformats.org/officeDocument/2006/relationships/image" Target="../media/image32.png"/><Relationship Id="rId4" Type="http://schemas.openxmlformats.org/officeDocument/2006/relationships/tags" Target="../tags/tag60.xml"/><Relationship Id="rId9" Type="http://schemas.openxmlformats.org/officeDocument/2006/relationships/tags" Target="../tags/tag65.xml"/><Relationship Id="rId14" Type="http://schemas.openxmlformats.org/officeDocument/2006/relationships/image" Target="../media/image27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tags" Target="../tags/tag75.xml"/><Relationship Id="rId13" Type="http://schemas.openxmlformats.org/officeDocument/2006/relationships/tags" Target="../tags/tag80.xml"/><Relationship Id="rId18" Type="http://schemas.openxmlformats.org/officeDocument/2006/relationships/image" Target="../media/image29.png"/><Relationship Id="rId26" Type="http://schemas.openxmlformats.org/officeDocument/2006/relationships/image" Target="../media/image36.png"/><Relationship Id="rId3" Type="http://schemas.openxmlformats.org/officeDocument/2006/relationships/tags" Target="../tags/tag70.xml"/><Relationship Id="rId21" Type="http://schemas.openxmlformats.org/officeDocument/2006/relationships/image" Target="../media/image32.png"/><Relationship Id="rId7" Type="http://schemas.openxmlformats.org/officeDocument/2006/relationships/tags" Target="../tags/tag74.xml"/><Relationship Id="rId12" Type="http://schemas.openxmlformats.org/officeDocument/2006/relationships/tags" Target="../tags/tag79.xml"/><Relationship Id="rId17" Type="http://schemas.openxmlformats.org/officeDocument/2006/relationships/image" Target="../media/image28.png"/><Relationship Id="rId25" Type="http://schemas.openxmlformats.org/officeDocument/2006/relationships/image" Target="../media/image35.png"/><Relationship Id="rId2" Type="http://schemas.openxmlformats.org/officeDocument/2006/relationships/tags" Target="../tags/tag69.xml"/><Relationship Id="rId16" Type="http://schemas.openxmlformats.org/officeDocument/2006/relationships/image" Target="../media/image27.png"/><Relationship Id="rId20" Type="http://schemas.openxmlformats.org/officeDocument/2006/relationships/image" Target="../media/image31.png"/><Relationship Id="rId1" Type="http://schemas.openxmlformats.org/officeDocument/2006/relationships/tags" Target="../tags/tag68.xml"/><Relationship Id="rId6" Type="http://schemas.openxmlformats.org/officeDocument/2006/relationships/tags" Target="../tags/tag73.xml"/><Relationship Id="rId11" Type="http://schemas.openxmlformats.org/officeDocument/2006/relationships/tags" Target="../tags/tag78.xml"/><Relationship Id="rId24" Type="http://schemas.openxmlformats.org/officeDocument/2006/relationships/image" Target="../media/image350.png"/><Relationship Id="rId5" Type="http://schemas.openxmlformats.org/officeDocument/2006/relationships/tags" Target="../tags/tag72.xml"/><Relationship Id="rId15" Type="http://schemas.openxmlformats.org/officeDocument/2006/relationships/image" Target="../media/image26.png"/><Relationship Id="rId23" Type="http://schemas.openxmlformats.org/officeDocument/2006/relationships/image" Target="../media/image34.png"/><Relationship Id="rId10" Type="http://schemas.openxmlformats.org/officeDocument/2006/relationships/tags" Target="../tags/tag77.xml"/><Relationship Id="rId19" Type="http://schemas.openxmlformats.org/officeDocument/2006/relationships/image" Target="../media/image30.png"/><Relationship Id="rId4" Type="http://schemas.openxmlformats.org/officeDocument/2006/relationships/tags" Target="../tags/tag71.xml"/><Relationship Id="rId9" Type="http://schemas.openxmlformats.org/officeDocument/2006/relationships/tags" Target="../tags/tag76.xml"/><Relationship Id="rId14" Type="http://schemas.openxmlformats.org/officeDocument/2006/relationships/slideLayout" Target="../slideLayouts/slideLayout2.xml"/><Relationship Id="rId22" Type="http://schemas.openxmlformats.org/officeDocument/2006/relationships/image" Target="../media/image33.png"/><Relationship Id="rId27" Type="http://schemas.openxmlformats.org/officeDocument/2006/relationships/image" Target="../media/image37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tags" Target="../tags/tag88.xml"/><Relationship Id="rId13" Type="http://schemas.openxmlformats.org/officeDocument/2006/relationships/tags" Target="../tags/tag93.xml"/><Relationship Id="rId18" Type="http://schemas.openxmlformats.org/officeDocument/2006/relationships/image" Target="../media/image29.png"/><Relationship Id="rId26" Type="http://schemas.openxmlformats.org/officeDocument/2006/relationships/image" Target="../media/image36.png"/><Relationship Id="rId3" Type="http://schemas.openxmlformats.org/officeDocument/2006/relationships/tags" Target="../tags/tag83.xml"/><Relationship Id="rId21" Type="http://schemas.openxmlformats.org/officeDocument/2006/relationships/image" Target="../media/image32.png"/><Relationship Id="rId7" Type="http://schemas.openxmlformats.org/officeDocument/2006/relationships/tags" Target="../tags/tag87.xml"/><Relationship Id="rId12" Type="http://schemas.openxmlformats.org/officeDocument/2006/relationships/tags" Target="../tags/tag92.xml"/><Relationship Id="rId17" Type="http://schemas.openxmlformats.org/officeDocument/2006/relationships/image" Target="../media/image28.png"/><Relationship Id="rId25" Type="http://schemas.openxmlformats.org/officeDocument/2006/relationships/image" Target="../media/image35.png"/><Relationship Id="rId2" Type="http://schemas.openxmlformats.org/officeDocument/2006/relationships/tags" Target="../tags/tag82.xml"/><Relationship Id="rId16" Type="http://schemas.openxmlformats.org/officeDocument/2006/relationships/image" Target="../media/image27.png"/><Relationship Id="rId20" Type="http://schemas.openxmlformats.org/officeDocument/2006/relationships/image" Target="../media/image31.png"/><Relationship Id="rId1" Type="http://schemas.openxmlformats.org/officeDocument/2006/relationships/tags" Target="../tags/tag81.xml"/><Relationship Id="rId6" Type="http://schemas.openxmlformats.org/officeDocument/2006/relationships/tags" Target="../tags/tag86.xml"/><Relationship Id="rId11" Type="http://schemas.openxmlformats.org/officeDocument/2006/relationships/tags" Target="../tags/tag91.xml"/><Relationship Id="rId24" Type="http://schemas.openxmlformats.org/officeDocument/2006/relationships/image" Target="../media/image350.png"/><Relationship Id="rId5" Type="http://schemas.openxmlformats.org/officeDocument/2006/relationships/tags" Target="../tags/tag85.xml"/><Relationship Id="rId15" Type="http://schemas.openxmlformats.org/officeDocument/2006/relationships/image" Target="../media/image26.png"/><Relationship Id="rId23" Type="http://schemas.openxmlformats.org/officeDocument/2006/relationships/image" Target="../media/image34.png"/><Relationship Id="rId10" Type="http://schemas.openxmlformats.org/officeDocument/2006/relationships/tags" Target="../tags/tag90.xml"/><Relationship Id="rId19" Type="http://schemas.openxmlformats.org/officeDocument/2006/relationships/image" Target="../media/image30.png"/><Relationship Id="rId4" Type="http://schemas.openxmlformats.org/officeDocument/2006/relationships/tags" Target="../tags/tag84.xml"/><Relationship Id="rId9" Type="http://schemas.openxmlformats.org/officeDocument/2006/relationships/tags" Target="../tags/tag89.xml"/><Relationship Id="rId14" Type="http://schemas.openxmlformats.org/officeDocument/2006/relationships/slideLayout" Target="../slideLayouts/slideLayout2.xml"/><Relationship Id="rId22" Type="http://schemas.openxmlformats.org/officeDocument/2006/relationships/image" Target="../media/image33.png"/><Relationship Id="rId27" Type="http://schemas.openxmlformats.org/officeDocument/2006/relationships/image" Target="../media/image37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tags" Target="../tags/tag101.xml"/><Relationship Id="rId13" Type="http://schemas.openxmlformats.org/officeDocument/2006/relationships/tags" Target="../tags/tag106.xml"/><Relationship Id="rId18" Type="http://schemas.openxmlformats.org/officeDocument/2006/relationships/image" Target="../media/image29.png"/><Relationship Id="rId26" Type="http://schemas.openxmlformats.org/officeDocument/2006/relationships/image" Target="../media/image36.png"/><Relationship Id="rId3" Type="http://schemas.openxmlformats.org/officeDocument/2006/relationships/tags" Target="../tags/tag96.xml"/><Relationship Id="rId21" Type="http://schemas.openxmlformats.org/officeDocument/2006/relationships/image" Target="../media/image32.png"/><Relationship Id="rId7" Type="http://schemas.openxmlformats.org/officeDocument/2006/relationships/tags" Target="../tags/tag100.xml"/><Relationship Id="rId12" Type="http://schemas.openxmlformats.org/officeDocument/2006/relationships/tags" Target="../tags/tag105.xml"/><Relationship Id="rId17" Type="http://schemas.openxmlformats.org/officeDocument/2006/relationships/image" Target="../media/image28.png"/><Relationship Id="rId25" Type="http://schemas.openxmlformats.org/officeDocument/2006/relationships/image" Target="../media/image35.png"/><Relationship Id="rId2" Type="http://schemas.openxmlformats.org/officeDocument/2006/relationships/tags" Target="../tags/tag95.xml"/><Relationship Id="rId16" Type="http://schemas.openxmlformats.org/officeDocument/2006/relationships/image" Target="../media/image27.png"/><Relationship Id="rId20" Type="http://schemas.openxmlformats.org/officeDocument/2006/relationships/image" Target="../media/image31.png"/><Relationship Id="rId1" Type="http://schemas.openxmlformats.org/officeDocument/2006/relationships/tags" Target="../tags/tag94.xml"/><Relationship Id="rId6" Type="http://schemas.openxmlformats.org/officeDocument/2006/relationships/tags" Target="../tags/tag99.xml"/><Relationship Id="rId11" Type="http://schemas.openxmlformats.org/officeDocument/2006/relationships/tags" Target="../tags/tag104.xml"/><Relationship Id="rId24" Type="http://schemas.openxmlformats.org/officeDocument/2006/relationships/image" Target="../media/image350.png"/><Relationship Id="rId5" Type="http://schemas.openxmlformats.org/officeDocument/2006/relationships/tags" Target="../tags/tag98.xml"/><Relationship Id="rId15" Type="http://schemas.openxmlformats.org/officeDocument/2006/relationships/image" Target="../media/image26.png"/><Relationship Id="rId23" Type="http://schemas.openxmlformats.org/officeDocument/2006/relationships/image" Target="../media/image34.png"/><Relationship Id="rId10" Type="http://schemas.openxmlformats.org/officeDocument/2006/relationships/tags" Target="../tags/tag103.xml"/><Relationship Id="rId19" Type="http://schemas.openxmlformats.org/officeDocument/2006/relationships/image" Target="../media/image30.png"/><Relationship Id="rId4" Type="http://schemas.openxmlformats.org/officeDocument/2006/relationships/tags" Target="../tags/tag97.xml"/><Relationship Id="rId9" Type="http://schemas.openxmlformats.org/officeDocument/2006/relationships/tags" Target="../tags/tag102.xml"/><Relationship Id="rId14" Type="http://schemas.openxmlformats.org/officeDocument/2006/relationships/slideLayout" Target="../slideLayouts/slideLayout2.xml"/><Relationship Id="rId22" Type="http://schemas.openxmlformats.org/officeDocument/2006/relationships/image" Target="../media/image33.png"/><Relationship Id="rId27" Type="http://schemas.openxmlformats.org/officeDocument/2006/relationships/image" Target="../media/image37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tags" Target="../tags/tag114.xml"/><Relationship Id="rId13" Type="http://schemas.openxmlformats.org/officeDocument/2006/relationships/tags" Target="../tags/tag119.xml"/><Relationship Id="rId18" Type="http://schemas.openxmlformats.org/officeDocument/2006/relationships/image" Target="../media/image29.png"/><Relationship Id="rId26" Type="http://schemas.openxmlformats.org/officeDocument/2006/relationships/image" Target="../media/image36.png"/><Relationship Id="rId3" Type="http://schemas.openxmlformats.org/officeDocument/2006/relationships/tags" Target="../tags/tag109.xml"/><Relationship Id="rId21" Type="http://schemas.openxmlformats.org/officeDocument/2006/relationships/image" Target="../media/image32.png"/><Relationship Id="rId7" Type="http://schemas.openxmlformats.org/officeDocument/2006/relationships/tags" Target="../tags/tag113.xml"/><Relationship Id="rId12" Type="http://schemas.openxmlformats.org/officeDocument/2006/relationships/tags" Target="../tags/tag118.xml"/><Relationship Id="rId17" Type="http://schemas.openxmlformats.org/officeDocument/2006/relationships/image" Target="../media/image28.png"/><Relationship Id="rId25" Type="http://schemas.openxmlformats.org/officeDocument/2006/relationships/image" Target="../media/image35.png"/><Relationship Id="rId33" Type="http://schemas.openxmlformats.org/officeDocument/2006/relationships/image" Target="../media/image37.png"/><Relationship Id="rId2" Type="http://schemas.openxmlformats.org/officeDocument/2006/relationships/tags" Target="../tags/tag108.xml"/><Relationship Id="rId16" Type="http://schemas.openxmlformats.org/officeDocument/2006/relationships/image" Target="../media/image27.png"/><Relationship Id="rId20" Type="http://schemas.openxmlformats.org/officeDocument/2006/relationships/image" Target="../media/image31.png"/><Relationship Id="rId1" Type="http://schemas.openxmlformats.org/officeDocument/2006/relationships/tags" Target="../tags/tag107.xml"/><Relationship Id="rId6" Type="http://schemas.openxmlformats.org/officeDocument/2006/relationships/tags" Target="../tags/tag112.xml"/><Relationship Id="rId11" Type="http://schemas.openxmlformats.org/officeDocument/2006/relationships/tags" Target="../tags/tag117.xml"/><Relationship Id="rId24" Type="http://schemas.openxmlformats.org/officeDocument/2006/relationships/image" Target="../media/image350.png"/><Relationship Id="rId32" Type="http://schemas.openxmlformats.org/officeDocument/2006/relationships/image" Target="../media/image108.png"/><Relationship Id="rId5" Type="http://schemas.openxmlformats.org/officeDocument/2006/relationships/tags" Target="../tags/tag111.xml"/><Relationship Id="rId15" Type="http://schemas.openxmlformats.org/officeDocument/2006/relationships/image" Target="../media/image26.png"/><Relationship Id="rId23" Type="http://schemas.openxmlformats.org/officeDocument/2006/relationships/image" Target="../media/image34.png"/><Relationship Id="rId10" Type="http://schemas.openxmlformats.org/officeDocument/2006/relationships/tags" Target="../tags/tag116.xml"/><Relationship Id="rId19" Type="http://schemas.openxmlformats.org/officeDocument/2006/relationships/image" Target="../media/image30.png"/><Relationship Id="rId4" Type="http://schemas.openxmlformats.org/officeDocument/2006/relationships/tags" Target="../tags/tag110.xml"/><Relationship Id="rId9" Type="http://schemas.openxmlformats.org/officeDocument/2006/relationships/tags" Target="../tags/tag115.xml"/><Relationship Id="rId14" Type="http://schemas.openxmlformats.org/officeDocument/2006/relationships/slideLayout" Target="../slideLayouts/slideLayout2.xml"/><Relationship Id="rId22" Type="http://schemas.openxmlformats.org/officeDocument/2006/relationships/image" Target="../media/image33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13" Type="http://schemas.openxmlformats.org/officeDocument/2006/relationships/image" Target="../media/image4.png"/><Relationship Id="rId3" Type="http://schemas.openxmlformats.org/officeDocument/2006/relationships/tags" Target="../tags/tag3.xml"/><Relationship Id="rId7" Type="http://schemas.openxmlformats.org/officeDocument/2006/relationships/tags" Target="../tags/tag7.xml"/><Relationship Id="rId12" Type="http://schemas.openxmlformats.org/officeDocument/2006/relationships/image" Target="../media/image3.PNG"/><Relationship Id="rId17" Type="http://schemas.openxmlformats.org/officeDocument/2006/relationships/image" Target="../media/image8.png"/><Relationship Id="rId2" Type="http://schemas.openxmlformats.org/officeDocument/2006/relationships/tags" Target="../tags/tag2.xml"/><Relationship Id="rId16" Type="http://schemas.openxmlformats.org/officeDocument/2006/relationships/image" Target="../media/image7.png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image" Target="../media/image2.png"/><Relationship Id="rId5" Type="http://schemas.openxmlformats.org/officeDocument/2006/relationships/tags" Target="../tags/tag5.xml"/><Relationship Id="rId15" Type="http://schemas.openxmlformats.org/officeDocument/2006/relationships/image" Target="../media/image6.png"/><Relationship Id="rId10" Type="http://schemas.openxmlformats.org/officeDocument/2006/relationships/image" Target="../media/image1.png"/><Relationship Id="rId4" Type="http://schemas.openxmlformats.org/officeDocument/2006/relationships/tags" Target="../tags/tag4.xml"/><Relationship Id="rId9" Type="http://schemas.openxmlformats.org/officeDocument/2006/relationships/notesSlide" Target="../notesSlides/notesSlide1.xml"/><Relationship Id="rId14" Type="http://schemas.openxmlformats.org/officeDocument/2006/relationships/image" Target="../media/image5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0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13" Type="http://schemas.openxmlformats.org/officeDocument/2006/relationships/image" Target="../media/image44.png"/><Relationship Id="rId3" Type="http://schemas.openxmlformats.org/officeDocument/2006/relationships/tags" Target="../tags/tag123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43.png"/><Relationship Id="rId2" Type="http://schemas.openxmlformats.org/officeDocument/2006/relationships/tags" Target="../tags/tag122.xml"/><Relationship Id="rId1" Type="http://schemas.openxmlformats.org/officeDocument/2006/relationships/tags" Target="../tags/tag121.xml"/><Relationship Id="rId6" Type="http://schemas.openxmlformats.org/officeDocument/2006/relationships/tags" Target="../tags/tag126.xml"/><Relationship Id="rId11" Type="http://schemas.openxmlformats.org/officeDocument/2006/relationships/image" Target="../media/image42.png"/><Relationship Id="rId5" Type="http://schemas.openxmlformats.org/officeDocument/2006/relationships/tags" Target="../tags/tag125.xml"/><Relationship Id="rId10" Type="http://schemas.openxmlformats.org/officeDocument/2006/relationships/image" Target="../media/image41.png"/><Relationship Id="rId4" Type="http://schemas.openxmlformats.org/officeDocument/2006/relationships/tags" Target="../tags/tag124.xml"/><Relationship Id="rId9" Type="http://schemas.openxmlformats.org/officeDocument/2006/relationships/image" Target="../media/image40.png"/><Relationship Id="rId14" Type="http://schemas.openxmlformats.org/officeDocument/2006/relationships/image" Target="../media/image45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13" Type="http://schemas.openxmlformats.org/officeDocument/2006/relationships/image" Target="../media/image44.png"/><Relationship Id="rId3" Type="http://schemas.openxmlformats.org/officeDocument/2006/relationships/tags" Target="../tags/tag129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43.png"/><Relationship Id="rId2" Type="http://schemas.openxmlformats.org/officeDocument/2006/relationships/tags" Target="../tags/tag128.xml"/><Relationship Id="rId1" Type="http://schemas.openxmlformats.org/officeDocument/2006/relationships/tags" Target="../tags/tag127.xml"/><Relationship Id="rId6" Type="http://schemas.openxmlformats.org/officeDocument/2006/relationships/tags" Target="../tags/tag132.xml"/><Relationship Id="rId11" Type="http://schemas.openxmlformats.org/officeDocument/2006/relationships/image" Target="../media/image42.png"/><Relationship Id="rId5" Type="http://schemas.openxmlformats.org/officeDocument/2006/relationships/tags" Target="../tags/tag131.xml"/><Relationship Id="rId10" Type="http://schemas.openxmlformats.org/officeDocument/2006/relationships/image" Target="../media/image41.png"/><Relationship Id="rId4" Type="http://schemas.openxmlformats.org/officeDocument/2006/relationships/tags" Target="../tags/tag130.xml"/><Relationship Id="rId9" Type="http://schemas.openxmlformats.org/officeDocument/2006/relationships/image" Target="../media/image40.png"/><Relationship Id="rId14" Type="http://schemas.openxmlformats.org/officeDocument/2006/relationships/image" Target="../media/image45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13" Type="http://schemas.openxmlformats.org/officeDocument/2006/relationships/image" Target="../media/image44.png"/><Relationship Id="rId3" Type="http://schemas.openxmlformats.org/officeDocument/2006/relationships/tags" Target="../tags/tag135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43.png"/><Relationship Id="rId2" Type="http://schemas.openxmlformats.org/officeDocument/2006/relationships/tags" Target="../tags/tag134.xml"/><Relationship Id="rId1" Type="http://schemas.openxmlformats.org/officeDocument/2006/relationships/tags" Target="../tags/tag133.xml"/><Relationship Id="rId6" Type="http://schemas.openxmlformats.org/officeDocument/2006/relationships/tags" Target="../tags/tag138.xml"/><Relationship Id="rId11" Type="http://schemas.openxmlformats.org/officeDocument/2006/relationships/image" Target="../media/image42.png"/><Relationship Id="rId5" Type="http://schemas.openxmlformats.org/officeDocument/2006/relationships/tags" Target="../tags/tag137.xml"/><Relationship Id="rId10" Type="http://schemas.openxmlformats.org/officeDocument/2006/relationships/image" Target="../media/image41.png"/><Relationship Id="rId4" Type="http://schemas.openxmlformats.org/officeDocument/2006/relationships/tags" Target="../tags/tag136.xml"/><Relationship Id="rId9" Type="http://schemas.openxmlformats.org/officeDocument/2006/relationships/image" Target="../media/image40.png"/><Relationship Id="rId14" Type="http://schemas.openxmlformats.org/officeDocument/2006/relationships/image" Target="../media/image45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3" Type="http://schemas.openxmlformats.org/officeDocument/2006/relationships/tags" Target="../tags/tag141.xml"/><Relationship Id="rId7" Type="http://schemas.openxmlformats.org/officeDocument/2006/relationships/notesSlide" Target="../notesSlides/notesSlide11.xml"/><Relationship Id="rId12" Type="http://schemas.openxmlformats.org/officeDocument/2006/relationships/image" Target="../media/image50.png"/><Relationship Id="rId2" Type="http://schemas.openxmlformats.org/officeDocument/2006/relationships/tags" Target="../tags/tag140.xml"/><Relationship Id="rId1" Type="http://schemas.openxmlformats.org/officeDocument/2006/relationships/tags" Target="../tags/tag139.xml"/><Relationship Id="rId6" Type="http://schemas.openxmlformats.org/officeDocument/2006/relationships/slideLayout" Target="../slideLayouts/slideLayout2.xml"/><Relationship Id="rId11" Type="http://schemas.openxmlformats.org/officeDocument/2006/relationships/image" Target="../media/image49.png"/><Relationship Id="rId5" Type="http://schemas.openxmlformats.org/officeDocument/2006/relationships/tags" Target="../tags/tag143.xml"/><Relationship Id="rId10" Type="http://schemas.openxmlformats.org/officeDocument/2006/relationships/image" Target="../media/image48.png"/><Relationship Id="rId4" Type="http://schemas.openxmlformats.org/officeDocument/2006/relationships/tags" Target="../tags/tag142.xml"/><Relationship Id="rId9" Type="http://schemas.openxmlformats.org/officeDocument/2006/relationships/image" Target="../media/image47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7" Type="http://schemas.openxmlformats.org/officeDocument/2006/relationships/image" Target="../media/image54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44.xml"/><Relationship Id="rId6" Type="http://schemas.openxmlformats.org/officeDocument/2006/relationships/image" Target="../media/image53.png"/><Relationship Id="rId5" Type="http://schemas.openxmlformats.org/officeDocument/2006/relationships/image" Target="../media/image52.png"/><Relationship Id="rId4" Type="http://schemas.openxmlformats.org/officeDocument/2006/relationships/image" Target="../media/image51.png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45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2.xml"/><Relationship Id="rId3" Type="http://schemas.openxmlformats.org/officeDocument/2006/relationships/tags" Target="../tags/tag10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9.xml"/><Relationship Id="rId1" Type="http://schemas.openxmlformats.org/officeDocument/2006/relationships/tags" Target="../tags/tag8.xml"/><Relationship Id="rId6" Type="http://schemas.openxmlformats.org/officeDocument/2006/relationships/tags" Target="../tags/tag13.xml"/><Relationship Id="rId5" Type="http://schemas.openxmlformats.org/officeDocument/2006/relationships/tags" Target="../tags/tag12.xml"/><Relationship Id="rId4" Type="http://schemas.openxmlformats.org/officeDocument/2006/relationships/tags" Target="../tags/tag11.xml"/><Relationship Id="rId9" Type="http://schemas.openxmlformats.org/officeDocument/2006/relationships/image" Target="../media/image9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tags" Target="../tags/tag148.xml"/><Relationship Id="rId7" Type="http://schemas.openxmlformats.org/officeDocument/2006/relationships/image" Target="../media/image56.png"/><Relationship Id="rId2" Type="http://schemas.openxmlformats.org/officeDocument/2006/relationships/tags" Target="../tags/tag147.xml"/><Relationship Id="rId1" Type="http://schemas.openxmlformats.org/officeDocument/2006/relationships/tags" Target="../tags/tag146.xml"/><Relationship Id="rId6" Type="http://schemas.openxmlformats.org/officeDocument/2006/relationships/image" Target="../media/image36.png"/><Relationship Id="rId5" Type="http://schemas.openxmlformats.org/officeDocument/2006/relationships/image" Target="../media/image35.png"/><Relationship Id="rId4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13" Type="http://schemas.openxmlformats.org/officeDocument/2006/relationships/image" Target="../media/image27.png"/><Relationship Id="rId18" Type="http://schemas.openxmlformats.org/officeDocument/2006/relationships/image" Target="../media/image59.png"/><Relationship Id="rId3" Type="http://schemas.openxmlformats.org/officeDocument/2006/relationships/tags" Target="../tags/tag151.xml"/><Relationship Id="rId7" Type="http://schemas.openxmlformats.org/officeDocument/2006/relationships/tags" Target="../tags/tag155.xml"/><Relationship Id="rId12" Type="http://schemas.openxmlformats.org/officeDocument/2006/relationships/image" Target="../media/image26.png"/><Relationship Id="rId17" Type="http://schemas.openxmlformats.org/officeDocument/2006/relationships/image" Target="../media/image98.png"/><Relationship Id="rId2" Type="http://schemas.openxmlformats.org/officeDocument/2006/relationships/tags" Target="../tags/tag150.xml"/><Relationship Id="rId16" Type="http://schemas.openxmlformats.org/officeDocument/2006/relationships/image" Target="../media/image30.png"/><Relationship Id="rId1" Type="http://schemas.openxmlformats.org/officeDocument/2006/relationships/tags" Target="../tags/tag149.xml"/><Relationship Id="rId6" Type="http://schemas.openxmlformats.org/officeDocument/2006/relationships/tags" Target="../tags/tag154.xml"/><Relationship Id="rId11" Type="http://schemas.openxmlformats.org/officeDocument/2006/relationships/image" Target="../media/image58.png"/><Relationship Id="rId5" Type="http://schemas.openxmlformats.org/officeDocument/2006/relationships/tags" Target="../tags/tag153.xml"/><Relationship Id="rId15" Type="http://schemas.openxmlformats.org/officeDocument/2006/relationships/image" Target="../media/image29.png"/><Relationship Id="rId10" Type="http://schemas.openxmlformats.org/officeDocument/2006/relationships/image" Target="../media/image57.png"/><Relationship Id="rId4" Type="http://schemas.openxmlformats.org/officeDocument/2006/relationships/tags" Target="../tags/tag152.xml"/><Relationship Id="rId9" Type="http://schemas.openxmlformats.org/officeDocument/2006/relationships/image" Target="../media/image95.png"/><Relationship Id="rId14" Type="http://schemas.openxmlformats.org/officeDocument/2006/relationships/image" Target="../media/image28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40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56.xml"/><Relationship Id="rId6" Type="http://schemas.openxmlformats.org/officeDocument/2006/relationships/image" Target="../media/image61.png"/><Relationship Id="rId5" Type="http://schemas.openxmlformats.org/officeDocument/2006/relationships/image" Target="../media/image60.png"/><Relationship Id="rId4" Type="http://schemas.openxmlformats.org/officeDocument/2006/relationships/image" Target="../media/image1350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13" Type="http://schemas.openxmlformats.org/officeDocument/2006/relationships/image" Target="../media/image13.png"/><Relationship Id="rId3" Type="http://schemas.openxmlformats.org/officeDocument/2006/relationships/tags" Target="../tags/tag16.xml"/><Relationship Id="rId7" Type="http://schemas.openxmlformats.org/officeDocument/2006/relationships/tags" Target="../tags/tag20.xml"/><Relationship Id="rId12" Type="http://schemas.openxmlformats.org/officeDocument/2006/relationships/image" Target="../media/image12.png"/><Relationship Id="rId2" Type="http://schemas.openxmlformats.org/officeDocument/2006/relationships/tags" Target="../tags/tag15.xml"/><Relationship Id="rId1" Type="http://schemas.openxmlformats.org/officeDocument/2006/relationships/tags" Target="../tags/tag14.xml"/><Relationship Id="rId6" Type="http://schemas.openxmlformats.org/officeDocument/2006/relationships/tags" Target="../tags/tag19.xml"/><Relationship Id="rId11" Type="http://schemas.openxmlformats.org/officeDocument/2006/relationships/image" Target="../media/image11.png"/><Relationship Id="rId5" Type="http://schemas.openxmlformats.org/officeDocument/2006/relationships/tags" Target="../tags/tag18.xml"/><Relationship Id="rId10" Type="http://schemas.openxmlformats.org/officeDocument/2006/relationships/image" Target="../media/image10.png"/><Relationship Id="rId4" Type="http://schemas.openxmlformats.org/officeDocument/2006/relationships/tags" Target="../tags/tag17.xml"/><Relationship Id="rId9" Type="http://schemas.openxmlformats.org/officeDocument/2006/relationships/notesSlide" Target="../notesSlides/notesSlide5.xml"/><Relationship Id="rId14" Type="http://schemas.openxmlformats.org/officeDocument/2006/relationships/image" Target="../media/image14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13" Type="http://schemas.openxmlformats.org/officeDocument/2006/relationships/image" Target="../media/image13.png"/><Relationship Id="rId3" Type="http://schemas.openxmlformats.org/officeDocument/2006/relationships/tags" Target="../tags/tag23.xml"/><Relationship Id="rId7" Type="http://schemas.openxmlformats.org/officeDocument/2006/relationships/tags" Target="../tags/tag27.xml"/><Relationship Id="rId12" Type="http://schemas.openxmlformats.org/officeDocument/2006/relationships/image" Target="../media/image12.png"/><Relationship Id="rId2" Type="http://schemas.openxmlformats.org/officeDocument/2006/relationships/tags" Target="../tags/tag22.xml"/><Relationship Id="rId1" Type="http://schemas.openxmlformats.org/officeDocument/2006/relationships/tags" Target="../tags/tag21.xml"/><Relationship Id="rId6" Type="http://schemas.openxmlformats.org/officeDocument/2006/relationships/tags" Target="../tags/tag26.xml"/><Relationship Id="rId11" Type="http://schemas.openxmlformats.org/officeDocument/2006/relationships/image" Target="../media/image11.png"/><Relationship Id="rId5" Type="http://schemas.openxmlformats.org/officeDocument/2006/relationships/tags" Target="../tags/tag25.xml"/><Relationship Id="rId10" Type="http://schemas.openxmlformats.org/officeDocument/2006/relationships/image" Target="../media/image10.png"/><Relationship Id="rId4" Type="http://schemas.openxmlformats.org/officeDocument/2006/relationships/tags" Target="../tags/tag24.xml"/><Relationship Id="rId9" Type="http://schemas.openxmlformats.org/officeDocument/2006/relationships/notesSlide" Target="../notesSlides/notesSlide6.xml"/><Relationship Id="rId14" Type="http://schemas.openxmlformats.org/officeDocument/2006/relationships/image" Target="../media/image14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.xml"/><Relationship Id="rId13" Type="http://schemas.openxmlformats.org/officeDocument/2006/relationships/image" Target="../media/image12.png"/><Relationship Id="rId3" Type="http://schemas.openxmlformats.org/officeDocument/2006/relationships/tags" Target="../tags/tag30.xml"/><Relationship Id="rId7" Type="http://schemas.openxmlformats.org/officeDocument/2006/relationships/tags" Target="../tags/tag34.xml"/><Relationship Id="rId12" Type="http://schemas.openxmlformats.org/officeDocument/2006/relationships/image" Target="../media/image11.png"/><Relationship Id="rId2" Type="http://schemas.openxmlformats.org/officeDocument/2006/relationships/tags" Target="../tags/tag29.xml"/><Relationship Id="rId1" Type="http://schemas.openxmlformats.org/officeDocument/2006/relationships/tags" Target="../tags/tag28.xml"/><Relationship Id="rId6" Type="http://schemas.openxmlformats.org/officeDocument/2006/relationships/tags" Target="../tags/tag33.xml"/><Relationship Id="rId11" Type="http://schemas.openxmlformats.org/officeDocument/2006/relationships/image" Target="../media/image10.png"/><Relationship Id="rId5" Type="http://schemas.openxmlformats.org/officeDocument/2006/relationships/tags" Target="../tags/tag32.xml"/><Relationship Id="rId15" Type="http://schemas.openxmlformats.org/officeDocument/2006/relationships/image" Target="../media/image14.png"/><Relationship Id="rId10" Type="http://schemas.openxmlformats.org/officeDocument/2006/relationships/image" Target="../media/image15.png"/><Relationship Id="rId4" Type="http://schemas.openxmlformats.org/officeDocument/2006/relationships/tags" Target="../tags/tag31.xml"/><Relationship Id="rId9" Type="http://schemas.openxmlformats.org/officeDocument/2006/relationships/notesSlide" Target="../notesSlides/notesSlide7.xml"/><Relationship Id="rId14" Type="http://schemas.openxmlformats.org/officeDocument/2006/relationships/image" Target="../media/image1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0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6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02937" y="850773"/>
            <a:ext cx="10020692" cy="2387600"/>
          </a:xfrm>
        </p:spPr>
        <p:txBody>
          <a:bodyPr>
            <a:normAutofit/>
          </a:bodyPr>
          <a:lstStyle/>
          <a:p>
            <a:r>
              <a:rPr lang="en-US" sz="6600" dirty="0" smtClean="0">
                <a:solidFill>
                  <a:srgbClr val="0070C0"/>
                </a:solidFill>
                <a:latin typeface="Century Gothic" panose="020B0502020202020204" pitchFamily="34" charset="0"/>
              </a:rPr>
              <a:t>A Chaotic Bootstrap of AdS</a:t>
            </a:r>
            <a:r>
              <a:rPr lang="en-US" sz="6600" baseline="-25000" dirty="0" smtClean="0">
                <a:solidFill>
                  <a:srgbClr val="0070C0"/>
                </a:solidFill>
                <a:latin typeface="Century Gothic" panose="020B0502020202020204" pitchFamily="34" charset="0"/>
              </a:rPr>
              <a:t>3</a:t>
            </a:r>
            <a:r>
              <a:rPr lang="en-US" sz="6600" dirty="0" smtClean="0">
                <a:solidFill>
                  <a:srgbClr val="0070C0"/>
                </a:solidFill>
                <a:latin typeface="Century Gothic" panose="020B0502020202020204" pitchFamily="34" charset="0"/>
              </a:rPr>
              <a:t> Gravity</a:t>
            </a:r>
            <a:endParaRPr lang="en-GB" sz="6600" dirty="0">
              <a:solidFill>
                <a:srgbClr val="0070C0"/>
              </a:solidFill>
              <a:latin typeface="Century Gothic" panose="020B0502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2392350" y="3958870"/>
            <a:ext cx="7213564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100" dirty="0" smtClean="0">
                <a:solidFill>
                  <a:srgbClr val="ED8631"/>
                </a:solidFill>
                <a:latin typeface="Kalinga" panose="020B0502040204020203" pitchFamily="34" charset="0"/>
                <a:cs typeface="Kalinga" panose="020B0502040204020203" pitchFamily="34" charset="0"/>
              </a:rPr>
              <a:t>Eric Perlmutter, Princeton University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460653" y="4956265"/>
            <a:ext cx="5236779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spc="100" dirty="0" smtClean="0">
                <a:latin typeface="Kalinga" panose="020B0502040204020203" pitchFamily="34" charset="0"/>
                <a:cs typeface="Kalinga" panose="020B0502040204020203" pitchFamily="34" charset="0"/>
              </a:rPr>
              <a:t>GR21</a:t>
            </a:r>
            <a:endParaRPr lang="en-US" sz="2600" spc="100" dirty="0" smtClean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sp>
        <p:nvSpPr>
          <p:cNvPr id="5" name="Title 1"/>
          <p:cNvSpPr txBox="1">
            <a:spLocks/>
          </p:cNvSpPr>
          <p:nvPr/>
        </p:nvSpPr>
        <p:spPr>
          <a:xfrm>
            <a:off x="821242" y="5595130"/>
            <a:ext cx="10515600" cy="818621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2400" dirty="0" smtClean="0">
                <a:solidFill>
                  <a:srgbClr val="0070C0"/>
                </a:solidFill>
              </a:rPr>
              <a:t>Based on </a:t>
            </a:r>
            <a:r>
              <a:rPr lang="en-US" sz="2400" dirty="0" err="1" smtClean="0">
                <a:solidFill>
                  <a:srgbClr val="0070C0"/>
                </a:solidFill>
              </a:rPr>
              <a:t>hep-th</a:t>
            </a:r>
            <a:r>
              <a:rPr lang="en-US" sz="2400" dirty="0" smtClean="0">
                <a:solidFill>
                  <a:srgbClr val="0070C0"/>
                </a:solidFill>
              </a:rPr>
              <a:t>/1602.08272</a:t>
            </a:r>
            <a:endParaRPr lang="en-GB" sz="24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9339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Content Placeholder 26"/>
          <p:cNvSpPr>
            <a:spLocks noGrp="1"/>
          </p:cNvSpPr>
          <p:nvPr>
            <p:ph idx="1"/>
          </p:nvPr>
        </p:nvSpPr>
        <p:spPr>
          <a:xfrm>
            <a:off x="859167" y="1176238"/>
            <a:ext cx="10515600" cy="5424425"/>
          </a:xfrm>
        </p:spPr>
        <p:txBody>
          <a:bodyPr>
            <a:normAutofit/>
          </a:bodyPr>
          <a:lstStyle/>
          <a:p>
            <a:endParaRPr lang="en-US" dirty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pPr marL="0" indent="0">
              <a:buNone/>
            </a:pPr>
            <a:r>
              <a:rPr lang="en-US" dirty="0" smtClean="0"/>
              <a:t>Is higher spin gravity with matter t</a:t>
            </a:r>
            <a:r>
              <a:rPr lang="en-US" dirty="0" smtClean="0"/>
              <a:t>ruly </a:t>
            </a:r>
            <a:r>
              <a:rPr lang="en-US" dirty="0" smtClean="0"/>
              <a:t>consistent? </a:t>
            </a:r>
            <a:endParaRPr lang="en-US" dirty="0" smtClean="0"/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r>
              <a:rPr lang="en-US" dirty="0" smtClean="0"/>
              <a:t>(</a:t>
            </a:r>
            <a:r>
              <a:rPr lang="en-US" dirty="0" smtClean="0"/>
              <a:t>If so, </a:t>
            </a:r>
            <a:r>
              <a:rPr lang="en-US" dirty="0" smtClean="0"/>
              <a:t>is it a</a:t>
            </a:r>
            <a:r>
              <a:rPr lang="en-US" dirty="0" smtClean="0"/>
              <a:t> subsector </a:t>
            </a:r>
            <a:r>
              <a:rPr lang="en-US" dirty="0" smtClean="0"/>
              <a:t>of string theory?)</a:t>
            </a:r>
          </a:p>
        </p:txBody>
      </p:sp>
      <p:grpSp>
        <p:nvGrpSpPr>
          <p:cNvPr id="86" name="Group 85"/>
          <p:cNvGrpSpPr/>
          <p:nvPr/>
        </p:nvGrpSpPr>
        <p:grpSpPr>
          <a:xfrm>
            <a:off x="1682933" y="1307909"/>
            <a:ext cx="3039968" cy="2879376"/>
            <a:chOff x="1582417" y="2361482"/>
            <a:chExt cx="3039968" cy="2879376"/>
          </a:xfrm>
        </p:grpSpPr>
        <p:grpSp>
          <p:nvGrpSpPr>
            <p:cNvPr id="32" name="Group 31"/>
            <p:cNvGrpSpPr/>
            <p:nvPr/>
          </p:nvGrpSpPr>
          <p:grpSpPr>
            <a:xfrm>
              <a:off x="2552798" y="3068902"/>
              <a:ext cx="490850" cy="253941"/>
              <a:chOff x="10518895" y="2755896"/>
              <a:chExt cx="1173548" cy="148881"/>
            </a:xfrm>
          </p:grpSpPr>
          <p:sp>
            <p:nvSpPr>
              <p:cNvPr id="33" name="Freeform 11"/>
              <p:cNvSpPr>
                <a:spLocks/>
              </p:cNvSpPr>
              <p:nvPr/>
            </p:nvSpPr>
            <p:spPr bwMode="auto">
              <a:xfrm>
                <a:off x="10518895" y="2755896"/>
                <a:ext cx="315520" cy="148881"/>
              </a:xfrm>
              <a:custGeom>
                <a:avLst/>
                <a:gdLst>
                  <a:gd name="T0" fmla="*/ 309 w 10195"/>
                  <a:gd name="T1" fmla="*/ 8373 h 20885"/>
                  <a:gd name="T2" fmla="*/ 624 w 10195"/>
                  <a:gd name="T3" fmla="*/ 6303 h 20885"/>
                  <a:gd name="T4" fmla="*/ 940 w 10195"/>
                  <a:gd name="T5" fmla="*/ 4413 h 20885"/>
                  <a:gd name="T6" fmla="*/ 1256 w 10195"/>
                  <a:gd name="T7" fmla="*/ 2787 h 20885"/>
                  <a:gd name="T8" fmla="*/ 1572 w 10195"/>
                  <a:gd name="T9" fmla="*/ 1493 h 20885"/>
                  <a:gd name="T10" fmla="*/ 1893 w 10195"/>
                  <a:gd name="T11" fmla="*/ 584 h 20885"/>
                  <a:gd name="T12" fmla="*/ 2235 w 10195"/>
                  <a:gd name="T13" fmla="*/ 85 h 20885"/>
                  <a:gd name="T14" fmla="*/ 2661 w 10195"/>
                  <a:gd name="T15" fmla="*/ 64 h 20885"/>
                  <a:gd name="T16" fmla="*/ 3013 w 10195"/>
                  <a:gd name="T17" fmla="*/ 545 h 20885"/>
                  <a:gd name="T18" fmla="*/ 3335 w 10195"/>
                  <a:gd name="T19" fmla="*/ 1432 h 20885"/>
                  <a:gd name="T20" fmla="*/ 3651 w 10195"/>
                  <a:gd name="T21" fmla="*/ 2707 h 20885"/>
                  <a:gd name="T22" fmla="*/ 3968 w 10195"/>
                  <a:gd name="T23" fmla="*/ 4316 h 20885"/>
                  <a:gd name="T24" fmla="*/ 4283 w 10195"/>
                  <a:gd name="T25" fmla="*/ 6193 h 20885"/>
                  <a:gd name="T26" fmla="*/ 4599 w 10195"/>
                  <a:gd name="T27" fmla="*/ 8255 h 20885"/>
                  <a:gd name="T28" fmla="*/ 4914 w 10195"/>
                  <a:gd name="T29" fmla="*/ 10413 h 20885"/>
                  <a:gd name="T30" fmla="*/ 5230 w 10195"/>
                  <a:gd name="T31" fmla="*/ 12569 h 20885"/>
                  <a:gd name="T32" fmla="*/ 5545 w 10195"/>
                  <a:gd name="T33" fmla="*/ 14631 h 20885"/>
                  <a:gd name="T34" fmla="*/ 5861 w 10195"/>
                  <a:gd name="T35" fmla="*/ 16507 h 20885"/>
                  <a:gd name="T36" fmla="*/ 6175 w 10195"/>
                  <a:gd name="T37" fmla="*/ 18116 h 20885"/>
                  <a:gd name="T38" fmla="*/ 6489 w 10195"/>
                  <a:gd name="T39" fmla="*/ 19383 h 20885"/>
                  <a:gd name="T40" fmla="*/ 6799 w 10195"/>
                  <a:gd name="T41" fmla="*/ 20248 h 20885"/>
                  <a:gd name="T42" fmla="*/ 7084 w 10195"/>
                  <a:gd name="T43" fmla="*/ 20658 h 20885"/>
                  <a:gd name="T44" fmla="*/ 7287 w 10195"/>
                  <a:gd name="T45" fmla="*/ 20652 h 20885"/>
                  <a:gd name="T46" fmla="*/ 7572 w 10195"/>
                  <a:gd name="T47" fmla="*/ 20231 h 20885"/>
                  <a:gd name="T48" fmla="*/ 7882 w 10195"/>
                  <a:gd name="T49" fmla="*/ 19355 h 20885"/>
                  <a:gd name="T50" fmla="*/ 8196 w 10195"/>
                  <a:gd name="T51" fmla="*/ 18079 h 20885"/>
                  <a:gd name="T52" fmla="*/ 8511 w 10195"/>
                  <a:gd name="T53" fmla="*/ 16464 h 20885"/>
                  <a:gd name="T54" fmla="*/ 8826 w 10195"/>
                  <a:gd name="T55" fmla="*/ 14582 h 20885"/>
                  <a:gd name="T56" fmla="*/ 9142 w 10195"/>
                  <a:gd name="T57" fmla="*/ 12516 h 20885"/>
                  <a:gd name="T58" fmla="*/ 9456 w 10195"/>
                  <a:gd name="T59" fmla="*/ 10359 h 20885"/>
                  <a:gd name="T60" fmla="*/ 9772 w 10195"/>
                  <a:gd name="T61" fmla="*/ 8203 h 20885"/>
                  <a:gd name="T62" fmla="*/ 10127 w 10195"/>
                  <a:gd name="T63" fmla="*/ 7136 h 20885"/>
                  <a:gd name="T64" fmla="*/ 9811 w 10195"/>
                  <a:gd name="T65" fmla="*/ 9250 h 20885"/>
                  <a:gd name="T66" fmla="*/ 9496 w 10195"/>
                  <a:gd name="T67" fmla="*/ 11419 h 20885"/>
                  <a:gd name="T68" fmla="*/ 9180 w 10195"/>
                  <a:gd name="T69" fmla="*/ 13546 h 20885"/>
                  <a:gd name="T70" fmla="*/ 8865 w 10195"/>
                  <a:gd name="T71" fmla="*/ 15538 h 20885"/>
                  <a:gd name="T72" fmla="*/ 8549 w 10195"/>
                  <a:gd name="T73" fmla="*/ 17308 h 20885"/>
                  <a:gd name="T74" fmla="*/ 8233 w 10195"/>
                  <a:gd name="T75" fmla="*/ 18779 h 20885"/>
                  <a:gd name="T76" fmla="*/ 7915 w 10195"/>
                  <a:gd name="T77" fmla="*/ 19889 h 20885"/>
                  <a:gd name="T78" fmla="*/ 7588 w 10195"/>
                  <a:gd name="T79" fmla="*/ 20600 h 20885"/>
                  <a:gd name="T80" fmla="*/ 7200 w 10195"/>
                  <a:gd name="T81" fmla="*/ 20884 h 20885"/>
                  <a:gd name="T82" fmla="*/ 6798 w 10195"/>
                  <a:gd name="T83" fmla="*/ 20633 h 20885"/>
                  <a:gd name="T84" fmla="*/ 6472 w 10195"/>
                  <a:gd name="T85" fmla="*/ 19954 h 20885"/>
                  <a:gd name="T86" fmla="*/ 6153 w 10195"/>
                  <a:gd name="T87" fmla="*/ 18872 h 20885"/>
                  <a:gd name="T88" fmla="*/ 5837 w 10195"/>
                  <a:gd name="T89" fmla="*/ 17426 h 20885"/>
                  <a:gd name="T90" fmla="*/ 5521 w 10195"/>
                  <a:gd name="T91" fmla="*/ 15674 h 20885"/>
                  <a:gd name="T92" fmla="*/ 5206 w 10195"/>
                  <a:gd name="T93" fmla="*/ 13696 h 20885"/>
                  <a:gd name="T94" fmla="*/ 4889 w 10195"/>
                  <a:gd name="T95" fmla="*/ 11576 h 20885"/>
                  <a:gd name="T96" fmla="*/ 4574 w 10195"/>
                  <a:gd name="T97" fmla="*/ 9407 h 20885"/>
                  <a:gd name="T98" fmla="*/ 4259 w 10195"/>
                  <a:gd name="T99" fmla="*/ 7285 h 20885"/>
                  <a:gd name="T100" fmla="*/ 3944 w 10195"/>
                  <a:gd name="T101" fmla="*/ 5303 h 20885"/>
                  <a:gd name="T102" fmla="*/ 3628 w 10195"/>
                  <a:gd name="T103" fmla="*/ 3549 h 20885"/>
                  <a:gd name="T104" fmla="*/ 3314 w 10195"/>
                  <a:gd name="T105" fmla="*/ 2100 h 20885"/>
                  <a:gd name="T106" fmla="*/ 3002 w 10195"/>
                  <a:gd name="T107" fmla="*/ 1024 h 20885"/>
                  <a:gd name="T108" fmla="*/ 2698 w 10195"/>
                  <a:gd name="T109" fmla="*/ 377 h 20885"/>
                  <a:gd name="T110" fmla="*/ 2468 w 10195"/>
                  <a:gd name="T111" fmla="*/ 191 h 20885"/>
                  <a:gd name="T112" fmla="*/ 2226 w 10195"/>
                  <a:gd name="T113" fmla="*/ 377 h 20885"/>
                  <a:gd name="T114" fmla="*/ 1921 w 10195"/>
                  <a:gd name="T115" fmla="*/ 1030 h 20885"/>
                  <a:gd name="T116" fmla="*/ 1608 w 10195"/>
                  <a:gd name="T117" fmla="*/ 2110 h 20885"/>
                  <a:gd name="T118" fmla="*/ 1294 w 10195"/>
                  <a:gd name="T119" fmla="*/ 3561 h 20885"/>
                  <a:gd name="T120" fmla="*/ 978 w 10195"/>
                  <a:gd name="T121" fmla="*/ 5317 h 20885"/>
                  <a:gd name="T122" fmla="*/ 663 w 10195"/>
                  <a:gd name="T123" fmla="*/ 7301 h 20885"/>
                  <a:gd name="T124" fmla="*/ 347 w 10195"/>
                  <a:gd name="T125" fmla="*/ 9423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5" h="20885">
                    <a:moveTo>
                      <a:pt x="7" y="10429"/>
                    </a:moveTo>
                    <a:lnTo>
                      <a:pt x="22" y="10326"/>
                    </a:lnTo>
                    <a:lnTo>
                      <a:pt x="37" y="10222"/>
                    </a:lnTo>
                    <a:lnTo>
                      <a:pt x="52" y="10119"/>
                    </a:lnTo>
                    <a:lnTo>
                      <a:pt x="67" y="10015"/>
                    </a:lnTo>
                    <a:lnTo>
                      <a:pt x="82" y="9912"/>
                    </a:lnTo>
                    <a:lnTo>
                      <a:pt x="97" y="9809"/>
                    </a:lnTo>
                    <a:lnTo>
                      <a:pt x="112" y="9705"/>
                    </a:lnTo>
                    <a:lnTo>
                      <a:pt x="127" y="9602"/>
                    </a:lnTo>
                    <a:lnTo>
                      <a:pt x="142" y="9499"/>
                    </a:lnTo>
                    <a:lnTo>
                      <a:pt x="157" y="9396"/>
                    </a:lnTo>
                    <a:lnTo>
                      <a:pt x="172" y="9293"/>
                    </a:lnTo>
                    <a:lnTo>
                      <a:pt x="187" y="9191"/>
                    </a:lnTo>
                    <a:lnTo>
                      <a:pt x="202" y="9088"/>
                    </a:lnTo>
                    <a:lnTo>
                      <a:pt x="217" y="8985"/>
                    </a:lnTo>
                    <a:lnTo>
                      <a:pt x="232" y="8883"/>
                    </a:lnTo>
                    <a:lnTo>
                      <a:pt x="247" y="8781"/>
                    </a:lnTo>
                    <a:lnTo>
                      <a:pt x="264" y="8678"/>
                    </a:lnTo>
                    <a:lnTo>
                      <a:pt x="278" y="8577"/>
                    </a:lnTo>
                    <a:lnTo>
                      <a:pt x="293" y="8475"/>
                    </a:lnTo>
                    <a:lnTo>
                      <a:pt x="309" y="8373"/>
                    </a:lnTo>
                    <a:lnTo>
                      <a:pt x="323" y="8272"/>
                    </a:lnTo>
                    <a:lnTo>
                      <a:pt x="339" y="8170"/>
                    </a:lnTo>
                    <a:lnTo>
                      <a:pt x="354" y="8069"/>
                    </a:lnTo>
                    <a:lnTo>
                      <a:pt x="369" y="7969"/>
                    </a:lnTo>
                    <a:lnTo>
                      <a:pt x="384" y="7868"/>
                    </a:lnTo>
                    <a:lnTo>
                      <a:pt x="399" y="7768"/>
                    </a:lnTo>
                    <a:lnTo>
                      <a:pt x="414" y="7668"/>
                    </a:lnTo>
                    <a:lnTo>
                      <a:pt x="429" y="7569"/>
                    </a:lnTo>
                    <a:lnTo>
                      <a:pt x="444" y="7469"/>
                    </a:lnTo>
                    <a:lnTo>
                      <a:pt x="459" y="7370"/>
                    </a:lnTo>
                    <a:lnTo>
                      <a:pt x="474" y="7272"/>
                    </a:lnTo>
                    <a:lnTo>
                      <a:pt x="489" y="7173"/>
                    </a:lnTo>
                    <a:lnTo>
                      <a:pt x="504" y="7075"/>
                    </a:lnTo>
                    <a:lnTo>
                      <a:pt x="519" y="6978"/>
                    </a:lnTo>
                    <a:lnTo>
                      <a:pt x="534" y="6880"/>
                    </a:lnTo>
                    <a:lnTo>
                      <a:pt x="549" y="6783"/>
                    </a:lnTo>
                    <a:lnTo>
                      <a:pt x="564" y="6687"/>
                    </a:lnTo>
                    <a:lnTo>
                      <a:pt x="579" y="6590"/>
                    </a:lnTo>
                    <a:lnTo>
                      <a:pt x="594" y="6494"/>
                    </a:lnTo>
                    <a:lnTo>
                      <a:pt x="609" y="6398"/>
                    </a:lnTo>
                    <a:lnTo>
                      <a:pt x="624" y="6303"/>
                    </a:lnTo>
                    <a:lnTo>
                      <a:pt x="639" y="6208"/>
                    </a:lnTo>
                    <a:lnTo>
                      <a:pt x="654" y="6114"/>
                    </a:lnTo>
                    <a:lnTo>
                      <a:pt x="669" y="6020"/>
                    </a:lnTo>
                    <a:lnTo>
                      <a:pt x="684" y="5927"/>
                    </a:lnTo>
                    <a:lnTo>
                      <a:pt x="699" y="5834"/>
                    </a:lnTo>
                    <a:lnTo>
                      <a:pt x="714" y="5741"/>
                    </a:lnTo>
                    <a:lnTo>
                      <a:pt x="729" y="5649"/>
                    </a:lnTo>
                    <a:lnTo>
                      <a:pt x="744" y="5558"/>
                    </a:lnTo>
                    <a:lnTo>
                      <a:pt x="759" y="5467"/>
                    </a:lnTo>
                    <a:lnTo>
                      <a:pt x="774" y="5376"/>
                    </a:lnTo>
                    <a:lnTo>
                      <a:pt x="789" y="5286"/>
                    </a:lnTo>
                    <a:lnTo>
                      <a:pt x="804" y="5197"/>
                    </a:lnTo>
                    <a:lnTo>
                      <a:pt x="819" y="5108"/>
                    </a:lnTo>
                    <a:lnTo>
                      <a:pt x="834" y="5019"/>
                    </a:lnTo>
                    <a:lnTo>
                      <a:pt x="849" y="4930"/>
                    </a:lnTo>
                    <a:lnTo>
                      <a:pt x="864" y="4843"/>
                    </a:lnTo>
                    <a:lnTo>
                      <a:pt x="879" y="4756"/>
                    </a:lnTo>
                    <a:lnTo>
                      <a:pt x="894" y="4670"/>
                    </a:lnTo>
                    <a:lnTo>
                      <a:pt x="909" y="4584"/>
                    </a:lnTo>
                    <a:lnTo>
                      <a:pt x="924" y="4499"/>
                    </a:lnTo>
                    <a:lnTo>
                      <a:pt x="940" y="4413"/>
                    </a:lnTo>
                    <a:lnTo>
                      <a:pt x="955" y="4330"/>
                    </a:lnTo>
                    <a:lnTo>
                      <a:pt x="970" y="4246"/>
                    </a:lnTo>
                    <a:lnTo>
                      <a:pt x="985" y="4163"/>
                    </a:lnTo>
                    <a:lnTo>
                      <a:pt x="1000" y="4081"/>
                    </a:lnTo>
                    <a:lnTo>
                      <a:pt x="1015" y="4000"/>
                    </a:lnTo>
                    <a:lnTo>
                      <a:pt x="1030" y="3919"/>
                    </a:lnTo>
                    <a:lnTo>
                      <a:pt x="1045" y="3839"/>
                    </a:lnTo>
                    <a:lnTo>
                      <a:pt x="1060" y="3760"/>
                    </a:lnTo>
                    <a:lnTo>
                      <a:pt x="1075" y="3681"/>
                    </a:lnTo>
                    <a:lnTo>
                      <a:pt x="1090" y="3602"/>
                    </a:lnTo>
                    <a:lnTo>
                      <a:pt x="1105" y="3524"/>
                    </a:lnTo>
                    <a:lnTo>
                      <a:pt x="1120" y="3448"/>
                    </a:lnTo>
                    <a:lnTo>
                      <a:pt x="1135" y="3371"/>
                    </a:lnTo>
                    <a:lnTo>
                      <a:pt x="1150" y="3296"/>
                    </a:lnTo>
                    <a:lnTo>
                      <a:pt x="1165" y="3221"/>
                    </a:lnTo>
                    <a:lnTo>
                      <a:pt x="1180" y="3147"/>
                    </a:lnTo>
                    <a:lnTo>
                      <a:pt x="1195" y="3073"/>
                    </a:lnTo>
                    <a:lnTo>
                      <a:pt x="1210" y="3001"/>
                    </a:lnTo>
                    <a:lnTo>
                      <a:pt x="1225" y="2929"/>
                    </a:lnTo>
                    <a:lnTo>
                      <a:pt x="1241" y="2858"/>
                    </a:lnTo>
                    <a:lnTo>
                      <a:pt x="1256" y="2787"/>
                    </a:lnTo>
                    <a:lnTo>
                      <a:pt x="1271" y="2718"/>
                    </a:lnTo>
                    <a:lnTo>
                      <a:pt x="1286" y="2649"/>
                    </a:lnTo>
                    <a:lnTo>
                      <a:pt x="1301" y="2581"/>
                    </a:lnTo>
                    <a:lnTo>
                      <a:pt x="1316" y="2513"/>
                    </a:lnTo>
                    <a:lnTo>
                      <a:pt x="1331" y="2447"/>
                    </a:lnTo>
                    <a:lnTo>
                      <a:pt x="1346" y="2381"/>
                    </a:lnTo>
                    <a:lnTo>
                      <a:pt x="1361" y="2316"/>
                    </a:lnTo>
                    <a:lnTo>
                      <a:pt x="1376" y="2252"/>
                    </a:lnTo>
                    <a:lnTo>
                      <a:pt x="1391" y="2188"/>
                    </a:lnTo>
                    <a:lnTo>
                      <a:pt x="1406" y="2126"/>
                    </a:lnTo>
                    <a:lnTo>
                      <a:pt x="1421" y="2065"/>
                    </a:lnTo>
                    <a:lnTo>
                      <a:pt x="1436" y="2004"/>
                    </a:lnTo>
                    <a:lnTo>
                      <a:pt x="1451" y="1943"/>
                    </a:lnTo>
                    <a:lnTo>
                      <a:pt x="1466" y="1884"/>
                    </a:lnTo>
                    <a:lnTo>
                      <a:pt x="1482" y="1825"/>
                    </a:lnTo>
                    <a:lnTo>
                      <a:pt x="1497" y="1768"/>
                    </a:lnTo>
                    <a:lnTo>
                      <a:pt x="1512" y="1712"/>
                    </a:lnTo>
                    <a:lnTo>
                      <a:pt x="1527" y="1656"/>
                    </a:lnTo>
                    <a:lnTo>
                      <a:pt x="1542" y="1601"/>
                    </a:lnTo>
                    <a:lnTo>
                      <a:pt x="1557" y="1547"/>
                    </a:lnTo>
                    <a:lnTo>
                      <a:pt x="1572" y="1493"/>
                    </a:lnTo>
                    <a:lnTo>
                      <a:pt x="1587" y="1441"/>
                    </a:lnTo>
                    <a:lnTo>
                      <a:pt x="1602" y="1389"/>
                    </a:lnTo>
                    <a:lnTo>
                      <a:pt x="1619" y="1337"/>
                    </a:lnTo>
                    <a:lnTo>
                      <a:pt x="1634" y="1289"/>
                    </a:lnTo>
                    <a:lnTo>
                      <a:pt x="1649" y="1240"/>
                    </a:lnTo>
                    <a:lnTo>
                      <a:pt x="1664" y="1192"/>
                    </a:lnTo>
                    <a:lnTo>
                      <a:pt x="1679" y="1146"/>
                    </a:lnTo>
                    <a:lnTo>
                      <a:pt x="1694" y="1100"/>
                    </a:lnTo>
                    <a:lnTo>
                      <a:pt x="1709" y="1054"/>
                    </a:lnTo>
                    <a:lnTo>
                      <a:pt x="1725" y="1010"/>
                    </a:lnTo>
                    <a:lnTo>
                      <a:pt x="1740" y="967"/>
                    </a:lnTo>
                    <a:lnTo>
                      <a:pt x="1755" y="924"/>
                    </a:lnTo>
                    <a:lnTo>
                      <a:pt x="1770" y="882"/>
                    </a:lnTo>
                    <a:lnTo>
                      <a:pt x="1786" y="842"/>
                    </a:lnTo>
                    <a:lnTo>
                      <a:pt x="1801" y="803"/>
                    </a:lnTo>
                    <a:lnTo>
                      <a:pt x="1816" y="764"/>
                    </a:lnTo>
                    <a:lnTo>
                      <a:pt x="1832" y="726"/>
                    </a:lnTo>
                    <a:lnTo>
                      <a:pt x="1847" y="690"/>
                    </a:lnTo>
                    <a:lnTo>
                      <a:pt x="1862" y="654"/>
                    </a:lnTo>
                    <a:lnTo>
                      <a:pt x="1877" y="619"/>
                    </a:lnTo>
                    <a:lnTo>
                      <a:pt x="1893" y="584"/>
                    </a:lnTo>
                    <a:lnTo>
                      <a:pt x="1909" y="551"/>
                    </a:lnTo>
                    <a:lnTo>
                      <a:pt x="1924" y="519"/>
                    </a:lnTo>
                    <a:lnTo>
                      <a:pt x="1940" y="488"/>
                    </a:lnTo>
                    <a:lnTo>
                      <a:pt x="1955" y="457"/>
                    </a:lnTo>
                    <a:lnTo>
                      <a:pt x="1971" y="428"/>
                    </a:lnTo>
                    <a:lnTo>
                      <a:pt x="1986" y="400"/>
                    </a:lnTo>
                    <a:lnTo>
                      <a:pt x="2002" y="371"/>
                    </a:lnTo>
                    <a:lnTo>
                      <a:pt x="2018" y="345"/>
                    </a:lnTo>
                    <a:lnTo>
                      <a:pt x="2034" y="320"/>
                    </a:lnTo>
                    <a:lnTo>
                      <a:pt x="2050" y="295"/>
                    </a:lnTo>
                    <a:lnTo>
                      <a:pt x="2065" y="272"/>
                    </a:lnTo>
                    <a:lnTo>
                      <a:pt x="2082" y="248"/>
                    </a:lnTo>
                    <a:lnTo>
                      <a:pt x="2099" y="226"/>
                    </a:lnTo>
                    <a:lnTo>
                      <a:pt x="2115" y="205"/>
                    </a:lnTo>
                    <a:lnTo>
                      <a:pt x="2132" y="185"/>
                    </a:lnTo>
                    <a:lnTo>
                      <a:pt x="2148" y="166"/>
                    </a:lnTo>
                    <a:lnTo>
                      <a:pt x="2165" y="148"/>
                    </a:lnTo>
                    <a:lnTo>
                      <a:pt x="2183" y="131"/>
                    </a:lnTo>
                    <a:lnTo>
                      <a:pt x="2200" y="114"/>
                    </a:lnTo>
                    <a:lnTo>
                      <a:pt x="2218" y="99"/>
                    </a:lnTo>
                    <a:lnTo>
                      <a:pt x="2235" y="85"/>
                    </a:lnTo>
                    <a:lnTo>
                      <a:pt x="2254" y="71"/>
                    </a:lnTo>
                    <a:lnTo>
                      <a:pt x="2272" y="59"/>
                    </a:lnTo>
                    <a:lnTo>
                      <a:pt x="2291" y="47"/>
                    </a:lnTo>
                    <a:lnTo>
                      <a:pt x="2310" y="37"/>
                    </a:lnTo>
                    <a:lnTo>
                      <a:pt x="2335" y="26"/>
                    </a:lnTo>
                    <a:lnTo>
                      <a:pt x="2353" y="20"/>
                    </a:lnTo>
                    <a:lnTo>
                      <a:pt x="2371" y="13"/>
                    </a:lnTo>
                    <a:lnTo>
                      <a:pt x="2392" y="8"/>
                    </a:lnTo>
                    <a:lnTo>
                      <a:pt x="2419" y="3"/>
                    </a:lnTo>
                    <a:lnTo>
                      <a:pt x="2434" y="1"/>
                    </a:lnTo>
                    <a:lnTo>
                      <a:pt x="2455" y="0"/>
                    </a:lnTo>
                    <a:lnTo>
                      <a:pt x="2483" y="1"/>
                    </a:lnTo>
                    <a:lnTo>
                      <a:pt x="2498" y="2"/>
                    </a:lnTo>
                    <a:lnTo>
                      <a:pt x="2525" y="6"/>
                    </a:lnTo>
                    <a:lnTo>
                      <a:pt x="2540" y="9"/>
                    </a:lnTo>
                    <a:lnTo>
                      <a:pt x="2567" y="17"/>
                    </a:lnTo>
                    <a:lnTo>
                      <a:pt x="2587" y="25"/>
                    </a:lnTo>
                    <a:lnTo>
                      <a:pt x="2602" y="31"/>
                    </a:lnTo>
                    <a:lnTo>
                      <a:pt x="2627" y="44"/>
                    </a:lnTo>
                    <a:lnTo>
                      <a:pt x="2646" y="55"/>
                    </a:lnTo>
                    <a:lnTo>
                      <a:pt x="2661" y="64"/>
                    </a:lnTo>
                    <a:lnTo>
                      <a:pt x="2683" y="80"/>
                    </a:lnTo>
                    <a:lnTo>
                      <a:pt x="2701" y="95"/>
                    </a:lnTo>
                    <a:lnTo>
                      <a:pt x="2719" y="110"/>
                    </a:lnTo>
                    <a:lnTo>
                      <a:pt x="2737" y="126"/>
                    </a:lnTo>
                    <a:lnTo>
                      <a:pt x="2752" y="140"/>
                    </a:lnTo>
                    <a:lnTo>
                      <a:pt x="2772" y="161"/>
                    </a:lnTo>
                    <a:lnTo>
                      <a:pt x="2788" y="180"/>
                    </a:lnTo>
                    <a:lnTo>
                      <a:pt x="2805" y="200"/>
                    </a:lnTo>
                    <a:lnTo>
                      <a:pt x="2822" y="221"/>
                    </a:lnTo>
                    <a:lnTo>
                      <a:pt x="2838" y="243"/>
                    </a:lnTo>
                    <a:lnTo>
                      <a:pt x="2855" y="266"/>
                    </a:lnTo>
                    <a:lnTo>
                      <a:pt x="2871" y="289"/>
                    </a:lnTo>
                    <a:lnTo>
                      <a:pt x="2887" y="314"/>
                    </a:lnTo>
                    <a:lnTo>
                      <a:pt x="2903" y="340"/>
                    </a:lnTo>
                    <a:lnTo>
                      <a:pt x="2919" y="366"/>
                    </a:lnTo>
                    <a:lnTo>
                      <a:pt x="2935" y="393"/>
                    </a:lnTo>
                    <a:lnTo>
                      <a:pt x="2950" y="422"/>
                    </a:lnTo>
                    <a:lnTo>
                      <a:pt x="2966" y="451"/>
                    </a:lnTo>
                    <a:lnTo>
                      <a:pt x="2982" y="481"/>
                    </a:lnTo>
                    <a:lnTo>
                      <a:pt x="2997" y="513"/>
                    </a:lnTo>
                    <a:lnTo>
                      <a:pt x="3013" y="545"/>
                    </a:lnTo>
                    <a:lnTo>
                      <a:pt x="3028" y="578"/>
                    </a:lnTo>
                    <a:lnTo>
                      <a:pt x="3044" y="612"/>
                    </a:lnTo>
                    <a:lnTo>
                      <a:pt x="3059" y="647"/>
                    </a:lnTo>
                    <a:lnTo>
                      <a:pt x="3075" y="683"/>
                    </a:lnTo>
                    <a:lnTo>
                      <a:pt x="3090" y="720"/>
                    </a:lnTo>
                    <a:lnTo>
                      <a:pt x="3105" y="757"/>
                    </a:lnTo>
                    <a:lnTo>
                      <a:pt x="3121" y="796"/>
                    </a:lnTo>
                    <a:lnTo>
                      <a:pt x="3136" y="834"/>
                    </a:lnTo>
                    <a:lnTo>
                      <a:pt x="3152" y="874"/>
                    </a:lnTo>
                    <a:lnTo>
                      <a:pt x="3168" y="917"/>
                    </a:lnTo>
                    <a:lnTo>
                      <a:pt x="3183" y="958"/>
                    </a:lnTo>
                    <a:lnTo>
                      <a:pt x="3198" y="1003"/>
                    </a:lnTo>
                    <a:lnTo>
                      <a:pt x="3213" y="1046"/>
                    </a:lnTo>
                    <a:lnTo>
                      <a:pt x="3229" y="1092"/>
                    </a:lnTo>
                    <a:lnTo>
                      <a:pt x="3244" y="1137"/>
                    </a:lnTo>
                    <a:lnTo>
                      <a:pt x="3259" y="1185"/>
                    </a:lnTo>
                    <a:lnTo>
                      <a:pt x="3274" y="1232"/>
                    </a:lnTo>
                    <a:lnTo>
                      <a:pt x="3289" y="1281"/>
                    </a:lnTo>
                    <a:lnTo>
                      <a:pt x="3304" y="1330"/>
                    </a:lnTo>
                    <a:lnTo>
                      <a:pt x="3319" y="1381"/>
                    </a:lnTo>
                    <a:lnTo>
                      <a:pt x="3335" y="1432"/>
                    </a:lnTo>
                    <a:lnTo>
                      <a:pt x="3350" y="1485"/>
                    </a:lnTo>
                    <a:lnTo>
                      <a:pt x="3365" y="1537"/>
                    </a:lnTo>
                    <a:lnTo>
                      <a:pt x="3380" y="1592"/>
                    </a:lnTo>
                    <a:lnTo>
                      <a:pt x="3395" y="1647"/>
                    </a:lnTo>
                    <a:lnTo>
                      <a:pt x="3410" y="1702"/>
                    </a:lnTo>
                    <a:lnTo>
                      <a:pt x="3425" y="1759"/>
                    </a:lnTo>
                    <a:lnTo>
                      <a:pt x="3440" y="1816"/>
                    </a:lnTo>
                    <a:lnTo>
                      <a:pt x="3455" y="1874"/>
                    </a:lnTo>
                    <a:lnTo>
                      <a:pt x="3471" y="1934"/>
                    </a:lnTo>
                    <a:lnTo>
                      <a:pt x="3486" y="1993"/>
                    </a:lnTo>
                    <a:lnTo>
                      <a:pt x="3501" y="2055"/>
                    </a:lnTo>
                    <a:lnTo>
                      <a:pt x="3516" y="2116"/>
                    </a:lnTo>
                    <a:lnTo>
                      <a:pt x="3531" y="2178"/>
                    </a:lnTo>
                    <a:lnTo>
                      <a:pt x="3546" y="2241"/>
                    </a:lnTo>
                    <a:lnTo>
                      <a:pt x="3561" y="2306"/>
                    </a:lnTo>
                    <a:lnTo>
                      <a:pt x="3576" y="2371"/>
                    </a:lnTo>
                    <a:lnTo>
                      <a:pt x="3591" y="2436"/>
                    </a:lnTo>
                    <a:lnTo>
                      <a:pt x="3606" y="2502"/>
                    </a:lnTo>
                    <a:lnTo>
                      <a:pt x="3621" y="2569"/>
                    </a:lnTo>
                    <a:lnTo>
                      <a:pt x="3636" y="2638"/>
                    </a:lnTo>
                    <a:lnTo>
                      <a:pt x="3651" y="2707"/>
                    </a:lnTo>
                    <a:lnTo>
                      <a:pt x="3666" y="2776"/>
                    </a:lnTo>
                    <a:lnTo>
                      <a:pt x="3681" y="2846"/>
                    </a:lnTo>
                    <a:lnTo>
                      <a:pt x="3696" y="2918"/>
                    </a:lnTo>
                    <a:lnTo>
                      <a:pt x="3711" y="2989"/>
                    </a:lnTo>
                    <a:lnTo>
                      <a:pt x="3727" y="3062"/>
                    </a:lnTo>
                    <a:lnTo>
                      <a:pt x="3742" y="3135"/>
                    </a:lnTo>
                    <a:lnTo>
                      <a:pt x="3757" y="3209"/>
                    </a:lnTo>
                    <a:lnTo>
                      <a:pt x="3772" y="3283"/>
                    </a:lnTo>
                    <a:lnTo>
                      <a:pt x="3787" y="3359"/>
                    </a:lnTo>
                    <a:lnTo>
                      <a:pt x="3802" y="3435"/>
                    </a:lnTo>
                    <a:lnTo>
                      <a:pt x="3817" y="3512"/>
                    </a:lnTo>
                    <a:lnTo>
                      <a:pt x="3832" y="3588"/>
                    </a:lnTo>
                    <a:lnTo>
                      <a:pt x="3848" y="3667"/>
                    </a:lnTo>
                    <a:lnTo>
                      <a:pt x="3863" y="3747"/>
                    </a:lnTo>
                    <a:lnTo>
                      <a:pt x="3878" y="3826"/>
                    </a:lnTo>
                    <a:lnTo>
                      <a:pt x="3893" y="3906"/>
                    </a:lnTo>
                    <a:lnTo>
                      <a:pt x="3908" y="3987"/>
                    </a:lnTo>
                    <a:lnTo>
                      <a:pt x="3923" y="4068"/>
                    </a:lnTo>
                    <a:lnTo>
                      <a:pt x="3938" y="4150"/>
                    </a:lnTo>
                    <a:lnTo>
                      <a:pt x="3953" y="4233"/>
                    </a:lnTo>
                    <a:lnTo>
                      <a:pt x="3968" y="4316"/>
                    </a:lnTo>
                    <a:lnTo>
                      <a:pt x="3983" y="4401"/>
                    </a:lnTo>
                    <a:lnTo>
                      <a:pt x="3998" y="4485"/>
                    </a:lnTo>
                    <a:lnTo>
                      <a:pt x="4013" y="4570"/>
                    </a:lnTo>
                    <a:lnTo>
                      <a:pt x="4028" y="4656"/>
                    </a:lnTo>
                    <a:lnTo>
                      <a:pt x="4043" y="4742"/>
                    </a:lnTo>
                    <a:lnTo>
                      <a:pt x="4058" y="4829"/>
                    </a:lnTo>
                    <a:lnTo>
                      <a:pt x="4073" y="4916"/>
                    </a:lnTo>
                    <a:lnTo>
                      <a:pt x="4088" y="5004"/>
                    </a:lnTo>
                    <a:lnTo>
                      <a:pt x="4103" y="5092"/>
                    </a:lnTo>
                    <a:lnTo>
                      <a:pt x="4118" y="5182"/>
                    </a:lnTo>
                    <a:lnTo>
                      <a:pt x="4133" y="5272"/>
                    </a:lnTo>
                    <a:lnTo>
                      <a:pt x="4148" y="5362"/>
                    </a:lnTo>
                    <a:lnTo>
                      <a:pt x="4163" y="5452"/>
                    </a:lnTo>
                    <a:lnTo>
                      <a:pt x="4178" y="5543"/>
                    </a:lnTo>
                    <a:lnTo>
                      <a:pt x="4193" y="5635"/>
                    </a:lnTo>
                    <a:lnTo>
                      <a:pt x="4208" y="5727"/>
                    </a:lnTo>
                    <a:lnTo>
                      <a:pt x="4223" y="5819"/>
                    </a:lnTo>
                    <a:lnTo>
                      <a:pt x="4238" y="5912"/>
                    </a:lnTo>
                    <a:lnTo>
                      <a:pt x="4253" y="6005"/>
                    </a:lnTo>
                    <a:lnTo>
                      <a:pt x="4268" y="6099"/>
                    </a:lnTo>
                    <a:lnTo>
                      <a:pt x="4283" y="6193"/>
                    </a:lnTo>
                    <a:lnTo>
                      <a:pt x="4298" y="6288"/>
                    </a:lnTo>
                    <a:lnTo>
                      <a:pt x="4313" y="6383"/>
                    </a:lnTo>
                    <a:lnTo>
                      <a:pt x="4328" y="6478"/>
                    </a:lnTo>
                    <a:lnTo>
                      <a:pt x="4343" y="6575"/>
                    </a:lnTo>
                    <a:lnTo>
                      <a:pt x="4358" y="6671"/>
                    </a:lnTo>
                    <a:lnTo>
                      <a:pt x="4373" y="6768"/>
                    </a:lnTo>
                    <a:lnTo>
                      <a:pt x="4388" y="6865"/>
                    </a:lnTo>
                    <a:lnTo>
                      <a:pt x="4403" y="6962"/>
                    </a:lnTo>
                    <a:lnTo>
                      <a:pt x="4418" y="7060"/>
                    </a:lnTo>
                    <a:lnTo>
                      <a:pt x="4433" y="7158"/>
                    </a:lnTo>
                    <a:lnTo>
                      <a:pt x="4448" y="7256"/>
                    </a:lnTo>
                    <a:lnTo>
                      <a:pt x="4463" y="7355"/>
                    </a:lnTo>
                    <a:lnTo>
                      <a:pt x="4478" y="7454"/>
                    </a:lnTo>
                    <a:lnTo>
                      <a:pt x="4493" y="7553"/>
                    </a:lnTo>
                    <a:lnTo>
                      <a:pt x="4509" y="7651"/>
                    </a:lnTo>
                    <a:lnTo>
                      <a:pt x="4524" y="7752"/>
                    </a:lnTo>
                    <a:lnTo>
                      <a:pt x="4539" y="7852"/>
                    </a:lnTo>
                    <a:lnTo>
                      <a:pt x="4554" y="7953"/>
                    </a:lnTo>
                    <a:lnTo>
                      <a:pt x="4569" y="8053"/>
                    </a:lnTo>
                    <a:lnTo>
                      <a:pt x="4584" y="8154"/>
                    </a:lnTo>
                    <a:lnTo>
                      <a:pt x="4599" y="8255"/>
                    </a:lnTo>
                    <a:lnTo>
                      <a:pt x="4614" y="8356"/>
                    </a:lnTo>
                    <a:lnTo>
                      <a:pt x="4629" y="8459"/>
                    </a:lnTo>
                    <a:lnTo>
                      <a:pt x="4644" y="8561"/>
                    </a:lnTo>
                    <a:lnTo>
                      <a:pt x="4659" y="8661"/>
                    </a:lnTo>
                    <a:lnTo>
                      <a:pt x="4674" y="8764"/>
                    </a:lnTo>
                    <a:lnTo>
                      <a:pt x="4689" y="8867"/>
                    </a:lnTo>
                    <a:lnTo>
                      <a:pt x="4704" y="8969"/>
                    </a:lnTo>
                    <a:lnTo>
                      <a:pt x="4719" y="9072"/>
                    </a:lnTo>
                    <a:lnTo>
                      <a:pt x="4734" y="9174"/>
                    </a:lnTo>
                    <a:lnTo>
                      <a:pt x="4749" y="9277"/>
                    </a:lnTo>
                    <a:lnTo>
                      <a:pt x="4764" y="9380"/>
                    </a:lnTo>
                    <a:lnTo>
                      <a:pt x="4779" y="9483"/>
                    </a:lnTo>
                    <a:lnTo>
                      <a:pt x="4794" y="9586"/>
                    </a:lnTo>
                    <a:lnTo>
                      <a:pt x="4809" y="9689"/>
                    </a:lnTo>
                    <a:lnTo>
                      <a:pt x="4824" y="9792"/>
                    </a:lnTo>
                    <a:lnTo>
                      <a:pt x="4839" y="9896"/>
                    </a:lnTo>
                    <a:lnTo>
                      <a:pt x="4854" y="9999"/>
                    </a:lnTo>
                    <a:lnTo>
                      <a:pt x="4869" y="10102"/>
                    </a:lnTo>
                    <a:lnTo>
                      <a:pt x="4884" y="10206"/>
                    </a:lnTo>
                    <a:lnTo>
                      <a:pt x="4899" y="10309"/>
                    </a:lnTo>
                    <a:lnTo>
                      <a:pt x="4914" y="10413"/>
                    </a:lnTo>
                    <a:lnTo>
                      <a:pt x="4929" y="10516"/>
                    </a:lnTo>
                    <a:lnTo>
                      <a:pt x="4944" y="10620"/>
                    </a:lnTo>
                    <a:lnTo>
                      <a:pt x="4959" y="10723"/>
                    </a:lnTo>
                    <a:lnTo>
                      <a:pt x="4974" y="10826"/>
                    </a:lnTo>
                    <a:lnTo>
                      <a:pt x="4989" y="10930"/>
                    </a:lnTo>
                    <a:lnTo>
                      <a:pt x="5004" y="11033"/>
                    </a:lnTo>
                    <a:lnTo>
                      <a:pt x="5019" y="11136"/>
                    </a:lnTo>
                    <a:lnTo>
                      <a:pt x="5034" y="11240"/>
                    </a:lnTo>
                    <a:lnTo>
                      <a:pt x="5049" y="11343"/>
                    </a:lnTo>
                    <a:lnTo>
                      <a:pt x="5064" y="11446"/>
                    </a:lnTo>
                    <a:lnTo>
                      <a:pt x="5079" y="11549"/>
                    </a:lnTo>
                    <a:lnTo>
                      <a:pt x="5094" y="11651"/>
                    </a:lnTo>
                    <a:lnTo>
                      <a:pt x="5109" y="11754"/>
                    </a:lnTo>
                    <a:lnTo>
                      <a:pt x="5124" y="11857"/>
                    </a:lnTo>
                    <a:lnTo>
                      <a:pt x="5139" y="11959"/>
                    </a:lnTo>
                    <a:lnTo>
                      <a:pt x="5154" y="12061"/>
                    </a:lnTo>
                    <a:lnTo>
                      <a:pt x="5169" y="12163"/>
                    </a:lnTo>
                    <a:lnTo>
                      <a:pt x="5185" y="12264"/>
                    </a:lnTo>
                    <a:lnTo>
                      <a:pt x="5200" y="12367"/>
                    </a:lnTo>
                    <a:lnTo>
                      <a:pt x="5215" y="12469"/>
                    </a:lnTo>
                    <a:lnTo>
                      <a:pt x="5230" y="12569"/>
                    </a:lnTo>
                    <a:lnTo>
                      <a:pt x="5245" y="12670"/>
                    </a:lnTo>
                    <a:lnTo>
                      <a:pt x="5260" y="12771"/>
                    </a:lnTo>
                    <a:lnTo>
                      <a:pt x="5275" y="12872"/>
                    </a:lnTo>
                    <a:lnTo>
                      <a:pt x="5290" y="12972"/>
                    </a:lnTo>
                    <a:lnTo>
                      <a:pt x="5305" y="13072"/>
                    </a:lnTo>
                    <a:lnTo>
                      <a:pt x="5320" y="13172"/>
                    </a:lnTo>
                    <a:lnTo>
                      <a:pt x="5335" y="13272"/>
                    </a:lnTo>
                    <a:lnTo>
                      <a:pt x="5350" y="13371"/>
                    </a:lnTo>
                    <a:lnTo>
                      <a:pt x="5365" y="13470"/>
                    </a:lnTo>
                    <a:lnTo>
                      <a:pt x="5380" y="13569"/>
                    </a:lnTo>
                    <a:lnTo>
                      <a:pt x="5395" y="13667"/>
                    </a:lnTo>
                    <a:lnTo>
                      <a:pt x="5410" y="13765"/>
                    </a:lnTo>
                    <a:lnTo>
                      <a:pt x="5425" y="13863"/>
                    </a:lnTo>
                    <a:lnTo>
                      <a:pt x="5440" y="13961"/>
                    </a:lnTo>
                    <a:lnTo>
                      <a:pt x="5455" y="14058"/>
                    </a:lnTo>
                    <a:lnTo>
                      <a:pt x="5470" y="14154"/>
                    </a:lnTo>
                    <a:lnTo>
                      <a:pt x="5485" y="14251"/>
                    </a:lnTo>
                    <a:lnTo>
                      <a:pt x="5500" y="14347"/>
                    </a:lnTo>
                    <a:lnTo>
                      <a:pt x="5515" y="14441"/>
                    </a:lnTo>
                    <a:lnTo>
                      <a:pt x="5530" y="14536"/>
                    </a:lnTo>
                    <a:lnTo>
                      <a:pt x="5545" y="14631"/>
                    </a:lnTo>
                    <a:lnTo>
                      <a:pt x="5560" y="14725"/>
                    </a:lnTo>
                    <a:lnTo>
                      <a:pt x="5575" y="14819"/>
                    </a:lnTo>
                    <a:lnTo>
                      <a:pt x="5590" y="14913"/>
                    </a:lnTo>
                    <a:lnTo>
                      <a:pt x="5605" y="15006"/>
                    </a:lnTo>
                    <a:lnTo>
                      <a:pt x="5620" y="15098"/>
                    </a:lnTo>
                    <a:lnTo>
                      <a:pt x="5635" y="15190"/>
                    </a:lnTo>
                    <a:lnTo>
                      <a:pt x="5650" y="15282"/>
                    </a:lnTo>
                    <a:lnTo>
                      <a:pt x="5665" y="15373"/>
                    </a:lnTo>
                    <a:lnTo>
                      <a:pt x="5680" y="15464"/>
                    </a:lnTo>
                    <a:lnTo>
                      <a:pt x="5695" y="15554"/>
                    </a:lnTo>
                    <a:lnTo>
                      <a:pt x="5710" y="15643"/>
                    </a:lnTo>
                    <a:lnTo>
                      <a:pt x="5725" y="15733"/>
                    </a:lnTo>
                    <a:lnTo>
                      <a:pt x="5740" y="15820"/>
                    </a:lnTo>
                    <a:lnTo>
                      <a:pt x="5755" y="15908"/>
                    </a:lnTo>
                    <a:lnTo>
                      <a:pt x="5770" y="15996"/>
                    </a:lnTo>
                    <a:lnTo>
                      <a:pt x="5785" y="16083"/>
                    </a:lnTo>
                    <a:lnTo>
                      <a:pt x="5800" y="16169"/>
                    </a:lnTo>
                    <a:lnTo>
                      <a:pt x="5815" y="16255"/>
                    </a:lnTo>
                    <a:lnTo>
                      <a:pt x="5830" y="16340"/>
                    </a:lnTo>
                    <a:lnTo>
                      <a:pt x="5845" y="16424"/>
                    </a:lnTo>
                    <a:lnTo>
                      <a:pt x="5861" y="16507"/>
                    </a:lnTo>
                    <a:lnTo>
                      <a:pt x="5876" y="16592"/>
                    </a:lnTo>
                    <a:lnTo>
                      <a:pt x="5891" y="16674"/>
                    </a:lnTo>
                    <a:lnTo>
                      <a:pt x="5906" y="16756"/>
                    </a:lnTo>
                    <a:lnTo>
                      <a:pt x="5921" y="16837"/>
                    </a:lnTo>
                    <a:lnTo>
                      <a:pt x="5936" y="16918"/>
                    </a:lnTo>
                    <a:lnTo>
                      <a:pt x="5951" y="16998"/>
                    </a:lnTo>
                    <a:lnTo>
                      <a:pt x="5966" y="17078"/>
                    </a:lnTo>
                    <a:lnTo>
                      <a:pt x="5981" y="17157"/>
                    </a:lnTo>
                    <a:lnTo>
                      <a:pt x="5996" y="17234"/>
                    </a:lnTo>
                    <a:lnTo>
                      <a:pt x="6011" y="17312"/>
                    </a:lnTo>
                    <a:lnTo>
                      <a:pt x="6026" y="17389"/>
                    </a:lnTo>
                    <a:lnTo>
                      <a:pt x="6041" y="17465"/>
                    </a:lnTo>
                    <a:lnTo>
                      <a:pt x="6056" y="17540"/>
                    </a:lnTo>
                    <a:lnTo>
                      <a:pt x="6071" y="17615"/>
                    </a:lnTo>
                    <a:lnTo>
                      <a:pt x="6086" y="17688"/>
                    </a:lnTo>
                    <a:lnTo>
                      <a:pt x="6101" y="17761"/>
                    </a:lnTo>
                    <a:lnTo>
                      <a:pt x="6116" y="17834"/>
                    </a:lnTo>
                    <a:lnTo>
                      <a:pt x="6130" y="17906"/>
                    </a:lnTo>
                    <a:lnTo>
                      <a:pt x="6145" y="17977"/>
                    </a:lnTo>
                    <a:lnTo>
                      <a:pt x="6160" y="18046"/>
                    </a:lnTo>
                    <a:lnTo>
                      <a:pt x="6175" y="18116"/>
                    </a:lnTo>
                    <a:lnTo>
                      <a:pt x="6190" y="18184"/>
                    </a:lnTo>
                    <a:lnTo>
                      <a:pt x="6205" y="18253"/>
                    </a:lnTo>
                    <a:lnTo>
                      <a:pt x="6220" y="18319"/>
                    </a:lnTo>
                    <a:lnTo>
                      <a:pt x="6235" y="18385"/>
                    </a:lnTo>
                    <a:lnTo>
                      <a:pt x="6250" y="18451"/>
                    </a:lnTo>
                    <a:lnTo>
                      <a:pt x="6265" y="18516"/>
                    </a:lnTo>
                    <a:lnTo>
                      <a:pt x="6280" y="18580"/>
                    </a:lnTo>
                    <a:lnTo>
                      <a:pt x="6295" y="18642"/>
                    </a:lnTo>
                    <a:lnTo>
                      <a:pt x="6310" y="18704"/>
                    </a:lnTo>
                    <a:lnTo>
                      <a:pt x="6325" y="18766"/>
                    </a:lnTo>
                    <a:lnTo>
                      <a:pt x="6340" y="18827"/>
                    </a:lnTo>
                    <a:lnTo>
                      <a:pt x="6355" y="18886"/>
                    </a:lnTo>
                    <a:lnTo>
                      <a:pt x="6370" y="18945"/>
                    </a:lnTo>
                    <a:lnTo>
                      <a:pt x="6384" y="19002"/>
                    </a:lnTo>
                    <a:lnTo>
                      <a:pt x="6399" y="19059"/>
                    </a:lnTo>
                    <a:lnTo>
                      <a:pt x="6414" y="19116"/>
                    </a:lnTo>
                    <a:lnTo>
                      <a:pt x="6429" y="19170"/>
                    </a:lnTo>
                    <a:lnTo>
                      <a:pt x="6444" y="19225"/>
                    </a:lnTo>
                    <a:lnTo>
                      <a:pt x="6459" y="19279"/>
                    </a:lnTo>
                    <a:lnTo>
                      <a:pt x="6474" y="19331"/>
                    </a:lnTo>
                    <a:lnTo>
                      <a:pt x="6489" y="19383"/>
                    </a:lnTo>
                    <a:lnTo>
                      <a:pt x="6504" y="19433"/>
                    </a:lnTo>
                    <a:lnTo>
                      <a:pt x="6518" y="19483"/>
                    </a:lnTo>
                    <a:lnTo>
                      <a:pt x="6534" y="19531"/>
                    </a:lnTo>
                    <a:lnTo>
                      <a:pt x="6549" y="19580"/>
                    </a:lnTo>
                    <a:lnTo>
                      <a:pt x="6564" y="19628"/>
                    </a:lnTo>
                    <a:lnTo>
                      <a:pt x="6579" y="19673"/>
                    </a:lnTo>
                    <a:lnTo>
                      <a:pt x="6594" y="19719"/>
                    </a:lnTo>
                    <a:lnTo>
                      <a:pt x="6609" y="19763"/>
                    </a:lnTo>
                    <a:lnTo>
                      <a:pt x="6623" y="19806"/>
                    </a:lnTo>
                    <a:lnTo>
                      <a:pt x="6638" y="19847"/>
                    </a:lnTo>
                    <a:lnTo>
                      <a:pt x="6653" y="19889"/>
                    </a:lnTo>
                    <a:lnTo>
                      <a:pt x="6668" y="19929"/>
                    </a:lnTo>
                    <a:lnTo>
                      <a:pt x="6682" y="19969"/>
                    </a:lnTo>
                    <a:lnTo>
                      <a:pt x="6697" y="20009"/>
                    </a:lnTo>
                    <a:lnTo>
                      <a:pt x="6712" y="20045"/>
                    </a:lnTo>
                    <a:lnTo>
                      <a:pt x="6726" y="20081"/>
                    </a:lnTo>
                    <a:lnTo>
                      <a:pt x="6741" y="20117"/>
                    </a:lnTo>
                    <a:lnTo>
                      <a:pt x="6756" y="20151"/>
                    </a:lnTo>
                    <a:lnTo>
                      <a:pt x="6770" y="20184"/>
                    </a:lnTo>
                    <a:lnTo>
                      <a:pt x="6785" y="20218"/>
                    </a:lnTo>
                    <a:lnTo>
                      <a:pt x="6799" y="20248"/>
                    </a:lnTo>
                    <a:lnTo>
                      <a:pt x="6814" y="20278"/>
                    </a:lnTo>
                    <a:lnTo>
                      <a:pt x="6829" y="20309"/>
                    </a:lnTo>
                    <a:lnTo>
                      <a:pt x="6843" y="20335"/>
                    </a:lnTo>
                    <a:lnTo>
                      <a:pt x="6857" y="20362"/>
                    </a:lnTo>
                    <a:lnTo>
                      <a:pt x="6872" y="20390"/>
                    </a:lnTo>
                    <a:lnTo>
                      <a:pt x="6886" y="20413"/>
                    </a:lnTo>
                    <a:lnTo>
                      <a:pt x="6900" y="20437"/>
                    </a:lnTo>
                    <a:lnTo>
                      <a:pt x="6915" y="20462"/>
                    </a:lnTo>
                    <a:lnTo>
                      <a:pt x="6928" y="20482"/>
                    </a:lnTo>
                    <a:lnTo>
                      <a:pt x="6942" y="20502"/>
                    </a:lnTo>
                    <a:lnTo>
                      <a:pt x="6957" y="20524"/>
                    </a:lnTo>
                    <a:lnTo>
                      <a:pt x="6969" y="20541"/>
                    </a:lnTo>
                    <a:lnTo>
                      <a:pt x="6983" y="20558"/>
                    </a:lnTo>
                    <a:lnTo>
                      <a:pt x="6996" y="20574"/>
                    </a:lnTo>
                    <a:lnTo>
                      <a:pt x="7011" y="20592"/>
                    </a:lnTo>
                    <a:lnTo>
                      <a:pt x="7023" y="20604"/>
                    </a:lnTo>
                    <a:lnTo>
                      <a:pt x="7035" y="20617"/>
                    </a:lnTo>
                    <a:lnTo>
                      <a:pt x="7048" y="20628"/>
                    </a:lnTo>
                    <a:lnTo>
                      <a:pt x="7060" y="20639"/>
                    </a:lnTo>
                    <a:lnTo>
                      <a:pt x="7075" y="20652"/>
                    </a:lnTo>
                    <a:lnTo>
                      <a:pt x="7084" y="20658"/>
                    </a:lnTo>
                    <a:lnTo>
                      <a:pt x="7096" y="20666"/>
                    </a:lnTo>
                    <a:lnTo>
                      <a:pt x="7107" y="20672"/>
                    </a:lnTo>
                    <a:lnTo>
                      <a:pt x="7118" y="20678"/>
                    </a:lnTo>
                    <a:lnTo>
                      <a:pt x="7128" y="20682"/>
                    </a:lnTo>
                    <a:lnTo>
                      <a:pt x="7138" y="20686"/>
                    </a:lnTo>
                    <a:lnTo>
                      <a:pt x="7147" y="20689"/>
                    </a:lnTo>
                    <a:lnTo>
                      <a:pt x="7152" y="20689"/>
                    </a:lnTo>
                    <a:lnTo>
                      <a:pt x="7167" y="20692"/>
                    </a:lnTo>
                    <a:lnTo>
                      <a:pt x="7176" y="20693"/>
                    </a:lnTo>
                    <a:lnTo>
                      <a:pt x="7185" y="20694"/>
                    </a:lnTo>
                    <a:lnTo>
                      <a:pt x="7187" y="20693"/>
                    </a:lnTo>
                    <a:lnTo>
                      <a:pt x="7202" y="20692"/>
                    </a:lnTo>
                    <a:lnTo>
                      <a:pt x="7211" y="20690"/>
                    </a:lnTo>
                    <a:lnTo>
                      <a:pt x="7214" y="20689"/>
                    </a:lnTo>
                    <a:lnTo>
                      <a:pt x="7229" y="20685"/>
                    </a:lnTo>
                    <a:lnTo>
                      <a:pt x="7238" y="20681"/>
                    </a:lnTo>
                    <a:lnTo>
                      <a:pt x="7243" y="20678"/>
                    </a:lnTo>
                    <a:lnTo>
                      <a:pt x="7258" y="20671"/>
                    </a:lnTo>
                    <a:lnTo>
                      <a:pt x="7264" y="20667"/>
                    </a:lnTo>
                    <a:lnTo>
                      <a:pt x="7279" y="20658"/>
                    </a:lnTo>
                    <a:lnTo>
                      <a:pt x="7287" y="20652"/>
                    </a:lnTo>
                    <a:lnTo>
                      <a:pt x="7298" y="20643"/>
                    </a:lnTo>
                    <a:lnTo>
                      <a:pt x="7313" y="20631"/>
                    </a:lnTo>
                    <a:lnTo>
                      <a:pt x="7323" y="20621"/>
                    </a:lnTo>
                    <a:lnTo>
                      <a:pt x="7336" y="20609"/>
                    </a:lnTo>
                    <a:lnTo>
                      <a:pt x="7351" y="20594"/>
                    </a:lnTo>
                    <a:lnTo>
                      <a:pt x="7361" y="20581"/>
                    </a:lnTo>
                    <a:lnTo>
                      <a:pt x="7375" y="20565"/>
                    </a:lnTo>
                    <a:lnTo>
                      <a:pt x="7388" y="20548"/>
                    </a:lnTo>
                    <a:lnTo>
                      <a:pt x="7402" y="20530"/>
                    </a:lnTo>
                    <a:lnTo>
                      <a:pt x="7417" y="20510"/>
                    </a:lnTo>
                    <a:lnTo>
                      <a:pt x="7429" y="20491"/>
                    </a:lnTo>
                    <a:lnTo>
                      <a:pt x="7443" y="20470"/>
                    </a:lnTo>
                    <a:lnTo>
                      <a:pt x="7457" y="20448"/>
                    </a:lnTo>
                    <a:lnTo>
                      <a:pt x="7471" y="20424"/>
                    </a:lnTo>
                    <a:lnTo>
                      <a:pt x="7485" y="20399"/>
                    </a:lnTo>
                    <a:lnTo>
                      <a:pt x="7500" y="20373"/>
                    </a:lnTo>
                    <a:lnTo>
                      <a:pt x="7514" y="20348"/>
                    </a:lnTo>
                    <a:lnTo>
                      <a:pt x="7528" y="20320"/>
                    </a:lnTo>
                    <a:lnTo>
                      <a:pt x="7543" y="20292"/>
                    </a:lnTo>
                    <a:lnTo>
                      <a:pt x="7557" y="20262"/>
                    </a:lnTo>
                    <a:lnTo>
                      <a:pt x="7572" y="20231"/>
                    </a:lnTo>
                    <a:lnTo>
                      <a:pt x="7587" y="20199"/>
                    </a:lnTo>
                    <a:lnTo>
                      <a:pt x="7601" y="20167"/>
                    </a:lnTo>
                    <a:lnTo>
                      <a:pt x="7615" y="20133"/>
                    </a:lnTo>
                    <a:lnTo>
                      <a:pt x="7630" y="20098"/>
                    </a:lnTo>
                    <a:lnTo>
                      <a:pt x="7645" y="20062"/>
                    </a:lnTo>
                    <a:lnTo>
                      <a:pt x="7659" y="20025"/>
                    </a:lnTo>
                    <a:lnTo>
                      <a:pt x="7674" y="19987"/>
                    </a:lnTo>
                    <a:lnTo>
                      <a:pt x="7689" y="19948"/>
                    </a:lnTo>
                    <a:lnTo>
                      <a:pt x="7705" y="19907"/>
                    </a:lnTo>
                    <a:lnTo>
                      <a:pt x="7719" y="19867"/>
                    </a:lnTo>
                    <a:lnTo>
                      <a:pt x="7734" y="19826"/>
                    </a:lnTo>
                    <a:lnTo>
                      <a:pt x="7749" y="19783"/>
                    </a:lnTo>
                    <a:lnTo>
                      <a:pt x="7763" y="19739"/>
                    </a:lnTo>
                    <a:lnTo>
                      <a:pt x="7778" y="19694"/>
                    </a:lnTo>
                    <a:lnTo>
                      <a:pt x="7793" y="19649"/>
                    </a:lnTo>
                    <a:lnTo>
                      <a:pt x="7808" y="19602"/>
                    </a:lnTo>
                    <a:lnTo>
                      <a:pt x="7823" y="19555"/>
                    </a:lnTo>
                    <a:lnTo>
                      <a:pt x="7838" y="19506"/>
                    </a:lnTo>
                    <a:lnTo>
                      <a:pt x="7853" y="19457"/>
                    </a:lnTo>
                    <a:lnTo>
                      <a:pt x="7867" y="19406"/>
                    </a:lnTo>
                    <a:lnTo>
                      <a:pt x="7882" y="19355"/>
                    </a:lnTo>
                    <a:lnTo>
                      <a:pt x="7897" y="19303"/>
                    </a:lnTo>
                    <a:lnTo>
                      <a:pt x="7912" y="19250"/>
                    </a:lnTo>
                    <a:lnTo>
                      <a:pt x="7927" y="19197"/>
                    </a:lnTo>
                    <a:lnTo>
                      <a:pt x="7942" y="19142"/>
                    </a:lnTo>
                    <a:lnTo>
                      <a:pt x="7957" y="19086"/>
                    </a:lnTo>
                    <a:lnTo>
                      <a:pt x="7972" y="19029"/>
                    </a:lnTo>
                    <a:lnTo>
                      <a:pt x="7987" y="18972"/>
                    </a:lnTo>
                    <a:lnTo>
                      <a:pt x="8001" y="18914"/>
                    </a:lnTo>
                    <a:lnTo>
                      <a:pt x="8016" y="18854"/>
                    </a:lnTo>
                    <a:lnTo>
                      <a:pt x="8031" y="18794"/>
                    </a:lnTo>
                    <a:lnTo>
                      <a:pt x="8046" y="18734"/>
                    </a:lnTo>
                    <a:lnTo>
                      <a:pt x="8061" y="18672"/>
                    </a:lnTo>
                    <a:lnTo>
                      <a:pt x="8076" y="18609"/>
                    </a:lnTo>
                    <a:lnTo>
                      <a:pt x="8091" y="18546"/>
                    </a:lnTo>
                    <a:lnTo>
                      <a:pt x="8106" y="18482"/>
                    </a:lnTo>
                    <a:lnTo>
                      <a:pt x="8121" y="18417"/>
                    </a:lnTo>
                    <a:lnTo>
                      <a:pt x="8136" y="18351"/>
                    </a:lnTo>
                    <a:lnTo>
                      <a:pt x="8151" y="18284"/>
                    </a:lnTo>
                    <a:lnTo>
                      <a:pt x="8166" y="18217"/>
                    </a:lnTo>
                    <a:lnTo>
                      <a:pt x="8181" y="18149"/>
                    </a:lnTo>
                    <a:lnTo>
                      <a:pt x="8196" y="18079"/>
                    </a:lnTo>
                    <a:lnTo>
                      <a:pt x="8211" y="18010"/>
                    </a:lnTo>
                    <a:lnTo>
                      <a:pt x="8226" y="17940"/>
                    </a:lnTo>
                    <a:lnTo>
                      <a:pt x="8240" y="17868"/>
                    </a:lnTo>
                    <a:lnTo>
                      <a:pt x="8255" y="17796"/>
                    </a:lnTo>
                    <a:lnTo>
                      <a:pt x="8270" y="17723"/>
                    </a:lnTo>
                    <a:lnTo>
                      <a:pt x="8285" y="17649"/>
                    </a:lnTo>
                    <a:lnTo>
                      <a:pt x="8300" y="17575"/>
                    </a:lnTo>
                    <a:lnTo>
                      <a:pt x="8315" y="17501"/>
                    </a:lnTo>
                    <a:lnTo>
                      <a:pt x="8330" y="17425"/>
                    </a:lnTo>
                    <a:lnTo>
                      <a:pt x="8345" y="17349"/>
                    </a:lnTo>
                    <a:lnTo>
                      <a:pt x="8360" y="17271"/>
                    </a:lnTo>
                    <a:lnTo>
                      <a:pt x="8376" y="17192"/>
                    </a:lnTo>
                    <a:lnTo>
                      <a:pt x="8391" y="17115"/>
                    </a:lnTo>
                    <a:lnTo>
                      <a:pt x="8406" y="17037"/>
                    </a:lnTo>
                    <a:lnTo>
                      <a:pt x="8421" y="16957"/>
                    </a:lnTo>
                    <a:lnTo>
                      <a:pt x="8436" y="16876"/>
                    </a:lnTo>
                    <a:lnTo>
                      <a:pt x="8451" y="16795"/>
                    </a:lnTo>
                    <a:lnTo>
                      <a:pt x="8466" y="16713"/>
                    </a:lnTo>
                    <a:lnTo>
                      <a:pt x="8481" y="16631"/>
                    </a:lnTo>
                    <a:lnTo>
                      <a:pt x="8496" y="16548"/>
                    </a:lnTo>
                    <a:lnTo>
                      <a:pt x="8511" y="16464"/>
                    </a:lnTo>
                    <a:lnTo>
                      <a:pt x="8526" y="16380"/>
                    </a:lnTo>
                    <a:lnTo>
                      <a:pt x="8541" y="16295"/>
                    </a:lnTo>
                    <a:lnTo>
                      <a:pt x="8556" y="16210"/>
                    </a:lnTo>
                    <a:lnTo>
                      <a:pt x="8571" y="16124"/>
                    </a:lnTo>
                    <a:lnTo>
                      <a:pt x="8586" y="16037"/>
                    </a:lnTo>
                    <a:lnTo>
                      <a:pt x="8601" y="15950"/>
                    </a:lnTo>
                    <a:lnTo>
                      <a:pt x="8616" y="15862"/>
                    </a:lnTo>
                    <a:lnTo>
                      <a:pt x="8631" y="15774"/>
                    </a:lnTo>
                    <a:lnTo>
                      <a:pt x="8646" y="15686"/>
                    </a:lnTo>
                    <a:lnTo>
                      <a:pt x="8661" y="15597"/>
                    </a:lnTo>
                    <a:lnTo>
                      <a:pt x="8676" y="15507"/>
                    </a:lnTo>
                    <a:lnTo>
                      <a:pt x="8691" y="15416"/>
                    </a:lnTo>
                    <a:lnTo>
                      <a:pt x="8706" y="15326"/>
                    </a:lnTo>
                    <a:lnTo>
                      <a:pt x="8721" y="15234"/>
                    </a:lnTo>
                    <a:lnTo>
                      <a:pt x="8736" y="15142"/>
                    </a:lnTo>
                    <a:lnTo>
                      <a:pt x="8751" y="15050"/>
                    </a:lnTo>
                    <a:lnTo>
                      <a:pt x="8766" y="14957"/>
                    </a:lnTo>
                    <a:lnTo>
                      <a:pt x="8781" y="14864"/>
                    </a:lnTo>
                    <a:lnTo>
                      <a:pt x="8796" y="14770"/>
                    </a:lnTo>
                    <a:lnTo>
                      <a:pt x="8811" y="14676"/>
                    </a:lnTo>
                    <a:lnTo>
                      <a:pt x="8826" y="14582"/>
                    </a:lnTo>
                    <a:lnTo>
                      <a:pt x="8841" y="14487"/>
                    </a:lnTo>
                    <a:lnTo>
                      <a:pt x="8856" y="14392"/>
                    </a:lnTo>
                    <a:lnTo>
                      <a:pt x="8871" y="14296"/>
                    </a:lnTo>
                    <a:lnTo>
                      <a:pt x="8886" y="14200"/>
                    </a:lnTo>
                    <a:lnTo>
                      <a:pt x="8901" y="14104"/>
                    </a:lnTo>
                    <a:lnTo>
                      <a:pt x="8916" y="14007"/>
                    </a:lnTo>
                    <a:lnTo>
                      <a:pt x="8931" y="13910"/>
                    </a:lnTo>
                    <a:lnTo>
                      <a:pt x="8946" y="13812"/>
                    </a:lnTo>
                    <a:lnTo>
                      <a:pt x="8961" y="13714"/>
                    </a:lnTo>
                    <a:lnTo>
                      <a:pt x="8976" y="13616"/>
                    </a:lnTo>
                    <a:lnTo>
                      <a:pt x="8991" y="13517"/>
                    </a:lnTo>
                    <a:lnTo>
                      <a:pt x="9006" y="13418"/>
                    </a:lnTo>
                    <a:lnTo>
                      <a:pt x="9021" y="13319"/>
                    </a:lnTo>
                    <a:lnTo>
                      <a:pt x="9036" y="13220"/>
                    </a:lnTo>
                    <a:lnTo>
                      <a:pt x="9052" y="13119"/>
                    </a:lnTo>
                    <a:lnTo>
                      <a:pt x="9067" y="13020"/>
                    </a:lnTo>
                    <a:lnTo>
                      <a:pt x="9082" y="12920"/>
                    </a:lnTo>
                    <a:lnTo>
                      <a:pt x="9097" y="12819"/>
                    </a:lnTo>
                    <a:lnTo>
                      <a:pt x="9112" y="12718"/>
                    </a:lnTo>
                    <a:lnTo>
                      <a:pt x="9127" y="12617"/>
                    </a:lnTo>
                    <a:lnTo>
                      <a:pt x="9142" y="12516"/>
                    </a:lnTo>
                    <a:lnTo>
                      <a:pt x="9157" y="12415"/>
                    </a:lnTo>
                    <a:lnTo>
                      <a:pt x="9171" y="12314"/>
                    </a:lnTo>
                    <a:lnTo>
                      <a:pt x="9186" y="12212"/>
                    </a:lnTo>
                    <a:lnTo>
                      <a:pt x="9201" y="12110"/>
                    </a:lnTo>
                    <a:lnTo>
                      <a:pt x="9216" y="12008"/>
                    </a:lnTo>
                    <a:lnTo>
                      <a:pt x="9231" y="11906"/>
                    </a:lnTo>
                    <a:lnTo>
                      <a:pt x="9246" y="11803"/>
                    </a:lnTo>
                    <a:lnTo>
                      <a:pt x="9261" y="11700"/>
                    </a:lnTo>
                    <a:lnTo>
                      <a:pt x="9276" y="11598"/>
                    </a:lnTo>
                    <a:lnTo>
                      <a:pt x="9291" y="11495"/>
                    </a:lnTo>
                    <a:lnTo>
                      <a:pt x="9306" y="11392"/>
                    </a:lnTo>
                    <a:lnTo>
                      <a:pt x="9321" y="11289"/>
                    </a:lnTo>
                    <a:lnTo>
                      <a:pt x="9336" y="11186"/>
                    </a:lnTo>
                    <a:lnTo>
                      <a:pt x="9351" y="11082"/>
                    </a:lnTo>
                    <a:lnTo>
                      <a:pt x="9366" y="10979"/>
                    </a:lnTo>
                    <a:lnTo>
                      <a:pt x="9381" y="10876"/>
                    </a:lnTo>
                    <a:lnTo>
                      <a:pt x="9396" y="10772"/>
                    </a:lnTo>
                    <a:lnTo>
                      <a:pt x="9411" y="10669"/>
                    </a:lnTo>
                    <a:lnTo>
                      <a:pt x="9426" y="10566"/>
                    </a:lnTo>
                    <a:lnTo>
                      <a:pt x="9441" y="10462"/>
                    </a:lnTo>
                    <a:lnTo>
                      <a:pt x="9456" y="10359"/>
                    </a:lnTo>
                    <a:lnTo>
                      <a:pt x="9471" y="10255"/>
                    </a:lnTo>
                    <a:lnTo>
                      <a:pt x="9486" y="10152"/>
                    </a:lnTo>
                    <a:lnTo>
                      <a:pt x="9501" y="10048"/>
                    </a:lnTo>
                    <a:lnTo>
                      <a:pt x="9516" y="9945"/>
                    </a:lnTo>
                    <a:lnTo>
                      <a:pt x="9531" y="9842"/>
                    </a:lnTo>
                    <a:lnTo>
                      <a:pt x="9546" y="9738"/>
                    </a:lnTo>
                    <a:lnTo>
                      <a:pt x="9561" y="9635"/>
                    </a:lnTo>
                    <a:lnTo>
                      <a:pt x="9576" y="9532"/>
                    </a:lnTo>
                    <a:lnTo>
                      <a:pt x="9591" y="9429"/>
                    </a:lnTo>
                    <a:lnTo>
                      <a:pt x="9606" y="9326"/>
                    </a:lnTo>
                    <a:lnTo>
                      <a:pt x="9621" y="9223"/>
                    </a:lnTo>
                    <a:lnTo>
                      <a:pt x="9636" y="9121"/>
                    </a:lnTo>
                    <a:lnTo>
                      <a:pt x="9651" y="9018"/>
                    </a:lnTo>
                    <a:lnTo>
                      <a:pt x="9666" y="8916"/>
                    </a:lnTo>
                    <a:lnTo>
                      <a:pt x="9681" y="8813"/>
                    </a:lnTo>
                    <a:lnTo>
                      <a:pt x="9696" y="8711"/>
                    </a:lnTo>
                    <a:lnTo>
                      <a:pt x="9711" y="8609"/>
                    </a:lnTo>
                    <a:lnTo>
                      <a:pt x="9728" y="8506"/>
                    </a:lnTo>
                    <a:lnTo>
                      <a:pt x="9743" y="8405"/>
                    </a:lnTo>
                    <a:lnTo>
                      <a:pt x="9758" y="8304"/>
                    </a:lnTo>
                    <a:lnTo>
                      <a:pt x="9772" y="8203"/>
                    </a:lnTo>
                    <a:lnTo>
                      <a:pt x="9788" y="8101"/>
                    </a:lnTo>
                    <a:lnTo>
                      <a:pt x="9803" y="8001"/>
                    </a:lnTo>
                    <a:lnTo>
                      <a:pt x="9818" y="7900"/>
                    </a:lnTo>
                    <a:lnTo>
                      <a:pt x="9833" y="7800"/>
                    </a:lnTo>
                    <a:lnTo>
                      <a:pt x="9848" y="7700"/>
                    </a:lnTo>
                    <a:lnTo>
                      <a:pt x="9863" y="7600"/>
                    </a:lnTo>
                    <a:lnTo>
                      <a:pt x="9878" y="7501"/>
                    </a:lnTo>
                    <a:lnTo>
                      <a:pt x="9893" y="7402"/>
                    </a:lnTo>
                    <a:lnTo>
                      <a:pt x="9908" y="7303"/>
                    </a:lnTo>
                    <a:lnTo>
                      <a:pt x="9923" y="7205"/>
                    </a:lnTo>
                    <a:lnTo>
                      <a:pt x="9938" y="7107"/>
                    </a:lnTo>
                    <a:lnTo>
                      <a:pt x="9953" y="7009"/>
                    </a:lnTo>
                    <a:lnTo>
                      <a:pt x="9968" y="6911"/>
                    </a:lnTo>
                    <a:lnTo>
                      <a:pt x="9983" y="6814"/>
                    </a:lnTo>
                    <a:lnTo>
                      <a:pt x="9998" y="6717"/>
                    </a:lnTo>
                    <a:cubicBezTo>
                      <a:pt x="10006" y="6664"/>
                      <a:pt x="10055" y="6628"/>
                      <a:pt x="10107" y="6637"/>
                    </a:cubicBezTo>
                    <a:cubicBezTo>
                      <a:pt x="10160" y="6645"/>
                      <a:pt x="10195" y="6694"/>
                      <a:pt x="10187" y="6746"/>
                    </a:cubicBezTo>
                    <a:lnTo>
                      <a:pt x="10172" y="6843"/>
                    </a:lnTo>
                    <a:lnTo>
                      <a:pt x="10157" y="6940"/>
                    </a:lnTo>
                    <a:lnTo>
                      <a:pt x="10142" y="7038"/>
                    </a:lnTo>
                    <a:lnTo>
                      <a:pt x="10127" y="7136"/>
                    </a:lnTo>
                    <a:lnTo>
                      <a:pt x="10112" y="7234"/>
                    </a:lnTo>
                    <a:lnTo>
                      <a:pt x="10097" y="7332"/>
                    </a:lnTo>
                    <a:lnTo>
                      <a:pt x="10082" y="7431"/>
                    </a:lnTo>
                    <a:lnTo>
                      <a:pt x="10067" y="7530"/>
                    </a:lnTo>
                    <a:lnTo>
                      <a:pt x="10052" y="7629"/>
                    </a:lnTo>
                    <a:lnTo>
                      <a:pt x="10037" y="7729"/>
                    </a:lnTo>
                    <a:lnTo>
                      <a:pt x="10022" y="7829"/>
                    </a:lnTo>
                    <a:lnTo>
                      <a:pt x="10007" y="7929"/>
                    </a:lnTo>
                    <a:lnTo>
                      <a:pt x="9992" y="8030"/>
                    </a:lnTo>
                    <a:lnTo>
                      <a:pt x="9977" y="8130"/>
                    </a:lnTo>
                    <a:lnTo>
                      <a:pt x="9962" y="8230"/>
                    </a:lnTo>
                    <a:lnTo>
                      <a:pt x="9947" y="8333"/>
                    </a:lnTo>
                    <a:lnTo>
                      <a:pt x="9932" y="8434"/>
                    </a:lnTo>
                    <a:lnTo>
                      <a:pt x="9917" y="8535"/>
                    </a:lnTo>
                    <a:lnTo>
                      <a:pt x="9901" y="8636"/>
                    </a:lnTo>
                    <a:lnTo>
                      <a:pt x="9886" y="8738"/>
                    </a:lnTo>
                    <a:lnTo>
                      <a:pt x="9871" y="8840"/>
                    </a:lnTo>
                    <a:lnTo>
                      <a:pt x="9856" y="8943"/>
                    </a:lnTo>
                    <a:lnTo>
                      <a:pt x="9841" y="9045"/>
                    </a:lnTo>
                    <a:lnTo>
                      <a:pt x="9826" y="9148"/>
                    </a:lnTo>
                    <a:lnTo>
                      <a:pt x="9811" y="9250"/>
                    </a:lnTo>
                    <a:lnTo>
                      <a:pt x="9796" y="9353"/>
                    </a:lnTo>
                    <a:lnTo>
                      <a:pt x="9781" y="9456"/>
                    </a:lnTo>
                    <a:lnTo>
                      <a:pt x="9766" y="9559"/>
                    </a:lnTo>
                    <a:lnTo>
                      <a:pt x="9751" y="9662"/>
                    </a:lnTo>
                    <a:lnTo>
                      <a:pt x="9736" y="9765"/>
                    </a:lnTo>
                    <a:lnTo>
                      <a:pt x="9721" y="9869"/>
                    </a:lnTo>
                    <a:lnTo>
                      <a:pt x="9706" y="9972"/>
                    </a:lnTo>
                    <a:lnTo>
                      <a:pt x="9691" y="10075"/>
                    </a:lnTo>
                    <a:lnTo>
                      <a:pt x="9676" y="10179"/>
                    </a:lnTo>
                    <a:lnTo>
                      <a:pt x="9661" y="10282"/>
                    </a:lnTo>
                    <a:lnTo>
                      <a:pt x="9646" y="10386"/>
                    </a:lnTo>
                    <a:lnTo>
                      <a:pt x="9631" y="10489"/>
                    </a:lnTo>
                    <a:lnTo>
                      <a:pt x="9616" y="10593"/>
                    </a:lnTo>
                    <a:lnTo>
                      <a:pt x="9601" y="10696"/>
                    </a:lnTo>
                    <a:lnTo>
                      <a:pt x="9586" y="10799"/>
                    </a:lnTo>
                    <a:lnTo>
                      <a:pt x="9571" y="10903"/>
                    </a:lnTo>
                    <a:lnTo>
                      <a:pt x="9556" y="11006"/>
                    </a:lnTo>
                    <a:lnTo>
                      <a:pt x="9541" y="11109"/>
                    </a:lnTo>
                    <a:lnTo>
                      <a:pt x="9526" y="11213"/>
                    </a:lnTo>
                    <a:lnTo>
                      <a:pt x="9511" y="11316"/>
                    </a:lnTo>
                    <a:lnTo>
                      <a:pt x="9496" y="11419"/>
                    </a:lnTo>
                    <a:lnTo>
                      <a:pt x="9481" y="11522"/>
                    </a:lnTo>
                    <a:lnTo>
                      <a:pt x="9466" y="11625"/>
                    </a:lnTo>
                    <a:lnTo>
                      <a:pt x="9451" y="11727"/>
                    </a:lnTo>
                    <a:lnTo>
                      <a:pt x="9436" y="11830"/>
                    </a:lnTo>
                    <a:lnTo>
                      <a:pt x="9421" y="11933"/>
                    </a:lnTo>
                    <a:lnTo>
                      <a:pt x="9406" y="12035"/>
                    </a:lnTo>
                    <a:lnTo>
                      <a:pt x="9391" y="12137"/>
                    </a:lnTo>
                    <a:lnTo>
                      <a:pt x="9376" y="12239"/>
                    </a:lnTo>
                    <a:lnTo>
                      <a:pt x="9361" y="12341"/>
                    </a:lnTo>
                    <a:lnTo>
                      <a:pt x="9346" y="12444"/>
                    </a:lnTo>
                    <a:lnTo>
                      <a:pt x="9331" y="12545"/>
                    </a:lnTo>
                    <a:lnTo>
                      <a:pt x="9316" y="12646"/>
                    </a:lnTo>
                    <a:lnTo>
                      <a:pt x="9301" y="12747"/>
                    </a:lnTo>
                    <a:lnTo>
                      <a:pt x="9286" y="12848"/>
                    </a:lnTo>
                    <a:lnTo>
                      <a:pt x="9271" y="12949"/>
                    </a:lnTo>
                    <a:lnTo>
                      <a:pt x="9256" y="13049"/>
                    </a:lnTo>
                    <a:lnTo>
                      <a:pt x="9241" y="13150"/>
                    </a:lnTo>
                    <a:lnTo>
                      <a:pt x="9225" y="13249"/>
                    </a:lnTo>
                    <a:lnTo>
                      <a:pt x="9210" y="13348"/>
                    </a:lnTo>
                    <a:lnTo>
                      <a:pt x="9195" y="13447"/>
                    </a:lnTo>
                    <a:lnTo>
                      <a:pt x="9180" y="13546"/>
                    </a:lnTo>
                    <a:lnTo>
                      <a:pt x="9165" y="13645"/>
                    </a:lnTo>
                    <a:lnTo>
                      <a:pt x="9150" y="13743"/>
                    </a:lnTo>
                    <a:lnTo>
                      <a:pt x="9135" y="13841"/>
                    </a:lnTo>
                    <a:lnTo>
                      <a:pt x="9120" y="13939"/>
                    </a:lnTo>
                    <a:lnTo>
                      <a:pt x="9105" y="14036"/>
                    </a:lnTo>
                    <a:lnTo>
                      <a:pt x="9090" y="14133"/>
                    </a:lnTo>
                    <a:lnTo>
                      <a:pt x="9075" y="14229"/>
                    </a:lnTo>
                    <a:lnTo>
                      <a:pt x="9060" y="14326"/>
                    </a:lnTo>
                    <a:lnTo>
                      <a:pt x="9045" y="14421"/>
                    </a:lnTo>
                    <a:lnTo>
                      <a:pt x="9030" y="14517"/>
                    </a:lnTo>
                    <a:lnTo>
                      <a:pt x="9015" y="14613"/>
                    </a:lnTo>
                    <a:lnTo>
                      <a:pt x="9000" y="14707"/>
                    </a:lnTo>
                    <a:lnTo>
                      <a:pt x="8985" y="14801"/>
                    </a:lnTo>
                    <a:lnTo>
                      <a:pt x="8970" y="14895"/>
                    </a:lnTo>
                    <a:lnTo>
                      <a:pt x="8955" y="14988"/>
                    </a:lnTo>
                    <a:lnTo>
                      <a:pt x="8940" y="15081"/>
                    </a:lnTo>
                    <a:lnTo>
                      <a:pt x="8925" y="15173"/>
                    </a:lnTo>
                    <a:lnTo>
                      <a:pt x="8910" y="15265"/>
                    </a:lnTo>
                    <a:lnTo>
                      <a:pt x="8895" y="15357"/>
                    </a:lnTo>
                    <a:lnTo>
                      <a:pt x="8880" y="15447"/>
                    </a:lnTo>
                    <a:lnTo>
                      <a:pt x="8865" y="15538"/>
                    </a:lnTo>
                    <a:lnTo>
                      <a:pt x="8850" y="15628"/>
                    </a:lnTo>
                    <a:lnTo>
                      <a:pt x="8835" y="15717"/>
                    </a:lnTo>
                    <a:lnTo>
                      <a:pt x="8820" y="15807"/>
                    </a:lnTo>
                    <a:lnTo>
                      <a:pt x="8805" y="15895"/>
                    </a:lnTo>
                    <a:lnTo>
                      <a:pt x="8790" y="15983"/>
                    </a:lnTo>
                    <a:lnTo>
                      <a:pt x="8775" y="16070"/>
                    </a:lnTo>
                    <a:lnTo>
                      <a:pt x="8760" y="16157"/>
                    </a:lnTo>
                    <a:lnTo>
                      <a:pt x="8745" y="16243"/>
                    </a:lnTo>
                    <a:lnTo>
                      <a:pt x="8730" y="16328"/>
                    </a:lnTo>
                    <a:lnTo>
                      <a:pt x="8715" y="16413"/>
                    </a:lnTo>
                    <a:lnTo>
                      <a:pt x="8700" y="16499"/>
                    </a:lnTo>
                    <a:lnTo>
                      <a:pt x="8685" y="16581"/>
                    </a:lnTo>
                    <a:lnTo>
                      <a:pt x="8670" y="16666"/>
                    </a:lnTo>
                    <a:lnTo>
                      <a:pt x="8655" y="16748"/>
                    </a:lnTo>
                    <a:lnTo>
                      <a:pt x="8640" y="16830"/>
                    </a:lnTo>
                    <a:lnTo>
                      <a:pt x="8625" y="16911"/>
                    </a:lnTo>
                    <a:lnTo>
                      <a:pt x="8610" y="16992"/>
                    </a:lnTo>
                    <a:lnTo>
                      <a:pt x="8595" y="17072"/>
                    </a:lnTo>
                    <a:lnTo>
                      <a:pt x="8580" y="17152"/>
                    </a:lnTo>
                    <a:lnTo>
                      <a:pt x="8565" y="17231"/>
                    </a:lnTo>
                    <a:lnTo>
                      <a:pt x="8549" y="17308"/>
                    </a:lnTo>
                    <a:lnTo>
                      <a:pt x="8534" y="17386"/>
                    </a:lnTo>
                    <a:lnTo>
                      <a:pt x="8519" y="17462"/>
                    </a:lnTo>
                    <a:lnTo>
                      <a:pt x="8504" y="17538"/>
                    </a:lnTo>
                    <a:lnTo>
                      <a:pt x="8489" y="17614"/>
                    </a:lnTo>
                    <a:lnTo>
                      <a:pt x="8474" y="17688"/>
                    </a:lnTo>
                    <a:lnTo>
                      <a:pt x="8459" y="17762"/>
                    </a:lnTo>
                    <a:lnTo>
                      <a:pt x="8443" y="17835"/>
                    </a:lnTo>
                    <a:lnTo>
                      <a:pt x="8428" y="17907"/>
                    </a:lnTo>
                    <a:lnTo>
                      <a:pt x="8413" y="17979"/>
                    </a:lnTo>
                    <a:lnTo>
                      <a:pt x="8398" y="18051"/>
                    </a:lnTo>
                    <a:lnTo>
                      <a:pt x="8383" y="18120"/>
                    </a:lnTo>
                    <a:lnTo>
                      <a:pt x="8368" y="18190"/>
                    </a:lnTo>
                    <a:lnTo>
                      <a:pt x="8353" y="18258"/>
                    </a:lnTo>
                    <a:lnTo>
                      <a:pt x="8338" y="18326"/>
                    </a:lnTo>
                    <a:lnTo>
                      <a:pt x="8323" y="18394"/>
                    </a:lnTo>
                    <a:lnTo>
                      <a:pt x="8308" y="18460"/>
                    </a:lnTo>
                    <a:lnTo>
                      <a:pt x="8293" y="18525"/>
                    </a:lnTo>
                    <a:lnTo>
                      <a:pt x="8278" y="18589"/>
                    </a:lnTo>
                    <a:lnTo>
                      <a:pt x="8263" y="18654"/>
                    </a:lnTo>
                    <a:lnTo>
                      <a:pt x="8248" y="18717"/>
                    </a:lnTo>
                    <a:lnTo>
                      <a:pt x="8233" y="18779"/>
                    </a:lnTo>
                    <a:lnTo>
                      <a:pt x="8218" y="18841"/>
                    </a:lnTo>
                    <a:lnTo>
                      <a:pt x="8203" y="18901"/>
                    </a:lnTo>
                    <a:lnTo>
                      <a:pt x="8188" y="18961"/>
                    </a:lnTo>
                    <a:lnTo>
                      <a:pt x="8172" y="19021"/>
                    </a:lnTo>
                    <a:lnTo>
                      <a:pt x="8157" y="19078"/>
                    </a:lnTo>
                    <a:lnTo>
                      <a:pt x="8142" y="19135"/>
                    </a:lnTo>
                    <a:lnTo>
                      <a:pt x="8127" y="19191"/>
                    </a:lnTo>
                    <a:lnTo>
                      <a:pt x="8112" y="19248"/>
                    </a:lnTo>
                    <a:lnTo>
                      <a:pt x="8097" y="19303"/>
                    </a:lnTo>
                    <a:lnTo>
                      <a:pt x="8082" y="19356"/>
                    </a:lnTo>
                    <a:lnTo>
                      <a:pt x="8067" y="19410"/>
                    </a:lnTo>
                    <a:lnTo>
                      <a:pt x="8052" y="19461"/>
                    </a:lnTo>
                    <a:lnTo>
                      <a:pt x="8036" y="19512"/>
                    </a:lnTo>
                    <a:lnTo>
                      <a:pt x="8021" y="19563"/>
                    </a:lnTo>
                    <a:lnTo>
                      <a:pt x="8006" y="19612"/>
                    </a:lnTo>
                    <a:lnTo>
                      <a:pt x="7991" y="19661"/>
                    </a:lnTo>
                    <a:lnTo>
                      <a:pt x="7976" y="19708"/>
                    </a:lnTo>
                    <a:lnTo>
                      <a:pt x="7961" y="19755"/>
                    </a:lnTo>
                    <a:lnTo>
                      <a:pt x="7946" y="19800"/>
                    </a:lnTo>
                    <a:lnTo>
                      <a:pt x="7930" y="19846"/>
                    </a:lnTo>
                    <a:lnTo>
                      <a:pt x="7915" y="19889"/>
                    </a:lnTo>
                    <a:lnTo>
                      <a:pt x="7900" y="19933"/>
                    </a:lnTo>
                    <a:lnTo>
                      <a:pt x="7884" y="19976"/>
                    </a:lnTo>
                    <a:lnTo>
                      <a:pt x="7868" y="20017"/>
                    </a:lnTo>
                    <a:lnTo>
                      <a:pt x="7853" y="20056"/>
                    </a:lnTo>
                    <a:lnTo>
                      <a:pt x="7838" y="20096"/>
                    </a:lnTo>
                    <a:lnTo>
                      <a:pt x="7822" y="20135"/>
                    </a:lnTo>
                    <a:lnTo>
                      <a:pt x="7807" y="20171"/>
                    </a:lnTo>
                    <a:lnTo>
                      <a:pt x="7792" y="20208"/>
                    </a:lnTo>
                    <a:lnTo>
                      <a:pt x="7776" y="20244"/>
                    </a:lnTo>
                    <a:lnTo>
                      <a:pt x="7760" y="20280"/>
                    </a:lnTo>
                    <a:lnTo>
                      <a:pt x="7745" y="20312"/>
                    </a:lnTo>
                    <a:lnTo>
                      <a:pt x="7730" y="20345"/>
                    </a:lnTo>
                    <a:lnTo>
                      <a:pt x="7714" y="20377"/>
                    </a:lnTo>
                    <a:lnTo>
                      <a:pt x="7699" y="20409"/>
                    </a:lnTo>
                    <a:lnTo>
                      <a:pt x="7683" y="20439"/>
                    </a:lnTo>
                    <a:lnTo>
                      <a:pt x="7667" y="20469"/>
                    </a:lnTo>
                    <a:lnTo>
                      <a:pt x="7652" y="20495"/>
                    </a:lnTo>
                    <a:lnTo>
                      <a:pt x="7636" y="20523"/>
                    </a:lnTo>
                    <a:lnTo>
                      <a:pt x="7620" y="20549"/>
                    </a:lnTo>
                    <a:lnTo>
                      <a:pt x="7604" y="20575"/>
                    </a:lnTo>
                    <a:lnTo>
                      <a:pt x="7588" y="20600"/>
                    </a:lnTo>
                    <a:lnTo>
                      <a:pt x="7570" y="20625"/>
                    </a:lnTo>
                    <a:lnTo>
                      <a:pt x="7555" y="20645"/>
                    </a:lnTo>
                    <a:lnTo>
                      <a:pt x="7539" y="20667"/>
                    </a:lnTo>
                    <a:lnTo>
                      <a:pt x="7522" y="20688"/>
                    </a:lnTo>
                    <a:lnTo>
                      <a:pt x="7505" y="20708"/>
                    </a:lnTo>
                    <a:lnTo>
                      <a:pt x="7486" y="20729"/>
                    </a:lnTo>
                    <a:lnTo>
                      <a:pt x="7471" y="20744"/>
                    </a:lnTo>
                    <a:lnTo>
                      <a:pt x="7454" y="20762"/>
                    </a:lnTo>
                    <a:lnTo>
                      <a:pt x="7433" y="20780"/>
                    </a:lnTo>
                    <a:lnTo>
                      <a:pt x="7418" y="20792"/>
                    </a:lnTo>
                    <a:lnTo>
                      <a:pt x="7400" y="20807"/>
                    </a:lnTo>
                    <a:lnTo>
                      <a:pt x="7378" y="20823"/>
                    </a:lnTo>
                    <a:lnTo>
                      <a:pt x="7363" y="20832"/>
                    </a:lnTo>
                    <a:lnTo>
                      <a:pt x="7339" y="20845"/>
                    </a:lnTo>
                    <a:lnTo>
                      <a:pt x="7324" y="20852"/>
                    </a:lnTo>
                    <a:lnTo>
                      <a:pt x="7299" y="20864"/>
                    </a:lnTo>
                    <a:lnTo>
                      <a:pt x="7278" y="20870"/>
                    </a:lnTo>
                    <a:lnTo>
                      <a:pt x="7263" y="20874"/>
                    </a:lnTo>
                    <a:lnTo>
                      <a:pt x="7236" y="20881"/>
                    </a:lnTo>
                    <a:lnTo>
                      <a:pt x="7215" y="20883"/>
                    </a:lnTo>
                    <a:lnTo>
                      <a:pt x="7200" y="20884"/>
                    </a:lnTo>
                    <a:lnTo>
                      <a:pt x="7172" y="20885"/>
                    </a:lnTo>
                    <a:lnTo>
                      <a:pt x="7151" y="20884"/>
                    </a:lnTo>
                    <a:lnTo>
                      <a:pt x="7130" y="20881"/>
                    </a:lnTo>
                    <a:lnTo>
                      <a:pt x="7115" y="20878"/>
                    </a:lnTo>
                    <a:lnTo>
                      <a:pt x="7090" y="20872"/>
                    </a:lnTo>
                    <a:lnTo>
                      <a:pt x="7067" y="20865"/>
                    </a:lnTo>
                    <a:lnTo>
                      <a:pt x="7047" y="20856"/>
                    </a:lnTo>
                    <a:lnTo>
                      <a:pt x="7027" y="20847"/>
                    </a:lnTo>
                    <a:lnTo>
                      <a:pt x="7008" y="20837"/>
                    </a:lnTo>
                    <a:lnTo>
                      <a:pt x="6989" y="20825"/>
                    </a:lnTo>
                    <a:lnTo>
                      <a:pt x="6971" y="20813"/>
                    </a:lnTo>
                    <a:lnTo>
                      <a:pt x="6950" y="20797"/>
                    </a:lnTo>
                    <a:lnTo>
                      <a:pt x="6935" y="20784"/>
                    </a:lnTo>
                    <a:lnTo>
                      <a:pt x="6917" y="20769"/>
                    </a:lnTo>
                    <a:lnTo>
                      <a:pt x="6900" y="20752"/>
                    </a:lnTo>
                    <a:lnTo>
                      <a:pt x="6882" y="20735"/>
                    </a:lnTo>
                    <a:lnTo>
                      <a:pt x="6864" y="20715"/>
                    </a:lnTo>
                    <a:lnTo>
                      <a:pt x="6849" y="20697"/>
                    </a:lnTo>
                    <a:lnTo>
                      <a:pt x="6832" y="20677"/>
                    </a:lnTo>
                    <a:lnTo>
                      <a:pt x="6816" y="20656"/>
                    </a:lnTo>
                    <a:lnTo>
                      <a:pt x="6798" y="20633"/>
                    </a:lnTo>
                    <a:lnTo>
                      <a:pt x="6783" y="20611"/>
                    </a:lnTo>
                    <a:lnTo>
                      <a:pt x="6767" y="20587"/>
                    </a:lnTo>
                    <a:lnTo>
                      <a:pt x="6750" y="20561"/>
                    </a:lnTo>
                    <a:lnTo>
                      <a:pt x="6735" y="20536"/>
                    </a:lnTo>
                    <a:lnTo>
                      <a:pt x="6719" y="20509"/>
                    </a:lnTo>
                    <a:lnTo>
                      <a:pt x="6703" y="20481"/>
                    </a:lnTo>
                    <a:lnTo>
                      <a:pt x="6688" y="20453"/>
                    </a:lnTo>
                    <a:lnTo>
                      <a:pt x="6672" y="20424"/>
                    </a:lnTo>
                    <a:lnTo>
                      <a:pt x="6656" y="20392"/>
                    </a:lnTo>
                    <a:lnTo>
                      <a:pt x="6641" y="20361"/>
                    </a:lnTo>
                    <a:lnTo>
                      <a:pt x="6626" y="20329"/>
                    </a:lnTo>
                    <a:lnTo>
                      <a:pt x="6610" y="20295"/>
                    </a:lnTo>
                    <a:lnTo>
                      <a:pt x="6595" y="20261"/>
                    </a:lnTo>
                    <a:lnTo>
                      <a:pt x="6579" y="20226"/>
                    </a:lnTo>
                    <a:lnTo>
                      <a:pt x="6564" y="20190"/>
                    </a:lnTo>
                    <a:lnTo>
                      <a:pt x="6549" y="20154"/>
                    </a:lnTo>
                    <a:lnTo>
                      <a:pt x="6533" y="20116"/>
                    </a:lnTo>
                    <a:lnTo>
                      <a:pt x="6518" y="20076"/>
                    </a:lnTo>
                    <a:lnTo>
                      <a:pt x="6503" y="20036"/>
                    </a:lnTo>
                    <a:lnTo>
                      <a:pt x="6487" y="19995"/>
                    </a:lnTo>
                    <a:lnTo>
                      <a:pt x="6472" y="19954"/>
                    </a:lnTo>
                    <a:lnTo>
                      <a:pt x="6457" y="19912"/>
                    </a:lnTo>
                    <a:lnTo>
                      <a:pt x="6442" y="19868"/>
                    </a:lnTo>
                    <a:lnTo>
                      <a:pt x="6426" y="19824"/>
                    </a:lnTo>
                    <a:lnTo>
                      <a:pt x="6411" y="19778"/>
                    </a:lnTo>
                    <a:lnTo>
                      <a:pt x="6396" y="19732"/>
                    </a:lnTo>
                    <a:lnTo>
                      <a:pt x="6381" y="19685"/>
                    </a:lnTo>
                    <a:lnTo>
                      <a:pt x="6366" y="19637"/>
                    </a:lnTo>
                    <a:lnTo>
                      <a:pt x="6351" y="19590"/>
                    </a:lnTo>
                    <a:lnTo>
                      <a:pt x="6335" y="19538"/>
                    </a:lnTo>
                    <a:lnTo>
                      <a:pt x="6319" y="19488"/>
                    </a:lnTo>
                    <a:lnTo>
                      <a:pt x="6304" y="19436"/>
                    </a:lnTo>
                    <a:lnTo>
                      <a:pt x="6289" y="19384"/>
                    </a:lnTo>
                    <a:lnTo>
                      <a:pt x="6274" y="19330"/>
                    </a:lnTo>
                    <a:lnTo>
                      <a:pt x="6259" y="19276"/>
                    </a:lnTo>
                    <a:lnTo>
                      <a:pt x="6244" y="19221"/>
                    </a:lnTo>
                    <a:lnTo>
                      <a:pt x="6229" y="19165"/>
                    </a:lnTo>
                    <a:lnTo>
                      <a:pt x="6214" y="19108"/>
                    </a:lnTo>
                    <a:lnTo>
                      <a:pt x="6199" y="19051"/>
                    </a:lnTo>
                    <a:lnTo>
                      <a:pt x="6183" y="18992"/>
                    </a:lnTo>
                    <a:lnTo>
                      <a:pt x="6168" y="18933"/>
                    </a:lnTo>
                    <a:lnTo>
                      <a:pt x="6153" y="18872"/>
                    </a:lnTo>
                    <a:lnTo>
                      <a:pt x="6138" y="18811"/>
                    </a:lnTo>
                    <a:lnTo>
                      <a:pt x="6123" y="18749"/>
                    </a:lnTo>
                    <a:lnTo>
                      <a:pt x="6108" y="18687"/>
                    </a:lnTo>
                    <a:lnTo>
                      <a:pt x="6093" y="18623"/>
                    </a:lnTo>
                    <a:lnTo>
                      <a:pt x="6078" y="18559"/>
                    </a:lnTo>
                    <a:lnTo>
                      <a:pt x="6063" y="18494"/>
                    </a:lnTo>
                    <a:lnTo>
                      <a:pt x="6048" y="18428"/>
                    </a:lnTo>
                    <a:lnTo>
                      <a:pt x="6033" y="18361"/>
                    </a:lnTo>
                    <a:lnTo>
                      <a:pt x="6018" y="18294"/>
                    </a:lnTo>
                    <a:lnTo>
                      <a:pt x="6003" y="18225"/>
                    </a:lnTo>
                    <a:lnTo>
                      <a:pt x="5988" y="18157"/>
                    </a:lnTo>
                    <a:lnTo>
                      <a:pt x="5973" y="18087"/>
                    </a:lnTo>
                    <a:lnTo>
                      <a:pt x="5958" y="18016"/>
                    </a:lnTo>
                    <a:lnTo>
                      <a:pt x="5942" y="17945"/>
                    </a:lnTo>
                    <a:lnTo>
                      <a:pt x="5927" y="17873"/>
                    </a:lnTo>
                    <a:lnTo>
                      <a:pt x="5912" y="17800"/>
                    </a:lnTo>
                    <a:lnTo>
                      <a:pt x="5897" y="17727"/>
                    </a:lnTo>
                    <a:lnTo>
                      <a:pt x="5882" y="17652"/>
                    </a:lnTo>
                    <a:lnTo>
                      <a:pt x="5867" y="17577"/>
                    </a:lnTo>
                    <a:lnTo>
                      <a:pt x="5852" y="17502"/>
                    </a:lnTo>
                    <a:lnTo>
                      <a:pt x="5837" y="17426"/>
                    </a:lnTo>
                    <a:lnTo>
                      <a:pt x="5822" y="17349"/>
                    </a:lnTo>
                    <a:lnTo>
                      <a:pt x="5807" y="17271"/>
                    </a:lnTo>
                    <a:lnTo>
                      <a:pt x="5792" y="17192"/>
                    </a:lnTo>
                    <a:lnTo>
                      <a:pt x="5777" y="17113"/>
                    </a:lnTo>
                    <a:lnTo>
                      <a:pt x="5762" y="17033"/>
                    </a:lnTo>
                    <a:lnTo>
                      <a:pt x="5747" y="16953"/>
                    </a:lnTo>
                    <a:lnTo>
                      <a:pt x="5732" y="16872"/>
                    </a:lnTo>
                    <a:lnTo>
                      <a:pt x="5717" y="16791"/>
                    </a:lnTo>
                    <a:lnTo>
                      <a:pt x="5702" y="16709"/>
                    </a:lnTo>
                    <a:lnTo>
                      <a:pt x="5687" y="16625"/>
                    </a:lnTo>
                    <a:lnTo>
                      <a:pt x="5672" y="16542"/>
                    </a:lnTo>
                    <a:lnTo>
                      <a:pt x="5656" y="16457"/>
                    </a:lnTo>
                    <a:lnTo>
                      <a:pt x="5641" y="16373"/>
                    </a:lnTo>
                    <a:lnTo>
                      <a:pt x="5626" y="16288"/>
                    </a:lnTo>
                    <a:lnTo>
                      <a:pt x="5611" y="16202"/>
                    </a:lnTo>
                    <a:lnTo>
                      <a:pt x="5596" y="16116"/>
                    </a:lnTo>
                    <a:lnTo>
                      <a:pt x="5581" y="16029"/>
                    </a:lnTo>
                    <a:lnTo>
                      <a:pt x="5566" y="15941"/>
                    </a:lnTo>
                    <a:lnTo>
                      <a:pt x="5551" y="15853"/>
                    </a:lnTo>
                    <a:lnTo>
                      <a:pt x="5536" y="15764"/>
                    </a:lnTo>
                    <a:lnTo>
                      <a:pt x="5521" y="15674"/>
                    </a:lnTo>
                    <a:lnTo>
                      <a:pt x="5506" y="15585"/>
                    </a:lnTo>
                    <a:lnTo>
                      <a:pt x="5491" y="15495"/>
                    </a:lnTo>
                    <a:lnTo>
                      <a:pt x="5476" y="15404"/>
                    </a:lnTo>
                    <a:lnTo>
                      <a:pt x="5461" y="15313"/>
                    </a:lnTo>
                    <a:lnTo>
                      <a:pt x="5446" y="15221"/>
                    </a:lnTo>
                    <a:lnTo>
                      <a:pt x="5431" y="15129"/>
                    </a:lnTo>
                    <a:lnTo>
                      <a:pt x="5416" y="15037"/>
                    </a:lnTo>
                    <a:lnTo>
                      <a:pt x="5401" y="14944"/>
                    </a:lnTo>
                    <a:lnTo>
                      <a:pt x="5386" y="14850"/>
                    </a:lnTo>
                    <a:lnTo>
                      <a:pt x="5371" y="14756"/>
                    </a:lnTo>
                    <a:lnTo>
                      <a:pt x="5356" y="14661"/>
                    </a:lnTo>
                    <a:lnTo>
                      <a:pt x="5341" y="14566"/>
                    </a:lnTo>
                    <a:lnTo>
                      <a:pt x="5326" y="14471"/>
                    </a:lnTo>
                    <a:lnTo>
                      <a:pt x="5311" y="14376"/>
                    </a:lnTo>
                    <a:lnTo>
                      <a:pt x="5296" y="14280"/>
                    </a:lnTo>
                    <a:lnTo>
                      <a:pt x="5281" y="14183"/>
                    </a:lnTo>
                    <a:lnTo>
                      <a:pt x="5266" y="14087"/>
                    </a:lnTo>
                    <a:lnTo>
                      <a:pt x="5251" y="13990"/>
                    </a:lnTo>
                    <a:lnTo>
                      <a:pt x="5236" y="13892"/>
                    </a:lnTo>
                    <a:lnTo>
                      <a:pt x="5221" y="13794"/>
                    </a:lnTo>
                    <a:lnTo>
                      <a:pt x="5206" y="13696"/>
                    </a:lnTo>
                    <a:lnTo>
                      <a:pt x="5191" y="13598"/>
                    </a:lnTo>
                    <a:lnTo>
                      <a:pt x="5176" y="13499"/>
                    </a:lnTo>
                    <a:lnTo>
                      <a:pt x="5161" y="13400"/>
                    </a:lnTo>
                    <a:lnTo>
                      <a:pt x="5146" y="13301"/>
                    </a:lnTo>
                    <a:lnTo>
                      <a:pt x="5131" y="13201"/>
                    </a:lnTo>
                    <a:lnTo>
                      <a:pt x="5116" y="13101"/>
                    </a:lnTo>
                    <a:lnTo>
                      <a:pt x="5101" y="13001"/>
                    </a:lnTo>
                    <a:lnTo>
                      <a:pt x="5086" y="12901"/>
                    </a:lnTo>
                    <a:lnTo>
                      <a:pt x="5071" y="12800"/>
                    </a:lnTo>
                    <a:lnTo>
                      <a:pt x="5056" y="12699"/>
                    </a:lnTo>
                    <a:lnTo>
                      <a:pt x="5041" y="12598"/>
                    </a:lnTo>
                    <a:lnTo>
                      <a:pt x="5025" y="12496"/>
                    </a:lnTo>
                    <a:lnTo>
                      <a:pt x="5010" y="12394"/>
                    </a:lnTo>
                    <a:lnTo>
                      <a:pt x="4996" y="12293"/>
                    </a:lnTo>
                    <a:lnTo>
                      <a:pt x="4979" y="12190"/>
                    </a:lnTo>
                    <a:lnTo>
                      <a:pt x="4964" y="12088"/>
                    </a:lnTo>
                    <a:lnTo>
                      <a:pt x="4949" y="11986"/>
                    </a:lnTo>
                    <a:lnTo>
                      <a:pt x="4934" y="11884"/>
                    </a:lnTo>
                    <a:lnTo>
                      <a:pt x="4919" y="11781"/>
                    </a:lnTo>
                    <a:lnTo>
                      <a:pt x="4904" y="11678"/>
                    </a:lnTo>
                    <a:lnTo>
                      <a:pt x="4889" y="11576"/>
                    </a:lnTo>
                    <a:lnTo>
                      <a:pt x="4874" y="11473"/>
                    </a:lnTo>
                    <a:lnTo>
                      <a:pt x="4859" y="11370"/>
                    </a:lnTo>
                    <a:lnTo>
                      <a:pt x="4844" y="11267"/>
                    </a:lnTo>
                    <a:lnTo>
                      <a:pt x="4829" y="11163"/>
                    </a:lnTo>
                    <a:lnTo>
                      <a:pt x="4814" y="11060"/>
                    </a:lnTo>
                    <a:lnTo>
                      <a:pt x="4799" y="10957"/>
                    </a:lnTo>
                    <a:lnTo>
                      <a:pt x="4784" y="10853"/>
                    </a:lnTo>
                    <a:lnTo>
                      <a:pt x="4769" y="10750"/>
                    </a:lnTo>
                    <a:lnTo>
                      <a:pt x="4754" y="10647"/>
                    </a:lnTo>
                    <a:lnTo>
                      <a:pt x="4739" y="10543"/>
                    </a:lnTo>
                    <a:lnTo>
                      <a:pt x="4724" y="10440"/>
                    </a:lnTo>
                    <a:lnTo>
                      <a:pt x="4709" y="10336"/>
                    </a:lnTo>
                    <a:lnTo>
                      <a:pt x="4694" y="10233"/>
                    </a:lnTo>
                    <a:lnTo>
                      <a:pt x="4679" y="10129"/>
                    </a:lnTo>
                    <a:lnTo>
                      <a:pt x="4664" y="10026"/>
                    </a:lnTo>
                    <a:lnTo>
                      <a:pt x="4649" y="9923"/>
                    </a:lnTo>
                    <a:lnTo>
                      <a:pt x="4634" y="9819"/>
                    </a:lnTo>
                    <a:lnTo>
                      <a:pt x="4619" y="9716"/>
                    </a:lnTo>
                    <a:lnTo>
                      <a:pt x="4604" y="9613"/>
                    </a:lnTo>
                    <a:lnTo>
                      <a:pt x="4589" y="9510"/>
                    </a:lnTo>
                    <a:lnTo>
                      <a:pt x="4574" y="9407"/>
                    </a:lnTo>
                    <a:lnTo>
                      <a:pt x="4559" y="9304"/>
                    </a:lnTo>
                    <a:lnTo>
                      <a:pt x="4544" y="9201"/>
                    </a:lnTo>
                    <a:lnTo>
                      <a:pt x="4529" y="9099"/>
                    </a:lnTo>
                    <a:lnTo>
                      <a:pt x="4514" y="8996"/>
                    </a:lnTo>
                    <a:lnTo>
                      <a:pt x="4499" y="8894"/>
                    </a:lnTo>
                    <a:lnTo>
                      <a:pt x="4484" y="8791"/>
                    </a:lnTo>
                    <a:lnTo>
                      <a:pt x="4470" y="8690"/>
                    </a:lnTo>
                    <a:lnTo>
                      <a:pt x="4454" y="8588"/>
                    </a:lnTo>
                    <a:lnTo>
                      <a:pt x="4439" y="8486"/>
                    </a:lnTo>
                    <a:lnTo>
                      <a:pt x="4425" y="8385"/>
                    </a:lnTo>
                    <a:lnTo>
                      <a:pt x="4410" y="8284"/>
                    </a:lnTo>
                    <a:lnTo>
                      <a:pt x="4395" y="8183"/>
                    </a:lnTo>
                    <a:lnTo>
                      <a:pt x="4380" y="8082"/>
                    </a:lnTo>
                    <a:lnTo>
                      <a:pt x="4365" y="7982"/>
                    </a:lnTo>
                    <a:lnTo>
                      <a:pt x="4350" y="7881"/>
                    </a:lnTo>
                    <a:lnTo>
                      <a:pt x="4335" y="7781"/>
                    </a:lnTo>
                    <a:lnTo>
                      <a:pt x="4320" y="7682"/>
                    </a:lnTo>
                    <a:lnTo>
                      <a:pt x="4304" y="7582"/>
                    </a:lnTo>
                    <a:lnTo>
                      <a:pt x="4289" y="7483"/>
                    </a:lnTo>
                    <a:lnTo>
                      <a:pt x="4274" y="7384"/>
                    </a:lnTo>
                    <a:lnTo>
                      <a:pt x="4259" y="7285"/>
                    </a:lnTo>
                    <a:lnTo>
                      <a:pt x="4244" y="7187"/>
                    </a:lnTo>
                    <a:lnTo>
                      <a:pt x="4229" y="7089"/>
                    </a:lnTo>
                    <a:lnTo>
                      <a:pt x="4214" y="6991"/>
                    </a:lnTo>
                    <a:lnTo>
                      <a:pt x="4199" y="6894"/>
                    </a:lnTo>
                    <a:lnTo>
                      <a:pt x="4184" y="6797"/>
                    </a:lnTo>
                    <a:lnTo>
                      <a:pt x="4169" y="6700"/>
                    </a:lnTo>
                    <a:lnTo>
                      <a:pt x="4154" y="6604"/>
                    </a:lnTo>
                    <a:lnTo>
                      <a:pt x="4139" y="6508"/>
                    </a:lnTo>
                    <a:lnTo>
                      <a:pt x="4124" y="6413"/>
                    </a:lnTo>
                    <a:lnTo>
                      <a:pt x="4109" y="6318"/>
                    </a:lnTo>
                    <a:lnTo>
                      <a:pt x="4094" y="6224"/>
                    </a:lnTo>
                    <a:lnTo>
                      <a:pt x="4079" y="6130"/>
                    </a:lnTo>
                    <a:lnTo>
                      <a:pt x="4064" y="6036"/>
                    </a:lnTo>
                    <a:lnTo>
                      <a:pt x="4049" y="5943"/>
                    </a:lnTo>
                    <a:lnTo>
                      <a:pt x="4034" y="5850"/>
                    </a:lnTo>
                    <a:lnTo>
                      <a:pt x="4019" y="5758"/>
                    </a:lnTo>
                    <a:lnTo>
                      <a:pt x="4004" y="5666"/>
                    </a:lnTo>
                    <a:lnTo>
                      <a:pt x="3989" y="5574"/>
                    </a:lnTo>
                    <a:lnTo>
                      <a:pt x="3974" y="5483"/>
                    </a:lnTo>
                    <a:lnTo>
                      <a:pt x="3959" y="5393"/>
                    </a:lnTo>
                    <a:lnTo>
                      <a:pt x="3944" y="5303"/>
                    </a:lnTo>
                    <a:lnTo>
                      <a:pt x="3929" y="5213"/>
                    </a:lnTo>
                    <a:lnTo>
                      <a:pt x="3914" y="5125"/>
                    </a:lnTo>
                    <a:lnTo>
                      <a:pt x="3899" y="5037"/>
                    </a:lnTo>
                    <a:lnTo>
                      <a:pt x="3884" y="4949"/>
                    </a:lnTo>
                    <a:lnTo>
                      <a:pt x="3869" y="4862"/>
                    </a:lnTo>
                    <a:lnTo>
                      <a:pt x="3854" y="4775"/>
                    </a:lnTo>
                    <a:lnTo>
                      <a:pt x="3839" y="4689"/>
                    </a:lnTo>
                    <a:lnTo>
                      <a:pt x="3824" y="4603"/>
                    </a:lnTo>
                    <a:lnTo>
                      <a:pt x="3809" y="4518"/>
                    </a:lnTo>
                    <a:lnTo>
                      <a:pt x="3794" y="4434"/>
                    </a:lnTo>
                    <a:lnTo>
                      <a:pt x="3779" y="4351"/>
                    </a:lnTo>
                    <a:lnTo>
                      <a:pt x="3764" y="4268"/>
                    </a:lnTo>
                    <a:lnTo>
                      <a:pt x="3749" y="4185"/>
                    </a:lnTo>
                    <a:lnTo>
                      <a:pt x="3734" y="4103"/>
                    </a:lnTo>
                    <a:lnTo>
                      <a:pt x="3719" y="4022"/>
                    </a:lnTo>
                    <a:lnTo>
                      <a:pt x="3704" y="3941"/>
                    </a:lnTo>
                    <a:lnTo>
                      <a:pt x="3689" y="3861"/>
                    </a:lnTo>
                    <a:lnTo>
                      <a:pt x="3674" y="3782"/>
                    </a:lnTo>
                    <a:lnTo>
                      <a:pt x="3659" y="3704"/>
                    </a:lnTo>
                    <a:lnTo>
                      <a:pt x="3644" y="3627"/>
                    </a:lnTo>
                    <a:lnTo>
                      <a:pt x="3628" y="3549"/>
                    </a:lnTo>
                    <a:lnTo>
                      <a:pt x="3613" y="3472"/>
                    </a:lnTo>
                    <a:lnTo>
                      <a:pt x="3598" y="3396"/>
                    </a:lnTo>
                    <a:lnTo>
                      <a:pt x="3583" y="3322"/>
                    </a:lnTo>
                    <a:lnTo>
                      <a:pt x="3568" y="3248"/>
                    </a:lnTo>
                    <a:lnTo>
                      <a:pt x="3553" y="3174"/>
                    </a:lnTo>
                    <a:lnTo>
                      <a:pt x="3538" y="3101"/>
                    </a:lnTo>
                    <a:lnTo>
                      <a:pt x="3524" y="3028"/>
                    </a:lnTo>
                    <a:lnTo>
                      <a:pt x="3509" y="2957"/>
                    </a:lnTo>
                    <a:lnTo>
                      <a:pt x="3494" y="2887"/>
                    </a:lnTo>
                    <a:lnTo>
                      <a:pt x="3479" y="2817"/>
                    </a:lnTo>
                    <a:lnTo>
                      <a:pt x="3464" y="2748"/>
                    </a:lnTo>
                    <a:lnTo>
                      <a:pt x="3449" y="2679"/>
                    </a:lnTo>
                    <a:lnTo>
                      <a:pt x="3434" y="2611"/>
                    </a:lnTo>
                    <a:lnTo>
                      <a:pt x="3419" y="2545"/>
                    </a:lnTo>
                    <a:lnTo>
                      <a:pt x="3404" y="2479"/>
                    </a:lnTo>
                    <a:lnTo>
                      <a:pt x="3389" y="2414"/>
                    </a:lnTo>
                    <a:lnTo>
                      <a:pt x="3374" y="2349"/>
                    </a:lnTo>
                    <a:lnTo>
                      <a:pt x="3359" y="2286"/>
                    </a:lnTo>
                    <a:lnTo>
                      <a:pt x="3344" y="2223"/>
                    </a:lnTo>
                    <a:lnTo>
                      <a:pt x="3329" y="2161"/>
                    </a:lnTo>
                    <a:lnTo>
                      <a:pt x="3314" y="2100"/>
                    </a:lnTo>
                    <a:lnTo>
                      <a:pt x="3299" y="2040"/>
                    </a:lnTo>
                    <a:lnTo>
                      <a:pt x="3284" y="1981"/>
                    </a:lnTo>
                    <a:lnTo>
                      <a:pt x="3270" y="1923"/>
                    </a:lnTo>
                    <a:lnTo>
                      <a:pt x="3255" y="1865"/>
                    </a:lnTo>
                    <a:lnTo>
                      <a:pt x="3240" y="1808"/>
                    </a:lnTo>
                    <a:lnTo>
                      <a:pt x="3225" y="1753"/>
                    </a:lnTo>
                    <a:lnTo>
                      <a:pt x="3210" y="1698"/>
                    </a:lnTo>
                    <a:lnTo>
                      <a:pt x="3195" y="1643"/>
                    </a:lnTo>
                    <a:lnTo>
                      <a:pt x="3180" y="1590"/>
                    </a:lnTo>
                    <a:lnTo>
                      <a:pt x="3165" y="1538"/>
                    </a:lnTo>
                    <a:lnTo>
                      <a:pt x="3150" y="1487"/>
                    </a:lnTo>
                    <a:lnTo>
                      <a:pt x="3136" y="1436"/>
                    </a:lnTo>
                    <a:lnTo>
                      <a:pt x="3121" y="1387"/>
                    </a:lnTo>
                    <a:lnTo>
                      <a:pt x="3106" y="1338"/>
                    </a:lnTo>
                    <a:lnTo>
                      <a:pt x="3091" y="1291"/>
                    </a:lnTo>
                    <a:lnTo>
                      <a:pt x="3076" y="1244"/>
                    </a:lnTo>
                    <a:lnTo>
                      <a:pt x="3061" y="1198"/>
                    </a:lnTo>
                    <a:lnTo>
                      <a:pt x="3046" y="1153"/>
                    </a:lnTo>
                    <a:lnTo>
                      <a:pt x="3032" y="1109"/>
                    </a:lnTo>
                    <a:lnTo>
                      <a:pt x="3017" y="1066"/>
                    </a:lnTo>
                    <a:lnTo>
                      <a:pt x="3002" y="1024"/>
                    </a:lnTo>
                    <a:lnTo>
                      <a:pt x="2987" y="983"/>
                    </a:lnTo>
                    <a:lnTo>
                      <a:pt x="2973" y="945"/>
                    </a:lnTo>
                    <a:lnTo>
                      <a:pt x="2957" y="905"/>
                    </a:lnTo>
                    <a:lnTo>
                      <a:pt x="2942" y="867"/>
                    </a:lnTo>
                    <a:lnTo>
                      <a:pt x="2928" y="830"/>
                    </a:lnTo>
                    <a:lnTo>
                      <a:pt x="2913" y="793"/>
                    </a:lnTo>
                    <a:lnTo>
                      <a:pt x="2898" y="758"/>
                    </a:lnTo>
                    <a:lnTo>
                      <a:pt x="2884" y="724"/>
                    </a:lnTo>
                    <a:lnTo>
                      <a:pt x="2869" y="691"/>
                    </a:lnTo>
                    <a:lnTo>
                      <a:pt x="2855" y="659"/>
                    </a:lnTo>
                    <a:lnTo>
                      <a:pt x="2840" y="628"/>
                    </a:lnTo>
                    <a:lnTo>
                      <a:pt x="2826" y="598"/>
                    </a:lnTo>
                    <a:lnTo>
                      <a:pt x="2811" y="570"/>
                    </a:lnTo>
                    <a:lnTo>
                      <a:pt x="2797" y="542"/>
                    </a:lnTo>
                    <a:lnTo>
                      <a:pt x="2783" y="515"/>
                    </a:lnTo>
                    <a:lnTo>
                      <a:pt x="2768" y="489"/>
                    </a:lnTo>
                    <a:lnTo>
                      <a:pt x="2754" y="465"/>
                    </a:lnTo>
                    <a:lnTo>
                      <a:pt x="2740" y="441"/>
                    </a:lnTo>
                    <a:lnTo>
                      <a:pt x="2726" y="419"/>
                    </a:lnTo>
                    <a:lnTo>
                      <a:pt x="2712" y="398"/>
                    </a:lnTo>
                    <a:lnTo>
                      <a:pt x="2698" y="377"/>
                    </a:lnTo>
                    <a:lnTo>
                      <a:pt x="2685" y="358"/>
                    </a:lnTo>
                    <a:lnTo>
                      <a:pt x="2671" y="340"/>
                    </a:lnTo>
                    <a:lnTo>
                      <a:pt x="2658" y="323"/>
                    </a:lnTo>
                    <a:lnTo>
                      <a:pt x="2644" y="307"/>
                    </a:lnTo>
                    <a:lnTo>
                      <a:pt x="2631" y="292"/>
                    </a:lnTo>
                    <a:lnTo>
                      <a:pt x="2621" y="281"/>
                    </a:lnTo>
                    <a:lnTo>
                      <a:pt x="2606" y="267"/>
                    </a:lnTo>
                    <a:lnTo>
                      <a:pt x="2594" y="255"/>
                    </a:lnTo>
                    <a:lnTo>
                      <a:pt x="2581" y="244"/>
                    </a:lnTo>
                    <a:lnTo>
                      <a:pt x="2570" y="235"/>
                    </a:lnTo>
                    <a:lnTo>
                      <a:pt x="2562" y="229"/>
                    </a:lnTo>
                    <a:lnTo>
                      <a:pt x="2547" y="220"/>
                    </a:lnTo>
                    <a:lnTo>
                      <a:pt x="2536" y="213"/>
                    </a:lnTo>
                    <a:lnTo>
                      <a:pt x="2531" y="210"/>
                    </a:lnTo>
                    <a:lnTo>
                      <a:pt x="2516" y="204"/>
                    </a:lnTo>
                    <a:lnTo>
                      <a:pt x="2506" y="200"/>
                    </a:lnTo>
                    <a:lnTo>
                      <a:pt x="2503" y="198"/>
                    </a:lnTo>
                    <a:lnTo>
                      <a:pt x="2488" y="195"/>
                    </a:lnTo>
                    <a:lnTo>
                      <a:pt x="2485" y="193"/>
                    </a:lnTo>
                    <a:lnTo>
                      <a:pt x="2470" y="192"/>
                    </a:lnTo>
                    <a:lnTo>
                      <a:pt x="2468" y="191"/>
                    </a:lnTo>
                    <a:lnTo>
                      <a:pt x="2459" y="192"/>
                    </a:lnTo>
                    <a:lnTo>
                      <a:pt x="2444" y="194"/>
                    </a:lnTo>
                    <a:lnTo>
                      <a:pt x="2441" y="193"/>
                    </a:lnTo>
                    <a:lnTo>
                      <a:pt x="2432" y="196"/>
                    </a:lnTo>
                    <a:lnTo>
                      <a:pt x="2420" y="199"/>
                    </a:lnTo>
                    <a:lnTo>
                      <a:pt x="2406" y="205"/>
                    </a:lnTo>
                    <a:lnTo>
                      <a:pt x="2401" y="206"/>
                    </a:lnTo>
                    <a:lnTo>
                      <a:pt x="2390" y="212"/>
                    </a:lnTo>
                    <a:lnTo>
                      <a:pt x="2379" y="218"/>
                    </a:lnTo>
                    <a:lnTo>
                      <a:pt x="2367" y="226"/>
                    </a:lnTo>
                    <a:lnTo>
                      <a:pt x="2355" y="234"/>
                    </a:lnTo>
                    <a:lnTo>
                      <a:pt x="2343" y="244"/>
                    </a:lnTo>
                    <a:lnTo>
                      <a:pt x="2331" y="255"/>
                    </a:lnTo>
                    <a:lnTo>
                      <a:pt x="2318" y="266"/>
                    </a:lnTo>
                    <a:lnTo>
                      <a:pt x="2306" y="279"/>
                    </a:lnTo>
                    <a:lnTo>
                      <a:pt x="2292" y="293"/>
                    </a:lnTo>
                    <a:lnTo>
                      <a:pt x="2279" y="308"/>
                    </a:lnTo>
                    <a:lnTo>
                      <a:pt x="2266" y="324"/>
                    </a:lnTo>
                    <a:lnTo>
                      <a:pt x="2252" y="341"/>
                    </a:lnTo>
                    <a:lnTo>
                      <a:pt x="2239" y="359"/>
                    </a:lnTo>
                    <a:lnTo>
                      <a:pt x="2226" y="377"/>
                    </a:lnTo>
                    <a:lnTo>
                      <a:pt x="2211" y="400"/>
                    </a:lnTo>
                    <a:lnTo>
                      <a:pt x="2197" y="421"/>
                    </a:lnTo>
                    <a:lnTo>
                      <a:pt x="2183" y="444"/>
                    </a:lnTo>
                    <a:lnTo>
                      <a:pt x="2169" y="467"/>
                    </a:lnTo>
                    <a:lnTo>
                      <a:pt x="2155" y="491"/>
                    </a:lnTo>
                    <a:lnTo>
                      <a:pt x="2140" y="519"/>
                    </a:lnTo>
                    <a:lnTo>
                      <a:pt x="2126" y="546"/>
                    </a:lnTo>
                    <a:lnTo>
                      <a:pt x="2111" y="573"/>
                    </a:lnTo>
                    <a:lnTo>
                      <a:pt x="2097" y="602"/>
                    </a:lnTo>
                    <a:lnTo>
                      <a:pt x="2082" y="632"/>
                    </a:lnTo>
                    <a:lnTo>
                      <a:pt x="2068" y="663"/>
                    </a:lnTo>
                    <a:lnTo>
                      <a:pt x="2054" y="694"/>
                    </a:lnTo>
                    <a:lnTo>
                      <a:pt x="2039" y="729"/>
                    </a:lnTo>
                    <a:lnTo>
                      <a:pt x="2024" y="763"/>
                    </a:lnTo>
                    <a:lnTo>
                      <a:pt x="2009" y="799"/>
                    </a:lnTo>
                    <a:lnTo>
                      <a:pt x="1995" y="835"/>
                    </a:lnTo>
                    <a:lnTo>
                      <a:pt x="1980" y="872"/>
                    </a:lnTo>
                    <a:lnTo>
                      <a:pt x="1965" y="911"/>
                    </a:lnTo>
                    <a:lnTo>
                      <a:pt x="1951" y="948"/>
                    </a:lnTo>
                    <a:lnTo>
                      <a:pt x="1936" y="989"/>
                    </a:lnTo>
                    <a:lnTo>
                      <a:pt x="1921" y="1030"/>
                    </a:lnTo>
                    <a:lnTo>
                      <a:pt x="1906" y="1073"/>
                    </a:lnTo>
                    <a:lnTo>
                      <a:pt x="1892" y="1115"/>
                    </a:lnTo>
                    <a:lnTo>
                      <a:pt x="1877" y="1159"/>
                    </a:lnTo>
                    <a:lnTo>
                      <a:pt x="1862" y="1205"/>
                    </a:lnTo>
                    <a:lnTo>
                      <a:pt x="1847" y="1251"/>
                    </a:lnTo>
                    <a:lnTo>
                      <a:pt x="1832" y="1297"/>
                    </a:lnTo>
                    <a:lnTo>
                      <a:pt x="1817" y="1346"/>
                    </a:lnTo>
                    <a:lnTo>
                      <a:pt x="1802" y="1396"/>
                    </a:lnTo>
                    <a:lnTo>
                      <a:pt x="1787" y="1444"/>
                    </a:lnTo>
                    <a:lnTo>
                      <a:pt x="1772" y="1494"/>
                    </a:lnTo>
                    <a:lnTo>
                      <a:pt x="1757" y="1546"/>
                    </a:lnTo>
                    <a:lnTo>
                      <a:pt x="1742" y="1598"/>
                    </a:lnTo>
                    <a:lnTo>
                      <a:pt x="1727" y="1652"/>
                    </a:lnTo>
                    <a:lnTo>
                      <a:pt x="1712" y="1705"/>
                    </a:lnTo>
                    <a:lnTo>
                      <a:pt x="1697" y="1761"/>
                    </a:lnTo>
                    <a:lnTo>
                      <a:pt x="1682" y="1817"/>
                    </a:lnTo>
                    <a:lnTo>
                      <a:pt x="1667" y="1874"/>
                    </a:lnTo>
                    <a:lnTo>
                      <a:pt x="1653" y="1931"/>
                    </a:lnTo>
                    <a:lnTo>
                      <a:pt x="1638" y="1990"/>
                    </a:lnTo>
                    <a:lnTo>
                      <a:pt x="1623" y="2049"/>
                    </a:lnTo>
                    <a:lnTo>
                      <a:pt x="1608" y="2110"/>
                    </a:lnTo>
                    <a:lnTo>
                      <a:pt x="1593" y="2171"/>
                    </a:lnTo>
                    <a:lnTo>
                      <a:pt x="1578" y="2233"/>
                    </a:lnTo>
                    <a:lnTo>
                      <a:pt x="1563" y="2295"/>
                    </a:lnTo>
                    <a:lnTo>
                      <a:pt x="1548" y="2359"/>
                    </a:lnTo>
                    <a:lnTo>
                      <a:pt x="1533" y="2424"/>
                    </a:lnTo>
                    <a:lnTo>
                      <a:pt x="1518" y="2490"/>
                    </a:lnTo>
                    <a:lnTo>
                      <a:pt x="1503" y="2555"/>
                    </a:lnTo>
                    <a:lnTo>
                      <a:pt x="1488" y="2622"/>
                    </a:lnTo>
                    <a:lnTo>
                      <a:pt x="1473" y="2690"/>
                    </a:lnTo>
                    <a:lnTo>
                      <a:pt x="1458" y="2759"/>
                    </a:lnTo>
                    <a:lnTo>
                      <a:pt x="1443" y="2828"/>
                    </a:lnTo>
                    <a:lnTo>
                      <a:pt x="1428" y="2897"/>
                    </a:lnTo>
                    <a:lnTo>
                      <a:pt x="1413" y="2968"/>
                    </a:lnTo>
                    <a:lnTo>
                      <a:pt x="1398" y="3040"/>
                    </a:lnTo>
                    <a:lnTo>
                      <a:pt x="1384" y="3112"/>
                    </a:lnTo>
                    <a:lnTo>
                      <a:pt x="1369" y="3186"/>
                    </a:lnTo>
                    <a:lnTo>
                      <a:pt x="1354" y="3258"/>
                    </a:lnTo>
                    <a:lnTo>
                      <a:pt x="1339" y="3333"/>
                    </a:lnTo>
                    <a:lnTo>
                      <a:pt x="1324" y="3408"/>
                    </a:lnTo>
                    <a:lnTo>
                      <a:pt x="1309" y="3485"/>
                    </a:lnTo>
                    <a:lnTo>
                      <a:pt x="1294" y="3561"/>
                    </a:lnTo>
                    <a:lnTo>
                      <a:pt x="1279" y="3639"/>
                    </a:lnTo>
                    <a:lnTo>
                      <a:pt x="1264" y="3716"/>
                    </a:lnTo>
                    <a:lnTo>
                      <a:pt x="1249" y="3795"/>
                    </a:lnTo>
                    <a:lnTo>
                      <a:pt x="1234" y="3874"/>
                    </a:lnTo>
                    <a:lnTo>
                      <a:pt x="1219" y="3954"/>
                    </a:lnTo>
                    <a:lnTo>
                      <a:pt x="1204" y="4035"/>
                    </a:lnTo>
                    <a:lnTo>
                      <a:pt x="1189" y="4116"/>
                    </a:lnTo>
                    <a:lnTo>
                      <a:pt x="1174" y="4198"/>
                    </a:lnTo>
                    <a:lnTo>
                      <a:pt x="1159" y="4281"/>
                    </a:lnTo>
                    <a:lnTo>
                      <a:pt x="1144" y="4363"/>
                    </a:lnTo>
                    <a:lnTo>
                      <a:pt x="1129" y="4448"/>
                    </a:lnTo>
                    <a:lnTo>
                      <a:pt x="1113" y="4532"/>
                    </a:lnTo>
                    <a:lnTo>
                      <a:pt x="1098" y="4617"/>
                    </a:lnTo>
                    <a:lnTo>
                      <a:pt x="1083" y="4703"/>
                    </a:lnTo>
                    <a:lnTo>
                      <a:pt x="1068" y="4789"/>
                    </a:lnTo>
                    <a:lnTo>
                      <a:pt x="1053" y="4876"/>
                    </a:lnTo>
                    <a:lnTo>
                      <a:pt x="1038" y="4963"/>
                    </a:lnTo>
                    <a:lnTo>
                      <a:pt x="1023" y="5050"/>
                    </a:lnTo>
                    <a:lnTo>
                      <a:pt x="1008" y="5139"/>
                    </a:lnTo>
                    <a:lnTo>
                      <a:pt x="993" y="5228"/>
                    </a:lnTo>
                    <a:lnTo>
                      <a:pt x="978" y="5317"/>
                    </a:lnTo>
                    <a:lnTo>
                      <a:pt x="963" y="5407"/>
                    </a:lnTo>
                    <a:lnTo>
                      <a:pt x="948" y="5498"/>
                    </a:lnTo>
                    <a:lnTo>
                      <a:pt x="933" y="5589"/>
                    </a:lnTo>
                    <a:lnTo>
                      <a:pt x="918" y="5680"/>
                    </a:lnTo>
                    <a:lnTo>
                      <a:pt x="903" y="5772"/>
                    </a:lnTo>
                    <a:lnTo>
                      <a:pt x="888" y="5865"/>
                    </a:lnTo>
                    <a:lnTo>
                      <a:pt x="873" y="5958"/>
                    </a:lnTo>
                    <a:lnTo>
                      <a:pt x="858" y="6051"/>
                    </a:lnTo>
                    <a:lnTo>
                      <a:pt x="843" y="6145"/>
                    </a:lnTo>
                    <a:lnTo>
                      <a:pt x="828" y="6238"/>
                    </a:lnTo>
                    <a:lnTo>
                      <a:pt x="813" y="6333"/>
                    </a:lnTo>
                    <a:lnTo>
                      <a:pt x="798" y="6428"/>
                    </a:lnTo>
                    <a:lnTo>
                      <a:pt x="783" y="6523"/>
                    </a:lnTo>
                    <a:lnTo>
                      <a:pt x="768" y="6619"/>
                    </a:lnTo>
                    <a:lnTo>
                      <a:pt x="753" y="6716"/>
                    </a:lnTo>
                    <a:lnTo>
                      <a:pt x="738" y="6812"/>
                    </a:lnTo>
                    <a:lnTo>
                      <a:pt x="723" y="6909"/>
                    </a:lnTo>
                    <a:lnTo>
                      <a:pt x="708" y="7007"/>
                    </a:lnTo>
                    <a:lnTo>
                      <a:pt x="693" y="7104"/>
                    </a:lnTo>
                    <a:lnTo>
                      <a:pt x="678" y="7202"/>
                    </a:lnTo>
                    <a:lnTo>
                      <a:pt x="663" y="7301"/>
                    </a:lnTo>
                    <a:lnTo>
                      <a:pt x="648" y="7399"/>
                    </a:lnTo>
                    <a:lnTo>
                      <a:pt x="633" y="7498"/>
                    </a:lnTo>
                    <a:lnTo>
                      <a:pt x="618" y="7598"/>
                    </a:lnTo>
                    <a:lnTo>
                      <a:pt x="603" y="7697"/>
                    </a:lnTo>
                    <a:lnTo>
                      <a:pt x="588" y="7797"/>
                    </a:lnTo>
                    <a:lnTo>
                      <a:pt x="573" y="7897"/>
                    </a:lnTo>
                    <a:lnTo>
                      <a:pt x="558" y="7998"/>
                    </a:lnTo>
                    <a:lnTo>
                      <a:pt x="543" y="8098"/>
                    </a:lnTo>
                    <a:lnTo>
                      <a:pt x="528" y="8199"/>
                    </a:lnTo>
                    <a:lnTo>
                      <a:pt x="513" y="8299"/>
                    </a:lnTo>
                    <a:lnTo>
                      <a:pt x="498" y="8402"/>
                    </a:lnTo>
                    <a:lnTo>
                      <a:pt x="483" y="8502"/>
                    </a:lnTo>
                    <a:lnTo>
                      <a:pt x="468" y="8604"/>
                    </a:lnTo>
                    <a:lnTo>
                      <a:pt x="453" y="8707"/>
                    </a:lnTo>
                    <a:lnTo>
                      <a:pt x="437" y="8808"/>
                    </a:lnTo>
                    <a:lnTo>
                      <a:pt x="422" y="8910"/>
                    </a:lnTo>
                    <a:lnTo>
                      <a:pt x="407" y="9012"/>
                    </a:lnTo>
                    <a:lnTo>
                      <a:pt x="392" y="9115"/>
                    </a:lnTo>
                    <a:lnTo>
                      <a:pt x="377" y="9218"/>
                    </a:lnTo>
                    <a:lnTo>
                      <a:pt x="362" y="9320"/>
                    </a:lnTo>
                    <a:lnTo>
                      <a:pt x="347" y="9423"/>
                    </a:lnTo>
                    <a:lnTo>
                      <a:pt x="332" y="9526"/>
                    </a:lnTo>
                    <a:lnTo>
                      <a:pt x="317" y="9629"/>
                    </a:lnTo>
                    <a:lnTo>
                      <a:pt x="302" y="9732"/>
                    </a:lnTo>
                    <a:lnTo>
                      <a:pt x="287" y="9836"/>
                    </a:lnTo>
                    <a:lnTo>
                      <a:pt x="272" y="9939"/>
                    </a:lnTo>
                    <a:lnTo>
                      <a:pt x="257" y="10042"/>
                    </a:lnTo>
                    <a:lnTo>
                      <a:pt x="242" y="10146"/>
                    </a:lnTo>
                    <a:lnTo>
                      <a:pt x="227" y="10249"/>
                    </a:lnTo>
                    <a:lnTo>
                      <a:pt x="212" y="10353"/>
                    </a:lnTo>
                    <a:lnTo>
                      <a:pt x="197" y="10456"/>
                    </a:lnTo>
                    <a:cubicBezTo>
                      <a:pt x="190" y="10509"/>
                      <a:pt x="141" y="10545"/>
                      <a:pt x="89" y="10537"/>
                    </a:cubicBezTo>
                    <a:cubicBezTo>
                      <a:pt x="36" y="10530"/>
                      <a:pt x="0" y="10481"/>
                      <a:pt x="7" y="10429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4" name="Freeform 12"/>
              <p:cNvSpPr>
                <a:spLocks/>
              </p:cNvSpPr>
              <p:nvPr/>
            </p:nvSpPr>
            <p:spPr bwMode="auto">
              <a:xfrm>
                <a:off x="10827209" y="2755896"/>
                <a:ext cx="315520" cy="148881"/>
              </a:xfrm>
              <a:custGeom>
                <a:avLst/>
                <a:gdLst>
                  <a:gd name="T0" fmla="*/ 309 w 10198"/>
                  <a:gd name="T1" fmla="*/ 4958 h 20885"/>
                  <a:gd name="T2" fmla="*/ 625 w 10198"/>
                  <a:gd name="T3" fmla="*/ 3245 h 20885"/>
                  <a:gd name="T4" fmla="*/ 942 w 10198"/>
                  <a:gd name="T5" fmla="*/ 1844 h 20885"/>
                  <a:gd name="T6" fmla="*/ 1261 w 10198"/>
                  <a:gd name="T7" fmla="*/ 815 h 20885"/>
                  <a:gd name="T8" fmla="*/ 1592 w 10198"/>
                  <a:gd name="T9" fmla="*/ 191 h 20885"/>
                  <a:gd name="T10" fmla="*/ 2000 w 10198"/>
                  <a:gd name="T11" fmla="*/ 8 h 20885"/>
                  <a:gd name="T12" fmla="*/ 2379 w 10198"/>
                  <a:gd name="T13" fmla="*/ 358 h 20885"/>
                  <a:gd name="T14" fmla="*/ 2704 w 10198"/>
                  <a:gd name="T15" fmla="*/ 1123 h 20885"/>
                  <a:gd name="T16" fmla="*/ 3021 w 10198"/>
                  <a:gd name="T17" fmla="*/ 2286 h 20885"/>
                  <a:gd name="T18" fmla="*/ 3338 w 10198"/>
                  <a:gd name="T19" fmla="*/ 3801 h 20885"/>
                  <a:gd name="T20" fmla="*/ 3653 w 10198"/>
                  <a:gd name="T21" fmla="*/ 5605 h 20885"/>
                  <a:gd name="T22" fmla="*/ 3968 w 10198"/>
                  <a:gd name="T23" fmla="*/ 7621 h 20885"/>
                  <a:gd name="T24" fmla="*/ 4284 w 10198"/>
                  <a:gd name="T25" fmla="*/ 9759 h 20885"/>
                  <a:gd name="T26" fmla="*/ 4599 w 10198"/>
                  <a:gd name="T27" fmla="*/ 11926 h 20885"/>
                  <a:gd name="T28" fmla="*/ 4915 w 10198"/>
                  <a:gd name="T29" fmla="*/ 14027 h 20885"/>
                  <a:gd name="T30" fmla="*/ 5230 w 10198"/>
                  <a:gd name="T31" fmla="*/ 15968 h 20885"/>
                  <a:gd name="T32" fmla="*/ 5546 w 10198"/>
                  <a:gd name="T33" fmla="*/ 17666 h 20885"/>
                  <a:gd name="T34" fmla="*/ 5859 w 10198"/>
                  <a:gd name="T35" fmla="*/ 19041 h 20885"/>
                  <a:gd name="T36" fmla="*/ 6172 w 10198"/>
                  <a:gd name="T37" fmla="*/ 20034 h 20885"/>
                  <a:gd name="T38" fmla="*/ 6469 w 10198"/>
                  <a:gd name="T39" fmla="*/ 20584 h 20885"/>
                  <a:gd name="T40" fmla="*/ 6689 w 10198"/>
                  <a:gd name="T41" fmla="*/ 20687 h 20885"/>
                  <a:gd name="T42" fmla="*/ 6946 w 10198"/>
                  <a:gd name="T43" fmla="*/ 20407 h 20885"/>
                  <a:gd name="T44" fmla="*/ 7253 w 10198"/>
                  <a:gd name="T45" fmla="*/ 19664 h 20885"/>
                  <a:gd name="T46" fmla="*/ 7566 w 10198"/>
                  <a:gd name="T47" fmla="*/ 18503 h 20885"/>
                  <a:gd name="T48" fmla="*/ 7881 w 10198"/>
                  <a:gd name="T49" fmla="*/ 16982 h 20885"/>
                  <a:gd name="T50" fmla="*/ 8196 w 10198"/>
                  <a:gd name="T51" fmla="*/ 15172 h 20885"/>
                  <a:gd name="T52" fmla="*/ 8511 w 10198"/>
                  <a:gd name="T53" fmla="*/ 13152 h 20885"/>
                  <a:gd name="T54" fmla="*/ 8826 w 10198"/>
                  <a:gd name="T55" fmla="*/ 11012 h 20885"/>
                  <a:gd name="T56" fmla="*/ 9141 w 10198"/>
                  <a:gd name="T57" fmla="*/ 8846 h 20885"/>
                  <a:gd name="T58" fmla="*/ 9458 w 10198"/>
                  <a:gd name="T59" fmla="*/ 6748 h 20885"/>
                  <a:gd name="T60" fmla="*/ 9773 w 10198"/>
                  <a:gd name="T61" fmla="*/ 4811 h 20885"/>
                  <a:gd name="T62" fmla="*/ 10128 w 10198"/>
                  <a:gd name="T63" fmla="*/ 3925 h 20885"/>
                  <a:gd name="T64" fmla="*/ 9812 w 10198"/>
                  <a:gd name="T65" fmla="*/ 5739 h 20885"/>
                  <a:gd name="T66" fmla="*/ 9497 w 10198"/>
                  <a:gd name="T67" fmla="*/ 7761 h 20885"/>
                  <a:gd name="T68" fmla="*/ 9181 w 10198"/>
                  <a:gd name="T69" fmla="*/ 9902 h 20885"/>
                  <a:gd name="T70" fmla="*/ 8866 w 10198"/>
                  <a:gd name="T71" fmla="*/ 12067 h 20885"/>
                  <a:gd name="T72" fmla="*/ 8550 w 10198"/>
                  <a:gd name="T73" fmla="*/ 14164 h 20885"/>
                  <a:gd name="T74" fmla="*/ 8235 w 10198"/>
                  <a:gd name="T75" fmla="*/ 16098 h 20885"/>
                  <a:gd name="T76" fmla="*/ 7919 w 10198"/>
                  <a:gd name="T77" fmla="*/ 17785 h 20885"/>
                  <a:gd name="T78" fmla="*/ 7602 w 10198"/>
                  <a:gd name="T79" fmla="*/ 19153 h 20885"/>
                  <a:gd name="T80" fmla="*/ 7282 w 10198"/>
                  <a:gd name="T81" fmla="*/ 20146 h 20885"/>
                  <a:gd name="T82" fmla="*/ 6946 w 10198"/>
                  <a:gd name="T83" fmla="*/ 20734 h 20885"/>
                  <a:gd name="T84" fmla="*/ 6527 w 10198"/>
                  <a:gd name="T85" fmla="*/ 20863 h 20885"/>
                  <a:gd name="T86" fmla="*/ 6163 w 10198"/>
                  <a:gd name="T87" fmla="*/ 20472 h 20885"/>
                  <a:gd name="T88" fmla="*/ 5841 w 10198"/>
                  <a:gd name="T89" fmla="*/ 19672 h 20885"/>
                  <a:gd name="T90" fmla="*/ 5523 w 10198"/>
                  <a:gd name="T91" fmla="*/ 18473 h 20885"/>
                  <a:gd name="T92" fmla="*/ 5207 w 10198"/>
                  <a:gd name="T93" fmla="*/ 16928 h 20885"/>
                  <a:gd name="T94" fmla="*/ 4891 w 10198"/>
                  <a:gd name="T95" fmla="*/ 15100 h 20885"/>
                  <a:gd name="T96" fmla="*/ 4576 w 10198"/>
                  <a:gd name="T97" fmla="*/ 13069 h 20885"/>
                  <a:gd name="T98" fmla="*/ 4259 w 10198"/>
                  <a:gd name="T99" fmla="*/ 10924 h 20885"/>
                  <a:gd name="T100" fmla="*/ 3944 w 10198"/>
                  <a:gd name="T101" fmla="*/ 8759 h 20885"/>
                  <a:gd name="T102" fmla="*/ 3629 w 10198"/>
                  <a:gd name="T103" fmla="*/ 6670 h 20885"/>
                  <a:gd name="T104" fmla="*/ 3314 w 10198"/>
                  <a:gd name="T105" fmla="*/ 4748 h 20885"/>
                  <a:gd name="T106" fmla="*/ 2998 w 10198"/>
                  <a:gd name="T107" fmla="*/ 3078 h 20885"/>
                  <a:gd name="T108" fmla="*/ 2685 w 10198"/>
                  <a:gd name="T109" fmla="*/ 1735 h 20885"/>
                  <a:gd name="T110" fmla="*/ 2373 w 10198"/>
                  <a:gd name="T111" fmla="*/ 782 h 20885"/>
                  <a:gd name="T112" fmla="*/ 2079 w 10198"/>
                  <a:gd name="T113" fmla="*/ 274 h 20885"/>
                  <a:gd name="T114" fmla="*/ 1871 w 10198"/>
                  <a:gd name="T115" fmla="*/ 204 h 20885"/>
                  <a:gd name="T116" fmla="*/ 1601 w 10198"/>
                  <a:gd name="T117" fmla="*/ 526 h 20885"/>
                  <a:gd name="T118" fmla="*/ 1292 w 10198"/>
                  <a:gd name="T119" fmla="*/ 1315 h 20885"/>
                  <a:gd name="T120" fmla="*/ 978 w 10198"/>
                  <a:gd name="T121" fmla="*/ 2511 h 20885"/>
                  <a:gd name="T122" fmla="*/ 664 w 10198"/>
                  <a:gd name="T123" fmla="*/ 4061 h 20885"/>
                  <a:gd name="T124" fmla="*/ 348 w 10198"/>
                  <a:gd name="T125" fmla="*/ 5894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8" h="20885">
                    <a:moveTo>
                      <a:pt x="9" y="6814"/>
                    </a:moveTo>
                    <a:lnTo>
                      <a:pt x="24" y="6717"/>
                    </a:lnTo>
                    <a:lnTo>
                      <a:pt x="39" y="6621"/>
                    </a:lnTo>
                    <a:lnTo>
                      <a:pt x="54" y="6525"/>
                    </a:lnTo>
                    <a:lnTo>
                      <a:pt x="69" y="6429"/>
                    </a:lnTo>
                    <a:lnTo>
                      <a:pt x="84" y="6333"/>
                    </a:lnTo>
                    <a:lnTo>
                      <a:pt x="99" y="6238"/>
                    </a:lnTo>
                    <a:lnTo>
                      <a:pt x="114" y="6144"/>
                    </a:lnTo>
                    <a:lnTo>
                      <a:pt x="129" y="6050"/>
                    </a:lnTo>
                    <a:lnTo>
                      <a:pt x="144" y="5956"/>
                    </a:lnTo>
                    <a:lnTo>
                      <a:pt x="159" y="5863"/>
                    </a:lnTo>
                    <a:lnTo>
                      <a:pt x="174" y="5771"/>
                    </a:lnTo>
                    <a:lnTo>
                      <a:pt x="189" y="5679"/>
                    </a:lnTo>
                    <a:lnTo>
                      <a:pt x="204" y="5587"/>
                    </a:lnTo>
                    <a:lnTo>
                      <a:pt x="219" y="5496"/>
                    </a:lnTo>
                    <a:lnTo>
                      <a:pt x="234" y="5405"/>
                    </a:lnTo>
                    <a:lnTo>
                      <a:pt x="249" y="5315"/>
                    </a:lnTo>
                    <a:lnTo>
                      <a:pt x="264" y="5225"/>
                    </a:lnTo>
                    <a:lnTo>
                      <a:pt x="279" y="5136"/>
                    </a:lnTo>
                    <a:lnTo>
                      <a:pt x="294" y="5047"/>
                    </a:lnTo>
                    <a:lnTo>
                      <a:pt x="309" y="4958"/>
                    </a:lnTo>
                    <a:lnTo>
                      <a:pt x="324" y="4871"/>
                    </a:lnTo>
                    <a:lnTo>
                      <a:pt x="339" y="4784"/>
                    </a:lnTo>
                    <a:lnTo>
                      <a:pt x="354" y="4697"/>
                    </a:lnTo>
                    <a:lnTo>
                      <a:pt x="369" y="4611"/>
                    </a:lnTo>
                    <a:lnTo>
                      <a:pt x="384" y="4526"/>
                    </a:lnTo>
                    <a:lnTo>
                      <a:pt x="399" y="4441"/>
                    </a:lnTo>
                    <a:lnTo>
                      <a:pt x="414" y="4357"/>
                    </a:lnTo>
                    <a:lnTo>
                      <a:pt x="430" y="4272"/>
                    </a:lnTo>
                    <a:lnTo>
                      <a:pt x="445" y="4190"/>
                    </a:lnTo>
                    <a:lnTo>
                      <a:pt x="460" y="4107"/>
                    </a:lnTo>
                    <a:lnTo>
                      <a:pt x="475" y="4026"/>
                    </a:lnTo>
                    <a:lnTo>
                      <a:pt x="490" y="3945"/>
                    </a:lnTo>
                    <a:lnTo>
                      <a:pt x="505" y="3865"/>
                    </a:lnTo>
                    <a:lnTo>
                      <a:pt x="520" y="3785"/>
                    </a:lnTo>
                    <a:lnTo>
                      <a:pt x="535" y="3706"/>
                    </a:lnTo>
                    <a:lnTo>
                      <a:pt x="550" y="3627"/>
                    </a:lnTo>
                    <a:lnTo>
                      <a:pt x="565" y="3549"/>
                    </a:lnTo>
                    <a:lnTo>
                      <a:pt x="580" y="3472"/>
                    </a:lnTo>
                    <a:lnTo>
                      <a:pt x="595" y="3396"/>
                    </a:lnTo>
                    <a:lnTo>
                      <a:pt x="610" y="3320"/>
                    </a:lnTo>
                    <a:lnTo>
                      <a:pt x="625" y="3245"/>
                    </a:lnTo>
                    <a:lnTo>
                      <a:pt x="640" y="3170"/>
                    </a:lnTo>
                    <a:lnTo>
                      <a:pt x="655" y="3097"/>
                    </a:lnTo>
                    <a:lnTo>
                      <a:pt x="670" y="3024"/>
                    </a:lnTo>
                    <a:lnTo>
                      <a:pt x="685" y="2952"/>
                    </a:lnTo>
                    <a:lnTo>
                      <a:pt x="701" y="2881"/>
                    </a:lnTo>
                    <a:lnTo>
                      <a:pt x="716" y="2810"/>
                    </a:lnTo>
                    <a:lnTo>
                      <a:pt x="731" y="2740"/>
                    </a:lnTo>
                    <a:lnTo>
                      <a:pt x="746" y="2671"/>
                    </a:lnTo>
                    <a:lnTo>
                      <a:pt x="761" y="2603"/>
                    </a:lnTo>
                    <a:lnTo>
                      <a:pt x="776" y="2535"/>
                    </a:lnTo>
                    <a:lnTo>
                      <a:pt x="791" y="2468"/>
                    </a:lnTo>
                    <a:lnTo>
                      <a:pt x="806" y="2402"/>
                    </a:lnTo>
                    <a:lnTo>
                      <a:pt x="821" y="2337"/>
                    </a:lnTo>
                    <a:lnTo>
                      <a:pt x="836" y="2273"/>
                    </a:lnTo>
                    <a:lnTo>
                      <a:pt x="851" y="2209"/>
                    </a:lnTo>
                    <a:lnTo>
                      <a:pt x="866" y="2146"/>
                    </a:lnTo>
                    <a:lnTo>
                      <a:pt x="881" y="2084"/>
                    </a:lnTo>
                    <a:lnTo>
                      <a:pt x="896" y="2023"/>
                    </a:lnTo>
                    <a:lnTo>
                      <a:pt x="911" y="1962"/>
                    </a:lnTo>
                    <a:lnTo>
                      <a:pt x="926" y="1903"/>
                    </a:lnTo>
                    <a:lnTo>
                      <a:pt x="942" y="1844"/>
                    </a:lnTo>
                    <a:lnTo>
                      <a:pt x="957" y="1786"/>
                    </a:lnTo>
                    <a:lnTo>
                      <a:pt x="972" y="1730"/>
                    </a:lnTo>
                    <a:lnTo>
                      <a:pt x="987" y="1674"/>
                    </a:lnTo>
                    <a:lnTo>
                      <a:pt x="1002" y="1618"/>
                    </a:lnTo>
                    <a:lnTo>
                      <a:pt x="1017" y="1564"/>
                    </a:lnTo>
                    <a:lnTo>
                      <a:pt x="1032" y="1510"/>
                    </a:lnTo>
                    <a:lnTo>
                      <a:pt x="1047" y="1458"/>
                    </a:lnTo>
                    <a:lnTo>
                      <a:pt x="1062" y="1406"/>
                    </a:lnTo>
                    <a:lnTo>
                      <a:pt x="1078" y="1355"/>
                    </a:lnTo>
                    <a:lnTo>
                      <a:pt x="1093" y="1305"/>
                    </a:lnTo>
                    <a:lnTo>
                      <a:pt x="1109" y="1254"/>
                    </a:lnTo>
                    <a:lnTo>
                      <a:pt x="1124" y="1208"/>
                    </a:lnTo>
                    <a:lnTo>
                      <a:pt x="1139" y="1160"/>
                    </a:lnTo>
                    <a:lnTo>
                      <a:pt x="1154" y="1114"/>
                    </a:lnTo>
                    <a:lnTo>
                      <a:pt x="1169" y="1069"/>
                    </a:lnTo>
                    <a:lnTo>
                      <a:pt x="1185" y="1024"/>
                    </a:lnTo>
                    <a:lnTo>
                      <a:pt x="1200" y="981"/>
                    </a:lnTo>
                    <a:lnTo>
                      <a:pt x="1215" y="938"/>
                    </a:lnTo>
                    <a:lnTo>
                      <a:pt x="1230" y="895"/>
                    </a:lnTo>
                    <a:lnTo>
                      <a:pt x="1246" y="855"/>
                    </a:lnTo>
                    <a:lnTo>
                      <a:pt x="1261" y="815"/>
                    </a:lnTo>
                    <a:lnTo>
                      <a:pt x="1276" y="776"/>
                    </a:lnTo>
                    <a:lnTo>
                      <a:pt x="1291" y="738"/>
                    </a:lnTo>
                    <a:lnTo>
                      <a:pt x="1307" y="701"/>
                    </a:lnTo>
                    <a:lnTo>
                      <a:pt x="1322" y="665"/>
                    </a:lnTo>
                    <a:lnTo>
                      <a:pt x="1337" y="630"/>
                    </a:lnTo>
                    <a:lnTo>
                      <a:pt x="1353" y="595"/>
                    </a:lnTo>
                    <a:lnTo>
                      <a:pt x="1368" y="562"/>
                    </a:lnTo>
                    <a:lnTo>
                      <a:pt x="1384" y="529"/>
                    </a:lnTo>
                    <a:lnTo>
                      <a:pt x="1399" y="498"/>
                    </a:lnTo>
                    <a:lnTo>
                      <a:pt x="1415" y="466"/>
                    </a:lnTo>
                    <a:lnTo>
                      <a:pt x="1430" y="437"/>
                    </a:lnTo>
                    <a:lnTo>
                      <a:pt x="1447" y="408"/>
                    </a:lnTo>
                    <a:lnTo>
                      <a:pt x="1462" y="381"/>
                    </a:lnTo>
                    <a:lnTo>
                      <a:pt x="1478" y="353"/>
                    </a:lnTo>
                    <a:lnTo>
                      <a:pt x="1493" y="328"/>
                    </a:lnTo>
                    <a:lnTo>
                      <a:pt x="1510" y="302"/>
                    </a:lnTo>
                    <a:lnTo>
                      <a:pt x="1525" y="279"/>
                    </a:lnTo>
                    <a:lnTo>
                      <a:pt x="1542" y="255"/>
                    </a:lnTo>
                    <a:lnTo>
                      <a:pt x="1559" y="233"/>
                    </a:lnTo>
                    <a:lnTo>
                      <a:pt x="1574" y="213"/>
                    </a:lnTo>
                    <a:lnTo>
                      <a:pt x="1592" y="191"/>
                    </a:lnTo>
                    <a:lnTo>
                      <a:pt x="1607" y="173"/>
                    </a:lnTo>
                    <a:lnTo>
                      <a:pt x="1625" y="153"/>
                    </a:lnTo>
                    <a:lnTo>
                      <a:pt x="1643" y="136"/>
                    </a:lnTo>
                    <a:lnTo>
                      <a:pt x="1658" y="121"/>
                    </a:lnTo>
                    <a:lnTo>
                      <a:pt x="1678" y="103"/>
                    </a:lnTo>
                    <a:lnTo>
                      <a:pt x="1695" y="89"/>
                    </a:lnTo>
                    <a:lnTo>
                      <a:pt x="1710" y="77"/>
                    </a:lnTo>
                    <a:lnTo>
                      <a:pt x="1732" y="62"/>
                    </a:lnTo>
                    <a:lnTo>
                      <a:pt x="1751" y="50"/>
                    </a:lnTo>
                    <a:lnTo>
                      <a:pt x="1770" y="40"/>
                    </a:lnTo>
                    <a:lnTo>
                      <a:pt x="1790" y="30"/>
                    </a:lnTo>
                    <a:lnTo>
                      <a:pt x="1810" y="22"/>
                    </a:lnTo>
                    <a:lnTo>
                      <a:pt x="1825" y="16"/>
                    </a:lnTo>
                    <a:lnTo>
                      <a:pt x="1853" y="8"/>
                    </a:lnTo>
                    <a:lnTo>
                      <a:pt x="1873" y="4"/>
                    </a:lnTo>
                    <a:lnTo>
                      <a:pt x="1894" y="1"/>
                    </a:lnTo>
                    <a:lnTo>
                      <a:pt x="1921" y="0"/>
                    </a:lnTo>
                    <a:lnTo>
                      <a:pt x="1936" y="0"/>
                    </a:lnTo>
                    <a:lnTo>
                      <a:pt x="1958" y="2"/>
                    </a:lnTo>
                    <a:lnTo>
                      <a:pt x="1979" y="4"/>
                    </a:lnTo>
                    <a:lnTo>
                      <a:pt x="2000" y="8"/>
                    </a:lnTo>
                    <a:lnTo>
                      <a:pt x="2021" y="14"/>
                    </a:lnTo>
                    <a:lnTo>
                      <a:pt x="2047" y="23"/>
                    </a:lnTo>
                    <a:lnTo>
                      <a:pt x="2062" y="29"/>
                    </a:lnTo>
                    <a:lnTo>
                      <a:pt x="2082" y="38"/>
                    </a:lnTo>
                    <a:lnTo>
                      <a:pt x="2106" y="52"/>
                    </a:lnTo>
                    <a:lnTo>
                      <a:pt x="2121" y="61"/>
                    </a:lnTo>
                    <a:lnTo>
                      <a:pt x="2143" y="77"/>
                    </a:lnTo>
                    <a:lnTo>
                      <a:pt x="2158" y="88"/>
                    </a:lnTo>
                    <a:lnTo>
                      <a:pt x="2179" y="106"/>
                    </a:lnTo>
                    <a:lnTo>
                      <a:pt x="2194" y="119"/>
                    </a:lnTo>
                    <a:lnTo>
                      <a:pt x="2214" y="139"/>
                    </a:lnTo>
                    <a:lnTo>
                      <a:pt x="2229" y="154"/>
                    </a:lnTo>
                    <a:lnTo>
                      <a:pt x="2248" y="175"/>
                    </a:lnTo>
                    <a:lnTo>
                      <a:pt x="2263" y="192"/>
                    </a:lnTo>
                    <a:lnTo>
                      <a:pt x="2282" y="215"/>
                    </a:lnTo>
                    <a:lnTo>
                      <a:pt x="2298" y="237"/>
                    </a:lnTo>
                    <a:lnTo>
                      <a:pt x="2313" y="257"/>
                    </a:lnTo>
                    <a:lnTo>
                      <a:pt x="2331" y="282"/>
                    </a:lnTo>
                    <a:lnTo>
                      <a:pt x="2347" y="307"/>
                    </a:lnTo>
                    <a:lnTo>
                      <a:pt x="2362" y="330"/>
                    </a:lnTo>
                    <a:lnTo>
                      <a:pt x="2379" y="358"/>
                    </a:lnTo>
                    <a:lnTo>
                      <a:pt x="2395" y="385"/>
                    </a:lnTo>
                    <a:lnTo>
                      <a:pt x="2410" y="411"/>
                    </a:lnTo>
                    <a:lnTo>
                      <a:pt x="2426" y="442"/>
                    </a:lnTo>
                    <a:lnTo>
                      <a:pt x="2442" y="472"/>
                    </a:lnTo>
                    <a:lnTo>
                      <a:pt x="2457" y="501"/>
                    </a:lnTo>
                    <a:lnTo>
                      <a:pt x="2473" y="535"/>
                    </a:lnTo>
                    <a:lnTo>
                      <a:pt x="2488" y="568"/>
                    </a:lnTo>
                    <a:lnTo>
                      <a:pt x="2503" y="600"/>
                    </a:lnTo>
                    <a:lnTo>
                      <a:pt x="2519" y="636"/>
                    </a:lnTo>
                    <a:lnTo>
                      <a:pt x="2535" y="672"/>
                    </a:lnTo>
                    <a:lnTo>
                      <a:pt x="2550" y="707"/>
                    </a:lnTo>
                    <a:lnTo>
                      <a:pt x="2565" y="745"/>
                    </a:lnTo>
                    <a:lnTo>
                      <a:pt x="2580" y="782"/>
                    </a:lnTo>
                    <a:lnTo>
                      <a:pt x="2596" y="823"/>
                    </a:lnTo>
                    <a:lnTo>
                      <a:pt x="2611" y="862"/>
                    </a:lnTo>
                    <a:lnTo>
                      <a:pt x="2627" y="904"/>
                    </a:lnTo>
                    <a:lnTo>
                      <a:pt x="2642" y="944"/>
                    </a:lnTo>
                    <a:lnTo>
                      <a:pt x="2658" y="988"/>
                    </a:lnTo>
                    <a:lnTo>
                      <a:pt x="2673" y="1033"/>
                    </a:lnTo>
                    <a:lnTo>
                      <a:pt x="2688" y="1077"/>
                    </a:lnTo>
                    <a:lnTo>
                      <a:pt x="2704" y="1123"/>
                    </a:lnTo>
                    <a:lnTo>
                      <a:pt x="2719" y="1170"/>
                    </a:lnTo>
                    <a:lnTo>
                      <a:pt x="2734" y="1217"/>
                    </a:lnTo>
                    <a:lnTo>
                      <a:pt x="2749" y="1266"/>
                    </a:lnTo>
                    <a:lnTo>
                      <a:pt x="2764" y="1314"/>
                    </a:lnTo>
                    <a:lnTo>
                      <a:pt x="2779" y="1365"/>
                    </a:lnTo>
                    <a:lnTo>
                      <a:pt x="2795" y="1416"/>
                    </a:lnTo>
                    <a:lnTo>
                      <a:pt x="2810" y="1467"/>
                    </a:lnTo>
                    <a:lnTo>
                      <a:pt x="2825" y="1521"/>
                    </a:lnTo>
                    <a:lnTo>
                      <a:pt x="2840" y="1574"/>
                    </a:lnTo>
                    <a:lnTo>
                      <a:pt x="2855" y="1629"/>
                    </a:lnTo>
                    <a:lnTo>
                      <a:pt x="2870" y="1684"/>
                    </a:lnTo>
                    <a:lnTo>
                      <a:pt x="2885" y="1741"/>
                    </a:lnTo>
                    <a:lnTo>
                      <a:pt x="2900" y="1798"/>
                    </a:lnTo>
                    <a:lnTo>
                      <a:pt x="2915" y="1855"/>
                    </a:lnTo>
                    <a:lnTo>
                      <a:pt x="2931" y="1915"/>
                    </a:lnTo>
                    <a:lnTo>
                      <a:pt x="2946" y="1974"/>
                    </a:lnTo>
                    <a:lnTo>
                      <a:pt x="2961" y="2036"/>
                    </a:lnTo>
                    <a:lnTo>
                      <a:pt x="2976" y="2097"/>
                    </a:lnTo>
                    <a:lnTo>
                      <a:pt x="2991" y="2158"/>
                    </a:lnTo>
                    <a:lnTo>
                      <a:pt x="3006" y="2221"/>
                    </a:lnTo>
                    <a:lnTo>
                      <a:pt x="3021" y="2286"/>
                    </a:lnTo>
                    <a:lnTo>
                      <a:pt x="3036" y="2350"/>
                    </a:lnTo>
                    <a:lnTo>
                      <a:pt x="3051" y="2415"/>
                    </a:lnTo>
                    <a:lnTo>
                      <a:pt x="3066" y="2481"/>
                    </a:lnTo>
                    <a:lnTo>
                      <a:pt x="3081" y="2548"/>
                    </a:lnTo>
                    <a:lnTo>
                      <a:pt x="3096" y="2615"/>
                    </a:lnTo>
                    <a:lnTo>
                      <a:pt x="3111" y="2685"/>
                    </a:lnTo>
                    <a:lnTo>
                      <a:pt x="3126" y="2754"/>
                    </a:lnTo>
                    <a:lnTo>
                      <a:pt x="3141" y="2824"/>
                    </a:lnTo>
                    <a:lnTo>
                      <a:pt x="3156" y="2894"/>
                    </a:lnTo>
                    <a:lnTo>
                      <a:pt x="3171" y="2967"/>
                    </a:lnTo>
                    <a:lnTo>
                      <a:pt x="3186" y="3039"/>
                    </a:lnTo>
                    <a:lnTo>
                      <a:pt x="3201" y="3111"/>
                    </a:lnTo>
                    <a:lnTo>
                      <a:pt x="3217" y="3185"/>
                    </a:lnTo>
                    <a:lnTo>
                      <a:pt x="3232" y="3259"/>
                    </a:lnTo>
                    <a:lnTo>
                      <a:pt x="3247" y="3335"/>
                    </a:lnTo>
                    <a:lnTo>
                      <a:pt x="3262" y="3411"/>
                    </a:lnTo>
                    <a:lnTo>
                      <a:pt x="3277" y="3487"/>
                    </a:lnTo>
                    <a:lnTo>
                      <a:pt x="3292" y="3565"/>
                    </a:lnTo>
                    <a:lnTo>
                      <a:pt x="3307" y="3642"/>
                    </a:lnTo>
                    <a:lnTo>
                      <a:pt x="3323" y="3720"/>
                    </a:lnTo>
                    <a:lnTo>
                      <a:pt x="3338" y="3801"/>
                    </a:lnTo>
                    <a:lnTo>
                      <a:pt x="3353" y="3881"/>
                    </a:lnTo>
                    <a:lnTo>
                      <a:pt x="3368" y="3961"/>
                    </a:lnTo>
                    <a:lnTo>
                      <a:pt x="3383" y="4042"/>
                    </a:lnTo>
                    <a:lnTo>
                      <a:pt x="3398" y="4124"/>
                    </a:lnTo>
                    <a:lnTo>
                      <a:pt x="3413" y="4207"/>
                    </a:lnTo>
                    <a:lnTo>
                      <a:pt x="3428" y="4290"/>
                    </a:lnTo>
                    <a:lnTo>
                      <a:pt x="3443" y="4373"/>
                    </a:lnTo>
                    <a:lnTo>
                      <a:pt x="3458" y="4458"/>
                    </a:lnTo>
                    <a:lnTo>
                      <a:pt x="3473" y="4543"/>
                    </a:lnTo>
                    <a:lnTo>
                      <a:pt x="3488" y="4629"/>
                    </a:lnTo>
                    <a:lnTo>
                      <a:pt x="3503" y="4715"/>
                    </a:lnTo>
                    <a:lnTo>
                      <a:pt x="3518" y="4801"/>
                    </a:lnTo>
                    <a:lnTo>
                      <a:pt x="3533" y="4888"/>
                    </a:lnTo>
                    <a:lnTo>
                      <a:pt x="3548" y="4976"/>
                    </a:lnTo>
                    <a:lnTo>
                      <a:pt x="3563" y="5064"/>
                    </a:lnTo>
                    <a:lnTo>
                      <a:pt x="3578" y="5154"/>
                    </a:lnTo>
                    <a:lnTo>
                      <a:pt x="3593" y="5243"/>
                    </a:lnTo>
                    <a:lnTo>
                      <a:pt x="3608" y="5333"/>
                    </a:lnTo>
                    <a:lnTo>
                      <a:pt x="3623" y="5423"/>
                    </a:lnTo>
                    <a:lnTo>
                      <a:pt x="3638" y="5514"/>
                    </a:lnTo>
                    <a:lnTo>
                      <a:pt x="3653" y="5605"/>
                    </a:lnTo>
                    <a:lnTo>
                      <a:pt x="3668" y="5697"/>
                    </a:lnTo>
                    <a:lnTo>
                      <a:pt x="3683" y="5790"/>
                    </a:lnTo>
                    <a:lnTo>
                      <a:pt x="3698" y="5882"/>
                    </a:lnTo>
                    <a:lnTo>
                      <a:pt x="3713" y="5975"/>
                    </a:lnTo>
                    <a:lnTo>
                      <a:pt x="3728" y="6069"/>
                    </a:lnTo>
                    <a:lnTo>
                      <a:pt x="3743" y="6163"/>
                    </a:lnTo>
                    <a:lnTo>
                      <a:pt x="3758" y="6258"/>
                    </a:lnTo>
                    <a:lnTo>
                      <a:pt x="3773" y="6352"/>
                    </a:lnTo>
                    <a:lnTo>
                      <a:pt x="3788" y="6449"/>
                    </a:lnTo>
                    <a:lnTo>
                      <a:pt x="3803" y="6543"/>
                    </a:lnTo>
                    <a:lnTo>
                      <a:pt x="3818" y="6641"/>
                    </a:lnTo>
                    <a:lnTo>
                      <a:pt x="3833" y="6737"/>
                    </a:lnTo>
                    <a:lnTo>
                      <a:pt x="3848" y="6834"/>
                    </a:lnTo>
                    <a:lnTo>
                      <a:pt x="3863" y="6931"/>
                    </a:lnTo>
                    <a:lnTo>
                      <a:pt x="3878" y="7029"/>
                    </a:lnTo>
                    <a:lnTo>
                      <a:pt x="3893" y="7127"/>
                    </a:lnTo>
                    <a:lnTo>
                      <a:pt x="3908" y="7225"/>
                    </a:lnTo>
                    <a:lnTo>
                      <a:pt x="3923" y="7323"/>
                    </a:lnTo>
                    <a:lnTo>
                      <a:pt x="3938" y="7422"/>
                    </a:lnTo>
                    <a:lnTo>
                      <a:pt x="3953" y="7521"/>
                    </a:lnTo>
                    <a:lnTo>
                      <a:pt x="3968" y="7621"/>
                    </a:lnTo>
                    <a:lnTo>
                      <a:pt x="3983" y="7720"/>
                    </a:lnTo>
                    <a:lnTo>
                      <a:pt x="3999" y="7819"/>
                    </a:lnTo>
                    <a:lnTo>
                      <a:pt x="4014" y="7921"/>
                    </a:lnTo>
                    <a:lnTo>
                      <a:pt x="4029" y="8021"/>
                    </a:lnTo>
                    <a:lnTo>
                      <a:pt x="4044" y="8122"/>
                    </a:lnTo>
                    <a:lnTo>
                      <a:pt x="4059" y="8223"/>
                    </a:lnTo>
                    <a:lnTo>
                      <a:pt x="4074" y="8324"/>
                    </a:lnTo>
                    <a:lnTo>
                      <a:pt x="4089" y="8427"/>
                    </a:lnTo>
                    <a:lnTo>
                      <a:pt x="4104" y="8527"/>
                    </a:lnTo>
                    <a:lnTo>
                      <a:pt x="4119" y="8630"/>
                    </a:lnTo>
                    <a:lnTo>
                      <a:pt x="4134" y="8732"/>
                    </a:lnTo>
                    <a:lnTo>
                      <a:pt x="4149" y="8834"/>
                    </a:lnTo>
                    <a:lnTo>
                      <a:pt x="4164" y="8936"/>
                    </a:lnTo>
                    <a:lnTo>
                      <a:pt x="4179" y="9039"/>
                    </a:lnTo>
                    <a:lnTo>
                      <a:pt x="4194" y="9141"/>
                    </a:lnTo>
                    <a:lnTo>
                      <a:pt x="4209" y="9244"/>
                    </a:lnTo>
                    <a:lnTo>
                      <a:pt x="4224" y="9347"/>
                    </a:lnTo>
                    <a:lnTo>
                      <a:pt x="4239" y="9450"/>
                    </a:lnTo>
                    <a:lnTo>
                      <a:pt x="4254" y="9553"/>
                    </a:lnTo>
                    <a:lnTo>
                      <a:pt x="4269" y="9656"/>
                    </a:lnTo>
                    <a:lnTo>
                      <a:pt x="4284" y="9759"/>
                    </a:lnTo>
                    <a:lnTo>
                      <a:pt x="4299" y="9863"/>
                    </a:lnTo>
                    <a:lnTo>
                      <a:pt x="4314" y="9966"/>
                    </a:lnTo>
                    <a:lnTo>
                      <a:pt x="4329" y="10069"/>
                    </a:lnTo>
                    <a:lnTo>
                      <a:pt x="4344" y="10173"/>
                    </a:lnTo>
                    <a:lnTo>
                      <a:pt x="4359" y="10276"/>
                    </a:lnTo>
                    <a:lnTo>
                      <a:pt x="4374" y="10380"/>
                    </a:lnTo>
                    <a:lnTo>
                      <a:pt x="4389" y="10483"/>
                    </a:lnTo>
                    <a:lnTo>
                      <a:pt x="4404" y="10587"/>
                    </a:lnTo>
                    <a:lnTo>
                      <a:pt x="4419" y="10690"/>
                    </a:lnTo>
                    <a:lnTo>
                      <a:pt x="4434" y="10793"/>
                    </a:lnTo>
                    <a:lnTo>
                      <a:pt x="4449" y="10897"/>
                    </a:lnTo>
                    <a:lnTo>
                      <a:pt x="4464" y="11000"/>
                    </a:lnTo>
                    <a:lnTo>
                      <a:pt x="4479" y="11103"/>
                    </a:lnTo>
                    <a:lnTo>
                      <a:pt x="4494" y="11207"/>
                    </a:lnTo>
                    <a:lnTo>
                      <a:pt x="4509" y="11310"/>
                    </a:lnTo>
                    <a:lnTo>
                      <a:pt x="4524" y="11413"/>
                    </a:lnTo>
                    <a:lnTo>
                      <a:pt x="4539" y="11516"/>
                    </a:lnTo>
                    <a:lnTo>
                      <a:pt x="4554" y="11619"/>
                    </a:lnTo>
                    <a:lnTo>
                      <a:pt x="4569" y="11721"/>
                    </a:lnTo>
                    <a:lnTo>
                      <a:pt x="4584" y="11824"/>
                    </a:lnTo>
                    <a:lnTo>
                      <a:pt x="4599" y="11926"/>
                    </a:lnTo>
                    <a:lnTo>
                      <a:pt x="4614" y="12029"/>
                    </a:lnTo>
                    <a:lnTo>
                      <a:pt x="4629" y="12131"/>
                    </a:lnTo>
                    <a:lnTo>
                      <a:pt x="4644" y="12233"/>
                    </a:lnTo>
                    <a:lnTo>
                      <a:pt x="4659" y="12335"/>
                    </a:lnTo>
                    <a:lnTo>
                      <a:pt x="4675" y="12434"/>
                    </a:lnTo>
                    <a:lnTo>
                      <a:pt x="4690" y="12538"/>
                    </a:lnTo>
                    <a:lnTo>
                      <a:pt x="4705" y="12638"/>
                    </a:lnTo>
                    <a:lnTo>
                      <a:pt x="4720" y="12739"/>
                    </a:lnTo>
                    <a:lnTo>
                      <a:pt x="4735" y="12840"/>
                    </a:lnTo>
                    <a:lnTo>
                      <a:pt x="4750" y="12940"/>
                    </a:lnTo>
                    <a:lnTo>
                      <a:pt x="4765" y="13040"/>
                    </a:lnTo>
                    <a:lnTo>
                      <a:pt x="4780" y="13140"/>
                    </a:lnTo>
                    <a:lnTo>
                      <a:pt x="4795" y="13240"/>
                    </a:lnTo>
                    <a:lnTo>
                      <a:pt x="4810" y="13339"/>
                    </a:lnTo>
                    <a:lnTo>
                      <a:pt x="4825" y="13439"/>
                    </a:lnTo>
                    <a:lnTo>
                      <a:pt x="4840" y="13537"/>
                    </a:lnTo>
                    <a:lnTo>
                      <a:pt x="4855" y="13636"/>
                    </a:lnTo>
                    <a:lnTo>
                      <a:pt x="4870" y="13734"/>
                    </a:lnTo>
                    <a:lnTo>
                      <a:pt x="4885" y="13832"/>
                    </a:lnTo>
                    <a:lnTo>
                      <a:pt x="4900" y="13930"/>
                    </a:lnTo>
                    <a:lnTo>
                      <a:pt x="4915" y="14027"/>
                    </a:lnTo>
                    <a:lnTo>
                      <a:pt x="4930" y="14124"/>
                    </a:lnTo>
                    <a:lnTo>
                      <a:pt x="4945" y="14220"/>
                    </a:lnTo>
                    <a:lnTo>
                      <a:pt x="4960" y="14316"/>
                    </a:lnTo>
                    <a:lnTo>
                      <a:pt x="4975" y="14412"/>
                    </a:lnTo>
                    <a:lnTo>
                      <a:pt x="4990" y="14506"/>
                    </a:lnTo>
                    <a:lnTo>
                      <a:pt x="5005" y="14601"/>
                    </a:lnTo>
                    <a:lnTo>
                      <a:pt x="5020" y="14695"/>
                    </a:lnTo>
                    <a:lnTo>
                      <a:pt x="5035" y="14789"/>
                    </a:lnTo>
                    <a:lnTo>
                      <a:pt x="5050" y="14883"/>
                    </a:lnTo>
                    <a:lnTo>
                      <a:pt x="5065" y="14976"/>
                    </a:lnTo>
                    <a:lnTo>
                      <a:pt x="5080" y="15069"/>
                    </a:lnTo>
                    <a:lnTo>
                      <a:pt x="5095" y="15161"/>
                    </a:lnTo>
                    <a:lnTo>
                      <a:pt x="5110" y="15253"/>
                    </a:lnTo>
                    <a:lnTo>
                      <a:pt x="5125" y="15344"/>
                    </a:lnTo>
                    <a:lnTo>
                      <a:pt x="5140" y="15435"/>
                    </a:lnTo>
                    <a:lnTo>
                      <a:pt x="5155" y="15525"/>
                    </a:lnTo>
                    <a:lnTo>
                      <a:pt x="5170" y="15615"/>
                    </a:lnTo>
                    <a:lnTo>
                      <a:pt x="5185" y="15704"/>
                    </a:lnTo>
                    <a:lnTo>
                      <a:pt x="5200" y="15793"/>
                    </a:lnTo>
                    <a:lnTo>
                      <a:pt x="5215" y="15880"/>
                    </a:lnTo>
                    <a:lnTo>
                      <a:pt x="5230" y="15968"/>
                    </a:lnTo>
                    <a:lnTo>
                      <a:pt x="5245" y="16055"/>
                    </a:lnTo>
                    <a:lnTo>
                      <a:pt x="5260" y="16141"/>
                    </a:lnTo>
                    <a:lnTo>
                      <a:pt x="5275" y="16227"/>
                    </a:lnTo>
                    <a:lnTo>
                      <a:pt x="5290" y="16313"/>
                    </a:lnTo>
                    <a:lnTo>
                      <a:pt x="5305" y="16398"/>
                    </a:lnTo>
                    <a:lnTo>
                      <a:pt x="5320" y="16482"/>
                    </a:lnTo>
                    <a:lnTo>
                      <a:pt x="5335" y="16564"/>
                    </a:lnTo>
                    <a:lnTo>
                      <a:pt x="5351" y="16646"/>
                    </a:lnTo>
                    <a:lnTo>
                      <a:pt x="5366" y="16730"/>
                    </a:lnTo>
                    <a:lnTo>
                      <a:pt x="5381" y="16811"/>
                    </a:lnTo>
                    <a:lnTo>
                      <a:pt x="5396" y="16893"/>
                    </a:lnTo>
                    <a:lnTo>
                      <a:pt x="5411" y="16973"/>
                    </a:lnTo>
                    <a:lnTo>
                      <a:pt x="5426" y="17053"/>
                    </a:lnTo>
                    <a:lnTo>
                      <a:pt x="5441" y="17132"/>
                    </a:lnTo>
                    <a:lnTo>
                      <a:pt x="5456" y="17209"/>
                    </a:lnTo>
                    <a:lnTo>
                      <a:pt x="5471" y="17287"/>
                    </a:lnTo>
                    <a:lnTo>
                      <a:pt x="5486" y="17364"/>
                    </a:lnTo>
                    <a:lnTo>
                      <a:pt x="5501" y="17441"/>
                    </a:lnTo>
                    <a:lnTo>
                      <a:pt x="5516" y="17516"/>
                    </a:lnTo>
                    <a:lnTo>
                      <a:pt x="5531" y="17591"/>
                    </a:lnTo>
                    <a:lnTo>
                      <a:pt x="5546" y="17666"/>
                    </a:lnTo>
                    <a:lnTo>
                      <a:pt x="5561" y="17738"/>
                    </a:lnTo>
                    <a:lnTo>
                      <a:pt x="5576" y="17811"/>
                    </a:lnTo>
                    <a:lnTo>
                      <a:pt x="5590" y="17883"/>
                    </a:lnTo>
                    <a:lnTo>
                      <a:pt x="5605" y="17954"/>
                    </a:lnTo>
                    <a:lnTo>
                      <a:pt x="5620" y="18025"/>
                    </a:lnTo>
                    <a:lnTo>
                      <a:pt x="5635" y="18094"/>
                    </a:lnTo>
                    <a:lnTo>
                      <a:pt x="5650" y="18163"/>
                    </a:lnTo>
                    <a:lnTo>
                      <a:pt x="5665" y="18231"/>
                    </a:lnTo>
                    <a:lnTo>
                      <a:pt x="5680" y="18297"/>
                    </a:lnTo>
                    <a:lnTo>
                      <a:pt x="5695" y="18364"/>
                    </a:lnTo>
                    <a:lnTo>
                      <a:pt x="5710" y="18430"/>
                    </a:lnTo>
                    <a:lnTo>
                      <a:pt x="5725" y="18495"/>
                    </a:lnTo>
                    <a:lnTo>
                      <a:pt x="5740" y="18559"/>
                    </a:lnTo>
                    <a:lnTo>
                      <a:pt x="5755" y="18623"/>
                    </a:lnTo>
                    <a:lnTo>
                      <a:pt x="5770" y="18685"/>
                    </a:lnTo>
                    <a:lnTo>
                      <a:pt x="5785" y="18746"/>
                    </a:lnTo>
                    <a:lnTo>
                      <a:pt x="5800" y="18807"/>
                    </a:lnTo>
                    <a:lnTo>
                      <a:pt x="5815" y="18868"/>
                    </a:lnTo>
                    <a:lnTo>
                      <a:pt x="5830" y="18926"/>
                    </a:lnTo>
                    <a:lnTo>
                      <a:pt x="5844" y="18983"/>
                    </a:lnTo>
                    <a:lnTo>
                      <a:pt x="5859" y="19041"/>
                    </a:lnTo>
                    <a:lnTo>
                      <a:pt x="5874" y="19098"/>
                    </a:lnTo>
                    <a:lnTo>
                      <a:pt x="5889" y="19154"/>
                    </a:lnTo>
                    <a:lnTo>
                      <a:pt x="5904" y="19208"/>
                    </a:lnTo>
                    <a:lnTo>
                      <a:pt x="5919" y="19262"/>
                    </a:lnTo>
                    <a:lnTo>
                      <a:pt x="5934" y="19314"/>
                    </a:lnTo>
                    <a:lnTo>
                      <a:pt x="5949" y="19366"/>
                    </a:lnTo>
                    <a:lnTo>
                      <a:pt x="5964" y="19418"/>
                    </a:lnTo>
                    <a:lnTo>
                      <a:pt x="5978" y="19467"/>
                    </a:lnTo>
                    <a:lnTo>
                      <a:pt x="5993" y="19517"/>
                    </a:lnTo>
                    <a:lnTo>
                      <a:pt x="6008" y="19565"/>
                    </a:lnTo>
                    <a:lnTo>
                      <a:pt x="6024" y="19611"/>
                    </a:lnTo>
                    <a:lnTo>
                      <a:pt x="6039" y="19659"/>
                    </a:lnTo>
                    <a:lnTo>
                      <a:pt x="6054" y="19705"/>
                    </a:lnTo>
                    <a:lnTo>
                      <a:pt x="6069" y="19749"/>
                    </a:lnTo>
                    <a:lnTo>
                      <a:pt x="6083" y="19792"/>
                    </a:lnTo>
                    <a:lnTo>
                      <a:pt x="6098" y="19835"/>
                    </a:lnTo>
                    <a:lnTo>
                      <a:pt x="6113" y="19876"/>
                    </a:lnTo>
                    <a:lnTo>
                      <a:pt x="6128" y="19916"/>
                    </a:lnTo>
                    <a:lnTo>
                      <a:pt x="6143" y="19957"/>
                    </a:lnTo>
                    <a:lnTo>
                      <a:pt x="6157" y="19995"/>
                    </a:lnTo>
                    <a:lnTo>
                      <a:pt x="6172" y="20034"/>
                    </a:lnTo>
                    <a:lnTo>
                      <a:pt x="6186" y="20069"/>
                    </a:lnTo>
                    <a:lnTo>
                      <a:pt x="6201" y="20106"/>
                    </a:lnTo>
                    <a:lnTo>
                      <a:pt x="6216" y="20140"/>
                    </a:lnTo>
                    <a:lnTo>
                      <a:pt x="6231" y="20175"/>
                    </a:lnTo>
                    <a:lnTo>
                      <a:pt x="6245" y="20206"/>
                    </a:lnTo>
                    <a:lnTo>
                      <a:pt x="6260" y="20239"/>
                    </a:lnTo>
                    <a:lnTo>
                      <a:pt x="6274" y="20268"/>
                    </a:lnTo>
                    <a:lnTo>
                      <a:pt x="6289" y="20299"/>
                    </a:lnTo>
                    <a:lnTo>
                      <a:pt x="6303" y="20328"/>
                    </a:lnTo>
                    <a:lnTo>
                      <a:pt x="6317" y="20353"/>
                    </a:lnTo>
                    <a:lnTo>
                      <a:pt x="6332" y="20381"/>
                    </a:lnTo>
                    <a:lnTo>
                      <a:pt x="6346" y="20407"/>
                    </a:lnTo>
                    <a:lnTo>
                      <a:pt x="6360" y="20429"/>
                    </a:lnTo>
                    <a:lnTo>
                      <a:pt x="6375" y="20454"/>
                    </a:lnTo>
                    <a:lnTo>
                      <a:pt x="6389" y="20477"/>
                    </a:lnTo>
                    <a:lnTo>
                      <a:pt x="6402" y="20495"/>
                    </a:lnTo>
                    <a:lnTo>
                      <a:pt x="6417" y="20517"/>
                    </a:lnTo>
                    <a:lnTo>
                      <a:pt x="6431" y="20537"/>
                    </a:lnTo>
                    <a:lnTo>
                      <a:pt x="6443" y="20552"/>
                    </a:lnTo>
                    <a:lnTo>
                      <a:pt x="6458" y="20571"/>
                    </a:lnTo>
                    <a:lnTo>
                      <a:pt x="6469" y="20584"/>
                    </a:lnTo>
                    <a:lnTo>
                      <a:pt x="6484" y="20601"/>
                    </a:lnTo>
                    <a:lnTo>
                      <a:pt x="6495" y="20612"/>
                    </a:lnTo>
                    <a:lnTo>
                      <a:pt x="6510" y="20627"/>
                    </a:lnTo>
                    <a:lnTo>
                      <a:pt x="6520" y="20635"/>
                    </a:lnTo>
                    <a:lnTo>
                      <a:pt x="6535" y="20648"/>
                    </a:lnTo>
                    <a:lnTo>
                      <a:pt x="6544" y="20654"/>
                    </a:lnTo>
                    <a:lnTo>
                      <a:pt x="6559" y="20665"/>
                    </a:lnTo>
                    <a:lnTo>
                      <a:pt x="6567" y="20669"/>
                    </a:lnTo>
                    <a:lnTo>
                      <a:pt x="6578" y="20675"/>
                    </a:lnTo>
                    <a:lnTo>
                      <a:pt x="6593" y="20683"/>
                    </a:lnTo>
                    <a:lnTo>
                      <a:pt x="6598" y="20684"/>
                    </a:lnTo>
                    <a:lnTo>
                      <a:pt x="6608" y="20687"/>
                    </a:lnTo>
                    <a:lnTo>
                      <a:pt x="6617" y="20690"/>
                    </a:lnTo>
                    <a:lnTo>
                      <a:pt x="6626" y="20691"/>
                    </a:lnTo>
                    <a:lnTo>
                      <a:pt x="6642" y="20694"/>
                    </a:lnTo>
                    <a:lnTo>
                      <a:pt x="6645" y="20694"/>
                    </a:lnTo>
                    <a:lnTo>
                      <a:pt x="6653" y="20693"/>
                    </a:lnTo>
                    <a:lnTo>
                      <a:pt x="6662" y="20693"/>
                    </a:lnTo>
                    <a:lnTo>
                      <a:pt x="6671" y="20691"/>
                    </a:lnTo>
                    <a:lnTo>
                      <a:pt x="6680" y="20689"/>
                    </a:lnTo>
                    <a:lnTo>
                      <a:pt x="6689" y="20687"/>
                    </a:lnTo>
                    <a:lnTo>
                      <a:pt x="6693" y="20684"/>
                    </a:lnTo>
                    <a:lnTo>
                      <a:pt x="6708" y="20678"/>
                    </a:lnTo>
                    <a:lnTo>
                      <a:pt x="6718" y="20673"/>
                    </a:lnTo>
                    <a:lnTo>
                      <a:pt x="6728" y="20668"/>
                    </a:lnTo>
                    <a:lnTo>
                      <a:pt x="6739" y="20661"/>
                    </a:lnTo>
                    <a:lnTo>
                      <a:pt x="6747" y="20655"/>
                    </a:lnTo>
                    <a:lnTo>
                      <a:pt x="6762" y="20644"/>
                    </a:lnTo>
                    <a:lnTo>
                      <a:pt x="6773" y="20635"/>
                    </a:lnTo>
                    <a:lnTo>
                      <a:pt x="6783" y="20625"/>
                    </a:lnTo>
                    <a:lnTo>
                      <a:pt x="6798" y="20611"/>
                    </a:lnTo>
                    <a:lnTo>
                      <a:pt x="6811" y="20599"/>
                    </a:lnTo>
                    <a:lnTo>
                      <a:pt x="6821" y="20586"/>
                    </a:lnTo>
                    <a:lnTo>
                      <a:pt x="6836" y="20569"/>
                    </a:lnTo>
                    <a:lnTo>
                      <a:pt x="6848" y="20554"/>
                    </a:lnTo>
                    <a:lnTo>
                      <a:pt x="6863" y="20535"/>
                    </a:lnTo>
                    <a:lnTo>
                      <a:pt x="6875" y="20518"/>
                    </a:lnTo>
                    <a:lnTo>
                      <a:pt x="6890" y="20497"/>
                    </a:lnTo>
                    <a:lnTo>
                      <a:pt x="6903" y="20477"/>
                    </a:lnTo>
                    <a:lnTo>
                      <a:pt x="6918" y="20454"/>
                    </a:lnTo>
                    <a:lnTo>
                      <a:pt x="6931" y="20432"/>
                    </a:lnTo>
                    <a:lnTo>
                      <a:pt x="6946" y="20407"/>
                    </a:lnTo>
                    <a:lnTo>
                      <a:pt x="6960" y="20383"/>
                    </a:lnTo>
                    <a:lnTo>
                      <a:pt x="6975" y="20356"/>
                    </a:lnTo>
                    <a:lnTo>
                      <a:pt x="6988" y="20329"/>
                    </a:lnTo>
                    <a:lnTo>
                      <a:pt x="7003" y="20300"/>
                    </a:lnTo>
                    <a:lnTo>
                      <a:pt x="7017" y="20272"/>
                    </a:lnTo>
                    <a:lnTo>
                      <a:pt x="7032" y="20241"/>
                    </a:lnTo>
                    <a:lnTo>
                      <a:pt x="7046" y="20210"/>
                    </a:lnTo>
                    <a:lnTo>
                      <a:pt x="7061" y="20177"/>
                    </a:lnTo>
                    <a:lnTo>
                      <a:pt x="7075" y="20144"/>
                    </a:lnTo>
                    <a:lnTo>
                      <a:pt x="7090" y="20109"/>
                    </a:lnTo>
                    <a:lnTo>
                      <a:pt x="7105" y="20073"/>
                    </a:lnTo>
                    <a:lnTo>
                      <a:pt x="7120" y="20036"/>
                    </a:lnTo>
                    <a:lnTo>
                      <a:pt x="7134" y="19999"/>
                    </a:lnTo>
                    <a:lnTo>
                      <a:pt x="7149" y="19961"/>
                    </a:lnTo>
                    <a:lnTo>
                      <a:pt x="7164" y="19921"/>
                    </a:lnTo>
                    <a:lnTo>
                      <a:pt x="7178" y="19880"/>
                    </a:lnTo>
                    <a:lnTo>
                      <a:pt x="7195" y="19837"/>
                    </a:lnTo>
                    <a:lnTo>
                      <a:pt x="7209" y="19797"/>
                    </a:lnTo>
                    <a:lnTo>
                      <a:pt x="7224" y="19753"/>
                    </a:lnTo>
                    <a:lnTo>
                      <a:pt x="7238" y="19709"/>
                    </a:lnTo>
                    <a:lnTo>
                      <a:pt x="7253" y="19664"/>
                    </a:lnTo>
                    <a:lnTo>
                      <a:pt x="7268" y="19617"/>
                    </a:lnTo>
                    <a:lnTo>
                      <a:pt x="7283" y="19570"/>
                    </a:lnTo>
                    <a:lnTo>
                      <a:pt x="7298" y="19522"/>
                    </a:lnTo>
                    <a:lnTo>
                      <a:pt x="7313" y="19473"/>
                    </a:lnTo>
                    <a:lnTo>
                      <a:pt x="7328" y="19423"/>
                    </a:lnTo>
                    <a:lnTo>
                      <a:pt x="7342" y="19372"/>
                    </a:lnTo>
                    <a:lnTo>
                      <a:pt x="7357" y="19320"/>
                    </a:lnTo>
                    <a:lnTo>
                      <a:pt x="7372" y="19267"/>
                    </a:lnTo>
                    <a:lnTo>
                      <a:pt x="7387" y="19214"/>
                    </a:lnTo>
                    <a:lnTo>
                      <a:pt x="7402" y="19159"/>
                    </a:lnTo>
                    <a:lnTo>
                      <a:pt x="7417" y="19104"/>
                    </a:lnTo>
                    <a:lnTo>
                      <a:pt x="7432" y="19048"/>
                    </a:lnTo>
                    <a:lnTo>
                      <a:pt x="7447" y="18990"/>
                    </a:lnTo>
                    <a:lnTo>
                      <a:pt x="7462" y="18932"/>
                    </a:lnTo>
                    <a:lnTo>
                      <a:pt x="7476" y="18873"/>
                    </a:lnTo>
                    <a:lnTo>
                      <a:pt x="7491" y="18813"/>
                    </a:lnTo>
                    <a:lnTo>
                      <a:pt x="7506" y="18753"/>
                    </a:lnTo>
                    <a:lnTo>
                      <a:pt x="7521" y="18692"/>
                    </a:lnTo>
                    <a:lnTo>
                      <a:pt x="7536" y="18629"/>
                    </a:lnTo>
                    <a:lnTo>
                      <a:pt x="7551" y="18566"/>
                    </a:lnTo>
                    <a:lnTo>
                      <a:pt x="7566" y="18503"/>
                    </a:lnTo>
                    <a:lnTo>
                      <a:pt x="7581" y="18438"/>
                    </a:lnTo>
                    <a:lnTo>
                      <a:pt x="7596" y="18372"/>
                    </a:lnTo>
                    <a:lnTo>
                      <a:pt x="7611" y="18305"/>
                    </a:lnTo>
                    <a:lnTo>
                      <a:pt x="7626" y="18238"/>
                    </a:lnTo>
                    <a:lnTo>
                      <a:pt x="7641" y="18171"/>
                    </a:lnTo>
                    <a:lnTo>
                      <a:pt x="7656" y="18102"/>
                    </a:lnTo>
                    <a:lnTo>
                      <a:pt x="7671" y="18032"/>
                    </a:lnTo>
                    <a:lnTo>
                      <a:pt x="7686" y="17962"/>
                    </a:lnTo>
                    <a:lnTo>
                      <a:pt x="7701" y="17891"/>
                    </a:lnTo>
                    <a:lnTo>
                      <a:pt x="7715" y="17819"/>
                    </a:lnTo>
                    <a:lnTo>
                      <a:pt x="7730" y="17746"/>
                    </a:lnTo>
                    <a:lnTo>
                      <a:pt x="7745" y="17673"/>
                    </a:lnTo>
                    <a:lnTo>
                      <a:pt x="7760" y="17599"/>
                    </a:lnTo>
                    <a:lnTo>
                      <a:pt x="7775" y="17525"/>
                    </a:lnTo>
                    <a:lnTo>
                      <a:pt x="7790" y="17449"/>
                    </a:lnTo>
                    <a:lnTo>
                      <a:pt x="7805" y="17373"/>
                    </a:lnTo>
                    <a:lnTo>
                      <a:pt x="7820" y="17296"/>
                    </a:lnTo>
                    <a:lnTo>
                      <a:pt x="7835" y="17218"/>
                    </a:lnTo>
                    <a:lnTo>
                      <a:pt x="7850" y="17140"/>
                    </a:lnTo>
                    <a:lnTo>
                      <a:pt x="7866" y="17060"/>
                    </a:lnTo>
                    <a:lnTo>
                      <a:pt x="7881" y="16982"/>
                    </a:lnTo>
                    <a:lnTo>
                      <a:pt x="7896" y="16902"/>
                    </a:lnTo>
                    <a:lnTo>
                      <a:pt x="7911" y="16821"/>
                    </a:lnTo>
                    <a:lnTo>
                      <a:pt x="7926" y="16739"/>
                    </a:lnTo>
                    <a:lnTo>
                      <a:pt x="7941" y="16657"/>
                    </a:lnTo>
                    <a:lnTo>
                      <a:pt x="7956" y="16574"/>
                    </a:lnTo>
                    <a:lnTo>
                      <a:pt x="7971" y="16491"/>
                    </a:lnTo>
                    <a:lnTo>
                      <a:pt x="7986" y="16407"/>
                    </a:lnTo>
                    <a:lnTo>
                      <a:pt x="8001" y="16323"/>
                    </a:lnTo>
                    <a:lnTo>
                      <a:pt x="8016" y="16237"/>
                    </a:lnTo>
                    <a:lnTo>
                      <a:pt x="8031" y="16151"/>
                    </a:lnTo>
                    <a:lnTo>
                      <a:pt x="8046" y="16065"/>
                    </a:lnTo>
                    <a:lnTo>
                      <a:pt x="8061" y="15978"/>
                    </a:lnTo>
                    <a:lnTo>
                      <a:pt x="8076" y="15890"/>
                    </a:lnTo>
                    <a:lnTo>
                      <a:pt x="8091" y="15802"/>
                    </a:lnTo>
                    <a:lnTo>
                      <a:pt x="8106" y="15714"/>
                    </a:lnTo>
                    <a:lnTo>
                      <a:pt x="8121" y="15625"/>
                    </a:lnTo>
                    <a:lnTo>
                      <a:pt x="8136" y="15536"/>
                    </a:lnTo>
                    <a:lnTo>
                      <a:pt x="8151" y="15445"/>
                    </a:lnTo>
                    <a:lnTo>
                      <a:pt x="8166" y="15355"/>
                    </a:lnTo>
                    <a:lnTo>
                      <a:pt x="8181" y="15263"/>
                    </a:lnTo>
                    <a:lnTo>
                      <a:pt x="8196" y="15172"/>
                    </a:lnTo>
                    <a:lnTo>
                      <a:pt x="8211" y="15079"/>
                    </a:lnTo>
                    <a:lnTo>
                      <a:pt x="8226" y="14987"/>
                    </a:lnTo>
                    <a:lnTo>
                      <a:pt x="8241" y="14894"/>
                    </a:lnTo>
                    <a:lnTo>
                      <a:pt x="8256" y="14800"/>
                    </a:lnTo>
                    <a:lnTo>
                      <a:pt x="8271" y="14706"/>
                    </a:lnTo>
                    <a:lnTo>
                      <a:pt x="8286" y="14612"/>
                    </a:lnTo>
                    <a:lnTo>
                      <a:pt x="8301" y="14517"/>
                    </a:lnTo>
                    <a:lnTo>
                      <a:pt x="8316" y="14422"/>
                    </a:lnTo>
                    <a:lnTo>
                      <a:pt x="8331" y="14327"/>
                    </a:lnTo>
                    <a:lnTo>
                      <a:pt x="8346" y="14231"/>
                    </a:lnTo>
                    <a:lnTo>
                      <a:pt x="8361" y="14135"/>
                    </a:lnTo>
                    <a:lnTo>
                      <a:pt x="8376" y="14038"/>
                    </a:lnTo>
                    <a:lnTo>
                      <a:pt x="8391" y="13941"/>
                    </a:lnTo>
                    <a:lnTo>
                      <a:pt x="8406" y="13843"/>
                    </a:lnTo>
                    <a:lnTo>
                      <a:pt x="8421" y="13745"/>
                    </a:lnTo>
                    <a:lnTo>
                      <a:pt x="8436" y="13647"/>
                    </a:lnTo>
                    <a:lnTo>
                      <a:pt x="8451" y="13549"/>
                    </a:lnTo>
                    <a:lnTo>
                      <a:pt x="8466" y="13450"/>
                    </a:lnTo>
                    <a:lnTo>
                      <a:pt x="8481" y="13351"/>
                    </a:lnTo>
                    <a:lnTo>
                      <a:pt x="8496" y="13251"/>
                    </a:lnTo>
                    <a:lnTo>
                      <a:pt x="8511" y="13152"/>
                    </a:lnTo>
                    <a:lnTo>
                      <a:pt x="8526" y="13052"/>
                    </a:lnTo>
                    <a:lnTo>
                      <a:pt x="8542" y="12951"/>
                    </a:lnTo>
                    <a:lnTo>
                      <a:pt x="8557" y="12851"/>
                    </a:lnTo>
                    <a:lnTo>
                      <a:pt x="8572" y="12750"/>
                    </a:lnTo>
                    <a:lnTo>
                      <a:pt x="8587" y="12649"/>
                    </a:lnTo>
                    <a:lnTo>
                      <a:pt x="8602" y="12548"/>
                    </a:lnTo>
                    <a:lnTo>
                      <a:pt x="8617" y="12447"/>
                    </a:lnTo>
                    <a:lnTo>
                      <a:pt x="8631" y="12346"/>
                    </a:lnTo>
                    <a:lnTo>
                      <a:pt x="8647" y="12244"/>
                    </a:lnTo>
                    <a:lnTo>
                      <a:pt x="8661" y="12143"/>
                    </a:lnTo>
                    <a:lnTo>
                      <a:pt x="8676" y="12040"/>
                    </a:lnTo>
                    <a:lnTo>
                      <a:pt x="8691" y="11938"/>
                    </a:lnTo>
                    <a:lnTo>
                      <a:pt x="8706" y="11836"/>
                    </a:lnTo>
                    <a:lnTo>
                      <a:pt x="8721" y="11733"/>
                    </a:lnTo>
                    <a:lnTo>
                      <a:pt x="8736" y="11630"/>
                    </a:lnTo>
                    <a:lnTo>
                      <a:pt x="8751" y="11528"/>
                    </a:lnTo>
                    <a:lnTo>
                      <a:pt x="8766" y="11425"/>
                    </a:lnTo>
                    <a:lnTo>
                      <a:pt x="8781" y="11322"/>
                    </a:lnTo>
                    <a:lnTo>
                      <a:pt x="8796" y="11219"/>
                    </a:lnTo>
                    <a:lnTo>
                      <a:pt x="8811" y="11115"/>
                    </a:lnTo>
                    <a:lnTo>
                      <a:pt x="8826" y="11012"/>
                    </a:lnTo>
                    <a:lnTo>
                      <a:pt x="8841" y="10909"/>
                    </a:lnTo>
                    <a:lnTo>
                      <a:pt x="8856" y="10805"/>
                    </a:lnTo>
                    <a:lnTo>
                      <a:pt x="8871" y="10702"/>
                    </a:lnTo>
                    <a:lnTo>
                      <a:pt x="8886" y="10599"/>
                    </a:lnTo>
                    <a:lnTo>
                      <a:pt x="8901" y="10495"/>
                    </a:lnTo>
                    <a:lnTo>
                      <a:pt x="8916" y="10392"/>
                    </a:lnTo>
                    <a:lnTo>
                      <a:pt x="8931" y="10288"/>
                    </a:lnTo>
                    <a:lnTo>
                      <a:pt x="8946" y="10185"/>
                    </a:lnTo>
                    <a:lnTo>
                      <a:pt x="8961" y="10081"/>
                    </a:lnTo>
                    <a:lnTo>
                      <a:pt x="8976" y="9978"/>
                    </a:lnTo>
                    <a:lnTo>
                      <a:pt x="8991" y="9875"/>
                    </a:lnTo>
                    <a:lnTo>
                      <a:pt x="9006" y="9771"/>
                    </a:lnTo>
                    <a:lnTo>
                      <a:pt x="9021" y="9668"/>
                    </a:lnTo>
                    <a:lnTo>
                      <a:pt x="9036" y="9565"/>
                    </a:lnTo>
                    <a:lnTo>
                      <a:pt x="9051" y="9462"/>
                    </a:lnTo>
                    <a:lnTo>
                      <a:pt x="9066" y="9359"/>
                    </a:lnTo>
                    <a:lnTo>
                      <a:pt x="9081" y="9256"/>
                    </a:lnTo>
                    <a:lnTo>
                      <a:pt x="9096" y="9153"/>
                    </a:lnTo>
                    <a:lnTo>
                      <a:pt x="9111" y="9051"/>
                    </a:lnTo>
                    <a:lnTo>
                      <a:pt x="9126" y="8948"/>
                    </a:lnTo>
                    <a:lnTo>
                      <a:pt x="9141" y="8846"/>
                    </a:lnTo>
                    <a:lnTo>
                      <a:pt x="9156" y="8744"/>
                    </a:lnTo>
                    <a:lnTo>
                      <a:pt x="9171" y="8642"/>
                    </a:lnTo>
                    <a:lnTo>
                      <a:pt x="9186" y="8540"/>
                    </a:lnTo>
                    <a:lnTo>
                      <a:pt x="9201" y="8438"/>
                    </a:lnTo>
                    <a:lnTo>
                      <a:pt x="9218" y="8335"/>
                    </a:lnTo>
                    <a:lnTo>
                      <a:pt x="9233" y="8235"/>
                    </a:lnTo>
                    <a:lnTo>
                      <a:pt x="9248" y="8134"/>
                    </a:lnTo>
                    <a:lnTo>
                      <a:pt x="9263" y="8033"/>
                    </a:lnTo>
                    <a:lnTo>
                      <a:pt x="9278" y="7932"/>
                    </a:lnTo>
                    <a:lnTo>
                      <a:pt x="9293" y="7832"/>
                    </a:lnTo>
                    <a:lnTo>
                      <a:pt x="9308" y="7732"/>
                    </a:lnTo>
                    <a:lnTo>
                      <a:pt x="9323" y="7632"/>
                    </a:lnTo>
                    <a:lnTo>
                      <a:pt x="9338" y="7533"/>
                    </a:lnTo>
                    <a:lnTo>
                      <a:pt x="9353" y="7434"/>
                    </a:lnTo>
                    <a:lnTo>
                      <a:pt x="9368" y="7335"/>
                    </a:lnTo>
                    <a:lnTo>
                      <a:pt x="9383" y="7236"/>
                    </a:lnTo>
                    <a:lnTo>
                      <a:pt x="9398" y="7138"/>
                    </a:lnTo>
                    <a:lnTo>
                      <a:pt x="9413" y="7040"/>
                    </a:lnTo>
                    <a:lnTo>
                      <a:pt x="9428" y="6942"/>
                    </a:lnTo>
                    <a:lnTo>
                      <a:pt x="9443" y="6845"/>
                    </a:lnTo>
                    <a:lnTo>
                      <a:pt x="9458" y="6748"/>
                    </a:lnTo>
                    <a:lnTo>
                      <a:pt x="9473" y="6652"/>
                    </a:lnTo>
                    <a:lnTo>
                      <a:pt x="9488" y="6555"/>
                    </a:lnTo>
                    <a:lnTo>
                      <a:pt x="9503" y="6459"/>
                    </a:lnTo>
                    <a:lnTo>
                      <a:pt x="9518" y="6364"/>
                    </a:lnTo>
                    <a:lnTo>
                      <a:pt x="9533" y="6268"/>
                    </a:lnTo>
                    <a:lnTo>
                      <a:pt x="9548" y="6174"/>
                    </a:lnTo>
                    <a:lnTo>
                      <a:pt x="9563" y="6080"/>
                    </a:lnTo>
                    <a:lnTo>
                      <a:pt x="9578" y="5986"/>
                    </a:lnTo>
                    <a:lnTo>
                      <a:pt x="9593" y="5893"/>
                    </a:lnTo>
                    <a:lnTo>
                      <a:pt x="9608" y="5800"/>
                    </a:lnTo>
                    <a:lnTo>
                      <a:pt x="9623" y="5708"/>
                    </a:lnTo>
                    <a:lnTo>
                      <a:pt x="9638" y="5616"/>
                    </a:lnTo>
                    <a:lnTo>
                      <a:pt x="9653" y="5525"/>
                    </a:lnTo>
                    <a:lnTo>
                      <a:pt x="9668" y="5434"/>
                    </a:lnTo>
                    <a:lnTo>
                      <a:pt x="9683" y="5343"/>
                    </a:lnTo>
                    <a:lnTo>
                      <a:pt x="9698" y="5254"/>
                    </a:lnTo>
                    <a:lnTo>
                      <a:pt x="9713" y="5164"/>
                    </a:lnTo>
                    <a:lnTo>
                      <a:pt x="9728" y="5075"/>
                    </a:lnTo>
                    <a:lnTo>
                      <a:pt x="9743" y="4986"/>
                    </a:lnTo>
                    <a:lnTo>
                      <a:pt x="9758" y="4898"/>
                    </a:lnTo>
                    <a:lnTo>
                      <a:pt x="9773" y="4811"/>
                    </a:lnTo>
                    <a:lnTo>
                      <a:pt x="9788" y="4725"/>
                    </a:lnTo>
                    <a:lnTo>
                      <a:pt x="9803" y="4638"/>
                    </a:lnTo>
                    <a:lnTo>
                      <a:pt x="9818" y="4553"/>
                    </a:lnTo>
                    <a:lnTo>
                      <a:pt x="9833" y="4468"/>
                    </a:lnTo>
                    <a:lnTo>
                      <a:pt x="9848" y="4384"/>
                    </a:lnTo>
                    <a:lnTo>
                      <a:pt x="9863" y="4300"/>
                    </a:lnTo>
                    <a:lnTo>
                      <a:pt x="9878" y="4216"/>
                    </a:lnTo>
                    <a:lnTo>
                      <a:pt x="9894" y="4133"/>
                    </a:lnTo>
                    <a:lnTo>
                      <a:pt x="9909" y="4052"/>
                    </a:lnTo>
                    <a:lnTo>
                      <a:pt x="9924" y="3971"/>
                    </a:lnTo>
                    <a:lnTo>
                      <a:pt x="9939" y="3890"/>
                    </a:lnTo>
                    <a:lnTo>
                      <a:pt x="9954" y="3810"/>
                    </a:lnTo>
                    <a:lnTo>
                      <a:pt x="9969" y="3731"/>
                    </a:lnTo>
                    <a:lnTo>
                      <a:pt x="9984" y="3652"/>
                    </a:lnTo>
                    <a:lnTo>
                      <a:pt x="9999" y="3574"/>
                    </a:lnTo>
                    <a:cubicBezTo>
                      <a:pt x="10009" y="3522"/>
                      <a:pt x="10060" y="3488"/>
                      <a:pt x="10112" y="3498"/>
                    </a:cubicBezTo>
                    <a:cubicBezTo>
                      <a:pt x="10164" y="3508"/>
                      <a:pt x="10198" y="3559"/>
                      <a:pt x="10188" y="3611"/>
                    </a:cubicBezTo>
                    <a:lnTo>
                      <a:pt x="10173" y="3687"/>
                    </a:lnTo>
                    <a:lnTo>
                      <a:pt x="10158" y="3766"/>
                    </a:lnTo>
                    <a:lnTo>
                      <a:pt x="10143" y="3845"/>
                    </a:lnTo>
                    <a:lnTo>
                      <a:pt x="10128" y="3925"/>
                    </a:lnTo>
                    <a:lnTo>
                      <a:pt x="10113" y="4006"/>
                    </a:lnTo>
                    <a:lnTo>
                      <a:pt x="10098" y="4087"/>
                    </a:lnTo>
                    <a:lnTo>
                      <a:pt x="10083" y="4170"/>
                    </a:lnTo>
                    <a:lnTo>
                      <a:pt x="10067" y="4251"/>
                    </a:lnTo>
                    <a:lnTo>
                      <a:pt x="10052" y="4333"/>
                    </a:lnTo>
                    <a:lnTo>
                      <a:pt x="10037" y="4417"/>
                    </a:lnTo>
                    <a:lnTo>
                      <a:pt x="10022" y="4501"/>
                    </a:lnTo>
                    <a:lnTo>
                      <a:pt x="10007" y="4586"/>
                    </a:lnTo>
                    <a:lnTo>
                      <a:pt x="9992" y="4671"/>
                    </a:lnTo>
                    <a:lnTo>
                      <a:pt x="9977" y="4758"/>
                    </a:lnTo>
                    <a:lnTo>
                      <a:pt x="9962" y="4844"/>
                    </a:lnTo>
                    <a:lnTo>
                      <a:pt x="9947" y="4931"/>
                    </a:lnTo>
                    <a:lnTo>
                      <a:pt x="9932" y="5019"/>
                    </a:lnTo>
                    <a:lnTo>
                      <a:pt x="9917" y="5106"/>
                    </a:lnTo>
                    <a:lnTo>
                      <a:pt x="9902" y="5195"/>
                    </a:lnTo>
                    <a:lnTo>
                      <a:pt x="9887" y="5285"/>
                    </a:lnTo>
                    <a:lnTo>
                      <a:pt x="9872" y="5374"/>
                    </a:lnTo>
                    <a:lnTo>
                      <a:pt x="9857" y="5465"/>
                    </a:lnTo>
                    <a:lnTo>
                      <a:pt x="9842" y="5556"/>
                    </a:lnTo>
                    <a:lnTo>
                      <a:pt x="9827" y="5647"/>
                    </a:lnTo>
                    <a:lnTo>
                      <a:pt x="9812" y="5739"/>
                    </a:lnTo>
                    <a:lnTo>
                      <a:pt x="9797" y="5831"/>
                    </a:lnTo>
                    <a:lnTo>
                      <a:pt x="9782" y="5924"/>
                    </a:lnTo>
                    <a:lnTo>
                      <a:pt x="9767" y="6017"/>
                    </a:lnTo>
                    <a:lnTo>
                      <a:pt x="9752" y="6111"/>
                    </a:lnTo>
                    <a:lnTo>
                      <a:pt x="9737" y="6205"/>
                    </a:lnTo>
                    <a:lnTo>
                      <a:pt x="9722" y="6298"/>
                    </a:lnTo>
                    <a:lnTo>
                      <a:pt x="9707" y="6393"/>
                    </a:lnTo>
                    <a:lnTo>
                      <a:pt x="9692" y="6489"/>
                    </a:lnTo>
                    <a:lnTo>
                      <a:pt x="9677" y="6584"/>
                    </a:lnTo>
                    <a:lnTo>
                      <a:pt x="9662" y="6681"/>
                    </a:lnTo>
                    <a:lnTo>
                      <a:pt x="9647" y="6777"/>
                    </a:lnTo>
                    <a:lnTo>
                      <a:pt x="9632" y="6874"/>
                    </a:lnTo>
                    <a:lnTo>
                      <a:pt x="9617" y="6971"/>
                    </a:lnTo>
                    <a:lnTo>
                      <a:pt x="9602" y="7069"/>
                    </a:lnTo>
                    <a:lnTo>
                      <a:pt x="9587" y="7167"/>
                    </a:lnTo>
                    <a:lnTo>
                      <a:pt x="9572" y="7265"/>
                    </a:lnTo>
                    <a:lnTo>
                      <a:pt x="9557" y="7364"/>
                    </a:lnTo>
                    <a:lnTo>
                      <a:pt x="9542" y="7463"/>
                    </a:lnTo>
                    <a:lnTo>
                      <a:pt x="9527" y="7562"/>
                    </a:lnTo>
                    <a:lnTo>
                      <a:pt x="9512" y="7661"/>
                    </a:lnTo>
                    <a:lnTo>
                      <a:pt x="9497" y="7761"/>
                    </a:lnTo>
                    <a:lnTo>
                      <a:pt x="9482" y="7861"/>
                    </a:lnTo>
                    <a:lnTo>
                      <a:pt x="9467" y="7961"/>
                    </a:lnTo>
                    <a:lnTo>
                      <a:pt x="9452" y="8062"/>
                    </a:lnTo>
                    <a:lnTo>
                      <a:pt x="9437" y="8163"/>
                    </a:lnTo>
                    <a:lnTo>
                      <a:pt x="9422" y="8264"/>
                    </a:lnTo>
                    <a:lnTo>
                      <a:pt x="9407" y="8365"/>
                    </a:lnTo>
                    <a:lnTo>
                      <a:pt x="9391" y="8465"/>
                    </a:lnTo>
                    <a:lnTo>
                      <a:pt x="9376" y="8567"/>
                    </a:lnTo>
                    <a:lnTo>
                      <a:pt x="9361" y="8669"/>
                    </a:lnTo>
                    <a:lnTo>
                      <a:pt x="9346" y="8771"/>
                    </a:lnTo>
                    <a:lnTo>
                      <a:pt x="9331" y="8873"/>
                    </a:lnTo>
                    <a:lnTo>
                      <a:pt x="9316" y="8975"/>
                    </a:lnTo>
                    <a:lnTo>
                      <a:pt x="9301" y="9078"/>
                    </a:lnTo>
                    <a:lnTo>
                      <a:pt x="9286" y="9180"/>
                    </a:lnTo>
                    <a:lnTo>
                      <a:pt x="9271" y="9283"/>
                    </a:lnTo>
                    <a:lnTo>
                      <a:pt x="9256" y="9386"/>
                    </a:lnTo>
                    <a:lnTo>
                      <a:pt x="9241" y="9489"/>
                    </a:lnTo>
                    <a:lnTo>
                      <a:pt x="9226" y="9592"/>
                    </a:lnTo>
                    <a:lnTo>
                      <a:pt x="9211" y="9695"/>
                    </a:lnTo>
                    <a:lnTo>
                      <a:pt x="9196" y="9798"/>
                    </a:lnTo>
                    <a:lnTo>
                      <a:pt x="9181" y="9902"/>
                    </a:lnTo>
                    <a:lnTo>
                      <a:pt x="9166" y="10005"/>
                    </a:lnTo>
                    <a:lnTo>
                      <a:pt x="9151" y="10108"/>
                    </a:lnTo>
                    <a:lnTo>
                      <a:pt x="9136" y="10212"/>
                    </a:lnTo>
                    <a:lnTo>
                      <a:pt x="9121" y="10315"/>
                    </a:lnTo>
                    <a:lnTo>
                      <a:pt x="9106" y="10419"/>
                    </a:lnTo>
                    <a:lnTo>
                      <a:pt x="9091" y="10522"/>
                    </a:lnTo>
                    <a:lnTo>
                      <a:pt x="9076" y="10626"/>
                    </a:lnTo>
                    <a:lnTo>
                      <a:pt x="9061" y="10729"/>
                    </a:lnTo>
                    <a:lnTo>
                      <a:pt x="9046" y="10832"/>
                    </a:lnTo>
                    <a:lnTo>
                      <a:pt x="9031" y="10936"/>
                    </a:lnTo>
                    <a:lnTo>
                      <a:pt x="9016" y="11039"/>
                    </a:lnTo>
                    <a:lnTo>
                      <a:pt x="9001" y="11142"/>
                    </a:lnTo>
                    <a:lnTo>
                      <a:pt x="8986" y="11246"/>
                    </a:lnTo>
                    <a:lnTo>
                      <a:pt x="8971" y="11349"/>
                    </a:lnTo>
                    <a:lnTo>
                      <a:pt x="8956" y="11452"/>
                    </a:lnTo>
                    <a:lnTo>
                      <a:pt x="8941" y="11555"/>
                    </a:lnTo>
                    <a:lnTo>
                      <a:pt x="8926" y="11657"/>
                    </a:lnTo>
                    <a:lnTo>
                      <a:pt x="8911" y="11760"/>
                    </a:lnTo>
                    <a:lnTo>
                      <a:pt x="8896" y="11863"/>
                    </a:lnTo>
                    <a:lnTo>
                      <a:pt x="8881" y="11965"/>
                    </a:lnTo>
                    <a:lnTo>
                      <a:pt x="8866" y="12067"/>
                    </a:lnTo>
                    <a:lnTo>
                      <a:pt x="8851" y="12170"/>
                    </a:lnTo>
                    <a:lnTo>
                      <a:pt x="8836" y="12273"/>
                    </a:lnTo>
                    <a:lnTo>
                      <a:pt x="8821" y="12373"/>
                    </a:lnTo>
                    <a:lnTo>
                      <a:pt x="8806" y="12476"/>
                    </a:lnTo>
                    <a:lnTo>
                      <a:pt x="8791" y="12577"/>
                    </a:lnTo>
                    <a:lnTo>
                      <a:pt x="8776" y="12678"/>
                    </a:lnTo>
                    <a:lnTo>
                      <a:pt x="8761" y="12779"/>
                    </a:lnTo>
                    <a:lnTo>
                      <a:pt x="8746" y="12880"/>
                    </a:lnTo>
                    <a:lnTo>
                      <a:pt x="8731" y="12982"/>
                    </a:lnTo>
                    <a:lnTo>
                      <a:pt x="8715" y="13081"/>
                    </a:lnTo>
                    <a:lnTo>
                      <a:pt x="8700" y="13181"/>
                    </a:lnTo>
                    <a:lnTo>
                      <a:pt x="8685" y="13280"/>
                    </a:lnTo>
                    <a:lnTo>
                      <a:pt x="8670" y="13380"/>
                    </a:lnTo>
                    <a:lnTo>
                      <a:pt x="8655" y="13479"/>
                    </a:lnTo>
                    <a:lnTo>
                      <a:pt x="8640" y="13578"/>
                    </a:lnTo>
                    <a:lnTo>
                      <a:pt x="8625" y="13676"/>
                    </a:lnTo>
                    <a:lnTo>
                      <a:pt x="8610" y="13774"/>
                    </a:lnTo>
                    <a:lnTo>
                      <a:pt x="8595" y="13872"/>
                    </a:lnTo>
                    <a:lnTo>
                      <a:pt x="8580" y="13970"/>
                    </a:lnTo>
                    <a:lnTo>
                      <a:pt x="8565" y="14067"/>
                    </a:lnTo>
                    <a:lnTo>
                      <a:pt x="8550" y="14164"/>
                    </a:lnTo>
                    <a:lnTo>
                      <a:pt x="8535" y="14260"/>
                    </a:lnTo>
                    <a:lnTo>
                      <a:pt x="8520" y="14356"/>
                    </a:lnTo>
                    <a:lnTo>
                      <a:pt x="8505" y="14452"/>
                    </a:lnTo>
                    <a:lnTo>
                      <a:pt x="8490" y="14547"/>
                    </a:lnTo>
                    <a:lnTo>
                      <a:pt x="8475" y="14643"/>
                    </a:lnTo>
                    <a:lnTo>
                      <a:pt x="8460" y="14737"/>
                    </a:lnTo>
                    <a:lnTo>
                      <a:pt x="8445" y="14831"/>
                    </a:lnTo>
                    <a:lnTo>
                      <a:pt x="8430" y="14925"/>
                    </a:lnTo>
                    <a:lnTo>
                      <a:pt x="8415" y="15018"/>
                    </a:lnTo>
                    <a:lnTo>
                      <a:pt x="8400" y="15110"/>
                    </a:lnTo>
                    <a:lnTo>
                      <a:pt x="8385" y="15203"/>
                    </a:lnTo>
                    <a:lnTo>
                      <a:pt x="8370" y="15294"/>
                    </a:lnTo>
                    <a:lnTo>
                      <a:pt x="8355" y="15386"/>
                    </a:lnTo>
                    <a:lnTo>
                      <a:pt x="8340" y="15476"/>
                    </a:lnTo>
                    <a:lnTo>
                      <a:pt x="8325" y="15567"/>
                    </a:lnTo>
                    <a:lnTo>
                      <a:pt x="8310" y="15656"/>
                    </a:lnTo>
                    <a:lnTo>
                      <a:pt x="8295" y="15745"/>
                    </a:lnTo>
                    <a:lnTo>
                      <a:pt x="8280" y="15835"/>
                    </a:lnTo>
                    <a:lnTo>
                      <a:pt x="8265" y="15923"/>
                    </a:lnTo>
                    <a:lnTo>
                      <a:pt x="8250" y="16011"/>
                    </a:lnTo>
                    <a:lnTo>
                      <a:pt x="8235" y="16098"/>
                    </a:lnTo>
                    <a:lnTo>
                      <a:pt x="8220" y="16184"/>
                    </a:lnTo>
                    <a:lnTo>
                      <a:pt x="8205" y="16270"/>
                    </a:lnTo>
                    <a:lnTo>
                      <a:pt x="8190" y="16356"/>
                    </a:lnTo>
                    <a:lnTo>
                      <a:pt x="8175" y="16440"/>
                    </a:lnTo>
                    <a:lnTo>
                      <a:pt x="8160" y="16524"/>
                    </a:lnTo>
                    <a:lnTo>
                      <a:pt x="8145" y="16609"/>
                    </a:lnTo>
                    <a:lnTo>
                      <a:pt x="8130" y="16692"/>
                    </a:lnTo>
                    <a:lnTo>
                      <a:pt x="8115" y="16774"/>
                    </a:lnTo>
                    <a:lnTo>
                      <a:pt x="8100" y="16856"/>
                    </a:lnTo>
                    <a:lnTo>
                      <a:pt x="8085" y="16937"/>
                    </a:lnTo>
                    <a:lnTo>
                      <a:pt x="8070" y="17017"/>
                    </a:lnTo>
                    <a:lnTo>
                      <a:pt x="8055" y="17099"/>
                    </a:lnTo>
                    <a:lnTo>
                      <a:pt x="8039" y="17177"/>
                    </a:lnTo>
                    <a:lnTo>
                      <a:pt x="8024" y="17255"/>
                    </a:lnTo>
                    <a:lnTo>
                      <a:pt x="8009" y="17333"/>
                    </a:lnTo>
                    <a:lnTo>
                      <a:pt x="7994" y="17410"/>
                    </a:lnTo>
                    <a:lnTo>
                      <a:pt x="7979" y="17486"/>
                    </a:lnTo>
                    <a:lnTo>
                      <a:pt x="7964" y="17562"/>
                    </a:lnTo>
                    <a:lnTo>
                      <a:pt x="7949" y="17638"/>
                    </a:lnTo>
                    <a:lnTo>
                      <a:pt x="7934" y="17712"/>
                    </a:lnTo>
                    <a:lnTo>
                      <a:pt x="7919" y="17785"/>
                    </a:lnTo>
                    <a:lnTo>
                      <a:pt x="7903" y="17858"/>
                    </a:lnTo>
                    <a:lnTo>
                      <a:pt x="7888" y="17930"/>
                    </a:lnTo>
                    <a:lnTo>
                      <a:pt x="7873" y="18001"/>
                    </a:lnTo>
                    <a:lnTo>
                      <a:pt x="7858" y="18073"/>
                    </a:lnTo>
                    <a:lnTo>
                      <a:pt x="7843" y="18143"/>
                    </a:lnTo>
                    <a:lnTo>
                      <a:pt x="7828" y="18212"/>
                    </a:lnTo>
                    <a:lnTo>
                      <a:pt x="7813" y="18280"/>
                    </a:lnTo>
                    <a:lnTo>
                      <a:pt x="7798" y="18347"/>
                    </a:lnTo>
                    <a:lnTo>
                      <a:pt x="7783" y="18415"/>
                    </a:lnTo>
                    <a:lnTo>
                      <a:pt x="7768" y="18481"/>
                    </a:lnTo>
                    <a:lnTo>
                      <a:pt x="7753" y="18546"/>
                    </a:lnTo>
                    <a:lnTo>
                      <a:pt x="7738" y="18611"/>
                    </a:lnTo>
                    <a:lnTo>
                      <a:pt x="7723" y="18674"/>
                    </a:lnTo>
                    <a:lnTo>
                      <a:pt x="7708" y="18737"/>
                    </a:lnTo>
                    <a:lnTo>
                      <a:pt x="7693" y="18798"/>
                    </a:lnTo>
                    <a:lnTo>
                      <a:pt x="7678" y="18860"/>
                    </a:lnTo>
                    <a:lnTo>
                      <a:pt x="7663" y="18920"/>
                    </a:lnTo>
                    <a:lnTo>
                      <a:pt x="7647" y="18981"/>
                    </a:lnTo>
                    <a:lnTo>
                      <a:pt x="7632" y="19039"/>
                    </a:lnTo>
                    <a:lnTo>
                      <a:pt x="7617" y="19097"/>
                    </a:lnTo>
                    <a:lnTo>
                      <a:pt x="7602" y="19153"/>
                    </a:lnTo>
                    <a:lnTo>
                      <a:pt x="7587" y="19210"/>
                    </a:lnTo>
                    <a:lnTo>
                      <a:pt x="7572" y="19265"/>
                    </a:lnTo>
                    <a:lnTo>
                      <a:pt x="7557" y="19320"/>
                    </a:lnTo>
                    <a:lnTo>
                      <a:pt x="7542" y="19373"/>
                    </a:lnTo>
                    <a:lnTo>
                      <a:pt x="7527" y="19425"/>
                    </a:lnTo>
                    <a:lnTo>
                      <a:pt x="7511" y="19478"/>
                    </a:lnTo>
                    <a:lnTo>
                      <a:pt x="7496" y="19528"/>
                    </a:lnTo>
                    <a:lnTo>
                      <a:pt x="7481" y="19579"/>
                    </a:lnTo>
                    <a:lnTo>
                      <a:pt x="7466" y="19627"/>
                    </a:lnTo>
                    <a:lnTo>
                      <a:pt x="7451" y="19676"/>
                    </a:lnTo>
                    <a:lnTo>
                      <a:pt x="7436" y="19723"/>
                    </a:lnTo>
                    <a:lnTo>
                      <a:pt x="7421" y="19770"/>
                    </a:lnTo>
                    <a:lnTo>
                      <a:pt x="7405" y="19815"/>
                    </a:lnTo>
                    <a:lnTo>
                      <a:pt x="7390" y="19860"/>
                    </a:lnTo>
                    <a:lnTo>
                      <a:pt x="7374" y="19906"/>
                    </a:lnTo>
                    <a:lnTo>
                      <a:pt x="7359" y="19946"/>
                    </a:lnTo>
                    <a:lnTo>
                      <a:pt x="7343" y="19988"/>
                    </a:lnTo>
                    <a:lnTo>
                      <a:pt x="7328" y="20028"/>
                    </a:lnTo>
                    <a:lnTo>
                      <a:pt x="7313" y="20070"/>
                    </a:lnTo>
                    <a:lnTo>
                      <a:pt x="7297" y="20109"/>
                    </a:lnTo>
                    <a:lnTo>
                      <a:pt x="7282" y="20146"/>
                    </a:lnTo>
                    <a:lnTo>
                      <a:pt x="7267" y="20184"/>
                    </a:lnTo>
                    <a:lnTo>
                      <a:pt x="7252" y="20219"/>
                    </a:lnTo>
                    <a:lnTo>
                      <a:pt x="7236" y="20256"/>
                    </a:lnTo>
                    <a:lnTo>
                      <a:pt x="7221" y="20289"/>
                    </a:lnTo>
                    <a:lnTo>
                      <a:pt x="7205" y="20324"/>
                    </a:lnTo>
                    <a:lnTo>
                      <a:pt x="7190" y="20355"/>
                    </a:lnTo>
                    <a:lnTo>
                      <a:pt x="7174" y="20389"/>
                    </a:lnTo>
                    <a:lnTo>
                      <a:pt x="7159" y="20418"/>
                    </a:lnTo>
                    <a:lnTo>
                      <a:pt x="7142" y="20449"/>
                    </a:lnTo>
                    <a:lnTo>
                      <a:pt x="7127" y="20476"/>
                    </a:lnTo>
                    <a:lnTo>
                      <a:pt x="7111" y="20506"/>
                    </a:lnTo>
                    <a:lnTo>
                      <a:pt x="7096" y="20531"/>
                    </a:lnTo>
                    <a:lnTo>
                      <a:pt x="7079" y="20559"/>
                    </a:lnTo>
                    <a:lnTo>
                      <a:pt x="7064" y="20582"/>
                    </a:lnTo>
                    <a:lnTo>
                      <a:pt x="7047" y="20608"/>
                    </a:lnTo>
                    <a:lnTo>
                      <a:pt x="7032" y="20629"/>
                    </a:lnTo>
                    <a:lnTo>
                      <a:pt x="7014" y="20654"/>
                    </a:lnTo>
                    <a:lnTo>
                      <a:pt x="6999" y="20673"/>
                    </a:lnTo>
                    <a:lnTo>
                      <a:pt x="6980" y="20696"/>
                    </a:lnTo>
                    <a:lnTo>
                      <a:pt x="6965" y="20713"/>
                    </a:lnTo>
                    <a:lnTo>
                      <a:pt x="6946" y="20734"/>
                    </a:lnTo>
                    <a:lnTo>
                      <a:pt x="6929" y="20752"/>
                    </a:lnTo>
                    <a:lnTo>
                      <a:pt x="6914" y="20766"/>
                    </a:lnTo>
                    <a:lnTo>
                      <a:pt x="6893" y="20784"/>
                    </a:lnTo>
                    <a:lnTo>
                      <a:pt x="6875" y="20799"/>
                    </a:lnTo>
                    <a:lnTo>
                      <a:pt x="6860" y="20810"/>
                    </a:lnTo>
                    <a:lnTo>
                      <a:pt x="6838" y="20826"/>
                    </a:lnTo>
                    <a:lnTo>
                      <a:pt x="6819" y="20837"/>
                    </a:lnTo>
                    <a:lnTo>
                      <a:pt x="6799" y="20847"/>
                    </a:lnTo>
                    <a:lnTo>
                      <a:pt x="6779" y="20857"/>
                    </a:lnTo>
                    <a:lnTo>
                      <a:pt x="6764" y="20863"/>
                    </a:lnTo>
                    <a:lnTo>
                      <a:pt x="6738" y="20872"/>
                    </a:lnTo>
                    <a:lnTo>
                      <a:pt x="6717" y="20878"/>
                    </a:lnTo>
                    <a:lnTo>
                      <a:pt x="6696" y="20882"/>
                    </a:lnTo>
                    <a:lnTo>
                      <a:pt x="6675" y="20884"/>
                    </a:lnTo>
                    <a:lnTo>
                      <a:pt x="6653" y="20885"/>
                    </a:lnTo>
                    <a:lnTo>
                      <a:pt x="6632" y="20885"/>
                    </a:lnTo>
                    <a:lnTo>
                      <a:pt x="6605" y="20883"/>
                    </a:lnTo>
                    <a:lnTo>
                      <a:pt x="6591" y="20880"/>
                    </a:lnTo>
                    <a:lnTo>
                      <a:pt x="6568" y="20875"/>
                    </a:lnTo>
                    <a:lnTo>
                      <a:pt x="6547" y="20870"/>
                    </a:lnTo>
                    <a:lnTo>
                      <a:pt x="6527" y="20863"/>
                    </a:lnTo>
                    <a:lnTo>
                      <a:pt x="6502" y="20852"/>
                    </a:lnTo>
                    <a:lnTo>
                      <a:pt x="6487" y="20844"/>
                    </a:lnTo>
                    <a:lnTo>
                      <a:pt x="6468" y="20834"/>
                    </a:lnTo>
                    <a:lnTo>
                      <a:pt x="6446" y="20820"/>
                    </a:lnTo>
                    <a:lnTo>
                      <a:pt x="6431" y="20809"/>
                    </a:lnTo>
                    <a:lnTo>
                      <a:pt x="6410" y="20793"/>
                    </a:lnTo>
                    <a:lnTo>
                      <a:pt x="6395" y="20780"/>
                    </a:lnTo>
                    <a:lnTo>
                      <a:pt x="6375" y="20762"/>
                    </a:lnTo>
                    <a:lnTo>
                      <a:pt x="6360" y="20747"/>
                    </a:lnTo>
                    <a:lnTo>
                      <a:pt x="6340" y="20728"/>
                    </a:lnTo>
                    <a:lnTo>
                      <a:pt x="6325" y="20711"/>
                    </a:lnTo>
                    <a:lnTo>
                      <a:pt x="6307" y="20690"/>
                    </a:lnTo>
                    <a:lnTo>
                      <a:pt x="6292" y="20671"/>
                    </a:lnTo>
                    <a:lnTo>
                      <a:pt x="6274" y="20648"/>
                    </a:lnTo>
                    <a:lnTo>
                      <a:pt x="6258" y="20626"/>
                    </a:lnTo>
                    <a:lnTo>
                      <a:pt x="6243" y="20604"/>
                    </a:lnTo>
                    <a:lnTo>
                      <a:pt x="6226" y="20578"/>
                    </a:lnTo>
                    <a:lnTo>
                      <a:pt x="6210" y="20553"/>
                    </a:lnTo>
                    <a:lnTo>
                      <a:pt x="6195" y="20528"/>
                    </a:lnTo>
                    <a:lnTo>
                      <a:pt x="6179" y="20500"/>
                    </a:lnTo>
                    <a:lnTo>
                      <a:pt x="6163" y="20472"/>
                    </a:lnTo>
                    <a:lnTo>
                      <a:pt x="6148" y="20444"/>
                    </a:lnTo>
                    <a:lnTo>
                      <a:pt x="6132" y="20413"/>
                    </a:lnTo>
                    <a:lnTo>
                      <a:pt x="6116" y="20382"/>
                    </a:lnTo>
                    <a:lnTo>
                      <a:pt x="6101" y="20351"/>
                    </a:lnTo>
                    <a:lnTo>
                      <a:pt x="6085" y="20318"/>
                    </a:lnTo>
                    <a:lnTo>
                      <a:pt x="6070" y="20285"/>
                    </a:lnTo>
                    <a:lnTo>
                      <a:pt x="6054" y="20250"/>
                    </a:lnTo>
                    <a:lnTo>
                      <a:pt x="6039" y="20215"/>
                    </a:lnTo>
                    <a:lnTo>
                      <a:pt x="6024" y="20179"/>
                    </a:lnTo>
                    <a:lnTo>
                      <a:pt x="6009" y="20142"/>
                    </a:lnTo>
                    <a:lnTo>
                      <a:pt x="5993" y="20103"/>
                    </a:lnTo>
                    <a:lnTo>
                      <a:pt x="5978" y="20064"/>
                    </a:lnTo>
                    <a:lnTo>
                      <a:pt x="5962" y="20023"/>
                    </a:lnTo>
                    <a:lnTo>
                      <a:pt x="5947" y="19982"/>
                    </a:lnTo>
                    <a:lnTo>
                      <a:pt x="5932" y="19941"/>
                    </a:lnTo>
                    <a:lnTo>
                      <a:pt x="5917" y="19898"/>
                    </a:lnTo>
                    <a:lnTo>
                      <a:pt x="5902" y="19854"/>
                    </a:lnTo>
                    <a:lnTo>
                      <a:pt x="5886" y="19810"/>
                    </a:lnTo>
                    <a:lnTo>
                      <a:pt x="5871" y="19764"/>
                    </a:lnTo>
                    <a:lnTo>
                      <a:pt x="5856" y="19718"/>
                    </a:lnTo>
                    <a:lnTo>
                      <a:pt x="5841" y="19672"/>
                    </a:lnTo>
                    <a:lnTo>
                      <a:pt x="5825" y="19622"/>
                    </a:lnTo>
                    <a:lnTo>
                      <a:pt x="5810" y="19572"/>
                    </a:lnTo>
                    <a:lnTo>
                      <a:pt x="5795" y="19522"/>
                    </a:lnTo>
                    <a:lnTo>
                      <a:pt x="5779" y="19471"/>
                    </a:lnTo>
                    <a:lnTo>
                      <a:pt x="5764" y="19419"/>
                    </a:lnTo>
                    <a:lnTo>
                      <a:pt x="5749" y="19367"/>
                    </a:lnTo>
                    <a:lnTo>
                      <a:pt x="5734" y="19313"/>
                    </a:lnTo>
                    <a:lnTo>
                      <a:pt x="5719" y="19259"/>
                    </a:lnTo>
                    <a:lnTo>
                      <a:pt x="5704" y="19203"/>
                    </a:lnTo>
                    <a:lnTo>
                      <a:pt x="5689" y="19147"/>
                    </a:lnTo>
                    <a:lnTo>
                      <a:pt x="5674" y="19090"/>
                    </a:lnTo>
                    <a:lnTo>
                      <a:pt x="5659" y="19032"/>
                    </a:lnTo>
                    <a:lnTo>
                      <a:pt x="5643" y="18973"/>
                    </a:lnTo>
                    <a:lnTo>
                      <a:pt x="5628" y="18913"/>
                    </a:lnTo>
                    <a:lnTo>
                      <a:pt x="5613" y="18852"/>
                    </a:lnTo>
                    <a:lnTo>
                      <a:pt x="5598" y="18791"/>
                    </a:lnTo>
                    <a:lnTo>
                      <a:pt x="5583" y="18730"/>
                    </a:lnTo>
                    <a:lnTo>
                      <a:pt x="5568" y="18666"/>
                    </a:lnTo>
                    <a:lnTo>
                      <a:pt x="5553" y="18602"/>
                    </a:lnTo>
                    <a:lnTo>
                      <a:pt x="5538" y="18538"/>
                    </a:lnTo>
                    <a:lnTo>
                      <a:pt x="5523" y="18473"/>
                    </a:lnTo>
                    <a:lnTo>
                      <a:pt x="5508" y="18406"/>
                    </a:lnTo>
                    <a:lnTo>
                      <a:pt x="5493" y="18339"/>
                    </a:lnTo>
                    <a:lnTo>
                      <a:pt x="5478" y="18272"/>
                    </a:lnTo>
                    <a:lnTo>
                      <a:pt x="5463" y="18204"/>
                    </a:lnTo>
                    <a:lnTo>
                      <a:pt x="5448" y="18135"/>
                    </a:lnTo>
                    <a:lnTo>
                      <a:pt x="5433" y="18064"/>
                    </a:lnTo>
                    <a:lnTo>
                      <a:pt x="5418" y="17993"/>
                    </a:lnTo>
                    <a:lnTo>
                      <a:pt x="5402" y="17922"/>
                    </a:lnTo>
                    <a:lnTo>
                      <a:pt x="5387" y="17850"/>
                    </a:lnTo>
                    <a:lnTo>
                      <a:pt x="5372" y="17777"/>
                    </a:lnTo>
                    <a:lnTo>
                      <a:pt x="5357" y="17703"/>
                    </a:lnTo>
                    <a:lnTo>
                      <a:pt x="5342" y="17628"/>
                    </a:lnTo>
                    <a:lnTo>
                      <a:pt x="5327" y="17553"/>
                    </a:lnTo>
                    <a:lnTo>
                      <a:pt x="5312" y="17478"/>
                    </a:lnTo>
                    <a:lnTo>
                      <a:pt x="5297" y="17401"/>
                    </a:lnTo>
                    <a:lnTo>
                      <a:pt x="5282" y="17324"/>
                    </a:lnTo>
                    <a:lnTo>
                      <a:pt x="5267" y="17246"/>
                    </a:lnTo>
                    <a:lnTo>
                      <a:pt x="5252" y="17167"/>
                    </a:lnTo>
                    <a:lnTo>
                      <a:pt x="5237" y="17088"/>
                    </a:lnTo>
                    <a:lnTo>
                      <a:pt x="5222" y="17008"/>
                    </a:lnTo>
                    <a:lnTo>
                      <a:pt x="5207" y="16928"/>
                    </a:lnTo>
                    <a:lnTo>
                      <a:pt x="5192" y="16846"/>
                    </a:lnTo>
                    <a:lnTo>
                      <a:pt x="5177" y="16765"/>
                    </a:lnTo>
                    <a:lnTo>
                      <a:pt x="5162" y="16683"/>
                    </a:lnTo>
                    <a:lnTo>
                      <a:pt x="5146" y="16599"/>
                    </a:lnTo>
                    <a:lnTo>
                      <a:pt x="5131" y="16515"/>
                    </a:lnTo>
                    <a:lnTo>
                      <a:pt x="5116" y="16431"/>
                    </a:lnTo>
                    <a:lnTo>
                      <a:pt x="5101" y="16346"/>
                    </a:lnTo>
                    <a:lnTo>
                      <a:pt x="5086" y="16260"/>
                    </a:lnTo>
                    <a:lnTo>
                      <a:pt x="5071" y="16174"/>
                    </a:lnTo>
                    <a:lnTo>
                      <a:pt x="5056" y="16088"/>
                    </a:lnTo>
                    <a:lnTo>
                      <a:pt x="5041" y="16001"/>
                    </a:lnTo>
                    <a:lnTo>
                      <a:pt x="5026" y="15913"/>
                    </a:lnTo>
                    <a:lnTo>
                      <a:pt x="5011" y="15824"/>
                    </a:lnTo>
                    <a:lnTo>
                      <a:pt x="4996" y="15735"/>
                    </a:lnTo>
                    <a:lnTo>
                      <a:pt x="4981" y="15646"/>
                    </a:lnTo>
                    <a:lnTo>
                      <a:pt x="4966" y="15556"/>
                    </a:lnTo>
                    <a:lnTo>
                      <a:pt x="4951" y="15466"/>
                    </a:lnTo>
                    <a:lnTo>
                      <a:pt x="4936" y="15375"/>
                    </a:lnTo>
                    <a:lnTo>
                      <a:pt x="4921" y="15284"/>
                    </a:lnTo>
                    <a:lnTo>
                      <a:pt x="4906" y="15192"/>
                    </a:lnTo>
                    <a:lnTo>
                      <a:pt x="4891" y="15100"/>
                    </a:lnTo>
                    <a:lnTo>
                      <a:pt x="4876" y="15007"/>
                    </a:lnTo>
                    <a:lnTo>
                      <a:pt x="4861" y="14914"/>
                    </a:lnTo>
                    <a:lnTo>
                      <a:pt x="4846" y="14820"/>
                    </a:lnTo>
                    <a:lnTo>
                      <a:pt x="4831" y="14726"/>
                    </a:lnTo>
                    <a:lnTo>
                      <a:pt x="4816" y="14631"/>
                    </a:lnTo>
                    <a:lnTo>
                      <a:pt x="4801" y="14536"/>
                    </a:lnTo>
                    <a:lnTo>
                      <a:pt x="4786" y="14441"/>
                    </a:lnTo>
                    <a:lnTo>
                      <a:pt x="4771" y="14345"/>
                    </a:lnTo>
                    <a:lnTo>
                      <a:pt x="4756" y="14249"/>
                    </a:lnTo>
                    <a:lnTo>
                      <a:pt x="4741" y="14153"/>
                    </a:lnTo>
                    <a:lnTo>
                      <a:pt x="4726" y="14056"/>
                    </a:lnTo>
                    <a:lnTo>
                      <a:pt x="4711" y="13959"/>
                    </a:lnTo>
                    <a:lnTo>
                      <a:pt x="4696" y="13861"/>
                    </a:lnTo>
                    <a:lnTo>
                      <a:pt x="4681" y="13763"/>
                    </a:lnTo>
                    <a:lnTo>
                      <a:pt x="4666" y="13665"/>
                    </a:lnTo>
                    <a:lnTo>
                      <a:pt x="4651" y="13566"/>
                    </a:lnTo>
                    <a:lnTo>
                      <a:pt x="4636" y="13468"/>
                    </a:lnTo>
                    <a:lnTo>
                      <a:pt x="4621" y="13368"/>
                    </a:lnTo>
                    <a:lnTo>
                      <a:pt x="4606" y="13269"/>
                    </a:lnTo>
                    <a:lnTo>
                      <a:pt x="4591" y="13169"/>
                    </a:lnTo>
                    <a:lnTo>
                      <a:pt x="4576" y="13069"/>
                    </a:lnTo>
                    <a:lnTo>
                      <a:pt x="4561" y="12969"/>
                    </a:lnTo>
                    <a:lnTo>
                      <a:pt x="4546" y="12869"/>
                    </a:lnTo>
                    <a:lnTo>
                      <a:pt x="4531" y="12768"/>
                    </a:lnTo>
                    <a:lnTo>
                      <a:pt x="4516" y="12667"/>
                    </a:lnTo>
                    <a:lnTo>
                      <a:pt x="4500" y="12565"/>
                    </a:lnTo>
                    <a:lnTo>
                      <a:pt x="4486" y="12464"/>
                    </a:lnTo>
                    <a:lnTo>
                      <a:pt x="4469" y="12362"/>
                    </a:lnTo>
                    <a:lnTo>
                      <a:pt x="4454" y="12260"/>
                    </a:lnTo>
                    <a:lnTo>
                      <a:pt x="4439" y="12158"/>
                    </a:lnTo>
                    <a:lnTo>
                      <a:pt x="4424" y="12056"/>
                    </a:lnTo>
                    <a:lnTo>
                      <a:pt x="4409" y="11953"/>
                    </a:lnTo>
                    <a:lnTo>
                      <a:pt x="4394" y="11851"/>
                    </a:lnTo>
                    <a:lnTo>
                      <a:pt x="4379" y="11748"/>
                    </a:lnTo>
                    <a:lnTo>
                      <a:pt x="4364" y="11646"/>
                    </a:lnTo>
                    <a:lnTo>
                      <a:pt x="4349" y="11543"/>
                    </a:lnTo>
                    <a:lnTo>
                      <a:pt x="4334" y="11440"/>
                    </a:lnTo>
                    <a:lnTo>
                      <a:pt x="4319" y="11337"/>
                    </a:lnTo>
                    <a:lnTo>
                      <a:pt x="4304" y="11234"/>
                    </a:lnTo>
                    <a:lnTo>
                      <a:pt x="4289" y="11130"/>
                    </a:lnTo>
                    <a:lnTo>
                      <a:pt x="4274" y="11027"/>
                    </a:lnTo>
                    <a:lnTo>
                      <a:pt x="4259" y="10924"/>
                    </a:lnTo>
                    <a:lnTo>
                      <a:pt x="4244" y="10820"/>
                    </a:lnTo>
                    <a:lnTo>
                      <a:pt x="4229" y="10717"/>
                    </a:lnTo>
                    <a:lnTo>
                      <a:pt x="4214" y="10614"/>
                    </a:lnTo>
                    <a:lnTo>
                      <a:pt x="4199" y="10510"/>
                    </a:lnTo>
                    <a:lnTo>
                      <a:pt x="4184" y="10407"/>
                    </a:lnTo>
                    <a:lnTo>
                      <a:pt x="4169" y="10303"/>
                    </a:lnTo>
                    <a:lnTo>
                      <a:pt x="4154" y="10200"/>
                    </a:lnTo>
                    <a:lnTo>
                      <a:pt x="4139" y="10096"/>
                    </a:lnTo>
                    <a:lnTo>
                      <a:pt x="4124" y="9993"/>
                    </a:lnTo>
                    <a:lnTo>
                      <a:pt x="4109" y="9890"/>
                    </a:lnTo>
                    <a:lnTo>
                      <a:pt x="4094" y="9786"/>
                    </a:lnTo>
                    <a:lnTo>
                      <a:pt x="4079" y="9683"/>
                    </a:lnTo>
                    <a:lnTo>
                      <a:pt x="4064" y="9580"/>
                    </a:lnTo>
                    <a:lnTo>
                      <a:pt x="4049" y="9477"/>
                    </a:lnTo>
                    <a:lnTo>
                      <a:pt x="4034" y="9374"/>
                    </a:lnTo>
                    <a:lnTo>
                      <a:pt x="4019" y="9271"/>
                    </a:lnTo>
                    <a:lnTo>
                      <a:pt x="4004" y="9168"/>
                    </a:lnTo>
                    <a:lnTo>
                      <a:pt x="3989" y="9066"/>
                    </a:lnTo>
                    <a:lnTo>
                      <a:pt x="3974" y="8963"/>
                    </a:lnTo>
                    <a:lnTo>
                      <a:pt x="3959" y="8861"/>
                    </a:lnTo>
                    <a:lnTo>
                      <a:pt x="3944" y="8759"/>
                    </a:lnTo>
                    <a:lnTo>
                      <a:pt x="3929" y="8657"/>
                    </a:lnTo>
                    <a:lnTo>
                      <a:pt x="3915" y="8556"/>
                    </a:lnTo>
                    <a:lnTo>
                      <a:pt x="3899" y="8454"/>
                    </a:lnTo>
                    <a:lnTo>
                      <a:pt x="3885" y="8353"/>
                    </a:lnTo>
                    <a:lnTo>
                      <a:pt x="3870" y="8252"/>
                    </a:lnTo>
                    <a:lnTo>
                      <a:pt x="3855" y="8151"/>
                    </a:lnTo>
                    <a:lnTo>
                      <a:pt x="3840" y="8050"/>
                    </a:lnTo>
                    <a:lnTo>
                      <a:pt x="3825" y="7950"/>
                    </a:lnTo>
                    <a:lnTo>
                      <a:pt x="3810" y="7850"/>
                    </a:lnTo>
                    <a:lnTo>
                      <a:pt x="3794" y="7749"/>
                    </a:lnTo>
                    <a:lnTo>
                      <a:pt x="3779" y="7650"/>
                    </a:lnTo>
                    <a:lnTo>
                      <a:pt x="3764" y="7550"/>
                    </a:lnTo>
                    <a:lnTo>
                      <a:pt x="3749" y="7451"/>
                    </a:lnTo>
                    <a:lnTo>
                      <a:pt x="3734" y="7352"/>
                    </a:lnTo>
                    <a:lnTo>
                      <a:pt x="3719" y="7254"/>
                    </a:lnTo>
                    <a:lnTo>
                      <a:pt x="3704" y="7156"/>
                    </a:lnTo>
                    <a:lnTo>
                      <a:pt x="3689" y="7058"/>
                    </a:lnTo>
                    <a:lnTo>
                      <a:pt x="3674" y="6960"/>
                    </a:lnTo>
                    <a:lnTo>
                      <a:pt x="3659" y="6863"/>
                    </a:lnTo>
                    <a:lnTo>
                      <a:pt x="3644" y="6766"/>
                    </a:lnTo>
                    <a:lnTo>
                      <a:pt x="3629" y="6670"/>
                    </a:lnTo>
                    <a:lnTo>
                      <a:pt x="3614" y="6573"/>
                    </a:lnTo>
                    <a:lnTo>
                      <a:pt x="3599" y="6478"/>
                    </a:lnTo>
                    <a:lnTo>
                      <a:pt x="3584" y="6383"/>
                    </a:lnTo>
                    <a:lnTo>
                      <a:pt x="3569" y="6288"/>
                    </a:lnTo>
                    <a:lnTo>
                      <a:pt x="3554" y="6194"/>
                    </a:lnTo>
                    <a:lnTo>
                      <a:pt x="3539" y="6100"/>
                    </a:lnTo>
                    <a:lnTo>
                      <a:pt x="3524" y="6006"/>
                    </a:lnTo>
                    <a:lnTo>
                      <a:pt x="3509" y="5913"/>
                    </a:lnTo>
                    <a:lnTo>
                      <a:pt x="3494" y="5821"/>
                    </a:lnTo>
                    <a:lnTo>
                      <a:pt x="3479" y="5728"/>
                    </a:lnTo>
                    <a:lnTo>
                      <a:pt x="3464" y="5636"/>
                    </a:lnTo>
                    <a:lnTo>
                      <a:pt x="3449" y="5545"/>
                    </a:lnTo>
                    <a:lnTo>
                      <a:pt x="3434" y="5454"/>
                    </a:lnTo>
                    <a:lnTo>
                      <a:pt x="3419" y="5364"/>
                    </a:lnTo>
                    <a:lnTo>
                      <a:pt x="3404" y="5274"/>
                    </a:lnTo>
                    <a:lnTo>
                      <a:pt x="3389" y="5185"/>
                    </a:lnTo>
                    <a:lnTo>
                      <a:pt x="3374" y="5097"/>
                    </a:lnTo>
                    <a:lnTo>
                      <a:pt x="3359" y="5009"/>
                    </a:lnTo>
                    <a:lnTo>
                      <a:pt x="3344" y="4921"/>
                    </a:lnTo>
                    <a:lnTo>
                      <a:pt x="3329" y="4834"/>
                    </a:lnTo>
                    <a:lnTo>
                      <a:pt x="3314" y="4748"/>
                    </a:lnTo>
                    <a:lnTo>
                      <a:pt x="3299" y="4662"/>
                    </a:lnTo>
                    <a:lnTo>
                      <a:pt x="3284" y="4576"/>
                    </a:lnTo>
                    <a:lnTo>
                      <a:pt x="3269" y="4491"/>
                    </a:lnTo>
                    <a:lnTo>
                      <a:pt x="3254" y="4408"/>
                    </a:lnTo>
                    <a:lnTo>
                      <a:pt x="3239" y="4325"/>
                    </a:lnTo>
                    <a:lnTo>
                      <a:pt x="3224" y="4242"/>
                    </a:lnTo>
                    <a:lnTo>
                      <a:pt x="3209" y="4159"/>
                    </a:lnTo>
                    <a:lnTo>
                      <a:pt x="3194" y="4077"/>
                    </a:lnTo>
                    <a:lnTo>
                      <a:pt x="3179" y="3996"/>
                    </a:lnTo>
                    <a:lnTo>
                      <a:pt x="3164" y="3916"/>
                    </a:lnTo>
                    <a:lnTo>
                      <a:pt x="3149" y="3836"/>
                    </a:lnTo>
                    <a:lnTo>
                      <a:pt x="3134" y="3759"/>
                    </a:lnTo>
                    <a:lnTo>
                      <a:pt x="3118" y="3679"/>
                    </a:lnTo>
                    <a:lnTo>
                      <a:pt x="3103" y="3602"/>
                    </a:lnTo>
                    <a:lnTo>
                      <a:pt x="3088" y="3524"/>
                    </a:lnTo>
                    <a:lnTo>
                      <a:pt x="3073" y="3448"/>
                    </a:lnTo>
                    <a:lnTo>
                      <a:pt x="3058" y="3372"/>
                    </a:lnTo>
                    <a:lnTo>
                      <a:pt x="3043" y="3298"/>
                    </a:lnTo>
                    <a:lnTo>
                      <a:pt x="3028" y="3224"/>
                    </a:lnTo>
                    <a:lnTo>
                      <a:pt x="3013" y="3150"/>
                    </a:lnTo>
                    <a:lnTo>
                      <a:pt x="2998" y="3078"/>
                    </a:lnTo>
                    <a:lnTo>
                      <a:pt x="2983" y="3006"/>
                    </a:lnTo>
                    <a:lnTo>
                      <a:pt x="2969" y="2935"/>
                    </a:lnTo>
                    <a:lnTo>
                      <a:pt x="2954" y="2865"/>
                    </a:lnTo>
                    <a:lnTo>
                      <a:pt x="2939" y="2795"/>
                    </a:lnTo>
                    <a:lnTo>
                      <a:pt x="2924" y="2726"/>
                    </a:lnTo>
                    <a:lnTo>
                      <a:pt x="2909" y="2657"/>
                    </a:lnTo>
                    <a:lnTo>
                      <a:pt x="2894" y="2590"/>
                    </a:lnTo>
                    <a:lnTo>
                      <a:pt x="2879" y="2524"/>
                    </a:lnTo>
                    <a:lnTo>
                      <a:pt x="2864" y="2458"/>
                    </a:lnTo>
                    <a:lnTo>
                      <a:pt x="2849" y="2393"/>
                    </a:lnTo>
                    <a:lnTo>
                      <a:pt x="2834" y="2329"/>
                    </a:lnTo>
                    <a:lnTo>
                      <a:pt x="2819" y="2266"/>
                    </a:lnTo>
                    <a:lnTo>
                      <a:pt x="2804" y="2203"/>
                    </a:lnTo>
                    <a:lnTo>
                      <a:pt x="2789" y="2142"/>
                    </a:lnTo>
                    <a:lnTo>
                      <a:pt x="2774" y="2081"/>
                    </a:lnTo>
                    <a:lnTo>
                      <a:pt x="2759" y="2021"/>
                    </a:lnTo>
                    <a:lnTo>
                      <a:pt x="2744" y="1962"/>
                    </a:lnTo>
                    <a:lnTo>
                      <a:pt x="2730" y="1904"/>
                    </a:lnTo>
                    <a:lnTo>
                      <a:pt x="2715" y="1847"/>
                    </a:lnTo>
                    <a:lnTo>
                      <a:pt x="2700" y="1790"/>
                    </a:lnTo>
                    <a:lnTo>
                      <a:pt x="2685" y="1735"/>
                    </a:lnTo>
                    <a:lnTo>
                      <a:pt x="2670" y="1680"/>
                    </a:lnTo>
                    <a:lnTo>
                      <a:pt x="2655" y="1627"/>
                    </a:lnTo>
                    <a:lnTo>
                      <a:pt x="2640" y="1574"/>
                    </a:lnTo>
                    <a:lnTo>
                      <a:pt x="2625" y="1522"/>
                    </a:lnTo>
                    <a:lnTo>
                      <a:pt x="2610" y="1471"/>
                    </a:lnTo>
                    <a:lnTo>
                      <a:pt x="2596" y="1420"/>
                    </a:lnTo>
                    <a:lnTo>
                      <a:pt x="2581" y="1371"/>
                    </a:lnTo>
                    <a:lnTo>
                      <a:pt x="2566" y="1323"/>
                    </a:lnTo>
                    <a:lnTo>
                      <a:pt x="2551" y="1276"/>
                    </a:lnTo>
                    <a:lnTo>
                      <a:pt x="2536" y="1229"/>
                    </a:lnTo>
                    <a:lnTo>
                      <a:pt x="2521" y="1184"/>
                    </a:lnTo>
                    <a:lnTo>
                      <a:pt x="2507" y="1139"/>
                    </a:lnTo>
                    <a:lnTo>
                      <a:pt x="2492" y="1095"/>
                    </a:lnTo>
                    <a:lnTo>
                      <a:pt x="2477" y="1053"/>
                    </a:lnTo>
                    <a:lnTo>
                      <a:pt x="2463" y="1013"/>
                    </a:lnTo>
                    <a:lnTo>
                      <a:pt x="2446" y="970"/>
                    </a:lnTo>
                    <a:lnTo>
                      <a:pt x="2432" y="931"/>
                    </a:lnTo>
                    <a:lnTo>
                      <a:pt x="2417" y="892"/>
                    </a:lnTo>
                    <a:lnTo>
                      <a:pt x="2403" y="855"/>
                    </a:lnTo>
                    <a:lnTo>
                      <a:pt x="2388" y="818"/>
                    </a:lnTo>
                    <a:lnTo>
                      <a:pt x="2373" y="782"/>
                    </a:lnTo>
                    <a:lnTo>
                      <a:pt x="2358" y="747"/>
                    </a:lnTo>
                    <a:lnTo>
                      <a:pt x="2344" y="713"/>
                    </a:lnTo>
                    <a:lnTo>
                      <a:pt x="2330" y="681"/>
                    </a:lnTo>
                    <a:lnTo>
                      <a:pt x="2315" y="649"/>
                    </a:lnTo>
                    <a:lnTo>
                      <a:pt x="2300" y="618"/>
                    </a:lnTo>
                    <a:lnTo>
                      <a:pt x="2286" y="590"/>
                    </a:lnTo>
                    <a:lnTo>
                      <a:pt x="2271" y="561"/>
                    </a:lnTo>
                    <a:lnTo>
                      <a:pt x="2257" y="533"/>
                    </a:lnTo>
                    <a:lnTo>
                      <a:pt x="2243" y="507"/>
                    </a:lnTo>
                    <a:lnTo>
                      <a:pt x="2228" y="481"/>
                    </a:lnTo>
                    <a:lnTo>
                      <a:pt x="2214" y="457"/>
                    </a:lnTo>
                    <a:lnTo>
                      <a:pt x="2201" y="435"/>
                    </a:lnTo>
                    <a:lnTo>
                      <a:pt x="2186" y="412"/>
                    </a:lnTo>
                    <a:lnTo>
                      <a:pt x="2172" y="391"/>
                    </a:lnTo>
                    <a:lnTo>
                      <a:pt x="2160" y="372"/>
                    </a:lnTo>
                    <a:lnTo>
                      <a:pt x="2145" y="352"/>
                    </a:lnTo>
                    <a:lnTo>
                      <a:pt x="2131" y="334"/>
                    </a:lnTo>
                    <a:lnTo>
                      <a:pt x="2119" y="319"/>
                    </a:lnTo>
                    <a:lnTo>
                      <a:pt x="2104" y="302"/>
                    </a:lnTo>
                    <a:lnTo>
                      <a:pt x="2094" y="289"/>
                    </a:lnTo>
                    <a:lnTo>
                      <a:pt x="2079" y="274"/>
                    </a:lnTo>
                    <a:lnTo>
                      <a:pt x="2069" y="264"/>
                    </a:lnTo>
                    <a:lnTo>
                      <a:pt x="2054" y="251"/>
                    </a:lnTo>
                    <a:lnTo>
                      <a:pt x="2045" y="243"/>
                    </a:lnTo>
                    <a:lnTo>
                      <a:pt x="2030" y="232"/>
                    </a:lnTo>
                    <a:lnTo>
                      <a:pt x="2022" y="226"/>
                    </a:lnTo>
                    <a:lnTo>
                      <a:pt x="2007" y="217"/>
                    </a:lnTo>
                    <a:lnTo>
                      <a:pt x="2001" y="212"/>
                    </a:lnTo>
                    <a:lnTo>
                      <a:pt x="1991" y="208"/>
                    </a:lnTo>
                    <a:lnTo>
                      <a:pt x="1976" y="202"/>
                    </a:lnTo>
                    <a:lnTo>
                      <a:pt x="1972" y="199"/>
                    </a:lnTo>
                    <a:lnTo>
                      <a:pt x="1963" y="197"/>
                    </a:lnTo>
                    <a:lnTo>
                      <a:pt x="1954" y="195"/>
                    </a:lnTo>
                    <a:lnTo>
                      <a:pt x="1945" y="193"/>
                    </a:lnTo>
                    <a:lnTo>
                      <a:pt x="1936" y="192"/>
                    </a:lnTo>
                    <a:lnTo>
                      <a:pt x="1921" y="192"/>
                    </a:lnTo>
                    <a:lnTo>
                      <a:pt x="1919" y="192"/>
                    </a:lnTo>
                    <a:lnTo>
                      <a:pt x="1910" y="193"/>
                    </a:lnTo>
                    <a:lnTo>
                      <a:pt x="1900" y="195"/>
                    </a:lnTo>
                    <a:lnTo>
                      <a:pt x="1896" y="195"/>
                    </a:lnTo>
                    <a:lnTo>
                      <a:pt x="1881" y="201"/>
                    </a:lnTo>
                    <a:lnTo>
                      <a:pt x="1871" y="204"/>
                    </a:lnTo>
                    <a:lnTo>
                      <a:pt x="1861" y="209"/>
                    </a:lnTo>
                    <a:lnTo>
                      <a:pt x="1850" y="215"/>
                    </a:lnTo>
                    <a:lnTo>
                      <a:pt x="1839" y="221"/>
                    </a:lnTo>
                    <a:lnTo>
                      <a:pt x="1830" y="226"/>
                    </a:lnTo>
                    <a:lnTo>
                      <a:pt x="1815" y="238"/>
                    </a:lnTo>
                    <a:lnTo>
                      <a:pt x="1803" y="248"/>
                    </a:lnTo>
                    <a:lnTo>
                      <a:pt x="1793" y="256"/>
                    </a:lnTo>
                    <a:lnTo>
                      <a:pt x="1778" y="271"/>
                    </a:lnTo>
                    <a:lnTo>
                      <a:pt x="1766" y="284"/>
                    </a:lnTo>
                    <a:lnTo>
                      <a:pt x="1754" y="296"/>
                    </a:lnTo>
                    <a:lnTo>
                      <a:pt x="1739" y="314"/>
                    </a:lnTo>
                    <a:lnTo>
                      <a:pt x="1727" y="328"/>
                    </a:lnTo>
                    <a:lnTo>
                      <a:pt x="1712" y="348"/>
                    </a:lnTo>
                    <a:lnTo>
                      <a:pt x="1699" y="366"/>
                    </a:lnTo>
                    <a:lnTo>
                      <a:pt x="1686" y="384"/>
                    </a:lnTo>
                    <a:lnTo>
                      <a:pt x="1671" y="407"/>
                    </a:lnTo>
                    <a:lnTo>
                      <a:pt x="1658" y="427"/>
                    </a:lnTo>
                    <a:lnTo>
                      <a:pt x="1643" y="452"/>
                    </a:lnTo>
                    <a:lnTo>
                      <a:pt x="1629" y="474"/>
                    </a:lnTo>
                    <a:lnTo>
                      <a:pt x="1614" y="501"/>
                    </a:lnTo>
                    <a:lnTo>
                      <a:pt x="1601" y="526"/>
                    </a:lnTo>
                    <a:lnTo>
                      <a:pt x="1586" y="555"/>
                    </a:lnTo>
                    <a:lnTo>
                      <a:pt x="1572" y="581"/>
                    </a:lnTo>
                    <a:lnTo>
                      <a:pt x="1557" y="612"/>
                    </a:lnTo>
                    <a:lnTo>
                      <a:pt x="1543" y="641"/>
                    </a:lnTo>
                    <a:lnTo>
                      <a:pt x="1528" y="674"/>
                    </a:lnTo>
                    <a:lnTo>
                      <a:pt x="1514" y="705"/>
                    </a:lnTo>
                    <a:lnTo>
                      <a:pt x="1499" y="740"/>
                    </a:lnTo>
                    <a:lnTo>
                      <a:pt x="1484" y="774"/>
                    </a:lnTo>
                    <a:lnTo>
                      <a:pt x="1470" y="809"/>
                    </a:lnTo>
                    <a:lnTo>
                      <a:pt x="1455" y="847"/>
                    </a:lnTo>
                    <a:lnTo>
                      <a:pt x="1440" y="884"/>
                    </a:lnTo>
                    <a:lnTo>
                      <a:pt x="1425" y="922"/>
                    </a:lnTo>
                    <a:lnTo>
                      <a:pt x="1411" y="961"/>
                    </a:lnTo>
                    <a:lnTo>
                      <a:pt x="1396" y="1001"/>
                    </a:lnTo>
                    <a:lnTo>
                      <a:pt x="1381" y="1044"/>
                    </a:lnTo>
                    <a:lnTo>
                      <a:pt x="1366" y="1086"/>
                    </a:lnTo>
                    <a:lnTo>
                      <a:pt x="1352" y="1130"/>
                    </a:lnTo>
                    <a:lnTo>
                      <a:pt x="1337" y="1175"/>
                    </a:lnTo>
                    <a:lnTo>
                      <a:pt x="1322" y="1219"/>
                    </a:lnTo>
                    <a:lnTo>
                      <a:pt x="1307" y="1265"/>
                    </a:lnTo>
                    <a:lnTo>
                      <a:pt x="1292" y="1315"/>
                    </a:lnTo>
                    <a:lnTo>
                      <a:pt x="1276" y="1360"/>
                    </a:lnTo>
                    <a:lnTo>
                      <a:pt x="1261" y="1410"/>
                    </a:lnTo>
                    <a:lnTo>
                      <a:pt x="1247" y="1459"/>
                    </a:lnTo>
                    <a:lnTo>
                      <a:pt x="1232" y="1511"/>
                    </a:lnTo>
                    <a:lnTo>
                      <a:pt x="1217" y="1563"/>
                    </a:lnTo>
                    <a:lnTo>
                      <a:pt x="1202" y="1615"/>
                    </a:lnTo>
                    <a:lnTo>
                      <a:pt x="1187" y="1669"/>
                    </a:lnTo>
                    <a:lnTo>
                      <a:pt x="1172" y="1723"/>
                    </a:lnTo>
                    <a:lnTo>
                      <a:pt x="1157" y="1779"/>
                    </a:lnTo>
                    <a:lnTo>
                      <a:pt x="1142" y="1835"/>
                    </a:lnTo>
                    <a:lnTo>
                      <a:pt x="1127" y="1893"/>
                    </a:lnTo>
                    <a:lnTo>
                      <a:pt x="1113" y="1950"/>
                    </a:lnTo>
                    <a:lnTo>
                      <a:pt x="1098" y="2009"/>
                    </a:lnTo>
                    <a:lnTo>
                      <a:pt x="1083" y="2068"/>
                    </a:lnTo>
                    <a:lnTo>
                      <a:pt x="1068" y="2129"/>
                    </a:lnTo>
                    <a:lnTo>
                      <a:pt x="1053" y="2191"/>
                    </a:lnTo>
                    <a:lnTo>
                      <a:pt x="1038" y="2252"/>
                    </a:lnTo>
                    <a:lnTo>
                      <a:pt x="1023" y="2316"/>
                    </a:lnTo>
                    <a:lnTo>
                      <a:pt x="1008" y="2380"/>
                    </a:lnTo>
                    <a:lnTo>
                      <a:pt x="993" y="2445"/>
                    </a:lnTo>
                    <a:lnTo>
                      <a:pt x="978" y="2511"/>
                    </a:lnTo>
                    <a:lnTo>
                      <a:pt x="963" y="2576"/>
                    </a:lnTo>
                    <a:lnTo>
                      <a:pt x="948" y="2644"/>
                    </a:lnTo>
                    <a:lnTo>
                      <a:pt x="933" y="2712"/>
                    </a:lnTo>
                    <a:lnTo>
                      <a:pt x="918" y="2781"/>
                    </a:lnTo>
                    <a:lnTo>
                      <a:pt x="903" y="2849"/>
                    </a:lnTo>
                    <a:lnTo>
                      <a:pt x="888" y="2920"/>
                    </a:lnTo>
                    <a:lnTo>
                      <a:pt x="873" y="2991"/>
                    </a:lnTo>
                    <a:lnTo>
                      <a:pt x="859" y="3063"/>
                    </a:lnTo>
                    <a:lnTo>
                      <a:pt x="844" y="3136"/>
                    </a:lnTo>
                    <a:lnTo>
                      <a:pt x="829" y="3209"/>
                    </a:lnTo>
                    <a:lnTo>
                      <a:pt x="814" y="3282"/>
                    </a:lnTo>
                    <a:lnTo>
                      <a:pt x="799" y="3357"/>
                    </a:lnTo>
                    <a:lnTo>
                      <a:pt x="784" y="3433"/>
                    </a:lnTo>
                    <a:lnTo>
                      <a:pt x="769" y="3509"/>
                    </a:lnTo>
                    <a:lnTo>
                      <a:pt x="754" y="3586"/>
                    </a:lnTo>
                    <a:lnTo>
                      <a:pt x="739" y="3664"/>
                    </a:lnTo>
                    <a:lnTo>
                      <a:pt x="724" y="3741"/>
                    </a:lnTo>
                    <a:lnTo>
                      <a:pt x="709" y="3820"/>
                    </a:lnTo>
                    <a:lnTo>
                      <a:pt x="694" y="3900"/>
                    </a:lnTo>
                    <a:lnTo>
                      <a:pt x="679" y="3980"/>
                    </a:lnTo>
                    <a:lnTo>
                      <a:pt x="664" y="4061"/>
                    </a:lnTo>
                    <a:lnTo>
                      <a:pt x="649" y="4142"/>
                    </a:lnTo>
                    <a:lnTo>
                      <a:pt x="634" y="4225"/>
                    </a:lnTo>
                    <a:lnTo>
                      <a:pt x="619" y="4309"/>
                    </a:lnTo>
                    <a:lnTo>
                      <a:pt x="603" y="4390"/>
                    </a:lnTo>
                    <a:lnTo>
                      <a:pt x="588" y="4474"/>
                    </a:lnTo>
                    <a:lnTo>
                      <a:pt x="573" y="4559"/>
                    </a:lnTo>
                    <a:lnTo>
                      <a:pt x="558" y="4644"/>
                    </a:lnTo>
                    <a:lnTo>
                      <a:pt x="543" y="4730"/>
                    </a:lnTo>
                    <a:lnTo>
                      <a:pt x="528" y="4817"/>
                    </a:lnTo>
                    <a:lnTo>
                      <a:pt x="513" y="4904"/>
                    </a:lnTo>
                    <a:lnTo>
                      <a:pt x="498" y="4991"/>
                    </a:lnTo>
                    <a:lnTo>
                      <a:pt x="483" y="5078"/>
                    </a:lnTo>
                    <a:lnTo>
                      <a:pt x="468" y="5167"/>
                    </a:lnTo>
                    <a:lnTo>
                      <a:pt x="453" y="5256"/>
                    </a:lnTo>
                    <a:lnTo>
                      <a:pt x="438" y="5346"/>
                    </a:lnTo>
                    <a:lnTo>
                      <a:pt x="423" y="5436"/>
                    </a:lnTo>
                    <a:lnTo>
                      <a:pt x="408" y="5527"/>
                    </a:lnTo>
                    <a:lnTo>
                      <a:pt x="393" y="5618"/>
                    </a:lnTo>
                    <a:lnTo>
                      <a:pt x="378" y="5710"/>
                    </a:lnTo>
                    <a:lnTo>
                      <a:pt x="363" y="5802"/>
                    </a:lnTo>
                    <a:lnTo>
                      <a:pt x="348" y="5894"/>
                    </a:lnTo>
                    <a:lnTo>
                      <a:pt x="333" y="5987"/>
                    </a:lnTo>
                    <a:lnTo>
                      <a:pt x="318" y="6081"/>
                    </a:lnTo>
                    <a:lnTo>
                      <a:pt x="303" y="6175"/>
                    </a:lnTo>
                    <a:lnTo>
                      <a:pt x="288" y="6268"/>
                    </a:lnTo>
                    <a:lnTo>
                      <a:pt x="273" y="6363"/>
                    </a:lnTo>
                    <a:lnTo>
                      <a:pt x="258" y="6458"/>
                    </a:lnTo>
                    <a:lnTo>
                      <a:pt x="243" y="6554"/>
                    </a:lnTo>
                    <a:lnTo>
                      <a:pt x="228" y="6650"/>
                    </a:lnTo>
                    <a:lnTo>
                      <a:pt x="213" y="6746"/>
                    </a:lnTo>
                    <a:lnTo>
                      <a:pt x="198" y="6843"/>
                    </a:lnTo>
                    <a:cubicBezTo>
                      <a:pt x="190" y="6896"/>
                      <a:pt x="141" y="6931"/>
                      <a:pt x="89" y="6923"/>
                    </a:cubicBezTo>
                    <a:cubicBezTo>
                      <a:pt x="36" y="6915"/>
                      <a:pt x="0" y="6866"/>
                      <a:pt x="9" y="6814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5" name="Freeform 13"/>
              <p:cNvSpPr>
                <a:spLocks/>
              </p:cNvSpPr>
              <p:nvPr/>
            </p:nvSpPr>
            <p:spPr bwMode="auto">
              <a:xfrm>
                <a:off x="11135523" y="2755896"/>
                <a:ext cx="315520" cy="148881"/>
              </a:xfrm>
              <a:custGeom>
                <a:avLst/>
                <a:gdLst>
                  <a:gd name="T0" fmla="*/ 311 w 10201"/>
                  <a:gd name="T1" fmla="*/ 2229 h 20885"/>
                  <a:gd name="T2" fmla="*/ 629 w 10201"/>
                  <a:gd name="T3" fmla="*/ 1083 h 20885"/>
                  <a:gd name="T4" fmla="*/ 953 w 10201"/>
                  <a:gd name="T5" fmla="*/ 336 h 20885"/>
                  <a:gd name="T6" fmla="*/ 1326 w 10201"/>
                  <a:gd name="T7" fmla="*/ 7 h 20885"/>
                  <a:gd name="T8" fmla="*/ 1740 w 10201"/>
                  <a:gd name="T9" fmla="*/ 207 h 20885"/>
                  <a:gd name="T10" fmla="*/ 2071 w 10201"/>
                  <a:gd name="T11" fmla="*/ 851 h 20885"/>
                  <a:gd name="T12" fmla="*/ 2390 w 10201"/>
                  <a:gd name="T13" fmla="*/ 1895 h 20885"/>
                  <a:gd name="T14" fmla="*/ 2707 w 10201"/>
                  <a:gd name="T15" fmla="*/ 3310 h 20885"/>
                  <a:gd name="T16" fmla="*/ 3023 w 10201"/>
                  <a:gd name="T17" fmla="*/ 5036 h 20885"/>
                  <a:gd name="T18" fmla="*/ 3338 w 10201"/>
                  <a:gd name="T19" fmla="*/ 6998 h 20885"/>
                  <a:gd name="T20" fmla="*/ 3654 w 10201"/>
                  <a:gd name="T21" fmla="*/ 9109 h 20885"/>
                  <a:gd name="T22" fmla="*/ 3969 w 10201"/>
                  <a:gd name="T23" fmla="*/ 11277 h 20885"/>
                  <a:gd name="T24" fmla="*/ 4285 w 10201"/>
                  <a:gd name="T25" fmla="*/ 13407 h 20885"/>
                  <a:gd name="T26" fmla="*/ 4600 w 10201"/>
                  <a:gd name="T27" fmla="*/ 15406 h 20885"/>
                  <a:gd name="T28" fmla="*/ 4916 w 10201"/>
                  <a:gd name="T29" fmla="*/ 17184 h 20885"/>
                  <a:gd name="T30" fmla="*/ 5230 w 10201"/>
                  <a:gd name="T31" fmla="*/ 18665 h 20885"/>
                  <a:gd name="T32" fmla="*/ 5544 w 10201"/>
                  <a:gd name="T33" fmla="*/ 19779 h 20885"/>
                  <a:gd name="T34" fmla="*/ 5849 w 10201"/>
                  <a:gd name="T35" fmla="*/ 20469 h 20885"/>
                  <a:gd name="T36" fmla="*/ 6095 w 10201"/>
                  <a:gd name="T37" fmla="*/ 20692 h 20885"/>
                  <a:gd name="T38" fmla="*/ 6323 w 10201"/>
                  <a:gd name="T39" fmla="*/ 20541 h 20885"/>
                  <a:gd name="T40" fmla="*/ 6624 w 10201"/>
                  <a:gd name="T41" fmla="*/ 19934 h 20885"/>
                  <a:gd name="T42" fmla="*/ 6936 w 10201"/>
                  <a:gd name="T43" fmla="*/ 18892 h 20885"/>
                  <a:gd name="T44" fmla="*/ 7250 w 10201"/>
                  <a:gd name="T45" fmla="*/ 17473 h 20885"/>
                  <a:gd name="T46" fmla="*/ 7566 w 10201"/>
                  <a:gd name="T47" fmla="*/ 15742 h 20885"/>
                  <a:gd name="T48" fmla="*/ 7881 w 10201"/>
                  <a:gd name="T49" fmla="*/ 13777 h 20885"/>
                  <a:gd name="T50" fmla="*/ 8196 w 10201"/>
                  <a:gd name="T51" fmla="*/ 11663 h 20885"/>
                  <a:gd name="T52" fmla="*/ 8511 w 10201"/>
                  <a:gd name="T53" fmla="*/ 9495 h 20885"/>
                  <a:gd name="T54" fmla="*/ 8828 w 10201"/>
                  <a:gd name="T55" fmla="*/ 7366 h 20885"/>
                  <a:gd name="T56" fmla="*/ 9143 w 10201"/>
                  <a:gd name="T57" fmla="*/ 5372 h 20885"/>
                  <a:gd name="T58" fmla="*/ 9459 w 10201"/>
                  <a:gd name="T59" fmla="*/ 3598 h 20885"/>
                  <a:gd name="T60" fmla="*/ 9775 w 10201"/>
                  <a:gd name="T61" fmla="*/ 2123 h 20885"/>
                  <a:gd name="T62" fmla="*/ 10126 w 10201"/>
                  <a:gd name="T63" fmla="*/ 1544 h 20885"/>
                  <a:gd name="T64" fmla="*/ 9812 w 10201"/>
                  <a:gd name="T65" fmla="*/ 2825 h 20885"/>
                  <a:gd name="T66" fmla="*/ 9497 w 10201"/>
                  <a:gd name="T67" fmla="*/ 4444 h 20885"/>
                  <a:gd name="T68" fmla="*/ 9182 w 10201"/>
                  <a:gd name="T69" fmla="*/ 6329 h 20885"/>
                  <a:gd name="T70" fmla="*/ 8866 w 10201"/>
                  <a:gd name="T71" fmla="*/ 8396 h 20885"/>
                  <a:gd name="T72" fmla="*/ 8551 w 10201"/>
                  <a:gd name="T73" fmla="*/ 10555 h 20885"/>
                  <a:gd name="T74" fmla="*/ 8236 w 10201"/>
                  <a:gd name="T75" fmla="*/ 12711 h 20885"/>
                  <a:gd name="T76" fmla="*/ 7920 w 10201"/>
                  <a:gd name="T77" fmla="*/ 14767 h 20885"/>
                  <a:gd name="T78" fmla="*/ 7605 w 10201"/>
                  <a:gd name="T79" fmla="*/ 16635 h 20885"/>
                  <a:gd name="T80" fmla="*/ 7288 w 10201"/>
                  <a:gd name="T81" fmla="*/ 18233 h 20885"/>
                  <a:gd name="T82" fmla="*/ 6971 w 10201"/>
                  <a:gd name="T83" fmla="*/ 19494 h 20885"/>
                  <a:gd name="T84" fmla="*/ 6649 w 10201"/>
                  <a:gd name="T85" fmla="*/ 20366 h 20885"/>
                  <a:gd name="T86" fmla="*/ 6298 w 10201"/>
                  <a:gd name="T87" fmla="*/ 20829 h 20885"/>
                  <a:gd name="T88" fmla="*/ 5870 w 10201"/>
                  <a:gd name="T89" fmla="*/ 20789 h 20885"/>
                  <a:gd name="T90" fmla="*/ 5530 w 10201"/>
                  <a:gd name="T91" fmla="*/ 20274 h 20885"/>
                  <a:gd name="T92" fmla="*/ 5209 w 10201"/>
                  <a:gd name="T93" fmla="*/ 19350 h 20885"/>
                  <a:gd name="T94" fmla="*/ 4893 w 10201"/>
                  <a:gd name="T95" fmla="*/ 18042 h 20885"/>
                  <a:gd name="T96" fmla="*/ 4576 w 10201"/>
                  <a:gd name="T97" fmla="*/ 16404 h 20885"/>
                  <a:gd name="T98" fmla="*/ 4261 w 10201"/>
                  <a:gd name="T99" fmla="*/ 14506 h 20885"/>
                  <a:gd name="T100" fmla="*/ 3944 w 10201"/>
                  <a:gd name="T101" fmla="*/ 12431 h 20885"/>
                  <a:gd name="T102" fmla="*/ 3629 w 10201"/>
                  <a:gd name="T103" fmla="*/ 10270 h 20885"/>
                  <a:gd name="T104" fmla="*/ 3315 w 10201"/>
                  <a:gd name="T105" fmla="*/ 8119 h 20885"/>
                  <a:gd name="T106" fmla="*/ 2999 w 10201"/>
                  <a:gd name="T107" fmla="*/ 6070 h 20885"/>
                  <a:gd name="T108" fmla="*/ 2684 w 10201"/>
                  <a:gd name="T109" fmla="*/ 4215 h 20885"/>
                  <a:gd name="T110" fmla="*/ 2369 w 10201"/>
                  <a:gd name="T111" fmla="*/ 2636 h 20885"/>
                  <a:gd name="T112" fmla="*/ 2056 w 10201"/>
                  <a:gd name="T113" fmla="*/ 1405 h 20885"/>
                  <a:gd name="T114" fmla="*/ 1746 w 10201"/>
                  <a:gd name="T115" fmla="*/ 581 h 20885"/>
                  <a:gd name="T116" fmla="*/ 1471 w 10201"/>
                  <a:gd name="T117" fmla="*/ 216 h 20885"/>
                  <a:gd name="T118" fmla="*/ 1266 w 10201"/>
                  <a:gd name="T119" fmla="*/ 250 h 20885"/>
                  <a:gd name="T120" fmla="*/ 974 w 10201"/>
                  <a:gd name="T121" fmla="*/ 716 h 20885"/>
                  <a:gd name="T122" fmla="*/ 662 w 10201"/>
                  <a:gd name="T123" fmla="*/ 1632 h 20885"/>
                  <a:gd name="T124" fmla="*/ 348 w 10201"/>
                  <a:gd name="T125" fmla="*/ 2942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01" h="20885">
                    <a:moveTo>
                      <a:pt x="10" y="3651"/>
                    </a:moveTo>
                    <a:lnTo>
                      <a:pt x="25" y="3574"/>
                    </a:lnTo>
                    <a:lnTo>
                      <a:pt x="40" y="3496"/>
                    </a:lnTo>
                    <a:lnTo>
                      <a:pt x="55" y="3420"/>
                    </a:lnTo>
                    <a:lnTo>
                      <a:pt x="70" y="3344"/>
                    </a:lnTo>
                    <a:lnTo>
                      <a:pt x="85" y="3269"/>
                    </a:lnTo>
                    <a:lnTo>
                      <a:pt x="100" y="3194"/>
                    </a:lnTo>
                    <a:lnTo>
                      <a:pt x="115" y="3120"/>
                    </a:lnTo>
                    <a:lnTo>
                      <a:pt x="130" y="3047"/>
                    </a:lnTo>
                    <a:lnTo>
                      <a:pt x="145" y="2975"/>
                    </a:lnTo>
                    <a:lnTo>
                      <a:pt x="160" y="2903"/>
                    </a:lnTo>
                    <a:lnTo>
                      <a:pt x="176" y="2832"/>
                    </a:lnTo>
                    <a:lnTo>
                      <a:pt x="191" y="2762"/>
                    </a:lnTo>
                    <a:lnTo>
                      <a:pt x="206" y="2693"/>
                    </a:lnTo>
                    <a:lnTo>
                      <a:pt x="221" y="2624"/>
                    </a:lnTo>
                    <a:lnTo>
                      <a:pt x="236" y="2556"/>
                    </a:lnTo>
                    <a:lnTo>
                      <a:pt x="251" y="2489"/>
                    </a:lnTo>
                    <a:lnTo>
                      <a:pt x="266" y="2423"/>
                    </a:lnTo>
                    <a:lnTo>
                      <a:pt x="281" y="2357"/>
                    </a:lnTo>
                    <a:lnTo>
                      <a:pt x="296" y="2293"/>
                    </a:lnTo>
                    <a:lnTo>
                      <a:pt x="311" y="2229"/>
                    </a:lnTo>
                    <a:lnTo>
                      <a:pt x="326" y="2166"/>
                    </a:lnTo>
                    <a:lnTo>
                      <a:pt x="341" y="2104"/>
                    </a:lnTo>
                    <a:lnTo>
                      <a:pt x="356" y="2043"/>
                    </a:lnTo>
                    <a:lnTo>
                      <a:pt x="371" y="1982"/>
                    </a:lnTo>
                    <a:lnTo>
                      <a:pt x="386" y="1922"/>
                    </a:lnTo>
                    <a:lnTo>
                      <a:pt x="401" y="1863"/>
                    </a:lnTo>
                    <a:lnTo>
                      <a:pt x="417" y="1804"/>
                    </a:lnTo>
                    <a:lnTo>
                      <a:pt x="432" y="1748"/>
                    </a:lnTo>
                    <a:lnTo>
                      <a:pt x="447" y="1691"/>
                    </a:lnTo>
                    <a:lnTo>
                      <a:pt x="462" y="1635"/>
                    </a:lnTo>
                    <a:lnTo>
                      <a:pt x="477" y="1581"/>
                    </a:lnTo>
                    <a:lnTo>
                      <a:pt x="492" y="1527"/>
                    </a:lnTo>
                    <a:lnTo>
                      <a:pt x="507" y="1474"/>
                    </a:lnTo>
                    <a:lnTo>
                      <a:pt x="522" y="1422"/>
                    </a:lnTo>
                    <a:lnTo>
                      <a:pt x="537" y="1371"/>
                    </a:lnTo>
                    <a:lnTo>
                      <a:pt x="553" y="1321"/>
                    </a:lnTo>
                    <a:lnTo>
                      <a:pt x="568" y="1271"/>
                    </a:lnTo>
                    <a:lnTo>
                      <a:pt x="583" y="1223"/>
                    </a:lnTo>
                    <a:lnTo>
                      <a:pt x="600" y="1174"/>
                    </a:lnTo>
                    <a:lnTo>
                      <a:pt x="614" y="1129"/>
                    </a:lnTo>
                    <a:lnTo>
                      <a:pt x="629" y="1083"/>
                    </a:lnTo>
                    <a:lnTo>
                      <a:pt x="645" y="1038"/>
                    </a:lnTo>
                    <a:lnTo>
                      <a:pt x="660" y="994"/>
                    </a:lnTo>
                    <a:lnTo>
                      <a:pt x="675" y="951"/>
                    </a:lnTo>
                    <a:lnTo>
                      <a:pt x="690" y="909"/>
                    </a:lnTo>
                    <a:lnTo>
                      <a:pt x="706" y="868"/>
                    </a:lnTo>
                    <a:lnTo>
                      <a:pt x="721" y="828"/>
                    </a:lnTo>
                    <a:lnTo>
                      <a:pt x="736" y="788"/>
                    </a:lnTo>
                    <a:lnTo>
                      <a:pt x="751" y="750"/>
                    </a:lnTo>
                    <a:lnTo>
                      <a:pt x="767" y="712"/>
                    </a:lnTo>
                    <a:lnTo>
                      <a:pt x="782" y="676"/>
                    </a:lnTo>
                    <a:lnTo>
                      <a:pt x="797" y="641"/>
                    </a:lnTo>
                    <a:lnTo>
                      <a:pt x="813" y="606"/>
                    </a:lnTo>
                    <a:lnTo>
                      <a:pt x="829" y="572"/>
                    </a:lnTo>
                    <a:lnTo>
                      <a:pt x="844" y="540"/>
                    </a:lnTo>
                    <a:lnTo>
                      <a:pt x="859" y="508"/>
                    </a:lnTo>
                    <a:lnTo>
                      <a:pt x="875" y="477"/>
                    </a:lnTo>
                    <a:lnTo>
                      <a:pt x="890" y="446"/>
                    </a:lnTo>
                    <a:lnTo>
                      <a:pt x="907" y="417"/>
                    </a:lnTo>
                    <a:lnTo>
                      <a:pt x="922" y="390"/>
                    </a:lnTo>
                    <a:lnTo>
                      <a:pt x="937" y="362"/>
                    </a:lnTo>
                    <a:lnTo>
                      <a:pt x="953" y="336"/>
                    </a:lnTo>
                    <a:lnTo>
                      <a:pt x="969" y="311"/>
                    </a:lnTo>
                    <a:lnTo>
                      <a:pt x="985" y="286"/>
                    </a:lnTo>
                    <a:lnTo>
                      <a:pt x="1002" y="262"/>
                    </a:lnTo>
                    <a:lnTo>
                      <a:pt x="1017" y="241"/>
                    </a:lnTo>
                    <a:lnTo>
                      <a:pt x="1034" y="219"/>
                    </a:lnTo>
                    <a:lnTo>
                      <a:pt x="1050" y="198"/>
                    </a:lnTo>
                    <a:lnTo>
                      <a:pt x="1068" y="177"/>
                    </a:lnTo>
                    <a:lnTo>
                      <a:pt x="1083" y="160"/>
                    </a:lnTo>
                    <a:lnTo>
                      <a:pt x="1100" y="142"/>
                    </a:lnTo>
                    <a:lnTo>
                      <a:pt x="1120" y="123"/>
                    </a:lnTo>
                    <a:lnTo>
                      <a:pt x="1135" y="109"/>
                    </a:lnTo>
                    <a:lnTo>
                      <a:pt x="1153" y="94"/>
                    </a:lnTo>
                    <a:lnTo>
                      <a:pt x="1174" y="78"/>
                    </a:lnTo>
                    <a:lnTo>
                      <a:pt x="1189" y="67"/>
                    </a:lnTo>
                    <a:lnTo>
                      <a:pt x="1211" y="53"/>
                    </a:lnTo>
                    <a:lnTo>
                      <a:pt x="1226" y="44"/>
                    </a:lnTo>
                    <a:lnTo>
                      <a:pt x="1250" y="32"/>
                    </a:lnTo>
                    <a:lnTo>
                      <a:pt x="1265" y="25"/>
                    </a:lnTo>
                    <a:lnTo>
                      <a:pt x="1290" y="16"/>
                    </a:lnTo>
                    <a:lnTo>
                      <a:pt x="1311" y="11"/>
                    </a:lnTo>
                    <a:lnTo>
                      <a:pt x="1326" y="7"/>
                    </a:lnTo>
                    <a:lnTo>
                      <a:pt x="1355" y="2"/>
                    </a:lnTo>
                    <a:lnTo>
                      <a:pt x="1375" y="1"/>
                    </a:lnTo>
                    <a:lnTo>
                      <a:pt x="1396" y="0"/>
                    </a:lnTo>
                    <a:lnTo>
                      <a:pt x="1411" y="0"/>
                    </a:lnTo>
                    <a:lnTo>
                      <a:pt x="1439" y="3"/>
                    </a:lnTo>
                    <a:lnTo>
                      <a:pt x="1460" y="7"/>
                    </a:lnTo>
                    <a:lnTo>
                      <a:pt x="1481" y="13"/>
                    </a:lnTo>
                    <a:lnTo>
                      <a:pt x="1502" y="19"/>
                    </a:lnTo>
                    <a:lnTo>
                      <a:pt x="1522" y="27"/>
                    </a:lnTo>
                    <a:lnTo>
                      <a:pt x="1542" y="36"/>
                    </a:lnTo>
                    <a:lnTo>
                      <a:pt x="1562" y="47"/>
                    </a:lnTo>
                    <a:lnTo>
                      <a:pt x="1581" y="58"/>
                    </a:lnTo>
                    <a:lnTo>
                      <a:pt x="1600" y="71"/>
                    </a:lnTo>
                    <a:lnTo>
                      <a:pt x="1618" y="84"/>
                    </a:lnTo>
                    <a:lnTo>
                      <a:pt x="1636" y="99"/>
                    </a:lnTo>
                    <a:lnTo>
                      <a:pt x="1657" y="117"/>
                    </a:lnTo>
                    <a:lnTo>
                      <a:pt x="1672" y="131"/>
                    </a:lnTo>
                    <a:lnTo>
                      <a:pt x="1689" y="149"/>
                    </a:lnTo>
                    <a:lnTo>
                      <a:pt x="1707" y="167"/>
                    </a:lnTo>
                    <a:lnTo>
                      <a:pt x="1725" y="189"/>
                    </a:lnTo>
                    <a:lnTo>
                      <a:pt x="1740" y="207"/>
                    </a:lnTo>
                    <a:lnTo>
                      <a:pt x="1757" y="228"/>
                    </a:lnTo>
                    <a:lnTo>
                      <a:pt x="1775" y="253"/>
                    </a:lnTo>
                    <a:lnTo>
                      <a:pt x="1790" y="274"/>
                    </a:lnTo>
                    <a:lnTo>
                      <a:pt x="1806" y="297"/>
                    </a:lnTo>
                    <a:lnTo>
                      <a:pt x="1823" y="325"/>
                    </a:lnTo>
                    <a:lnTo>
                      <a:pt x="1838" y="349"/>
                    </a:lnTo>
                    <a:lnTo>
                      <a:pt x="1854" y="375"/>
                    </a:lnTo>
                    <a:lnTo>
                      <a:pt x="1870" y="405"/>
                    </a:lnTo>
                    <a:lnTo>
                      <a:pt x="1885" y="432"/>
                    </a:lnTo>
                    <a:lnTo>
                      <a:pt x="1902" y="463"/>
                    </a:lnTo>
                    <a:lnTo>
                      <a:pt x="1917" y="492"/>
                    </a:lnTo>
                    <a:lnTo>
                      <a:pt x="1932" y="524"/>
                    </a:lnTo>
                    <a:lnTo>
                      <a:pt x="1948" y="558"/>
                    </a:lnTo>
                    <a:lnTo>
                      <a:pt x="1963" y="590"/>
                    </a:lnTo>
                    <a:lnTo>
                      <a:pt x="1979" y="624"/>
                    </a:lnTo>
                    <a:lnTo>
                      <a:pt x="1995" y="661"/>
                    </a:lnTo>
                    <a:lnTo>
                      <a:pt x="2010" y="696"/>
                    </a:lnTo>
                    <a:lnTo>
                      <a:pt x="2025" y="733"/>
                    </a:lnTo>
                    <a:lnTo>
                      <a:pt x="2040" y="770"/>
                    </a:lnTo>
                    <a:lnTo>
                      <a:pt x="2056" y="809"/>
                    </a:lnTo>
                    <a:lnTo>
                      <a:pt x="2071" y="851"/>
                    </a:lnTo>
                    <a:lnTo>
                      <a:pt x="2086" y="891"/>
                    </a:lnTo>
                    <a:lnTo>
                      <a:pt x="2102" y="932"/>
                    </a:lnTo>
                    <a:lnTo>
                      <a:pt x="2117" y="975"/>
                    </a:lnTo>
                    <a:lnTo>
                      <a:pt x="2132" y="1017"/>
                    </a:lnTo>
                    <a:lnTo>
                      <a:pt x="2148" y="1062"/>
                    </a:lnTo>
                    <a:lnTo>
                      <a:pt x="2164" y="1108"/>
                    </a:lnTo>
                    <a:lnTo>
                      <a:pt x="2179" y="1155"/>
                    </a:lnTo>
                    <a:lnTo>
                      <a:pt x="2194" y="1202"/>
                    </a:lnTo>
                    <a:lnTo>
                      <a:pt x="2209" y="1249"/>
                    </a:lnTo>
                    <a:lnTo>
                      <a:pt x="2224" y="1299"/>
                    </a:lnTo>
                    <a:lnTo>
                      <a:pt x="2239" y="1348"/>
                    </a:lnTo>
                    <a:lnTo>
                      <a:pt x="2254" y="1399"/>
                    </a:lnTo>
                    <a:lnTo>
                      <a:pt x="2270" y="1452"/>
                    </a:lnTo>
                    <a:lnTo>
                      <a:pt x="2285" y="1504"/>
                    </a:lnTo>
                    <a:lnTo>
                      <a:pt x="2300" y="1557"/>
                    </a:lnTo>
                    <a:lnTo>
                      <a:pt x="2315" y="1612"/>
                    </a:lnTo>
                    <a:lnTo>
                      <a:pt x="2330" y="1666"/>
                    </a:lnTo>
                    <a:lnTo>
                      <a:pt x="2345" y="1723"/>
                    </a:lnTo>
                    <a:lnTo>
                      <a:pt x="2360" y="1780"/>
                    </a:lnTo>
                    <a:lnTo>
                      <a:pt x="2375" y="1837"/>
                    </a:lnTo>
                    <a:lnTo>
                      <a:pt x="2390" y="1895"/>
                    </a:lnTo>
                    <a:lnTo>
                      <a:pt x="2406" y="1955"/>
                    </a:lnTo>
                    <a:lnTo>
                      <a:pt x="2421" y="2015"/>
                    </a:lnTo>
                    <a:lnTo>
                      <a:pt x="2436" y="2077"/>
                    </a:lnTo>
                    <a:lnTo>
                      <a:pt x="2451" y="2139"/>
                    </a:lnTo>
                    <a:lnTo>
                      <a:pt x="2466" y="2201"/>
                    </a:lnTo>
                    <a:lnTo>
                      <a:pt x="2481" y="2264"/>
                    </a:lnTo>
                    <a:lnTo>
                      <a:pt x="2496" y="2329"/>
                    </a:lnTo>
                    <a:lnTo>
                      <a:pt x="2511" y="2394"/>
                    </a:lnTo>
                    <a:lnTo>
                      <a:pt x="2526" y="2460"/>
                    </a:lnTo>
                    <a:lnTo>
                      <a:pt x="2541" y="2526"/>
                    </a:lnTo>
                    <a:lnTo>
                      <a:pt x="2556" y="2595"/>
                    </a:lnTo>
                    <a:lnTo>
                      <a:pt x="2571" y="2663"/>
                    </a:lnTo>
                    <a:lnTo>
                      <a:pt x="2586" y="2732"/>
                    </a:lnTo>
                    <a:lnTo>
                      <a:pt x="2601" y="2801"/>
                    </a:lnTo>
                    <a:lnTo>
                      <a:pt x="2616" y="2873"/>
                    </a:lnTo>
                    <a:lnTo>
                      <a:pt x="2631" y="2944"/>
                    </a:lnTo>
                    <a:lnTo>
                      <a:pt x="2646" y="3016"/>
                    </a:lnTo>
                    <a:lnTo>
                      <a:pt x="2661" y="3088"/>
                    </a:lnTo>
                    <a:lnTo>
                      <a:pt x="2677" y="3162"/>
                    </a:lnTo>
                    <a:lnTo>
                      <a:pt x="2692" y="3236"/>
                    </a:lnTo>
                    <a:lnTo>
                      <a:pt x="2707" y="3310"/>
                    </a:lnTo>
                    <a:lnTo>
                      <a:pt x="2722" y="3387"/>
                    </a:lnTo>
                    <a:lnTo>
                      <a:pt x="2737" y="3463"/>
                    </a:lnTo>
                    <a:lnTo>
                      <a:pt x="2752" y="3540"/>
                    </a:lnTo>
                    <a:lnTo>
                      <a:pt x="2767" y="3618"/>
                    </a:lnTo>
                    <a:lnTo>
                      <a:pt x="2782" y="3696"/>
                    </a:lnTo>
                    <a:lnTo>
                      <a:pt x="2797" y="3776"/>
                    </a:lnTo>
                    <a:lnTo>
                      <a:pt x="2813" y="3853"/>
                    </a:lnTo>
                    <a:lnTo>
                      <a:pt x="2828" y="3936"/>
                    </a:lnTo>
                    <a:lnTo>
                      <a:pt x="2843" y="4017"/>
                    </a:lnTo>
                    <a:lnTo>
                      <a:pt x="2858" y="4098"/>
                    </a:lnTo>
                    <a:lnTo>
                      <a:pt x="2873" y="4180"/>
                    </a:lnTo>
                    <a:lnTo>
                      <a:pt x="2888" y="4263"/>
                    </a:lnTo>
                    <a:lnTo>
                      <a:pt x="2903" y="4346"/>
                    </a:lnTo>
                    <a:lnTo>
                      <a:pt x="2918" y="4432"/>
                    </a:lnTo>
                    <a:lnTo>
                      <a:pt x="2933" y="4516"/>
                    </a:lnTo>
                    <a:lnTo>
                      <a:pt x="2948" y="4601"/>
                    </a:lnTo>
                    <a:lnTo>
                      <a:pt x="2963" y="4687"/>
                    </a:lnTo>
                    <a:lnTo>
                      <a:pt x="2978" y="4774"/>
                    </a:lnTo>
                    <a:lnTo>
                      <a:pt x="2993" y="4860"/>
                    </a:lnTo>
                    <a:lnTo>
                      <a:pt x="3008" y="4948"/>
                    </a:lnTo>
                    <a:lnTo>
                      <a:pt x="3023" y="5036"/>
                    </a:lnTo>
                    <a:lnTo>
                      <a:pt x="3038" y="5126"/>
                    </a:lnTo>
                    <a:lnTo>
                      <a:pt x="3053" y="5215"/>
                    </a:lnTo>
                    <a:lnTo>
                      <a:pt x="3068" y="5304"/>
                    </a:lnTo>
                    <a:lnTo>
                      <a:pt x="3083" y="5395"/>
                    </a:lnTo>
                    <a:lnTo>
                      <a:pt x="3098" y="5485"/>
                    </a:lnTo>
                    <a:lnTo>
                      <a:pt x="3113" y="5576"/>
                    </a:lnTo>
                    <a:lnTo>
                      <a:pt x="3128" y="5668"/>
                    </a:lnTo>
                    <a:lnTo>
                      <a:pt x="3143" y="5760"/>
                    </a:lnTo>
                    <a:lnTo>
                      <a:pt x="3158" y="5853"/>
                    </a:lnTo>
                    <a:lnTo>
                      <a:pt x="3173" y="5946"/>
                    </a:lnTo>
                    <a:lnTo>
                      <a:pt x="3188" y="6039"/>
                    </a:lnTo>
                    <a:lnTo>
                      <a:pt x="3203" y="6133"/>
                    </a:lnTo>
                    <a:lnTo>
                      <a:pt x="3218" y="6227"/>
                    </a:lnTo>
                    <a:lnTo>
                      <a:pt x="3233" y="6322"/>
                    </a:lnTo>
                    <a:lnTo>
                      <a:pt x="3248" y="6417"/>
                    </a:lnTo>
                    <a:lnTo>
                      <a:pt x="3263" y="6514"/>
                    </a:lnTo>
                    <a:lnTo>
                      <a:pt x="3278" y="6610"/>
                    </a:lnTo>
                    <a:lnTo>
                      <a:pt x="3293" y="6706"/>
                    </a:lnTo>
                    <a:lnTo>
                      <a:pt x="3308" y="6803"/>
                    </a:lnTo>
                    <a:lnTo>
                      <a:pt x="3323" y="6900"/>
                    </a:lnTo>
                    <a:lnTo>
                      <a:pt x="3338" y="6998"/>
                    </a:lnTo>
                    <a:lnTo>
                      <a:pt x="3353" y="7095"/>
                    </a:lnTo>
                    <a:lnTo>
                      <a:pt x="3368" y="7193"/>
                    </a:lnTo>
                    <a:lnTo>
                      <a:pt x="3383" y="7292"/>
                    </a:lnTo>
                    <a:lnTo>
                      <a:pt x="3398" y="7391"/>
                    </a:lnTo>
                    <a:lnTo>
                      <a:pt x="3413" y="7490"/>
                    </a:lnTo>
                    <a:lnTo>
                      <a:pt x="3428" y="7589"/>
                    </a:lnTo>
                    <a:lnTo>
                      <a:pt x="3443" y="7689"/>
                    </a:lnTo>
                    <a:lnTo>
                      <a:pt x="3458" y="7789"/>
                    </a:lnTo>
                    <a:lnTo>
                      <a:pt x="3473" y="7889"/>
                    </a:lnTo>
                    <a:lnTo>
                      <a:pt x="3489" y="7988"/>
                    </a:lnTo>
                    <a:lnTo>
                      <a:pt x="3504" y="8090"/>
                    </a:lnTo>
                    <a:lnTo>
                      <a:pt x="3519" y="8191"/>
                    </a:lnTo>
                    <a:lnTo>
                      <a:pt x="3534" y="8292"/>
                    </a:lnTo>
                    <a:lnTo>
                      <a:pt x="3549" y="8393"/>
                    </a:lnTo>
                    <a:lnTo>
                      <a:pt x="3564" y="8496"/>
                    </a:lnTo>
                    <a:lnTo>
                      <a:pt x="3579" y="8598"/>
                    </a:lnTo>
                    <a:lnTo>
                      <a:pt x="3594" y="8698"/>
                    </a:lnTo>
                    <a:lnTo>
                      <a:pt x="3609" y="8802"/>
                    </a:lnTo>
                    <a:lnTo>
                      <a:pt x="3624" y="8904"/>
                    </a:lnTo>
                    <a:lnTo>
                      <a:pt x="3639" y="9006"/>
                    </a:lnTo>
                    <a:lnTo>
                      <a:pt x="3654" y="9109"/>
                    </a:lnTo>
                    <a:lnTo>
                      <a:pt x="3669" y="9211"/>
                    </a:lnTo>
                    <a:lnTo>
                      <a:pt x="3684" y="9314"/>
                    </a:lnTo>
                    <a:lnTo>
                      <a:pt x="3699" y="9417"/>
                    </a:lnTo>
                    <a:lnTo>
                      <a:pt x="3714" y="9520"/>
                    </a:lnTo>
                    <a:lnTo>
                      <a:pt x="3729" y="9623"/>
                    </a:lnTo>
                    <a:lnTo>
                      <a:pt x="3744" y="9726"/>
                    </a:lnTo>
                    <a:lnTo>
                      <a:pt x="3759" y="9830"/>
                    </a:lnTo>
                    <a:lnTo>
                      <a:pt x="3774" y="9933"/>
                    </a:lnTo>
                    <a:lnTo>
                      <a:pt x="3789" y="10036"/>
                    </a:lnTo>
                    <a:lnTo>
                      <a:pt x="3804" y="10140"/>
                    </a:lnTo>
                    <a:lnTo>
                      <a:pt x="3819" y="10243"/>
                    </a:lnTo>
                    <a:lnTo>
                      <a:pt x="3834" y="10347"/>
                    </a:lnTo>
                    <a:lnTo>
                      <a:pt x="3849" y="10450"/>
                    </a:lnTo>
                    <a:lnTo>
                      <a:pt x="3864" y="10554"/>
                    </a:lnTo>
                    <a:lnTo>
                      <a:pt x="3879" y="10657"/>
                    </a:lnTo>
                    <a:lnTo>
                      <a:pt x="3894" y="10761"/>
                    </a:lnTo>
                    <a:lnTo>
                      <a:pt x="3909" y="10864"/>
                    </a:lnTo>
                    <a:lnTo>
                      <a:pt x="3924" y="10967"/>
                    </a:lnTo>
                    <a:lnTo>
                      <a:pt x="3939" y="11071"/>
                    </a:lnTo>
                    <a:lnTo>
                      <a:pt x="3954" y="11174"/>
                    </a:lnTo>
                    <a:lnTo>
                      <a:pt x="3969" y="11277"/>
                    </a:lnTo>
                    <a:lnTo>
                      <a:pt x="3984" y="11380"/>
                    </a:lnTo>
                    <a:lnTo>
                      <a:pt x="3999" y="11483"/>
                    </a:lnTo>
                    <a:lnTo>
                      <a:pt x="4014" y="11586"/>
                    </a:lnTo>
                    <a:lnTo>
                      <a:pt x="4029" y="11689"/>
                    </a:lnTo>
                    <a:lnTo>
                      <a:pt x="4044" y="11791"/>
                    </a:lnTo>
                    <a:lnTo>
                      <a:pt x="4059" y="11894"/>
                    </a:lnTo>
                    <a:lnTo>
                      <a:pt x="4074" y="11996"/>
                    </a:lnTo>
                    <a:lnTo>
                      <a:pt x="4089" y="12098"/>
                    </a:lnTo>
                    <a:lnTo>
                      <a:pt x="4104" y="12200"/>
                    </a:lnTo>
                    <a:lnTo>
                      <a:pt x="4119" y="12302"/>
                    </a:lnTo>
                    <a:lnTo>
                      <a:pt x="4134" y="12404"/>
                    </a:lnTo>
                    <a:lnTo>
                      <a:pt x="4149" y="12504"/>
                    </a:lnTo>
                    <a:lnTo>
                      <a:pt x="4165" y="12606"/>
                    </a:lnTo>
                    <a:lnTo>
                      <a:pt x="4180" y="12707"/>
                    </a:lnTo>
                    <a:lnTo>
                      <a:pt x="4195" y="12807"/>
                    </a:lnTo>
                    <a:lnTo>
                      <a:pt x="4210" y="12908"/>
                    </a:lnTo>
                    <a:lnTo>
                      <a:pt x="4225" y="13008"/>
                    </a:lnTo>
                    <a:lnTo>
                      <a:pt x="4240" y="13108"/>
                    </a:lnTo>
                    <a:lnTo>
                      <a:pt x="4255" y="13208"/>
                    </a:lnTo>
                    <a:lnTo>
                      <a:pt x="4270" y="13308"/>
                    </a:lnTo>
                    <a:lnTo>
                      <a:pt x="4285" y="13407"/>
                    </a:lnTo>
                    <a:lnTo>
                      <a:pt x="4300" y="13506"/>
                    </a:lnTo>
                    <a:lnTo>
                      <a:pt x="4315" y="13605"/>
                    </a:lnTo>
                    <a:lnTo>
                      <a:pt x="4330" y="13703"/>
                    </a:lnTo>
                    <a:lnTo>
                      <a:pt x="4345" y="13801"/>
                    </a:lnTo>
                    <a:lnTo>
                      <a:pt x="4360" y="13898"/>
                    </a:lnTo>
                    <a:lnTo>
                      <a:pt x="4375" y="13996"/>
                    </a:lnTo>
                    <a:lnTo>
                      <a:pt x="4390" y="14093"/>
                    </a:lnTo>
                    <a:lnTo>
                      <a:pt x="4405" y="14189"/>
                    </a:lnTo>
                    <a:lnTo>
                      <a:pt x="4420" y="14285"/>
                    </a:lnTo>
                    <a:lnTo>
                      <a:pt x="4435" y="14381"/>
                    </a:lnTo>
                    <a:lnTo>
                      <a:pt x="4450" y="14477"/>
                    </a:lnTo>
                    <a:lnTo>
                      <a:pt x="4465" y="14571"/>
                    </a:lnTo>
                    <a:lnTo>
                      <a:pt x="4480" y="14665"/>
                    </a:lnTo>
                    <a:lnTo>
                      <a:pt x="4495" y="14760"/>
                    </a:lnTo>
                    <a:lnTo>
                      <a:pt x="4510" y="14853"/>
                    </a:lnTo>
                    <a:lnTo>
                      <a:pt x="4525" y="14947"/>
                    </a:lnTo>
                    <a:lnTo>
                      <a:pt x="4540" y="15039"/>
                    </a:lnTo>
                    <a:lnTo>
                      <a:pt x="4555" y="15132"/>
                    </a:lnTo>
                    <a:lnTo>
                      <a:pt x="4570" y="15224"/>
                    </a:lnTo>
                    <a:lnTo>
                      <a:pt x="4585" y="15315"/>
                    </a:lnTo>
                    <a:lnTo>
                      <a:pt x="4600" y="15406"/>
                    </a:lnTo>
                    <a:lnTo>
                      <a:pt x="4615" y="15497"/>
                    </a:lnTo>
                    <a:lnTo>
                      <a:pt x="4630" y="15586"/>
                    </a:lnTo>
                    <a:lnTo>
                      <a:pt x="4645" y="15676"/>
                    </a:lnTo>
                    <a:lnTo>
                      <a:pt x="4660" y="15765"/>
                    </a:lnTo>
                    <a:lnTo>
                      <a:pt x="4675" y="15852"/>
                    </a:lnTo>
                    <a:lnTo>
                      <a:pt x="4690" y="15940"/>
                    </a:lnTo>
                    <a:lnTo>
                      <a:pt x="4705" y="16027"/>
                    </a:lnTo>
                    <a:lnTo>
                      <a:pt x="4720" y="16114"/>
                    </a:lnTo>
                    <a:lnTo>
                      <a:pt x="4735" y="16200"/>
                    </a:lnTo>
                    <a:lnTo>
                      <a:pt x="4750" y="16286"/>
                    </a:lnTo>
                    <a:lnTo>
                      <a:pt x="4765" y="16371"/>
                    </a:lnTo>
                    <a:lnTo>
                      <a:pt x="4780" y="16455"/>
                    </a:lnTo>
                    <a:lnTo>
                      <a:pt x="4795" y="16539"/>
                    </a:lnTo>
                    <a:lnTo>
                      <a:pt x="4810" y="16621"/>
                    </a:lnTo>
                    <a:lnTo>
                      <a:pt x="4825" y="16704"/>
                    </a:lnTo>
                    <a:lnTo>
                      <a:pt x="4841" y="16784"/>
                    </a:lnTo>
                    <a:lnTo>
                      <a:pt x="4856" y="16867"/>
                    </a:lnTo>
                    <a:lnTo>
                      <a:pt x="4871" y="16947"/>
                    </a:lnTo>
                    <a:lnTo>
                      <a:pt x="4886" y="17027"/>
                    </a:lnTo>
                    <a:lnTo>
                      <a:pt x="4901" y="17107"/>
                    </a:lnTo>
                    <a:lnTo>
                      <a:pt x="4916" y="17184"/>
                    </a:lnTo>
                    <a:lnTo>
                      <a:pt x="4931" y="17262"/>
                    </a:lnTo>
                    <a:lnTo>
                      <a:pt x="4946" y="17340"/>
                    </a:lnTo>
                    <a:lnTo>
                      <a:pt x="4961" y="17416"/>
                    </a:lnTo>
                    <a:lnTo>
                      <a:pt x="4976" y="17492"/>
                    </a:lnTo>
                    <a:lnTo>
                      <a:pt x="4991" y="17567"/>
                    </a:lnTo>
                    <a:lnTo>
                      <a:pt x="5006" y="17642"/>
                    </a:lnTo>
                    <a:lnTo>
                      <a:pt x="5021" y="17715"/>
                    </a:lnTo>
                    <a:lnTo>
                      <a:pt x="5036" y="17788"/>
                    </a:lnTo>
                    <a:lnTo>
                      <a:pt x="5050" y="17860"/>
                    </a:lnTo>
                    <a:lnTo>
                      <a:pt x="5065" y="17932"/>
                    </a:lnTo>
                    <a:lnTo>
                      <a:pt x="5080" y="18001"/>
                    </a:lnTo>
                    <a:lnTo>
                      <a:pt x="5095" y="18071"/>
                    </a:lnTo>
                    <a:lnTo>
                      <a:pt x="5110" y="18141"/>
                    </a:lnTo>
                    <a:lnTo>
                      <a:pt x="5125" y="18209"/>
                    </a:lnTo>
                    <a:lnTo>
                      <a:pt x="5140" y="18277"/>
                    </a:lnTo>
                    <a:lnTo>
                      <a:pt x="5155" y="18343"/>
                    </a:lnTo>
                    <a:lnTo>
                      <a:pt x="5170" y="18409"/>
                    </a:lnTo>
                    <a:lnTo>
                      <a:pt x="5185" y="18474"/>
                    </a:lnTo>
                    <a:lnTo>
                      <a:pt x="5200" y="18539"/>
                    </a:lnTo>
                    <a:lnTo>
                      <a:pt x="5215" y="18603"/>
                    </a:lnTo>
                    <a:lnTo>
                      <a:pt x="5230" y="18665"/>
                    </a:lnTo>
                    <a:lnTo>
                      <a:pt x="5245" y="18727"/>
                    </a:lnTo>
                    <a:lnTo>
                      <a:pt x="5260" y="18788"/>
                    </a:lnTo>
                    <a:lnTo>
                      <a:pt x="5275" y="18849"/>
                    </a:lnTo>
                    <a:lnTo>
                      <a:pt x="5290" y="18907"/>
                    </a:lnTo>
                    <a:lnTo>
                      <a:pt x="5305" y="18966"/>
                    </a:lnTo>
                    <a:lnTo>
                      <a:pt x="5319" y="19023"/>
                    </a:lnTo>
                    <a:lnTo>
                      <a:pt x="5334" y="19080"/>
                    </a:lnTo>
                    <a:lnTo>
                      <a:pt x="5349" y="19136"/>
                    </a:lnTo>
                    <a:lnTo>
                      <a:pt x="5364" y="19190"/>
                    </a:lnTo>
                    <a:lnTo>
                      <a:pt x="5379" y="19245"/>
                    </a:lnTo>
                    <a:lnTo>
                      <a:pt x="5394" y="19297"/>
                    </a:lnTo>
                    <a:lnTo>
                      <a:pt x="5409" y="19350"/>
                    </a:lnTo>
                    <a:lnTo>
                      <a:pt x="5424" y="19402"/>
                    </a:lnTo>
                    <a:lnTo>
                      <a:pt x="5438" y="19451"/>
                    </a:lnTo>
                    <a:lnTo>
                      <a:pt x="5453" y="19501"/>
                    </a:lnTo>
                    <a:lnTo>
                      <a:pt x="5468" y="19549"/>
                    </a:lnTo>
                    <a:lnTo>
                      <a:pt x="5483" y="19597"/>
                    </a:lnTo>
                    <a:lnTo>
                      <a:pt x="5498" y="19645"/>
                    </a:lnTo>
                    <a:lnTo>
                      <a:pt x="5513" y="19688"/>
                    </a:lnTo>
                    <a:lnTo>
                      <a:pt x="5529" y="19734"/>
                    </a:lnTo>
                    <a:lnTo>
                      <a:pt x="5544" y="19779"/>
                    </a:lnTo>
                    <a:lnTo>
                      <a:pt x="5558" y="19821"/>
                    </a:lnTo>
                    <a:lnTo>
                      <a:pt x="5573" y="19864"/>
                    </a:lnTo>
                    <a:lnTo>
                      <a:pt x="5588" y="19903"/>
                    </a:lnTo>
                    <a:lnTo>
                      <a:pt x="5603" y="19944"/>
                    </a:lnTo>
                    <a:lnTo>
                      <a:pt x="5617" y="19984"/>
                    </a:lnTo>
                    <a:lnTo>
                      <a:pt x="5632" y="20020"/>
                    </a:lnTo>
                    <a:lnTo>
                      <a:pt x="5647" y="20058"/>
                    </a:lnTo>
                    <a:lnTo>
                      <a:pt x="5661" y="20094"/>
                    </a:lnTo>
                    <a:lnTo>
                      <a:pt x="5676" y="20130"/>
                    </a:lnTo>
                    <a:lnTo>
                      <a:pt x="5691" y="20164"/>
                    </a:lnTo>
                    <a:lnTo>
                      <a:pt x="5705" y="20197"/>
                    </a:lnTo>
                    <a:lnTo>
                      <a:pt x="5720" y="20229"/>
                    </a:lnTo>
                    <a:lnTo>
                      <a:pt x="5734" y="20260"/>
                    </a:lnTo>
                    <a:lnTo>
                      <a:pt x="5748" y="20288"/>
                    </a:lnTo>
                    <a:lnTo>
                      <a:pt x="5763" y="20318"/>
                    </a:lnTo>
                    <a:lnTo>
                      <a:pt x="5778" y="20345"/>
                    </a:lnTo>
                    <a:lnTo>
                      <a:pt x="5792" y="20372"/>
                    </a:lnTo>
                    <a:lnTo>
                      <a:pt x="5806" y="20398"/>
                    </a:lnTo>
                    <a:lnTo>
                      <a:pt x="5821" y="20422"/>
                    </a:lnTo>
                    <a:lnTo>
                      <a:pt x="5835" y="20446"/>
                    </a:lnTo>
                    <a:lnTo>
                      <a:pt x="5849" y="20469"/>
                    </a:lnTo>
                    <a:lnTo>
                      <a:pt x="5863" y="20490"/>
                    </a:lnTo>
                    <a:lnTo>
                      <a:pt x="5877" y="20510"/>
                    </a:lnTo>
                    <a:lnTo>
                      <a:pt x="5891" y="20530"/>
                    </a:lnTo>
                    <a:lnTo>
                      <a:pt x="5904" y="20548"/>
                    </a:lnTo>
                    <a:lnTo>
                      <a:pt x="5918" y="20565"/>
                    </a:lnTo>
                    <a:lnTo>
                      <a:pt x="5931" y="20581"/>
                    </a:lnTo>
                    <a:lnTo>
                      <a:pt x="5944" y="20596"/>
                    </a:lnTo>
                    <a:lnTo>
                      <a:pt x="5958" y="20610"/>
                    </a:lnTo>
                    <a:lnTo>
                      <a:pt x="5968" y="20619"/>
                    </a:lnTo>
                    <a:lnTo>
                      <a:pt x="5983" y="20633"/>
                    </a:lnTo>
                    <a:lnTo>
                      <a:pt x="5995" y="20644"/>
                    </a:lnTo>
                    <a:lnTo>
                      <a:pt x="6007" y="20654"/>
                    </a:lnTo>
                    <a:lnTo>
                      <a:pt x="6016" y="20659"/>
                    </a:lnTo>
                    <a:lnTo>
                      <a:pt x="6031" y="20669"/>
                    </a:lnTo>
                    <a:lnTo>
                      <a:pt x="6042" y="20675"/>
                    </a:lnTo>
                    <a:lnTo>
                      <a:pt x="6048" y="20677"/>
                    </a:lnTo>
                    <a:lnTo>
                      <a:pt x="6063" y="20684"/>
                    </a:lnTo>
                    <a:lnTo>
                      <a:pt x="6073" y="20688"/>
                    </a:lnTo>
                    <a:lnTo>
                      <a:pt x="6077" y="20689"/>
                    </a:lnTo>
                    <a:lnTo>
                      <a:pt x="6092" y="20693"/>
                    </a:lnTo>
                    <a:lnTo>
                      <a:pt x="6095" y="20692"/>
                    </a:lnTo>
                    <a:lnTo>
                      <a:pt x="6104" y="20693"/>
                    </a:lnTo>
                    <a:lnTo>
                      <a:pt x="6120" y="20694"/>
                    </a:lnTo>
                    <a:lnTo>
                      <a:pt x="6122" y="20693"/>
                    </a:lnTo>
                    <a:lnTo>
                      <a:pt x="6131" y="20691"/>
                    </a:lnTo>
                    <a:lnTo>
                      <a:pt x="6146" y="20689"/>
                    </a:lnTo>
                    <a:lnTo>
                      <a:pt x="6149" y="20688"/>
                    </a:lnTo>
                    <a:lnTo>
                      <a:pt x="6158" y="20684"/>
                    </a:lnTo>
                    <a:lnTo>
                      <a:pt x="6168" y="20680"/>
                    </a:lnTo>
                    <a:lnTo>
                      <a:pt x="6183" y="20674"/>
                    </a:lnTo>
                    <a:lnTo>
                      <a:pt x="6188" y="20671"/>
                    </a:lnTo>
                    <a:lnTo>
                      <a:pt x="6199" y="20664"/>
                    </a:lnTo>
                    <a:lnTo>
                      <a:pt x="6210" y="20657"/>
                    </a:lnTo>
                    <a:lnTo>
                      <a:pt x="6222" y="20648"/>
                    </a:lnTo>
                    <a:lnTo>
                      <a:pt x="6233" y="20639"/>
                    </a:lnTo>
                    <a:lnTo>
                      <a:pt x="6246" y="20628"/>
                    </a:lnTo>
                    <a:lnTo>
                      <a:pt x="6258" y="20616"/>
                    </a:lnTo>
                    <a:lnTo>
                      <a:pt x="6271" y="20604"/>
                    </a:lnTo>
                    <a:lnTo>
                      <a:pt x="6283" y="20590"/>
                    </a:lnTo>
                    <a:lnTo>
                      <a:pt x="6295" y="20576"/>
                    </a:lnTo>
                    <a:lnTo>
                      <a:pt x="6310" y="20558"/>
                    </a:lnTo>
                    <a:lnTo>
                      <a:pt x="6323" y="20541"/>
                    </a:lnTo>
                    <a:lnTo>
                      <a:pt x="6337" y="20523"/>
                    </a:lnTo>
                    <a:lnTo>
                      <a:pt x="6350" y="20504"/>
                    </a:lnTo>
                    <a:lnTo>
                      <a:pt x="6364" y="20483"/>
                    </a:lnTo>
                    <a:lnTo>
                      <a:pt x="6377" y="20463"/>
                    </a:lnTo>
                    <a:lnTo>
                      <a:pt x="6392" y="20439"/>
                    </a:lnTo>
                    <a:lnTo>
                      <a:pt x="6406" y="20415"/>
                    </a:lnTo>
                    <a:lnTo>
                      <a:pt x="6420" y="20390"/>
                    </a:lnTo>
                    <a:lnTo>
                      <a:pt x="6435" y="20365"/>
                    </a:lnTo>
                    <a:lnTo>
                      <a:pt x="6448" y="20338"/>
                    </a:lnTo>
                    <a:lnTo>
                      <a:pt x="6463" y="20309"/>
                    </a:lnTo>
                    <a:lnTo>
                      <a:pt x="6478" y="20281"/>
                    </a:lnTo>
                    <a:lnTo>
                      <a:pt x="6492" y="20251"/>
                    </a:lnTo>
                    <a:lnTo>
                      <a:pt x="6507" y="20220"/>
                    </a:lnTo>
                    <a:lnTo>
                      <a:pt x="6521" y="20188"/>
                    </a:lnTo>
                    <a:lnTo>
                      <a:pt x="6536" y="20154"/>
                    </a:lnTo>
                    <a:lnTo>
                      <a:pt x="6550" y="20120"/>
                    </a:lnTo>
                    <a:lnTo>
                      <a:pt x="6565" y="20085"/>
                    </a:lnTo>
                    <a:lnTo>
                      <a:pt x="6580" y="20048"/>
                    </a:lnTo>
                    <a:lnTo>
                      <a:pt x="6594" y="20011"/>
                    </a:lnTo>
                    <a:lnTo>
                      <a:pt x="6609" y="19973"/>
                    </a:lnTo>
                    <a:lnTo>
                      <a:pt x="6624" y="19934"/>
                    </a:lnTo>
                    <a:lnTo>
                      <a:pt x="6638" y="19893"/>
                    </a:lnTo>
                    <a:lnTo>
                      <a:pt x="6653" y="19852"/>
                    </a:lnTo>
                    <a:lnTo>
                      <a:pt x="6668" y="19810"/>
                    </a:lnTo>
                    <a:lnTo>
                      <a:pt x="6684" y="19766"/>
                    </a:lnTo>
                    <a:lnTo>
                      <a:pt x="6698" y="19723"/>
                    </a:lnTo>
                    <a:lnTo>
                      <a:pt x="6713" y="19678"/>
                    </a:lnTo>
                    <a:lnTo>
                      <a:pt x="6728" y="19632"/>
                    </a:lnTo>
                    <a:lnTo>
                      <a:pt x="6743" y="19585"/>
                    </a:lnTo>
                    <a:lnTo>
                      <a:pt x="6758" y="19537"/>
                    </a:lnTo>
                    <a:lnTo>
                      <a:pt x="6773" y="19488"/>
                    </a:lnTo>
                    <a:lnTo>
                      <a:pt x="6788" y="19439"/>
                    </a:lnTo>
                    <a:lnTo>
                      <a:pt x="6802" y="19388"/>
                    </a:lnTo>
                    <a:lnTo>
                      <a:pt x="6817" y="19337"/>
                    </a:lnTo>
                    <a:lnTo>
                      <a:pt x="6832" y="19284"/>
                    </a:lnTo>
                    <a:lnTo>
                      <a:pt x="6847" y="19231"/>
                    </a:lnTo>
                    <a:lnTo>
                      <a:pt x="6862" y="19177"/>
                    </a:lnTo>
                    <a:lnTo>
                      <a:pt x="6877" y="19122"/>
                    </a:lnTo>
                    <a:lnTo>
                      <a:pt x="6892" y="19066"/>
                    </a:lnTo>
                    <a:lnTo>
                      <a:pt x="6907" y="19008"/>
                    </a:lnTo>
                    <a:lnTo>
                      <a:pt x="6922" y="18950"/>
                    </a:lnTo>
                    <a:lnTo>
                      <a:pt x="6936" y="18892"/>
                    </a:lnTo>
                    <a:lnTo>
                      <a:pt x="6951" y="18833"/>
                    </a:lnTo>
                    <a:lnTo>
                      <a:pt x="6966" y="18773"/>
                    </a:lnTo>
                    <a:lnTo>
                      <a:pt x="6981" y="18711"/>
                    </a:lnTo>
                    <a:lnTo>
                      <a:pt x="6996" y="18649"/>
                    </a:lnTo>
                    <a:lnTo>
                      <a:pt x="7011" y="18586"/>
                    </a:lnTo>
                    <a:lnTo>
                      <a:pt x="7026" y="18523"/>
                    </a:lnTo>
                    <a:lnTo>
                      <a:pt x="7041" y="18458"/>
                    </a:lnTo>
                    <a:lnTo>
                      <a:pt x="7056" y="18393"/>
                    </a:lnTo>
                    <a:lnTo>
                      <a:pt x="7071" y="18326"/>
                    </a:lnTo>
                    <a:lnTo>
                      <a:pt x="7086" y="18259"/>
                    </a:lnTo>
                    <a:lnTo>
                      <a:pt x="7101" y="18192"/>
                    </a:lnTo>
                    <a:lnTo>
                      <a:pt x="7116" y="18124"/>
                    </a:lnTo>
                    <a:lnTo>
                      <a:pt x="7131" y="18054"/>
                    </a:lnTo>
                    <a:lnTo>
                      <a:pt x="7146" y="17984"/>
                    </a:lnTo>
                    <a:lnTo>
                      <a:pt x="7161" y="17914"/>
                    </a:lnTo>
                    <a:lnTo>
                      <a:pt x="7175" y="17842"/>
                    </a:lnTo>
                    <a:lnTo>
                      <a:pt x="7190" y="17770"/>
                    </a:lnTo>
                    <a:lnTo>
                      <a:pt x="7205" y="17696"/>
                    </a:lnTo>
                    <a:lnTo>
                      <a:pt x="7220" y="17623"/>
                    </a:lnTo>
                    <a:lnTo>
                      <a:pt x="7235" y="17549"/>
                    </a:lnTo>
                    <a:lnTo>
                      <a:pt x="7250" y="17473"/>
                    </a:lnTo>
                    <a:lnTo>
                      <a:pt x="7265" y="17397"/>
                    </a:lnTo>
                    <a:lnTo>
                      <a:pt x="7280" y="17321"/>
                    </a:lnTo>
                    <a:lnTo>
                      <a:pt x="7295" y="17243"/>
                    </a:lnTo>
                    <a:lnTo>
                      <a:pt x="7310" y="17165"/>
                    </a:lnTo>
                    <a:lnTo>
                      <a:pt x="7325" y="17087"/>
                    </a:lnTo>
                    <a:lnTo>
                      <a:pt x="7340" y="17008"/>
                    </a:lnTo>
                    <a:lnTo>
                      <a:pt x="7356" y="16926"/>
                    </a:lnTo>
                    <a:lnTo>
                      <a:pt x="7371" y="16847"/>
                    </a:lnTo>
                    <a:lnTo>
                      <a:pt x="7386" y="16765"/>
                    </a:lnTo>
                    <a:lnTo>
                      <a:pt x="7401" y="16683"/>
                    </a:lnTo>
                    <a:lnTo>
                      <a:pt x="7416" y="16600"/>
                    </a:lnTo>
                    <a:lnTo>
                      <a:pt x="7431" y="16517"/>
                    </a:lnTo>
                    <a:lnTo>
                      <a:pt x="7446" y="16434"/>
                    </a:lnTo>
                    <a:lnTo>
                      <a:pt x="7461" y="16350"/>
                    </a:lnTo>
                    <a:lnTo>
                      <a:pt x="7476" y="16265"/>
                    </a:lnTo>
                    <a:lnTo>
                      <a:pt x="7491" y="16179"/>
                    </a:lnTo>
                    <a:lnTo>
                      <a:pt x="7506" y="16093"/>
                    </a:lnTo>
                    <a:lnTo>
                      <a:pt x="7521" y="16006"/>
                    </a:lnTo>
                    <a:lnTo>
                      <a:pt x="7536" y="15918"/>
                    </a:lnTo>
                    <a:lnTo>
                      <a:pt x="7551" y="15830"/>
                    </a:lnTo>
                    <a:lnTo>
                      <a:pt x="7566" y="15742"/>
                    </a:lnTo>
                    <a:lnTo>
                      <a:pt x="7581" y="15654"/>
                    </a:lnTo>
                    <a:lnTo>
                      <a:pt x="7596" y="15564"/>
                    </a:lnTo>
                    <a:lnTo>
                      <a:pt x="7611" y="15474"/>
                    </a:lnTo>
                    <a:lnTo>
                      <a:pt x="7626" y="15384"/>
                    </a:lnTo>
                    <a:lnTo>
                      <a:pt x="7641" y="15292"/>
                    </a:lnTo>
                    <a:lnTo>
                      <a:pt x="7656" y="15201"/>
                    </a:lnTo>
                    <a:lnTo>
                      <a:pt x="7671" y="15109"/>
                    </a:lnTo>
                    <a:lnTo>
                      <a:pt x="7686" y="15016"/>
                    </a:lnTo>
                    <a:lnTo>
                      <a:pt x="7701" y="14923"/>
                    </a:lnTo>
                    <a:lnTo>
                      <a:pt x="7716" y="14830"/>
                    </a:lnTo>
                    <a:lnTo>
                      <a:pt x="7731" y="14736"/>
                    </a:lnTo>
                    <a:lnTo>
                      <a:pt x="7746" y="14642"/>
                    </a:lnTo>
                    <a:lnTo>
                      <a:pt x="7761" y="14547"/>
                    </a:lnTo>
                    <a:lnTo>
                      <a:pt x="7776" y="14452"/>
                    </a:lnTo>
                    <a:lnTo>
                      <a:pt x="7791" y="14357"/>
                    </a:lnTo>
                    <a:lnTo>
                      <a:pt x="7806" y="14262"/>
                    </a:lnTo>
                    <a:lnTo>
                      <a:pt x="7821" y="14165"/>
                    </a:lnTo>
                    <a:lnTo>
                      <a:pt x="7836" y="14069"/>
                    </a:lnTo>
                    <a:lnTo>
                      <a:pt x="7851" y="13972"/>
                    </a:lnTo>
                    <a:lnTo>
                      <a:pt x="7866" y="13874"/>
                    </a:lnTo>
                    <a:lnTo>
                      <a:pt x="7881" y="13777"/>
                    </a:lnTo>
                    <a:lnTo>
                      <a:pt x="7896" y="13678"/>
                    </a:lnTo>
                    <a:lnTo>
                      <a:pt x="7911" y="13580"/>
                    </a:lnTo>
                    <a:lnTo>
                      <a:pt x="7926" y="13481"/>
                    </a:lnTo>
                    <a:lnTo>
                      <a:pt x="7941" y="13382"/>
                    </a:lnTo>
                    <a:lnTo>
                      <a:pt x="7956" y="13283"/>
                    </a:lnTo>
                    <a:lnTo>
                      <a:pt x="7971" y="13183"/>
                    </a:lnTo>
                    <a:lnTo>
                      <a:pt x="7986" y="13084"/>
                    </a:lnTo>
                    <a:lnTo>
                      <a:pt x="8001" y="12983"/>
                    </a:lnTo>
                    <a:lnTo>
                      <a:pt x="8016" y="12883"/>
                    </a:lnTo>
                    <a:lnTo>
                      <a:pt x="8032" y="12781"/>
                    </a:lnTo>
                    <a:lnTo>
                      <a:pt x="8047" y="12682"/>
                    </a:lnTo>
                    <a:lnTo>
                      <a:pt x="8062" y="12581"/>
                    </a:lnTo>
                    <a:lnTo>
                      <a:pt x="8076" y="12480"/>
                    </a:lnTo>
                    <a:lnTo>
                      <a:pt x="8092" y="12378"/>
                    </a:lnTo>
                    <a:lnTo>
                      <a:pt x="8106" y="12277"/>
                    </a:lnTo>
                    <a:lnTo>
                      <a:pt x="8121" y="12175"/>
                    </a:lnTo>
                    <a:lnTo>
                      <a:pt x="8136" y="12073"/>
                    </a:lnTo>
                    <a:lnTo>
                      <a:pt x="8151" y="11971"/>
                    </a:lnTo>
                    <a:lnTo>
                      <a:pt x="8166" y="11868"/>
                    </a:lnTo>
                    <a:lnTo>
                      <a:pt x="8181" y="11766"/>
                    </a:lnTo>
                    <a:lnTo>
                      <a:pt x="8196" y="11663"/>
                    </a:lnTo>
                    <a:lnTo>
                      <a:pt x="8211" y="11560"/>
                    </a:lnTo>
                    <a:lnTo>
                      <a:pt x="8226" y="11458"/>
                    </a:lnTo>
                    <a:lnTo>
                      <a:pt x="8241" y="11355"/>
                    </a:lnTo>
                    <a:lnTo>
                      <a:pt x="8256" y="11251"/>
                    </a:lnTo>
                    <a:lnTo>
                      <a:pt x="8271" y="11148"/>
                    </a:lnTo>
                    <a:lnTo>
                      <a:pt x="8286" y="11045"/>
                    </a:lnTo>
                    <a:lnTo>
                      <a:pt x="8301" y="10942"/>
                    </a:lnTo>
                    <a:lnTo>
                      <a:pt x="8316" y="10838"/>
                    </a:lnTo>
                    <a:lnTo>
                      <a:pt x="8331" y="10735"/>
                    </a:lnTo>
                    <a:lnTo>
                      <a:pt x="8346" y="10631"/>
                    </a:lnTo>
                    <a:lnTo>
                      <a:pt x="8361" y="10528"/>
                    </a:lnTo>
                    <a:lnTo>
                      <a:pt x="8376" y="10425"/>
                    </a:lnTo>
                    <a:lnTo>
                      <a:pt x="8391" y="10321"/>
                    </a:lnTo>
                    <a:lnTo>
                      <a:pt x="8406" y="10218"/>
                    </a:lnTo>
                    <a:lnTo>
                      <a:pt x="8421" y="10114"/>
                    </a:lnTo>
                    <a:lnTo>
                      <a:pt x="8436" y="10011"/>
                    </a:lnTo>
                    <a:lnTo>
                      <a:pt x="8451" y="9907"/>
                    </a:lnTo>
                    <a:lnTo>
                      <a:pt x="8466" y="9804"/>
                    </a:lnTo>
                    <a:lnTo>
                      <a:pt x="8481" y="9701"/>
                    </a:lnTo>
                    <a:lnTo>
                      <a:pt x="8496" y="9598"/>
                    </a:lnTo>
                    <a:lnTo>
                      <a:pt x="8511" y="9495"/>
                    </a:lnTo>
                    <a:lnTo>
                      <a:pt x="8526" y="9392"/>
                    </a:lnTo>
                    <a:lnTo>
                      <a:pt x="8541" y="9289"/>
                    </a:lnTo>
                    <a:lnTo>
                      <a:pt x="8556" y="9186"/>
                    </a:lnTo>
                    <a:lnTo>
                      <a:pt x="8571" y="9083"/>
                    </a:lnTo>
                    <a:lnTo>
                      <a:pt x="8586" y="8981"/>
                    </a:lnTo>
                    <a:lnTo>
                      <a:pt x="8601" y="8878"/>
                    </a:lnTo>
                    <a:lnTo>
                      <a:pt x="8616" y="8776"/>
                    </a:lnTo>
                    <a:lnTo>
                      <a:pt x="8631" y="8674"/>
                    </a:lnTo>
                    <a:lnTo>
                      <a:pt x="8646" y="8572"/>
                    </a:lnTo>
                    <a:lnTo>
                      <a:pt x="8662" y="8470"/>
                    </a:lnTo>
                    <a:lnTo>
                      <a:pt x="8676" y="8369"/>
                    </a:lnTo>
                    <a:lnTo>
                      <a:pt x="8692" y="8267"/>
                    </a:lnTo>
                    <a:lnTo>
                      <a:pt x="8708" y="8165"/>
                    </a:lnTo>
                    <a:lnTo>
                      <a:pt x="8723" y="8065"/>
                    </a:lnTo>
                    <a:lnTo>
                      <a:pt x="8738" y="7964"/>
                    </a:lnTo>
                    <a:lnTo>
                      <a:pt x="8753" y="7864"/>
                    </a:lnTo>
                    <a:lnTo>
                      <a:pt x="8768" y="7764"/>
                    </a:lnTo>
                    <a:lnTo>
                      <a:pt x="8783" y="7664"/>
                    </a:lnTo>
                    <a:lnTo>
                      <a:pt x="8798" y="7564"/>
                    </a:lnTo>
                    <a:lnTo>
                      <a:pt x="8813" y="7465"/>
                    </a:lnTo>
                    <a:lnTo>
                      <a:pt x="8828" y="7366"/>
                    </a:lnTo>
                    <a:lnTo>
                      <a:pt x="8843" y="7267"/>
                    </a:lnTo>
                    <a:lnTo>
                      <a:pt x="8858" y="7169"/>
                    </a:lnTo>
                    <a:lnTo>
                      <a:pt x="8873" y="7071"/>
                    </a:lnTo>
                    <a:lnTo>
                      <a:pt x="8888" y="6973"/>
                    </a:lnTo>
                    <a:lnTo>
                      <a:pt x="8903" y="6876"/>
                    </a:lnTo>
                    <a:lnTo>
                      <a:pt x="8918" y="6779"/>
                    </a:lnTo>
                    <a:lnTo>
                      <a:pt x="8933" y="6682"/>
                    </a:lnTo>
                    <a:lnTo>
                      <a:pt x="8948" y="6586"/>
                    </a:lnTo>
                    <a:lnTo>
                      <a:pt x="8963" y="6490"/>
                    </a:lnTo>
                    <a:lnTo>
                      <a:pt x="8978" y="6394"/>
                    </a:lnTo>
                    <a:lnTo>
                      <a:pt x="8993" y="6299"/>
                    </a:lnTo>
                    <a:lnTo>
                      <a:pt x="9008" y="6204"/>
                    </a:lnTo>
                    <a:lnTo>
                      <a:pt x="9023" y="6110"/>
                    </a:lnTo>
                    <a:lnTo>
                      <a:pt x="9038" y="6016"/>
                    </a:lnTo>
                    <a:lnTo>
                      <a:pt x="9053" y="5923"/>
                    </a:lnTo>
                    <a:lnTo>
                      <a:pt x="9068" y="5830"/>
                    </a:lnTo>
                    <a:lnTo>
                      <a:pt x="9083" y="5737"/>
                    </a:lnTo>
                    <a:lnTo>
                      <a:pt x="9098" y="5645"/>
                    </a:lnTo>
                    <a:lnTo>
                      <a:pt x="9113" y="5554"/>
                    </a:lnTo>
                    <a:lnTo>
                      <a:pt x="9128" y="5463"/>
                    </a:lnTo>
                    <a:lnTo>
                      <a:pt x="9143" y="5372"/>
                    </a:lnTo>
                    <a:lnTo>
                      <a:pt x="9158" y="5282"/>
                    </a:lnTo>
                    <a:lnTo>
                      <a:pt x="9173" y="5193"/>
                    </a:lnTo>
                    <a:lnTo>
                      <a:pt x="9188" y="5104"/>
                    </a:lnTo>
                    <a:lnTo>
                      <a:pt x="9203" y="5015"/>
                    </a:lnTo>
                    <a:lnTo>
                      <a:pt x="9218" y="4926"/>
                    </a:lnTo>
                    <a:lnTo>
                      <a:pt x="9233" y="4839"/>
                    </a:lnTo>
                    <a:lnTo>
                      <a:pt x="9248" y="4752"/>
                    </a:lnTo>
                    <a:lnTo>
                      <a:pt x="9263" y="4666"/>
                    </a:lnTo>
                    <a:lnTo>
                      <a:pt x="9278" y="4580"/>
                    </a:lnTo>
                    <a:lnTo>
                      <a:pt x="9293" y="4495"/>
                    </a:lnTo>
                    <a:lnTo>
                      <a:pt x="9308" y="4411"/>
                    </a:lnTo>
                    <a:lnTo>
                      <a:pt x="9323" y="4327"/>
                    </a:lnTo>
                    <a:lnTo>
                      <a:pt x="9338" y="4243"/>
                    </a:lnTo>
                    <a:lnTo>
                      <a:pt x="9353" y="4160"/>
                    </a:lnTo>
                    <a:lnTo>
                      <a:pt x="9368" y="4078"/>
                    </a:lnTo>
                    <a:lnTo>
                      <a:pt x="9384" y="3995"/>
                    </a:lnTo>
                    <a:lnTo>
                      <a:pt x="9399" y="3916"/>
                    </a:lnTo>
                    <a:lnTo>
                      <a:pt x="9414" y="3836"/>
                    </a:lnTo>
                    <a:lnTo>
                      <a:pt x="9429" y="3756"/>
                    </a:lnTo>
                    <a:lnTo>
                      <a:pt x="9444" y="3677"/>
                    </a:lnTo>
                    <a:lnTo>
                      <a:pt x="9459" y="3598"/>
                    </a:lnTo>
                    <a:lnTo>
                      <a:pt x="9474" y="3521"/>
                    </a:lnTo>
                    <a:lnTo>
                      <a:pt x="9489" y="3444"/>
                    </a:lnTo>
                    <a:lnTo>
                      <a:pt x="9504" y="3368"/>
                    </a:lnTo>
                    <a:lnTo>
                      <a:pt x="9519" y="3293"/>
                    </a:lnTo>
                    <a:lnTo>
                      <a:pt x="9534" y="3218"/>
                    </a:lnTo>
                    <a:lnTo>
                      <a:pt x="9549" y="3143"/>
                    </a:lnTo>
                    <a:lnTo>
                      <a:pt x="9564" y="3070"/>
                    </a:lnTo>
                    <a:lnTo>
                      <a:pt x="9579" y="2998"/>
                    </a:lnTo>
                    <a:lnTo>
                      <a:pt x="9594" y="2926"/>
                    </a:lnTo>
                    <a:lnTo>
                      <a:pt x="9610" y="2855"/>
                    </a:lnTo>
                    <a:lnTo>
                      <a:pt x="9625" y="2784"/>
                    </a:lnTo>
                    <a:lnTo>
                      <a:pt x="9640" y="2714"/>
                    </a:lnTo>
                    <a:lnTo>
                      <a:pt x="9655" y="2646"/>
                    </a:lnTo>
                    <a:lnTo>
                      <a:pt x="9670" y="2578"/>
                    </a:lnTo>
                    <a:lnTo>
                      <a:pt x="9685" y="2510"/>
                    </a:lnTo>
                    <a:lnTo>
                      <a:pt x="9700" y="2444"/>
                    </a:lnTo>
                    <a:lnTo>
                      <a:pt x="9715" y="2378"/>
                    </a:lnTo>
                    <a:lnTo>
                      <a:pt x="9730" y="2313"/>
                    </a:lnTo>
                    <a:lnTo>
                      <a:pt x="9745" y="2249"/>
                    </a:lnTo>
                    <a:lnTo>
                      <a:pt x="9760" y="2186"/>
                    </a:lnTo>
                    <a:lnTo>
                      <a:pt x="9775" y="2123"/>
                    </a:lnTo>
                    <a:lnTo>
                      <a:pt x="9790" y="2062"/>
                    </a:lnTo>
                    <a:lnTo>
                      <a:pt x="9805" y="2001"/>
                    </a:lnTo>
                    <a:lnTo>
                      <a:pt x="9820" y="1941"/>
                    </a:lnTo>
                    <a:lnTo>
                      <a:pt x="9835" y="1882"/>
                    </a:lnTo>
                    <a:lnTo>
                      <a:pt x="9851" y="1823"/>
                    </a:lnTo>
                    <a:lnTo>
                      <a:pt x="9866" y="1766"/>
                    </a:lnTo>
                    <a:lnTo>
                      <a:pt x="9881" y="1709"/>
                    </a:lnTo>
                    <a:lnTo>
                      <a:pt x="9896" y="1653"/>
                    </a:lnTo>
                    <a:lnTo>
                      <a:pt x="9911" y="1598"/>
                    </a:lnTo>
                    <a:lnTo>
                      <a:pt x="9926" y="1544"/>
                    </a:lnTo>
                    <a:lnTo>
                      <a:pt x="9941" y="1491"/>
                    </a:lnTo>
                    <a:lnTo>
                      <a:pt x="9956" y="1439"/>
                    </a:lnTo>
                    <a:lnTo>
                      <a:pt x="9971" y="1387"/>
                    </a:lnTo>
                    <a:lnTo>
                      <a:pt x="9987" y="1337"/>
                    </a:lnTo>
                    <a:lnTo>
                      <a:pt x="10002" y="1287"/>
                    </a:lnTo>
                    <a:cubicBezTo>
                      <a:pt x="10017" y="1237"/>
                      <a:pt x="10071" y="1208"/>
                      <a:pt x="10122" y="1224"/>
                    </a:cubicBezTo>
                    <a:cubicBezTo>
                      <a:pt x="10172" y="1239"/>
                      <a:pt x="10201" y="1293"/>
                      <a:pt x="10185" y="1344"/>
                    </a:cubicBezTo>
                    <a:lnTo>
                      <a:pt x="10170" y="1392"/>
                    </a:lnTo>
                    <a:lnTo>
                      <a:pt x="10156" y="1442"/>
                    </a:lnTo>
                    <a:lnTo>
                      <a:pt x="10141" y="1492"/>
                    </a:lnTo>
                    <a:lnTo>
                      <a:pt x="10126" y="1544"/>
                    </a:lnTo>
                    <a:lnTo>
                      <a:pt x="10111" y="1597"/>
                    </a:lnTo>
                    <a:lnTo>
                      <a:pt x="10096" y="1649"/>
                    </a:lnTo>
                    <a:lnTo>
                      <a:pt x="10081" y="1704"/>
                    </a:lnTo>
                    <a:lnTo>
                      <a:pt x="10066" y="1758"/>
                    </a:lnTo>
                    <a:lnTo>
                      <a:pt x="10051" y="1815"/>
                    </a:lnTo>
                    <a:lnTo>
                      <a:pt x="10036" y="1872"/>
                    </a:lnTo>
                    <a:lnTo>
                      <a:pt x="10022" y="1929"/>
                    </a:lnTo>
                    <a:lnTo>
                      <a:pt x="10007" y="1988"/>
                    </a:lnTo>
                    <a:lnTo>
                      <a:pt x="9992" y="2046"/>
                    </a:lnTo>
                    <a:lnTo>
                      <a:pt x="9977" y="2107"/>
                    </a:lnTo>
                    <a:lnTo>
                      <a:pt x="9962" y="2168"/>
                    </a:lnTo>
                    <a:lnTo>
                      <a:pt x="9947" y="2231"/>
                    </a:lnTo>
                    <a:lnTo>
                      <a:pt x="9932" y="2294"/>
                    </a:lnTo>
                    <a:lnTo>
                      <a:pt x="9917" y="2356"/>
                    </a:lnTo>
                    <a:lnTo>
                      <a:pt x="9902" y="2421"/>
                    </a:lnTo>
                    <a:lnTo>
                      <a:pt x="9887" y="2487"/>
                    </a:lnTo>
                    <a:lnTo>
                      <a:pt x="9872" y="2552"/>
                    </a:lnTo>
                    <a:lnTo>
                      <a:pt x="9857" y="2619"/>
                    </a:lnTo>
                    <a:lnTo>
                      <a:pt x="9842" y="2687"/>
                    </a:lnTo>
                    <a:lnTo>
                      <a:pt x="9827" y="2755"/>
                    </a:lnTo>
                    <a:lnTo>
                      <a:pt x="9812" y="2825"/>
                    </a:lnTo>
                    <a:lnTo>
                      <a:pt x="9797" y="2894"/>
                    </a:lnTo>
                    <a:lnTo>
                      <a:pt x="9782" y="2965"/>
                    </a:lnTo>
                    <a:lnTo>
                      <a:pt x="9767" y="3037"/>
                    </a:lnTo>
                    <a:lnTo>
                      <a:pt x="9753" y="3109"/>
                    </a:lnTo>
                    <a:lnTo>
                      <a:pt x="9738" y="3182"/>
                    </a:lnTo>
                    <a:lnTo>
                      <a:pt x="9723" y="3255"/>
                    </a:lnTo>
                    <a:lnTo>
                      <a:pt x="9708" y="3330"/>
                    </a:lnTo>
                    <a:lnTo>
                      <a:pt x="9693" y="3405"/>
                    </a:lnTo>
                    <a:lnTo>
                      <a:pt x="9678" y="3481"/>
                    </a:lnTo>
                    <a:lnTo>
                      <a:pt x="9663" y="3558"/>
                    </a:lnTo>
                    <a:lnTo>
                      <a:pt x="9648" y="3635"/>
                    </a:lnTo>
                    <a:lnTo>
                      <a:pt x="9633" y="3712"/>
                    </a:lnTo>
                    <a:lnTo>
                      <a:pt x="9618" y="3791"/>
                    </a:lnTo>
                    <a:lnTo>
                      <a:pt x="9603" y="3871"/>
                    </a:lnTo>
                    <a:lnTo>
                      <a:pt x="9588" y="3951"/>
                    </a:lnTo>
                    <a:lnTo>
                      <a:pt x="9573" y="4032"/>
                    </a:lnTo>
                    <a:lnTo>
                      <a:pt x="9557" y="4113"/>
                    </a:lnTo>
                    <a:lnTo>
                      <a:pt x="9542" y="4195"/>
                    </a:lnTo>
                    <a:lnTo>
                      <a:pt x="9527" y="4276"/>
                    </a:lnTo>
                    <a:lnTo>
                      <a:pt x="9512" y="4360"/>
                    </a:lnTo>
                    <a:lnTo>
                      <a:pt x="9497" y="4444"/>
                    </a:lnTo>
                    <a:lnTo>
                      <a:pt x="9482" y="4528"/>
                    </a:lnTo>
                    <a:lnTo>
                      <a:pt x="9467" y="4613"/>
                    </a:lnTo>
                    <a:lnTo>
                      <a:pt x="9452" y="4699"/>
                    </a:lnTo>
                    <a:lnTo>
                      <a:pt x="9437" y="4785"/>
                    </a:lnTo>
                    <a:lnTo>
                      <a:pt x="9422" y="4872"/>
                    </a:lnTo>
                    <a:lnTo>
                      <a:pt x="9407" y="4959"/>
                    </a:lnTo>
                    <a:lnTo>
                      <a:pt x="9392" y="5046"/>
                    </a:lnTo>
                    <a:lnTo>
                      <a:pt x="9377" y="5135"/>
                    </a:lnTo>
                    <a:lnTo>
                      <a:pt x="9362" y="5224"/>
                    </a:lnTo>
                    <a:lnTo>
                      <a:pt x="9347" y="5313"/>
                    </a:lnTo>
                    <a:lnTo>
                      <a:pt x="9332" y="5403"/>
                    </a:lnTo>
                    <a:lnTo>
                      <a:pt x="9317" y="5494"/>
                    </a:lnTo>
                    <a:lnTo>
                      <a:pt x="9302" y="5585"/>
                    </a:lnTo>
                    <a:lnTo>
                      <a:pt x="9287" y="5676"/>
                    </a:lnTo>
                    <a:lnTo>
                      <a:pt x="9272" y="5768"/>
                    </a:lnTo>
                    <a:lnTo>
                      <a:pt x="9257" y="5861"/>
                    </a:lnTo>
                    <a:lnTo>
                      <a:pt x="9242" y="5954"/>
                    </a:lnTo>
                    <a:lnTo>
                      <a:pt x="9227" y="6047"/>
                    </a:lnTo>
                    <a:lnTo>
                      <a:pt x="9212" y="6141"/>
                    </a:lnTo>
                    <a:lnTo>
                      <a:pt x="9197" y="6234"/>
                    </a:lnTo>
                    <a:lnTo>
                      <a:pt x="9182" y="6329"/>
                    </a:lnTo>
                    <a:lnTo>
                      <a:pt x="9167" y="6424"/>
                    </a:lnTo>
                    <a:lnTo>
                      <a:pt x="9152" y="6519"/>
                    </a:lnTo>
                    <a:lnTo>
                      <a:pt x="9137" y="6615"/>
                    </a:lnTo>
                    <a:lnTo>
                      <a:pt x="9122" y="6711"/>
                    </a:lnTo>
                    <a:lnTo>
                      <a:pt x="9107" y="6808"/>
                    </a:lnTo>
                    <a:lnTo>
                      <a:pt x="9092" y="6905"/>
                    </a:lnTo>
                    <a:lnTo>
                      <a:pt x="9077" y="7002"/>
                    </a:lnTo>
                    <a:lnTo>
                      <a:pt x="9062" y="7100"/>
                    </a:lnTo>
                    <a:lnTo>
                      <a:pt x="9047" y="7198"/>
                    </a:lnTo>
                    <a:lnTo>
                      <a:pt x="9032" y="7296"/>
                    </a:lnTo>
                    <a:lnTo>
                      <a:pt x="9017" y="7395"/>
                    </a:lnTo>
                    <a:lnTo>
                      <a:pt x="9002" y="7494"/>
                    </a:lnTo>
                    <a:lnTo>
                      <a:pt x="8987" y="7593"/>
                    </a:lnTo>
                    <a:lnTo>
                      <a:pt x="8972" y="7693"/>
                    </a:lnTo>
                    <a:lnTo>
                      <a:pt x="8957" y="7793"/>
                    </a:lnTo>
                    <a:lnTo>
                      <a:pt x="8942" y="7893"/>
                    </a:lnTo>
                    <a:lnTo>
                      <a:pt x="8927" y="7993"/>
                    </a:lnTo>
                    <a:lnTo>
                      <a:pt x="8912" y="8094"/>
                    </a:lnTo>
                    <a:lnTo>
                      <a:pt x="8897" y="8195"/>
                    </a:lnTo>
                    <a:lnTo>
                      <a:pt x="8881" y="8296"/>
                    </a:lnTo>
                    <a:lnTo>
                      <a:pt x="8866" y="8396"/>
                    </a:lnTo>
                    <a:lnTo>
                      <a:pt x="8851" y="8499"/>
                    </a:lnTo>
                    <a:lnTo>
                      <a:pt x="8836" y="8599"/>
                    </a:lnTo>
                    <a:lnTo>
                      <a:pt x="8821" y="8701"/>
                    </a:lnTo>
                    <a:lnTo>
                      <a:pt x="8806" y="8803"/>
                    </a:lnTo>
                    <a:lnTo>
                      <a:pt x="8791" y="8905"/>
                    </a:lnTo>
                    <a:lnTo>
                      <a:pt x="8776" y="9008"/>
                    </a:lnTo>
                    <a:lnTo>
                      <a:pt x="8761" y="9110"/>
                    </a:lnTo>
                    <a:lnTo>
                      <a:pt x="8746" y="9213"/>
                    </a:lnTo>
                    <a:lnTo>
                      <a:pt x="8731" y="9316"/>
                    </a:lnTo>
                    <a:lnTo>
                      <a:pt x="8716" y="9419"/>
                    </a:lnTo>
                    <a:lnTo>
                      <a:pt x="8701" y="9522"/>
                    </a:lnTo>
                    <a:lnTo>
                      <a:pt x="8686" y="9625"/>
                    </a:lnTo>
                    <a:lnTo>
                      <a:pt x="8671" y="9728"/>
                    </a:lnTo>
                    <a:lnTo>
                      <a:pt x="8656" y="9831"/>
                    </a:lnTo>
                    <a:lnTo>
                      <a:pt x="8641" y="9934"/>
                    </a:lnTo>
                    <a:lnTo>
                      <a:pt x="8626" y="10038"/>
                    </a:lnTo>
                    <a:lnTo>
                      <a:pt x="8611" y="10141"/>
                    </a:lnTo>
                    <a:lnTo>
                      <a:pt x="8596" y="10245"/>
                    </a:lnTo>
                    <a:lnTo>
                      <a:pt x="8581" y="10348"/>
                    </a:lnTo>
                    <a:lnTo>
                      <a:pt x="8566" y="10452"/>
                    </a:lnTo>
                    <a:lnTo>
                      <a:pt x="8551" y="10555"/>
                    </a:lnTo>
                    <a:lnTo>
                      <a:pt x="8536" y="10658"/>
                    </a:lnTo>
                    <a:lnTo>
                      <a:pt x="8521" y="10762"/>
                    </a:lnTo>
                    <a:lnTo>
                      <a:pt x="8506" y="10865"/>
                    </a:lnTo>
                    <a:lnTo>
                      <a:pt x="8491" y="10969"/>
                    </a:lnTo>
                    <a:lnTo>
                      <a:pt x="8476" y="11072"/>
                    </a:lnTo>
                    <a:lnTo>
                      <a:pt x="8461" y="11175"/>
                    </a:lnTo>
                    <a:lnTo>
                      <a:pt x="8446" y="11278"/>
                    </a:lnTo>
                    <a:lnTo>
                      <a:pt x="8431" y="11382"/>
                    </a:lnTo>
                    <a:lnTo>
                      <a:pt x="8416" y="11485"/>
                    </a:lnTo>
                    <a:lnTo>
                      <a:pt x="8401" y="11587"/>
                    </a:lnTo>
                    <a:lnTo>
                      <a:pt x="8386" y="11690"/>
                    </a:lnTo>
                    <a:lnTo>
                      <a:pt x="8371" y="11793"/>
                    </a:lnTo>
                    <a:lnTo>
                      <a:pt x="8356" y="11895"/>
                    </a:lnTo>
                    <a:lnTo>
                      <a:pt x="8341" y="11998"/>
                    </a:lnTo>
                    <a:lnTo>
                      <a:pt x="8326" y="12100"/>
                    </a:lnTo>
                    <a:lnTo>
                      <a:pt x="8311" y="12202"/>
                    </a:lnTo>
                    <a:lnTo>
                      <a:pt x="8296" y="12304"/>
                    </a:lnTo>
                    <a:lnTo>
                      <a:pt x="8281" y="12407"/>
                    </a:lnTo>
                    <a:lnTo>
                      <a:pt x="8266" y="12507"/>
                    </a:lnTo>
                    <a:lnTo>
                      <a:pt x="8251" y="12610"/>
                    </a:lnTo>
                    <a:lnTo>
                      <a:pt x="8236" y="12711"/>
                    </a:lnTo>
                    <a:lnTo>
                      <a:pt x="8221" y="12811"/>
                    </a:lnTo>
                    <a:lnTo>
                      <a:pt x="8205" y="12912"/>
                    </a:lnTo>
                    <a:lnTo>
                      <a:pt x="8190" y="13012"/>
                    </a:lnTo>
                    <a:lnTo>
                      <a:pt x="8175" y="13113"/>
                    </a:lnTo>
                    <a:lnTo>
                      <a:pt x="8160" y="13212"/>
                    </a:lnTo>
                    <a:lnTo>
                      <a:pt x="8145" y="13312"/>
                    </a:lnTo>
                    <a:lnTo>
                      <a:pt x="8130" y="13411"/>
                    </a:lnTo>
                    <a:lnTo>
                      <a:pt x="8115" y="13510"/>
                    </a:lnTo>
                    <a:lnTo>
                      <a:pt x="8100" y="13609"/>
                    </a:lnTo>
                    <a:lnTo>
                      <a:pt x="8085" y="13707"/>
                    </a:lnTo>
                    <a:lnTo>
                      <a:pt x="8070" y="13806"/>
                    </a:lnTo>
                    <a:lnTo>
                      <a:pt x="8055" y="13903"/>
                    </a:lnTo>
                    <a:lnTo>
                      <a:pt x="8040" y="14001"/>
                    </a:lnTo>
                    <a:lnTo>
                      <a:pt x="8025" y="14098"/>
                    </a:lnTo>
                    <a:lnTo>
                      <a:pt x="8010" y="14194"/>
                    </a:lnTo>
                    <a:lnTo>
                      <a:pt x="7995" y="14291"/>
                    </a:lnTo>
                    <a:lnTo>
                      <a:pt x="7980" y="14387"/>
                    </a:lnTo>
                    <a:lnTo>
                      <a:pt x="7965" y="14482"/>
                    </a:lnTo>
                    <a:lnTo>
                      <a:pt x="7950" y="14577"/>
                    </a:lnTo>
                    <a:lnTo>
                      <a:pt x="7935" y="14673"/>
                    </a:lnTo>
                    <a:lnTo>
                      <a:pt x="7920" y="14767"/>
                    </a:lnTo>
                    <a:lnTo>
                      <a:pt x="7905" y="14861"/>
                    </a:lnTo>
                    <a:lnTo>
                      <a:pt x="7890" y="14954"/>
                    </a:lnTo>
                    <a:lnTo>
                      <a:pt x="7875" y="15047"/>
                    </a:lnTo>
                    <a:lnTo>
                      <a:pt x="7860" y="15140"/>
                    </a:lnTo>
                    <a:lnTo>
                      <a:pt x="7845" y="15232"/>
                    </a:lnTo>
                    <a:lnTo>
                      <a:pt x="7830" y="15323"/>
                    </a:lnTo>
                    <a:lnTo>
                      <a:pt x="7815" y="15415"/>
                    </a:lnTo>
                    <a:lnTo>
                      <a:pt x="7800" y="15505"/>
                    </a:lnTo>
                    <a:lnTo>
                      <a:pt x="7785" y="15595"/>
                    </a:lnTo>
                    <a:lnTo>
                      <a:pt x="7770" y="15685"/>
                    </a:lnTo>
                    <a:lnTo>
                      <a:pt x="7755" y="15775"/>
                    </a:lnTo>
                    <a:lnTo>
                      <a:pt x="7740" y="15863"/>
                    </a:lnTo>
                    <a:lnTo>
                      <a:pt x="7725" y="15951"/>
                    </a:lnTo>
                    <a:lnTo>
                      <a:pt x="7710" y="16039"/>
                    </a:lnTo>
                    <a:lnTo>
                      <a:pt x="7695" y="16126"/>
                    </a:lnTo>
                    <a:lnTo>
                      <a:pt x="7680" y="16212"/>
                    </a:lnTo>
                    <a:lnTo>
                      <a:pt x="7665" y="16298"/>
                    </a:lnTo>
                    <a:lnTo>
                      <a:pt x="7650" y="16383"/>
                    </a:lnTo>
                    <a:lnTo>
                      <a:pt x="7635" y="16467"/>
                    </a:lnTo>
                    <a:lnTo>
                      <a:pt x="7620" y="16552"/>
                    </a:lnTo>
                    <a:lnTo>
                      <a:pt x="7605" y="16635"/>
                    </a:lnTo>
                    <a:lnTo>
                      <a:pt x="7590" y="16718"/>
                    </a:lnTo>
                    <a:lnTo>
                      <a:pt x="7575" y="16800"/>
                    </a:lnTo>
                    <a:lnTo>
                      <a:pt x="7560" y="16882"/>
                    </a:lnTo>
                    <a:lnTo>
                      <a:pt x="7545" y="16963"/>
                    </a:lnTo>
                    <a:lnTo>
                      <a:pt x="7529" y="17043"/>
                    </a:lnTo>
                    <a:lnTo>
                      <a:pt x="7514" y="17122"/>
                    </a:lnTo>
                    <a:lnTo>
                      <a:pt x="7499" y="17202"/>
                    </a:lnTo>
                    <a:lnTo>
                      <a:pt x="7484" y="17280"/>
                    </a:lnTo>
                    <a:lnTo>
                      <a:pt x="7469" y="17358"/>
                    </a:lnTo>
                    <a:lnTo>
                      <a:pt x="7454" y="17434"/>
                    </a:lnTo>
                    <a:lnTo>
                      <a:pt x="7439" y="17510"/>
                    </a:lnTo>
                    <a:lnTo>
                      <a:pt x="7424" y="17586"/>
                    </a:lnTo>
                    <a:lnTo>
                      <a:pt x="7409" y="17662"/>
                    </a:lnTo>
                    <a:lnTo>
                      <a:pt x="7394" y="17735"/>
                    </a:lnTo>
                    <a:lnTo>
                      <a:pt x="7378" y="17809"/>
                    </a:lnTo>
                    <a:lnTo>
                      <a:pt x="7363" y="17881"/>
                    </a:lnTo>
                    <a:lnTo>
                      <a:pt x="7348" y="17953"/>
                    </a:lnTo>
                    <a:lnTo>
                      <a:pt x="7333" y="18025"/>
                    </a:lnTo>
                    <a:lnTo>
                      <a:pt x="7318" y="18095"/>
                    </a:lnTo>
                    <a:lnTo>
                      <a:pt x="7303" y="18165"/>
                    </a:lnTo>
                    <a:lnTo>
                      <a:pt x="7288" y="18233"/>
                    </a:lnTo>
                    <a:lnTo>
                      <a:pt x="7273" y="18301"/>
                    </a:lnTo>
                    <a:lnTo>
                      <a:pt x="7258" y="18368"/>
                    </a:lnTo>
                    <a:lnTo>
                      <a:pt x="7243" y="18436"/>
                    </a:lnTo>
                    <a:lnTo>
                      <a:pt x="7228" y="18501"/>
                    </a:lnTo>
                    <a:lnTo>
                      <a:pt x="7213" y="18566"/>
                    </a:lnTo>
                    <a:lnTo>
                      <a:pt x="7198" y="18631"/>
                    </a:lnTo>
                    <a:lnTo>
                      <a:pt x="7183" y="18694"/>
                    </a:lnTo>
                    <a:lnTo>
                      <a:pt x="7168" y="18756"/>
                    </a:lnTo>
                    <a:lnTo>
                      <a:pt x="7153" y="18818"/>
                    </a:lnTo>
                    <a:lnTo>
                      <a:pt x="7138" y="18880"/>
                    </a:lnTo>
                    <a:lnTo>
                      <a:pt x="7123" y="18939"/>
                    </a:lnTo>
                    <a:lnTo>
                      <a:pt x="7107" y="18999"/>
                    </a:lnTo>
                    <a:lnTo>
                      <a:pt x="7092" y="19057"/>
                    </a:lnTo>
                    <a:lnTo>
                      <a:pt x="7077" y="19115"/>
                    </a:lnTo>
                    <a:lnTo>
                      <a:pt x="7062" y="19171"/>
                    </a:lnTo>
                    <a:lnTo>
                      <a:pt x="7047" y="19228"/>
                    </a:lnTo>
                    <a:lnTo>
                      <a:pt x="7032" y="19282"/>
                    </a:lnTo>
                    <a:lnTo>
                      <a:pt x="7017" y="19337"/>
                    </a:lnTo>
                    <a:lnTo>
                      <a:pt x="7002" y="19390"/>
                    </a:lnTo>
                    <a:lnTo>
                      <a:pt x="6987" y="19443"/>
                    </a:lnTo>
                    <a:lnTo>
                      <a:pt x="6971" y="19494"/>
                    </a:lnTo>
                    <a:lnTo>
                      <a:pt x="6956" y="19545"/>
                    </a:lnTo>
                    <a:lnTo>
                      <a:pt x="6941" y="19594"/>
                    </a:lnTo>
                    <a:lnTo>
                      <a:pt x="6926" y="19644"/>
                    </a:lnTo>
                    <a:lnTo>
                      <a:pt x="6911" y="19691"/>
                    </a:lnTo>
                    <a:lnTo>
                      <a:pt x="6896" y="19739"/>
                    </a:lnTo>
                    <a:lnTo>
                      <a:pt x="6881" y="19784"/>
                    </a:lnTo>
                    <a:lnTo>
                      <a:pt x="6865" y="19831"/>
                    </a:lnTo>
                    <a:lnTo>
                      <a:pt x="6849" y="19875"/>
                    </a:lnTo>
                    <a:lnTo>
                      <a:pt x="6834" y="19917"/>
                    </a:lnTo>
                    <a:lnTo>
                      <a:pt x="6819" y="19959"/>
                    </a:lnTo>
                    <a:lnTo>
                      <a:pt x="6803" y="20001"/>
                    </a:lnTo>
                    <a:lnTo>
                      <a:pt x="6788" y="20042"/>
                    </a:lnTo>
                    <a:lnTo>
                      <a:pt x="6773" y="20082"/>
                    </a:lnTo>
                    <a:lnTo>
                      <a:pt x="6757" y="20121"/>
                    </a:lnTo>
                    <a:lnTo>
                      <a:pt x="6742" y="20158"/>
                    </a:lnTo>
                    <a:lnTo>
                      <a:pt x="6727" y="20195"/>
                    </a:lnTo>
                    <a:lnTo>
                      <a:pt x="6711" y="20231"/>
                    </a:lnTo>
                    <a:lnTo>
                      <a:pt x="6696" y="20265"/>
                    </a:lnTo>
                    <a:lnTo>
                      <a:pt x="6680" y="20301"/>
                    </a:lnTo>
                    <a:lnTo>
                      <a:pt x="6665" y="20334"/>
                    </a:lnTo>
                    <a:lnTo>
                      <a:pt x="6649" y="20366"/>
                    </a:lnTo>
                    <a:lnTo>
                      <a:pt x="6634" y="20398"/>
                    </a:lnTo>
                    <a:lnTo>
                      <a:pt x="6619" y="20427"/>
                    </a:lnTo>
                    <a:lnTo>
                      <a:pt x="6602" y="20458"/>
                    </a:lnTo>
                    <a:lnTo>
                      <a:pt x="6587" y="20486"/>
                    </a:lnTo>
                    <a:lnTo>
                      <a:pt x="6571" y="20514"/>
                    </a:lnTo>
                    <a:lnTo>
                      <a:pt x="6555" y="20540"/>
                    </a:lnTo>
                    <a:lnTo>
                      <a:pt x="6540" y="20564"/>
                    </a:lnTo>
                    <a:lnTo>
                      <a:pt x="6523" y="20592"/>
                    </a:lnTo>
                    <a:lnTo>
                      <a:pt x="6507" y="20615"/>
                    </a:lnTo>
                    <a:lnTo>
                      <a:pt x="6490" y="20638"/>
                    </a:lnTo>
                    <a:lnTo>
                      <a:pt x="6474" y="20660"/>
                    </a:lnTo>
                    <a:lnTo>
                      <a:pt x="6457" y="20681"/>
                    </a:lnTo>
                    <a:lnTo>
                      <a:pt x="6442" y="20699"/>
                    </a:lnTo>
                    <a:lnTo>
                      <a:pt x="6424" y="20721"/>
                    </a:lnTo>
                    <a:lnTo>
                      <a:pt x="6406" y="20739"/>
                    </a:lnTo>
                    <a:lnTo>
                      <a:pt x="6389" y="20757"/>
                    </a:lnTo>
                    <a:lnTo>
                      <a:pt x="6371" y="20773"/>
                    </a:lnTo>
                    <a:lnTo>
                      <a:pt x="6353" y="20788"/>
                    </a:lnTo>
                    <a:lnTo>
                      <a:pt x="6335" y="20803"/>
                    </a:lnTo>
                    <a:lnTo>
                      <a:pt x="6317" y="20816"/>
                    </a:lnTo>
                    <a:lnTo>
                      <a:pt x="6298" y="20829"/>
                    </a:lnTo>
                    <a:lnTo>
                      <a:pt x="6279" y="20840"/>
                    </a:lnTo>
                    <a:lnTo>
                      <a:pt x="6254" y="20853"/>
                    </a:lnTo>
                    <a:lnTo>
                      <a:pt x="6239" y="20859"/>
                    </a:lnTo>
                    <a:lnTo>
                      <a:pt x="6219" y="20867"/>
                    </a:lnTo>
                    <a:lnTo>
                      <a:pt x="6198" y="20873"/>
                    </a:lnTo>
                    <a:lnTo>
                      <a:pt x="6171" y="20880"/>
                    </a:lnTo>
                    <a:lnTo>
                      <a:pt x="6156" y="20882"/>
                    </a:lnTo>
                    <a:lnTo>
                      <a:pt x="6135" y="20884"/>
                    </a:lnTo>
                    <a:lnTo>
                      <a:pt x="6107" y="20885"/>
                    </a:lnTo>
                    <a:lnTo>
                      <a:pt x="6092" y="20884"/>
                    </a:lnTo>
                    <a:lnTo>
                      <a:pt x="6070" y="20883"/>
                    </a:lnTo>
                    <a:lnTo>
                      <a:pt x="6043" y="20878"/>
                    </a:lnTo>
                    <a:lnTo>
                      <a:pt x="6028" y="20874"/>
                    </a:lnTo>
                    <a:lnTo>
                      <a:pt x="6002" y="20867"/>
                    </a:lnTo>
                    <a:lnTo>
                      <a:pt x="5982" y="20858"/>
                    </a:lnTo>
                    <a:lnTo>
                      <a:pt x="5967" y="20851"/>
                    </a:lnTo>
                    <a:lnTo>
                      <a:pt x="5943" y="20840"/>
                    </a:lnTo>
                    <a:lnTo>
                      <a:pt x="5924" y="20828"/>
                    </a:lnTo>
                    <a:lnTo>
                      <a:pt x="5909" y="20818"/>
                    </a:lnTo>
                    <a:lnTo>
                      <a:pt x="5887" y="20803"/>
                    </a:lnTo>
                    <a:lnTo>
                      <a:pt x="5870" y="20789"/>
                    </a:lnTo>
                    <a:lnTo>
                      <a:pt x="5852" y="20774"/>
                    </a:lnTo>
                    <a:lnTo>
                      <a:pt x="5837" y="20760"/>
                    </a:lnTo>
                    <a:lnTo>
                      <a:pt x="5817" y="20741"/>
                    </a:lnTo>
                    <a:lnTo>
                      <a:pt x="5800" y="20723"/>
                    </a:lnTo>
                    <a:lnTo>
                      <a:pt x="5784" y="20704"/>
                    </a:lnTo>
                    <a:lnTo>
                      <a:pt x="5767" y="20684"/>
                    </a:lnTo>
                    <a:lnTo>
                      <a:pt x="5751" y="20663"/>
                    </a:lnTo>
                    <a:lnTo>
                      <a:pt x="5734" y="20641"/>
                    </a:lnTo>
                    <a:lnTo>
                      <a:pt x="5718" y="20619"/>
                    </a:lnTo>
                    <a:lnTo>
                      <a:pt x="5702" y="20595"/>
                    </a:lnTo>
                    <a:lnTo>
                      <a:pt x="5686" y="20570"/>
                    </a:lnTo>
                    <a:lnTo>
                      <a:pt x="5670" y="20545"/>
                    </a:lnTo>
                    <a:lnTo>
                      <a:pt x="5654" y="20518"/>
                    </a:lnTo>
                    <a:lnTo>
                      <a:pt x="5639" y="20491"/>
                    </a:lnTo>
                    <a:lnTo>
                      <a:pt x="5623" y="20463"/>
                    </a:lnTo>
                    <a:lnTo>
                      <a:pt x="5607" y="20434"/>
                    </a:lnTo>
                    <a:lnTo>
                      <a:pt x="5592" y="20403"/>
                    </a:lnTo>
                    <a:lnTo>
                      <a:pt x="5577" y="20373"/>
                    </a:lnTo>
                    <a:lnTo>
                      <a:pt x="5561" y="20341"/>
                    </a:lnTo>
                    <a:lnTo>
                      <a:pt x="5545" y="20308"/>
                    </a:lnTo>
                    <a:lnTo>
                      <a:pt x="5530" y="20274"/>
                    </a:lnTo>
                    <a:lnTo>
                      <a:pt x="5514" y="20239"/>
                    </a:lnTo>
                    <a:lnTo>
                      <a:pt x="5499" y="20203"/>
                    </a:lnTo>
                    <a:lnTo>
                      <a:pt x="5484" y="20167"/>
                    </a:lnTo>
                    <a:lnTo>
                      <a:pt x="5468" y="20129"/>
                    </a:lnTo>
                    <a:lnTo>
                      <a:pt x="5453" y="20091"/>
                    </a:lnTo>
                    <a:lnTo>
                      <a:pt x="5438" y="20051"/>
                    </a:lnTo>
                    <a:lnTo>
                      <a:pt x="5422" y="20010"/>
                    </a:lnTo>
                    <a:lnTo>
                      <a:pt x="5407" y="19969"/>
                    </a:lnTo>
                    <a:lnTo>
                      <a:pt x="5392" y="19927"/>
                    </a:lnTo>
                    <a:lnTo>
                      <a:pt x="5377" y="19884"/>
                    </a:lnTo>
                    <a:lnTo>
                      <a:pt x="5361" y="19840"/>
                    </a:lnTo>
                    <a:lnTo>
                      <a:pt x="5346" y="19795"/>
                    </a:lnTo>
                    <a:lnTo>
                      <a:pt x="5332" y="19751"/>
                    </a:lnTo>
                    <a:lnTo>
                      <a:pt x="5315" y="19702"/>
                    </a:lnTo>
                    <a:lnTo>
                      <a:pt x="5300" y="19654"/>
                    </a:lnTo>
                    <a:lnTo>
                      <a:pt x="5285" y="19606"/>
                    </a:lnTo>
                    <a:lnTo>
                      <a:pt x="5270" y="19556"/>
                    </a:lnTo>
                    <a:lnTo>
                      <a:pt x="5255" y="19506"/>
                    </a:lnTo>
                    <a:lnTo>
                      <a:pt x="5239" y="19455"/>
                    </a:lnTo>
                    <a:lnTo>
                      <a:pt x="5224" y="19403"/>
                    </a:lnTo>
                    <a:lnTo>
                      <a:pt x="5209" y="19350"/>
                    </a:lnTo>
                    <a:lnTo>
                      <a:pt x="5194" y="19296"/>
                    </a:lnTo>
                    <a:lnTo>
                      <a:pt x="5179" y="19241"/>
                    </a:lnTo>
                    <a:lnTo>
                      <a:pt x="5164" y="19185"/>
                    </a:lnTo>
                    <a:lnTo>
                      <a:pt x="5149" y="19129"/>
                    </a:lnTo>
                    <a:lnTo>
                      <a:pt x="5134" y="19072"/>
                    </a:lnTo>
                    <a:lnTo>
                      <a:pt x="5118" y="19013"/>
                    </a:lnTo>
                    <a:lnTo>
                      <a:pt x="5103" y="18954"/>
                    </a:lnTo>
                    <a:lnTo>
                      <a:pt x="5088" y="18894"/>
                    </a:lnTo>
                    <a:lnTo>
                      <a:pt x="5073" y="18833"/>
                    </a:lnTo>
                    <a:lnTo>
                      <a:pt x="5058" y="18772"/>
                    </a:lnTo>
                    <a:lnTo>
                      <a:pt x="5043" y="18710"/>
                    </a:lnTo>
                    <a:lnTo>
                      <a:pt x="5028" y="18646"/>
                    </a:lnTo>
                    <a:lnTo>
                      <a:pt x="5013" y="18582"/>
                    </a:lnTo>
                    <a:lnTo>
                      <a:pt x="4998" y="18517"/>
                    </a:lnTo>
                    <a:lnTo>
                      <a:pt x="4983" y="18452"/>
                    </a:lnTo>
                    <a:lnTo>
                      <a:pt x="4968" y="18385"/>
                    </a:lnTo>
                    <a:lnTo>
                      <a:pt x="4953" y="18318"/>
                    </a:lnTo>
                    <a:lnTo>
                      <a:pt x="4938" y="18250"/>
                    </a:lnTo>
                    <a:lnTo>
                      <a:pt x="4923" y="18182"/>
                    </a:lnTo>
                    <a:lnTo>
                      <a:pt x="4908" y="18112"/>
                    </a:lnTo>
                    <a:lnTo>
                      <a:pt x="4893" y="18042"/>
                    </a:lnTo>
                    <a:lnTo>
                      <a:pt x="4877" y="17971"/>
                    </a:lnTo>
                    <a:lnTo>
                      <a:pt x="4862" y="17899"/>
                    </a:lnTo>
                    <a:lnTo>
                      <a:pt x="4847" y="17827"/>
                    </a:lnTo>
                    <a:lnTo>
                      <a:pt x="4832" y="17754"/>
                    </a:lnTo>
                    <a:lnTo>
                      <a:pt x="4817" y="17679"/>
                    </a:lnTo>
                    <a:lnTo>
                      <a:pt x="4802" y="17604"/>
                    </a:lnTo>
                    <a:lnTo>
                      <a:pt x="4787" y="17529"/>
                    </a:lnTo>
                    <a:lnTo>
                      <a:pt x="4772" y="17453"/>
                    </a:lnTo>
                    <a:lnTo>
                      <a:pt x="4757" y="17377"/>
                    </a:lnTo>
                    <a:lnTo>
                      <a:pt x="4742" y="17299"/>
                    </a:lnTo>
                    <a:lnTo>
                      <a:pt x="4727" y="17221"/>
                    </a:lnTo>
                    <a:lnTo>
                      <a:pt x="4712" y="17142"/>
                    </a:lnTo>
                    <a:lnTo>
                      <a:pt x="4697" y="17062"/>
                    </a:lnTo>
                    <a:lnTo>
                      <a:pt x="4682" y="16982"/>
                    </a:lnTo>
                    <a:lnTo>
                      <a:pt x="4667" y="16902"/>
                    </a:lnTo>
                    <a:lnTo>
                      <a:pt x="4652" y="16821"/>
                    </a:lnTo>
                    <a:lnTo>
                      <a:pt x="4636" y="16739"/>
                    </a:lnTo>
                    <a:lnTo>
                      <a:pt x="4621" y="16656"/>
                    </a:lnTo>
                    <a:lnTo>
                      <a:pt x="4606" y="16572"/>
                    </a:lnTo>
                    <a:lnTo>
                      <a:pt x="4591" y="16488"/>
                    </a:lnTo>
                    <a:lnTo>
                      <a:pt x="4576" y="16404"/>
                    </a:lnTo>
                    <a:lnTo>
                      <a:pt x="4561" y="16319"/>
                    </a:lnTo>
                    <a:lnTo>
                      <a:pt x="4546" y="16233"/>
                    </a:lnTo>
                    <a:lnTo>
                      <a:pt x="4531" y="16147"/>
                    </a:lnTo>
                    <a:lnTo>
                      <a:pt x="4516" y="16060"/>
                    </a:lnTo>
                    <a:lnTo>
                      <a:pt x="4501" y="15973"/>
                    </a:lnTo>
                    <a:lnTo>
                      <a:pt x="4486" y="15885"/>
                    </a:lnTo>
                    <a:lnTo>
                      <a:pt x="4471" y="15796"/>
                    </a:lnTo>
                    <a:lnTo>
                      <a:pt x="4456" y="15707"/>
                    </a:lnTo>
                    <a:lnTo>
                      <a:pt x="4441" y="15617"/>
                    </a:lnTo>
                    <a:lnTo>
                      <a:pt x="4426" y="15528"/>
                    </a:lnTo>
                    <a:lnTo>
                      <a:pt x="4411" y="15437"/>
                    </a:lnTo>
                    <a:lnTo>
                      <a:pt x="4396" y="15346"/>
                    </a:lnTo>
                    <a:lnTo>
                      <a:pt x="4381" y="15255"/>
                    </a:lnTo>
                    <a:lnTo>
                      <a:pt x="4366" y="15163"/>
                    </a:lnTo>
                    <a:lnTo>
                      <a:pt x="4351" y="15070"/>
                    </a:lnTo>
                    <a:lnTo>
                      <a:pt x="4336" y="14978"/>
                    </a:lnTo>
                    <a:lnTo>
                      <a:pt x="4321" y="14884"/>
                    </a:lnTo>
                    <a:lnTo>
                      <a:pt x="4306" y="14790"/>
                    </a:lnTo>
                    <a:lnTo>
                      <a:pt x="4291" y="14696"/>
                    </a:lnTo>
                    <a:lnTo>
                      <a:pt x="4276" y="14601"/>
                    </a:lnTo>
                    <a:lnTo>
                      <a:pt x="4261" y="14506"/>
                    </a:lnTo>
                    <a:lnTo>
                      <a:pt x="4246" y="14410"/>
                    </a:lnTo>
                    <a:lnTo>
                      <a:pt x="4231" y="14314"/>
                    </a:lnTo>
                    <a:lnTo>
                      <a:pt x="4216" y="14218"/>
                    </a:lnTo>
                    <a:lnTo>
                      <a:pt x="4201" y="14122"/>
                    </a:lnTo>
                    <a:lnTo>
                      <a:pt x="4186" y="14025"/>
                    </a:lnTo>
                    <a:lnTo>
                      <a:pt x="4171" y="13927"/>
                    </a:lnTo>
                    <a:lnTo>
                      <a:pt x="4156" y="13830"/>
                    </a:lnTo>
                    <a:lnTo>
                      <a:pt x="4141" y="13732"/>
                    </a:lnTo>
                    <a:lnTo>
                      <a:pt x="4126" y="13634"/>
                    </a:lnTo>
                    <a:lnTo>
                      <a:pt x="4111" y="13535"/>
                    </a:lnTo>
                    <a:lnTo>
                      <a:pt x="4096" y="13436"/>
                    </a:lnTo>
                    <a:lnTo>
                      <a:pt x="4081" y="13337"/>
                    </a:lnTo>
                    <a:lnTo>
                      <a:pt x="4066" y="13237"/>
                    </a:lnTo>
                    <a:lnTo>
                      <a:pt x="4051" y="13137"/>
                    </a:lnTo>
                    <a:lnTo>
                      <a:pt x="4036" y="13037"/>
                    </a:lnTo>
                    <a:lnTo>
                      <a:pt x="4021" y="12937"/>
                    </a:lnTo>
                    <a:lnTo>
                      <a:pt x="4006" y="12836"/>
                    </a:lnTo>
                    <a:lnTo>
                      <a:pt x="3991" y="12736"/>
                    </a:lnTo>
                    <a:lnTo>
                      <a:pt x="3976" y="12635"/>
                    </a:lnTo>
                    <a:lnTo>
                      <a:pt x="3960" y="12533"/>
                    </a:lnTo>
                    <a:lnTo>
                      <a:pt x="3944" y="12431"/>
                    </a:lnTo>
                    <a:lnTo>
                      <a:pt x="3929" y="12329"/>
                    </a:lnTo>
                    <a:lnTo>
                      <a:pt x="3914" y="12227"/>
                    </a:lnTo>
                    <a:lnTo>
                      <a:pt x="3899" y="12125"/>
                    </a:lnTo>
                    <a:lnTo>
                      <a:pt x="3884" y="12023"/>
                    </a:lnTo>
                    <a:lnTo>
                      <a:pt x="3869" y="11921"/>
                    </a:lnTo>
                    <a:lnTo>
                      <a:pt x="3854" y="11818"/>
                    </a:lnTo>
                    <a:lnTo>
                      <a:pt x="3839" y="11716"/>
                    </a:lnTo>
                    <a:lnTo>
                      <a:pt x="3824" y="11613"/>
                    </a:lnTo>
                    <a:lnTo>
                      <a:pt x="3809" y="11510"/>
                    </a:lnTo>
                    <a:lnTo>
                      <a:pt x="3794" y="11407"/>
                    </a:lnTo>
                    <a:lnTo>
                      <a:pt x="3779" y="11304"/>
                    </a:lnTo>
                    <a:lnTo>
                      <a:pt x="3764" y="11201"/>
                    </a:lnTo>
                    <a:lnTo>
                      <a:pt x="3749" y="11098"/>
                    </a:lnTo>
                    <a:lnTo>
                      <a:pt x="3734" y="10994"/>
                    </a:lnTo>
                    <a:lnTo>
                      <a:pt x="3719" y="10891"/>
                    </a:lnTo>
                    <a:lnTo>
                      <a:pt x="3704" y="10788"/>
                    </a:lnTo>
                    <a:lnTo>
                      <a:pt x="3689" y="10684"/>
                    </a:lnTo>
                    <a:lnTo>
                      <a:pt x="3674" y="10581"/>
                    </a:lnTo>
                    <a:lnTo>
                      <a:pt x="3659" y="10477"/>
                    </a:lnTo>
                    <a:lnTo>
                      <a:pt x="3644" y="10374"/>
                    </a:lnTo>
                    <a:lnTo>
                      <a:pt x="3629" y="10270"/>
                    </a:lnTo>
                    <a:lnTo>
                      <a:pt x="3614" y="10167"/>
                    </a:lnTo>
                    <a:lnTo>
                      <a:pt x="3599" y="10063"/>
                    </a:lnTo>
                    <a:lnTo>
                      <a:pt x="3584" y="9960"/>
                    </a:lnTo>
                    <a:lnTo>
                      <a:pt x="3569" y="9857"/>
                    </a:lnTo>
                    <a:lnTo>
                      <a:pt x="3554" y="9753"/>
                    </a:lnTo>
                    <a:lnTo>
                      <a:pt x="3539" y="9650"/>
                    </a:lnTo>
                    <a:lnTo>
                      <a:pt x="3524" y="9547"/>
                    </a:lnTo>
                    <a:lnTo>
                      <a:pt x="3509" y="9444"/>
                    </a:lnTo>
                    <a:lnTo>
                      <a:pt x="3494" y="9341"/>
                    </a:lnTo>
                    <a:lnTo>
                      <a:pt x="3479" y="9238"/>
                    </a:lnTo>
                    <a:lnTo>
                      <a:pt x="3464" y="9136"/>
                    </a:lnTo>
                    <a:lnTo>
                      <a:pt x="3449" y="9033"/>
                    </a:lnTo>
                    <a:lnTo>
                      <a:pt x="3434" y="8931"/>
                    </a:lnTo>
                    <a:lnTo>
                      <a:pt x="3419" y="8829"/>
                    </a:lnTo>
                    <a:lnTo>
                      <a:pt x="3405" y="8727"/>
                    </a:lnTo>
                    <a:lnTo>
                      <a:pt x="3389" y="8625"/>
                    </a:lnTo>
                    <a:lnTo>
                      <a:pt x="3374" y="8523"/>
                    </a:lnTo>
                    <a:lnTo>
                      <a:pt x="3360" y="8422"/>
                    </a:lnTo>
                    <a:lnTo>
                      <a:pt x="3345" y="8321"/>
                    </a:lnTo>
                    <a:lnTo>
                      <a:pt x="3330" y="8220"/>
                    </a:lnTo>
                    <a:lnTo>
                      <a:pt x="3315" y="8119"/>
                    </a:lnTo>
                    <a:lnTo>
                      <a:pt x="3300" y="8019"/>
                    </a:lnTo>
                    <a:lnTo>
                      <a:pt x="3284" y="7918"/>
                    </a:lnTo>
                    <a:lnTo>
                      <a:pt x="3269" y="7818"/>
                    </a:lnTo>
                    <a:lnTo>
                      <a:pt x="3254" y="7718"/>
                    </a:lnTo>
                    <a:lnTo>
                      <a:pt x="3239" y="7618"/>
                    </a:lnTo>
                    <a:lnTo>
                      <a:pt x="3224" y="7519"/>
                    </a:lnTo>
                    <a:lnTo>
                      <a:pt x="3209" y="7420"/>
                    </a:lnTo>
                    <a:lnTo>
                      <a:pt x="3194" y="7321"/>
                    </a:lnTo>
                    <a:lnTo>
                      <a:pt x="3179" y="7222"/>
                    </a:lnTo>
                    <a:lnTo>
                      <a:pt x="3164" y="7124"/>
                    </a:lnTo>
                    <a:lnTo>
                      <a:pt x="3149" y="7027"/>
                    </a:lnTo>
                    <a:lnTo>
                      <a:pt x="3134" y="6929"/>
                    </a:lnTo>
                    <a:lnTo>
                      <a:pt x="3119" y="6832"/>
                    </a:lnTo>
                    <a:lnTo>
                      <a:pt x="3104" y="6735"/>
                    </a:lnTo>
                    <a:lnTo>
                      <a:pt x="3089" y="6639"/>
                    </a:lnTo>
                    <a:lnTo>
                      <a:pt x="3074" y="6543"/>
                    </a:lnTo>
                    <a:lnTo>
                      <a:pt x="3059" y="6447"/>
                    </a:lnTo>
                    <a:lnTo>
                      <a:pt x="3044" y="6352"/>
                    </a:lnTo>
                    <a:lnTo>
                      <a:pt x="3029" y="6258"/>
                    </a:lnTo>
                    <a:lnTo>
                      <a:pt x="3014" y="6164"/>
                    </a:lnTo>
                    <a:lnTo>
                      <a:pt x="2999" y="6070"/>
                    </a:lnTo>
                    <a:lnTo>
                      <a:pt x="2984" y="5977"/>
                    </a:lnTo>
                    <a:lnTo>
                      <a:pt x="2969" y="5884"/>
                    </a:lnTo>
                    <a:lnTo>
                      <a:pt x="2954" y="5791"/>
                    </a:lnTo>
                    <a:lnTo>
                      <a:pt x="2939" y="5699"/>
                    </a:lnTo>
                    <a:lnTo>
                      <a:pt x="2924" y="5607"/>
                    </a:lnTo>
                    <a:lnTo>
                      <a:pt x="2909" y="5516"/>
                    </a:lnTo>
                    <a:lnTo>
                      <a:pt x="2894" y="5426"/>
                    </a:lnTo>
                    <a:lnTo>
                      <a:pt x="2879" y="5335"/>
                    </a:lnTo>
                    <a:lnTo>
                      <a:pt x="2864" y="5246"/>
                    </a:lnTo>
                    <a:lnTo>
                      <a:pt x="2849" y="5157"/>
                    </a:lnTo>
                    <a:lnTo>
                      <a:pt x="2834" y="5069"/>
                    </a:lnTo>
                    <a:lnTo>
                      <a:pt x="2819" y="4981"/>
                    </a:lnTo>
                    <a:lnTo>
                      <a:pt x="2804" y="4893"/>
                    </a:lnTo>
                    <a:lnTo>
                      <a:pt x="2789" y="4807"/>
                    </a:lnTo>
                    <a:lnTo>
                      <a:pt x="2774" y="4720"/>
                    </a:lnTo>
                    <a:lnTo>
                      <a:pt x="2759" y="4634"/>
                    </a:lnTo>
                    <a:lnTo>
                      <a:pt x="2744" y="4549"/>
                    </a:lnTo>
                    <a:lnTo>
                      <a:pt x="2729" y="4465"/>
                    </a:lnTo>
                    <a:lnTo>
                      <a:pt x="2714" y="4381"/>
                    </a:lnTo>
                    <a:lnTo>
                      <a:pt x="2699" y="4298"/>
                    </a:lnTo>
                    <a:lnTo>
                      <a:pt x="2684" y="4215"/>
                    </a:lnTo>
                    <a:lnTo>
                      <a:pt x="2669" y="4133"/>
                    </a:lnTo>
                    <a:lnTo>
                      <a:pt x="2654" y="4052"/>
                    </a:lnTo>
                    <a:lnTo>
                      <a:pt x="2639" y="3971"/>
                    </a:lnTo>
                    <a:lnTo>
                      <a:pt x="2624" y="3892"/>
                    </a:lnTo>
                    <a:lnTo>
                      <a:pt x="2608" y="3811"/>
                    </a:lnTo>
                    <a:lnTo>
                      <a:pt x="2593" y="3733"/>
                    </a:lnTo>
                    <a:lnTo>
                      <a:pt x="2578" y="3655"/>
                    </a:lnTo>
                    <a:lnTo>
                      <a:pt x="2563" y="3577"/>
                    </a:lnTo>
                    <a:lnTo>
                      <a:pt x="2548" y="3500"/>
                    </a:lnTo>
                    <a:lnTo>
                      <a:pt x="2533" y="3424"/>
                    </a:lnTo>
                    <a:lnTo>
                      <a:pt x="2518" y="3349"/>
                    </a:lnTo>
                    <a:lnTo>
                      <a:pt x="2503" y="3275"/>
                    </a:lnTo>
                    <a:lnTo>
                      <a:pt x="2488" y="3201"/>
                    </a:lnTo>
                    <a:lnTo>
                      <a:pt x="2473" y="3127"/>
                    </a:lnTo>
                    <a:lnTo>
                      <a:pt x="2458" y="3055"/>
                    </a:lnTo>
                    <a:lnTo>
                      <a:pt x="2444" y="2983"/>
                    </a:lnTo>
                    <a:lnTo>
                      <a:pt x="2429" y="2912"/>
                    </a:lnTo>
                    <a:lnTo>
                      <a:pt x="2414" y="2842"/>
                    </a:lnTo>
                    <a:lnTo>
                      <a:pt x="2399" y="2773"/>
                    </a:lnTo>
                    <a:lnTo>
                      <a:pt x="2384" y="2704"/>
                    </a:lnTo>
                    <a:lnTo>
                      <a:pt x="2369" y="2636"/>
                    </a:lnTo>
                    <a:lnTo>
                      <a:pt x="2354" y="2569"/>
                    </a:lnTo>
                    <a:lnTo>
                      <a:pt x="2339" y="2503"/>
                    </a:lnTo>
                    <a:lnTo>
                      <a:pt x="2324" y="2437"/>
                    </a:lnTo>
                    <a:lnTo>
                      <a:pt x="2309" y="2372"/>
                    </a:lnTo>
                    <a:lnTo>
                      <a:pt x="2294" y="2309"/>
                    </a:lnTo>
                    <a:lnTo>
                      <a:pt x="2279" y="2246"/>
                    </a:lnTo>
                    <a:lnTo>
                      <a:pt x="2264" y="2184"/>
                    </a:lnTo>
                    <a:lnTo>
                      <a:pt x="2249" y="2122"/>
                    </a:lnTo>
                    <a:lnTo>
                      <a:pt x="2234" y="2062"/>
                    </a:lnTo>
                    <a:lnTo>
                      <a:pt x="2219" y="2002"/>
                    </a:lnTo>
                    <a:lnTo>
                      <a:pt x="2205" y="1944"/>
                    </a:lnTo>
                    <a:lnTo>
                      <a:pt x="2190" y="1886"/>
                    </a:lnTo>
                    <a:lnTo>
                      <a:pt x="2175" y="1829"/>
                    </a:lnTo>
                    <a:lnTo>
                      <a:pt x="2160" y="1772"/>
                    </a:lnTo>
                    <a:lnTo>
                      <a:pt x="2145" y="1717"/>
                    </a:lnTo>
                    <a:lnTo>
                      <a:pt x="2130" y="1663"/>
                    </a:lnTo>
                    <a:lnTo>
                      <a:pt x="2115" y="1610"/>
                    </a:lnTo>
                    <a:lnTo>
                      <a:pt x="2100" y="1557"/>
                    </a:lnTo>
                    <a:lnTo>
                      <a:pt x="2085" y="1505"/>
                    </a:lnTo>
                    <a:lnTo>
                      <a:pt x="2071" y="1454"/>
                    </a:lnTo>
                    <a:lnTo>
                      <a:pt x="2056" y="1405"/>
                    </a:lnTo>
                    <a:lnTo>
                      <a:pt x="2041" y="1356"/>
                    </a:lnTo>
                    <a:lnTo>
                      <a:pt x="2026" y="1308"/>
                    </a:lnTo>
                    <a:lnTo>
                      <a:pt x="2011" y="1261"/>
                    </a:lnTo>
                    <a:lnTo>
                      <a:pt x="1996" y="1214"/>
                    </a:lnTo>
                    <a:lnTo>
                      <a:pt x="1981" y="1169"/>
                    </a:lnTo>
                    <a:lnTo>
                      <a:pt x="1967" y="1125"/>
                    </a:lnTo>
                    <a:lnTo>
                      <a:pt x="1952" y="1084"/>
                    </a:lnTo>
                    <a:lnTo>
                      <a:pt x="1936" y="1040"/>
                    </a:lnTo>
                    <a:lnTo>
                      <a:pt x="1921" y="998"/>
                    </a:lnTo>
                    <a:lnTo>
                      <a:pt x="1907" y="958"/>
                    </a:lnTo>
                    <a:lnTo>
                      <a:pt x="1892" y="918"/>
                    </a:lnTo>
                    <a:lnTo>
                      <a:pt x="1877" y="880"/>
                    </a:lnTo>
                    <a:lnTo>
                      <a:pt x="1863" y="843"/>
                    </a:lnTo>
                    <a:lnTo>
                      <a:pt x="1848" y="806"/>
                    </a:lnTo>
                    <a:lnTo>
                      <a:pt x="1833" y="771"/>
                    </a:lnTo>
                    <a:lnTo>
                      <a:pt x="1818" y="736"/>
                    </a:lnTo>
                    <a:lnTo>
                      <a:pt x="1804" y="703"/>
                    </a:lnTo>
                    <a:lnTo>
                      <a:pt x="1790" y="671"/>
                    </a:lnTo>
                    <a:lnTo>
                      <a:pt x="1775" y="639"/>
                    </a:lnTo>
                    <a:lnTo>
                      <a:pt x="1761" y="609"/>
                    </a:lnTo>
                    <a:lnTo>
                      <a:pt x="1746" y="581"/>
                    </a:lnTo>
                    <a:lnTo>
                      <a:pt x="1731" y="552"/>
                    </a:lnTo>
                    <a:lnTo>
                      <a:pt x="1718" y="525"/>
                    </a:lnTo>
                    <a:lnTo>
                      <a:pt x="1703" y="498"/>
                    </a:lnTo>
                    <a:lnTo>
                      <a:pt x="1689" y="474"/>
                    </a:lnTo>
                    <a:lnTo>
                      <a:pt x="1675" y="450"/>
                    </a:lnTo>
                    <a:lnTo>
                      <a:pt x="1660" y="426"/>
                    </a:lnTo>
                    <a:lnTo>
                      <a:pt x="1647" y="406"/>
                    </a:lnTo>
                    <a:lnTo>
                      <a:pt x="1633" y="385"/>
                    </a:lnTo>
                    <a:lnTo>
                      <a:pt x="1618" y="364"/>
                    </a:lnTo>
                    <a:lnTo>
                      <a:pt x="1606" y="347"/>
                    </a:lnTo>
                    <a:lnTo>
                      <a:pt x="1593" y="330"/>
                    </a:lnTo>
                    <a:lnTo>
                      <a:pt x="1578" y="312"/>
                    </a:lnTo>
                    <a:lnTo>
                      <a:pt x="1566" y="298"/>
                    </a:lnTo>
                    <a:lnTo>
                      <a:pt x="1554" y="284"/>
                    </a:lnTo>
                    <a:lnTo>
                      <a:pt x="1541" y="272"/>
                    </a:lnTo>
                    <a:lnTo>
                      <a:pt x="1526" y="258"/>
                    </a:lnTo>
                    <a:lnTo>
                      <a:pt x="1516" y="248"/>
                    </a:lnTo>
                    <a:lnTo>
                      <a:pt x="1505" y="239"/>
                    </a:lnTo>
                    <a:lnTo>
                      <a:pt x="1493" y="230"/>
                    </a:lnTo>
                    <a:lnTo>
                      <a:pt x="1482" y="223"/>
                    </a:lnTo>
                    <a:lnTo>
                      <a:pt x="1471" y="216"/>
                    </a:lnTo>
                    <a:lnTo>
                      <a:pt x="1461" y="210"/>
                    </a:lnTo>
                    <a:lnTo>
                      <a:pt x="1451" y="206"/>
                    </a:lnTo>
                    <a:lnTo>
                      <a:pt x="1441" y="202"/>
                    </a:lnTo>
                    <a:lnTo>
                      <a:pt x="1432" y="198"/>
                    </a:lnTo>
                    <a:lnTo>
                      <a:pt x="1423" y="196"/>
                    </a:lnTo>
                    <a:lnTo>
                      <a:pt x="1414" y="194"/>
                    </a:lnTo>
                    <a:lnTo>
                      <a:pt x="1411" y="192"/>
                    </a:lnTo>
                    <a:lnTo>
                      <a:pt x="1396" y="192"/>
                    </a:lnTo>
                    <a:lnTo>
                      <a:pt x="1388" y="192"/>
                    </a:lnTo>
                    <a:lnTo>
                      <a:pt x="1378" y="193"/>
                    </a:lnTo>
                    <a:lnTo>
                      <a:pt x="1375" y="192"/>
                    </a:lnTo>
                    <a:lnTo>
                      <a:pt x="1360" y="196"/>
                    </a:lnTo>
                    <a:lnTo>
                      <a:pt x="1351" y="199"/>
                    </a:lnTo>
                    <a:lnTo>
                      <a:pt x="1346" y="199"/>
                    </a:lnTo>
                    <a:lnTo>
                      <a:pt x="1331" y="206"/>
                    </a:lnTo>
                    <a:lnTo>
                      <a:pt x="1325" y="209"/>
                    </a:lnTo>
                    <a:lnTo>
                      <a:pt x="1310" y="218"/>
                    </a:lnTo>
                    <a:lnTo>
                      <a:pt x="1302" y="222"/>
                    </a:lnTo>
                    <a:lnTo>
                      <a:pt x="1287" y="233"/>
                    </a:lnTo>
                    <a:lnTo>
                      <a:pt x="1278" y="239"/>
                    </a:lnTo>
                    <a:lnTo>
                      <a:pt x="1266" y="250"/>
                    </a:lnTo>
                    <a:lnTo>
                      <a:pt x="1251" y="264"/>
                    </a:lnTo>
                    <a:lnTo>
                      <a:pt x="1241" y="273"/>
                    </a:lnTo>
                    <a:lnTo>
                      <a:pt x="1227" y="287"/>
                    </a:lnTo>
                    <a:lnTo>
                      <a:pt x="1212" y="304"/>
                    </a:lnTo>
                    <a:lnTo>
                      <a:pt x="1201" y="317"/>
                    </a:lnTo>
                    <a:lnTo>
                      <a:pt x="1187" y="334"/>
                    </a:lnTo>
                    <a:lnTo>
                      <a:pt x="1174" y="352"/>
                    </a:lnTo>
                    <a:lnTo>
                      <a:pt x="1159" y="373"/>
                    </a:lnTo>
                    <a:lnTo>
                      <a:pt x="1146" y="391"/>
                    </a:lnTo>
                    <a:lnTo>
                      <a:pt x="1132" y="412"/>
                    </a:lnTo>
                    <a:lnTo>
                      <a:pt x="1118" y="435"/>
                    </a:lnTo>
                    <a:lnTo>
                      <a:pt x="1104" y="458"/>
                    </a:lnTo>
                    <a:lnTo>
                      <a:pt x="1089" y="483"/>
                    </a:lnTo>
                    <a:lnTo>
                      <a:pt x="1074" y="510"/>
                    </a:lnTo>
                    <a:lnTo>
                      <a:pt x="1061" y="535"/>
                    </a:lnTo>
                    <a:lnTo>
                      <a:pt x="1046" y="562"/>
                    </a:lnTo>
                    <a:lnTo>
                      <a:pt x="1032" y="591"/>
                    </a:lnTo>
                    <a:lnTo>
                      <a:pt x="1017" y="621"/>
                    </a:lnTo>
                    <a:lnTo>
                      <a:pt x="1002" y="653"/>
                    </a:lnTo>
                    <a:lnTo>
                      <a:pt x="988" y="683"/>
                    </a:lnTo>
                    <a:lnTo>
                      <a:pt x="974" y="716"/>
                    </a:lnTo>
                    <a:lnTo>
                      <a:pt x="959" y="751"/>
                    </a:lnTo>
                    <a:lnTo>
                      <a:pt x="944" y="785"/>
                    </a:lnTo>
                    <a:lnTo>
                      <a:pt x="930" y="821"/>
                    </a:lnTo>
                    <a:lnTo>
                      <a:pt x="915" y="859"/>
                    </a:lnTo>
                    <a:lnTo>
                      <a:pt x="900" y="895"/>
                    </a:lnTo>
                    <a:lnTo>
                      <a:pt x="885" y="935"/>
                    </a:lnTo>
                    <a:lnTo>
                      <a:pt x="871" y="974"/>
                    </a:lnTo>
                    <a:lnTo>
                      <a:pt x="856" y="1016"/>
                    </a:lnTo>
                    <a:lnTo>
                      <a:pt x="841" y="1056"/>
                    </a:lnTo>
                    <a:lnTo>
                      <a:pt x="826" y="1100"/>
                    </a:lnTo>
                    <a:lnTo>
                      <a:pt x="812" y="1144"/>
                    </a:lnTo>
                    <a:lnTo>
                      <a:pt x="797" y="1188"/>
                    </a:lnTo>
                    <a:lnTo>
                      <a:pt x="781" y="1235"/>
                    </a:lnTo>
                    <a:lnTo>
                      <a:pt x="766" y="1280"/>
                    </a:lnTo>
                    <a:lnTo>
                      <a:pt x="751" y="1328"/>
                    </a:lnTo>
                    <a:lnTo>
                      <a:pt x="736" y="1376"/>
                    </a:lnTo>
                    <a:lnTo>
                      <a:pt x="722" y="1426"/>
                    </a:lnTo>
                    <a:lnTo>
                      <a:pt x="707" y="1477"/>
                    </a:lnTo>
                    <a:lnTo>
                      <a:pt x="692" y="1527"/>
                    </a:lnTo>
                    <a:lnTo>
                      <a:pt x="677" y="1580"/>
                    </a:lnTo>
                    <a:lnTo>
                      <a:pt x="662" y="1632"/>
                    </a:lnTo>
                    <a:lnTo>
                      <a:pt x="647" y="1686"/>
                    </a:lnTo>
                    <a:lnTo>
                      <a:pt x="632" y="1740"/>
                    </a:lnTo>
                    <a:lnTo>
                      <a:pt x="617" y="1797"/>
                    </a:lnTo>
                    <a:lnTo>
                      <a:pt x="602" y="1853"/>
                    </a:lnTo>
                    <a:lnTo>
                      <a:pt x="588" y="1910"/>
                    </a:lnTo>
                    <a:lnTo>
                      <a:pt x="573" y="1969"/>
                    </a:lnTo>
                    <a:lnTo>
                      <a:pt x="558" y="2027"/>
                    </a:lnTo>
                    <a:lnTo>
                      <a:pt x="543" y="2088"/>
                    </a:lnTo>
                    <a:lnTo>
                      <a:pt x="528" y="2149"/>
                    </a:lnTo>
                    <a:lnTo>
                      <a:pt x="513" y="2211"/>
                    </a:lnTo>
                    <a:lnTo>
                      <a:pt x="498" y="2272"/>
                    </a:lnTo>
                    <a:lnTo>
                      <a:pt x="483" y="2336"/>
                    </a:lnTo>
                    <a:lnTo>
                      <a:pt x="468" y="2400"/>
                    </a:lnTo>
                    <a:lnTo>
                      <a:pt x="453" y="2466"/>
                    </a:lnTo>
                    <a:lnTo>
                      <a:pt x="438" y="2531"/>
                    </a:lnTo>
                    <a:lnTo>
                      <a:pt x="423" y="2598"/>
                    </a:lnTo>
                    <a:lnTo>
                      <a:pt x="408" y="2665"/>
                    </a:lnTo>
                    <a:lnTo>
                      <a:pt x="393" y="2734"/>
                    </a:lnTo>
                    <a:lnTo>
                      <a:pt x="378" y="2803"/>
                    </a:lnTo>
                    <a:lnTo>
                      <a:pt x="363" y="2873"/>
                    </a:lnTo>
                    <a:lnTo>
                      <a:pt x="348" y="2942"/>
                    </a:lnTo>
                    <a:lnTo>
                      <a:pt x="333" y="3014"/>
                    </a:lnTo>
                    <a:lnTo>
                      <a:pt x="319" y="3086"/>
                    </a:lnTo>
                    <a:lnTo>
                      <a:pt x="304" y="3159"/>
                    </a:lnTo>
                    <a:lnTo>
                      <a:pt x="289" y="3233"/>
                    </a:lnTo>
                    <a:lnTo>
                      <a:pt x="274" y="3306"/>
                    </a:lnTo>
                    <a:lnTo>
                      <a:pt x="259" y="3381"/>
                    </a:lnTo>
                    <a:lnTo>
                      <a:pt x="244" y="3457"/>
                    </a:lnTo>
                    <a:lnTo>
                      <a:pt x="229" y="3533"/>
                    </a:lnTo>
                    <a:lnTo>
                      <a:pt x="214" y="3611"/>
                    </a:lnTo>
                    <a:lnTo>
                      <a:pt x="199" y="3688"/>
                    </a:lnTo>
                    <a:cubicBezTo>
                      <a:pt x="189" y="3740"/>
                      <a:pt x="138" y="3774"/>
                      <a:pt x="86" y="3764"/>
                    </a:cubicBezTo>
                    <a:cubicBezTo>
                      <a:pt x="34" y="3754"/>
                      <a:pt x="0" y="3703"/>
                      <a:pt x="10" y="3651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6" name="Freeform 14"/>
              <p:cNvSpPr>
                <a:spLocks/>
              </p:cNvSpPr>
              <p:nvPr/>
            </p:nvSpPr>
            <p:spPr bwMode="auto">
              <a:xfrm>
                <a:off x="11443836" y="2755896"/>
                <a:ext cx="248607" cy="148881"/>
              </a:xfrm>
              <a:custGeom>
                <a:avLst/>
                <a:gdLst>
                  <a:gd name="T0" fmla="*/ 130 w 4026"/>
                  <a:gd name="T1" fmla="*/ 326 h 10442"/>
                  <a:gd name="T2" fmla="*/ 265 w 4026"/>
                  <a:gd name="T3" fmla="*/ 92 h 10442"/>
                  <a:gd name="T4" fmla="*/ 427 w 4026"/>
                  <a:gd name="T5" fmla="*/ 0 h 10442"/>
                  <a:gd name="T6" fmla="*/ 593 w 4026"/>
                  <a:gd name="T7" fmla="*/ 90 h 10442"/>
                  <a:gd name="T8" fmla="*/ 729 w 4026"/>
                  <a:gd name="T9" fmla="*/ 324 h 10442"/>
                  <a:gd name="T10" fmla="*/ 859 w 4026"/>
                  <a:gd name="T11" fmla="*/ 691 h 10442"/>
                  <a:gd name="T12" fmla="*/ 987 w 4026"/>
                  <a:gd name="T13" fmla="*/ 1187 h 10442"/>
                  <a:gd name="T14" fmla="*/ 1115 w 4026"/>
                  <a:gd name="T15" fmla="*/ 1796 h 10442"/>
                  <a:gd name="T16" fmla="*/ 1243 w 4026"/>
                  <a:gd name="T17" fmla="*/ 2504 h 10442"/>
                  <a:gd name="T18" fmla="*/ 1371 w 4026"/>
                  <a:gd name="T19" fmla="*/ 3289 h 10442"/>
                  <a:gd name="T20" fmla="*/ 1499 w 4026"/>
                  <a:gd name="T21" fmla="*/ 4130 h 10442"/>
                  <a:gd name="T22" fmla="*/ 1626 w 4026"/>
                  <a:gd name="T23" fmla="*/ 5002 h 10442"/>
                  <a:gd name="T24" fmla="*/ 1754 w 4026"/>
                  <a:gd name="T25" fmla="*/ 5879 h 10442"/>
                  <a:gd name="T26" fmla="*/ 1882 w 4026"/>
                  <a:gd name="T27" fmla="*/ 6737 h 10442"/>
                  <a:gd name="T28" fmla="*/ 2009 w 4026"/>
                  <a:gd name="T29" fmla="*/ 7551 h 10442"/>
                  <a:gd name="T30" fmla="*/ 2137 w 4026"/>
                  <a:gd name="T31" fmla="*/ 8298 h 10442"/>
                  <a:gd name="T32" fmla="*/ 2264 w 4026"/>
                  <a:gd name="T33" fmla="*/ 8954 h 10442"/>
                  <a:gd name="T34" fmla="*/ 2391 w 4026"/>
                  <a:gd name="T35" fmla="*/ 9502 h 10442"/>
                  <a:gd name="T36" fmla="*/ 2518 w 4026"/>
                  <a:gd name="T37" fmla="*/ 9925 h 10442"/>
                  <a:gd name="T38" fmla="*/ 2642 w 4026"/>
                  <a:gd name="T39" fmla="*/ 10207 h 10442"/>
                  <a:gd name="T40" fmla="*/ 2753 w 4026"/>
                  <a:gd name="T41" fmla="*/ 10336 h 10442"/>
                  <a:gd name="T42" fmla="*/ 2833 w 4026"/>
                  <a:gd name="T43" fmla="*/ 10332 h 10442"/>
                  <a:gd name="T44" fmla="*/ 2942 w 4026"/>
                  <a:gd name="T45" fmla="*/ 10199 h 10442"/>
                  <a:gd name="T46" fmla="*/ 3066 w 4026"/>
                  <a:gd name="T47" fmla="*/ 9912 h 10442"/>
                  <a:gd name="T48" fmla="*/ 3192 w 4026"/>
                  <a:gd name="T49" fmla="*/ 9484 h 10442"/>
                  <a:gd name="T50" fmla="*/ 3319 w 4026"/>
                  <a:gd name="T51" fmla="*/ 8932 h 10442"/>
                  <a:gd name="T52" fmla="*/ 3447 w 4026"/>
                  <a:gd name="T53" fmla="*/ 8272 h 10442"/>
                  <a:gd name="T54" fmla="*/ 3575 w 4026"/>
                  <a:gd name="T55" fmla="*/ 7523 h 10442"/>
                  <a:gd name="T56" fmla="*/ 3702 w 4026"/>
                  <a:gd name="T57" fmla="*/ 6707 h 10442"/>
                  <a:gd name="T58" fmla="*/ 3830 w 4026"/>
                  <a:gd name="T59" fmla="*/ 5848 h 10442"/>
                  <a:gd name="T60" fmla="*/ 4007 w 4026"/>
                  <a:gd name="T61" fmla="*/ 5294 h 10442"/>
                  <a:gd name="T62" fmla="*/ 3880 w 4026"/>
                  <a:gd name="T63" fmla="*/ 6168 h 10442"/>
                  <a:gd name="T64" fmla="*/ 3752 w 4026"/>
                  <a:gd name="T65" fmla="*/ 7016 h 10442"/>
                  <a:gd name="T66" fmla="*/ 3624 w 4026"/>
                  <a:gd name="T67" fmla="*/ 7812 h 10442"/>
                  <a:gd name="T68" fmla="*/ 3496 w 4026"/>
                  <a:gd name="T69" fmla="*/ 8534 h 10442"/>
                  <a:gd name="T70" fmla="*/ 3368 w 4026"/>
                  <a:gd name="T71" fmla="*/ 9161 h 10442"/>
                  <a:gd name="T72" fmla="*/ 3240 w 4026"/>
                  <a:gd name="T73" fmla="*/ 9677 h 10442"/>
                  <a:gd name="T74" fmla="*/ 3110 w 4026"/>
                  <a:gd name="T75" fmla="*/ 10066 h 10442"/>
                  <a:gd name="T76" fmla="*/ 2976 w 4026"/>
                  <a:gd name="T77" fmla="*/ 10323 h 10442"/>
                  <a:gd name="T78" fmla="*/ 2817 w 4026"/>
                  <a:gd name="T79" fmla="*/ 10440 h 10442"/>
                  <a:gd name="T80" fmla="*/ 2649 w 4026"/>
                  <a:gd name="T81" fmla="*/ 10376 h 10442"/>
                  <a:gd name="T82" fmla="*/ 2512 w 4026"/>
                  <a:gd name="T83" fmla="*/ 10165 h 10442"/>
                  <a:gd name="T84" fmla="*/ 2382 w 4026"/>
                  <a:gd name="T85" fmla="*/ 9819 h 10442"/>
                  <a:gd name="T86" fmla="*/ 2253 w 4026"/>
                  <a:gd name="T87" fmla="*/ 9345 h 10442"/>
                  <a:gd name="T88" fmla="*/ 2125 w 4026"/>
                  <a:gd name="T89" fmla="*/ 8752 h 10442"/>
                  <a:gd name="T90" fmla="*/ 1997 w 4026"/>
                  <a:gd name="T91" fmla="*/ 8059 h 10442"/>
                  <a:gd name="T92" fmla="*/ 1870 w 4026"/>
                  <a:gd name="T93" fmla="*/ 7285 h 10442"/>
                  <a:gd name="T94" fmla="*/ 1742 w 4026"/>
                  <a:gd name="T95" fmla="*/ 6452 h 10442"/>
                  <a:gd name="T96" fmla="*/ 1614 w 4026"/>
                  <a:gd name="T97" fmla="*/ 5584 h 10442"/>
                  <a:gd name="T98" fmla="*/ 1486 w 4026"/>
                  <a:gd name="T99" fmla="*/ 4705 h 10442"/>
                  <a:gd name="T100" fmla="*/ 1358 w 4026"/>
                  <a:gd name="T101" fmla="*/ 3843 h 10442"/>
                  <a:gd name="T102" fmla="*/ 1231 w 4026"/>
                  <a:gd name="T103" fmla="*/ 3020 h 10442"/>
                  <a:gd name="T104" fmla="*/ 1104 w 4026"/>
                  <a:gd name="T105" fmla="*/ 2261 h 10442"/>
                  <a:gd name="T106" fmla="*/ 976 w 4026"/>
                  <a:gd name="T107" fmla="*/ 1588 h 10442"/>
                  <a:gd name="T108" fmla="*/ 849 w 4026"/>
                  <a:gd name="T109" fmla="*/ 1021 h 10442"/>
                  <a:gd name="T110" fmla="*/ 723 w 4026"/>
                  <a:gd name="T111" fmla="*/ 578 h 10442"/>
                  <a:gd name="T112" fmla="*/ 598 w 4026"/>
                  <a:gd name="T113" fmla="*/ 271 h 10442"/>
                  <a:gd name="T114" fmla="*/ 484 w 4026"/>
                  <a:gd name="T115" fmla="*/ 118 h 10442"/>
                  <a:gd name="T116" fmla="*/ 405 w 4026"/>
                  <a:gd name="T117" fmla="*/ 100 h 10442"/>
                  <a:gd name="T118" fmla="*/ 298 w 4026"/>
                  <a:gd name="T119" fmla="*/ 210 h 10442"/>
                  <a:gd name="T120" fmla="*/ 174 w 4026"/>
                  <a:gd name="T121" fmla="*/ 474 h 10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26" h="10442">
                    <a:moveTo>
                      <a:pt x="8" y="668"/>
                    </a:moveTo>
                    <a:lnTo>
                      <a:pt x="16" y="643"/>
                    </a:lnTo>
                    <a:lnTo>
                      <a:pt x="23" y="619"/>
                    </a:lnTo>
                    <a:lnTo>
                      <a:pt x="31" y="595"/>
                    </a:lnTo>
                    <a:lnTo>
                      <a:pt x="38" y="572"/>
                    </a:lnTo>
                    <a:lnTo>
                      <a:pt x="47" y="548"/>
                    </a:lnTo>
                    <a:lnTo>
                      <a:pt x="54" y="526"/>
                    </a:lnTo>
                    <a:lnTo>
                      <a:pt x="62" y="504"/>
                    </a:lnTo>
                    <a:lnTo>
                      <a:pt x="69" y="482"/>
                    </a:lnTo>
                    <a:lnTo>
                      <a:pt x="77" y="461"/>
                    </a:lnTo>
                    <a:lnTo>
                      <a:pt x="85" y="440"/>
                    </a:lnTo>
                    <a:lnTo>
                      <a:pt x="92" y="420"/>
                    </a:lnTo>
                    <a:lnTo>
                      <a:pt x="100" y="400"/>
                    </a:lnTo>
                    <a:lnTo>
                      <a:pt x="107" y="381"/>
                    </a:lnTo>
                    <a:lnTo>
                      <a:pt x="115" y="362"/>
                    </a:lnTo>
                    <a:lnTo>
                      <a:pt x="123" y="344"/>
                    </a:lnTo>
                    <a:lnTo>
                      <a:pt x="130" y="326"/>
                    </a:lnTo>
                    <a:lnTo>
                      <a:pt x="138" y="308"/>
                    </a:lnTo>
                    <a:lnTo>
                      <a:pt x="146" y="291"/>
                    </a:lnTo>
                    <a:lnTo>
                      <a:pt x="154" y="275"/>
                    </a:lnTo>
                    <a:lnTo>
                      <a:pt x="161" y="259"/>
                    </a:lnTo>
                    <a:lnTo>
                      <a:pt x="169" y="243"/>
                    </a:lnTo>
                    <a:lnTo>
                      <a:pt x="177" y="228"/>
                    </a:lnTo>
                    <a:lnTo>
                      <a:pt x="185" y="213"/>
                    </a:lnTo>
                    <a:lnTo>
                      <a:pt x="193" y="199"/>
                    </a:lnTo>
                    <a:lnTo>
                      <a:pt x="200" y="185"/>
                    </a:lnTo>
                    <a:lnTo>
                      <a:pt x="208" y="172"/>
                    </a:lnTo>
                    <a:lnTo>
                      <a:pt x="216" y="159"/>
                    </a:lnTo>
                    <a:lnTo>
                      <a:pt x="224" y="147"/>
                    </a:lnTo>
                    <a:lnTo>
                      <a:pt x="232" y="135"/>
                    </a:lnTo>
                    <a:lnTo>
                      <a:pt x="240" y="124"/>
                    </a:lnTo>
                    <a:lnTo>
                      <a:pt x="249" y="112"/>
                    </a:lnTo>
                    <a:lnTo>
                      <a:pt x="257" y="102"/>
                    </a:lnTo>
                    <a:lnTo>
                      <a:pt x="265" y="92"/>
                    </a:lnTo>
                    <a:lnTo>
                      <a:pt x="273" y="82"/>
                    </a:lnTo>
                    <a:lnTo>
                      <a:pt x="282" y="73"/>
                    </a:lnTo>
                    <a:lnTo>
                      <a:pt x="291" y="65"/>
                    </a:lnTo>
                    <a:lnTo>
                      <a:pt x="299" y="56"/>
                    </a:lnTo>
                    <a:lnTo>
                      <a:pt x="308" y="49"/>
                    </a:lnTo>
                    <a:lnTo>
                      <a:pt x="317" y="41"/>
                    </a:lnTo>
                    <a:lnTo>
                      <a:pt x="328" y="34"/>
                    </a:lnTo>
                    <a:lnTo>
                      <a:pt x="335" y="29"/>
                    </a:lnTo>
                    <a:lnTo>
                      <a:pt x="345" y="23"/>
                    </a:lnTo>
                    <a:lnTo>
                      <a:pt x="354" y="18"/>
                    </a:lnTo>
                    <a:lnTo>
                      <a:pt x="364" y="13"/>
                    </a:lnTo>
                    <a:lnTo>
                      <a:pt x="377" y="9"/>
                    </a:lnTo>
                    <a:lnTo>
                      <a:pt x="384" y="6"/>
                    </a:lnTo>
                    <a:lnTo>
                      <a:pt x="395" y="4"/>
                    </a:lnTo>
                    <a:lnTo>
                      <a:pt x="408" y="1"/>
                    </a:lnTo>
                    <a:lnTo>
                      <a:pt x="416" y="0"/>
                    </a:lnTo>
                    <a:lnTo>
                      <a:pt x="427" y="0"/>
                    </a:lnTo>
                    <a:lnTo>
                      <a:pt x="441" y="0"/>
                    </a:lnTo>
                    <a:lnTo>
                      <a:pt x="448" y="1"/>
                    </a:lnTo>
                    <a:lnTo>
                      <a:pt x="462" y="3"/>
                    </a:lnTo>
                    <a:lnTo>
                      <a:pt x="472" y="6"/>
                    </a:lnTo>
                    <a:lnTo>
                      <a:pt x="480" y="8"/>
                    </a:lnTo>
                    <a:lnTo>
                      <a:pt x="493" y="12"/>
                    </a:lnTo>
                    <a:lnTo>
                      <a:pt x="503" y="17"/>
                    </a:lnTo>
                    <a:lnTo>
                      <a:pt x="510" y="20"/>
                    </a:lnTo>
                    <a:lnTo>
                      <a:pt x="522" y="27"/>
                    </a:lnTo>
                    <a:lnTo>
                      <a:pt x="532" y="34"/>
                    </a:lnTo>
                    <a:lnTo>
                      <a:pt x="541" y="40"/>
                    </a:lnTo>
                    <a:lnTo>
                      <a:pt x="548" y="46"/>
                    </a:lnTo>
                    <a:lnTo>
                      <a:pt x="559" y="55"/>
                    </a:lnTo>
                    <a:lnTo>
                      <a:pt x="568" y="63"/>
                    </a:lnTo>
                    <a:lnTo>
                      <a:pt x="576" y="72"/>
                    </a:lnTo>
                    <a:lnTo>
                      <a:pt x="585" y="81"/>
                    </a:lnTo>
                    <a:lnTo>
                      <a:pt x="593" y="90"/>
                    </a:lnTo>
                    <a:lnTo>
                      <a:pt x="602" y="100"/>
                    </a:lnTo>
                    <a:lnTo>
                      <a:pt x="610" y="111"/>
                    </a:lnTo>
                    <a:lnTo>
                      <a:pt x="618" y="122"/>
                    </a:lnTo>
                    <a:lnTo>
                      <a:pt x="627" y="133"/>
                    </a:lnTo>
                    <a:lnTo>
                      <a:pt x="635" y="145"/>
                    </a:lnTo>
                    <a:lnTo>
                      <a:pt x="643" y="157"/>
                    </a:lnTo>
                    <a:lnTo>
                      <a:pt x="651" y="170"/>
                    </a:lnTo>
                    <a:lnTo>
                      <a:pt x="659" y="183"/>
                    </a:lnTo>
                    <a:lnTo>
                      <a:pt x="667" y="197"/>
                    </a:lnTo>
                    <a:lnTo>
                      <a:pt x="674" y="211"/>
                    </a:lnTo>
                    <a:lnTo>
                      <a:pt x="682" y="226"/>
                    </a:lnTo>
                    <a:lnTo>
                      <a:pt x="690" y="241"/>
                    </a:lnTo>
                    <a:lnTo>
                      <a:pt x="698" y="258"/>
                    </a:lnTo>
                    <a:lnTo>
                      <a:pt x="706" y="273"/>
                    </a:lnTo>
                    <a:lnTo>
                      <a:pt x="713" y="290"/>
                    </a:lnTo>
                    <a:lnTo>
                      <a:pt x="721" y="307"/>
                    </a:lnTo>
                    <a:lnTo>
                      <a:pt x="729" y="324"/>
                    </a:lnTo>
                    <a:lnTo>
                      <a:pt x="737" y="342"/>
                    </a:lnTo>
                    <a:lnTo>
                      <a:pt x="744" y="360"/>
                    </a:lnTo>
                    <a:lnTo>
                      <a:pt x="752" y="379"/>
                    </a:lnTo>
                    <a:lnTo>
                      <a:pt x="760" y="398"/>
                    </a:lnTo>
                    <a:lnTo>
                      <a:pt x="767" y="418"/>
                    </a:lnTo>
                    <a:lnTo>
                      <a:pt x="775" y="439"/>
                    </a:lnTo>
                    <a:lnTo>
                      <a:pt x="783" y="459"/>
                    </a:lnTo>
                    <a:lnTo>
                      <a:pt x="790" y="480"/>
                    </a:lnTo>
                    <a:lnTo>
                      <a:pt x="798" y="502"/>
                    </a:lnTo>
                    <a:lnTo>
                      <a:pt x="805" y="524"/>
                    </a:lnTo>
                    <a:lnTo>
                      <a:pt x="813" y="546"/>
                    </a:lnTo>
                    <a:lnTo>
                      <a:pt x="821" y="569"/>
                    </a:lnTo>
                    <a:lnTo>
                      <a:pt x="829" y="593"/>
                    </a:lnTo>
                    <a:lnTo>
                      <a:pt x="836" y="617"/>
                    </a:lnTo>
                    <a:lnTo>
                      <a:pt x="844" y="641"/>
                    </a:lnTo>
                    <a:lnTo>
                      <a:pt x="851" y="666"/>
                    </a:lnTo>
                    <a:lnTo>
                      <a:pt x="859" y="691"/>
                    </a:lnTo>
                    <a:lnTo>
                      <a:pt x="867" y="717"/>
                    </a:lnTo>
                    <a:lnTo>
                      <a:pt x="874" y="743"/>
                    </a:lnTo>
                    <a:lnTo>
                      <a:pt x="882" y="770"/>
                    </a:lnTo>
                    <a:lnTo>
                      <a:pt x="889" y="796"/>
                    </a:lnTo>
                    <a:lnTo>
                      <a:pt x="897" y="824"/>
                    </a:lnTo>
                    <a:lnTo>
                      <a:pt x="904" y="852"/>
                    </a:lnTo>
                    <a:lnTo>
                      <a:pt x="912" y="881"/>
                    </a:lnTo>
                    <a:lnTo>
                      <a:pt x="919" y="909"/>
                    </a:lnTo>
                    <a:lnTo>
                      <a:pt x="927" y="938"/>
                    </a:lnTo>
                    <a:lnTo>
                      <a:pt x="934" y="967"/>
                    </a:lnTo>
                    <a:lnTo>
                      <a:pt x="942" y="998"/>
                    </a:lnTo>
                    <a:lnTo>
                      <a:pt x="950" y="1029"/>
                    </a:lnTo>
                    <a:lnTo>
                      <a:pt x="957" y="1059"/>
                    </a:lnTo>
                    <a:lnTo>
                      <a:pt x="965" y="1090"/>
                    </a:lnTo>
                    <a:lnTo>
                      <a:pt x="972" y="1122"/>
                    </a:lnTo>
                    <a:lnTo>
                      <a:pt x="980" y="1154"/>
                    </a:lnTo>
                    <a:lnTo>
                      <a:pt x="987" y="1187"/>
                    </a:lnTo>
                    <a:lnTo>
                      <a:pt x="995" y="1219"/>
                    </a:lnTo>
                    <a:lnTo>
                      <a:pt x="1002" y="1252"/>
                    </a:lnTo>
                    <a:lnTo>
                      <a:pt x="1010" y="1286"/>
                    </a:lnTo>
                    <a:lnTo>
                      <a:pt x="1017" y="1320"/>
                    </a:lnTo>
                    <a:lnTo>
                      <a:pt x="1025" y="1355"/>
                    </a:lnTo>
                    <a:lnTo>
                      <a:pt x="1032" y="1389"/>
                    </a:lnTo>
                    <a:lnTo>
                      <a:pt x="1040" y="1424"/>
                    </a:lnTo>
                    <a:lnTo>
                      <a:pt x="1047" y="1460"/>
                    </a:lnTo>
                    <a:lnTo>
                      <a:pt x="1055" y="1496"/>
                    </a:lnTo>
                    <a:lnTo>
                      <a:pt x="1062" y="1532"/>
                    </a:lnTo>
                    <a:lnTo>
                      <a:pt x="1070" y="1569"/>
                    </a:lnTo>
                    <a:lnTo>
                      <a:pt x="1078" y="1606"/>
                    </a:lnTo>
                    <a:lnTo>
                      <a:pt x="1085" y="1643"/>
                    </a:lnTo>
                    <a:lnTo>
                      <a:pt x="1093" y="1681"/>
                    </a:lnTo>
                    <a:lnTo>
                      <a:pt x="1100" y="1719"/>
                    </a:lnTo>
                    <a:lnTo>
                      <a:pt x="1108" y="1757"/>
                    </a:lnTo>
                    <a:lnTo>
                      <a:pt x="1115" y="1796"/>
                    </a:lnTo>
                    <a:lnTo>
                      <a:pt x="1123" y="1835"/>
                    </a:lnTo>
                    <a:lnTo>
                      <a:pt x="1130" y="1875"/>
                    </a:lnTo>
                    <a:lnTo>
                      <a:pt x="1138" y="1915"/>
                    </a:lnTo>
                    <a:lnTo>
                      <a:pt x="1145" y="1955"/>
                    </a:lnTo>
                    <a:lnTo>
                      <a:pt x="1153" y="1995"/>
                    </a:lnTo>
                    <a:lnTo>
                      <a:pt x="1161" y="2036"/>
                    </a:lnTo>
                    <a:lnTo>
                      <a:pt x="1168" y="2077"/>
                    </a:lnTo>
                    <a:lnTo>
                      <a:pt x="1176" y="2118"/>
                    </a:lnTo>
                    <a:lnTo>
                      <a:pt x="1183" y="2160"/>
                    </a:lnTo>
                    <a:lnTo>
                      <a:pt x="1191" y="2202"/>
                    </a:lnTo>
                    <a:lnTo>
                      <a:pt x="1198" y="2244"/>
                    </a:lnTo>
                    <a:lnTo>
                      <a:pt x="1206" y="2287"/>
                    </a:lnTo>
                    <a:lnTo>
                      <a:pt x="1213" y="2330"/>
                    </a:lnTo>
                    <a:lnTo>
                      <a:pt x="1221" y="2373"/>
                    </a:lnTo>
                    <a:lnTo>
                      <a:pt x="1228" y="2416"/>
                    </a:lnTo>
                    <a:lnTo>
                      <a:pt x="1236" y="2460"/>
                    </a:lnTo>
                    <a:lnTo>
                      <a:pt x="1243" y="2504"/>
                    </a:lnTo>
                    <a:lnTo>
                      <a:pt x="1251" y="2548"/>
                    </a:lnTo>
                    <a:lnTo>
                      <a:pt x="1258" y="2592"/>
                    </a:lnTo>
                    <a:lnTo>
                      <a:pt x="1266" y="2638"/>
                    </a:lnTo>
                    <a:lnTo>
                      <a:pt x="1273" y="2683"/>
                    </a:lnTo>
                    <a:lnTo>
                      <a:pt x="1281" y="2728"/>
                    </a:lnTo>
                    <a:lnTo>
                      <a:pt x="1288" y="2773"/>
                    </a:lnTo>
                    <a:lnTo>
                      <a:pt x="1296" y="2819"/>
                    </a:lnTo>
                    <a:lnTo>
                      <a:pt x="1303" y="2865"/>
                    </a:lnTo>
                    <a:lnTo>
                      <a:pt x="1311" y="2911"/>
                    </a:lnTo>
                    <a:lnTo>
                      <a:pt x="1318" y="2958"/>
                    </a:lnTo>
                    <a:lnTo>
                      <a:pt x="1326" y="3004"/>
                    </a:lnTo>
                    <a:lnTo>
                      <a:pt x="1333" y="3051"/>
                    </a:lnTo>
                    <a:lnTo>
                      <a:pt x="1341" y="3098"/>
                    </a:lnTo>
                    <a:lnTo>
                      <a:pt x="1348" y="3146"/>
                    </a:lnTo>
                    <a:lnTo>
                      <a:pt x="1356" y="3193"/>
                    </a:lnTo>
                    <a:lnTo>
                      <a:pt x="1363" y="3241"/>
                    </a:lnTo>
                    <a:lnTo>
                      <a:pt x="1371" y="3289"/>
                    </a:lnTo>
                    <a:lnTo>
                      <a:pt x="1378" y="3338"/>
                    </a:lnTo>
                    <a:lnTo>
                      <a:pt x="1386" y="3386"/>
                    </a:lnTo>
                    <a:lnTo>
                      <a:pt x="1393" y="3434"/>
                    </a:lnTo>
                    <a:lnTo>
                      <a:pt x="1401" y="3483"/>
                    </a:lnTo>
                    <a:lnTo>
                      <a:pt x="1408" y="3532"/>
                    </a:lnTo>
                    <a:lnTo>
                      <a:pt x="1416" y="3581"/>
                    </a:lnTo>
                    <a:lnTo>
                      <a:pt x="1423" y="3630"/>
                    </a:lnTo>
                    <a:lnTo>
                      <a:pt x="1431" y="3679"/>
                    </a:lnTo>
                    <a:lnTo>
                      <a:pt x="1438" y="3729"/>
                    </a:lnTo>
                    <a:lnTo>
                      <a:pt x="1446" y="3778"/>
                    </a:lnTo>
                    <a:lnTo>
                      <a:pt x="1453" y="3828"/>
                    </a:lnTo>
                    <a:lnTo>
                      <a:pt x="1461" y="3878"/>
                    </a:lnTo>
                    <a:lnTo>
                      <a:pt x="1468" y="3928"/>
                    </a:lnTo>
                    <a:lnTo>
                      <a:pt x="1476" y="3978"/>
                    </a:lnTo>
                    <a:lnTo>
                      <a:pt x="1483" y="4029"/>
                    </a:lnTo>
                    <a:lnTo>
                      <a:pt x="1491" y="4079"/>
                    </a:lnTo>
                    <a:lnTo>
                      <a:pt x="1499" y="4130"/>
                    </a:lnTo>
                    <a:lnTo>
                      <a:pt x="1506" y="4180"/>
                    </a:lnTo>
                    <a:lnTo>
                      <a:pt x="1514" y="4231"/>
                    </a:lnTo>
                    <a:lnTo>
                      <a:pt x="1521" y="4282"/>
                    </a:lnTo>
                    <a:lnTo>
                      <a:pt x="1529" y="4333"/>
                    </a:lnTo>
                    <a:lnTo>
                      <a:pt x="1536" y="4384"/>
                    </a:lnTo>
                    <a:lnTo>
                      <a:pt x="1544" y="4435"/>
                    </a:lnTo>
                    <a:lnTo>
                      <a:pt x="1551" y="4487"/>
                    </a:lnTo>
                    <a:lnTo>
                      <a:pt x="1559" y="4537"/>
                    </a:lnTo>
                    <a:lnTo>
                      <a:pt x="1566" y="4589"/>
                    </a:lnTo>
                    <a:lnTo>
                      <a:pt x="1574" y="4640"/>
                    </a:lnTo>
                    <a:lnTo>
                      <a:pt x="1581" y="4692"/>
                    </a:lnTo>
                    <a:lnTo>
                      <a:pt x="1589" y="4743"/>
                    </a:lnTo>
                    <a:lnTo>
                      <a:pt x="1596" y="4795"/>
                    </a:lnTo>
                    <a:lnTo>
                      <a:pt x="1604" y="4847"/>
                    </a:lnTo>
                    <a:lnTo>
                      <a:pt x="1611" y="4898"/>
                    </a:lnTo>
                    <a:lnTo>
                      <a:pt x="1619" y="4950"/>
                    </a:lnTo>
                    <a:lnTo>
                      <a:pt x="1626" y="5002"/>
                    </a:lnTo>
                    <a:lnTo>
                      <a:pt x="1634" y="5053"/>
                    </a:lnTo>
                    <a:lnTo>
                      <a:pt x="1641" y="5105"/>
                    </a:lnTo>
                    <a:lnTo>
                      <a:pt x="1649" y="5157"/>
                    </a:lnTo>
                    <a:lnTo>
                      <a:pt x="1656" y="5208"/>
                    </a:lnTo>
                    <a:lnTo>
                      <a:pt x="1664" y="5260"/>
                    </a:lnTo>
                    <a:lnTo>
                      <a:pt x="1671" y="5312"/>
                    </a:lnTo>
                    <a:lnTo>
                      <a:pt x="1679" y="5364"/>
                    </a:lnTo>
                    <a:lnTo>
                      <a:pt x="1686" y="5415"/>
                    </a:lnTo>
                    <a:lnTo>
                      <a:pt x="1694" y="5467"/>
                    </a:lnTo>
                    <a:lnTo>
                      <a:pt x="1701" y="5519"/>
                    </a:lnTo>
                    <a:lnTo>
                      <a:pt x="1709" y="5570"/>
                    </a:lnTo>
                    <a:lnTo>
                      <a:pt x="1716" y="5622"/>
                    </a:lnTo>
                    <a:lnTo>
                      <a:pt x="1724" y="5673"/>
                    </a:lnTo>
                    <a:lnTo>
                      <a:pt x="1731" y="5725"/>
                    </a:lnTo>
                    <a:lnTo>
                      <a:pt x="1739" y="5776"/>
                    </a:lnTo>
                    <a:lnTo>
                      <a:pt x="1746" y="5828"/>
                    </a:lnTo>
                    <a:lnTo>
                      <a:pt x="1754" y="5879"/>
                    </a:lnTo>
                    <a:lnTo>
                      <a:pt x="1761" y="5930"/>
                    </a:lnTo>
                    <a:lnTo>
                      <a:pt x="1769" y="5982"/>
                    </a:lnTo>
                    <a:lnTo>
                      <a:pt x="1776" y="6032"/>
                    </a:lnTo>
                    <a:lnTo>
                      <a:pt x="1784" y="6083"/>
                    </a:lnTo>
                    <a:lnTo>
                      <a:pt x="1791" y="6134"/>
                    </a:lnTo>
                    <a:lnTo>
                      <a:pt x="1799" y="6185"/>
                    </a:lnTo>
                    <a:lnTo>
                      <a:pt x="1806" y="6236"/>
                    </a:lnTo>
                    <a:lnTo>
                      <a:pt x="1814" y="6286"/>
                    </a:lnTo>
                    <a:lnTo>
                      <a:pt x="1821" y="6337"/>
                    </a:lnTo>
                    <a:lnTo>
                      <a:pt x="1829" y="6387"/>
                    </a:lnTo>
                    <a:lnTo>
                      <a:pt x="1837" y="6438"/>
                    </a:lnTo>
                    <a:lnTo>
                      <a:pt x="1844" y="6488"/>
                    </a:lnTo>
                    <a:lnTo>
                      <a:pt x="1852" y="6538"/>
                    </a:lnTo>
                    <a:lnTo>
                      <a:pt x="1859" y="6588"/>
                    </a:lnTo>
                    <a:lnTo>
                      <a:pt x="1867" y="6638"/>
                    </a:lnTo>
                    <a:lnTo>
                      <a:pt x="1874" y="6687"/>
                    </a:lnTo>
                    <a:lnTo>
                      <a:pt x="1882" y="6737"/>
                    </a:lnTo>
                    <a:lnTo>
                      <a:pt x="1889" y="6786"/>
                    </a:lnTo>
                    <a:lnTo>
                      <a:pt x="1897" y="6836"/>
                    </a:lnTo>
                    <a:lnTo>
                      <a:pt x="1904" y="6885"/>
                    </a:lnTo>
                    <a:lnTo>
                      <a:pt x="1912" y="6933"/>
                    </a:lnTo>
                    <a:lnTo>
                      <a:pt x="1919" y="6982"/>
                    </a:lnTo>
                    <a:lnTo>
                      <a:pt x="1927" y="7031"/>
                    </a:lnTo>
                    <a:lnTo>
                      <a:pt x="1934" y="7079"/>
                    </a:lnTo>
                    <a:lnTo>
                      <a:pt x="1942" y="7127"/>
                    </a:lnTo>
                    <a:lnTo>
                      <a:pt x="1949" y="7175"/>
                    </a:lnTo>
                    <a:lnTo>
                      <a:pt x="1957" y="7222"/>
                    </a:lnTo>
                    <a:lnTo>
                      <a:pt x="1964" y="7271"/>
                    </a:lnTo>
                    <a:lnTo>
                      <a:pt x="1972" y="7317"/>
                    </a:lnTo>
                    <a:lnTo>
                      <a:pt x="1979" y="7365"/>
                    </a:lnTo>
                    <a:lnTo>
                      <a:pt x="1987" y="7411"/>
                    </a:lnTo>
                    <a:lnTo>
                      <a:pt x="1994" y="7458"/>
                    </a:lnTo>
                    <a:lnTo>
                      <a:pt x="2002" y="7505"/>
                    </a:lnTo>
                    <a:lnTo>
                      <a:pt x="2009" y="7551"/>
                    </a:lnTo>
                    <a:lnTo>
                      <a:pt x="2017" y="7597"/>
                    </a:lnTo>
                    <a:lnTo>
                      <a:pt x="2024" y="7643"/>
                    </a:lnTo>
                    <a:lnTo>
                      <a:pt x="2032" y="7688"/>
                    </a:lnTo>
                    <a:lnTo>
                      <a:pt x="2039" y="7734"/>
                    </a:lnTo>
                    <a:lnTo>
                      <a:pt x="2047" y="7779"/>
                    </a:lnTo>
                    <a:lnTo>
                      <a:pt x="2054" y="7823"/>
                    </a:lnTo>
                    <a:lnTo>
                      <a:pt x="2062" y="7868"/>
                    </a:lnTo>
                    <a:lnTo>
                      <a:pt x="2069" y="7912"/>
                    </a:lnTo>
                    <a:lnTo>
                      <a:pt x="2077" y="7956"/>
                    </a:lnTo>
                    <a:lnTo>
                      <a:pt x="2084" y="8000"/>
                    </a:lnTo>
                    <a:lnTo>
                      <a:pt x="2092" y="8043"/>
                    </a:lnTo>
                    <a:lnTo>
                      <a:pt x="2099" y="8086"/>
                    </a:lnTo>
                    <a:lnTo>
                      <a:pt x="2107" y="8129"/>
                    </a:lnTo>
                    <a:lnTo>
                      <a:pt x="2114" y="8172"/>
                    </a:lnTo>
                    <a:lnTo>
                      <a:pt x="2122" y="8214"/>
                    </a:lnTo>
                    <a:lnTo>
                      <a:pt x="2129" y="8256"/>
                    </a:lnTo>
                    <a:lnTo>
                      <a:pt x="2137" y="8298"/>
                    </a:lnTo>
                    <a:lnTo>
                      <a:pt x="2144" y="8338"/>
                    </a:lnTo>
                    <a:lnTo>
                      <a:pt x="2152" y="8379"/>
                    </a:lnTo>
                    <a:lnTo>
                      <a:pt x="2159" y="8420"/>
                    </a:lnTo>
                    <a:lnTo>
                      <a:pt x="2167" y="8460"/>
                    </a:lnTo>
                    <a:lnTo>
                      <a:pt x="2175" y="8501"/>
                    </a:lnTo>
                    <a:lnTo>
                      <a:pt x="2182" y="8541"/>
                    </a:lnTo>
                    <a:lnTo>
                      <a:pt x="2190" y="8579"/>
                    </a:lnTo>
                    <a:lnTo>
                      <a:pt x="2197" y="8619"/>
                    </a:lnTo>
                    <a:lnTo>
                      <a:pt x="2205" y="8657"/>
                    </a:lnTo>
                    <a:lnTo>
                      <a:pt x="2212" y="8696"/>
                    </a:lnTo>
                    <a:lnTo>
                      <a:pt x="2220" y="8734"/>
                    </a:lnTo>
                    <a:lnTo>
                      <a:pt x="2227" y="8772"/>
                    </a:lnTo>
                    <a:lnTo>
                      <a:pt x="2235" y="8808"/>
                    </a:lnTo>
                    <a:lnTo>
                      <a:pt x="2242" y="8845"/>
                    </a:lnTo>
                    <a:lnTo>
                      <a:pt x="2250" y="8882"/>
                    </a:lnTo>
                    <a:lnTo>
                      <a:pt x="2257" y="8918"/>
                    </a:lnTo>
                    <a:lnTo>
                      <a:pt x="2264" y="8954"/>
                    </a:lnTo>
                    <a:lnTo>
                      <a:pt x="2272" y="8990"/>
                    </a:lnTo>
                    <a:lnTo>
                      <a:pt x="2279" y="9024"/>
                    </a:lnTo>
                    <a:lnTo>
                      <a:pt x="2287" y="9059"/>
                    </a:lnTo>
                    <a:lnTo>
                      <a:pt x="2294" y="9094"/>
                    </a:lnTo>
                    <a:lnTo>
                      <a:pt x="2302" y="9128"/>
                    </a:lnTo>
                    <a:lnTo>
                      <a:pt x="2309" y="9161"/>
                    </a:lnTo>
                    <a:lnTo>
                      <a:pt x="2317" y="9194"/>
                    </a:lnTo>
                    <a:lnTo>
                      <a:pt x="2324" y="9227"/>
                    </a:lnTo>
                    <a:lnTo>
                      <a:pt x="2332" y="9259"/>
                    </a:lnTo>
                    <a:lnTo>
                      <a:pt x="2339" y="9291"/>
                    </a:lnTo>
                    <a:lnTo>
                      <a:pt x="2347" y="9322"/>
                    </a:lnTo>
                    <a:lnTo>
                      <a:pt x="2354" y="9353"/>
                    </a:lnTo>
                    <a:lnTo>
                      <a:pt x="2362" y="9384"/>
                    </a:lnTo>
                    <a:lnTo>
                      <a:pt x="2369" y="9414"/>
                    </a:lnTo>
                    <a:lnTo>
                      <a:pt x="2377" y="9444"/>
                    </a:lnTo>
                    <a:lnTo>
                      <a:pt x="2384" y="9473"/>
                    </a:lnTo>
                    <a:lnTo>
                      <a:pt x="2391" y="9502"/>
                    </a:lnTo>
                    <a:lnTo>
                      <a:pt x="2399" y="9531"/>
                    </a:lnTo>
                    <a:lnTo>
                      <a:pt x="2406" y="9559"/>
                    </a:lnTo>
                    <a:lnTo>
                      <a:pt x="2414" y="9587"/>
                    </a:lnTo>
                    <a:lnTo>
                      <a:pt x="2421" y="9613"/>
                    </a:lnTo>
                    <a:lnTo>
                      <a:pt x="2429" y="9640"/>
                    </a:lnTo>
                    <a:lnTo>
                      <a:pt x="2436" y="9666"/>
                    </a:lnTo>
                    <a:lnTo>
                      <a:pt x="2444" y="9692"/>
                    </a:lnTo>
                    <a:lnTo>
                      <a:pt x="2451" y="9717"/>
                    </a:lnTo>
                    <a:lnTo>
                      <a:pt x="2459" y="9743"/>
                    </a:lnTo>
                    <a:lnTo>
                      <a:pt x="2466" y="9767"/>
                    </a:lnTo>
                    <a:lnTo>
                      <a:pt x="2473" y="9791"/>
                    </a:lnTo>
                    <a:lnTo>
                      <a:pt x="2481" y="9815"/>
                    </a:lnTo>
                    <a:lnTo>
                      <a:pt x="2488" y="9837"/>
                    </a:lnTo>
                    <a:lnTo>
                      <a:pt x="2496" y="9860"/>
                    </a:lnTo>
                    <a:lnTo>
                      <a:pt x="2503" y="9881"/>
                    </a:lnTo>
                    <a:lnTo>
                      <a:pt x="2511" y="9903"/>
                    </a:lnTo>
                    <a:lnTo>
                      <a:pt x="2518" y="9925"/>
                    </a:lnTo>
                    <a:lnTo>
                      <a:pt x="2526" y="9945"/>
                    </a:lnTo>
                    <a:lnTo>
                      <a:pt x="2533" y="9965"/>
                    </a:lnTo>
                    <a:lnTo>
                      <a:pt x="2540" y="9985"/>
                    </a:lnTo>
                    <a:lnTo>
                      <a:pt x="2548" y="10004"/>
                    </a:lnTo>
                    <a:lnTo>
                      <a:pt x="2555" y="10023"/>
                    </a:lnTo>
                    <a:lnTo>
                      <a:pt x="2562" y="10041"/>
                    </a:lnTo>
                    <a:lnTo>
                      <a:pt x="2570" y="10059"/>
                    </a:lnTo>
                    <a:lnTo>
                      <a:pt x="2577" y="10076"/>
                    </a:lnTo>
                    <a:lnTo>
                      <a:pt x="2584" y="10093"/>
                    </a:lnTo>
                    <a:lnTo>
                      <a:pt x="2592" y="10109"/>
                    </a:lnTo>
                    <a:lnTo>
                      <a:pt x="2599" y="10124"/>
                    </a:lnTo>
                    <a:lnTo>
                      <a:pt x="2606" y="10140"/>
                    </a:lnTo>
                    <a:lnTo>
                      <a:pt x="2613" y="10154"/>
                    </a:lnTo>
                    <a:lnTo>
                      <a:pt x="2621" y="10168"/>
                    </a:lnTo>
                    <a:lnTo>
                      <a:pt x="2628" y="10182"/>
                    </a:lnTo>
                    <a:lnTo>
                      <a:pt x="2635" y="10195"/>
                    </a:lnTo>
                    <a:lnTo>
                      <a:pt x="2642" y="10207"/>
                    </a:lnTo>
                    <a:lnTo>
                      <a:pt x="2649" y="10219"/>
                    </a:lnTo>
                    <a:lnTo>
                      <a:pt x="2657" y="10231"/>
                    </a:lnTo>
                    <a:lnTo>
                      <a:pt x="2663" y="10241"/>
                    </a:lnTo>
                    <a:lnTo>
                      <a:pt x="2670" y="10251"/>
                    </a:lnTo>
                    <a:lnTo>
                      <a:pt x="2678" y="10262"/>
                    </a:lnTo>
                    <a:lnTo>
                      <a:pt x="2684" y="10271"/>
                    </a:lnTo>
                    <a:lnTo>
                      <a:pt x="2691" y="10279"/>
                    </a:lnTo>
                    <a:lnTo>
                      <a:pt x="2697" y="10287"/>
                    </a:lnTo>
                    <a:lnTo>
                      <a:pt x="2704" y="10295"/>
                    </a:lnTo>
                    <a:lnTo>
                      <a:pt x="2711" y="10303"/>
                    </a:lnTo>
                    <a:lnTo>
                      <a:pt x="2717" y="10309"/>
                    </a:lnTo>
                    <a:lnTo>
                      <a:pt x="2723" y="10314"/>
                    </a:lnTo>
                    <a:lnTo>
                      <a:pt x="2729" y="10320"/>
                    </a:lnTo>
                    <a:lnTo>
                      <a:pt x="2735" y="10324"/>
                    </a:lnTo>
                    <a:lnTo>
                      <a:pt x="2741" y="10329"/>
                    </a:lnTo>
                    <a:lnTo>
                      <a:pt x="2747" y="10333"/>
                    </a:lnTo>
                    <a:lnTo>
                      <a:pt x="2753" y="10336"/>
                    </a:lnTo>
                    <a:lnTo>
                      <a:pt x="2758" y="10339"/>
                    </a:lnTo>
                    <a:lnTo>
                      <a:pt x="2763" y="10341"/>
                    </a:lnTo>
                    <a:lnTo>
                      <a:pt x="2768" y="10343"/>
                    </a:lnTo>
                    <a:lnTo>
                      <a:pt x="2773" y="10344"/>
                    </a:lnTo>
                    <a:lnTo>
                      <a:pt x="2778" y="10346"/>
                    </a:lnTo>
                    <a:lnTo>
                      <a:pt x="2779" y="10345"/>
                    </a:lnTo>
                    <a:lnTo>
                      <a:pt x="2787" y="10346"/>
                    </a:lnTo>
                    <a:lnTo>
                      <a:pt x="2791" y="10347"/>
                    </a:lnTo>
                    <a:lnTo>
                      <a:pt x="2793" y="10346"/>
                    </a:lnTo>
                    <a:lnTo>
                      <a:pt x="2800" y="10346"/>
                    </a:lnTo>
                    <a:lnTo>
                      <a:pt x="2805" y="10345"/>
                    </a:lnTo>
                    <a:lnTo>
                      <a:pt x="2806" y="10344"/>
                    </a:lnTo>
                    <a:lnTo>
                      <a:pt x="2814" y="10342"/>
                    </a:lnTo>
                    <a:lnTo>
                      <a:pt x="2816" y="10341"/>
                    </a:lnTo>
                    <a:lnTo>
                      <a:pt x="2823" y="10338"/>
                    </a:lnTo>
                    <a:lnTo>
                      <a:pt x="2826" y="10336"/>
                    </a:lnTo>
                    <a:lnTo>
                      <a:pt x="2833" y="10332"/>
                    </a:lnTo>
                    <a:lnTo>
                      <a:pt x="2837" y="10330"/>
                    </a:lnTo>
                    <a:lnTo>
                      <a:pt x="2843" y="10325"/>
                    </a:lnTo>
                    <a:lnTo>
                      <a:pt x="2850" y="10320"/>
                    </a:lnTo>
                    <a:lnTo>
                      <a:pt x="2855" y="10316"/>
                    </a:lnTo>
                    <a:lnTo>
                      <a:pt x="2861" y="10310"/>
                    </a:lnTo>
                    <a:lnTo>
                      <a:pt x="2868" y="10303"/>
                    </a:lnTo>
                    <a:lnTo>
                      <a:pt x="2873" y="10297"/>
                    </a:lnTo>
                    <a:lnTo>
                      <a:pt x="2880" y="10290"/>
                    </a:lnTo>
                    <a:lnTo>
                      <a:pt x="2887" y="10282"/>
                    </a:lnTo>
                    <a:lnTo>
                      <a:pt x="2893" y="10273"/>
                    </a:lnTo>
                    <a:lnTo>
                      <a:pt x="2901" y="10264"/>
                    </a:lnTo>
                    <a:lnTo>
                      <a:pt x="2907" y="10255"/>
                    </a:lnTo>
                    <a:lnTo>
                      <a:pt x="2914" y="10245"/>
                    </a:lnTo>
                    <a:lnTo>
                      <a:pt x="2921" y="10234"/>
                    </a:lnTo>
                    <a:lnTo>
                      <a:pt x="2928" y="10223"/>
                    </a:lnTo>
                    <a:lnTo>
                      <a:pt x="2935" y="10211"/>
                    </a:lnTo>
                    <a:lnTo>
                      <a:pt x="2942" y="10199"/>
                    </a:lnTo>
                    <a:lnTo>
                      <a:pt x="2949" y="10186"/>
                    </a:lnTo>
                    <a:lnTo>
                      <a:pt x="2956" y="10173"/>
                    </a:lnTo>
                    <a:lnTo>
                      <a:pt x="2964" y="10159"/>
                    </a:lnTo>
                    <a:lnTo>
                      <a:pt x="2971" y="10145"/>
                    </a:lnTo>
                    <a:lnTo>
                      <a:pt x="2978" y="10130"/>
                    </a:lnTo>
                    <a:lnTo>
                      <a:pt x="2985" y="10115"/>
                    </a:lnTo>
                    <a:lnTo>
                      <a:pt x="2992" y="10099"/>
                    </a:lnTo>
                    <a:lnTo>
                      <a:pt x="3000" y="10082"/>
                    </a:lnTo>
                    <a:lnTo>
                      <a:pt x="3007" y="10065"/>
                    </a:lnTo>
                    <a:lnTo>
                      <a:pt x="3014" y="10048"/>
                    </a:lnTo>
                    <a:lnTo>
                      <a:pt x="3021" y="10030"/>
                    </a:lnTo>
                    <a:lnTo>
                      <a:pt x="3029" y="10011"/>
                    </a:lnTo>
                    <a:lnTo>
                      <a:pt x="3036" y="9992"/>
                    </a:lnTo>
                    <a:lnTo>
                      <a:pt x="3044" y="9973"/>
                    </a:lnTo>
                    <a:lnTo>
                      <a:pt x="3051" y="9953"/>
                    </a:lnTo>
                    <a:lnTo>
                      <a:pt x="3058" y="9932"/>
                    </a:lnTo>
                    <a:lnTo>
                      <a:pt x="3066" y="9912"/>
                    </a:lnTo>
                    <a:lnTo>
                      <a:pt x="3073" y="9890"/>
                    </a:lnTo>
                    <a:lnTo>
                      <a:pt x="3081" y="9868"/>
                    </a:lnTo>
                    <a:lnTo>
                      <a:pt x="3089" y="9845"/>
                    </a:lnTo>
                    <a:lnTo>
                      <a:pt x="3096" y="9823"/>
                    </a:lnTo>
                    <a:lnTo>
                      <a:pt x="3103" y="9800"/>
                    </a:lnTo>
                    <a:lnTo>
                      <a:pt x="3111" y="9776"/>
                    </a:lnTo>
                    <a:lnTo>
                      <a:pt x="3118" y="9752"/>
                    </a:lnTo>
                    <a:lnTo>
                      <a:pt x="3125" y="9727"/>
                    </a:lnTo>
                    <a:lnTo>
                      <a:pt x="3133" y="9702"/>
                    </a:lnTo>
                    <a:lnTo>
                      <a:pt x="3140" y="9676"/>
                    </a:lnTo>
                    <a:lnTo>
                      <a:pt x="3148" y="9650"/>
                    </a:lnTo>
                    <a:lnTo>
                      <a:pt x="3155" y="9624"/>
                    </a:lnTo>
                    <a:lnTo>
                      <a:pt x="3163" y="9597"/>
                    </a:lnTo>
                    <a:lnTo>
                      <a:pt x="3170" y="9569"/>
                    </a:lnTo>
                    <a:lnTo>
                      <a:pt x="3178" y="9542"/>
                    </a:lnTo>
                    <a:lnTo>
                      <a:pt x="3185" y="9513"/>
                    </a:lnTo>
                    <a:lnTo>
                      <a:pt x="3192" y="9484"/>
                    </a:lnTo>
                    <a:lnTo>
                      <a:pt x="3200" y="9455"/>
                    </a:lnTo>
                    <a:lnTo>
                      <a:pt x="3207" y="9426"/>
                    </a:lnTo>
                    <a:lnTo>
                      <a:pt x="3215" y="9396"/>
                    </a:lnTo>
                    <a:lnTo>
                      <a:pt x="3222" y="9365"/>
                    </a:lnTo>
                    <a:lnTo>
                      <a:pt x="3230" y="9334"/>
                    </a:lnTo>
                    <a:lnTo>
                      <a:pt x="3237" y="9303"/>
                    </a:lnTo>
                    <a:lnTo>
                      <a:pt x="3245" y="9271"/>
                    </a:lnTo>
                    <a:lnTo>
                      <a:pt x="3252" y="9239"/>
                    </a:lnTo>
                    <a:lnTo>
                      <a:pt x="3260" y="9207"/>
                    </a:lnTo>
                    <a:lnTo>
                      <a:pt x="3267" y="9174"/>
                    </a:lnTo>
                    <a:lnTo>
                      <a:pt x="3275" y="9140"/>
                    </a:lnTo>
                    <a:lnTo>
                      <a:pt x="3282" y="9107"/>
                    </a:lnTo>
                    <a:lnTo>
                      <a:pt x="3290" y="9073"/>
                    </a:lnTo>
                    <a:lnTo>
                      <a:pt x="3297" y="9038"/>
                    </a:lnTo>
                    <a:lnTo>
                      <a:pt x="3305" y="9003"/>
                    </a:lnTo>
                    <a:lnTo>
                      <a:pt x="3312" y="8968"/>
                    </a:lnTo>
                    <a:lnTo>
                      <a:pt x="3319" y="8932"/>
                    </a:lnTo>
                    <a:lnTo>
                      <a:pt x="3327" y="8896"/>
                    </a:lnTo>
                    <a:lnTo>
                      <a:pt x="3334" y="8860"/>
                    </a:lnTo>
                    <a:lnTo>
                      <a:pt x="3342" y="8823"/>
                    </a:lnTo>
                    <a:lnTo>
                      <a:pt x="3349" y="8786"/>
                    </a:lnTo>
                    <a:lnTo>
                      <a:pt x="3357" y="8749"/>
                    </a:lnTo>
                    <a:lnTo>
                      <a:pt x="3364" y="8711"/>
                    </a:lnTo>
                    <a:lnTo>
                      <a:pt x="3372" y="8672"/>
                    </a:lnTo>
                    <a:lnTo>
                      <a:pt x="3379" y="8634"/>
                    </a:lnTo>
                    <a:lnTo>
                      <a:pt x="3387" y="8595"/>
                    </a:lnTo>
                    <a:lnTo>
                      <a:pt x="3394" y="8556"/>
                    </a:lnTo>
                    <a:lnTo>
                      <a:pt x="3402" y="8516"/>
                    </a:lnTo>
                    <a:lnTo>
                      <a:pt x="3409" y="8476"/>
                    </a:lnTo>
                    <a:lnTo>
                      <a:pt x="3417" y="8436"/>
                    </a:lnTo>
                    <a:lnTo>
                      <a:pt x="3425" y="8395"/>
                    </a:lnTo>
                    <a:lnTo>
                      <a:pt x="3432" y="8354"/>
                    </a:lnTo>
                    <a:lnTo>
                      <a:pt x="3440" y="8313"/>
                    </a:lnTo>
                    <a:lnTo>
                      <a:pt x="3447" y="8272"/>
                    </a:lnTo>
                    <a:lnTo>
                      <a:pt x="3455" y="8230"/>
                    </a:lnTo>
                    <a:lnTo>
                      <a:pt x="3462" y="8188"/>
                    </a:lnTo>
                    <a:lnTo>
                      <a:pt x="3470" y="8146"/>
                    </a:lnTo>
                    <a:lnTo>
                      <a:pt x="3477" y="8103"/>
                    </a:lnTo>
                    <a:lnTo>
                      <a:pt x="3485" y="8060"/>
                    </a:lnTo>
                    <a:lnTo>
                      <a:pt x="3492" y="8016"/>
                    </a:lnTo>
                    <a:lnTo>
                      <a:pt x="3500" y="7973"/>
                    </a:lnTo>
                    <a:lnTo>
                      <a:pt x="3507" y="7929"/>
                    </a:lnTo>
                    <a:lnTo>
                      <a:pt x="3515" y="7885"/>
                    </a:lnTo>
                    <a:lnTo>
                      <a:pt x="3522" y="7840"/>
                    </a:lnTo>
                    <a:lnTo>
                      <a:pt x="3530" y="7796"/>
                    </a:lnTo>
                    <a:lnTo>
                      <a:pt x="3537" y="7751"/>
                    </a:lnTo>
                    <a:lnTo>
                      <a:pt x="3545" y="7706"/>
                    </a:lnTo>
                    <a:lnTo>
                      <a:pt x="3552" y="7661"/>
                    </a:lnTo>
                    <a:lnTo>
                      <a:pt x="3560" y="7615"/>
                    </a:lnTo>
                    <a:lnTo>
                      <a:pt x="3567" y="7569"/>
                    </a:lnTo>
                    <a:lnTo>
                      <a:pt x="3575" y="7523"/>
                    </a:lnTo>
                    <a:lnTo>
                      <a:pt x="3582" y="7476"/>
                    </a:lnTo>
                    <a:lnTo>
                      <a:pt x="3590" y="7430"/>
                    </a:lnTo>
                    <a:lnTo>
                      <a:pt x="3597" y="7383"/>
                    </a:lnTo>
                    <a:lnTo>
                      <a:pt x="3605" y="7336"/>
                    </a:lnTo>
                    <a:lnTo>
                      <a:pt x="3612" y="7288"/>
                    </a:lnTo>
                    <a:lnTo>
                      <a:pt x="3620" y="7241"/>
                    </a:lnTo>
                    <a:lnTo>
                      <a:pt x="3627" y="7193"/>
                    </a:lnTo>
                    <a:lnTo>
                      <a:pt x="3635" y="7146"/>
                    </a:lnTo>
                    <a:lnTo>
                      <a:pt x="3642" y="7098"/>
                    </a:lnTo>
                    <a:lnTo>
                      <a:pt x="3650" y="7050"/>
                    </a:lnTo>
                    <a:lnTo>
                      <a:pt x="3657" y="7001"/>
                    </a:lnTo>
                    <a:lnTo>
                      <a:pt x="3665" y="6952"/>
                    </a:lnTo>
                    <a:lnTo>
                      <a:pt x="3672" y="6904"/>
                    </a:lnTo>
                    <a:lnTo>
                      <a:pt x="3680" y="6855"/>
                    </a:lnTo>
                    <a:lnTo>
                      <a:pt x="3687" y="6805"/>
                    </a:lnTo>
                    <a:lnTo>
                      <a:pt x="3695" y="6756"/>
                    </a:lnTo>
                    <a:lnTo>
                      <a:pt x="3702" y="6707"/>
                    </a:lnTo>
                    <a:lnTo>
                      <a:pt x="3710" y="6657"/>
                    </a:lnTo>
                    <a:lnTo>
                      <a:pt x="3717" y="6607"/>
                    </a:lnTo>
                    <a:lnTo>
                      <a:pt x="3724" y="6557"/>
                    </a:lnTo>
                    <a:lnTo>
                      <a:pt x="3732" y="6507"/>
                    </a:lnTo>
                    <a:lnTo>
                      <a:pt x="3739" y="6457"/>
                    </a:lnTo>
                    <a:lnTo>
                      <a:pt x="3747" y="6407"/>
                    </a:lnTo>
                    <a:lnTo>
                      <a:pt x="3754" y="6357"/>
                    </a:lnTo>
                    <a:lnTo>
                      <a:pt x="3763" y="6306"/>
                    </a:lnTo>
                    <a:lnTo>
                      <a:pt x="3770" y="6255"/>
                    </a:lnTo>
                    <a:lnTo>
                      <a:pt x="3777" y="6205"/>
                    </a:lnTo>
                    <a:lnTo>
                      <a:pt x="3785" y="6154"/>
                    </a:lnTo>
                    <a:lnTo>
                      <a:pt x="3792" y="6103"/>
                    </a:lnTo>
                    <a:lnTo>
                      <a:pt x="3800" y="6052"/>
                    </a:lnTo>
                    <a:lnTo>
                      <a:pt x="3807" y="6001"/>
                    </a:lnTo>
                    <a:lnTo>
                      <a:pt x="3815" y="5950"/>
                    </a:lnTo>
                    <a:lnTo>
                      <a:pt x="3822" y="5899"/>
                    </a:lnTo>
                    <a:lnTo>
                      <a:pt x="3830" y="5848"/>
                    </a:lnTo>
                    <a:lnTo>
                      <a:pt x="3837" y="5796"/>
                    </a:lnTo>
                    <a:lnTo>
                      <a:pt x="3845" y="5745"/>
                    </a:lnTo>
                    <a:lnTo>
                      <a:pt x="3852" y="5693"/>
                    </a:lnTo>
                    <a:lnTo>
                      <a:pt x="3860" y="5642"/>
                    </a:lnTo>
                    <a:lnTo>
                      <a:pt x="3867" y="5590"/>
                    </a:lnTo>
                    <a:lnTo>
                      <a:pt x="3875" y="5539"/>
                    </a:lnTo>
                    <a:lnTo>
                      <a:pt x="3882" y="5487"/>
                    </a:lnTo>
                    <a:lnTo>
                      <a:pt x="3890" y="5435"/>
                    </a:lnTo>
                    <a:lnTo>
                      <a:pt x="3897" y="5384"/>
                    </a:lnTo>
                    <a:lnTo>
                      <a:pt x="3905" y="5332"/>
                    </a:lnTo>
                    <a:lnTo>
                      <a:pt x="3912" y="5280"/>
                    </a:lnTo>
                    <a:lnTo>
                      <a:pt x="3920" y="5229"/>
                    </a:lnTo>
                    <a:lnTo>
                      <a:pt x="3927" y="5177"/>
                    </a:lnTo>
                    <a:cubicBezTo>
                      <a:pt x="3931" y="5150"/>
                      <a:pt x="3956" y="5132"/>
                      <a:pt x="3982" y="5136"/>
                    </a:cubicBezTo>
                    <a:cubicBezTo>
                      <a:pt x="4008" y="5140"/>
                      <a:pt x="4026" y="5164"/>
                      <a:pt x="4022" y="5190"/>
                    </a:cubicBezTo>
                    <a:lnTo>
                      <a:pt x="4015" y="5242"/>
                    </a:lnTo>
                    <a:lnTo>
                      <a:pt x="4007" y="5294"/>
                    </a:lnTo>
                    <a:lnTo>
                      <a:pt x="4000" y="5345"/>
                    </a:lnTo>
                    <a:lnTo>
                      <a:pt x="3992" y="5397"/>
                    </a:lnTo>
                    <a:lnTo>
                      <a:pt x="3985" y="5449"/>
                    </a:lnTo>
                    <a:lnTo>
                      <a:pt x="3977" y="5501"/>
                    </a:lnTo>
                    <a:lnTo>
                      <a:pt x="3970" y="5552"/>
                    </a:lnTo>
                    <a:lnTo>
                      <a:pt x="3962" y="5604"/>
                    </a:lnTo>
                    <a:lnTo>
                      <a:pt x="3955" y="5655"/>
                    </a:lnTo>
                    <a:lnTo>
                      <a:pt x="3947" y="5707"/>
                    </a:lnTo>
                    <a:lnTo>
                      <a:pt x="3940" y="5758"/>
                    </a:lnTo>
                    <a:lnTo>
                      <a:pt x="3932" y="5810"/>
                    </a:lnTo>
                    <a:lnTo>
                      <a:pt x="3925" y="5861"/>
                    </a:lnTo>
                    <a:lnTo>
                      <a:pt x="3917" y="5913"/>
                    </a:lnTo>
                    <a:lnTo>
                      <a:pt x="3910" y="5964"/>
                    </a:lnTo>
                    <a:lnTo>
                      <a:pt x="3902" y="6015"/>
                    </a:lnTo>
                    <a:lnTo>
                      <a:pt x="3895" y="6066"/>
                    </a:lnTo>
                    <a:lnTo>
                      <a:pt x="3887" y="6118"/>
                    </a:lnTo>
                    <a:lnTo>
                      <a:pt x="3880" y="6168"/>
                    </a:lnTo>
                    <a:lnTo>
                      <a:pt x="3872" y="6219"/>
                    </a:lnTo>
                    <a:lnTo>
                      <a:pt x="3865" y="6269"/>
                    </a:lnTo>
                    <a:lnTo>
                      <a:pt x="3857" y="6321"/>
                    </a:lnTo>
                    <a:lnTo>
                      <a:pt x="3849" y="6371"/>
                    </a:lnTo>
                    <a:lnTo>
                      <a:pt x="3842" y="6422"/>
                    </a:lnTo>
                    <a:lnTo>
                      <a:pt x="3834" y="6472"/>
                    </a:lnTo>
                    <a:lnTo>
                      <a:pt x="3827" y="6522"/>
                    </a:lnTo>
                    <a:lnTo>
                      <a:pt x="3819" y="6572"/>
                    </a:lnTo>
                    <a:lnTo>
                      <a:pt x="3812" y="6622"/>
                    </a:lnTo>
                    <a:lnTo>
                      <a:pt x="3804" y="6672"/>
                    </a:lnTo>
                    <a:lnTo>
                      <a:pt x="3797" y="6721"/>
                    </a:lnTo>
                    <a:lnTo>
                      <a:pt x="3789" y="6771"/>
                    </a:lnTo>
                    <a:lnTo>
                      <a:pt x="3782" y="6820"/>
                    </a:lnTo>
                    <a:lnTo>
                      <a:pt x="3774" y="6869"/>
                    </a:lnTo>
                    <a:lnTo>
                      <a:pt x="3767" y="6918"/>
                    </a:lnTo>
                    <a:lnTo>
                      <a:pt x="3759" y="6967"/>
                    </a:lnTo>
                    <a:lnTo>
                      <a:pt x="3752" y="7016"/>
                    </a:lnTo>
                    <a:lnTo>
                      <a:pt x="3744" y="7064"/>
                    </a:lnTo>
                    <a:lnTo>
                      <a:pt x="3737" y="7112"/>
                    </a:lnTo>
                    <a:lnTo>
                      <a:pt x="3729" y="7160"/>
                    </a:lnTo>
                    <a:lnTo>
                      <a:pt x="3722" y="7208"/>
                    </a:lnTo>
                    <a:lnTo>
                      <a:pt x="3714" y="7256"/>
                    </a:lnTo>
                    <a:lnTo>
                      <a:pt x="3707" y="7303"/>
                    </a:lnTo>
                    <a:lnTo>
                      <a:pt x="3699" y="7351"/>
                    </a:lnTo>
                    <a:lnTo>
                      <a:pt x="3692" y="7398"/>
                    </a:lnTo>
                    <a:lnTo>
                      <a:pt x="3684" y="7445"/>
                    </a:lnTo>
                    <a:lnTo>
                      <a:pt x="3677" y="7492"/>
                    </a:lnTo>
                    <a:lnTo>
                      <a:pt x="3669" y="7538"/>
                    </a:lnTo>
                    <a:lnTo>
                      <a:pt x="3662" y="7584"/>
                    </a:lnTo>
                    <a:lnTo>
                      <a:pt x="3654" y="7630"/>
                    </a:lnTo>
                    <a:lnTo>
                      <a:pt x="3647" y="7676"/>
                    </a:lnTo>
                    <a:lnTo>
                      <a:pt x="3639" y="7721"/>
                    </a:lnTo>
                    <a:lnTo>
                      <a:pt x="3632" y="7767"/>
                    </a:lnTo>
                    <a:lnTo>
                      <a:pt x="3624" y="7812"/>
                    </a:lnTo>
                    <a:lnTo>
                      <a:pt x="3617" y="7856"/>
                    </a:lnTo>
                    <a:lnTo>
                      <a:pt x="3609" y="7901"/>
                    </a:lnTo>
                    <a:lnTo>
                      <a:pt x="3602" y="7945"/>
                    </a:lnTo>
                    <a:lnTo>
                      <a:pt x="3594" y="7989"/>
                    </a:lnTo>
                    <a:lnTo>
                      <a:pt x="3587" y="8033"/>
                    </a:lnTo>
                    <a:lnTo>
                      <a:pt x="3579" y="8076"/>
                    </a:lnTo>
                    <a:lnTo>
                      <a:pt x="3572" y="8119"/>
                    </a:lnTo>
                    <a:lnTo>
                      <a:pt x="3564" y="8162"/>
                    </a:lnTo>
                    <a:lnTo>
                      <a:pt x="3557" y="8205"/>
                    </a:lnTo>
                    <a:lnTo>
                      <a:pt x="3549" y="8247"/>
                    </a:lnTo>
                    <a:lnTo>
                      <a:pt x="3542" y="8289"/>
                    </a:lnTo>
                    <a:lnTo>
                      <a:pt x="3534" y="8331"/>
                    </a:lnTo>
                    <a:lnTo>
                      <a:pt x="3527" y="8372"/>
                    </a:lnTo>
                    <a:lnTo>
                      <a:pt x="3519" y="8413"/>
                    </a:lnTo>
                    <a:lnTo>
                      <a:pt x="3511" y="8453"/>
                    </a:lnTo>
                    <a:lnTo>
                      <a:pt x="3504" y="8494"/>
                    </a:lnTo>
                    <a:lnTo>
                      <a:pt x="3496" y="8534"/>
                    </a:lnTo>
                    <a:lnTo>
                      <a:pt x="3489" y="8573"/>
                    </a:lnTo>
                    <a:lnTo>
                      <a:pt x="3481" y="8613"/>
                    </a:lnTo>
                    <a:lnTo>
                      <a:pt x="3474" y="8652"/>
                    </a:lnTo>
                    <a:lnTo>
                      <a:pt x="3466" y="8691"/>
                    </a:lnTo>
                    <a:lnTo>
                      <a:pt x="3459" y="8729"/>
                    </a:lnTo>
                    <a:lnTo>
                      <a:pt x="3451" y="8767"/>
                    </a:lnTo>
                    <a:lnTo>
                      <a:pt x="3444" y="8805"/>
                    </a:lnTo>
                    <a:lnTo>
                      <a:pt x="3436" y="8842"/>
                    </a:lnTo>
                    <a:lnTo>
                      <a:pt x="3428" y="8879"/>
                    </a:lnTo>
                    <a:lnTo>
                      <a:pt x="3421" y="8916"/>
                    </a:lnTo>
                    <a:lnTo>
                      <a:pt x="3413" y="8952"/>
                    </a:lnTo>
                    <a:lnTo>
                      <a:pt x="3406" y="8988"/>
                    </a:lnTo>
                    <a:lnTo>
                      <a:pt x="3398" y="9023"/>
                    </a:lnTo>
                    <a:lnTo>
                      <a:pt x="3391" y="9058"/>
                    </a:lnTo>
                    <a:lnTo>
                      <a:pt x="3383" y="9093"/>
                    </a:lnTo>
                    <a:lnTo>
                      <a:pt x="3376" y="9127"/>
                    </a:lnTo>
                    <a:lnTo>
                      <a:pt x="3368" y="9161"/>
                    </a:lnTo>
                    <a:lnTo>
                      <a:pt x="3361" y="9195"/>
                    </a:lnTo>
                    <a:lnTo>
                      <a:pt x="3353" y="9228"/>
                    </a:lnTo>
                    <a:lnTo>
                      <a:pt x="3346" y="9261"/>
                    </a:lnTo>
                    <a:lnTo>
                      <a:pt x="3338" y="9294"/>
                    </a:lnTo>
                    <a:lnTo>
                      <a:pt x="3331" y="9325"/>
                    </a:lnTo>
                    <a:lnTo>
                      <a:pt x="3323" y="9357"/>
                    </a:lnTo>
                    <a:lnTo>
                      <a:pt x="3316" y="9388"/>
                    </a:lnTo>
                    <a:lnTo>
                      <a:pt x="3308" y="9418"/>
                    </a:lnTo>
                    <a:lnTo>
                      <a:pt x="3300" y="9449"/>
                    </a:lnTo>
                    <a:lnTo>
                      <a:pt x="3293" y="9479"/>
                    </a:lnTo>
                    <a:lnTo>
                      <a:pt x="3285" y="9508"/>
                    </a:lnTo>
                    <a:lnTo>
                      <a:pt x="3278" y="9538"/>
                    </a:lnTo>
                    <a:lnTo>
                      <a:pt x="3270" y="9566"/>
                    </a:lnTo>
                    <a:lnTo>
                      <a:pt x="3263" y="9595"/>
                    </a:lnTo>
                    <a:lnTo>
                      <a:pt x="3255" y="9622"/>
                    </a:lnTo>
                    <a:lnTo>
                      <a:pt x="3248" y="9649"/>
                    </a:lnTo>
                    <a:lnTo>
                      <a:pt x="3240" y="9677"/>
                    </a:lnTo>
                    <a:lnTo>
                      <a:pt x="3233" y="9703"/>
                    </a:lnTo>
                    <a:lnTo>
                      <a:pt x="3225" y="9729"/>
                    </a:lnTo>
                    <a:lnTo>
                      <a:pt x="3217" y="9755"/>
                    </a:lnTo>
                    <a:lnTo>
                      <a:pt x="3210" y="9780"/>
                    </a:lnTo>
                    <a:lnTo>
                      <a:pt x="3202" y="9805"/>
                    </a:lnTo>
                    <a:lnTo>
                      <a:pt x="3195" y="9829"/>
                    </a:lnTo>
                    <a:lnTo>
                      <a:pt x="3187" y="9853"/>
                    </a:lnTo>
                    <a:lnTo>
                      <a:pt x="3179" y="9877"/>
                    </a:lnTo>
                    <a:lnTo>
                      <a:pt x="3171" y="9899"/>
                    </a:lnTo>
                    <a:lnTo>
                      <a:pt x="3164" y="9922"/>
                    </a:lnTo>
                    <a:lnTo>
                      <a:pt x="3156" y="9943"/>
                    </a:lnTo>
                    <a:lnTo>
                      <a:pt x="3149" y="9965"/>
                    </a:lnTo>
                    <a:lnTo>
                      <a:pt x="3141" y="9986"/>
                    </a:lnTo>
                    <a:lnTo>
                      <a:pt x="3133" y="10007"/>
                    </a:lnTo>
                    <a:lnTo>
                      <a:pt x="3126" y="10027"/>
                    </a:lnTo>
                    <a:lnTo>
                      <a:pt x="3118" y="10047"/>
                    </a:lnTo>
                    <a:lnTo>
                      <a:pt x="3110" y="10066"/>
                    </a:lnTo>
                    <a:lnTo>
                      <a:pt x="3103" y="10085"/>
                    </a:lnTo>
                    <a:lnTo>
                      <a:pt x="3095" y="10103"/>
                    </a:lnTo>
                    <a:lnTo>
                      <a:pt x="3087" y="10121"/>
                    </a:lnTo>
                    <a:lnTo>
                      <a:pt x="3080" y="10138"/>
                    </a:lnTo>
                    <a:lnTo>
                      <a:pt x="3072" y="10155"/>
                    </a:lnTo>
                    <a:lnTo>
                      <a:pt x="3064" y="10172"/>
                    </a:lnTo>
                    <a:lnTo>
                      <a:pt x="3056" y="10188"/>
                    </a:lnTo>
                    <a:lnTo>
                      <a:pt x="3048" y="10204"/>
                    </a:lnTo>
                    <a:lnTo>
                      <a:pt x="3041" y="10218"/>
                    </a:lnTo>
                    <a:lnTo>
                      <a:pt x="3033" y="10233"/>
                    </a:lnTo>
                    <a:lnTo>
                      <a:pt x="3025" y="10247"/>
                    </a:lnTo>
                    <a:lnTo>
                      <a:pt x="3017" y="10261"/>
                    </a:lnTo>
                    <a:lnTo>
                      <a:pt x="3009" y="10274"/>
                    </a:lnTo>
                    <a:lnTo>
                      <a:pt x="3001" y="10287"/>
                    </a:lnTo>
                    <a:lnTo>
                      <a:pt x="2993" y="10299"/>
                    </a:lnTo>
                    <a:lnTo>
                      <a:pt x="2985" y="10311"/>
                    </a:lnTo>
                    <a:lnTo>
                      <a:pt x="2976" y="10323"/>
                    </a:lnTo>
                    <a:lnTo>
                      <a:pt x="2969" y="10333"/>
                    </a:lnTo>
                    <a:lnTo>
                      <a:pt x="2960" y="10343"/>
                    </a:lnTo>
                    <a:lnTo>
                      <a:pt x="2952" y="10353"/>
                    </a:lnTo>
                    <a:lnTo>
                      <a:pt x="2943" y="10363"/>
                    </a:lnTo>
                    <a:lnTo>
                      <a:pt x="2934" y="10373"/>
                    </a:lnTo>
                    <a:lnTo>
                      <a:pt x="2926" y="10380"/>
                    </a:lnTo>
                    <a:lnTo>
                      <a:pt x="2917" y="10388"/>
                    </a:lnTo>
                    <a:lnTo>
                      <a:pt x="2907" y="10397"/>
                    </a:lnTo>
                    <a:lnTo>
                      <a:pt x="2899" y="10403"/>
                    </a:lnTo>
                    <a:lnTo>
                      <a:pt x="2890" y="10409"/>
                    </a:lnTo>
                    <a:lnTo>
                      <a:pt x="2879" y="10417"/>
                    </a:lnTo>
                    <a:lnTo>
                      <a:pt x="2871" y="10421"/>
                    </a:lnTo>
                    <a:lnTo>
                      <a:pt x="2859" y="10427"/>
                    </a:lnTo>
                    <a:lnTo>
                      <a:pt x="2851" y="10430"/>
                    </a:lnTo>
                    <a:lnTo>
                      <a:pt x="2838" y="10435"/>
                    </a:lnTo>
                    <a:lnTo>
                      <a:pt x="2831" y="10437"/>
                    </a:lnTo>
                    <a:lnTo>
                      <a:pt x="2817" y="10440"/>
                    </a:lnTo>
                    <a:lnTo>
                      <a:pt x="2807" y="10441"/>
                    </a:lnTo>
                    <a:lnTo>
                      <a:pt x="2799" y="10442"/>
                    </a:lnTo>
                    <a:lnTo>
                      <a:pt x="2785" y="10442"/>
                    </a:lnTo>
                    <a:lnTo>
                      <a:pt x="2774" y="10442"/>
                    </a:lnTo>
                    <a:lnTo>
                      <a:pt x="2767" y="10441"/>
                    </a:lnTo>
                    <a:lnTo>
                      <a:pt x="2753" y="10438"/>
                    </a:lnTo>
                    <a:lnTo>
                      <a:pt x="2743" y="10436"/>
                    </a:lnTo>
                    <a:lnTo>
                      <a:pt x="2733" y="10432"/>
                    </a:lnTo>
                    <a:lnTo>
                      <a:pt x="2723" y="10428"/>
                    </a:lnTo>
                    <a:lnTo>
                      <a:pt x="2713" y="10423"/>
                    </a:lnTo>
                    <a:lnTo>
                      <a:pt x="2703" y="10418"/>
                    </a:lnTo>
                    <a:lnTo>
                      <a:pt x="2694" y="10412"/>
                    </a:lnTo>
                    <a:lnTo>
                      <a:pt x="2685" y="10406"/>
                    </a:lnTo>
                    <a:lnTo>
                      <a:pt x="2675" y="10399"/>
                    </a:lnTo>
                    <a:lnTo>
                      <a:pt x="2667" y="10392"/>
                    </a:lnTo>
                    <a:lnTo>
                      <a:pt x="2658" y="10385"/>
                    </a:lnTo>
                    <a:lnTo>
                      <a:pt x="2649" y="10376"/>
                    </a:lnTo>
                    <a:lnTo>
                      <a:pt x="2639" y="10367"/>
                    </a:lnTo>
                    <a:lnTo>
                      <a:pt x="2632" y="10358"/>
                    </a:lnTo>
                    <a:lnTo>
                      <a:pt x="2624" y="10349"/>
                    </a:lnTo>
                    <a:lnTo>
                      <a:pt x="2615" y="10339"/>
                    </a:lnTo>
                    <a:lnTo>
                      <a:pt x="2607" y="10328"/>
                    </a:lnTo>
                    <a:lnTo>
                      <a:pt x="2598" y="10317"/>
                    </a:lnTo>
                    <a:lnTo>
                      <a:pt x="2591" y="10306"/>
                    </a:lnTo>
                    <a:lnTo>
                      <a:pt x="2583" y="10294"/>
                    </a:lnTo>
                    <a:lnTo>
                      <a:pt x="2574" y="10281"/>
                    </a:lnTo>
                    <a:lnTo>
                      <a:pt x="2567" y="10268"/>
                    </a:lnTo>
                    <a:lnTo>
                      <a:pt x="2559" y="10255"/>
                    </a:lnTo>
                    <a:lnTo>
                      <a:pt x="2551" y="10241"/>
                    </a:lnTo>
                    <a:lnTo>
                      <a:pt x="2543" y="10227"/>
                    </a:lnTo>
                    <a:lnTo>
                      <a:pt x="2535" y="10212"/>
                    </a:lnTo>
                    <a:lnTo>
                      <a:pt x="2528" y="10197"/>
                    </a:lnTo>
                    <a:lnTo>
                      <a:pt x="2520" y="10181"/>
                    </a:lnTo>
                    <a:lnTo>
                      <a:pt x="2512" y="10165"/>
                    </a:lnTo>
                    <a:lnTo>
                      <a:pt x="2504" y="10148"/>
                    </a:lnTo>
                    <a:lnTo>
                      <a:pt x="2497" y="10131"/>
                    </a:lnTo>
                    <a:lnTo>
                      <a:pt x="2489" y="10114"/>
                    </a:lnTo>
                    <a:lnTo>
                      <a:pt x="2481" y="10096"/>
                    </a:lnTo>
                    <a:lnTo>
                      <a:pt x="2473" y="10077"/>
                    </a:lnTo>
                    <a:lnTo>
                      <a:pt x="2466" y="10058"/>
                    </a:lnTo>
                    <a:lnTo>
                      <a:pt x="2458" y="10039"/>
                    </a:lnTo>
                    <a:lnTo>
                      <a:pt x="2451" y="10019"/>
                    </a:lnTo>
                    <a:lnTo>
                      <a:pt x="2443" y="9998"/>
                    </a:lnTo>
                    <a:lnTo>
                      <a:pt x="2435" y="9978"/>
                    </a:lnTo>
                    <a:lnTo>
                      <a:pt x="2428" y="9956"/>
                    </a:lnTo>
                    <a:lnTo>
                      <a:pt x="2420" y="9935"/>
                    </a:lnTo>
                    <a:lnTo>
                      <a:pt x="2413" y="9914"/>
                    </a:lnTo>
                    <a:lnTo>
                      <a:pt x="2404" y="9890"/>
                    </a:lnTo>
                    <a:lnTo>
                      <a:pt x="2397" y="9867"/>
                    </a:lnTo>
                    <a:lnTo>
                      <a:pt x="2389" y="9843"/>
                    </a:lnTo>
                    <a:lnTo>
                      <a:pt x="2382" y="9819"/>
                    </a:lnTo>
                    <a:lnTo>
                      <a:pt x="2374" y="9795"/>
                    </a:lnTo>
                    <a:lnTo>
                      <a:pt x="2366" y="9770"/>
                    </a:lnTo>
                    <a:lnTo>
                      <a:pt x="2359" y="9745"/>
                    </a:lnTo>
                    <a:lnTo>
                      <a:pt x="2351" y="9719"/>
                    </a:lnTo>
                    <a:lnTo>
                      <a:pt x="2344" y="9693"/>
                    </a:lnTo>
                    <a:lnTo>
                      <a:pt x="2336" y="9666"/>
                    </a:lnTo>
                    <a:lnTo>
                      <a:pt x="2329" y="9639"/>
                    </a:lnTo>
                    <a:lnTo>
                      <a:pt x="2321" y="9611"/>
                    </a:lnTo>
                    <a:lnTo>
                      <a:pt x="2314" y="9583"/>
                    </a:lnTo>
                    <a:lnTo>
                      <a:pt x="2306" y="9555"/>
                    </a:lnTo>
                    <a:lnTo>
                      <a:pt x="2298" y="9526"/>
                    </a:lnTo>
                    <a:lnTo>
                      <a:pt x="2291" y="9497"/>
                    </a:lnTo>
                    <a:lnTo>
                      <a:pt x="2283" y="9467"/>
                    </a:lnTo>
                    <a:lnTo>
                      <a:pt x="2276" y="9437"/>
                    </a:lnTo>
                    <a:lnTo>
                      <a:pt x="2268" y="9407"/>
                    </a:lnTo>
                    <a:lnTo>
                      <a:pt x="2261" y="9376"/>
                    </a:lnTo>
                    <a:lnTo>
                      <a:pt x="2253" y="9345"/>
                    </a:lnTo>
                    <a:lnTo>
                      <a:pt x="2246" y="9313"/>
                    </a:lnTo>
                    <a:lnTo>
                      <a:pt x="2238" y="9281"/>
                    </a:lnTo>
                    <a:lnTo>
                      <a:pt x="2231" y="9248"/>
                    </a:lnTo>
                    <a:lnTo>
                      <a:pt x="2223" y="9215"/>
                    </a:lnTo>
                    <a:lnTo>
                      <a:pt x="2216" y="9182"/>
                    </a:lnTo>
                    <a:lnTo>
                      <a:pt x="2208" y="9148"/>
                    </a:lnTo>
                    <a:lnTo>
                      <a:pt x="2201" y="9114"/>
                    </a:lnTo>
                    <a:lnTo>
                      <a:pt x="2193" y="9080"/>
                    </a:lnTo>
                    <a:lnTo>
                      <a:pt x="2186" y="9045"/>
                    </a:lnTo>
                    <a:lnTo>
                      <a:pt x="2178" y="9009"/>
                    </a:lnTo>
                    <a:lnTo>
                      <a:pt x="2170" y="8974"/>
                    </a:lnTo>
                    <a:lnTo>
                      <a:pt x="2163" y="8938"/>
                    </a:lnTo>
                    <a:lnTo>
                      <a:pt x="2155" y="8902"/>
                    </a:lnTo>
                    <a:lnTo>
                      <a:pt x="2148" y="8865"/>
                    </a:lnTo>
                    <a:lnTo>
                      <a:pt x="2140" y="8828"/>
                    </a:lnTo>
                    <a:lnTo>
                      <a:pt x="2133" y="8790"/>
                    </a:lnTo>
                    <a:lnTo>
                      <a:pt x="2125" y="8752"/>
                    </a:lnTo>
                    <a:lnTo>
                      <a:pt x="2118" y="8714"/>
                    </a:lnTo>
                    <a:lnTo>
                      <a:pt x="2110" y="8676"/>
                    </a:lnTo>
                    <a:lnTo>
                      <a:pt x="2103" y="8637"/>
                    </a:lnTo>
                    <a:lnTo>
                      <a:pt x="2095" y="8598"/>
                    </a:lnTo>
                    <a:lnTo>
                      <a:pt x="2088" y="8558"/>
                    </a:lnTo>
                    <a:lnTo>
                      <a:pt x="2080" y="8518"/>
                    </a:lnTo>
                    <a:lnTo>
                      <a:pt x="2073" y="8479"/>
                    </a:lnTo>
                    <a:lnTo>
                      <a:pt x="2065" y="8438"/>
                    </a:lnTo>
                    <a:lnTo>
                      <a:pt x="2057" y="8397"/>
                    </a:lnTo>
                    <a:lnTo>
                      <a:pt x="2050" y="8356"/>
                    </a:lnTo>
                    <a:lnTo>
                      <a:pt x="2042" y="8314"/>
                    </a:lnTo>
                    <a:lnTo>
                      <a:pt x="2035" y="8272"/>
                    </a:lnTo>
                    <a:lnTo>
                      <a:pt x="2027" y="8230"/>
                    </a:lnTo>
                    <a:lnTo>
                      <a:pt x="2020" y="8188"/>
                    </a:lnTo>
                    <a:lnTo>
                      <a:pt x="2012" y="8145"/>
                    </a:lnTo>
                    <a:lnTo>
                      <a:pt x="2005" y="8103"/>
                    </a:lnTo>
                    <a:lnTo>
                      <a:pt x="1997" y="8059"/>
                    </a:lnTo>
                    <a:lnTo>
                      <a:pt x="1990" y="8016"/>
                    </a:lnTo>
                    <a:lnTo>
                      <a:pt x="1982" y="7972"/>
                    </a:lnTo>
                    <a:lnTo>
                      <a:pt x="1975" y="7928"/>
                    </a:lnTo>
                    <a:lnTo>
                      <a:pt x="1967" y="7884"/>
                    </a:lnTo>
                    <a:lnTo>
                      <a:pt x="1960" y="7839"/>
                    </a:lnTo>
                    <a:lnTo>
                      <a:pt x="1952" y="7794"/>
                    </a:lnTo>
                    <a:lnTo>
                      <a:pt x="1945" y="7749"/>
                    </a:lnTo>
                    <a:lnTo>
                      <a:pt x="1937" y="7704"/>
                    </a:lnTo>
                    <a:lnTo>
                      <a:pt x="1930" y="7658"/>
                    </a:lnTo>
                    <a:lnTo>
                      <a:pt x="1922" y="7612"/>
                    </a:lnTo>
                    <a:lnTo>
                      <a:pt x="1915" y="7566"/>
                    </a:lnTo>
                    <a:lnTo>
                      <a:pt x="1907" y="7520"/>
                    </a:lnTo>
                    <a:lnTo>
                      <a:pt x="1900" y="7474"/>
                    </a:lnTo>
                    <a:lnTo>
                      <a:pt x="1892" y="7427"/>
                    </a:lnTo>
                    <a:lnTo>
                      <a:pt x="1885" y="7380"/>
                    </a:lnTo>
                    <a:lnTo>
                      <a:pt x="1877" y="7333"/>
                    </a:lnTo>
                    <a:lnTo>
                      <a:pt x="1870" y="7285"/>
                    </a:lnTo>
                    <a:lnTo>
                      <a:pt x="1862" y="7237"/>
                    </a:lnTo>
                    <a:lnTo>
                      <a:pt x="1855" y="7190"/>
                    </a:lnTo>
                    <a:lnTo>
                      <a:pt x="1847" y="7142"/>
                    </a:lnTo>
                    <a:lnTo>
                      <a:pt x="1840" y="7094"/>
                    </a:lnTo>
                    <a:lnTo>
                      <a:pt x="1832" y="7045"/>
                    </a:lnTo>
                    <a:lnTo>
                      <a:pt x="1825" y="6997"/>
                    </a:lnTo>
                    <a:lnTo>
                      <a:pt x="1817" y="6948"/>
                    </a:lnTo>
                    <a:lnTo>
                      <a:pt x="1810" y="6899"/>
                    </a:lnTo>
                    <a:lnTo>
                      <a:pt x="1802" y="6850"/>
                    </a:lnTo>
                    <a:lnTo>
                      <a:pt x="1795" y="6801"/>
                    </a:lnTo>
                    <a:lnTo>
                      <a:pt x="1787" y="6751"/>
                    </a:lnTo>
                    <a:lnTo>
                      <a:pt x="1780" y="6702"/>
                    </a:lnTo>
                    <a:lnTo>
                      <a:pt x="1772" y="6652"/>
                    </a:lnTo>
                    <a:lnTo>
                      <a:pt x="1765" y="6602"/>
                    </a:lnTo>
                    <a:lnTo>
                      <a:pt x="1757" y="6553"/>
                    </a:lnTo>
                    <a:lnTo>
                      <a:pt x="1749" y="6502"/>
                    </a:lnTo>
                    <a:lnTo>
                      <a:pt x="1742" y="6452"/>
                    </a:lnTo>
                    <a:lnTo>
                      <a:pt x="1735" y="6402"/>
                    </a:lnTo>
                    <a:lnTo>
                      <a:pt x="1726" y="6351"/>
                    </a:lnTo>
                    <a:lnTo>
                      <a:pt x="1719" y="6301"/>
                    </a:lnTo>
                    <a:lnTo>
                      <a:pt x="1711" y="6250"/>
                    </a:lnTo>
                    <a:lnTo>
                      <a:pt x="1704" y="6199"/>
                    </a:lnTo>
                    <a:lnTo>
                      <a:pt x="1696" y="6148"/>
                    </a:lnTo>
                    <a:lnTo>
                      <a:pt x="1689" y="6097"/>
                    </a:lnTo>
                    <a:lnTo>
                      <a:pt x="1681" y="6046"/>
                    </a:lnTo>
                    <a:lnTo>
                      <a:pt x="1674" y="5995"/>
                    </a:lnTo>
                    <a:lnTo>
                      <a:pt x="1666" y="5944"/>
                    </a:lnTo>
                    <a:lnTo>
                      <a:pt x="1659" y="5893"/>
                    </a:lnTo>
                    <a:lnTo>
                      <a:pt x="1651" y="5841"/>
                    </a:lnTo>
                    <a:lnTo>
                      <a:pt x="1644" y="5790"/>
                    </a:lnTo>
                    <a:lnTo>
                      <a:pt x="1636" y="5738"/>
                    </a:lnTo>
                    <a:lnTo>
                      <a:pt x="1629" y="5687"/>
                    </a:lnTo>
                    <a:lnTo>
                      <a:pt x="1621" y="5635"/>
                    </a:lnTo>
                    <a:lnTo>
                      <a:pt x="1614" y="5584"/>
                    </a:lnTo>
                    <a:lnTo>
                      <a:pt x="1606" y="5532"/>
                    </a:lnTo>
                    <a:lnTo>
                      <a:pt x="1599" y="5480"/>
                    </a:lnTo>
                    <a:lnTo>
                      <a:pt x="1591" y="5429"/>
                    </a:lnTo>
                    <a:lnTo>
                      <a:pt x="1584" y="5377"/>
                    </a:lnTo>
                    <a:lnTo>
                      <a:pt x="1576" y="5325"/>
                    </a:lnTo>
                    <a:lnTo>
                      <a:pt x="1569" y="5274"/>
                    </a:lnTo>
                    <a:lnTo>
                      <a:pt x="1561" y="5222"/>
                    </a:lnTo>
                    <a:lnTo>
                      <a:pt x="1554" y="5170"/>
                    </a:lnTo>
                    <a:lnTo>
                      <a:pt x="1546" y="5118"/>
                    </a:lnTo>
                    <a:lnTo>
                      <a:pt x="1539" y="5067"/>
                    </a:lnTo>
                    <a:lnTo>
                      <a:pt x="1531" y="5015"/>
                    </a:lnTo>
                    <a:lnTo>
                      <a:pt x="1524" y="4963"/>
                    </a:lnTo>
                    <a:lnTo>
                      <a:pt x="1516" y="4912"/>
                    </a:lnTo>
                    <a:lnTo>
                      <a:pt x="1509" y="4860"/>
                    </a:lnTo>
                    <a:lnTo>
                      <a:pt x="1501" y="4808"/>
                    </a:lnTo>
                    <a:lnTo>
                      <a:pt x="1494" y="4757"/>
                    </a:lnTo>
                    <a:lnTo>
                      <a:pt x="1486" y="4705"/>
                    </a:lnTo>
                    <a:lnTo>
                      <a:pt x="1479" y="4654"/>
                    </a:lnTo>
                    <a:lnTo>
                      <a:pt x="1471" y="4603"/>
                    </a:lnTo>
                    <a:lnTo>
                      <a:pt x="1464" y="4551"/>
                    </a:lnTo>
                    <a:lnTo>
                      <a:pt x="1456" y="4500"/>
                    </a:lnTo>
                    <a:lnTo>
                      <a:pt x="1449" y="4449"/>
                    </a:lnTo>
                    <a:lnTo>
                      <a:pt x="1441" y="4398"/>
                    </a:lnTo>
                    <a:lnTo>
                      <a:pt x="1434" y="4347"/>
                    </a:lnTo>
                    <a:lnTo>
                      <a:pt x="1426" y="4296"/>
                    </a:lnTo>
                    <a:lnTo>
                      <a:pt x="1419" y="4245"/>
                    </a:lnTo>
                    <a:lnTo>
                      <a:pt x="1411" y="4195"/>
                    </a:lnTo>
                    <a:lnTo>
                      <a:pt x="1404" y="4144"/>
                    </a:lnTo>
                    <a:lnTo>
                      <a:pt x="1397" y="4094"/>
                    </a:lnTo>
                    <a:lnTo>
                      <a:pt x="1388" y="4043"/>
                    </a:lnTo>
                    <a:lnTo>
                      <a:pt x="1381" y="3993"/>
                    </a:lnTo>
                    <a:lnTo>
                      <a:pt x="1373" y="3943"/>
                    </a:lnTo>
                    <a:lnTo>
                      <a:pt x="1366" y="3893"/>
                    </a:lnTo>
                    <a:lnTo>
                      <a:pt x="1358" y="3843"/>
                    </a:lnTo>
                    <a:lnTo>
                      <a:pt x="1351" y="3793"/>
                    </a:lnTo>
                    <a:lnTo>
                      <a:pt x="1344" y="3743"/>
                    </a:lnTo>
                    <a:lnTo>
                      <a:pt x="1336" y="3694"/>
                    </a:lnTo>
                    <a:lnTo>
                      <a:pt x="1329" y="3644"/>
                    </a:lnTo>
                    <a:lnTo>
                      <a:pt x="1321" y="3595"/>
                    </a:lnTo>
                    <a:lnTo>
                      <a:pt x="1314" y="3546"/>
                    </a:lnTo>
                    <a:lnTo>
                      <a:pt x="1306" y="3497"/>
                    </a:lnTo>
                    <a:lnTo>
                      <a:pt x="1299" y="3449"/>
                    </a:lnTo>
                    <a:lnTo>
                      <a:pt x="1291" y="3400"/>
                    </a:lnTo>
                    <a:lnTo>
                      <a:pt x="1284" y="3352"/>
                    </a:lnTo>
                    <a:lnTo>
                      <a:pt x="1276" y="3304"/>
                    </a:lnTo>
                    <a:lnTo>
                      <a:pt x="1269" y="3256"/>
                    </a:lnTo>
                    <a:lnTo>
                      <a:pt x="1261" y="3208"/>
                    </a:lnTo>
                    <a:lnTo>
                      <a:pt x="1254" y="3161"/>
                    </a:lnTo>
                    <a:lnTo>
                      <a:pt x="1246" y="3114"/>
                    </a:lnTo>
                    <a:lnTo>
                      <a:pt x="1239" y="3067"/>
                    </a:lnTo>
                    <a:lnTo>
                      <a:pt x="1231" y="3020"/>
                    </a:lnTo>
                    <a:lnTo>
                      <a:pt x="1224" y="2973"/>
                    </a:lnTo>
                    <a:lnTo>
                      <a:pt x="1216" y="2927"/>
                    </a:lnTo>
                    <a:lnTo>
                      <a:pt x="1209" y="2881"/>
                    </a:lnTo>
                    <a:lnTo>
                      <a:pt x="1201" y="2835"/>
                    </a:lnTo>
                    <a:lnTo>
                      <a:pt x="1194" y="2789"/>
                    </a:lnTo>
                    <a:lnTo>
                      <a:pt x="1186" y="2743"/>
                    </a:lnTo>
                    <a:lnTo>
                      <a:pt x="1179" y="2698"/>
                    </a:lnTo>
                    <a:lnTo>
                      <a:pt x="1171" y="2653"/>
                    </a:lnTo>
                    <a:lnTo>
                      <a:pt x="1164" y="2608"/>
                    </a:lnTo>
                    <a:lnTo>
                      <a:pt x="1156" y="2564"/>
                    </a:lnTo>
                    <a:lnTo>
                      <a:pt x="1149" y="2520"/>
                    </a:lnTo>
                    <a:lnTo>
                      <a:pt x="1141" y="2476"/>
                    </a:lnTo>
                    <a:lnTo>
                      <a:pt x="1134" y="2433"/>
                    </a:lnTo>
                    <a:lnTo>
                      <a:pt x="1126" y="2389"/>
                    </a:lnTo>
                    <a:lnTo>
                      <a:pt x="1119" y="2346"/>
                    </a:lnTo>
                    <a:lnTo>
                      <a:pt x="1111" y="2303"/>
                    </a:lnTo>
                    <a:lnTo>
                      <a:pt x="1104" y="2261"/>
                    </a:lnTo>
                    <a:lnTo>
                      <a:pt x="1096" y="2219"/>
                    </a:lnTo>
                    <a:lnTo>
                      <a:pt x="1089" y="2177"/>
                    </a:lnTo>
                    <a:lnTo>
                      <a:pt x="1081" y="2136"/>
                    </a:lnTo>
                    <a:lnTo>
                      <a:pt x="1074" y="2094"/>
                    </a:lnTo>
                    <a:lnTo>
                      <a:pt x="1066" y="2053"/>
                    </a:lnTo>
                    <a:lnTo>
                      <a:pt x="1059" y="2013"/>
                    </a:lnTo>
                    <a:lnTo>
                      <a:pt x="1051" y="1972"/>
                    </a:lnTo>
                    <a:lnTo>
                      <a:pt x="1043" y="1932"/>
                    </a:lnTo>
                    <a:lnTo>
                      <a:pt x="1036" y="1893"/>
                    </a:lnTo>
                    <a:lnTo>
                      <a:pt x="1028" y="1854"/>
                    </a:lnTo>
                    <a:lnTo>
                      <a:pt x="1021" y="1815"/>
                    </a:lnTo>
                    <a:lnTo>
                      <a:pt x="1013" y="1776"/>
                    </a:lnTo>
                    <a:lnTo>
                      <a:pt x="1006" y="1738"/>
                    </a:lnTo>
                    <a:lnTo>
                      <a:pt x="998" y="1700"/>
                    </a:lnTo>
                    <a:lnTo>
                      <a:pt x="991" y="1662"/>
                    </a:lnTo>
                    <a:lnTo>
                      <a:pt x="983" y="1625"/>
                    </a:lnTo>
                    <a:lnTo>
                      <a:pt x="976" y="1588"/>
                    </a:lnTo>
                    <a:lnTo>
                      <a:pt x="968" y="1552"/>
                    </a:lnTo>
                    <a:lnTo>
                      <a:pt x="961" y="1516"/>
                    </a:lnTo>
                    <a:lnTo>
                      <a:pt x="954" y="1480"/>
                    </a:lnTo>
                    <a:lnTo>
                      <a:pt x="946" y="1445"/>
                    </a:lnTo>
                    <a:lnTo>
                      <a:pt x="939" y="1410"/>
                    </a:lnTo>
                    <a:lnTo>
                      <a:pt x="931" y="1375"/>
                    </a:lnTo>
                    <a:lnTo>
                      <a:pt x="924" y="1341"/>
                    </a:lnTo>
                    <a:lnTo>
                      <a:pt x="916" y="1307"/>
                    </a:lnTo>
                    <a:lnTo>
                      <a:pt x="909" y="1274"/>
                    </a:lnTo>
                    <a:lnTo>
                      <a:pt x="901" y="1241"/>
                    </a:lnTo>
                    <a:lnTo>
                      <a:pt x="894" y="1208"/>
                    </a:lnTo>
                    <a:lnTo>
                      <a:pt x="886" y="1176"/>
                    </a:lnTo>
                    <a:lnTo>
                      <a:pt x="879" y="1144"/>
                    </a:lnTo>
                    <a:lnTo>
                      <a:pt x="871" y="1113"/>
                    </a:lnTo>
                    <a:lnTo>
                      <a:pt x="864" y="1082"/>
                    </a:lnTo>
                    <a:lnTo>
                      <a:pt x="856" y="1051"/>
                    </a:lnTo>
                    <a:lnTo>
                      <a:pt x="849" y="1021"/>
                    </a:lnTo>
                    <a:lnTo>
                      <a:pt x="841" y="991"/>
                    </a:lnTo>
                    <a:lnTo>
                      <a:pt x="834" y="962"/>
                    </a:lnTo>
                    <a:lnTo>
                      <a:pt x="827" y="934"/>
                    </a:lnTo>
                    <a:lnTo>
                      <a:pt x="819" y="905"/>
                    </a:lnTo>
                    <a:lnTo>
                      <a:pt x="812" y="877"/>
                    </a:lnTo>
                    <a:lnTo>
                      <a:pt x="804" y="850"/>
                    </a:lnTo>
                    <a:lnTo>
                      <a:pt x="797" y="823"/>
                    </a:lnTo>
                    <a:lnTo>
                      <a:pt x="789" y="796"/>
                    </a:lnTo>
                    <a:lnTo>
                      <a:pt x="782" y="770"/>
                    </a:lnTo>
                    <a:lnTo>
                      <a:pt x="774" y="744"/>
                    </a:lnTo>
                    <a:lnTo>
                      <a:pt x="767" y="719"/>
                    </a:lnTo>
                    <a:lnTo>
                      <a:pt x="760" y="694"/>
                    </a:lnTo>
                    <a:lnTo>
                      <a:pt x="752" y="670"/>
                    </a:lnTo>
                    <a:lnTo>
                      <a:pt x="745" y="646"/>
                    </a:lnTo>
                    <a:lnTo>
                      <a:pt x="737" y="623"/>
                    </a:lnTo>
                    <a:lnTo>
                      <a:pt x="730" y="600"/>
                    </a:lnTo>
                    <a:lnTo>
                      <a:pt x="723" y="578"/>
                    </a:lnTo>
                    <a:lnTo>
                      <a:pt x="715" y="555"/>
                    </a:lnTo>
                    <a:lnTo>
                      <a:pt x="707" y="534"/>
                    </a:lnTo>
                    <a:lnTo>
                      <a:pt x="700" y="513"/>
                    </a:lnTo>
                    <a:lnTo>
                      <a:pt x="692" y="492"/>
                    </a:lnTo>
                    <a:lnTo>
                      <a:pt x="685" y="472"/>
                    </a:lnTo>
                    <a:lnTo>
                      <a:pt x="678" y="453"/>
                    </a:lnTo>
                    <a:lnTo>
                      <a:pt x="670" y="434"/>
                    </a:lnTo>
                    <a:lnTo>
                      <a:pt x="663" y="415"/>
                    </a:lnTo>
                    <a:lnTo>
                      <a:pt x="656" y="397"/>
                    </a:lnTo>
                    <a:lnTo>
                      <a:pt x="648" y="380"/>
                    </a:lnTo>
                    <a:lnTo>
                      <a:pt x="641" y="363"/>
                    </a:lnTo>
                    <a:lnTo>
                      <a:pt x="634" y="346"/>
                    </a:lnTo>
                    <a:lnTo>
                      <a:pt x="627" y="330"/>
                    </a:lnTo>
                    <a:lnTo>
                      <a:pt x="619" y="315"/>
                    </a:lnTo>
                    <a:lnTo>
                      <a:pt x="612" y="299"/>
                    </a:lnTo>
                    <a:lnTo>
                      <a:pt x="605" y="285"/>
                    </a:lnTo>
                    <a:lnTo>
                      <a:pt x="598" y="271"/>
                    </a:lnTo>
                    <a:lnTo>
                      <a:pt x="591" y="258"/>
                    </a:lnTo>
                    <a:lnTo>
                      <a:pt x="583" y="245"/>
                    </a:lnTo>
                    <a:lnTo>
                      <a:pt x="576" y="233"/>
                    </a:lnTo>
                    <a:lnTo>
                      <a:pt x="569" y="221"/>
                    </a:lnTo>
                    <a:lnTo>
                      <a:pt x="562" y="210"/>
                    </a:lnTo>
                    <a:lnTo>
                      <a:pt x="555" y="199"/>
                    </a:lnTo>
                    <a:lnTo>
                      <a:pt x="548" y="189"/>
                    </a:lnTo>
                    <a:lnTo>
                      <a:pt x="542" y="179"/>
                    </a:lnTo>
                    <a:lnTo>
                      <a:pt x="535" y="170"/>
                    </a:lnTo>
                    <a:lnTo>
                      <a:pt x="528" y="162"/>
                    </a:lnTo>
                    <a:lnTo>
                      <a:pt x="521" y="154"/>
                    </a:lnTo>
                    <a:lnTo>
                      <a:pt x="515" y="146"/>
                    </a:lnTo>
                    <a:lnTo>
                      <a:pt x="509" y="139"/>
                    </a:lnTo>
                    <a:lnTo>
                      <a:pt x="502" y="133"/>
                    </a:lnTo>
                    <a:lnTo>
                      <a:pt x="496" y="127"/>
                    </a:lnTo>
                    <a:lnTo>
                      <a:pt x="492" y="123"/>
                    </a:lnTo>
                    <a:lnTo>
                      <a:pt x="484" y="118"/>
                    </a:lnTo>
                    <a:lnTo>
                      <a:pt x="478" y="113"/>
                    </a:lnTo>
                    <a:lnTo>
                      <a:pt x="473" y="110"/>
                    </a:lnTo>
                    <a:lnTo>
                      <a:pt x="470" y="107"/>
                    </a:lnTo>
                    <a:lnTo>
                      <a:pt x="462" y="104"/>
                    </a:lnTo>
                    <a:lnTo>
                      <a:pt x="457" y="102"/>
                    </a:lnTo>
                    <a:lnTo>
                      <a:pt x="455" y="100"/>
                    </a:lnTo>
                    <a:lnTo>
                      <a:pt x="448" y="98"/>
                    </a:lnTo>
                    <a:lnTo>
                      <a:pt x="443" y="97"/>
                    </a:lnTo>
                    <a:lnTo>
                      <a:pt x="442" y="96"/>
                    </a:lnTo>
                    <a:lnTo>
                      <a:pt x="434" y="96"/>
                    </a:lnTo>
                    <a:lnTo>
                      <a:pt x="433" y="95"/>
                    </a:lnTo>
                    <a:lnTo>
                      <a:pt x="428" y="96"/>
                    </a:lnTo>
                    <a:lnTo>
                      <a:pt x="421" y="97"/>
                    </a:lnTo>
                    <a:lnTo>
                      <a:pt x="419" y="96"/>
                    </a:lnTo>
                    <a:lnTo>
                      <a:pt x="415" y="98"/>
                    </a:lnTo>
                    <a:lnTo>
                      <a:pt x="407" y="100"/>
                    </a:lnTo>
                    <a:lnTo>
                      <a:pt x="405" y="100"/>
                    </a:lnTo>
                    <a:lnTo>
                      <a:pt x="400" y="103"/>
                    </a:lnTo>
                    <a:lnTo>
                      <a:pt x="394" y="106"/>
                    </a:lnTo>
                    <a:lnTo>
                      <a:pt x="389" y="109"/>
                    </a:lnTo>
                    <a:lnTo>
                      <a:pt x="381" y="114"/>
                    </a:lnTo>
                    <a:lnTo>
                      <a:pt x="377" y="116"/>
                    </a:lnTo>
                    <a:lnTo>
                      <a:pt x="371" y="121"/>
                    </a:lnTo>
                    <a:lnTo>
                      <a:pt x="365" y="127"/>
                    </a:lnTo>
                    <a:lnTo>
                      <a:pt x="358" y="132"/>
                    </a:lnTo>
                    <a:lnTo>
                      <a:pt x="352" y="139"/>
                    </a:lnTo>
                    <a:lnTo>
                      <a:pt x="345" y="146"/>
                    </a:lnTo>
                    <a:lnTo>
                      <a:pt x="339" y="153"/>
                    </a:lnTo>
                    <a:lnTo>
                      <a:pt x="332" y="161"/>
                    </a:lnTo>
                    <a:lnTo>
                      <a:pt x="325" y="170"/>
                    </a:lnTo>
                    <a:lnTo>
                      <a:pt x="319" y="178"/>
                    </a:lnTo>
                    <a:lnTo>
                      <a:pt x="312" y="189"/>
                    </a:lnTo>
                    <a:lnTo>
                      <a:pt x="305" y="199"/>
                    </a:lnTo>
                    <a:lnTo>
                      <a:pt x="298" y="210"/>
                    </a:lnTo>
                    <a:lnTo>
                      <a:pt x="291" y="221"/>
                    </a:lnTo>
                    <a:lnTo>
                      <a:pt x="284" y="233"/>
                    </a:lnTo>
                    <a:lnTo>
                      <a:pt x="276" y="245"/>
                    </a:lnTo>
                    <a:lnTo>
                      <a:pt x="269" y="258"/>
                    </a:lnTo>
                    <a:lnTo>
                      <a:pt x="262" y="271"/>
                    </a:lnTo>
                    <a:lnTo>
                      <a:pt x="255" y="286"/>
                    </a:lnTo>
                    <a:lnTo>
                      <a:pt x="248" y="300"/>
                    </a:lnTo>
                    <a:lnTo>
                      <a:pt x="240" y="315"/>
                    </a:lnTo>
                    <a:lnTo>
                      <a:pt x="233" y="331"/>
                    </a:lnTo>
                    <a:lnTo>
                      <a:pt x="226" y="347"/>
                    </a:lnTo>
                    <a:lnTo>
                      <a:pt x="219" y="363"/>
                    </a:lnTo>
                    <a:lnTo>
                      <a:pt x="211" y="380"/>
                    </a:lnTo>
                    <a:lnTo>
                      <a:pt x="204" y="398"/>
                    </a:lnTo>
                    <a:lnTo>
                      <a:pt x="197" y="416"/>
                    </a:lnTo>
                    <a:lnTo>
                      <a:pt x="189" y="435"/>
                    </a:lnTo>
                    <a:lnTo>
                      <a:pt x="182" y="454"/>
                    </a:lnTo>
                    <a:lnTo>
                      <a:pt x="174" y="474"/>
                    </a:lnTo>
                    <a:lnTo>
                      <a:pt x="167" y="493"/>
                    </a:lnTo>
                    <a:lnTo>
                      <a:pt x="160" y="514"/>
                    </a:lnTo>
                    <a:lnTo>
                      <a:pt x="152" y="535"/>
                    </a:lnTo>
                    <a:lnTo>
                      <a:pt x="145" y="557"/>
                    </a:lnTo>
                    <a:lnTo>
                      <a:pt x="137" y="579"/>
                    </a:lnTo>
                    <a:lnTo>
                      <a:pt x="130" y="601"/>
                    </a:lnTo>
                    <a:lnTo>
                      <a:pt x="122" y="624"/>
                    </a:lnTo>
                    <a:lnTo>
                      <a:pt x="115" y="647"/>
                    </a:lnTo>
                    <a:lnTo>
                      <a:pt x="107" y="672"/>
                    </a:lnTo>
                    <a:lnTo>
                      <a:pt x="100" y="696"/>
                    </a:lnTo>
                    <a:cubicBezTo>
                      <a:pt x="92" y="721"/>
                      <a:pt x="65" y="736"/>
                      <a:pt x="40" y="728"/>
                    </a:cubicBezTo>
                    <a:cubicBezTo>
                      <a:pt x="15" y="720"/>
                      <a:pt x="0" y="693"/>
                      <a:pt x="8" y="668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37" name="Group 36"/>
            <p:cNvGrpSpPr/>
            <p:nvPr/>
          </p:nvGrpSpPr>
          <p:grpSpPr>
            <a:xfrm>
              <a:off x="3244497" y="4011859"/>
              <a:ext cx="490850" cy="253941"/>
              <a:chOff x="10518895" y="2755896"/>
              <a:chExt cx="1173548" cy="148881"/>
            </a:xfrm>
          </p:grpSpPr>
          <p:sp>
            <p:nvSpPr>
              <p:cNvPr id="38" name="Freeform 11"/>
              <p:cNvSpPr>
                <a:spLocks/>
              </p:cNvSpPr>
              <p:nvPr/>
            </p:nvSpPr>
            <p:spPr bwMode="auto">
              <a:xfrm>
                <a:off x="10518895" y="2755896"/>
                <a:ext cx="315520" cy="148881"/>
              </a:xfrm>
              <a:custGeom>
                <a:avLst/>
                <a:gdLst>
                  <a:gd name="T0" fmla="*/ 309 w 10195"/>
                  <a:gd name="T1" fmla="*/ 8373 h 20885"/>
                  <a:gd name="T2" fmla="*/ 624 w 10195"/>
                  <a:gd name="T3" fmla="*/ 6303 h 20885"/>
                  <a:gd name="T4" fmla="*/ 940 w 10195"/>
                  <a:gd name="T5" fmla="*/ 4413 h 20885"/>
                  <a:gd name="T6" fmla="*/ 1256 w 10195"/>
                  <a:gd name="T7" fmla="*/ 2787 h 20885"/>
                  <a:gd name="T8" fmla="*/ 1572 w 10195"/>
                  <a:gd name="T9" fmla="*/ 1493 h 20885"/>
                  <a:gd name="T10" fmla="*/ 1893 w 10195"/>
                  <a:gd name="T11" fmla="*/ 584 h 20885"/>
                  <a:gd name="T12" fmla="*/ 2235 w 10195"/>
                  <a:gd name="T13" fmla="*/ 85 h 20885"/>
                  <a:gd name="T14" fmla="*/ 2661 w 10195"/>
                  <a:gd name="T15" fmla="*/ 64 h 20885"/>
                  <a:gd name="T16" fmla="*/ 3013 w 10195"/>
                  <a:gd name="T17" fmla="*/ 545 h 20885"/>
                  <a:gd name="T18" fmla="*/ 3335 w 10195"/>
                  <a:gd name="T19" fmla="*/ 1432 h 20885"/>
                  <a:gd name="T20" fmla="*/ 3651 w 10195"/>
                  <a:gd name="T21" fmla="*/ 2707 h 20885"/>
                  <a:gd name="T22" fmla="*/ 3968 w 10195"/>
                  <a:gd name="T23" fmla="*/ 4316 h 20885"/>
                  <a:gd name="T24" fmla="*/ 4283 w 10195"/>
                  <a:gd name="T25" fmla="*/ 6193 h 20885"/>
                  <a:gd name="T26" fmla="*/ 4599 w 10195"/>
                  <a:gd name="T27" fmla="*/ 8255 h 20885"/>
                  <a:gd name="T28" fmla="*/ 4914 w 10195"/>
                  <a:gd name="T29" fmla="*/ 10413 h 20885"/>
                  <a:gd name="T30" fmla="*/ 5230 w 10195"/>
                  <a:gd name="T31" fmla="*/ 12569 h 20885"/>
                  <a:gd name="T32" fmla="*/ 5545 w 10195"/>
                  <a:gd name="T33" fmla="*/ 14631 h 20885"/>
                  <a:gd name="T34" fmla="*/ 5861 w 10195"/>
                  <a:gd name="T35" fmla="*/ 16507 h 20885"/>
                  <a:gd name="T36" fmla="*/ 6175 w 10195"/>
                  <a:gd name="T37" fmla="*/ 18116 h 20885"/>
                  <a:gd name="T38" fmla="*/ 6489 w 10195"/>
                  <a:gd name="T39" fmla="*/ 19383 h 20885"/>
                  <a:gd name="T40" fmla="*/ 6799 w 10195"/>
                  <a:gd name="T41" fmla="*/ 20248 h 20885"/>
                  <a:gd name="T42" fmla="*/ 7084 w 10195"/>
                  <a:gd name="T43" fmla="*/ 20658 h 20885"/>
                  <a:gd name="T44" fmla="*/ 7287 w 10195"/>
                  <a:gd name="T45" fmla="*/ 20652 h 20885"/>
                  <a:gd name="T46" fmla="*/ 7572 w 10195"/>
                  <a:gd name="T47" fmla="*/ 20231 h 20885"/>
                  <a:gd name="T48" fmla="*/ 7882 w 10195"/>
                  <a:gd name="T49" fmla="*/ 19355 h 20885"/>
                  <a:gd name="T50" fmla="*/ 8196 w 10195"/>
                  <a:gd name="T51" fmla="*/ 18079 h 20885"/>
                  <a:gd name="T52" fmla="*/ 8511 w 10195"/>
                  <a:gd name="T53" fmla="*/ 16464 h 20885"/>
                  <a:gd name="T54" fmla="*/ 8826 w 10195"/>
                  <a:gd name="T55" fmla="*/ 14582 h 20885"/>
                  <a:gd name="T56" fmla="*/ 9142 w 10195"/>
                  <a:gd name="T57" fmla="*/ 12516 h 20885"/>
                  <a:gd name="T58" fmla="*/ 9456 w 10195"/>
                  <a:gd name="T59" fmla="*/ 10359 h 20885"/>
                  <a:gd name="T60" fmla="*/ 9772 w 10195"/>
                  <a:gd name="T61" fmla="*/ 8203 h 20885"/>
                  <a:gd name="T62" fmla="*/ 10127 w 10195"/>
                  <a:gd name="T63" fmla="*/ 7136 h 20885"/>
                  <a:gd name="T64" fmla="*/ 9811 w 10195"/>
                  <a:gd name="T65" fmla="*/ 9250 h 20885"/>
                  <a:gd name="T66" fmla="*/ 9496 w 10195"/>
                  <a:gd name="T67" fmla="*/ 11419 h 20885"/>
                  <a:gd name="T68" fmla="*/ 9180 w 10195"/>
                  <a:gd name="T69" fmla="*/ 13546 h 20885"/>
                  <a:gd name="T70" fmla="*/ 8865 w 10195"/>
                  <a:gd name="T71" fmla="*/ 15538 h 20885"/>
                  <a:gd name="T72" fmla="*/ 8549 w 10195"/>
                  <a:gd name="T73" fmla="*/ 17308 h 20885"/>
                  <a:gd name="T74" fmla="*/ 8233 w 10195"/>
                  <a:gd name="T75" fmla="*/ 18779 h 20885"/>
                  <a:gd name="T76" fmla="*/ 7915 w 10195"/>
                  <a:gd name="T77" fmla="*/ 19889 h 20885"/>
                  <a:gd name="T78" fmla="*/ 7588 w 10195"/>
                  <a:gd name="T79" fmla="*/ 20600 h 20885"/>
                  <a:gd name="T80" fmla="*/ 7200 w 10195"/>
                  <a:gd name="T81" fmla="*/ 20884 h 20885"/>
                  <a:gd name="T82" fmla="*/ 6798 w 10195"/>
                  <a:gd name="T83" fmla="*/ 20633 h 20885"/>
                  <a:gd name="T84" fmla="*/ 6472 w 10195"/>
                  <a:gd name="T85" fmla="*/ 19954 h 20885"/>
                  <a:gd name="T86" fmla="*/ 6153 w 10195"/>
                  <a:gd name="T87" fmla="*/ 18872 h 20885"/>
                  <a:gd name="T88" fmla="*/ 5837 w 10195"/>
                  <a:gd name="T89" fmla="*/ 17426 h 20885"/>
                  <a:gd name="T90" fmla="*/ 5521 w 10195"/>
                  <a:gd name="T91" fmla="*/ 15674 h 20885"/>
                  <a:gd name="T92" fmla="*/ 5206 w 10195"/>
                  <a:gd name="T93" fmla="*/ 13696 h 20885"/>
                  <a:gd name="T94" fmla="*/ 4889 w 10195"/>
                  <a:gd name="T95" fmla="*/ 11576 h 20885"/>
                  <a:gd name="T96" fmla="*/ 4574 w 10195"/>
                  <a:gd name="T97" fmla="*/ 9407 h 20885"/>
                  <a:gd name="T98" fmla="*/ 4259 w 10195"/>
                  <a:gd name="T99" fmla="*/ 7285 h 20885"/>
                  <a:gd name="T100" fmla="*/ 3944 w 10195"/>
                  <a:gd name="T101" fmla="*/ 5303 h 20885"/>
                  <a:gd name="T102" fmla="*/ 3628 w 10195"/>
                  <a:gd name="T103" fmla="*/ 3549 h 20885"/>
                  <a:gd name="T104" fmla="*/ 3314 w 10195"/>
                  <a:gd name="T105" fmla="*/ 2100 h 20885"/>
                  <a:gd name="T106" fmla="*/ 3002 w 10195"/>
                  <a:gd name="T107" fmla="*/ 1024 h 20885"/>
                  <a:gd name="T108" fmla="*/ 2698 w 10195"/>
                  <a:gd name="T109" fmla="*/ 377 h 20885"/>
                  <a:gd name="T110" fmla="*/ 2468 w 10195"/>
                  <a:gd name="T111" fmla="*/ 191 h 20885"/>
                  <a:gd name="T112" fmla="*/ 2226 w 10195"/>
                  <a:gd name="T113" fmla="*/ 377 h 20885"/>
                  <a:gd name="T114" fmla="*/ 1921 w 10195"/>
                  <a:gd name="T115" fmla="*/ 1030 h 20885"/>
                  <a:gd name="T116" fmla="*/ 1608 w 10195"/>
                  <a:gd name="T117" fmla="*/ 2110 h 20885"/>
                  <a:gd name="T118" fmla="*/ 1294 w 10195"/>
                  <a:gd name="T119" fmla="*/ 3561 h 20885"/>
                  <a:gd name="T120" fmla="*/ 978 w 10195"/>
                  <a:gd name="T121" fmla="*/ 5317 h 20885"/>
                  <a:gd name="T122" fmla="*/ 663 w 10195"/>
                  <a:gd name="T123" fmla="*/ 7301 h 20885"/>
                  <a:gd name="T124" fmla="*/ 347 w 10195"/>
                  <a:gd name="T125" fmla="*/ 9423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5" h="20885">
                    <a:moveTo>
                      <a:pt x="7" y="10429"/>
                    </a:moveTo>
                    <a:lnTo>
                      <a:pt x="22" y="10326"/>
                    </a:lnTo>
                    <a:lnTo>
                      <a:pt x="37" y="10222"/>
                    </a:lnTo>
                    <a:lnTo>
                      <a:pt x="52" y="10119"/>
                    </a:lnTo>
                    <a:lnTo>
                      <a:pt x="67" y="10015"/>
                    </a:lnTo>
                    <a:lnTo>
                      <a:pt x="82" y="9912"/>
                    </a:lnTo>
                    <a:lnTo>
                      <a:pt x="97" y="9809"/>
                    </a:lnTo>
                    <a:lnTo>
                      <a:pt x="112" y="9705"/>
                    </a:lnTo>
                    <a:lnTo>
                      <a:pt x="127" y="9602"/>
                    </a:lnTo>
                    <a:lnTo>
                      <a:pt x="142" y="9499"/>
                    </a:lnTo>
                    <a:lnTo>
                      <a:pt x="157" y="9396"/>
                    </a:lnTo>
                    <a:lnTo>
                      <a:pt x="172" y="9293"/>
                    </a:lnTo>
                    <a:lnTo>
                      <a:pt x="187" y="9191"/>
                    </a:lnTo>
                    <a:lnTo>
                      <a:pt x="202" y="9088"/>
                    </a:lnTo>
                    <a:lnTo>
                      <a:pt x="217" y="8985"/>
                    </a:lnTo>
                    <a:lnTo>
                      <a:pt x="232" y="8883"/>
                    </a:lnTo>
                    <a:lnTo>
                      <a:pt x="247" y="8781"/>
                    </a:lnTo>
                    <a:lnTo>
                      <a:pt x="264" y="8678"/>
                    </a:lnTo>
                    <a:lnTo>
                      <a:pt x="278" y="8577"/>
                    </a:lnTo>
                    <a:lnTo>
                      <a:pt x="293" y="8475"/>
                    </a:lnTo>
                    <a:lnTo>
                      <a:pt x="309" y="8373"/>
                    </a:lnTo>
                    <a:lnTo>
                      <a:pt x="323" y="8272"/>
                    </a:lnTo>
                    <a:lnTo>
                      <a:pt x="339" y="8170"/>
                    </a:lnTo>
                    <a:lnTo>
                      <a:pt x="354" y="8069"/>
                    </a:lnTo>
                    <a:lnTo>
                      <a:pt x="369" y="7969"/>
                    </a:lnTo>
                    <a:lnTo>
                      <a:pt x="384" y="7868"/>
                    </a:lnTo>
                    <a:lnTo>
                      <a:pt x="399" y="7768"/>
                    </a:lnTo>
                    <a:lnTo>
                      <a:pt x="414" y="7668"/>
                    </a:lnTo>
                    <a:lnTo>
                      <a:pt x="429" y="7569"/>
                    </a:lnTo>
                    <a:lnTo>
                      <a:pt x="444" y="7469"/>
                    </a:lnTo>
                    <a:lnTo>
                      <a:pt x="459" y="7370"/>
                    </a:lnTo>
                    <a:lnTo>
                      <a:pt x="474" y="7272"/>
                    </a:lnTo>
                    <a:lnTo>
                      <a:pt x="489" y="7173"/>
                    </a:lnTo>
                    <a:lnTo>
                      <a:pt x="504" y="7075"/>
                    </a:lnTo>
                    <a:lnTo>
                      <a:pt x="519" y="6978"/>
                    </a:lnTo>
                    <a:lnTo>
                      <a:pt x="534" y="6880"/>
                    </a:lnTo>
                    <a:lnTo>
                      <a:pt x="549" y="6783"/>
                    </a:lnTo>
                    <a:lnTo>
                      <a:pt x="564" y="6687"/>
                    </a:lnTo>
                    <a:lnTo>
                      <a:pt x="579" y="6590"/>
                    </a:lnTo>
                    <a:lnTo>
                      <a:pt x="594" y="6494"/>
                    </a:lnTo>
                    <a:lnTo>
                      <a:pt x="609" y="6398"/>
                    </a:lnTo>
                    <a:lnTo>
                      <a:pt x="624" y="6303"/>
                    </a:lnTo>
                    <a:lnTo>
                      <a:pt x="639" y="6208"/>
                    </a:lnTo>
                    <a:lnTo>
                      <a:pt x="654" y="6114"/>
                    </a:lnTo>
                    <a:lnTo>
                      <a:pt x="669" y="6020"/>
                    </a:lnTo>
                    <a:lnTo>
                      <a:pt x="684" y="5927"/>
                    </a:lnTo>
                    <a:lnTo>
                      <a:pt x="699" y="5834"/>
                    </a:lnTo>
                    <a:lnTo>
                      <a:pt x="714" y="5741"/>
                    </a:lnTo>
                    <a:lnTo>
                      <a:pt x="729" y="5649"/>
                    </a:lnTo>
                    <a:lnTo>
                      <a:pt x="744" y="5558"/>
                    </a:lnTo>
                    <a:lnTo>
                      <a:pt x="759" y="5467"/>
                    </a:lnTo>
                    <a:lnTo>
                      <a:pt x="774" y="5376"/>
                    </a:lnTo>
                    <a:lnTo>
                      <a:pt x="789" y="5286"/>
                    </a:lnTo>
                    <a:lnTo>
                      <a:pt x="804" y="5197"/>
                    </a:lnTo>
                    <a:lnTo>
                      <a:pt x="819" y="5108"/>
                    </a:lnTo>
                    <a:lnTo>
                      <a:pt x="834" y="5019"/>
                    </a:lnTo>
                    <a:lnTo>
                      <a:pt x="849" y="4930"/>
                    </a:lnTo>
                    <a:lnTo>
                      <a:pt x="864" y="4843"/>
                    </a:lnTo>
                    <a:lnTo>
                      <a:pt x="879" y="4756"/>
                    </a:lnTo>
                    <a:lnTo>
                      <a:pt x="894" y="4670"/>
                    </a:lnTo>
                    <a:lnTo>
                      <a:pt x="909" y="4584"/>
                    </a:lnTo>
                    <a:lnTo>
                      <a:pt x="924" y="4499"/>
                    </a:lnTo>
                    <a:lnTo>
                      <a:pt x="940" y="4413"/>
                    </a:lnTo>
                    <a:lnTo>
                      <a:pt x="955" y="4330"/>
                    </a:lnTo>
                    <a:lnTo>
                      <a:pt x="970" y="4246"/>
                    </a:lnTo>
                    <a:lnTo>
                      <a:pt x="985" y="4163"/>
                    </a:lnTo>
                    <a:lnTo>
                      <a:pt x="1000" y="4081"/>
                    </a:lnTo>
                    <a:lnTo>
                      <a:pt x="1015" y="4000"/>
                    </a:lnTo>
                    <a:lnTo>
                      <a:pt x="1030" y="3919"/>
                    </a:lnTo>
                    <a:lnTo>
                      <a:pt x="1045" y="3839"/>
                    </a:lnTo>
                    <a:lnTo>
                      <a:pt x="1060" y="3760"/>
                    </a:lnTo>
                    <a:lnTo>
                      <a:pt x="1075" y="3681"/>
                    </a:lnTo>
                    <a:lnTo>
                      <a:pt x="1090" y="3602"/>
                    </a:lnTo>
                    <a:lnTo>
                      <a:pt x="1105" y="3524"/>
                    </a:lnTo>
                    <a:lnTo>
                      <a:pt x="1120" y="3448"/>
                    </a:lnTo>
                    <a:lnTo>
                      <a:pt x="1135" y="3371"/>
                    </a:lnTo>
                    <a:lnTo>
                      <a:pt x="1150" y="3296"/>
                    </a:lnTo>
                    <a:lnTo>
                      <a:pt x="1165" y="3221"/>
                    </a:lnTo>
                    <a:lnTo>
                      <a:pt x="1180" y="3147"/>
                    </a:lnTo>
                    <a:lnTo>
                      <a:pt x="1195" y="3073"/>
                    </a:lnTo>
                    <a:lnTo>
                      <a:pt x="1210" y="3001"/>
                    </a:lnTo>
                    <a:lnTo>
                      <a:pt x="1225" y="2929"/>
                    </a:lnTo>
                    <a:lnTo>
                      <a:pt x="1241" y="2858"/>
                    </a:lnTo>
                    <a:lnTo>
                      <a:pt x="1256" y="2787"/>
                    </a:lnTo>
                    <a:lnTo>
                      <a:pt x="1271" y="2718"/>
                    </a:lnTo>
                    <a:lnTo>
                      <a:pt x="1286" y="2649"/>
                    </a:lnTo>
                    <a:lnTo>
                      <a:pt x="1301" y="2581"/>
                    </a:lnTo>
                    <a:lnTo>
                      <a:pt x="1316" y="2513"/>
                    </a:lnTo>
                    <a:lnTo>
                      <a:pt x="1331" y="2447"/>
                    </a:lnTo>
                    <a:lnTo>
                      <a:pt x="1346" y="2381"/>
                    </a:lnTo>
                    <a:lnTo>
                      <a:pt x="1361" y="2316"/>
                    </a:lnTo>
                    <a:lnTo>
                      <a:pt x="1376" y="2252"/>
                    </a:lnTo>
                    <a:lnTo>
                      <a:pt x="1391" y="2188"/>
                    </a:lnTo>
                    <a:lnTo>
                      <a:pt x="1406" y="2126"/>
                    </a:lnTo>
                    <a:lnTo>
                      <a:pt x="1421" y="2065"/>
                    </a:lnTo>
                    <a:lnTo>
                      <a:pt x="1436" y="2004"/>
                    </a:lnTo>
                    <a:lnTo>
                      <a:pt x="1451" y="1943"/>
                    </a:lnTo>
                    <a:lnTo>
                      <a:pt x="1466" y="1884"/>
                    </a:lnTo>
                    <a:lnTo>
                      <a:pt x="1482" y="1825"/>
                    </a:lnTo>
                    <a:lnTo>
                      <a:pt x="1497" y="1768"/>
                    </a:lnTo>
                    <a:lnTo>
                      <a:pt x="1512" y="1712"/>
                    </a:lnTo>
                    <a:lnTo>
                      <a:pt x="1527" y="1656"/>
                    </a:lnTo>
                    <a:lnTo>
                      <a:pt x="1542" y="1601"/>
                    </a:lnTo>
                    <a:lnTo>
                      <a:pt x="1557" y="1547"/>
                    </a:lnTo>
                    <a:lnTo>
                      <a:pt x="1572" y="1493"/>
                    </a:lnTo>
                    <a:lnTo>
                      <a:pt x="1587" y="1441"/>
                    </a:lnTo>
                    <a:lnTo>
                      <a:pt x="1602" y="1389"/>
                    </a:lnTo>
                    <a:lnTo>
                      <a:pt x="1619" y="1337"/>
                    </a:lnTo>
                    <a:lnTo>
                      <a:pt x="1634" y="1289"/>
                    </a:lnTo>
                    <a:lnTo>
                      <a:pt x="1649" y="1240"/>
                    </a:lnTo>
                    <a:lnTo>
                      <a:pt x="1664" y="1192"/>
                    </a:lnTo>
                    <a:lnTo>
                      <a:pt x="1679" y="1146"/>
                    </a:lnTo>
                    <a:lnTo>
                      <a:pt x="1694" y="1100"/>
                    </a:lnTo>
                    <a:lnTo>
                      <a:pt x="1709" y="1054"/>
                    </a:lnTo>
                    <a:lnTo>
                      <a:pt x="1725" y="1010"/>
                    </a:lnTo>
                    <a:lnTo>
                      <a:pt x="1740" y="967"/>
                    </a:lnTo>
                    <a:lnTo>
                      <a:pt x="1755" y="924"/>
                    </a:lnTo>
                    <a:lnTo>
                      <a:pt x="1770" y="882"/>
                    </a:lnTo>
                    <a:lnTo>
                      <a:pt x="1786" y="842"/>
                    </a:lnTo>
                    <a:lnTo>
                      <a:pt x="1801" y="803"/>
                    </a:lnTo>
                    <a:lnTo>
                      <a:pt x="1816" y="764"/>
                    </a:lnTo>
                    <a:lnTo>
                      <a:pt x="1832" y="726"/>
                    </a:lnTo>
                    <a:lnTo>
                      <a:pt x="1847" y="690"/>
                    </a:lnTo>
                    <a:lnTo>
                      <a:pt x="1862" y="654"/>
                    </a:lnTo>
                    <a:lnTo>
                      <a:pt x="1877" y="619"/>
                    </a:lnTo>
                    <a:lnTo>
                      <a:pt x="1893" y="584"/>
                    </a:lnTo>
                    <a:lnTo>
                      <a:pt x="1909" y="551"/>
                    </a:lnTo>
                    <a:lnTo>
                      <a:pt x="1924" y="519"/>
                    </a:lnTo>
                    <a:lnTo>
                      <a:pt x="1940" y="488"/>
                    </a:lnTo>
                    <a:lnTo>
                      <a:pt x="1955" y="457"/>
                    </a:lnTo>
                    <a:lnTo>
                      <a:pt x="1971" y="428"/>
                    </a:lnTo>
                    <a:lnTo>
                      <a:pt x="1986" y="400"/>
                    </a:lnTo>
                    <a:lnTo>
                      <a:pt x="2002" y="371"/>
                    </a:lnTo>
                    <a:lnTo>
                      <a:pt x="2018" y="345"/>
                    </a:lnTo>
                    <a:lnTo>
                      <a:pt x="2034" y="320"/>
                    </a:lnTo>
                    <a:lnTo>
                      <a:pt x="2050" y="295"/>
                    </a:lnTo>
                    <a:lnTo>
                      <a:pt x="2065" y="272"/>
                    </a:lnTo>
                    <a:lnTo>
                      <a:pt x="2082" y="248"/>
                    </a:lnTo>
                    <a:lnTo>
                      <a:pt x="2099" y="226"/>
                    </a:lnTo>
                    <a:lnTo>
                      <a:pt x="2115" y="205"/>
                    </a:lnTo>
                    <a:lnTo>
                      <a:pt x="2132" y="185"/>
                    </a:lnTo>
                    <a:lnTo>
                      <a:pt x="2148" y="166"/>
                    </a:lnTo>
                    <a:lnTo>
                      <a:pt x="2165" y="148"/>
                    </a:lnTo>
                    <a:lnTo>
                      <a:pt x="2183" y="131"/>
                    </a:lnTo>
                    <a:lnTo>
                      <a:pt x="2200" y="114"/>
                    </a:lnTo>
                    <a:lnTo>
                      <a:pt x="2218" y="99"/>
                    </a:lnTo>
                    <a:lnTo>
                      <a:pt x="2235" y="85"/>
                    </a:lnTo>
                    <a:lnTo>
                      <a:pt x="2254" y="71"/>
                    </a:lnTo>
                    <a:lnTo>
                      <a:pt x="2272" y="59"/>
                    </a:lnTo>
                    <a:lnTo>
                      <a:pt x="2291" y="47"/>
                    </a:lnTo>
                    <a:lnTo>
                      <a:pt x="2310" y="37"/>
                    </a:lnTo>
                    <a:lnTo>
                      <a:pt x="2335" y="26"/>
                    </a:lnTo>
                    <a:lnTo>
                      <a:pt x="2353" y="20"/>
                    </a:lnTo>
                    <a:lnTo>
                      <a:pt x="2371" y="13"/>
                    </a:lnTo>
                    <a:lnTo>
                      <a:pt x="2392" y="8"/>
                    </a:lnTo>
                    <a:lnTo>
                      <a:pt x="2419" y="3"/>
                    </a:lnTo>
                    <a:lnTo>
                      <a:pt x="2434" y="1"/>
                    </a:lnTo>
                    <a:lnTo>
                      <a:pt x="2455" y="0"/>
                    </a:lnTo>
                    <a:lnTo>
                      <a:pt x="2483" y="1"/>
                    </a:lnTo>
                    <a:lnTo>
                      <a:pt x="2498" y="2"/>
                    </a:lnTo>
                    <a:lnTo>
                      <a:pt x="2525" y="6"/>
                    </a:lnTo>
                    <a:lnTo>
                      <a:pt x="2540" y="9"/>
                    </a:lnTo>
                    <a:lnTo>
                      <a:pt x="2567" y="17"/>
                    </a:lnTo>
                    <a:lnTo>
                      <a:pt x="2587" y="25"/>
                    </a:lnTo>
                    <a:lnTo>
                      <a:pt x="2602" y="31"/>
                    </a:lnTo>
                    <a:lnTo>
                      <a:pt x="2627" y="44"/>
                    </a:lnTo>
                    <a:lnTo>
                      <a:pt x="2646" y="55"/>
                    </a:lnTo>
                    <a:lnTo>
                      <a:pt x="2661" y="64"/>
                    </a:lnTo>
                    <a:lnTo>
                      <a:pt x="2683" y="80"/>
                    </a:lnTo>
                    <a:lnTo>
                      <a:pt x="2701" y="95"/>
                    </a:lnTo>
                    <a:lnTo>
                      <a:pt x="2719" y="110"/>
                    </a:lnTo>
                    <a:lnTo>
                      <a:pt x="2737" y="126"/>
                    </a:lnTo>
                    <a:lnTo>
                      <a:pt x="2752" y="140"/>
                    </a:lnTo>
                    <a:lnTo>
                      <a:pt x="2772" y="161"/>
                    </a:lnTo>
                    <a:lnTo>
                      <a:pt x="2788" y="180"/>
                    </a:lnTo>
                    <a:lnTo>
                      <a:pt x="2805" y="200"/>
                    </a:lnTo>
                    <a:lnTo>
                      <a:pt x="2822" y="221"/>
                    </a:lnTo>
                    <a:lnTo>
                      <a:pt x="2838" y="243"/>
                    </a:lnTo>
                    <a:lnTo>
                      <a:pt x="2855" y="266"/>
                    </a:lnTo>
                    <a:lnTo>
                      <a:pt x="2871" y="289"/>
                    </a:lnTo>
                    <a:lnTo>
                      <a:pt x="2887" y="314"/>
                    </a:lnTo>
                    <a:lnTo>
                      <a:pt x="2903" y="340"/>
                    </a:lnTo>
                    <a:lnTo>
                      <a:pt x="2919" y="366"/>
                    </a:lnTo>
                    <a:lnTo>
                      <a:pt x="2935" y="393"/>
                    </a:lnTo>
                    <a:lnTo>
                      <a:pt x="2950" y="422"/>
                    </a:lnTo>
                    <a:lnTo>
                      <a:pt x="2966" y="451"/>
                    </a:lnTo>
                    <a:lnTo>
                      <a:pt x="2982" y="481"/>
                    </a:lnTo>
                    <a:lnTo>
                      <a:pt x="2997" y="513"/>
                    </a:lnTo>
                    <a:lnTo>
                      <a:pt x="3013" y="545"/>
                    </a:lnTo>
                    <a:lnTo>
                      <a:pt x="3028" y="578"/>
                    </a:lnTo>
                    <a:lnTo>
                      <a:pt x="3044" y="612"/>
                    </a:lnTo>
                    <a:lnTo>
                      <a:pt x="3059" y="647"/>
                    </a:lnTo>
                    <a:lnTo>
                      <a:pt x="3075" y="683"/>
                    </a:lnTo>
                    <a:lnTo>
                      <a:pt x="3090" y="720"/>
                    </a:lnTo>
                    <a:lnTo>
                      <a:pt x="3105" y="757"/>
                    </a:lnTo>
                    <a:lnTo>
                      <a:pt x="3121" y="796"/>
                    </a:lnTo>
                    <a:lnTo>
                      <a:pt x="3136" y="834"/>
                    </a:lnTo>
                    <a:lnTo>
                      <a:pt x="3152" y="874"/>
                    </a:lnTo>
                    <a:lnTo>
                      <a:pt x="3168" y="917"/>
                    </a:lnTo>
                    <a:lnTo>
                      <a:pt x="3183" y="958"/>
                    </a:lnTo>
                    <a:lnTo>
                      <a:pt x="3198" y="1003"/>
                    </a:lnTo>
                    <a:lnTo>
                      <a:pt x="3213" y="1046"/>
                    </a:lnTo>
                    <a:lnTo>
                      <a:pt x="3229" y="1092"/>
                    </a:lnTo>
                    <a:lnTo>
                      <a:pt x="3244" y="1137"/>
                    </a:lnTo>
                    <a:lnTo>
                      <a:pt x="3259" y="1185"/>
                    </a:lnTo>
                    <a:lnTo>
                      <a:pt x="3274" y="1232"/>
                    </a:lnTo>
                    <a:lnTo>
                      <a:pt x="3289" y="1281"/>
                    </a:lnTo>
                    <a:lnTo>
                      <a:pt x="3304" y="1330"/>
                    </a:lnTo>
                    <a:lnTo>
                      <a:pt x="3319" y="1381"/>
                    </a:lnTo>
                    <a:lnTo>
                      <a:pt x="3335" y="1432"/>
                    </a:lnTo>
                    <a:lnTo>
                      <a:pt x="3350" y="1485"/>
                    </a:lnTo>
                    <a:lnTo>
                      <a:pt x="3365" y="1537"/>
                    </a:lnTo>
                    <a:lnTo>
                      <a:pt x="3380" y="1592"/>
                    </a:lnTo>
                    <a:lnTo>
                      <a:pt x="3395" y="1647"/>
                    </a:lnTo>
                    <a:lnTo>
                      <a:pt x="3410" y="1702"/>
                    </a:lnTo>
                    <a:lnTo>
                      <a:pt x="3425" y="1759"/>
                    </a:lnTo>
                    <a:lnTo>
                      <a:pt x="3440" y="1816"/>
                    </a:lnTo>
                    <a:lnTo>
                      <a:pt x="3455" y="1874"/>
                    </a:lnTo>
                    <a:lnTo>
                      <a:pt x="3471" y="1934"/>
                    </a:lnTo>
                    <a:lnTo>
                      <a:pt x="3486" y="1993"/>
                    </a:lnTo>
                    <a:lnTo>
                      <a:pt x="3501" y="2055"/>
                    </a:lnTo>
                    <a:lnTo>
                      <a:pt x="3516" y="2116"/>
                    </a:lnTo>
                    <a:lnTo>
                      <a:pt x="3531" y="2178"/>
                    </a:lnTo>
                    <a:lnTo>
                      <a:pt x="3546" y="2241"/>
                    </a:lnTo>
                    <a:lnTo>
                      <a:pt x="3561" y="2306"/>
                    </a:lnTo>
                    <a:lnTo>
                      <a:pt x="3576" y="2371"/>
                    </a:lnTo>
                    <a:lnTo>
                      <a:pt x="3591" y="2436"/>
                    </a:lnTo>
                    <a:lnTo>
                      <a:pt x="3606" y="2502"/>
                    </a:lnTo>
                    <a:lnTo>
                      <a:pt x="3621" y="2569"/>
                    </a:lnTo>
                    <a:lnTo>
                      <a:pt x="3636" y="2638"/>
                    </a:lnTo>
                    <a:lnTo>
                      <a:pt x="3651" y="2707"/>
                    </a:lnTo>
                    <a:lnTo>
                      <a:pt x="3666" y="2776"/>
                    </a:lnTo>
                    <a:lnTo>
                      <a:pt x="3681" y="2846"/>
                    </a:lnTo>
                    <a:lnTo>
                      <a:pt x="3696" y="2918"/>
                    </a:lnTo>
                    <a:lnTo>
                      <a:pt x="3711" y="2989"/>
                    </a:lnTo>
                    <a:lnTo>
                      <a:pt x="3727" y="3062"/>
                    </a:lnTo>
                    <a:lnTo>
                      <a:pt x="3742" y="3135"/>
                    </a:lnTo>
                    <a:lnTo>
                      <a:pt x="3757" y="3209"/>
                    </a:lnTo>
                    <a:lnTo>
                      <a:pt x="3772" y="3283"/>
                    </a:lnTo>
                    <a:lnTo>
                      <a:pt x="3787" y="3359"/>
                    </a:lnTo>
                    <a:lnTo>
                      <a:pt x="3802" y="3435"/>
                    </a:lnTo>
                    <a:lnTo>
                      <a:pt x="3817" y="3512"/>
                    </a:lnTo>
                    <a:lnTo>
                      <a:pt x="3832" y="3588"/>
                    </a:lnTo>
                    <a:lnTo>
                      <a:pt x="3848" y="3667"/>
                    </a:lnTo>
                    <a:lnTo>
                      <a:pt x="3863" y="3747"/>
                    </a:lnTo>
                    <a:lnTo>
                      <a:pt x="3878" y="3826"/>
                    </a:lnTo>
                    <a:lnTo>
                      <a:pt x="3893" y="3906"/>
                    </a:lnTo>
                    <a:lnTo>
                      <a:pt x="3908" y="3987"/>
                    </a:lnTo>
                    <a:lnTo>
                      <a:pt x="3923" y="4068"/>
                    </a:lnTo>
                    <a:lnTo>
                      <a:pt x="3938" y="4150"/>
                    </a:lnTo>
                    <a:lnTo>
                      <a:pt x="3953" y="4233"/>
                    </a:lnTo>
                    <a:lnTo>
                      <a:pt x="3968" y="4316"/>
                    </a:lnTo>
                    <a:lnTo>
                      <a:pt x="3983" y="4401"/>
                    </a:lnTo>
                    <a:lnTo>
                      <a:pt x="3998" y="4485"/>
                    </a:lnTo>
                    <a:lnTo>
                      <a:pt x="4013" y="4570"/>
                    </a:lnTo>
                    <a:lnTo>
                      <a:pt x="4028" y="4656"/>
                    </a:lnTo>
                    <a:lnTo>
                      <a:pt x="4043" y="4742"/>
                    </a:lnTo>
                    <a:lnTo>
                      <a:pt x="4058" y="4829"/>
                    </a:lnTo>
                    <a:lnTo>
                      <a:pt x="4073" y="4916"/>
                    </a:lnTo>
                    <a:lnTo>
                      <a:pt x="4088" y="5004"/>
                    </a:lnTo>
                    <a:lnTo>
                      <a:pt x="4103" y="5092"/>
                    </a:lnTo>
                    <a:lnTo>
                      <a:pt x="4118" y="5182"/>
                    </a:lnTo>
                    <a:lnTo>
                      <a:pt x="4133" y="5272"/>
                    </a:lnTo>
                    <a:lnTo>
                      <a:pt x="4148" y="5362"/>
                    </a:lnTo>
                    <a:lnTo>
                      <a:pt x="4163" y="5452"/>
                    </a:lnTo>
                    <a:lnTo>
                      <a:pt x="4178" y="5543"/>
                    </a:lnTo>
                    <a:lnTo>
                      <a:pt x="4193" y="5635"/>
                    </a:lnTo>
                    <a:lnTo>
                      <a:pt x="4208" y="5727"/>
                    </a:lnTo>
                    <a:lnTo>
                      <a:pt x="4223" y="5819"/>
                    </a:lnTo>
                    <a:lnTo>
                      <a:pt x="4238" y="5912"/>
                    </a:lnTo>
                    <a:lnTo>
                      <a:pt x="4253" y="6005"/>
                    </a:lnTo>
                    <a:lnTo>
                      <a:pt x="4268" y="6099"/>
                    </a:lnTo>
                    <a:lnTo>
                      <a:pt x="4283" y="6193"/>
                    </a:lnTo>
                    <a:lnTo>
                      <a:pt x="4298" y="6288"/>
                    </a:lnTo>
                    <a:lnTo>
                      <a:pt x="4313" y="6383"/>
                    </a:lnTo>
                    <a:lnTo>
                      <a:pt x="4328" y="6478"/>
                    </a:lnTo>
                    <a:lnTo>
                      <a:pt x="4343" y="6575"/>
                    </a:lnTo>
                    <a:lnTo>
                      <a:pt x="4358" y="6671"/>
                    </a:lnTo>
                    <a:lnTo>
                      <a:pt x="4373" y="6768"/>
                    </a:lnTo>
                    <a:lnTo>
                      <a:pt x="4388" y="6865"/>
                    </a:lnTo>
                    <a:lnTo>
                      <a:pt x="4403" y="6962"/>
                    </a:lnTo>
                    <a:lnTo>
                      <a:pt x="4418" y="7060"/>
                    </a:lnTo>
                    <a:lnTo>
                      <a:pt x="4433" y="7158"/>
                    </a:lnTo>
                    <a:lnTo>
                      <a:pt x="4448" y="7256"/>
                    </a:lnTo>
                    <a:lnTo>
                      <a:pt x="4463" y="7355"/>
                    </a:lnTo>
                    <a:lnTo>
                      <a:pt x="4478" y="7454"/>
                    </a:lnTo>
                    <a:lnTo>
                      <a:pt x="4493" y="7553"/>
                    </a:lnTo>
                    <a:lnTo>
                      <a:pt x="4509" y="7651"/>
                    </a:lnTo>
                    <a:lnTo>
                      <a:pt x="4524" y="7752"/>
                    </a:lnTo>
                    <a:lnTo>
                      <a:pt x="4539" y="7852"/>
                    </a:lnTo>
                    <a:lnTo>
                      <a:pt x="4554" y="7953"/>
                    </a:lnTo>
                    <a:lnTo>
                      <a:pt x="4569" y="8053"/>
                    </a:lnTo>
                    <a:lnTo>
                      <a:pt x="4584" y="8154"/>
                    </a:lnTo>
                    <a:lnTo>
                      <a:pt x="4599" y="8255"/>
                    </a:lnTo>
                    <a:lnTo>
                      <a:pt x="4614" y="8356"/>
                    </a:lnTo>
                    <a:lnTo>
                      <a:pt x="4629" y="8459"/>
                    </a:lnTo>
                    <a:lnTo>
                      <a:pt x="4644" y="8561"/>
                    </a:lnTo>
                    <a:lnTo>
                      <a:pt x="4659" y="8661"/>
                    </a:lnTo>
                    <a:lnTo>
                      <a:pt x="4674" y="8764"/>
                    </a:lnTo>
                    <a:lnTo>
                      <a:pt x="4689" y="8867"/>
                    </a:lnTo>
                    <a:lnTo>
                      <a:pt x="4704" y="8969"/>
                    </a:lnTo>
                    <a:lnTo>
                      <a:pt x="4719" y="9072"/>
                    </a:lnTo>
                    <a:lnTo>
                      <a:pt x="4734" y="9174"/>
                    </a:lnTo>
                    <a:lnTo>
                      <a:pt x="4749" y="9277"/>
                    </a:lnTo>
                    <a:lnTo>
                      <a:pt x="4764" y="9380"/>
                    </a:lnTo>
                    <a:lnTo>
                      <a:pt x="4779" y="9483"/>
                    </a:lnTo>
                    <a:lnTo>
                      <a:pt x="4794" y="9586"/>
                    </a:lnTo>
                    <a:lnTo>
                      <a:pt x="4809" y="9689"/>
                    </a:lnTo>
                    <a:lnTo>
                      <a:pt x="4824" y="9792"/>
                    </a:lnTo>
                    <a:lnTo>
                      <a:pt x="4839" y="9896"/>
                    </a:lnTo>
                    <a:lnTo>
                      <a:pt x="4854" y="9999"/>
                    </a:lnTo>
                    <a:lnTo>
                      <a:pt x="4869" y="10102"/>
                    </a:lnTo>
                    <a:lnTo>
                      <a:pt x="4884" y="10206"/>
                    </a:lnTo>
                    <a:lnTo>
                      <a:pt x="4899" y="10309"/>
                    </a:lnTo>
                    <a:lnTo>
                      <a:pt x="4914" y="10413"/>
                    </a:lnTo>
                    <a:lnTo>
                      <a:pt x="4929" y="10516"/>
                    </a:lnTo>
                    <a:lnTo>
                      <a:pt x="4944" y="10620"/>
                    </a:lnTo>
                    <a:lnTo>
                      <a:pt x="4959" y="10723"/>
                    </a:lnTo>
                    <a:lnTo>
                      <a:pt x="4974" y="10826"/>
                    </a:lnTo>
                    <a:lnTo>
                      <a:pt x="4989" y="10930"/>
                    </a:lnTo>
                    <a:lnTo>
                      <a:pt x="5004" y="11033"/>
                    </a:lnTo>
                    <a:lnTo>
                      <a:pt x="5019" y="11136"/>
                    </a:lnTo>
                    <a:lnTo>
                      <a:pt x="5034" y="11240"/>
                    </a:lnTo>
                    <a:lnTo>
                      <a:pt x="5049" y="11343"/>
                    </a:lnTo>
                    <a:lnTo>
                      <a:pt x="5064" y="11446"/>
                    </a:lnTo>
                    <a:lnTo>
                      <a:pt x="5079" y="11549"/>
                    </a:lnTo>
                    <a:lnTo>
                      <a:pt x="5094" y="11651"/>
                    </a:lnTo>
                    <a:lnTo>
                      <a:pt x="5109" y="11754"/>
                    </a:lnTo>
                    <a:lnTo>
                      <a:pt x="5124" y="11857"/>
                    </a:lnTo>
                    <a:lnTo>
                      <a:pt x="5139" y="11959"/>
                    </a:lnTo>
                    <a:lnTo>
                      <a:pt x="5154" y="12061"/>
                    </a:lnTo>
                    <a:lnTo>
                      <a:pt x="5169" y="12163"/>
                    </a:lnTo>
                    <a:lnTo>
                      <a:pt x="5185" y="12264"/>
                    </a:lnTo>
                    <a:lnTo>
                      <a:pt x="5200" y="12367"/>
                    </a:lnTo>
                    <a:lnTo>
                      <a:pt x="5215" y="12469"/>
                    </a:lnTo>
                    <a:lnTo>
                      <a:pt x="5230" y="12569"/>
                    </a:lnTo>
                    <a:lnTo>
                      <a:pt x="5245" y="12670"/>
                    </a:lnTo>
                    <a:lnTo>
                      <a:pt x="5260" y="12771"/>
                    </a:lnTo>
                    <a:lnTo>
                      <a:pt x="5275" y="12872"/>
                    </a:lnTo>
                    <a:lnTo>
                      <a:pt x="5290" y="12972"/>
                    </a:lnTo>
                    <a:lnTo>
                      <a:pt x="5305" y="13072"/>
                    </a:lnTo>
                    <a:lnTo>
                      <a:pt x="5320" y="13172"/>
                    </a:lnTo>
                    <a:lnTo>
                      <a:pt x="5335" y="13272"/>
                    </a:lnTo>
                    <a:lnTo>
                      <a:pt x="5350" y="13371"/>
                    </a:lnTo>
                    <a:lnTo>
                      <a:pt x="5365" y="13470"/>
                    </a:lnTo>
                    <a:lnTo>
                      <a:pt x="5380" y="13569"/>
                    </a:lnTo>
                    <a:lnTo>
                      <a:pt x="5395" y="13667"/>
                    </a:lnTo>
                    <a:lnTo>
                      <a:pt x="5410" y="13765"/>
                    </a:lnTo>
                    <a:lnTo>
                      <a:pt x="5425" y="13863"/>
                    </a:lnTo>
                    <a:lnTo>
                      <a:pt x="5440" y="13961"/>
                    </a:lnTo>
                    <a:lnTo>
                      <a:pt x="5455" y="14058"/>
                    </a:lnTo>
                    <a:lnTo>
                      <a:pt x="5470" y="14154"/>
                    </a:lnTo>
                    <a:lnTo>
                      <a:pt x="5485" y="14251"/>
                    </a:lnTo>
                    <a:lnTo>
                      <a:pt x="5500" y="14347"/>
                    </a:lnTo>
                    <a:lnTo>
                      <a:pt x="5515" y="14441"/>
                    </a:lnTo>
                    <a:lnTo>
                      <a:pt x="5530" y="14536"/>
                    </a:lnTo>
                    <a:lnTo>
                      <a:pt x="5545" y="14631"/>
                    </a:lnTo>
                    <a:lnTo>
                      <a:pt x="5560" y="14725"/>
                    </a:lnTo>
                    <a:lnTo>
                      <a:pt x="5575" y="14819"/>
                    </a:lnTo>
                    <a:lnTo>
                      <a:pt x="5590" y="14913"/>
                    </a:lnTo>
                    <a:lnTo>
                      <a:pt x="5605" y="15006"/>
                    </a:lnTo>
                    <a:lnTo>
                      <a:pt x="5620" y="15098"/>
                    </a:lnTo>
                    <a:lnTo>
                      <a:pt x="5635" y="15190"/>
                    </a:lnTo>
                    <a:lnTo>
                      <a:pt x="5650" y="15282"/>
                    </a:lnTo>
                    <a:lnTo>
                      <a:pt x="5665" y="15373"/>
                    </a:lnTo>
                    <a:lnTo>
                      <a:pt x="5680" y="15464"/>
                    </a:lnTo>
                    <a:lnTo>
                      <a:pt x="5695" y="15554"/>
                    </a:lnTo>
                    <a:lnTo>
                      <a:pt x="5710" y="15643"/>
                    </a:lnTo>
                    <a:lnTo>
                      <a:pt x="5725" y="15733"/>
                    </a:lnTo>
                    <a:lnTo>
                      <a:pt x="5740" y="15820"/>
                    </a:lnTo>
                    <a:lnTo>
                      <a:pt x="5755" y="15908"/>
                    </a:lnTo>
                    <a:lnTo>
                      <a:pt x="5770" y="15996"/>
                    </a:lnTo>
                    <a:lnTo>
                      <a:pt x="5785" y="16083"/>
                    </a:lnTo>
                    <a:lnTo>
                      <a:pt x="5800" y="16169"/>
                    </a:lnTo>
                    <a:lnTo>
                      <a:pt x="5815" y="16255"/>
                    </a:lnTo>
                    <a:lnTo>
                      <a:pt x="5830" y="16340"/>
                    </a:lnTo>
                    <a:lnTo>
                      <a:pt x="5845" y="16424"/>
                    </a:lnTo>
                    <a:lnTo>
                      <a:pt x="5861" y="16507"/>
                    </a:lnTo>
                    <a:lnTo>
                      <a:pt x="5876" y="16592"/>
                    </a:lnTo>
                    <a:lnTo>
                      <a:pt x="5891" y="16674"/>
                    </a:lnTo>
                    <a:lnTo>
                      <a:pt x="5906" y="16756"/>
                    </a:lnTo>
                    <a:lnTo>
                      <a:pt x="5921" y="16837"/>
                    </a:lnTo>
                    <a:lnTo>
                      <a:pt x="5936" y="16918"/>
                    </a:lnTo>
                    <a:lnTo>
                      <a:pt x="5951" y="16998"/>
                    </a:lnTo>
                    <a:lnTo>
                      <a:pt x="5966" y="17078"/>
                    </a:lnTo>
                    <a:lnTo>
                      <a:pt x="5981" y="17157"/>
                    </a:lnTo>
                    <a:lnTo>
                      <a:pt x="5996" y="17234"/>
                    </a:lnTo>
                    <a:lnTo>
                      <a:pt x="6011" y="17312"/>
                    </a:lnTo>
                    <a:lnTo>
                      <a:pt x="6026" y="17389"/>
                    </a:lnTo>
                    <a:lnTo>
                      <a:pt x="6041" y="17465"/>
                    </a:lnTo>
                    <a:lnTo>
                      <a:pt x="6056" y="17540"/>
                    </a:lnTo>
                    <a:lnTo>
                      <a:pt x="6071" y="17615"/>
                    </a:lnTo>
                    <a:lnTo>
                      <a:pt x="6086" y="17688"/>
                    </a:lnTo>
                    <a:lnTo>
                      <a:pt x="6101" y="17761"/>
                    </a:lnTo>
                    <a:lnTo>
                      <a:pt x="6116" y="17834"/>
                    </a:lnTo>
                    <a:lnTo>
                      <a:pt x="6130" y="17906"/>
                    </a:lnTo>
                    <a:lnTo>
                      <a:pt x="6145" y="17977"/>
                    </a:lnTo>
                    <a:lnTo>
                      <a:pt x="6160" y="18046"/>
                    </a:lnTo>
                    <a:lnTo>
                      <a:pt x="6175" y="18116"/>
                    </a:lnTo>
                    <a:lnTo>
                      <a:pt x="6190" y="18184"/>
                    </a:lnTo>
                    <a:lnTo>
                      <a:pt x="6205" y="18253"/>
                    </a:lnTo>
                    <a:lnTo>
                      <a:pt x="6220" y="18319"/>
                    </a:lnTo>
                    <a:lnTo>
                      <a:pt x="6235" y="18385"/>
                    </a:lnTo>
                    <a:lnTo>
                      <a:pt x="6250" y="18451"/>
                    </a:lnTo>
                    <a:lnTo>
                      <a:pt x="6265" y="18516"/>
                    </a:lnTo>
                    <a:lnTo>
                      <a:pt x="6280" y="18580"/>
                    </a:lnTo>
                    <a:lnTo>
                      <a:pt x="6295" y="18642"/>
                    </a:lnTo>
                    <a:lnTo>
                      <a:pt x="6310" y="18704"/>
                    </a:lnTo>
                    <a:lnTo>
                      <a:pt x="6325" y="18766"/>
                    </a:lnTo>
                    <a:lnTo>
                      <a:pt x="6340" y="18827"/>
                    </a:lnTo>
                    <a:lnTo>
                      <a:pt x="6355" y="18886"/>
                    </a:lnTo>
                    <a:lnTo>
                      <a:pt x="6370" y="18945"/>
                    </a:lnTo>
                    <a:lnTo>
                      <a:pt x="6384" y="19002"/>
                    </a:lnTo>
                    <a:lnTo>
                      <a:pt x="6399" y="19059"/>
                    </a:lnTo>
                    <a:lnTo>
                      <a:pt x="6414" y="19116"/>
                    </a:lnTo>
                    <a:lnTo>
                      <a:pt x="6429" y="19170"/>
                    </a:lnTo>
                    <a:lnTo>
                      <a:pt x="6444" y="19225"/>
                    </a:lnTo>
                    <a:lnTo>
                      <a:pt x="6459" y="19279"/>
                    </a:lnTo>
                    <a:lnTo>
                      <a:pt x="6474" y="19331"/>
                    </a:lnTo>
                    <a:lnTo>
                      <a:pt x="6489" y="19383"/>
                    </a:lnTo>
                    <a:lnTo>
                      <a:pt x="6504" y="19433"/>
                    </a:lnTo>
                    <a:lnTo>
                      <a:pt x="6518" y="19483"/>
                    </a:lnTo>
                    <a:lnTo>
                      <a:pt x="6534" y="19531"/>
                    </a:lnTo>
                    <a:lnTo>
                      <a:pt x="6549" y="19580"/>
                    </a:lnTo>
                    <a:lnTo>
                      <a:pt x="6564" y="19628"/>
                    </a:lnTo>
                    <a:lnTo>
                      <a:pt x="6579" y="19673"/>
                    </a:lnTo>
                    <a:lnTo>
                      <a:pt x="6594" y="19719"/>
                    </a:lnTo>
                    <a:lnTo>
                      <a:pt x="6609" y="19763"/>
                    </a:lnTo>
                    <a:lnTo>
                      <a:pt x="6623" y="19806"/>
                    </a:lnTo>
                    <a:lnTo>
                      <a:pt x="6638" y="19847"/>
                    </a:lnTo>
                    <a:lnTo>
                      <a:pt x="6653" y="19889"/>
                    </a:lnTo>
                    <a:lnTo>
                      <a:pt x="6668" y="19929"/>
                    </a:lnTo>
                    <a:lnTo>
                      <a:pt x="6682" y="19969"/>
                    </a:lnTo>
                    <a:lnTo>
                      <a:pt x="6697" y="20009"/>
                    </a:lnTo>
                    <a:lnTo>
                      <a:pt x="6712" y="20045"/>
                    </a:lnTo>
                    <a:lnTo>
                      <a:pt x="6726" y="20081"/>
                    </a:lnTo>
                    <a:lnTo>
                      <a:pt x="6741" y="20117"/>
                    </a:lnTo>
                    <a:lnTo>
                      <a:pt x="6756" y="20151"/>
                    </a:lnTo>
                    <a:lnTo>
                      <a:pt x="6770" y="20184"/>
                    </a:lnTo>
                    <a:lnTo>
                      <a:pt x="6785" y="20218"/>
                    </a:lnTo>
                    <a:lnTo>
                      <a:pt x="6799" y="20248"/>
                    </a:lnTo>
                    <a:lnTo>
                      <a:pt x="6814" y="20278"/>
                    </a:lnTo>
                    <a:lnTo>
                      <a:pt x="6829" y="20309"/>
                    </a:lnTo>
                    <a:lnTo>
                      <a:pt x="6843" y="20335"/>
                    </a:lnTo>
                    <a:lnTo>
                      <a:pt x="6857" y="20362"/>
                    </a:lnTo>
                    <a:lnTo>
                      <a:pt x="6872" y="20390"/>
                    </a:lnTo>
                    <a:lnTo>
                      <a:pt x="6886" y="20413"/>
                    </a:lnTo>
                    <a:lnTo>
                      <a:pt x="6900" y="20437"/>
                    </a:lnTo>
                    <a:lnTo>
                      <a:pt x="6915" y="20462"/>
                    </a:lnTo>
                    <a:lnTo>
                      <a:pt x="6928" y="20482"/>
                    </a:lnTo>
                    <a:lnTo>
                      <a:pt x="6942" y="20502"/>
                    </a:lnTo>
                    <a:lnTo>
                      <a:pt x="6957" y="20524"/>
                    </a:lnTo>
                    <a:lnTo>
                      <a:pt x="6969" y="20541"/>
                    </a:lnTo>
                    <a:lnTo>
                      <a:pt x="6983" y="20558"/>
                    </a:lnTo>
                    <a:lnTo>
                      <a:pt x="6996" y="20574"/>
                    </a:lnTo>
                    <a:lnTo>
                      <a:pt x="7011" y="20592"/>
                    </a:lnTo>
                    <a:lnTo>
                      <a:pt x="7023" y="20604"/>
                    </a:lnTo>
                    <a:lnTo>
                      <a:pt x="7035" y="20617"/>
                    </a:lnTo>
                    <a:lnTo>
                      <a:pt x="7048" y="20628"/>
                    </a:lnTo>
                    <a:lnTo>
                      <a:pt x="7060" y="20639"/>
                    </a:lnTo>
                    <a:lnTo>
                      <a:pt x="7075" y="20652"/>
                    </a:lnTo>
                    <a:lnTo>
                      <a:pt x="7084" y="20658"/>
                    </a:lnTo>
                    <a:lnTo>
                      <a:pt x="7096" y="20666"/>
                    </a:lnTo>
                    <a:lnTo>
                      <a:pt x="7107" y="20672"/>
                    </a:lnTo>
                    <a:lnTo>
                      <a:pt x="7118" y="20678"/>
                    </a:lnTo>
                    <a:lnTo>
                      <a:pt x="7128" y="20682"/>
                    </a:lnTo>
                    <a:lnTo>
                      <a:pt x="7138" y="20686"/>
                    </a:lnTo>
                    <a:lnTo>
                      <a:pt x="7147" y="20689"/>
                    </a:lnTo>
                    <a:lnTo>
                      <a:pt x="7152" y="20689"/>
                    </a:lnTo>
                    <a:lnTo>
                      <a:pt x="7167" y="20692"/>
                    </a:lnTo>
                    <a:lnTo>
                      <a:pt x="7176" y="20693"/>
                    </a:lnTo>
                    <a:lnTo>
                      <a:pt x="7185" y="20694"/>
                    </a:lnTo>
                    <a:lnTo>
                      <a:pt x="7187" y="20693"/>
                    </a:lnTo>
                    <a:lnTo>
                      <a:pt x="7202" y="20692"/>
                    </a:lnTo>
                    <a:lnTo>
                      <a:pt x="7211" y="20690"/>
                    </a:lnTo>
                    <a:lnTo>
                      <a:pt x="7214" y="20689"/>
                    </a:lnTo>
                    <a:lnTo>
                      <a:pt x="7229" y="20685"/>
                    </a:lnTo>
                    <a:lnTo>
                      <a:pt x="7238" y="20681"/>
                    </a:lnTo>
                    <a:lnTo>
                      <a:pt x="7243" y="20678"/>
                    </a:lnTo>
                    <a:lnTo>
                      <a:pt x="7258" y="20671"/>
                    </a:lnTo>
                    <a:lnTo>
                      <a:pt x="7264" y="20667"/>
                    </a:lnTo>
                    <a:lnTo>
                      <a:pt x="7279" y="20658"/>
                    </a:lnTo>
                    <a:lnTo>
                      <a:pt x="7287" y="20652"/>
                    </a:lnTo>
                    <a:lnTo>
                      <a:pt x="7298" y="20643"/>
                    </a:lnTo>
                    <a:lnTo>
                      <a:pt x="7313" y="20631"/>
                    </a:lnTo>
                    <a:lnTo>
                      <a:pt x="7323" y="20621"/>
                    </a:lnTo>
                    <a:lnTo>
                      <a:pt x="7336" y="20609"/>
                    </a:lnTo>
                    <a:lnTo>
                      <a:pt x="7351" y="20594"/>
                    </a:lnTo>
                    <a:lnTo>
                      <a:pt x="7361" y="20581"/>
                    </a:lnTo>
                    <a:lnTo>
                      <a:pt x="7375" y="20565"/>
                    </a:lnTo>
                    <a:lnTo>
                      <a:pt x="7388" y="20548"/>
                    </a:lnTo>
                    <a:lnTo>
                      <a:pt x="7402" y="20530"/>
                    </a:lnTo>
                    <a:lnTo>
                      <a:pt x="7417" y="20510"/>
                    </a:lnTo>
                    <a:lnTo>
                      <a:pt x="7429" y="20491"/>
                    </a:lnTo>
                    <a:lnTo>
                      <a:pt x="7443" y="20470"/>
                    </a:lnTo>
                    <a:lnTo>
                      <a:pt x="7457" y="20448"/>
                    </a:lnTo>
                    <a:lnTo>
                      <a:pt x="7471" y="20424"/>
                    </a:lnTo>
                    <a:lnTo>
                      <a:pt x="7485" y="20399"/>
                    </a:lnTo>
                    <a:lnTo>
                      <a:pt x="7500" y="20373"/>
                    </a:lnTo>
                    <a:lnTo>
                      <a:pt x="7514" y="20348"/>
                    </a:lnTo>
                    <a:lnTo>
                      <a:pt x="7528" y="20320"/>
                    </a:lnTo>
                    <a:lnTo>
                      <a:pt x="7543" y="20292"/>
                    </a:lnTo>
                    <a:lnTo>
                      <a:pt x="7557" y="20262"/>
                    </a:lnTo>
                    <a:lnTo>
                      <a:pt x="7572" y="20231"/>
                    </a:lnTo>
                    <a:lnTo>
                      <a:pt x="7587" y="20199"/>
                    </a:lnTo>
                    <a:lnTo>
                      <a:pt x="7601" y="20167"/>
                    </a:lnTo>
                    <a:lnTo>
                      <a:pt x="7615" y="20133"/>
                    </a:lnTo>
                    <a:lnTo>
                      <a:pt x="7630" y="20098"/>
                    </a:lnTo>
                    <a:lnTo>
                      <a:pt x="7645" y="20062"/>
                    </a:lnTo>
                    <a:lnTo>
                      <a:pt x="7659" y="20025"/>
                    </a:lnTo>
                    <a:lnTo>
                      <a:pt x="7674" y="19987"/>
                    </a:lnTo>
                    <a:lnTo>
                      <a:pt x="7689" y="19948"/>
                    </a:lnTo>
                    <a:lnTo>
                      <a:pt x="7705" y="19907"/>
                    </a:lnTo>
                    <a:lnTo>
                      <a:pt x="7719" y="19867"/>
                    </a:lnTo>
                    <a:lnTo>
                      <a:pt x="7734" y="19826"/>
                    </a:lnTo>
                    <a:lnTo>
                      <a:pt x="7749" y="19783"/>
                    </a:lnTo>
                    <a:lnTo>
                      <a:pt x="7763" y="19739"/>
                    </a:lnTo>
                    <a:lnTo>
                      <a:pt x="7778" y="19694"/>
                    </a:lnTo>
                    <a:lnTo>
                      <a:pt x="7793" y="19649"/>
                    </a:lnTo>
                    <a:lnTo>
                      <a:pt x="7808" y="19602"/>
                    </a:lnTo>
                    <a:lnTo>
                      <a:pt x="7823" y="19555"/>
                    </a:lnTo>
                    <a:lnTo>
                      <a:pt x="7838" y="19506"/>
                    </a:lnTo>
                    <a:lnTo>
                      <a:pt x="7853" y="19457"/>
                    </a:lnTo>
                    <a:lnTo>
                      <a:pt x="7867" y="19406"/>
                    </a:lnTo>
                    <a:lnTo>
                      <a:pt x="7882" y="19355"/>
                    </a:lnTo>
                    <a:lnTo>
                      <a:pt x="7897" y="19303"/>
                    </a:lnTo>
                    <a:lnTo>
                      <a:pt x="7912" y="19250"/>
                    </a:lnTo>
                    <a:lnTo>
                      <a:pt x="7927" y="19197"/>
                    </a:lnTo>
                    <a:lnTo>
                      <a:pt x="7942" y="19142"/>
                    </a:lnTo>
                    <a:lnTo>
                      <a:pt x="7957" y="19086"/>
                    </a:lnTo>
                    <a:lnTo>
                      <a:pt x="7972" y="19029"/>
                    </a:lnTo>
                    <a:lnTo>
                      <a:pt x="7987" y="18972"/>
                    </a:lnTo>
                    <a:lnTo>
                      <a:pt x="8001" y="18914"/>
                    </a:lnTo>
                    <a:lnTo>
                      <a:pt x="8016" y="18854"/>
                    </a:lnTo>
                    <a:lnTo>
                      <a:pt x="8031" y="18794"/>
                    </a:lnTo>
                    <a:lnTo>
                      <a:pt x="8046" y="18734"/>
                    </a:lnTo>
                    <a:lnTo>
                      <a:pt x="8061" y="18672"/>
                    </a:lnTo>
                    <a:lnTo>
                      <a:pt x="8076" y="18609"/>
                    </a:lnTo>
                    <a:lnTo>
                      <a:pt x="8091" y="18546"/>
                    </a:lnTo>
                    <a:lnTo>
                      <a:pt x="8106" y="18482"/>
                    </a:lnTo>
                    <a:lnTo>
                      <a:pt x="8121" y="18417"/>
                    </a:lnTo>
                    <a:lnTo>
                      <a:pt x="8136" y="18351"/>
                    </a:lnTo>
                    <a:lnTo>
                      <a:pt x="8151" y="18284"/>
                    </a:lnTo>
                    <a:lnTo>
                      <a:pt x="8166" y="18217"/>
                    </a:lnTo>
                    <a:lnTo>
                      <a:pt x="8181" y="18149"/>
                    </a:lnTo>
                    <a:lnTo>
                      <a:pt x="8196" y="18079"/>
                    </a:lnTo>
                    <a:lnTo>
                      <a:pt x="8211" y="18010"/>
                    </a:lnTo>
                    <a:lnTo>
                      <a:pt x="8226" y="17940"/>
                    </a:lnTo>
                    <a:lnTo>
                      <a:pt x="8240" y="17868"/>
                    </a:lnTo>
                    <a:lnTo>
                      <a:pt x="8255" y="17796"/>
                    </a:lnTo>
                    <a:lnTo>
                      <a:pt x="8270" y="17723"/>
                    </a:lnTo>
                    <a:lnTo>
                      <a:pt x="8285" y="17649"/>
                    </a:lnTo>
                    <a:lnTo>
                      <a:pt x="8300" y="17575"/>
                    </a:lnTo>
                    <a:lnTo>
                      <a:pt x="8315" y="17501"/>
                    </a:lnTo>
                    <a:lnTo>
                      <a:pt x="8330" y="17425"/>
                    </a:lnTo>
                    <a:lnTo>
                      <a:pt x="8345" y="17349"/>
                    </a:lnTo>
                    <a:lnTo>
                      <a:pt x="8360" y="17271"/>
                    </a:lnTo>
                    <a:lnTo>
                      <a:pt x="8376" y="17192"/>
                    </a:lnTo>
                    <a:lnTo>
                      <a:pt x="8391" y="17115"/>
                    </a:lnTo>
                    <a:lnTo>
                      <a:pt x="8406" y="17037"/>
                    </a:lnTo>
                    <a:lnTo>
                      <a:pt x="8421" y="16957"/>
                    </a:lnTo>
                    <a:lnTo>
                      <a:pt x="8436" y="16876"/>
                    </a:lnTo>
                    <a:lnTo>
                      <a:pt x="8451" y="16795"/>
                    </a:lnTo>
                    <a:lnTo>
                      <a:pt x="8466" y="16713"/>
                    </a:lnTo>
                    <a:lnTo>
                      <a:pt x="8481" y="16631"/>
                    </a:lnTo>
                    <a:lnTo>
                      <a:pt x="8496" y="16548"/>
                    </a:lnTo>
                    <a:lnTo>
                      <a:pt x="8511" y="16464"/>
                    </a:lnTo>
                    <a:lnTo>
                      <a:pt x="8526" y="16380"/>
                    </a:lnTo>
                    <a:lnTo>
                      <a:pt x="8541" y="16295"/>
                    </a:lnTo>
                    <a:lnTo>
                      <a:pt x="8556" y="16210"/>
                    </a:lnTo>
                    <a:lnTo>
                      <a:pt x="8571" y="16124"/>
                    </a:lnTo>
                    <a:lnTo>
                      <a:pt x="8586" y="16037"/>
                    </a:lnTo>
                    <a:lnTo>
                      <a:pt x="8601" y="15950"/>
                    </a:lnTo>
                    <a:lnTo>
                      <a:pt x="8616" y="15862"/>
                    </a:lnTo>
                    <a:lnTo>
                      <a:pt x="8631" y="15774"/>
                    </a:lnTo>
                    <a:lnTo>
                      <a:pt x="8646" y="15686"/>
                    </a:lnTo>
                    <a:lnTo>
                      <a:pt x="8661" y="15597"/>
                    </a:lnTo>
                    <a:lnTo>
                      <a:pt x="8676" y="15507"/>
                    </a:lnTo>
                    <a:lnTo>
                      <a:pt x="8691" y="15416"/>
                    </a:lnTo>
                    <a:lnTo>
                      <a:pt x="8706" y="15326"/>
                    </a:lnTo>
                    <a:lnTo>
                      <a:pt x="8721" y="15234"/>
                    </a:lnTo>
                    <a:lnTo>
                      <a:pt x="8736" y="15142"/>
                    </a:lnTo>
                    <a:lnTo>
                      <a:pt x="8751" y="15050"/>
                    </a:lnTo>
                    <a:lnTo>
                      <a:pt x="8766" y="14957"/>
                    </a:lnTo>
                    <a:lnTo>
                      <a:pt x="8781" y="14864"/>
                    </a:lnTo>
                    <a:lnTo>
                      <a:pt x="8796" y="14770"/>
                    </a:lnTo>
                    <a:lnTo>
                      <a:pt x="8811" y="14676"/>
                    </a:lnTo>
                    <a:lnTo>
                      <a:pt x="8826" y="14582"/>
                    </a:lnTo>
                    <a:lnTo>
                      <a:pt x="8841" y="14487"/>
                    </a:lnTo>
                    <a:lnTo>
                      <a:pt x="8856" y="14392"/>
                    </a:lnTo>
                    <a:lnTo>
                      <a:pt x="8871" y="14296"/>
                    </a:lnTo>
                    <a:lnTo>
                      <a:pt x="8886" y="14200"/>
                    </a:lnTo>
                    <a:lnTo>
                      <a:pt x="8901" y="14104"/>
                    </a:lnTo>
                    <a:lnTo>
                      <a:pt x="8916" y="14007"/>
                    </a:lnTo>
                    <a:lnTo>
                      <a:pt x="8931" y="13910"/>
                    </a:lnTo>
                    <a:lnTo>
                      <a:pt x="8946" y="13812"/>
                    </a:lnTo>
                    <a:lnTo>
                      <a:pt x="8961" y="13714"/>
                    </a:lnTo>
                    <a:lnTo>
                      <a:pt x="8976" y="13616"/>
                    </a:lnTo>
                    <a:lnTo>
                      <a:pt x="8991" y="13517"/>
                    </a:lnTo>
                    <a:lnTo>
                      <a:pt x="9006" y="13418"/>
                    </a:lnTo>
                    <a:lnTo>
                      <a:pt x="9021" y="13319"/>
                    </a:lnTo>
                    <a:lnTo>
                      <a:pt x="9036" y="13220"/>
                    </a:lnTo>
                    <a:lnTo>
                      <a:pt x="9052" y="13119"/>
                    </a:lnTo>
                    <a:lnTo>
                      <a:pt x="9067" y="13020"/>
                    </a:lnTo>
                    <a:lnTo>
                      <a:pt x="9082" y="12920"/>
                    </a:lnTo>
                    <a:lnTo>
                      <a:pt x="9097" y="12819"/>
                    </a:lnTo>
                    <a:lnTo>
                      <a:pt x="9112" y="12718"/>
                    </a:lnTo>
                    <a:lnTo>
                      <a:pt x="9127" y="12617"/>
                    </a:lnTo>
                    <a:lnTo>
                      <a:pt x="9142" y="12516"/>
                    </a:lnTo>
                    <a:lnTo>
                      <a:pt x="9157" y="12415"/>
                    </a:lnTo>
                    <a:lnTo>
                      <a:pt x="9171" y="12314"/>
                    </a:lnTo>
                    <a:lnTo>
                      <a:pt x="9186" y="12212"/>
                    </a:lnTo>
                    <a:lnTo>
                      <a:pt x="9201" y="12110"/>
                    </a:lnTo>
                    <a:lnTo>
                      <a:pt x="9216" y="12008"/>
                    </a:lnTo>
                    <a:lnTo>
                      <a:pt x="9231" y="11906"/>
                    </a:lnTo>
                    <a:lnTo>
                      <a:pt x="9246" y="11803"/>
                    </a:lnTo>
                    <a:lnTo>
                      <a:pt x="9261" y="11700"/>
                    </a:lnTo>
                    <a:lnTo>
                      <a:pt x="9276" y="11598"/>
                    </a:lnTo>
                    <a:lnTo>
                      <a:pt x="9291" y="11495"/>
                    </a:lnTo>
                    <a:lnTo>
                      <a:pt x="9306" y="11392"/>
                    </a:lnTo>
                    <a:lnTo>
                      <a:pt x="9321" y="11289"/>
                    </a:lnTo>
                    <a:lnTo>
                      <a:pt x="9336" y="11186"/>
                    </a:lnTo>
                    <a:lnTo>
                      <a:pt x="9351" y="11082"/>
                    </a:lnTo>
                    <a:lnTo>
                      <a:pt x="9366" y="10979"/>
                    </a:lnTo>
                    <a:lnTo>
                      <a:pt x="9381" y="10876"/>
                    </a:lnTo>
                    <a:lnTo>
                      <a:pt x="9396" y="10772"/>
                    </a:lnTo>
                    <a:lnTo>
                      <a:pt x="9411" y="10669"/>
                    </a:lnTo>
                    <a:lnTo>
                      <a:pt x="9426" y="10566"/>
                    </a:lnTo>
                    <a:lnTo>
                      <a:pt x="9441" y="10462"/>
                    </a:lnTo>
                    <a:lnTo>
                      <a:pt x="9456" y="10359"/>
                    </a:lnTo>
                    <a:lnTo>
                      <a:pt x="9471" y="10255"/>
                    </a:lnTo>
                    <a:lnTo>
                      <a:pt x="9486" y="10152"/>
                    </a:lnTo>
                    <a:lnTo>
                      <a:pt x="9501" y="10048"/>
                    </a:lnTo>
                    <a:lnTo>
                      <a:pt x="9516" y="9945"/>
                    </a:lnTo>
                    <a:lnTo>
                      <a:pt x="9531" y="9842"/>
                    </a:lnTo>
                    <a:lnTo>
                      <a:pt x="9546" y="9738"/>
                    </a:lnTo>
                    <a:lnTo>
                      <a:pt x="9561" y="9635"/>
                    </a:lnTo>
                    <a:lnTo>
                      <a:pt x="9576" y="9532"/>
                    </a:lnTo>
                    <a:lnTo>
                      <a:pt x="9591" y="9429"/>
                    </a:lnTo>
                    <a:lnTo>
                      <a:pt x="9606" y="9326"/>
                    </a:lnTo>
                    <a:lnTo>
                      <a:pt x="9621" y="9223"/>
                    </a:lnTo>
                    <a:lnTo>
                      <a:pt x="9636" y="9121"/>
                    </a:lnTo>
                    <a:lnTo>
                      <a:pt x="9651" y="9018"/>
                    </a:lnTo>
                    <a:lnTo>
                      <a:pt x="9666" y="8916"/>
                    </a:lnTo>
                    <a:lnTo>
                      <a:pt x="9681" y="8813"/>
                    </a:lnTo>
                    <a:lnTo>
                      <a:pt x="9696" y="8711"/>
                    </a:lnTo>
                    <a:lnTo>
                      <a:pt x="9711" y="8609"/>
                    </a:lnTo>
                    <a:lnTo>
                      <a:pt x="9728" y="8506"/>
                    </a:lnTo>
                    <a:lnTo>
                      <a:pt x="9743" y="8405"/>
                    </a:lnTo>
                    <a:lnTo>
                      <a:pt x="9758" y="8304"/>
                    </a:lnTo>
                    <a:lnTo>
                      <a:pt x="9772" y="8203"/>
                    </a:lnTo>
                    <a:lnTo>
                      <a:pt x="9788" y="8101"/>
                    </a:lnTo>
                    <a:lnTo>
                      <a:pt x="9803" y="8001"/>
                    </a:lnTo>
                    <a:lnTo>
                      <a:pt x="9818" y="7900"/>
                    </a:lnTo>
                    <a:lnTo>
                      <a:pt x="9833" y="7800"/>
                    </a:lnTo>
                    <a:lnTo>
                      <a:pt x="9848" y="7700"/>
                    </a:lnTo>
                    <a:lnTo>
                      <a:pt x="9863" y="7600"/>
                    </a:lnTo>
                    <a:lnTo>
                      <a:pt x="9878" y="7501"/>
                    </a:lnTo>
                    <a:lnTo>
                      <a:pt x="9893" y="7402"/>
                    </a:lnTo>
                    <a:lnTo>
                      <a:pt x="9908" y="7303"/>
                    </a:lnTo>
                    <a:lnTo>
                      <a:pt x="9923" y="7205"/>
                    </a:lnTo>
                    <a:lnTo>
                      <a:pt x="9938" y="7107"/>
                    </a:lnTo>
                    <a:lnTo>
                      <a:pt x="9953" y="7009"/>
                    </a:lnTo>
                    <a:lnTo>
                      <a:pt x="9968" y="6911"/>
                    </a:lnTo>
                    <a:lnTo>
                      <a:pt x="9983" y="6814"/>
                    </a:lnTo>
                    <a:lnTo>
                      <a:pt x="9998" y="6717"/>
                    </a:lnTo>
                    <a:cubicBezTo>
                      <a:pt x="10006" y="6664"/>
                      <a:pt x="10055" y="6628"/>
                      <a:pt x="10107" y="6637"/>
                    </a:cubicBezTo>
                    <a:cubicBezTo>
                      <a:pt x="10160" y="6645"/>
                      <a:pt x="10195" y="6694"/>
                      <a:pt x="10187" y="6746"/>
                    </a:cubicBezTo>
                    <a:lnTo>
                      <a:pt x="10172" y="6843"/>
                    </a:lnTo>
                    <a:lnTo>
                      <a:pt x="10157" y="6940"/>
                    </a:lnTo>
                    <a:lnTo>
                      <a:pt x="10142" y="7038"/>
                    </a:lnTo>
                    <a:lnTo>
                      <a:pt x="10127" y="7136"/>
                    </a:lnTo>
                    <a:lnTo>
                      <a:pt x="10112" y="7234"/>
                    </a:lnTo>
                    <a:lnTo>
                      <a:pt x="10097" y="7332"/>
                    </a:lnTo>
                    <a:lnTo>
                      <a:pt x="10082" y="7431"/>
                    </a:lnTo>
                    <a:lnTo>
                      <a:pt x="10067" y="7530"/>
                    </a:lnTo>
                    <a:lnTo>
                      <a:pt x="10052" y="7629"/>
                    </a:lnTo>
                    <a:lnTo>
                      <a:pt x="10037" y="7729"/>
                    </a:lnTo>
                    <a:lnTo>
                      <a:pt x="10022" y="7829"/>
                    </a:lnTo>
                    <a:lnTo>
                      <a:pt x="10007" y="7929"/>
                    </a:lnTo>
                    <a:lnTo>
                      <a:pt x="9992" y="8030"/>
                    </a:lnTo>
                    <a:lnTo>
                      <a:pt x="9977" y="8130"/>
                    </a:lnTo>
                    <a:lnTo>
                      <a:pt x="9962" y="8230"/>
                    </a:lnTo>
                    <a:lnTo>
                      <a:pt x="9947" y="8333"/>
                    </a:lnTo>
                    <a:lnTo>
                      <a:pt x="9932" y="8434"/>
                    </a:lnTo>
                    <a:lnTo>
                      <a:pt x="9917" y="8535"/>
                    </a:lnTo>
                    <a:lnTo>
                      <a:pt x="9901" y="8636"/>
                    </a:lnTo>
                    <a:lnTo>
                      <a:pt x="9886" y="8738"/>
                    </a:lnTo>
                    <a:lnTo>
                      <a:pt x="9871" y="8840"/>
                    </a:lnTo>
                    <a:lnTo>
                      <a:pt x="9856" y="8943"/>
                    </a:lnTo>
                    <a:lnTo>
                      <a:pt x="9841" y="9045"/>
                    </a:lnTo>
                    <a:lnTo>
                      <a:pt x="9826" y="9148"/>
                    </a:lnTo>
                    <a:lnTo>
                      <a:pt x="9811" y="9250"/>
                    </a:lnTo>
                    <a:lnTo>
                      <a:pt x="9796" y="9353"/>
                    </a:lnTo>
                    <a:lnTo>
                      <a:pt x="9781" y="9456"/>
                    </a:lnTo>
                    <a:lnTo>
                      <a:pt x="9766" y="9559"/>
                    </a:lnTo>
                    <a:lnTo>
                      <a:pt x="9751" y="9662"/>
                    </a:lnTo>
                    <a:lnTo>
                      <a:pt x="9736" y="9765"/>
                    </a:lnTo>
                    <a:lnTo>
                      <a:pt x="9721" y="9869"/>
                    </a:lnTo>
                    <a:lnTo>
                      <a:pt x="9706" y="9972"/>
                    </a:lnTo>
                    <a:lnTo>
                      <a:pt x="9691" y="10075"/>
                    </a:lnTo>
                    <a:lnTo>
                      <a:pt x="9676" y="10179"/>
                    </a:lnTo>
                    <a:lnTo>
                      <a:pt x="9661" y="10282"/>
                    </a:lnTo>
                    <a:lnTo>
                      <a:pt x="9646" y="10386"/>
                    </a:lnTo>
                    <a:lnTo>
                      <a:pt x="9631" y="10489"/>
                    </a:lnTo>
                    <a:lnTo>
                      <a:pt x="9616" y="10593"/>
                    </a:lnTo>
                    <a:lnTo>
                      <a:pt x="9601" y="10696"/>
                    </a:lnTo>
                    <a:lnTo>
                      <a:pt x="9586" y="10799"/>
                    </a:lnTo>
                    <a:lnTo>
                      <a:pt x="9571" y="10903"/>
                    </a:lnTo>
                    <a:lnTo>
                      <a:pt x="9556" y="11006"/>
                    </a:lnTo>
                    <a:lnTo>
                      <a:pt x="9541" y="11109"/>
                    </a:lnTo>
                    <a:lnTo>
                      <a:pt x="9526" y="11213"/>
                    </a:lnTo>
                    <a:lnTo>
                      <a:pt x="9511" y="11316"/>
                    </a:lnTo>
                    <a:lnTo>
                      <a:pt x="9496" y="11419"/>
                    </a:lnTo>
                    <a:lnTo>
                      <a:pt x="9481" y="11522"/>
                    </a:lnTo>
                    <a:lnTo>
                      <a:pt x="9466" y="11625"/>
                    </a:lnTo>
                    <a:lnTo>
                      <a:pt x="9451" y="11727"/>
                    </a:lnTo>
                    <a:lnTo>
                      <a:pt x="9436" y="11830"/>
                    </a:lnTo>
                    <a:lnTo>
                      <a:pt x="9421" y="11933"/>
                    </a:lnTo>
                    <a:lnTo>
                      <a:pt x="9406" y="12035"/>
                    </a:lnTo>
                    <a:lnTo>
                      <a:pt x="9391" y="12137"/>
                    </a:lnTo>
                    <a:lnTo>
                      <a:pt x="9376" y="12239"/>
                    </a:lnTo>
                    <a:lnTo>
                      <a:pt x="9361" y="12341"/>
                    </a:lnTo>
                    <a:lnTo>
                      <a:pt x="9346" y="12444"/>
                    </a:lnTo>
                    <a:lnTo>
                      <a:pt x="9331" y="12545"/>
                    </a:lnTo>
                    <a:lnTo>
                      <a:pt x="9316" y="12646"/>
                    </a:lnTo>
                    <a:lnTo>
                      <a:pt x="9301" y="12747"/>
                    </a:lnTo>
                    <a:lnTo>
                      <a:pt x="9286" y="12848"/>
                    </a:lnTo>
                    <a:lnTo>
                      <a:pt x="9271" y="12949"/>
                    </a:lnTo>
                    <a:lnTo>
                      <a:pt x="9256" y="13049"/>
                    </a:lnTo>
                    <a:lnTo>
                      <a:pt x="9241" y="13150"/>
                    </a:lnTo>
                    <a:lnTo>
                      <a:pt x="9225" y="13249"/>
                    </a:lnTo>
                    <a:lnTo>
                      <a:pt x="9210" y="13348"/>
                    </a:lnTo>
                    <a:lnTo>
                      <a:pt x="9195" y="13447"/>
                    </a:lnTo>
                    <a:lnTo>
                      <a:pt x="9180" y="13546"/>
                    </a:lnTo>
                    <a:lnTo>
                      <a:pt x="9165" y="13645"/>
                    </a:lnTo>
                    <a:lnTo>
                      <a:pt x="9150" y="13743"/>
                    </a:lnTo>
                    <a:lnTo>
                      <a:pt x="9135" y="13841"/>
                    </a:lnTo>
                    <a:lnTo>
                      <a:pt x="9120" y="13939"/>
                    </a:lnTo>
                    <a:lnTo>
                      <a:pt x="9105" y="14036"/>
                    </a:lnTo>
                    <a:lnTo>
                      <a:pt x="9090" y="14133"/>
                    </a:lnTo>
                    <a:lnTo>
                      <a:pt x="9075" y="14229"/>
                    </a:lnTo>
                    <a:lnTo>
                      <a:pt x="9060" y="14326"/>
                    </a:lnTo>
                    <a:lnTo>
                      <a:pt x="9045" y="14421"/>
                    </a:lnTo>
                    <a:lnTo>
                      <a:pt x="9030" y="14517"/>
                    </a:lnTo>
                    <a:lnTo>
                      <a:pt x="9015" y="14613"/>
                    </a:lnTo>
                    <a:lnTo>
                      <a:pt x="9000" y="14707"/>
                    </a:lnTo>
                    <a:lnTo>
                      <a:pt x="8985" y="14801"/>
                    </a:lnTo>
                    <a:lnTo>
                      <a:pt x="8970" y="14895"/>
                    </a:lnTo>
                    <a:lnTo>
                      <a:pt x="8955" y="14988"/>
                    </a:lnTo>
                    <a:lnTo>
                      <a:pt x="8940" y="15081"/>
                    </a:lnTo>
                    <a:lnTo>
                      <a:pt x="8925" y="15173"/>
                    </a:lnTo>
                    <a:lnTo>
                      <a:pt x="8910" y="15265"/>
                    </a:lnTo>
                    <a:lnTo>
                      <a:pt x="8895" y="15357"/>
                    </a:lnTo>
                    <a:lnTo>
                      <a:pt x="8880" y="15447"/>
                    </a:lnTo>
                    <a:lnTo>
                      <a:pt x="8865" y="15538"/>
                    </a:lnTo>
                    <a:lnTo>
                      <a:pt x="8850" y="15628"/>
                    </a:lnTo>
                    <a:lnTo>
                      <a:pt x="8835" y="15717"/>
                    </a:lnTo>
                    <a:lnTo>
                      <a:pt x="8820" y="15807"/>
                    </a:lnTo>
                    <a:lnTo>
                      <a:pt x="8805" y="15895"/>
                    </a:lnTo>
                    <a:lnTo>
                      <a:pt x="8790" y="15983"/>
                    </a:lnTo>
                    <a:lnTo>
                      <a:pt x="8775" y="16070"/>
                    </a:lnTo>
                    <a:lnTo>
                      <a:pt x="8760" y="16157"/>
                    </a:lnTo>
                    <a:lnTo>
                      <a:pt x="8745" y="16243"/>
                    </a:lnTo>
                    <a:lnTo>
                      <a:pt x="8730" y="16328"/>
                    </a:lnTo>
                    <a:lnTo>
                      <a:pt x="8715" y="16413"/>
                    </a:lnTo>
                    <a:lnTo>
                      <a:pt x="8700" y="16499"/>
                    </a:lnTo>
                    <a:lnTo>
                      <a:pt x="8685" y="16581"/>
                    </a:lnTo>
                    <a:lnTo>
                      <a:pt x="8670" y="16666"/>
                    </a:lnTo>
                    <a:lnTo>
                      <a:pt x="8655" y="16748"/>
                    </a:lnTo>
                    <a:lnTo>
                      <a:pt x="8640" y="16830"/>
                    </a:lnTo>
                    <a:lnTo>
                      <a:pt x="8625" y="16911"/>
                    </a:lnTo>
                    <a:lnTo>
                      <a:pt x="8610" y="16992"/>
                    </a:lnTo>
                    <a:lnTo>
                      <a:pt x="8595" y="17072"/>
                    </a:lnTo>
                    <a:lnTo>
                      <a:pt x="8580" y="17152"/>
                    </a:lnTo>
                    <a:lnTo>
                      <a:pt x="8565" y="17231"/>
                    </a:lnTo>
                    <a:lnTo>
                      <a:pt x="8549" y="17308"/>
                    </a:lnTo>
                    <a:lnTo>
                      <a:pt x="8534" y="17386"/>
                    </a:lnTo>
                    <a:lnTo>
                      <a:pt x="8519" y="17462"/>
                    </a:lnTo>
                    <a:lnTo>
                      <a:pt x="8504" y="17538"/>
                    </a:lnTo>
                    <a:lnTo>
                      <a:pt x="8489" y="17614"/>
                    </a:lnTo>
                    <a:lnTo>
                      <a:pt x="8474" y="17688"/>
                    </a:lnTo>
                    <a:lnTo>
                      <a:pt x="8459" y="17762"/>
                    </a:lnTo>
                    <a:lnTo>
                      <a:pt x="8443" y="17835"/>
                    </a:lnTo>
                    <a:lnTo>
                      <a:pt x="8428" y="17907"/>
                    </a:lnTo>
                    <a:lnTo>
                      <a:pt x="8413" y="17979"/>
                    </a:lnTo>
                    <a:lnTo>
                      <a:pt x="8398" y="18051"/>
                    </a:lnTo>
                    <a:lnTo>
                      <a:pt x="8383" y="18120"/>
                    </a:lnTo>
                    <a:lnTo>
                      <a:pt x="8368" y="18190"/>
                    </a:lnTo>
                    <a:lnTo>
                      <a:pt x="8353" y="18258"/>
                    </a:lnTo>
                    <a:lnTo>
                      <a:pt x="8338" y="18326"/>
                    </a:lnTo>
                    <a:lnTo>
                      <a:pt x="8323" y="18394"/>
                    </a:lnTo>
                    <a:lnTo>
                      <a:pt x="8308" y="18460"/>
                    </a:lnTo>
                    <a:lnTo>
                      <a:pt x="8293" y="18525"/>
                    </a:lnTo>
                    <a:lnTo>
                      <a:pt x="8278" y="18589"/>
                    </a:lnTo>
                    <a:lnTo>
                      <a:pt x="8263" y="18654"/>
                    </a:lnTo>
                    <a:lnTo>
                      <a:pt x="8248" y="18717"/>
                    </a:lnTo>
                    <a:lnTo>
                      <a:pt x="8233" y="18779"/>
                    </a:lnTo>
                    <a:lnTo>
                      <a:pt x="8218" y="18841"/>
                    </a:lnTo>
                    <a:lnTo>
                      <a:pt x="8203" y="18901"/>
                    </a:lnTo>
                    <a:lnTo>
                      <a:pt x="8188" y="18961"/>
                    </a:lnTo>
                    <a:lnTo>
                      <a:pt x="8172" y="19021"/>
                    </a:lnTo>
                    <a:lnTo>
                      <a:pt x="8157" y="19078"/>
                    </a:lnTo>
                    <a:lnTo>
                      <a:pt x="8142" y="19135"/>
                    </a:lnTo>
                    <a:lnTo>
                      <a:pt x="8127" y="19191"/>
                    </a:lnTo>
                    <a:lnTo>
                      <a:pt x="8112" y="19248"/>
                    </a:lnTo>
                    <a:lnTo>
                      <a:pt x="8097" y="19303"/>
                    </a:lnTo>
                    <a:lnTo>
                      <a:pt x="8082" y="19356"/>
                    </a:lnTo>
                    <a:lnTo>
                      <a:pt x="8067" y="19410"/>
                    </a:lnTo>
                    <a:lnTo>
                      <a:pt x="8052" y="19461"/>
                    </a:lnTo>
                    <a:lnTo>
                      <a:pt x="8036" y="19512"/>
                    </a:lnTo>
                    <a:lnTo>
                      <a:pt x="8021" y="19563"/>
                    </a:lnTo>
                    <a:lnTo>
                      <a:pt x="8006" y="19612"/>
                    </a:lnTo>
                    <a:lnTo>
                      <a:pt x="7991" y="19661"/>
                    </a:lnTo>
                    <a:lnTo>
                      <a:pt x="7976" y="19708"/>
                    </a:lnTo>
                    <a:lnTo>
                      <a:pt x="7961" y="19755"/>
                    </a:lnTo>
                    <a:lnTo>
                      <a:pt x="7946" y="19800"/>
                    </a:lnTo>
                    <a:lnTo>
                      <a:pt x="7930" y="19846"/>
                    </a:lnTo>
                    <a:lnTo>
                      <a:pt x="7915" y="19889"/>
                    </a:lnTo>
                    <a:lnTo>
                      <a:pt x="7900" y="19933"/>
                    </a:lnTo>
                    <a:lnTo>
                      <a:pt x="7884" y="19976"/>
                    </a:lnTo>
                    <a:lnTo>
                      <a:pt x="7868" y="20017"/>
                    </a:lnTo>
                    <a:lnTo>
                      <a:pt x="7853" y="20056"/>
                    </a:lnTo>
                    <a:lnTo>
                      <a:pt x="7838" y="20096"/>
                    </a:lnTo>
                    <a:lnTo>
                      <a:pt x="7822" y="20135"/>
                    </a:lnTo>
                    <a:lnTo>
                      <a:pt x="7807" y="20171"/>
                    </a:lnTo>
                    <a:lnTo>
                      <a:pt x="7792" y="20208"/>
                    </a:lnTo>
                    <a:lnTo>
                      <a:pt x="7776" y="20244"/>
                    </a:lnTo>
                    <a:lnTo>
                      <a:pt x="7760" y="20280"/>
                    </a:lnTo>
                    <a:lnTo>
                      <a:pt x="7745" y="20312"/>
                    </a:lnTo>
                    <a:lnTo>
                      <a:pt x="7730" y="20345"/>
                    </a:lnTo>
                    <a:lnTo>
                      <a:pt x="7714" y="20377"/>
                    </a:lnTo>
                    <a:lnTo>
                      <a:pt x="7699" y="20409"/>
                    </a:lnTo>
                    <a:lnTo>
                      <a:pt x="7683" y="20439"/>
                    </a:lnTo>
                    <a:lnTo>
                      <a:pt x="7667" y="20469"/>
                    </a:lnTo>
                    <a:lnTo>
                      <a:pt x="7652" y="20495"/>
                    </a:lnTo>
                    <a:lnTo>
                      <a:pt x="7636" y="20523"/>
                    </a:lnTo>
                    <a:lnTo>
                      <a:pt x="7620" y="20549"/>
                    </a:lnTo>
                    <a:lnTo>
                      <a:pt x="7604" y="20575"/>
                    </a:lnTo>
                    <a:lnTo>
                      <a:pt x="7588" y="20600"/>
                    </a:lnTo>
                    <a:lnTo>
                      <a:pt x="7570" y="20625"/>
                    </a:lnTo>
                    <a:lnTo>
                      <a:pt x="7555" y="20645"/>
                    </a:lnTo>
                    <a:lnTo>
                      <a:pt x="7539" y="20667"/>
                    </a:lnTo>
                    <a:lnTo>
                      <a:pt x="7522" y="20688"/>
                    </a:lnTo>
                    <a:lnTo>
                      <a:pt x="7505" y="20708"/>
                    </a:lnTo>
                    <a:lnTo>
                      <a:pt x="7486" y="20729"/>
                    </a:lnTo>
                    <a:lnTo>
                      <a:pt x="7471" y="20744"/>
                    </a:lnTo>
                    <a:lnTo>
                      <a:pt x="7454" y="20762"/>
                    </a:lnTo>
                    <a:lnTo>
                      <a:pt x="7433" y="20780"/>
                    </a:lnTo>
                    <a:lnTo>
                      <a:pt x="7418" y="20792"/>
                    </a:lnTo>
                    <a:lnTo>
                      <a:pt x="7400" y="20807"/>
                    </a:lnTo>
                    <a:lnTo>
                      <a:pt x="7378" y="20823"/>
                    </a:lnTo>
                    <a:lnTo>
                      <a:pt x="7363" y="20832"/>
                    </a:lnTo>
                    <a:lnTo>
                      <a:pt x="7339" y="20845"/>
                    </a:lnTo>
                    <a:lnTo>
                      <a:pt x="7324" y="20852"/>
                    </a:lnTo>
                    <a:lnTo>
                      <a:pt x="7299" y="20864"/>
                    </a:lnTo>
                    <a:lnTo>
                      <a:pt x="7278" y="20870"/>
                    </a:lnTo>
                    <a:lnTo>
                      <a:pt x="7263" y="20874"/>
                    </a:lnTo>
                    <a:lnTo>
                      <a:pt x="7236" y="20881"/>
                    </a:lnTo>
                    <a:lnTo>
                      <a:pt x="7215" y="20883"/>
                    </a:lnTo>
                    <a:lnTo>
                      <a:pt x="7200" y="20884"/>
                    </a:lnTo>
                    <a:lnTo>
                      <a:pt x="7172" y="20885"/>
                    </a:lnTo>
                    <a:lnTo>
                      <a:pt x="7151" y="20884"/>
                    </a:lnTo>
                    <a:lnTo>
                      <a:pt x="7130" y="20881"/>
                    </a:lnTo>
                    <a:lnTo>
                      <a:pt x="7115" y="20878"/>
                    </a:lnTo>
                    <a:lnTo>
                      <a:pt x="7090" y="20872"/>
                    </a:lnTo>
                    <a:lnTo>
                      <a:pt x="7067" y="20865"/>
                    </a:lnTo>
                    <a:lnTo>
                      <a:pt x="7047" y="20856"/>
                    </a:lnTo>
                    <a:lnTo>
                      <a:pt x="7027" y="20847"/>
                    </a:lnTo>
                    <a:lnTo>
                      <a:pt x="7008" y="20837"/>
                    </a:lnTo>
                    <a:lnTo>
                      <a:pt x="6989" y="20825"/>
                    </a:lnTo>
                    <a:lnTo>
                      <a:pt x="6971" y="20813"/>
                    </a:lnTo>
                    <a:lnTo>
                      <a:pt x="6950" y="20797"/>
                    </a:lnTo>
                    <a:lnTo>
                      <a:pt x="6935" y="20784"/>
                    </a:lnTo>
                    <a:lnTo>
                      <a:pt x="6917" y="20769"/>
                    </a:lnTo>
                    <a:lnTo>
                      <a:pt x="6900" y="20752"/>
                    </a:lnTo>
                    <a:lnTo>
                      <a:pt x="6882" y="20735"/>
                    </a:lnTo>
                    <a:lnTo>
                      <a:pt x="6864" y="20715"/>
                    </a:lnTo>
                    <a:lnTo>
                      <a:pt x="6849" y="20697"/>
                    </a:lnTo>
                    <a:lnTo>
                      <a:pt x="6832" y="20677"/>
                    </a:lnTo>
                    <a:lnTo>
                      <a:pt x="6816" y="20656"/>
                    </a:lnTo>
                    <a:lnTo>
                      <a:pt x="6798" y="20633"/>
                    </a:lnTo>
                    <a:lnTo>
                      <a:pt x="6783" y="20611"/>
                    </a:lnTo>
                    <a:lnTo>
                      <a:pt x="6767" y="20587"/>
                    </a:lnTo>
                    <a:lnTo>
                      <a:pt x="6750" y="20561"/>
                    </a:lnTo>
                    <a:lnTo>
                      <a:pt x="6735" y="20536"/>
                    </a:lnTo>
                    <a:lnTo>
                      <a:pt x="6719" y="20509"/>
                    </a:lnTo>
                    <a:lnTo>
                      <a:pt x="6703" y="20481"/>
                    </a:lnTo>
                    <a:lnTo>
                      <a:pt x="6688" y="20453"/>
                    </a:lnTo>
                    <a:lnTo>
                      <a:pt x="6672" y="20424"/>
                    </a:lnTo>
                    <a:lnTo>
                      <a:pt x="6656" y="20392"/>
                    </a:lnTo>
                    <a:lnTo>
                      <a:pt x="6641" y="20361"/>
                    </a:lnTo>
                    <a:lnTo>
                      <a:pt x="6626" y="20329"/>
                    </a:lnTo>
                    <a:lnTo>
                      <a:pt x="6610" y="20295"/>
                    </a:lnTo>
                    <a:lnTo>
                      <a:pt x="6595" y="20261"/>
                    </a:lnTo>
                    <a:lnTo>
                      <a:pt x="6579" y="20226"/>
                    </a:lnTo>
                    <a:lnTo>
                      <a:pt x="6564" y="20190"/>
                    </a:lnTo>
                    <a:lnTo>
                      <a:pt x="6549" y="20154"/>
                    </a:lnTo>
                    <a:lnTo>
                      <a:pt x="6533" y="20116"/>
                    </a:lnTo>
                    <a:lnTo>
                      <a:pt x="6518" y="20076"/>
                    </a:lnTo>
                    <a:lnTo>
                      <a:pt x="6503" y="20036"/>
                    </a:lnTo>
                    <a:lnTo>
                      <a:pt x="6487" y="19995"/>
                    </a:lnTo>
                    <a:lnTo>
                      <a:pt x="6472" y="19954"/>
                    </a:lnTo>
                    <a:lnTo>
                      <a:pt x="6457" y="19912"/>
                    </a:lnTo>
                    <a:lnTo>
                      <a:pt x="6442" y="19868"/>
                    </a:lnTo>
                    <a:lnTo>
                      <a:pt x="6426" y="19824"/>
                    </a:lnTo>
                    <a:lnTo>
                      <a:pt x="6411" y="19778"/>
                    </a:lnTo>
                    <a:lnTo>
                      <a:pt x="6396" y="19732"/>
                    </a:lnTo>
                    <a:lnTo>
                      <a:pt x="6381" y="19685"/>
                    </a:lnTo>
                    <a:lnTo>
                      <a:pt x="6366" y="19637"/>
                    </a:lnTo>
                    <a:lnTo>
                      <a:pt x="6351" y="19590"/>
                    </a:lnTo>
                    <a:lnTo>
                      <a:pt x="6335" y="19538"/>
                    </a:lnTo>
                    <a:lnTo>
                      <a:pt x="6319" y="19488"/>
                    </a:lnTo>
                    <a:lnTo>
                      <a:pt x="6304" y="19436"/>
                    </a:lnTo>
                    <a:lnTo>
                      <a:pt x="6289" y="19384"/>
                    </a:lnTo>
                    <a:lnTo>
                      <a:pt x="6274" y="19330"/>
                    </a:lnTo>
                    <a:lnTo>
                      <a:pt x="6259" y="19276"/>
                    </a:lnTo>
                    <a:lnTo>
                      <a:pt x="6244" y="19221"/>
                    </a:lnTo>
                    <a:lnTo>
                      <a:pt x="6229" y="19165"/>
                    </a:lnTo>
                    <a:lnTo>
                      <a:pt x="6214" y="19108"/>
                    </a:lnTo>
                    <a:lnTo>
                      <a:pt x="6199" y="19051"/>
                    </a:lnTo>
                    <a:lnTo>
                      <a:pt x="6183" y="18992"/>
                    </a:lnTo>
                    <a:lnTo>
                      <a:pt x="6168" y="18933"/>
                    </a:lnTo>
                    <a:lnTo>
                      <a:pt x="6153" y="18872"/>
                    </a:lnTo>
                    <a:lnTo>
                      <a:pt x="6138" y="18811"/>
                    </a:lnTo>
                    <a:lnTo>
                      <a:pt x="6123" y="18749"/>
                    </a:lnTo>
                    <a:lnTo>
                      <a:pt x="6108" y="18687"/>
                    </a:lnTo>
                    <a:lnTo>
                      <a:pt x="6093" y="18623"/>
                    </a:lnTo>
                    <a:lnTo>
                      <a:pt x="6078" y="18559"/>
                    </a:lnTo>
                    <a:lnTo>
                      <a:pt x="6063" y="18494"/>
                    </a:lnTo>
                    <a:lnTo>
                      <a:pt x="6048" y="18428"/>
                    </a:lnTo>
                    <a:lnTo>
                      <a:pt x="6033" y="18361"/>
                    </a:lnTo>
                    <a:lnTo>
                      <a:pt x="6018" y="18294"/>
                    </a:lnTo>
                    <a:lnTo>
                      <a:pt x="6003" y="18225"/>
                    </a:lnTo>
                    <a:lnTo>
                      <a:pt x="5988" y="18157"/>
                    </a:lnTo>
                    <a:lnTo>
                      <a:pt x="5973" y="18087"/>
                    </a:lnTo>
                    <a:lnTo>
                      <a:pt x="5958" y="18016"/>
                    </a:lnTo>
                    <a:lnTo>
                      <a:pt x="5942" y="17945"/>
                    </a:lnTo>
                    <a:lnTo>
                      <a:pt x="5927" y="17873"/>
                    </a:lnTo>
                    <a:lnTo>
                      <a:pt x="5912" y="17800"/>
                    </a:lnTo>
                    <a:lnTo>
                      <a:pt x="5897" y="17727"/>
                    </a:lnTo>
                    <a:lnTo>
                      <a:pt x="5882" y="17652"/>
                    </a:lnTo>
                    <a:lnTo>
                      <a:pt x="5867" y="17577"/>
                    </a:lnTo>
                    <a:lnTo>
                      <a:pt x="5852" y="17502"/>
                    </a:lnTo>
                    <a:lnTo>
                      <a:pt x="5837" y="17426"/>
                    </a:lnTo>
                    <a:lnTo>
                      <a:pt x="5822" y="17349"/>
                    </a:lnTo>
                    <a:lnTo>
                      <a:pt x="5807" y="17271"/>
                    </a:lnTo>
                    <a:lnTo>
                      <a:pt x="5792" y="17192"/>
                    </a:lnTo>
                    <a:lnTo>
                      <a:pt x="5777" y="17113"/>
                    </a:lnTo>
                    <a:lnTo>
                      <a:pt x="5762" y="17033"/>
                    </a:lnTo>
                    <a:lnTo>
                      <a:pt x="5747" y="16953"/>
                    </a:lnTo>
                    <a:lnTo>
                      <a:pt x="5732" y="16872"/>
                    </a:lnTo>
                    <a:lnTo>
                      <a:pt x="5717" y="16791"/>
                    </a:lnTo>
                    <a:lnTo>
                      <a:pt x="5702" y="16709"/>
                    </a:lnTo>
                    <a:lnTo>
                      <a:pt x="5687" y="16625"/>
                    </a:lnTo>
                    <a:lnTo>
                      <a:pt x="5672" y="16542"/>
                    </a:lnTo>
                    <a:lnTo>
                      <a:pt x="5656" y="16457"/>
                    </a:lnTo>
                    <a:lnTo>
                      <a:pt x="5641" y="16373"/>
                    </a:lnTo>
                    <a:lnTo>
                      <a:pt x="5626" y="16288"/>
                    </a:lnTo>
                    <a:lnTo>
                      <a:pt x="5611" y="16202"/>
                    </a:lnTo>
                    <a:lnTo>
                      <a:pt x="5596" y="16116"/>
                    </a:lnTo>
                    <a:lnTo>
                      <a:pt x="5581" y="16029"/>
                    </a:lnTo>
                    <a:lnTo>
                      <a:pt x="5566" y="15941"/>
                    </a:lnTo>
                    <a:lnTo>
                      <a:pt x="5551" y="15853"/>
                    </a:lnTo>
                    <a:lnTo>
                      <a:pt x="5536" y="15764"/>
                    </a:lnTo>
                    <a:lnTo>
                      <a:pt x="5521" y="15674"/>
                    </a:lnTo>
                    <a:lnTo>
                      <a:pt x="5506" y="15585"/>
                    </a:lnTo>
                    <a:lnTo>
                      <a:pt x="5491" y="15495"/>
                    </a:lnTo>
                    <a:lnTo>
                      <a:pt x="5476" y="15404"/>
                    </a:lnTo>
                    <a:lnTo>
                      <a:pt x="5461" y="15313"/>
                    </a:lnTo>
                    <a:lnTo>
                      <a:pt x="5446" y="15221"/>
                    </a:lnTo>
                    <a:lnTo>
                      <a:pt x="5431" y="15129"/>
                    </a:lnTo>
                    <a:lnTo>
                      <a:pt x="5416" y="15037"/>
                    </a:lnTo>
                    <a:lnTo>
                      <a:pt x="5401" y="14944"/>
                    </a:lnTo>
                    <a:lnTo>
                      <a:pt x="5386" y="14850"/>
                    </a:lnTo>
                    <a:lnTo>
                      <a:pt x="5371" y="14756"/>
                    </a:lnTo>
                    <a:lnTo>
                      <a:pt x="5356" y="14661"/>
                    </a:lnTo>
                    <a:lnTo>
                      <a:pt x="5341" y="14566"/>
                    </a:lnTo>
                    <a:lnTo>
                      <a:pt x="5326" y="14471"/>
                    </a:lnTo>
                    <a:lnTo>
                      <a:pt x="5311" y="14376"/>
                    </a:lnTo>
                    <a:lnTo>
                      <a:pt x="5296" y="14280"/>
                    </a:lnTo>
                    <a:lnTo>
                      <a:pt x="5281" y="14183"/>
                    </a:lnTo>
                    <a:lnTo>
                      <a:pt x="5266" y="14087"/>
                    </a:lnTo>
                    <a:lnTo>
                      <a:pt x="5251" y="13990"/>
                    </a:lnTo>
                    <a:lnTo>
                      <a:pt x="5236" y="13892"/>
                    </a:lnTo>
                    <a:lnTo>
                      <a:pt x="5221" y="13794"/>
                    </a:lnTo>
                    <a:lnTo>
                      <a:pt x="5206" y="13696"/>
                    </a:lnTo>
                    <a:lnTo>
                      <a:pt x="5191" y="13598"/>
                    </a:lnTo>
                    <a:lnTo>
                      <a:pt x="5176" y="13499"/>
                    </a:lnTo>
                    <a:lnTo>
                      <a:pt x="5161" y="13400"/>
                    </a:lnTo>
                    <a:lnTo>
                      <a:pt x="5146" y="13301"/>
                    </a:lnTo>
                    <a:lnTo>
                      <a:pt x="5131" y="13201"/>
                    </a:lnTo>
                    <a:lnTo>
                      <a:pt x="5116" y="13101"/>
                    </a:lnTo>
                    <a:lnTo>
                      <a:pt x="5101" y="13001"/>
                    </a:lnTo>
                    <a:lnTo>
                      <a:pt x="5086" y="12901"/>
                    </a:lnTo>
                    <a:lnTo>
                      <a:pt x="5071" y="12800"/>
                    </a:lnTo>
                    <a:lnTo>
                      <a:pt x="5056" y="12699"/>
                    </a:lnTo>
                    <a:lnTo>
                      <a:pt x="5041" y="12598"/>
                    </a:lnTo>
                    <a:lnTo>
                      <a:pt x="5025" y="12496"/>
                    </a:lnTo>
                    <a:lnTo>
                      <a:pt x="5010" y="12394"/>
                    </a:lnTo>
                    <a:lnTo>
                      <a:pt x="4996" y="12293"/>
                    </a:lnTo>
                    <a:lnTo>
                      <a:pt x="4979" y="12190"/>
                    </a:lnTo>
                    <a:lnTo>
                      <a:pt x="4964" y="12088"/>
                    </a:lnTo>
                    <a:lnTo>
                      <a:pt x="4949" y="11986"/>
                    </a:lnTo>
                    <a:lnTo>
                      <a:pt x="4934" y="11884"/>
                    </a:lnTo>
                    <a:lnTo>
                      <a:pt x="4919" y="11781"/>
                    </a:lnTo>
                    <a:lnTo>
                      <a:pt x="4904" y="11678"/>
                    </a:lnTo>
                    <a:lnTo>
                      <a:pt x="4889" y="11576"/>
                    </a:lnTo>
                    <a:lnTo>
                      <a:pt x="4874" y="11473"/>
                    </a:lnTo>
                    <a:lnTo>
                      <a:pt x="4859" y="11370"/>
                    </a:lnTo>
                    <a:lnTo>
                      <a:pt x="4844" y="11267"/>
                    </a:lnTo>
                    <a:lnTo>
                      <a:pt x="4829" y="11163"/>
                    </a:lnTo>
                    <a:lnTo>
                      <a:pt x="4814" y="11060"/>
                    </a:lnTo>
                    <a:lnTo>
                      <a:pt x="4799" y="10957"/>
                    </a:lnTo>
                    <a:lnTo>
                      <a:pt x="4784" y="10853"/>
                    </a:lnTo>
                    <a:lnTo>
                      <a:pt x="4769" y="10750"/>
                    </a:lnTo>
                    <a:lnTo>
                      <a:pt x="4754" y="10647"/>
                    </a:lnTo>
                    <a:lnTo>
                      <a:pt x="4739" y="10543"/>
                    </a:lnTo>
                    <a:lnTo>
                      <a:pt x="4724" y="10440"/>
                    </a:lnTo>
                    <a:lnTo>
                      <a:pt x="4709" y="10336"/>
                    </a:lnTo>
                    <a:lnTo>
                      <a:pt x="4694" y="10233"/>
                    </a:lnTo>
                    <a:lnTo>
                      <a:pt x="4679" y="10129"/>
                    </a:lnTo>
                    <a:lnTo>
                      <a:pt x="4664" y="10026"/>
                    </a:lnTo>
                    <a:lnTo>
                      <a:pt x="4649" y="9923"/>
                    </a:lnTo>
                    <a:lnTo>
                      <a:pt x="4634" y="9819"/>
                    </a:lnTo>
                    <a:lnTo>
                      <a:pt x="4619" y="9716"/>
                    </a:lnTo>
                    <a:lnTo>
                      <a:pt x="4604" y="9613"/>
                    </a:lnTo>
                    <a:lnTo>
                      <a:pt x="4589" y="9510"/>
                    </a:lnTo>
                    <a:lnTo>
                      <a:pt x="4574" y="9407"/>
                    </a:lnTo>
                    <a:lnTo>
                      <a:pt x="4559" y="9304"/>
                    </a:lnTo>
                    <a:lnTo>
                      <a:pt x="4544" y="9201"/>
                    </a:lnTo>
                    <a:lnTo>
                      <a:pt x="4529" y="9099"/>
                    </a:lnTo>
                    <a:lnTo>
                      <a:pt x="4514" y="8996"/>
                    </a:lnTo>
                    <a:lnTo>
                      <a:pt x="4499" y="8894"/>
                    </a:lnTo>
                    <a:lnTo>
                      <a:pt x="4484" y="8791"/>
                    </a:lnTo>
                    <a:lnTo>
                      <a:pt x="4470" y="8690"/>
                    </a:lnTo>
                    <a:lnTo>
                      <a:pt x="4454" y="8588"/>
                    </a:lnTo>
                    <a:lnTo>
                      <a:pt x="4439" y="8486"/>
                    </a:lnTo>
                    <a:lnTo>
                      <a:pt x="4425" y="8385"/>
                    </a:lnTo>
                    <a:lnTo>
                      <a:pt x="4410" y="8284"/>
                    </a:lnTo>
                    <a:lnTo>
                      <a:pt x="4395" y="8183"/>
                    </a:lnTo>
                    <a:lnTo>
                      <a:pt x="4380" y="8082"/>
                    </a:lnTo>
                    <a:lnTo>
                      <a:pt x="4365" y="7982"/>
                    </a:lnTo>
                    <a:lnTo>
                      <a:pt x="4350" y="7881"/>
                    </a:lnTo>
                    <a:lnTo>
                      <a:pt x="4335" y="7781"/>
                    </a:lnTo>
                    <a:lnTo>
                      <a:pt x="4320" y="7682"/>
                    </a:lnTo>
                    <a:lnTo>
                      <a:pt x="4304" y="7582"/>
                    </a:lnTo>
                    <a:lnTo>
                      <a:pt x="4289" y="7483"/>
                    </a:lnTo>
                    <a:lnTo>
                      <a:pt x="4274" y="7384"/>
                    </a:lnTo>
                    <a:lnTo>
                      <a:pt x="4259" y="7285"/>
                    </a:lnTo>
                    <a:lnTo>
                      <a:pt x="4244" y="7187"/>
                    </a:lnTo>
                    <a:lnTo>
                      <a:pt x="4229" y="7089"/>
                    </a:lnTo>
                    <a:lnTo>
                      <a:pt x="4214" y="6991"/>
                    </a:lnTo>
                    <a:lnTo>
                      <a:pt x="4199" y="6894"/>
                    </a:lnTo>
                    <a:lnTo>
                      <a:pt x="4184" y="6797"/>
                    </a:lnTo>
                    <a:lnTo>
                      <a:pt x="4169" y="6700"/>
                    </a:lnTo>
                    <a:lnTo>
                      <a:pt x="4154" y="6604"/>
                    </a:lnTo>
                    <a:lnTo>
                      <a:pt x="4139" y="6508"/>
                    </a:lnTo>
                    <a:lnTo>
                      <a:pt x="4124" y="6413"/>
                    </a:lnTo>
                    <a:lnTo>
                      <a:pt x="4109" y="6318"/>
                    </a:lnTo>
                    <a:lnTo>
                      <a:pt x="4094" y="6224"/>
                    </a:lnTo>
                    <a:lnTo>
                      <a:pt x="4079" y="6130"/>
                    </a:lnTo>
                    <a:lnTo>
                      <a:pt x="4064" y="6036"/>
                    </a:lnTo>
                    <a:lnTo>
                      <a:pt x="4049" y="5943"/>
                    </a:lnTo>
                    <a:lnTo>
                      <a:pt x="4034" y="5850"/>
                    </a:lnTo>
                    <a:lnTo>
                      <a:pt x="4019" y="5758"/>
                    </a:lnTo>
                    <a:lnTo>
                      <a:pt x="4004" y="5666"/>
                    </a:lnTo>
                    <a:lnTo>
                      <a:pt x="3989" y="5574"/>
                    </a:lnTo>
                    <a:lnTo>
                      <a:pt x="3974" y="5483"/>
                    </a:lnTo>
                    <a:lnTo>
                      <a:pt x="3959" y="5393"/>
                    </a:lnTo>
                    <a:lnTo>
                      <a:pt x="3944" y="5303"/>
                    </a:lnTo>
                    <a:lnTo>
                      <a:pt x="3929" y="5213"/>
                    </a:lnTo>
                    <a:lnTo>
                      <a:pt x="3914" y="5125"/>
                    </a:lnTo>
                    <a:lnTo>
                      <a:pt x="3899" y="5037"/>
                    </a:lnTo>
                    <a:lnTo>
                      <a:pt x="3884" y="4949"/>
                    </a:lnTo>
                    <a:lnTo>
                      <a:pt x="3869" y="4862"/>
                    </a:lnTo>
                    <a:lnTo>
                      <a:pt x="3854" y="4775"/>
                    </a:lnTo>
                    <a:lnTo>
                      <a:pt x="3839" y="4689"/>
                    </a:lnTo>
                    <a:lnTo>
                      <a:pt x="3824" y="4603"/>
                    </a:lnTo>
                    <a:lnTo>
                      <a:pt x="3809" y="4518"/>
                    </a:lnTo>
                    <a:lnTo>
                      <a:pt x="3794" y="4434"/>
                    </a:lnTo>
                    <a:lnTo>
                      <a:pt x="3779" y="4351"/>
                    </a:lnTo>
                    <a:lnTo>
                      <a:pt x="3764" y="4268"/>
                    </a:lnTo>
                    <a:lnTo>
                      <a:pt x="3749" y="4185"/>
                    </a:lnTo>
                    <a:lnTo>
                      <a:pt x="3734" y="4103"/>
                    </a:lnTo>
                    <a:lnTo>
                      <a:pt x="3719" y="4022"/>
                    </a:lnTo>
                    <a:lnTo>
                      <a:pt x="3704" y="3941"/>
                    </a:lnTo>
                    <a:lnTo>
                      <a:pt x="3689" y="3861"/>
                    </a:lnTo>
                    <a:lnTo>
                      <a:pt x="3674" y="3782"/>
                    </a:lnTo>
                    <a:lnTo>
                      <a:pt x="3659" y="3704"/>
                    </a:lnTo>
                    <a:lnTo>
                      <a:pt x="3644" y="3627"/>
                    </a:lnTo>
                    <a:lnTo>
                      <a:pt x="3628" y="3549"/>
                    </a:lnTo>
                    <a:lnTo>
                      <a:pt x="3613" y="3472"/>
                    </a:lnTo>
                    <a:lnTo>
                      <a:pt x="3598" y="3396"/>
                    </a:lnTo>
                    <a:lnTo>
                      <a:pt x="3583" y="3322"/>
                    </a:lnTo>
                    <a:lnTo>
                      <a:pt x="3568" y="3248"/>
                    </a:lnTo>
                    <a:lnTo>
                      <a:pt x="3553" y="3174"/>
                    </a:lnTo>
                    <a:lnTo>
                      <a:pt x="3538" y="3101"/>
                    </a:lnTo>
                    <a:lnTo>
                      <a:pt x="3524" y="3028"/>
                    </a:lnTo>
                    <a:lnTo>
                      <a:pt x="3509" y="2957"/>
                    </a:lnTo>
                    <a:lnTo>
                      <a:pt x="3494" y="2887"/>
                    </a:lnTo>
                    <a:lnTo>
                      <a:pt x="3479" y="2817"/>
                    </a:lnTo>
                    <a:lnTo>
                      <a:pt x="3464" y="2748"/>
                    </a:lnTo>
                    <a:lnTo>
                      <a:pt x="3449" y="2679"/>
                    </a:lnTo>
                    <a:lnTo>
                      <a:pt x="3434" y="2611"/>
                    </a:lnTo>
                    <a:lnTo>
                      <a:pt x="3419" y="2545"/>
                    </a:lnTo>
                    <a:lnTo>
                      <a:pt x="3404" y="2479"/>
                    </a:lnTo>
                    <a:lnTo>
                      <a:pt x="3389" y="2414"/>
                    </a:lnTo>
                    <a:lnTo>
                      <a:pt x="3374" y="2349"/>
                    </a:lnTo>
                    <a:lnTo>
                      <a:pt x="3359" y="2286"/>
                    </a:lnTo>
                    <a:lnTo>
                      <a:pt x="3344" y="2223"/>
                    </a:lnTo>
                    <a:lnTo>
                      <a:pt x="3329" y="2161"/>
                    </a:lnTo>
                    <a:lnTo>
                      <a:pt x="3314" y="2100"/>
                    </a:lnTo>
                    <a:lnTo>
                      <a:pt x="3299" y="2040"/>
                    </a:lnTo>
                    <a:lnTo>
                      <a:pt x="3284" y="1981"/>
                    </a:lnTo>
                    <a:lnTo>
                      <a:pt x="3270" y="1923"/>
                    </a:lnTo>
                    <a:lnTo>
                      <a:pt x="3255" y="1865"/>
                    </a:lnTo>
                    <a:lnTo>
                      <a:pt x="3240" y="1808"/>
                    </a:lnTo>
                    <a:lnTo>
                      <a:pt x="3225" y="1753"/>
                    </a:lnTo>
                    <a:lnTo>
                      <a:pt x="3210" y="1698"/>
                    </a:lnTo>
                    <a:lnTo>
                      <a:pt x="3195" y="1643"/>
                    </a:lnTo>
                    <a:lnTo>
                      <a:pt x="3180" y="1590"/>
                    </a:lnTo>
                    <a:lnTo>
                      <a:pt x="3165" y="1538"/>
                    </a:lnTo>
                    <a:lnTo>
                      <a:pt x="3150" y="1487"/>
                    </a:lnTo>
                    <a:lnTo>
                      <a:pt x="3136" y="1436"/>
                    </a:lnTo>
                    <a:lnTo>
                      <a:pt x="3121" y="1387"/>
                    </a:lnTo>
                    <a:lnTo>
                      <a:pt x="3106" y="1338"/>
                    </a:lnTo>
                    <a:lnTo>
                      <a:pt x="3091" y="1291"/>
                    </a:lnTo>
                    <a:lnTo>
                      <a:pt x="3076" y="1244"/>
                    </a:lnTo>
                    <a:lnTo>
                      <a:pt x="3061" y="1198"/>
                    </a:lnTo>
                    <a:lnTo>
                      <a:pt x="3046" y="1153"/>
                    </a:lnTo>
                    <a:lnTo>
                      <a:pt x="3032" y="1109"/>
                    </a:lnTo>
                    <a:lnTo>
                      <a:pt x="3017" y="1066"/>
                    </a:lnTo>
                    <a:lnTo>
                      <a:pt x="3002" y="1024"/>
                    </a:lnTo>
                    <a:lnTo>
                      <a:pt x="2987" y="983"/>
                    </a:lnTo>
                    <a:lnTo>
                      <a:pt x="2973" y="945"/>
                    </a:lnTo>
                    <a:lnTo>
                      <a:pt x="2957" y="905"/>
                    </a:lnTo>
                    <a:lnTo>
                      <a:pt x="2942" y="867"/>
                    </a:lnTo>
                    <a:lnTo>
                      <a:pt x="2928" y="830"/>
                    </a:lnTo>
                    <a:lnTo>
                      <a:pt x="2913" y="793"/>
                    </a:lnTo>
                    <a:lnTo>
                      <a:pt x="2898" y="758"/>
                    </a:lnTo>
                    <a:lnTo>
                      <a:pt x="2884" y="724"/>
                    </a:lnTo>
                    <a:lnTo>
                      <a:pt x="2869" y="691"/>
                    </a:lnTo>
                    <a:lnTo>
                      <a:pt x="2855" y="659"/>
                    </a:lnTo>
                    <a:lnTo>
                      <a:pt x="2840" y="628"/>
                    </a:lnTo>
                    <a:lnTo>
                      <a:pt x="2826" y="598"/>
                    </a:lnTo>
                    <a:lnTo>
                      <a:pt x="2811" y="570"/>
                    </a:lnTo>
                    <a:lnTo>
                      <a:pt x="2797" y="542"/>
                    </a:lnTo>
                    <a:lnTo>
                      <a:pt x="2783" y="515"/>
                    </a:lnTo>
                    <a:lnTo>
                      <a:pt x="2768" y="489"/>
                    </a:lnTo>
                    <a:lnTo>
                      <a:pt x="2754" y="465"/>
                    </a:lnTo>
                    <a:lnTo>
                      <a:pt x="2740" y="441"/>
                    </a:lnTo>
                    <a:lnTo>
                      <a:pt x="2726" y="419"/>
                    </a:lnTo>
                    <a:lnTo>
                      <a:pt x="2712" y="398"/>
                    </a:lnTo>
                    <a:lnTo>
                      <a:pt x="2698" y="377"/>
                    </a:lnTo>
                    <a:lnTo>
                      <a:pt x="2685" y="358"/>
                    </a:lnTo>
                    <a:lnTo>
                      <a:pt x="2671" y="340"/>
                    </a:lnTo>
                    <a:lnTo>
                      <a:pt x="2658" y="323"/>
                    </a:lnTo>
                    <a:lnTo>
                      <a:pt x="2644" y="307"/>
                    </a:lnTo>
                    <a:lnTo>
                      <a:pt x="2631" y="292"/>
                    </a:lnTo>
                    <a:lnTo>
                      <a:pt x="2621" y="281"/>
                    </a:lnTo>
                    <a:lnTo>
                      <a:pt x="2606" y="267"/>
                    </a:lnTo>
                    <a:lnTo>
                      <a:pt x="2594" y="255"/>
                    </a:lnTo>
                    <a:lnTo>
                      <a:pt x="2581" y="244"/>
                    </a:lnTo>
                    <a:lnTo>
                      <a:pt x="2570" y="235"/>
                    </a:lnTo>
                    <a:lnTo>
                      <a:pt x="2562" y="229"/>
                    </a:lnTo>
                    <a:lnTo>
                      <a:pt x="2547" y="220"/>
                    </a:lnTo>
                    <a:lnTo>
                      <a:pt x="2536" y="213"/>
                    </a:lnTo>
                    <a:lnTo>
                      <a:pt x="2531" y="210"/>
                    </a:lnTo>
                    <a:lnTo>
                      <a:pt x="2516" y="204"/>
                    </a:lnTo>
                    <a:lnTo>
                      <a:pt x="2506" y="200"/>
                    </a:lnTo>
                    <a:lnTo>
                      <a:pt x="2503" y="198"/>
                    </a:lnTo>
                    <a:lnTo>
                      <a:pt x="2488" y="195"/>
                    </a:lnTo>
                    <a:lnTo>
                      <a:pt x="2485" y="193"/>
                    </a:lnTo>
                    <a:lnTo>
                      <a:pt x="2470" y="192"/>
                    </a:lnTo>
                    <a:lnTo>
                      <a:pt x="2468" y="191"/>
                    </a:lnTo>
                    <a:lnTo>
                      <a:pt x="2459" y="192"/>
                    </a:lnTo>
                    <a:lnTo>
                      <a:pt x="2444" y="194"/>
                    </a:lnTo>
                    <a:lnTo>
                      <a:pt x="2441" y="193"/>
                    </a:lnTo>
                    <a:lnTo>
                      <a:pt x="2432" y="196"/>
                    </a:lnTo>
                    <a:lnTo>
                      <a:pt x="2420" y="199"/>
                    </a:lnTo>
                    <a:lnTo>
                      <a:pt x="2406" y="205"/>
                    </a:lnTo>
                    <a:lnTo>
                      <a:pt x="2401" y="206"/>
                    </a:lnTo>
                    <a:lnTo>
                      <a:pt x="2390" y="212"/>
                    </a:lnTo>
                    <a:lnTo>
                      <a:pt x="2379" y="218"/>
                    </a:lnTo>
                    <a:lnTo>
                      <a:pt x="2367" y="226"/>
                    </a:lnTo>
                    <a:lnTo>
                      <a:pt x="2355" y="234"/>
                    </a:lnTo>
                    <a:lnTo>
                      <a:pt x="2343" y="244"/>
                    </a:lnTo>
                    <a:lnTo>
                      <a:pt x="2331" y="255"/>
                    </a:lnTo>
                    <a:lnTo>
                      <a:pt x="2318" y="266"/>
                    </a:lnTo>
                    <a:lnTo>
                      <a:pt x="2306" y="279"/>
                    </a:lnTo>
                    <a:lnTo>
                      <a:pt x="2292" y="293"/>
                    </a:lnTo>
                    <a:lnTo>
                      <a:pt x="2279" y="308"/>
                    </a:lnTo>
                    <a:lnTo>
                      <a:pt x="2266" y="324"/>
                    </a:lnTo>
                    <a:lnTo>
                      <a:pt x="2252" y="341"/>
                    </a:lnTo>
                    <a:lnTo>
                      <a:pt x="2239" y="359"/>
                    </a:lnTo>
                    <a:lnTo>
                      <a:pt x="2226" y="377"/>
                    </a:lnTo>
                    <a:lnTo>
                      <a:pt x="2211" y="400"/>
                    </a:lnTo>
                    <a:lnTo>
                      <a:pt x="2197" y="421"/>
                    </a:lnTo>
                    <a:lnTo>
                      <a:pt x="2183" y="444"/>
                    </a:lnTo>
                    <a:lnTo>
                      <a:pt x="2169" y="467"/>
                    </a:lnTo>
                    <a:lnTo>
                      <a:pt x="2155" y="491"/>
                    </a:lnTo>
                    <a:lnTo>
                      <a:pt x="2140" y="519"/>
                    </a:lnTo>
                    <a:lnTo>
                      <a:pt x="2126" y="546"/>
                    </a:lnTo>
                    <a:lnTo>
                      <a:pt x="2111" y="573"/>
                    </a:lnTo>
                    <a:lnTo>
                      <a:pt x="2097" y="602"/>
                    </a:lnTo>
                    <a:lnTo>
                      <a:pt x="2082" y="632"/>
                    </a:lnTo>
                    <a:lnTo>
                      <a:pt x="2068" y="663"/>
                    </a:lnTo>
                    <a:lnTo>
                      <a:pt x="2054" y="694"/>
                    </a:lnTo>
                    <a:lnTo>
                      <a:pt x="2039" y="729"/>
                    </a:lnTo>
                    <a:lnTo>
                      <a:pt x="2024" y="763"/>
                    </a:lnTo>
                    <a:lnTo>
                      <a:pt x="2009" y="799"/>
                    </a:lnTo>
                    <a:lnTo>
                      <a:pt x="1995" y="835"/>
                    </a:lnTo>
                    <a:lnTo>
                      <a:pt x="1980" y="872"/>
                    </a:lnTo>
                    <a:lnTo>
                      <a:pt x="1965" y="911"/>
                    </a:lnTo>
                    <a:lnTo>
                      <a:pt x="1951" y="948"/>
                    </a:lnTo>
                    <a:lnTo>
                      <a:pt x="1936" y="989"/>
                    </a:lnTo>
                    <a:lnTo>
                      <a:pt x="1921" y="1030"/>
                    </a:lnTo>
                    <a:lnTo>
                      <a:pt x="1906" y="1073"/>
                    </a:lnTo>
                    <a:lnTo>
                      <a:pt x="1892" y="1115"/>
                    </a:lnTo>
                    <a:lnTo>
                      <a:pt x="1877" y="1159"/>
                    </a:lnTo>
                    <a:lnTo>
                      <a:pt x="1862" y="1205"/>
                    </a:lnTo>
                    <a:lnTo>
                      <a:pt x="1847" y="1251"/>
                    </a:lnTo>
                    <a:lnTo>
                      <a:pt x="1832" y="1297"/>
                    </a:lnTo>
                    <a:lnTo>
                      <a:pt x="1817" y="1346"/>
                    </a:lnTo>
                    <a:lnTo>
                      <a:pt x="1802" y="1396"/>
                    </a:lnTo>
                    <a:lnTo>
                      <a:pt x="1787" y="1444"/>
                    </a:lnTo>
                    <a:lnTo>
                      <a:pt x="1772" y="1494"/>
                    </a:lnTo>
                    <a:lnTo>
                      <a:pt x="1757" y="1546"/>
                    </a:lnTo>
                    <a:lnTo>
                      <a:pt x="1742" y="1598"/>
                    </a:lnTo>
                    <a:lnTo>
                      <a:pt x="1727" y="1652"/>
                    </a:lnTo>
                    <a:lnTo>
                      <a:pt x="1712" y="1705"/>
                    </a:lnTo>
                    <a:lnTo>
                      <a:pt x="1697" y="1761"/>
                    </a:lnTo>
                    <a:lnTo>
                      <a:pt x="1682" y="1817"/>
                    </a:lnTo>
                    <a:lnTo>
                      <a:pt x="1667" y="1874"/>
                    </a:lnTo>
                    <a:lnTo>
                      <a:pt x="1653" y="1931"/>
                    </a:lnTo>
                    <a:lnTo>
                      <a:pt x="1638" y="1990"/>
                    </a:lnTo>
                    <a:lnTo>
                      <a:pt x="1623" y="2049"/>
                    </a:lnTo>
                    <a:lnTo>
                      <a:pt x="1608" y="2110"/>
                    </a:lnTo>
                    <a:lnTo>
                      <a:pt x="1593" y="2171"/>
                    </a:lnTo>
                    <a:lnTo>
                      <a:pt x="1578" y="2233"/>
                    </a:lnTo>
                    <a:lnTo>
                      <a:pt x="1563" y="2295"/>
                    </a:lnTo>
                    <a:lnTo>
                      <a:pt x="1548" y="2359"/>
                    </a:lnTo>
                    <a:lnTo>
                      <a:pt x="1533" y="2424"/>
                    </a:lnTo>
                    <a:lnTo>
                      <a:pt x="1518" y="2490"/>
                    </a:lnTo>
                    <a:lnTo>
                      <a:pt x="1503" y="2555"/>
                    </a:lnTo>
                    <a:lnTo>
                      <a:pt x="1488" y="2622"/>
                    </a:lnTo>
                    <a:lnTo>
                      <a:pt x="1473" y="2690"/>
                    </a:lnTo>
                    <a:lnTo>
                      <a:pt x="1458" y="2759"/>
                    </a:lnTo>
                    <a:lnTo>
                      <a:pt x="1443" y="2828"/>
                    </a:lnTo>
                    <a:lnTo>
                      <a:pt x="1428" y="2897"/>
                    </a:lnTo>
                    <a:lnTo>
                      <a:pt x="1413" y="2968"/>
                    </a:lnTo>
                    <a:lnTo>
                      <a:pt x="1398" y="3040"/>
                    </a:lnTo>
                    <a:lnTo>
                      <a:pt x="1384" y="3112"/>
                    </a:lnTo>
                    <a:lnTo>
                      <a:pt x="1369" y="3186"/>
                    </a:lnTo>
                    <a:lnTo>
                      <a:pt x="1354" y="3258"/>
                    </a:lnTo>
                    <a:lnTo>
                      <a:pt x="1339" y="3333"/>
                    </a:lnTo>
                    <a:lnTo>
                      <a:pt x="1324" y="3408"/>
                    </a:lnTo>
                    <a:lnTo>
                      <a:pt x="1309" y="3485"/>
                    </a:lnTo>
                    <a:lnTo>
                      <a:pt x="1294" y="3561"/>
                    </a:lnTo>
                    <a:lnTo>
                      <a:pt x="1279" y="3639"/>
                    </a:lnTo>
                    <a:lnTo>
                      <a:pt x="1264" y="3716"/>
                    </a:lnTo>
                    <a:lnTo>
                      <a:pt x="1249" y="3795"/>
                    </a:lnTo>
                    <a:lnTo>
                      <a:pt x="1234" y="3874"/>
                    </a:lnTo>
                    <a:lnTo>
                      <a:pt x="1219" y="3954"/>
                    </a:lnTo>
                    <a:lnTo>
                      <a:pt x="1204" y="4035"/>
                    </a:lnTo>
                    <a:lnTo>
                      <a:pt x="1189" y="4116"/>
                    </a:lnTo>
                    <a:lnTo>
                      <a:pt x="1174" y="4198"/>
                    </a:lnTo>
                    <a:lnTo>
                      <a:pt x="1159" y="4281"/>
                    </a:lnTo>
                    <a:lnTo>
                      <a:pt x="1144" y="4363"/>
                    </a:lnTo>
                    <a:lnTo>
                      <a:pt x="1129" y="4448"/>
                    </a:lnTo>
                    <a:lnTo>
                      <a:pt x="1113" y="4532"/>
                    </a:lnTo>
                    <a:lnTo>
                      <a:pt x="1098" y="4617"/>
                    </a:lnTo>
                    <a:lnTo>
                      <a:pt x="1083" y="4703"/>
                    </a:lnTo>
                    <a:lnTo>
                      <a:pt x="1068" y="4789"/>
                    </a:lnTo>
                    <a:lnTo>
                      <a:pt x="1053" y="4876"/>
                    </a:lnTo>
                    <a:lnTo>
                      <a:pt x="1038" y="4963"/>
                    </a:lnTo>
                    <a:lnTo>
                      <a:pt x="1023" y="5050"/>
                    </a:lnTo>
                    <a:lnTo>
                      <a:pt x="1008" y="5139"/>
                    </a:lnTo>
                    <a:lnTo>
                      <a:pt x="993" y="5228"/>
                    </a:lnTo>
                    <a:lnTo>
                      <a:pt x="978" y="5317"/>
                    </a:lnTo>
                    <a:lnTo>
                      <a:pt x="963" y="5407"/>
                    </a:lnTo>
                    <a:lnTo>
                      <a:pt x="948" y="5498"/>
                    </a:lnTo>
                    <a:lnTo>
                      <a:pt x="933" y="5589"/>
                    </a:lnTo>
                    <a:lnTo>
                      <a:pt x="918" y="5680"/>
                    </a:lnTo>
                    <a:lnTo>
                      <a:pt x="903" y="5772"/>
                    </a:lnTo>
                    <a:lnTo>
                      <a:pt x="888" y="5865"/>
                    </a:lnTo>
                    <a:lnTo>
                      <a:pt x="873" y="5958"/>
                    </a:lnTo>
                    <a:lnTo>
                      <a:pt x="858" y="6051"/>
                    </a:lnTo>
                    <a:lnTo>
                      <a:pt x="843" y="6145"/>
                    </a:lnTo>
                    <a:lnTo>
                      <a:pt x="828" y="6238"/>
                    </a:lnTo>
                    <a:lnTo>
                      <a:pt x="813" y="6333"/>
                    </a:lnTo>
                    <a:lnTo>
                      <a:pt x="798" y="6428"/>
                    </a:lnTo>
                    <a:lnTo>
                      <a:pt x="783" y="6523"/>
                    </a:lnTo>
                    <a:lnTo>
                      <a:pt x="768" y="6619"/>
                    </a:lnTo>
                    <a:lnTo>
                      <a:pt x="753" y="6716"/>
                    </a:lnTo>
                    <a:lnTo>
                      <a:pt x="738" y="6812"/>
                    </a:lnTo>
                    <a:lnTo>
                      <a:pt x="723" y="6909"/>
                    </a:lnTo>
                    <a:lnTo>
                      <a:pt x="708" y="7007"/>
                    </a:lnTo>
                    <a:lnTo>
                      <a:pt x="693" y="7104"/>
                    </a:lnTo>
                    <a:lnTo>
                      <a:pt x="678" y="7202"/>
                    </a:lnTo>
                    <a:lnTo>
                      <a:pt x="663" y="7301"/>
                    </a:lnTo>
                    <a:lnTo>
                      <a:pt x="648" y="7399"/>
                    </a:lnTo>
                    <a:lnTo>
                      <a:pt x="633" y="7498"/>
                    </a:lnTo>
                    <a:lnTo>
                      <a:pt x="618" y="7598"/>
                    </a:lnTo>
                    <a:lnTo>
                      <a:pt x="603" y="7697"/>
                    </a:lnTo>
                    <a:lnTo>
                      <a:pt x="588" y="7797"/>
                    </a:lnTo>
                    <a:lnTo>
                      <a:pt x="573" y="7897"/>
                    </a:lnTo>
                    <a:lnTo>
                      <a:pt x="558" y="7998"/>
                    </a:lnTo>
                    <a:lnTo>
                      <a:pt x="543" y="8098"/>
                    </a:lnTo>
                    <a:lnTo>
                      <a:pt x="528" y="8199"/>
                    </a:lnTo>
                    <a:lnTo>
                      <a:pt x="513" y="8299"/>
                    </a:lnTo>
                    <a:lnTo>
                      <a:pt x="498" y="8402"/>
                    </a:lnTo>
                    <a:lnTo>
                      <a:pt x="483" y="8502"/>
                    </a:lnTo>
                    <a:lnTo>
                      <a:pt x="468" y="8604"/>
                    </a:lnTo>
                    <a:lnTo>
                      <a:pt x="453" y="8707"/>
                    </a:lnTo>
                    <a:lnTo>
                      <a:pt x="437" y="8808"/>
                    </a:lnTo>
                    <a:lnTo>
                      <a:pt x="422" y="8910"/>
                    </a:lnTo>
                    <a:lnTo>
                      <a:pt x="407" y="9012"/>
                    </a:lnTo>
                    <a:lnTo>
                      <a:pt x="392" y="9115"/>
                    </a:lnTo>
                    <a:lnTo>
                      <a:pt x="377" y="9218"/>
                    </a:lnTo>
                    <a:lnTo>
                      <a:pt x="362" y="9320"/>
                    </a:lnTo>
                    <a:lnTo>
                      <a:pt x="347" y="9423"/>
                    </a:lnTo>
                    <a:lnTo>
                      <a:pt x="332" y="9526"/>
                    </a:lnTo>
                    <a:lnTo>
                      <a:pt x="317" y="9629"/>
                    </a:lnTo>
                    <a:lnTo>
                      <a:pt x="302" y="9732"/>
                    </a:lnTo>
                    <a:lnTo>
                      <a:pt x="287" y="9836"/>
                    </a:lnTo>
                    <a:lnTo>
                      <a:pt x="272" y="9939"/>
                    </a:lnTo>
                    <a:lnTo>
                      <a:pt x="257" y="10042"/>
                    </a:lnTo>
                    <a:lnTo>
                      <a:pt x="242" y="10146"/>
                    </a:lnTo>
                    <a:lnTo>
                      <a:pt x="227" y="10249"/>
                    </a:lnTo>
                    <a:lnTo>
                      <a:pt x="212" y="10353"/>
                    </a:lnTo>
                    <a:lnTo>
                      <a:pt x="197" y="10456"/>
                    </a:lnTo>
                    <a:cubicBezTo>
                      <a:pt x="190" y="10509"/>
                      <a:pt x="141" y="10545"/>
                      <a:pt x="89" y="10537"/>
                    </a:cubicBezTo>
                    <a:cubicBezTo>
                      <a:pt x="36" y="10530"/>
                      <a:pt x="0" y="10481"/>
                      <a:pt x="7" y="10429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9" name="Freeform 12"/>
              <p:cNvSpPr>
                <a:spLocks/>
              </p:cNvSpPr>
              <p:nvPr/>
            </p:nvSpPr>
            <p:spPr bwMode="auto">
              <a:xfrm>
                <a:off x="10827209" y="2755896"/>
                <a:ext cx="315520" cy="148881"/>
              </a:xfrm>
              <a:custGeom>
                <a:avLst/>
                <a:gdLst>
                  <a:gd name="T0" fmla="*/ 309 w 10198"/>
                  <a:gd name="T1" fmla="*/ 4958 h 20885"/>
                  <a:gd name="T2" fmla="*/ 625 w 10198"/>
                  <a:gd name="T3" fmla="*/ 3245 h 20885"/>
                  <a:gd name="T4" fmla="*/ 942 w 10198"/>
                  <a:gd name="T5" fmla="*/ 1844 h 20885"/>
                  <a:gd name="T6" fmla="*/ 1261 w 10198"/>
                  <a:gd name="T7" fmla="*/ 815 h 20885"/>
                  <a:gd name="T8" fmla="*/ 1592 w 10198"/>
                  <a:gd name="T9" fmla="*/ 191 h 20885"/>
                  <a:gd name="T10" fmla="*/ 2000 w 10198"/>
                  <a:gd name="T11" fmla="*/ 8 h 20885"/>
                  <a:gd name="T12" fmla="*/ 2379 w 10198"/>
                  <a:gd name="T13" fmla="*/ 358 h 20885"/>
                  <a:gd name="T14" fmla="*/ 2704 w 10198"/>
                  <a:gd name="T15" fmla="*/ 1123 h 20885"/>
                  <a:gd name="T16" fmla="*/ 3021 w 10198"/>
                  <a:gd name="T17" fmla="*/ 2286 h 20885"/>
                  <a:gd name="T18" fmla="*/ 3338 w 10198"/>
                  <a:gd name="T19" fmla="*/ 3801 h 20885"/>
                  <a:gd name="T20" fmla="*/ 3653 w 10198"/>
                  <a:gd name="T21" fmla="*/ 5605 h 20885"/>
                  <a:gd name="T22" fmla="*/ 3968 w 10198"/>
                  <a:gd name="T23" fmla="*/ 7621 h 20885"/>
                  <a:gd name="T24" fmla="*/ 4284 w 10198"/>
                  <a:gd name="T25" fmla="*/ 9759 h 20885"/>
                  <a:gd name="T26" fmla="*/ 4599 w 10198"/>
                  <a:gd name="T27" fmla="*/ 11926 h 20885"/>
                  <a:gd name="T28" fmla="*/ 4915 w 10198"/>
                  <a:gd name="T29" fmla="*/ 14027 h 20885"/>
                  <a:gd name="T30" fmla="*/ 5230 w 10198"/>
                  <a:gd name="T31" fmla="*/ 15968 h 20885"/>
                  <a:gd name="T32" fmla="*/ 5546 w 10198"/>
                  <a:gd name="T33" fmla="*/ 17666 h 20885"/>
                  <a:gd name="T34" fmla="*/ 5859 w 10198"/>
                  <a:gd name="T35" fmla="*/ 19041 h 20885"/>
                  <a:gd name="T36" fmla="*/ 6172 w 10198"/>
                  <a:gd name="T37" fmla="*/ 20034 h 20885"/>
                  <a:gd name="T38" fmla="*/ 6469 w 10198"/>
                  <a:gd name="T39" fmla="*/ 20584 h 20885"/>
                  <a:gd name="T40" fmla="*/ 6689 w 10198"/>
                  <a:gd name="T41" fmla="*/ 20687 h 20885"/>
                  <a:gd name="T42" fmla="*/ 6946 w 10198"/>
                  <a:gd name="T43" fmla="*/ 20407 h 20885"/>
                  <a:gd name="T44" fmla="*/ 7253 w 10198"/>
                  <a:gd name="T45" fmla="*/ 19664 h 20885"/>
                  <a:gd name="T46" fmla="*/ 7566 w 10198"/>
                  <a:gd name="T47" fmla="*/ 18503 h 20885"/>
                  <a:gd name="T48" fmla="*/ 7881 w 10198"/>
                  <a:gd name="T49" fmla="*/ 16982 h 20885"/>
                  <a:gd name="T50" fmla="*/ 8196 w 10198"/>
                  <a:gd name="T51" fmla="*/ 15172 h 20885"/>
                  <a:gd name="T52" fmla="*/ 8511 w 10198"/>
                  <a:gd name="T53" fmla="*/ 13152 h 20885"/>
                  <a:gd name="T54" fmla="*/ 8826 w 10198"/>
                  <a:gd name="T55" fmla="*/ 11012 h 20885"/>
                  <a:gd name="T56" fmla="*/ 9141 w 10198"/>
                  <a:gd name="T57" fmla="*/ 8846 h 20885"/>
                  <a:gd name="T58" fmla="*/ 9458 w 10198"/>
                  <a:gd name="T59" fmla="*/ 6748 h 20885"/>
                  <a:gd name="T60" fmla="*/ 9773 w 10198"/>
                  <a:gd name="T61" fmla="*/ 4811 h 20885"/>
                  <a:gd name="T62" fmla="*/ 10128 w 10198"/>
                  <a:gd name="T63" fmla="*/ 3925 h 20885"/>
                  <a:gd name="T64" fmla="*/ 9812 w 10198"/>
                  <a:gd name="T65" fmla="*/ 5739 h 20885"/>
                  <a:gd name="T66" fmla="*/ 9497 w 10198"/>
                  <a:gd name="T67" fmla="*/ 7761 h 20885"/>
                  <a:gd name="T68" fmla="*/ 9181 w 10198"/>
                  <a:gd name="T69" fmla="*/ 9902 h 20885"/>
                  <a:gd name="T70" fmla="*/ 8866 w 10198"/>
                  <a:gd name="T71" fmla="*/ 12067 h 20885"/>
                  <a:gd name="T72" fmla="*/ 8550 w 10198"/>
                  <a:gd name="T73" fmla="*/ 14164 h 20885"/>
                  <a:gd name="T74" fmla="*/ 8235 w 10198"/>
                  <a:gd name="T75" fmla="*/ 16098 h 20885"/>
                  <a:gd name="T76" fmla="*/ 7919 w 10198"/>
                  <a:gd name="T77" fmla="*/ 17785 h 20885"/>
                  <a:gd name="T78" fmla="*/ 7602 w 10198"/>
                  <a:gd name="T79" fmla="*/ 19153 h 20885"/>
                  <a:gd name="T80" fmla="*/ 7282 w 10198"/>
                  <a:gd name="T81" fmla="*/ 20146 h 20885"/>
                  <a:gd name="T82" fmla="*/ 6946 w 10198"/>
                  <a:gd name="T83" fmla="*/ 20734 h 20885"/>
                  <a:gd name="T84" fmla="*/ 6527 w 10198"/>
                  <a:gd name="T85" fmla="*/ 20863 h 20885"/>
                  <a:gd name="T86" fmla="*/ 6163 w 10198"/>
                  <a:gd name="T87" fmla="*/ 20472 h 20885"/>
                  <a:gd name="T88" fmla="*/ 5841 w 10198"/>
                  <a:gd name="T89" fmla="*/ 19672 h 20885"/>
                  <a:gd name="T90" fmla="*/ 5523 w 10198"/>
                  <a:gd name="T91" fmla="*/ 18473 h 20885"/>
                  <a:gd name="T92" fmla="*/ 5207 w 10198"/>
                  <a:gd name="T93" fmla="*/ 16928 h 20885"/>
                  <a:gd name="T94" fmla="*/ 4891 w 10198"/>
                  <a:gd name="T95" fmla="*/ 15100 h 20885"/>
                  <a:gd name="T96" fmla="*/ 4576 w 10198"/>
                  <a:gd name="T97" fmla="*/ 13069 h 20885"/>
                  <a:gd name="T98" fmla="*/ 4259 w 10198"/>
                  <a:gd name="T99" fmla="*/ 10924 h 20885"/>
                  <a:gd name="T100" fmla="*/ 3944 w 10198"/>
                  <a:gd name="T101" fmla="*/ 8759 h 20885"/>
                  <a:gd name="T102" fmla="*/ 3629 w 10198"/>
                  <a:gd name="T103" fmla="*/ 6670 h 20885"/>
                  <a:gd name="T104" fmla="*/ 3314 w 10198"/>
                  <a:gd name="T105" fmla="*/ 4748 h 20885"/>
                  <a:gd name="T106" fmla="*/ 2998 w 10198"/>
                  <a:gd name="T107" fmla="*/ 3078 h 20885"/>
                  <a:gd name="T108" fmla="*/ 2685 w 10198"/>
                  <a:gd name="T109" fmla="*/ 1735 h 20885"/>
                  <a:gd name="T110" fmla="*/ 2373 w 10198"/>
                  <a:gd name="T111" fmla="*/ 782 h 20885"/>
                  <a:gd name="T112" fmla="*/ 2079 w 10198"/>
                  <a:gd name="T113" fmla="*/ 274 h 20885"/>
                  <a:gd name="T114" fmla="*/ 1871 w 10198"/>
                  <a:gd name="T115" fmla="*/ 204 h 20885"/>
                  <a:gd name="T116" fmla="*/ 1601 w 10198"/>
                  <a:gd name="T117" fmla="*/ 526 h 20885"/>
                  <a:gd name="T118" fmla="*/ 1292 w 10198"/>
                  <a:gd name="T119" fmla="*/ 1315 h 20885"/>
                  <a:gd name="T120" fmla="*/ 978 w 10198"/>
                  <a:gd name="T121" fmla="*/ 2511 h 20885"/>
                  <a:gd name="T122" fmla="*/ 664 w 10198"/>
                  <a:gd name="T123" fmla="*/ 4061 h 20885"/>
                  <a:gd name="T124" fmla="*/ 348 w 10198"/>
                  <a:gd name="T125" fmla="*/ 5894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8" h="20885">
                    <a:moveTo>
                      <a:pt x="9" y="6814"/>
                    </a:moveTo>
                    <a:lnTo>
                      <a:pt x="24" y="6717"/>
                    </a:lnTo>
                    <a:lnTo>
                      <a:pt x="39" y="6621"/>
                    </a:lnTo>
                    <a:lnTo>
                      <a:pt x="54" y="6525"/>
                    </a:lnTo>
                    <a:lnTo>
                      <a:pt x="69" y="6429"/>
                    </a:lnTo>
                    <a:lnTo>
                      <a:pt x="84" y="6333"/>
                    </a:lnTo>
                    <a:lnTo>
                      <a:pt x="99" y="6238"/>
                    </a:lnTo>
                    <a:lnTo>
                      <a:pt x="114" y="6144"/>
                    </a:lnTo>
                    <a:lnTo>
                      <a:pt x="129" y="6050"/>
                    </a:lnTo>
                    <a:lnTo>
                      <a:pt x="144" y="5956"/>
                    </a:lnTo>
                    <a:lnTo>
                      <a:pt x="159" y="5863"/>
                    </a:lnTo>
                    <a:lnTo>
                      <a:pt x="174" y="5771"/>
                    </a:lnTo>
                    <a:lnTo>
                      <a:pt x="189" y="5679"/>
                    </a:lnTo>
                    <a:lnTo>
                      <a:pt x="204" y="5587"/>
                    </a:lnTo>
                    <a:lnTo>
                      <a:pt x="219" y="5496"/>
                    </a:lnTo>
                    <a:lnTo>
                      <a:pt x="234" y="5405"/>
                    </a:lnTo>
                    <a:lnTo>
                      <a:pt x="249" y="5315"/>
                    </a:lnTo>
                    <a:lnTo>
                      <a:pt x="264" y="5225"/>
                    </a:lnTo>
                    <a:lnTo>
                      <a:pt x="279" y="5136"/>
                    </a:lnTo>
                    <a:lnTo>
                      <a:pt x="294" y="5047"/>
                    </a:lnTo>
                    <a:lnTo>
                      <a:pt x="309" y="4958"/>
                    </a:lnTo>
                    <a:lnTo>
                      <a:pt x="324" y="4871"/>
                    </a:lnTo>
                    <a:lnTo>
                      <a:pt x="339" y="4784"/>
                    </a:lnTo>
                    <a:lnTo>
                      <a:pt x="354" y="4697"/>
                    </a:lnTo>
                    <a:lnTo>
                      <a:pt x="369" y="4611"/>
                    </a:lnTo>
                    <a:lnTo>
                      <a:pt x="384" y="4526"/>
                    </a:lnTo>
                    <a:lnTo>
                      <a:pt x="399" y="4441"/>
                    </a:lnTo>
                    <a:lnTo>
                      <a:pt x="414" y="4357"/>
                    </a:lnTo>
                    <a:lnTo>
                      <a:pt x="430" y="4272"/>
                    </a:lnTo>
                    <a:lnTo>
                      <a:pt x="445" y="4190"/>
                    </a:lnTo>
                    <a:lnTo>
                      <a:pt x="460" y="4107"/>
                    </a:lnTo>
                    <a:lnTo>
                      <a:pt x="475" y="4026"/>
                    </a:lnTo>
                    <a:lnTo>
                      <a:pt x="490" y="3945"/>
                    </a:lnTo>
                    <a:lnTo>
                      <a:pt x="505" y="3865"/>
                    </a:lnTo>
                    <a:lnTo>
                      <a:pt x="520" y="3785"/>
                    </a:lnTo>
                    <a:lnTo>
                      <a:pt x="535" y="3706"/>
                    </a:lnTo>
                    <a:lnTo>
                      <a:pt x="550" y="3627"/>
                    </a:lnTo>
                    <a:lnTo>
                      <a:pt x="565" y="3549"/>
                    </a:lnTo>
                    <a:lnTo>
                      <a:pt x="580" y="3472"/>
                    </a:lnTo>
                    <a:lnTo>
                      <a:pt x="595" y="3396"/>
                    </a:lnTo>
                    <a:lnTo>
                      <a:pt x="610" y="3320"/>
                    </a:lnTo>
                    <a:lnTo>
                      <a:pt x="625" y="3245"/>
                    </a:lnTo>
                    <a:lnTo>
                      <a:pt x="640" y="3170"/>
                    </a:lnTo>
                    <a:lnTo>
                      <a:pt x="655" y="3097"/>
                    </a:lnTo>
                    <a:lnTo>
                      <a:pt x="670" y="3024"/>
                    </a:lnTo>
                    <a:lnTo>
                      <a:pt x="685" y="2952"/>
                    </a:lnTo>
                    <a:lnTo>
                      <a:pt x="701" y="2881"/>
                    </a:lnTo>
                    <a:lnTo>
                      <a:pt x="716" y="2810"/>
                    </a:lnTo>
                    <a:lnTo>
                      <a:pt x="731" y="2740"/>
                    </a:lnTo>
                    <a:lnTo>
                      <a:pt x="746" y="2671"/>
                    </a:lnTo>
                    <a:lnTo>
                      <a:pt x="761" y="2603"/>
                    </a:lnTo>
                    <a:lnTo>
                      <a:pt x="776" y="2535"/>
                    </a:lnTo>
                    <a:lnTo>
                      <a:pt x="791" y="2468"/>
                    </a:lnTo>
                    <a:lnTo>
                      <a:pt x="806" y="2402"/>
                    </a:lnTo>
                    <a:lnTo>
                      <a:pt x="821" y="2337"/>
                    </a:lnTo>
                    <a:lnTo>
                      <a:pt x="836" y="2273"/>
                    </a:lnTo>
                    <a:lnTo>
                      <a:pt x="851" y="2209"/>
                    </a:lnTo>
                    <a:lnTo>
                      <a:pt x="866" y="2146"/>
                    </a:lnTo>
                    <a:lnTo>
                      <a:pt x="881" y="2084"/>
                    </a:lnTo>
                    <a:lnTo>
                      <a:pt x="896" y="2023"/>
                    </a:lnTo>
                    <a:lnTo>
                      <a:pt x="911" y="1962"/>
                    </a:lnTo>
                    <a:lnTo>
                      <a:pt x="926" y="1903"/>
                    </a:lnTo>
                    <a:lnTo>
                      <a:pt x="942" y="1844"/>
                    </a:lnTo>
                    <a:lnTo>
                      <a:pt x="957" y="1786"/>
                    </a:lnTo>
                    <a:lnTo>
                      <a:pt x="972" y="1730"/>
                    </a:lnTo>
                    <a:lnTo>
                      <a:pt x="987" y="1674"/>
                    </a:lnTo>
                    <a:lnTo>
                      <a:pt x="1002" y="1618"/>
                    </a:lnTo>
                    <a:lnTo>
                      <a:pt x="1017" y="1564"/>
                    </a:lnTo>
                    <a:lnTo>
                      <a:pt x="1032" y="1510"/>
                    </a:lnTo>
                    <a:lnTo>
                      <a:pt x="1047" y="1458"/>
                    </a:lnTo>
                    <a:lnTo>
                      <a:pt x="1062" y="1406"/>
                    </a:lnTo>
                    <a:lnTo>
                      <a:pt x="1078" y="1355"/>
                    </a:lnTo>
                    <a:lnTo>
                      <a:pt x="1093" y="1305"/>
                    </a:lnTo>
                    <a:lnTo>
                      <a:pt x="1109" y="1254"/>
                    </a:lnTo>
                    <a:lnTo>
                      <a:pt x="1124" y="1208"/>
                    </a:lnTo>
                    <a:lnTo>
                      <a:pt x="1139" y="1160"/>
                    </a:lnTo>
                    <a:lnTo>
                      <a:pt x="1154" y="1114"/>
                    </a:lnTo>
                    <a:lnTo>
                      <a:pt x="1169" y="1069"/>
                    </a:lnTo>
                    <a:lnTo>
                      <a:pt x="1185" y="1024"/>
                    </a:lnTo>
                    <a:lnTo>
                      <a:pt x="1200" y="981"/>
                    </a:lnTo>
                    <a:lnTo>
                      <a:pt x="1215" y="938"/>
                    </a:lnTo>
                    <a:lnTo>
                      <a:pt x="1230" y="895"/>
                    </a:lnTo>
                    <a:lnTo>
                      <a:pt x="1246" y="855"/>
                    </a:lnTo>
                    <a:lnTo>
                      <a:pt x="1261" y="815"/>
                    </a:lnTo>
                    <a:lnTo>
                      <a:pt x="1276" y="776"/>
                    </a:lnTo>
                    <a:lnTo>
                      <a:pt x="1291" y="738"/>
                    </a:lnTo>
                    <a:lnTo>
                      <a:pt x="1307" y="701"/>
                    </a:lnTo>
                    <a:lnTo>
                      <a:pt x="1322" y="665"/>
                    </a:lnTo>
                    <a:lnTo>
                      <a:pt x="1337" y="630"/>
                    </a:lnTo>
                    <a:lnTo>
                      <a:pt x="1353" y="595"/>
                    </a:lnTo>
                    <a:lnTo>
                      <a:pt x="1368" y="562"/>
                    </a:lnTo>
                    <a:lnTo>
                      <a:pt x="1384" y="529"/>
                    </a:lnTo>
                    <a:lnTo>
                      <a:pt x="1399" y="498"/>
                    </a:lnTo>
                    <a:lnTo>
                      <a:pt x="1415" y="466"/>
                    </a:lnTo>
                    <a:lnTo>
                      <a:pt x="1430" y="437"/>
                    </a:lnTo>
                    <a:lnTo>
                      <a:pt x="1447" y="408"/>
                    </a:lnTo>
                    <a:lnTo>
                      <a:pt x="1462" y="381"/>
                    </a:lnTo>
                    <a:lnTo>
                      <a:pt x="1478" y="353"/>
                    </a:lnTo>
                    <a:lnTo>
                      <a:pt x="1493" y="328"/>
                    </a:lnTo>
                    <a:lnTo>
                      <a:pt x="1510" y="302"/>
                    </a:lnTo>
                    <a:lnTo>
                      <a:pt x="1525" y="279"/>
                    </a:lnTo>
                    <a:lnTo>
                      <a:pt x="1542" y="255"/>
                    </a:lnTo>
                    <a:lnTo>
                      <a:pt x="1559" y="233"/>
                    </a:lnTo>
                    <a:lnTo>
                      <a:pt x="1574" y="213"/>
                    </a:lnTo>
                    <a:lnTo>
                      <a:pt x="1592" y="191"/>
                    </a:lnTo>
                    <a:lnTo>
                      <a:pt x="1607" y="173"/>
                    </a:lnTo>
                    <a:lnTo>
                      <a:pt x="1625" y="153"/>
                    </a:lnTo>
                    <a:lnTo>
                      <a:pt x="1643" y="136"/>
                    </a:lnTo>
                    <a:lnTo>
                      <a:pt x="1658" y="121"/>
                    </a:lnTo>
                    <a:lnTo>
                      <a:pt x="1678" y="103"/>
                    </a:lnTo>
                    <a:lnTo>
                      <a:pt x="1695" y="89"/>
                    </a:lnTo>
                    <a:lnTo>
                      <a:pt x="1710" y="77"/>
                    </a:lnTo>
                    <a:lnTo>
                      <a:pt x="1732" y="62"/>
                    </a:lnTo>
                    <a:lnTo>
                      <a:pt x="1751" y="50"/>
                    </a:lnTo>
                    <a:lnTo>
                      <a:pt x="1770" y="40"/>
                    </a:lnTo>
                    <a:lnTo>
                      <a:pt x="1790" y="30"/>
                    </a:lnTo>
                    <a:lnTo>
                      <a:pt x="1810" y="22"/>
                    </a:lnTo>
                    <a:lnTo>
                      <a:pt x="1825" y="16"/>
                    </a:lnTo>
                    <a:lnTo>
                      <a:pt x="1853" y="8"/>
                    </a:lnTo>
                    <a:lnTo>
                      <a:pt x="1873" y="4"/>
                    </a:lnTo>
                    <a:lnTo>
                      <a:pt x="1894" y="1"/>
                    </a:lnTo>
                    <a:lnTo>
                      <a:pt x="1921" y="0"/>
                    </a:lnTo>
                    <a:lnTo>
                      <a:pt x="1936" y="0"/>
                    </a:lnTo>
                    <a:lnTo>
                      <a:pt x="1958" y="2"/>
                    </a:lnTo>
                    <a:lnTo>
                      <a:pt x="1979" y="4"/>
                    </a:lnTo>
                    <a:lnTo>
                      <a:pt x="2000" y="8"/>
                    </a:lnTo>
                    <a:lnTo>
                      <a:pt x="2021" y="14"/>
                    </a:lnTo>
                    <a:lnTo>
                      <a:pt x="2047" y="23"/>
                    </a:lnTo>
                    <a:lnTo>
                      <a:pt x="2062" y="29"/>
                    </a:lnTo>
                    <a:lnTo>
                      <a:pt x="2082" y="38"/>
                    </a:lnTo>
                    <a:lnTo>
                      <a:pt x="2106" y="52"/>
                    </a:lnTo>
                    <a:lnTo>
                      <a:pt x="2121" y="61"/>
                    </a:lnTo>
                    <a:lnTo>
                      <a:pt x="2143" y="77"/>
                    </a:lnTo>
                    <a:lnTo>
                      <a:pt x="2158" y="88"/>
                    </a:lnTo>
                    <a:lnTo>
                      <a:pt x="2179" y="106"/>
                    </a:lnTo>
                    <a:lnTo>
                      <a:pt x="2194" y="119"/>
                    </a:lnTo>
                    <a:lnTo>
                      <a:pt x="2214" y="139"/>
                    </a:lnTo>
                    <a:lnTo>
                      <a:pt x="2229" y="154"/>
                    </a:lnTo>
                    <a:lnTo>
                      <a:pt x="2248" y="175"/>
                    </a:lnTo>
                    <a:lnTo>
                      <a:pt x="2263" y="192"/>
                    </a:lnTo>
                    <a:lnTo>
                      <a:pt x="2282" y="215"/>
                    </a:lnTo>
                    <a:lnTo>
                      <a:pt x="2298" y="237"/>
                    </a:lnTo>
                    <a:lnTo>
                      <a:pt x="2313" y="257"/>
                    </a:lnTo>
                    <a:lnTo>
                      <a:pt x="2331" y="282"/>
                    </a:lnTo>
                    <a:lnTo>
                      <a:pt x="2347" y="307"/>
                    </a:lnTo>
                    <a:lnTo>
                      <a:pt x="2362" y="330"/>
                    </a:lnTo>
                    <a:lnTo>
                      <a:pt x="2379" y="358"/>
                    </a:lnTo>
                    <a:lnTo>
                      <a:pt x="2395" y="385"/>
                    </a:lnTo>
                    <a:lnTo>
                      <a:pt x="2410" y="411"/>
                    </a:lnTo>
                    <a:lnTo>
                      <a:pt x="2426" y="442"/>
                    </a:lnTo>
                    <a:lnTo>
                      <a:pt x="2442" y="472"/>
                    </a:lnTo>
                    <a:lnTo>
                      <a:pt x="2457" y="501"/>
                    </a:lnTo>
                    <a:lnTo>
                      <a:pt x="2473" y="535"/>
                    </a:lnTo>
                    <a:lnTo>
                      <a:pt x="2488" y="568"/>
                    </a:lnTo>
                    <a:lnTo>
                      <a:pt x="2503" y="600"/>
                    </a:lnTo>
                    <a:lnTo>
                      <a:pt x="2519" y="636"/>
                    </a:lnTo>
                    <a:lnTo>
                      <a:pt x="2535" y="672"/>
                    </a:lnTo>
                    <a:lnTo>
                      <a:pt x="2550" y="707"/>
                    </a:lnTo>
                    <a:lnTo>
                      <a:pt x="2565" y="745"/>
                    </a:lnTo>
                    <a:lnTo>
                      <a:pt x="2580" y="782"/>
                    </a:lnTo>
                    <a:lnTo>
                      <a:pt x="2596" y="823"/>
                    </a:lnTo>
                    <a:lnTo>
                      <a:pt x="2611" y="862"/>
                    </a:lnTo>
                    <a:lnTo>
                      <a:pt x="2627" y="904"/>
                    </a:lnTo>
                    <a:lnTo>
                      <a:pt x="2642" y="944"/>
                    </a:lnTo>
                    <a:lnTo>
                      <a:pt x="2658" y="988"/>
                    </a:lnTo>
                    <a:lnTo>
                      <a:pt x="2673" y="1033"/>
                    </a:lnTo>
                    <a:lnTo>
                      <a:pt x="2688" y="1077"/>
                    </a:lnTo>
                    <a:lnTo>
                      <a:pt x="2704" y="1123"/>
                    </a:lnTo>
                    <a:lnTo>
                      <a:pt x="2719" y="1170"/>
                    </a:lnTo>
                    <a:lnTo>
                      <a:pt x="2734" y="1217"/>
                    </a:lnTo>
                    <a:lnTo>
                      <a:pt x="2749" y="1266"/>
                    </a:lnTo>
                    <a:lnTo>
                      <a:pt x="2764" y="1314"/>
                    </a:lnTo>
                    <a:lnTo>
                      <a:pt x="2779" y="1365"/>
                    </a:lnTo>
                    <a:lnTo>
                      <a:pt x="2795" y="1416"/>
                    </a:lnTo>
                    <a:lnTo>
                      <a:pt x="2810" y="1467"/>
                    </a:lnTo>
                    <a:lnTo>
                      <a:pt x="2825" y="1521"/>
                    </a:lnTo>
                    <a:lnTo>
                      <a:pt x="2840" y="1574"/>
                    </a:lnTo>
                    <a:lnTo>
                      <a:pt x="2855" y="1629"/>
                    </a:lnTo>
                    <a:lnTo>
                      <a:pt x="2870" y="1684"/>
                    </a:lnTo>
                    <a:lnTo>
                      <a:pt x="2885" y="1741"/>
                    </a:lnTo>
                    <a:lnTo>
                      <a:pt x="2900" y="1798"/>
                    </a:lnTo>
                    <a:lnTo>
                      <a:pt x="2915" y="1855"/>
                    </a:lnTo>
                    <a:lnTo>
                      <a:pt x="2931" y="1915"/>
                    </a:lnTo>
                    <a:lnTo>
                      <a:pt x="2946" y="1974"/>
                    </a:lnTo>
                    <a:lnTo>
                      <a:pt x="2961" y="2036"/>
                    </a:lnTo>
                    <a:lnTo>
                      <a:pt x="2976" y="2097"/>
                    </a:lnTo>
                    <a:lnTo>
                      <a:pt x="2991" y="2158"/>
                    </a:lnTo>
                    <a:lnTo>
                      <a:pt x="3006" y="2221"/>
                    </a:lnTo>
                    <a:lnTo>
                      <a:pt x="3021" y="2286"/>
                    </a:lnTo>
                    <a:lnTo>
                      <a:pt x="3036" y="2350"/>
                    </a:lnTo>
                    <a:lnTo>
                      <a:pt x="3051" y="2415"/>
                    </a:lnTo>
                    <a:lnTo>
                      <a:pt x="3066" y="2481"/>
                    </a:lnTo>
                    <a:lnTo>
                      <a:pt x="3081" y="2548"/>
                    </a:lnTo>
                    <a:lnTo>
                      <a:pt x="3096" y="2615"/>
                    </a:lnTo>
                    <a:lnTo>
                      <a:pt x="3111" y="2685"/>
                    </a:lnTo>
                    <a:lnTo>
                      <a:pt x="3126" y="2754"/>
                    </a:lnTo>
                    <a:lnTo>
                      <a:pt x="3141" y="2824"/>
                    </a:lnTo>
                    <a:lnTo>
                      <a:pt x="3156" y="2894"/>
                    </a:lnTo>
                    <a:lnTo>
                      <a:pt x="3171" y="2967"/>
                    </a:lnTo>
                    <a:lnTo>
                      <a:pt x="3186" y="3039"/>
                    </a:lnTo>
                    <a:lnTo>
                      <a:pt x="3201" y="3111"/>
                    </a:lnTo>
                    <a:lnTo>
                      <a:pt x="3217" y="3185"/>
                    </a:lnTo>
                    <a:lnTo>
                      <a:pt x="3232" y="3259"/>
                    </a:lnTo>
                    <a:lnTo>
                      <a:pt x="3247" y="3335"/>
                    </a:lnTo>
                    <a:lnTo>
                      <a:pt x="3262" y="3411"/>
                    </a:lnTo>
                    <a:lnTo>
                      <a:pt x="3277" y="3487"/>
                    </a:lnTo>
                    <a:lnTo>
                      <a:pt x="3292" y="3565"/>
                    </a:lnTo>
                    <a:lnTo>
                      <a:pt x="3307" y="3642"/>
                    </a:lnTo>
                    <a:lnTo>
                      <a:pt x="3323" y="3720"/>
                    </a:lnTo>
                    <a:lnTo>
                      <a:pt x="3338" y="3801"/>
                    </a:lnTo>
                    <a:lnTo>
                      <a:pt x="3353" y="3881"/>
                    </a:lnTo>
                    <a:lnTo>
                      <a:pt x="3368" y="3961"/>
                    </a:lnTo>
                    <a:lnTo>
                      <a:pt x="3383" y="4042"/>
                    </a:lnTo>
                    <a:lnTo>
                      <a:pt x="3398" y="4124"/>
                    </a:lnTo>
                    <a:lnTo>
                      <a:pt x="3413" y="4207"/>
                    </a:lnTo>
                    <a:lnTo>
                      <a:pt x="3428" y="4290"/>
                    </a:lnTo>
                    <a:lnTo>
                      <a:pt x="3443" y="4373"/>
                    </a:lnTo>
                    <a:lnTo>
                      <a:pt x="3458" y="4458"/>
                    </a:lnTo>
                    <a:lnTo>
                      <a:pt x="3473" y="4543"/>
                    </a:lnTo>
                    <a:lnTo>
                      <a:pt x="3488" y="4629"/>
                    </a:lnTo>
                    <a:lnTo>
                      <a:pt x="3503" y="4715"/>
                    </a:lnTo>
                    <a:lnTo>
                      <a:pt x="3518" y="4801"/>
                    </a:lnTo>
                    <a:lnTo>
                      <a:pt x="3533" y="4888"/>
                    </a:lnTo>
                    <a:lnTo>
                      <a:pt x="3548" y="4976"/>
                    </a:lnTo>
                    <a:lnTo>
                      <a:pt x="3563" y="5064"/>
                    </a:lnTo>
                    <a:lnTo>
                      <a:pt x="3578" y="5154"/>
                    </a:lnTo>
                    <a:lnTo>
                      <a:pt x="3593" y="5243"/>
                    </a:lnTo>
                    <a:lnTo>
                      <a:pt x="3608" y="5333"/>
                    </a:lnTo>
                    <a:lnTo>
                      <a:pt x="3623" y="5423"/>
                    </a:lnTo>
                    <a:lnTo>
                      <a:pt x="3638" y="5514"/>
                    </a:lnTo>
                    <a:lnTo>
                      <a:pt x="3653" y="5605"/>
                    </a:lnTo>
                    <a:lnTo>
                      <a:pt x="3668" y="5697"/>
                    </a:lnTo>
                    <a:lnTo>
                      <a:pt x="3683" y="5790"/>
                    </a:lnTo>
                    <a:lnTo>
                      <a:pt x="3698" y="5882"/>
                    </a:lnTo>
                    <a:lnTo>
                      <a:pt x="3713" y="5975"/>
                    </a:lnTo>
                    <a:lnTo>
                      <a:pt x="3728" y="6069"/>
                    </a:lnTo>
                    <a:lnTo>
                      <a:pt x="3743" y="6163"/>
                    </a:lnTo>
                    <a:lnTo>
                      <a:pt x="3758" y="6258"/>
                    </a:lnTo>
                    <a:lnTo>
                      <a:pt x="3773" y="6352"/>
                    </a:lnTo>
                    <a:lnTo>
                      <a:pt x="3788" y="6449"/>
                    </a:lnTo>
                    <a:lnTo>
                      <a:pt x="3803" y="6543"/>
                    </a:lnTo>
                    <a:lnTo>
                      <a:pt x="3818" y="6641"/>
                    </a:lnTo>
                    <a:lnTo>
                      <a:pt x="3833" y="6737"/>
                    </a:lnTo>
                    <a:lnTo>
                      <a:pt x="3848" y="6834"/>
                    </a:lnTo>
                    <a:lnTo>
                      <a:pt x="3863" y="6931"/>
                    </a:lnTo>
                    <a:lnTo>
                      <a:pt x="3878" y="7029"/>
                    </a:lnTo>
                    <a:lnTo>
                      <a:pt x="3893" y="7127"/>
                    </a:lnTo>
                    <a:lnTo>
                      <a:pt x="3908" y="7225"/>
                    </a:lnTo>
                    <a:lnTo>
                      <a:pt x="3923" y="7323"/>
                    </a:lnTo>
                    <a:lnTo>
                      <a:pt x="3938" y="7422"/>
                    </a:lnTo>
                    <a:lnTo>
                      <a:pt x="3953" y="7521"/>
                    </a:lnTo>
                    <a:lnTo>
                      <a:pt x="3968" y="7621"/>
                    </a:lnTo>
                    <a:lnTo>
                      <a:pt x="3983" y="7720"/>
                    </a:lnTo>
                    <a:lnTo>
                      <a:pt x="3999" y="7819"/>
                    </a:lnTo>
                    <a:lnTo>
                      <a:pt x="4014" y="7921"/>
                    </a:lnTo>
                    <a:lnTo>
                      <a:pt x="4029" y="8021"/>
                    </a:lnTo>
                    <a:lnTo>
                      <a:pt x="4044" y="8122"/>
                    </a:lnTo>
                    <a:lnTo>
                      <a:pt x="4059" y="8223"/>
                    </a:lnTo>
                    <a:lnTo>
                      <a:pt x="4074" y="8324"/>
                    </a:lnTo>
                    <a:lnTo>
                      <a:pt x="4089" y="8427"/>
                    </a:lnTo>
                    <a:lnTo>
                      <a:pt x="4104" y="8527"/>
                    </a:lnTo>
                    <a:lnTo>
                      <a:pt x="4119" y="8630"/>
                    </a:lnTo>
                    <a:lnTo>
                      <a:pt x="4134" y="8732"/>
                    </a:lnTo>
                    <a:lnTo>
                      <a:pt x="4149" y="8834"/>
                    </a:lnTo>
                    <a:lnTo>
                      <a:pt x="4164" y="8936"/>
                    </a:lnTo>
                    <a:lnTo>
                      <a:pt x="4179" y="9039"/>
                    </a:lnTo>
                    <a:lnTo>
                      <a:pt x="4194" y="9141"/>
                    </a:lnTo>
                    <a:lnTo>
                      <a:pt x="4209" y="9244"/>
                    </a:lnTo>
                    <a:lnTo>
                      <a:pt x="4224" y="9347"/>
                    </a:lnTo>
                    <a:lnTo>
                      <a:pt x="4239" y="9450"/>
                    </a:lnTo>
                    <a:lnTo>
                      <a:pt x="4254" y="9553"/>
                    </a:lnTo>
                    <a:lnTo>
                      <a:pt x="4269" y="9656"/>
                    </a:lnTo>
                    <a:lnTo>
                      <a:pt x="4284" y="9759"/>
                    </a:lnTo>
                    <a:lnTo>
                      <a:pt x="4299" y="9863"/>
                    </a:lnTo>
                    <a:lnTo>
                      <a:pt x="4314" y="9966"/>
                    </a:lnTo>
                    <a:lnTo>
                      <a:pt x="4329" y="10069"/>
                    </a:lnTo>
                    <a:lnTo>
                      <a:pt x="4344" y="10173"/>
                    </a:lnTo>
                    <a:lnTo>
                      <a:pt x="4359" y="10276"/>
                    </a:lnTo>
                    <a:lnTo>
                      <a:pt x="4374" y="10380"/>
                    </a:lnTo>
                    <a:lnTo>
                      <a:pt x="4389" y="10483"/>
                    </a:lnTo>
                    <a:lnTo>
                      <a:pt x="4404" y="10587"/>
                    </a:lnTo>
                    <a:lnTo>
                      <a:pt x="4419" y="10690"/>
                    </a:lnTo>
                    <a:lnTo>
                      <a:pt x="4434" y="10793"/>
                    </a:lnTo>
                    <a:lnTo>
                      <a:pt x="4449" y="10897"/>
                    </a:lnTo>
                    <a:lnTo>
                      <a:pt x="4464" y="11000"/>
                    </a:lnTo>
                    <a:lnTo>
                      <a:pt x="4479" y="11103"/>
                    </a:lnTo>
                    <a:lnTo>
                      <a:pt x="4494" y="11207"/>
                    </a:lnTo>
                    <a:lnTo>
                      <a:pt x="4509" y="11310"/>
                    </a:lnTo>
                    <a:lnTo>
                      <a:pt x="4524" y="11413"/>
                    </a:lnTo>
                    <a:lnTo>
                      <a:pt x="4539" y="11516"/>
                    </a:lnTo>
                    <a:lnTo>
                      <a:pt x="4554" y="11619"/>
                    </a:lnTo>
                    <a:lnTo>
                      <a:pt x="4569" y="11721"/>
                    </a:lnTo>
                    <a:lnTo>
                      <a:pt x="4584" y="11824"/>
                    </a:lnTo>
                    <a:lnTo>
                      <a:pt x="4599" y="11926"/>
                    </a:lnTo>
                    <a:lnTo>
                      <a:pt x="4614" y="12029"/>
                    </a:lnTo>
                    <a:lnTo>
                      <a:pt x="4629" y="12131"/>
                    </a:lnTo>
                    <a:lnTo>
                      <a:pt x="4644" y="12233"/>
                    </a:lnTo>
                    <a:lnTo>
                      <a:pt x="4659" y="12335"/>
                    </a:lnTo>
                    <a:lnTo>
                      <a:pt x="4675" y="12434"/>
                    </a:lnTo>
                    <a:lnTo>
                      <a:pt x="4690" y="12538"/>
                    </a:lnTo>
                    <a:lnTo>
                      <a:pt x="4705" y="12638"/>
                    </a:lnTo>
                    <a:lnTo>
                      <a:pt x="4720" y="12739"/>
                    </a:lnTo>
                    <a:lnTo>
                      <a:pt x="4735" y="12840"/>
                    </a:lnTo>
                    <a:lnTo>
                      <a:pt x="4750" y="12940"/>
                    </a:lnTo>
                    <a:lnTo>
                      <a:pt x="4765" y="13040"/>
                    </a:lnTo>
                    <a:lnTo>
                      <a:pt x="4780" y="13140"/>
                    </a:lnTo>
                    <a:lnTo>
                      <a:pt x="4795" y="13240"/>
                    </a:lnTo>
                    <a:lnTo>
                      <a:pt x="4810" y="13339"/>
                    </a:lnTo>
                    <a:lnTo>
                      <a:pt x="4825" y="13439"/>
                    </a:lnTo>
                    <a:lnTo>
                      <a:pt x="4840" y="13537"/>
                    </a:lnTo>
                    <a:lnTo>
                      <a:pt x="4855" y="13636"/>
                    </a:lnTo>
                    <a:lnTo>
                      <a:pt x="4870" y="13734"/>
                    </a:lnTo>
                    <a:lnTo>
                      <a:pt x="4885" y="13832"/>
                    </a:lnTo>
                    <a:lnTo>
                      <a:pt x="4900" y="13930"/>
                    </a:lnTo>
                    <a:lnTo>
                      <a:pt x="4915" y="14027"/>
                    </a:lnTo>
                    <a:lnTo>
                      <a:pt x="4930" y="14124"/>
                    </a:lnTo>
                    <a:lnTo>
                      <a:pt x="4945" y="14220"/>
                    </a:lnTo>
                    <a:lnTo>
                      <a:pt x="4960" y="14316"/>
                    </a:lnTo>
                    <a:lnTo>
                      <a:pt x="4975" y="14412"/>
                    </a:lnTo>
                    <a:lnTo>
                      <a:pt x="4990" y="14506"/>
                    </a:lnTo>
                    <a:lnTo>
                      <a:pt x="5005" y="14601"/>
                    </a:lnTo>
                    <a:lnTo>
                      <a:pt x="5020" y="14695"/>
                    </a:lnTo>
                    <a:lnTo>
                      <a:pt x="5035" y="14789"/>
                    </a:lnTo>
                    <a:lnTo>
                      <a:pt x="5050" y="14883"/>
                    </a:lnTo>
                    <a:lnTo>
                      <a:pt x="5065" y="14976"/>
                    </a:lnTo>
                    <a:lnTo>
                      <a:pt x="5080" y="15069"/>
                    </a:lnTo>
                    <a:lnTo>
                      <a:pt x="5095" y="15161"/>
                    </a:lnTo>
                    <a:lnTo>
                      <a:pt x="5110" y="15253"/>
                    </a:lnTo>
                    <a:lnTo>
                      <a:pt x="5125" y="15344"/>
                    </a:lnTo>
                    <a:lnTo>
                      <a:pt x="5140" y="15435"/>
                    </a:lnTo>
                    <a:lnTo>
                      <a:pt x="5155" y="15525"/>
                    </a:lnTo>
                    <a:lnTo>
                      <a:pt x="5170" y="15615"/>
                    </a:lnTo>
                    <a:lnTo>
                      <a:pt x="5185" y="15704"/>
                    </a:lnTo>
                    <a:lnTo>
                      <a:pt x="5200" y="15793"/>
                    </a:lnTo>
                    <a:lnTo>
                      <a:pt x="5215" y="15880"/>
                    </a:lnTo>
                    <a:lnTo>
                      <a:pt x="5230" y="15968"/>
                    </a:lnTo>
                    <a:lnTo>
                      <a:pt x="5245" y="16055"/>
                    </a:lnTo>
                    <a:lnTo>
                      <a:pt x="5260" y="16141"/>
                    </a:lnTo>
                    <a:lnTo>
                      <a:pt x="5275" y="16227"/>
                    </a:lnTo>
                    <a:lnTo>
                      <a:pt x="5290" y="16313"/>
                    </a:lnTo>
                    <a:lnTo>
                      <a:pt x="5305" y="16398"/>
                    </a:lnTo>
                    <a:lnTo>
                      <a:pt x="5320" y="16482"/>
                    </a:lnTo>
                    <a:lnTo>
                      <a:pt x="5335" y="16564"/>
                    </a:lnTo>
                    <a:lnTo>
                      <a:pt x="5351" y="16646"/>
                    </a:lnTo>
                    <a:lnTo>
                      <a:pt x="5366" y="16730"/>
                    </a:lnTo>
                    <a:lnTo>
                      <a:pt x="5381" y="16811"/>
                    </a:lnTo>
                    <a:lnTo>
                      <a:pt x="5396" y="16893"/>
                    </a:lnTo>
                    <a:lnTo>
                      <a:pt x="5411" y="16973"/>
                    </a:lnTo>
                    <a:lnTo>
                      <a:pt x="5426" y="17053"/>
                    </a:lnTo>
                    <a:lnTo>
                      <a:pt x="5441" y="17132"/>
                    </a:lnTo>
                    <a:lnTo>
                      <a:pt x="5456" y="17209"/>
                    </a:lnTo>
                    <a:lnTo>
                      <a:pt x="5471" y="17287"/>
                    </a:lnTo>
                    <a:lnTo>
                      <a:pt x="5486" y="17364"/>
                    </a:lnTo>
                    <a:lnTo>
                      <a:pt x="5501" y="17441"/>
                    </a:lnTo>
                    <a:lnTo>
                      <a:pt x="5516" y="17516"/>
                    </a:lnTo>
                    <a:lnTo>
                      <a:pt x="5531" y="17591"/>
                    </a:lnTo>
                    <a:lnTo>
                      <a:pt x="5546" y="17666"/>
                    </a:lnTo>
                    <a:lnTo>
                      <a:pt x="5561" y="17738"/>
                    </a:lnTo>
                    <a:lnTo>
                      <a:pt x="5576" y="17811"/>
                    </a:lnTo>
                    <a:lnTo>
                      <a:pt x="5590" y="17883"/>
                    </a:lnTo>
                    <a:lnTo>
                      <a:pt x="5605" y="17954"/>
                    </a:lnTo>
                    <a:lnTo>
                      <a:pt x="5620" y="18025"/>
                    </a:lnTo>
                    <a:lnTo>
                      <a:pt x="5635" y="18094"/>
                    </a:lnTo>
                    <a:lnTo>
                      <a:pt x="5650" y="18163"/>
                    </a:lnTo>
                    <a:lnTo>
                      <a:pt x="5665" y="18231"/>
                    </a:lnTo>
                    <a:lnTo>
                      <a:pt x="5680" y="18297"/>
                    </a:lnTo>
                    <a:lnTo>
                      <a:pt x="5695" y="18364"/>
                    </a:lnTo>
                    <a:lnTo>
                      <a:pt x="5710" y="18430"/>
                    </a:lnTo>
                    <a:lnTo>
                      <a:pt x="5725" y="18495"/>
                    </a:lnTo>
                    <a:lnTo>
                      <a:pt x="5740" y="18559"/>
                    </a:lnTo>
                    <a:lnTo>
                      <a:pt x="5755" y="18623"/>
                    </a:lnTo>
                    <a:lnTo>
                      <a:pt x="5770" y="18685"/>
                    </a:lnTo>
                    <a:lnTo>
                      <a:pt x="5785" y="18746"/>
                    </a:lnTo>
                    <a:lnTo>
                      <a:pt x="5800" y="18807"/>
                    </a:lnTo>
                    <a:lnTo>
                      <a:pt x="5815" y="18868"/>
                    </a:lnTo>
                    <a:lnTo>
                      <a:pt x="5830" y="18926"/>
                    </a:lnTo>
                    <a:lnTo>
                      <a:pt x="5844" y="18983"/>
                    </a:lnTo>
                    <a:lnTo>
                      <a:pt x="5859" y="19041"/>
                    </a:lnTo>
                    <a:lnTo>
                      <a:pt x="5874" y="19098"/>
                    </a:lnTo>
                    <a:lnTo>
                      <a:pt x="5889" y="19154"/>
                    </a:lnTo>
                    <a:lnTo>
                      <a:pt x="5904" y="19208"/>
                    </a:lnTo>
                    <a:lnTo>
                      <a:pt x="5919" y="19262"/>
                    </a:lnTo>
                    <a:lnTo>
                      <a:pt x="5934" y="19314"/>
                    </a:lnTo>
                    <a:lnTo>
                      <a:pt x="5949" y="19366"/>
                    </a:lnTo>
                    <a:lnTo>
                      <a:pt x="5964" y="19418"/>
                    </a:lnTo>
                    <a:lnTo>
                      <a:pt x="5978" y="19467"/>
                    </a:lnTo>
                    <a:lnTo>
                      <a:pt x="5993" y="19517"/>
                    </a:lnTo>
                    <a:lnTo>
                      <a:pt x="6008" y="19565"/>
                    </a:lnTo>
                    <a:lnTo>
                      <a:pt x="6024" y="19611"/>
                    </a:lnTo>
                    <a:lnTo>
                      <a:pt x="6039" y="19659"/>
                    </a:lnTo>
                    <a:lnTo>
                      <a:pt x="6054" y="19705"/>
                    </a:lnTo>
                    <a:lnTo>
                      <a:pt x="6069" y="19749"/>
                    </a:lnTo>
                    <a:lnTo>
                      <a:pt x="6083" y="19792"/>
                    </a:lnTo>
                    <a:lnTo>
                      <a:pt x="6098" y="19835"/>
                    </a:lnTo>
                    <a:lnTo>
                      <a:pt x="6113" y="19876"/>
                    </a:lnTo>
                    <a:lnTo>
                      <a:pt x="6128" y="19916"/>
                    </a:lnTo>
                    <a:lnTo>
                      <a:pt x="6143" y="19957"/>
                    </a:lnTo>
                    <a:lnTo>
                      <a:pt x="6157" y="19995"/>
                    </a:lnTo>
                    <a:lnTo>
                      <a:pt x="6172" y="20034"/>
                    </a:lnTo>
                    <a:lnTo>
                      <a:pt x="6186" y="20069"/>
                    </a:lnTo>
                    <a:lnTo>
                      <a:pt x="6201" y="20106"/>
                    </a:lnTo>
                    <a:lnTo>
                      <a:pt x="6216" y="20140"/>
                    </a:lnTo>
                    <a:lnTo>
                      <a:pt x="6231" y="20175"/>
                    </a:lnTo>
                    <a:lnTo>
                      <a:pt x="6245" y="20206"/>
                    </a:lnTo>
                    <a:lnTo>
                      <a:pt x="6260" y="20239"/>
                    </a:lnTo>
                    <a:lnTo>
                      <a:pt x="6274" y="20268"/>
                    </a:lnTo>
                    <a:lnTo>
                      <a:pt x="6289" y="20299"/>
                    </a:lnTo>
                    <a:lnTo>
                      <a:pt x="6303" y="20328"/>
                    </a:lnTo>
                    <a:lnTo>
                      <a:pt x="6317" y="20353"/>
                    </a:lnTo>
                    <a:lnTo>
                      <a:pt x="6332" y="20381"/>
                    </a:lnTo>
                    <a:lnTo>
                      <a:pt x="6346" y="20407"/>
                    </a:lnTo>
                    <a:lnTo>
                      <a:pt x="6360" y="20429"/>
                    </a:lnTo>
                    <a:lnTo>
                      <a:pt x="6375" y="20454"/>
                    </a:lnTo>
                    <a:lnTo>
                      <a:pt x="6389" y="20477"/>
                    </a:lnTo>
                    <a:lnTo>
                      <a:pt x="6402" y="20495"/>
                    </a:lnTo>
                    <a:lnTo>
                      <a:pt x="6417" y="20517"/>
                    </a:lnTo>
                    <a:lnTo>
                      <a:pt x="6431" y="20537"/>
                    </a:lnTo>
                    <a:lnTo>
                      <a:pt x="6443" y="20552"/>
                    </a:lnTo>
                    <a:lnTo>
                      <a:pt x="6458" y="20571"/>
                    </a:lnTo>
                    <a:lnTo>
                      <a:pt x="6469" y="20584"/>
                    </a:lnTo>
                    <a:lnTo>
                      <a:pt x="6484" y="20601"/>
                    </a:lnTo>
                    <a:lnTo>
                      <a:pt x="6495" y="20612"/>
                    </a:lnTo>
                    <a:lnTo>
                      <a:pt x="6510" y="20627"/>
                    </a:lnTo>
                    <a:lnTo>
                      <a:pt x="6520" y="20635"/>
                    </a:lnTo>
                    <a:lnTo>
                      <a:pt x="6535" y="20648"/>
                    </a:lnTo>
                    <a:lnTo>
                      <a:pt x="6544" y="20654"/>
                    </a:lnTo>
                    <a:lnTo>
                      <a:pt x="6559" y="20665"/>
                    </a:lnTo>
                    <a:lnTo>
                      <a:pt x="6567" y="20669"/>
                    </a:lnTo>
                    <a:lnTo>
                      <a:pt x="6578" y="20675"/>
                    </a:lnTo>
                    <a:lnTo>
                      <a:pt x="6593" y="20683"/>
                    </a:lnTo>
                    <a:lnTo>
                      <a:pt x="6598" y="20684"/>
                    </a:lnTo>
                    <a:lnTo>
                      <a:pt x="6608" y="20687"/>
                    </a:lnTo>
                    <a:lnTo>
                      <a:pt x="6617" y="20690"/>
                    </a:lnTo>
                    <a:lnTo>
                      <a:pt x="6626" y="20691"/>
                    </a:lnTo>
                    <a:lnTo>
                      <a:pt x="6642" y="20694"/>
                    </a:lnTo>
                    <a:lnTo>
                      <a:pt x="6645" y="20694"/>
                    </a:lnTo>
                    <a:lnTo>
                      <a:pt x="6653" y="20693"/>
                    </a:lnTo>
                    <a:lnTo>
                      <a:pt x="6662" y="20693"/>
                    </a:lnTo>
                    <a:lnTo>
                      <a:pt x="6671" y="20691"/>
                    </a:lnTo>
                    <a:lnTo>
                      <a:pt x="6680" y="20689"/>
                    </a:lnTo>
                    <a:lnTo>
                      <a:pt x="6689" y="20687"/>
                    </a:lnTo>
                    <a:lnTo>
                      <a:pt x="6693" y="20684"/>
                    </a:lnTo>
                    <a:lnTo>
                      <a:pt x="6708" y="20678"/>
                    </a:lnTo>
                    <a:lnTo>
                      <a:pt x="6718" y="20673"/>
                    </a:lnTo>
                    <a:lnTo>
                      <a:pt x="6728" y="20668"/>
                    </a:lnTo>
                    <a:lnTo>
                      <a:pt x="6739" y="20661"/>
                    </a:lnTo>
                    <a:lnTo>
                      <a:pt x="6747" y="20655"/>
                    </a:lnTo>
                    <a:lnTo>
                      <a:pt x="6762" y="20644"/>
                    </a:lnTo>
                    <a:lnTo>
                      <a:pt x="6773" y="20635"/>
                    </a:lnTo>
                    <a:lnTo>
                      <a:pt x="6783" y="20625"/>
                    </a:lnTo>
                    <a:lnTo>
                      <a:pt x="6798" y="20611"/>
                    </a:lnTo>
                    <a:lnTo>
                      <a:pt x="6811" y="20599"/>
                    </a:lnTo>
                    <a:lnTo>
                      <a:pt x="6821" y="20586"/>
                    </a:lnTo>
                    <a:lnTo>
                      <a:pt x="6836" y="20569"/>
                    </a:lnTo>
                    <a:lnTo>
                      <a:pt x="6848" y="20554"/>
                    </a:lnTo>
                    <a:lnTo>
                      <a:pt x="6863" y="20535"/>
                    </a:lnTo>
                    <a:lnTo>
                      <a:pt x="6875" y="20518"/>
                    </a:lnTo>
                    <a:lnTo>
                      <a:pt x="6890" y="20497"/>
                    </a:lnTo>
                    <a:lnTo>
                      <a:pt x="6903" y="20477"/>
                    </a:lnTo>
                    <a:lnTo>
                      <a:pt x="6918" y="20454"/>
                    </a:lnTo>
                    <a:lnTo>
                      <a:pt x="6931" y="20432"/>
                    </a:lnTo>
                    <a:lnTo>
                      <a:pt x="6946" y="20407"/>
                    </a:lnTo>
                    <a:lnTo>
                      <a:pt x="6960" y="20383"/>
                    </a:lnTo>
                    <a:lnTo>
                      <a:pt x="6975" y="20356"/>
                    </a:lnTo>
                    <a:lnTo>
                      <a:pt x="6988" y="20329"/>
                    </a:lnTo>
                    <a:lnTo>
                      <a:pt x="7003" y="20300"/>
                    </a:lnTo>
                    <a:lnTo>
                      <a:pt x="7017" y="20272"/>
                    </a:lnTo>
                    <a:lnTo>
                      <a:pt x="7032" y="20241"/>
                    </a:lnTo>
                    <a:lnTo>
                      <a:pt x="7046" y="20210"/>
                    </a:lnTo>
                    <a:lnTo>
                      <a:pt x="7061" y="20177"/>
                    </a:lnTo>
                    <a:lnTo>
                      <a:pt x="7075" y="20144"/>
                    </a:lnTo>
                    <a:lnTo>
                      <a:pt x="7090" y="20109"/>
                    </a:lnTo>
                    <a:lnTo>
                      <a:pt x="7105" y="20073"/>
                    </a:lnTo>
                    <a:lnTo>
                      <a:pt x="7120" y="20036"/>
                    </a:lnTo>
                    <a:lnTo>
                      <a:pt x="7134" y="19999"/>
                    </a:lnTo>
                    <a:lnTo>
                      <a:pt x="7149" y="19961"/>
                    </a:lnTo>
                    <a:lnTo>
                      <a:pt x="7164" y="19921"/>
                    </a:lnTo>
                    <a:lnTo>
                      <a:pt x="7178" y="19880"/>
                    </a:lnTo>
                    <a:lnTo>
                      <a:pt x="7195" y="19837"/>
                    </a:lnTo>
                    <a:lnTo>
                      <a:pt x="7209" y="19797"/>
                    </a:lnTo>
                    <a:lnTo>
                      <a:pt x="7224" y="19753"/>
                    </a:lnTo>
                    <a:lnTo>
                      <a:pt x="7238" y="19709"/>
                    </a:lnTo>
                    <a:lnTo>
                      <a:pt x="7253" y="19664"/>
                    </a:lnTo>
                    <a:lnTo>
                      <a:pt x="7268" y="19617"/>
                    </a:lnTo>
                    <a:lnTo>
                      <a:pt x="7283" y="19570"/>
                    </a:lnTo>
                    <a:lnTo>
                      <a:pt x="7298" y="19522"/>
                    </a:lnTo>
                    <a:lnTo>
                      <a:pt x="7313" y="19473"/>
                    </a:lnTo>
                    <a:lnTo>
                      <a:pt x="7328" y="19423"/>
                    </a:lnTo>
                    <a:lnTo>
                      <a:pt x="7342" y="19372"/>
                    </a:lnTo>
                    <a:lnTo>
                      <a:pt x="7357" y="19320"/>
                    </a:lnTo>
                    <a:lnTo>
                      <a:pt x="7372" y="19267"/>
                    </a:lnTo>
                    <a:lnTo>
                      <a:pt x="7387" y="19214"/>
                    </a:lnTo>
                    <a:lnTo>
                      <a:pt x="7402" y="19159"/>
                    </a:lnTo>
                    <a:lnTo>
                      <a:pt x="7417" y="19104"/>
                    </a:lnTo>
                    <a:lnTo>
                      <a:pt x="7432" y="19048"/>
                    </a:lnTo>
                    <a:lnTo>
                      <a:pt x="7447" y="18990"/>
                    </a:lnTo>
                    <a:lnTo>
                      <a:pt x="7462" y="18932"/>
                    </a:lnTo>
                    <a:lnTo>
                      <a:pt x="7476" y="18873"/>
                    </a:lnTo>
                    <a:lnTo>
                      <a:pt x="7491" y="18813"/>
                    </a:lnTo>
                    <a:lnTo>
                      <a:pt x="7506" y="18753"/>
                    </a:lnTo>
                    <a:lnTo>
                      <a:pt x="7521" y="18692"/>
                    </a:lnTo>
                    <a:lnTo>
                      <a:pt x="7536" y="18629"/>
                    </a:lnTo>
                    <a:lnTo>
                      <a:pt x="7551" y="18566"/>
                    </a:lnTo>
                    <a:lnTo>
                      <a:pt x="7566" y="18503"/>
                    </a:lnTo>
                    <a:lnTo>
                      <a:pt x="7581" y="18438"/>
                    </a:lnTo>
                    <a:lnTo>
                      <a:pt x="7596" y="18372"/>
                    </a:lnTo>
                    <a:lnTo>
                      <a:pt x="7611" y="18305"/>
                    </a:lnTo>
                    <a:lnTo>
                      <a:pt x="7626" y="18238"/>
                    </a:lnTo>
                    <a:lnTo>
                      <a:pt x="7641" y="18171"/>
                    </a:lnTo>
                    <a:lnTo>
                      <a:pt x="7656" y="18102"/>
                    </a:lnTo>
                    <a:lnTo>
                      <a:pt x="7671" y="18032"/>
                    </a:lnTo>
                    <a:lnTo>
                      <a:pt x="7686" y="17962"/>
                    </a:lnTo>
                    <a:lnTo>
                      <a:pt x="7701" y="17891"/>
                    </a:lnTo>
                    <a:lnTo>
                      <a:pt x="7715" y="17819"/>
                    </a:lnTo>
                    <a:lnTo>
                      <a:pt x="7730" y="17746"/>
                    </a:lnTo>
                    <a:lnTo>
                      <a:pt x="7745" y="17673"/>
                    </a:lnTo>
                    <a:lnTo>
                      <a:pt x="7760" y="17599"/>
                    </a:lnTo>
                    <a:lnTo>
                      <a:pt x="7775" y="17525"/>
                    </a:lnTo>
                    <a:lnTo>
                      <a:pt x="7790" y="17449"/>
                    </a:lnTo>
                    <a:lnTo>
                      <a:pt x="7805" y="17373"/>
                    </a:lnTo>
                    <a:lnTo>
                      <a:pt x="7820" y="17296"/>
                    </a:lnTo>
                    <a:lnTo>
                      <a:pt x="7835" y="17218"/>
                    </a:lnTo>
                    <a:lnTo>
                      <a:pt x="7850" y="17140"/>
                    </a:lnTo>
                    <a:lnTo>
                      <a:pt x="7866" y="17060"/>
                    </a:lnTo>
                    <a:lnTo>
                      <a:pt x="7881" y="16982"/>
                    </a:lnTo>
                    <a:lnTo>
                      <a:pt x="7896" y="16902"/>
                    </a:lnTo>
                    <a:lnTo>
                      <a:pt x="7911" y="16821"/>
                    </a:lnTo>
                    <a:lnTo>
                      <a:pt x="7926" y="16739"/>
                    </a:lnTo>
                    <a:lnTo>
                      <a:pt x="7941" y="16657"/>
                    </a:lnTo>
                    <a:lnTo>
                      <a:pt x="7956" y="16574"/>
                    </a:lnTo>
                    <a:lnTo>
                      <a:pt x="7971" y="16491"/>
                    </a:lnTo>
                    <a:lnTo>
                      <a:pt x="7986" y="16407"/>
                    </a:lnTo>
                    <a:lnTo>
                      <a:pt x="8001" y="16323"/>
                    </a:lnTo>
                    <a:lnTo>
                      <a:pt x="8016" y="16237"/>
                    </a:lnTo>
                    <a:lnTo>
                      <a:pt x="8031" y="16151"/>
                    </a:lnTo>
                    <a:lnTo>
                      <a:pt x="8046" y="16065"/>
                    </a:lnTo>
                    <a:lnTo>
                      <a:pt x="8061" y="15978"/>
                    </a:lnTo>
                    <a:lnTo>
                      <a:pt x="8076" y="15890"/>
                    </a:lnTo>
                    <a:lnTo>
                      <a:pt x="8091" y="15802"/>
                    </a:lnTo>
                    <a:lnTo>
                      <a:pt x="8106" y="15714"/>
                    </a:lnTo>
                    <a:lnTo>
                      <a:pt x="8121" y="15625"/>
                    </a:lnTo>
                    <a:lnTo>
                      <a:pt x="8136" y="15536"/>
                    </a:lnTo>
                    <a:lnTo>
                      <a:pt x="8151" y="15445"/>
                    </a:lnTo>
                    <a:lnTo>
                      <a:pt x="8166" y="15355"/>
                    </a:lnTo>
                    <a:lnTo>
                      <a:pt x="8181" y="15263"/>
                    </a:lnTo>
                    <a:lnTo>
                      <a:pt x="8196" y="15172"/>
                    </a:lnTo>
                    <a:lnTo>
                      <a:pt x="8211" y="15079"/>
                    </a:lnTo>
                    <a:lnTo>
                      <a:pt x="8226" y="14987"/>
                    </a:lnTo>
                    <a:lnTo>
                      <a:pt x="8241" y="14894"/>
                    </a:lnTo>
                    <a:lnTo>
                      <a:pt x="8256" y="14800"/>
                    </a:lnTo>
                    <a:lnTo>
                      <a:pt x="8271" y="14706"/>
                    </a:lnTo>
                    <a:lnTo>
                      <a:pt x="8286" y="14612"/>
                    </a:lnTo>
                    <a:lnTo>
                      <a:pt x="8301" y="14517"/>
                    </a:lnTo>
                    <a:lnTo>
                      <a:pt x="8316" y="14422"/>
                    </a:lnTo>
                    <a:lnTo>
                      <a:pt x="8331" y="14327"/>
                    </a:lnTo>
                    <a:lnTo>
                      <a:pt x="8346" y="14231"/>
                    </a:lnTo>
                    <a:lnTo>
                      <a:pt x="8361" y="14135"/>
                    </a:lnTo>
                    <a:lnTo>
                      <a:pt x="8376" y="14038"/>
                    </a:lnTo>
                    <a:lnTo>
                      <a:pt x="8391" y="13941"/>
                    </a:lnTo>
                    <a:lnTo>
                      <a:pt x="8406" y="13843"/>
                    </a:lnTo>
                    <a:lnTo>
                      <a:pt x="8421" y="13745"/>
                    </a:lnTo>
                    <a:lnTo>
                      <a:pt x="8436" y="13647"/>
                    </a:lnTo>
                    <a:lnTo>
                      <a:pt x="8451" y="13549"/>
                    </a:lnTo>
                    <a:lnTo>
                      <a:pt x="8466" y="13450"/>
                    </a:lnTo>
                    <a:lnTo>
                      <a:pt x="8481" y="13351"/>
                    </a:lnTo>
                    <a:lnTo>
                      <a:pt x="8496" y="13251"/>
                    </a:lnTo>
                    <a:lnTo>
                      <a:pt x="8511" y="13152"/>
                    </a:lnTo>
                    <a:lnTo>
                      <a:pt x="8526" y="13052"/>
                    </a:lnTo>
                    <a:lnTo>
                      <a:pt x="8542" y="12951"/>
                    </a:lnTo>
                    <a:lnTo>
                      <a:pt x="8557" y="12851"/>
                    </a:lnTo>
                    <a:lnTo>
                      <a:pt x="8572" y="12750"/>
                    </a:lnTo>
                    <a:lnTo>
                      <a:pt x="8587" y="12649"/>
                    </a:lnTo>
                    <a:lnTo>
                      <a:pt x="8602" y="12548"/>
                    </a:lnTo>
                    <a:lnTo>
                      <a:pt x="8617" y="12447"/>
                    </a:lnTo>
                    <a:lnTo>
                      <a:pt x="8631" y="12346"/>
                    </a:lnTo>
                    <a:lnTo>
                      <a:pt x="8647" y="12244"/>
                    </a:lnTo>
                    <a:lnTo>
                      <a:pt x="8661" y="12143"/>
                    </a:lnTo>
                    <a:lnTo>
                      <a:pt x="8676" y="12040"/>
                    </a:lnTo>
                    <a:lnTo>
                      <a:pt x="8691" y="11938"/>
                    </a:lnTo>
                    <a:lnTo>
                      <a:pt x="8706" y="11836"/>
                    </a:lnTo>
                    <a:lnTo>
                      <a:pt x="8721" y="11733"/>
                    </a:lnTo>
                    <a:lnTo>
                      <a:pt x="8736" y="11630"/>
                    </a:lnTo>
                    <a:lnTo>
                      <a:pt x="8751" y="11528"/>
                    </a:lnTo>
                    <a:lnTo>
                      <a:pt x="8766" y="11425"/>
                    </a:lnTo>
                    <a:lnTo>
                      <a:pt x="8781" y="11322"/>
                    </a:lnTo>
                    <a:lnTo>
                      <a:pt x="8796" y="11219"/>
                    </a:lnTo>
                    <a:lnTo>
                      <a:pt x="8811" y="11115"/>
                    </a:lnTo>
                    <a:lnTo>
                      <a:pt x="8826" y="11012"/>
                    </a:lnTo>
                    <a:lnTo>
                      <a:pt x="8841" y="10909"/>
                    </a:lnTo>
                    <a:lnTo>
                      <a:pt x="8856" y="10805"/>
                    </a:lnTo>
                    <a:lnTo>
                      <a:pt x="8871" y="10702"/>
                    </a:lnTo>
                    <a:lnTo>
                      <a:pt x="8886" y="10599"/>
                    </a:lnTo>
                    <a:lnTo>
                      <a:pt x="8901" y="10495"/>
                    </a:lnTo>
                    <a:lnTo>
                      <a:pt x="8916" y="10392"/>
                    </a:lnTo>
                    <a:lnTo>
                      <a:pt x="8931" y="10288"/>
                    </a:lnTo>
                    <a:lnTo>
                      <a:pt x="8946" y="10185"/>
                    </a:lnTo>
                    <a:lnTo>
                      <a:pt x="8961" y="10081"/>
                    </a:lnTo>
                    <a:lnTo>
                      <a:pt x="8976" y="9978"/>
                    </a:lnTo>
                    <a:lnTo>
                      <a:pt x="8991" y="9875"/>
                    </a:lnTo>
                    <a:lnTo>
                      <a:pt x="9006" y="9771"/>
                    </a:lnTo>
                    <a:lnTo>
                      <a:pt x="9021" y="9668"/>
                    </a:lnTo>
                    <a:lnTo>
                      <a:pt x="9036" y="9565"/>
                    </a:lnTo>
                    <a:lnTo>
                      <a:pt x="9051" y="9462"/>
                    </a:lnTo>
                    <a:lnTo>
                      <a:pt x="9066" y="9359"/>
                    </a:lnTo>
                    <a:lnTo>
                      <a:pt x="9081" y="9256"/>
                    </a:lnTo>
                    <a:lnTo>
                      <a:pt x="9096" y="9153"/>
                    </a:lnTo>
                    <a:lnTo>
                      <a:pt x="9111" y="9051"/>
                    </a:lnTo>
                    <a:lnTo>
                      <a:pt x="9126" y="8948"/>
                    </a:lnTo>
                    <a:lnTo>
                      <a:pt x="9141" y="8846"/>
                    </a:lnTo>
                    <a:lnTo>
                      <a:pt x="9156" y="8744"/>
                    </a:lnTo>
                    <a:lnTo>
                      <a:pt x="9171" y="8642"/>
                    </a:lnTo>
                    <a:lnTo>
                      <a:pt x="9186" y="8540"/>
                    </a:lnTo>
                    <a:lnTo>
                      <a:pt x="9201" y="8438"/>
                    </a:lnTo>
                    <a:lnTo>
                      <a:pt x="9218" y="8335"/>
                    </a:lnTo>
                    <a:lnTo>
                      <a:pt x="9233" y="8235"/>
                    </a:lnTo>
                    <a:lnTo>
                      <a:pt x="9248" y="8134"/>
                    </a:lnTo>
                    <a:lnTo>
                      <a:pt x="9263" y="8033"/>
                    </a:lnTo>
                    <a:lnTo>
                      <a:pt x="9278" y="7932"/>
                    </a:lnTo>
                    <a:lnTo>
                      <a:pt x="9293" y="7832"/>
                    </a:lnTo>
                    <a:lnTo>
                      <a:pt x="9308" y="7732"/>
                    </a:lnTo>
                    <a:lnTo>
                      <a:pt x="9323" y="7632"/>
                    </a:lnTo>
                    <a:lnTo>
                      <a:pt x="9338" y="7533"/>
                    </a:lnTo>
                    <a:lnTo>
                      <a:pt x="9353" y="7434"/>
                    </a:lnTo>
                    <a:lnTo>
                      <a:pt x="9368" y="7335"/>
                    </a:lnTo>
                    <a:lnTo>
                      <a:pt x="9383" y="7236"/>
                    </a:lnTo>
                    <a:lnTo>
                      <a:pt x="9398" y="7138"/>
                    </a:lnTo>
                    <a:lnTo>
                      <a:pt x="9413" y="7040"/>
                    </a:lnTo>
                    <a:lnTo>
                      <a:pt x="9428" y="6942"/>
                    </a:lnTo>
                    <a:lnTo>
                      <a:pt x="9443" y="6845"/>
                    </a:lnTo>
                    <a:lnTo>
                      <a:pt x="9458" y="6748"/>
                    </a:lnTo>
                    <a:lnTo>
                      <a:pt x="9473" y="6652"/>
                    </a:lnTo>
                    <a:lnTo>
                      <a:pt x="9488" y="6555"/>
                    </a:lnTo>
                    <a:lnTo>
                      <a:pt x="9503" y="6459"/>
                    </a:lnTo>
                    <a:lnTo>
                      <a:pt x="9518" y="6364"/>
                    </a:lnTo>
                    <a:lnTo>
                      <a:pt x="9533" y="6268"/>
                    </a:lnTo>
                    <a:lnTo>
                      <a:pt x="9548" y="6174"/>
                    </a:lnTo>
                    <a:lnTo>
                      <a:pt x="9563" y="6080"/>
                    </a:lnTo>
                    <a:lnTo>
                      <a:pt x="9578" y="5986"/>
                    </a:lnTo>
                    <a:lnTo>
                      <a:pt x="9593" y="5893"/>
                    </a:lnTo>
                    <a:lnTo>
                      <a:pt x="9608" y="5800"/>
                    </a:lnTo>
                    <a:lnTo>
                      <a:pt x="9623" y="5708"/>
                    </a:lnTo>
                    <a:lnTo>
                      <a:pt x="9638" y="5616"/>
                    </a:lnTo>
                    <a:lnTo>
                      <a:pt x="9653" y="5525"/>
                    </a:lnTo>
                    <a:lnTo>
                      <a:pt x="9668" y="5434"/>
                    </a:lnTo>
                    <a:lnTo>
                      <a:pt x="9683" y="5343"/>
                    </a:lnTo>
                    <a:lnTo>
                      <a:pt x="9698" y="5254"/>
                    </a:lnTo>
                    <a:lnTo>
                      <a:pt x="9713" y="5164"/>
                    </a:lnTo>
                    <a:lnTo>
                      <a:pt x="9728" y="5075"/>
                    </a:lnTo>
                    <a:lnTo>
                      <a:pt x="9743" y="4986"/>
                    </a:lnTo>
                    <a:lnTo>
                      <a:pt x="9758" y="4898"/>
                    </a:lnTo>
                    <a:lnTo>
                      <a:pt x="9773" y="4811"/>
                    </a:lnTo>
                    <a:lnTo>
                      <a:pt x="9788" y="4725"/>
                    </a:lnTo>
                    <a:lnTo>
                      <a:pt x="9803" y="4638"/>
                    </a:lnTo>
                    <a:lnTo>
                      <a:pt x="9818" y="4553"/>
                    </a:lnTo>
                    <a:lnTo>
                      <a:pt x="9833" y="4468"/>
                    </a:lnTo>
                    <a:lnTo>
                      <a:pt x="9848" y="4384"/>
                    </a:lnTo>
                    <a:lnTo>
                      <a:pt x="9863" y="4300"/>
                    </a:lnTo>
                    <a:lnTo>
                      <a:pt x="9878" y="4216"/>
                    </a:lnTo>
                    <a:lnTo>
                      <a:pt x="9894" y="4133"/>
                    </a:lnTo>
                    <a:lnTo>
                      <a:pt x="9909" y="4052"/>
                    </a:lnTo>
                    <a:lnTo>
                      <a:pt x="9924" y="3971"/>
                    </a:lnTo>
                    <a:lnTo>
                      <a:pt x="9939" y="3890"/>
                    </a:lnTo>
                    <a:lnTo>
                      <a:pt x="9954" y="3810"/>
                    </a:lnTo>
                    <a:lnTo>
                      <a:pt x="9969" y="3731"/>
                    </a:lnTo>
                    <a:lnTo>
                      <a:pt x="9984" y="3652"/>
                    </a:lnTo>
                    <a:lnTo>
                      <a:pt x="9999" y="3574"/>
                    </a:lnTo>
                    <a:cubicBezTo>
                      <a:pt x="10009" y="3522"/>
                      <a:pt x="10060" y="3488"/>
                      <a:pt x="10112" y="3498"/>
                    </a:cubicBezTo>
                    <a:cubicBezTo>
                      <a:pt x="10164" y="3508"/>
                      <a:pt x="10198" y="3559"/>
                      <a:pt x="10188" y="3611"/>
                    </a:cubicBezTo>
                    <a:lnTo>
                      <a:pt x="10173" y="3687"/>
                    </a:lnTo>
                    <a:lnTo>
                      <a:pt x="10158" y="3766"/>
                    </a:lnTo>
                    <a:lnTo>
                      <a:pt x="10143" y="3845"/>
                    </a:lnTo>
                    <a:lnTo>
                      <a:pt x="10128" y="3925"/>
                    </a:lnTo>
                    <a:lnTo>
                      <a:pt x="10113" y="4006"/>
                    </a:lnTo>
                    <a:lnTo>
                      <a:pt x="10098" y="4087"/>
                    </a:lnTo>
                    <a:lnTo>
                      <a:pt x="10083" y="4170"/>
                    </a:lnTo>
                    <a:lnTo>
                      <a:pt x="10067" y="4251"/>
                    </a:lnTo>
                    <a:lnTo>
                      <a:pt x="10052" y="4333"/>
                    </a:lnTo>
                    <a:lnTo>
                      <a:pt x="10037" y="4417"/>
                    </a:lnTo>
                    <a:lnTo>
                      <a:pt x="10022" y="4501"/>
                    </a:lnTo>
                    <a:lnTo>
                      <a:pt x="10007" y="4586"/>
                    </a:lnTo>
                    <a:lnTo>
                      <a:pt x="9992" y="4671"/>
                    </a:lnTo>
                    <a:lnTo>
                      <a:pt x="9977" y="4758"/>
                    </a:lnTo>
                    <a:lnTo>
                      <a:pt x="9962" y="4844"/>
                    </a:lnTo>
                    <a:lnTo>
                      <a:pt x="9947" y="4931"/>
                    </a:lnTo>
                    <a:lnTo>
                      <a:pt x="9932" y="5019"/>
                    </a:lnTo>
                    <a:lnTo>
                      <a:pt x="9917" y="5106"/>
                    </a:lnTo>
                    <a:lnTo>
                      <a:pt x="9902" y="5195"/>
                    </a:lnTo>
                    <a:lnTo>
                      <a:pt x="9887" y="5285"/>
                    </a:lnTo>
                    <a:lnTo>
                      <a:pt x="9872" y="5374"/>
                    </a:lnTo>
                    <a:lnTo>
                      <a:pt x="9857" y="5465"/>
                    </a:lnTo>
                    <a:lnTo>
                      <a:pt x="9842" y="5556"/>
                    </a:lnTo>
                    <a:lnTo>
                      <a:pt x="9827" y="5647"/>
                    </a:lnTo>
                    <a:lnTo>
                      <a:pt x="9812" y="5739"/>
                    </a:lnTo>
                    <a:lnTo>
                      <a:pt x="9797" y="5831"/>
                    </a:lnTo>
                    <a:lnTo>
                      <a:pt x="9782" y="5924"/>
                    </a:lnTo>
                    <a:lnTo>
                      <a:pt x="9767" y="6017"/>
                    </a:lnTo>
                    <a:lnTo>
                      <a:pt x="9752" y="6111"/>
                    </a:lnTo>
                    <a:lnTo>
                      <a:pt x="9737" y="6205"/>
                    </a:lnTo>
                    <a:lnTo>
                      <a:pt x="9722" y="6298"/>
                    </a:lnTo>
                    <a:lnTo>
                      <a:pt x="9707" y="6393"/>
                    </a:lnTo>
                    <a:lnTo>
                      <a:pt x="9692" y="6489"/>
                    </a:lnTo>
                    <a:lnTo>
                      <a:pt x="9677" y="6584"/>
                    </a:lnTo>
                    <a:lnTo>
                      <a:pt x="9662" y="6681"/>
                    </a:lnTo>
                    <a:lnTo>
                      <a:pt x="9647" y="6777"/>
                    </a:lnTo>
                    <a:lnTo>
                      <a:pt x="9632" y="6874"/>
                    </a:lnTo>
                    <a:lnTo>
                      <a:pt x="9617" y="6971"/>
                    </a:lnTo>
                    <a:lnTo>
                      <a:pt x="9602" y="7069"/>
                    </a:lnTo>
                    <a:lnTo>
                      <a:pt x="9587" y="7167"/>
                    </a:lnTo>
                    <a:lnTo>
                      <a:pt x="9572" y="7265"/>
                    </a:lnTo>
                    <a:lnTo>
                      <a:pt x="9557" y="7364"/>
                    </a:lnTo>
                    <a:lnTo>
                      <a:pt x="9542" y="7463"/>
                    </a:lnTo>
                    <a:lnTo>
                      <a:pt x="9527" y="7562"/>
                    </a:lnTo>
                    <a:lnTo>
                      <a:pt x="9512" y="7661"/>
                    </a:lnTo>
                    <a:lnTo>
                      <a:pt x="9497" y="7761"/>
                    </a:lnTo>
                    <a:lnTo>
                      <a:pt x="9482" y="7861"/>
                    </a:lnTo>
                    <a:lnTo>
                      <a:pt x="9467" y="7961"/>
                    </a:lnTo>
                    <a:lnTo>
                      <a:pt x="9452" y="8062"/>
                    </a:lnTo>
                    <a:lnTo>
                      <a:pt x="9437" y="8163"/>
                    </a:lnTo>
                    <a:lnTo>
                      <a:pt x="9422" y="8264"/>
                    </a:lnTo>
                    <a:lnTo>
                      <a:pt x="9407" y="8365"/>
                    </a:lnTo>
                    <a:lnTo>
                      <a:pt x="9391" y="8465"/>
                    </a:lnTo>
                    <a:lnTo>
                      <a:pt x="9376" y="8567"/>
                    </a:lnTo>
                    <a:lnTo>
                      <a:pt x="9361" y="8669"/>
                    </a:lnTo>
                    <a:lnTo>
                      <a:pt x="9346" y="8771"/>
                    </a:lnTo>
                    <a:lnTo>
                      <a:pt x="9331" y="8873"/>
                    </a:lnTo>
                    <a:lnTo>
                      <a:pt x="9316" y="8975"/>
                    </a:lnTo>
                    <a:lnTo>
                      <a:pt x="9301" y="9078"/>
                    </a:lnTo>
                    <a:lnTo>
                      <a:pt x="9286" y="9180"/>
                    </a:lnTo>
                    <a:lnTo>
                      <a:pt x="9271" y="9283"/>
                    </a:lnTo>
                    <a:lnTo>
                      <a:pt x="9256" y="9386"/>
                    </a:lnTo>
                    <a:lnTo>
                      <a:pt x="9241" y="9489"/>
                    </a:lnTo>
                    <a:lnTo>
                      <a:pt x="9226" y="9592"/>
                    </a:lnTo>
                    <a:lnTo>
                      <a:pt x="9211" y="9695"/>
                    </a:lnTo>
                    <a:lnTo>
                      <a:pt x="9196" y="9798"/>
                    </a:lnTo>
                    <a:lnTo>
                      <a:pt x="9181" y="9902"/>
                    </a:lnTo>
                    <a:lnTo>
                      <a:pt x="9166" y="10005"/>
                    </a:lnTo>
                    <a:lnTo>
                      <a:pt x="9151" y="10108"/>
                    </a:lnTo>
                    <a:lnTo>
                      <a:pt x="9136" y="10212"/>
                    </a:lnTo>
                    <a:lnTo>
                      <a:pt x="9121" y="10315"/>
                    </a:lnTo>
                    <a:lnTo>
                      <a:pt x="9106" y="10419"/>
                    </a:lnTo>
                    <a:lnTo>
                      <a:pt x="9091" y="10522"/>
                    </a:lnTo>
                    <a:lnTo>
                      <a:pt x="9076" y="10626"/>
                    </a:lnTo>
                    <a:lnTo>
                      <a:pt x="9061" y="10729"/>
                    </a:lnTo>
                    <a:lnTo>
                      <a:pt x="9046" y="10832"/>
                    </a:lnTo>
                    <a:lnTo>
                      <a:pt x="9031" y="10936"/>
                    </a:lnTo>
                    <a:lnTo>
                      <a:pt x="9016" y="11039"/>
                    </a:lnTo>
                    <a:lnTo>
                      <a:pt x="9001" y="11142"/>
                    </a:lnTo>
                    <a:lnTo>
                      <a:pt x="8986" y="11246"/>
                    </a:lnTo>
                    <a:lnTo>
                      <a:pt x="8971" y="11349"/>
                    </a:lnTo>
                    <a:lnTo>
                      <a:pt x="8956" y="11452"/>
                    </a:lnTo>
                    <a:lnTo>
                      <a:pt x="8941" y="11555"/>
                    </a:lnTo>
                    <a:lnTo>
                      <a:pt x="8926" y="11657"/>
                    </a:lnTo>
                    <a:lnTo>
                      <a:pt x="8911" y="11760"/>
                    </a:lnTo>
                    <a:lnTo>
                      <a:pt x="8896" y="11863"/>
                    </a:lnTo>
                    <a:lnTo>
                      <a:pt x="8881" y="11965"/>
                    </a:lnTo>
                    <a:lnTo>
                      <a:pt x="8866" y="12067"/>
                    </a:lnTo>
                    <a:lnTo>
                      <a:pt x="8851" y="12170"/>
                    </a:lnTo>
                    <a:lnTo>
                      <a:pt x="8836" y="12273"/>
                    </a:lnTo>
                    <a:lnTo>
                      <a:pt x="8821" y="12373"/>
                    </a:lnTo>
                    <a:lnTo>
                      <a:pt x="8806" y="12476"/>
                    </a:lnTo>
                    <a:lnTo>
                      <a:pt x="8791" y="12577"/>
                    </a:lnTo>
                    <a:lnTo>
                      <a:pt x="8776" y="12678"/>
                    </a:lnTo>
                    <a:lnTo>
                      <a:pt x="8761" y="12779"/>
                    </a:lnTo>
                    <a:lnTo>
                      <a:pt x="8746" y="12880"/>
                    </a:lnTo>
                    <a:lnTo>
                      <a:pt x="8731" y="12982"/>
                    </a:lnTo>
                    <a:lnTo>
                      <a:pt x="8715" y="13081"/>
                    </a:lnTo>
                    <a:lnTo>
                      <a:pt x="8700" y="13181"/>
                    </a:lnTo>
                    <a:lnTo>
                      <a:pt x="8685" y="13280"/>
                    </a:lnTo>
                    <a:lnTo>
                      <a:pt x="8670" y="13380"/>
                    </a:lnTo>
                    <a:lnTo>
                      <a:pt x="8655" y="13479"/>
                    </a:lnTo>
                    <a:lnTo>
                      <a:pt x="8640" y="13578"/>
                    </a:lnTo>
                    <a:lnTo>
                      <a:pt x="8625" y="13676"/>
                    </a:lnTo>
                    <a:lnTo>
                      <a:pt x="8610" y="13774"/>
                    </a:lnTo>
                    <a:lnTo>
                      <a:pt x="8595" y="13872"/>
                    </a:lnTo>
                    <a:lnTo>
                      <a:pt x="8580" y="13970"/>
                    </a:lnTo>
                    <a:lnTo>
                      <a:pt x="8565" y="14067"/>
                    </a:lnTo>
                    <a:lnTo>
                      <a:pt x="8550" y="14164"/>
                    </a:lnTo>
                    <a:lnTo>
                      <a:pt x="8535" y="14260"/>
                    </a:lnTo>
                    <a:lnTo>
                      <a:pt x="8520" y="14356"/>
                    </a:lnTo>
                    <a:lnTo>
                      <a:pt x="8505" y="14452"/>
                    </a:lnTo>
                    <a:lnTo>
                      <a:pt x="8490" y="14547"/>
                    </a:lnTo>
                    <a:lnTo>
                      <a:pt x="8475" y="14643"/>
                    </a:lnTo>
                    <a:lnTo>
                      <a:pt x="8460" y="14737"/>
                    </a:lnTo>
                    <a:lnTo>
                      <a:pt x="8445" y="14831"/>
                    </a:lnTo>
                    <a:lnTo>
                      <a:pt x="8430" y="14925"/>
                    </a:lnTo>
                    <a:lnTo>
                      <a:pt x="8415" y="15018"/>
                    </a:lnTo>
                    <a:lnTo>
                      <a:pt x="8400" y="15110"/>
                    </a:lnTo>
                    <a:lnTo>
                      <a:pt x="8385" y="15203"/>
                    </a:lnTo>
                    <a:lnTo>
                      <a:pt x="8370" y="15294"/>
                    </a:lnTo>
                    <a:lnTo>
                      <a:pt x="8355" y="15386"/>
                    </a:lnTo>
                    <a:lnTo>
                      <a:pt x="8340" y="15476"/>
                    </a:lnTo>
                    <a:lnTo>
                      <a:pt x="8325" y="15567"/>
                    </a:lnTo>
                    <a:lnTo>
                      <a:pt x="8310" y="15656"/>
                    </a:lnTo>
                    <a:lnTo>
                      <a:pt x="8295" y="15745"/>
                    </a:lnTo>
                    <a:lnTo>
                      <a:pt x="8280" y="15835"/>
                    </a:lnTo>
                    <a:lnTo>
                      <a:pt x="8265" y="15923"/>
                    </a:lnTo>
                    <a:lnTo>
                      <a:pt x="8250" y="16011"/>
                    </a:lnTo>
                    <a:lnTo>
                      <a:pt x="8235" y="16098"/>
                    </a:lnTo>
                    <a:lnTo>
                      <a:pt x="8220" y="16184"/>
                    </a:lnTo>
                    <a:lnTo>
                      <a:pt x="8205" y="16270"/>
                    </a:lnTo>
                    <a:lnTo>
                      <a:pt x="8190" y="16356"/>
                    </a:lnTo>
                    <a:lnTo>
                      <a:pt x="8175" y="16440"/>
                    </a:lnTo>
                    <a:lnTo>
                      <a:pt x="8160" y="16524"/>
                    </a:lnTo>
                    <a:lnTo>
                      <a:pt x="8145" y="16609"/>
                    </a:lnTo>
                    <a:lnTo>
                      <a:pt x="8130" y="16692"/>
                    </a:lnTo>
                    <a:lnTo>
                      <a:pt x="8115" y="16774"/>
                    </a:lnTo>
                    <a:lnTo>
                      <a:pt x="8100" y="16856"/>
                    </a:lnTo>
                    <a:lnTo>
                      <a:pt x="8085" y="16937"/>
                    </a:lnTo>
                    <a:lnTo>
                      <a:pt x="8070" y="17017"/>
                    </a:lnTo>
                    <a:lnTo>
                      <a:pt x="8055" y="17099"/>
                    </a:lnTo>
                    <a:lnTo>
                      <a:pt x="8039" y="17177"/>
                    </a:lnTo>
                    <a:lnTo>
                      <a:pt x="8024" y="17255"/>
                    </a:lnTo>
                    <a:lnTo>
                      <a:pt x="8009" y="17333"/>
                    </a:lnTo>
                    <a:lnTo>
                      <a:pt x="7994" y="17410"/>
                    </a:lnTo>
                    <a:lnTo>
                      <a:pt x="7979" y="17486"/>
                    </a:lnTo>
                    <a:lnTo>
                      <a:pt x="7964" y="17562"/>
                    </a:lnTo>
                    <a:lnTo>
                      <a:pt x="7949" y="17638"/>
                    </a:lnTo>
                    <a:lnTo>
                      <a:pt x="7934" y="17712"/>
                    </a:lnTo>
                    <a:lnTo>
                      <a:pt x="7919" y="17785"/>
                    </a:lnTo>
                    <a:lnTo>
                      <a:pt x="7903" y="17858"/>
                    </a:lnTo>
                    <a:lnTo>
                      <a:pt x="7888" y="17930"/>
                    </a:lnTo>
                    <a:lnTo>
                      <a:pt x="7873" y="18001"/>
                    </a:lnTo>
                    <a:lnTo>
                      <a:pt x="7858" y="18073"/>
                    </a:lnTo>
                    <a:lnTo>
                      <a:pt x="7843" y="18143"/>
                    </a:lnTo>
                    <a:lnTo>
                      <a:pt x="7828" y="18212"/>
                    </a:lnTo>
                    <a:lnTo>
                      <a:pt x="7813" y="18280"/>
                    </a:lnTo>
                    <a:lnTo>
                      <a:pt x="7798" y="18347"/>
                    </a:lnTo>
                    <a:lnTo>
                      <a:pt x="7783" y="18415"/>
                    </a:lnTo>
                    <a:lnTo>
                      <a:pt x="7768" y="18481"/>
                    </a:lnTo>
                    <a:lnTo>
                      <a:pt x="7753" y="18546"/>
                    </a:lnTo>
                    <a:lnTo>
                      <a:pt x="7738" y="18611"/>
                    </a:lnTo>
                    <a:lnTo>
                      <a:pt x="7723" y="18674"/>
                    </a:lnTo>
                    <a:lnTo>
                      <a:pt x="7708" y="18737"/>
                    </a:lnTo>
                    <a:lnTo>
                      <a:pt x="7693" y="18798"/>
                    </a:lnTo>
                    <a:lnTo>
                      <a:pt x="7678" y="18860"/>
                    </a:lnTo>
                    <a:lnTo>
                      <a:pt x="7663" y="18920"/>
                    </a:lnTo>
                    <a:lnTo>
                      <a:pt x="7647" y="18981"/>
                    </a:lnTo>
                    <a:lnTo>
                      <a:pt x="7632" y="19039"/>
                    </a:lnTo>
                    <a:lnTo>
                      <a:pt x="7617" y="19097"/>
                    </a:lnTo>
                    <a:lnTo>
                      <a:pt x="7602" y="19153"/>
                    </a:lnTo>
                    <a:lnTo>
                      <a:pt x="7587" y="19210"/>
                    </a:lnTo>
                    <a:lnTo>
                      <a:pt x="7572" y="19265"/>
                    </a:lnTo>
                    <a:lnTo>
                      <a:pt x="7557" y="19320"/>
                    </a:lnTo>
                    <a:lnTo>
                      <a:pt x="7542" y="19373"/>
                    </a:lnTo>
                    <a:lnTo>
                      <a:pt x="7527" y="19425"/>
                    </a:lnTo>
                    <a:lnTo>
                      <a:pt x="7511" y="19478"/>
                    </a:lnTo>
                    <a:lnTo>
                      <a:pt x="7496" y="19528"/>
                    </a:lnTo>
                    <a:lnTo>
                      <a:pt x="7481" y="19579"/>
                    </a:lnTo>
                    <a:lnTo>
                      <a:pt x="7466" y="19627"/>
                    </a:lnTo>
                    <a:lnTo>
                      <a:pt x="7451" y="19676"/>
                    </a:lnTo>
                    <a:lnTo>
                      <a:pt x="7436" y="19723"/>
                    </a:lnTo>
                    <a:lnTo>
                      <a:pt x="7421" y="19770"/>
                    </a:lnTo>
                    <a:lnTo>
                      <a:pt x="7405" y="19815"/>
                    </a:lnTo>
                    <a:lnTo>
                      <a:pt x="7390" y="19860"/>
                    </a:lnTo>
                    <a:lnTo>
                      <a:pt x="7374" y="19906"/>
                    </a:lnTo>
                    <a:lnTo>
                      <a:pt x="7359" y="19946"/>
                    </a:lnTo>
                    <a:lnTo>
                      <a:pt x="7343" y="19988"/>
                    </a:lnTo>
                    <a:lnTo>
                      <a:pt x="7328" y="20028"/>
                    </a:lnTo>
                    <a:lnTo>
                      <a:pt x="7313" y="20070"/>
                    </a:lnTo>
                    <a:lnTo>
                      <a:pt x="7297" y="20109"/>
                    </a:lnTo>
                    <a:lnTo>
                      <a:pt x="7282" y="20146"/>
                    </a:lnTo>
                    <a:lnTo>
                      <a:pt x="7267" y="20184"/>
                    </a:lnTo>
                    <a:lnTo>
                      <a:pt x="7252" y="20219"/>
                    </a:lnTo>
                    <a:lnTo>
                      <a:pt x="7236" y="20256"/>
                    </a:lnTo>
                    <a:lnTo>
                      <a:pt x="7221" y="20289"/>
                    </a:lnTo>
                    <a:lnTo>
                      <a:pt x="7205" y="20324"/>
                    </a:lnTo>
                    <a:lnTo>
                      <a:pt x="7190" y="20355"/>
                    </a:lnTo>
                    <a:lnTo>
                      <a:pt x="7174" y="20389"/>
                    </a:lnTo>
                    <a:lnTo>
                      <a:pt x="7159" y="20418"/>
                    </a:lnTo>
                    <a:lnTo>
                      <a:pt x="7142" y="20449"/>
                    </a:lnTo>
                    <a:lnTo>
                      <a:pt x="7127" y="20476"/>
                    </a:lnTo>
                    <a:lnTo>
                      <a:pt x="7111" y="20506"/>
                    </a:lnTo>
                    <a:lnTo>
                      <a:pt x="7096" y="20531"/>
                    </a:lnTo>
                    <a:lnTo>
                      <a:pt x="7079" y="20559"/>
                    </a:lnTo>
                    <a:lnTo>
                      <a:pt x="7064" y="20582"/>
                    </a:lnTo>
                    <a:lnTo>
                      <a:pt x="7047" y="20608"/>
                    </a:lnTo>
                    <a:lnTo>
                      <a:pt x="7032" y="20629"/>
                    </a:lnTo>
                    <a:lnTo>
                      <a:pt x="7014" y="20654"/>
                    </a:lnTo>
                    <a:lnTo>
                      <a:pt x="6999" y="20673"/>
                    </a:lnTo>
                    <a:lnTo>
                      <a:pt x="6980" y="20696"/>
                    </a:lnTo>
                    <a:lnTo>
                      <a:pt x="6965" y="20713"/>
                    </a:lnTo>
                    <a:lnTo>
                      <a:pt x="6946" y="20734"/>
                    </a:lnTo>
                    <a:lnTo>
                      <a:pt x="6929" y="20752"/>
                    </a:lnTo>
                    <a:lnTo>
                      <a:pt x="6914" y="20766"/>
                    </a:lnTo>
                    <a:lnTo>
                      <a:pt x="6893" y="20784"/>
                    </a:lnTo>
                    <a:lnTo>
                      <a:pt x="6875" y="20799"/>
                    </a:lnTo>
                    <a:lnTo>
                      <a:pt x="6860" y="20810"/>
                    </a:lnTo>
                    <a:lnTo>
                      <a:pt x="6838" y="20826"/>
                    </a:lnTo>
                    <a:lnTo>
                      <a:pt x="6819" y="20837"/>
                    </a:lnTo>
                    <a:lnTo>
                      <a:pt x="6799" y="20847"/>
                    </a:lnTo>
                    <a:lnTo>
                      <a:pt x="6779" y="20857"/>
                    </a:lnTo>
                    <a:lnTo>
                      <a:pt x="6764" y="20863"/>
                    </a:lnTo>
                    <a:lnTo>
                      <a:pt x="6738" y="20872"/>
                    </a:lnTo>
                    <a:lnTo>
                      <a:pt x="6717" y="20878"/>
                    </a:lnTo>
                    <a:lnTo>
                      <a:pt x="6696" y="20882"/>
                    </a:lnTo>
                    <a:lnTo>
                      <a:pt x="6675" y="20884"/>
                    </a:lnTo>
                    <a:lnTo>
                      <a:pt x="6653" y="20885"/>
                    </a:lnTo>
                    <a:lnTo>
                      <a:pt x="6632" y="20885"/>
                    </a:lnTo>
                    <a:lnTo>
                      <a:pt x="6605" y="20883"/>
                    </a:lnTo>
                    <a:lnTo>
                      <a:pt x="6591" y="20880"/>
                    </a:lnTo>
                    <a:lnTo>
                      <a:pt x="6568" y="20875"/>
                    </a:lnTo>
                    <a:lnTo>
                      <a:pt x="6547" y="20870"/>
                    </a:lnTo>
                    <a:lnTo>
                      <a:pt x="6527" y="20863"/>
                    </a:lnTo>
                    <a:lnTo>
                      <a:pt x="6502" y="20852"/>
                    </a:lnTo>
                    <a:lnTo>
                      <a:pt x="6487" y="20844"/>
                    </a:lnTo>
                    <a:lnTo>
                      <a:pt x="6468" y="20834"/>
                    </a:lnTo>
                    <a:lnTo>
                      <a:pt x="6446" y="20820"/>
                    </a:lnTo>
                    <a:lnTo>
                      <a:pt x="6431" y="20809"/>
                    </a:lnTo>
                    <a:lnTo>
                      <a:pt x="6410" y="20793"/>
                    </a:lnTo>
                    <a:lnTo>
                      <a:pt x="6395" y="20780"/>
                    </a:lnTo>
                    <a:lnTo>
                      <a:pt x="6375" y="20762"/>
                    </a:lnTo>
                    <a:lnTo>
                      <a:pt x="6360" y="20747"/>
                    </a:lnTo>
                    <a:lnTo>
                      <a:pt x="6340" y="20728"/>
                    </a:lnTo>
                    <a:lnTo>
                      <a:pt x="6325" y="20711"/>
                    </a:lnTo>
                    <a:lnTo>
                      <a:pt x="6307" y="20690"/>
                    </a:lnTo>
                    <a:lnTo>
                      <a:pt x="6292" y="20671"/>
                    </a:lnTo>
                    <a:lnTo>
                      <a:pt x="6274" y="20648"/>
                    </a:lnTo>
                    <a:lnTo>
                      <a:pt x="6258" y="20626"/>
                    </a:lnTo>
                    <a:lnTo>
                      <a:pt x="6243" y="20604"/>
                    </a:lnTo>
                    <a:lnTo>
                      <a:pt x="6226" y="20578"/>
                    </a:lnTo>
                    <a:lnTo>
                      <a:pt x="6210" y="20553"/>
                    </a:lnTo>
                    <a:lnTo>
                      <a:pt x="6195" y="20528"/>
                    </a:lnTo>
                    <a:lnTo>
                      <a:pt x="6179" y="20500"/>
                    </a:lnTo>
                    <a:lnTo>
                      <a:pt x="6163" y="20472"/>
                    </a:lnTo>
                    <a:lnTo>
                      <a:pt x="6148" y="20444"/>
                    </a:lnTo>
                    <a:lnTo>
                      <a:pt x="6132" y="20413"/>
                    </a:lnTo>
                    <a:lnTo>
                      <a:pt x="6116" y="20382"/>
                    </a:lnTo>
                    <a:lnTo>
                      <a:pt x="6101" y="20351"/>
                    </a:lnTo>
                    <a:lnTo>
                      <a:pt x="6085" y="20318"/>
                    </a:lnTo>
                    <a:lnTo>
                      <a:pt x="6070" y="20285"/>
                    </a:lnTo>
                    <a:lnTo>
                      <a:pt x="6054" y="20250"/>
                    </a:lnTo>
                    <a:lnTo>
                      <a:pt x="6039" y="20215"/>
                    </a:lnTo>
                    <a:lnTo>
                      <a:pt x="6024" y="20179"/>
                    </a:lnTo>
                    <a:lnTo>
                      <a:pt x="6009" y="20142"/>
                    </a:lnTo>
                    <a:lnTo>
                      <a:pt x="5993" y="20103"/>
                    </a:lnTo>
                    <a:lnTo>
                      <a:pt x="5978" y="20064"/>
                    </a:lnTo>
                    <a:lnTo>
                      <a:pt x="5962" y="20023"/>
                    </a:lnTo>
                    <a:lnTo>
                      <a:pt x="5947" y="19982"/>
                    </a:lnTo>
                    <a:lnTo>
                      <a:pt x="5932" y="19941"/>
                    </a:lnTo>
                    <a:lnTo>
                      <a:pt x="5917" y="19898"/>
                    </a:lnTo>
                    <a:lnTo>
                      <a:pt x="5902" y="19854"/>
                    </a:lnTo>
                    <a:lnTo>
                      <a:pt x="5886" y="19810"/>
                    </a:lnTo>
                    <a:lnTo>
                      <a:pt x="5871" y="19764"/>
                    </a:lnTo>
                    <a:lnTo>
                      <a:pt x="5856" y="19718"/>
                    </a:lnTo>
                    <a:lnTo>
                      <a:pt x="5841" y="19672"/>
                    </a:lnTo>
                    <a:lnTo>
                      <a:pt x="5825" y="19622"/>
                    </a:lnTo>
                    <a:lnTo>
                      <a:pt x="5810" y="19572"/>
                    </a:lnTo>
                    <a:lnTo>
                      <a:pt x="5795" y="19522"/>
                    </a:lnTo>
                    <a:lnTo>
                      <a:pt x="5779" y="19471"/>
                    </a:lnTo>
                    <a:lnTo>
                      <a:pt x="5764" y="19419"/>
                    </a:lnTo>
                    <a:lnTo>
                      <a:pt x="5749" y="19367"/>
                    </a:lnTo>
                    <a:lnTo>
                      <a:pt x="5734" y="19313"/>
                    </a:lnTo>
                    <a:lnTo>
                      <a:pt x="5719" y="19259"/>
                    </a:lnTo>
                    <a:lnTo>
                      <a:pt x="5704" y="19203"/>
                    </a:lnTo>
                    <a:lnTo>
                      <a:pt x="5689" y="19147"/>
                    </a:lnTo>
                    <a:lnTo>
                      <a:pt x="5674" y="19090"/>
                    </a:lnTo>
                    <a:lnTo>
                      <a:pt x="5659" y="19032"/>
                    </a:lnTo>
                    <a:lnTo>
                      <a:pt x="5643" y="18973"/>
                    </a:lnTo>
                    <a:lnTo>
                      <a:pt x="5628" y="18913"/>
                    </a:lnTo>
                    <a:lnTo>
                      <a:pt x="5613" y="18852"/>
                    </a:lnTo>
                    <a:lnTo>
                      <a:pt x="5598" y="18791"/>
                    </a:lnTo>
                    <a:lnTo>
                      <a:pt x="5583" y="18730"/>
                    </a:lnTo>
                    <a:lnTo>
                      <a:pt x="5568" y="18666"/>
                    </a:lnTo>
                    <a:lnTo>
                      <a:pt x="5553" y="18602"/>
                    </a:lnTo>
                    <a:lnTo>
                      <a:pt x="5538" y="18538"/>
                    </a:lnTo>
                    <a:lnTo>
                      <a:pt x="5523" y="18473"/>
                    </a:lnTo>
                    <a:lnTo>
                      <a:pt x="5508" y="18406"/>
                    </a:lnTo>
                    <a:lnTo>
                      <a:pt x="5493" y="18339"/>
                    </a:lnTo>
                    <a:lnTo>
                      <a:pt x="5478" y="18272"/>
                    </a:lnTo>
                    <a:lnTo>
                      <a:pt x="5463" y="18204"/>
                    </a:lnTo>
                    <a:lnTo>
                      <a:pt x="5448" y="18135"/>
                    </a:lnTo>
                    <a:lnTo>
                      <a:pt x="5433" y="18064"/>
                    </a:lnTo>
                    <a:lnTo>
                      <a:pt x="5418" y="17993"/>
                    </a:lnTo>
                    <a:lnTo>
                      <a:pt x="5402" y="17922"/>
                    </a:lnTo>
                    <a:lnTo>
                      <a:pt x="5387" y="17850"/>
                    </a:lnTo>
                    <a:lnTo>
                      <a:pt x="5372" y="17777"/>
                    </a:lnTo>
                    <a:lnTo>
                      <a:pt x="5357" y="17703"/>
                    </a:lnTo>
                    <a:lnTo>
                      <a:pt x="5342" y="17628"/>
                    </a:lnTo>
                    <a:lnTo>
                      <a:pt x="5327" y="17553"/>
                    </a:lnTo>
                    <a:lnTo>
                      <a:pt x="5312" y="17478"/>
                    </a:lnTo>
                    <a:lnTo>
                      <a:pt x="5297" y="17401"/>
                    </a:lnTo>
                    <a:lnTo>
                      <a:pt x="5282" y="17324"/>
                    </a:lnTo>
                    <a:lnTo>
                      <a:pt x="5267" y="17246"/>
                    </a:lnTo>
                    <a:lnTo>
                      <a:pt x="5252" y="17167"/>
                    </a:lnTo>
                    <a:lnTo>
                      <a:pt x="5237" y="17088"/>
                    </a:lnTo>
                    <a:lnTo>
                      <a:pt x="5222" y="17008"/>
                    </a:lnTo>
                    <a:lnTo>
                      <a:pt x="5207" y="16928"/>
                    </a:lnTo>
                    <a:lnTo>
                      <a:pt x="5192" y="16846"/>
                    </a:lnTo>
                    <a:lnTo>
                      <a:pt x="5177" y="16765"/>
                    </a:lnTo>
                    <a:lnTo>
                      <a:pt x="5162" y="16683"/>
                    </a:lnTo>
                    <a:lnTo>
                      <a:pt x="5146" y="16599"/>
                    </a:lnTo>
                    <a:lnTo>
                      <a:pt x="5131" y="16515"/>
                    </a:lnTo>
                    <a:lnTo>
                      <a:pt x="5116" y="16431"/>
                    </a:lnTo>
                    <a:lnTo>
                      <a:pt x="5101" y="16346"/>
                    </a:lnTo>
                    <a:lnTo>
                      <a:pt x="5086" y="16260"/>
                    </a:lnTo>
                    <a:lnTo>
                      <a:pt x="5071" y="16174"/>
                    </a:lnTo>
                    <a:lnTo>
                      <a:pt x="5056" y="16088"/>
                    </a:lnTo>
                    <a:lnTo>
                      <a:pt x="5041" y="16001"/>
                    </a:lnTo>
                    <a:lnTo>
                      <a:pt x="5026" y="15913"/>
                    </a:lnTo>
                    <a:lnTo>
                      <a:pt x="5011" y="15824"/>
                    </a:lnTo>
                    <a:lnTo>
                      <a:pt x="4996" y="15735"/>
                    </a:lnTo>
                    <a:lnTo>
                      <a:pt x="4981" y="15646"/>
                    </a:lnTo>
                    <a:lnTo>
                      <a:pt x="4966" y="15556"/>
                    </a:lnTo>
                    <a:lnTo>
                      <a:pt x="4951" y="15466"/>
                    </a:lnTo>
                    <a:lnTo>
                      <a:pt x="4936" y="15375"/>
                    </a:lnTo>
                    <a:lnTo>
                      <a:pt x="4921" y="15284"/>
                    </a:lnTo>
                    <a:lnTo>
                      <a:pt x="4906" y="15192"/>
                    </a:lnTo>
                    <a:lnTo>
                      <a:pt x="4891" y="15100"/>
                    </a:lnTo>
                    <a:lnTo>
                      <a:pt x="4876" y="15007"/>
                    </a:lnTo>
                    <a:lnTo>
                      <a:pt x="4861" y="14914"/>
                    </a:lnTo>
                    <a:lnTo>
                      <a:pt x="4846" y="14820"/>
                    </a:lnTo>
                    <a:lnTo>
                      <a:pt x="4831" y="14726"/>
                    </a:lnTo>
                    <a:lnTo>
                      <a:pt x="4816" y="14631"/>
                    </a:lnTo>
                    <a:lnTo>
                      <a:pt x="4801" y="14536"/>
                    </a:lnTo>
                    <a:lnTo>
                      <a:pt x="4786" y="14441"/>
                    </a:lnTo>
                    <a:lnTo>
                      <a:pt x="4771" y="14345"/>
                    </a:lnTo>
                    <a:lnTo>
                      <a:pt x="4756" y="14249"/>
                    </a:lnTo>
                    <a:lnTo>
                      <a:pt x="4741" y="14153"/>
                    </a:lnTo>
                    <a:lnTo>
                      <a:pt x="4726" y="14056"/>
                    </a:lnTo>
                    <a:lnTo>
                      <a:pt x="4711" y="13959"/>
                    </a:lnTo>
                    <a:lnTo>
                      <a:pt x="4696" y="13861"/>
                    </a:lnTo>
                    <a:lnTo>
                      <a:pt x="4681" y="13763"/>
                    </a:lnTo>
                    <a:lnTo>
                      <a:pt x="4666" y="13665"/>
                    </a:lnTo>
                    <a:lnTo>
                      <a:pt x="4651" y="13566"/>
                    </a:lnTo>
                    <a:lnTo>
                      <a:pt x="4636" y="13468"/>
                    </a:lnTo>
                    <a:lnTo>
                      <a:pt x="4621" y="13368"/>
                    </a:lnTo>
                    <a:lnTo>
                      <a:pt x="4606" y="13269"/>
                    </a:lnTo>
                    <a:lnTo>
                      <a:pt x="4591" y="13169"/>
                    </a:lnTo>
                    <a:lnTo>
                      <a:pt x="4576" y="13069"/>
                    </a:lnTo>
                    <a:lnTo>
                      <a:pt x="4561" y="12969"/>
                    </a:lnTo>
                    <a:lnTo>
                      <a:pt x="4546" y="12869"/>
                    </a:lnTo>
                    <a:lnTo>
                      <a:pt x="4531" y="12768"/>
                    </a:lnTo>
                    <a:lnTo>
                      <a:pt x="4516" y="12667"/>
                    </a:lnTo>
                    <a:lnTo>
                      <a:pt x="4500" y="12565"/>
                    </a:lnTo>
                    <a:lnTo>
                      <a:pt x="4486" y="12464"/>
                    </a:lnTo>
                    <a:lnTo>
                      <a:pt x="4469" y="12362"/>
                    </a:lnTo>
                    <a:lnTo>
                      <a:pt x="4454" y="12260"/>
                    </a:lnTo>
                    <a:lnTo>
                      <a:pt x="4439" y="12158"/>
                    </a:lnTo>
                    <a:lnTo>
                      <a:pt x="4424" y="12056"/>
                    </a:lnTo>
                    <a:lnTo>
                      <a:pt x="4409" y="11953"/>
                    </a:lnTo>
                    <a:lnTo>
                      <a:pt x="4394" y="11851"/>
                    </a:lnTo>
                    <a:lnTo>
                      <a:pt x="4379" y="11748"/>
                    </a:lnTo>
                    <a:lnTo>
                      <a:pt x="4364" y="11646"/>
                    </a:lnTo>
                    <a:lnTo>
                      <a:pt x="4349" y="11543"/>
                    </a:lnTo>
                    <a:lnTo>
                      <a:pt x="4334" y="11440"/>
                    </a:lnTo>
                    <a:lnTo>
                      <a:pt x="4319" y="11337"/>
                    </a:lnTo>
                    <a:lnTo>
                      <a:pt x="4304" y="11234"/>
                    </a:lnTo>
                    <a:lnTo>
                      <a:pt x="4289" y="11130"/>
                    </a:lnTo>
                    <a:lnTo>
                      <a:pt x="4274" y="11027"/>
                    </a:lnTo>
                    <a:lnTo>
                      <a:pt x="4259" y="10924"/>
                    </a:lnTo>
                    <a:lnTo>
                      <a:pt x="4244" y="10820"/>
                    </a:lnTo>
                    <a:lnTo>
                      <a:pt x="4229" y="10717"/>
                    </a:lnTo>
                    <a:lnTo>
                      <a:pt x="4214" y="10614"/>
                    </a:lnTo>
                    <a:lnTo>
                      <a:pt x="4199" y="10510"/>
                    </a:lnTo>
                    <a:lnTo>
                      <a:pt x="4184" y="10407"/>
                    </a:lnTo>
                    <a:lnTo>
                      <a:pt x="4169" y="10303"/>
                    </a:lnTo>
                    <a:lnTo>
                      <a:pt x="4154" y="10200"/>
                    </a:lnTo>
                    <a:lnTo>
                      <a:pt x="4139" y="10096"/>
                    </a:lnTo>
                    <a:lnTo>
                      <a:pt x="4124" y="9993"/>
                    </a:lnTo>
                    <a:lnTo>
                      <a:pt x="4109" y="9890"/>
                    </a:lnTo>
                    <a:lnTo>
                      <a:pt x="4094" y="9786"/>
                    </a:lnTo>
                    <a:lnTo>
                      <a:pt x="4079" y="9683"/>
                    </a:lnTo>
                    <a:lnTo>
                      <a:pt x="4064" y="9580"/>
                    </a:lnTo>
                    <a:lnTo>
                      <a:pt x="4049" y="9477"/>
                    </a:lnTo>
                    <a:lnTo>
                      <a:pt x="4034" y="9374"/>
                    </a:lnTo>
                    <a:lnTo>
                      <a:pt x="4019" y="9271"/>
                    </a:lnTo>
                    <a:lnTo>
                      <a:pt x="4004" y="9168"/>
                    </a:lnTo>
                    <a:lnTo>
                      <a:pt x="3989" y="9066"/>
                    </a:lnTo>
                    <a:lnTo>
                      <a:pt x="3974" y="8963"/>
                    </a:lnTo>
                    <a:lnTo>
                      <a:pt x="3959" y="8861"/>
                    </a:lnTo>
                    <a:lnTo>
                      <a:pt x="3944" y="8759"/>
                    </a:lnTo>
                    <a:lnTo>
                      <a:pt x="3929" y="8657"/>
                    </a:lnTo>
                    <a:lnTo>
                      <a:pt x="3915" y="8556"/>
                    </a:lnTo>
                    <a:lnTo>
                      <a:pt x="3899" y="8454"/>
                    </a:lnTo>
                    <a:lnTo>
                      <a:pt x="3885" y="8353"/>
                    </a:lnTo>
                    <a:lnTo>
                      <a:pt x="3870" y="8252"/>
                    </a:lnTo>
                    <a:lnTo>
                      <a:pt x="3855" y="8151"/>
                    </a:lnTo>
                    <a:lnTo>
                      <a:pt x="3840" y="8050"/>
                    </a:lnTo>
                    <a:lnTo>
                      <a:pt x="3825" y="7950"/>
                    </a:lnTo>
                    <a:lnTo>
                      <a:pt x="3810" y="7850"/>
                    </a:lnTo>
                    <a:lnTo>
                      <a:pt x="3794" y="7749"/>
                    </a:lnTo>
                    <a:lnTo>
                      <a:pt x="3779" y="7650"/>
                    </a:lnTo>
                    <a:lnTo>
                      <a:pt x="3764" y="7550"/>
                    </a:lnTo>
                    <a:lnTo>
                      <a:pt x="3749" y="7451"/>
                    </a:lnTo>
                    <a:lnTo>
                      <a:pt x="3734" y="7352"/>
                    </a:lnTo>
                    <a:lnTo>
                      <a:pt x="3719" y="7254"/>
                    </a:lnTo>
                    <a:lnTo>
                      <a:pt x="3704" y="7156"/>
                    </a:lnTo>
                    <a:lnTo>
                      <a:pt x="3689" y="7058"/>
                    </a:lnTo>
                    <a:lnTo>
                      <a:pt x="3674" y="6960"/>
                    </a:lnTo>
                    <a:lnTo>
                      <a:pt x="3659" y="6863"/>
                    </a:lnTo>
                    <a:lnTo>
                      <a:pt x="3644" y="6766"/>
                    </a:lnTo>
                    <a:lnTo>
                      <a:pt x="3629" y="6670"/>
                    </a:lnTo>
                    <a:lnTo>
                      <a:pt x="3614" y="6573"/>
                    </a:lnTo>
                    <a:lnTo>
                      <a:pt x="3599" y="6478"/>
                    </a:lnTo>
                    <a:lnTo>
                      <a:pt x="3584" y="6383"/>
                    </a:lnTo>
                    <a:lnTo>
                      <a:pt x="3569" y="6288"/>
                    </a:lnTo>
                    <a:lnTo>
                      <a:pt x="3554" y="6194"/>
                    </a:lnTo>
                    <a:lnTo>
                      <a:pt x="3539" y="6100"/>
                    </a:lnTo>
                    <a:lnTo>
                      <a:pt x="3524" y="6006"/>
                    </a:lnTo>
                    <a:lnTo>
                      <a:pt x="3509" y="5913"/>
                    </a:lnTo>
                    <a:lnTo>
                      <a:pt x="3494" y="5821"/>
                    </a:lnTo>
                    <a:lnTo>
                      <a:pt x="3479" y="5728"/>
                    </a:lnTo>
                    <a:lnTo>
                      <a:pt x="3464" y="5636"/>
                    </a:lnTo>
                    <a:lnTo>
                      <a:pt x="3449" y="5545"/>
                    </a:lnTo>
                    <a:lnTo>
                      <a:pt x="3434" y="5454"/>
                    </a:lnTo>
                    <a:lnTo>
                      <a:pt x="3419" y="5364"/>
                    </a:lnTo>
                    <a:lnTo>
                      <a:pt x="3404" y="5274"/>
                    </a:lnTo>
                    <a:lnTo>
                      <a:pt x="3389" y="5185"/>
                    </a:lnTo>
                    <a:lnTo>
                      <a:pt x="3374" y="5097"/>
                    </a:lnTo>
                    <a:lnTo>
                      <a:pt x="3359" y="5009"/>
                    </a:lnTo>
                    <a:lnTo>
                      <a:pt x="3344" y="4921"/>
                    </a:lnTo>
                    <a:lnTo>
                      <a:pt x="3329" y="4834"/>
                    </a:lnTo>
                    <a:lnTo>
                      <a:pt x="3314" y="4748"/>
                    </a:lnTo>
                    <a:lnTo>
                      <a:pt x="3299" y="4662"/>
                    </a:lnTo>
                    <a:lnTo>
                      <a:pt x="3284" y="4576"/>
                    </a:lnTo>
                    <a:lnTo>
                      <a:pt x="3269" y="4491"/>
                    </a:lnTo>
                    <a:lnTo>
                      <a:pt x="3254" y="4408"/>
                    </a:lnTo>
                    <a:lnTo>
                      <a:pt x="3239" y="4325"/>
                    </a:lnTo>
                    <a:lnTo>
                      <a:pt x="3224" y="4242"/>
                    </a:lnTo>
                    <a:lnTo>
                      <a:pt x="3209" y="4159"/>
                    </a:lnTo>
                    <a:lnTo>
                      <a:pt x="3194" y="4077"/>
                    </a:lnTo>
                    <a:lnTo>
                      <a:pt x="3179" y="3996"/>
                    </a:lnTo>
                    <a:lnTo>
                      <a:pt x="3164" y="3916"/>
                    </a:lnTo>
                    <a:lnTo>
                      <a:pt x="3149" y="3836"/>
                    </a:lnTo>
                    <a:lnTo>
                      <a:pt x="3134" y="3759"/>
                    </a:lnTo>
                    <a:lnTo>
                      <a:pt x="3118" y="3679"/>
                    </a:lnTo>
                    <a:lnTo>
                      <a:pt x="3103" y="3602"/>
                    </a:lnTo>
                    <a:lnTo>
                      <a:pt x="3088" y="3524"/>
                    </a:lnTo>
                    <a:lnTo>
                      <a:pt x="3073" y="3448"/>
                    </a:lnTo>
                    <a:lnTo>
                      <a:pt x="3058" y="3372"/>
                    </a:lnTo>
                    <a:lnTo>
                      <a:pt x="3043" y="3298"/>
                    </a:lnTo>
                    <a:lnTo>
                      <a:pt x="3028" y="3224"/>
                    </a:lnTo>
                    <a:lnTo>
                      <a:pt x="3013" y="3150"/>
                    </a:lnTo>
                    <a:lnTo>
                      <a:pt x="2998" y="3078"/>
                    </a:lnTo>
                    <a:lnTo>
                      <a:pt x="2983" y="3006"/>
                    </a:lnTo>
                    <a:lnTo>
                      <a:pt x="2969" y="2935"/>
                    </a:lnTo>
                    <a:lnTo>
                      <a:pt x="2954" y="2865"/>
                    </a:lnTo>
                    <a:lnTo>
                      <a:pt x="2939" y="2795"/>
                    </a:lnTo>
                    <a:lnTo>
                      <a:pt x="2924" y="2726"/>
                    </a:lnTo>
                    <a:lnTo>
                      <a:pt x="2909" y="2657"/>
                    </a:lnTo>
                    <a:lnTo>
                      <a:pt x="2894" y="2590"/>
                    </a:lnTo>
                    <a:lnTo>
                      <a:pt x="2879" y="2524"/>
                    </a:lnTo>
                    <a:lnTo>
                      <a:pt x="2864" y="2458"/>
                    </a:lnTo>
                    <a:lnTo>
                      <a:pt x="2849" y="2393"/>
                    </a:lnTo>
                    <a:lnTo>
                      <a:pt x="2834" y="2329"/>
                    </a:lnTo>
                    <a:lnTo>
                      <a:pt x="2819" y="2266"/>
                    </a:lnTo>
                    <a:lnTo>
                      <a:pt x="2804" y="2203"/>
                    </a:lnTo>
                    <a:lnTo>
                      <a:pt x="2789" y="2142"/>
                    </a:lnTo>
                    <a:lnTo>
                      <a:pt x="2774" y="2081"/>
                    </a:lnTo>
                    <a:lnTo>
                      <a:pt x="2759" y="2021"/>
                    </a:lnTo>
                    <a:lnTo>
                      <a:pt x="2744" y="1962"/>
                    </a:lnTo>
                    <a:lnTo>
                      <a:pt x="2730" y="1904"/>
                    </a:lnTo>
                    <a:lnTo>
                      <a:pt x="2715" y="1847"/>
                    </a:lnTo>
                    <a:lnTo>
                      <a:pt x="2700" y="1790"/>
                    </a:lnTo>
                    <a:lnTo>
                      <a:pt x="2685" y="1735"/>
                    </a:lnTo>
                    <a:lnTo>
                      <a:pt x="2670" y="1680"/>
                    </a:lnTo>
                    <a:lnTo>
                      <a:pt x="2655" y="1627"/>
                    </a:lnTo>
                    <a:lnTo>
                      <a:pt x="2640" y="1574"/>
                    </a:lnTo>
                    <a:lnTo>
                      <a:pt x="2625" y="1522"/>
                    </a:lnTo>
                    <a:lnTo>
                      <a:pt x="2610" y="1471"/>
                    </a:lnTo>
                    <a:lnTo>
                      <a:pt x="2596" y="1420"/>
                    </a:lnTo>
                    <a:lnTo>
                      <a:pt x="2581" y="1371"/>
                    </a:lnTo>
                    <a:lnTo>
                      <a:pt x="2566" y="1323"/>
                    </a:lnTo>
                    <a:lnTo>
                      <a:pt x="2551" y="1276"/>
                    </a:lnTo>
                    <a:lnTo>
                      <a:pt x="2536" y="1229"/>
                    </a:lnTo>
                    <a:lnTo>
                      <a:pt x="2521" y="1184"/>
                    </a:lnTo>
                    <a:lnTo>
                      <a:pt x="2507" y="1139"/>
                    </a:lnTo>
                    <a:lnTo>
                      <a:pt x="2492" y="1095"/>
                    </a:lnTo>
                    <a:lnTo>
                      <a:pt x="2477" y="1053"/>
                    </a:lnTo>
                    <a:lnTo>
                      <a:pt x="2463" y="1013"/>
                    </a:lnTo>
                    <a:lnTo>
                      <a:pt x="2446" y="970"/>
                    </a:lnTo>
                    <a:lnTo>
                      <a:pt x="2432" y="931"/>
                    </a:lnTo>
                    <a:lnTo>
                      <a:pt x="2417" y="892"/>
                    </a:lnTo>
                    <a:lnTo>
                      <a:pt x="2403" y="855"/>
                    </a:lnTo>
                    <a:lnTo>
                      <a:pt x="2388" y="818"/>
                    </a:lnTo>
                    <a:lnTo>
                      <a:pt x="2373" y="782"/>
                    </a:lnTo>
                    <a:lnTo>
                      <a:pt x="2358" y="747"/>
                    </a:lnTo>
                    <a:lnTo>
                      <a:pt x="2344" y="713"/>
                    </a:lnTo>
                    <a:lnTo>
                      <a:pt x="2330" y="681"/>
                    </a:lnTo>
                    <a:lnTo>
                      <a:pt x="2315" y="649"/>
                    </a:lnTo>
                    <a:lnTo>
                      <a:pt x="2300" y="618"/>
                    </a:lnTo>
                    <a:lnTo>
                      <a:pt x="2286" y="590"/>
                    </a:lnTo>
                    <a:lnTo>
                      <a:pt x="2271" y="561"/>
                    </a:lnTo>
                    <a:lnTo>
                      <a:pt x="2257" y="533"/>
                    </a:lnTo>
                    <a:lnTo>
                      <a:pt x="2243" y="507"/>
                    </a:lnTo>
                    <a:lnTo>
                      <a:pt x="2228" y="481"/>
                    </a:lnTo>
                    <a:lnTo>
                      <a:pt x="2214" y="457"/>
                    </a:lnTo>
                    <a:lnTo>
                      <a:pt x="2201" y="435"/>
                    </a:lnTo>
                    <a:lnTo>
                      <a:pt x="2186" y="412"/>
                    </a:lnTo>
                    <a:lnTo>
                      <a:pt x="2172" y="391"/>
                    </a:lnTo>
                    <a:lnTo>
                      <a:pt x="2160" y="372"/>
                    </a:lnTo>
                    <a:lnTo>
                      <a:pt x="2145" y="352"/>
                    </a:lnTo>
                    <a:lnTo>
                      <a:pt x="2131" y="334"/>
                    </a:lnTo>
                    <a:lnTo>
                      <a:pt x="2119" y="319"/>
                    </a:lnTo>
                    <a:lnTo>
                      <a:pt x="2104" y="302"/>
                    </a:lnTo>
                    <a:lnTo>
                      <a:pt x="2094" y="289"/>
                    </a:lnTo>
                    <a:lnTo>
                      <a:pt x="2079" y="274"/>
                    </a:lnTo>
                    <a:lnTo>
                      <a:pt x="2069" y="264"/>
                    </a:lnTo>
                    <a:lnTo>
                      <a:pt x="2054" y="251"/>
                    </a:lnTo>
                    <a:lnTo>
                      <a:pt x="2045" y="243"/>
                    </a:lnTo>
                    <a:lnTo>
                      <a:pt x="2030" y="232"/>
                    </a:lnTo>
                    <a:lnTo>
                      <a:pt x="2022" y="226"/>
                    </a:lnTo>
                    <a:lnTo>
                      <a:pt x="2007" y="217"/>
                    </a:lnTo>
                    <a:lnTo>
                      <a:pt x="2001" y="212"/>
                    </a:lnTo>
                    <a:lnTo>
                      <a:pt x="1991" y="208"/>
                    </a:lnTo>
                    <a:lnTo>
                      <a:pt x="1976" y="202"/>
                    </a:lnTo>
                    <a:lnTo>
                      <a:pt x="1972" y="199"/>
                    </a:lnTo>
                    <a:lnTo>
                      <a:pt x="1963" y="197"/>
                    </a:lnTo>
                    <a:lnTo>
                      <a:pt x="1954" y="195"/>
                    </a:lnTo>
                    <a:lnTo>
                      <a:pt x="1945" y="193"/>
                    </a:lnTo>
                    <a:lnTo>
                      <a:pt x="1936" y="192"/>
                    </a:lnTo>
                    <a:lnTo>
                      <a:pt x="1921" y="192"/>
                    </a:lnTo>
                    <a:lnTo>
                      <a:pt x="1919" y="192"/>
                    </a:lnTo>
                    <a:lnTo>
                      <a:pt x="1910" y="193"/>
                    </a:lnTo>
                    <a:lnTo>
                      <a:pt x="1900" y="195"/>
                    </a:lnTo>
                    <a:lnTo>
                      <a:pt x="1896" y="195"/>
                    </a:lnTo>
                    <a:lnTo>
                      <a:pt x="1881" y="201"/>
                    </a:lnTo>
                    <a:lnTo>
                      <a:pt x="1871" y="204"/>
                    </a:lnTo>
                    <a:lnTo>
                      <a:pt x="1861" y="209"/>
                    </a:lnTo>
                    <a:lnTo>
                      <a:pt x="1850" y="215"/>
                    </a:lnTo>
                    <a:lnTo>
                      <a:pt x="1839" y="221"/>
                    </a:lnTo>
                    <a:lnTo>
                      <a:pt x="1830" y="226"/>
                    </a:lnTo>
                    <a:lnTo>
                      <a:pt x="1815" y="238"/>
                    </a:lnTo>
                    <a:lnTo>
                      <a:pt x="1803" y="248"/>
                    </a:lnTo>
                    <a:lnTo>
                      <a:pt x="1793" y="256"/>
                    </a:lnTo>
                    <a:lnTo>
                      <a:pt x="1778" y="271"/>
                    </a:lnTo>
                    <a:lnTo>
                      <a:pt x="1766" y="284"/>
                    </a:lnTo>
                    <a:lnTo>
                      <a:pt x="1754" y="296"/>
                    </a:lnTo>
                    <a:lnTo>
                      <a:pt x="1739" y="314"/>
                    </a:lnTo>
                    <a:lnTo>
                      <a:pt x="1727" y="328"/>
                    </a:lnTo>
                    <a:lnTo>
                      <a:pt x="1712" y="348"/>
                    </a:lnTo>
                    <a:lnTo>
                      <a:pt x="1699" y="366"/>
                    </a:lnTo>
                    <a:lnTo>
                      <a:pt x="1686" y="384"/>
                    </a:lnTo>
                    <a:lnTo>
                      <a:pt x="1671" y="407"/>
                    </a:lnTo>
                    <a:lnTo>
                      <a:pt x="1658" y="427"/>
                    </a:lnTo>
                    <a:lnTo>
                      <a:pt x="1643" y="452"/>
                    </a:lnTo>
                    <a:lnTo>
                      <a:pt x="1629" y="474"/>
                    </a:lnTo>
                    <a:lnTo>
                      <a:pt x="1614" y="501"/>
                    </a:lnTo>
                    <a:lnTo>
                      <a:pt x="1601" y="526"/>
                    </a:lnTo>
                    <a:lnTo>
                      <a:pt x="1586" y="555"/>
                    </a:lnTo>
                    <a:lnTo>
                      <a:pt x="1572" y="581"/>
                    </a:lnTo>
                    <a:lnTo>
                      <a:pt x="1557" y="612"/>
                    </a:lnTo>
                    <a:lnTo>
                      <a:pt x="1543" y="641"/>
                    </a:lnTo>
                    <a:lnTo>
                      <a:pt x="1528" y="674"/>
                    </a:lnTo>
                    <a:lnTo>
                      <a:pt x="1514" y="705"/>
                    </a:lnTo>
                    <a:lnTo>
                      <a:pt x="1499" y="740"/>
                    </a:lnTo>
                    <a:lnTo>
                      <a:pt x="1484" y="774"/>
                    </a:lnTo>
                    <a:lnTo>
                      <a:pt x="1470" y="809"/>
                    </a:lnTo>
                    <a:lnTo>
                      <a:pt x="1455" y="847"/>
                    </a:lnTo>
                    <a:lnTo>
                      <a:pt x="1440" y="884"/>
                    </a:lnTo>
                    <a:lnTo>
                      <a:pt x="1425" y="922"/>
                    </a:lnTo>
                    <a:lnTo>
                      <a:pt x="1411" y="961"/>
                    </a:lnTo>
                    <a:lnTo>
                      <a:pt x="1396" y="1001"/>
                    </a:lnTo>
                    <a:lnTo>
                      <a:pt x="1381" y="1044"/>
                    </a:lnTo>
                    <a:lnTo>
                      <a:pt x="1366" y="1086"/>
                    </a:lnTo>
                    <a:lnTo>
                      <a:pt x="1352" y="1130"/>
                    </a:lnTo>
                    <a:lnTo>
                      <a:pt x="1337" y="1175"/>
                    </a:lnTo>
                    <a:lnTo>
                      <a:pt x="1322" y="1219"/>
                    </a:lnTo>
                    <a:lnTo>
                      <a:pt x="1307" y="1265"/>
                    </a:lnTo>
                    <a:lnTo>
                      <a:pt x="1292" y="1315"/>
                    </a:lnTo>
                    <a:lnTo>
                      <a:pt x="1276" y="1360"/>
                    </a:lnTo>
                    <a:lnTo>
                      <a:pt x="1261" y="1410"/>
                    </a:lnTo>
                    <a:lnTo>
                      <a:pt x="1247" y="1459"/>
                    </a:lnTo>
                    <a:lnTo>
                      <a:pt x="1232" y="1511"/>
                    </a:lnTo>
                    <a:lnTo>
                      <a:pt x="1217" y="1563"/>
                    </a:lnTo>
                    <a:lnTo>
                      <a:pt x="1202" y="1615"/>
                    </a:lnTo>
                    <a:lnTo>
                      <a:pt x="1187" y="1669"/>
                    </a:lnTo>
                    <a:lnTo>
                      <a:pt x="1172" y="1723"/>
                    </a:lnTo>
                    <a:lnTo>
                      <a:pt x="1157" y="1779"/>
                    </a:lnTo>
                    <a:lnTo>
                      <a:pt x="1142" y="1835"/>
                    </a:lnTo>
                    <a:lnTo>
                      <a:pt x="1127" y="1893"/>
                    </a:lnTo>
                    <a:lnTo>
                      <a:pt x="1113" y="1950"/>
                    </a:lnTo>
                    <a:lnTo>
                      <a:pt x="1098" y="2009"/>
                    </a:lnTo>
                    <a:lnTo>
                      <a:pt x="1083" y="2068"/>
                    </a:lnTo>
                    <a:lnTo>
                      <a:pt x="1068" y="2129"/>
                    </a:lnTo>
                    <a:lnTo>
                      <a:pt x="1053" y="2191"/>
                    </a:lnTo>
                    <a:lnTo>
                      <a:pt x="1038" y="2252"/>
                    </a:lnTo>
                    <a:lnTo>
                      <a:pt x="1023" y="2316"/>
                    </a:lnTo>
                    <a:lnTo>
                      <a:pt x="1008" y="2380"/>
                    </a:lnTo>
                    <a:lnTo>
                      <a:pt x="993" y="2445"/>
                    </a:lnTo>
                    <a:lnTo>
                      <a:pt x="978" y="2511"/>
                    </a:lnTo>
                    <a:lnTo>
                      <a:pt x="963" y="2576"/>
                    </a:lnTo>
                    <a:lnTo>
                      <a:pt x="948" y="2644"/>
                    </a:lnTo>
                    <a:lnTo>
                      <a:pt x="933" y="2712"/>
                    </a:lnTo>
                    <a:lnTo>
                      <a:pt x="918" y="2781"/>
                    </a:lnTo>
                    <a:lnTo>
                      <a:pt x="903" y="2849"/>
                    </a:lnTo>
                    <a:lnTo>
                      <a:pt x="888" y="2920"/>
                    </a:lnTo>
                    <a:lnTo>
                      <a:pt x="873" y="2991"/>
                    </a:lnTo>
                    <a:lnTo>
                      <a:pt x="859" y="3063"/>
                    </a:lnTo>
                    <a:lnTo>
                      <a:pt x="844" y="3136"/>
                    </a:lnTo>
                    <a:lnTo>
                      <a:pt x="829" y="3209"/>
                    </a:lnTo>
                    <a:lnTo>
                      <a:pt x="814" y="3282"/>
                    </a:lnTo>
                    <a:lnTo>
                      <a:pt x="799" y="3357"/>
                    </a:lnTo>
                    <a:lnTo>
                      <a:pt x="784" y="3433"/>
                    </a:lnTo>
                    <a:lnTo>
                      <a:pt x="769" y="3509"/>
                    </a:lnTo>
                    <a:lnTo>
                      <a:pt x="754" y="3586"/>
                    </a:lnTo>
                    <a:lnTo>
                      <a:pt x="739" y="3664"/>
                    </a:lnTo>
                    <a:lnTo>
                      <a:pt x="724" y="3741"/>
                    </a:lnTo>
                    <a:lnTo>
                      <a:pt x="709" y="3820"/>
                    </a:lnTo>
                    <a:lnTo>
                      <a:pt x="694" y="3900"/>
                    </a:lnTo>
                    <a:lnTo>
                      <a:pt x="679" y="3980"/>
                    </a:lnTo>
                    <a:lnTo>
                      <a:pt x="664" y="4061"/>
                    </a:lnTo>
                    <a:lnTo>
                      <a:pt x="649" y="4142"/>
                    </a:lnTo>
                    <a:lnTo>
                      <a:pt x="634" y="4225"/>
                    </a:lnTo>
                    <a:lnTo>
                      <a:pt x="619" y="4309"/>
                    </a:lnTo>
                    <a:lnTo>
                      <a:pt x="603" y="4390"/>
                    </a:lnTo>
                    <a:lnTo>
                      <a:pt x="588" y="4474"/>
                    </a:lnTo>
                    <a:lnTo>
                      <a:pt x="573" y="4559"/>
                    </a:lnTo>
                    <a:lnTo>
                      <a:pt x="558" y="4644"/>
                    </a:lnTo>
                    <a:lnTo>
                      <a:pt x="543" y="4730"/>
                    </a:lnTo>
                    <a:lnTo>
                      <a:pt x="528" y="4817"/>
                    </a:lnTo>
                    <a:lnTo>
                      <a:pt x="513" y="4904"/>
                    </a:lnTo>
                    <a:lnTo>
                      <a:pt x="498" y="4991"/>
                    </a:lnTo>
                    <a:lnTo>
                      <a:pt x="483" y="5078"/>
                    </a:lnTo>
                    <a:lnTo>
                      <a:pt x="468" y="5167"/>
                    </a:lnTo>
                    <a:lnTo>
                      <a:pt x="453" y="5256"/>
                    </a:lnTo>
                    <a:lnTo>
                      <a:pt x="438" y="5346"/>
                    </a:lnTo>
                    <a:lnTo>
                      <a:pt x="423" y="5436"/>
                    </a:lnTo>
                    <a:lnTo>
                      <a:pt x="408" y="5527"/>
                    </a:lnTo>
                    <a:lnTo>
                      <a:pt x="393" y="5618"/>
                    </a:lnTo>
                    <a:lnTo>
                      <a:pt x="378" y="5710"/>
                    </a:lnTo>
                    <a:lnTo>
                      <a:pt x="363" y="5802"/>
                    </a:lnTo>
                    <a:lnTo>
                      <a:pt x="348" y="5894"/>
                    </a:lnTo>
                    <a:lnTo>
                      <a:pt x="333" y="5987"/>
                    </a:lnTo>
                    <a:lnTo>
                      <a:pt x="318" y="6081"/>
                    </a:lnTo>
                    <a:lnTo>
                      <a:pt x="303" y="6175"/>
                    </a:lnTo>
                    <a:lnTo>
                      <a:pt x="288" y="6268"/>
                    </a:lnTo>
                    <a:lnTo>
                      <a:pt x="273" y="6363"/>
                    </a:lnTo>
                    <a:lnTo>
                      <a:pt x="258" y="6458"/>
                    </a:lnTo>
                    <a:lnTo>
                      <a:pt x="243" y="6554"/>
                    </a:lnTo>
                    <a:lnTo>
                      <a:pt x="228" y="6650"/>
                    </a:lnTo>
                    <a:lnTo>
                      <a:pt x="213" y="6746"/>
                    </a:lnTo>
                    <a:lnTo>
                      <a:pt x="198" y="6843"/>
                    </a:lnTo>
                    <a:cubicBezTo>
                      <a:pt x="190" y="6896"/>
                      <a:pt x="141" y="6931"/>
                      <a:pt x="89" y="6923"/>
                    </a:cubicBezTo>
                    <a:cubicBezTo>
                      <a:pt x="36" y="6915"/>
                      <a:pt x="0" y="6866"/>
                      <a:pt x="9" y="6814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0" name="Freeform 13"/>
              <p:cNvSpPr>
                <a:spLocks/>
              </p:cNvSpPr>
              <p:nvPr/>
            </p:nvSpPr>
            <p:spPr bwMode="auto">
              <a:xfrm>
                <a:off x="11135523" y="2755896"/>
                <a:ext cx="315520" cy="148881"/>
              </a:xfrm>
              <a:custGeom>
                <a:avLst/>
                <a:gdLst>
                  <a:gd name="T0" fmla="*/ 311 w 10201"/>
                  <a:gd name="T1" fmla="*/ 2229 h 20885"/>
                  <a:gd name="T2" fmla="*/ 629 w 10201"/>
                  <a:gd name="T3" fmla="*/ 1083 h 20885"/>
                  <a:gd name="T4" fmla="*/ 953 w 10201"/>
                  <a:gd name="T5" fmla="*/ 336 h 20885"/>
                  <a:gd name="T6" fmla="*/ 1326 w 10201"/>
                  <a:gd name="T7" fmla="*/ 7 h 20885"/>
                  <a:gd name="T8" fmla="*/ 1740 w 10201"/>
                  <a:gd name="T9" fmla="*/ 207 h 20885"/>
                  <a:gd name="T10" fmla="*/ 2071 w 10201"/>
                  <a:gd name="T11" fmla="*/ 851 h 20885"/>
                  <a:gd name="T12" fmla="*/ 2390 w 10201"/>
                  <a:gd name="T13" fmla="*/ 1895 h 20885"/>
                  <a:gd name="T14" fmla="*/ 2707 w 10201"/>
                  <a:gd name="T15" fmla="*/ 3310 h 20885"/>
                  <a:gd name="T16" fmla="*/ 3023 w 10201"/>
                  <a:gd name="T17" fmla="*/ 5036 h 20885"/>
                  <a:gd name="T18" fmla="*/ 3338 w 10201"/>
                  <a:gd name="T19" fmla="*/ 6998 h 20885"/>
                  <a:gd name="T20" fmla="*/ 3654 w 10201"/>
                  <a:gd name="T21" fmla="*/ 9109 h 20885"/>
                  <a:gd name="T22" fmla="*/ 3969 w 10201"/>
                  <a:gd name="T23" fmla="*/ 11277 h 20885"/>
                  <a:gd name="T24" fmla="*/ 4285 w 10201"/>
                  <a:gd name="T25" fmla="*/ 13407 h 20885"/>
                  <a:gd name="T26" fmla="*/ 4600 w 10201"/>
                  <a:gd name="T27" fmla="*/ 15406 h 20885"/>
                  <a:gd name="T28" fmla="*/ 4916 w 10201"/>
                  <a:gd name="T29" fmla="*/ 17184 h 20885"/>
                  <a:gd name="T30" fmla="*/ 5230 w 10201"/>
                  <a:gd name="T31" fmla="*/ 18665 h 20885"/>
                  <a:gd name="T32" fmla="*/ 5544 w 10201"/>
                  <a:gd name="T33" fmla="*/ 19779 h 20885"/>
                  <a:gd name="T34" fmla="*/ 5849 w 10201"/>
                  <a:gd name="T35" fmla="*/ 20469 h 20885"/>
                  <a:gd name="T36" fmla="*/ 6095 w 10201"/>
                  <a:gd name="T37" fmla="*/ 20692 h 20885"/>
                  <a:gd name="T38" fmla="*/ 6323 w 10201"/>
                  <a:gd name="T39" fmla="*/ 20541 h 20885"/>
                  <a:gd name="T40" fmla="*/ 6624 w 10201"/>
                  <a:gd name="T41" fmla="*/ 19934 h 20885"/>
                  <a:gd name="T42" fmla="*/ 6936 w 10201"/>
                  <a:gd name="T43" fmla="*/ 18892 h 20885"/>
                  <a:gd name="T44" fmla="*/ 7250 w 10201"/>
                  <a:gd name="T45" fmla="*/ 17473 h 20885"/>
                  <a:gd name="T46" fmla="*/ 7566 w 10201"/>
                  <a:gd name="T47" fmla="*/ 15742 h 20885"/>
                  <a:gd name="T48" fmla="*/ 7881 w 10201"/>
                  <a:gd name="T49" fmla="*/ 13777 h 20885"/>
                  <a:gd name="T50" fmla="*/ 8196 w 10201"/>
                  <a:gd name="T51" fmla="*/ 11663 h 20885"/>
                  <a:gd name="T52" fmla="*/ 8511 w 10201"/>
                  <a:gd name="T53" fmla="*/ 9495 h 20885"/>
                  <a:gd name="T54" fmla="*/ 8828 w 10201"/>
                  <a:gd name="T55" fmla="*/ 7366 h 20885"/>
                  <a:gd name="T56" fmla="*/ 9143 w 10201"/>
                  <a:gd name="T57" fmla="*/ 5372 h 20885"/>
                  <a:gd name="T58" fmla="*/ 9459 w 10201"/>
                  <a:gd name="T59" fmla="*/ 3598 h 20885"/>
                  <a:gd name="T60" fmla="*/ 9775 w 10201"/>
                  <a:gd name="T61" fmla="*/ 2123 h 20885"/>
                  <a:gd name="T62" fmla="*/ 10126 w 10201"/>
                  <a:gd name="T63" fmla="*/ 1544 h 20885"/>
                  <a:gd name="T64" fmla="*/ 9812 w 10201"/>
                  <a:gd name="T65" fmla="*/ 2825 h 20885"/>
                  <a:gd name="T66" fmla="*/ 9497 w 10201"/>
                  <a:gd name="T67" fmla="*/ 4444 h 20885"/>
                  <a:gd name="T68" fmla="*/ 9182 w 10201"/>
                  <a:gd name="T69" fmla="*/ 6329 h 20885"/>
                  <a:gd name="T70" fmla="*/ 8866 w 10201"/>
                  <a:gd name="T71" fmla="*/ 8396 h 20885"/>
                  <a:gd name="T72" fmla="*/ 8551 w 10201"/>
                  <a:gd name="T73" fmla="*/ 10555 h 20885"/>
                  <a:gd name="T74" fmla="*/ 8236 w 10201"/>
                  <a:gd name="T75" fmla="*/ 12711 h 20885"/>
                  <a:gd name="T76" fmla="*/ 7920 w 10201"/>
                  <a:gd name="T77" fmla="*/ 14767 h 20885"/>
                  <a:gd name="T78" fmla="*/ 7605 w 10201"/>
                  <a:gd name="T79" fmla="*/ 16635 h 20885"/>
                  <a:gd name="T80" fmla="*/ 7288 w 10201"/>
                  <a:gd name="T81" fmla="*/ 18233 h 20885"/>
                  <a:gd name="T82" fmla="*/ 6971 w 10201"/>
                  <a:gd name="T83" fmla="*/ 19494 h 20885"/>
                  <a:gd name="T84" fmla="*/ 6649 w 10201"/>
                  <a:gd name="T85" fmla="*/ 20366 h 20885"/>
                  <a:gd name="T86" fmla="*/ 6298 w 10201"/>
                  <a:gd name="T87" fmla="*/ 20829 h 20885"/>
                  <a:gd name="T88" fmla="*/ 5870 w 10201"/>
                  <a:gd name="T89" fmla="*/ 20789 h 20885"/>
                  <a:gd name="T90" fmla="*/ 5530 w 10201"/>
                  <a:gd name="T91" fmla="*/ 20274 h 20885"/>
                  <a:gd name="T92" fmla="*/ 5209 w 10201"/>
                  <a:gd name="T93" fmla="*/ 19350 h 20885"/>
                  <a:gd name="T94" fmla="*/ 4893 w 10201"/>
                  <a:gd name="T95" fmla="*/ 18042 h 20885"/>
                  <a:gd name="T96" fmla="*/ 4576 w 10201"/>
                  <a:gd name="T97" fmla="*/ 16404 h 20885"/>
                  <a:gd name="T98" fmla="*/ 4261 w 10201"/>
                  <a:gd name="T99" fmla="*/ 14506 h 20885"/>
                  <a:gd name="T100" fmla="*/ 3944 w 10201"/>
                  <a:gd name="T101" fmla="*/ 12431 h 20885"/>
                  <a:gd name="T102" fmla="*/ 3629 w 10201"/>
                  <a:gd name="T103" fmla="*/ 10270 h 20885"/>
                  <a:gd name="T104" fmla="*/ 3315 w 10201"/>
                  <a:gd name="T105" fmla="*/ 8119 h 20885"/>
                  <a:gd name="T106" fmla="*/ 2999 w 10201"/>
                  <a:gd name="T107" fmla="*/ 6070 h 20885"/>
                  <a:gd name="T108" fmla="*/ 2684 w 10201"/>
                  <a:gd name="T109" fmla="*/ 4215 h 20885"/>
                  <a:gd name="T110" fmla="*/ 2369 w 10201"/>
                  <a:gd name="T111" fmla="*/ 2636 h 20885"/>
                  <a:gd name="T112" fmla="*/ 2056 w 10201"/>
                  <a:gd name="T113" fmla="*/ 1405 h 20885"/>
                  <a:gd name="T114" fmla="*/ 1746 w 10201"/>
                  <a:gd name="T115" fmla="*/ 581 h 20885"/>
                  <a:gd name="T116" fmla="*/ 1471 w 10201"/>
                  <a:gd name="T117" fmla="*/ 216 h 20885"/>
                  <a:gd name="T118" fmla="*/ 1266 w 10201"/>
                  <a:gd name="T119" fmla="*/ 250 h 20885"/>
                  <a:gd name="T120" fmla="*/ 974 w 10201"/>
                  <a:gd name="T121" fmla="*/ 716 h 20885"/>
                  <a:gd name="T122" fmla="*/ 662 w 10201"/>
                  <a:gd name="T123" fmla="*/ 1632 h 20885"/>
                  <a:gd name="T124" fmla="*/ 348 w 10201"/>
                  <a:gd name="T125" fmla="*/ 2942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01" h="20885">
                    <a:moveTo>
                      <a:pt x="10" y="3651"/>
                    </a:moveTo>
                    <a:lnTo>
                      <a:pt x="25" y="3574"/>
                    </a:lnTo>
                    <a:lnTo>
                      <a:pt x="40" y="3496"/>
                    </a:lnTo>
                    <a:lnTo>
                      <a:pt x="55" y="3420"/>
                    </a:lnTo>
                    <a:lnTo>
                      <a:pt x="70" y="3344"/>
                    </a:lnTo>
                    <a:lnTo>
                      <a:pt x="85" y="3269"/>
                    </a:lnTo>
                    <a:lnTo>
                      <a:pt x="100" y="3194"/>
                    </a:lnTo>
                    <a:lnTo>
                      <a:pt x="115" y="3120"/>
                    </a:lnTo>
                    <a:lnTo>
                      <a:pt x="130" y="3047"/>
                    </a:lnTo>
                    <a:lnTo>
                      <a:pt x="145" y="2975"/>
                    </a:lnTo>
                    <a:lnTo>
                      <a:pt x="160" y="2903"/>
                    </a:lnTo>
                    <a:lnTo>
                      <a:pt x="176" y="2832"/>
                    </a:lnTo>
                    <a:lnTo>
                      <a:pt x="191" y="2762"/>
                    </a:lnTo>
                    <a:lnTo>
                      <a:pt x="206" y="2693"/>
                    </a:lnTo>
                    <a:lnTo>
                      <a:pt x="221" y="2624"/>
                    </a:lnTo>
                    <a:lnTo>
                      <a:pt x="236" y="2556"/>
                    </a:lnTo>
                    <a:lnTo>
                      <a:pt x="251" y="2489"/>
                    </a:lnTo>
                    <a:lnTo>
                      <a:pt x="266" y="2423"/>
                    </a:lnTo>
                    <a:lnTo>
                      <a:pt x="281" y="2357"/>
                    </a:lnTo>
                    <a:lnTo>
                      <a:pt x="296" y="2293"/>
                    </a:lnTo>
                    <a:lnTo>
                      <a:pt x="311" y="2229"/>
                    </a:lnTo>
                    <a:lnTo>
                      <a:pt x="326" y="2166"/>
                    </a:lnTo>
                    <a:lnTo>
                      <a:pt x="341" y="2104"/>
                    </a:lnTo>
                    <a:lnTo>
                      <a:pt x="356" y="2043"/>
                    </a:lnTo>
                    <a:lnTo>
                      <a:pt x="371" y="1982"/>
                    </a:lnTo>
                    <a:lnTo>
                      <a:pt x="386" y="1922"/>
                    </a:lnTo>
                    <a:lnTo>
                      <a:pt x="401" y="1863"/>
                    </a:lnTo>
                    <a:lnTo>
                      <a:pt x="417" y="1804"/>
                    </a:lnTo>
                    <a:lnTo>
                      <a:pt x="432" y="1748"/>
                    </a:lnTo>
                    <a:lnTo>
                      <a:pt x="447" y="1691"/>
                    </a:lnTo>
                    <a:lnTo>
                      <a:pt x="462" y="1635"/>
                    </a:lnTo>
                    <a:lnTo>
                      <a:pt x="477" y="1581"/>
                    </a:lnTo>
                    <a:lnTo>
                      <a:pt x="492" y="1527"/>
                    </a:lnTo>
                    <a:lnTo>
                      <a:pt x="507" y="1474"/>
                    </a:lnTo>
                    <a:lnTo>
                      <a:pt x="522" y="1422"/>
                    </a:lnTo>
                    <a:lnTo>
                      <a:pt x="537" y="1371"/>
                    </a:lnTo>
                    <a:lnTo>
                      <a:pt x="553" y="1321"/>
                    </a:lnTo>
                    <a:lnTo>
                      <a:pt x="568" y="1271"/>
                    </a:lnTo>
                    <a:lnTo>
                      <a:pt x="583" y="1223"/>
                    </a:lnTo>
                    <a:lnTo>
                      <a:pt x="600" y="1174"/>
                    </a:lnTo>
                    <a:lnTo>
                      <a:pt x="614" y="1129"/>
                    </a:lnTo>
                    <a:lnTo>
                      <a:pt x="629" y="1083"/>
                    </a:lnTo>
                    <a:lnTo>
                      <a:pt x="645" y="1038"/>
                    </a:lnTo>
                    <a:lnTo>
                      <a:pt x="660" y="994"/>
                    </a:lnTo>
                    <a:lnTo>
                      <a:pt x="675" y="951"/>
                    </a:lnTo>
                    <a:lnTo>
                      <a:pt x="690" y="909"/>
                    </a:lnTo>
                    <a:lnTo>
                      <a:pt x="706" y="868"/>
                    </a:lnTo>
                    <a:lnTo>
                      <a:pt x="721" y="828"/>
                    </a:lnTo>
                    <a:lnTo>
                      <a:pt x="736" y="788"/>
                    </a:lnTo>
                    <a:lnTo>
                      <a:pt x="751" y="750"/>
                    </a:lnTo>
                    <a:lnTo>
                      <a:pt x="767" y="712"/>
                    </a:lnTo>
                    <a:lnTo>
                      <a:pt x="782" y="676"/>
                    </a:lnTo>
                    <a:lnTo>
                      <a:pt x="797" y="641"/>
                    </a:lnTo>
                    <a:lnTo>
                      <a:pt x="813" y="606"/>
                    </a:lnTo>
                    <a:lnTo>
                      <a:pt x="829" y="572"/>
                    </a:lnTo>
                    <a:lnTo>
                      <a:pt x="844" y="540"/>
                    </a:lnTo>
                    <a:lnTo>
                      <a:pt x="859" y="508"/>
                    </a:lnTo>
                    <a:lnTo>
                      <a:pt x="875" y="477"/>
                    </a:lnTo>
                    <a:lnTo>
                      <a:pt x="890" y="446"/>
                    </a:lnTo>
                    <a:lnTo>
                      <a:pt x="907" y="417"/>
                    </a:lnTo>
                    <a:lnTo>
                      <a:pt x="922" y="390"/>
                    </a:lnTo>
                    <a:lnTo>
                      <a:pt x="937" y="362"/>
                    </a:lnTo>
                    <a:lnTo>
                      <a:pt x="953" y="336"/>
                    </a:lnTo>
                    <a:lnTo>
                      <a:pt x="969" y="311"/>
                    </a:lnTo>
                    <a:lnTo>
                      <a:pt x="985" y="286"/>
                    </a:lnTo>
                    <a:lnTo>
                      <a:pt x="1002" y="262"/>
                    </a:lnTo>
                    <a:lnTo>
                      <a:pt x="1017" y="241"/>
                    </a:lnTo>
                    <a:lnTo>
                      <a:pt x="1034" y="219"/>
                    </a:lnTo>
                    <a:lnTo>
                      <a:pt x="1050" y="198"/>
                    </a:lnTo>
                    <a:lnTo>
                      <a:pt x="1068" y="177"/>
                    </a:lnTo>
                    <a:lnTo>
                      <a:pt x="1083" y="160"/>
                    </a:lnTo>
                    <a:lnTo>
                      <a:pt x="1100" y="142"/>
                    </a:lnTo>
                    <a:lnTo>
                      <a:pt x="1120" y="123"/>
                    </a:lnTo>
                    <a:lnTo>
                      <a:pt x="1135" y="109"/>
                    </a:lnTo>
                    <a:lnTo>
                      <a:pt x="1153" y="94"/>
                    </a:lnTo>
                    <a:lnTo>
                      <a:pt x="1174" y="78"/>
                    </a:lnTo>
                    <a:lnTo>
                      <a:pt x="1189" y="67"/>
                    </a:lnTo>
                    <a:lnTo>
                      <a:pt x="1211" y="53"/>
                    </a:lnTo>
                    <a:lnTo>
                      <a:pt x="1226" y="44"/>
                    </a:lnTo>
                    <a:lnTo>
                      <a:pt x="1250" y="32"/>
                    </a:lnTo>
                    <a:lnTo>
                      <a:pt x="1265" y="25"/>
                    </a:lnTo>
                    <a:lnTo>
                      <a:pt x="1290" y="16"/>
                    </a:lnTo>
                    <a:lnTo>
                      <a:pt x="1311" y="11"/>
                    </a:lnTo>
                    <a:lnTo>
                      <a:pt x="1326" y="7"/>
                    </a:lnTo>
                    <a:lnTo>
                      <a:pt x="1355" y="2"/>
                    </a:lnTo>
                    <a:lnTo>
                      <a:pt x="1375" y="1"/>
                    </a:lnTo>
                    <a:lnTo>
                      <a:pt x="1396" y="0"/>
                    </a:lnTo>
                    <a:lnTo>
                      <a:pt x="1411" y="0"/>
                    </a:lnTo>
                    <a:lnTo>
                      <a:pt x="1439" y="3"/>
                    </a:lnTo>
                    <a:lnTo>
                      <a:pt x="1460" y="7"/>
                    </a:lnTo>
                    <a:lnTo>
                      <a:pt x="1481" y="13"/>
                    </a:lnTo>
                    <a:lnTo>
                      <a:pt x="1502" y="19"/>
                    </a:lnTo>
                    <a:lnTo>
                      <a:pt x="1522" y="27"/>
                    </a:lnTo>
                    <a:lnTo>
                      <a:pt x="1542" y="36"/>
                    </a:lnTo>
                    <a:lnTo>
                      <a:pt x="1562" y="47"/>
                    </a:lnTo>
                    <a:lnTo>
                      <a:pt x="1581" y="58"/>
                    </a:lnTo>
                    <a:lnTo>
                      <a:pt x="1600" y="71"/>
                    </a:lnTo>
                    <a:lnTo>
                      <a:pt x="1618" y="84"/>
                    </a:lnTo>
                    <a:lnTo>
                      <a:pt x="1636" y="99"/>
                    </a:lnTo>
                    <a:lnTo>
                      <a:pt x="1657" y="117"/>
                    </a:lnTo>
                    <a:lnTo>
                      <a:pt x="1672" y="131"/>
                    </a:lnTo>
                    <a:lnTo>
                      <a:pt x="1689" y="149"/>
                    </a:lnTo>
                    <a:lnTo>
                      <a:pt x="1707" y="167"/>
                    </a:lnTo>
                    <a:lnTo>
                      <a:pt x="1725" y="189"/>
                    </a:lnTo>
                    <a:lnTo>
                      <a:pt x="1740" y="207"/>
                    </a:lnTo>
                    <a:lnTo>
                      <a:pt x="1757" y="228"/>
                    </a:lnTo>
                    <a:lnTo>
                      <a:pt x="1775" y="253"/>
                    </a:lnTo>
                    <a:lnTo>
                      <a:pt x="1790" y="274"/>
                    </a:lnTo>
                    <a:lnTo>
                      <a:pt x="1806" y="297"/>
                    </a:lnTo>
                    <a:lnTo>
                      <a:pt x="1823" y="325"/>
                    </a:lnTo>
                    <a:lnTo>
                      <a:pt x="1838" y="349"/>
                    </a:lnTo>
                    <a:lnTo>
                      <a:pt x="1854" y="375"/>
                    </a:lnTo>
                    <a:lnTo>
                      <a:pt x="1870" y="405"/>
                    </a:lnTo>
                    <a:lnTo>
                      <a:pt x="1885" y="432"/>
                    </a:lnTo>
                    <a:lnTo>
                      <a:pt x="1902" y="463"/>
                    </a:lnTo>
                    <a:lnTo>
                      <a:pt x="1917" y="492"/>
                    </a:lnTo>
                    <a:lnTo>
                      <a:pt x="1932" y="524"/>
                    </a:lnTo>
                    <a:lnTo>
                      <a:pt x="1948" y="558"/>
                    </a:lnTo>
                    <a:lnTo>
                      <a:pt x="1963" y="590"/>
                    </a:lnTo>
                    <a:lnTo>
                      <a:pt x="1979" y="624"/>
                    </a:lnTo>
                    <a:lnTo>
                      <a:pt x="1995" y="661"/>
                    </a:lnTo>
                    <a:lnTo>
                      <a:pt x="2010" y="696"/>
                    </a:lnTo>
                    <a:lnTo>
                      <a:pt x="2025" y="733"/>
                    </a:lnTo>
                    <a:lnTo>
                      <a:pt x="2040" y="770"/>
                    </a:lnTo>
                    <a:lnTo>
                      <a:pt x="2056" y="809"/>
                    </a:lnTo>
                    <a:lnTo>
                      <a:pt x="2071" y="851"/>
                    </a:lnTo>
                    <a:lnTo>
                      <a:pt x="2086" y="891"/>
                    </a:lnTo>
                    <a:lnTo>
                      <a:pt x="2102" y="932"/>
                    </a:lnTo>
                    <a:lnTo>
                      <a:pt x="2117" y="975"/>
                    </a:lnTo>
                    <a:lnTo>
                      <a:pt x="2132" y="1017"/>
                    </a:lnTo>
                    <a:lnTo>
                      <a:pt x="2148" y="1062"/>
                    </a:lnTo>
                    <a:lnTo>
                      <a:pt x="2164" y="1108"/>
                    </a:lnTo>
                    <a:lnTo>
                      <a:pt x="2179" y="1155"/>
                    </a:lnTo>
                    <a:lnTo>
                      <a:pt x="2194" y="1202"/>
                    </a:lnTo>
                    <a:lnTo>
                      <a:pt x="2209" y="1249"/>
                    </a:lnTo>
                    <a:lnTo>
                      <a:pt x="2224" y="1299"/>
                    </a:lnTo>
                    <a:lnTo>
                      <a:pt x="2239" y="1348"/>
                    </a:lnTo>
                    <a:lnTo>
                      <a:pt x="2254" y="1399"/>
                    </a:lnTo>
                    <a:lnTo>
                      <a:pt x="2270" y="1452"/>
                    </a:lnTo>
                    <a:lnTo>
                      <a:pt x="2285" y="1504"/>
                    </a:lnTo>
                    <a:lnTo>
                      <a:pt x="2300" y="1557"/>
                    </a:lnTo>
                    <a:lnTo>
                      <a:pt x="2315" y="1612"/>
                    </a:lnTo>
                    <a:lnTo>
                      <a:pt x="2330" y="1666"/>
                    </a:lnTo>
                    <a:lnTo>
                      <a:pt x="2345" y="1723"/>
                    </a:lnTo>
                    <a:lnTo>
                      <a:pt x="2360" y="1780"/>
                    </a:lnTo>
                    <a:lnTo>
                      <a:pt x="2375" y="1837"/>
                    </a:lnTo>
                    <a:lnTo>
                      <a:pt x="2390" y="1895"/>
                    </a:lnTo>
                    <a:lnTo>
                      <a:pt x="2406" y="1955"/>
                    </a:lnTo>
                    <a:lnTo>
                      <a:pt x="2421" y="2015"/>
                    </a:lnTo>
                    <a:lnTo>
                      <a:pt x="2436" y="2077"/>
                    </a:lnTo>
                    <a:lnTo>
                      <a:pt x="2451" y="2139"/>
                    </a:lnTo>
                    <a:lnTo>
                      <a:pt x="2466" y="2201"/>
                    </a:lnTo>
                    <a:lnTo>
                      <a:pt x="2481" y="2264"/>
                    </a:lnTo>
                    <a:lnTo>
                      <a:pt x="2496" y="2329"/>
                    </a:lnTo>
                    <a:lnTo>
                      <a:pt x="2511" y="2394"/>
                    </a:lnTo>
                    <a:lnTo>
                      <a:pt x="2526" y="2460"/>
                    </a:lnTo>
                    <a:lnTo>
                      <a:pt x="2541" y="2526"/>
                    </a:lnTo>
                    <a:lnTo>
                      <a:pt x="2556" y="2595"/>
                    </a:lnTo>
                    <a:lnTo>
                      <a:pt x="2571" y="2663"/>
                    </a:lnTo>
                    <a:lnTo>
                      <a:pt x="2586" y="2732"/>
                    </a:lnTo>
                    <a:lnTo>
                      <a:pt x="2601" y="2801"/>
                    </a:lnTo>
                    <a:lnTo>
                      <a:pt x="2616" y="2873"/>
                    </a:lnTo>
                    <a:lnTo>
                      <a:pt x="2631" y="2944"/>
                    </a:lnTo>
                    <a:lnTo>
                      <a:pt x="2646" y="3016"/>
                    </a:lnTo>
                    <a:lnTo>
                      <a:pt x="2661" y="3088"/>
                    </a:lnTo>
                    <a:lnTo>
                      <a:pt x="2677" y="3162"/>
                    </a:lnTo>
                    <a:lnTo>
                      <a:pt x="2692" y="3236"/>
                    </a:lnTo>
                    <a:lnTo>
                      <a:pt x="2707" y="3310"/>
                    </a:lnTo>
                    <a:lnTo>
                      <a:pt x="2722" y="3387"/>
                    </a:lnTo>
                    <a:lnTo>
                      <a:pt x="2737" y="3463"/>
                    </a:lnTo>
                    <a:lnTo>
                      <a:pt x="2752" y="3540"/>
                    </a:lnTo>
                    <a:lnTo>
                      <a:pt x="2767" y="3618"/>
                    </a:lnTo>
                    <a:lnTo>
                      <a:pt x="2782" y="3696"/>
                    </a:lnTo>
                    <a:lnTo>
                      <a:pt x="2797" y="3776"/>
                    </a:lnTo>
                    <a:lnTo>
                      <a:pt x="2813" y="3853"/>
                    </a:lnTo>
                    <a:lnTo>
                      <a:pt x="2828" y="3936"/>
                    </a:lnTo>
                    <a:lnTo>
                      <a:pt x="2843" y="4017"/>
                    </a:lnTo>
                    <a:lnTo>
                      <a:pt x="2858" y="4098"/>
                    </a:lnTo>
                    <a:lnTo>
                      <a:pt x="2873" y="4180"/>
                    </a:lnTo>
                    <a:lnTo>
                      <a:pt x="2888" y="4263"/>
                    </a:lnTo>
                    <a:lnTo>
                      <a:pt x="2903" y="4346"/>
                    </a:lnTo>
                    <a:lnTo>
                      <a:pt x="2918" y="4432"/>
                    </a:lnTo>
                    <a:lnTo>
                      <a:pt x="2933" y="4516"/>
                    </a:lnTo>
                    <a:lnTo>
                      <a:pt x="2948" y="4601"/>
                    </a:lnTo>
                    <a:lnTo>
                      <a:pt x="2963" y="4687"/>
                    </a:lnTo>
                    <a:lnTo>
                      <a:pt x="2978" y="4774"/>
                    </a:lnTo>
                    <a:lnTo>
                      <a:pt x="2993" y="4860"/>
                    </a:lnTo>
                    <a:lnTo>
                      <a:pt x="3008" y="4948"/>
                    </a:lnTo>
                    <a:lnTo>
                      <a:pt x="3023" y="5036"/>
                    </a:lnTo>
                    <a:lnTo>
                      <a:pt x="3038" y="5126"/>
                    </a:lnTo>
                    <a:lnTo>
                      <a:pt x="3053" y="5215"/>
                    </a:lnTo>
                    <a:lnTo>
                      <a:pt x="3068" y="5304"/>
                    </a:lnTo>
                    <a:lnTo>
                      <a:pt x="3083" y="5395"/>
                    </a:lnTo>
                    <a:lnTo>
                      <a:pt x="3098" y="5485"/>
                    </a:lnTo>
                    <a:lnTo>
                      <a:pt x="3113" y="5576"/>
                    </a:lnTo>
                    <a:lnTo>
                      <a:pt x="3128" y="5668"/>
                    </a:lnTo>
                    <a:lnTo>
                      <a:pt x="3143" y="5760"/>
                    </a:lnTo>
                    <a:lnTo>
                      <a:pt x="3158" y="5853"/>
                    </a:lnTo>
                    <a:lnTo>
                      <a:pt x="3173" y="5946"/>
                    </a:lnTo>
                    <a:lnTo>
                      <a:pt x="3188" y="6039"/>
                    </a:lnTo>
                    <a:lnTo>
                      <a:pt x="3203" y="6133"/>
                    </a:lnTo>
                    <a:lnTo>
                      <a:pt x="3218" y="6227"/>
                    </a:lnTo>
                    <a:lnTo>
                      <a:pt x="3233" y="6322"/>
                    </a:lnTo>
                    <a:lnTo>
                      <a:pt x="3248" y="6417"/>
                    </a:lnTo>
                    <a:lnTo>
                      <a:pt x="3263" y="6514"/>
                    </a:lnTo>
                    <a:lnTo>
                      <a:pt x="3278" y="6610"/>
                    </a:lnTo>
                    <a:lnTo>
                      <a:pt x="3293" y="6706"/>
                    </a:lnTo>
                    <a:lnTo>
                      <a:pt x="3308" y="6803"/>
                    </a:lnTo>
                    <a:lnTo>
                      <a:pt x="3323" y="6900"/>
                    </a:lnTo>
                    <a:lnTo>
                      <a:pt x="3338" y="6998"/>
                    </a:lnTo>
                    <a:lnTo>
                      <a:pt x="3353" y="7095"/>
                    </a:lnTo>
                    <a:lnTo>
                      <a:pt x="3368" y="7193"/>
                    </a:lnTo>
                    <a:lnTo>
                      <a:pt x="3383" y="7292"/>
                    </a:lnTo>
                    <a:lnTo>
                      <a:pt x="3398" y="7391"/>
                    </a:lnTo>
                    <a:lnTo>
                      <a:pt x="3413" y="7490"/>
                    </a:lnTo>
                    <a:lnTo>
                      <a:pt x="3428" y="7589"/>
                    </a:lnTo>
                    <a:lnTo>
                      <a:pt x="3443" y="7689"/>
                    </a:lnTo>
                    <a:lnTo>
                      <a:pt x="3458" y="7789"/>
                    </a:lnTo>
                    <a:lnTo>
                      <a:pt x="3473" y="7889"/>
                    </a:lnTo>
                    <a:lnTo>
                      <a:pt x="3489" y="7988"/>
                    </a:lnTo>
                    <a:lnTo>
                      <a:pt x="3504" y="8090"/>
                    </a:lnTo>
                    <a:lnTo>
                      <a:pt x="3519" y="8191"/>
                    </a:lnTo>
                    <a:lnTo>
                      <a:pt x="3534" y="8292"/>
                    </a:lnTo>
                    <a:lnTo>
                      <a:pt x="3549" y="8393"/>
                    </a:lnTo>
                    <a:lnTo>
                      <a:pt x="3564" y="8496"/>
                    </a:lnTo>
                    <a:lnTo>
                      <a:pt x="3579" y="8598"/>
                    </a:lnTo>
                    <a:lnTo>
                      <a:pt x="3594" y="8698"/>
                    </a:lnTo>
                    <a:lnTo>
                      <a:pt x="3609" y="8802"/>
                    </a:lnTo>
                    <a:lnTo>
                      <a:pt x="3624" y="8904"/>
                    </a:lnTo>
                    <a:lnTo>
                      <a:pt x="3639" y="9006"/>
                    </a:lnTo>
                    <a:lnTo>
                      <a:pt x="3654" y="9109"/>
                    </a:lnTo>
                    <a:lnTo>
                      <a:pt x="3669" y="9211"/>
                    </a:lnTo>
                    <a:lnTo>
                      <a:pt x="3684" y="9314"/>
                    </a:lnTo>
                    <a:lnTo>
                      <a:pt x="3699" y="9417"/>
                    </a:lnTo>
                    <a:lnTo>
                      <a:pt x="3714" y="9520"/>
                    </a:lnTo>
                    <a:lnTo>
                      <a:pt x="3729" y="9623"/>
                    </a:lnTo>
                    <a:lnTo>
                      <a:pt x="3744" y="9726"/>
                    </a:lnTo>
                    <a:lnTo>
                      <a:pt x="3759" y="9830"/>
                    </a:lnTo>
                    <a:lnTo>
                      <a:pt x="3774" y="9933"/>
                    </a:lnTo>
                    <a:lnTo>
                      <a:pt x="3789" y="10036"/>
                    </a:lnTo>
                    <a:lnTo>
                      <a:pt x="3804" y="10140"/>
                    </a:lnTo>
                    <a:lnTo>
                      <a:pt x="3819" y="10243"/>
                    </a:lnTo>
                    <a:lnTo>
                      <a:pt x="3834" y="10347"/>
                    </a:lnTo>
                    <a:lnTo>
                      <a:pt x="3849" y="10450"/>
                    </a:lnTo>
                    <a:lnTo>
                      <a:pt x="3864" y="10554"/>
                    </a:lnTo>
                    <a:lnTo>
                      <a:pt x="3879" y="10657"/>
                    </a:lnTo>
                    <a:lnTo>
                      <a:pt x="3894" y="10761"/>
                    </a:lnTo>
                    <a:lnTo>
                      <a:pt x="3909" y="10864"/>
                    </a:lnTo>
                    <a:lnTo>
                      <a:pt x="3924" y="10967"/>
                    </a:lnTo>
                    <a:lnTo>
                      <a:pt x="3939" y="11071"/>
                    </a:lnTo>
                    <a:lnTo>
                      <a:pt x="3954" y="11174"/>
                    </a:lnTo>
                    <a:lnTo>
                      <a:pt x="3969" y="11277"/>
                    </a:lnTo>
                    <a:lnTo>
                      <a:pt x="3984" y="11380"/>
                    </a:lnTo>
                    <a:lnTo>
                      <a:pt x="3999" y="11483"/>
                    </a:lnTo>
                    <a:lnTo>
                      <a:pt x="4014" y="11586"/>
                    </a:lnTo>
                    <a:lnTo>
                      <a:pt x="4029" y="11689"/>
                    </a:lnTo>
                    <a:lnTo>
                      <a:pt x="4044" y="11791"/>
                    </a:lnTo>
                    <a:lnTo>
                      <a:pt x="4059" y="11894"/>
                    </a:lnTo>
                    <a:lnTo>
                      <a:pt x="4074" y="11996"/>
                    </a:lnTo>
                    <a:lnTo>
                      <a:pt x="4089" y="12098"/>
                    </a:lnTo>
                    <a:lnTo>
                      <a:pt x="4104" y="12200"/>
                    </a:lnTo>
                    <a:lnTo>
                      <a:pt x="4119" y="12302"/>
                    </a:lnTo>
                    <a:lnTo>
                      <a:pt x="4134" y="12404"/>
                    </a:lnTo>
                    <a:lnTo>
                      <a:pt x="4149" y="12504"/>
                    </a:lnTo>
                    <a:lnTo>
                      <a:pt x="4165" y="12606"/>
                    </a:lnTo>
                    <a:lnTo>
                      <a:pt x="4180" y="12707"/>
                    </a:lnTo>
                    <a:lnTo>
                      <a:pt x="4195" y="12807"/>
                    </a:lnTo>
                    <a:lnTo>
                      <a:pt x="4210" y="12908"/>
                    </a:lnTo>
                    <a:lnTo>
                      <a:pt x="4225" y="13008"/>
                    </a:lnTo>
                    <a:lnTo>
                      <a:pt x="4240" y="13108"/>
                    </a:lnTo>
                    <a:lnTo>
                      <a:pt x="4255" y="13208"/>
                    </a:lnTo>
                    <a:lnTo>
                      <a:pt x="4270" y="13308"/>
                    </a:lnTo>
                    <a:lnTo>
                      <a:pt x="4285" y="13407"/>
                    </a:lnTo>
                    <a:lnTo>
                      <a:pt x="4300" y="13506"/>
                    </a:lnTo>
                    <a:lnTo>
                      <a:pt x="4315" y="13605"/>
                    </a:lnTo>
                    <a:lnTo>
                      <a:pt x="4330" y="13703"/>
                    </a:lnTo>
                    <a:lnTo>
                      <a:pt x="4345" y="13801"/>
                    </a:lnTo>
                    <a:lnTo>
                      <a:pt x="4360" y="13898"/>
                    </a:lnTo>
                    <a:lnTo>
                      <a:pt x="4375" y="13996"/>
                    </a:lnTo>
                    <a:lnTo>
                      <a:pt x="4390" y="14093"/>
                    </a:lnTo>
                    <a:lnTo>
                      <a:pt x="4405" y="14189"/>
                    </a:lnTo>
                    <a:lnTo>
                      <a:pt x="4420" y="14285"/>
                    </a:lnTo>
                    <a:lnTo>
                      <a:pt x="4435" y="14381"/>
                    </a:lnTo>
                    <a:lnTo>
                      <a:pt x="4450" y="14477"/>
                    </a:lnTo>
                    <a:lnTo>
                      <a:pt x="4465" y="14571"/>
                    </a:lnTo>
                    <a:lnTo>
                      <a:pt x="4480" y="14665"/>
                    </a:lnTo>
                    <a:lnTo>
                      <a:pt x="4495" y="14760"/>
                    </a:lnTo>
                    <a:lnTo>
                      <a:pt x="4510" y="14853"/>
                    </a:lnTo>
                    <a:lnTo>
                      <a:pt x="4525" y="14947"/>
                    </a:lnTo>
                    <a:lnTo>
                      <a:pt x="4540" y="15039"/>
                    </a:lnTo>
                    <a:lnTo>
                      <a:pt x="4555" y="15132"/>
                    </a:lnTo>
                    <a:lnTo>
                      <a:pt x="4570" y="15224"/>
                    </a:lnTo>
                    <a:lnTo>
                      <a:pt x="4585" y="15315"/>
                    </a:lnTo>
                    <a:lnTo>
                      <a:pt x="4600" y="15406"/>
                    </a:lnTo>
                    <a:lnTo>
                      <a:pt x="4615" y="15497"/>
                    </a:lnTo>
                    <a:lnTo>
                      <a:pt x="4630" y="15586"/>
                    </a:lnTo>
                    <a:lnTo>
                      <a:pt x="4645" y="15676"/>
                    </a:lnTo>
                    <a:lnTo>
                      <a:pt x="4660" y="15765"/>
                    </a:lnTo>
                    <a:lnTo>
                      <a:pt x="4675" y="15852"/>
                    </a:lnTo>
                    <a:lnTo>
                      <a:pt x="4690" y="15940"/>
                    </a:lnTo>
                    <a:lnTo>
                      <a:pt x="4705" y="16027"/>
                    </a:lnTo>
                    <a:lnTo>
                      <a:pt x="4720" y="16114"/>
                    </a:lnTo>
                    <a:lnTo>
                      <a:pt x="4735" y="16200"/>
                    </a:lnTo>
                    <a:lnTo>
                      <a:pt x="4750" y="16286"/>
                    </a:lnTo>
                    <a:lnTo>
                      <a:pt x="4765" y="16371"/>
                    </a:lnTo>
                    <a:lnTo>
                      <a:pt x="4780" y="16455"/>
                    </a:lnTo>
                    <a:lnTo>
                      <a:pt x="4795" y="16539"/>
                    </a:lnTo>
                    <a:lnTo>
                      <a:pt x="4810" y="16621"/>
                    </a:lnTo>
                    <a:lnTo>
                      <a:pt x="4825" y="16704"/>
                    </a:lnTo>
                    <a:lnTo>
                      <a:pt x="4841" y="16784"/>
                    </a:lnTo>
                    <a:lnTo>
                      <a:pt x="4856" y="16867"/>
                    </a:lnTo>
                    <a:lnTo>
                      <a:pt x="4871" y="16947"/>
                    </a:lnTo>
                    <a:lnTo>
                      <a:pt x="4886" y="17027"/>
                    </a:lnTo>
                    <a:lnTo>
                      <a:pt x="4901" y="17107"/>
                    </a:lnTo>
                    <a:lnTo>
                      <a:pt x="4916" y="17184"/>
                    </a:lnTo>
                    <a:lnTo>
                      <a:pt x="4931" y="17262"/>
                    </a:lnTo>
                    <a:lnTo>
                      <a:pt x="4946" y="17340"/>
                    </a:lnTo>
                    <a:lnTo>
                      <a:pt x="4961" y="17416"/>
                    </a:lnTo>
                    <a:lnTo>
                      <a:pt x="4976" y="17492"/>
                    </a:lnTo>
                    <a:lnTo>
                      <a:pt x="4991" y="17567"/>
                    </a:lnTo>
                    <a:lnTo>
                      <a:pt x="5006" y="17642"/>
                    </a:lnTo>
                    <a:lnTo>
                      <a:pt x="5021" y="17715"/>
                    </a:lnTo>
                    <a:lnTo>
                      <a:pt x="5036" y="17788"/>
                    </a:lnTo>
                    <a:lnTo>
                      <a:pt x="5050" y="17860"/>
                    </a:lnTo>
                    <a:lnTo>
                      <a:pt x="5065" y="17932"/>
                    </a:lnTo>
                    <a:lnTo>
                      <a:pt x="5080" y="18001"/>
                    </a:lnTo>
                    <a:lnTo>
                      <a:pt x="5095" y="18071"/>
                    </a:lnTo>
                    <a:lnTo>
                      <a:pt x="5110" y="18141"/>
                    </a:lnTo>
                    <a:lnTo>
                      <a:pt x="5125" y="18209"/>
                    </a:lnTo>
                    <a:lnTo>
                      <a:pt x="5140" y="18277"/>
                    </a:lnTo>
                    <a:lnTo>
                      <a:pt x="5155" y="18343"/>
                    </a:lnTo>
                    <a:lnTo>
                      <a:pt x="5170" y="18409"/>
                    </a:lnTo>
                    <a:lnTo>
                      <a:pt x="5185" y="18474"/>
                    </a:lnTo>
                    <a:lnTo>
                      <a:pt x="5200" y="18539"/>
                    </a:lnTo>
                    <a:lnTo>
                      <a:pt x="5215" y="18603"/>
                    </a:lnTo>
                    <a:lnTo>
                      <a:pt x="5230" y="18665"/>
                    </a:lnTo>
                    <a:lnTo>
                      <a:pt x="5245" y="18727"/>
                    </a:lnTo>
                    <a:lnTo>
                      <a:pt x="5260" y="18788"/>
                    </a:lnTo>
                    <a:lnTo>
                      <a:pt x="5275" y="18849"/>
                    </a:lnTo>
                    <a:lnTo>
                      <a:pt x="5290" y="18907"/>
                    </a:lnTo>
                    <a:lnTo>
                      <a:pt x="5305" y="18966"/>
                    </a:lnTo>
                    <a:lnTo>
                      <a:pt x="5319" y="19023"/>
                    </a:lnTo>
                    <a:lnTo>
                      <a:pt x="5334" y="19080"/>
                    </a:lnTo>
                    <a:lnTo>
                      <a:pt x="5349" y="19136"/>
                    </a:lnTo>
                    <a:lnTo>
                      <a:pt x="5364" y="19190"/>
                    </a:lnTo>
                    <a:lnTo>
                      <a:pt x="5379" y="19245"/>
                    </a:lnTo>
                    <a:lnTo>
                      <a:pt x="5394" y="19297"/>
                    </a:lnTo>
                    <a:lnTo>
                      <a:pt x="5409" y="19350"/>
                    </a:lnTo>
                    <a:lnTo>
                      <a:pt x="5424" y="19402"/>
                    </a:lnTo>
                    <a:lnTo>
                      <a:pt x="5438" y="19451"/>
                    </a:lnTo>
                    <a:lnTo>
                      <a:pt x="5453" y="19501"/>
                    </a:lnTo>
                    <a:lnTo>
                      <a:pt x="5468" y="19549"/>
                    </a:lnTo>
                    <a:lnTo>
                      <a:pt x="5483" y="19597"/>
                    </a:lnTo>
                    <a:lnTo>
                      <a:pt x="5498" y="19645"/>
                    </a:lnTo>
                    <a:lnTo>
                      <a:pt x="5513" y="19688"/>
                    </a:lnTo>
                    <a:lnTo>
                      <a:pt x="5529" y="19734"/>
                    </a:lnTo>
                    <a:lnTo>
                      <a:pt x="5544" y="19779"/>
                    </a:lnTo>
                    <a:lnTo>
                      <a:pt x="5558" y="19821"/>
                    </a:lnTo>
                    <a:lnTo>
                      <a:pt x="5573" y="19864"/>
                    </a:lnTo>
                    <a:lnTo>
                      <a:pt x="5588" y="19903"/>
                    </a:lnTo>
                    <a:lnTo>
                      <a:pt x="5603" y="19944"/>
                    </a:lnTo>
                    <a:lnTo>
                      <a:pt x="5617" y="19984"/>
                    </a:lnTo>
                    <a:lnTo>
                      <a:pt x="5632" y="20020"/>
                    </a:lnTo>
                    <a:lnTo>
                      <a:pt x="5647" y="20058"/>
                    </a:lnTo>
                    <a:lnTo>
                      <a:pt x="5661" y="20094"/>
                    </a:lnTo>
                    <a:lnTo>
                      <a:pt x="5676" y="20130"/>
                    </a:lnTo>
                    <a:lnTo>
                      <a:pt x="5691" y="20164"/>
                    </a:lnTo>
                    <a:lnTo>
                      <a:pt x="5705" y="20197"/>
                    </a:lnTo>
                    <a:lnTo>
                      <a:pt x="5720" y="20229"/>
                    </a:lnTo>
                    <a:lnTo>
                      <a:pt x="5734" y="20260"/>
                    </a:lnTo>
                    <a:lnTo>
                      <a:pt x="5748" y="20288"/>
                    </a:lnTo>
                    <a:lnTo>
                      <a:pt x="5763" y="20318"/>
                    </a:lnTo>
                    <a:lnTo>
                      <a:pt x="5778" y="20345"/>
                    </a:lnTo>
                    <a:lnTo>
                      <a:pt x="5792" y="20372"/>
                    </a:lnTo>
                    <a:lnTo>
                      <a:pt x="5806" y="20398"/>
                    </a:lnTo>
                    <a:lnTo>
                      <a:pt x="5821" y="20422"/>
                    </a:lnTo>
                    <a:lnTo>
                      <a:pt x="5835" y="20446"/>
                    </a:lnTo>
                    <a:lnTo>
                      <a:pt x="5849" y="20469"/>
                    </a:lnTo>
                    <a:lnTo>
                      <a:pt x="5863" y="20490"/>
                    </a:lnTo>
                    <a:lnTo>
                      <a:pt x="5877" y="20510"/>
                    </a:lnTo>
                    <a:lnTo>
                      <a:pt x="5891" y="20530"/>
                    </a:lnTo>
                    <a:lnTo>
                      <a:pt x="5904" y="20548"/>
                    </a:lnTo>
                    <a:lnTo>
                      <a:pt x="5918" y="20565"/>
                    </a:lnTo>
                    <a:lnTo>
                      <a:pt x="5931" y="20581"/>
                    </a:lnTo>
                    <a:lnTo>
                      <a:pt x="5944" y="20596"/>
                    </a:lnTo>
                    <a:lnTo>
                      <a:pt x="5958" y="20610"/>
                    </a:lnTo>
                    <a:lnTo>
                      <a:pt x="5968" y="20619"/>
                    </a:lnTo>
                    <a:lnTo>
                      <a:pt x="5983" y="20633"/>
                    </a:lnTo>
                    <a:lnTo>
                      <a:pt x="5995" y="20644"/>
                    </a:lnTo>
                    <a:lnTo>
                      <a:pt x="6007" y="20654"/>
                    </a:lnTo>
                    <a:lnTo>
                      <a:pt x="6016" y="20659"/>
                    </a:lnTo>
                    <a:lnTo>
                      <a:pt x="6031" y="20669"/>
                    </a:lnTo>
                    <a:lnTo>
                      <a:pt x="6042" y="20675"/>
                    </a:lnTo>
                    <a:lnTo>
                      <a:pt x="6048" y="20677"/>
                    </a:lnTo>
                    <a:lnTo>
                      <a:pt x="6063" y="20684"/>
                    </a:lnTo>
                    <a:lnTo>
                      <a:pt x="6073" y="20688"/>
                    </a:lnTo>
                    <a:lnTo>
                      <a:pt x="6077" y="20689"/>
                    </a:lnTo>
                    <a:lnTo>
                      <a:pt x="6092" y="20693"/>
                    </a:lnTo>
                    <a:lnTo>
                      <a:pt x="6095" y="20692"/>
                    </a:lnTo>
                    <a:lnTo>
                      <a:pt x="6104" y="20693"/>
                    </a:lnTo>
                    <a:lnTo>
                      <a:pt x="6120" y="20694"/>
                    </a:lnTo>
                    <a:lnTo>
                      <a:pt x="6122" y="20693"/>
                    </a:lnTo>
                    <a:lnTo>
                      <a:pt x="6131" y="20691"/>
                    </a:lnTo>
                    <a:lnTo>
                      <a:pt x="6146" y="20689"/>
                    </a:lnTo>
                    <a:lnTo>
                      <a:pt x="6149" y="20688"/>
                    </a:lnTo>
                    <a:lnTo>
                      <a:pt x="6158" y="20684"/>
                    </a:lnTo>
                    <a:lnTo>
                      <a:pt x="6168" y="20680"/>
                    </a:lnTo>
                    <a:lnTo>
                      <a:pt x="6183" y="20674"/>
                    </a:lnTo>
                    <a:lnTo>
                      <a:pt x="6188" y="20671"/>
                    </a:lnTo>
                    <a:lnTo>
                      <a:pt x="6199" y="20664"/>
                    </a:lnTo>
                    <a:lnTo>
                      <a:pt x="6210" y="20657"/>
                    </a:lnTo>
                    <a:lnTo>
                      <a:pt x="6222" y="20648"/>
                    </a:lnTo>
                    <a:lnTo>
                      <a:pt x="6233" y="20639"/>
                    </a:lnTo>
                    <a:lnTo>
                      <a:pt x="6246" y="20628"/>
                    </a:lnTo>
                    <a:lnTo>
                      <a:pt x="6258" y="20616"/>
                    </a:lnTo>
                    <a:lnTo>
                      <a:pt x="6271" y="20604"/>
                    </a:lnTo>
                    <a:lnTo>
                      <a:pt x="6283" y="20590"/>
                    </a:lnTo>
                    <a:lnTo>
                      <a:pt x="6295" y="20576"/>
                    </a:lnTo>
                    <a:lnTo>
                      <a:pt x="6310" y="20558"/>
                    </a:lnTo>
                    <a:lnTo>
                      <a:pt x="6323" y="20541"/>
                    </a:lnTo>
                    <a:lnTo>
                      <a:pt x="6337" y="20523"/>
                    </a:lnTo>
                    <a:lnTo>
                      <a:pt x="6350" y="20504"/>
                    </a:lnTo>
                    <a:lnTo>
                      <a:pt x="6364" y="20483"/>
                    </a:lnTo>
                    <a:lnTo>
                      <a:pt x="6377" y="20463"/>
                    </a:lnTo>
                    <a:lnTo>
                      <a:pt x="6392" y="20439"/>
                    </a:lnTo>
                    <a:lnTo>
                      <a:pt x="6406" y="20415"/>
                    </a:lnTo>
                    <a:lnTo>
                      <a:pt x="6420" y="20390"/>
                    </a:lnTo>
                    <a:lnTo>
                      <a:pt x="6435" y="20365"/>
                    </a:lnTo>
                    <a:lnTo>
                      <a:pt x="6448" y="20338"/>
                    </a:lnTo>
                    <a:lnTo>
                      <a:pt x="6463" y="20309"/>
                    </a:lnTo>
                    <a:lnTo>
                      <a:pt x="6478" y="20281"/>
                    </a:lnTo>
                    <a:lnTo>
                      <a:pt x="6492" y="20251"/>
                    </a:lnTo>
                    <a:lnTo>
                      <a:pt x="6507" y="20220"/>
                    </a:lnTo>
                    <a:lnTo>
                      <a:pt x="6521" y="20188"/>
                    </a:lnTo>
                    <a:lnTo>
                      <a:pt x="6536" y="20154"/>
                    </a:lnTo>
                    <a:lnTo>
                      <a:pt x="6550" y="20120"/>
                    </a:lnTo>
                    <a:lnTo>
                      <a:pt x="6565" y="20085"/>
                    </a:lnTo>
                    <a:lnTo>
                      <a:pt x="6580" y="20048"/>
                    </a:lnTo>
                    <a:lnTo>
                      <a:pt x="6594" y="20011"/>
                    </a:lnTo>
                    <a:lnTo>
                      <a:pt x="6609" y="19973"/>
                    </a:lnTo>
                    <a:lnTo>
                      <a:pt x="6624" y="19934"/>
                    </a:lnTo>
                    <a:lnTo>
                      <a:pt x="6638" y="19893"/>
                    </a:lnTo>
                    <a:lnTo>
                      <a:pt x="6653" y="19852"/>
                    </a:lnTo>
                    <a:lnTo>
                      <a:pt x="6668" y="19810"/>
                    </a:lnTo>
                    <a:lnTo>
                      <a:pt x="6684" y="19766"/>
                    </a:lnTo>
                    <a:lnTo>
                      <a:pt x="6698" y="19723"/>
                    </a:lnTo>
                    <a:lnTo>
                      <a:pt x="6713" y="19678"/>
                    </a:lnTo>
                    <a:lnTo>
                      <a:pt x="6728" y="19632"/>
                    </a:lnTo>
                    <a:lnTo>
                      <a:pt x="6743" y="19585"/>
                    </a:lnTo>
                    <a:lnTo>
                      <a:pt x="6758" y="19537"/>
                    </a:lnTo>
                    <a:lnTo>
                      <a:pt x="6773" y="19488"/>
                    </a:lnTo>
                    <a:lnTo>
                      <a:pt x="6788" y="19439"/>
                    </a:lnTo>
                    <a:lnTo>
                      <a:pt x="6802" y="19388"/>
                    </a:lnTo>
                    <a:lnTo>
                      <a:pt x="6817" y="19337"/>
                    </a:lnTo>
                    <a:lnTo>
                      <a:pt x="6832" y="19284"/>
                    </a:lnTo>
                    <a:lnTo>
                      <a:pt x="6847" y="19231"/>
                    </a:lnTo>
                    <a:lnTo>
                      <a:pt x="6862" y="19177"/>
                    </a:lnTo>
                    <a:lnTo>
                      <a:pt x="6877" y="19122"/>
                    </a:lnTo>
                    <a:lnTo>
                      <a:pt x="6892" y="19066"/>
                    </a:lnTo>
                    <a:lnTo>
                      <a:pt x="6907" y="19008"/>
                    </a:lnTo>
                    <a:lnTo>
                      <a:pt x="6922" y="18950"/>
                    </a:lnTo>
                    <a:lnTo>
                      <a:pt x="6936" y="18892"/>
                    </a:lnTo>
                    <a:lnTo>
                      <a:pt x="6951" y="18833"/>
                    </a:lnTo>
                    <a:lnTo>
                      <a:pt x="6966" y="18773"/>
                    </a:lnTo>
                    <a:lnTo>
                      <a:pt x="6981" y="18711"/>
                    </a:lnTo>
                    <a:lnTo>
                      <a:pt x="6996" y="18649"/>
                    </a:lnTo>
                    <a:lnTo>
                      <a:pt x="7011" y="18586"/>
                    </a:lnTo>
                    <a:lnTo>
                      <a:pt x="7026" y="18523"/>
                    </a:lnTo>
                    <a:lnTo>
                      <a:pt x="7041" y="18458"/>
                    </a:lnTo>
                    <a:lnTo>
                      <a:pt x="7056" y="18393"/>
                    </a:lnTo>
                    <a:lnTo>
                      <a:pt x="7071" y="18326"/>
                    </a:lnTo>
                    <a:lnTo>
                      <a:pt x="7086" y="18259"/>
                    </a:lnTo>
                    <a:lnTo>
                      <a:pt x="7101" y="18192"/>
                    </a:lnTo>
                    <a:lnTo>
                      <a:pt x="7116" y="18124"/>
                    </a:lnTo>
                    <a:lnTo>
                      <a:pt x="7131" y="18054"/>
                    </a:lnTo>
                    <a:lnTo>
                      <a:pt x="7146" y="17984"/>
                    </a:lnTo>
                    <a:lnTo>
                      <a:pt x="7161" y="17914"/>
                    </a:lnTo>
                    <a:lnTo>
                      <a:pt x="7175" y="17842"/>
                    </a:lnTo>
                    <a:lnTo>
                      <a:pt x="7190" y="17770"/>
                    </a:lnTo>
                    <a:lnTo>
                      <a:pt x="7205" y="17696"/>
                    </a:lnTo>
                    <a:lnTo>
                      <a:pt x="7220" y="17623"/>
                    </a:lnTo>
                    <a:lnTo>
                      <a:pt x="7235" y="17549"/>
                    </a:lnTo>
                    <a:lnTo>
                      <a:pt x="7250" y="17473"/>
                    </a:lnTo>
                    <a:lnTo>
                      <a:pt x="7265" y="17397"/>
                    </a:lnTo>
                    <a:lnTo>
                      <a:pt x="7280" y="17321"/>
                    </a:lnTo>
                    <a:lnTo>
                      <a:pt x="7295" y="17243"/>
                    </a:lnTo>
                    <a:lnTo>
                      <a:pt x="7310" y="17165"/>
                    </a:lnTo>
                    <a:lnTo>
                      <a:pt x="7325" y="17087"/>
                    </a:lnTo>
                    <a:lnTo>
                      <a:pt x="7340" y="17008"/>
                    </a:lnTo>
                    <a:lnTo>
                      <a:pt x="7356" y="16926"/>
                    </a:lnTo>
                    <a:lnTo>
                      <a:pt x="7371" y="16847"/>
                    </a:lnTo>
                    <a:lnTo>
                      <a:pt x="7386" y="16765"/>
                    </a:lnTo>
                    <a:lnTo>
                      <a:pt x="7401" y="16683"/>
                    </a:lnTo>
                    <a:lnTo>
                      <a:pt x="7416" y="16600"/>
                    </a:lnTo>
                    <a:lnTo>
                      <a:pt x="7431" y="16517"/>
                    </a:lnTo>
                    <a:lnTo>
                      <a:pt x="7446" y="16434"/>
                    </a:lnTo>
                    <a:lnTo>
                      <a:pt x="7461" y="16350"/>
                    </a:lnTo>
                    <a:lnTo>
                      <a:pt x="7476" y="16265"/>
                    </a:lnTo>
                    <a:lnTo>
                      <a:pt x="7491" y="16179"/>
                    </a:lnTo>
                    <a:lnTo>
                      <a:pt x="7506" y="16093"/>
                    </a:lnTo>
                    <a:lnTo>
                      <a:pt x="7521" y="16006"/>
                    </a:lnTo>
                    <a:lnTo>
                      <a:pt x="7536" y="15918"/>
                    </a:lnTo>
                    <a:lnTo>
                      <a:pt x="7551" y="15830"/>
                    </a:lnTo>
                    <a:lnTo>
                      <a:pt x="7566" y="15742"/>
                    </a:lnTo>
                    <a:lnTo>
                      <a:pt x="7581" y="15654"/>
                    </a:lnTo>
                    <a:lnTo>
                      <a:pt x="7596" y="15564"/>
                    </a:lnTo>
                    <a:lnTo>
                      <a:pt x="7611" y="15474"/>
                    </a:lnTo>
                    <a:lnTo>
                      <a:pt x="7626" y="15384"/>
                    </a:lnTo>
                    <a:lnTo>
                      <a:pt x="7641" y="15292"/>
                    </a:lnTo>
                    <a:lnTo>
                      <a:pt x="7656" y="15201"/>
                    </a:lnTo>
                    <a:lnTo>
                      <a:pt x="7671" y="15109"/>
                    </a:lnTo>
                    <a:lnTo>
                      <a:pt x="7686" y="15016"/>
                    </a:lnTo>
                    <a:lnTo>
                      <a:pt x="7701" y="14923"/>
                    </a:lnTo>
                    <a:lnTo>
                      <a:pt x="7716" y="14830"/>
                    </a:lnTo>
                    <a:lnTo>
                      <a:pt x="7731" y="14736"/>
                    </a:lnTo>
                    <a:lnTo>
                      <a:pt x="7746" y="14642"/>
                    </a:lnTo>
                    <a:lnTo>
                      <a:pt x="7761" y="14547"/>
                    </a:lnTo>
                    <a:lnTo>
                      <a:pt x="7776" y="14452"/>
                    </a:lnTo>
                    <a:lnTo>
                      <a:pt x="7791" y="14357"/>
                    </a:lnTo>
                    <a:lnTo>
                      <a:pt x="7806" y="14262"/>
                    </a:lnTo>
                    <a:lnTo>
                      <a:pt x="7821" y="14165"/>
                    </a:lnTo>
                    <a:lnTo>
                      <a:pt x="7836" y="14069"/>
                    </a:lnTo>
                    <a:lnTo>
                      <a:pt x="7851" y="13972"/>
                    </a:lnTo>
                    <a:lnTo>
                      <a:pt x="7866" y="13874"/>
                    </a:lnTo>
                    <a:lnTo>
                      <a:pt x="7881" y="13777"/>
                    </a:lnTo>
                    <a:lnTo>
                      <a:pt x="7896" y="13678"/>
                    </a:lnTo>
                    <a:lnTo>
                      <a:pt x="7911" y="13580"/>
                    </a:lnTo>
                    <a:lnTo>
                      <a:pt x="7926" y="13481"/>
                    </a:lnTo>
                    <a:lnTo>
                      <a:pt x="7941" y="13382"/>
                    </a:lnTo>
                    <a:lnTo>
                      <a:pt x="7956" y="13283"/>
                    </a:lnTo>
                    <a:lnTo>
                      <a:pt x="7971" y="13183"/>
                    </a:lnTo>
                    <a:lnTo>
                      <a:pt x="7986" y="13084"/>
                    </a:lnTo>
                    <a:lnTo>
                      <a:pt x="8001" y="12983"/>
                    </a:lnTo>
                    <a:lnTo>
                      <a:pt x="8016" y="12883"/>
                    </a:lnTo>
                    <a:lnTo>
                      <a:pt x="8032" y="12781"/>
                    </a:lnTo>
                    <a:lnTo>
                      <a:pt x="8047" y="12682"/>
                    </a:lnTo>
                    <a:lnTo>
                      <a:pt x="8062" y="12581"/>
                    </a:lnTo>
                    <a:lnTo>
                      <a:pt x="8076" y="12480"/>
                    </a:lnTo>
                    <a:lnTo>
                      <a:pt x="8092" y="12378"/>
                    </a:lnTo>
                    <a:lnTo>
                      <a:pt x="8106" y="12277"/>
                    </a:lnTo>
                    <a:lnTo>
                      <a:pt x="8121" y="12175"/>
                    </a:lnTo>
                    <a:lnTo>
                      <a:pt x="8136" y="12073"/>
                    </a:lnTo>
                    <a:lnTo>
                      <a:pt x="8151" y="11971"/>
                    </a:lnTo>
                    <a:lnTo>
                      <a:pt x="8166" y="11868"/>
                    </a:lnTo>
                    <a:lnTo>
                      <a:pt x="8181" y="11766"/>
                    </a:lnTo>
                    <a:lnTo>
                      <a:pt x="8196" y="11663"/>
                    </a:lnTo>
                    <a:lnTo>
                      <a:pt x="8211" y="11560"/>
                    </a:lnTo>
                    <a:lnTo>
                      <a:pt x="8226" y="11458"/>
                    </a:lnTo>
                    <a:lnTo>
                      <a:pt x="8241" y="11355"/>
                    </a:lnTo>
                    <a:lnTo>
                      <a:pt x="8256" y="11251"/>
                    </a:lnTo>
                    <a:lnTo>
                      <a:pt x="8271" y="11148"/>
                    </a:lnTo>
                    <a:lnTo>
                      <a:pt x="8286" y="11045"/>
                    </a:lnTo>
                    <a:lnTo>
                      <a:pt x="8301" y="10942"/>
                    </a:lnTo>
                    <a:lnTo>
                      <a:pt x="8316" y="10838"/>
                    </a:lnTo>
                    <a:lnTo>
                      <a:pt x="8331" y="10735"/>
                    </a:lnTo>
                    <a:lnTo>
                      <a:pt x="8346" y="10631"/>
                    </a:lnTo>
                    <a:lnTo>
                      <a:pt x="8361" y="10528"/>
                    </a:lnTo>
                    <a:lnTo>
                      <a:pt x="8376" y="10425"/>
                    </a:lnTo>
                    <a:lnTo>
                      <a:pt x="8391" y="10321"/>
                    </a:lnTo>
                    <a:lnTo>
                      <a:pt x="8406" y="10218"/>
                    </a:lnTo>
                    <a:lnTo>
                      <a:pt x="8421" y="10114"/>
                    </a:lnTo>
                    <a:lnTo>
                      <a:pt x="8436" y="10011"/>
                    </a:lnTo>
                    <a:lnTo>
                      <a:pt x="8451" y="9907"/>
                    </a:lnTo>
                    <a:lnTo>
                      <a:pt x="8466" y="9804"/>
                    </a:lnTo>
                    <a:lnTo>
                      <a:pt x="8481" y="9701"/>
                    </a:lnTo>
                    <a:lnTo>
                      <a:pt x="8496" y="9598"/>
                    </a:lnTo>
                    <a:lnTo>
                      <a:pt x="8511" y="9495"/>
                    </a:lnTo>
                    <a:lnTo>
                      <a:pt x="8526" y="9392"/>
                    </a:lnTo>
                    <a:lnTo>
                      <a:pt x="8541" y="9289"/>
                    </a:lnTo>
                    <a:lnTo>
                      <a:pt x="8556" y="9186"/>
                    </a:lnTo>
                    <a:lnTo>
                      <a:pt x="8571" y="9083"/>
                    </a:lnTo>
                    <a:lnTo>
                      <a:pt x="8586" y="8981"/>
                    </a:lnTo>
                    <a:lnTo>
                      <a:pt x="8601" y="8878"/>
                    </a:lnTo>
                    <a:lnTo>
                      <a:pt x="8616" y="8776"/>
                    </a:lnTo>
                    <a:lnTo>
                      <a:pt x="8631" y="8674"/>
                    </a:lnTo>
                    <a:lnTo>
                      <a:pt x="8646" y="8572"/>
                    </a:lnTo>
                    <a:lnTo>
                      <a:pt x="8662" y="8470"/>
                    </a:lnTo>
                    <a:lnTo>
                      <a:pt x="8676" y="8369"/>
                    </a:lnTo>
                    <a:lnTo>
                      <a:pt x="8692" y="8267"/>
                    </a:lnTo>
                    <a:lnTo>
                      <a:pt x="8708" y="8165"/>
                    </a:lnTo>
                    <a:lnTo>
                      <a:pt x="8723" y="8065"/>
                    </a:lnTo>
                    <a:lnTo>
                      <a:pt x="8738" y="7964"/>
                    </a:lnTo>
                    <a:lnTo>
                      <a:pt x="8753" y="7864"/>
                    </a:lnTo>
                    <a:lnTo>
                      <a:pt x="8768" y="7764"/>
                    </a:lnTo>
                    <a:lnTo>
                      <a:pt x="8783" y="7664"/>
                    </a:lnTo>
                    <a:lnTo>
                      <a:pt x="8798" y="7564"/>
                    </a:lnTo>
                    <a:lnTo>
                      <a:pt x="8813" y="7465"/>
                    </a:lnTo>
                    <a:lnTo>
                      <a:pt x="8828" y="7366"/>
                    </a:lnTo>
                    <a:lnTo>
                      <a:pt x="8843" y="7267"/>
                    </a:lnTo>
                    <a:lnTo>
                      <a:pt x="8858" y="7169"/>
                    </a:lnTo>
                    <a:lnTo>
                      <a:pt x="8873" y="7071"/>
                    </a:lnTo>
                    <a:lnTo>
                      <a:pt x="8888" y="6973"/>
                    </a:lnTo>
                    <a:lnTo>
                      <a:pt x="8903" y="6876"/>
                    </a:lnTo>
                    <a:lnTo>
                      <a:pt x="8918" y="6779"/>
                    </a:lnTo>
                    <a:lnTo>
                      <a:pt x="8933" y="6682"/>
                    </a:lnTo>
                    <a:lnTo>
                      <a:pt x="8948" y="6586"/>
                    </a:lnTo>
                    <a:lnTo>
                      <a:pt x="8963" y="6490"/>
                    </a:lnTo>
                    <a:lnTo>
                      <a:pt x="8978" y="6394"/>
                    </a:lnTo>
                    <a:lnTo>
                      <a:pt x="8993" y="6299"/>
                    </a:lnTo>
                    <a:lnTo>
                      <a:pt x="9008" y="6204"/>
                    </a:lnTo>
                    <a:lnTo>
                      <a:pt x="9023" y="6110"/>
                    </a:lnTo>
                    <a:lnTo>
                      <a:pt x="9038" y="6016"/>
                    </a:lnTo>
                    <a:lnTo>
                      <a:pt x="9053" y="5923"/>
                    </a:lnTo>
                    <a:lnTo>
                      <a:pt x="9068" y="5830"/>
                    </a:lnTo>
                    <a:lnTo>
                      <a:pt x="9083" y="5737"/>
                    </a:lnTo>
                    <a:lnTo>
                      <a:pt x="9098" y="5645"/>
                    </a:lnTo>
                    <a:lnTo>
                      <a:pt x="9113" y="5554"/>
                    </a:lnTo>
                    <a:lnTo>
                      <a:pt x="9128" y="5463"/>
                    </a:lnTo>
                    <a:lnTo>
                      <a:pt x="9143" y="5372"/>
                    </a:lnTo>
                    <a:lnTo>
                      <a:pt x="9158" y="5282"/>
                    </a:lnTo>
                    <a:lnTo>
                      <a:pt x="9173" y="5193"/>
                    </a:lnTo>
                    <a:lnTo>
                      <a:pt x="9188" y="5104"/>
                    </a:lnTo>
                    <a:lnTo>
                      <a:pt x="9203" y="5015"/>
                    </a:lnTo>
                    <a:lnTo>
                      <a:pt x="9218" y="4926"/>
                    </a:lnTo>
                    <a:lnTo>
                      <a:pt x="9233" y="4839"/>
                    </a:lnTo>
                    <a:lnTo>
                      <a:pt x="9248" y="4752"/>
                    </a:lnTo>
                    <a:lnTo>
                      <a:pt x="9263" y="4666"/>
                    </a:lnTo>
                    <a:lnTo>
                      <a:pt x="9278" y="4580"/>
                    </a:lnTo>
                    <a:lnTo>
                      <a:pt x="9293" y="4495"/>
                    </a:lnTo>
                    <a:lnTo>
                      <a:pt x="9308" y="4411"/>
                    </a:lnTo>
                    <a:lnTo>
                      <a:pt x="9323" y="4327"/>
                    </a:lnTo>
                    <a:lnTo>
                      <a:pt x="9338" y="4243"/>
                    </a:lnTo>
                    <a:lnTo>
                      <a:pt x="9353" y="4160"/>
                    </a:lnTo>
                    <a:lnTo>
                      <a:pt x="9368" y="4078"/>
                    </a:lnTo>
                    <a:lnTo>
                      <a:pt x="9384" y="3995"/>
                    </a:lnTo>
                    <a:lnTo>
                      <a:pt x="9399" y="3916"/>
                    </a:lnTo>
                    <a:lnTo>
                      <a:pt x="9414" y="3836"/>
                    </a:lnTo>
                    <a:lnTo>
                      <a:pt x="9429" y="3756"/>
                    </a:lnTo>
                    <a:lnTo>
                      <a:pt x="9444" y="3677"/>
                    </a:lnTo>
                    <a:lnTo>
                      <a:pt x="9459" y="3598"/>
                    </a:lnTo>
                    <a:lnTo>
                      <a:pt x="9474" y="3521"/>
                    </a:lnTo>
                    <a:lnTo>
                      <a:pt x="9489" y="3444"/>
                    </a:lnTo>
                    <a:lnTo>
                      <a:pt x="9504" y="3368"/>
                    </a:lnTo>
                    <a:lnTo>
                      <a:pt x="9519" y="3293"/>
                    </a:lnTo>
                    <a:lnTo>
                      <a:pt x="9534" y="3218"/>
                    </a:lnTo>
                    <a:lnTo>
                      <a:pt x="9549" y="3143"/>
                    </a:lnTo>
                    <a:lnTo>
                      <a:pt x="9564" y="3070"/>
                    </a:lnTo>
                    <a:lnTo>
                      <a:pt x="9579" y="2998"/>
                    </a:lnTo>
                    <a:lnTo>
                      <a:pt x="9594" y="2926"/>
                    </a:lnTo>
                    <a:lnTo>
                      <a:pt x="9610" y="2855"/>
                    </a:lnTo>
                    <a:lnTo>
                      <a:pt x="9625" y="2784"/>
                    </a:lnTo>
                    <a:lnTo>
                      <a:pt x="9640" y="2714"/>
                    </a:lnTo>
                    <a:lnTo>
                      <a:pt x="9655" y="2646"/>
                    </a:lnTo>
                    <a:lnTo>
                      <a:pt x="9670" y="2578"/>
                    </a:lnTo>
                    <a:lnTo>
                      <a:pt x="9685" y="2510"/>
                    </a:lnTo>
                    <a:lnTo>
                      <a:pt x="9700" y="2444"/>
                    </a:lnTo>
                    <a:lnTo>
                      <a:pt x="9715" y="2378"/>
                    </a:lnTo>
                    <a:lnTo>
                      <a:pt x="9730" y="2313"/>
                    </a:lnTo>
                    <a:lnTo>
                      <a:pt x="9745" y="2249"/>
                    </a:lnTo>
                    <a:lnTo>
                      <a:pt x="9760" y="2186"/>
                    </a:lnTo>
                    <a:lnTo>
                      <a:pt x="9775" y="2123"/>
                    </a:lnTo>
                    <a:lnTo>
                      <a:pt x="9790" y="2062"/>
                    </a:lnTo>
                    <a:lnTo>
                      <a:pt x="9805" y="2001"/>
                    </a:lnTo>
                    <a:lnTo>
                      <a:pt x="9820" y="1941"/>
                    </a:lnTo>
                    <a:lnTo>
                      <a:pt x="9835" y="1882"/>
                    </a:lnTo>
                    <a:lnTo>
                      <a:pt x="9851" y="1823"/>
                    </a:lnTo>
                    <a:lnTo>
                      <a:pt x="9866" y="1766"/>
                    </a:lnTo>
                    <a:lnTo>
                      <a:pt x="9881" y="1709"/>
                    </a:lnTo>
                    <a:lnTo>
                      <a:pt x="9896" y="1653"/>
                    </a:lnTo>
                    <a:lnTo>
                      <a:pt x="9911" y="1598"/>
                    </a:lnTo>
                    <a:lnTo>
                      <a:pt x="9926" y="1544"/>
                    </a:lnTo>
                    <a:lnTo>
                      <a:pt x="9941" y="1491"/>
                    </a:lnTo>
                    <a:lnTo>
                      <a:pt x="9956" y="1439"/>
                    </a:lnTo>
                    <a:lnTo>
                      <a:pt x="9971" y="1387"/>
                    </a:lnTo>
                    <a:lnTo>
                      <a:pt x="9987" y="1337"/>
                    </a:lnTo>
                    <a:lnTo>
                      <a:pt x="10002" y="1287"/>
                    </a:lnTo>
                    <a:cubicBezTo>
                      <a:pt x="10017" y="1237"/>
                      <a:pt x="10071" y="1208"/>
                      <a:pt x="10122" y="1224"/>
                    </a:cubicBezTo>
                    <a:cubicBezTo>
                      <a:pt x="10172" y="1239"/>
                      <a:pt x="10201" y="1293"/>
                      <a:pt x="10185" y="1344"/>
                    </a:cubicBezTo>
                    <a:lnTo>
                      <a:pt x="10170" y="1392"/>
                    </a:lnTo>
                    <a:lnTo>
                      <a:pt x="10156" y="1442"/>
                    </a:lnTo>
                    <a:lnTo>
                      <a:pt x="10141" y="1492"/>
                    </a:lnTo>
                    <a:lnTo>
                      <a:pt x="10126" y="1544"/>
                    </a:lnTo>
                    <a:lnTo>
                      <a:pt x="10111" y="1597"/>
                    </a:lnTo>
                    <a:lnTo>
                      <a:pt x="10096" y="1649"/>
                    </a:lnTo>
                    <a:lnTo>
                      <a:pt x="10081" y="1704"/>
                    </a:lnTo>
                    <a:lnTo>
                      <a:pt x="10066" y="1758"/>
                    </a:lnTo>
                    <a:lnTo>
                      <a:pt x="10051" y="1815"/>
                    </a:lnTo>
                    <a:lnTo>
                      <a:pt x="10036" y="1872"/>
                    </a:lnTo>
                    <a:lnTo>
                      <a:pt x="10022" y="1929"/>
                    </a:lnTo>
                    <a:lnTo>
                      <a:pt x="10007" y="1988"/>
                    </a:lnTo>
                    <a:lnTo>
                      <a:pt x="9992" y="2046"/>
                    </a:lnTo>
                    <a:lnTo>
                      <a:pt x="9977" y="2107"/>
                    </a:lnTo>
                    <a:lnTo>
                      <a:pt x="9962" y="2168"/>
                    </a:lnTo>
                    <a:lnTo>
                      <a:pt x="9947" y="2231"/>
                    </a:lnTo>
                    <a:lnTo>
                      <a:pt x="9932" y="2294"/>
                    </a:lnTo>
                    <a:lnTo>
                      <a:pt x="9917" y="2356"/>
                    </a:lnTo>
                    <a:lnTo>
                      <a:pt x="9902" y="2421"/>
                    </a:lnTo>
                    <a:lnTo>
                      <a:pt x="9887" y="2487"/>
                    </a:lnTo>
                    <a:lnTo>
                      <a:pt x="9872" y="2552"/>
                    </a:lnTo>
                    <a:lnTo>
                      <a:pt x="9857" y="2619"/>
                    </a:lnTo>
                    <a:lnTo>
                      <a:pt x="9842" y="2687"/>
                    </a:lnTo>
                    <a:lnTo>
                      <a:pt x="9827" y="2755"/>
                    </a:lnTo>
                    <a:lnTo>
                      <a:pt x="9812" y="2825"/>
                    </a:lnTo>
                    <a:lnTo>
                      <a:pt x="9797" y="2894"/>
                    </a:lnTo>
                    <a:lnTo>
                      <a:pt x="9782" y="2965"/>
                    </a:lnTo>
                    <a:lnTo>
                      <a:pt x="9767" y="3037"/>
                    </a:lnTo>
                    <a:lnTo>
                      <a:pt x="9753" y="3109"/>
                    </a:lnTo>
                    <a:lnTo>
                      <a:pt x="9738" y="3182"/>
                    </a:lnTo>
                    <a:lnTo>
                      <a:pt x="9723" y="3255"/>
                    </a:lnTo>
                    <a:lnTo>
                      <a:pt x="9708" y="3330"/>
                    </a:lnTo>
                    <a:lnTo>
                      <a:pt x="9693" y="3405"/>
                    </a:lnTo>
                    <a:lnTo>
                      <a:pt x="9678" y="3481"/>
                    </a:lnTo>
                    <a:lnTo>
                      <a:pt x="9663" y="3558"/>
                    </a:lnTo>
                    <a:lnTo>
                      <a:pt x="9648" y="3635"/>
                    </a:lnTo>
                    <a:lnTo>
                      <a:pt x="9633" y="3712"/>
                    </a:lnTo>
                    <a:lnTo>
                      <a:pt x="9618" y="3791"/>
                    </a:lnTo>
                    <a:lnTo>
                      <a:pt x="9603" y="3871"/>
                    </a:lnTo>
                    <a:lnTo>
                      <a:pt x="9588" y="3951"/>
                    </a:lnTo>
                    <a:lnTo>
                      <a:pt x="9573" y="4032"/>
                    </a:lnTo>
                    <a:lnTo>
                      <a:pt x="9557" y="4113"/>
                    </a:lnTo>
                    <a:lnTo>
                      <a:pt x="9542" y="4195"/>
                    </a:lnTo>
                    <a:lnTo>
                      <a:pt x="9527" y="4276"/>
                    </a:lnTo>
                    <a:lnTo>
                      <a:pt x="9512" y="4360"/>
                    </a:lnTo>
                    <a:lnTo>
                      <a:pt x="9497" y="4444"/>
                    </a:lnTo>
                    <a:lnTo>
                      <a:pt x="9482" y="4528"/>
                    </a:lnTo>
                    <a:lnTo>
                      <a:pt x="9467" y="4613"/>
                    </a:lnTo>
                    <a:lnTo>
                      <a:pt x="9452" y="4699"/>
                    </a:lnTo>
                    <a:lnTo>
                      <a:pt x="9437" y="4785"/>
                    </a:lnTo>
                    <a:lnTo>
                      <a:pt x="9422" y="4872"/>
                    </a:lnTo>
                    <a:lnTo>
                      <a:pt x="9407" y="4959"/>
                    </a:lnTo>
                    <a:lnTo>
                      <a:pt x="9392" y="5046"/>
                    </a:lnTo>
                    <a:lnTo>
                      <a:pt x="9377" y="5135"/>
                    </a:lnTo>
                    <a:lnTo>
                      <a:pt x="9362" y="5224"/>
                    </a:lnTo>
                    <a:lnTo>
                      <a:pt x="9347" y="5313"/>
                    </a:lnTo>
                    <a:lnTo>
                      <a:pt x="9332" y="5403"/>
                    </a:lnTo>
                    <a:lnTo>
                      <a:pt x="9317" y="5494"/>
                    </a:lnTo>
                    <a:lnTo>
                      <a:pt x="9302" y="5585"/>
                    </a:lnTo>
                    <a:lnTo>
                      <a:pt x="9287" y="5676"/>
                    </a:lnTo>
                    <a:lnTo>
                      <a:pt x="9272" y="5768"/>
                    </a:lnTo>
                    <a:lnTo>
                      <a:pt x="9257" y="5861"/>
                    </a:lnTo>
                    <a:lnTo>
                      <a:pt x="9242" y="5954"/>
                    </a:lnTo>
                    <a:lnTo>
                      <a:pt x="9227" y="6047"/>
                    </a:lnTo>
                    <a:lnTo>
                      <a:pt x="9212" y="6141"/>
                    </a:lnTo>
                    <a:lnTo>
                      <a:pt x="9197" y="6234"/>
                    </a:lnTo>
                    <a:lnTo>
                      <a:pt x="9182" y="6329"/>
                    </a:lnTo>
                    <a:lnTo>
                      <a:pt x="9167" y="6424"/>
                    </a:lnTo>
                    <a:lnTo>
                      <a:pt x="9152" y="6519"/>
                    </a:lnTo>
                    <a:lnTo>
                      <a:pt x="9137" y="6615"/>
                    </a:lnTo>
                    <a:lnTo>
                      <a:pt x="9122" y="6711"/>
                    </a:lnTo>
                    <a:lnTo>
                      <a:pt x="9107" y="6808"/>
                    </a:lnTo>
                    <a:lnTo>
                      <a:pt x="9092" y="6905"/>
                    </a:lnTo>
                    <a:lnTo>
                      <a:pt x="9077" y="7002"/>
                    </a:lnTo>
                    <a:lnTo>
                      <a:pt x="9062" y="7100"/>
                    </a:lnTo>
                    <a:lnTo>
                      <a:pt x="9047" y="7198"/>
                    </a:lnTo>
                    <a:lnTo>
                      <a:pt x="9032" y="7296"/>
                    </a:lnTo>
                    <a:lnTo>
                      <a:pt x="9017" y="7395"/>
                    </a:lnTo>
                    <a:lnTo>
                      <a:pt x="9002" y="7494"/>
                    </a:lnTo>
                    <a:lnTo>
                      <a:pt x="8987" y="7593"/>
                    </a:lnTo>
                    <a:lnTo>
                      <a:pt x="8972" y="7693"/>
                    </a:lnTo>
                    <a:lnTo>
                      <a:pt x="8957" y="7793"/>
                    </a:lnTo>
                    <a:lnTo>
                      <a:pt x="8942" y="7893"/>
                    </a:lnTo>
                    <a:lnTo>
                      <a:pt x="8927" y="7993"/>
                    </a:lnTo>
                    <a:lnTo>
                      <a:pt x="8912" y="8094"/>
                    </a:lnTo>
                    <a:lnTo>
                      <a:pt x="8897" y="8195"/>
                    </a:lnTo>
                    <a:lnTo>
                      <a:pt x="8881" y="8296"/>
                    </a:lnTo>
                    <a:lnTo>
                      <a:pt x="8866" y="8396"/>
                    </a:lnTo>
                    <a:lnTo>
                      <a:pt x="8851" y="8499"/>
                    </a:lnTo>
                    <a:lnTo>
                      <a:pt x="8836" y="8599"/>
                    </a:lnTo>
                    <a:lnTo>
                      <a:pt x="8821" y="8701"/>
                    </a:lnTo>
                    <a:lnTo>
                      <a:pt x="8806" y="8803"/>
                    </a:lnTo>
                    <a:lnTo>
                      <a:pt x="8791" y="8905"/>
                    </a:lnTo>
                    <a:lnTo>
                      <a:pt x="8776" y="9008"/>
                    </a:lnTo>
                    <a:lnTo>
                      <a:pt x="8761" y="9110"/>
                    </a:lnTo>
                    <a:lnTo>
                      <a:pt x="8746" y="9213"/>
                    </a:lnTo>
                    <a:lnTo>
                      <a:pt x="8731" y="9316"/>
                    </a:lnTo>
                    <a:lnTo>
                      <a:pt x="8716" y="9419"/>
                    </a:lnTo>
                    <a:lnTo>
                      <a:pt x="8701" y="9522"/>
                    </a:lnTo>
                    <a:lnTo>
                      <a:pt x="8686" y="9625"/>
                    </a:lnTo>
                    <a:lnTo>
                      <a:pt x="8671" y="9728"/>
                    </a:lnTo>
                    <a:lnTo>
                      <a:pt x="8656" y="9831"/>
                    </a:lnTo>
                    <a:lnTo>
                      <a:pt x="8641" y="9934"/>
                    </a:lnTo>
                    <a:lnTo>
                      <a:pt x="8626" y="10038"/>
                    </a:lnTo>
                    <a:lnTo>
                      <a:pt x="8611" y="10141"/>
                    </a:lnTo>
                    <a:lnTo>
                      <a:pt x="8596" y="10245"/>
                    </a:lnTo>
                    <a:lnTo>
                      <a:pt x="8581" y="10348"/>
                    </a:lnTo>
                    <a:lnTo>
                      <a:pt x="8566" y="10452"/>
                    </a:lnTo>
                    <a:lnTo>
                      <a:pt x="8551" y="10555"/>
                    </a:lnTo>
                    <a:lnTo>
                      <a:pt x="8536" y="10658"/>
                    </a:lnTo>
                    <a:lnTo>
                      <a:pt x="8521" y="10762"/>
                    </a:lnTo>
                    <a:lnTo>
                      <a:pt x="8506" y="10865"/>
                    </a:lnTo>
                    <a:lnTo>
                      <a:pt x="8491" y="10969"/>
                    </a:lnTo>
                    <a:lnTo>
                      <a:pt x="8476" y="11072"/>
                    </a:lnTo>
                    <a:lnTo>
                      <a:pt x="8461" y="11175"/>
                    </a:lnTo>
                    <a:lnTo>
                      <a:pt x="8446" y="11278"/>
                    </a:lnTo>
                    <a:lnTo>
                      <a:pt x="8431" y="11382"/>
                    </a:lnTo>
                    <a:lnTo>
                      <a:pt x="8416" y="11485"/>
                    </a:lnTo>
                    <a:lnTo>
                      <a:pt x="8401" y="11587"/>
                    </a:lnTo>
                    <a:lnTo>
                      <a:pt x="8386" y="11690"/>
                    </a:lnTo>
                    <a:lnTo>
                      <a:pt x="8371" y="11793"/>
                    </a:lnTo>
                    <a:lnTo>
                      <a:pt x="8356" y="11895"/>
                    </a:lnTo>
                    <a:lnTo>
                      <a:pt x="8341" y="11998"/>
                    </a:lnTo>
                    <a:lnTo>
                      <a:pt x="8326" y="12100"/>
                    </a:lnTo>
                    <a:lnTo>
                      <a:pt x="8311" y="12202"/>
                    </a:lnTo>
                    <a:lnTo>
                      <a:pt x="8296" y="12304"/>
                    </a:lnTo>
                    <a:lnTo>
                      <a:pt x="8281" y="12407"/>
                    </a:lnTo>
                    <a:lnTo>
                      <a:pt x="8266" y="12507"/>
                    </a:lnTo>
                    <a:lnTo>
                      <a:pt x="8251" y="12610"/>
                    </a:lnTo>
                    <a:lnTo>
                      <a:pt x="8236" y="12711"/>
                    </a:lnTo>
                    <a:lnTo>
                      <a:pt x="8221" y="12811"/>
                    </a:lnTo>
                    <a:lnTo>
                      <a:pt x="8205" y="12912"/>
                    </a:lnTo>
                    <a:lnTo>
                      <a:pt x="8190" y="13012"/>
                    </a:lnTo>
                    <a:lnTo>
                      <a:pt x="8175" y="13113"/>
                    </a:lnTo>
                    <a:lnTo>
                      <a:pt x="8160" y="13212"/>
                    </a:lnTo>
                    <a:lnTo>
                      <a:pt x="8145" y="13312"/>
                    </a:lnTo>
                    <a:lnTo>
                      <a:pt x="8130" y="13411"/>
                    </a:lnTo>
                    <a:lnTo>
                      <a:pt x="8115" y="13510"/>
                    </a:lnTo>
                    <a:lnTo>
                      <a:pt x="8100" y="13609"/>
                    </a:lnTo>
                    <a:lnTo>
                      <a:pt x="8085" y="13707"/>
                    </a:lnTo>
                    <a:lnTo>
                      <a:pt x="8070" y="13806"/>
                    </a:lnTo>
                    <a:lnTo>
                      <a:pt x="8055" y="13903"/>
                    </a:lnTo>
                    <a:lnTo>
                      <a:pt x="8040" y="14001"/>
                    </a:lnTo>
                    <a:lnTo>
                      <a:pt x="8025" y="14098"/>
                    </a:lnTo>
                    <a:lnTo>
                      <a:pt x="8010" y="14194"/>
                    </a:lnTo>
                    <a:lnTo>
                      <a:pt x="7995" y="14291"/>
                    </a:lnTo>
                    <a:lnTo>
                      <a:pt x="7980" y="14387"/>
                    </a:lnTo>
                    <a:lnTo>
                      <a:pt x="7965" y="14482"/>
                    </a:lnTo>
                    <a:lnTo>
                      <a:pt x="7950" y="14577"/>
                    </a:lnTo>
                    <a:lnTo>
                      <a:pt x="7935" y="14673"/>
                    </a:lnTo>
                    <a:lnTo>
                      <a:pt x="7920" y="14767"/>
                    </a:lnTo>
                    <a:lnTo>
                      <a:pt x="7905" y="14861"/>
                    </a:lnTo>
                    <a:lnTo>
                      <a:pt x="7890" y="14954"/>
                    </a:lnTo>
                    <a:lnTo>
                      <a:pt x="7875" y="15047"/>
                    </a:lnTo>
                    <a:lnTo>
                      <a:pt x="7860" y="15140"/>
                    </a:lnTo>
                    <a:lnTo>
                      <a:pt x="7845" y="15232"/>
                    </a:lnTo>
                    <a:lnTo>
                      <a:pt x="7830" y="15323"/>
                    </a:lnTo>
                    <a:lnTo>
                      <a:pt x="7815" y="15415"/>
                    </a:lnTo>
                    <a:lnTo>
                      <a:pt x="7800" y="15505"/>
                    </a:lnTo>
                    <a:lnTo>
                      <a:pt x="7785" y="15595"/>
                    </a:lnTo>
                    <a:lnTo>
                      <a:pt x="7770" y="15685"/>
                    </a:lnTo>
                    <a:lnTo>
                      <a:pt x="7755" y="15775"/>
                    </a:lnTo>
                    <a:lnTo>
                      <a:pt x="7740" y="15863"/>
                    </a:lnTo>
                    <a:lnTo>
                      <a:pt x="7725" y="15951"/>
                    </a:lnTo>
                    <a:lnTo>
                      <a:pt x="7710" y="16039"/>
                    </a:lnTo>
                    <a:lnTo>
                      <a:pt x="7695" y="16126"/>
                    </a:lnTo>
                    <a:lnTo>
                      <a:pt x="7680" y="16212"/>
                    </a:lnTo>
                    <a:lnTo>
                      <a:pt x="7665" y="16298"/>
                    </a:lnTo>
                    <a:lnTo>
                      <a:pt x="7650" y="16383"/>
                    </a:lnTo>
                    <a:lnTo>
                      <a:pt x="7635" y="16467"/>
                    </a:lnTo>
                    <a:lnTo>
                      <a:pt x="7620" y="16552"/>
                    </a:lnTo>
                    <a:lnTo>
                      <a:pt x="7605" y="16635"/>
                    </a:lnTo>
                    <a:lnTo>
                      <a:pt x="7590" y="16718"/>
                    </a:lnTo>
                    <a:lnTo>
                      <a:pt x="7575" y="16800"/>
                    </a:lnTo>
                    <a:lnTo>
                      <a:pt x="7560" y="16882"/>
                    </a:lnTo>
                    <a:lnTo>
                      <a:pt x="7545" y="16963"/>
                    </a:lnTo>
                    <a:lnTo>
                      <a:pt x="7529" y="17043"/>
                    </a:lnTo>
                    <a:lnTo>
                      <a:pt x="7514" y="17122"/>
                    </a:lnTo>
                    <a:lnTo>
                      <a:pt x="7499" y="17202"/>
                    </a:lnTo>
                    <a:lnTo>
                      <a:pt x="7484" y="17280"/>
                    </a:lnTo>
                    <a:lnTo>
                      <a:pt x="7469" y="17358"/>
                    </a:lnTo>
                    <a:lnTo>
                      <a:pt x="7454" y="17434"/>
                    </a:lnTo>
                    <a:lnTo>
                      <a:pt x="7439" y="17510"/>
                    </a:lnTo>
                    <a:lnTo>
                      <a:pt x="7424" y="17586"/>
                    </a:lnTo>
                    <a:lnTo>
                      <a:pt x="7409" y="17662"/>
                    </a:lnTo>
                    <a:lnTo>
                      <a:pt x="7394" y="17735"/>
                    </a:lnTo>
                    <a:lnTo>
                      <a:pt x="7378" y="17809"/>
                    </a:lnTo>
                    <a:lnTo>
                      <a:pt x="7363" y="17881"/>
                    </a:lnTo>
                    <a:lnTo>
                      <a:pt x="7348" y="17953"/>
                    </a:lnTo>
                    <a:lnTo>
                      <a:pt x="7333" y="18025"/>
                    </a:lnTo>
                    <a:lnTo>
                      <a:pt x="7318" y="18095"/>
                    </a:lnTo>
                    <a:lnTo>
                      <a:pt x="7303" y="18165"/>
                    </a:lnTo>
                    <a:lnTo>
                      <a:pt x="7288" y="18233"/>
                    </a:lnTo>
                    <a:lnTo>
                      <a:pt x="7273" y="18301"/>
                    </a:lnTo>
                    <a:lnTo>
                      <a:pt x="7258" y="18368"/>
                    </a:lnTo>
                    <a:lnTo>
                      <a:pt x="7243" y="18436"/>
                    </a:lnTo>
                    <a:lnTo>
                      <a:pt x="7228" y="18501"/>
                    </a:lnTo>
                    <a:lnTo>
                      <a:pt x="7213" y="18566"/>
                    </a:lnTo>
                    <a:lnTo>
                      <a:pt x="7198" y="18631"/>
                    </a:lnTo>
                    <a:lnTo>
                      <a:pt x="7183" y="18694"/>
                    </a:lnTo>
                    <a:lnTo>
                      <a:pt x="7168" y="18756"/>
                    </a:lnTo>
                    <a:lnTo>
                      <a:pt x="7153" y="18818"/>
                    </a:lnTo>
                    <a:lnTo>
                      <a:pt x="7138" y="18880"/>
                    </a:lnTo>
                    <a:lnTo>
                      <a:pt x="7123" y="18939"/>
                    </a:lnTo>
                    <a:lnTo>
                      <a:pt x="7107" y="18999"/>
                    </a:lnTo>
                    <a:lnTo>
                      <a:pt x="7092" y="19057"/>
                    </a:lnTo>
                    <a:lnTo>
                      <a:pt x="7077" y="19115"/>
                    </a:lnTo>
                    <a:lnTo>
                      <a:pt x="7062" y="19171"/>
                    </a:lnTo>
                    <a:lnTo>
                      <a:pt x="7047" y="19228"/>
                    </a:lnTo>
                    <a:lnTo>
                      <a:pt x="7032" y="19282"/>
                    </a:lnTo>
                    <a:lnTo>
                      <a:pt x="7017" y="19337"/>
                    </a:lnTo>
                    <a:lnTo>
                      <a:pt x="7002" y="19390"/>
                    </a:lnTo>
                    <a:lnTo>
                      <a:pt x="6987" y="19443"/>
                    </a:lnTo>
                    <a:lnTo>
                      <a:pt x="6971" y="19494"/>
                    </a:lnTo>
                    <a:lnTo>
                      <a:pt x="6956" y="19545"/>
                    </a:lnTo>
                    <a:lnTo>
                      <a:pt x="6941" y="19594"/>
                    </a:lnTo>
                    <a:lnTo>
                      <a:pt x="6926" y="19644"/>
                    </a:lnTo>
                    <a:lnTo>
                      <a:pt x="6911" y="19691"/>
                    </a:lnTo>
                    <a:lnTo>
                      <a:pt x="6896" y="19739"/>
                    </a:lnTo>
                    <a:lnTo>
                      <a:pt x="6881" y="19784"/>
                    </a:lnTo>
                    <a:lnTo>
                      <a:pt x="6865" y="19831"/>
                    </a:lnTo>
                    <a:lnTo>
                      <a:pt x="6849" y="19875"/>
                    </a:lnTo>
                    <a:lnTo>
                      <a:pt x="6834" y="19917"/>
                    </a:lnTo>
                    <a:lnTo>
                      <a:pt x="6819" y="19959"/>
                    </a:lnTo>
                    <a:lnTo>
                      <a:pt x="6803" y="20001"/>
                    </a:lnTo>
                    <a:lnTo>
                      <a:pt x="6788" y="20042"/>
                    </a:lnTo>
                    <a:lnTo>
                      <a:pt x="6773" y="20082"/>
                    </a:lnTo>
                    <a:lnTo>
                      <a:pt x="6757" y="20121"/>
                    </a:lnTo>
                    <a:lnTo>
                      <a:pt x="6742" y="20158"/>
                    </a:lnTo>
                    <a:lnTo>
                      <a:pt x="6727" y="20195"/>
                    </a:lnTo>
                    <a:lnTo>
                      <a:pt x="6711" y="20231"/>
                    </a:lnTo>
                    <a:lnTo>
                      <a:pt x="6696" y="20265"/>
                    </a:lnTo>
                    <a:lnTo>
                      <a:pt x="6680" y="20301"/>
                    </a:lnTo>
                    <a:lnTo>
                      <a:pt x="6665" y="20334"/>
                    </a:lnTo>
                    <a:lnTo>
                      <a:pt x="6649" y="20366"/>
                    </a:lnTo>
                    <a:lnTo>
                      <a:pt x="6634" y="20398"/>
                    </a:lnTo>
                    <a:lnTo>
                      <a:pt x="6619" y="20427"/>
                    </a:lnTo>
                    <a:lnTo>
                      <a:pt x="6602" y="20458"/>
                    </a:lnTo>
                    <a:lnTo>
                      <a:pt x="6587" y="20486"/>
                    </a:lnTo>
                    <a:lnTo>
                      <a:pt x="6571" y="20514"/>
                    </a:lnTo>
                    <a:lnTo>
                      <a:pt x="6555" y="20540"/>
                    </a:lnTo>
                    <a:lnTo>
                      <a:pt x="6540" y="20564"/>
                    </a:lnTo>
                    <a:lnTo>
                      <a:pt x="6523" y="20592"/>
                    </a:lnTo>
                    <a:lnTo>
                      <a:pt x="6507" y="20615"/>
                    </a:lnTo>
                    <a:lnTo>
                      <a:pt x="6490" y="20638"/>
                    </a:lnTo>
                    <a:lnTo>
                      <a:pt x="6474" y="20660"/>
                    </a:lnTo>
                    <a:lnTo>
                      <a:pt x="6457" y="20681"/>
                    </a:lnTo>
                    <a:lnTo>
                      <a:pt x="6442" y="20699"/>
                    </a:lnTo>
                    <a:lnTo>
                      <a:pt x="6424" y="20721"/>
                    </a:lnTo>
                    <a:lnTo>
                      <a:pt x="6406" y="20739"/>
                    </a:lnTo>
                    <a:lnTo>
                      <a:pt x="6389" y="20757"/>
                    </a:lnTo>
                    <a:lnTo>
                      <a:pt x="6371" y="20773"/>
                    </a:lnTo>
                    <a:lnTo>
                      <a:pt x="6353" y="20788"/>
                    </a:lnTo>
                    <a:lnTo>
                      <a:pt x="6335" y="20803"/>
                    </a:lnTo>
                    <a:lnTo>
                      <a:pt x="6317" y="20816"/>
                    </a:lnTo>
                    <a:lnTo>
                      <a:pt x="6298" y="20829"/>
                    </a:lnTo>
                    <a:lnTo>
                      <a:pt x="6279" y="20840"/>
                    </a:lnTo>
                    <a:lnTo>
                      <a:pt x="6254" y="20853"/>
                    </a:lnTo>
                    <a:lnTo>
                      <a:pt x="6239" y="20859"/>
                    </a:lnTo>
                    <a:lnTo>
                      <a:pt x="6219" y="20867"/>
                    </a:lnTo>
                    <a:lnTo>
                      <a:pt x="6198" y="20873"/>
                    </a:lnTo>
                    <a:lnTo>
                      <a:pt x="6171" y="20880"/>
                    </a:lnTo>
                    <a:lnTo>
                      <a:pt x="6156" y="20882"/>
                    </a:lnTo>
                    <a:lnTo>
                      <a:pt x="6135" y="20884"/>
                    </a:lnTo>
                    <a:lnTo>
                      <a:pt x="6107" y="20885"/>
                    </a:lnTo>
                    <a:lnTo>
                      <a:pt x="6092" y="20884"/>
                    </a:lnTo>
                    <a:lnTo>
                      <a:pt x="6070" y="20883"/>
                    </a:lnTo>
                    <a:lnTo>
                      <a:pt x="6043" y="20878"/>
                    </a:lnTo>
                    <a:lnTo>
                      <a:pt x="6028" y="20874"/>
                    </a:lnTo>
                    <a:lnTo>
                      <a:pt x="6002" y="20867"/>
                    </a:lnTo>
                    <a:lnTo>
                      <a:pt x="5982" y="20858"/>
                    </a:lnTo>
                    <a:lnTo>
                      <a:pt x="5967" y="20851"/>
                    </a:lnTo>
                    <a:lnTo>
                      <a:pt x="5943" y="20840"/>
                    </a:lnTo>
                    <a:lnTo>
                      <a:pt x="5924" y="20828"/>
                    </a:lnTo>
                    <a:lnTo>
                      <a:pt x="5909" y="20818"/>
                    </a:lnTo>
                    <a:lnTo>
                      <a:pt x="5887" y="20803"/>
                    </a:lnTo>
                    <a:lnTo>
                      <a:pt x="5870" y="20789"/>
                    </a:lnTo>
                    <a:lnTo>
                      <a:pt x="5852" y="20774"/>
                    </a:lnTo>
                    <a:lnTo>
                      <a:pt x="5837" y="20760"/>
                    </a:lnTo>
                    <a:lnTo>
                      <a:pt x="5817" y="20741"/>
                    </a:lnTo>
                    <a:lnTo>
                      <a:pt x="5800" y="20723"/>
                    </a:lnTo>
                    <a:lnTo>
                      <a:pt x="5784" y="20704"/>
                    </a:lnTo>
                    <a:lnTo>
                      <a:pt x="5767" y="20684"/>
                    </a:lnTo>
                    <a:lnTo>
                      <a:pt x="5751" y="20663"/>
                    </a:lnTo>
                    <a:lnTo>
                      <a:pt x="5734" y="20641"/>
                    </a:lnTo>
                    <a:lnTo>
                      <a:pt x="5718" y="20619"/>
                    </a:lnTo>
                    <a:lnTo>
                      <a:pt x="5702" y="20595"/>
                    </a:lnTo>
                    <a:lnTo>
                      <a:pt x="5686" y="20570"/>
                    </a:lnTo>
                    <a:lnTo>
                      <a:pt x="5670" y="20545"/>
                    </a:lnTo>
                    <a:lnTo>
                      <a:pt x="5654" y="20518"/>
                    </a:lnTo>
                    <a:lnTo>
                      <a:pt x="5639" y="20491"/>
                    </a:lnTo>
                    <a:lnTo>
                      <a:pt x="5623" y="20463"/>
                    </a:lnTo>
                    <a:lnTo>
                      <a:pt x="5607" y="20434"/>
                    </a:lnTo>
                    <a:lnTo>
                      <a:pt x="5592" y="20403"/>
                    </a:lnTo>
                    <a:lnTo>
                      <a:pt x="5577" y="20373"/>
                    </a:lnTo>
                    <a:lnTo>
                      <a:pt x="5561" y="20341"/>
                    </a:lnTo>
                    <a:lnTo>
                      <a:pt x="5545" y="20308"/>
                    </a:lnTo>
                    <a:lnTo>
                      <a:pt x="5530" y="20274"/>
                    </a:lnTo>
                    <a:lnTo>
                      <a:pt x="5514" y="20239"/>
                    </a:lnTo>
                    <a:lnTo>
                      <a:pt x="5499" y="20203"/>
                    </a:lnTo>
                    <a:lnTo>
                      <a:pt x="5484" y="20167"/>
                    </a:lnTo>
                    <a:lnTo>
                      <a:pt x="5468" y="20129"/>
                    </a:lnTo>
                    <a:lnTo>
                      <a:pt x="5453" y="20091"/>
                    </a:lnTo>
                    <a:lnTo>
                      <a:pt x="5438" y="20051"/>
                    </a:lnTo>
                    <a:lnTo>
                      <a:pt x="5422" y="20010"/>
                    </a:lnTo>
                    <a:lnTo>
                      <a:pt x="5407" y="19969"/>
                    </a:lnTo>
                    <a:lnTo>
                      <a:pt x="5392" y="19927"/>
                    </a:lnTo>
                    <a:lnTo>
                      <a:pt x="5377" y="19884"/>
                    </a:lnTo>
                    <a:lnTo>
                      <a:pt x="5361" y="19840"/>
                    </a:lnTo>
                    <a:lnTo>
                      <a:pt x="5346" y="19795"/>
                    </a:lnTo>
                    <a:lnTo>
                      <a:pt x="5332" y="19751"/>
                    </a:lnTo>
                    <a:lnTo>
                      <a:pt x="5315" y="19702"/>
                    </a:lnTo>
                    <a:lnTo>
                      <a:pt x="5300" y="19654"/>
                    </a:lnTo>
                    <a:lnTo>
                      <a:pt x="5285" y="19606"/>
                    </a:lnTo>
                    <a:lnTo>
                      <a:pt x="5270" y="19556"/>
                    </a:lnTo>
                    <a:lnTo>
                      <a:pt x="5255" y="19506"/>
                    </a:lnTo>
                    <a:lnTo>
                      <a:pt x="5239" y="19455"/>
                    </a:lnTo>
                    <a:lnTo>
                      <a:pt x="5224" y="19403"/>
                    </a:lnTo>
                    <a:lnTo>
                      <a:pt x="5209" y="19350"/>
                    </a:lnTo>
                    <a:lnTo>
                      <a:pt x="5194" y="19296"/>
                    </a:lnTo>
                    <a:lnTo>
                      <a:pt x="5179" y="19241"/>
                    </a:lnTo>
                    <a:lnTo>
                      <a:pt x="5164" y="19185"/>
                    </a:lnTo>
                    <a:lnTo>
                      <a:pt x="5149" y="19129"/>
                    </a:lnTo>
                    <a:lnTo>
                      <a:pt x="5134" y="19072"/>
                    </a:lnTo>
                    <a:lnTo>
                      <a:pt x="5118" y="19013"/>
                    </a:lnTo>
                    <a:lnTo>
                      <a:pt x="5103" y="18954"/>
                    </a:lnTo>
                    <a:lnTo>
                      <a:pt x="5088" y="18894"/>
                    </a:lnTo>
                    <a:lnTo>
                      <a:pt x="5073" y="18833"/>
                    </a:lnTo>
                    <a:lnTo>
                      <a:pt x="5058" y="18772"/>
                    </a:lnTo>
                    <a:lnTo>
                      <a:pt x="5043" y="18710"/>
                    </a:lnTo>
                    <a:lnTo>
                      <a:pt x="5028" y="18646"/>
                    </a:lnTo>
                    <a:lnTo>
                      <a:pt x="5013" y="18582"/>
                    </a:lnTo>
                    <a:lnTo>
                      <a:pt x="4998" y="18517"/>
                    </a:lnTo>
                    <a:lnTo>
                      <a:pt x="4983" y="18452"/>
                    </a:lnTo>
                    <a:lnTo>
                      <a:pt x="4968" y="18385"/>
                    </a:lnTo>
                    <a:lnTo>
                      <a:pt x="4953" y="18318"/>
                    </a:lnTo>
                    <a:lnTo>
                      <a:pt x="4938" y="18250"/>
                    </a:lnTo>
                    <a:lnTo>
                      <a:pt x="4923" y="18182"/>
                    </a:lnTo>
                    <a:lnTo>
                      <a:pt x="4908" y="18112"/>
                    </a:lnTo>
                    <a:lnTo>
                      <a:pt x="4893" y="18042"/>
                    </a:lnTo>
                    <a:lnTo>
                      <a:pt x="4877" y="17971"/>
                    </a:lnTo>
                    <a:lnTo>
                      <a:pt x="4862" y="17899"/>
                    </a:lnTo>
                    <a:lnTo>
                      <a:pt x="4847" y="17827"/>
                    </a:lnTo>
                    <a:lnTo>
                      <a:pt x="4832" y="17754"/>
                    </a:lnTo>
                    <a:lnTo>
                      <a:pt x="4817" y="17679"/>
                    </a:lnTo>
                    <a:lnTo>
                      <a:pt x="4802" y="17604"/>
                    </a:lnTo>
                    <a:lnTo>
                      <a:pt x="4787" y="17529"/>
                    </a:lnTo>
                    <a:lnTo>
                      <a:pt x="4772" y="17453"/>
                    </a:lnTo>
                    <a:lnTo>
                      <a:pt x="4757" y="17377"/>
                    </a:lnTo>
                    <a:lnTo>
                      <a:pt x="4742" y="17299"/>
                    </a:lnTo>
                    <a:lnTo>
                      <a:pt x="4727" y="17221"/>
                    </a:lnTo>
                    <a:lnTo>
                      <a:pt x="4712" y="17142"/>
                    </a:lnTo>
                    <a:lnTo>
                      <a:pt x="4697" y="17062"/>
                    </a:lnTo>
                    <a:lnTo>
                      <a:pt x="4682" y="16982"/>
                    </a:lnTo>
                    <a:lnTo>
                      <a:pt x="4667" y="16902"/>
                    </a:lnTo>
                    <a:lnTo>
                      <a:pt x="4652" y="16821"/>
                    </a:lnTo>
                    <a:lnTo>
                      <a:pt x="4636" y="16739"/>
                    </a:lnTo>
                    <a:lnTo>
                      <a:pt x="4621" y="16656"/>
                    </a:lnTo>
                    <a:lnTo>
                      <a:pt x="4606" y="16572"/>
                    </a:lnTo>
                    <a:lnTo>
                      <a:pt x="4591" y="16488"/>
                    </a:lnTo>
                    <a:lnTo>
                      <a:pt x="4576" y="16404"/>
                    </a:lnTo>
                    <a:lnTo>
                      <a:pt x="4561" y="16319"/>
                    </a:lnTo>
                    <a:lnTo>
                      <a:pt x="4546" y="16233"/>
                    </a:lnTo>
                    <a:lnTo>
                      <a:pt x="4531" y="16147"/>
                    </a:lnTo>
                    <a:lnTo>
                      <a:pt x="4516" y="16060"/>
                    </a:lnTo>
                    <a:lnTo>
                      <a:pt x="4501" y="15973"/>
                    </a:lnTo>
                    <a:lnTo>
                      <a:pt x="4486" y="15885"/>
                    </a:lnTo>
                    <a:lnTo>
                      <a:pt x="4471" y="15796"/>
                    </a:lnTo>
                    <a:lnTo>
                      <a:pt x="4456" y="15707"/>
                    </a:lnTo>
                    <a:lnTo>
                      <a:pt x="4441" y="15617"/>
                    </a:lnTo>
                    <a:lnTo>
                      <a:pt x="4426" y="15528"/>
                    </a:lnTo>
                    <a:lnTo>
                      <a:pt x="4411" y="15437"/>
                    </a:lnTo>
                    <a:lnTo>
                      <a:pt x="4396" y="15346"/>
                    </a:lnTo>
                    <a:lnTo>
                      <a:pt x="4381" y="15255"/>
                    </a:lnTo>
                    <a:lnTo>
                      <a:pt x="4366" y="15163"/>
                    </a:lnTo>
                    <a:lnTo>
                      <a:pt x="4351" y="15070"/>
                    </a:lnTo>
                    <a:lnTo>
                      <a:pt x="4336" y="14978"/>
                    </a:lnTo>
                    <a:lnTo>
                      <a:pt x="4321" y="14884"/>
                    </a:lnTo>
                    <a:lnTo>
                      <a:pt x="4306" y="14790"/>
                    </a:lnTo>
                    <a:lnTo>
                      <a:pt x="4291" y="14696"/>
                    </a:lnTo>
                    <a:lnTo>
                      <a:pt x="4276" y="14601"/>
                    </a:lnTo>
                    <a:lnTo>
                      <a:pt x="4261" y="14506"/>
                    </a:lnTo>
                    <a:lnTo>
                      <a:pt x="4246" y="14410"/>
                    </a:lnTo>
                    <a:lnTo>
                      <a:pt x="4231" y="14314"/>
                    </a:lnTo>
                    <a:lnTo>
                      <a:pt x="4216" y="14218"/>
                    </a:lnTo>
                    <a:lnTo>
                      <a:pt x="4201" y="14122"/>
                    </a:lnTo>
                    <a:lnTo>
                      <a:pt x="4186" y="14025"/>
                    </a:lnTo>
                    <a:lnTo>
                      <a:pt x="4171" y="13927"/>
                    </a:lnTo>
                    <a:lnTo>
                      <a:pt x="4156" y="13830"/>
                    </a:lnTo>
                    <a:lnTo>
                      <a:pt x="4141" y="13732"/>
                    </a:lnTo>
                    <a:lnTo>
                      <a:pt x="4126" y="13634"/>
                    </a:lnTo>
                    <a:lnTo>
                      <a:pt x="4111" y="13535"/>
                    </a:lnTo>
                    <a:lnTo>
                      <a:pt x="4096" y="13436"/>
                    </a:lnTo>
                    <a:lnTo>
                      <a:pt x="4081" y="13337"/>
                    </a:lnTo>
                    <a:lnTo>
                      <a:pt x="4066" y="13237"/>
                    </a:lnTo>
                    <a:lnTo>
                      <a:pt x="4051" y="13137"/>
                    </a:lnTo>
                    <a:lnTo>
                      <a:pt x="4036" y="13037"/>
                    </a:lnTo>
                    <a:lnTo>
                      <a:pt x="4021" y="12937"/>
                    </a:lnTo>
                    <a:lnTo>
                      <a:pt x="4006" y="12836"/>
                    </a:lnTo>
                    <a:lnTo>
                      <a:pt x="3991" y="12736"/>
                    </a:lnTo>
                    <a:lnTo>
                      <a:pt x="3976" y="12635"/>
                    </a:lnTo>
                    <a:lnTo>
                      <a:pt x="3960" y="12533"/>
                    </a:lnTo>
                    <a:lnTo>
                      <a:pt x="3944" y="12431"/>
                    </a:lnTo>
                    <a:lnTo>
                      <a:pt x="3929" y="12329"/>
                    </a:lnTo>
                    <a:lnTo>
                      <a:pt x="3914" y="12227"/>
                    </a:lnTo>
                    <a:lnTo>
                      <a:pt x="3899" y="12125"/>
                    </a:lnTo>
                    <a:lnTo>
                      <a:pt x="3884" y="12023"/>
                    </a:lnTo>
                    <a:lnTo>
                      <a:pt x="3869" y="11921"/>
                    </a:lnTo>
                    <a:lnTo>
                      <a:pt x="3854" y="11818"/>
                    </a:lnTo>
                    <a:lnTo>
                      <a:pt x="3839" y="11716"/>
                    </a:lnTo>
                    <a:lnTo>
                      <a:pt x="3824" y="11613"/>
                    </a:lnTo>
                    <a:lnTo>
                      <a:pt x="3809" y="11510"/>
                    </a:lnTo>
                    <a:lnTo>
                      <a:pt x="3794" y="11407"/>
                    </a:lnTo>
                    <a:lnTo>
                      <a:pt x="3779" y="11304"/>
                    </a:lnTo>
                    <a:lnTo>
                      <a:pt x="3764" y="11201"/>
                    </a:lnTo>
                    <a:lnTo>
                      <a:pt x="3749" y="11098"/>
                    </a:lnTo>
                    <a:lnTo>
                      <a:pt x="3734" y="10994"/>
                    </a:lnTo>
                    <a:lnTo>
                      <a:pt x="3719" y="10891"/>
                    </a:lnTo>
                    <a:lnTo>
                      <a:pt x="3704" y="10788"/>
                    </a:lnTo>
                    <a:lnTo>
                      <a:pt x="3689" y="10684"/>
                    </a:lnTo>
                    <a:lnTo>
                      <a:pt x="3674" y="10581"/>
                    </a:lnTo>
                    <a:lnTo>
                      <a:pt x="3659" y="10477"/>
                    </a:lnTo>
                    <a:lnTo>
                      <a:pt x="3644" y="10374"/>
                    </a:lnTo>
                    <a:lnTo>
                      <a:pt x="3629" y="10270"/>
                    </a:lnTo>
                    <a:lnTo>
                      <a:pt x="3614" y="10167"/>
                    </a:lnTo>
                    <a:lnTo>
                      <a:pt x="3599" y="10063"/>
                    </a:lnTo>
                    <a:lnTo>
                      <a:pt x="3584" y="9960"/>
                    </a:lnTo>
                    <a:lnTo>
                      <a:pt x="3569" y="9857"/>
                    </a:lnTo>
                    <a:lnTo>
                      <a:pt x="3554" y="9753"/>
                    </a:lnTo>
                    <a:lnTo>
                      <a:pt x="3539" y="9650"/>
                    </a:lnTo>
                    <a:lnTo>
                      <a:pt x="3524" y="9547"/>
                    </a:lnTo>
                    <a:lnTo>
                      <a:pt x="3509" y="9444"/>
                    </a:lnTo>
                    <a:lnTo>
                      <a:pt x="3494" y="9341"/>
                    </a:lnTo>
                    <a:lnTo>
                      <a:pt x="3479" y="9238"/>
                    </a:lnTo>
                    <a:lnTo>
                      <a:pt x="3464" y="9136"/>
                    </a:lnTo>
                    <a:lnTo>
                      <a:pt x="3449" y="9033"/>
                    </a:lnTo>
                    <a:lnTo>
                      <a:pt x="3434" y="8931"/>
                    </a:lnTo>
                    <a:lnTo>
                      <a:pt x="3419" y="8829"/>
                    </a:lnTo>
                    <a:lnTo>
                      <a:pt x="3405" y="8727"/>
                    </a:lnTo>
                    <a:lnTo>
                      <a:pt x="3389" y="8625"/>
                    </a:lnTo>
                    <a:lnTo>
                      <a:pt x="3374" y="8523"/>
                    </a:lnTo>
                    <a:lnTo>
                      <a:pt x="3360" y="8422"/>
                    </a:lnTo>
                    <a:lnTo>
                      <a:pt x="3345" y="8321"/>
                    </a:lnTo>
                    <a:lnTo>
                      <a:pt x="3330" y="8220"/>
                    </a:lnTo>
                    <a:lnTo>
                      <a:pt x="3315" y="8119"/>
                    </a:lnTo>
                    <a:lnTo>
                      <a:pt x="3300" y="8019"/>
                    </a:lnTo>
                    <a:lnTo>
                      <a:pt x="3284" y="7918"/>
                    </a:lnTo>
                    <a:lnTo>
                      <a:pt x="3269" y="7818"/>
                    </a:lnTo>
                    <a:lnTo>
                      <a:pt x="3254" y="7718"/>
                    </a:lnTo>
                    <a:lnTo>
                      <a:pt x="3239" y="7618"/>
                    </a:lnTo>
                    <a:lnTo>
                      <a:pt x="3224" y="7519"/>
                    </a:lnTo>
                    <a:lnTo>
                      <a:pt x="3209" y="7420"/>
                    </a:lnTo>
                    <a:lnTo>
                      <a:pt x="3194" y="7321"/>
                    </a:lnTo>
                    <a:lnTo>
                      <a:pt x="3179" y="7222"/>
                    </a:lnTo>
                    <a:lnTo>
                      <a:pt x="3164" y="7124"/>
                    </a:lnTo>
                    <a:lnTo>
                      <a:pt x="3149" y="7027"/>
                    </a:lnTo>
                    <a:lnTo>
                      <a:pt x="3134" y="6929"/>
                    </a:lnTo>
                    <a:lnTo>
                      <a:pt x="3119" y="6832"/>
                    </a:lnTo>
                    <a:lnTo>
                      <a:pt x="3104" y="6735"/>
                    </a:lnTo>
                    <a:lnTo>
                      <a:pt x="3089" y="6639"/>
                    </a:lnTo>
                    <a:lnTo>
                      <a:pt x="3074" y="6543"/>
                    </a:lnTo>
                    <a:lnTo>
                      <a:pt x="3059" y="6447"/>
                    </a:lnTo>
                    <a:lnTo>
                      <a:pt x="3044" y="6352"/>
                    </a:lnTo>
                    <a:lnTo>
                      <a:pt x="3029" y="6258"/>
                    </a:lnTo>
                    <a:lnTo>
                      <a:pt x="3014" y="6164"/>
                    </a:lnTo>
                    <a:lnTo>
                      <a:pt x="2999" y="6070"/>
                    </a:lnTo>
                    <a:lnTo>
                      <a:pt x="2984" y="5977"/>
                    </a:lnTo>
                    <a:lnTo>
                      <a:pt x="2969" y="5884"/>
                    </a:lnTo>
                    <a:lnTo>
                      <a:pt x="2954" y="5791"/>
                    </a:lnTo>
                    <a:lnTo>
                      <a:pt x="2939" y="5699"/>
                    </a:lnTo>
                    <a:lnTo>
                      <a:pt x="2924" y="5607"/>
                    </a:lnTo>
                    <a:lnTo>
                      <a:pt x="2909" y="5516"/>
                    </a:lnTo>
                    <a:lnTo>
                      <a:pt x="2894" y="5426"/>
                    </a:lnTo>
                    <a:lnTo>
                      <a:pt x="2879" y="5335"/>
                    </a:lnTo>
                    <a:lnTo>
                      <a:pt x="2864" y="5246"/>
                    </a:lnTo>
                    <a:lnTo>
                      <a:pt x="2849" y="5157"/>
                    </a:lnTo>
                    <a:lnTo>
                      <a:pt x="2834" y="5069"/>
                    </a:lnTo>
                    <a:lnTo>
                      <a:pt x="2819" y="4981"/>
                    </a:lnTo>
                    <a:lnTo>
                      <a:pt x="2804" y="4893"/>
                    </a:lnTo>
                    <a:lnTo>
                      <a:pt x="2789" y="4807"/>
                    </a:lnTo>
                    <a:lnTo>
                      <a:pt x="2774" y="4720"/>
                    </a:lnTo>
                    <a:lnTo>
                      <a:pt x="2759" y="4634"/>
                    </a:lnTo>
                    <a:lnTo>
                      <a:pt x="2744" y="4549"/>
                    </a:lnTo>
                    <a:lnTo>
                      <a:pt x="2729" y="4465"/>
                    </a:lnTo>
                    <a:lnTo>
                      <a:pt x="2714" y="4381"/>
                    </a:lnTo>
                    <a:lnTo>
                      <a:pt x="2699" y="4298"/>
                    </a:lnTo>
                    <a:lnTo>
                      <a:pt x="2684" y="4215"/>
                    </a:lnTo>
                    <a:lnTo>
                      <a:pt x="2669" y="4133"/>
                    </a:lnTo>
                    <a:lnTo>
                      <a:pt x="2654" y="4052"/>
                    </a:lnTo>
                    <a:lnTo>
                      <a:pt x="2639" y="3971"/>
                    </a:lnTo>
                    <a:lnTo>
                      <a:pt x="2624" y="3892"/>
                    </a:lnTo>
                    <a:lnTo>
                      <a:pt x="2608" y="3811"/>
                    </a:lnTo>
                    <a:lnTo>
                      <a:pt x="2593" y="3733"/>
                    </a:lnTo>
                    <a:lnTo>
                      <a:pt x="2578" y="3655"/>
                    </a:lnTo>
                    <a:lnTo>
                      <a:pt x="2563" y="3577"/>
                    </a:lnTo>
                    <a:lnTo>
                      <a:pt x="2548" y="3500"/>
                    </a:lnTo>
                    <a:lnTo>
                      <a:pt x="2533" y="3424"/>
                    </a:lnTo>
                    <a:lnTo>
                      <a:pt x="2518" y="3349"/>
                    </a:lnTo>
                    <a:lnTo>
                      <a:pt x="2503" y="3275"/>
                    </a:lnTo>
                    <a:lnTo>
                      <a:pt x="2488" y="3201"/>
                    </a:lnTo>
                    <a:lnTo>
                      <a:pt x="2473" y="3127"/>
                    </a:lnTo>
                    <a:lnTo>
                      <a:pt x="2458" y="3055"/>
                    </a:lnTo>
                    <a:lnTo>
                      <a:pt x="2444" y="2983"/>
                    </a:lnTo>
                    <a:lnTo>
                      <a:pt x="2429" y="2912"/>
                    </a:lnTo>
                    <a:lnTo>
                      <a:pt x="2414" y="2842"/>
                    </a:lnTo>
                    <a:lnTo>
                      <a:pt x="2399" y="2773"/>
                    </a:lnTo>
                    <a:lnTo>
                      <a:pt x="2384" y="2704"/>
                    </a:lnTo>
                    <a:lnTo>
                      <a:pt x="2369" y="2636"/>
                    </a:lnTo>
                    <a:lnTo>
                      <a:pt x="2354" y="2569"/>
                    </a:lnTo>
                    <a:lnTo>
                      <a:pt x="2339" y="2503"/>
                    </a:lnTo>
                    <a:lnTo>
                      <a:pt x="2324" y="2437"/>
                    </a:lnTo>
                    <a:lnTo>
                      <a:pt x="2309" y="2372"/>
                    </a:lnTo>
                    <a:lnTo>
                      <a:pt x="2294" y="2309"/>
                    </a:lnTo>
                    <a:lnTo>
                      <a:pt x="2279" y="2246"/>
                    </a:lnTo>
                    <a:lnTo>
                      <a:pt x="2264" y="2184"/>
                    </a:lnTo>
                    <a:lnTo>
                      <a:pt x="2249" y="2122"/>
                    </a:lnTo>
                    <a:lnTo>
                      <a:pt x="2234" y="2062"/>
                    </a:lnTo>
                    <a:lnTo>
                      <a:pt x="2219" y="2002"/>
                    </a:lnTo>
                    <a:lnTo>
                      <a:pt x="2205" y="1944"/>
                    </a:lnTo>
                    <a:lnTo>
                      <a:pt x="2190" y="1886"/>
                    </a:lnTo>
                    <a:lnTo>
                      <a:pt x="2175" y="1829"/>
                    </a:lnTo>
                    <a:lnTo>
                      <a:pt x="2160" y="1772"/>
                    </a:lnTo>
                    <a:lnTo>
                      <a:pt x="2145" y="1717"/>
                    </a:lnTo>
                    <a:lnTo>
                      <a:pt x="2130" y="1663"/>
                    </a:lnTo>
                    <a:lnTo>
                      <a:pt x="2115" y="1610"/>
                    </a:lnTo>
                    <a:lnTo>
                      <a:pt x="2100" y="1557"/>
                    </a:lnTo>
                    <a:lnTo>
                      <a:pt x="2085" y="1505"/>
                    </a:lnTo>
                    <a:lnTo>
                      <a:pt x="2071" y="1454"/>
                    </a:lnTo>
                    <a:lnTo>
                      <a:pt x="2056" y="1405"/>
                    </a:lnTo>
                    <a:lnTo>
                      <a:pt x="2041" y="1356"/>
                    </a:lnTo>
                    <a:lnTo>
                      <a:pt x="2026" y="1308"/>
                    </a:lnTo>
                    <a:lnTo>
                      <a:pt x="2011" y="1261"/>
                    </a:lnTo>
                    <a:lnTo>
                      <a:pt x="1996" y="1214"/>
                    </a:lnTo>
                    <a:lnTo>
                      <a:pt x="1981" y="1169"/>
                    </a:lnTo>
                    <a:lnTo>
                      <a:pt x="1967" y="1125"/>
                    </a:lnTo>
                    <a:lnTo>
                      <a:pt x="1952" y="1084"/>
                    </a:lnTo>
                    <a:lnTo>
                      <a:pt x="1936" y="1040"/>
                    </a:lnTo>
                    <a:lnTo>
                      <a:pt x="1921" y="998"/>
                    </a:lnTo>
                    <a:lnTo>
                      <a:pt x="1907" y="958"/>
                    </a:lnTo>
                    <a:lnTo>
                      <a:pt x="1892" y="918"/>
                    </a:lnTo>
                    <a:lnTo>
                      <a:pt x="1877" y="880"/>
                    </a:lnTo>
                    <a:lnTo>
                      <a:pt x="1863" y="843"/>
                    </a:lnTo>
                    <a:lnTo>
                      <a:pt x="1848" y="806"/>
                    </a:lnTo>
                    <a:lnTo>
                      <a:pt x="1833" y="771"/>
                    </a:lnTo>
                    <a:lnTo>
                      <a:pt x="1818" y="736"/>
                    </a:lnTo>
                    <a:lnTo>
                      <a:pt x="1804" y="703"/>
                    </a:lnTo>
                    <a:lnTo>
                      <a:pt x="1790" y="671"/>
                    </a:lnTo>
                    <a:lnTo>
                      <a:pt x="1775" y="639"/>
                    </a:lnTo>
                    <a:lnTo>
                      <a:pt x="1761" y="609"/>
                    </a:lnTo>
                    <a:lnTo>
                      <a:pt x="1746" y="581"/>
                    </a:lnTo>
                    <a:lnTo>
                      <a:pt x="1731" y="552"/>
                    </a:lnTo>
                    <a:lnTo>
                      <a:pt x="1718" y="525"/>
                    </a:lnTo>
                    <a:lnTo>
                      <a:pt x="1703" y="498"/>
                    </a:lnTo>
                    <a:lnTo>
                      <a:pt x="1689" y="474"/>
                    </a:lnTo>
                    <a:lnTo>
                      <a:pt x="1675" y="450"/>
                    </a:lnTo>
                    <a:lnTo>
                      <a:pt x="1660" y="426"/>
                    </a:lnTo>
                    <a:lnTo>
                      <a:pt x="1647" y="406"/>
                    </a:lnTo>
                    <a:lnTo>
                      <a:pt x="1633" y="385"/>
                    </a:lnTo>
                    <a:lnTo>
                      <a:pt x="1618" y="364"/>
                    </a:lnTo>
                    <a:lnTo>
                      <a:pt x="1606" y="347"/>
                    </a:lnTo>
                    <a:lnTo>
                      <a:pt x="1593" y="330"/>
                    </a:lnTo>
                    <a:lnTo>
                      <a:pt x="1578" y="312"/>
                    </a:lnTo>
                    <a:lnTo>
                      <a:pt x="1566" y="298"/>
                    </a:lnTo>
                    <a:lnTo>
                      <a:pt x="1554" y="284"/>
                    </a:lnTo>
                    <a:lnTo>
                      <a:pt x="1541" y="272"/>
                    </a:lnTo>
                    <a:lnTo>
                      <a:pt x="1526" y="258"/>
                    </a:lnTo>
                    <a:lnTo>
                      <a:pt x="1516" y="248"/>
                    </a:lnTo>
                    <a:lnTo>
                      <a:pt x="1505" y="239"/>
                    </a:lnTo>
                    <a:lnTo>
                      <a:pt x="1493" y="230"/>
                    </a:lnTo>
                    <a:lnTo>
                      <a:pt x="1482" y="223"/>
                    </a:lnTo>
                    <a:lnTo>
                      <a:pt x="1471" y="216"/>
                    </a:lnTo>
                    <a:lnTo>
                      <a:pt x="1461" y="210"/>
                    </a:lnTo>
                    <a:lnTo>
                      <a:pt x="1451" y="206"/>
                    </a:lnTo>
                    <a:lnTo>
                      <a:pt x="1441" y="202"/>
                    </a:lnTo>
                    <a:lnTo>
                      <a:pt x="1432" y="198"/>
                    </a:lnTo>
                    <a:lnTo>
                      <a:pt x="1423" y="196"/>
                    </a:lnTo>
                    <a:lnTo>
                      <a:pt x="1414" y="194"/>
                    </a:lnTo>
                    <a:lnTo>
                      <a:pt x="1411" y="192"/>
                    </a:lnTo>
                    <a:lnTo>
                      <a:pt x="1396" y="192"/>
                    </a:lnTo>
                    <a:lnTo>
                      <a:pt x="1388" y="192"/>
                    </a:lnTo>
                    <a:lnTo>
                      <a:pt x="1378" y="193"/>
                    </a:lnTo>
                    <a:lnTo>
                      <a:pt x="1375" y="192"/>
                    </a:lnTo>
                    <a:lnTo>
                      <a:pt x="1360" y="196"/>
                    </a:lnTo>
                    <a:lnTo>
                      <a:pt x="1351" y="199"/>
                    </a:lnTo>
                    <a:lnTo>
                      <a:pt x="1346" y="199"/>
                    </a:lnTo>
                    <a:lnTo>
                      <a:pt x="1331" y="206"/>
                    </a:lnTo>
                    <a:lnTo>
                      <a:pt x="1325" y="209"/>
                    </a:lnTo>
                    <a:lnTo>
                      <a:pt x="1310" y="218"/>
                    </a:lnTo>
                    <a:lnTo>
                      <a:pt x="1302" y="222"/>
                    </a:lnTo>
                    <a:lnTo>
                      <a:pt x="1287" y="233"/>
                    </a:lnTo>
                    <a:lnTo>
                      <a:pt x="1278" y="239"/>
                    </a:lnTo>
                    <a:lnTo>
                      <a:pt x="1266" y="250"/>
                    </a:lnTo>
                    <a:lnTo>
                      <a:pt x="1251" y="264"/>
                    </a:lnTo>
                    <a:lnTo>
                      <a:pt x="1241" y="273"/>
                    </a:lnTo>
                    <a:lnTo>
                      <a:pt x="1227" y="287"/>
                    </a:lnTo>
                    <a:lnTo>
                      <a:pt x="1212" y="304"/>
                    </a:lnTo>
                    <a:lnTo>
                      <a:pt x="1201" y="317"/>
                    </a:lnTo>
                    <a:lnTo>
                      <a:pt x="1187" y="334"/>
                    </a:lnTo>
                    <a:lnTo>
                      <a:pt x="1174" y="352"/>
                    </a:lnTo>
                    <a:lnTo>
                      <a:pt x="1159" y="373"/>
                    </a:lnTo>
                    <a:lnTo>
                      <a:pt x="1146" y="391"/>
                    </a:lnTo>
                    <a:lnTo>
                      <a:pt x="1132" y="412"/>
                    </a:lnTo>
                    <a:lnTo>
                      <a:pt x="1118" y="435"/>
                    </a:lnTo>
                    <a:lnTo>
                      <a:pt x="1104" y="458"/>
                    </a:lnTo>
                    <a:lnTo>
                      <a:pt x="1089" y="483"/>
                    </a:lnTo>
                    <a:lnTo>
                      <a:pt x="1074" y="510"/>
                    </a:lnTo>
                    <a:lnTo>
                      <a:pt x="1061" y="535"/>
                    </a:lnTo>
                    <a:lnTo>
                      <a:pt x="1046" y="562"/>
                    </a:lnTo>
                    <a:lnTo>
                      <a:pt x="1032" y="591"/>
                    </a:lnTo>
                    <a:lnTo>
                      <a:pt x="1017" y="621"/>
                    </a:lnTo>
                    <a:lnTo>
                      <a:pt x="1002" y="653"/>
                    </a:lnTo>
                    <a:lnTo>
                      <a:pt x="988" y="683"/>
                    </a:lnTo>
                    <a:lnTo>
                      <a:pt x="974" y="716"/>
                    </a:lnTo>
                    <a:lnTo>
                      <a:pt x="959" y="751"/>
                    </a:lnTo>
                    <a:lnTo>
                      <a:pt x="944" y="785"/>
                    </a:lnTo>
                    <a:lnTo>
                      <a:pt x="930" y="821"/>
                    </a:lnTo>
                    <a:lnTo>
                      <a:pt x="915" y="859"/>
                    </a:lnTo>
                    <a:lnTo>
                      <a:pt x="900" y="895"/>
                    </a:lnTo>
                    <a:lnTo>
                      <a:pt x="885" y="935"/>
                    </a:lnTo>
                    <a:lnTo>
                      <a:pt x="871" y="974"/>
                    </a:lnTo>
                    <a:lnTo>
                      <a:pt x="856" y="1016"/>
                    </a:lnTo>
                    <a:lnTo>
                      <a:pt x="841" y="1056"/>
                    </a:lnTo>
                    <a:lnTo>
                      <a:pt x="826" y="1100"/>
                    </a:lnTo>
                    <a:lnTo>
                      <a:pt x="812" y="1144"/>
                    </a:lnTo>
                    <a:lnTo>
                      <a:pt x="797" y="1188"/>
                    </a:lnTo>
                    <a:lnTo>
                      <a:pt x="781" y="1235"/>
                    </a:lnTo>
                    <a:lnTo>
                      <a:pt x="766" y="1280"/>
                    </a:lnTo>
                    <a:lnTo>
                      <a:pt x="751" y="1328"/>
                    </a:lnTo>
                    <a:lnTo>
                      <a:pt x="736" y="1376"/>
                    </a:lnTo>
                    <a:lnTo>
                      <a:pt x="722" y="1426"/>
                    </a:lnTo>
                    <a:lnTo>
                      <a:pt x="707" y="1477"/>
                    </a:lnTo>
                    <a:lnTo>
                      <a:pt x="692" y="1527"/>
                    </a:lnTo>
                    <a:lnTo>
                      <a:pt x="677" y="1580"/>
                    </a:lnTo>
                    <a:lnTo>
                      <a:pt x="662" y="1632"/>
                    </a:lnTo>
                    <a:lnTo>
                      <a:pt x="647" y="1686"/>
                    </a:lnTo>
                    <a:lnTo>
                      <a:pt x="632" y="1740"/>
                    </a:lnTo>
                    <a:lnTo>
                      <a:pt x="617" y="1797"/>
                    </a:lnTo>
                    <a:lnTo>
                      <a:pt x="602" y="1853"/>
                    </a:lnTo>
                    <a:lnTo>
                      <a:pt x="588" y="1910"/>
                    </a:lnTo>
                    <a:lnTo>
                      <a:pt x="573" y="1969"/>
                    </a:lnTo>
                    <a:lnTo>
                      <a:pt x="558" y="2027"/>
                    </a:lnTo>
                    <a:lnTo>
                      <a:pt x="543" y="2088"/>
                    </a:lnTo>
                    <a:lnTo>
                      <a:pt x="528" y="2149"/>
                    </a:lnTo>
                    <a:lnTo>
                      <a:pt x="513" y="2211"/>
                    </a:lnTo>
                    <a:lnTo>
                      <a:pt x="498" y="2272"/>
                    </a:lnTo>
                    <a:lnTo>
                      <a:pt x="483" y="2336"/>
                    </a:lnTo>
                    <a:lnTo>
                      <a:pt x="468" y="2400"/>
                    </a:lnTo>
                    <a:lnTo>
                      <a:pt x="453" y="2466"/>
                    </a:lnTo>
                    <a:lnTo>
                      <a:pt x="438" y="2531"/>
                    </a:lnTo>
                    <a:lnTo>
                      <a:pt x="423" y="2598"/>
                    </a:lnTo>
                    <a:lnTo>
                      <a:pt x="408" y="2665"/>
                    </a:lnTo>
                    <a:lnTo>
                      <a:pt x="393" y="2734"/>
                    </a:lnTo>
                    <a:lnTo>
                      <a:pt x="378" y="2803"/>
                    </a:lnTo>
                    <a:lnTo>
                      <a:pt x="363" y="2873"/>
                    </a:lnTo>
                    <a:lnTo>
                      <a:pt x="348" y="2942"/>
                    </a:lnTo>
                    <a:lnTo>
                      <a:pt x="333" y="3014"/>
                    </a:lnTo>
                    <a:lnTo>
                      <a:pt x="319" y="3086"/>
                    </a:lnTo>
                    <a:lnTo>
                      <a:pt x="304" y="3159"/>
                    </a:lnTo>
                    <a:lnTo>
                      <a:pt x="289" y="3233"/>
                    </a:lnTo>
                    <a:lnTo>
                      <a:pt x="274" y="3306"/>
                    </a:lnTo>
                    <a:lnTo>
                      <a:pt x="259" y="3381"/>
                    </a:lnTo>
                    <a:lnTo>
                      <a:pt x="244" y="3457"/>
                    </a:lnTo>
                    <a:lnTo>
                      <a:pt x="229" y="3533"/>
                    </a:lnTo>
                    <a:lnTo>
                      <a:pt x="214" y="3611"/>
                    </a:lnTo>
                    <a:lnTo>
                      <a:pt x="199" y="3688"/>
                    </a:lnTo>
                    <a:cubicBezTo>
                      <a:pt x="189" y="3740"/>
                      <a:pt x="138" y="3774"/>
                      <a:pt x="86" y="3764"/>
                    </a:cubicBezTo>
                    <a:cubicBezTo>
                      <a:pt x="34" y="3754"/>
                      <a:pt x="0" y="3703"/>
                      <a:pt x="10" y="3651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1" name="Freeform 14"/>
              <p:cNvSpPr>
                <a:spLocks/>
              </p:cNvSpPr>
              <p:nvPr/>
            </p:nvSpPr>
            <p:spPr bwMode="auto">
              <a:xfrm>
                <a:off x="11443836" y="2755896"/>
                <a:ext cx="248607" cy="148881"/>
              </a:xfrm>
              <a:custGeom>
                <a:avLst/>
                <a:gdLst>
                  <a:gd name="T0" fmla="*/ 130 w 4026"/>
                  <a:gd name="T1" fmla="*/ 326 h 10442"/>
                  <a:gd name="T2" fmla="*/ 265 w 4026"/>
                  <a:gd name="T3" fmla="*/ 92 h 10442"/>
                  <a:gd name="T4" fmla="*/ 427 w 4026"/>
                  <a:gd name="T5" fmla="*/ 0 h 10442"/>
                  <a:gd name="T6" fmla="*/ 593 w 4026"/>
                  <a:gd name="T7" fmla="*/ 90 h 10442"/>
                  <a:gd name="T8" fmla="*/ 729 w 4026"/>
                  <a:gd name="T9" fmla="*/ 324 h 10442"/>
                  <a:gd name="T10" fmla="*/ 859 w 4026"/>
                  <a:gd name="T11" fmla="*/ 691 h 10442"/>
                  <a:gd name="T12" fmla="*/ 987 w 4026"/>
                  <a:gd name="T13" fmla="*/ 1187 h 10442"/>
                  <a:gd name="T14" fmla="*/ 1115 w 4026"/>
                  <a:gd name="T15" fmla="*/ 1796 h 10442"/>
                  <a:gd name="T16" fmla="*/ 1243 w 4026"/>
                  <a:gd name="T17" fmla="*/ 2504 h 10442"/>
                  <a:gd name="T18" fmla="*/ 1371 w 4026"/>
                  <a:gd name="T19" fmla="*/ 3289 h 10442"/>
                  <a:gd name="T20" fmla="*/ 1499 w 4026"/>
                  <a:gd name="T21" fmla="*/ 4130 h 10442"/>
                  <a:gd name="T22" fmla="*/ 1626 w 4026"/>
                  <a:gd name="T23" fmla="*/ 5002 h 10442"/>
                  <a:gd name="T24" fmla="*/ 1754 w 4026"/>
                  <a:gd name="T25" fmla="*/ 5879 h 10442"/>
                  <a:gd name="T26" fmla="*/ 1882 w 4026"/>
                  <a:gd name="T27" fmla="*/ 6737 h 10442"/>
                  <a:gd name="T28" fmla="*/ 2009 w 4026"/>
                  <a:gd name="T29" fmla="*/ 7551 h 10442"/>
                  <a:gd name="T30" fmla="*/ 2137 w 4026"/>
                  <a:gd name="T31" fmla="*/ 8298 h 10442"/>
                  <a:gd name="T32" fmla="*/ 2264 w 4026"/>
                  <a:gd name="T33" fmla="*/ 8954 h 10442"/>
                  <a:gd name="T34" fmla="*/ 2391 w 4026"/>
                  <a:gd name="T35" fmla="*/ 9502 h 10442"/>
                  <a:gd name="T36" fmla="*/ 2518 w 4026"/>
                  <a:gd name="T37" fmla="*/ 9925 h 10442"/>
                  <a:gd name="T38" fmla="*/ 2642 w 4026"/>
                  <a:gd name="T39" fmla="*/ 10207 h 10442"/>
                  <a:gd name="T40" fmla="*/ 2753 w 4026"/>
                  <a:gd name="T41" fmla="*/ 10336 h 10442"/>
                  <a:gd name="T42" fmla="*/ 2833 w 4026"/>
                  <a:gd name="T43" fmla="*/ 10332 h 10442"/>
                  <a:gd name="T44" fmla="*/ 2942 w 4026"/>
                  <a:gd name="T45" fmla="*/ 10199 h 10442"/>
                  <a:gd name="T46" fmla="*/ 3066 w 4026"/>
                  <a:gd name="T47" fmla="*/ 9912 h 10442"/>
                  <a:gd name="T48" fmla="*/ 3192 w 4026"/>
                  <a:gd name="T49" fmla="*/ 9484 h 10442"/>
                  <a:gd name="T50" fmla="*/ 3319 w 4026"/>
                  <a:gd name="T51" fmla="*/ 8932 h 10442"/>
                  <a:gd name="T52" fmla="*/ 3447 w 4026"/>
                  <a:gd name="T53" fmla="*/ 8272 h 10442"/>
                  <a:gd name="T54" fmla="*/ 3575 w 4026"/>
                  <a:gd name="T55" fmla="*/ 7523 h 10442"/>
                  <a:gd name="T56" fmla="*/ 3702 w 4026"/>
                  <a:gd name="T57" fmla="*/ 6707 h 10442"/>
                  <a:gd name="T58" fmla="*/ 3830 w 4026"/>
                  <a:gd name="T59" fmla="*/ 5848 h 10442"/>
                  <a:gd name="T60" fmla="*/ 4007 w 4026"/>
                  <a:gd name="T61" fmla="*/ 5294 h 10442"/>
                  <a:gd name="T62" fmla="*/ 3880 w 4026"/>
                  <a:gd name="T63" fmla="*/ 6168 h 10442"/>
                  <a:gd name="T64" fmla="*/ 3752 w 4026"/>
                  <a:gd name="T65" fmla="*/ 7016 h 10442"/>
                  <a:gd name="T66" fmla="*/ 3624 w 4026"/>
                  <a:gd name="T67" fmla="*/ 7812 h 10442"/>
                  <a:gd name="T68" fmla="*/ 3496 w 4026"/>
                  <a:gd name="T69" fmla="*/ 8534 h 10442"/>
                  <a:gd name="T70" fmla="*/ 3368 w 4026"/>
                  <a:gd name="T71" fmla="*/ 9161 h 10442"/>
                  <a:gd name="T72" fmla="*/ 3240 w 4026"/>
                  <a:gd name="T73" fmla="*/ 9677 h 10442"/>
                  <a:gd name="T74" fmla="*/ 3110 w 4026"/>
                  <a:gd name="T75" fmla="*/ 10066 h 10442"/>
                  <a:gd name="T76" fmla="*/ 2976 w 4026"/>
                  <a:gd name="T77" fmla="*/ 10323 h 10442"/>
                  <a:gd name="T78" fmla="*/ 2817 w 4026"/>
                  <a:gd name="T79" fmla="*/ 10440 h 10442"/>
                  <a:gd name="T80" fmla="*/ 2649 w 4026"/>
                  <a:gd name="T81" fmla="*/ 10376 h 10442"/>
                  <a:gd name="T82" fmla="*/ 2512 w 4026"/>
                  <a:gd name="T83" fmla="*/ 10165 h 10442"/>
                  <a:gd name="T84" fmla="*/ 2382 w 4026"/>
                  <a:gd name="T85" fmla="*/ 9819 h 10442"/>
                  <a:gd name="T86" fmla="*/ 2253 w 4026"/>
                  <a:gd name="T87" fmla="*/ 9345 h 10442"/>
                  <a:gd name="T88" fmla="*/ 2125 w 4026"/>
                  <a:gd name="T89" fmla="*/ 8752 h 10442"/>
                  <a:gd name="T90" fmla="*/ 1997 w 4026"/>
                  <a:gd name="T91" fmla="*/ 8059 h 10442"/>
                  <a:gd name="T92" fmla="*/ 1870 w 4026"/>
                  <a:gd name="T93" fmla="*/ 7285 h 10442"/>
                  <a:gd name="T94" fmla="*/ 1742 w 4026"/>
                  <a:gd name="T95" fmla="*/ 6452 h 10442"/>
                  <a:gd name="T96" fmla="*/ 1614 w 4026"/>
                  <a:gd name="T97" fmla="*/ 5584 h 10442"/>
                  <a:gd name="T98" fmla="*/ 1486 w 4026"/>
                  <a:gd name="T99" fmla="*/ 4705 h 10442"/>
                  <a:gd name="T100" fmla="*/ 1358 w 4026"/>
                  <a:gd name="T101" fmla="*/ 3843 h 10442"/>
                  <a:gd name="T102" fmla="*/ 1231 w 4026"/>
                  <a:gd name="T103" fmla="*/ 3020 h 10442"/>
                  <a:gd name="T104" fmla="*/ 1104 w 4026"/>
                  <a:gd name="T105" fmla="*/ 2261 h 10442"/>
                  <a:gd name="T106" fmla="*/ 976 w 4026"/>
                  <a:gd name="T107" fmla="*/ 1588 h 10442"/>
                  <a:gd name="T108" fmla="*/ 849 w 4026"/>
                  <a:gd name="T109" fmla="*/ 1021 h 10442"/>
                  <a:gd name="T110" fmla="*/ 723 w 4026"/>
                  <a:gd name="T111" fmla="*/ 578 h 10442"/>
                  <a:gd name="T112" fmla="*/ 598 w 4026"/>
                  <a:gd name="T113" fmla="*/ 271 h 10442"/>
                  <a:gd name="T114" fmla="*/ 484 w 4026"/>
                  <a:gd name="T115" fmla="*/ 118 h 10442"/>
                  <a:gd name="T116" fmla="*/ 405 w 4026"/>
                  <a:gd name="T117" fmla="*/ 100 h 10442"/>
                  <a:gd name="T118" fmla="*/ 298 w 4026"/>
                  <a:gd name="T119" fmla="*/ 210 h 10442"/>
                  <a:gd name="T120" fmla="*/ 174 w 4026"/>
                  <a:gd name="T121" fmla="*/ 474 h 10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26" h="10442">
                    <a:moveTo>
                      <a:pt x="8" y="668"/>
                    </a:moveTo>
                    <a:lnTo>
                      <a:pt x="16" y="643"/>
                    </a:lnTo>
                    <a:lnTo>
                      <a:pt x="23" y="619"/>
                    </a:lnTo>
                    <a:lnTo>
                      <a:pt x="31" y="595"/>
                    </a:lnTo>
                    <a:lnTo>
                      <a:pt x="38" y="572"/>
                    </a:lnTo>
                    <a:lnTo>
                      <a:pt x="47" y="548"/>
                    </a:lnTo>
                    <a:lnTo>
                      <a:pt x="54" y="526"/>
                    </a:lnTo>
                    <a:lnTo>
                      <a:pt x="62" y="504"/>
                    </a:lnTo>
                    <a:lnTo>
                      <a:pt x="69" y="482"/>
                    </a:lnTo>
                    <a:lnTo>
                      <a:pt x="77" y="461"/>
                    </a:lnTo>
                    <a:lnTo>
                      <a:pt x="85" y="440"/>
                    </a:lnTo>
                    <a:lnTo>
                      <a:pt x="92" y="420"/>
                    </a:lnTo>
                    <a:lnTo>
                      <a:pt x="100" y="400"/>
                    </a:lnTo>
                    <a:lnTo>
                      <a:pt x="107" y="381"/>
                    </a:lnTo>
                    <a:lnTo>
                      <a:pt x="115" y="362"/>
                    </a:lnTo>
                    <a:lnTo>
                      <a:pt x="123" y="344"/>
                    </a:lnTo>
                    <a:lnTo>
                      <a:pt x="130" y="326"/>
                    </a:lnTo>
                    <a:lnTo>
                      <a:pt x="138" y="308"/>
                    </a:lnTo>
                    <a:lnTo>
                      <a:pt x="146" y="291"/>
                    </a:lnTo>
                    <a:lnTo>
                      <a:pt x="154" y="275"/>
                    </a:lnTo>
                    <a:lnTo>
                      <a:pt x="161" y="259"/>
                    </a:lnTo>
                    <a:lnTo>
                      <a:pt x="169" y="243"/>
                    </a:lnTo>
                    <a:lnTo>
                      <a:pt x="177" y="228"/>
                    </a:lnTo>
                    <a:lnTo>
                      <a:pt x="185" y="213"/>
                    </a:lnTo>
                    <a:lnTo>
                      <a:pt x="193" y="199"/>
                    </a:lnTo>
                    <a:lnTo>
                      <a:pt x="200" y="185"/>
                    </a:lnTo>
                    <a:lnTo>
                      <a:pt x="208" y="172"/>
                    </a:lnTo>
                    <a:lnTo>
                      <a:pt x="216" y="159"/>
                    </a:lnTo>
                    <a:lnTo>
                      <a:pt x="224" y="147"/>
                    </a:lnTo>
                    <a:lnTo>
                      <a:pt x="232" y="135"/>
                    </a:lnTo>
                    <a:lnTo>
                      <a:pt x="240" y="124"/>
                    </a:lnTo>
                    <a:lnTo>
                      <a:pt x="249" y="112"/>
                    </a:lnTo>
                    <a:lnTo>
                      <a:pt x="257" y="102"/>
                    </a:lnTo>
                    <a:lnTo>
                      <a:pt x="265" y="92"/>
                    </a:lnTo>
                    <a:lnTo>
                      <a:pt x="273" y="82"/>
                    </a:lnTo>
                    <a:lnTo>
                      <a:pt x="282" y="73"/>
                    </a:lnTo>
                    <a:lnTo>
                      <a:pt x="291" y="65"/>
                    </a:lnTo>
                    <a:lnTo>
                      <a:pt x="299" y="56"/>
                    </a:lnTo>
                    <a:lnTo>
                      <a:pt x="308" y="49"/>
                    </a:lnTo>
                    <a:lnTo>
                      <a:pt x="317" y="41"/>
                    </a:lnTo>
                    <a:lnTo>
                      <a:pt x="328" y="34"/>
                    </a:lnTo>
                    <a:lnTo>
                      <a:pt x="335" y="29"/>
                    </a:lnTo>
                    <a:lnTo>
                      <a:pt x="345" y="23"/>
                    </a:lnTo>
                    <a:lnTo>
                      <a:pt x="354" y="18"/>
                    </a:lnTo>
                    <a:lnTo>
                      <a:pt x="364" y="13"/>
                    </a:lnTo>
                    <a:lnTo>
                      <a:pt x="377" y="9"/>
                    </a:lnTo>
                    <a:lnTo>
                      <a:pt x="384" y="6"/>
                    </a:lnTo>
                    <a:lnTo>
                      <a:pt x="395" y="4"/>
                    </a:lnTo>
                    <a:lnTo>
                      <a:pt x="408" y="1"/>
                    </a:lnTo>
                    <a:lnTo>
                      <a:pt x="416" y="0"/>
                    </a:lnTo>
                    <a:lnTo>
                      <a:pt x="427" y="0"/>
                    </a:lnTo>
                    <a:lnTo>
                      <a:pt x="441" y="0"/>
                    </a:lnTo>
                    <a:lnTo>
                      <a:pt x="448" y="1"/>
                    </a:lnTo>
                    <a:lnTo>
                      <a:pt x="462" y="3"/>
                    </a:lnTo>
                    <a:lnTo>
                      <a:pt x="472" y="6"/>
                    </a:lnTo>
                    <a:lnTo>
                      <a:pt x="480" y="8"/>
                    </a:lnTo>
                    <a:lnTo>
                      <a:pt x="493" y="12"/>
                    </a:lnTo>
                    <a:lnTo>
                      <a:pt x="503" y="17"/>
                    </a:lnTo>
                    <a:lnTo>
                      <a:pt x="510" y="20"/>
                    </a:lnTo>
                    <a:lnTo>
                      <a:pt x="522" y="27"/>
                    </a:lnTo>
                    <a:lnTo>
                      <a:pt x="532" y="34"/>
                    </a:lnTo>
                    <a:lnTo>
                      <a:pt x="541" y="40"/>
                    </a:lnTo>
                    <a:lnTo>
                      <a:pt x="548" y="46"/>
                    </a:lnTo>
                    <a:lnTo>
                      <a:pt x="559" y="55"/>
                    </a:lnTo>
                    <a:lnTo>
                      <a:pt x="568" y="63"/>
                    </a:lnTo>
                    <a:lnTo>
                      <a:pt x="576" y="72"/>
                    </a:lnTo>
                    <a:lnTo>
                      <a:pt x="585" y="81"/>
                    </a:lnTo>
                    <a:lnTo>
                      <a:pt x="593" y="90"/>
                    </a:lnTo>
                    <a:lnTo>
                      <a:pt x="602" y="100"/>
                    </a:lnTo>
                    <a:lnTo>
                      <a:pt x="610" y="111"/>
                    </a:lnTo>
                    <a:lnTo>
                      <a:pt x="618" y="122"/>
                    </a:lnTo>
                    <a:lnTo>
                      <a:pt x="627" y="133"/>
                    </a:lnTo>
                    <a:lnTo>
                      <a:pt x="635" y="145"/>
                    </a:lnTo>
                    <a:lnTo>
                      <a:pt x="643" y="157"/>
                    </a:lnTo>
                    <a:lnTo>
                      <a:pt x="651" y="170"/>
                    </a:lnTo>
                    <a:lnTo>
                      <a:pt x="659" y="183"/>
                    </a:lnTo>
                    <a:lnTo>
                      <a:pt x="667" y="197"/>
                    </a:lnTo>
                    <a:lnTo>
                      <a:pt x="674" y="211"/>
                    </a:lnTo>
                    <a:lnTo>
                      <a:pt x="682" y="226"/>
                    </a:lnTo>
                    <a:lnTo>
                      <a:pt x="690" y="241"/>
                    </a:lnTo>
                    <a:lnTo>
                      <a:pt x="698" y="258"/>
                    </a:lnTo>
                    <a:lnTo>
                      <a:pt x="706" y="273"/>
                    </a:lnTo>
                    <a:lnTo>
                      <a:pt x="713" y="290"/>
                    </a:lnTo>
                    <a:lnTo>
                      <a:pt x="721" y="307"/>
                    </a:lnTo>
                    <a:lnTo>
                      <a:pt x="729" y="324"/>
                    </a:lnTo>
                    <a:lnTo>
                      <a:pt x="737" y="342"/>
                    </a:lnTo>
                    <a:lnTo>
                      <a:pt x="744" y="360"/>
                    </a:lnTo>
                    <a:lnTo>
                      <a:pt x="752" y="379"/>
                    </a:lnTo>
                    <a:lnTo>
                      <a:pt x="760" y="398"/>
                    </a:lnTo>
                    <a:lnTo>
                      <a:pt x="767" y="418"/>
                    </a:lnTo>
                    <a:lnTo>
                      <a:pt x="775" y="439"/>
                    </a:lnTo>
                    <a:lnTo>
                      <a:pt x="783" y="459"/>
                    </a:lnTo>
                    <a:lnTo>
                      <a:pt x="790" y="480"/>
                    </a:lnTo>
                    <a:lnTo>
                      <a:pt x="798" y="502"/>
                    </a:lnTo>
                    <a:lnTo>
                      <a:pt x="805" y="524"/>
                    </a:lnTo>
                    <a:lnTo>
                      <a:pt x="813" y="546"/>
                    </a:lnTo>
                    <a:lnTo>
                      <a:pt x="821" y="569"/>
                    </a:lnTo>
                    <a:lnTo>
                      <a:pt x="829" y="593"/>
                    </a:lnTo>
                    <a:lnTo>
                      <a:pt x="836" y="617"/>
                    </a:lnTo>
                    <a:lnTo>
                      <a:pt x="844" y="641"/>
                    </a:lnTo>
                    <a:lnTo>
                      <a:pt x="851" y="666"/>
                    </a:lnTo>
                    <a:lnTo>
                      <a:pt x="859" y="691"/>
                    </a:lnTo>
                    <a:lnTo>
                      <a:pt x="867" y="717"/>
                    </a:lnTo>
                    <a:lnTo>
                      <a:pt x="874" y="743"/>
                    </a:lnTo>
                    <a:lnTo>
                      <a:pt x="882" y="770"/>
                    </a:lnTo>
                    <a:lnTo>
                      <a:pt x="889" y="796"/>
                    </a:lnTo>
                    <a:lnTo>
                      <a:pt x="897" y="824"/>
                    </a:lnTo>
                    <a:lnTo>
                      <a:pt x="904" y="852"/>
                    </a:lnTo>
                    <a:lnTo>
                      <a:pt x="912" y="881"/>
                    </a:lnTo>
                    <a:lnTo>
                      <a:pt x="919" y="909"/>
                    </a:lnTo>
                    <a:lnTo>
                      <a:pt x="927" y="938"/>
                    </a:lnTo>
                    <a:lnTo>
                      <a:pt x="934" y="967"/>
                    </a:lnTo>
                    <a:lnTo>
                      <a:pt x="942" y="998"/>
                    </a:lnTo>
                    <a:lnTo>
                      <a:pt x="950" y="1029"/>
                    </a:lnTo>
                    <a:lnTo>
                      <a:pt x="957" y="1059"/>
                    </a:lnTo>
                    <a:lnTo>
                      <a:pt x="965" y="1090"/>
                    </a:lnTo>
                    <a:lnTo>
                      <a:pt x="972" y="1122"/>
                    </a:lnTo>
                    <a:lnTo>
                      <a:pt x="980" y="1154"/>
                    </a:lnTo>
                    <a:lnTo>
                      <a:pt x="987" y="1187"/>
                    </a:lnTo>
                    <a:lnTo>
                      <a:pt x="995" y="1219"/>
                    </a:lnTo>
                    <a:lnTo>
                      <a:pt x="1002" y="1252"/>
                    </a:lnTo>
                    <a:lnTo>
                      <a:pt x="1010" y="1286"/>
                    </a:lnTo>
                    <a:lnTo>
                      <a:pt x="1017" y="1320"/>
                    </a:lnTo>
                    <a:lnTo>
                      <a:pt x="1025" y="1355"/>
                    </a:lnTo>
                    <a:lnTo>
                      <a:pt x="1032" y="1389"/>
                    </a:lnTo>
                    <a:lnTo>
                      <a:pt x="1040" y="1424"/>
                    </a:lnTo>
                    <a:lnTo>
                      <a:pt x="1047" y="1460"/>
                    </a:lnTo>
                    <a:lnTo>
                      <a:pt x="1055" y="1496"/>
                    </a:lnTo>
                    <a:lnTo>
                      <a:pt x="1062" y="1532"/>
                    </a:lnTo>
                    <a:lnTo>
                      <a:pt x="1070" y="1569"/>
                    </a:lnTo>
                    <a:lnTo>
                      <a:pt x="1078" y="1606"/>
                    </a:lnTo>
                    <a:lnTo>
                      <a:pt x="1085" y="1643"/>
                    </a:lnTo>
                    <a:lnTo>
                      <a:pt x="1093" y="1681"/>
                    </a:lnTo>
                    <a:lnTo>
                      <a:pt x="1100" y="1719"/>
                    </a:lnTo>
                    <a:lnTo>
                      <a:pt x="1108" y="1757"/>
                    </a:lnTo>
                    <a:lnTo>
                      <a:pt x="1115" y="1796"/>
                    </a:lnTo>
                    <a:lnTo>
                      <a:pt x="1123" y="1835"/>
                    </a:lnTo>
                    <a:lnTo>
                      <a:pt x="1130" y="1875"/>
                    </a:lnTo>
                    <a:lnTo>
                      <a:pt x="1138" y="1915"/>
                    </a:lnTo>
                    <a:lnTo>
                      <a:pt x="1145" y="1955"/>
                    </a:lnTo>
                    <a:lnTo>
                      <a:pt x="1153" y="1995"/>
                    </a:lnTo>
                    <a:lnTo>
                      <a:pt x="1161" y="2036"/>
                    </a:lnTo>
                    <a:lnTo>
                      <a:pt x="1168" y="2077"/>
                    </a:lnTo>
                    <a:lnTo>
                      <a:pt x="1176" y="2118"/>
                    </a:lnTo>
                    <a:lnTo>
                      <a:pt x="1183" y="2160"/>
                    </a:lnTo>
                    <a:lnTo>
                      <a:pt x="1191" y="2202"/>
                    </a:lnTo>
                    <a:lnTo>
                      <a:pt x="1198" y="2244"/>
                    </a:lnTo>
                    <a:lnTo>
                      <a:pt x="1206" y="2287"/>
                    </a:lnTo>
                    <a:lnTo>
                      <a:pt x="1213" y="2330"/>
                    </a:lnTo>
                    <a:lnTo>
                      <a:pt x="1221" y="2373"/>
                    </a:lnTo>
                    <a:lnTo>
                      <a:pt x="1228" y="2416"/>
                    </a:lnTo>
                    <a:lnTo>
                      <a:pt x="1236" y="2460"/>
                    </a:lnTo>
                    <a:lnTo>
                      <a:pt x="1243" y="2504"/>
                    </a:lnTo>
                    <a:lnTo>
                      <a:pt x="1251" y="2548"/>
                    </a:lnTo>
                    <a:lnTo>
                      <a:pt x="1258" y="2592"/>
                    </a:lnTo>
                    <a:lnTo>
                      <a:pt x="1266" y="2638"/>
                    </a:lnTo>
                    <a:lnTo>
                      <a:pt x="1273" y="2683"/>
                    </a:lnTo>
                    <a:lnTo>
                      <a:pt x="1281" y="2728"/>
                    </a:lnTo>
                    <a:lnTo>
                      <a:pt x="1288" y="2773"/>
                    </a:lnTo>
                    <a:lnTo>
                      <a:pt x="1296" y="2819"/>
                    </a:lnTo>
                    <a:lnTo>
                      <a:pt x="1303" y="2865"/>
                    </a:lnTo>
                    <a:lnTo>
                      <a:pt x="1311" y="2911"/>
                    </a:lnTo>
                    <a:lnTo>
                      <a:pt x="1318" y="2958"/>
                    </a:lnTo>
                    <a:lnTo>
                      <a:pt x="1326" y="3004"/>
                    </a:lnTo>
                    <a:lnTo>
                      <a:pt x="1333" y="3051"/>
                    </a:lnTo>
                    <a:lnTo>
                      <a:pt x="1341" y="3098"/>
                    </a:lnTo>
                    <a:lnTo>
                      <a:pt x="1348" y="3146"/>
                    </a:lnTo>
                    <a:lnTo>
                      <a:pt x="1356" y="3193"/>
                    </a:lnTo>
                    <a:lnTo>
                      <a:pt x="1363" y="3241"/>
                    </a:lnTo>
                    <a:lnTo>
                      <a:pt x="1371" y="3289"/>
                    </a:lnTo>
                    <a:lnTo>
                      <a:pt x="1378" y="3338"/>
                    </a:lnTo>
                    <a:lnTo>
                      <a:pt x="1386" y="3386"/>
                    </a:lnTo>
                    <a:lnTo>
                      <a:pt x="1393" y="3434"/>
                    </a:lnTo>
                    <a:lnTo>
                      <a:pt x="1401" y="3483"/>
                    </a:lnTo>
                    <a:lnTo>
                      <a:pt x="1408" y="3532"/>
                    </a:lnTo>
                    <a:lnTo>
                      <a:pt x="1416" y="3581"/>
                    </a:lnTo>
                    <a:lnTo>
                      <a:pt x="1423" y="3630"/>
                    </a:lnTo>
                    <a:lnTo>
                      <a:pt x="1431" y="3679"/>
                    </a:lnTo>
                    <a:lnTo>
                      <a:pt x="1438" y="3729"/>
                    </a:lnTo>
                    <a:lnTo>
                      <a:pt x="1446" y="3778"/>
                    </a:lnTo>
                    <a:lnTo>
                      <a:pt x="1453" y="3828"/>
                    </a:lnTo>
                    <a:lnTo>
                      <a:pt x="1461" y="3878"/>
                    </a:lnTo>
                    <a:lnTo>
                      <a:pt x="1468" y="3928"/>
                    </a:lnTo>
                    <a:lnTo>
                      <a:pt x="1476" y="3978"/>
                    </a:lnTo>
                    <a:lnTo>
                      <a:pt x="1483" y="4029"/>
                    </a:lnTo>
                    <a:lnTo>
                      <a:pt x="1491" y="4079"/>
                    </a:lnTo>
                    <a:lnTo>
                      <a:pt x="1499" y="4130"/>
                    </a:lnTo>
                    <a:lnTo>
                      <a:pt x="1506" y="4180"/>
                    </a:lnTo>
                    <a:lnTo>
                      <a:pt x="1514" y="4231"/>
                    </a:lnTo>
                    <a:lnTo>
                      <a:pt x="1521" y="4282"/>
                    </a:lnTo>
                    <a:lnTo>
                      <a:pt x="1529" y="4333"/>
                    </a:lnTo>
                    <a:lnTo>
                      <a:pt x="1536" y="4384"/>
                    </a:lnTo>
                    <a:lnTo>
                      <a:pt x="1544" y="4435"/>
                    </a:lnTo>
                    <a:lnTo>
                      <a:pt x="1551" y="4487"/>
                    </a:lnTo>
                    <a:lnTo>
                      <a:pt x="1559" y="4537"/>
                    </a:lnTo>
                    <a:lnTo>
                      <a:pt x="1566" y="4589"/>
                    </a:lnTo>
                    <a:lnTo>
                      <a:pt x="1574" y="4640"/>
                    </a:lnTo>
                    <a:lnTo>
                      <a:pt x="1581" y="4692"/>
                    </a:lnTo>
                    <a:lnTo>
                      <a:pt x="1589" y="4743"/>
                    </a:lnTo>
                    <a:lnTo>
                      <a:pt x="1596" y="4795"/>
                    </a:lnTo>
                    <a:lnTo>
                      <a:pt x="1604" y="4847"/>
                    </a:lnTo>
                    <a:lnTo>
                      <a:pt x="1611" y="4898"/>
                    </a:lnTo>
                    <a:lnTo>
                      <a:pt x="1619" y="4950"/>
                    </a:lnTo>
                    <a:lnTo>
                      <a:pt x="1626" y="5002"/>
                    </a:lnTo>
                    <a:lnTo>
                      <a:pt x="1634" y="5053"/>
                    </a:lnTo>
                    <a:lnTo>
                      <a:pt x="1641" y="5105"/>
                    </a:lnTo>
                    <a:lnTo>
                      <a:pt x="1649" y="5157"/>
                    </a:lnTo>
                    <a:lnTo>
                      <a:pt x="1656" y="5208"/>
                    </a:lnTo>
                    <a:lnTo>
                      <a:pt x="1664" y="5260"/>
                    </a:lnTo>
                    <a:lnTo>
                      <a:pt x="1671" y="5312"/>
                    </a:lnTo>
                    <a:lnTo>
                      <a:pt x="1679" y="5364"/>
                    </a:lnTo>
                    <a:lnTo>
                      <a:pt x="1686" y="5415"/>
                    </a:lnTo>
                    <a:lnTo>
                      <a:pt x="1694" y="5467"/>
                    </a:lnTo>
                    <a:lnTo>
                      <a:pt x="1701" y="5519"/>
                    </a:lnTo>
                    <a:lnTo>
                      <a:pt x="1709" y="5570"/>
                    </a:lnTo>
                    <a:lnTo>
                      <a:pt x="1716" y="5622"/>
                    </a:lnTo>
                    <a:lnTo>
                      <a:pt x="1724" y="5673"/>
                    </a:lnTo>
                    <a:lnTo>
                      <a:pt x="1731" y="5725"/>
                    </a:lnTo>
                    <a:lnTo>
                      <a:pt x="1739" y="5776"/>
                    </a:lnTo>
                    <a:lnTo>
                      <a:pt x="1746" y="5828"/>
                    </a:lnTo>
                    <a:lnTo>
                      <a:pt x="1754" y="5879"/>
                    </a:lnTo>
                    <a:lnTo>
                      <a:pt x="1761" y="5930"/>
                    </a:lnTo>
                    <a:lnTo>
                      <a:pt x="1769" y="5982"/>
                    </a:lnTo>
                    <a:lnTo>
                      <a:pt x="1776" y="6032"/>
                    </a:lnTo>
                    <a:lnTo>
                      <a:pt x="1784" y="6083"/>
                    </a:lnTo>
                    <a:lnTo>
                      <a:pt x="1791" y="6134"/>
                    </a:lnTo>
                    <a:lnTo>
                      <a:pt x="1799" y="6185"/>
                    </a:lnTo>
                    <a:lnTo>
                      <a:pt x="1806" y="6236"/>
                    </a:lnTo>
                    <a:lnTo>
                      <a:pt x="1814" y="6286"/>
                    </a:lnTo>
                    <a:lnTo>
                      <a:pt x="1821" y="6337"/>
                    </a:lnTo>
                    <a:lnTo>
                      <a:pt x="1829" y="6387"/>
                    </a:lnTo>
                    <a:lnTo>
                      <a:pt x="1837" y="6438"/>
                    </a:lnTo>
                    <a:lnTo>
                      <a:pt x="1844" y="6488"/>
                    </a:lnTo>
                    <a:lnTo>
                      <a:pt x="1852" y="6538"/>
                    </a:lnTo>
                    <a:lnTo>
                      <a:pt x="1859" y="6588"/>
                    </a:lnTo>
                    <a:lnTo>
                      <a:pt x="1867" y="6638"/>
                    </a:lnTo>
                    <a:lnTo>
                      <a:pt x="1874" y="6687"/>
                    </a:lnTo>
                    <a:lnTo>
                      <a:pt x="1882" y="6737"/>
                    </a:lnTo>
                    <a:lnTo>
                      <a:pt x="1889" y="6786"/>
                    </a:lnTo>
                    <a:lnTo>
                      <a:pt x="1897" y="6836"/>
                    </a:lnTo>
                    <a:lnTo>
                      <a:pt x="1904" y="6885"/>
                    </a:lnTo>
                    <a:lnTo>
                      <a:pt x="1912" y="6933"/>
                    </a:lnTo>
                    <a:lnTo>
                      <a:pt x="1919" y="6982"/>
                    </a:lnTo>
                    <a:lnTo>
                      <a:pt x="1927" y="7031"/>
                    </a:lnTo>
                    <a:lnTo>
                      <a:pt x="1934" y="7079"/>
                    </a:lnTo>
                    <a:lnTo>
                      <a:pt x="1942" y="7127"/>
                    </a:lnTo>
                    <a:lnTo>
                      <a:pt x="1949" y="7175"/>
                    </a:lnTo>
                    <a:lnTo>
                      <a:pt x="1957" y="7222"/>
                    </a:lnTo>
                    <a:lnTo>
                      <a:pt x="1964" y="7271"/>
                    </a:lnTo>
                    <a:lnTo>
                      <a:pt x="1972" y="7317"/>
                    </a:lnTo>
                    <a:lnTo>
                      <a:pt x="1979" y="7365"/>
                    </a:lnTo>
                    <a:lnTo>
                      <a:pt x="1987" y="7411"/>
                    </a:lnTo>
                    <a:lnTo>
                      <a:pt x="1994" y="7458"/>
                    </a:lnTo>
                    <a:lnTo>
                      <a:pt x="2002" y="7505"/>
                    </a:lnTo>
                    <a:lnTo>
                      <a:pt x="2009" y="7551"/>
                    </a:lnTo>
                    <a:lnTo>
                      <a:pt x="2017" y="7597"/>
                    </a:lnTo>
                    <a:lnTo>
                      <a:pt x="2024" y="7643"/>
                    </a:lnTo>
                    <a:lnTo>
                      <a:pt x="2032" y="7688"/>
                    </a:lnTo>
                    <a:lnTo>
                      <a:pt x="2039" y="7734"/>
                    </a:lnTo>
                    <a:lnTo>
                      <a:pt x="2047" y="7779"/>
                    </a:lnTo>
                    <a:lnTo>
                      <a:pt x="2054" y="7823"/>
                    </a:lnTo>
                    <a:lnTo>
                      <a:pt x="2062" y="7868"/>
                    </a:lnTo>
                    <a:lnTo>
                      <a:pt x="2069" y="7912"/>
                    </a:lnTo>
                    <a:lnTo>
                      <a:pt x="2077" y="7956"/>
                    </a:lnTo>
                    <a:lnTo>
                      <a:pt x="2084" y="8000"/>
                    </a:lnTo>
                    <a:lnTo>
                      <a:pt x="2092" y="8043"/>
                    </a:lnTo>
                    <a:lnTo>
                      <a:pt x="2099" y="8086"/>
                    </a:lnTo>
                    <a:lnTo>
                      <a:pt x="2107" y="8129"/>
                    </a:lnTo>
                    <a:lnTo>
                      <a:pt x="2114" y="8172"/>
                    </a:lnTo>
                    <a:lnTo>
                      <a:pt x="2122" y="8214"/>
                    </a:lnTo>
                    <a:lnTo>
                      <a:pt x="2129" y="8256"/>
                    </a:lnTo>
                    <a:lnTo>
                      <a:pt x="2137" y="8298"/>
                    </a:lnTo>
                    <a:lnTo>
                      <a:pt x="2144" y="8338"/>
                    </a:lnTo>
                    <a:lnTo>
                      <a:pt x="2152" y="8379"/>
                    </a:lnTo>
                    <a:lnTo>
                      <a:pt x="2159" y="8420"/>
                    </a:lnTo>
                    <a:lnTo>
                      <a:pt x="2167" y="8460"/>
                    </a:lnTo>
                    <a:lnTo>
                      <a:pt x="2175" y="8501"/>
                    </a:lnTo>
                    <a:lnTo>
                      <a:pt x="2182" y="8541"/>
                    </a:lnTo>
                    <a:lnTo>
                      <a:pt x="2190" y="8579"/>
                    </a:lnTo>
                    <a:lnTo>
                      <a:pt x="2197" y="8619"/>
                    </a:lnTo>
                    <a:lnTo>
                      <a:pt x="2205" y="8657"/>
                    </a:lnTo>
                    <a:lnTo>
                      <a:pt x="2212" y="8696"/>
                    </a:lnTo>
                    <a:lnTo>
                      <a:pt x="2220" y="8734"/>
                    </a:lnTo>
                    <a:lnTo>
                      <a:pt x="2227" y="8772"/>
                    </a:lnTo>
                    <a:lnTo>
                      <a:pt x="2235" y="8808"/>
                    </a:lnTo>
                    <a:lnTo>
                      <a:pt x="2242" y="8845"/>
                    </a:lnTo>
                    <a:lnTo>
                      <a:pt x="2250" y="8882"/>
                    </a:lnTo>
                    <a:lnTo>
                      <a:pt x="2257" y="8918"/>
                    </a:lnTo>
                    <a:lnTo>
                      <a:pt x="2264" y="8954"/>
                    </a:lnTo>
                    <a:lnTo>
                      <a:pt x="2272" y="8990"/>
                    </a:lnTo>
                    <a:lnTo>
                      <a:pt x="2279" y="9024"/>
                    </a:lnTo>
                    <a:lnTo>
                      <a:pt x="2287" y="9059"/>
                    </a:lnTo>
                    <a:lnTo>
                      <a:pt x="2294" y="9094"/>
                    </a:lnTo>
                    <a:lnTo>
                      <a:pt x="2302" y="9128"/>
                    </a:lnTo>
                    <a:lnTo>
                      <a:pt x="2309" y="9161"/>
                    </a:lnTo>
                    <a:lnTo>
                      <a:pt x="2317" y="9194"/>
                    </a:lnTo>
                    <a:lnTo>
                      <a:pt x="2324" y="9227"/>
                    </a:lnTo>
                    <a:lnTo>
                      <a:pt x="2332" y="9259"/>
                    </a:lnTo>
                    <a:lnTo>
                      <a:pt x="2339" y="9291"/>
                    </a:lnTo>
                    <a:lnTo>
                      <a:pt x="2347" y="9322"/>
                    </a:lnTo>
                    <a:lnTo>
                      <a:pt x="2354" y="9353"/>
                    </a:lnTo>
                    <a:lnTo>
                      <a:pt x="2362" y="9384"/>
                    </a:lnTo>
                    <a:lnTo>
                      <a:pt x="2369" y="9414"/>
                    </a:lnTo>
                    <a:lnTo>
                      <a:pt x="2377" y="9444"/>
                    </a:lnTo>
                    <a:lnTo>
                      <a:pt x="2384" y="9473"/>
                    </a:lnTo>
                    <a:lnTo>
                      <a:pt x="2391" y="9502"/>
                    </a:lnTo>
                    <a:lnTo>
                      <a:pt x="2399" y="9531"/>
                    </a:lnTo>
                    <a:lnTo>
                      <a:pt x="2406" y="9559"/>
                    </a:lnTo>
                    <a:lnTo>
                      <a:pt x="2414" y="9587"/>
                    </a:lnTo>
                    <a:lnTo>
                      <a:pt x="2421" y="9613"/>
                    </a:lnTo>
                    <a:lnTo>
                      <a:pt x="2429" y="9640"/>
                    </a:lnTo>
                    <a:lnTo>
                      <a:pt x="2436" y="9666"/>
                    </a:lnTo>
                    <a:lnTo>
                      <a:pt x="2444" y="9692"/>
                    </a:lnTo>
                    <a:lnTo>
                      <a:pt x="2451" y="9717"/>
                    </a:lnTo>
                    <a:lnTo>
                      <a:pt x="2459" y="9743"/>
                    </a:lnTo>
                    <a:lnTo>
                      <a:pt x="2466" y="9767"/>
                    </a:lnTo>
                    <a:lnTo>
                      <a:pt x="2473" y="9791"/>
                    </a:lnTo>
                    <a:lnTo>
                      <a:pt x="2481" y="9815"/>
                    </a:lnTo>
                    <a:lnTo>
                      <a:pt x="2488" y="9837"/>
                    </a:lnTo>
                    <a:lnTo>
                      <a:pt x="2496" y="9860"/>
                    </a:lnTo>
                    <a:lnTo>
                      <a:pt x="2503" y="9881"/>
                    </a:lnTo>
                    <a:lnTo>
                      <a:pt x="2511" y="9903"/>
                    </a:lnTo>
                    <a:lnTo>
                      <a:pt x="2518" y="9925"/>
                    </a:lnTo>
                    <a:lnTo>
                      <a:pt x="2526" y="9945"/>
                    </a:lnTo>
                    <a:lnTo>
                      <a:pt x="2533" y="9965"/>
                    </a:lnTo>
                    <a:lnTo>
                      <a:pt x="2540" y="9985"/>
                    </a:lnTo>
                    <a:lnTo>
                      <a:pt x="2548" y="10004"/>
                    </a:lnTo>
                    <a:lnTo>
                      <a:pt x="2555" y="10023"/>
                    </a:lnTo>
                    <a:lnTo>
                      <a:pt x="2562" y="10041"/>
                    </a:lnTo>
                    <a:lnTo>
                      <a:pt x="2570" y="10059"/>
                    </a:lnTo>
                    <a:lnTo>
                      <a:pt x="2577" y="10076"/>
                    </a:lnTo>
                    <a:lnTo>
                      <a:pt x="2584" y="10093"/>
                    </a:lnTo>
                    <a:lnTo>
                      <a:pt x="2592" y="10109"/>
                    </a:lnTo>
                    <a:lnTo>
                      <a:pt x="2599" y="10124"/>
                    </a:lnTo>
                    <a:lnTo>
                      <a:pt x="2606" y="10140"/>
                    </a:lnTo>
                    <a:lnTo>
                      <a:pt x="2613" y="10154"/>
                    </a:lnTo>
                    <a:lnTo>
                      <a:pt x="2621" y="10168"/>
                    </a:lnTo>
                    <a:lnTo>
                      <a:pt x="2628" y="10182"/>
                    </a:lnTo>
                    <a:lnTo>
                      <a:pt x="2635" y="10195"/>
                    </a:lnTo>
                    <a:lnTo>
                      <a:pt x="2642" y="10207"/>
                    </a:lnTo>
                    <a:lnTo>
                      <a:pt x="2649" y="10219"/>
                    </a:lnTo>
                    <a:lnTo>
                      <a:pt x="2657" y="10231"/>
                    </a:lnTo>
                    <a:lnTo>
                      <a:pt x="2663" y="10241"/>
                    </a:lnTo>
                    <a:lnTo>
                      <a:pt x="2670" y="10251"/>
                    </a:lnTo>
                    <a:lnTo>
                      <a:pt x="2678" y="10262"/>
                    </a:lnTo>
                    <a:lnTo>
                      <a:pt x="2684" y="10271"/>
                    </a:lnTo>
                    <a:lnTo>
                      <a:pt x="2691" y="10279"/>
                    </a:lnTo>
                    <a:lnTo>
                      <a:pt x="2697" y="10287"/>
                    </a:lnTo>
                    <a:lnTo>
                      <a:pt x="2704" y="10295"/>
                    </a:lnTo>
                    <a:lnTo>
                      <a:pt x="2711" y="10303"/>
                    </a:lnTo>
                    <a:lnTo>
                      <a:pt x="2717" y="10309"/>
                    </a:lnTo>
                    <a:lnTo>
                      <a:pt x="2723" y="10314"/>
                    </a:lnTo>
                    <a:lnTo>
                      <a:pt x="2729" y="10320"/>
                    </a:lnTo>
                    <a:lnTo>
                      <a:pt x="2735" y="10324"/>
                    </a:lnTo>
                    <a:lnTo>
                      <a:pt x="2741" y="10329"/>
                    </a:lnTo>
                    <a:lnTo>
                      <a:pt x="2747" y="10333"/>
                    </a:lnTo>
                    <a:lnTo>
                      <a:pt x="2753" y="10336"/>
                    </a:lnTo>
                    <a:lnTo>
                      <a:pt x="2758" y="10339"/>
                    </a:lnTo>
                    <a:lnTo>
                      <a:pt x="2763" y="10341"/>
                    </a:lnTo>
                    <a:lnTo>
                      <a:pt x="2768" y="10343"/>
                    </a:lnTo>
                    <a:lnTo>
                      <a:pt x="2773" y="10344"/>
                    </a:lnTo>
                    <a:lnTo>
                      <a:pt x="2778" y="10346"/>
                    </a:lnTo>
                    <a:lnTo>
                      <a:pt x="2779" y="10345"/>
                    </a:lnTo>
                    <a:lnTo>
                      <a:pt x="2787" y="10346"/>
                    </a:lnTo>
                    <a:lnTo>
                      <a:pt x="2791" y="10347"/>
                    </a:lnTo>
                    <a:lnTo>
                      <a:pt x="2793" y="10346"/>
                    </a:lnTo>
                    <a:lnTo>
                      <a:pt x="2800" y="10346"/>
                    </a:lnTo>
                    <a:lnTo>
                      <a:pt x="2805" y="10345"/>
                    </a:lnTo>
                    <a:lnTo>
                      <a:pt x="2806" y="10344"/>
                    </a:lnTo>
                    <a:lnTo>
                      <a:pt x="2814" y="10342"/>
                    </a:lnTo>
                    <a:lnTo>
                      <a:pt x="2816" y="10341"/>
                    </a:lnTo>
                    <a:lnTo>
                      <a:pt x="2823" y="10338"/>
                    </a:lnTo>
                    <a:lnTo>
                      <a:pt x="2826" y="10336"/>
                    </a:lnTo>
                    <a:lnTo>
                      <a:pt x="2833" y="10332"/>
                    </a:lnTo>
                    <a:lnTo>
                      <a:pt x="2837" y="10330"/>
                    </a:lnTo>
                    <a:lnTo>
                      <a:pt x="2843" y="10325"/>
                    </a:lnTo>
                    <a:lnTo>
                      <a:pt x="2850" y="10320"/>
                    </a:lnTo>
                    <a:lnTo>
                      <a:pt x="2855" y="10316"/>
                    </a:lnTo>
                    <a:lnTo>
                      <a:pt x="2861" y="10310"/>
                    </a:lnTo>
                    <a:lnTo>
                      <a:pt x="2868" y="10303"/>
                    </a:lnTo>
                    <a:lnTo>
                      <a:pt x="2873" y="10297"/>
                    </a:lnTo>
                    <a:lnTo>
                      <a:pt x="2880" y="10290"/>
                    </a:lnTo>
                    <a:lnTo>
                      <a:pt x="2887" y="10282"/>
                    </a:lnTo>
                    <a:lnTo>
                      <a:pt x="2893" y="10273"/>
                    </a:lnTo>
                    <a:lnTo>
                      <a:pt x="2901" y="10264"/>
                    </a:lnTo>
                    <a:lnTo>
                      <a:pt x="2907" y="10255"/>
                    </a:lnTo>
                    <a:lnTo>
                      <a:pt x="2914" y="10245"/>
                    </a:lnTo>
                    <a:lnTo>
                      <a:pt x="2921" y="10234"/>
                    </a:lnTo>
                    <a:lnTo>
                      <a:pt x="2928" y="10223"/>
                    </a:lnTo>
                    <a:lnTo>
                      <a:pt x="2935" y="10211"/>
                    </a:lnTo>
                    <a:lnTo>
                      <a:pt x="2942" y="10199"/>
                    </a:lnTo>
                    <a:lnTo>
                      <a:pt x="2949" y="10186"/>
                    </a:lnTo>
                    <a:lnTo>
                      <a:pt x="2956" y="10173"/>
                    </a:lnTo>
                    <a:lnTo>
                      <a:pt x="2964" y="10159"/>
                    </a:lnTo>
                    <a:lnTo>
                      <a:pt x="2971" y="10145"/>
                    </a:lnTo>
                    <a:lnTo>
                      <a:pt x="2978" y="10130"/>
                    </a:lnTo>
                    <a:lnTo>
                      <a:pt x="2985" y="10115"/>
                    </a:lnTo>
                    <a:lnTo>
                      <a:pt x="2992" y="10099"/>
                    </a:lnTo>
                    <a:lnTo>
                      <a:pt x="3000" y="10082"/>
                    </a:lnTo>
                    <a:lnTo>
                      <a:pt x="3007" y="10065"/>
                    </a:lnTo>
                    <a:lnTo>
                      <a:pt x="3014" y="10048"/>
                    </a:lnTo>
                    <a:lnTo>
                      <a:pt x="3021" y="10030"/>
                    </a:lnTo>
                    <a:lnTo>
                      <a:pt x="3029" y="10011"/>
                    </a:lnTo>
                    <a:lnTo>
                      <a:pt x="3036" y="9992"/>
                    </a:lnTo>
                    <a:lnTo>
                      <a:pt x="3044" y="9973"/>
                    </a:lnTo>
                    <a:lnTo>
                      <a:pt x="3051" y="9953"/>
                    </a:lnTo>
                    <a:lnTo>
                      <a:pt x="3058" y="9932"/>
                    </a:lnTo>
                    <a:lnTo>
                      <a:pt x="3066" y="9912"/>
                    </a:lnTo>
                    <a:lnTo>
                      <a:pt x="3073" y="9890"/>
                    </a:lnTo>
                    <a:lnTo>
                      <a:pt x="3081" y="9868"/>
                    </a:lnTo>
                    <a:lnTo>
                      <a:pt x="3089" y="9845"/>
                    </a:lnTo>
                    <a:lnTo>
                      <a:pt x="3096" y="9823"/>
                    </a:lnTo>
                    <a:lnTo>
                      <a:pt x="3103" y="9800"/>
                    </a:lnTo>
                    <a:lnTo>
                      <a:pt x="3111" y="9776"/>
                    </a:lnTo>
                    <a:lnTo>
                      <a:pt x="3118" y="9752"/>
                    </a:lnTo>
                    <a:lnTo>
                      <a:pt x="3125" y="9727"/>
                    </a:lnTo>
                    <a:lnTo>
                      <a:pt x="3133" y="9702"/>
                    </a:lnTo>
                    <a:lnTo>
                      <a:pt x="3140" y="9676"/>
                    </a:lnTo>
                    <a:lnTo>
                      <a:pt x="3148" y="9650"/>
                    </a:lnTo>
                    <a:lnTo>
                      <a:pt x="3155" y="9624"/>
                    </a:lnTo>
                    <a:lnTo>
                      <a:pt x="3163" y="9597"/>
                    </a:lnTo>
                    <a:lnTo>
                      <a:pt x="3170" y="9569"/>
                    </a:lnTo>
                    <a:lnTo>
                      <a:pt x="3178" y="9542"/>
                    </a:lnTo>
                    <a:lnTo>
                      <a:pt x="3185" y="9513"/>
                    </a:lnTo>
                    <a:lnTo>
                      <a:pt x="3192" y="9484"/>
                    </a:lnTo>
                    <a:lnTo>
                      <a:pt x="3200" y="9455"/>
                    </a:lnTo>
                    <a:lnTo>
                      <a:pt x="3207" y="9426"/>
                    </a:lnTo>
                    <a:lnTo>
                      <a:pt x="3215" y="9396"/>
                    </a:lnTo>
                    <a:lnTo>
                      <a:pt x="3222" y="9365"/>
                    </a:lnTo>
                    <a:lnTo>
                      <a:pt x="3230" y="9334"/>
                    </a:lnTo>
                    <a:lnTo>
                      <a:pt x="3237" y="9303"/>
                    </a:lnTo>
                    <a:lnTo>
                      <a:pt x="3245" y="9271"/>
                    </a:lnTo>
                    <a:lnTo>
                      <a:pt x="3252" y="9239"/>
                    </a:lnTo>
                    <a:lnTo>
                      <a:pt x="3260" y="9207"/>
                    </a:lnTo>
                    <a:lnTo>
                      <a:pt x="3267" y="9174"/>
                    </a:lnTo>
                    <a:lnTo>
                      <a:pt x="3275" y="9140"/>
                    </a:lnTo>
                    <a:lnTo>
                      <a:pt x="3282" y="9107"/>
                    </a:lnTo>
                    <a:lnTo>
                      <a:pt x="3290" y="9073"/>
                    </a:lnTo>
                    <a:lnTo>
                      <a:pt x="3297" y="9038"/>
                    </a:lnTo>
                    <a:lnTo>
                      <a:pt x="3305" y="9003"/>
                    </a:lnTo>
                    <a:lnTo>
                      <a:pt x="3312" y="8968"/>
                    </a:lnTo>
                    <a:lnTo>
                      <a:pt x="3319" y="8932"/>
                    </a:lnTo>
                    <a:lnTo>
                      <a:pt x="3327" y="8896"/>
                    </a:lnTo>
                    <a:lnTo>
                      <a:pt x="3334" y="8860"/>
                    </a:lnTo>
                    <a:lnTo>
                      <a:pt x="3342" y="8823"/>
                    </a:lnTo>
                    <a:lnTo>
                      <a:pt x="3349" y="8786"/>
                    </a:lnTo>
                    <a:lnTo>
                      <a:pt x="3357" y="8749"/>
                    </a:lnTo>
                    <a:lnTo>
                      <a:pt x="3364" y="8711"/>
                    </a:lnTo>
                    <a:lnTo>
                      <a:pt x="3372" y="8672"/>
                    </a:lnTo>
                    <a:lnTo>
                      <a:pt x="3379" y="8634"/>
                    </a:lnTo>
                    <a:lnTo>
                      <a:pt x="3387" y="8595"/>
                    </a:lnTo>
                    <a:lnTo>
                      <a:pt x="3394" y="8556"/>
                    </a:lnTo>
                    <a:lnTo>
                      <a:pt x="3402" y="8516"/>
                    </a:lnTo>
                    <a:lnTo>
                      <a:pt x="3409" y="8476"/>
                    </a:lnTo>
                    <a:lnTo>
                      <a:pt x="3417" y="8436"/>
                    </a:lnTo>
                    <a:lnTo>
                      <a:pt x="3425" y="8395"/>
                    </a:lnTo>
                    <a:lnTo>
                      <a:pt x="3432" y="8354"/>
                    </a:lnTo>
                    <a:lnTo>
                      <a:pt x="3440" y="8313"/>
                    </a:lnTo>
                    <a:lnTo>
                      <a:pt x="3447" y="8272"/>
                    </a:lnTo>
                    <a:lnTo>
                      <a:pt x="3455" y="8230"/>
                    </a:lnTo>
                    <a:lnTo>
                      <a:pt x="3462" y="8188"/>
                    </a:lnTo>
                    <a:lnTo>
                      <a:pt x="3470" y="8146"/>
                    </a:lnTo>
                    <a:lnTo>
                      <a:pt x="3477" y="8103"/>
                    </a:lnTo>
                    <a:lnTo>
                      <a:pt x="3485" y="8060"/>
                    </a:lnTo>
                    <a:lnTo>
                      <a:pt x="3492" y="8016"/>
                    </a:lnTo>
                    <a:lnTo>
                      <a:pt x="3500" y="7973"/>
                    </a:lnTo>
                    <a:lnTo>
                      <a:pt x="3507" y="7929"/>
                    </a:lnTo>
                    <a:lnTo>
                      <a:pt x="3515" y="7885"/>
                    </a:lnTo>
                    <a:lnTo>
                      <a:pt x="3522" y="7840"/>
                    </a:lnTo>
                    <a:lnTo>
                      <a:pt x="3530" y="7796"/>
                    </a:lnTo>
                    <a:lnTo>
                      <a:pt x="3537" y="7751"/>
                    </a:lnTo>
                    <a:lnTo>
                      <a:pt x="3545" y="7706"/>
                    </a:lnTo>
                    <a:lnTo>
                      <a:pt x="3552" y="7661"/>
                    </a:lnTo>
                    <a:lnTo>
                      <a:pt x="3560" y="7615"/>
                    </a:lnTo>
                    <a:lnTo>
                      <a:pt x="3567" y="7569"/>
                    </a:lnTo>
                    <a:lnTo>
                      <a:pt x="3575" y="7523"/>
                    </a:lnTo>
                    <a:lnTo>
                      <a:pt x="3582" y="7476"/>
                    </a:lnTo>
                    <a:lnTo>
                      <a:pt x="3590" y="7430"/>
                    </a:lnTo>
                    <a:lnTo>
                      <a:pt x="3597" y="7383"/>
                    </a:lnTo>
                    <a:lnTo>
                      <a:pt x="3605" y="7336"/>
                    </a:lnTo>
                    <a:lnTo>
                      <a:pt x="3612" y="7288"/>
                    </a:lnTo>
                    <a:lnTo>
                      <a:pt x="3620" y="7241"/>
                    </a:lnTo>
                    <a:lnTo>
                      <a:pt x="3627" y="7193"/>
                    </a:lnTo>
                    <a:lnTo>
                      <a:pt x="3635" y="7146"/>
                    </a:lnTo>
                    <a:lnTo>
                      <a:pt x="3642" y="7098"/>
                    </a:lnTo>
                    <a:lnTo>
                      <a:pt x="3650" y="7050"/>
                    </a:lnTo>
                    <a:lnTo>
                      <a:pt x="3657" y="7001"/>
                    </a:lnTo>
                    <a:lnTo>
                      <a:pt x="3665" y="6952"/>
                    </a:lnTo>
                    <a:lnTo>
                      <a:pt x="3672" y="6904"/>
                    </a:lnTo>
                    <a:lnTo>
                      <a:pt x="3680" y="6855"/>
                    </a:lnTo>
                    <a:lnTo>
                      <a:pt x="3687" y="6805"/>
                    </a:lnTo>
                    <a:lnTo>
                      <a:pt x="3695" y="6756"/>
                    </a:lnTo>
                    <a:lnTo>
                      <a:pt x="3702" y="6707"/>
                    </a:lnTo>
                    <a:lnTo>
                      <a:pt x="3710" y="6657"/>
                    </a:lnTo>
                    <a:lnTo>
                      <a:pt x="3717" y="6607"/>
                    </a:lnTo>
                    <a:lnTo>
                      <a:pt x="3724" y="6557"/>
                    </a:lnTo>
                    <a:lnTo>
                      <a:pt x="3732" y="6507"/>
                    </a:lnTo>
                    <a:lnTo>
                      <a:pt x="3739" y="6457"/>
                    </a:lnTo>
                    <a:lnTo>
                      <a:pt x="3747" y="6407"/>
                    </a:lnTo>
                    <a:lnTo>
                      <a:pt x="3754" y="6357"/>
                    </a:lnTo>
                    <a:lnTo>
                      <a:pt x="3763" y="6306"/>
                    </a:lnTo>
                    <a:lnTo>
                      <a:pt x="3770" y="6255"/>
                    </a:lnTo>
                    <a:lnTo>
                      <a:pt x="3777" y="6205"/>
                    </a:lnTo>
                    <a:lnTo>
                      <a:pt x="3785" y="6154"/>
                    </a:lnTo>
                    <a:lnTo>
                      <a:pt x="3792" y="6103"/>
                    </a:lnTo>
                    <a:lnTo>
                      <a:pt x="3800" y="6052"/>
                    </a:lnTo>
                    <a:lnTo>
                      <a:pt x="3807" y="6001"/>
                    </a:lnTo>
                    <a:lnTo>
                      <a:pt x="3815" y="5950"/>
                    </a:lnTo>
                    <a:lnTo>
                      <a:pt x="3822" y="5899"/>
                    </a:lnTo>
                    <a:lnTo>
                      <a:pt x="3830" y="5848"/>
                    </a:lnTo>
                    <a:lnTo>
                      <a:pt x="3837" y="5796"/>
                    </a:lnTo>
                    <a:lnTo>
                      <a:pt x="3845" y="5745"/>
                    </a:lnTo>
                    <a:lnTo>
                      <a:pt x="3852" y="5693"/>
                    </a:lnTo>
                    <a:lnTo>
                      <a:pt x="3860" y="5642"/>
                    </a:lnTo>
                    <a:lnTo>
                      <a:pt x="3867" y="5590"/>
                    </a:lnTo>
                    <a:lnTo>
                      <a:pt x="3875" y="5539"/>
                    </a:lnTo>
                    <a:lnTo>
                      <a:pt x="3882" y="5487"/>
                    </a:lnTo>
                    <a:lnTo>
                      <a:pt x="3890" y="5435"/>
                    </a:lnTo>
                    <a:lnTo>
                      <a:pt x="3897" y="5384"/>
                    </a:lnTo>
                    <a:lnTo>
                      <a:pt x="3905" y="5332"/>
                    </a:lnTo>
                    <a:lnTo>
                      <a:pt x="3912" y="5280"/>
                    </a:lnTo>
                    <a:lnTo>
                      <a:pt x="3920" y="5229"/>
                    </a:lnTo>
                    <a:lnTo>
                      <a:pt x="3927" y="5177"/>
                    </a:lnTo>
                    <a:cubicBezTo>
                      <a:pt x="3931" y="5150"/>
                      <a:pt x="3956" y="5132"/>
                      <a:pt x="3982" y="5136"/>
                    </a:cubicBezTo>
                    <a:cubicBezTo>
                      <a:pt x="4008" y="5140"/>
                      <a:pt x="4026" y="5164"/>
                      <a:pt x="4022" y="5190"/>
                    </a:cubicBezTo>
                    <a:lnTo>
                      <a:pt x="4015" y="5242"/>
                    </a:lnTo>
                    <a:lnTo>
                      <a:pt x="4007" y="5294"/>
                    </a:lnTo>
                    <a:lnTo>
                      <a:pt x="4000" y="5345"/>
                    </a:lnTo>
                    <a:lnTo>
                      <a:pt x="3992" y="5397"/>
                    </a:lnTo>
                    <a:lnTo>
                      <a:pt x="3985" y="5449"/>
                    </a:lnTo>
                    <a:lnTo>
                      <a:pt x="3977" y="5501"/>
                    </a:lnTo>
                    <a:lnTo>
                      <a:pt x="3970" y="5552"/>
                    </a:lnTo>
                    <a:lnTo>
                      <a:pt x="3962" y="5604"/>
                    </a:lnTo>
                    <a:lnTo>
                      <a:pt x="3955" y="5655"/>
                    </a:lnTo>
                    <a:lnTo>
                      <a:pt x="3947" y="5707"/>
                    </a:lnTo>
                    <a:lnTo>
                      <a:pt x="3940" y="5758"/>
                    </a:lnTo>
                    <a:lnTo>
                      <a:pt x="3932" y="5810"/>
                    </a:lnTo>
                    <a:lnTo>
                      <a:pt x="3925" y="5861"/>
                    </a:lnTo>
                    <a:lnTo>
                      <a:pt x="3917" y="5913"/>
                    </a:lnTo>
                    <a:lnTo>
                      <a:pt x="3910" y="5964"/>
                    </a:lnTo>
                    <a:lnTo>
                      <a:pt x="3902" y="6015"/>
                    </a:lnTo>
                    <a:lnTo>
                      <a:pt x="3895" y="6066"/>
                    </a:lnTo>
                    <a:lnTo>
                      <a:pt x="3887" y="6118"/>
                    </a:lnTo>
                    <a:lnTo>
                      <a:pt x="3880" y="6168"/>
                    </a:lnTo>
                    <a:lnTo>
                      <a:pt x="3872" y="6219"/>
                    </a:lnTo>
                    <a:lnTo>
                      <a:pt x="3865" y="6269"/>
                    </a:lnTo>
                    <a:lnTo>
                      <a:pt x="3857" y="6321"/>
                    </a:lnTo>
                    <a:lnTo>
                      <a:pt x="3849" y="6371"/>
                    </a:lnTo>
                    <a:lnTo>
                      <a:pt x="3842" y="6422"/>
                    </a:lnTo>
                    <a:lnTo>
                      <a:pt x="3834" y="6472"/>
                    </a:lnTo>
                    <a:lnTo>
                      <a:pt x="3827" y="6522"/>
                    </a:lnTo>
                    <a:lnTo>
                      <a:pt x="3819" y="6572"/>
                    </a:lnTo>
                    <a:lnTo>
                      <a:pt x="3812" y="6622"/>
                    </a:lnTo>
                    <a:lnTo>
                      <a:pt x="3804" y="6672"/>
                    </a:lnTo>
                    <a:lnTo>
                      <a:pt x="3797" y="6721"/>
                    </a:lnTo>
                    <a:lnTo>
                      <a:pt x="3789" y="6771"/>
                    </a:lnTo>
                    <a:lnTo>
                      <a:pt x="3782" y="6820"/>
                    </a:lnTo>
                    <a:lnTo>
                      <a:pt x="3774" y="6869"/>
                    </a:lnTo>
                    <a:lnTo>
                      <a:pt x="3767" y="6918"/>
                    </a:lnTo>
                    <a:lnTo>
                      <a:pt x="3759" y="6967"/>
                    </a:lnTo>
                    <a:lnTo>
                      <a:pt x="3752" y="7016"/>
                    </a:lnTo>
                    <a:lnTo>
                      <a:pt x="3744" y="7064"/>
                    </a:lnTo>
                    <a:lnTo>
                      <a:pt x="3737" y="7112"/>
                    </a:lnTo>
                    <a:lnTo>
                      <a:pt x="3729" y="7160"/>
                    </a:lnTo>
                    <a:lnTo>
                      <a:pt x="3722" y="7208"/>
                    </a:lnTo>
                    <a:lnTo>
                      <a:pt x="3714" y="7256"/>
                    </a:lnTo>
                    <a:lnTo>
                      <a:pt x="3707" y="7303"/>
                    </a:lnTo>
                    <a:lnTo>
                      <a:pt x="3699" y="7351"/>
                    </a:lnTo>
                    <a:lnTo>
                      <a:pt x="3692" y="7398"/>
                    </a:lnTo>
                    <a:lnTo>
                      <a:pt x="3684" y="7445"/>
                    </a:lnTo>
                    <a:lnTo>
                      <a:pt x="3677" y="7492"/>
                    </a:lnTo>
                    <a:lnTo>
                      <a:pt x="3669" y="7538"/>
                    </a:lnTo>
                    <a:lnTo>
                      <a:pt x="3662" y="7584"/>
                    </a:lnTo>
                    <a:lnTo>
                      <a:pt x="3654" y="7630"/>
                    </a:lnTo>
                    <a:lnTo>
                      <a:pt x="3647" y="7676"/>
                    </a:lnTo>
                    <a:lnTo>
                      <a:pt x="3639" y="7721"/>
                    </a:lnTo>
                    <a:lnTo>
                      <a:pt x="3632" y="7767"/>
                    </a:lnTo>
                    <a:lnTo>
                      <a:pt x="3624" y="7812"/>
                    </a:lnTo>
                    <a:lnTo>
                      <a:pt x="3617" y="7856"/>
                    </a:lnTo>
                    <a:lnTo>
                      <a:pt x="3609" y="7901"/>
                    </a:lnTo>
                    <a:lnTo>
                      <a:pt x="3602" y="7945"/>
                    </a:lnTo>
                    <a:lnTo>
                      <a:pt x="3594" y="7989"/>
                    </a:lnTo>
                    <a:lnTo>
                      <a:pt x="3587" y="8033"/>
                    </a:lnTo>
                    <a:lnTo>
                      <a:pt x="3579" y="8076"/>
                    </a:lnTo>
                    <a:lnTo>
                      <a:pt x="3572" y="8119"/>
                    </a:lnTo>
                    <a:lnTo>
                      <a:pt x="3564" y="8162"/>
                    </a:lnTo>
                    <a:lnTo>
                      <a:pt x="3557" y="8205"/>
                    </a:lnTo>
                    <a:lnTo>
                      <a:pt x="3549" y="8247"/>
                    </a:lnTo>
                    <a:lnTo>
                      <a:pt x="3542" y="8289"/>
                    </a:lnTo>
                    <a:lnTo>
                      <a:pt x="3534" y="8331"/>
                    </a:lnTo>
                    <a:lnTo>
                      <a:pt x="3527" y="8372"/>
                    </a:lnTo>
                    <a:lnTo>
                      <a:pt x="3519" y="8413"/>
                    </a:lnTo>
                    <a:lnTo>
                      <a:pt x="3511" y="8453"/>
                    </a:lnTo>
                    <a:lnTo>
                      <a:pt x="3504" y="8494"/>
                    </a:lnTo>
                    <a:lnTo>
                      <a:pt x="3496" y="8534"/>
                    </a:lnTo>
                    <a:lnTo>
                      <a:pt x="3489" y="8573"/>
                    </a:lnTo>
                    <a:lnTo>
                      <a:pt x="3481" y="8613"/>
                    </a:lnTo>
                    <a:lnTo>
                      <a:pt x="3474" y="8652"/>
                    </a:lnTo>
                    <a:lnTo>
                      <a:pt x="3466" y="8691"/>
                    </a:lnTo>
                    <a:lnTo>
                      <a:pt x="3459" y="8729"/>
                    </a:lnTo>
                    <a:lnTo>
                      <a:pt x="3451" y="8767"/>
                    </a:lnTo>
                    <a:lnTo>
                      <a:pt x="3444" y="8805"/>
                    </a:lnTo>
                    <a:lnTo>
                      <a:pt x="3436" y="8842"/>
                    </a:lnTo>
                    <a:lnTo>
                      <a:pt x="3428" y="8879"/>
                    </a:lnTo>
                    <a:lnTo>
                      <a:pt x="3421" y="8916"/>
                    </a:lnTo>
                    <a:lnTo>
                      <a:pt x="3413" y="8952"/>
                    </a:lnTo>
                    <a:lnTo>
                      <a:pt x="3406" y="8988"/>
                    </a:lnTo>
                    <a:lnTo>
                      <a:pt x="3398" y="9023"/>
                    </a:lnTo>
                    <a:lnTo>
                      <a:pt x="3391" y="9058"/>
                    </a:lnTo>
                    <a:lnTo>
                      <a:pt x="3383" y="9093"/>
                    </a:lnTo>
                    <a:lnTo>
                      <a:pt x="3376" y="9127"/>
                    </a:lnTo>
                    <a:lnTo>
                      <a:pt x="3368" y="9161"/>
                    </a:lnTo>
                    <a:lnTo>
                      <a:pt x="3361" y="9195"/>
                    </a:lnTo>
                    <a:lnTo>
                      <a:pt x="3353" y="9228"/>
                    </a:lnTo>
                    <a:lnTo>
                      <a:pt x="3346" y="9261"/>
                    </a:lnTo>
                    <a:lnTo>
                      <a:pt x="3338" y="9294"/>
                    </a:lnTo>
                    <a:lnTo>
                      <a:pt x="3331" y="9325"/>
                    </a:lnTo>
                    <a:lnTo>
                      <a:pt x="3323" y="9357"/>
                    </a:lnTo>
                    <a:lnTo>
                      <a:pt x="3316" y="9388"/>
                    </a:lnTo>
                    <a:lnTo>
                      <a:pt x="3308" y="9418"/>
                    </a:lnTo>
                    <a:lnTo>
                      <a:pt x="3300" y="9449"/>
                    </a:lnTo>
                    <a:lnTo>
                      <a:pt x="3293" y="9479"/>
                    </a:lnTo>
                    <a:lnTo>
                      <a:pt x="3285" y="9508"/>
                    </a:lnTo>
                    <a:lnTo>
                      <a:pt x="3278" y="9538"/>
                    </a:lnTo>
                    <a:lnTo>
                      <a:pt x="3270" y="9566"/>
                    </a:lnTo>
                    <a:lnTo>
                      <a:pt x="3263" y="9595"/>
                    </a:lnTo>
                    <a:lnTo>
                      <a:pt x="3255" y="9622"/>
                    </a:lnTo>
                    <a:lnTo>
                      <a:pt x="3248" y="9649"/>
                    </a:lnTo>
                    <a:lnTo>
                      <a:pt x="3240" y="9677"/>
                    </a:lnTo>
                    <a:lnTo>
                      <a:pt x="3233" y="9703"/>
                    </a:lnTo>
                    <a:lnTo>
                      <a:pt x="3225" y="9729"/>
                    </a:lnTo>
                    <a:lnTo>
                      <a:pt x="3217" y="9755"/>
                    </a:lnTo>
                    <a:lnTo>
                      <a:pt x="3210" y="9780"/>
                    </a:lnTo>
                    <a:lnTo>
                      <a:pt x="3202" y="9805"/>
                    </a:lnTo>
                    <a:lnTo>
                      <a:pt x="3195" y="9829"/>
                    </a:lnTo>
                    <a:lnTo>
                      <a:pt x="3187" y="9853"/>
                    </a:lnTo>
                    <a:lnTo>
                      <a:pt x="3179" y="9877"/>
                    </a:lnTo>
                    <a:lnTo>
                      <a:pt x="3171" y="9899"/>
                    </a:lnTo>
                    <a:lnTo>
                      <a:pt x="3164" y="9922"/>
                    </a:lnTo>
                    <a:lnTo>
                      <a:pt x="3156" y="9943"/>
                    </a:lnTo>
                    <a:lnTo>
                      <a:pt x="3149" y="9965"/>
                    </a:lnTo>
                    <a:lnTo>
                      <a:pt x="3141" y="9986"/>
                    </a:lnTo>
                    <a:lnTo>
                      <a:pt x="3133" y="10007"/>
                    </a:lnTo>
                    <a:lnTo>
                      <a:pt x="3126" y="10027"/>
                    </a:lnTo>
                    <a:lnTo>
                      <a:pt x="3118" y="10047"/>
                    </a:lnTo>
                    <a:lnTo>
                      <a:pt x="3110" y="10066"/>
                    </a:lnTo>
                    <a:lnTo>
                      <a:pt x="3103" y="10085"/>
                    </a:lnTo>
                    <a:lnTo>
                      <a:pt x="3095" y="10103"/>
                    </a:lnTo>
                    <a:lnTo>
                      <a:pt x="3087" y="10121"/>
                    </a:lnTo>
                    <a:lnTo>
                      <a:pt x="3080" y="10138"/>
                    </a:lnTo>
                    <a:lnTo>
                      <a:pt x="3072" y="10155"/>
                    </a:lnTo>
                    <a:lnTo>
                      <a:pt x="3064" y="10172"/>
                    </a:lnTo>
                    <a:lnTo>
                      <a:pt x="3056" y="10188"/>
                    </a:lnTo>
                    <a:lnTo>
                      <a:pt x="3048" y="10204"/>
                    </a:lnTo>
                    <a:lnTo>
                      <a:pt x="3041" y="10218"/>
                    </a:lnTo>
                    <a:lnTo>
                      <a:pt x="3033" y="10233"/>
                    </a:lnTo>
                    <a:lnTo>
                      <a:pt x="3025" y="10247"/>
                    </a:lnTo>
                    <a:lnTo>
                      <a:pt x="3017" y="10261"/>
                    </a:lnTo>
                    <a:lnTo>
                      <a:pt x="3009" y="10274"/>
                    </a:lnTo>
                    <a:lnTo>
                      <a:pt x="3001" y="10287"/>
                    </a:lnTo>
                    <a:lnTo>
                      <a:pt x="2993" y="10299"/>
                    </a:lnTo>
                    <a:lnTo>
                      <a:pt x="2985" y="10311"/>
                    </a:lnTo>
                    <a:lnTo>
                      <a:pt x="2976" y="10323"/>
                    </a:lnTo>
                    <a:lnTo>
                      <a:pt x="2969" y="10333"/>
                    </a:lnTo>
                    <a:lnTo>
                      <a:pt x="2960" y="10343"/>
                    </a:lnTo>
                    <a:lnTo>
                      <a:pt x="2952" y="10353"/>
                    </a:lnTo>
                    <a:lnTo>
                      <a:pt x="2943" y="10363"/>
                    </a:lnTo>
                    <a:lnTo>
                      <a:pt x="2934" y="10373"/>
                    </a:lnTo>
                    <a:lnTo>
                      <a:pt x="2926" y="10380"/>
                    </a:lnTo>
                    <a:lnTo>
                      <a:pt x="2917" y="10388"/>
                    </a:lnTo>
                    <a:lnTo>
                      <a:pt x="2907" y="10397"/>
                    </a:lnTo>
                    <a:lnTo>
                      <a:pt x="2899" y="10403"/>
                    </a:lnTo>
                    <a:lnTo>
                      <a:pt x="2890" y="10409"/>
                    </a:lnTo>
                    <a:lnTo>
                      <a:pt x="2879" y="10417"/>
                    </a:lnTo>
                    <a:lnTo>
                      <a:pt x="2871" y="10421"/>
                    </a:lnTo>
                    <a:lnTo>
                      <a:pt x="2859" y="10427"/>
                    </a:lnTo>
                    <a:lnTo>
                      <a:pt x="2851" y="10430"/>
                    </a:lnTo>
                    <a:lnTo>
                      <a:pt x="2838" y="10435"/>
                    </a:lnTo>
                    <a:lnTo>
                      <a:pt x="2831" y="10437"/>
                    </a:lnTo>
                    <a:lnTo>
                      <a:pt x="2817" y="10440"/>
                    </a:lnTo>
                    <a:lnTo>
                      <a:pt x="2807" y="10441"/>
                    </a:lnTo>
                    <a:lnTo>
                      <a:pt x="2799" y="10442"/>
                    </a:lnTo>
                    <a:lnTo>
                      <a:pt x="2785" y="10442"/>
                    </a:lnTo>
                    <a:lnTo>
                      <a:pt x="2774" y="10442"/>
                    </a:lnTo>
                    <a:lnTo>
                      <a:pt x="2767" y="10441"/>
                    </a:lnTo>
                    <a:lnTo>
                      <a:pt x="2753" y="10438"/>
                    </a:lnTo>
                    <a:lnTo>
                      <a:pt x="2743" y="10436"/>
                    </a:lnTo>
                    <a:lnTo>
                      <a:pt x="2733" y="10432"/>
                    </a:lnTo>
                    <a:lnTo>
                      <a:pt x="2723" y="10428"/>
                    </a:lnTo>
                    <a:lnTo>
                      <a:pt x="2713" y="10423"/>
                    </a:lnTo>
                    <a:lnTo>
                      <a:pt x="2703" y="10418"/>
                    </a:lnTo>
                    <a:lnTo>
                      <a:pt x="2694" y="10412"/>
                    </a:lnTo>
                    <a:lnTo>
                      <a:pt x="2685" y="10406"/>
                    </a:lnTo>
                    <a:lnTo>
                      <a:pt x="2675" y="10399"/>
                    </a:lnTo>
                    <a:lnTo>
                      <a:pt x="2667" y="10392"/>
                    </a:lnTo>
                    <a:lnTo>
                      <a:pt x="2658" y="10385"/>
                    </a:lnTo>
                    <a:lnTo>
                      <a:pt x="2649" y="10376"/>
                    </a:lnTo>
                    <a:lnTo>
                      <a:pt x="2639" y="10367"/>
                    </a:lnTo>
                    <a:lnTo>
                      <a:pt x="2632" y="10358"/>
                    </a:lnTo>
                    <a:lnTo>
                      <a:pt x="2624" y="10349"/>
                    </a:lnTo>
                    <a:lnTo>
                      <a:pt x="2615" y="10339"/>
                    </a:lnTo>
                    <a:lnTo>
                      <a:pt x="2607" y="10328"/>
                    </a:lnTo>
                    <a:lnTo>
                      <a:pt x="2598" y="10317"/>
                    </a:lnTo>
                    <a:lnTo>
                      <a:pt x="2591" y="10306"/>
                    </a:lnTo>
                    <a:lnTo>
                      <a:pt x="2583" y="10294"/>
                    </a:lnTo>
                    <a:lnTo>
                      <a:pt x="2574" y="10281"/>
                    </a:lnTo>
                    <a:lnTo>
                      <a:pt x="2567" y="10268"/>
                    </a:lnTo>
                    <a:lnTo>
                      <a:pt x="2559" y="10255"/>
                    </a:lnTo>
                    <a:lnTo>
                      <a:pt x="2551" y="10241"/>
                    </a:lnTo>
                    <a:lnTo>
                      <a:pt x="2543" y="10227"/>
                    </a:lnTo>
                    <a:lnTo>
                      <a:pt x="2535" y="10212"/>
                    </a:lnTo>
                    <a:lnTo>
                      <a:pt x="2528" y="10197"/>
                    </a:lnTo>
                    <a:lnTo>
                      <a:pt x="2520" y="10181"/>
                    </a:lnTo>
                    <a:lnTo>
                      <a:pt x="2512" y="10165"/>
                    </a:lnTo>
                    <a:lnTo>
                      <a:pt x="2504" y="10148"/>
                    </a:lnTo>
                    <a:lnTo>
                      <a:pt x="2497" y="10131"/>
                    </a:lnTo>
                    <a:lnTo>
                      <a:pt x="2489" y="10114"/>
                    </a:lnTo>
                    <a:lnTo>
                      <a:pt x="2481" y="10096"/>
                    </a:lnTo>
                    <a:lnTo>
                      <a:pt x="2473" y="10077"/>
                    </a:lnTo>
                    <a:lnTo>
                      <a:pt x="2466" y="10058"/>
                    </a:lnTo>
                    <a:lnTo>
                      <a:pt x="2458" y="10039"/>
                    </a:lnTo>
                    <a:lnTo>
                      <a:pt x="2451" y="10019"/>
                    </a:lnTo>
                    <a:lnTo>
                      <a:pt x="2443" y="9998"/>
                    </a:lnTo>
                    <a:lnTo>
                      <a:pt x="2435" y="9978"/>
                    </a:lnTo>
                    <a:lnTo>
                      <a:pt x="2428" y="9956"/>
                    </a:lnTo>
                    <a:lnTo>
                      <a:pt x="2420" y="9935"/>
                    </a:lnTo>
                    <a:lnTo>
                      <a:pt x="2413" y="9914"/>
                    </a:lnTo>
                    <a:lnTo>
                      <a:pt x="2404" y="9890"/>
                    </a:lnTo>
                    <a:lnTo>
                      <a:pt x="2397" y="9867"/>
                    </a:lnTo>
                    <a:lnTo>
                      <a:pt x="2389" y="9843"/>
                    </a:lnTo>
                    <a:lnTo>
                      <a:pt x="2382" y="9819"/>
                    </a:lnTo>
                    <a:lnTo>
                      <a:pt x="2374" y="9795"/>
                    </a:lnTo>
                    <a:lnTo>
                      <a:pt x="2366" y="9770"/>
                    </a:lnTo>
                    <a:lnTo>
                      <a:pt x="2359" y="9745"/>
                    </a:lnTo>
                    <a:lnTo>
                      <a:pt x="2351" y="9719"/>
                    </a:lnTo>
                    <a:lnTo>
                      <a:pt x="2344" y="9693"/>
                    </a:lnTo>
                    <a:lnTo>
                      <a:pt x="2336" y="9666"/>
                    </a:lnTo>
                    <a:lnTo>
                      <a:pt x="2329" y="9639"/>
                    </a:lnTo>
                    <a:lnTo>
                      <a:pt x="2321" y="9611"/>
                    </a:lnTo>
                    <a:lnTo>
                      <a:pt x="2314" y="9583"/>
                    </a:lnTo>
                    <a:lnTo>
                      <a:pt x="2306" y="9555"/>
                    </a:lnTo>
                    <a:lnTo>
                      <a:pt x="2298" y="9526"/>
                    </a:lnTo>
                    <a:lnTo>
                      <a:pt x="2291" y="9497"/>
                    </a:lnTo>
                    <a:lnTo>
                      <a:pt x="2283" y="9467"/>
                    </a:lnTo>
                    <a:lnTo>
                      <a:pt x="2276" y="9437"/>
                    </a:lnTo>
                    <a:lnTo>
                      <a:pt x="2268" y="9407"/>
                    </a:lnTo>
                    <a:lnTo>
                      <a:pt x="2261" y="9376"/>
                    </a:lnTo>
                    <a:lnTo>
                      <a:pt x="2253" y="9345"/>
                    </a:lnTo>
                    <a:lnTo>
                      <a:pt x="2246" y="9313"/>
                    </a:lnTo>
                    <a:lnTo>
                      <a:pt x="2238" y="9281"/>
                    </a:lnTo>
                    <a:lnTo>
                      <a:pt x="2231" y="9248"/>
                    </a:lnTo>
                    <a:lnTo>
                      <a:pt x="2223" y="9215"/>
                    </a:lnTo>
                    <a:lnTo>
                      <a:pt x="2216" y="9182"/>
                    </a:lnTo>
                    <a:lnTo>
                      <a:pt x="2208" y="9148"/>
                    </a:lnTo>
                    <a:lnTo>
                      <a:pt x="2201" y="9114"/>
                    </a:lnTo>
                    <a:lnTo>
                      <a:pt x="2193" y="9080"/>
                    </a:lnTo>
                    <a:lnTo>
                      <a:pt x="2186" y="9045"/>
                    </a:lnTo>
                    <a:lnTo>
                      <a:pt x="2178" y="9009"/>
                    </a:lnTo>
                    <a:lnTo>
                      <a:pt x="2170" y="8974"/>
                    </a:lnTo>
                    <a:lnTo>
                      <a:pt x="2163" y="8938"/>
                    </a:lnTo>
                    <a:lnTo>
                      <a:pt x="2155" y="8902"/>
                    </a:lnTo>
                    <a:lnTo>
                      <a:pt x="2148" y="8865"/>
                    </a:lnTo>
                    <a:lnTo>
                      <a:pt x="2140" y="8828"/>
                    </a:lnTo>
                    <a:lnTo>
                      <a:pt x="2133" y="8790"/>
                    </a:lnTo>
                    <a:lnTo>
                      <a:pt x="2125" y="8752"/>
                    </a:lnTo>
                    <a:lnTo>
                      <a:pt x="2118" y="8714"/>
                    </a:lnTo>
                    <a:lnTo>
                      <a:pt x="2110" y="8676"/>
                    </a:lnTo>
                    <a:lnTo>
                      <a:pt x="2103" y="8637"/>
                    </a:lnTo>
                    <a:lnTo>
                      <a:pt x="2095" y="8598"/>
                    </a:lnTo>
                    <a:lnTo>
                      <a:pt x="2088" y="8558"/>
                    </a:lnTo>
                    <a:lnTo>
                      <a:pt x="2080" y="8518"/>
                    </a:lnTo>
                    <a:lnTo>
                      <a:pt x="2073" y="8479"/>
                    </a:lnTo>
                    <a:lnTo>
                      <a:pt x="2065" y="8438"/>
                    </a:lnTo>
                    <a:lnTo>
                      <a:pt x="2057" y="8397"/>
                    </a:lnTo>
                    <a:lnTo>
                      <a:pt x="2050" y="8356"/>
                    </a:lnTo>
                    <a:lnTo>
                      <a:pt x="2042" y="8314"/>
                    </a:lnTo>
                    <a:lnTo>
                      <a:pt x="2035" y="8272"/>
                    </a:lnTo>
                    <a:lnTo>
                      <a:pt x="2027" y="8230"/>
                    </a:lnTo>
                    <a:lnTo>
                      <a:pt x="2020" y="8188"/>
                    </a:lnTo>
                    <a:lnTo>
                      <a:pt x="2012" y="8145"/>
                    </a:lnTo>
                    <a:lnTo>
                      <a:pt x="2005" y="8103"/>
                    </a:lnTo>
                    <a:lnTo>
                      <a:pt x="1997" y="8059"/>
                    </a:lnTo>
                    <a:lnTo>
                      <a:pt x="1990" y="8016"/>
                    </a:lnTo>
                    <a:lnTo>
                      <a:pt x="1982" y="7972"/>
                    </a:lnTo>
                    <a:lnTo>
                      <a:pt x="1975" y="7928"/>
                    </a:lnTo>
                    <a:lnTo>
                      <a:pt x="1967" y="7884"/>
                    </a:lnTo>
                    <a:lnTo>
                      <a:pt x="1960" y="7839"/>
                    </a:lnTo>
                    <a:lnTo>
                      <a:pt x="1952" y="7794"/>
                    </a:lnTo>
                    <a:lnTo>
                      <a:pt x="1945" y="7749"/>
                    </a:lnTo>
                    <a:lnTo>
                      <a:pt x="1937" y="7704"/>
                    </a:lnTo>
                    <a:lnTo>
                      <a:pt x="1930" y="7658"/>
                    </a:lnTo>
                    <a:lnTo>
                      <a:pt x="1922" y="7612"/>
                    </a:lnTo>
                    <a:lnTo>
                      <a:pt x="1915" y="7566"/>
                    </a:lnTo>
                    <a:lnTo>
                      <a:pt x="1907" y="7520"/>
                    </a:lnTo>
                    <a:lnTo>
                      <a:pt x="1900" y="7474"/>
                    </a:lnTo>
                    <a:lnTo>
                      <a:pt x="1892" y="7427"/>
                    </a:lnTo>
                    <a:lnTo>
                      <a:pt x="1885" y="7380"/>
                    </a:lnTo>
                    <a:lnTo>
                      <a:pt x="1877" y="7333"/>
                    </a:lnTo>
                    <a:lnTo>
                      <a:pt x="1870" y="7285"/>
                    </a:lnTo>
                    <a:lnTo>
                      <a:pt x="1862" y="7237"/>
                    </a:lnTo>
                    <a:lnTo>
                      <a:pt x="1855" y="7190"/>
                    </a:lnTo>
                    <a:lnTo>
                      <a:pt x="1847" y="7142"/>
                    </a:lnTo>
                    <a:lnTo>
                      <a:pt x="1840" y="7094"/>
                    </a:lnTo>
                    <a:lnTo>
                      <a:pt x="1832" y="7045"/>
                    </a:lnTo>
                    <a:lnTo>
                      <a:pt x="1825" y="6997"/>
                    </a:lnTo>
                    <a:lnTo>
                      <a:pt x="1817" y="6948"/>
                    </a:lnTo>
                    <a:lnTo>
                      <a:pt x="1810" y="6899"/>
                    </a:lnTo>
                    <a:lnTo>
                      <a:pt x="1802" y="6850"/>
                    </a:lnTo>
                    <a:lnTo>
                      <a:pt x="1795" y="6801"/>
                    </a:lnTo>
                    <a:lnTo>
                      <a:pt x="1787" y="6751"/>
                    </a:lnTo>
                    <a:lnTo>
                      <a:pt x="1780" y="6702"/>
                    </a:lnTo>
                    <a:lnTo>
                      <a:pt x="1772" y="6652"/>
                    </a:lnTo>
                    <a:lnTo>
                      <a:pt x="1765" y="6602"/>
                    </a:lnTo>
                    <a:lnTo>
                      <a:pt x="1757" y="6553"/>
                    </a:lnTo>
                    <a:lnTo>
                      <a:pt x="1749" y="6502"/>
                    </a:lnTo>
                    <a:lnTo>
                      <a:pt x="1742" y="6452"/>
                    </a:lnTo>
                    <a:lnTo>
                      <a:pt x="1735" y="6402"/>
                    </a:lnTo>
                    <a:lnTo>
                      <a:pt x="1726" y="6351"/>
                    </a:lnTo>
                    <a:lnTo>
                      <a:pt x="1719" y="6301"/>
                    </a:lnTo>
                    <a:lnTo>
                      <a:pt x="1711" y="6250"/>
                    </a:lnTo>
                    <a:lnTo>
                      <a:pt x="1704" y="6199"/>
                    </a:lnTo>
                    <a:lnTo>
                      <a:pt x="1696" y="6148"/>
                    </a:lnTo>
                    <a:lnTo>
                      <a:pt x="1689" y="6097"/>
                    </a:lnTo>
                    <a:lnTo>
                      <a:pt x="1681" y="6046"/>
                    </a:lnTo>
                    <a:lnTo>
                      <a:pt x="1674" y="5995"/>
                    </a:lnTo>
                    <a:lnTo>
                      <a:pt x="1666" y="5944"/>
                    </a:lnTo>
                    <a:lnTo>
                      <a:pt x="1659" y="5893"/>
                    </a:lnTo>
                    <a:lnTo>
                      <a:pt x="1651" y="5841"/>
                    </a:lnTo>
                    <a:lnTo>
                      <a:pt x="1644" y="5790"/>
                    </a:lnTo>
                    <a:lnTo>
                      <a:pt x="1636" y="5738"/>
                    </a:lnTo>
                    <a:lnTo>
                      <a:pt x="1629" y="5687"/>
                    </a:lnTo>
                    <a:lnTo>
                      <a:pt x="1621" y="5635"/>
                    </a:lnTo>
                    <a:lnTo>
                      <a:pt x="1614" y="5584"/>
                    </a:lnTo>
                    <a:lnTo>
                      <a:pt x="1606" y="5532"/>
                    </a:lnTo>
                    <a:lnTo>
                      <a:pt x="1599" y="5480"/>
                    </a:lnTo>
                    <a:lnTo>
                      <a:pt x="1591" y="5429"/>
                    </a:lnTo>
                    <a:lnTo>
                      <a:pt x="1584" y="5377"/>
                    </a:lnTo>
                    <a:lnTo>
                      <a:pt x="1576" y="5325"/>
                    </a:lnTo>
                    <a:lnTo>
                      <a:pt x="1569" y="5274"/>
                    </a:lnTo>
                    <a:lnTo>
                      <a:pt x="1561" y="5222"/>
                    </a:lnTo>
                    <a:lnTo>
                      <a:pt x="1554" y="5170"/>
                    </a:lnTo>
                    <a:lnTo>
                      <a:pt x="1546" y="5118"/>
                    </a:lnTo>
                    <a:lnTo>
                      <a:pt x="1539" y="5067"/>
                    </a:lnTo>
                    <a:lnTo>
                      <a:pt x="1531" y="5015"/>
                    </a:lnTo>
                    <a:lnTo>
                      <a:pt x="1524" y="4963"/>
                    </a:lnTo>
                    <a:lnTo>
                      <a:pt x="1516" y="4912"/>
                    </a:lnTo>
                    <a:lnTo>
                      <a:pt x="1509" y="4860"/>
                    </a:lnTo>
                    <a:lnTo>
                      <a:pt x="1501" y="4808"/>
                    </a:lnTo>
                    <a:lnTo>
                      <a:pt x="1494" y="4757"/>
                    </a:lnTo>
                    <a:lnTo>
                      <a:pt x="1486" y="4705"/>
                    </a:lnTo>
                    <a:lnTo>
                      <a:pt x="1479" y="4654"/>
                    </a:lnTo>
                    <a:lnTo>
                      <a:pt x="1471" y="4603"/>
                    </a:lnTo>
                    <a:lnTo>
                      <a:pt x="1464" y="4551"/>
                    </a:lnTo>
                    <a:lnTo>
                      <a:pt x="1456" y="4500"/>
                    </a:lnTo>
                    <a:lnTo>
                      <a:pt x="1449" y="4449"/>
                    </a:lnTo>
                    <a:lnTo>
                      <a:pt x="1441" y="4398"/>
                    </a:lnTo>
                    <a:lnTo>
                      <a:pt x="1434" y="4347"/>
                    </a:lnTo>
                    <a:lnTo>
                      <a:pt x="1426" y="4296"/>
                    </a:lnTo>
                    <a:lnTo>
                      <a:pt x="1419" y="4245"/>
                    </a:lnTo>
                    <a:lnTo>
                      <a:pt x="1411" y="4195"/>
                    </a:lnTo>
                    <a:lnTo>
                      <a:pt x="1404" y="4144"/>
                    </a:lnTo>
                    <a:lnTo>
                      <a:pt x="1397" y="4094"/>
                    </a:lnTo>
                    <a:lnTo>
                      <a:pt x="1388" y="4043"/>
                    </a:lnTo>
                    <a:lnTo>
                      <a:pt x="1381" y="3993"/>
                    </a:lnTo>
                    <a:lnTo>
                      <a:pt x="1373" y="3943"/>
                    </a:lnTo>
                    <a:lnTo>
                      <a:pt x="1366" y="3893"/>
                    </a:lnTo>
                    <a:lnTo>
                      <a:pt x="1358" y="3843"/>
                    </a:lnTo>
                    <a:lnTo>
                      <a:pt x="1351" y="3793"/>
                    </a:lnTo>
                    <a:lnTo>
                      <a:pt x="1344" y="3743"/>
                    </a:lnTo>
                    <a:lnTo>
                      <a:pt x="1336" y="3694"/>
                    </a:lnTo>
                    <a:lnTo>
                      <a:pt x="1329" y="3644"/>
                    </a:lnTo>
                    <a:lnTo>
                      <a:pt x="1321" y="3595"/>
                    </a:lnTo>
                    <a:lnTo>
                      <a:pt x="1314" y="3546"/>
                    </a:lnTo>
                    <a:lnTo>
                      <a:pt x="1306" y="3497"/>
                    </a:lnTo>
                    <a:lnTo>
                      <a:pt x="1299" y="3449"/>
                    </a:lnTo>
                    <a:lnTo>
                      <a:pt x="1291" y="3400"/>
                    </a:lnTo>
                    <a:lnTo>
                      <a:pt x="1284" y="3352"/>
                    </a:lnTo>
                    <a:lnTo>
                      <a:pt x="1276" y="3304"/>
                    </a:lnTo>
                    <a:lnTo>
                      <a:pt x="1269" y="3256"/>
                    </a:lnTo>
                    <a:lnTo>
                      <a:pt x="1261" y="3208"/>
                    </a:lnTo>
                    <a:lnTo>
                      <a:pt x="1254" y="3161"/>
                    </a:lnTo>
                    <a:lnTo>
                      <a:pt x="1246" y="3114"/>
                    </a:lnTo>
                    <a:lnTo>
                      <a:pt x="1239" y="3067"/>
                    </a:lnTo>
                    <a:lnTo>
                      <a:pt x="1231" y="3020"/>
                    </a:lnTo>
                    <a:lnTo>
                      <a:pt x="1224" y="2973"/>
                    </a:lnTo>
                    <a:lnTo>
                      <a:pt x="1216" y="2927"/>
                    </a:lnTo>
                    <a:lnTo>
                      <a:pt x="1209" y="2881"/>
                    </a:lnTo>
                    <a:lnTo>
                      <a:pt x="1201" y="2835"/>
                    </a:lnTo>
                    <a:lnTo>
                      <a:pt x="1194" y="2789"/>
                    </a:lnTo>
                    <a:lnTo>
                      <a:pt x="1186" y="2743"/>
                    </a:lnTo>
                    <a:lnTo>
                      <a:pt x="1179" y="2698"/>
                    </a:lnTo>
                    <a:lnTo>
                      <a:pt x="1171" y="2653"/>
                    </a:lnTo>
                    <a:lnTo>
                      <a:pt x="1164" y="2608"/>
                    </a:lnTo>
                    <a:lnTo>
                      <a:pt x="1156" y="2564"/>
                    </a:lnTo>
                    <a:lnTo>
                      <a:pt x="1149" y="2520"/>
                    </a:lnTo>
                    <a:lnTo>
                      <a:pt x="1141" y="2476"/>
                    </a:lnTo>
                    <a:lnTo>
                      <a:pt x="1134" y="2433"/>
                    </a:lnTo>
                    <a:lnTo>
                      <a:pt x="1126" y="2389"/>
                    </a:lnTo>
                    <a:lnTo>
                      <a:pt x="1119" y="2346"/>
                    </a:lnTo>
                    <a:lnTo>
                      <a:pt x="1111" y="2303"/>
                    </a:lnTo>
                    <a:lnTo>
                      <a:pt x="1104" y="2261"/>
                    </a:lnTo>
                    <a:lnTo>
                      <a:pt x="1096" y="2219"/>
                    </a:lnTo>
                    <a:lnTo>
                      <a:pt x="1089" y="2177"/>
                    </a:lnTo>
                    <a:lnTo>
                      <a:pt x="1081" y="2136"/>
                    </a:lnTo>
                    <a:lnTo>
                      <a:pt x="1074" y="2094"/>
                    </a:lnTo>
                    <a:lnTo>
                      <a:pt x="1066" y="2053"/>
                    </a:lnTo>
                    <a:lnTo>
                      <a:pt x="1059" y="2013"/>
                    </a:lnTo>
                    <a:lnTo>
                      <a:pt x="1051" y="1972"/>
                    </a:lnTo>
                    <a:lnTo>
                      <a:pt x="1043" y="1932"/>
                    </a:lnTo>
                    <a:lnTo>
                      <a:pt x="1036" y="1893"/>
                    </a:lnTo>
                    <a:lnTo>
                      <a:pt x="1028" y="1854"/>
                    </a:lnTo>
                    <a:lnTo>
                      <a:pt x="1021" y="1815"/>
                    </a:lnTo>
                    <a:lnTo>
                      <a:pt x="1013" y="1776"/>
                    </a:lnTo>
                    <a:lnTo>
                      <a:pt x="1006" y="1738"/>
                    </a:lnTo>
                    <a:lnTo>
                      <a:pt x="998" y="1700"/>
                    </a:lnTo>
                    <a:lnTo>
                      <a:pt x="991" y="1662"/>
                    </a:lnTo>
                    <a:lnTo>
                      <a:pt x="983" y="1625"/>
                    </a:lnTo>
                    <a:lnTo>
                      <a:pt x="976" y="1588"/>
                    </a:lnTo>
                    <a:lnTo>
                      <a:pt x="968" y="1552"/>
                    </a:lnTo>
                    <a:lnTo>
                      <a:pt x="961" y="1516"/>
                    </a:lnTo>
                    <a:lnTo>
                      <a:pt x="954" y="1480"/>
                    </a:lnTo>
                    <a:lnTo>
                      <a:pt x="946" y="1445"/>
                    </a:lnTo>
                    <a:lnTo>
                      <a:pt x="939" y="1410"/>
                    </a:lnTo>
                    <a:lnTo>
                      <a:pt x="931" y="1375"/>
                    </a:lnTo>
                    <a:lnTo>
                      <a:pt x="924" y="1341"/>
                    </a:lnTo>
                    <a:lnTo>
                      <a:pt x="916" y="1307"/>
                    </a:lnTo>
                    <a:lnTo>
                      <a:pt x="909" y="1274"/>
                    </a:lnTo>
                    <a:lnTo>
                      <a:pt x="901" y="1241"/>
                    </a:lnTo>
                    <a:lnTo>
                      <a:pt x="894" y="1208"/>
                    </a:lnTo>
                    <a:lnTo>
                      <a:pt x="886" y="1176"/>
                    </a:lnTo>
                    <a:lnTo>
                      <a:pt x="879" y="1144"/>
                    </a:lnTo>
                    <a:lnTo>
                      <a:pt x="871" y="1113"/>
                    </a:lnTo>
                    <a:lnTo>
                      <a:pt x="864" y="1082"/>
                    </a:lnTo>
                    <a:lnTo>
                      <a:pt x="856" y="1051"/>
                    </a:lnTo>
                    <a:lnTo>
                      <a:pt x="849" y="1021"/>
                    </a:lnTo>
                    <a:lnTo>
                      <a:pt x="841" y="991"/>
                    </a:lnTo>
                    <a:lnTo>
                      <a:pt x="834" y="962"/>
                    </a:lnTo>
                    <a:lnTo>
                      <a:pt x="827" y="934"/>
                    </a:lnTo>
                    <a:lnTo>
                      <a:pt x="819" y="905"/>
                    </a:lnTo>
                    <a:lnTo>
                      <a:pt x="812" y="877"/>
                    </a:lnTo>
                    <a:lnTo>
                      <a:pt x="804" y="850"/>
                    </a:lnTo>
                    <a:lnTo>
                      <a:pt x="797" y="823"/>
                    </a:lnTo>
                    <a:lnTo>
                      <a:pt x="789" y="796"/>
                    </a:lnTo>
                    <a:lnTo>
                      <a:pt x="782" y="770"/>
                    </a:lnTo>
                    <a:lnTo>
                      <a:pt x="774" y="744"/>
                    </a:lnTo>
                    <a:lnTo>
                      <a:pt x="767" y="719"/>
                    </a:lnTo>
                    <a:lnTo>
                      <a:pt x="760" y="694"/>
                    </a:lnTo>
                    <a:lnTo>
                      <a:pt x="752" y="670"/>
                    </a:lnTo>
                    <a:lnTo>
                      <a:pt x="745" y="646"/>
                    </a:lnTo>
                    <a:lnTo>
                      <a:pt x="737" y="623"/>
                    </a:lnTo>
                    <a:lnTo>
                      <a:pt x="730" y="600"/>
                    </a:lnTo>
                    <a:lnTo>
                      <a:pt x="723" y="578"/>
                    </a:lnTo>
                    <a:lnTo>
                      <a:pt x="715" y="555"/>
                    </a:lnTo>
                    <a:lnTo>
                      <a:pt x="707" y="534"/>
                    </a:lnTo>
                    <a:lnTo>
                      <a:pt x="700" y="513"/>
                    </a:lnTo>
                    <a:lnTo>
                      <a:pt x="692" y="492"/>
                    </a:lnTo>
                    <a:lnTo>
                      <a:pt x="685" y="472"/>
                    </a:lnTo>
                    <a:lnTo>
                      <a:pt x="678" y="453"/>
                    </a:lnTo>
                    <a:lnTo>
                      <a:pt x="670" y="434"/>
                    </a:lnTo>
                    <a:lnTo>
                      <a:pt x="663" y="415"/>
                    </a:lnTo>
                    <a:lnTo>
                      <a:pt x="656" y="397"/>
                    </a:lnTo>
                    <a:lnTo>
                      <a:pt x="648" y="380"/>
                    </a:lnTo>
                    <a:lnTo>
                      <a:pt x="641" y="363"/>
                    </a:lnTo>
                    <a:lnTo>
                      <a:pt x="634" y="346"/>
                    </a:lnTo>
                    <a:lnTo>
                      <a:pt x="627" y="330"/>
                    </a:lnTo>
                    <a:lnTo>
                      <a:pt x="619" y="315"/>
                    </a:lnTo>
                    <a:lnTo>
                      <a:pt x="612" y="299"/>
                    </a:lnTo>
                    <a:lnTo>
                      <a:pt x="605" y="285"/>
                    </a:lnTo>
                    <a:lnTo>
                      <a:pt x="598" y="271"/>
                    </a:lnTo>
                    <a:lnTo>
                      <a:pt x="591" y="258"/>
                    </a:lnTo>
                    <a:lnTo>
                      <a:pt x="583" y="245"/>
                    </a:lnTo>
                    <a:lnTo>
                      <a:pt x="576" y="233"/>
                    </a:lnTo>
                    <a:lnTo>
                      <a:pt x="569" y="221"/>
                    </a:lnTo>
                    <a:lnTo>
                      <a:pt x="562" y="210"/>
                    </a:lnTo>
                    <a:lnTo>
                      <a:pt x="555" y="199"/>
                    </a:lnTo>
                    <a:lnTo>
                      <a:pt x="548" y="189"/>
                    </a:lnTo>
                    <a:lnTo>
                      <a:pt x="542" y="179"/>
                    </a:lnTo>
                    <a:lnTo>
                      <a:pt x="535" y="170"/>
                    </a:lnTo>
                    <a:lnTo>
                      <a:pt x="528" y="162"/>
                    </a:lnTo>
                    <a:lnTo>
                      <a:pt x="521" y="154"/>
                    </a:lnTo>
                    <a:lnTo>
                      <a:pt x="515" y="146"/>
                    </a:lnTo>
                    <a:lnTo>
                      <a:pt x="509" y="139"/>
                    </a:lnTo>
                    <a:lnTo>
                      <a:pt x="502" y="133"/>
                    </a:lnTo>
                    <a:lnTo>
                      <a:pt x="496" y="127"/>
                    </a:lnTo>
                    <a:lnTo>
                      <a:pt x="492" y="123"/>
                    </a:lnTo>
                    <a:lnTo>
                      <a:pt x="484" y="118"/>
                    </a:lnTo>
                    <a:lnTo>
                      <a:pt x="478" y="113"/>
                    </a:lnTo>
                    <a:lnTo>
                      <a:pt x="473" y="110"/>
                    </a:lnTo>
                    <a:lnTo>
                      <a:pt x="470" y="107"/>
                    </a:lnTo>
                    <a:lnTo>
                      <a:pt x="462" y="104"/>
                    </a:lnTo>
                    <a:lnTo>
                      <a:pt x="457" y="102"/>
                    </a:lnTo>
                    <a:lnTo>
                      <a:pt x="455" y="100"/>
                    </a:lnTo>
                    <a:lnTo>
                      <a:pt x="448" y="98"/>
                    </a:lnTo>
                    <a:lnTo>
                      <a:pt x="443" y="97"/>
                    </a:lnTo>
                    <a:lnTo>
                      <a:pt x="442" y="96"/>
                    </a:lnTo>
                    <a:lnTo>
                      <a:pt x="434" y="96"/>
                    </a:lnTo>
                    <a:lnTo>
                      <a:pt x="433" y="95"/>
                    </a:lnTo>
                    <a:lnTo>
                      <a:pt x="428" y="96"/>
                    </a:lnTo>
                    <a:lnTo>
                      <a:pt x="421" y="97"/>
                    </a:lnTo>
                    <a:lnTo>
                      <a:pt x="419" y="96"/>
                    </a:lnTo>
                    <a:lnTo>
                      <a:pt x="415" y="98"/>
                    </a:lnTo>
                    <a:lnTo>
                      <a:pt x="407" y="100"/>
                    </a:lnTo>
                    <a:lnTo>
                      <a:pt x="405" y="100"/>
                    </a:lnTo>
                    <a:lnTo>
                      <a:pt x="400" y="103"/>
                    </a:lnTo>
                    <a:lnTo>
                      <a:pt x="394" y="106"/>
                    </a:lnTo>
                    <a:lnTo>
                      <a:pt x="389" y="109"/>
                    </a:lnTo>
                    <a:lnTo>
                      <a:pt x="381" y="114"/>
                    </a:lnTo>
                    <a:lnTo>
                      <a:pt x="377" y="116"/>
                    </a:lnTo>
                    <a:lnTo>
                      <a:pt x="371" y="121"/>
                    </a:lnTo>
                    <a:lnTo>
                      <a:pt x="365" y="127"/>
                    </a:lnTo>
                    <a:lnTo>
                      <a:pt x="358" y="132"/>
                    </a:lnTo>
                    <a:lnTo>
                      <a:pt x="352" y="139"/>
                    </a:lnTo>
                    <a:lnTo>
                      <a:pt x="345" y="146"/>
                    </a:lnTo>
                    <a:lnTo>
                      <a:pt x="339" y="153"/>
                    </a:lnTo>
                    <a:lnTo>
                      <a:pt x="332" y="161"/>
                    </a:lnTo>
                    <a:lnTo>
                      <a:pt x="325" y="170"/>
                    </a:lnTo>
                    <a:lnTo>
                      <a:pt x="319" y="178"/>
                    </a:lnTo>
                    <a:lnTo>
                      <a:pt x="312" y="189"/>
                    </a:lnTo>
                    <a:lnTo>
                      <a:pt x="305" y="199"/>
                    </a:lnTo>
                    <a:lnTo>
                      <a:pt x="298" y="210"/>
                    </a:lnTo>
                    <a:lnTo>
                      <a:pt x="291" y="221"/>
                    </a:lnTo>
                    <a:lnTo>
                      <a:pt x="284" y="233"/>
                    </a:lnTo>
                    <a:lnTo>
                      <a:pt x="276" y="245"/>
                    </a:lnTo>
                    <a:lnTo>
                      <a:pt x="269" y="258"/>
                    </a:lnTo>
                    <a:lnTo>
                      <a:pt x="262" y="271"/>
                    </a:lnTo>
                    <a:lnTo>
                      <a:pt x="255" y="286"/>
                    </a:lnTo>
                    <a:lnTo>
                      <a:pt x="248" y="300"/>
                    </a:lnTo>
                    <a:lnTo>
                      <a:pt x="240" y="315"/>
                    </a:lnTo>
                    <a:lnTo>
                      <a:pt x="233" y="331"/>
                    </a:lnTo>
                    <a:lnTo>
                      <a:pt x="226" y="347"/>
                    </a:lnTo>
                    <a:lnTo>
                      <a:pt x="219" y="363"/>
                    </a:lnTo>
                    <a:lnTo>
                      <a:pt x="211" y="380"/>
                    </a:lnTo>
                    <a:lnTo>
                      <a:pt x="204" y="398"/>
                    </a:lnTo>
                    <a:lnTo>
                      <a:pt x="197" y="416"/>
                    </a:lnTo>
                    <a:lnTo>
                      <a:pt x="189" y="435"/>
                    </a:lnTo>
                    <a:lnTo>
                      <a:pt x="182" y="454"/>
                    </a:lnTo>
                    <a:lnTo>
                      <a:pt x="174" y="474"/>
                    </a:lnTo>
                    <a:lnTo>
                      <a:pt x="167" y="493"/>
                    </a:lnTo>
                    <a:lnTo>
                      <a:pt x="160" y="514"/>
                    </a:lnTo>
                    <a:lnTo>
                      <a:pt x="152" y="535"/>
                    </a:lnTo>
                    <a:lnTo>
                      <a:pt x="145" y="557"/>
                    </a:lnTo>
                    <a:lnTo>
                      <a:pt x="137" y="579"/>
                    </a:lnTo>
                    <a:lnTo>
                      <a:pt x="130" y="601"/>
                    </a:lnTo>
                    <a:lnTo>
                      <a:pt x="122" y="624"/>
                    </a:lnTo>
                    <a:lnTo>
                      <a:pt x="115" y="647"/>
                    </a:lnTo>
                    <a:lnTo>
                      <a:pt x="107" y="672"/>
                    </a:lnTo>
                    <a:lnTo>
                      <a:pt x="100" y="696"/>
                    </a:lnTo>
                    <a:cubicBezTo>
                      <a:pt x="92" y="721"/>
                      <a:pt x="65" y="736"/>
                      <a:pt x="40" y="728"/>
                    </a:cubicBezTo>
                    <a:cubicBezTo>
                      <a:pt x="15" y="720"/>
                      <a:pt x="0" y="693"/>
                      <a:pt x="8" y="668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54" name="Group 53"/>
            <p:cNvGrpSpPr/>
            <p:nvPr/>
          </p:nvGrpSpPr>
          <p:grpSpPr>
            <a:xfrm>
              <a:off x="1582417" y="2361482"/>
              <a:ext cx="3039968" cy="2879376"/>
              <a:chOff x="3537769" y="1094672"/>
              <a:chExt cx="4662663" cy="4416349"/>
            </a:xfrm>
          </p:grpSpPr>
          <p:sp>
            <p:nvSpPr>
              <p:cNvPr id="55" name="Oval 54"/>
              <p:cNvSpPr/>
              <p:nvPr/>
            </p:nvSpPr>
            <p:spPr>
              <a:xfrm>
                <a:off x="3537769" y="1094672"/>
                <a:ext cx="4662663" cy="4416349"/>
              </a:xfrm>
              <a:prstGeom prst="ellipse">
                <a:avLst/>
              </a:prstGeom>
              <a:noFill/>
              <a:ln w="889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58" name="Group 57"/>
              <p:cNvGrpSpPr/>
              <p:nvPr/>
            </p:nvGrpSpPr>
            <p:grpSpPr>
              <a:xfrm rot="11451293">
                <a:off x="5631949" y="1465753"/>
                <a:ext cx="992585" cy="158534"/>
                <a:chOff x="8463867" y="3171746"/>
                <a:chExt cx="2195138" cy="350603"/>
              </a:xfrm>
            </p:grpSpPr>
            <p:sp>
              <p:nvSpPr>
                <p:cNvPr id="83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4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5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59" name="Group 58"/>
              <p:cNvGrpSpPr/>
              <p:nvPr/>
            </p:nvGrpSpPr>
            <p:grpSpPr>
              <a:xfrm rot="8115662">
                <a:off x="4006403" y="1954016"/>
                <a:ext cx="992585" cy="158534"/>
                <a:chOff x="8463867" y="3171746"/>
                <a:chExt cx="2195138" cy="350603"/>
              </a:xfrm>
            </p:grpSpPr>
            <p:sp>
              <p:nvSpPr>
                <p:cNvPr id="80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1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2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60" name="Group 59"/>
              <p:cNvGrpSpPr/>
              <p:nvPr/>
            </p:nvGrpSpPr>
            <p:grpSpPr>
              <a:xfrm rot="4454821">
                <a:off x="7011031" y="2385739"/>
                <a:ext cx="992585" cy="158534"/>
                <a:chOff x="8463867" y="3171746"/>
                <a:chExt cx="2195138" cy="350603"/>
              </a:xfrm>
            </p:grpSpPr>
            <p:sp>
              <p:nvSpPr>
                <p:cNvPr id="77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8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9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61" name="Group 60"/>
              <p:cNvGrpSpPr/>
              <p:nvPr/>
            </p:nvGrpSpPr>
            <p:grpSpPr>
              <a:xfrm rot="4454821">
                <a:off x="3566280" y="3494219"/>
                <a:ext cx="992585" cy="158534"/>
                <a:chOff x="8463867" y="3171746"/>
                <a:chExt cx="2195138" cy="350603"/>
              </a:xfrm>
            </p:grpSpPr>
            <p:sp>
              <p:nvSpPr>
                <p:cNvPr id="74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5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6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62" name="Group 61"/>
              <p:cNvGrpSpPr/>
              <p:nvPr/>
            </p:nvGrpSpPr>
            <p:grpSpPr>
              <a:xfrm rot="12163477">
                <a:off x="4472246" y="4708127"/>
                <a:ext cx="992585" cy="158534"/>
                <a:chOff x="8463867" y="3171746"/>
                <a:chExt cx="2195138" cy="350603"/>
              </a:xfrm>
            </p:grpSpPr>
            <p:sp>
              <p:nvSpPr>
                <p:cNvPr id="71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2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3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63" name="Group 62"/>
              <p:cNvGrpSpPr/>
              <p:nvPr/>
            </p:nvGrpSpPr>
            <p:grpSpPr>
              <a:xfrm rot="9826873">
                <a:off x="6098878" y="4834951"/>
                <a:ext cx="992585" cy="158534"/>
                <a:chOff x="8463867" y="3171746"/>
                <a:chExt cx="2195138" cy="350603"/>
              </a:xfrm>
            </p:grpSpPr>
            <p:sp>
              <p:nvSpPr>
                <p:cNvPr id="68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9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0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64" name="Group 63"/>
              <p:cNvGrpSpPr/>
              <p:nvPr/>
            </p:nvGrpSpPr>
            <p:grpSpPr>
              <a:xfrm rot="6609548">
                <a:off x="7089754" y="3844909"/>
                <a:ext cx="992585" cy="158534"/>
                <a:chOff x="8463867" y="3171746"/>
                <a:chExt cx="2195138" cy="350603"/>
              </a:xfrm>
            </p:grpSpPr>
            <p:sp>
              <p:nvSpPr>
                <p:cNvPr id="65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6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7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</p:grpSp>
      </p:grpSp>
      <p:sp>
        <p:nvSpPr>
          <p:cNvPr id="2" name="TextBox 1"/>
          <p:cNvSpPr txBox="1"/>
          <p:nvPr/>
        </p:nvSpPr>
        <p:spPr>
          <a:xfrm>
            <a:off x="4753552" y="1667585"/>
            <a:ext cx="7551783" cy="24314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900" u="sng" dirty="0" smtClean="0">
                <a:latin typeface="Kalinga" panose="020B0502040204020203" pitchFamily="34" charset="0"/>
                <a:cs typeface="Kalinga" panose="020B0502040204020203" pitchFamily="34" charset="0"/>
              </a:rPr>
              <a:t>Why </a:t>
            </a:r>
            <a:r>
              <a:rPr lang="en-US" sz="1900" u="sng" dirty="0" smtClean="0">
                <a:latin typeface="Kalinga" panose="020B0502040204020203" pitchFamily="34" charset="0"/>
                <a:cs typeface="Kalinga" panose="020B0502040204020203" pitchFamily="34" charset="0"/>
              </a:rPr>
              <a:t>do people </a:t>
            </a:r>
            <a:r>
              <a:rPr lang="en-US" sz="1900" u="sng" dirty="0" smtClean="0">
                <a:latin typeface="Kalinga" panose="020B0502040204020203" pitchFamily="34" charset="0"/>
                <a:cs typeface="Kalinga" panose="020B0502040204020203" pitchFamily="34" charset="0"/>
              </a:rPr>
              <a:t>study </a:t>
            </a:r>
            <a:r>
              <a:rPr lang="en-US" sz="1900" u="sng" dirty="0" smtClean="0">
                <a:latin typeface="Kalinga" panose="020B0502040204020203" pitchFamily="34" charset="0"/>
                <a:cs typeface="Kalinga" panose="020B0502040204020203" pitchFamily="34" charset="0"/>
              </a:rPr>
              <a:t>higher spin gravity?</a:t>
            </a:r>
          </a:p>
          <a:p>
            <a:pPr marL="342900" indent="-342900" algn="ctr">
              <a:buFont typeface="Arial" panose="020B0604020202020204" pitchFamily="34" charset="0"/>
              <a:buChar char="•"/>
            </a:pPr>
            <a:endParaRPr lang="en-US" sz="1900" dirty="0" smtClean="0">
              <a:latin typeface="Kalinga" panose="020B0502040204020203" pitchFamily="34" charset="0"/>
              <a:cs typeface="Kalinga" panose="020B0502040204020203" pitchFamily="34" charset="0"/>
            </a:endParaRPr>
          </a:p>
          <a:p>
            <a:pPr marL="342900" indent="-342900" algn="ctr">
              <a:buFont typeface="Arial" panose="020B0604020202020204" pitchFamily="34" charset="0"/>
              <a:buChar char="•"/>
            </a:pPr>
            <a:r>
              <a:rPr lang="en-US" sz="1900" dirty="0" smtClean="0">
                <a:latin typeface="Kalinga" panose="020B0502040204020203" pitchFamily="34" charset="0"/>
                <a:cs typeface="Kalinga" panose="020B0502040204020203" pitchFamily="34" charset="0"/>
              </a:rPr>
              <a:t>Models of stringy geometry/quantum gravity</a:t>
            </a:r>
          </a:p>
          <a:p>
            <a:pPr algn="ctr"/>
            <a:endParaRPr lang="en-US" sz="1900" dirty="0" smtClean="0">
              <a:latin typeface="Kalinga" panose="020B0502040204020203" pitchFamily="34" charset="0"/>
              <a:cs typeface="Kalinga" panose="020B0502040204020203" pitchFamily="34" charset="0"/>
            </a:endParaRPr>
          </a:p>
          <a:p>
            <a:pPr marL="342900" indent="-342900" algn="ctr">
              <a:buFont typeface="Arial" panose="020B0604020202020204" pitchFamily="34" charset="0"/>
              <a:buChar char="•"/>
            </a:pPr>
            <a:r>
              <a:rPr lang="en-US" sz="1900" dirty="0" smtClean="0">
                <a:latin typeface="Kalinga" panose="020B0502040204020203" pitchFamily="34" charset="0"/>
                <a:cs typeface="Kalinga" panose="020B0502040204020203" pitchFamily="34" charset="0"/>
              </a:rPr>
              <a:t>Potential insight into </a:t>
            </a:r>
            <a:r>
              <a:rPr lang="en-US" sz="1900" dirty="0" smtClean="0">
                <a:latin typeface="Kalinga" panose="020B0502040204020203" pitchFamily="34" charset="0"/>
                <a:cs typeface="Kalinga" panose="020B0502040204020203" pitchFamily="34" charset="0"/>
              </a:rPr>
              <a:t>singularity </a:t>
            </a:r>
            <a:r>
              <a:rPr lang="en-US" sz="1900" dirty="0" smtClean="0">
                <a:latin typeface="Kalinga" panose="020B0502040204020203" pitchFamily="34" charset="0"/>
                <a:cs typeface="Kalinga" panose="020B0502040204020203" pitchFamily="34" charset="0"/>
              </a:rPr>
              <a:t>resolution</a:t>
            </a:r>
          </a:p>
          <a:p>
            <a:pPr marL="342900" indent="-342900" algn="ctr">
              <a:buFont typeface="Arial" panose="020B0604020202020204" pitchFamily="34" charset="0"/>
              <a:buChar char="•"/>
            </a:pPr>
            <a:endParaRPr lang="en-US" sz="1900" dirty="0">
              <a:latin typeface="Kalinga" panose="020B0502040204020203" pitchFamily="34" charset="0"/>
              <a:cs typeface="Kalinga" panose="020B0502040204020203" pitchFamily="34" charset="0"/>
            </a:endParaRPr>
          </a:p>
          <a:p>
            <a:pPr marL="342900" indent="-342900" algn="ctr">
              <a:buFont typeface="Arial" panose="020B0604020202020204" pitchFamily="34" charset="0"/>
              <a:buChar char="•"/>
            </a:pPr>
            <a:r>
              <a:rPr lang="en-US" sz="1900" dirty="0" smtClean="0">
                <a:latin typeface="Kalinga" panose="020B0502040204020203" pitchFamily="34" charset="0"/>
                <a:cs typeface="Kalinga" panose="020B0502040204020203" pitchFamily="34" charset="0"/>
              </a:rPr>
              <a:t>W-algebras</a:t>
            </a:r>
            <a:endParaRPr lang="en-US" sz="1900" dirty="0">
              <a:latin typeface="Kalinga" panose="020B0502040204020203" pitchFamily="34" charset="0"/>
              <a:cs typeface="Kalinga" panose="020B0502040204020203" pitchFamily="34" charset="0"/>
            </a:endParaRPr>
          </a:p>
          <a:p>
            <a:pPr marL="342900" indent="-342900" algn="ctr">
              <a:buFont typeface="Arial" panose="020B0604020202020204" pitchFamily="34" charset="0"/>
              <a:buChar char="•"/>
            </a:pPr>
            <a:endParaRPr lang="en-US" sz="1900" dirty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sp>
        <p:nvSpPr>
          <p:cNvPr id="87" name="Title 1"/>
          <p:cNvSpPr>
            <a:spLocks noGrp="1"/>
          </p:cNvSpPr>
          <p:nvPr>
            <p:ph type="title"/>
          </p:nvPr>
        </p:nvSpPr>
        <p:spPr>
          <a:xfrm>
            <a:off x="838200" y="313267"/>
            <a:ext cx="10515600" cy="818621"/>
          </a:xfrm>
        </p:spPr>
        <p:txBody>
          <a:bodyPr/>
          <a:lstStyle/>
          <a:p>
            <a:r>
              <a:rPr lang="en-US" dirty="0" smtClean="0"/>
              <a:t>Higher </a:t>
            </a:r>
            <a:r>
              <a:rPr lang="en-US" dirty="0"/>
              <a:t>spin AdS</a:t>
            </a:r>
            <a:r>
              <a:rPr lang="en-US" baseline="-25000" dirty="0"/>
              <a:t>3</a:t>
            </a:r>
            <a:r>
              <a:rPr lang="en-US" dirty="0"/>
              <a:t>/CFT</a:t>
            </a:r>
            <a:r>
              <a:rPr lang="en-US" baseline="-25000" dirty="0"/>
              <a:t>2</a:t>
            </a:r>
            <a:endParaRPr lang="en-GB" baseline="-25000" dirty="0"/>
          </a:p>
        </p:txBody>
      </p:sp>
    </p:spTree>
    <p:extLst>
      <p:ext uri="{BB962C8B-B14F-4D97-AF65-F5344CB8AC3E}">
        <p14:creationId xmlns:p14="http://schemas.microsoft.com/office/powerpoint/2010/main" val="4478869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8200" y="125835"/>
            <a:ext cx="10515600" cy="818621"/>
          </a:xfrm>
        </p:spPr>
        <p:txBody>
          <a:bodyPr/>
          <a:lstStyle/>
          <a:p>
            <a:r>
              <a:rPr lang="en-US" dirty="0" smtClean="0"/>
              <a:t>Quantum chaos in CFT</a:t>
            </a:r>
            <a:endParaRPr lang="en-GB" dirty="0"/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5113" y="5034538"/>
            <a:ext cx="6009323" cy="451485"/>
          </a:xfrm>
          <a:prstGeom prst="rect">
            <a:avLst/>
          </a:prstGeom>
        </p:spPr>
      </p:pic>
      <mc:AlternateContent xmlns:mc="http://schemas.openxmlformats.org/markup-compatibility/2006">
        <mc:Choice xmlns:a14="http://schemas.microsoft.com/office/drawing/2010/main" Requires="a14">
          <p:sp>
            <p:nvSpPr>
              <p:cNvPr id="9" name="Content Placeholder 8"/>
              <p:cNvSpPr>
                <a:spLocks noGrp="1"/>
              </p:cNvSpPr>
              <p:nvPr>
                <p:ph idx="1"/>
              </p:nvPr>
            </p:nvSpPr>
            <p:spPr>
              <a:xfrm>
                <a:off x="838200" y="1023626"/>
                <a:ext cx="10515600" cy="5624663"/>
              </a:xfrm>
            </p:spPr>
            <p:txBody>
              <a:bodyPr>
                <a:normAutofit/>
              </a:bodyPr>
              <a:lstStyle/>
              <a:p>
                <a:r>
                  <a:rPr lang="en-US" sz="1900" dirty="0" smtClean="0"/>
                  <a:t>Consider two local operators V and W, in a thermal state with inverse temperature </a:t>
                </a:r>
                <a14:m>
                  <m:oMath xmlns:m="http://schemas.openxmlformats.org/officeDocument/2006/math">
                    <m:r>
                      <a:rPr lang="en-US" sz="19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𝛽</m:t>
                    </m:r>
                    <m:r>
                      <a:rPr lang="en-US" sz="1900" b="1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</m:oMath>
                </a14:m>
                <a:r>
                  <a:rPr lang="en-US" sz="1900" dirty="0" smtClean="0">
                    <a:ea typeface="Cambria Math" panose="02040503050406030204" pitchFamily="18" charset="0"/>
                  </a:rPr>
                  <a:t> separated </a:t>
                </a:r>
                <a:r>
                  <a:rPr lang="en-US" sz="1900" dirty="0" smtClean="0">
                    <a:ea typeface="Cambria Math" panose="02040503050406030204" pitchFamily="18" charset="0"/>
                  </a:rPr>
                  <a:t>by (</a:t>
                </a:r>
                <a:r>
                  <a:rPr lang="en-US" sz="1900" dirty="0" err="1" smtClean="0">
                    <a:ea typeface="Cambria Math" panose="02040503050406030204" pitchFamily="18" charset="0"/>
                  </a:rPr>
                  <a:t>x,t</a:t>
                </a:r>
                <a:r>
                  <a:rPr lang="en-US" sz="1900" dirty="0" smtClean="0">
                    <a:ea typeface="Cambria Math" panose="02040503050406030204" pitchFamily="18" charset="0"/>
                  </a:rPr>
                  <a:t>).</a:t>
                </a:r>
                <a:endParaRPr lang="en-US" sz="1900" dirty="0">
                  <a:ea typeface="Cambria Math" panose="02040503050406030204" pitchFamily="18" charset="0"/>
                </a:endParaRPr>
              </a:p>
              <a:p>
                <a:r>
                  <a:rPr lang="en-US" sz="1900" b="0" dirty="0" smtClean="0">
                    <a:ea typeface="Cambria Math" panose="02040503050406030204" pitchFamily="18" charset="0"/>
                  </a:rPr>
                  <a:t>Their squared commutator has been proposed as a diagnostic of chaos in CFT:</a:t>
                </a:r>
              </a:p>
              <a:p>
                <a:endParaRPr lang="en-US" sz="1900" dirty="0" smtClean="0"/>
              </a:p>
              <a:p>
                <a:pPr marL="0" indent="0">
                  <a:buNone/>
                </a:pPr>
                <a:endParaRPr lang="en-US" sz="1900" dirty="0"/>
              </a:p>
              <a:p>
                <a:r>
                  <a:rPr lang="en-US" sz="1900" dirty="0" smtClean="0"/>
                  <a:t>In </a:t>
                </a:r>
                <a:r>
                  <a:rPr lang="en-US" sz="1900" dirty="0" smtClean="0"/>
                  <a:t>a chaotic system, W(t) becomes increasingly non-local in time, </a:t>
                </a:r>
                <a:r>
                  <a:rPr lang="en-US" sz="1900" dirty="0" smtClean="0"/>
                  <a:t>and the commutator grows exponentially</a:t>
                </a:r>
                <a:r>
                  <a:rPr lang="en-US" sz="1900" dirty="0" smtClean="0"/>
                  <a:t>. </a:t>
                </a:r>
              </a:p>
              <a:p>
                <a:endParaRPr lang="en-US" sz="1900" dirty="0" smtClean="0"/>
              </a:p>
              <a:p>
                <a:pPr>
                  <a:lnSpc>
                    <a:spcPct val="60000"/>
                  </a:lnSpc>
                </a:pPr>
                <a:r>
                  <a:rPr lang="en-US" sz="1900" dirty="0" smtClean="0"/>
                  <a:t>This spreading can be measured by an</a:t>
                </a:r>
              </a:p>
              <a:p>
                <a:pPr marL="0" indent="0">
                  <a:lnSpc>
                    <a:spcPct val="60000"/>
                  </a:lnSpc>
                  <a:buNone/>
                </a:pPr>
                <a:r>
                  <a:rPr lang="en-US" sz="1900" dirty="0"/>
                  <a:t> </a:t>
                </a:r>
                <a:r>
                  <a:rPr lang="en-US" sz="1900" dirty="0" smtClean="0"/>
                  <a:t> </a:t>
                </a:r>
                <a:r>
                  <a:rPr lang="en-US" sz="1900" dirty="0" smtClean="0"/>
                  <a:t> </a:t>
                </a:r>
                <a:r>
                  <a:rPr lang="en-US" sz="1900" dirty="0" smtClean="0"/>
                  <a:t>“</a:t>
                </a:r>
                <a:r>
                  <a:rPr lang="en-US" sz="1900" dirty="0" smtClean="0"/>
                  <a:t>out-of-time-order </a:t>
                </a:r>
                <a:r>
                  <a:rPr lang="en-US" sz="1900" dirty="0" smtClean="0"/>
                  <a:t>correlator</a:t>
                </a:r>
                <a:r>
                  <a:rPr lang="en-US" sz="1900" dirty="0" smtClean="0"/>
                  <a:t>”:</a:t>
                </a:r>
                <a:endParaRPr lang="en-GB" sz="1900" dirty="0"/>
              </a:p>
            </p:txBody>
          </p:sp>
        </mc:Choice>
        <mc:Fallback>
          <p:sp>
            <p:nvSpPr>
              <p:cNvPr id="9" name="Content Placeholder 8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838200" y="1023626"/>
                <a:ext cx="10515600" cy="5624663"/>
              </a:xfrm>
              <a:blipFill rotWithShape="0">
                <a:blip r:embed="rId7"/>
                <a:stretch>
                  <a:fillRect l="-464" t="-65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2" name="Picture 11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4161" y="2232222"/>
            <a:ext cx="1936722" cy="418461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9860" y="2258552"/>
            <a:ext cx="2814963" cy="365800"/>
          </a:xfrm>
          <a:prstGeom prst="rect">
            <a:avLst/>
          </a:prstGeom>
        </p:spPr>
      </p:pic>
      <p:sp>
        <p:nvSpPr>
          <p:cNvPr id="15" name="TextBox 14"/>
          <p:cNvSpPr txBox="1"/>
          <p:nvPr/>
        </p:nvSpPr>
        <p:spPr>
          <a:xfrm>
            <a:off x="1178925" y="5895595"/>
            <a:ext cx="2745583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[</a:t>
            </a:r>
            <a:r>
              <a:rPr lang="en-US" sz="1400" spc="60" dirty="0" err="1" smtClean="0">
                <a:solidFill>
                  <a:schemeClr val="accent1"/>
                </a:solidFill>
                <a:latin typeface="Century Gothic" panose="020B0502020202020204" pitchFamily="34" charset="0"/>
              </a:rPr>
              <a:t>Shenker</a:t>
            </a:r>
            <a:r>
              <a:rPr lang="en-US" sz="14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, Stanford; Roberts, </a:t>
            </a:r>
            <a:r>
              <a:rPr lang="en-US" sz="14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Stanford, Susskind; Roberts, Stanford]</a:t>
            </a:r>
            <a:endParaRPr lang="en-GB" sz="1400" spc="60" dirty="0" smtClean="0">
              <a:solidFill>
                <a:schemeClr val="accent1"/>
              </a:solidFill>
              <a:latin typeface="Century Gothic" panose="020B0502020202020204" pitchFamily="34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84436" y="3995289"/>
            <a:ext cx="4519306" cy="2653000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5324253" y="2352464"/>
            <a:ext cx="9076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pc="60" dirty="0" smtClean="0">
                <a:latin typeface="Kalinga" panose="020B0502040204020203" pitchFamily="34" charset="0"/>
                <a:cs typeface="Kalinga" panose="020B0502040204020203" pitchFamily="34" charset="0"/>
              </a:rPr>
              <a:t>where</a:t>
            </a:r>
            <a:endParaRPr lang="en-GB" spc="60" dirty="0" smtClean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9668668" y="4045033"/>
            <a:ext cx="201010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pc="60" dirty="0" smtClean="0">
                <a:latin typeface="Kalinga" panose="020B0502040204020203" pitchFamily="34" charset="0"/>
                <a:cs typeface="Kalinga" panose="020B0502040204020203" pitchFamily="34" charset="0"/>
              </a:rPr>
              <a:t>Onset of chaos</a:t>
            </a:r>
            <a:endParaRPr lang="en-GB" sz="1600" spc="60" dirty="0" smtClean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0430547" y="4931162"/>
            <a:ext cx="163173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spc="60" dirty="0" smtClean="0">
                <a:latin typeface="Kalinga" panose="020B0502040204020203" pitchFamily="34" charset="0"/>
                <a:cs typeface="Kalinga" panose="020B0502040204020203" pitchFamily="34" charset="0"/>
              </a:rPr>
              <a:t>Scrambling time</a:t>
            </a:r>
            <a:endParaRPr lang="en-GB" sz="1600" spc="60" dirty="0" smtClean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cxnSp>
        <p:nvCxnSpPr>
          <p:cNvPr id="16" name="Straight Arrow Connector 15"/>
          <p:cNvCxnSpPr/>
          <p:nvPr/>
        </p:nvCxnSpPr>
        <p:spPr>
          <a:xfrm flipH="1">
            <a:off x="9668668" y="4390632"/>
            <a:ext cx="436909" cy="134071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17" name="Straight Arrow Connector 16"/>
          <p:cNvCxnSpPr/>
          <p:nvPr/>
        </p:nvCxnSpPr>
        <p:spPr>
          <a:xfrm flipH="1">
            <a:off x="10430547" y="5368271"/>
            <a:ext cx="328814" cy="451485"/>
          </a:xfrm>
          <a:prstGeom prst="straightConnector1">
            <a:avLst/>
          </a:prstGeom>
          <a:ln>
            <a:tailEnd type="triangle"/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869685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Picture 2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3555" y="1615535"/>
            <a:ext cx="3045389" cy="1787756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7809" y="186217"/>
            <a:ext cx="10515600" cy="818621"/>
          </a:xfrm>
        </p:spPr>
        <p:txBody>
          <a:bodyPr/>
          <a:lstStyle/>
          <a:p>
            <a:r>
              <a:rPr lang="en-US" dirty="0" smtClean="0"/>
              <a:t>A chaotic bootstrap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67809" y="1004838"/>
            <a:ext cx="10515600" cy="5597890"/>
          </a:xfrm>
        </p:spPr>
        <p:txBody>
          <a:bodyPr>
            <a:normAutofit/>
          </a:bodyPr>
          <a:lstStyle/>
          <a:p>
            <a:r>
              <a:rPr lang="en-US" sz="1900" dirty="0" smtClean="0"/>
              <a:t> In unitary large c CFTs, there is a bound </a:t>
            </a:r>
            <a:r>
              <a:rPr lang="en-US" sz="1900" dirty="0" smtClean="0"/>
              <a:t>on the rate of onset of </a:t>
            </a:r>
            <a:r>
              <a:rPr lang="en-US" sz="1900" dirty="0" smtClean="0"/>
              <a:t>chaos:</a:t>
            </a:r>
          </a:p>
          <a:p>
            <a:endParaRPr lang="en-US" sz="1900" dirty="0"/>
          </a:p>
          <a:p>
            <a:endParaRPr lang="en-US" sz="1900" dirty="0" smtClean="0"/>
          </a:p>
          <a:p>
            <a:endParaRPr lang="en-US" sz="1900" dirty="0"/>
          </a:p>
          <a:p>
            <a:endParaRPr lang="en-US" sz="1900" dirty="0" smtClean="0"/>
          </a:p>
          <a:p>
            <a:endParaRPr lang="en-US" sz="1900" dirty="0"/>
          </a:p>
          <a:p>
            <a:endParaRPr lang="en-US" sz="1900" dirty="0"/>
          </a:p>
          <a:p>
            <a:endParaRPr lang="en-US" sz="1900" dirty="0" smtClean="0"/>
          </a:p>
          <a:p>
            <a:endParaRPr lang="en-US" sz="1900" dirty="0"/>
          </a:p>
          <a:p>
            <a:endParaRPr lang="en-US" sz="1900" dirty="0" smtClean="0"/>
          </a:p>
          <a:p>
            <a:endParaRPr lang="en-US" sz="1900" dirty="0" smtClean="0"/>
          </a:p>
          <a:p>
            <a:endParaRPr lang="en-US" sz="1900" dirty="0" smtClean="0"/>
          </a:p>
          <a:p>
            <a:endParaRPr lang="en-US" sz="1900" dirty="0" smtClean="0"/>
          </a:p>
          <a:p>
            <a:endParaRPr lang="en-US" sz="1900" dirty="0"/>
          </a:p>
          <a:p>
            <a:endParaRPr lang="en-US" sz="1900" dirty="0" smtClean="0"/>
          </a:p>
          <a:p>
            <a:endParaRPr lang="en-US" sz="1900" dirty="0" smtClean="0"/>
          </a:p>
        </p:txBody>
      </p:sp>
      <p:sp>
        <p:nvSpPr>
          <p:cNvPr id="17" name="TextBox 16"/>
          <p:cNvSpPr txBox="1"/>
          <p:nvPr/>
        </p:nvSpPr>
        <p:spPr>
          <a:xfrm>
            <a:off x="8100272" y="1920659"/>
            <a:ext cx="3069772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700" i="1" dirty="0" smtClean="0">
                <a:latin typeface="Kalinga" panose="020B0502040204020203" pitchFamily="34" charset="0"/>
                <a:cs typeface="Kalinga" panose="020B0502040204020203" pitchFamily="34" charset="0"/>
              </a:rPr>
              <a:t>“</a:t>
            </a:r>
            <a:r>
              <a:rPr lang="en-US" sz="1700" i="1" dirty="0" err="1" smtClean="0">
                <a:latin typeface="Kalinga" panose="020B0502040204020203" pitchFamily="34" charset="0"/>
                <a:cs typeface="Kalinga" panose="020B0502040204020203" pitchFamily="34" charset="0"/>
              </a:rPr>
              <a:t>Lyapunov</a:t>
            </a:r>
            <a:r>
              <a:rPr lang="en-US" sz="1700" i="1" dirty="0" smtClean="0">
                <a:latin typeface="Kalinga" panose="020B0502040204020203" pitchFamily="34" charset="0"/>
                <a:cs typeface="Kalinga" panose="020B0502040204020203" pitchFamily="34" charset="0"/>
              </a:rPr>
              <a:t> exponent</a:t>
            </a:r>
            <a:r>
              <a:rPr lang="en-US" sz="1700" i="1" dirty="0" smtClean="0">
                <a:latin typeface="Kalinga" panose="020B0502040204020203" pitchFamily="34" charset="0"/>
                <a:cs typeface="Kalinga" panose="020B0502040204020203" pitchFamily="34" charset="0"/>
              </a:rPr>
              <a:t> </a:t>
            </a:r>
            <a:r>
              <a:rPr lang="en-US" sz="1700" i="1" dirty="0" smtClean="0">
                <a:latin typeface="Kalinga" panose="020B0502040204020203" pitchFamily="34" charset="0"/>
                <a:cs typeface="Kalinga" panose="020B0502040204020203" pitchFamily="34" charset="0"/>
              </a:rPr>
              <a:t>”</a:t>
            </a:r>
            <a:endParaRPr lang="en-GB" sz="1700" i="1" dirty="0" smtClean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cxnSp>
        <p:nvCxnSpPr>
          <p:cNvPr id="20" name="Straight Arrow Connector 19"/>
          <p:cNvCxnSpPr/>
          <p:nvPr/>
        </p:nvCxnSpPr>
        <p:spPr>
          <a:xfrm flipH="1">
            <a:off x="5539327" y="2034640"/>
            <a:ext cx="890369" cy="22470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9578961" y="2757514"/>
            <a:ext cx="2655079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[Maldacena, </a:t>
            </a:r>
            <a:r>
              <a:rPr lang="en-US" sz="1300" spc="60" dirty="0" err="1" smtClean="0">
                <a:solidFill>
                  <a:schemeClr val="accent1"/>
                </a:solidFill>
                <a:latin typeface="Century Gothic" panose="020B0502020202020204" pitchFamily="34" charset="0"/>
              </a:rPr>
              <a:t>Shenker</a:t>
            </a:r>
            <a:r>
              <a:rPr lang="en-US" sz="13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, Stanford]</a:t>
            </a:r>
            <a:endParaRPr lang="en-GB" sz="1300" spc="60" dirty="0" smtClean="0">
              <a:solidFill>
                <a:schemeClr val="accent1"/>
              </a:solidFill>
              <a:latin typeface="Century Gothic" panose="020B0502020202020204" pitchFamily="34" charset="0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6631114" y="1661193"/>
            <a:ext cx="1267740" cy="746895"/>
            <a:chOff x="5343236" y="1822308"/>
            <a:chExt cx="1505527" cy="886988"/>
          </a:xfrm>
        </p:grpSpPr>
        <p:pic>
          <p:nvPicPr>
            <p:cNvPr id="21" name="Picture 20"/>
            <p:cNvPicPr>
              <a:picLocks noChangeAspect="1"/>
            </p:cNvPicPr>
            <p:nvPr>
              <p:custDataLst>
                <p:tags r:id="rId1"/>
              </p:custDataLst>
            </p:nvPr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14038" y="1874685"/>
              <a:ext cx="1293188" cy="782234"/>
            </a:xfrm>
            <a:prstGeom prst="rect">
              <a:avLst/>
            </a:prstGeom>
          </p:spPr>
        </p:pic>
        <p:sp>
          <p:nvSpPr>
            <p:cNvPr id="22" name="Rectangle 21"/>
            <p:cNvSpPr/>
            <p:nvPr/>
          </p:nvSpPr>
          <p:spPr>
            <a:xfrm>
              <a:off x="5343236" y="1822308"/>
              <a:ext cx="1505527" cy="886988"/>
            </a:xfrm>
            <a:prstGeom prst="rect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010064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Picture 29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3555" y="1615535"/>
            <a:ext cx="3045389" cy="1787756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7809" y="186217"/>
            <a:ext cx="10515600" cy="818621"/>
          </a:xfrm>
        </p:spPr>
        <p:txBody>
          <a:bodyPr/>
          <a:lstStyle/>
          <a:p>
            <a:r>
              <a:rPr lang="en-US" dirty="0" smtClean="0"/>
              <a:t>A chaotic bootstrap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67809" y="1004838"/>
            <a:ext cx="10515600" cy="5597890"/>
          </a:xfrm>
        </p:spPr>
        <p:txBody>
          <a:bodyPr>
            <a:normAutofit/>
          </a:bodyPr>
          <a:lstStyle/>
          <a:p>
            <a:r>
              <a:rPr lang="en-US" sz="1900" dirty="0" smtClean="0"/>
              <a:t> In unitary large c CFTs, there is a bound </a:t>
            </a:r>
            <a:r>
              <a:rPr lang="en-US" sz="1900" dirty="0" smtClean="0"/>
              <a:t>on the rate of onset of </a:t>
            </a:r>
            <a:r>
              <a:rPr lang="en-US" sz="1900" dirty="0" smtClean="0"/>
              <a:t>chaos:</a:t>
            </a:r>
          </a:p>
          <a:p>
            <a:endParaRPr lang="en-US" sz="1900" dirty="0"/>
          </a:p>
          <a:p>
            <a:endParaRPr lang="en-US" sz="1900" dirty="0" smtClean="0"/>
          </a:p>
          <a:p>
            <a:endParaRPr lang="en-US" sz="1900" dirty="0"/>
          </a:p>
          <a:p>
            <a:endParaRPr lang="en-US" sz="1900" dirty="0" smtClean="0"/>
          </a:p>
          <a:p>
            <a:endParaRPr lang="en-US" sz="1900" dirty="0"/>
          </a:p>
          <a:p>
            <a:r>
              <a:rPr lang="en-US" sz="1900" u="sng" dirty="0" smtClean="0"/>
              <a:t>Proposal</a:t>
            </a:r>
            <a:r>
              <a:rPr lang="en-US" sz="1900" dirty="0"/>
              <a:t>: use the chaos bound to constrain the space </a:t>
            </a:r>
            <a:r>
              <a:rPr lang="en-US" sz="1900" dirty="0" smtClean="0"/>
              <a:t>of </a:t>
            </a:r>
            <a:r>
              <a:rPr lang="en-US" sz="1900" dirty="0"/>
              <a:t>large c CFTs</a:t>
            </a:r>
            <a:r>
              <a:rPr lang="en-US" sz="1900" dirty="0" smtClean="0"/>
              <a:t>.</a:t>
            </a:r>
          </a:p>
          <a:p>
            <a:endParaRPr lang="en-US" sz="1900" dirty="0"/>
          </a:p>
          <a:p>
            <a:endParaRPr lang="en-US" sz="1900" dirty="0" smtClean="0"/>
          </a:p>
          <a:p>
            <a:endParaRPr lang="en-US" sz="1900" dirty="0"/>
          </a:p>
          <a:p>
            <a:endParaRPr lang="en-US" sz="1900" dirty="0" smtClean="0"/>
          </a:p>
          <a:p>
            <a:endParaRPr lang="en-US" sz="1900" dirty="0" smtClean="0"/>
          </a:p>
          <a:p>
            <a:r>
              <a:rPr lang="en-US" sz="1900" dirty="0" smtClean="0"/>
              <a:t>Today, I’ll apply this to the space of AdS</a:t>
            </a:r>
            <a:r>
              <a:rPr lang="en-US" sz="1900" baseline="-25000" dirty="0" smtClean="0"/>
              <a:t>3</a:t>
            </a:r>
            <a:r>
              <a:rPr lang="en-US" sz="1900" dirty="0" smtClean="0"/>
              <a:t>/CFT</a:t>
            </a:r>
            <a:r>
              <a:rPr lang="en-US" sz="1900" baseline="-25000" dirty="0" smtClean="0"/>
              <a:t>2</a:t>
            </a:r>
            <a:r>
              <a:rPr lang="en-US" sz="1900" dirty="0" smtClean="0"/>
              <a:t> with higher spin symmetry</a:t>
            </a:r>
            <a:endParaRPr lang="en-US" sz="1900" dirty="0"/>
          </a:p>
          <a:p>
            <a:endParaRPr lang="en-US" sz="1900" dirty="0" smtClean="0"/>
          </a:p>
          <a:p>
            <a:endParaRPr lang="en-US" sz="1900" dirty="0" smtClean="0"/>
          </a:p>
          <a:p>
            <a:endParaRPr lang="en-US" sz="1900" dirty="0"/>
          </a:p>
          <a:p>
            <a:endParaRPr lang="en-US" sz="1900" dirty="0" smtClean="0"/>
          </a:p>
          <a:p>
            <a:endParaRPr lang="en-US" sz="1900" dirty="0" smtClean="0"/>
          </a:p>
        </p:txBody>
      </p:sp>
      <p:sp>
        <p:nvSpPr>
          <p:cNvPr id="17" name="TextBox 16"/>
          <p:cNvSpPr txBox="1"/>
          <p:nvPr/>
        </p:nvSpPr>
        <p:spPr>
          <a:xfrm>
            <a:off x="8100272" y="1920659"/>
            <a:ext cx="3069772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700" i="1" dirty="0" smtClean="0">
                <a:latin typeface="Kalinga" panose="020B0502040204020203" pitchFamily="34" charset="0"/>
                <a:cs typeface="Kalinga" panose="020B0502040204020203" pitchFamily="34" charset="0"/>
              </a:rPr>
              <a:t>“</a:t>
            </a:r>
            <a:r>
              <a:rPr lang="en-US" sz="1700" i="1" dirty="0" err="1" smtClean="0">
                <a:latin typeface="Kalinga" panose="020B0502040204020203" pitchFamily="34" charset="0"/>
                <a:cs typeface="Kalinga" panose="020B0502040204020203" pitchFamily="34" charset="0"/>
              </a:rPr>
              <a:t>Lyapunov</a:t>
            </a:r>
            <a:r>
              <a:rPr lang="en-US" sz="1700" i="1" dirty="0" smtClean="0">
                <a:latin typeface="Kalinga" panose="020B0502040204020203" pitchFamily="34" charset="0"/>
                <a:cs typeface="Kalinga" panose="020B0502040204020203" pitchFamily="34" charset="0"/>
              </a:rPr>
              <a:t> exponent</a:t>
            </a:r>
            <a:r>
              <a:rPr lang="en-US" sz="1700" i="1" dirty="0" smtClean="0">
                <a:latin typeface="Kalinga" panose="020B0502040204020203" pitchFamily="34" charset="0"/>
                <a:cs typeface="Kalinga" panose="020B0502040204020203" pitchFamily="34" charset="0"/>
              </a:rPr>
              <a:t> </a:t>
            </a:r>
            <a:r>
              <a:rPr lang="en-US" sz="1700" i="1" dirty="0" smtClean="0">
                <a:latin typeface="Kalinga" panose="020B0502040204020203" pitchFamily="34" charset="0"/>
                <a:cs typeface="Kalinga" panose="020B0502040204020203" pitchFamily="34" charset="0"/>
              </a:rPr>
              <a:t>”</a:t>
            </a:r>
            <a:endParaRPr lang="en-GB" sz="1700" i="1" dirty="0" smtClean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cxnSp>
        <p:nvCxnSpPr>
          <p:cNvPr id="20" name="Straight Arrow Connector 19"/>
          <p:cNvCxnSpPr/>
          <p:nvPr/>
        </p:nvCxnSpPr>
        <p:spPr>
          <a:xfrm flipH="1">
            <a:off x="5539327" y="2034640"/>
            <a:ext cx="890369" cy="22470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9578961" y="2757514"/>
            <a:ext cx="2655079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[Maldacena, </a:t>
            </a:r>
            <a:r>
              <a:rPr lang="en-US" sz="1300" spc="60" dirty="0" err="1" smtClean="0">
                <a:solidFill>
                  <a:schemeClr val="accent1"/>
                </a:solidFill>
                <a:latin typeface="Century Gothic" panose="020B0502020202020204" pitchFamily="34" charset="0"/>
              </a:rPr>
              <a:t>Shenker</a:t>
            </a:r>
            <a:r>
              <a:rPr lang="en-US" sz="13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, Stanford]</a:t>
            </a:r>
            <a:endParaRPr lang="en-GB" sz="1300" spc="60" dirty="0" smtClean="0">
              <a:solidFill>
                <a:schemeClr val="accent1"/>
              </a:solidFill>
              <a:latin typeface="Century Gothic" panose="020B0502020202020204" pitchFamily="34" charset="0"/>
            </a:endParaRPr>
          </a:p>
        </p:txBody>
      </p:sp>
      <p:grpSp>
        <p:nvGrpSpPr>
          <p:cNvPr id="19" name="Group 18"/>
          <p:cNvGrpSpPr/>
          <p:nvPr/>
        </p:nvGrpSpPr>
        <p:grpSpPr>
          <a:xfrm>
            <a:off x="6631114" y="1661193"/>
            <a:ext cx="1267740" cy="746895"/>
            <a:chOff x="5343236" y="1822308"/>
            <a:chExt cx="1505527" cy="886988"/>
          </a:xfrm>
        </p:grpSpPr>
        <p:pic>
          <p:nvPicPr>
            <p:cNvPr id="21" name="Picture 20"/>
            <p:cNvPicPr>
              <a:picLocks noChangeAspect="1"/>
            </p:cNvPicPr>
            <p:nvPr>
              <p:custDataLst>
                <p:tags r:id="rId7"/>
              </p:custDataLst>
            </p:nvPr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14038" y="1874685"/>
              <a:ext cx="1293188" cy="782234"/>
            </a:xfrm>
            <a:prstGeom prst="rect">
              <a:avLst/>
            </a:prstGeom>
          </p:spPr>
        </p:pic>
        <p:sp>
          <p:nvSpPr>
            <p:cNvPr id="22" name="Rectangle 21"/>
            <p:cNvSpPr/>
            <p:nvPr/>
          </p:nvSpPr>
          <p:spPr>
            <a:xfrm>
              <a:off x="5343236" y="1822308"/>
              <a:ext cx="1505527" cy="886988"/>
            </a:xfrm>
            <a:prstGeom prst="rect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968017" y="4262957"/>
            <a:ext cx="8577379" cy="1298821"/>
            <a:chOff x="1920721" y="4393563"/>
            <a:chExt cx="8577379" cy="1298821"/>
          </a:xfrm>
        </p:grpSpPr>
        <p:grpSp>
          <p:nvGrpSpPr>
            <p:cNvPr id="24" name="Group 23"/>
            <p:cNvGrpSpPr/>
            <p:nvPr/>
          </p:nvGrpSpPr>
          <p:grpSpPr>
            <a:xfrm>
              <a:off x="2760105" y="4393563"/>
              <a:ext cx="7737995" cy="1179217"/>
              <a:chOff x="2906469" y="5319554"/>
              <a:chExt cx="7737995" cy="1179217"/>
            </a:xfrm>
          </p:grpSpPr>
          <p:pic>
            <p:nvPicPr>
              <p:cNvPr id="25" name="Picture 24"/>
              <p:cNvPicPr>
                <a:picLocks noChangeAspect="1"/>
              </p:cNvPicPr>
              <p:nvPr>
                <p:custDataLst>
                  <p:tags r:id="rId3"/>
                </p:custDataLst>
              </p:nvPr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145727" y="5583861"/>
                <a:ext cx="987349" cy="597235"/>
              </a:xfrm>
              <a:prstGeom prst="rect">
                <a:avLst/>
              </a:prstGeom>
            </p:spPr>
          </p:pic>
          <p:pic>
            <p:nvPicPr>
              <p:cNvPr id="26" name="Picture 25"/>
              <p:cNvPicPr>
                <a:picLocks noChangeAspect="1"/>
              </p:cNvPicPr>
              <p:nvPr>
                <p:custDataLst>
                  <p:tags r:id="rId4"/>
                </p:custDataLst>
              </p:nvPr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143663" y="5698347"/>
                <a:ext cx="921145" cy="557190"/>
              </a:xfrm>
              <a:prstGeom prst="rect">
                <a:avLst/>
              </a:prstGeom>
            </p:spPr>
          </p:pic>
          <p:sp>
            <p:nvSpPr>
              <p:cNvPr id="27" name="Oval 26"/>
              <p:cNvSpPr/>
              <p:nvPr/>
            </p:nvSpPr>
            <p:spPr>
              <a:xfrm>
                <a:off x="2906469" y="5319554"/>
                <a:ext cx="5704131" cy="1179217"/>
              </a:xfrm>
              <a:prstGeom prst="ellipse">
                <a:avLst/>
              </a:prstGeom>
              <a:pattFill prst="pct60">
                <a:fgClr>
                  <a:srgbClr val="FF0000"/>
                </a:fgClr>
                <a:bgClr>
                  <a:schemeClr val="bg1"/>
                </a:bgClr>
              </a:patt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28" name="Freeform 27"/>
              <p:cNvSpPr/>
              <p:nvPr/>
            </p:nvSpPr>
            <p:spPr>
              <a:xfrm>
                <a:off x="4035977" y="5636341"/>
                <a:ext cx="3109751" cy="809950"/>
              </a:xfrm>
              <a:custGeom>
                <a:avLst/>
                <a:gdLst>
                  <a:gd name="connsiteX0" fmla="*/ 17054 w 8684749"/>
                  <a:gd name="connsiteY0" fmla="*/ 1899728 h 4018361"/>
                  <a:gd name="connsiteX1" fmla="*/ 2889563 w 8684749"/>
                  <a:gd name="connsiteY1" fmla="*/ 4014855 h 4018361"/>
                  <a:gd name="connsiteX2" fmla="*/ 8616108 w 8684749"/>
                  <a:gd name="connsiteY2" fmla="*/ 2343074 h 4018361"/>
                  <a:gd name="connsiteX3" fmla="*/ 5789781 w 8684749"/>
                  <a:gd name="connsiteY3" fmla="*/ 209474 h 4018361"/>
                  <a:gd name="connsiteX4" fmla="*/ 1892035 w 8684749"/>
                  <a:gd name="connsiteY4" fmla="*/ 274128 h 4018361"/>
                  <a:gd name="connsiteX5" fmla="*/ 17054 w 8684749"/>
                  <a:gd name="connsiteY5" fmla="*/ 1899728 h 4018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84749" h="4018361">
                    <a:moveTo>
                      <a:pt x="17054" y="1899728"/>
                    </a:moveTo>
                    <a:cubicBezTo>
                      <a:pt x="183309" y="2523183"/>
                      <a:pt x="1456387" y="3940964"/>
                      <a:pt x="2889563" y="4014855"/>
                    </a:cubicBezTo>
                    <a:cubicBezTo>
                      <a:pt x="4322739" y="4088746"/>
                      <a:pt x="8132738" y="2977304"/>
                      <a:pt x="8616108" y="2343074"/>
                    </a:cubicBezTo>
                    <a:cubicBezTo>
                      <a:pt x="9099478" y="1708844"/>
                      <a:pt x="6910460" y="554298"/>
                      <a:pt x="5789781" y="209474"/>
                    </a:cubicBezTo>
                    <a:cubicBezTo>
                      <a:pt x="4669102" y="-135350"/>
                      <a:pt x="2852617" y="-12199"/>
                      <a:pt x="1892035" y="274128"/>
                    </a:cubicBezTo>
                    <a:cubicBezTo>
                      <a:pt x="931453" y="560455"/>
                      <a:pt x="-149201" y="1276273"/>
                      <a:pt x="17054" y="1899728"/>
                    </a:cubicBezTo>
                    <a:close/>
                  </a:path>
                </a:pathLst>
              </a:custGeom>
              <a:solidFill>
                <a:schemeClr val="tx1"/>
              </a:solidFill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pic>
            <p:nvPicPr>
              <p:cNvPr id="29" name="Picture 28"/>
              <p:cNvPicPr>
                <a:picLocks noChangeAspect="1"/>
              </p:cNvPicPr>
              <p:nvPr>
                <p:custDataLst>
                  <p:tags r:id="rId5"/>
                </p:custDataLst>
              </p:nvPr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169939" y="5756283"/>
                <a:ext cx="921145" cy="557190"/>
              </a:xfrm>
              <a:prstGeom prst="rect">
                <a:avLst/>
              </a:prstGeom>
            </p:spPr>
          </p:pic>
          <p:pic>
            <p:nvPicPr>
              <p:cNvPr id="35" name="Picture 34"/>
              <p:cNvPicPr>
                <a:picLocks noChangeAspect="1"/>
              </p:cNvPicPr>
              <p:nvPr>
                <p:custDataLst>
                  <p:tags r:id="rId6"/>
                </p:custDataLst>
              </p:nvPr>
            </p:nvPicPr>
            <p:blipFill>
              <a:blip r:embed="rId1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9241431" y="5332418"/>
                <a:ext cx="1403033" cy="848678"/>
              </a:xfrm>
              <a:prstGeom prst="rect">
                <a:avLst/>
              </a:prstGeom>
            </p:spPr>
          </p:pic>
          <p:cxnSp>
            <p:nvCxnSpPr>
              <p:cNvPr id="36" name="Straight Arrow Connector 35"/>
              <p:cNvCxnSpPr/>
              <p:nvPr/>
            </p:nvCxnSpPr>
            <p:spPr>
              <a:xfrm flipH="1">
                <a:off x="7984402" y="5804161"/>
                <a:ext cx="1119872" cy="172781"/>
              </a:xfrm>
              <a:prstGeom prst="straightConnector1">
                <a:avLst/>
              </a:prstGeom>
              <a:ln w="25400">
                <a:solidFill>
                  <a:schemeClr val="tx1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7" name="Group 36"/>
            <p:cNvGrpSpPr/>
            <p:nvPr/>
          </p:nvGrpSpPr>
          <p:grpSpPr>
            <a:xfrm>
              <a:off x="1920721" y="4710350"/>
              <a:ext cx="1205609" cy="982034"/>
              <a:chOff x="6315059" y="3279682"/>
              <a:chExt cx="1680195" cy="1368610"/>
            </a:xfrm>
          </p:grpSpPr>
          <p:cxnSp>
            <p:nvCxnSpPr>
              <p:cNvPr id="38" name="Straight Connector 37"/>
              <p:cNvCxnSpPr/>
              <p:nvPr/>
            </p:nvCxnSpPr>
            <p:spPr>
              <a:xfrm>
                <a:off x="6642243" y="3722255"/>
                <a:ext cx="0" cy="923636"/>
              </a:xfrm>
              <a:prstGeom prst="line">
                <a:avLst/>
              </a:prstGeom>
              <a:ln w="44450">
                <a:solidFill>
                  <a:schemeClr val="tx1"/>
                </a:solidFill>
                <a:head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/>
              <p:cNvCxnSpPr/>
              <p:nvPr/>
            </p:nvCxnSpPr>
            <p:spPr>
              <a:xfrm flipH="1">
                <a:off x="6473761" y="4481128"/>
                <a:ext cx="1007694" cy="0"/>
              </a:xfrm>
              <a:prstGeom prst="line">
                <a:avLst/>
              </a:prstGeom>
              <a:ln w="44450">
                <a:solidFill>
                  <a:schemeClr val="tx1"/>
                </a:solidFill>
                <a:head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40" name="Picture 39"/>
              <p:cNvPicPr>
                <a:picLocks noChangeAspect="1"/>
              </p:cNvPicPr>
              <p:nvPr>
                <p:custDataLst>
                  <p:tags r:id="rId1"/>
                </p:custDataLst>
              </p:nvPr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600919" y="4313964"/>
                <a:ext cx="394335" cy="334328"/>
              </a:xfrm>
              <a:prstGeom prst="rect">
                <a:avLst/>
              </a:prstGeom>
            </p:spPr>
          </p:pic>
          <p:pic>
            <p:nvPicPr>
              <p:cNvPr id="41" name="Picture 40"/>
              <p:cNvPicPr>
                <a:picLocks noChangeAspect="1"/>
              </p:cNvPicPr>
              <p:nvPr>
                <p:custDataLst>
                  <p:tags r:id="rId2"/>
                </p:custDataLst>
              </p:nvPr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315059" y="3279682"/>
                <a:ext cx="654368" cy="380048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13853263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" name="Group 100"/>
          <p:cNvGrpSpPr/>
          <p:nvPr/>
        </p:nvGrpSpPr>
        <p:grpSpPr>
          <a:xfrm>
            <a:off x="525345" y="1214629"/>
            <a:ext cx="9560712" cy="4792758"/>
            <a:chOff x="525345" y="1214629"/>
            <a:chExt cx="9560712" cy="4792758"/>
          </a:xfrm>
        </p:grpSpPr>
        <p:cxnSp>
          <p:nvCxnSpPr>
            <p:cNvPr id="102" name="Straight Arrow Connector 101"/>
            <p:cNvCxnSpPr/>
            <p:nvPr/>
          </p:nvCxnSpPr>
          <p:spPr>
            <a:xfrm flipV="1">
              <a:off x="9494772" y="2170545"/>
              <a:ext cx="0" cy="3187920"/>
            </a:xfrm>
            <a:prstGeom prst="straightConnector1">
              <a:avLst/>
            </a:prstGeom>
            <a:ln w="508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/>
            <p:cNvCxnSpPr/>
            <p:nvPr/>
          </p:nvCxnSpPr>
          <p:spPr>
            <a:xfrm>
              <a:off x="9282121" y="4348977"/>
              <a:ext cx="425302" cy="0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/>
            <p:cNvCxnSpPr/>
            <p:nvPr/>
          </p:nvCxnSpPr>
          <p:spPr>
            <a:xfrm>
              <a:off x="9282121" y="5351551"/>
              <a:ext cx="425302" cy="0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5" name="Picture 104"/>
            <p:cNvPicPr>
              <a:picLocks noChangeAspect="1"/>
            </p:cNvPicPr>
            <p:nvPr>
              <p:custDataLst>
                <p:tags r:id="rId1"/>
              </p:custDataLst>
            </p:nvPr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832920" y="5198198"/>
              <a:ext cx="190024" cy="306705"/>
            </a:xfrm>
            <a:prstGeom prst="rect">
              <a:avLst/>
            </a:prstGeom>
          </p:spPr>
        </p:pic>
        <p:cxnSp>
          <p:nvCxnSpPr>
            <p:cNvPr id="106" name="Straight Connector 105"/>
            <p:cNvCxnSpPr/>
            <p:nvPr/>
          </p:nvCxnSpPr>
          <p:spPr>
            <a:xfrm>
              <a:off x="9282121" y="3398571"/>
              <a:ext cx="425302" cy="0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7" name="Picture 106"/>
            <p:cNvPicPr>
              <a:picLocks noChangeAspect="1"/>
            </p:cNvPicPr>
            <p:nvPr>
              <p:custDataLst>
                <p:tags r:id="rId2"/>
              </p:custDataLst>
            </p:nvPr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07092" y="1214629"/>
              <a:ext cx="375359" cy="409203"/>
            </a:xfrm>
            <a:prstGeom prst="rect">
              <a:avLst/>
            </a:prstGeom>
          </p:spPr>
        </p:pic>
        <p:cxnSp>
          <p:nvCxnSpPr>
            <p:cNvPr id="108" name="Straight Connector 107"/>
            <p:cNvCxnSpPr/>
            <p:nvPr/>
          </p:nvCxnSpPr>
          <p:spPr>
            <a:xfrm>
              <a:off x="1490535" y="5315462"/>
              <a:ext cx="6413552" cy="30876"/>
            </a:xfrm>
            <a:prstGeom prst="line">
              <a:avLst/>
            </a:prstGeom>
            <a:ln w="444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9" name="Picture 108"/>
            <p:cNvPicPr>
              <a:picLocks noChangeAspect="1"/>
            </p:cNvPicPr>
            <p:nvPr>
              <p:custDataLst>
                <p:tags r:id="rId3"/>
              </p:custDataLst>
            </p:nvPr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06035" y="3224821"/>
              <a:ext cx="180022" cy="300037"/>
            </a:xfrm>
            <a:prstGeom prst="rect">
              <a:avLst/>
            </a:prstGeom>
          </p:spPr>
        </p:pic>
        <p:cxnSp>
          <p:nvCxnSpPr>
            <p:cNvPr id="110" name="Straight Connector 109"/>
            <p:cNvCxnSpPr/>
            <p:nvPr/>
          </p:nvCxnSpPr>
          <p:spPr>
            <a:xfrm>
              <a:off x="9282121" y="2455268"/>
              <a:ext cx="425302" cy="0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11" name="Picture 110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899367" y="2301915"/>
              <a:ext cx="186690" cy="306705"/>
            </a:xfrm>
            <a:prstGeom prst="rect">
              <a:avLst/>
            </a:prstGeom>
          </p:spPr>
        </p:pic>
        <p:pic>
          <p:nvPicPr>
            <p:cNvPr id="112" name="Picture 111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7932" y="4205761"/>
              <a:ext cx="150019" cy="300037"/>
            </a:xfrm>
            <a:prstGeom prst="rect">
              <a:avLst/>
            </a:prstGeom>
          </p:spPr>
        </p:pic>
        <p:cxnSp>
          <p:nvCxnSpPr>
            <p:cNvPr id="113" name="Straight Connector 112"/>
            <p:cNvCxnSpPr/>
            <p:nvPr/>
          </p:nvCxnSpPr>
          <p:spPr>
            <a:xfrm>
              <a:off x="7904087" y="5348944"/>
              <a:ext cx="1341513" cy="0"/>
            </a:xfrm>
            <a:prstGeom prst="line">
              <a:avLst/>
            </a:prstGeom>
            <a:ln w="44450">
              <a:solidFill>
                <a:schemeClr val="tx1"/>
              </a:solidFill>
              <a:prstDash val="sysDot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14" name="Picture 113"/>
            <p:cNvPicPr>
              <a:picLocks noChangeAspect="1"/>
            </p:cNvPicPr>
            <p:nvPr>
              <p:custDataLst>
                <p:tags r:id="rId6"/>
              </p:custDataLst>
            </p:nvPr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96413" y="5480807"/>
              <a:ext cx="396716" cy="203359"/>
            </a:xfrm>
            <a:prstGeom prst="rect">
              <a:avLst/>
            </a:prstGeom>
          </p:spPr>
        </p:pic>
        <p:pic>
          <p:nvPicPr>
            <p:cNvPr id="115" name="Picture 114"/>
            <p:cNvPicPr>
              <a:picLocks noChangeAspect="1"/>
            </p:cNvPicPr>
            <p:nvPr>
              <p:custDataLst>
                <p:tags r:id="rId7"/>
              </p:custDataLst>
            </p:nvPr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5345" y="5277046"/>
              <a:ext cx="833437" cy="266700"/>
            </a:xfrm>
            <a:prstGeom prst="rect">
              <a:avLst/>
            </a:prstGeom>
          </p:spPr>
        </p:pic>
        <p:cxnSp>
          <p:nvCxnSpPr>
            <p:cNvPr id="116" name="Straight Connector 115"/>
            <p:cNvCxnSpPr/>
            <p:nvPr/>
          </p:nvCxnSpPr>
          <p:spPr>
            <a:xfrm flipH="1">
              <a:off x="1484279" y="5163642"/>
              <a:ext cx="1039" cy="362065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17" name="Picture 116"/>
            <p:cNvPicPr>
              <a:picLocks noChangeAspect="1"/>
            </p:cNvPicPr>
            <p:nvPr>
              <p:custDataLst>
                <p:tags r:id="rId8"/>
              </p:custDataLst>
            </p:nvPr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75097" y="5703527"/>
              <a:ext cx="180022" cy="300037"/>
            </a:xfrm>
            <a:prstGeom prst="rect">
              <a:avLst/>
            </a:prstGeom>
          </p:spPr>
        </p:pic>
        <p:grpSp>
          <p:nvGrpSpPr>
            <p:cNvPr id="118" name="Group 117"/>
            <p:cNvGrpSpPr/>
            <p:nvPr/>
          </p:nvGrpSpPr>
          <p:grpSpPr>
            <a:xfrm>
              <a:off x="3255598" y="5166489"/>
              <a:ext cx="186690" cy="837075"/>
              <a:chOff x="2563157" y="5524023"/>
              <a:chExt cx="186690" cy="837075"/>
            </a:xfrm>
          </p:grpSpPr>
          <p:cxnSp>
            <p:nvCxnSpPr>
              <p:cNvPr id="126" name="Straight Connector 125"/>
              <p:cNvCxnSpPr/>
              <p:nvPr/>
            </p:nvCxnSpPr>
            <p:spPr>
              <a:xfrm flipH="1">
                <a:off x="2656502" y="5524023"/>
                <a:ext cx="1039" cy="362065"/>
              </a:xfrm>
              <a:prstGeom prst="line">
                <a:avLst/>
              </a:prstGeom>
              <a:ln w="254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127" name="Picture 126"/>
              <p:cNvPicPr>
                <a:picLocks noChangeAspect="1"/>
              </p:cNvPicPr>
              <p:nvPr>
                <p:custDataLst>
                  <p:tags r:id="rId11"/>
                </p:custDataLst>
              </p:nvPr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563157" y="6054393"/>
                <a:ext cx="186690" cy="306705"/>
              </a:xfrm>
              <a:prstGeom prst="rect">
                <a:avLst/>
              </a:prstGeom>
            </p:spPr>
          </p:pic>
        </p:grpSp>
        <p:grpSp>
          <p:nvGrpSpPr>
            <p:cNvPr id="119" name="Group 118"/>
            <p:cNvGrpSpPr/>
            <p:nvPr/>
          </p:nvGrpSpPr>
          <p:grpSpPr>
            <a:xfrm>
              <a:off x="5084134" y="5157584"/>
              <a:ext cx="200025" cy="849803"/>
              <a:chOff x="3654820" y="5517966"/>
              <a:chExt cx="200025" cy="849803"/>
            </a:xfrm>
          </p:grpSpPr>
          <p:cxnSp>
            <p:nvCxnSpPr>
              <p:cNvPr id="124" name="Straight Connector 123"/>
              <p:cNvCxnSpPr/>
              <p:nvPr/>
            </p:nvCxnSpPr>
            <p:spPr>
              <a:xfrm flipH="1">
                <a:off x="3754833" y="5517966"/>
                <a:ext cx="1039" cy="362065"/>
              </a:xfrm>
              <a:prstGeom prst="line">
                <a:avLst/>
              </a:prstGeom>
              <a:ln w="254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125" name="Picture 124"/>
              <p:cNvPicPr>
                <a:picLocks noChangeAspect="1"/>
              </p:cNvPicPr>
              <p:nvPr>
                <p:custDataLst>
                  <p:tags r:id="rId10"/>
                </p:custDataLst>
              </p:nvPr>
            </p:nvPicPr>
            <p:blipFill>
              <a:blip r:embed="rId2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654820" y="6061064"/>
                <a:ext cx="200025" cy="306705"/>
              </a:xfrm>
              <a:prstGeom prst="rect">
                <a:avLst/>
              </a:prstGeom>
            </p:spPr>
          </p:pic>
        </p:grpSp>
        <p:grpSp>
          <p:nvGrpSpPr>
            <p:cNvPr id="120" name="Group 119"/>
            <p:cNvGrpSpPr/>
            <p:nvPr/>
          </p:nvGrpSpPr>
          <p:grpSpPr>
            <a:xfrm>
              <a:off x="6988205" y="5166489"/>
              <a:ext cx="180022" cy="838381"/>
              <a:chOff x="4775656" y="5517965"/>
              <a:chExt cx="180022" cy="838381"/>
            </a:xfrm>
          </p:grpSpPr>
          <p:cxnSp>
            <p:nvCxnSpPr>
              <p:cNvPr id="122" name="Straight Connector 121"/>
              <p:cNvCxnSpPr/>
              <p:nvPr/>
            </p:nvCxnSpPr>
            <p:spPr>
              <a:xfrm flipH="1">
                <a:off x="4850042" y="5517965"/>
                <a:ext cx="1039" cy="362065"/>
              </a:xfrm>
              <a:prstGeom prst="line">
                <a:avLst/>
              </a:prstGeom>
              <a:ln w="254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123" name="Picture 122"/>
              <p:cNvPicPr>
                <a:picLocks noChangeAspect="1"/>
              </p:cNvPicPr>
              <p:nvPr>
                <p:custDataLst>
                  <p:tags r:id="rId9"/>
                </p:custDataLst>
              </p:nvPr>
            </p:nvPicPr>
            <p:blipFill>
              <a:blip r:embed="rId2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775656" y="6049641"/>
                <a:ext cx="180022" cy="306705"/>
              </a:xfrm>
              <a:prstGeom prst="rect">
                <a:avLst/>
              </a:prstGeom>
            </p:spPr>
          </p:pic>
        </p:grpSp>
        <p:cxnSp>
          <p:nvCxnSpPr>
            <p:cNvPr id="121" name="Straight Connector 120"/>
            <p:cNvCxnSpPr/>
            <p:nvPr/>
          </p:nvCxnSpPr>
          <p:spPr>
            <a:xfrm>
              <a:off x="9494772" y="1717216"/>
              <a:ext cx="0" cy="453329"/>
            </a:xfrm>
            <a:prstGeom prst="line">
              <a:avLst/>
            </a:prstGeom>
            <a:ln w="44450">
              <a:solidFill>
                <a:schemeClr val="tx1"/>
              </a:solidFill>
              <a:prstDash val="sysDot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Unitary higher spin </a:t>
            </a:r>
            <a:r>
              <a:rPr lang="en-US" dirty="0"/>
              <a:t>AdS</a:t>
            </a:r>
            <a:r>
              <a:rPr lang="en-US" baseline="-25000" dirty="0"/>
              <a:t>3</a:t>
            </a:r>
            <a:r>
              <a:rPr lang="en-US" dirty="0"/>
              <a:t>/CFT</a:t>
            </a:r>
            <a:r>
              <a:rPr lang="en-US" baseline="-25000" dirty="0"/>
              <a:t>2 </a:t>
            </a:r>
            <a:r>
              <a:rPr lang="en-US" dirty="0" smtClean="0"/>
              <a:t>at </a:t>
            </a:r>
            <a:r>
              <a:rPr lang="en-US" dirty="0"/>
              <a:t>large c</a:t>
            </a:r>
            <a:endParaRPr lang="en-GB" dirty="0"/>
          </a:p>
        </p:txBody>
      </p:sp>
      <p:sp>
        <p:nvSpPr>
          <p:cNvPr id="5" name="TextBox 4"/>
          <p:cNvSpPr txBox="1"/>
          <p:nvPr/>
        </p:nvSpPr>
        <p:spPr>
          <a:xfrm>
            <a:off x="3648364" y="6188364"/>
            <a:ext cx="39162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Kalinga" panose="020B0502040204020203" pitchFamily="34" charset="0"/>
                <a:cs typeface="Kalinga" panose="020B0502040204020203" pitchFamily="34" charset="0"/>
              </a:rPr>
              <a:t>e.g. W</a:t>
            </a:r>
            <a:r>
              <a:rPr lang="en-US" sz="2000" baseline="-25000" dirty="0" smtClean="0">
                <a:latin typeface="Kalinga" panose="020B0502040204020203" pitchFamily="34" charset="0"/>
                <a:cs typeface="Kalinga" panose="020B0502040204020203" pitchFamily="34" charset="0"/>
              </a:rPr>
              <a:t>N</a:t>
            </a:r>
            <a:r>
              <a:rPr lang="en-US" sz="2000" dirty="0" smtClean="0">
                <a:latin typeface="Kalinga" panose="020B0502040204020203" pitchFamily="34" charset="0"/>
                <a:cs typeface="Kalinga" panose="020B0502040204020203" pitchFamily="34" charset="0"/>
              </a:rPr>
              <a:t> CFT</a:t>
            </a:r>
            <a:endParaRPr lang="en-GB" sz="2000" dirty="0" smtClean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166111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" name="Group 100"/>
          <p:cNvGrpSpPr/>
          <p:nvPr/>
        </p:nvGrpSpPr>
        <p:grpSpPr>
          <a:xfrm>
            <a:off x="525345" y="1214629"/>
            <a:ext cx="9560712" cy="4792758"/>
            <a:chOff x="525345" y="1214629"/>
            <a:chExt cx="9560712" cy="4792758"/>
          </a:xfrm>
        </p:grpSpPr>
        <p:cxnSp>
          <p:nvCxnSpPr>
            <p:cNvPr id="102" name="Straight Arrow Connector 101"/>
            <p:cNvCxnSpPr/>
            <p:nvPr/>
          </p:nvCxnSpPr>
          <p:spPr>
            <a:xfrm flipV="1">
              <a:off x="9494772" y="2170545"/>
              <a:ext cx="0" cy="3187920"/>
            </a:xfrm>
            <a:prstGeom prst="straightConnector1">
              <a:avLst/>
            </a:prstGeom>
            <a:ln w="508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/>
            <p:cNvCxnSpPr/>
            <p:nvPr/>
          </p:nvCxnSpPr>
          <p:spPr>
            <a:xfrm>
              <a:off x="9282121" y="4348977"/>
              <a:ext cx="425302" cy="0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/>
            <p:cNvCxnSpPr/>
            <p:nvPr/>
          </p:nvCxnSpPr>
          <p:spPr>
            <a:xfrm>
              <a:off x="9282121" y="5351551"/>
              <a:ext cx="425302" cy="0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5" name="Picture 104"/>
            <p:cNvPicPr>
              <a:picLocks noChangeAspect="1"/>
            </p:cNvPicPr>
            <p:nvPr>
              <p:custDataLst>
                <p:tags r:id="rId1"/>
              </p:custDataLst>
            </p:nvPr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832920" y="5198198"/>
              <a:ext cx="190024" cy="306705"/>
            </a:xfrm>
            <a:prstGeom prst="rect">
              <a:avLst/>
            </a:prstGeom>
          </p:spPr>
        </p:pic>
        <p:cxnSp>
          <p:nvCxnSpPr>
            <p:cNvPr id="106" name="Straight Connector 105"/>
            <p:cNvCxnSpPr/>
            <p:nvPr/>
          </p:nvCxnSpPr>
          <p:spPr>
            <a:xfrm>
              <a:off x="9282121" y="3398571"/>
              <a:ext cx="425302" cy="0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7" name="Picture 106"/>
            <p:cNvPicPr>
              <a:picLocks noChangeAspect="1"/>
            </p:cNvPicPr>
            <p:nvPr>
              <p:custDataLst>
                <p:tags r:id="rId2"/>
              </p:custDataLst>
            </p:nvPr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07092" y="1214629"/>
              <a:ext cx="375359" cy="409203"/>
            </a:xfrm>
            <a:prstGeom prst="rect">
              <a:avLst/>
            </a:prstGeom>
          </p:spPr>
        </p:pic>
        <p:cxnSp>
          <p:nvCxnSpPr>
            <p:cNvPr id="108" name="Straight Connector 107"/>
            <p:cNvCxnSpPr/>
            <p:nvPr/>
          </p:nvCxnSpPr>
          <p:spPr>
            <a:xfrm>
              <a:off x="1490535" y="5315462"/>
              <a:ext cx="6413552" cy="30876"/>
            </a:xfrm>
            <a:prstGeom prst="line">
              <a:avLst/>
            </a:prstGeom>
            <a:ln w="444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9" name="Picture 108"/>
            <p:cNvPicPr>
              <a:picLocks noChangeAspect="1"/>
            </p:cNvPicPr>
            <p:nvPr>
              <p:custDataLst>
                <p:tags r:id="rId3"/>
              </p:custDataLst>
            </p:nvPr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06035" y="3224821"/>
              <a:ext cx="180022" cy="300037"/>
            </a:xfrm>
            <a:prstGeom prst="rect">
              <a:avLst/>
            </a:prstGeom>
          </p:spPr>
        </p:pic>
        <p:cxnSp>
          <p:nvCxnSpPr>
            <p:cNvPr id="110" name="Straight Connector 109"/>
            <p:cNvCxnSpPr/>
            <p:nvPr/>
          </p:nvCxnSpPr>
          <p:spPr>
            <a:xfrm>
              <a:off x="9282121" y="2455268"/>
              <a:ext cx="425302" cy="0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11" name="Picture 110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899367" y="2301915"/>
              <a:ext cx="186690" cy="306705"/>
            </a:xfrm>
            <a:prstGeom prst="rect">
              <a:avLst/>
            </a:prstGeom>
          </p:spPr>
        </p:pic>
        <p:pic>
          <p:nvPicPr>
            <p:cNvPr id="112" name="Picture 111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7932" y="4205761"/>
              <a:ext cx="150019" cy="300037"/>
            </a:xfrm>
            <a:prstGeom prst="rect">
              <a:avLst/>
            </a:prstGeom>
          </p:spPr>
        </p:pic>
        <p:cxnSp>
          <p:nvCxnSpPr>
            <p:cNvPr id="113" name="Straight Connector 112"/>
            <p:cNvCxnSpPr/>
            <p:nvPr/>
          </p:nvCxnSpPr>
          <p:spPr>
            <a:xfrm>
              <a:off x="7904087" y="5348944"/>
              <a:ext cx="1341513" cy="0"/>
            </a:xfrm>
            <a:prstGeom prst="line">
              <a:avLst/>
            </a:prstGeom>
            <a:ln w="44450">
              <a:solidFill>
                <a:schemeClr val="tx1"/>
              </a:solidFill>
              <a:prstDash val="sysDot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14" name="Picture 113"/>
            <p:cNvPicPr>
              <a:picLocks noChangeAspect="1"/>
            </p:cNvPicPr>
            <p:nvPr>
              <p:custDataLst>
                <p:tags r:id="rId6"/>
              </p:custDataLst>
            </p:nvPr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96413" y="5480807"/>
              <a:ext cx="396716" cy="203359"/>
            </a:xfrm>
            <a:prstGeom prst="rect">
              <a:avLst/>
            </a:prstGeom>
          </p:spPr>
        </p:pic>
        <p:pic>
          <p:nvPicPr>
            <p:cNvPr id="115" name="Picture 114"/>
            <p:cNvPicPr>
              <a:picLocks noChangeAspect="1"/>
            </p:cNvPicPr>
            <p:nvPr>
              <p:custDataLst>
                <p:tags r:id="rId7"/>
              </p:custDataLst>
            </p:nvPr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5345" y="5277046"/>
              <a:ext cx="833437" cy="266700"/>
            </a:xfrm>
            <a:prstGeom prst="rect">
              <a:avLst/>
            </a:prstGeom>
          </p:spPr>
        </p:pic>
        <p:cxnSp>
          <p:nvCxnSpPr>
            <p:cNvPr id="116" name="Straight Connector 115"/>
            <p:cNvCxnSpPr/>
            <p:nvPr/>
          </p:nvCxnSpPr>
          <p:spPr>
            <a:xfrm flipH="1">
              <a:off x="1484279" y="5163642"/>
              <a:ext cx="1039" cy="362065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17" name="Picture 116"/>
            <p:cNvPicPr>
              <a:picLocks noChangeAspect="1"/>
            </p:cNvPicPr>
            <p:nvPr>
              <p:custDataLst>
                <p:tags r:id="rId8"/>
              </p:custDataLst>
            </p:nvPr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75097" y="5703527"/>
              <a:ext cx="180022" cy="300037"/>
            </a:xfrm>
            <a:prstGeom prst="rect">
              <a:avLst/>
            </a:prstGeom>
          </p:spPr>
        </p:pic>
        <p:grpSp>
          <p:nvGrpSpPr>
            <p:cNvPr id="118" name="Group 117"/>
            <p:cNvGrpSpPr/>
            <p:nvPr/>
          </p:nvGrpSpPr>
          <p:grpSpPr>
            <a:xfrm>
              <a:off x="3255598" y="5166489"/>
              <a:ext cx="186690" cy="837075"/>
              <a:chOff x="2563157" y="5524023"/>
              <a:chExt cx="186690" cy="837075"/>
            </a:xfrm>
          </p:grpSpPr>
          <p:cxnSp>
            <p:nvCxnSpPr>
              <p:cNvPr id="126" name="Straight Connector 125"/>
              <p:cNvCxnSpPr/>
              <p:nvPr/>
            </p:nvCxnSpPr>
            <p:spPr>
              <a:xfrm flipH="1">
                <a:off x="2656502" y="5524023"/>
                <a:ext cx="1039" cy="362065"/>
              </a:xfrm>
              <a:prstGeom prst="line">
                <a:avLst/>
              </a:prstGeom>
              <a:ln w="254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127" name="Picture 126"/>
              <p:cNvPicPr>
                <a:picLocks noChangeAspect="1"/>
              </p:cNvPicPr>
              <p:nvPr>
                <p:custDataLst>
                  <p:tags r:id="rId11"/>
                </p:custDataLst>
              </p:nvPr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563157" y="6054393"/>
                <a:ext cx="186690" cy="306705"/>
              </a:xfrm>
              <a:prstGeom prst="rect">
                <a:avLst/>
              </a:prstGeom>
            </p:spPr>
          </p:pic>
        </p:grpSp>
        <p:grpSp>
          <p:nvGrpSpPr>
            <p:cNvPr id="119" name="Group 118"/>
            <p:cNvGrpSpPr/>
            <p:nvPr/>
          </p:nvGrpSpPr>
          <p:grpSpPr>
            <a:xfrm>
              <a:off x="5084134" y="5157584"/>
              <a:ext cx="200025" cy="849803"/>
              <a:chOff x="3654820" y="5517966"/>
              <a:chExt cx="200025" cy="849803"/>
            </a:xfrm>
          </p:grpSpPr>
          <p:cxnSp>
            <p:nvCxnSpPr>
              <p:cNvPr id="124" name="Straight Connector 123"/>
              <p:cNvCxnSpPr/>
              <p:nvPr/>
            </p:nvCxnSpPr>
            <p:spPr>
              <a:xfrm flipH="1">
                <a:off x="3754833" y="5517966"/>
                <a:ext cx="1039" cy="362065"/>
              </a:xfrm>
              <a:prstGeom prst="line">
                <a:avLst/>
              </a:prstGeom>
              <a:ln w="254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125" name="Picture 124"/>
              <p:cNvPicPr>
                <a:picLocks noChangeAspect="1"/>
              </p:cNvPicPr>
              <p:nvPr>
                <p:custDataLst>
                  <p:tags r:id="rId10"/>
                </p:custDataLst>
              </p:nvPr>
            </p:nvPicPr>
            <p:blipFill>
              <a:blip r:embed="rId2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654820" y="6061064"/>
                <a:ext cx="200025" cy="306705"/>
              </a:xfrm>
              <a:prstGeom prst="rect">
                <a:avLst/>
              </a:prstGeom>
            </p:spPr>
          </p:pic>
        </p:grpSp>
        <p:grpSp>
          <p:nvGrpSpPr>
            <p:cNvPr id="120" name="Group 119"/>
            <p:cNvGrpSpPr/>
            <p:nvPr/>
          </p:nvGrpSpPr>
          <p:grpSpPr>
            <a:xfrm>
              <a:off x="6988205" y="5166489"/>
              <a:ext cx="180022" cy="838381"/>
              <a:chOff x="4775656" y="5517965"/>
              <a:chExt cx="180022" cy="838381"/>
            </a:xfrm>
          </p:grpSpPr>
          <p:cxnSp>
            <p:nvCxnSpPr>
              <p:cNvPr id="122" name="Straight Connector 121"/>
              <p:cNvCxnSpPr/>
              <p:nvPr/>
            </p:nvCxnSpPr>
            <p:spPr>
              <a:xfrm flipH="1">
                <a:off x="4850042" y="5517965"/>
                <a:ext cx="1039" cy="362065"/>
              </a:xfrm>
              <a:prstGeom prst="line">
                <a:avLst/>
              </a:prstGeom>
              <a:ln w="254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123" name="Picture 122"/>
              <p:cNvPicPr>
                <a:picLocks noChangeAspect="1"/>
              </p:cNvPicPr>
              <p:nvPr>
                <p:custDataLst>
                  <p:tags r:id="rId9"/>
                </p:custDataLst>
              </p:nvPr>
            </p:nvPicPr>
            <p:blipFill>
              <a:blip r:embed="rId2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775656" y="6049641"/>
                <a:ext cx="180022" cy="306705"/>
              </a:xfrm>
              <a:prstGeom prst="rect">
                <a:avLst/>
              </a:prstGeom>
            </p:spPr>
          </p:pic>
        </p:grpSp>
        <p:cxnSp>
          <p:nvCxnSpPr>
            <p:cNvPr id="121" name="Straight Connector 120"/>
            <p:cNvCxnSpPr/>
            <p:nvPr/>
          </p:nvCxnSpPr>
          <p:spPr>
            <a:xfrm>
              <a:off x="9494772" y="1717216"/>
              <a:ext cx="0" cy="453329"/>
            </a:xfrm>
            <a:prstGeom prst="line">
              <a:avLst/>
            </a:prstGeom>
            <a:ln w="44450">
              <a:solidFill>
                <a:schemeClr val="tx1"/>
              </a:solidFill>
              <a:prstDash val="sysDot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Unitary higher spin </a:t>
            </a:r>
            <a:r>
              <a:rPr lang="en-US" dirty="0"/>
              <a:t>AdS</a:t>
            </a:r>
            <a:r>
              <a:rPr lang="en-US" baseline="-25000" dirty="0"/>
              <a:t>3</a:t>
            </a:r>
            <a:r>
              <a:rPr lang="en-US" dirty="0"/>
              <a:t>/CFT</a:t>
            </a:r>
            <a:r>
              <a:rPr lang="en-US" baseline="-25000" dirty="0"/>
              <a:t>2 </a:t>
            </a:r>
            <a:r>
              <a:rPr lang="en-US" dirty="0" smtClean="0"/>
              <a:t>at </a:t>
            </a:r>
            <a:r>
              <a:rPr lang="en-US" dirty="0"/>
              <a:t>large c</a:t>
            </a:r>
            <a:endParaRPr lang="en-GB" dirty="0"/>
          </a:p>
        </p:txBody>
      </p:sp>
      <p:sp>
        <p:nvSpPr>
          <p:cNvPr id="5" name="TextBox 4"/>
          <p:cNvSpPr txBox="1"/>
          <p:nvPr/>
        </p:nvSpPr>
        <p:spPr>
          <a:xfrm>
            <a:off x="3648364" y="6188364"/>
            <a:ext cx="39162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Kalinga" panose="020B0502040204020203" pitchFamily="34" charset="0"/>
                <a:cs typeface="Kalinga" panose="020B0502040204020203" pitchFamily="34" charset="0"/>
              </a:rPr>
              <a:t>e.g. W</a:t>
            </a:r>
            <a:r>
              <a:rPr lang="en-US" sz="2000" baseline="-25000" dirty="0" smtClean="0">
                <a:latin typeface="Kalinga" panose="020B0502040204020203" pitchFamily="34" charset="0"/>
                <a:cs typeface="Kalinga" panose="020B0502040204020203" pitchFamily="34" charset="0"/>
              </a:rPr>
              <a:t>N</a:t>
            </a:r>
            <a:r>
              <a:rPr lang="en-US" sz="2000" dirty="0" smtClean="0">
                <a:latin typeface="Kalinga" panose="020B0502040204020203" pitchFamily="34" charset="0"/>
                <a:cs typeface="Kalinga" panose="020B0502040204020203" pitchFamily="34" charset="0"/>
              </a:rPr>
              <a:t> CFT</a:t>
            </a:r>
            <a:endParaRPr lang="en-GB" sz="2000" dirty="0" smtClean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sp>
        <p:nvSpPr>
          <p:cNvPr id="3" name="Left Brace 2"/>
          <p:cNvSpPr/>
          <p:nvPr/>
        </p:nvSpPr>
        <p:spPr>
          <a:xfrm rot="10800000">
            <a:off x="10193833" y="4348977"/>
            <a:ext cx="230909" cy="966485"/>
          </a:xfrm>
          <a:prstGeom prst="leftBrace">
            <a:avLst/>
          </a:prstGeom>
          <a:ln w="25400">
            <a:solidFill>
              <a:srgbClr val="0070C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/>
              <p:cNvSpPr txBox="1"/>
              <p:nvPr/>
            </p:nvSpPr>
            <p:spPr>
              <a:xfrm>
                <a:off x="10621818" y="4401145"/>
                <a:ext cx="146858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000" dirty="0">
                    <a:latin typeface="Kalinga" panose="020B0502040204020203" pitchFamily="34" charset="0"/>
                    <a:cs typeface="Kalinga" panose="020B0502040204020203" pitchFamily="34" charset="0"/>
                  </a:rPr>
                  <a:t>W</a:t>
                </a:r>
                <a14:m>
                  <m:oMath xmlns:m="http://schemas.openxmlformats.org/officeDocument/2006/math">
                    <m:r>
                      <a:rPr lang="en-US" sz="2000" i="1" baseline="-25000" dirty="0">
                        <a:latin typeface="Cambria Math" panose="02040503050406030204" pitchFamily="18" charset="0"/>
                      </a:rPr>
                      <m:t>∞ </m:t>
                    </m:r>
                  </m:oMath>
                </a14:m>
                <a:r>
                  <a:rPr lang="en-US" sz="2000" dirty="0">
                    <a:latin typeface="Kalinga" panose="020B0502040204020203" pitchFamily="34" charset="0"/>
                    <a:cs typeface="Kalinga" panose="020B0502040204020203" pitchFamily="34" charset="0"/>
                  </a:rPr>
                  <a:t>[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2000" b="1" i="1">
                        <a:latin typeface="Cambria Math" panose="02040503050406030204" pitchFamily="18" charset="0"/>
                      </a:rPr>
                      <m:t>λ</m:t>
                    </m:r>
                  </m:oMath>
                </a14:m>
                <a:r>
                  <a:rPr lang="en-US" sz="2000" dirty="0" smtClean="0">
                    <a:latin typeface="Kalinga" panose="020B0502040204020203" pitchFamily="34" charset="0"/>
                    <a:cs typeface="Kalinga" panose="020B0502040204020203" pitchFamily="34" charset="0"/>
                  </a:rPr>
                  <a:t>] minimal models</a:t>
                </a:r>
                <a:endParaRPr lang="en-GB" sz="2000" dirty="0" smtClean="0">
                  <a:latin typeface="Kalinga" panose="020B0502040204020203" pitchFamily="34" charset="0"/>
                  <a:cs typeface="Kalinga" panose="020B0502040204020203" pitchFamily="34" charset="0"/>
                </a:endParaRPr>
              </a:p>
            </p:txBody>
          </p:sp>
        </mc:Choice>
        <mc:Fallback xmlns="">
          <p:sp>
            <p:nvSpPr>
              <p:cNvPr id="6" name="TextBox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621818" y="4401145"/>
                <a:ext cx="1468582" cy="1015663"/>
              </a:xfrm>
              <a:prstGeom prst="rect">
                <a:avLst/>
              </a:prstGeom>
              <a:blipFill rotWithShape="0">
                <a:blip r:embed="rId24"/>
                <a:stretch>
                  <a:fillRect t="-2395" b="-1018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3" name="TextBox 32"/>
          <p:cNvSpPr txBox="1"/>
          <p:nvPr/>
        </p:nvSpPr>
        <p:spPr>
          <a:xfrm>
            <a:off x="9526402" y="6164147"/>
            <a:ext cx="274558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[</a:t>
            </a:r>
            <a:r>
              <a:rPr lang="en-US" sz="1400" spc="60" dirty="0" err="1" smtClean="0">
                <a:solidFill>
                  <a:schemeClr val="accent1"/>
                </a:solidFill>
                <a:latin typeface="Century Gothic" panose="020B0502020202020204" pitchFamily="34" charset="0"/>
              </a:rPr>
              <a:t>Gaberdiel</a:t>
            </a:r>
            <a:r>
              <a:rPr lang="en-US" sz="14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, </a:t>
            </a:r>
            <a:r>
              <a:rPr lang="en-US" sz="1400" spc="60" dirty="0" err="1" smtClean="0">
                <a:solidFill>
                  <a:schemeClr val="accent1"/>
                </a:solidFill>
                <a:latin typeface="Century Gothic" panose="020B0502020202020204" pitchFamily="34" charset="0"/>
              </a:rPr>
              <a:t>Gopakumar</a:t>
            </a:r>
            <a:r>
              <a:rPr lang="en-US" sz="14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]</a:t>
            </a:r>
            <a:endParaRPr lang="en-GB" sz="1400" spc="60" dirty="0" smtClean="0">
              <a:solidFill>
                <a:schemeClr val="accent1"/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197038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" name="Group 100"/>
          <p:cNvGrpSpPr/>
          <p:nvPr/>
        </p:nvGrpSpPr>
        <p:grpSpPr>
          <a:xfrm>
            <a:off x="525345" y="1214629"/>
            <a:ext cx="9560712" cy="4792758"/>
            <a:chOff x="525345" y="1214629"/>
            <a:chExt cx="9560712" cy="4792758"/>
          </a:xfrm>
        </p:grpSpPr>
        <p:cxnSp>
          <p:nvCxnSpPr>
            <p:cNvPr id="102" name="Straight Arrow Connector 101"/>
            <p:cNvCxnSpPr/>
            <p:nvPr/>
          </p:nvCxnSpPr>
          <p:spPr>
            <a:xfrm flipV="1">
              <a:off x="9494772" y="2170545"/>
              <a:ext cx="0" cy="3187920"/>
            </a:xfrm>
            <a:prstGeom prst="straightConnector1">
              <a:avLst/>
            </a:prstGeom>
            <a:ln w="508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/>
            <p:cNvCxnSpPr/>
            <p:nvPr/>
          </p:nvCxnSpPr>
          <p:spPr>
            <a:xfrm>
              <a:off x="9282121" y="4348977"/>
              <a:ext cx="425302" cy="0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/>
            <p:cNvCxnSpPr/>
            <p:nvPr/>
          </p:nvCxnSpPr>
          <p:spPr>
            <a:xfrm>
              <a:off x="9282121" y="5351551"/>
              <a:ext cx="425302" cy="0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5" name="Picture 104"/>
            <p:cNvPicPr>
              <a:picLocks noChangeAspect="1"/>
            </p:cNvPicPr>
            <p:nvPr>
              <p:custDataLst>
                <p:tags r:id="rId3"/>
              </p:custDataLst>
            </p:nvPr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832920" y="5198198"/>
              <a:ext cx="190024" cy="306705"/>
            </a:xfrm>
            <a:prstGeom prst="rect">
              <a:avLst/>
            </a:prstGeom>
          </p:spPr>
        </p:pic>
        <p:cxnSp>
          <p:nvCxnSpPr>
            <p:cNvPr id="106" name="Straight Connector 105"/>
            <p:cNvCxnSpPr/>
            <p:nvPr/>
          </p:nvCxnSpPr>
          <p:spPr>
            <a:xfrm>
              <a:off x="9282121" y="3398571"/>
              <a:ext cx="425302" cy="0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7" name="Picture 106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07092" y="1214629"/>
              <a:ext cx="375359" cy="409203"/>
            </a:xfrm>
            <a:prstGeom prst="rect">
              <a:avLst/>
            </a:prstGeom>
          </p:spPr>
        </p:pic>
        <p:cxnSp>
          <p:nvCxnSpPr>
            <p:cNvPr id="108" name="Straight Connector 107"/>
            <p:cNvCxnSpPr/>
            <p:nvPr/>
          </p:nvCxnSpPr>
          <p:spPr>
            <a:xfrm>
              <a:off x="1490535" y="5315462"/>
              <a:ext cx="6413552" cy="30876"/>
            </a:xfrm>
            <a:prstGeom prst="line">
              <a:avLst/>
            </a:prstGeom>
            <a:ln w="444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9" name="Picture 108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06035" y="3224821"/>
              <a:ext cx="180022" cy="300037"/>
            </a:xfrm>
            <a:prstGeom prst="rect">
              <a:avLst/>
            </a:prstGeom>
          </p:spPr>
        </p:pic>
        <p:cxnSp>
          <p:nvCxnSpPr>
            <p:cNvPr id="110" name="Straight Connector 109"/>
            <p:cNvCxnSpPr/>
            <p:nvPr/>
          </p:nvCxnSpPr>
          <p:spPr>
            <a:xfrm>
              <a:off x="9282121" y="2455268"/>
              <a:ext cx="425302" cy="0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11" name="Picture 110"/>
            <p:cNvPicPr>
              <a:picLocks noChangeAspect="1"/>
            </p:cNvPicPr>
            <p:nvPr>
              <p:custDataLst>
                <p:tags r:id="rId6"/>
              </p:custDataLst>
            </p:nvPr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899367" y="2301915"/>
              <a:ext cx="186690" cy="306705"/>
            </a:xfrm>
            <a:prstGeom prst="rect">
              <a:avLst/>
            </a:prstGeom>
          </p:spPr>
        </p:pic>
        <p:pic>
          <p:nvPicPr>
            <p:cNvPr id="112" name="Picture 111"/>
            <p:cNvPicPr>
              <a:picLocks noChangeAspect="1"/>
            </p:cNvPicPr>
            <p:nvPr>
              <p:custDataLst>
                <p:tags r:id="rId7"/>
              </p:custDataLst>
            </p:nvPr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7932" y="4205761"/>
              <a:ext cx="150019" cy="300037"/>
            </a:xfrm>
            <a:prstGeom prst="rect">
              <a:avLst/>
            </a:prstGeom>
          </p:spPr>
        </p:pic>
        <p:cxnSp>
          <p:nvCxnSpPr>
            <p:cNvPr id="113" name="Straight Connector 112"/>
            <p:cNvCxnSpPr/>
            <p:nvPr/>
          </p:nvCxnSpPr>
          <p:spPr>
            <a:xfrm>
              <a:off x="7904087" y="5348944"/>
              <a:ext cx="1341513" cy="0"/>
            </a:xfrm>
            <a:prstGeom prst="line">
              <a:avLst/>
            </a:prstGeom>
            <a:ln w="44450">
              <a:solidFill>
                <a:schemeClr val="tx1"/>
              </a:solidFill>
              <a:prstDash val="sysDot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14" name="Picture 113"/>
            <p:cNvPicPr>
              <a:picLocks noChangeAspect="1"/>
            </p:cNvPicPr>
            <p:nvPr>
              <p:custDataLst>
                <p:tags r:id="rId8"/>
              </p:custDataLst>
            </p:nvPr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96413" y="5480807"/>
              <a:ext cx="396716" cy="203359"/>
            </a:xfrm>
            <a:prstGeom prst="rect">
              <a:avLst/>
            </a:prstGeom>
          </p:spPr>
        </p:pic>
        <p:pic>
          <p:nvPicPr>
            <p:cNvPr id="115" name="Picture 114"/>
            <p:cNvPicPr>
              <a:picLocks noChangeAspect="1"/>
            </p:cNvPicPr>
            <p:nvPr>
              <p:custDataLst>
                <p:tags r:id="rId9"/>
              </p:custDataLst>
            </p:nvPr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5345" y="5277046"/>
              <a:ext cx="833437" cy="266700"/>
            </a:xfrm>
            <a:prstGeom prst="rect">
              <a:avLst/>
            </a:prstGeom>
          </p:spPr>
        </p:pic>
        <p:cxnSp>
          <p:nvCxnSpPr>
            <p:cNvPr id="116" name="Straight Connector 115"/>
            <p:cNvCxnSpPr/>
            <p:nvPr/>
          </p:nvCxnSpPr>
          <p:spPr>
            <a:xfrm flipH="1">
              <a:off x="1484279" y="5163642"/>
              <a:ext cx="1039" cy="362065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17" name="Picture 116"/>
            <p:cNvPicPr>
              <a:picLocks noChangeAspect="1"/>
            </p:cNvPicPr>
            <p:nvPr>
              <p:custDataLst>
                <p:tags r:id="rId10"/>
              </p:custDataLst>
            </p:nvPr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75097" y="5703527"/>
              <a:ext cx="180022" cy="300037"/>
            </a:xfrm>
            <a:prstGeom prst="rect">
              <a:avLst/>
            </a:prstGeom>
          </p:spPr>
        </p:pic>
        <p:grpSp>
          <p:nvGrpSpPr>
            <p:cNvPr id="118" name="Group 117"/>
            <p:cNvGrpSpPr/>
            <p:nvPr/>
          </p:nvGrpSpPr>
          <p:grpSpPr>
            <a:xfrm>
              <a:off x="3255598" y="5166489"/>
              <a:ext cx="186690" cy="837075"/>
              <a:chOff x="2563157" y="5524023"/>
              <a:chExt cx="186690" cy="837075"/>
            </a:xfrm>
          </p:grpSpPr>
          <p:cxnSp>
            <p:nvCxnSpPr>
              <p:cNvPr id="126" name="Straight Connector 125"/>
              <p:cNvCxnSpPr/>
              <p:nvPr/>
            </p:nvCxnSpPr>
            <p:spPr>
              <a:xfrm flipH="1">
                <a:off x="2656502" y="5524023"/>
                <a:ext cx="1039" cy="362065"/>
              </a:xfrm>
              <a:prstGeom prst="line">
                <a:avLst/>
              </a:prstGeom>
              <a:ln w="254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127" name="Picture 126"/>
              <p:cNvPicPr>
                <a:picLocks noChangeAspect="1"/>
              </p:cNvPicPr>
              <p:nvPr>
                <p:custDataLst>
                  <p:tags r:id="rId13"/>
                </p:custDataLst>
              </p:nvPr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563157" y="6054393"/>
                <a:ext cx="186690" cy="306705"/>
              </a:xfrm>
              <a:prstGeom prst="rect">
                <a:avLst/>
              </a:prstGeom>
            </p:spPr>
          </p:pic>
        </p:grpSp>
        <p:grpSp>
          <p:nvGrpSpPr>
            <p:cNvPr id="119" name="Group 118"/>
            <p:cNvGrpSpPr/>
            <p:nvPr/>
          </p:nvGrpSpPr>
          <p:grpSpPr>
            <a:xfrm>
              <a:off x="5084134" y="5157584"/>
              <a:ext cx="200025" cy="849803"/>
              <a:chOff x="3654820" y="5517966"/>
              <a:chExt cx="200025" cy="849803"/>
            </a:xfrm>
          </p:grpSpPr>
          <p:cxnSp>
            <p:nvCxnSpPr>
              <p:cNvPr id="124" name="Straight Connector 123"/>
              <p:cNvCxnSpPr/>
              <p:nvPr/>
            </p:nvCxnSpPr>
            <p:spPr>
              <a:xfrm flipH="1">
                <a:off x="3754833" y="5517966"/>
                <a:ext cx="1039" cy="362065"/>
              </a:xfrm>
              <a:prstGeom prst="line">
                <a:avLst/>
              </a:prstGeom>
              <a:ln w="254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125" name="Picture 124"/>
              <p:cNvPicPr>
                <a:picLocks noChangeAspect="1"/>
              </p:cNvPicPr>
              <p:nvPr>
                <p:custDataLst>
                  <p:tags r:id="rId12"/>
                </p:custDataLst>
              </p:nvPr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654820" y="6061064"/>
                <a:ext cx="200025" cy="306705"/>
              </a:xfrm>
              <a:prstGeom prst="rect">
                <a:avLst/>
              </a:prstGeom>
            </p:spPr>
          </p:pic>
        </p:grpSp>
        <p:grpSp>
          <p:nvGrpSpPr>
            <p:cNvPr id="120" name="Group 119"/>
            <p:cNvGrpSpPr/>
            <p:nvPr/>
          </p:nvGrpSpPr>
          <p:grpSpPr>
            <a:xfrm>
              <a:off x="6988205" y="5166489"/>
              <a:ext cx="180022" cy="838381"/>
              <a:chOff x="4775656" y="5517965"/>
              <a:chExt cx="180022" cy="838381"/>
            </a:xfrm>
          </p:grpSpPr>
          <p:cxnSp>
            <p:nvCxnSpPr>
              <p:cNvPr id="122" name="Straight Connector 121"/>
              <p:cNvCxnSpPr/>
              <p:nvPr/>
            </p:nvCxnSpPr>
            <p:spPr>
              <a:xfrm flipH="1">
                <a:off x="4850042" y="5517965"/>
                <a:ext cx="1039" cy="362065"/>
              </a:xfrm>
              <a:prstGeom prst="line">
                <a:avLst/>
              </a:prstGeom>
              <a:ln w="254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123" name="Picture 122"/>
              <p:cNvPicPr>
                <a:picLocks noChangeAspect="1"/>
              </p:cNvPicPr>
              <p:nvPr>
                <p:custDataLst>
                  <p:tags r:id="rId11"/>
                </p:custDataLst>
              </p:nvPr>
            </p:nvPicPr>
            <p:blipFill>
              <a:blip r:embed="rId2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775656" y="6049641"/>
                <a:ext cx="180022" cy="306705"/>
              </a:xfrm>
              <a:prstGeom prst="rect">
                <a:avLst/>
              </a:prstGeom>
            </p:spPr>
          </p:pic>
        </p:grpSp>
        <p:cxnSp>
          <p:nvCxnSpPr>
            <p:cNvPr id="121" name="Straight Connector 120"/>
            <p:cNvCxnSpPr/>
            <p:nvPr/>
          </p:nvCxnSpPr>
          <p:spPr>
            <a:xfrm>
              <a:off x="9494772" y="1717216"/>
              <a:ext cx="0" cy="453329"/>
            </a:xfrm>
            <a:prstGeom prst="line">
              <a:avLst/>
            </a:prstGeom>
            <a:ln w="44450">
              <a:solidFill>
                <a:schemeClr val="tx1"/>
              </a:solidFill>
              <a:prstDash val="sysDot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Unitary higher spin </a:t>
            </a:r>
            <a:r>
              <a:rPr lang="en-US" dirty="0"/>
              <a:t>AdS</a:t>
            </a:r>
            <a:r>
              <a:rPr lang="en-US" baseline="-25000" dirty="0"/>
              <a:t>3</a:t>
            </a:r>
            <a:r>
              <a:rPr lang="en-US" dirty="0"/>
              <a:t>/CFT</a:t>
            </a:r>
            <a:r>
              <a:rPr lang="en-US" baseline="-25000" dirty="0"/>
              <a:t>2 </a:t>
            </a:r>
            <a:r>
              <a:rPr lang="en-US" dirty="0" smtClean="0"/>
              <a:t>at </a:t>
            </a:r>
            <a:r>
              <a:rPr lang="en-US" dirty="0"/>
              <a:t>large c</a:t>
            </a:r>
            <a:endParaRPr lang="en-GB" dirty="0"/>
          </a:p>
        </p:txBody>
      </p:sp>
      <p:sp>
        <p:nvSpPr>
          <p:cNvPr id="5" name="TextBox 4"/>
          <p:cNvSpPr txBox="1"/>
          <p:nvPr/>
        </p:nvSpPr>
        <p:spPr>
          <a:xfrm>
            <a:off x="3648364" y="6188364"/>
            <a:ext cx="39162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Kalinga" panose="020B0502040204020203" pitchFamily="34" charset="0"/>
                <a:cs typeface="Kalinga" panose="020B0502040204020203" pitchFamily="34" charset="0"/>
              </a:rPr>
              <a:t>e.g. W</a:t>
            </a:r>
            <a:r>
              <a:rPr lang="en-US" sz="2000" baseline="-25000" dirty="0" smtClean="0">
                <a:latin typeface="Kalinga" panose="020B0502040204020203" pitchFamily="34" charset="0"/>
                <a:cs typeface="Kalinga" panose="020B0502040204020203" pitchFamily="34" charset="0"/>
              </a:rPr>
              <a:t>N</a:t>
            </a:r>
            <a:r>
              <a:rPr lang="en-US" sz="2000" dirty="0" smtClean="0">
                <a:latin typeface="Kalinga" panose="020B0502040204020203" pitchFamily="34" charset="0"/>
                <a:cs typeface="Kalinga" panose="020B0502040204020203" pitchFamily="34" charset="0"/>
              </a:rPr>
              <a:t> CFT</a:t>
            </a:r>
            <a:endParaRPr lang="en-GB" sz="2000" dirty="0" smtClean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sp>
        <p:nvSpPr>
          <p:cNvPr id="3" name="Left Brace 2"/>
          <p:cNvSpPr/>
          <p:nvPr/>
        </p:nvSpPr>
        <p:spPr>
          <a:xfrm rot="10800000">
            <a:off x="10193833" y="4348977"/>
            <a:ext cx="230909" cy="966485"/>
          </a:xfrm>
          <a:prstGeom prst="leftBrace">
            <a:avLst/>
          </a:prstGeom>
          <a:ln w="25400">
            <a:solidFill>
              <a:srgbClr val="0070C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/>
              <p:cNvSpPr txBox="1"/>
              <p:nvPr/>
            </p:nvSpPr>
            <p:spPr>
              <a:xfrm>
                <a:off x="10621818" y="4401145"/>
                <a:ext cx="146858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000" dirty="0">
                    <a:latin typeface="Kalinga" panose="020B0502040204020203" pitchFamily="34" charset="0"/>
                    <a:cs typeface="Kalinga" panose="020B0502040204020203" pitchFamily="34" charset="0"/>
                  </a:rPr>
                  <a:t>W</a:t>
                </a:r>
                <a14:m>
                  <m:oMath xmlns:m="http://schemas.openxmlformats.org/officeDocument/2006/math">
                    <m:r>
                      <a:rPr lang="en-US" sz="2000" i="1" baseline="-25000" dirty="0">
                        <a:latin typeface="Cambria Math" panose="02040503050406030204" pitchFamily="18" charset="0"/>
                      </a:rPr>
                      <m:t>∞ </m:t>
                    </m:r>
                  </m:oMath>
                </a14:m>
                <a:r>
                  <a:rPr lang="en-US" sz="2000" dirty="0">
                    <a:latin typeface="Kalinga" panose="020B0502040204020203" pitchFamily="34" charset="0"/>
                    <a:cs typeface="Kalinga" panose="020B0502040204020203" pitchFamily="34" charset="0"/>
                  </a:rPr>
                  <a:t>[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2000" b="1" i="1">
                        <a:latin typeface="Cambria Math" panose="02040503050406030204" pitchFamily="18" charset="0"/>
                      </a:rPr>
                      <m:t>λ</m:t>
                    </m:r>
                  </m:oMath>
                </a14:m>
                <a:r>
                  <a:rPr lang="en-US" sz="2000" dirty="0" smtClean="0">
                    <a:latin typeface="Kalinga" panose="020B0502040204020203" pitchFamily="34" charset="0"/>
                    <a:cs typeface="Kalinga" panose="020B0502040204020203" pitchFamily="34" charset="0"/>
                  </a:rPr>
                  <a:t>] minimal models</a:t>
                </a:r>
                <a:endParaRPr lang="en-GB" sz="2000" dirty="0" smtClean="0">
                  <a:latin typeface="Kalinga" panose="020B0502040204020203" pitchFamily="34" charset="0"/>
                  <a:cs typeface="Kalinga" panose="020B0502040204020203" pitchFamily="34" charset="0"/>
                </a:endParaRPr>
              </a:p>
            </p:txBody>
          </p:sp>
        </mc:Choice>
        <mc:Fallback xmlns="">
          <p:sp>
            <p:nvSpPr>
              <p:cNvPr id="6" name="TextBox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621818" y="4401145"/>
                <a:ext cx="1468582" cy="1015663"/>
              </a:xfrm>
              <a:prstGeom prst="rect">
                <a:avLst/>
              </a:prstGeom>
              <a:blipFill rotWithShape="0">
                <a:blip r:embed="rId24"/>
                <a:stretch>
                  <a:fillRect t="-2395" b="-1018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5" name="Straight Arrow Connector 14"/>
          <p:cNvCxnSpPr/>
          <p:nvPr/>
        </p:nvCxnSpPr>
        <p:spPr>
          <a:xfrm>
            <a:off x="3016389" y="3666432"/>
            <a:ext cx="752206" cy="1228246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9" name="Group 88"/>
          <p:cNvGrpSpPr/>
          <p:nvPr/>
        </p:nvGrpSpPr>
        <p:grpSpPr>
          <a:xfrm>
            <a:off x="6125361" y="2892904"/>
            <a:ext cx="297219" cy="153766"/>
            <a:chOff x="10518895" y="2755896"/>
            <a:chExt cx="1173548" cy="148881"/>
          </a:xfrm>
        </p:grpSpPr>
        <p:sp>
          <p:nvSpPr>
            <p:cNvPr id="90" name="Freeform 11"/>
            <p:cNvSpPr>
              <a:spLocks/>
            </p:cNvSpPr>
            <p:nvPr/>
          </p:nvSpPr>
          <p:spPr bwMode="auto">
            <a:xfrm>
              <a:off x="10518895" y="2755896"/>
              <a:ext cx="315520" cy="148881"/>
            </a:xfrm>
            <a:custGeom>
              <a:avLst/>
              <a:gdLst>
                <a:gd name="T0" fmla="*/ 309 w 10195"/>
                <a:gd name="T1" fmla="*/ 8373 h 20885"/>
                <a:gd name="T2" fmla="*/ 624 w 10195"/>
                <a:gd name="T3" fmla="*/ 6303 h 20885"/>
                <a:gd name="T4" fmla="*/ 940 w 10195"/>
                <a:gd name="T5" fmla="*/ 4413 h 20885"/>
                <a:gd name="T6" fmla="*/ 1256 w 10195"/>
                <a:gd name="T7" fmla="*/ 2787 h 20885"/>
                <a:gd name="T8" fmla="*/ 1572 w 10195"/>
                <a:gd name="T9" fmla="*/ 1493 h 20885"/>
                <a:gd name="T10" fmla="*/ 1893 w 10195"/>
                <a:gd name="T11" fmla="*/ 584 h 20885"/>
                <a:gd name="T12" fmla="*/ 2235 w 10195"/>
                <a:gd name="T13" fmla="*/ 85 h 20885"/>
                <a:gd name="T14" fmla="*/ 2661 w 10195"/>
                <a:gd name="T15" fmla="*/ 64 h 20885"/>
                <a:gd name="T16" fmla="*/ 3013 w 10195"/>
                <a:gd name="T17" fmla="*/ 545 h 20885"/>
                <a:gd name="T18" fmla="*/ 3335 w 10195"/>
                <a:gd name="T19" fmla="*/ 1432 h 20885"/>
                <a:gd name="T20" fmla="*/ 3651 w 10195"/>
                <a:gd name="T21" fmla="*/ 2707 h 20885"/>
                <a:gd name="T22" fmla="*/ 3968 w 10195"/>
                <a:gd name="T23" fmla="*/ 4316 h 20885"/>
                <a:gd name="T24" fmla="*/ 4283 w 10195"/>
                <a:gd name="T25" fmla="*/ 6193 h 20885"/>
                <a:gd name="T26" fmla="*/ 4599 w 10195"/>
                <a:gd name="T27" fmla="*/ 8255 h 20885"/>
                <a:gd name="T28" fmla="*/ 4914 w 10195"/>
                <a:gd name="T29" fmla="*/ 10413 h 20885"/>
                <a:gd name="T30" fmla="*/ 5230 w 10195"/>
                <a:gd name="T31" fmla="*/ 12569 h 20885"/>
                <a:gd name="T32" fmla="*/ 5545 w 10195"/>
                <a:gd name="T33" fmla="*/ 14631 h 20885"/>
                <a:gd name="T34" fmla="*/ 5861 w 10195"/>
                <a:gd name="T35" fmla="*/ 16507 h 20885"/>
                <a:gd name="T36" fmla="*/ 6175 w 10195"/>
                <a:gd name="T37" fmla="*/ 18116 h 20885"/>
                <a:gd name="T38" fmla="*/ 6489 w 10195"/>
                <a:gd name="T39" fmla="*/ 19383 h 20885"/>
                <a:gd name="T40" fmla="*/ 6799 w 10195"/>
                <a:gd name="T41" fmla="*/ 20248 h 20885"/>
                <a:gd name="T42" fmla="*/ 7084 w 10195"/>
                <a:gd name="T43" fmla="*/ 20658 h 20885"/>
                <a:gd name="T44" fmla="*/ 7287 w 10195"/>
                <a:gd name="T45" fmla="*/ 20652 h 20885"/>
                <a:gd name="T46" fmla="*/ 7572 w 10195"/>
                <a:gd name="T47" fmla="*/ 20231 h 20885"/>
                <a:gd name="T48" fmla="*/ 7882 w 10195"/>
                <a:gd name="T49" fmla="*/ 19355 h 20885"/>
                <a:gd name="T50" fmla="*/ 8196 w 10195"/>
                <a:gd name="T51" fmla="*/ 18079 h 20885"/>
                <a:gd name="T52" fmla="*/ 8511 w 10195"/>
                <a:gd name="T53" fmla="*/ 16464 h 20885"/>
                <a:gd name="T54" fmla="*/ 8826 w 10195"/>
                <a:gd name="T55" fmla="*/ 14582 h 20885"/>
                <a:gd name="T56" fmla="*/ 9142 w 10195"/>
                <a:gd name="T57" fmla="*/ 12516 h 20885"/>
                <a:gd name="T58" fmla="*/ 9456 w 10195"/>
                <a:gd name="T59" fmla="*/ 10359 h 20885"/>
                <a:gd name="T60" fmla="*/ 9772 w 10195"/>
                <a:gd name="T61" fmla="*/ 8203 h 20885"/>
                <a:gd name="T62" fmla="*/ 10127 w 10195"/>
                <a:gd name="T63" fmla="*/ 7136 h 20885"/>
                <a:gd name="T64" fmla="*/ 9811 w 10195"/>
                <a:gd name="T65" fmla="*/ 9250 h 20885"/>
                <a:gd name="T66" fmla="*/ 9496 w 10195"/>
                <a:gd name="T67" fmla="*/ 11419 h 20885"/>
                <a:gd name="T68" fmla="*/ 9180 w 10195"/>
                <a:gd name="T69" fmla="*/ 13546 h 20885"/>
                <a:gd name="T70" fmla="*/ 8865 w 10195"/>
                <a:gd name="T71" fmla="*/ 15538 h 20885"/>
                <a:gd name="T72" fmla="*/ 8549 w 10195"/>
                <a:gd name="T73" fmla="*/ 17308 h 20885"/>
                <a:gd name="T74" fmla="*/ 8233 w 10195"/>
                <a:gd name="T75" fmla="*/ 18779 h 20885"/>
                <a:gd name="T76" fmla="*/ 7915 w 10195"/>
                <a:gd name="T77" fmla="*/ 19889 h 20885"/>
                <a:gd name="T78" fmla="*/ 7588 w 10195"/>
                <a:gd name="T79" fmla="*/ 20600 h 20885"/>
                <a:gd name="T80" fmla="*/ 7200 w 10195"/>
                <a:gd name="T81" fmla="*/ 20884 h 20885"/>
                <a:gd name="T82" fmla="*/ 6798 w 10195"/>
                <a:gd name="T83" fmla="*/ 20633 h 20885"/>
                <a:gd name="T84" fmla="*/ 6472 w 10195"/>
                <a:gd name="T85" fmla="*/ 19954 h 20885"/>
                <a:gd name="T86" fmla="*/ 6153 w 10195"/>
                <a:gd name="T87" fmla="*/ 18872 h 20885"/>
                <a:gd name="T88" fmla="*/ 5837 w 10195"/>
                <a:gd name="T89" fmla="*/ 17426 h 20885"/>
                <a:gd name="T90" fmla="*/ 5521 w 10195"/>
                <a:gd name="T91" fmla="*/ 15674 h 20885"/>
                <a:gd name="T92" fmla="*/ 5206 w 10195"/>
                <a:gd name="T93" fmla="*/ 13696 h 20885"/>
                <a:gd name="T94" fmla="*/ 4889 w 10195"/>
                <a:gd name="T95" fmla="*/ 11576 h 20885"/>
                <a:gd name="T96" fmla="*/ 4574 w 10195"/>
                <a:gd name="T97" fmla="*/ 9407 h 20885"/>
                <a:gd name="T98" fmla="*/ 4259 w 10195"/>
                <a:gd name="T99" fmla="*/ 7285 h 20885"/>
                <a:gd name="T100" fmla="*/ 3944 w 10195"/>
                <a:gd name="T101" fmla="*/ 5303 h 20885"/>
                <a:gd name="T102" fmla="*/ 3628 w 10195"/>
                <a:gd name="T103" fmla="*/ 3549 h 20885"/>
                <a:gd name="T104" fmla="*/ 3314 w 10195"/>
                <a:gd name="T105" fmla="*/ 2100 h 20885"/>
                <a:gd name="T106" fmla="*/ 3002 w 10195"/>
                <a:gd name="T107" fmla="*/ 1024 h 20885"/>
                <a:gd name="T108" fmla="*/ 2698 w 10195"/>
                <a:gd name="T109" fmla="*/ 377 h 20885"/>
                <a:gd name="T110" fmla="*/ 2468 w 10195"/>
                <a:gd name="T111" fmla="*/ 191 h 20885"/>
                <a:gd name="T112" fmla="*/ 2226 w 10195"/>
                <a:gd name="T113" fmla="*/ 377 h 20885"/>
                <a:gd name="T114" fmla="*/ 1921 w 10195"/>
                <a:gd name="T115" fmla="*/ 1030 h 20885"/>
                <a:gd name="T116" fmla="*/ 1608 w 10195"/>
                <a:gd name="T117" fmla="*/ 2110 h 20885"/>
                <a:gd name="T118" fmla="*/ 1294 w 10195"/>
                <a:gd name="T119" fmla="*/ 3561 h 20885"/>
                <a:gd name="T120" fmla="*/ 978 w 10195"/>
                <a:gd name="T121" fmla="*/ 5317 h 20885"/>
                <a:gd name="T122" fmla="*/ 663 w 10195"/>
                <a:gd name="T123" fmla="*/ 7301 h 20885"/>
                <a:gd name="T124" fmla="*/ 347 w 10195"/>
                <a:gd name="T125" fmla="*/ 9423 h 20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195" h="20885">
                  <a:moveTo>
                    <a:pt x="7" y="10429"/>
                  </a:moveTo>
                  <a:lnTo>
                    <a:pt x="22" y="10326"/>
                  </a:lnTo>
                  <a:lnTo>
                    <a:pt x="37" y="10222"/>
                  </a:lnTo>
                  <a:lnTo>
                    <a:pt x="52" y="10119"/>
                  </a:lnTo>
                  <a:lnTo>
                    <a:pt x="67" y="10015"/>
                  </a:lnTo>
                  <a:lnTo>
                    <a:pt x="82" y="9912"/>
                  </a:lnTo>
                  <a:lnTo>
                    <a:pt x="97" y="9809"/>
                  </a:lnTo>
                  <a:lnTo>
                    <a:pt x="112" y="9705"/>
                  </a:lnTo>
                  <a:lnTo>
                    <a:pt x="127" y="9602"/>
                  </a:lnTo>
                  <a:lnTo>
                    <a:pt x="142" y="9499"/>
                  </a:lnTo>
                  <a:lnTo>
                    <a:pt x="157" y="9396"/>
                  </a:lnTo>
                  <a:lnTo>
                    <a:pt x="172" y="9293"/>
                  </a:lnTo>
                  <a:lnTo>
                    <a:pt x="187" y="9191"/>
                  </a:lnTo>
                  <a:lnTo>
                    <a:pt x="202" y="9088"/>
                  </a:lnTo>
                  <a:lnTo>
                    <a:pt x="217" y="8985"/>
                  </a:lnTo>
                  <a:lnTo>
                    <a:pt x="232" y="8883"/>
                  </a:lnTo>
                  <a:lnTo>
                    <a:pt x="247" y="8781"/>
                  </a:lnTo>
                  <a:lnTo>
                    <a:pt x="264" y="8678"/>
                  </a:lnTo>
                  <a:lnTo>
                    <a:pt x="278" y="8577"/>
                  </a:lnTo>
                  <a:lnTo>
                    <a:pt x="293" y="8475"/>
                  </a:lnTo>
                  <a:lnTo>
                    <a:pt x="309" y="8373"/>
                  </a:lnTo>
                  <a:lnTo>
                    <a:pt x="323" y="8272"/>
                  </a:lnTo>
                  <a:lnTo>
                    <a:pt x="339" y="8170"/>
                  </a:lnTo>
                  <a:lnTo>
                    <a:pt x="354" y="8069"/>
                  </a:lnTo>
                  <a:lnTo>
                    <a:pt x="369" y="7969"/>
                  </a:lnTo>
                  <a:lnTo>
                    <a:pt x="384" y="7868"/>
                  </a:lnTo>
                  <a:lnTo>
                    <a:pt x="399" y="7768"/>
                  </a:lnTo>
                  <a:lnTo>
                    <a:pt x="414" y="7668"/>
                  </a:lnTo>
                  <a:lnTo>
                    <a:pt x="429" y="7569"/>
                  </a:lnTo>
                  <a:lnTo>
                    <a:pt x="444" y="7469"/>
                  </a:lnTo>
                  <a:lnTo>
                    <a:pt x="459" y="7370"/>
                  </a:lnTo>
                  <a:lnTo>
                    <a:pt x="474" y="7272"/>
                  </a:lnTo>
                  <a:lnTo>
                    <a:pt x="489" y="7173"/>
                  </a:lnTo>
                  <a:lnTo>
                    <a:pt x="504" y="7075"/>
                  </a:lnTo>
                  <a:lnTo>
                    <a:pt x="519" y="6978"/>
                  </a:lnTo>
                  <a:lnTo>
                    <a:pt x="534" y="6880"/>
                  </a:lnTo>
                  <a:lnTo>
                    <a:pt x="549" y="6783"/>
                  </a:lnTo>
                  <a:lnTo>
                    <a:pt x="564" y="6687"/>
                  </a:lnTo>
                  <a:lnTo>
                    <a:pt x="579" y="6590"/>
                  </a:lnTo>
                  <a:lnTo>
                    <a:pt x="594" y="6494"/>
                  </a:lnTo>
                  <a:lnTo>
                    <a:pt x="609" y="6398"/>
                  </a:lnTo>
                  <a:lnTo>
                    <a:pt x="624" y="6303"/>
                  </a:lnTo>
                  <a:lnTo>
                    <a:pt x="639" y="6208"/>
                  </a:lnTo>
                  <a:lnTo>
                    <a:pt x="654" y="6114"/>
                  </a:lnTo>
                  <a:lnTo>
                    <a:pt x="669" y="6020"/>
                  </a:lnTo>
                  <a:lnTo>
                    <a:pt x="684" y="5927"/>
                  </a:lnTo>
                  <a:lnTo>
                    <a:pt x="699" y="5834"/>
                  </a:lnTo>
                  <a:lnTo>
                    <a:pt x="714" y="5741"/>
                  </a:lnTo>
                  <a:lnTo>
                    <a:pt x="729" y="5649"/>
                  </a:lnTo>
                  <a:lnTo>
                    <a:pt x="744" y="5558"/>
                  </a:lnTo>
                  <a:lnTo>
                    <a:pt x="759" y="5467"/>
                  </a:lnTo>
                  <a:lnTo>
                    <a:pt x="774" y="5376"/>
                  </a:lnTo>
                  <a:lnTo>
                    <a:pt x="789" y="5286"/>
                  </a:lnTo>
                  <a:lnTo>
                    <a:pt x="804" y="5197"/>
                  </a:lnTo>
                  <a:lnTo>
                    <a:pt x="819" y="5108"/>
                  </a:lnTo>
                  <a:lnTo>
                    <a:pt x="834" y="5019"/>
                  </a:lnTo>
                  <a:lnTo>
                    <a:pt x="849" y="4930"/>
                  </a:lnTo>
                  <a:lnTo>
                    <a:pt x="864" y="4843"/>
                  </a:lnTo>
                  <a:lnTo>
                    <a:pt x="879" y="4756"/>
                  </a:lnTo>
                  <a:lnTo>
                    <a:pt x="894" y="4670"/>
                  </a:lnTo>
                  <a:lnTo>
                    <a:pt x="909" y="4584"/>
                  </a:lnTo>
                  <a:lnTo>
                    <a:pt x="924" y="4499"/>
                  </a:lnTo>
                  <a:lnTo>
                    <a:pt x="940" y="4413"/>
                  </a:lnTo>
                  <a:lnTo>
                    <a:pt x="955" y="4330"/>
                  </a:lnTo>
                  <a:lnTo>
                    <a:pt x="970" y="4246"/>
                  </a:lnTo>
                  <a:lnTo>
                    <a:pt x="985" y="4163"/>
                  </a:lnTo>
                  <a:lnTo>
                    <a:pt x="1000" y="4081"/>
                  </a:lnTo>
                  <a:lnTo>
                    <a:pt x="1015" y="4000"/>
                  </a:lnTo>
                  <a:lnTo>
                    <a:pt x="1030" y="3919"/>
                  </a:lnTo>
                  <a:lnTo>
                    <a:pt x="1045" y="3839"/>
                  </a:lnTo>
                  <a:lnTo>
                    <a:pt x="1060" y="3760"/>
                  </a:lnTo>
                  <a:lnTo>
                    <a:pt x="1075" y="3681"/>
                  </a:lnTo>
                  <a:lnTo>
                    <a:pt x="1090" y="3602"/>
                  </a:lnTo>
                  <a:lnTo>
                    <a:pt x="1105" y="3524"/>
                  </a:lnTo>
                  <a:lnTo>
                    <a:pt x="1120" y="3448"/>
                  </a:lnTo>
                  <a:lnTo>
                    <a:pt x="1135" y="3371"/>
                  </a:lnTo>
                  <a:lnTo>
                    <a:pt x="1150" y="3296"/>
                  </a:lnTo>
                  <a:lnTo>
                    <a:pt x="1165" y="3221"/>
                  </a:lnTo>
                  <a:lnTo>
                    <a:pt x="1180" y="3147"/>
                  </a:lnTo>
                  <a:lnTo>
                    <a:pt x="1195" y="3073"/>
                  </a:lnTo>
                  <a:lnTo>
                    <a:pt x="1210" y="3001"/>
                  </a:lnTo>
                  <a:lnTo>
                    <a:pt x="1225" y="2929"/>
                  </a:lnTo>
                  <a:lnTo>
                    <a:pt x="1241" y="2858"/>
                  </a:lnTo>
                  <a:lnTo>
                    <a:pt x="1256" y="2787"/>
                  </a:lnTo>
                  <a:lnTo>
                    <a:pt x="1271" y="2718"/>
                  </a:lnTo>
                  <a:lnTo>
                    <a:pt x="1286" y="2649"/>
                  </a:lnTo>
                  <a:lnTo>
                    <a:pt x="1301" y="2581"/>
                  </a:lnTo>
                  <a:lnTo>
                    <a:pt x="1316" y="2513"/>
                  </a:lnTo>
                  <a:lnTo>
                    <a:pt x="1331" y="2447"/>
                  </a:lnTo>
                  <a:lnTo>
                    <a:pt x="1346" y="2381"/>
                  </a:lnTo>
                  <a:lnTo>
                    <a:pt x="1361" y="2316"/>
                  </a:lnTo>
                  <a:lnTo>
                    <a:pt x="1376" y="2252"/>
                  </a:lnTo>
                  <a:lnTo>
                    <a:pt x="1391" y="2188"/>
                  </a:lnTo>
                  <a:lnTo>
                    <a:pt x="1406" y="2126"/>
                  </a:lnTo>
                  <a:lnTo>
                    <a:pt x="1421" y="2065"/>
                  </a:lnTo>
                  <a:lnTo>
                    <a:pt x="1436" y="2004"/>
                  </a:lnTo>
                  <a:lnTo>
                    <a:pt x="1451" y="1943"/>
                  </a:lnTo>
                  <a:lnTo>
                    <a:pt x="1466" y="1884"/>
                  </a:lnTo>
                  <a:lnTo>
                    <a:pt x="1482" y="1825"/>
                  </a:lnTo>
                  <a:lnTo>
                    <a:pt x="1497" y="1768"/>
                  </a:lnTo>
                  <a:lnTo>
                    <a:pt x="1512" y="1712"/>
                  </a:lnTo>
                  <a:lnTo>
                    <a:pt x="1527" y="1656"/>
                  </a:lnTo>
                  <a:lnTo>
                    <a:pt x="1542" y="1601"/>
                  </a:lnTo>
                  <a:lnTo>
                    <a:pt x="1557" y="1547"/>
                  </a:lnTo>
                  <a:lnTo>
                    <a:pt x="1572" y="1493"/>
                  </a:lnTo>
                  <a:lnTo>
                    <a:pt x="1587" y="1441"/>
                  </a:lnTo>
                  <a:lnTo>
                    <a:pt x="1602" y="1389"/>
                  </a:lnTo>
                  <a:lnTo>
                    <a:pt x="1619" y="1337"/>
                  </a:lnTo>
                  <a:lnTo>
                    <a:pt x="1634" y="1289"/>
                  </a:lnTo>
                  <a:lnTo>
                    <a:pt x="1649" y="1240"/>
                  </a:lnTo>
                  <a:lnTo>
                    <a:pt x="1664" y="1192"/>
                  </a:lnTo>
                  <a:lnTo>
                    <a:pt x="1679" y="1146"/>
                  </a:lnTo>
                  <a:lnTo>
                    <a:pt x="1694" y="1100"/>
                  </a:lnTo>
                  <a:lnTo>
                    <a:pt x="1709" y="1054"/>
                  </a:lnTo>
                  <a:lnTo>
                    <a:pt x="1725" y="1010"/>
                  </a:lnTo>
                  <a:lnTo>
                    <a:pt x="1740" y="967"/>
                  </a:lnTo>
                  <a:lnTo>
                    <a:pt x="1755" y="924"/>
                  </a:lnTo>
                  <a:lnTo>
                    <a:pt x="1770" y="882"/>
                  </a:lnTo>
                  <a:lnTo>
                    <a:pt x="1786" y="842"/>
                  </a:lnTo>
                  <a:lnTo>
                    <a:pt x="1801" y="803"/>
                  </a:lnTo>
                  <a:lnTo>
                    <a:pt x="1816" y="764"/>
                  </a:lnTo>
                  <a:lnTo>
                    <a:pt x="1832" y="726"/>
                  </a:lnTo>
                  <a:lnTo>
                    <a:pt x="1847" y="690"/>
                  </a:lnTo>
                  <a:lnTo>
                    <a:pt x="1862" y="654"/>
                  </a:lnTo>
                  <a:lnTo>
                    <a:pt x="1877" y="619"/>
                  </a:lnTo>
                  <a:lnTo>
                    <a:pt x="1893" y="584"/>
                  </a:lnTo>
                  <a:lnTo>
                    <a:pt x="1909" y="551"/>
                  </a:lnTo>
                  <a:lnTo>
                    <a:pt x="1924" y="519"/>
                  </a:lnTo>
                  <a:lnTo>
                    <a:pt x="1940" y="488"/>
                  </a:lnTo>
                  <a:lnTo>
                    <a:pt x="1955" y="457"/>
                  </a:lnTo>
                  <a:lnTo>
                    <a:pt x="1971" y="428"/>
                  </a:lnTo>
                  <a:lnTo>
                    <a:pt x="1986" y="400"/>
                  </a:lnTo>
                  <a:lnTo>
                    <a:pt x="2002" y="371"/>
                  </a:lnTo>
                  <a:lnTo>
                    <a:pt x="2018" y="345"/>
                  </a:lnTo>
                  <a:lnTo>
                    <a:pt x="2034" y="320"/>
                  </a:lnTo>
                  <a:lnTo>
                    <a:pt x="2050" y="295"/>
                  </a:lnTo>
                  <a:lnTo>
                    <a:pt x="2065" y="272"/>
                  </a:lnTo>
                  <a:lnTo>
                    <a:pt x="2082" y="248"/>
                  </a:lnTo>
                  <a:lnTo>
                    <a:pt x="2099" y="226"/>
                  </a:lnTo>
                  <a:lnTo>
                    <a:pt x="2115" y="205"/>
                  </a:lnTo>
                  <a:lnTo>
                    <a:pt x="2132" y="185"/>
                  </a:lnTo>
                  <a:lnTo>
                    <a:pt x="2148" y="166"/>
                  </a:lnTo>
                  <a:lnTo>
                    <a:pt x="2165" y="148"/>
                  </a:lnTo>
                  <a:lnTo>
                    <a:pt x="2183" y="131"/>
                  </a:lnTo>
                  <a:lnTo>
                    <a:pt x="2200" y="114"/>
                  </a:lnTo>
                  <a:lnTo>
                    <a:pt x="2218" y="99"/>
                  </a:lnTo>
                  <a:lnTo>
                    <a:pt x="2235" y="85"/>
                  </a:lnTo>
                  <a:lnTo>
                    <a:pt x="2254" y="71"/>
                  </a:lnTo>
                  <a:lnTo>
                    <a:pt x="2272" y="59"/>
                  </a:lnTo>
                  <a:lnTo>
                    <a:pt x="2291" y="47"/>
                  </a:lnTo>
                  <a:lnTo>
                    <a:pt x="2310" y="37"/>
                  </a:lnTo>
                  <a:lnTo>
                    <a:pt x="2335" y="26"/>
                  </a:lnTo>
                  <a:lnTo>
                    <a:pt x="2353" y="20"/>
                  </a:lnTo>
                  <a:lnTo>
                    <a:pt x="2371" y="13"/>
                  </a:lnTo>
                  <a:lnTo>
                    <a:pt x="2392" y="8"/>
                  </a:lnTo>
                  <a:lnTo>
                    <a:pt x="2419" y="3"/>
                  </a:lnTo>
                  <a:lnTo>
                    <a:pt x="2434" y="1"/>
                  </a:lnTo>
                  <a:lnTo>
                    <a:pt x="2455" y="0"/>
                  </a:lnTo>
                  <a:lnTo>
                    <a:pt x="2483" y="1"/>
                  </a:lnTo>
                  <a:lnTo>
                    <a:pt x="2498" y="2"/>
                  </a:lnTo>
                  <a:lnTo>
                    <a:pt x="2525" y="6"/>
                  </a:lnTo>
                  <a:lnTo>
                    <a:pt x="2540" y="9"/>
                  </a:lnTo>
                  <a:lnTo>
                    <a:pt x="2567" y="17"/>
                  </a:lnTo>
                  <a:lnTo>
                    <a:pt x="2587" y="25"/>
                  </a:lnTo>
                  <a:lnTo>
                    <a:pt x="2602" y="31"/>
                  </a:lnTo>
                  <a:lnTo>
                    <a:pt x="2627" y="44"/>
                  </a:lnTo>
                  <a:lnTo>
                    <a:pt x="2646" y="55"/>
                  </a:lnTo>
                  <a:lnTo>
                    <a:pt x="2661" y="64"/>
                  </a:lnTo>
                  <a:lnTo>
                    <a:pt x="2683" y="80"/>
                  </a:lnTo>
                  <a:lnTo>
                    <a:pt x="2701" y="95"/>
                  </a:lnTo>
                  <a:lnTo>
                    <a:pt x="2719" y="110"/>
                  </a:lnTo>
                  <a:lnTo>
                    <a:pt x="2737" y="126"/>
                  </a:lnTo>
                  <a:lnTo>
                    <a:pt x="2752" y="140"/>
                  </a:lnTo>
                  <a:lnTo>
                    <a:pt x="2772" y="161"/>
                  </a:lnTo>
                  <a:lnTo>
                    <a:pt x="2788" y="180"/>
                  </a:lnTo>
                  <a:lnTo>
                    <a:pt x="2805" y="200"/>
                  </a:lnTo>
                  <a:lnTo>
                    <a:pt x="2822" y="221"/>
                  </a:lnTo>
                  <a:lnTo>
                    <a:pt x="2838" y="243"/>
                  </a:lnTo>
                  <a:lnTo>
                    <a:pt x="2855" y="266"/>
                  </a:lnTo>
                  <a:lnTo>
                    <a:pt x="2871" y="289"/>
                  </a:lnTo>
                  <a:lnTo>
                    <a:pt x="2887" y="314"/>
                  </a:lnTo>
                  <a:lnTo>
                    <a:pt x="2903" y="340"/>
                  </a:lnTo>
                  <a:lnTo>
                    <a:pt x="2919" y="366"/>
                  </a:lnTo>
                  <a:lnTo>
                    <a:pt x="2935" y="393"/>
                  </a:lnTo>
                  <a:lnTo>
                    <a:pt x="2950" y="422"/>
                  </a:lnTo>
                  <a:lnTo>
                    <a:pt x="2966" y="451"/>
                  </a:lnTo>
                  <a:lnTo>
                    <a:pt x="2982" y="481"/>
                  </a:lnTo>
                  <a:lnTo>
                    <a:pt x="2997" y="513"/>
                  </a:lnTo>
                  <a:lnTo>
                    <a:pt x="3013" y="545"/>
                  </a:lnTo>
                  <a:lnTo>
                    <a:pt x="3028" y="578"/>
                  </a:lnTo>
                  <a:lnTo>
                    <a:pt x="3044" y="612"/>
                  </a:lnTo>
                  <a:lnTo>
                    <a:pt x="3059" y="647"/>
                  </a:lnTo>
                  <a:lnTo>
                    <a:pt x="3075" y="683"/>
                  </a:lnTo>
                  <a:lnTo>
                    <a:pt x="3090" y="720"/>
                  </a:lnTo>
                  <a:lnTo>
                    <a:pt x="3105" y="757"/>
                  </a:lnTo>
                  <a:lnTo>
                    <a:pt x="3121" y="796"/>
                  </a:lnTo>
                  <a:lnTo>
                    <a:pt x="3136" y="834"/>
                  </a:lnTo>
                  <a:lnTo>
                    <a:pt x="3152" y="874"/>
                  </a:lnTo>
                  <a:lnTo>
                    <a:pt x="3168" y="917"/>
                  </a:lnTo>
                  <a:lnTo>
                    <a:pt x="3183" y="958"/>
                  </a:lnTo>
                  <a:lnTo>
                    <a:pt x="3198" y="1003"/>
                  </a:lnTo>
                  <a:lnTo>
                    <a:pt x="3213" y="1046"/>
                  </a:lnTo>
                  <a:lnTo>
                    <a:pt x="3229" y="1092"/>
                  </a:lnTo>
                  <a:lnTo>
                    <a:pt x="3244" y="1137"/>
                  </a:lnTo>
                  <a:lnTo>
                    <a:pt x="3259" y="1185"/>
                  </a:lnTo>
                  <a:lnTo>
                    <a:pt x="3274" y="1232"/>
                  </a:lnTo>
                  <a:lnTo>
                    <a:pt x="3289" y="1281"/>
                  </a:lnTo>
                  <a:lnTo>
                    <a:pt x="3304" y="1330"/>
                  </a:lnTo>
                  <a:lnTo>
                    <a:pt x="3319" y="1381"/>
                  </a:lnTo>
                  <a:lnTo>
                    <a:pt x="3335" y="1432"/>
                  </a:lnTo>
                  <a:lnTo>
                    <a:pt x="3350" y="1485"/>
                  </a:lnTo>
                  <a:lnTo>
                    <a:pt x="3365" y="1537"/>
                  </a:lnTo>
                  <a:lnTo>
                    <a:pt x="3380" y="1592"/>
                  </a:lnTo>
                  <a:lnTo>
                    <a:pt x="3395" y="1647"/>
                  </a:lnTo>
                  <a:lnTo>
                    <a:pt x="3410" y="1702"/>
                  </a:lnTo>
                  <a:lnTo>
                    <a:pt x="3425" y="1759"/>
                  </a:lnTo>
                  <a:lnTo>
                    <a:pt x="3440" y="1816"/>
                  </a:lnTo>
                  <a:lnTo>
                    <a:pt x="3455" y="1874"/>
                  </a:lnTo>
                  <a:lnTo>
                    <a:pt x="3471" y="1934"/>
                  </a:lnTo>
                  <a:lnTo>
                    <a:pt x="3486" y="1993"/>
                  </a:lnTo>
                  <a:lnTo>
                    <a:pt x="3501" y="2055"/>
                  </a:lnTo>
                  <a:lnTo>
                    <a:pt x="3516" y="2116"/>
                  </a:lnTo>
                  <a:lnTo>
                    <a:pt x="3531" y="2178"/>
                  </a:lnTo>
                  <a:lnTo>
                    <a:pt x="3546" y="2241"/>
                  </a:lnTo>
                  <a:lnTo>
                    <a:pt x="3561" y="2306"/>
                  </a:lnTo>
                  <a:lnTo>
                    <a:pt x="3576" y="2371"/>
                  </a:lnTo>
                  <a:lnTo>
                    <a:pt x="3591" y="2436"/>
                  </a:lnTo>
                  <a:lnTo>
                    <a:pt x="3606" y="2502"/>
                  </a:lnTo>
                  <a:lnTo>
                    <a:pt x="3621" y="2569"/>
                  </a:lnTo>
                  <a:lnTo>
                    <a:pt x="3636" y="2638"/>
                  </a:lnTo>
                  <a:lnTo>
                    <a:pt x="3651" y="2707"/>
                  </a:lnTo>
                  <a:lnTo>
                    <a:pt x="3666" y="2776"/>
                  </a:lnTo>
                  <a:lnTo>
                    <a:pt x="3681" y="2846"/>
                  </a:lnTo>
                  <a:lnTo>
                    <a:pt x="3696" y="2918"/>
                  </a:lnTo>
                  <a:lnTo>
                    <a:pt x="3711" y="2989"/>
                  </a:lnTo>
                  <a:lnTo>
                    <a:pt x="3727" y="3062"/>
                  </a:lnTo>
                  <a:lnTo>
                    <a:pt x="3742" y="3135"/>
                  </a:lnTo>
                  <a:lnTo>
                    <a:pt x="3757" y="3209"/>
                  </a:lnTo>
                  <a:lnTo>
                    <a:pt x="3772" y="3283"/>
                  </a:lnTo>
                  <a:lnTo>
                    <a:pt x="3787" y="3359"/>
                  </a:lnTo>
                  <a:lnTo>
                    <a:pt x="3802" y="3435"/>
                  </a:lnTo>
                  <a:lnTo>
                    <a:pt x="3817" y="3512"/>
                  </a:lnTo>
                  <a:lnTo>
                    <a:pt x="3832" y="3588"/>
                  </a:lnTo>
                  <a:lnTo>
                    <a:pt x="3848" y="3667"/>
                  </a:lnTo>
                  <a:lnTo>
                    <a:pt x="3863" y="3747"/>
                  </a:lnTo>
                  <a:lnTo>
                    <a:pt x="3878" y="3826"/>
                  </a:lnTo>
                  <a:lnTo>
                    <a:pt x="3893" y="3906"/>
                  </a:lnTo>
                  <a:lnTo>
                    <a:pt x="3908" y="3987"/>
                  </a:lnTo>
                  <a:lnTo>
                    <a:pt x="3923" y="4068"/>
                  </a:lnTo>
                  <a:lnTo>
                    <a:pt x="3938" y="4150"/>
                  </a:lnTo>
                  <a:lnTo>
                    <a:pt x="3953" y="4233"/>
                  </a:lnTo>
                  <a:lnTo>
                    <a:pt x="3968" y="4316"/>
                  </a:lnTo>
                  <a:lnTo>
                    <a:pt x="3983" y="4401"/>
                  </a:lnTo>
                  <a:lnTo>
                    <a:pt x="3998" y="4485"/>
                  </a:lnTo>
                  <a:lnTo>
                    <a:pt x="4013" y="4570"/>
                  </a:lnTo>
                  <a:lnTo>
                    <a:pt x="4028" y="4656"/>
                  </a:lnTo>
                  <a:lnTo>
                    <a:pt x="4043" y="4742"/>
                  </a:lnTo>
                  <a:lnTo>
                    <a:pt x="4058" y="4829"/>
                  </a:lnTo>
                  <a:lnTo>
                    <a:pt x="4073" y="4916"/>
                  </a:lnTo>
                  <a:lnTo>
                    <a:pt x="4088" y="5004"/>
                  </a:lnTo>
                  <a:lnTo>
                    <a:pt x="4103" y="5092"/>
                  </a:lnTo>
                  <a:lnTo>
                    <a:pt x="4118" y="5182"/>
                  </a:lnTo>
                  <a:lnTo>
                    <a:pt x="4133" y="5272"/>
                  </a:lnTo>
                  <a:lnTo>
                    <a:pt x="4148" y="5362"/>
                  </a:lnTo>
                  <a:lnTo>
                    <a:pt x="4163" y="5452"/>
                  </a:lnTo>
                  <a:lnTo>
                    <a:pt x="4178" y="5543"/>
                  </a:lnTo>
                  <a:lnTo>
                    <a:pt x="4193" y="5635"/>
                  </a:lnTo>
                  <a:lnTo>
                    <a:pt x="4208" y="5727"/>
                  </a:lnTo>
                  <a:lnTo>
                    <a:pt x="4223" y="5819"/>
                  </a:lnTo>
                  <a:lnTo>
                    <a:pt x="4238" y="5912"/>
                  </a:lnTo>
                  <a:lnTo>
                    <a:pt x="4253" y="6005"/>
                  </a:lnTo>
                  <a:lnTo>
                    <a:pt x="4268" y="6099"/>
                  </a:lnTo>
                  <a:lnTo>
                    <a:pt x="4283" y="6193"/>
                  </a:lnTo>
                  <a:lnTo>
                    <a:pt x="4298" y="6288"/>
                  </a:lnTo>
                  <a:lnTo>
                    <a:pt x="4313" y="6383"/>
                  </a:lnTo>
                  <a:lnTo>
                    <a:pt x="4328" y="6478"/>
                  </a:lnTo>
                  <a:lnTo>
                    <a:pt x="4343" y="6575"/>
                  </a:lnTo>
                  <a:lnTo>
                    <a:pt x="4358" y="6671"/>
                  </a:lnTo>
                  <a:lnTo>
                    <a:pt x="4373" y="6768"/>
                  </a:lnTo>
                  <a:lnTo>
                    <a:pt x="4388" y="6865"/>
                  </a:lnTo>
                  <a:lnTo>
                    <a:pt x="4403" y="6962"/>
                  </a:lnTo>
                  <a:lnTo>
                    <a:pt x="4418" y="7060"/>
                  </a:lnTo>
                  <a:lnTo>
                    <a:pt x="4433" y="7158"/>
                  </a:lnTo>
                  <a:lnTo>
                    <a:pt x="4448" y="7256"/>
                  </a:lnTo>
                  <a:lnTo>
                    <a:pt x="4463" y="7355"/>
                  </a:lnTo>
                  <a:lnTo>
                    <a:pt x="4478" y="7454"/>
                  </a:lnTo>
                  <a:lnTo>
                    <a:pt x="4493" y="7553"/>
                  </a:lnTo>
                  <a:lnTo>
                    <a:pt x="4509" y="7651"/>
                  </a:lnTo>
                  <a:lnTo>
                    <a:pt x="4524" y="7752"/>
                  </a:lnTo>
                  <a:lnTo>
                    <a:pt x="4539" y="7852"/>
                  </a:lnTo>
                  <a:lnTo>
                    <a:pt x="4554" y="7953"/>
                  </a:lnTo>
                  <a:lnTo>
                    <a:pt x="4569" y="8053"/>
                  </a:lnTo>
                  <a:lnTo>
                    <a:pt x="4584" y="8154"/>
                  </a:lnTo>
                  <a:lnTo>
                    <a:pt x="4599" y="8255"/>
                  </a:lnTo>
                  <a:lnTo>
                    <a:pt x="4614" y="8356"/>
                  </a:lnTo>
                  <a:lnTo>
                    <a:pt x="4629" y="8459"/>
                  </a:lnTo>
                  <a:lnTo>
                    <a:pt x="4644" y="8561"/>
                  </a:lnTo>
                  <a:lnTo>
                    <a:pt x="4659" y="8661"/>
                  </a:lnTo>
                  <a:lnTo>
                    <a:pt x="4674" y="8764"/>
                  </a:lnTo>
                  <a:lnTo>
                    <a:pt x="4689" y="8867"/>
                  </a:lnTo>
                  <a:lnTo>
                    <a:pt x="4704" y="8969"/>
                  </a:lnTo>
                  <a:lnTo>
                    <a:pt x="4719" y="9072"/>
                  </a:lnTo>
                  <a:lnTo>
                    <a:pt x="4734" y="9174"/>
                  </a:lnTo>
                  <a:lnTo>
                    <a:pt x="4749" y="9277"/>
                  </a:lnTo>
                  <a:lnTo>
                    <a:pt x="4764" y="9380"/>
                  </a:lnTo>
                  <a:lnTo>
                    <a:pt x="4779" y="9483"/>
                  </a:lnTo>
                  <a:lnTo>
                    <a:pt x="4794" y="9586"/>
                  </a:lnTo>
                  <a:lnTo>
                    <a:pt x="4809" y="9689"/>
                  </a:lnTo>
                  <a:lnTo>
                    <a:pt x="4824" y="9792"/>
                  </a:lnTo>
                  <a:lnTo>
                    <a:pt x="4839" y="9896"/>
                  </a:lnTo>
                  <a:lnTo>
                    <a:pt x="4854" y="9999"/>
                  </a:lnTo>
                  <a:lnTo>
                    <a:pt x="4869" y="10102"/>
                  </a:lnTo>
                  <a:lnTo>
                    <a:pt x="4884" y="10206"/>
                  </a:lnTo>
                  <a:lnTo>
                    <a:pt x="4899" y="10309"/>
                  </a:lnTo>
                  <a:lnTo>
                    <a:pt x="4914" y="10413"/>
                  </a:lnTo>
                  <a:lnTo>
                    <a:pt x="4929" y="10516"/>
                  </a:lnTo>
                  <a:lnTo>
                    <a:pt x="4944" y="10620"/>
                  </a:lnTo>
                  <a:lnTo>
                    <a:pt x="4959" y="10723"/>
                  </a:lnTo>
                  <a:lnTo>
                    <a:pt x="4974" y="10826"/>
                  </a:lnTo>
                  <a:lnTo>
                    <a:pt x="4989" y="10930"/>
                  </a:lnTo>
                  <a:lnTo>
                    <a:pt x="5004" y="11033"/>
                  </a:lnTo>
                  <a:lnTo>
                    <a:pt x="5019" y="11136"/>
                  </a:lnTo>
                  <a:lnTo>
                    <a:pt x="5034" y="11240"/>
                  </a:lnTo>
                  <a:lnTo>
                    <a:pt x="5049" y="11343"/>
                  </a:lnTo>
                  <a:lnTo>
                    <a:pt x="5064" y="11446"/>
                  </a:lnTo>
                  <a:lnTo>
                    <a:pt x="5079" y="11549"/>
                  </a:lnTo>
                  <a:lnTo>
                    <a:pt x="5094" y="11651"/>
                  </a:lnTo>
                  <a:lnTo>
                    <a:pt x="5109" y="11754"/>
                  </a:lnTo>
                  <a:lnTo>
                    <a:pt x="5124" y="11857"/>
                  </a:lnTo>
                  <a:lnTo>
                    <a:pt x="5139" y="11959"/>
                  </a:lnTo>
                  <a:lnTo>
                    <a:pt x="5154" y="12061"/>
                  </a:lnTo>
                  <a:lnTo>
                    <a:pt x="5169" y="12163"/>
                  </a:lnTo>
                  <a:lnTo>
                    <a:pt x="5185" y="12264"/>
                  </a:lnTo>
                  <a:lnTo>
                    <a:pt x="5200" y="12367"/>
                  </a:lnTo>
                  <a:lnTo>
                    <a:pt x="5215" y="12469"/>
                  </a:lnTo>
                  <a:lnTo>
                    <a:pt x="5230" y="12569"/>
                  </a:lnTo>
                  <a:lnTo>
                    <a:pt x="5245" y="12670"/>
                  </a:lnTo>
                  <a:lnTo>
                    <a:pt x="5260" y="12771"/>
                  </a:lnTo>
                  <a:lnTo>
                    <a:pt x="5275" y="12872"/>
                  </a:lnTo>
                  <a:lnTo>
                    <a:pt x="5290" y="12972"/>
                  </a:lnTo>
                  <a:lnTo>
                    <a:pt x="5305" y="13072"/>
                  </a:lnTo>
                  <a:lnTo>
                    <a:pt x="5320" y="13172"/>
                  </a:lnTo>
                  <a:lnTo>
                    <a:pt x="5335" y="13272"/>
                  </a:lnTo>
                  <a:lnTo>
                    <a:pt x="5350" y="13371"/>
                  </a:lnTo>
                  <a:lnTo>
                    <a:pt x="5365" y="13470"/>
                  </a:lnTo>
                  <a:lnTo>
                    <a:pt x="5380" y="13569"/>
                  </a:lnTo>
                  <a:lnTo>
                    <a:pt x="5395" y="13667"/>
                  </a:lnTo>
                  <a:lnTo>
                    <a:pt x="5410" y="13765"/>
                  </a:lnTo>
                  <a:lnTo>
                    <a:pt x="5425" y="13863"/>
                  </a:lnTo>
                  <a:lnTo>
                    <a:pt x="5440" y="13961"/>
                  </a:lnTo>
                  <a:lnTo>
                    <a:pt x="5455" y="14058"/>
                  </a:lnTo>
                  <a:lnTo>
                    <a:pt x="5470" y="14154"/>
                  </a:lnTo>
                  <a:lnTo>
                    <a:pt x="5485" y="14251"/>
                  </a:lnTo>
                  <a:lnTo>
                    <a:pt x="5500" y="14347"/>
                  </a:lnTo>
                  <a:lnTo>
                    <a:pt x="5515" y="14441"/>
                  </a:lnTo>
                  <a:lnTo>
                    <a:pt x="5530" y="14536"/>
                  </a:lnTo>
                  <a:lnTo>
                    <a:pt x="5545" y="14631"/>
                  </a:lnTo>
                  <a:lnTo>
                    <a:pt x="5560" y="14725"/>
                  </a:lnTo>
                  <a:lnTo>
                    <a:pt x="5575" y="14819"/>
                  </a:lnTo>
                  <a:lnTo>
                    <a:pt x="5590" y="14913"/>
                  </a:lnTo>
                  <a:lnTo>
                    <a:pt x="5605" y="15006"/>
                  </a:lnTo>
                  <a:lnTo>
                    <a:pt x="5620" y="15098"/>
                  </a:lnTo>
                  <a:lnTo>
                    <a:pt x="5635" y="15190"/>
                  </a:lnTo>
                  <a:lnTo>
                    <a:pt x="5650" y="15282"/>
                  </a:lnTo>
                  <a:lnTo>
                    <a:pt x="5665" y="15373"/>
                  </a:lnTo>
                  <a:lnTo>
                    <a:pt x="5680" y="15464"/>
                  </a:lnTo>
                  <a:lnTo>
                    <a:pt x="5695" y="15554"/>
                  </a:lnTo>
                  <a:lnTo>
                    <a:pt x="5710" y="15643"/>
                  </a:lnTo>
                  <a:lnTo>
                    <a:pt x="5725" y="15733"/>
                  </a:lnTo>
                  <a:lnTo>
                    <a:pt x="5740" y="15820"/>
                  </a:lnTo>
                  <a:lnTo>
                    <a:pt x="5755" y="15908"/>
                  </a:lnTo>
                  <a:lnTo>
                    <a:pt x="5770" y="15996"/>
                  </a:lnTo>
                  <a:lnTo>
                    <a:pt x="5785" y="16083"/>
                  </a:lnTo>
                  <a:lnTo>
                    <a:pt x="5800" y="16169"/>
                  </a:lnTo>
                  <a:lnTo>
                    <a:pt x="5815" y="16255"/>
                  </a:lnTo>
                  <a:lnTo>
                    <a:pt x="5830" y="16340"/>
                  </a:lnTo>
                  <a:lnTo>
                    <a:pt x="5845" y="16424"/>
                  </a:lnTo>
                  <a:lnTo>
                    <a:pt x="5861" y="16507"/>
                  </a:lnTo>
                  <a:lnTo>
                    <a:pt x="5876" y="16592"/>
                  </a:lnTo>
                  <a:lnTo>
                    <a:pt x="5891" y="16674"/>
                  </a:lnTo>
                  <a:lnTo>
                    <a:pt x="5906" y="16756"/>
                  </a:lnTo>
                  <a:lnTo>
                    <a:pt x="5921" y="16837"/>
                  </a:lnTo>
                  <a:lnTo>
                    <a:pt x="5936" y="16918"/>
                  </a:lnTo>
                  <a:lnTo>
                    <a:pt x="5951" y="16998"/>
                  </a:lnTo>
                  <a:lnTo>
                    <a:pt x="5966" y="17078"/>
                  </a:lnTo>
                  <a:lnTo>
                    <a:pt x="5981" y="17157"/>
                  </a:lnTo>
                  <a:lnTo>
                    <a:pt x="5996" y="17234"/>
                  </a:lnTo>
                  <a:lnTo>
                    <a:pt x="6011" y="17312"/>
                  </a:lnTo>
                  <a:lnTo>
                    <a:pt x="6026" y="17389"/>
                  </a:lnTo>
                  <a:lnTo>
                    <a:pt x="6041" y="17465"/>
                  </a:lnTo>
                  <a:lnTo>
                    <a:pt x="6056" y="17540"/>
                  </a:lnTo>
                  <a:lnTo>
                    <a:pt x="6071" y="17615"/>
                  </a:lnTo>
                  <a:lnTo>
                    <a:pt x="6086" y="17688"/>
                  </a:lnTo>
                  <a:lnTo>
                    <a:pt x="6101" y="17761"/>
                  </a:lnTo>
                  <a:lnTo>
                    <a:pt x="6116" y="17834"/>
                  </a:lnTo>
                  <a:lnTo>
                    <a:pt x="6130" y="17906"/>
                  </a:lnTo>
                  <a:lnTo>
                    <a:pt x="6145" y="17977"/>
                  </a:lnTo>
                  <a:lnTo>
                    <a:pt x="6160" y="18046"/>
                  </a:lnTo>
                  <a:lnTo>
                    <a:pt x="6175" y="18116"/>
                  </a:lnTo>
                  <a:lnTo>
                    <a:pt x="6190" y="18184"/>
                  </a:lnTo>
                  <a:lnTo>
                    <a:pt x="6205" y="18253"/>
                  </a:lnTo>
                  <a:lnTo>
                    <a:pt x="6220" y="18319"/>
                  </a:lnTo>
                  <a:lnTo>
                    <a:pt x="6235" y="18385"/>
                  </a:lnTo>
                  <a:lnTo>
                    <a:pt x="6250" y="18451"/>
                  </a:lnTo>
                  <a:lnTo>
                    <a:pt x="6265" y="18516"/>
                  </a:lnTo>
                  <a:lnTo>
                    <a:pt x="6280" y="18580"/>
                  </a:lnTo>
                  <a:lnTo>
                    <a:pt x="6295" y="18642"/>
                  </a:lnTo>
                  <a:lnTo>
                    <a:pt x="6310" y="18704"/>
                  </a:lnTo>
                  <a:lnTo>
                    <a:pt x="6325" y="18766"/>
                  </a:lnTo>
                  <a:lnTo>
                    <a:pt x="6340" y="18827"/>
                  </a:lnTo>
                  <a:lnTo>
                    <a:pt x="6355" y="18886"/>
                  </a:lnTo>
                  <a:lnTo>
                    <a:pt x="6370" y="18945"/>
                  </a:lnTo>
                  <a:lnTo>
                    <a:pt x="6384" y="19002"/>
                  </a:lnTo>
                  <a:lnTo>
                    <a:pt x="6399" y="19059"/>
                  </a:lnTo>
                  <a:lnTo>
                    <a:pt x="6414" y="19116"/>
                  </a:lnTo>
                  <a:lnTo>
                    <a:pt x="6429" y="19170"/>
                  </a:lnTo>
                  <a:lnTo>
                    <a:pt x="6444" y="19225"/>
                  </a:lnTo>
                  <a:lnTo>
                    <a:pt x="6459" y="19279"/>
                  </a:lnTo>
                  <a:lnTo>
                    <a:pt x="6474" y="19331"/>
                  </a:lnTo>
                  <a:lnTo>
                    <a:pt x="6489" y="19383"/>
                  </a:lnTo>
                  <a:lnTo>
                    <a:pt x="6504" y="19433"/>
                  </a:lnTo>
                  <a:lnTo>
                    <a:pt x="6518" y="19483"/>
                  </a:lnTo>
                  <a:lnTo>
                    <a:pt x="6534" y="19531"/>
                  </a:lnTo>
                  <a:lnTo>
                    <a:pt x="6549" y="19580"/>
                  </a:lnTo>
                  <a:lnTo>
                    <a:pt x="6564" y="19628"/>
                  </a:lnTo>
                  <a:lnTo>
                    <a:pt x="6579" y="19673"/>
                  </a:lnTo>
                  <a:lnTo>
                    <a:pt x="6594" y="19719"/>
                  </a:lnTo>
                  <a:lnTo>
                    <a:pt x="6609" y="19763"/>
                  </a:lnTo>
                  <a:lnTo>
                    <a:pt x="6623" y="19806"/>
                  </a:lnTo>
                  <a:lnTo>
                    <a:pt x="6638" y="19847"/>
                  </a:lnTo>
                  <a:lnTo>
                    <a:pt x="6653" y="19889"/>
                  </a:lnTo>
                  <a:lnTo>
                    <a:pt x="6668" y="19929"/>
                  </a:lnTo>
                  <a:lnTo>
                    <a:pt x="6682" y="19969"/>
                  </a:lnTo>
                  <a:lnTo>
                    <a:pt x="6697" y="20009"/>
                  </a:lnTo>
                  <a:lnTo>
                    <a:pt x="6712" y="20045"/>
                  </a:lnTo>
                  <a:lnTo>
                    <a:pt x="6726" y="20081"/>
                  </a:lnTo>
                  <a:lnTo>
                    <a:pt x="6741" y="20117"/>
                  </a:lnTo>
                  <a:lnTo>
                    <a:pt x="6756" y="20151"/>
                  </a:lnTo>
                  <a:lnTo>
                    <a:pt x="6770" y="20184"/>
                  </a:lnTo>
                  <a:lnTo>
                    <a:pt x="6785" y="20218"/>
                  </a:lnTo>
                  <a:lnTo>
                    <a:pt x="6799" y="20248"/>
                  </a:lnTo>
                  <a:lnTo>
                    <a:pt x="6814" y="20278"/>
                  </a:lnTo>
                  <a:lnTo>
                    <a:pt x="6829" y="20309"/>
                  </a:lnTo>
                  <a:lnTo>
                    <a:pt x="6843" y="20335"/>
                  </a:lnTo>
                  <a:lnTo>
                    <a:pt x="6857" y="20362"/>
                  </a:lnTo>
                  <a:lnTo>
                    <a:pt x="6872" y="20390"/>
                  </a:lnTo>
                  <a:lnTo>
                    <a:pt x="6886" y="20413"/>
                  </a:lnTo>
                  <a:lnTo>
                    <a:pt x="6900" y="20437"/>
                  </a:lnTo>
                  <a:lnTo>
                    <a:pt x="6915" y="20462"/>
                  </a:lnTo>
                  <a:lnTo>
                    <a:pt x="6928" y="20482"/>
                  </a:lnTo>
                  <a:lnTo>
                    <a:pt x="6942" y="20502"/>
                  </a:lnTo>
                  <a:lnTo>
                    <a:pt x="6957" y="20524"/>
                  </a:lnTo>
                  <a:lnTo>
                    <a:pt x="6969" y="20541"/>
                  </a:lnTo>
                  <a:lnTo>
                    <a:pt x="6983" y="20558"/>
                  </a:lnTo>
                  <a:lnTo>
                    <a:pt x="6996" y="20574"/>
                  </a:lnTo>
                  <a:lnTo>
                    <a:pt x="7011" y="20592"/>
                  </a:lnTo>
                  <a:lnTo>
                    <a:pt x="7023" y="20604"/>
                  </a:lnTo>
                  <a:lnTo>
                    <a:pt x="7035" y="20617"/>
                  </a:lnTo>
                  <a:lnTo>
                    <a:pt x="7048" y="20628"/>
                  </a:lnTo>
                  <a:lnTo>
                    <a:pt x="7060" y="20639"/>
                  </a:lnTo>
                  <a:lnTo>
                    <a:pt x="7075" y="20652"/>
                  </a:lnTo>
                  <a:lnTo>
                    <a:pt x="7084" y="20658"/>
                  </a:lnTo>
                  <a:lnTo>
                    <a:pt x="7096" y="20666"/>
                  </a:lnTo>
                  <a:lnTo>
                    <a:pt x="7107" y="20672"/>
                  </a:lnTo>
                  <a:lnTo>
                    <a:pt x="7118" y="20678"/>
                  </a:lnTo>
                  <a:lnTo>
                    <a:pt x="7128" y="20682"/>
                  </a:lnTo>
                  <a:lnTo>
                    <a:pt x="7138" y="20686"/>
                  </a:lnTo>
                  <a:lnTo>
                    <a:pt x="7147" y="20689"/>
                  </a:lnTo>
                  <a:lnTo>
                    <a:pt x="7152" y="20689"/>
                  </a:lnTo>
                  <a:lnTo>
                    <a:pt x="7167" y="20692"/>
                  </a:lnTo>
                  <a:lnTo>
                    <a:pt x="7176" y="20693"/>
                  </a:lnTo>
                  <a:lnTo>
                    <a:pt x="7185" y="20694"/>
                  </a:lnTo>
                  <a:lnTo>
                    <a:pt x="7187" y="20693"/>
                  </a:lnTo>
                  <a:lnTo>
                    <a:pt x="7202" y="20692"/>
                  </a:lnTo>
                  <a:lnTo>
                    <a:pt x="7211" y="20690"/>
                  </a:lnTo>
                  <a:lnTo>
                    <a:pt x="7214" y="20689"/>
                  </a:lnTo>
                  <a:lnTo>
                    <a:pt x="7229" y="20685"/>
                  </a:lnTo>
                  <a:lnTo>
                    <a:pt x="7238" y="20681"/>
                  </a:lnTo>
                  <a:lnTo>
                    <a:pt x="7243" y="20678"/>
                  </a:lnTo>
                  <a:lnTo>
                    <a:pt x="7258" y="20671"/>
                  </a:lnTo>
                  <a:lnTo>
                    <a:pt x="7264" y="20667"/>
                  </a:lnTo>
                  <a:lnTo>
                    <a:pt x="7279" y="20658"/>
                  </a:lnTo>
                  <a:lnTo>
                    <a:pt x="7287" y="20652"/>
                  </a:lnTo>
                  <a:lnTo>
                    <a:pt x="7298" y="20643"/>
                  </a:lnTo>
                  <a:lnTo>
                    <a:pt x="7313" y="20631"/>
                  </a:lnTo>
                  <a:lnTo>
                    <a:pt x="7323" y="20621"/>
                  </a:lnTo>
                  <a:lnTo>
                    <a:pt x="7336" y="20609"/>
                  </a:lnTo>
                  <a:lnTo>
                    <a:pt x="7351" y="20594"/>
                  </a:lnTo>
                  <a:lnTo>
                    <a:pt x="7361" y="20581"/>
                  </a:lnTo>
                  <a:lnTo>
                    <a:pt x="7375" y="20565"/>
                  </a:lnTo>
                  <a:lnTo>
                    <a:pt x="7388" y="20548"/>
                  </a:lnTo>
                  <a:lnTo>
                    <a:pt x="7402" y="20530"/>
                  </a:lnTo>
                  <a:lnTo>
                    <a:pt x="7417" y="20510"/>
                  </a:lnTo>
                  <a:lnTo>
                    <a:pt x="7429" y="20491"/>
                  </a:lnTo>
                  <a:lnTo>
                    <a:pt x="7443" y="20470"/>
                  </a:lnTo>
                  <a:lnTo>
                    <a:pt x="7457" y="20448"/>
                  </a:lnTo>
                  <a:lnTo>
                    <a:pt x="7471" y="20424"/>
                  </a:lnTo>
                  <a:lnTo>
                    <a:pt x="7485" y="20399"/>
                  </a:lnTo>
                  <a:lnTo>
                    <a:pt x="7500" y="20373"/>
                  </a:lnTo>
                  <a:lnTo>
                    <a:pt x="7514" y="20348"/>
                  </a:lnTo>
                  <a:lnTo>
                    <a:pt x="7528" y="20320"/>
                  </a:lnTo>
                  <a:lnTo>
                    <a:pt x="7543" y="20292"/>
                  </a:lnTo>
                  <a:lnTo>
                    <a:pt x="7557" y="20262"/>
                  </a:lnTo>
                  <a:lnTo>
                    <a:pt x="7572" y="20231"/>
                  </a:lnTo>
                  <a:lnTo>
                    <a:pt x="7587" y="20199"/>
                  </a:lnTo>
                  <a:lnTo>
                    <a:pt x="7601" y="20167"/>
                  </a:lnTo>
                  <a:lnTo>
                    <a:pt x="7615" y="20133"/>
                  </a:lnTo>
                  <a:lnTo>
                    <a:pt x="7630" y="20098"/>
                  </a:lnTo>
                  <a:lnTo>
                    <a:pt x="7645" y="20062"/>
                  </a:lnTo>
                  <a:lnTo>
                    <a:pt x="7659" y="20025"/>
                  </a:lnTo>
                  <a:lnTo>
                    <a:pt x="7674" y="19987"/>
                  </a:lnTo>
                  <a:lnTo>
                    <a:pt x="7689" y="19948"/>
                  </a:lnTo>
                  <a:lnTo>
                    <a:pt x="7705" y="19907"/>
                  </a:lnTo>
                  <a:lnTo>
                    <a:pt x="7719" y="19867"/>
                  </a:lnTo>
                  <a:lnTo>
                    <a:pt x="7734" y="19826"/>
                  </a:lnTo>
                  <a:lnTo>
                    <a:pt x="7749" y="19783"/>
                  </a:lnTo>
                  <a:lnTo>
                    <a:pt x="7763" y="19739"/>
                  </a:lnTo>
                  <a:lnTo>
                    <a:pt x="7778" y="19694"/>
                  </a:lnTo>
                  <a:lnTo>
                    <a:pt x="7793" y="19649"/>
                  </a:lnTo>
                  <a:lnTo>
                    <a:pt x="7808" y="19602"/>
                  </a:lnTo>
                  <a:lnTo>
                    <a:pt x="7823" y="19555"/>
                  </a:lnTo>
                  <a:lnTo>
                    <a:pt x="7838" y="19506"/>
                  </a:lnTo>
                  <a:lnTo>
                    <a:pt x="7853" y="19457"/>
                  </a:lnTo>
                  <a:lnTo>
                    <a:pt x="7867" y="19406"/>
                  </a:lnTo>
                  <a:lnTo>
                    <a:pt x="7882" y="19355"/>
                  </a:lnTo>
                  <a:lnTo>
                    <a:pt x="7897" y="19303"/>
                  </a:lnTo>
                  <a:lnTo>
                    <a:pt x="7912" y="19250"/>
                  </a:lnTo>
                  <a:lnTo>
                    <a:pt x="7927" y="19197"/>
                  </a:lnTo>
                  <a:lnTo>
                    <a:pt x="7942" y="19142"/>
                  </a:lnTo>
                  <a:lnTo>
                    <a:pt x="7957" y="19086"/>
                  </a:lnTo>
                  <a:lnTo>
                    <a:pt x="7972" y="19029"/>
                  </a:lnTo>
                  <a:lnTo>
                    <a:pt x="7987" y="18972"/>
                  </a:lnTo>
                  <a:lnTo>
                    <a:pt x="8001" y="18914"/>
                  </a:lnTo>
                  <a:lnTo>
                    <a:pt x="8016" y="18854"/>
                  </a:lnTo>
                  <a:lnTo>
                    <a:pt x="8031" y="18794"/>
                  </a:lnTo>
                  <a:lnTo>
                    <a:pt x="8046" y="18734"/>
                  </a:lnTo>
                  <a:lnTo>
                    <a:pt x="8061" y="18672"/>
                  </a:lnTo>
                  <a:lnTo>
                    <a:pt x="8076" y="18609"/>
                  </a:lnTo>
                  <a:lnTo>
                    <a:pt x="8091" y="18546"/>
                  </a:lnTo>
                  <a:lnTo>
                    <a:pt x="8106" y="18482"/>
                  </a:lnTo>
                  <a:lnTo>
                    <a:pt x="8121" y="18417"/>
                  </a:lnTo>
                  <a:lnTo>
                    <a:pt x="8136" y="18351"/>
                  </a:lnTo>
                  <a:lnTo>
                    <a:pt x="8151" y="18284"/>
                  </a:lnTo>
                  <a:lnTo>
                    <a:pt x="8166" y="18217"/>
                  </a:lnTo>
                  <a:lnTo>
                    <a:pt x="8181" y="18149"/>
                  </a:lnTo>
                  <a:lnTo>
                    <a:pt x="8196" y="18079"/>
                  </a:lnTo>
                  <a:lnTo>
                    <a:pt x="8211" y="18010"/>
                  </a:lnTo>
                  <a:lnTo>
                    <a:pt x="8226" y="17940"/>
                  </a:lnTo>
                  <a:lnTo>
                    <a:pt x="8240" y="17868"/>
                  </a:lnTo>
                  <a:lnTo>
                    <a:pt x="8255" y="17796"/>
                  </a:lnTo>
                  <a:lnTo>
                    <a:pt x="8270" y="17723"/>
                  </a:lnTo>
                  <a:lnTo>
                    <a:pt x="8285" y="17649"/>
                  </a:lnTo>
                  <a:lnTo>
                    <a:pt x="8300" y="17575"/>
                  </a:lnTo>
                  <a:lnTo>
                    <a:pt x="8315" y="17501"/>
                  </a:lnTo>
                  <a:lnTo>
                    <a:pt x="8330" y="17425"/>
                  </a:lnTo>
                  <a:lnTo>
                    <a:pt x="8345" y="17349"/>
                  </a:lnTo>
                  <a:lnTo>
                    <a:pt x="8360" y="17271"/>
                  </a:lnTo>
                  <a:lnTo>
                    <a:pt x="8376" y="17192"/>
                  </a:lnTo>
                  <a:lnTo>
                    <a:pt x="8391" y="17115"/>
                  </a:lnTo>
                  <a:lnTo>
                    <a:pt x="8406" y="17037"/>
                  </a:lnTo>
                  <a:lnTo>
                    <a:pt x="8421" y="16957"/>
                  </a:lnTo>
                  <a:lnTo>
                    <a:pt x="8436" y="16876"/>
                  </a:lnTo>
                  <a:lnTo>
                    <a:pt x="8451" y="16795"/>
                  </a:lnTo>
                  <a:lnTo>
                    <a:pt x="8466" y="16713"/>
                  </a:lnTo>
                  <a:lnTo>
                    <a:pt x="8481" y="16631"/>
                  </a:lnTo>
                  <a:lnTo>
                    <a:pt x="8496" y="16548"/>
                  </a:lnTo>
                  <a:lnTo>
                    <a:pt x="8511" y="16464"/>
                  </a:lnTo>
                  <a:lnTo>
                    <a:pt x="8526" y="16380"/>
                  </a:lnTo>
                  <a:lnTo>
                    <a:pt x="8541" y="16295"/>
                  </a:lnTo>
                  <a:lnTo>
                    <a:pt x="8556" y="16210"/>
                  </a:lnTo>
                  <a:lnTo>
                    <a:pt x="8571" y="16124"/>
                  </a:lnTo>
                  <a:lnTo>
                    <a:pt x="8586" y="16037"/>
                  </a:lnTo>
                  <a:lnTo>
                    <a:pt x="8601" y="15950"/>
                  </a:lnTo>
                  <a:lnTo>
                    <a:pt x="8616" y="15862"/>
                  </a:lnTo>
                  <a:lnTo>
                    <a:pt x="8631" y="15774"/>
                  </a:lnTo>
                  <a:lnTo>
                    <a:pt x="8646" y="15686"/>
                  </a:lnTo>
                  <a:lnTo>
                    <a:pt x="8661" y="15597"/>
                  </a:lnTo>
                  <a:lnTo>
                    <a:pt x="8676" y="15507"/>
                  </a:lnTo>
                  <a:lnTo>
                    <a:pt x="8691" y="15416"/>
                  </a:lnTo>
                  <a:lnTo>
                    <a:pt x="8706" y="15326"/>
                  </a:lnTo>
                  <a:lnTo>
                    <a:pt x="8721" y="15234"/>
                  </a:lnTo>
                  <a:lnTo>
                    <a:pt x="8736" y="15142"/>
                  </a:lnTo>
                  <a:lnTo>
                    <a:pt x="8751" y="15050"/>
                  </a:lnTo>
                  <a:lnTo>
                    <a:pt x="8766" y="14957"/>
                  </a:lnTo>
                  <a:lnTo>
                    <a:pt x="8781" y="14864"/>
                  </a:lnTo>
                  <a:lnTo>
                    <a:pt x="8796" y="14770"/>
                  </a:lnTo>
                  <a:lnTo>
                    <a:pt x="8811" y="14676"/>
                  </a:lnTo>
                  <a:lnTo>
                    <a:pt x="8826" y="14582"/>
                  </a:lnTo>
                  <a:lnTo>
                    <a:pt x="8841" y="14487"/>
                  </a:lnTo>
                  <a:lnTo>
                    <a:pt x="8856" y="14392"/>
                  </a:lnTo>
                  <a:lnTo>
                    <a:pt x="8871" y="14296"/>
                  </a:lnTo>
                  <a:lnTo>
                    <a:pt x="8886" y="14200"/>
                  </a:lnTo>
                  <a:lnTo>
                    <a:pt x="8901" y="14104"/>
                  </a:lnTo>
                  <a:lnTo>
                    <a:pt x="8916" y="14007"/>
                  </a:lnTo>
                  <a:lnTo>
                    <a:pt x="8931" y="13910"/>
                  </a:lnTo>
                  <a:lnTo>
                    <a:pt x="8946" y="13812"/>
                  </a:lnTo>
                  <a:lnTo>
                    <a:pt x="8961" y="13714"/>
                  </a:lnTo>
                  <a:lnTo>
                    <a:pt x="8976" y="13616"/>
                  </a:lnTo>
                  <a:lnTo>
                    <a:pt x="8991" y="13517"/>
                  </a:lnTo>
                  <a:lnTo>
                    <a:pt x="9006" y="13418"/>
                  </a:lnTo>
                  <a:lnTo>
                    <a:pt x="9021" y="13319"/>
                  </a:lnTo>
                  <a:lnTo>
                    <a:pt x="9036" y="13220"/>
                  </a:lnTo>
                  <a:lnTo>
                    <a:pt x="9052" y="13119"/>
                  </a:lnTo>
                  <a:lnTo>
                    <a:pt x="9067" y="13020"/>
                  </a:lnTo>
                  <a:lnTo>
                    <a:pt x="9082" y="12920"/>
                  </a:lnTo>
                  <a:lnTo>
                    <a:pt x="9097" y="12819"/>
                  </a:lnTo>
                  <a:lnTo>
                    <a:pt x="9112" y="12718"/>
                  </a:lnTo>
                  <a:lnTo>
                    <a:pt x="9127" y="12617"/>
                  </a:lnTo>
                  <a:lnTo>
                    <a:pt x="9142" y="12516"/>
                  </a:lnTo>
                  <a:lnTo>
                    <a:pt x="9157" y="12415"/>
                  </a:lnTo>
                  <a:lnTo>
                    <a:pt x="9171" y="12314"/>
                  </a:lnTo>
                  <a:lnTo>
                    <a:pt x="9186" y="12212"/>
                  </a:lnTo>
                  <a:lnTo>
                    <a:pt x="9201" y="12110"/>
                  </a:lnTo>
                  <a:lnTo>
                    <a:pt x="9216" y="12008"/>
                  </a:lnTo>
                  <a:lnTo>
                    <a:pt x="9231" y="11906"/>
                  </a:lnTo>
                  <a:lnTo>
                    <a:pt x="9246" y="11803"/>
                  </a:lnTo>
                  <a:lnTo>
                    <a:pt x="9261" y="11700"/>
                  </a:lnTo>
                  <a:lnTo>
                    <a:pt x="9276" y="11598"/>
                  </a:lnTo>
                  <a:lnTo>
                    <a:pt x="9291" y="11495"/>
                  </a:lnTo>
                  <a:lnTo>
                    <a:pt x="9306" y="11392"/>
                  </a:lnTo>
                  <a:lnTo>
                    <a:pt x="9321" y="11289"/>
                  </a:lnTo>
                  <a:lnTo>
                    <a:pt x="9336" y="11186"/>
                  </a:lnTo>
                  <a:lnTo>
                    <a:pt x="9351" y="11082"/>
                  </a:lnTo>
                  <a:lnTo>
                    <a:pt x="9366" y="10979"/>
                  </a:lnTo>
                  <a:lnTo>
                    <a:pt x="9381" y="10876"/>
                  </a:lnTo>
                  <a:lnTo>
                    <a:pt x="9396" y="10772"/>
                  </a:lnTo>
                  <a:lnTo>
                    <a:pt x="9411" y="10669"/>
                  </a:lnTo>
                  <a:lnTo>
                    <a:pt x="9426" y="10566"/>
                  </a:lnTo>
                  <a:lnTo>
                    <a:pt x="9441" y="10462"/>
                  </a:lnTo>
                  <a:lnTo>
                    <a:pt x="9456" y="10359"/>
                  </a:lnTo>
                  <a:lnTo>
                    <a:pt x="9471" y="10255"/>
                  </a:lnTo>
                  <a:lnTo>
                    <a:pt x="9486" y="10152"/>
                  </a:lnTo>
                  <a:lnTo>
                    <a:pt x="9501" y="10048"/>
                  </a:lnTo>
                  <a:lnTo>
                    <a:pt x="9516" y="9945"/>
                  </a:lnTo>
                  <a:lnTo>
                    <a:pt x="9531" y="9842"/>
                  </a:lnTo>
                  <a:lnTo>
                    <a:pt x="9546" y="9738"/>
                  </a:lnTo>
                  <a:lnTo>
                    <a:pt x="9561" y="9635"/>
                  </a:lnTo>
                  <a:lnTo>
                    <a:pt x="9576" y="9532"/>
                  </a:lnTo>
                  <a:lnTo>
                    <a:pt x="9591" y="9429"/>
                  </a:lnTo>
                  <a:lnTo>
                    <a:pt x="9606" y="9326"/>
                  </a:lnTo>
                  <a:lnTo>
                    <a:pt x="9621" y="9223"/>
                  </a:lnTo>
                  <a:lnTo>
                    <a:pt x="9636" y="9121"/>
                  </a:lnTo>
                  <a:lnTo>
                    <a:pt x="9651" y="9018"/>
                  </a:lnTo>
                  <a:lnTo>
                    <a:pt x="9666" y="8916"/>
                  </a:lnTo>
                  <a:lnTo>
                    <a:pt x="9681" y="8813"/>
                  </a:lnTo>
                  <a:lnTo>
                    <a:pt x="9696" y="8711"/>
                  </a:lnTo>
                  <a:lnTo>
                    <a:pt x="9711" y="8609"/>
                  </a:lnTo>
                  <a:lnTo>
                    <a:pt x="9728" y="8506"/>
                  </a:lnTo>
                  <a:lnTo>
                    <a:pt x="9743" y="8405"/>
                  </a:lnTo>
                  <a:lnTo>
                    <a:pt x="9758" y="8304"/>
                  </a:lnTo>
                  <a:lnTo>
                    <a:pt x="9772" y="8203"/>
                  </a:lnTo>
                  <a:lnTo>
                    <a:pt x="9788" y="8101"/>
                  </a:lnTo>
                  <a:lnTo>
                    <a:pt x="9803" y="8001"/>
                  </a:lnTo>
                  <a:lnTo>
                    <a:pt x="9818" y="7900"/>
                  </a:lnTo>
                  <a:lnTo>
                    <a:pt x="9833" y="7800"/>
                  </a:lnTo>
                  <a:lnTo>
                    <a:pt x="9848" y="7700"/>
                  </a:lnTo>
                  <a:lnTo>
                    <a:pt x="9863" y="7600"/>
                  </a:lnTo>
                  <a:lnTo>
                    <a:pt x="9878" y="7501"/>
                  </a:lnTo>
                  <a:lnTo>
                    <a:pt x="9893" y="7402"/>
                  </a:lnTo>
                  <a:lnTo>
                    <a:pt x="9908" y="7303"/>
                  </a:lnTo>
                  <a:lnTo>
                    <a:pt x="9923" y="7205"/>
                  </a:lnTo>
                  <a:lnTo>
                    <a:pt x="9938" y="7107"/>
                  </a:lnTo>
                  <a:lnTo>
                    <a:pt x="9953" y="7009"/>
                  </a:lnTo>
                  <a:lnTo>
                    <a:pt x="9968" y="6911"/>
                  </a:lnTo>
                  <a:lnTo>
                    <a:pt x="9983" y="6814"/>
                  </a:lnTo>
                  <a:lnTo>
                    <a:pt x="9998" y="6717"/>
                  </a:lnTo>
                  <a:cubicBezTo>
                    <a:pt x="10006" y="6664"/>
                    <a:pt x="10055" y="6628"/>
                    <a:pt x="10107" y="6637"/>
                  </a:cubicBezTo>
                  <a:cubicBezTo>
                    <a:pt x="10160" y="6645"/>
                    <a:pt x="10195" y="6694"/>
                    <a:pt x="10187" y="6746"/>
                  </a:cubicBezTo>
                  <a:lnTo>
                    <a:pt x="10172" y="6843"/>
                  </a:lnTo>
                  <a:lnTo>
                    <a:pt x="10157" y="6940"/>
                  </a:lnTo>
                  <a:lnTo>
                    <a:pt x="10142" y="7038"/>
                  </a:lnTo>
                  <a:lnTo>
                    <a:pt x="10127" y="7136"/>
                  </a:lnTo>
                  <a:lnTo>
                    <a:pt x="10112" y="7234"/>
                  </a:lnTo>
                  <a:lnTo>
                    <a:pt x="10097" y="7332"/>
                  </a:lnTo>
                  <a:lnTo>
                    <a:pt x="10082" y="7431"/>
                  </a:lnTo>
                  <a:lnTo>
                    <a:pt x="10067" y="7530"/>
                  </a:lnTo>
                  <a:lnTo>
                    <a:pt x="10052" y="7629"/>
                  </a:lnTo>
                  <a:lnTo>
                    <a:pt x="10037" y="7729"/>
                  </a:lnTo>
                  <a:lnTo>
                    <a:pt x="10022" y="7829"/>
                  </a:lnTo>
                  <a:lnTo>
                    <a:pt x="10007" y="7929"/>
                  </a:lnTo>
                  <a:lnTo>
                    <a:pt x="9992" y="8030"/>
                  </a:lnTo>
                  <a:lnTo>
                    <a:pt x="9977" y="8130"/>
                  </a:lnTo>
                  <a:lnTo>
                    <a:pt x="9962" y="8230"/>
                  </a:lnTo>
                  <a:lnTo>
                    <a:pt x="9947" y="8333"/>
                  </a:lnTo>
                  <a:lnTo>
                    <a:pt x="9932" y="8434"/>
                  </a:lnTo>
                  <a:lnTo>
                    <a:pt x="9917" y="8535"/>
                  </a:lnTo>
                  <a:lnTo>
                    <a:pt x="9901" y="8636"/>
                  </a:lnTo>
                  <a:lnTo>
                    <a:pt x="9886" y="8738"/>
                  </a:lnTo>
                  <a:lnTo>
                    <a:pt x="9871" y="8840"/>
                  </a:lnTo>
                  <a:lnTo>
                    <a:pt x="9856" y="8943"/>
                  </a:lnTo>
                  <a:lnTo>
                    <a:pt x="9841" y="9045"/>
                  </a:lnTo>
                  <a:lnTo>
                    <a:pt x="9826" y="9148"/>
                  </a:lnTo>
                  <a:lnTo>
                    <a:pt x="9811" y="9250"/>
                  </a:lnTo>
                  <a:lnTo>
                    <a:pt x="9796" y="9353"/>
                  </a:lnTo>
                  <a:lnTo>
                    <a:pt x="9781" y="9456"/>
                  </a:lnTo>
                  <a:lnTo>
                    <a:pt x="9766" y="9559"/>
                  </a:lnTo>
                  <a:lnTo>
                    <a:pt x="9751" y="9662"/>
                  </a:lnTo>
                  <a:lnTo>
                    <a:pt x="9736" y="9765"/>
                  </a:lnTo>
                  <a:lnTo>
                    <a:pt x="9721" y="9869"/>
                  </a:lnTo>
                  <a:lnTo>
                    <a:pt x="9706" y="9972"/>
                  </a:lnTo>
                  <a:lnTo>
                    <a:pt x="9691" y="10075"/>
                  </a:lnTo>
                  <a:lnTo>
                    <a:pt x="9676" y="10179"/>
                  </a:lnTo>
                  <a:lnTo>
                    <a:pt x="9661" y="10282"/>
                  </a:lnTo>
                  <a:lnTo>
                    <a:pt x="9646" y="10386"/>
                  </a:lnTo>
                  <a:lnTo>
                    <a:pt x="9631" y="10489"/>
                  </a:lnTo>
                  <a:lnTo>
                    <a:pt x="9616" y="10593"/>
                  </a:lnTo>
                  <a:lnTo>
                    <a:pt x="9601" y="10696"/>
                  </a:lnTo>
                  <a:lnTo>
                    <a:pt x="9586" y="10799"/>
                  </a:lnTo>
                  <a:lnTo>
                    <a:pt x="9571" y="10903"/>
                  </a:lnTo>
                  <a:lnTo>
                    <a:pt x="9556" y="11006"/>
                  </a:lnTo>
                  <a:lnTo>
                    <a:pt x="9541" y="11109"/>
                  </a:lnTo>
                  <a:lnTo>
                    <a:pt x="9526" y="11213"/>
                  </a:lnTo>
                  <a:lnTo>
                    <a:pt x="9511" y="11316"/>
                  </a:lnTo>
                  <a:lnTo>
                    <a:pt x="9496" y="11419"/>
                  </a:lnTo>
                  <a:lnTo>
                    <a:pt x="9481" y="11522"/>
                  </a:lnTo>
                  <a:lnTo>
                    <a:pt x="9466" y="11625"/>
                  </a:lnTo>
                  <a:lnTo>
                    <a:pt x="9451" y="11727"/>
                  </a:lnTo>
                  <a:lnTo>
                    <a:pt x="9436" y="11830"/>
                  </a:lnTo>
                  <a:lnTo>
                    <a:pt x="9421" y="11933"/>
                  </a:lnTo>
                  <a:lnTo>
                    <a:pt x="9406" y="12035"/>
                  </a:lnTo>
                  <a:lnTo>
                    <a:pt x="9391" y="12137"/>
                  </a:lnTo>
                  <a:lnTo>
                    <a:pt x="9376" y="12239"/>
                  </a:lnTo>
                  <a:lnTo>
                    <a:pt x="9361" y="12341"/>
                  </a:lnTo>
                  <a:lnTo>
                    <a:pt x="9346" y="12444"/>
                  </a:lnTo>
                  <a:lnTo>
                    <a:pt x="9331" y="12545"/>
                  </a:lnTo>
                  <a:lnTo>
                    <a:pt x="9316" y="12646"/>
                  </a:lnTo>
                  <a:lnTo>
                    <a:pt x="9301" y="12747"/>
                  </a:lnTo>
                  <a:lnTo>
                    <a:pt x="9286" y="12848"/>
                  </a:lnTo>
                  <a:lnTo>
                    <a:pt x="9271" y="12949"/>
                  </a:lnTo>
                  <a:lnTo>
                    <a:pt x="9256" y="13049"/>
                  </a:lnTo>
                  <a:lnTo>
                    <a:pt x="9241" y="13150"/>
                  </a:lnTo>
                  <a:lnTo>
                    <a:pt x="9225" y="13249"/>
                  </a:lnTo>
                  <a:lnTo>
                    <a:pt x="9210" y="13348"/>
                  </a:lnTo>
                  <a:lnTo>
                    <a:pt x="9195" y="13447"/>
                  </a:lnTo>
                  <a:lnTo>
                    <a:pt x="9180" y="13546"/>
                  </a:lnTo>
                  <a:lnTo>
                    <a:pt x="9165" y="13645"/>
                  </a:lnTo>
                  <a:lnTo>
                    <a:pt x="9150" y="13743"/>
                  </a:lnTo>
                  <a:lnTo>
                    <a:pt x="9135" y="13841"/>
                  </a:lnTo>
                  <a:lnTo>
                    <a:pt x="9120" y="13939"/>
                  </a:lnTo>
                  <a:lnTo>
                    <a:pt x="9105" y="14036"/>
                  </a:lnTo>
                  <a:lnTo>
                    <a:pt x="9090" y="14133"/>
                  </a:lnTo>
                  <a:lnTo>
                    <a:pt x="9075" y="14229"/>
                  </a:lnTo>
                  <a:lnTo>
                    <a:pt x="9060" y="14326"/>
                  </a:lnTo>
                  <a:lnTo>
                    <a:pt x="9045" y="14421"/>
                  </a:lnTo>
                  <a:lnTo>
                    <a:pt x="9030" y="14517"/>
                  </a:lnTo>
                  <a:lnTo>
                    <a:pt x="9015" y="14613"/>
                  </a:lnTo>
                  <a:lnTo>
                    <a:pt x="9000" y="14707"/>
                  </a:lnTo>
                  <a:lnTo>
                    <a:pt x="8985" y="14801"/>
                  </a:lnTo>
                  <a:lnTo>
                    <a:pt x="8970" y="14895"/>
                  </a:lnTo>
                  <a:lnTo>
                    <a:pt x="8955" y="14988"/>
                  </a:lnTo>
                  <a:lnTo>
                    <a:pt x="8940" y="15081"/>
                  </a:lnTo>
                  <a:lnTo>
                    <a:pt x="8925" y="15173"/>
                  </a:lnTo>
                  <a:lnTo>
                    <a:pt x="8910" y="15265"/>
                  </a:lnTo>
                  <a:lnTo>
                    <a:pt x="8895" y="15357"/>
                  </a:lnTo>
                  <a:lnTo>
                    <a:pt x="8880" y="15447"/>
                  </a:lnTo>
                  <a:lnTo>
                    <a:pt x="8865" y="15538"/>
                  </a:lnTo>
                  <a:lnTo>
                    <a:pt x="8850" y="15628"/>
                  </a:lnTo>
                  <a:lnTo>
                    <a:pt x="8835" y="15717"/>
                  </a:lnTo>
                  <a:lnTo>
                    <a:pt x="8820" y="15807"/>
                  </a:lnTo>
                  <a:lnTo>
                    <a:pt x="8805" y="15895"/>
                  </a:lnTo>
                  <a:lnTo>
                    <a:pt x="8790" y="15983"/>
                  </a:lnTo>
                  <a:lnTo>
                    <a:pt x="8775" y="16070"/>
                  </a:lnTo>
                  <a:lnTo>
                    <a:pt x="8760" y="16157"/>
                  </a:lnTo>
                  <a:lnTo>
                    <a:pt x="8745" y="16243"/>
                  </a:lnTo>
                  <a:lnTo>
                    <a:pt x="8730" y="16328"/>
                  </a:lnTo>
                  <a:lnTo>
                    <a:pt x="8715" y="16413"/>
                  </a:lnTo>
                  <a:lnTo>
                    <a:pt x="8700" y="16499"/>
                  </a:lnTo>
                  <a:lnTo>
                    <a:pt x="8685" y="16581"/>
                  </a:lnTo>
                  <a:lnTo>
                    <a:pt x="8670" y="16666"/>
                  </a:lnTo>
                  <a:lnTo>
                    <a:pt x="8655" y="16748"/>
                  </a:lnTo>
                  <a:lnTo>
                    <a:pt x="8640" y="16830"/>
                  </a:lnTo>
                  <a:lnTo>
                    <a:pt x="8625" y="16911"/>
                  </a:lnTo>
                  <a:lnTo>
                    <a:pt x="8610" y="16992"/>
                  </a:lnTo>
                  <a:lnTo>
                    <a:pt x="8595" y="17072"/>
                  </a:lnTo>
                  <a:lnTo>
                    <a:pt x="8580" y="17152"/>
                  </a:lnTo>
                  <a:lnTo>
                    <a:pt x="8565" y="17231"/>
                  </a:lnTo>
                  <a:lnTo>
                    <a:pt x="8549" y="17308"/>
                  </a:lnTo>
                  <a:lnTo>
                    <a:pt x="8534" y="17386"/>
                  </a:lnTo>
                  <a:lnTo>
                    <a:pt x="8519" y="17462"/>
                  </a:lnTo>
                  <a:lnTo>
                    <a:pt x="8504" y="17538"/>
                  </a:lnTo>
                  <a:lnTo>
                    <a:pt x="8489" y="17614"/>
                  </a:lnTo>
                  <a:lnTo>
                    <a:pt x="8474" y="17688"/>
                  </a:lnTo>
                  <a:lnTo>
                    <a:pt x="8459" y="17762"/>
                  </a:lnTo>
                  <a:lnTo>
                    <a:pt x="8443" y="17835"/>
                  </a:lnTo>
                  <a:lnTo>
                    <a:pt x="8428" y="17907"/>
                  </a:lnTo>
                  <a:lnTo>
                    <a:pt x="8413" y="17979"/>
                  </a:lnTo>
                  <a:lnTo>
                    <a:pt x="8398" y="18051"/>
                  </a:lnTo>
                  <a:lnTo>
                    <a:pt x="8383" y="18120"/>
                  </a:lnTo>
                  <a:lnTo>
                    <a:pt x="8368" y="18190"/>
                  </a:lnTo>
                  <a:lnTo>
                    <a:pt x="8353" y="18258"/>
                  </a:lnTo>
                  <a:lnTo>
                    <a:pt x="8338" y="18326"/>
                  </a:lnTo>
                  <a:lnTo>
                    <a:pt x="8323" y="18394"/>
                  </a:lnTo>
                  <a:lnTo>
                    <a:pt x="8308" y="18460"/>
                  </a:lnTo>
                  <a:lnTo>
                    <a:pt x="8293" y="18525"/>
                  </a:lnTo>
                  <a:lnTo>
                    <a:pt x="8278" y="18589"/>
                  </a:lnTo>
                  <a:lnTo>
                    <a:pt x="8263" y="18654"/>
                  </a:lnTo>
                  <a:lnTo>
                    <a:pt x="8248" y="18717"/>
                  </a:lnTo>
                  <a:lnTo>
                    <a:pt x="8233" y="18779"/>
                  </a:lnTo>
                  <a:lnTo>
                    <a:pt x="8218" y="18841"/>
                  </a:lnTo>
                  <a:lnTo>
                    <a:pt x="8203" y="18901"/>
                  </a:lnTo>
                  <a:lnTo>
                    <a:pt x="8188" y="18961"/>
                  </a:lnTo>
                  <a:lnTo>
                    <a:pt x="8172" y="19021"/>
                  </a:lnTo>
                  <a:lnTo>
                    <a:pt x="8157" y="19078"/>
                  </a:lnTo>
                  <a:lnTo>
                    <a:pt x="8142" y="19135"/>
                  </a:lnTo>
                  <a:lnTo>
                    <a:pt x="8127" y="19191"/>
                  </a:lnTo>
                  <a:lnTo>
                    <a:pt x="8112" y="19248"/>
                  </a:lnTo>
                  <a:lnTo>
                    <a:pt x="8097" y="19303"/>
                  </a:lnTo>
                  <a:lnTo>
                    <a:pt x="8082" y="19356"/>
                  </a:lnTo>
                  <a:lnTo>
                    <a:pt x="8067" y="19410"/>
                  </a:lnTo>
                  <a:lnTo>
                    <a:pt x="8052" y="19461"/>
                  </a:lnTo>
                  <a:lnTo>
                    <a:pt x="8036" y="19512"/>
                  </a:lnTo>
                  <a:lnTo>
                    <a:pt x="8021" y="19563"/>
                  </a:lnTo>
                  <a:lnTo>
                    <a:pt x="8006" y="19612"/>
                  </a:lnTo>
                  <a:lnTo>
                    <a:pt x="7991" y="19661"/>
                  </a:lnTo>
                  <a:lnTo>
                    <a:pt x="7976" y="19708"/>
                  </a:lnTo>
                  <a:lnTo>
                    <a:pt x="7961" y="19755"/>
                  </a:lnTo>
                  <a:lnTo>
                    <a:pt x="7946" y="19800"/>
                  </a:lnTo>
                  <a:lnTo>
                    <a:pt x="7930" y="19846"/>
                  </a:lnTo>
                  <a:lnTo>
                    <a:pt x="7915" y="19889"/>
                  </a:lnTo>
                  <a:lnTo>
                    <a:pt x="7900" y="19933"/>
                  </a:lnTo>
                  <a:lnTo>
                    <a:pt x="7884" y="19976"/>
                  </a:lnTo>
                  <a:lnTo>
                    <a:pt x="7868" y="20017"/>
                  </a:lnTo>
                  <a:lnTo>
                    <a:pt x="7853" y="20056"/>
                  </a:lnTo>
                  <a:lnTo>
                    <a:pt x="7838" y="20096"/>
                  </a:lnTo>
                  <a:lnTo>
                    <a:pt x="7822" y="20135"/>
                  </a:lnTo>
                  <a:lnTo>
                    <a:pt x="7807" y="20171"/>
                  </a:lnTo>
                  <a:lnTo>
                    <a:pt x="7792" y="20208"/>
                  </a:lnTo>
                  <a:lnTo>
                    <a:pt x="7776" y="20244"/>
                  </a:lnTo>
                  <a:lnTo>
                    <a:pt x="7760" y="20280"/>
                  </a:lnTo>
                  <a:lnTo>
                    <a:pt x="7745" y="20312"/>
                  </a:lnTo>
                  <a:lnTo>
                    <a:pt x="7730" y="20345"/>
                  </a:lnTo>
                  <a:lnTo>
                    <a:pt x="7714" y="20377"/>
                  </a:lnTo>
                  <a:lnTo>
                    <a:pt x="7699" y="20409"/>
                  </a:lnTo>
                  <a:lnTo>
                    <a:pt x="7683" y="20439"/>
                  </a:lnTo>
                  <a:lnTo>
                    <a:pt x="7667" y="20469"/>
                  </a:lnTo>
                  <a:lnTo>
                    <a:pt x="7652" y="20495"/>
                  </a:lnTo>
                  <a:lnTo>
                    <a:pt x="7636" y="20523"/>
                  </a:lnTo>
                  <a:lnTo>
                    <a:pt x="7620" y="20549"/>
                  </a:lnTo>
                  <a:lnTo>
                    <a:pt x="7604" y="20575"/>
                  </a:lnTo>
                  <a:lnTo>
                    <a:pt x="7588" y="20600"/>
                  </a:lnTo>
                  <a:lnTo>
                    <a:pt x="7570" y="20625"/>
                  </a:lnTo>
                  <a:lnTo>
                    <a:pt x="7555" y="20645"/>
                  </a:lnTo>
                  <a:lnTo>
                    <a:pt x="7539" y="20667"/>
                  </a:lnTo>
                  <a:lnTo>
                    <a:pt x="7522" y="20688"/>
                  </a:lnTo>
                  <a:lnTo>
                    <a:pt x="7505" y="20708"/>
                  </a:lnTo>
                  <a:lnTo>
                    <a:pt x="7486" y="20729"/>
                  </a:lnTo>
                  <a:lnTo>
                    <a:pt x="7471" y="20744"/>
                  </a:lnTo>
                  <a:lnTo>
                    <a:pt x="7454" y="20762"/>
                  </a:lnTo>
                  <a:lnTo>
                    <a:pt x="7433" y="20780"/>
                  </a:lnTo>
                  <a:lnTo>
                    <a:pt x="7418" y="20792"/>
                  </a:lnTo>
                  <a:lnTo>
                    <a:pt x="7400" y="20807"/>
                  </a:lnTo>
                  <a:lnTo>
                    <a:pt x="7378" y="20823"/>
                  </a:lnTo>
                  <a:lnTo>
                    <a:pt x="7363" y="20832"/>
                  </a:lnTo>
                  <a:lnTo>
                    <a:pt x="7339" y="20845"/>
                  </a:lnTo>
                  <a:lnTo>
                    <a:pt x="7324" y="20852"/>
                  </a:lnTo>
                  <a:lnTo>
                    <a:pt x="7299" y="20864"/>
                  </a:lnTo>
                  <a:lnTo>
                    <a:pt x="7278" y="20870"/>
                  </a:lnTo>
                  <a:lnTo>
                    <a:pt x="7263" y="20874"/>
                  </a:lnTo>
                  <a:lnTo>
                    <a:pt x="7236" y="20881"/>
                  </a:lnTo>
                  <a:lnTo>
                    <a:pt x="7215" y="20883"/>
                  </a:lnTo>
                  <a:lnTo>
                    <a:pt x="7200" y="20884"/>
                  </a:lnTo>
                  <a:lnTo>
                    <a:pt x="7172" y="20885"/>
                  </a:lnTo>
                  <a:lnTo>
                    <a:pt x="7151" y="20884"/>
                  </a:lnTo>
                  <a:lnTo>
                    <a:pt x="7130" y="20881"/>
                  </a:lnTo>
                  <a:lnTo>
                    <a:pt x="7115" y="20878"/>
                  </a:lnTo>
                  <a:lnTo>
                    <a:pt x="7090" y="20872"/>
                  </a:lnTo>
                  <a:lnTo>
                    <a:pt x="7067" y="20865"/>
                  </a:lnTo>
                  <a:lnTo>
                    <a:pt x="7047" y="20856"/>
                  </a:lnTo>
                  <a:lnTo>
                    <a:pt x="7027" y="20847"/>
                  </a:lnTo>
                  <a:lnTo>
                    <a:pt x="7008" y="20837"/>
                  </a:lnTo>
                  <a:lnTo>
                    <a:pt x="6989" y="20825"/>
                  </a:lnTo>
                  <a:lnTo>
                    <a:pt x="6971" y="20813"/>
                  </a:lnTo>
                  <a:lnTo>
                    <a:pt x="6950" y="20797"/>
                  </a:lnTo>
                  <a:lnTo>
                    <a:pt x="6935" y="20784"/>
                  </a:lnTo>
                  <a:lnTo>
                    <a:pt x="6917" y="20769"/>
                  </a:lnTo>
                  <a:lnTo>
                    <a:pt x="6900" y="20752"/>
                  </a:lnTo>
                  <a:lnTo>
                    <a:pt x="6882" y="20735"/>
                  </a:lnTo>
                  <a:lnTo>
                    <a:pt x="6864" y="20715"/>
                  </a:lnTo>
                  <a:lnTo>
                    <a:pt x="6849" y="20697"/>
                  </a:lnTo>
                  <a:lnTo>
                    <a:pt x="6832" y="20677"/>
                  </a:lnTo>
                  <a:lnTo>
                    <a:pt x="6816" y="20656"/>
                  </a:lnTo>
                  <a:lnTo>
                    <a:pt x="6798" y="20633"/>
                  </a:lnTo>
                  <a:lnTo>
                    <a:pt x="6783" y="20611"/>
                  </a:lnTo>
                  <a:lnTo>
                    <a:pt x="6767" y="20587"/>
                  </a:lnTo>
                  <a:lnTo>
                    <a:pt x="6750" y="20561"/>
                  </a:lnTo>
                  <a:lnTo>
                    <a:pt x="6735" y="20536"/>
                  </a:lnTo>
                  <a:lnTo>
                    <a:pt x="6719" y="20509"/>
                  </a:lnTo>
                  <a:lnTo>
                    <a:pt x="6703" y="20481"/>
                  </a:lnTo>
                  <a:lnTo>
                    <a:pt x="6688" y="20453"/>
                  </a:lnTo>
                  <a:lnTo>
                    <a:pt x="6672" y="20424"/>
                  </a:lnTo>
                  <a:lnTo>
                    <a:pt x="6656" y="20392"/>
                  </a:lnTo>
                  <a:lnTo>
                    <a:pt x="6641" y="20361"/>
                  </a:lnTo>
                  <a:lnTo>
                    <a:pt x="6626" y="20329"/>
                  </a:lnTo>
                  <a:lnTo>
                    <a:pt x="6610" y="20295"/>
                  </a:lnTo>
                  <a:lnTo>
                    <a:pt x="6595" y="20261"/>
                  </a:lnTo>
                  <a:lnTo>
                    <a:pt x="6579" y="20226"/>
                  </a:lnTo>
                  <a:lnTo>
                    <a:pt x="6564" y="20190"/>
                  </a:lnTo>
                  <a:lnTo>
                    <a:pt x="6549" y="20154"/>
                  </a:lnTo>
                  <a:lnTo>
                    <a:pt x="6533" y="20116"/>
                  </a:lnTo>
                  <a:lnTo>
                    <a:pt x="6518" y="20076"/>
                  </a:lnTo>
                  <a:lnTo>
                    <a:pt x="6503" y="20036"/>
                  </a:lnTo>
                  <a:lnTo>
                    <a:pt x="6487" y="19995"/>
                  </a:lnTo>
                  <a:lnTo>
                    <a:pt x="6472" y="19954"/>
                  </a:lnTo>
                  <a:lnTo>
                    <a:pt x="6457" y="19912"/>
                  </a:lnTo>
                  <a:lnTo>
                    <a:pt x="6442" y="19868"/>
                  </a:lnTo>
                  <a:lnTo>
                    <a:pt x="6426" y="19824"/>
                  </a:lnTo>
                  <a:lnTo>
                    <a:pt x="6411" y="19778"/>
                  </a:lnTo>
                  <a:lnTo>
                    <a:pt x="6396" y="19732"/>
                  </a:lnTo>
                  <a:lnTo>
                    <a:pt x="6381" y="19685"/>
                  </a:lnTo>
                  <a:lnTo>
                    <a:pt x="6366" y="19637"/>
                  </a:lnTo>
                  <a:lnTo>
                    <a:pt x="6351" y="19590"/>
                  </a:lnTo>
                  <a:lnTo>
                    <a:pt x="6335" y="19538"/>
                  </a:lnTo>
                  <a:lnTo>
                    <a:pt x="6319" y="19488"/>
                  </a:lnTo>
                  <a:lnTo>
                    <a:pt x="6304" y="19436"/>
                  </a:lnTo>
                  <a:lnTo>
                    <a:pt x="6289" y="19384"/>
                  </a:lnTo>
                  <a:lnTo>
                    <a:pt x="6274" y="19330"/>
                  </a:lnTo>
                  <a:lnTo>
                    <a:pt x="6259" y="19276"/>
                  </a:lnTo>
                  <a:lnTo>
                    <a:pt x="6244" y="19221"/>
                  </a:lnTo>
                  <a:lnTo>
                    <a:pt x="6229" y="19165"/>
                  </a:lnTo>
                  <a:lnTo>
                    <a:pt x="6214" y="19108"/>
                  </a:lnTo>
                  <a:lnTo>
                    <a:pt x="6199" y="19051"/>
                  </a:lnTo>
                  <a:lnTo>
                    <a:pt x="6183" y="18992"/>
                  </a:lnTo>
                  <a:lnTo>
                    <a:pt x="6168" y="18933"/>
                  </a:lnTo>
                  <a:lnTo>
                    <a:pt x="6153" y="18872"/>
                  </a:lnTo>
                  <a:lnTo>
                    <a:pt x="6138" y="18811"/>
                  </a:lnTo>
                  <a:lnTo>
                    <a:pt x="6123" y="18749"/>
                  </a:lnTo>
                  <a:lnTo>
                    <a:pt x="6108" y="18687"/>
                  </a:lnTo>
                  <a:lnTo>
                    <a:pt x="6093" y="18623"/>
                  </a:lnTo>
                  <a:lnTo>
                    <a:pt x="6078" y="18559"/>
                  </a:lnTo>
                  <a:lnTo>
                    <a:pt x="6063" y="18494"/>
                  </a:lnTo>
                  <a:lnTo>
                    <a:pt x="6048" y="18428"/>
                  </a:lnTo>
                  <a:lnTo>
                    <a:pt x="6033" y="18361"/>
                  </a:lnTo>
                  <a:lnTo>
                    <a:pt x="6018" y="18294"/>
                  </a:lnTo>
                  <a:lnTo>
                    <a:pt x="6003" y="18225"/>
                  </a:lnTo>
                  <a:lnTo>
                    <a:pt x="5988" y="18157"/>
                  </a:lnTo>
                  <a:lnTo>
                    <a:pt x="5973" y="18087"/>
                  </a:lnTo>
                  <a:lnTo>
                    <a:pt x="5958" y="18016"/>
                  </a:lnTo>
                  <a:lnTo>
                    <a:pt x="5942" y="17945"/>
                  </a:lnTo>
                  <a:lnTo>
                    <a:pt x="5927" y="17873"/>
                  </a:lnTo>
                  <a:lnTo>
                    <a:pt x="5912" y="17800"/>
                  </a:lnTo>
                  <a:lnTo>
                    <a:pt x="5897" y="17727"/>
                  </a:lnTo>
                  <a:lnTo>
                    <a:pt x="5882" y="17652"/>
                  </a:lnTo>
                  <a:lnTo>
                    <a:pt x="5867" y="17577"/>
                  </a:lnTo>
                  <a:lnTo>
                    <a:pt x="5852" y="17502"/>
                  </a:lnTo>
                  <a:lnTo>
                    <a:pt x="5837" y="17426"/>
                  </a:lnTo>
                  <a:lnTo>
                    <a:pt x="5822" y="17349"/>
                  </a:lnTo>
                  <a:lnTo>
                    <a:pt x="5807" y="17271"/>
                  </a:lnTo>
                  <a:lnTo>
                    <a:pt x="5792" y="17192"/>
                  </a:lnTo>
                  <a:lnTo>
                    <a:pt x="5777" y="17113"/>
                  </a:lnTo>
                  <a:lnTo>
                    <a:pt x="5762" y="17033"/>
                  </a:lnTo>
                  <a:lnTo>
                    <a:pt x="5747" y="16953"/>
                  </a:lnTo>
                  <a:lnTo>
                    <a:pt x="5732" y="16872"/>
                  </a:lnTo>
                  <a:lnTo>
                    <a:pt x="5717" y="16791"/>
                  </a:lnTo>
                  <a:lnTo>
                    <a:pt x="5702" y="16709"/>
                  </a:lnTo>
                  <a:lnTo>
                    <a:pt x="5687" y="16625"/>
                  </a:lnTo>
                  <a:lnTo>
                    <a:pt x="5672" y="16542"/>
                  </a:lnTo>
                  <a:lnTo>
                    <a:pt x="5656" y="16457"/>
                  </a:lnTo>
                  <a:lnTo>
                    <a:pt x="5641" y="16373"/>
                  </a:lnTo>
                  <a:lnTo>
                    <a:pt x="5626" y="16288"/>
                  </a:lnTo>
                  <a:lnTo>
                    <a:pt x="5611" y="16202"/>
                  </a:lnTo>
                  <a:lnTo>
                    <a:pt x="5596" y="16116"/>
                  </a:lnTo>
                  <a:lnTo>
                    <a:pt x="5581" y="16029"/>
                  </a:lnTo>
                  <a:lnTo>
                    <a:pt x="5566" y="15941"/>
                  </a:lnTo>
                  <a:lnTo>
                    <a:pt x="5551" y="15853"/>
                  </a:lnTo>
                  <a:lnTo>
                    <a:pt x="5536" y="15764"/>
                  </a:lnTo>
                  <a:lnTo>
                    <a:pt x="5521" y="15674"/>
                  </a:lnTo>
                  <a:lnTo>
                    <a:pt x="5506" y="15585"/>
                  </a:lnTo>
                  <a:lnTo>
                    <a:pt x="5491" y="15495"/>
                  </a:lnTo>
                  <a:lnTo>
                    <a:pt x="5476" y="15404"/>
                  </a:lnTo>
                  <a:lnTo>
                    <a:pt x="5461" y="15313"/>
                  </a:lnTo>
                  <a:lnTo>
                    <a:pt x="5446" y="15221"/>
                  </a:lnTo>
                  <a:lnTo>
                    <a:pt x="5431" y="15129"/>
                  </a:lnTo>
                  <a:lnTo>
                    <a:pt x="5416" y="15037"/>
                  </a:lnTo>
                  <a:lnTo>
                    <a:pt x="5401" y="14944"/>
                  </a:lnTo>
                  <a:lnTo>
                    <a:pt x="5386" y="14850"/>
                  </a:lnTo>
                  <a:lnTo>
                    <a:pt x="5371" y="14756"/>
                  </a:lnTo>
                  <a:lnTo>
                    <a:pt x="5356" y="14661"/>
                  </a:lnTo>
                  <a:lnTo>
                    <a:pt x="5341" y="14566"/>
                  </a:lnTo>
                  <a:lnTo>
                    <a:pt x="5326" y="14471"/>
                  </a:lnTo>
                  <a:lnTo>
                    <a:pt x="5311" y="14376"/>
                  </a:lnTo>
                  <a:lnTo>
                    <a:pt x="5296" y="14280"/>
                  </a:lnTo>
                  <a:lnTo>
                    <a:pt x="5281" y="14183"/>
                  </a:lnTo>
                  <a:lnTo>
                    <a:pt x="5266" y="14087"/>
                  </a:lnTo>
                  <a:lnTo>
                    <a:pt x="5251" y="13990"/>
                  </a:lnTo>
                  <a:lnTo>
                    <a:pt x="5236" y="13892"/>
                  </a:lnTo>
                  <a:lnTo>
                    <a:pt x="5221" y="13794"/>
                  </a:lnTo>
                  <a:lnTo>
                    <a:pt x="5206" y="13696"/>
                  </a:lnTo>
                  <a:lnTo>
                    <a:pt x="5191" y="13598"/>
                  </a:lnTo>
                  <a:lnTo>
                    <a:pt x="5176" y="13499"/>
                  </a:lnTo>
                  <a:lnTo>
                    <a:pt x="5161" y="13400"/>
                  </a:lnTo>
                  <a:lnTo>
                    <a:pt x="5146" y="13301"/>
                  </a:lnTo>
                  <a:lnTo>
                    <a:pt x="5131" y="13201"/>
                  </a:lnTo>
                  <a:lnTo>
                    <a:pt x="5116" y="13101"/>
                  </a:lnTo>
                  <a:lnTo>
                    <a:pt x="5101" y="13001"/>
                  </a:lnTo>
                  <a:lnTo>
                    <a:pt x="5086" y="12901"/>
                  </a:lnTo>
                  <a:lnTo>
                    <a:pt x="5071" y="12800"/>
                  </a:lnTo>
                  <a:lnTo>
                    <a:pt x="5056" y="12699"/>
                  </a:lnTo>
                  <a:lnTo>
                    <a:pt x="5041" y="12598"/>
                  </a:lnTo>
                  <a:lnTo>
                    <a:pt x="5025" y="12496"/>
                  </a:lnTo>
                  <a:lnTo>
                    <a:pt x="5010" y="12394"/>
                  </a:lnTo>
                  <a:lnTo>
                    <a:pt x="4996" y="12293"/>
                  </a:lnTo>
                  <a:lnTo>
                    <a:pt x="4979" y="12190"/>
                  </a:lnTo>
                  <a:lnTo>
                    <a:pt x="4964" y="12088"/>
                  </a:lnTo>
                  <a:lnTo>
                    <a:pt x="4949" y="11986"/>
                  </a:lnTo>
                  <a:lnTo>
                    <a:pt x="4934" y="11884"/>
                  </a:lnTo>
                  <a:lnTo>
                    <a:pt x="4919" y="11781"/>
                  </a:lnTo>
                  <a:lnTo>
                    <a:pt x="4904" y="11678"/>
                  </a:lnTo>
                  <a:lnTo>
                    <a:pt x="4889" y="11576"/>
                  </a:lnTo>
                  <a:lnTo>
                    <a:pt x="4874" y="11473"/>
                  </a:lnTo>
                  <a:lnTo>
                    <a:pt x="4859" y="11370"/>
                  </a:lnTo>
                  <a:lnTo>
                    <a:pt x="4844" y="11267"/>
                  </a:lnTo>
                  <a:lnTo>
                    <a:pt x="4829" y="11163"/>
                  </a:lnTo>
                  <a:lnTo>
                    <a:pt x="4814" y="11060"/>
                  </a:lnTo>
                  <a:lnTo>
                    <a:pt x="4799" y="10957"/>
                  </a:lnTo>
                  <a:lnTo>
                    <a:pt x="4784" y="10853"/>
                  </a:lnTo>
                  <a:lnTo>
                    <a:pt x="4769" y="10750"/>
                  </a:lnTo>
                  <a:lnTo>
                    <a:pt x="4754" y="10647"/>
                  </a:lnTo>
                  <a:lnTo>
                    <a:pt x="4739" y="10543"/>
                  </a:lnTo>
                  <a:lnTo>
                    <a:pt x="4724" y="10440"/>
                  </a:lnTo>
                  <a:lnTo>
                    <a:pt x="4709" y="10336"/>
                  </a:lnTo>
                  <a:lnTo>
                    <a:pt x="4694" y="10233"/>
                  </a:lnTo>
                  <a:lnTo>
                    <a:pt x="4679" y="10129"/>
                  </a:lnTo>
                  <a:lnTo>
                    <a:pt x="4664" y="10026"/>
                  </a:lnTo>
                  <a:lnTo>
                    <a:pt x="4649" y="9923"/>
                  </a:lnTo>
                  <a:lnTo>
                    <a:pt x="4634" y="9819"/>
                  </a:lnTo>
                  <a:lnTo>
                    <a:pt x="4619" y="9716"/>
                  </a:lnTo>
                  <a:lnTo>
                    <a:pt x="4604" y="9613"/>
                  </a:lnTo>
                  <a:lnTo>
                    <a:pt x="4589" y="9510"/>
                  </a:lnTo>
                  <a:lnTo>
                    <a:pt x="4574" y="9407"/>
                  </a:lnTo>
                  <a:lnTo>
                    <a:pt x="4559" y="9304"/>
                  </a:lnTo>
                  <a:lnTo>
                    <a:pt x="4544" y="9201"/>
                  </a:lnTo>
                  <a:lnTo>
                    <a:pt x="4529" y="9099"/>
                  </a:lnTo>
                  <a:lnTo>
                    <a:pt x="4514" y="8996"/>
                  </a:lnTo>
                  <a:lnTo>
                    <a:pt x="4499" y="8894"/>
                  </a:lnTo>
                  <a:lnTo>
                    <a:pt x="4484" y="8791"/>
                  </a:lnTo>
                  <a:lnTo>
                    <a:pt x="4470" y="8690"/>
                  </a:lnTo>
                  <a:lnTo>
                    <a:pt x="4454" y="8588"/>
                  </a:lnTo>
                  <a:lnTo>
                    <a:pt x="4439" y="8486"/>
                  </a:lnTo>
                  <a:lnTo>
                    <a:pt x="4425" y="8385"/>
                  </a:lnTo>
                  <a:lnTo>
                    <a:pt x="4410" y="8284"/>
                  </a:lnTo>
                  <a:lnTo>
                    <a:pt x="4395" y="8183"/>
                  </a:lnTo>
                  <a:lnTo>
                    <a:pt x="4380" y="8082"/>
                  </a:lnTo>
                  <a:lnTo>
                    <a:pt x="4365" y="7982"/>
                  </a:lnTo>
                  <a:lnTo>
                    <a:pt x="4350" y="7881"/>
                  </a:lnTo>
                  <a:lnTo>
                    <a:pt x="4335" y="7781"/>
                  </a:lnTo>
                  <a:lnTo>
                    <a:pt x="4320" y="7682"/>
                  </a:lnTo>
                  <a:lnTo>
                    <a:pt x="4304" y="7582"/>
                  </a:lnTo>
                  <a:lnTo>
                    <a:pt x="4289" y="7483"/>
                  </a:lnTo>
                  <a:lnTo>
                    <a:pt x="4274" y="7384"/>
                  </a:lnTo>
                  <a:lnTo>
                    <a:pt x="4259" y="7285"/>
                  </a:lnTo>
                  <a:lnTo>
                    <a:pt x="4244" y="7187"/>
                  </a:lnTo>
                  <a:lnTo>
                    <a:pt x="4229" y="7089"/>
                  </a:lnTo>
                  <a:lnTo>
                    <a:pt x="4214" y="6991"/>
                  </a:lnTo>
                  <a:lnTo>
                    <a:pt x="4199" y="6894"/>
                  </a:lnTo>
                  <a:lnTo>
                    <a:pt x="4184" y="6797"/>
                  </a:lnTo>
                  <a:lnTo>
                    <a:pt x="4169" y="6700"/>
                  </a:lnTo>
                  <a:lnTo>
                    <a:pt x="4154" y="6604"/>
                  </a:lnTo>
                  <a:lnTo>
                    <a:pt x="4139" y="6508"/>
                  </a:lnTo>
                  <a:lnTo>
                    <a:pt x="4124" y="6413"/>
                  </a:lnTo>
                  <a:lnTo>
                    <a:pt x="4109" y="6318"/>
                  </a:lnTo>
                  <a:lnTo>
                    <a:pt x="4094" y="6224"/>
                  </a:lnTo>
                  <a:lnTo>
                    <a:pt x="4079" y="6130"/>
                  </a:lnTo>
                  <a:lnTo>
                    <a:pt x="4064" y="6036"/>
                  </a:lnTo>
                  <a:lnTo>
                    <a:pt x="4049" y="5943"/>
                  </a:lnTo>
                  <a:lnTo>
                    <a:pt x="4034" y="5850"/>
                  </a:lnTo>
                  <a:lnTo>
                    <a:pt x="4019" y="5758"/>
                  </a:lnTo>
                  <a:lnTo>
                    <a:pt x="4004" y="5666"/>
                  </a:lnTo>
                  <a:lnTo>
                    <a:pt x="3989" y="5574"/>
                  </a:lnTo>
                  <a:lnTo>
                    <a:pt x="3974" y="5483"/>
                  </a:lnTo>
                  <a:lnTo>
                    <a:pt x="3959" y="5393"/>
                  </a:lnTo>
                  <a:lnTo>
                    <a:pt x="3944" y="5303"/>
                  </a:lnTo>
                  <a:lnTo>
                    <a:pt x="3929" y="5213"/>
                  </a:lnTo>
                  <a:lnTo>
                    <a:pt x="3914" y="5125"/>
                  </a:lnTo>
                  <a:lnTo>
                    <a:pt x="3899" y="5037"/>
                  </a:lnTo>
                  <a:lnTo>
                    <a:pt x="3884" y="4949"/>
                  </a:lnTo>
                  <a:lnTo>
                    <a:pt x="3869" y="4862"/>
                  </a:lnTo>
                  <a:lnTo>
                    <a:pt x="3854" y="4775"/>
                  </a:lnTo>
                  <a:lnTo>
                    <a:pt x="3839" y="4689"/>
                  </a:lnTo>
                  <a:lnTo>
                    <a:pt x="3824" y="4603"/>
                  </a:lnTo>
                  <a:lnTo>
                    <a:pt x="3809" y="4518"/>
                  </a:lnTo>
                  <a:lnTo>
                    <a:pt x="3794" y="4434"/>
                  </a:lnTo>
                  <a:lnTo>
                    <a:pt x="3779" y="4351"/>
                  </a:lnTo>
                  <a:lnTo>
                    <a:pt x="3764" y="4268"/>
                  </a:lnTo>
                  <a:lnTo>
                    <a:pt x="3749" y="4185"/>
                  </a:lnTo>
                  <a:lnTo>
                    <a:pt x="3734" y="4103"/>
                  </a:lnTo>
                  <a:lnTo>
                    <a:pt x="3719" y="4022"/>
                  </a:lnTo>
                  <a:lnTo>
                    <a:pt x="3704" y="3941"/>
                  </a:lnTo>
                  <a:lnTo>
                    <a:pt x="3689" y="3861"/>
                  </a:lnTo>
                  <a:lnTo>
                    <a:pt x="3674" y="3782"/>
                  </a:lnTo>
                  <a:lnTo>
                    <a:pt x="3659" y="3704"/>
                  </a:lnTo>
                  <a:lnTo>
                    <a:pt x="3644" y="3627"/>
                  </a:lnTo>
                  <a:lnTo>
                    <a:pt x="3628" y="3549"/>
                  </a:lnTo>
                  <a:lnTo>
                    <a:pt x="3613" y="3472"/>
                  </a:lnTo>
                  <a:lnTo>
                    <a:pt x="3598" y="3396"/>
                  </a:lnTo>
                  <a:lnTo>
                    <a:pt x="3583" y="3322"/>
                  </a:lnTo>
                  <a:lnTo>
                    <a:pt x="3568" y="3248"/>
                  </a:lnTo>
                  <a:lnTo>
                    <a:pt x="3553" y="3174"/>
                  </a:lnTo>
                  <a:lnTo>
                    <a:pt x="3538" y="3101"/>
                  </a:lnTo>
                  <a:lnTo>
                    <a:pt x="3524" y="3028"/>
                  </a:lnTo>
                  <a:lnTo>
                    <a:pt x="3509" y="2957"/>
                  </a:lnTo>
                  <a:lnTo>
                    <a:pt x="3494" y="2887"/>
                  </a:lnTo>
                  <a:lnTo>
                    <a:pt x="3479" y="2817"/>
                  </a:lnTo>
                  <a:lnTo>
                    <a:pt x="3464" y="2748"/>
                  </a:lnTo>
                  <a:lnTo>
                    <a:pt x="3449" y="2679"/>
                  </a:lnTo>
                  <a:lnTo>
                    <a:pt x="3434" y="2611"/>
                  </a:lnTo>
                  <a:lnTo>
                    <a:pt x="3419" y="2545"/>
                  </a:lnTo>
                  <a:lnTo>
                    <a:pt x="3404" y="2479"/>
                  </a:lnTo>
                  <a:lnTo>
                    <a:pt x="3389" y="2414"/>
                  </a:lnTo>
                  <a:lnTo>
                    <a:pt x="3374" y="2349"/>
                  </a:lnTo>
                  <a:lnTo>
                    <a:pt x="3359" y="2286"/>
                  </a:lnTo>
                  <a:lnTo>
                    <a:pt x="3344" y="2223"/>
                  </a:lnTo>
                  <a:lnTo>
                    <a:pt x="3329" y="2161"/>
                  </a:lnTo>
                  <a:lnTo>
                    <a:pt x="3314" y="2100"/>
                  </a:lnTo>
                  <a:lnTo>
                    <a:pt x="3299" y="2040"/>
                  </a:lnTo>
                  <a:lnTo>
                    <a:pt x="3284" y="1981"/>
                  </a:lnTo>
                  <a:lnTo>
                    <a:pt x="3270" y="1923"/>
                  </a:lnTo>
                  <a:lnTo>
                    <a:pt x="3255" y="1865"/>
                  </a:lnTo>
                  <a:lnTo>
                    <a:pt x="3240" y="1808"/>
                  </a:lnTo>
                  <a:lnTo>
                    <a:pt x="3225" y="1753"/>
                  </a:lnTo>
                  <a:lnTo>
                    <a:pt x="3210" y="1698"/>
                  </a:lnTo>
                  <a:lnTo>
                    <a:pt x="3195" y="1643"/>
                  </a:lnTo>
                  <a:lnTo>
                    <a:pt x="3180" y="1590"/>
                  </a:lnTo>
                  <a:lnTo>
                    <a:pt x="3165" y="1538"/>
                  </a:lnTo>
                  <a:lnTo>
                    <a:pt x="3150" y="1487"/>
                  </a:lnTo>
                  <a:lnTo>
                    <a:pt x="3136" y="1436"/>
                  </a:lnTo>
                  <a:lnTo>
                    <a:pt x="3121" y="1387"/>
                  </a:lnTo>
                  <a:lnTo>
                    <a:pt x="3106" y="1338"/>
                  </a:lnTo>
                  <a:lnTo>
                    <a:pt x="3091" y="1291"/>
                  </a:lnTo>
                  <a:lnTo>
                    <a:pt x="3076" y="1244"/>
                  </a:lnTo>
                  <a:lnTo>
                    <a:pt x="3061" y="1198"/>
                  </a:lnTo>
                  <a:lnTo>
                    <a:pt x="3046" y="1153"/>
                  </a:lnTo>
                  <a:lnTo>
                    <a:pt x="3032" y="1109"/>
                  </a:lnTo>
                  <a:lnTo>
                    <a:pt x="3017" y="1066"/>
                  </a:lnTo>
                  <a:lnTo>
                    <a:pt x="3002" y="1024"/>
                  </a:lnTo>
                  <a:lnTo>
                    <a:pt x="2987" y="983"/>
                  </a:lnTo>
                  <a:lnTo>
                    <a:pt x="2973" y="945"/>
                  </a:lnTo>
                  <a:lnTo>
                    <a:pt x="2957" y="905"/>
                  </a:lnTo>
                  <a:lnTo>
                    <a:pt x="2942" y="867"/>
                  </a:lnTo>
                  <a:lnTo>
                    <a:pt x="2928" y="830"/>
                  </a:lnTo>
                  <a:lnTo>
                    <a:pt x="2913" y="793"/>
                  </a:lnTo>
                  <a:lnTo>
                    <a:pt x="2898" y="758"/>
                  </a:lnTo>
                  <a:lnTo>
                    <a:pt x="2884" y="724"/>
                  </a:lnTo>
                  <a:lnTo>
                    <a:pt x="2869" y="691"/>
                  </a:lnTo>
                  <a:lnTo>
                    <a:pt x="2855" y="659"/>
                  </a:lnTo>
                  <a:lnTo>
                    <a:pt x="2840" y="628"/>
                  </a:lnTo>
                  <a:lnTo>
                    <a:pt x="2826" y="598"/>
                  </a:lnTo>
                  <a:lnTo>
                    <a:pt x="2811" y="570"/>
                  </a:lnTo>
                  <a:lnTo>
                    <a:pt x="2797" y="542"/>
                  </a:lnTo>
                  <a:lnTo>
                    <a:pt x="2783" y="515"/>
                  </a:lnTo>
                  <a:lnTo>
                    <a:pt x="2768" y="489"/>
                  </a:lnTo>
                  <a:lnTo>
                    <a:pt x="2754" y="465"/>
                  </a:lnTo>
                  <a:lnTo>
                    <a:pt x="2740" y="441"/>
                  </a:lnTo>
                  <a:lnTo>
                    <a:pt x="2726" y="419"/>
                  </a:lnTo>
                  <a:lnTo>
                    <a:pt x="2712" y="398"/>
                  </a:lnTo>
                  <a:lnTo>
                    <a:pt x="2698" y="377"/>
                  </a:lnTo>
                  <a:lnTo>
                    <a:pt x="2685" y="358"/>
                  </a:lnTo>
                  <a:lnTo>
                    <a:pt x="2671" y="340"/>
                  </a:lnTo>
                  <a:lnTo>
                    <a:pt x="2658" y="323"/>
                  </a:lnTo>
                  <a:lnTo>
                    <a:pt x="2644" y="307"/>
                  </a:lnTo>
                  <a:lnTo>
                    <a:pt x="2631" y="292"/>
                  </a:lnTo>
                  <a:lnTo>
                    <a:pt x="2621" y="281"/>
                  </a:lnTo>
                  <a:lnTo>
                    <a:pt x="2606" y="267"/>
                  </a:lnTo>
                  <a:lnTo>
                    <a:pt x="2594" y="255"/>
                  </a:lnTo>
                  <a:lnTo>
                    <a:pt x="2581" y="244"/>
                  </a:lnTo>
                  <a:lnTo>
                    <a:pt x="2570" y="235"/>
                  </a:lnTo>
                  <a:lnTo>
                    <a:pt x="2562" y="229"/>
                  </a:lnTo>
                  <a:lnTo>
                    <a:pt x="2547" y="220"/>
                  </a:lnTo>
                  <a:lnTo>
                    <a:pt x="2536" y="213"/>
                  </a:lnTo>
                  <a:lnTo>
                    <a:pt x="2531" y="210"/>
                  </a:lnTo>
                  <a:lnTo>
                    <a:pt x="2516" y="204"/>
                  </a:lnTo>
                  <a:lnTo>
                    <a:pt x="2506" y="200"/>
                  </a:lnTo>
                  <a:lnTo>
                    <a:pt x="2503" y="198"/>
                  </a:lnTo>
                  <a:lnTo>
                    <a:pt x="2488" y="195"/>
                  </a:lnTo>
                  <a:lnTo>
                    <a:pt x="2485" y="193"/>
                  </a:lnTo>
                  <a:lnTo>
                    <a:pt x="2470" y="192"/>
                  </a:lnTo>
                  <a:lnTo>
                    <a:pt x="2468" y="191"/>
                  </a:lnTo>
                  <a:lnTo>
                    <a:pt x="2459" y="192"/>
                  </a:lnTo>
                  <a:lnTo>
                    <a:pt x="2444" y="194"/>
                  </a:lnTo>
                  <a:lnTo>
                    <a:pt x="2441" y="193"/>
                  </a:lnTo>
                  <a:lnTo>
                    <a:pt x="2432" y="196"/>
                  </a:lnTo>
                  <a:lnTo>
                    <a:pt x="2420" y="199"/>
                  </a:lnTo>
                  <a:lnTo>
                    <a:pt x="2406" y="205"/>
                  </a:lnTo>
                  <a:lnTo>
                    <a:pt x="2401" y="206"/>
                  </a:lnTo>
                  <a:lnTo>
                    <a:pt x="2390" y="212"/>
                  </a:lnTo>
                  <a:lnTo>
                    <a:pt x="2379" y="218"/>
                  </a:lnTo>
                  <a:lnTo>
                    <a:pt x="2367" y="226"/>
                  </a:lnTo>
                  <a:lnTo>
                    <a:pt x="2355" y="234"/>
                  </a:lnTo>
                  <a:lnTo>
                    <a:pt x="2343" y="244"/>
                  </a:lnTo>
                  <a:lnTo>
                    <a:pt x="2331" y="255"/>
                  </a:lnTo>
                  <a:lnTo>
                    <a:pt x="2318" y="266"/>
                  </a:lnTo>
                  <a:lnTo>
                    <a:pt x="2306" y="279"/>
                  </a:lnTo>
                  <a:lnTo>
                    <a:pt x="2292" y="293"/>
                  </a:lnTo>
                  <a:lnTo>
                    <a:pt x="2279" y="308"/>
                  </a:lnTo>
                  <a:lnTo>
                    <a:pt x="2266" y="324"/>
                  </a:lnTo>
                  <a:lnTo>
                    <a:pt x="2252" y="341"/>
                  </a:lnTo>
                  <a:lnTo>
                    <a:pt x="2239" y="359"/>
                  </a:lnTo>
                  <a:lnTo>
                    <a:pt x="2226" y="377"/>
                  </a:lnTo>
                  <a:lnTo>
                    <a:pt x="2211" y="400"/>
                  </a:lnTo>
                  <a:lnTo>
                    <a:pt x="2197" y="421"/>
                  </a:lnTo>
                  <a:lnTo>
                    <a:pt x="2183" y="444"/>
                  </a:lnTo>
                  <a:lnTo>
                    <a:pt x="2169" y="467"/>
                  </a:lnTo>
                  <a:lnTo>
                    <a:pt x="2155" y="491"/>
                  </a:lnTo>
                  <a:lnTo>
                    <a:pt x="2140" y="519"/>
                  </a:lnTo>
                  <a:lnTo>
                    <a:pt x="2126" y="546"/>
                  </a:lnTo>
                  <a:lnTo>
                    <a:pt x="2111" y="573"/>
                  </a:lnTo>
                  <a:lnTo>
                    <a:pt x="2097" y="602"/>
                  </a:lnTo>
                  <a:lnTo>
                    <a:pt x="2082" y="632"/>
                  </a:lnTo>
                  <a:lnTo>
                    <a:pt x="2068" y="663"/>
                  </a:lnTo>
                  <a:lnTo>
                    <a:pt x="2054" y="694"/>
                  </a:lnTo>
                  <a:lnTo>
                    <a:pt x="2039" y="729"/>
                  </a:lnTo>
                  <a:lnTo>
                    <a:pt x="2024" y="763"/>
                  </a:lnTo>
                  <a:lnTo>
                    <a:pt x="2009" y="799"/>
                  </a:lnTo>
                  <a:lnTo>
                    <a:pt x="1995" y="835"/>
                  </a:lnTo>
                  <a:lnTo>
                    <a:pt x="1980" y="872"/>
                  </a:lnTo>
                  <a:lnTo>
                    <a:pt x="1965" y="911"/>
                  </a:lnTo>
                  <a:lnTo>
                    <a:pt x="1951" y="948"/>
                  </a:lnTo>
                  <a:lnTo>
                    <a:pt x="1936" y="989"/>
                  </a:lnTo>
                  <a:lnTo>
                    <a:pt x="1921" y="1030"/>
                  </a:lnTo>
                  <a:lnTo>
                    <a:pt x="1906" y="1073"/>
                  </a:lnTo>
                  <a:lnTo>
                    <a:pt x="1892" y="1115"/>
                  </a:lnTo>
                  <a:lnTo>
                    <a:pt x="1877" y="1159"/>
                  </a:lnTo>
                  <a:lnTo>
                    <a:pt x="1862" y="1205"/>
                  </a:lnTo>
                  <a:lnTo>
                    <a:pt x="1847" y="1251"/>
                  </a:lnTo>
                  <a:lnTo>
                    <a:pt x="1832" y="1297"/>
                  </a:lnTo>
                  <a:lnTo>
                    <a:pt x="1817" y="1346"/>
                  </a:lnTo>
                  <a:lnTo>
                    <a:pt x="1802" y="1396"/>
                  </a:lnTo>
                  <a:lnTo>
                    <a:pt x="1787" y="1444"/>
                  </a:lnTo>
                  <a:lnTo>
                    <a:pt x="1772" y="1494"/>
                  </a:lnTo>
                  <a:lnTo>
                    <a:pt x="1757" y="1546"/>
                  </a:lnTo>
                  <a:lnTo>
                    <a:pt x="1742" y="1598"/>
                  </a:lnTo>
                  <a:lnTo>
                    <a:pt x="1727" y="1652"/>
                  </a:lnTo>
                  <a:lnTo>
                    <a:pt x="1712" y="1705"/>
                  </a:lnTo>
                  <a:lnTo>
                    <a:pt x="1697" y="1761"/>
                  </a:lnTo>
                  <a:lnTo>
                    <a:pt x="1682" y="1817"/>
                  </a:lnTo>
                  <a:lnTo>
                    <a:pt x="1667" y="1874"/>
                  </a:lnTo>
                  <a:lnTo>
                    <a:pt x="1653" y="1931"/>
                  </a:lnTo>
                  <a:lnTo>
                    <a:pt x="1638" y="1990"/>
                  </a:lnTo>
                  <a:lnTo>
                    <a:pt x="1623" y="2049"/>
                  </a:lnTo>
                  <a:lnTo>
                    <a:pt x="1608" y="2110"/>
                  </a:lnTo>
                  <a:lnTo>
                    <a:pt x="1593" y="2171"/>
                  </a:lnTo>
                  <a:lnTo>
                    <a:pt x="1578" y="2233"/>
                  </a:lnTo>
                  <a:lnTo>
                    <a:pt x="1563" y="2295"/>
                  </a:lnTo>
                  <a:lnTo>
                    <a:pt x="1548" y="2359"/>
                  </a:lnTo>
                  <a:lnTo>
                    <a:pt x="1533" y="2424"/>
                  </a:lnTo>
                  <a:lnTo>
                    <a:pt x="1518" y="2490"/>
                  </a:lnTo>
                  <a:lnTo>
                    <a:pt x="1503" y="2555"/>
                  </a:lnTo>
                  <a:lnTo>
                    <a:pt x="1488" y="2622"/>
                  </a:lnTo>
                  <a:lnTo>
                    <a:pt x="1473" y="2690"/>
                  </a:lnTo>
                  <a:lnTo>
                    <a:pt x="1458" y="2759"/>
                  </a:lnTo>
                  <a:lnTo>
                    <a:pt x="1443" y="2828"/>
                  </a:lnTo>
                  <a:lnTo>
                    <a:pt x="1428" y="2897"/>
                  </a:lnTo>
                  <a:lnTo>
                    <a:pt x="1413" y="2968"/>
                  </a:lnTo>
                  <a:lnTo>
                    <a:pt x="1398" y="3040"/>
                  </a:lnTo>
                  <a:lnTo>
                    <a:pt x="1384" y="3112"/>
                  </a:lnTo>
                  <a:lnTo>
                    <a:pt x="1369" y="3186"/>
                  </a:lnTo>
                  <a:lnTo>
                    <a:pt x="1354" y="3258"/>
                  </a:lnTo>
                  <a:lnTo>
                    <a:pt x="1339" y="3333"/>
                  </a:lnTo>
                  <a:lnTo>
                    <a:pt x="1324" y="3408"/>
                  </a:lnTo>
                  <a:lnTo>
                    <a:pt x="1309" y="3485"/>
                  </a:lnTo>
                  <a:lnTo>
                    <a:pt x="1294" y="3561"/>
                  </a:lnTo>
                  <a:lnTo>
                    <a:pt x="1279" y="3639"/>
                  </a:lnTo>
                  <a:lnTo>
                    <a:pt x="1264" y="3716"/>
                  </a:lnTo>
                  <a:lnTo>
                    <a:pt x="1249" y="3795"/>
                  </a:lnTo>
                  <a:lnTo>
                    <a:pt x="1234" y="3874"/>
                  </a:lnTo>
                  <a:lnTo>
                    <a:pt x="1219" y="3954"/>
                  </a:lnTo>
                  <a:lnTo>
                    <a:pt x="1204" y="4035"/>
                  </a:lnTo>
                  <a:lnTo>
                    <a:pt x="1189" y="4116"/>
                  </a:lnTo>
                  <a:lnTo>
                    <a:pt x="1174" y="4198"/>
                  </a:lnTo>
                  <a:lnTo>
                    <a:pt x="1159" y="4281"/>
                  </a:lnTo>
                  <a:lnTo>
                    <a:pt x="1144" y="4363"/>
                  </a:lnTo>
                  <a:lnTo>
                    <a:pt x="1129" y="4448"/>
                  </a:lnTo>
                  <a:lnTo>
                    <a:pt x="1113" y="4532"/>
                  </a:lnTo>
                  <a:lnTo>
                    <a:pt x="1098" y="4617"/>
                  </a:lnTo>
                  <a:lnTo>
                    <a:pt x="1083" y="4703"/>
                  </a:lnTo>
                  <a:lnTo>
                    <a:pt x="1068" y="4789"/>
                  </a:lnTo>
                  <a:lnTo>
                    <a:pt x="1053" y="4876"/>
                  </a:lnTo>
                  <a:lnTo>
                    <a:pt x="1038" y="4963"/>
                  </a:lnTo>
                  <a:lnTo>
                    <a:pt x="1023" y="5050"/>
                  </a:lnTo>
                  <a:lnTo>
                    <a:pt x="1008" y="5139"/>
                  </a:lnTo>
                  <a:lnTo>
                    <a:pt x="993" y="5228"/>
                  </a:lnTo>
                  <a:lnTo>
                    <a:pt x="978" y="5317"/>
                  </a:lnTo>
                  <a:lnTo>
                    <a:pt x="963" y="5407"/>
                  </a:lnTo>
                  <a:lnTo>
                    <a:pt x="948" y="5498"/>
                  </a:lnTo>
                  <a:lnTo>
                    <a:pt x="933" y="5589"/>
                  </a:lnTo>
                  <a:lnTo>
                    <a:pt x="918" y="5680"/>
                  </a:lnTo>
                  <a:lnTo>
                    <a:pt x="903" y="5772"/>
                  </a:lnTo>
                  <a:lnTo>
                    <a:pt x="888" y="5865"/>
                  </a:lnTo>
                  <a:lnTo>
                    <a:pt x="873" y="5958"/>
                  </a:lnTo>
                  <a:lnTo>
                    <a:pt x="858" y="6051"/>
                  </a:lnTo>
                  <a:lnTo>
                    <a:pt x="843" y="6145"/>
                  </a:lnTo>
                  <a:lnTo>
                    <a:pt x="828" y="6238"/>
                  </a:lnTo>
                  <a:lnTo>
                    <a:pt x="813" y="6333"/>
                  </a:lnTo>
                  <a:lnTo>
                    <a:pt x="798" y="6428"/>
                  </a:lnTo>
                  <a:lnTo>
                    <a:pt x="783" y="6523"/>
                  </a:lnTo>
                  <a:lnTo>
                    <a:pt x="768" y="6619"/>
                  </a:lnTo>
                  <a:lnTo>
                    <a:pt x="753" y="6716"/>
                  </a:lnTo>
                  <a:lnTo>
                    <a:pt x="738" y="6812"/>
                  </a:lnTo>
                  <a:lnTo>
                    <a:pt x="723" y="6909"/>
                  </a:lnTo>
                  <a:lnTo>
                    <a:pt x="708" y="7007"/>
                  </a:lnTo>
                  <a:lnTo>
                    <a:pt x="693" y="7104"/>
                  </a:lnTo>
                  <a:lnTo>
                    <a:pt x="678" y="7202"/>
                  </a:lnTo>
                  <a:lnTo>
                    <a:pt x="663" y="7301"/>
                  </a:lnTo>
                  <a:lnTo>
                    <a:pt x="648" y="7399"/>
                  </a:lnTo>
                  <a:lnTo>
                    <a:pt x="633" y="7498"/>
                  </a:lnTo>
                  <a:lnTo>
                    <a:pt x="618" y="7598"/>
                  </a:lnTo>
                  <a:lnTo>
                    <a:pt x="603" y="7697"/>
                  </a:lnTo>
                  <a:lnTo>
                    <a:pt x="588" y="7797"/>
                  </a:lnTo>
                  <a:lnTo>
                    <a:pt x="573" y="7897"/>
                  </a:lnTo>
                  <a:lnTo>
                    <a:pt x="558" y="7998"/>
                  </a:lnTo>
                  <a:lnTo>
                    <a:pt x="543" y="8098"/>
                  </a:lnTo>
                  <a:lnTo>
                    <a:pt x="528" y="8199"/>
                  </a:lnTo>
                  <a:lnTo>
                    <a:pt x="513" y="8299"/>
                  </a:lnTo>
                  <a:lnTo>
                    <a:pt x="498" y="8402"/>
                  </a:lnTo>
                  <a:lnTo>
                    <a:pt x="483" y="8502"/>
                  </a:lnTo>
                  <a:lnTo>
                    <a:pt x="468" y="8604"/>
                  </a:lnTo>
                  <a:lnTo>
                    <a:pt x="453" y="8707"/>
                  </a:lnTo>
                  <a:lnTo>
                    <a:pt x="437" y="8808"/>
                  </a:lnTo>
                  <a:lnTo>
                    <a:pt x="422" y="8910"/>
                  </a:lnTo>
                  <a:lnTo>
                    <a:pt x="407" y="9012"/>
                  </a:lnTo>
                  <a:lnTo>
                    <a:pt x="392" y="9115"/>
                  </a:lnTo>
                  <a:lnTo>
                    <a:pt x="377" y="9218"/>
                  </a:lnTo>
                  <a:lnTo>
                    <a:pt x="362" y="9320"/>
                  </a:lnTo>
                  <a:lnTo>
                    <a:pt x="347" y="9423"/>
                  </a:lnTo>
                  <a:lnTo>
                    <a:pt x="332" y="9526"/>
                  </a:lnTo>
                  <a:lnTo>
                    <a:pt x="317" y="9629"/>
                  </a:lnTo>
                  <a:lnTo>
                    <a:pt x="302" y="9732"/>
                  </a:lnTo>
                  <a:lnTo>
                    <a:pt x="287" y="9836"/>
                  </a:lnTo>
                  <a:lnTo>
                    <a:pt x="272" y="9939"/>
                  </a:lnTo>
                  <a:lnTo>
                    <a:pt x="257" y="10042"/>
                  </a:lnTo>
                  <a:lnTo>
                    <a:pt x="242" y="10146"/>
                  </a:lnTo>
                  <a:lnTo>
                    <a:pt x="227" y="10249"/>
                  </a:lnTo>
                  <a:lnTo>
                    <a:pt x="212" y="10353"/>
                  </a:lnTo>
                  <a:lnTo>
                    <a:pt x="197" y="10456"/>
                  </a:lnTo>
                  <a:cubicBezTo>
                    <a:pt x="190" y="10509"/>
                    <a:pt x="141" y="10545"/>
                    <a:pt x="89" y="10537"/>
                  </a:cubicBezTo>
                  <a:cubicBezTo>
                    <a:pt x="36" y="10530"/>
                    <a:pt x="0" y="10481"/>
                    <a:pt x="7" y="10429"/>
                  </a:cubicBezTo>
                  <a:close/>
                </a:path>
              </a:pathLst>
            </a:custGeom>
            <a:solidFill>
              <a:srgbClr val="5B9BD5"/>
            </a:solidFill>
            <a:ln w="25400" cap="flat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" name="Freeform 12"/>
            <p:cNvSpPr>
              <a:spLocks/>
            </p:cNvSpPr>
            <p:nvPr/>
          </p:nvSpPr>
          <p:spPr bwMode="auto">
            <a:xfrm>
              <a:off x="10827209" y="2755896"/>
              <a:ext cx="315520" cy="148881"/>
            </a:xfrm>
            <a:custGeom>
              <a:avLst/>
              <a:gdLst>
                <a:gd name="T0" fmla="*/ 309 w 10198"/>
                <a:gd name="T1" fmla="*/ 4958 h 20885"/>
                <a:gd name="T2" fmla="*/ 625 w 10198"/>
                <a:gd name="T3" fmla="*/ 3245 h 20885"/>
                <a:gd name="T4" fmla="*/ 942 w 10198"/>
                <a:gd name="T5" fmla="*/ 1844 h 20885"/>
                <a:gd name="T6" fmla="*/ 1261 w 10198"/>
                <a:gd name="T7" fmla="*/ 815 h 20885"/>
                <a:gd name="T8" fmla="*/ 1592 w 10198"/>
                <a:gd name="T9" fmla="*/ 191 h 20885"/>
                <a:gd name="T10" fmla="*/ 2000 w 10198"/>
                <a:gd name="T11" fmla="*/ 8 h 20885"/>
                <a:gd name="T12" fmla="*/ 2379 w 10198"/>
                <a:gd name="T13" fmla="*/ 358 h 20885"/>
                <a:gd name="T14" fmla="*/ 2704 w 10198"/>
                <a:gd name="T15" fmla="*/ 1123 h 20885"/>
                <a:gd name="T16" fmla="*/ 3021 w 10198"/>
                <a:gd name="T17" fmla="*/ 2286 h 20885"/>
                <a:gd name="T18" fmla="*/ 3338 w 10198"/>
                <a:gd name="T19" fmla="*/ 3801 h 20885"/>
                <a:gd name="T20" fmla="*/ 3653 w 10198"/>
                <a:gd name="T21" fmla="*/ 5605 h 20885"/>
                <a:gd name="T22" fmla="*/ 3968 w 10198"/>
                <a:gd name="T23" fmla="*/ 7621 h 20885"/>
                <a:gd name="T24" fmla="*/ 4284 w 10198"/>
                <a:gd name="T25" fmla="*/ 9759 h 20885"/>
                <a:gd name="T26" fmla="*/ 4599 w 10198"/>
                <a:gd name="T27" fmla="*/ 11926 h 20885"/>
                <a:gd name="T28" fmla="*/ 4915 w 10198"/>
                <a:gd name="T29" fmla="*/ 14027 h 20885"/>
                <a:gd name="T30" fmla="*/ 5230 w 10198"/>
                <a:gd name="T31" fmla="*/ 15968 h 20885"/>
                <a:gd name="T32" fmla="*/ 5546 w 10198"/>
                <a:gd name="T33" fmla="*/ 17666 h 20885"/>
                <a:gd name="T34" fmla="*/ 5859 w 10198"/>
                <a:gd name="T35" fmla="*/ 19041 h 20885"/>
                <a:gd name="T36" fmla="*/ 6172 w 10198"/>
                <a:gd name="T37" fmla="*/ 20034 h 20885"/>
                <a:gd name="T38" fmla="*/ 6469 w 10198"/>
                <a:gd name="T39" fmla="*/ 20584 h 20885"/>
                <a:gd name="T40" fmla="*/ 6689 w 10198"/>
                <a:gd name="T41" fmla="*/ 20687 h 20885"/>
                <a:gd name="T42" fmla="*/ 6946 w 10198"/>
                <a:gd name="T43" fmla="*/ 20407 h 20885"/>
                <a:gd name="T44" fmla="*/ 7253 w 10198"/>
                <a:gd name="T45" fmla="*/ 19664 h 20885"/>
                <a:gd name="T46" fmla="*/ 7566 w 10198"/>
                <a:gd name="T47" fmla="*/ 18503 h 20885"/>
                <a:gd name="T48" fmla="*/ 7881 w 10198"/>
                <a:gd name="T49" fmla="*/ 16982 h 20885"/>
                <a:gd name="T50" fmla="*/ 8196 w 10198"/>
                <a:gd name="T51" fmla="*/ 15172 h 20885"/>
                <a:gd name="T52" fmla="*/ 8511 w 10198"/>
                <a:gd name="T53" fmla="*/ 13152 h 20885"/>
                <a:gd name="T54" fmla="*/ 8826 w 10198"/>
                <a:gd name="T55" fmla="*/ 11012 h 20885"/>
                <a:gd name="T56" fmla="*/ 9141 w 10198"/>
                <a:gd name="T57" fmla="*/ 8846 h 20885"/>
                <a:gd name="T58" fmla="*/ 9458 w 10198"/>
                <a:gd name="T59" fmla="*/ 6748 h 20885"/>
                <a:gd name="T60" fmla="*/ 9773 w 10198"/>
                <a:gd name="T61" fmla="*/ 4811 h 20885"/>
                <a:gd name="T62" fmla="*/ 10128 w 10198"/>
                <a:gd name="T63" fmla="*/ 3925 h 20885"/>
                <a:gd name="T64" fmla="*/ 9812 w 10198"/>
                <a:gd name="T65" fmla="*/ 5739 h 20885"/>
                <a:gd name="T66" fmla="*/ 9497 w 10198"/>
                <a:gd name="T67" fmla="*/ 7761 h 20885"/>
                <a:gd name="T68" fmla="*/ 9181 w 10198"/>
                <a:gd name="T69" fmla="*/ 9902 h 20885"/>
                <a:gd name="T70" fmla="*/ 8866 w 10198"/>
                <a:gd name="T71" fmla="*/ 12067 h 20885"/>
                <a:gd name="T72" fmla="*/ 8550 w 10198"/>
                <a:gd name="T73" fmla="*/ 14164 h 20885"/>
                <a:gd name="T74" fmla="*/ 8235 w 10198"/>
                <a:gd name="T75" fmla="*/ 16098 h 20885"/>
                <a:gd name="T76" fmla="*/ 7919 w 10198"/>
                <a:gd name="T77" fmla="*/ 17785 h 20885"/>
                <a:gd name="T78" fmla="*/ 7602 w 10198"/>
                <a:gd name="T79" fmla="*/ 19153 h 20885"/>
                <a:gd name="T80" fmla="*/ 7282 w 10198"/>
                <a:gd name="T81" fmla="*/ 20146 h 20885"/>
                <a:gd name="T82" fmla="*/ 6946 w 10198"/>
                <a:gd name="T83" fmla="*/ 20734 h 20885"/>
                <a:gd name="T84" fmla="*/ 6527 w 10198"/>
                <a:gd name="T85" fmla="*/ 20863 h 20885"/>
                <a:gd name="T86" fmla="*/ 6163 w 10198"/>
                <a:gd name="T87" fmla="*/ 20472 h 20885"/>
                <a:gd name="T88" fmla="*/ 5841 w 10198"/>
                <a:gd name="T89" fmla="*/ 19672 h 20885"/>
                <a:gd name="T90" fmla="*/ 5523 w 10198"/>
                <a:gd name="T91" fmla="*/ 18473 h 20885"/>
                <a:gd name="T92" fmla="*/ 5207 w 10198"/>
                <a:gd name="T93" fmla="*/ 16928 h 20885"/>
                <a:gd name="T94" fmla="*/ 4891 w 10198"/>
                <a:gd name="T95" fmla="*/ 15100 h 20885"/>
                <a:gd name="T96" fmla="*/ 4576 w 10198"/>
                <a:gd name="T97" fmla="*/ 13069 h 20885"/>
                <a:gd name="T98" fmla="*/ 4259 w 10198"/>
                <a:gd name="T99" fmla="*/ 10924 h 20885"/>
                <a:gd name="T100" fmla="*/ 3944 w 10198"/>
                <a:gd name="T101" fmla="*/ 8759 h 20885"/>
                <a:gd name="T102" fmla="*/ 3629 w 10198"/>
                <a:gd name="T103" fmla="*/ 6670 h 20885"/>
                <a:gd name="T104" fmla="*/ 3314 w 10198"/>
                <a:gd name="T105" fmla="*/ 4748 h 20885"/>
                <a:gd name="T106" fmla="*/ 2998 w 10198"/>
                <a:gd name="T107" fmla="*/ 3078 h 20885"/>
                <a:gd name="T108" fmla="*/ 2685 w 10198"/>
                <a:gd name="T109" fmla="*/ 1735 h 20885"/>
                <a:gd name="T110" fmla="*/ 2373 w 10198"/>
                <a:gd name="T111" fmla="*/ 782 h 20885"/>
                <a:gd name="T112" fmla="*/ 2079 w 10198"/>
                <a:gd name="T113" fmla="*/ 274 h 20885"/>
                <a:gd name="T114" fmla="*/ 1871 w 10198"/>
                <a:gd name="T115" fmla="*/ 204 h 20885"/>
                <a:gd name="T116" fmla="*/ 1601 w 10198"/>
                <a:gd name="T117" fmla="*/ 526 h 20885"/>
                <a:gd name="T118" fmla="*/ 1292 w 10198"/>
                <a:gd name="T119" fmla="*/ 1315 h 20885"/>
                <a:gd name="T120" fmla="*/ 978 w 10198"/>
                <a:gd name="T121" fmla="*/ 2511 h 20885"/>
                <a:gd name="T122" fmla="*/ 664 w 10198"/>
                <a:gd name="T123" fmla="*/ 4061 h 20885"/>
                <a:gd name="T124" fmla="*/ 348 w 10198"/>
                <a:gd name="T125" fmla="*/ 5894 h 20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198" h="20885">
                  <a:moveTo>
                    <a:pt x="9" y="6814"/>
                  </a:moveTo>
                  <a:lnTo>
                    <a:pt x="24" y="6717"/>
                  </a:lnTo>
                  <a:lnTo>
                    <a:pt x="39" y="6621"/>
                  </a:lnTo>
                  <a:lnTo>
                    <a:pt x="54" y="6525"/>
                  </a:lnTo>
                  <a:lnTo>
                    <a:pt x="69" y="6429"/>
                  </a:lnTo>
                  <a:lnTo>
                    <a:pt x="84" y="6333"/>
                  </a:lnTo>
                  <a:lnTo>
                    <a:pt x="99" y="6238"/>
                  </a:lnTo>
                  <a:lnTo>
                    <a:pt x="114" y="6144"/>
                  </a:lnTo>
                  <a:lnTo>
                    <a:pt x="129" y="6050"/>
                  </a:lnTo>
                  <a:lnTo>
                    <a:pt x="144" y="5956"/>
                  </a:lnTo>
                  <a:lnTo>
                    <a:pt x="159" y="5863"/>
                  </a:lnTo>
                  <a:lnTo>
                    <a:pt x="174" y="5771"/>
                  </a:lnTo>
                  <a:lnTo>
                    <a:pt x="189" y="5679"/>
                  </a:lnTo>
                  <a:lnTo>
                    <a:pt x="204" y="5587"/>
                  </a:lnTo>
                  <a:lnTo>
                    <a:pt x="219" y="5496"/>
                  </a:lnTo>
                  <a:lnTo>
                    <a:pt x="234" y="5405"/>
                  </a:lnTo>
                  <a:lnTo>
                    <a:pt x="249" y="5315"/>
                  </a:lnTo>
                  <a:lnTo>
                    <a:pt x="264" y="5225"/>
                  </a:lnTo>
                  <a:lnTo>
                    <a:pt x="279" y="5136"/>
                  </a:lnTo>
                  <a:lnTo>
                    <a:pt x="294" y="5047"/>
                  </a:lnTo>
                  <a:lnTo>
                    <a:pt x="309" y="4958"/>
                  </a:lnTo>
                  <a:lnTo>
                    <a:pt x="324" y="4871"/>
                  </a:lnTo>
                  <a:lnTo>
                    <a:pt x="339" y="4784"/>
                  </a:lnTo>
                  <a:lnTo>
                    <a:pt x="354" y="4697"/>
                  </a:lnTo>
                  <a:lnTo>
                    <a:pt x="369" y="4611"/>
                  </a:lnTo>
                  <a:lnTo>
                    <a:pt x="384" y="4526"/>
                  </a:lnTo>
                  <a:lnTo>
                    <a:pt x="399" y="4441"/>
                  </a:lnTo>
                  <a:lnTo>
                    <a:pt x="414" y="4357"/>
                  </a:lnTo>
                  <a:lnTo>
                    <a:pt x="430" y="4272"/>
                  </a:lnTo>
                  <a:lnTo>
                    <a:pt x="445" y="4190"/>
                  </a:lnTo>
                  <a:lnTo>
                    <a:pt x="460" y="4107"/>
                  </a:lnTo>
                  <a:lnTo>
                    <a:pt x="475" y="4026"/>
                  </a:lnTo>
                  <a:lnTo>
                    <a:pt x="490" y="3945"/>
                  </a:lnTo>
                  <a:lnTo>
                    <a:pt x="505" y="3865"/>
                  </a:lnTo>
                  <a:lnTo>
                    <a:pt x="520" y="3785"/>
                  </a:lnTo>
                  <a:lnTo>
                    <a:pt x="535" y="3706"/>
                  </a:lnTo>
                  <a:lnTo>
                    <a:pt x="550" y="3627"/>
                  </a:lnTo>
                  <a:lnTo>
                    <a:pt x="565" y="3549"/>
                  </a:lnTo>
                  <a:lnTo>
                    <a:pt x="580" y="3472"/>
                  </a:lnTo>
                  <a:lnTo>
                    <a:pt x="595" y="3396"/>
                  </a:lnTo>
                  <a:lnTo>
                    <a:pt x="610" y="3320"/>
                  </a:lnTo>
                  <a:lnTo>
                    <a:pt x="625" y="3245"/>
                  </a:lnTo>
                  <a:lnTo>
                    <a:pt x="640" y="3170"/>
                  </a:lnTo>
                  <a:lnTo>
                    <a:pt x="655" y="3097"/>
                  </a:lnTo>
                  <a:lnTo>
                    <a:pt x="670" y="3024"/>
                  </a:lnTo>
                  <a:lnTo>
                    <a:pt x="685" y="2952"/>
                  </a:lnTo>
                  <a:lnTo>
                    <a:pt x="701" y="2881"/>
                  </a:lnTo>
                  <a:lnTo>
                    <a:pt x="716" y="2810"/>
                  </a:lnTo>
                  <a:lnTo>
                    <a:pt x="731" y="2740"/>
                  </a:lnTo>
                  <a:lnTo>
                    <a:pt x="746" y="2671"/>
                  </a:lnTo>
                  <a:lnTo>
                    <a:pt x="761" y="2603"/>
                  </a:lnTo>
                  <a:lnTo>
                    <a:pt x="776" y="2535"/>
                  </a:lnTo>
                  <a:lnTo>
                    <a:pt x="791" y="2468"/>
                  </a:lnTo>
                  <a:lnTo>
                    <a:pt x="806" y="2402"/>
                  </a:lnTo>
                  <a:lnTo>
                    <a:pt x="821" y="2337"/>
                  </a:lnTo>
                  <a:lnTo>
                    <a:pt x="836" y="2273"/>
                  </a:lnTo>
                  <a:lnTo>
                    <a:pt x="851" y="2209"/>
                  </a:lnTo>
                  <a:lnTo>
                    <a:pt x="866" y="2146"/>
                  </a:lnTo>
                  <a:lnTo>
                    <a:pt x="881" y="2084"/>
                  </a:lnTo>
                  <a:lnTo>
                    <a:pt x="896" y="2023"/>
                  </a:lnTo>
                  <a:lnTo>
                    <a:pt x="911" y="1962"/>
                  </a:lnTo>
                  <a:lnTo>
                    <a:pt x="926" y="1903"/>
                  </a:lnTo>
                  <a:lnTo>
                    <a:pt x="942" y="1844"/>
                  </a:lnTo>
                  <a:lnTo>
                    <a:pt x="957" y="1786"/>
                  </a:lnTo>
                  <a:lnTo>
                    <a:pt x="972" y="1730"/>
                  </a:lnTo>
                  <a:lnTo>
                    <a:pt x="987" y="1674"/>
                  </a:lnTo>
                  <a:lnTo>
                    <a:pt x="1002" y="1618"/>
                  </a:lnTo>
                  <a:lnTo>
                    <a:pt x="1017" y="1564"/>
                  </a:lnTo>
                  <a:lnTo>
                    <a:pt x="1032" y="1510"/>
                  </a:lnTo>
                  <a:lnTo>
                    <a:pt x="1047" y="1458"/>
                  </a:lnTo>
                  <a:lnTo>
                    <a:pt x="1062" y="1406"/>
                  </a:lnTo>
                  <a:lnTo>
                    <a:pt x="1078" y="1355"/>
                  </a:lnTo>
                  <a:lnTo>
                    <a:pt x="1093" y="1305"/>
                  </a:lnTo>
                  <a:lnTo>
                    <a:pt x="1109" y="1254"/>
                  </a:lnTo>
                  <a:lnTo>
                    <a:pt x="1124" y="1208"/>
                  </a:lnTo>
                  <a:lnTo>
                    <a:pt x="1139" y="1160"/>
                  </a:lnTo>
                  <a:lnTo>
                    <a:pt x="1154" y="1114"/>
                  </a:lnTo>
                  <a:lnTo>
                    <a:pt x="1169" y="1069"/>
                  </a:lnTo>
                  <a:lnTo>
                    <a:pt x="1185" y="1024"/>
                  </a:lnTo>
                  <a:lnTo>
                    <a:pt x="1200" y="981"/>
                  </a:lnTo>
                  <a:lnTo>
                    <a:pt x="1215" y="938"/>
                  </a:lnTo>
                  <a:lnTo>
                    <a:pt x="1230" y="895"/>
                  </a:lnTo>
                  <a:lnTo>
                    <a:pt x="1246" y="855"/>
                  </a:lnTo>
                  <a:lnTo>
                    <a:pt x="1261" y="815"/>
                  </a:lnTo>
                  <a:lnTo>
                    <a:pt x="1276" y="776"/>
                  </a:lnTo>
                  <a:lnTo>
                    <a:pt x="1291" y="738"/>
                  </a:lnTo>
                  <a:lnTo>
                    <a:pt x="1307" y="701"/>
                  </a:lnTo>
                  <a:lnTo>
                    <a:pt x="1322" y="665"/>
                  </a:lnTo>
                  <a:lnTo>
                    <a:pt x="1337" y="630"/>
                  </a:lnTo>
                  <a:lnTo>
                    <a:pt x="1353" y="595"/>
                  </a:lnTo>
                  <a:lnTo>
                    <a:pt x="1368" y="562"/>
                  </a:lnTo>
                  <a:lnTo>
                    <a:pt x="1384" y="529"/>
                  </a:lnTo>
                  <a:lnTo>
                    <a:pt x="1399" y="498"/>
                  </a:lnTo>
                  <a:lnTo>
                    <a:pt x="1415" y="466"/>
                  </a:lnTo>
                  <a:lnTo>
                    <a:pt x="1430" y="437"/>
                  </a:lnTo>
                  <a:lnTo>
                    <a:pt x="1447" y="408"/>
                  </a:lnTo>
                  <a:lnTo>
                    <a:pt x="1462" y="381"/>
                  </a:lnTo>
                  <a:lnTo>
                    <a:pt x="1478" y="353"/>
                  </a:lnTo>
                  <a:lnTo>
                    <a:pt x="1493" y="328"/>
                  </a:lnTo>
                  <a:lnTo>
                    <a:pt x="1510" y="302"/>
                  </a:lnTo>
                  <a:lnTo>
                    <a:pt x="1525" y="279"/>
                  </a:lnTo>
                  <a:lnTo>
                    <a:pt x="1542" y="255"/>
                  </a:lnTo>
                  <a:lnTo>
                    <a:pt x="1559" y="233"/>
                  </a:lnTo>
                  <a:lnTo>
                    <a:pt x="1574" y="213"/>
                  </a:lnTo>
                  <a:lnTo>
                    <a:pt x="1592" y="191"/>
                  </a:lnTo>
                  <a:lnTo>
                    <a:pt x="1607" y="173"/>
                  </a:lnTo>
                  <a:lnTo>
                    <a:pt x="1625" y="153"/>
                  </a:lnTo>
                  <a:lnTo>
                    <a:pt x="1643" y="136"/>
                  </a:lnTo>
                  <a:lnTo>
                    <a:pt x="1658" y="121"/>
                  </a:lnTo>
                  <a:lnTo>
                    <a:pt x="1678" y="103"/>
                  </a:lnTo>
                  <a:lnTo>
                    <a:pt x="1695" y="89"/>
                  </a:lnTo>
                  <a:lnTo>
                    <a:pt x="1710" y="77"/>
                  </a:lnTo>
                  <a:lnTo>
                    <a:pt x="1732" y="62"/>
                  </a:lnTo>
                  <a:lnTo>
                    <a:pt x="1751" y="50"/>
                  </a:lnTo>
                  <a:lnTo>
                    <a:pt x="1770" y="40"/>
                  </a:lnTo>
                  <a:lnTo>
                    <a:pt x="1790" y="30"/>
                  </a:lnTo>
                  <a:lnTo>
                    <a:pt x="1810" y="22"/>
                  </a:lnTo>
                  <a:lnTo>
                    <a:pt x="1825" y="16"/>
                  </a:lnTo>
                  <a:lnTo>
                    <a:pt x="1853" y="8"/>
                  </a:lnTo>
                  <a:lnTo>
                    <a:pt x="1873" y="4"/>
                  </a:lnTo>
                  <a:lnTo>
                    <a:pt x="1894" y="1"/>
                  </a:lnTo>
                  <a:lnTo>
                    <a:pt x="1921" y="0"/>
                  </a:lnTo>
                  <a:lnTo>
                    <a:pt x="1936" y="0"/>
                  </a:lnTo>
                  <a:lnTo>
                    <a:pt x="1958" y="2"/>
                  </a:lnTo>
                  <a:lnTo>
                    <a:pt x="1979" y="4"/>
                  </a:lnTo>
                  <a:lnTo>
                    <a:pt x="2000" y="8"/>
                  </a:lnTo>
                  <a:lnTo>
                    <a:pt x="2021" y="14"/>
                  </a:lnTo>
                  <a:lnTo>
                    <a:pt x="2047" y="23"/>
                  </a:lnTo>
                  <a:lnTo>
                    <a:pt x="2062" y="29"/>
                  </a:lnTo>
                  <a:lnTo>
                    <a:pt x="2082" y="38"/>
                  </a:lnTo>
                  <a:lnTo>
                    <a:pt x="2106" y="52"/>
                  </a:lnTo>
                  <a:lnTo>
                    <a:pt x="2121" y="61"/>
                  </a:lnTo>
                  <a:lnTo>
                    <a:pt x="2143" y="77"/>
                  </a:lnTo>
                  <a:lnTo>
                    <a:pt x="2158" y="88"/>
                  </a:lnTo>
                  <a:lnTo>
                    <a:pt x="2179" y="106"/>
                  </a:lnTo>
                  <a:lnTo>
                    <a:pt x="2194" y="119"/>
                  </a:lnTo>
                  <a:lnTo>
                    <a:pt x="2214" y="139"/>
                  </a:lnTo>
                  <a:lnTo>
                    <a:pt x="2229" y="154"/>
                  </a:lnTo>
                  <a:lnTo>
                    <a:pt x="2248" y="175"/>
                  </a:lnTo>
                  <a:lnTo>
                    <a:pt x="2263" y="192"/>
                  </a:lnTo>
                  <a:lnTo>
                    <a:pt x="2282" y="215"/>
                  </a:lnTo>
                  <a:lnTo>
                    <a:pt x="2298" y="237"/>
                  </a:lnTo>
                  <a:lnTo>
                    <a:pt x="2313" y="257"/>
                  </a:lnTo>
                  <a:lnTo>
                    <a:pt x="2331" y="282"/>
                  </a:lnTo>
                  <a:lnTo>
                    <a:pt x="2347" y="307"/>
                  </a:lnTo>
                  <a:lnTo>
                    <a:pt x="2362" y="330"/>
                  </a:lnTo>
                  <a:lnTo>
                    <a:pt x="2379" y="358"/>
                  </a:lnTo>
                  <a:lnTo>
                    <a:pt x="2395" y="385"/>
                  </a:lnTo>
                  <a:lnTo>
                    <a:pt x="2410" y="411"/>
                  </a:lnTo>
                  <a:lnTo>
                    <a:pt x="2426" y="442"/>
                  </a:lnTo>
                  <a:lnTo>
                    <a:pt x="2442" y="472"/>
                  </a:lnTo>
                  <a:lnTo>
                    <a:pt x="2457" y="501"/>
                  </a:lnTo>
                  <a:lnTo>
                    <a:pt x="2473" y="535"/>
                  </a:lnTo>
                  <a:lnTo>
                    <a:pt x="2488" y="568"/>
                  </a:lnTo>
                  <a:lnTo>
                    <a:pt x="2503" y="600"/>
                  </a:lnTo>
                  <a:lnTo>
                    <a:pt x="2519" y="636"/>
                  </a:lnTo>
                  <a:lnTo>
                    <a:pt x="2535" y="672"/>
                  </a:lnTo>
                  <a:lnTo>
                    <a:pt x="2550" y="707"/>
                  </a:lnTo>
                  <a:lnTo>
                    <a:pt x="2565" y="745"/>
                  </a:lnTo>
                  <a:lnTo>
                    <a:pt x="2580" y="782"/>
                  </a:lnTo>
                  <a:lnTo>
                    <a:pt x="2596" y="823"/>
                  </a:lnTo>
                  <a:lnTo>
                    <a:pt x="2611" y="862"/>
                  </a:lnTo>
                  <a:lnTo>
                    <a:pt x="2627" y="904"/>
                  </a:lnTo>
                  <a:lnTo>
                    <a:pt x="2642" y="944"/>
                  </a:lnTo>
                  <a:lnTo>
                    <a:pt x="2658" y="988"/>
                  </a:lnTo>
                  <a:lnTo>
                    <a:pt x="2673" y="1033"/>
                  </a:lnTo>
                  <a:lnTo>
                    <a:pt x="2688" y="1077"/>
                  </a:lnTo>
                  <a:lnTo>
                    <a:pt x="2704" y="1123"/>
                  </a:lnTo>
                  <a:lnTo>
                    <a:pt x="2719" y="1170"/>
                  </a:lnTo>
                  <a:lnTo>
                    <a:pt x="2734" y="1217"/>
                  </a:lnTo>
                  <a:lnTo>
                    <a:pt x="2749" y="1266"/>
                  </a:lnTo>
                  <a:lnTo>
                    <a:pt x="2764" y="1314"/>
                  </a:lnTo>
                  <a:lnTo>
                    <a:pt x="2779" y="1365"/>
                  </a:lnTo>
                  <a:lnTo>
                    <a:pt x="2795" y="1416"/>
                  </a:lnTo>
                  <a:lnTo>
                    <a:pt x="2810" y="1467"/>
                  </a:lnTo>
                  <a:lnTo>
                    <a:pt x="2825" y="1521"/>
                  </a:lnTo>
                  <a:lnTo>
                    <a:pt x="2840" y="1574"/>
                  </a:lnTo>
                  <a:lnTo>
                    <a:pt x="2855" y="1629"/>
                  </a:lnTo>
                  <a:lnTo>
                    <a:pt x="2870" y="1684"/>
                  </a:lnTo>
                  <a:lnTo>
                    <a:pt x="2885" y="1741"/>
                  </a:lnTo>
                  <a:lnTo>
                    <a:pt x="2900" y="1798"/>
                  </a:lnTo>
                  <a:lnTo>
                    <a:pt x="2915" y="1855"/>
                  </a:lnTo>
                  <a:lnTo>
                    <a:pt x="2931" y="1915"/>
                  </a:lnTo>
                  <a:lnTo>
                    <a:pt x="2946" y="1974"/>
                  </a:lnTo>
                  <a:lnTo>
                    <a:pt x="2961" y="2036"/>
                  </a:lnTo>
                  <a:lnTo>
                    <a:pt x="2976" y="2097"/>
                  </a:lnTo>
                  <a:lnTo>
                    <a:pt x="2991" y="2158"/>
                  </a:lnTo>
                  <a:lnTo>
                    <a:pt x="3006" y="2221"/>
                  </a:lnTo>
                  <a:lnTo>
                    <a:pt x="3021" y="2286"/>
                  </a:lnTo>
                  <a:lnTo>
                    <a:pt x="3036" y="2350"/>
                  </a:lnTo>
                  <a:lnTo>
                    <a:pt x="3051" y="2415"/>
                  </a:lnTo>
                  <a:lnTo>
                    <a:pt x="3066" y="2481"/>
                  </a:lnTo>
                  <a:lnTo>
                    <a:pt x="3081" y="2548"/>
                  </a:lnTo>
                  <a:lnTo>
                    <a:pt x="3096" y="2615"/>
                  </a:lnTo>
                  <a:lnTo>
                    <a:pt x="3111" y="2685"/>
                  </a:lnTo>
                  <a:lnTo>
                    <a:pt x="3126" y="2754"/>
                  </a:lnTo>
                  <a:lnTo>
                    <a:pt x="3141" y="2824"/>
                  </a:lnTo>
                  <a:lnTo>
                    <a:pt x="3156" y="2894"/>
                  </a:lnTo>
                  <a:lnTo>
                    <a:pt x="3171" y="2967"/>
                  </a:lnTo>
                  <a:lnTo>
                    <a:pt x="3186" y="3039"/>
                  </a:lnTo>
                  <a:lnTo>
                    <a:pt x="3201" y="3111"/>
                  </a:lnTo>
                  <a:lnTo>
                    <a:pt x="3217" y="3185"/>
                  </a:lnTo>
                  <a:lnTo>
                    <a:pt x="3232" y="3259"/>
                  </a:lnTo>
                  <a:lnTo>
                    <a:pt x="3247" y="3335"/>
                  </a:lnTo>
                  <a:lnTo>
                    <a:pt x="3262" y="3411"/>
                  </a:lnTo>
                  <a:lnTo>
                    <a:pt x="3277" y="3487"/>
                  </a:lnTo>
                  <a:lnTo>
                    <a:pt x="3292" y="3565"/>
                  </a:lnTo>
                  <a:lnTo>
                    <a:pt x="3307" y="3642"/>
                  </a:lnTo>
                  <a:lnTo>
                    <a:pt x="3323" y="3720"/>
                  </a:lnTo>
                  <a:lnTo>
                    <a:pt x="3338" y="3801"/>
                  </a:lnTo>
                  <a:lnTo>
                    <a:pt x="3353" y="3881"/>
                  </a:lnTo>
                  <a:lnTo>
                    <a:pt x="3368" y="3961"/>
                  </a:lnTo>
                  <a:lnTo>
                    <a:pt x="3383" y="4042"/>
                  </a:lnTo>
                  <a:lnTo>
                    <a:pt x="3398" y="4124"/>
                  </a:lnTo>
                  <a:lnTo>
                    <a:pt x="3413" y="4207"/>
                  </a:lnTo>
                  <a:lnTo>
                    <a:pt x="3428" y="4290"/>
                  </a:lnTo>
                  <a:lnTo>
                    <a:pt x="3443" y="4373"/>
                  </a:lnTo>
                  <a:lnTo>
                    <a:pt x="3458" y="4458"/>
                  </a:lnTo>
                  <a:lnTo>
                    <a:pt x="3473" y="4543"/>
                  </a:lnTo>
                  <a:lnTo>
                    <a:pt x="3488" y="4629"/>
                  </a:lnTo>
                  <a:lnTo>
                    <a:pt x="3503" y="4715"/>
                  </a:lnTo>
                  <a:lnTo>
                    <a:pt x="3518" y="4801"/>
                  </a:lnTo>
                  <a:lnTo>
                    <a:pt x="3533" y="4888"/>
                  </a:lnTo>
                  <a:lnTo>
                    <a:pt x="3548" y="4976"/>
                  </a:lnTo>
                  <a:lnTo>
                    <a:pt x="3563" y="5064"/>
                  </a:lnTo>
                  <a:lnTo>
                    <a:pt x="3578" y="5154"/>
                  </a:lnTo>
                  <a:lnTo>
                    <a:pt x="3593" y="5243"/>
                  </a:lnTo>
                  <a:lnTo>
                    <a:pt x="3608" y="5333"/>
                  </a:lnTo>
                  <a:lnTo>
                    <a:pt x="3623" y="5423"/>
                  </a:lnTo>
                  <a:lnTo>
                    <a:pt x="3638" y="5514"/>
                  </a:lnTo>
                  <a:lnTo>
                    <a:pt x="3653" y="5605"/>
                  </a:lnTo>
                  <a:lnTo>
                    <a:pt x="3668" y="5697"/>
                  </a:lnTo>
                  <a:lnTo>
                    <a:pt x="3683" y="5790"/>
                  </a:lnTo>
                  <a:lnTo>
                    <a:pt x="3698" y="5882"/>
                  </a:lnTo>
                  <a:lnTo>
                    <a:pt x="3713" y="5975"/>
                  </a:lnTo>
                  <a:lnTo>
                    <a:pt x="3728" y="6069"/>
                  </a:lnTo>
                  <a:lnTo>
                    <a:pt x="3743" y="6163"/>
                  </a:lnTo>
                  <a:lnTo>
                    <a:pt x="3758" y="6258"/>
                  </a:lnTo>
                  <a:lnTo>
                    <a:pt x="3773" y="6352"/>
                  </a:lnTo>
                  <a:lnTo>
                    <a:pt x="3788" y="6449"/>
                  </a:lnTo>
                  <a:lnTo>
                    <a:pt x="3803" y="6543"/>
                  </a:lnTo>
                  <a:lnTo>
                    <a:pt x="3818" y="6641"/>
                  </a:lnTo>
                  <a:lnTo>
                    <a:pt x="3833" y="6737"/>
                  </a:lnTo>
                  <a:lnTo>
                    <a:pt x="3848" y="6834"/>
                  </a:lnTo>
                  <a:lnTo>
                    <a:pt x="3863" y="6931"/>
                  </a:lnTo>
                  <a:lnTo>
                    <a:pt x="3878" y="7029"/>
                  </a:lnTo>
                  <a:lnTo>
                    <a:pt x="3893" y="7127"/>
                  </a:lnTo>
                  <a:lnTo>
                    <a:pt x="3908" y="7225"/>
                  </a:lnTo>
                  <a:lnTo>
                    <a:pt x="3923" y="7323"/>
                  </a:lnTo>
                  <a:lnTo>
                    <a:pt x="3938" y="7422"/>
                  </a:lnTo>
                  <a:lnTo>
                    <a:pt x="3953" y="7521"/>
                  </a:lnTo>
                  <a:lnTo>
                    <a:pt x="3968" y="7621"/>
                  </a:lnTo>
                  <a:lnTo>
                    <a:pt x="3983" y="7720"/>
                  </a:lnTo>
                  <a:lnTo>
                    <a:pt x="3999" y="7819"/>
                  </a:lnTo>
                  <a:lnTo>
                    <a:pt x="4014" y="7921"/>
                  </a:lnTo>
                  <a:lnTo>
                    <a:pt x="4029" y="8021"/>
                  </a:lnTo>
                  <a:lnTo>
                    <a:pt x="4044" y="8122"/>
                  </a:lnTo>
                  <a:lnTo>
                    <a:pt x="4059" y="8223"/>
                  </a:lnTo>
                  <a:lnTo>
                    <a:pt x="4074" y="8324"/>
                  </a:lnTo>
                  <a:lnTo>
                    <a:pt x="4089" y="8427"/>
                  </a:lnTo>
                  <a:lnTo>
                    <a:pt x="4104" y="8527"/>
                  </a:lnTo>
                  <a:lnTo>
                    <a:pt x="4119" y="8630"/>
                  </a:lnTo>
                  <a:lnTo>
                    <a:pt x="4134" y="8732"/>
                  </a:lnTo>
                  <a:lnTo>
                    <a:pt x="4149" y="8834"/>
                  </a:lnTo>
                  <a:lnTo>
                    <a:pt x="4164" y="8936"/>
                  </a:lnTo>
                  <a:lnTo>
                    <a:pt x="4179" y="9039"/>
                  </a:lnTo>
                  <a:lnTo>
                    <a:pt x="4194" y="9141"/>
                  </a:lnTo>
                  <a:lnTo>
                    <a:pt x="4209" y="9244"/>
                  </a:lnTo>
                  <a:lnTo>
                    <a:pt x="4224" y="9347"/>
                  </a:lnTo>
                  <a:lnTo>
                    <a:pt x="4239" y="9450"/>
                  </a:lnTo>
                  <a:lnTo>
                    <a:pt x="4254" y="9553"/>
                  </a:lnTo>
                  <a:lnTo>
                    <a:pt x="4269" y="9656"/>
                  </a:lnTo>
                  <a:lnTo>
                    <a:pt x="4284" y="9759"/>
                  </a:lnTo>
                  <a:lnTo>
                    <a:pt x="4299" y="9863"/>
                  </a:lnTo>
                  <a:lnTo>
                    <a:pt x="4314" y="9966"/>
                  </a:lnTo>
                  <a:lnTo>
                    <a:pt x="4329" y="10069"/>
                  </a:lnTo>
                  <a:lnTo>
                    <a:pt x="4344" y="10173"/>
                  </a:lnTo>
                  <a:lnTo>
                    <a:pt x="4359" y="10276"/>
                  </a:lnTo>
                  <a:lnTo>
                    <a:pt x="4374" y="10380"/>
                  </a:lnTo>
                  <a:lnTo>
                    <a:pt x="4389" y="10483"/>
                  </a:lnTo>
                  <a:lnTo>
                    <a:pt x="4404" y="10587"/>
                  </a:lnTo>
                  <a:lnTo>
                    <a:pt x="4419" y="10690"/>
                  </a:lnTo>
                  <a:lnTo>
                    <a:pt x="4434" y="10793"/>
                  </a:lnTo>
                  <a:lnTo>
                    <a:pt x="4449" y="10897"/>
                  </a:lnTo>
                  <a:lnTo>
                    <a:pt x="4464" y="11000"/>
                  </a:lnTo>
                  <a:lnTo>
                    <a:pt x="4479" y="11103"/>
                  </a:lnTo>
                  <a:lnTo>
                    <a:pt x="4494" y="11207"/>
                  </a:lnTo>
                  <a:lnTo>
                    <a:pt x="4509" y="11310"/>
                  </a:lnTo>
                  <a:lnTo>
                    <a:pt x="4524" y="11413"/>
                  </a:lnTo>
                  <a:lnTo>
                    <a:pt x="4539" y="11516"/>
                  </a:lnTo>
                  <a:lnTo>
                    <a:pt x="4554" y="11619"/>
                  </a:lnTo>
                  <a:lnTo>
                    <a:pt x="4569" y="11721"/>
                  </a:lnTo>
                  <a:lnTo>
                    <a:pt x="4584" y="11824"/>
                  </a:lnTo>
                  <a:lnTo>
                    <a:pt x="4599" y="11926"/>
                  </a:lnTo>
                  <a:lnTo>
                    <a:pt x="4614" y="12029"/>
                  </a:lnTo>
                  <a:lnTo>
                    <a:pt x="4629" y="12131"/>
                  </a:lnTo>
                  <a:lnTo>
                    <a:pt x="4644" y="12233"/>
                  </a:lnTo>
                  <a:lnTo>
                    <a:pt x="4659" y="12335"/>
                  </a:lnTo>
                  <a:lnTo>
                    <a:pt x="4675" y="12434"/>
                  </a:lnTo>
                  <a:lnTo>
                    <a:pt x="4690" y="12538"/>
                  </a:lnTo>
                  <a:lnTo>
                    <a:pt x="4705" y="12638"/>
                  </a:lnTo>
                  <a:lnTo>
                    <a:pt x="4720" y="12739"/>
                  </a:lnTo>
                  <a:lnTo>
                    <a:pt x="4735" y="12840"/>
                  </a:lnTo>
                  <a:lnTo>
                    <a:pt x="4750" y="12940"/>
                  </a:lnTo>
                  <a:lnTo>
                    <a:pt x="4765" y="13040"/>
                  </a:lnTo>
                  <a:lnTo>
                    <a:pt x="4780" y="13140"/>
                  </a:lnTo>
                  <a:lnTo>
                    <a:pt x="4795" y="13240"/>
                  </a:lnTo>
                  <a:lnTo>
                    <a:pt x="4810" y="13339"/>
                  </a:lnTo>
                  <a:lnTo>
                    <a:pt x="4825" y="13439"/>
                  </a:lnTo>
                  <a:lnTo>
                    <a:pt x="4840" y="13537"/>
                  </a:lnTo>
                  <a:lnTo>
                    <a:pt x="4855" y="13636"/>
                  </a:lnTo>
                  <a:lnTo>
                    <a:pt x="4870" y="13734"/>
                  </a:lnTo>
                  <a:lnTo>
                    <a:pt x="4885" y="13832"/>
                  </a:lnTo>
                  <a:lnTo>
                    <a:pt x="4900" y="13930"/>
                  </a:lnTo>
                  <a:lnTo>
                    <a:pt x="4915" y="14027"/>
                  </a:lnTo>
                  <a:lnTo>
                    <a:pt x="4930" y="14124"/>
                  </a:lnTo>
                  <a:lnTo>
                    <a:pt x="4945" y="14220"/>
                  </a:lnTo>
                  <a:lnTo>
                    <a:pt x="4960" y="14316"/>
                  </a:lnTo>
                  <a:lnTo>
                    <a:pt x="4975" y="14412"/>
                  </a:lnTo>
                  <a:lnTo>
                    <a:pt x="4990" y="14506"/>
                  </a:lnTo>
                  <a:lnTo>
                    <a:pt x="5005" y="14601"/>
                  </a:lnTo>
                  <a:lnTo>
                    <a:pt x="5020" y="14695"/>
                  </a:lnTo>
                  <a:lnTo>
                    <a:pt x="5035" y="14789"/>
                  </a:lnTo>
                  <a:lnTo>
                    <a:pt x="5050" y="14883"/>
                  </a:lnTo>
                  <a:lnTo>
                    <a:pt x="5065" y="14976"/>
                  </a:lnTo>
                  <a:lnTo>
                    <a:pt x="5080" y="15069"/>
                  </a:lnTo>
                  <a:lnTo>
                    <a:pt x="5095" y="15161"/>
                  </a:lnTo>
                  <a:lnTo>
                    <a:pt x="5110" y="15253"/>
                  </a:lnTo>
                  <a:lnTo>
                    <a:pt x="5125" y="15344"/>
                  </a:lnTo>
                  <a:lnTo>
                    <a:pt x="5140" y="15435"/>
                  </a:lnTo>
                  <a:lnTo>
                    <a:pt x="5155" y="15525"/>
                  </a:lnTo>
                  <a:lnTo>
                    <a:pt x="5170" y="15615"/>
                  </a:lnTo>
                  <a:lnTo>
                    <a:pt x="5185" y="15704"/>
                  </a:lnTo>
                  <a:lnTo>
                    <a:pt x="5200" y="15793"/>
                  </a:lnTo>
                  <a:lnTo>
                    <a:pt x="5215" y="15880"/>
                  </a:lnTo>
                  <a:lnTo>
                    <a:pt x="5230" y="15968"/>
                  </a:lnTo>
                  <a:lnTo>
                    <a:pt x="5245" y="16055"/>
                  </a:lnTo>
                  <a:lnTo>
                    <a:pt x="5260" y="16141"/>
                  </a:lnTo>
                  <a:lnTo>
                    <a:pt x="5275" y="16227"/>
                  </a:lnTo>
                  <a:lnTo>
                    <a:pt x="5290" y="16313"/>
                  </a:lnTo>
                  <a:lnTo>
                    <a:pt x="5305" y="16398"/>
                  </a:lnTo>
                  <a:lnTo>
                    <a:pt x="5320" y="16482"/>
                  </a:lnTo>
                  <a:lnTo>
                    <a:pt x="5335" y="16564"/>
                  </a:lnTo>
                  <a:lnTo>
                    <a:pt x="5351" y="16646"/>
                  </a:lnTo>
                  <a:lnTo>
                    <a:pt x="5366" y="16730"/>
                  </a:lnTo>
                  <a:lnTo>
                    <a:pt x="5381" y="16811"/>
                  </a:lnTo>
                  <a:lnTo>
                    <a:pt x="5396" y="16893"/>
                  </a:lnTo>
                  <a:lnTo>
                    <a:pt x="5411" y="16973"/>
                  </a:lnTo>
                  <a:lnTo>
                    <a:pt x="5426" y="17053"/>
                  </a:lnTo>
                  <a:lnTo>
                    <a:pt x="5441" y="17132"/>
                  </a:lnTo>
                  <a:lnTo>
                    <a:pt x="5456" y="17209"/>
                  </a:lnTo>
                  <a:lnTo>
                    <a:pt x="5471" y="17287"/>
                  </a:lnTo>
                  <a:lnTo>
                    <a:pt x="5486" y="17364"/>
                  </a:lnTo>
                  <a:lnTo>
                    <a:pt x="5501" y="17441"/>
                  </a:lnTo>
                  <a:lnTo>
                    <a:pt x="5516" y="17516"/>
                  </a:lnTo>
                  <a:lnTo>
                    <a:pt x="5531" y="17591"/>
                  </a:lnTo>
                  <a:lnTo>
                    <a:pt x="5546" y="17666"/>
                  </a:lnTo>
                  <a:lnTo>
                    <a:pt x="5561" y="17738"/>
                  </a:lnTo>
                  <a:lnTo>
                    <a:pt x="5576" y="17811"/>
                  </a:lnTo>
                  <a:lnTo>
                    <a:pt x="5590" y="17883"/>
                  </a:lnTo>
                  <a:lnTo>
                    <a:pt x="5605" y="17954"/>
                  </a:lnTo>
                  <a:lnTo>
                    <a:pt x="5620" y="18025"/>
                  </a:lnTo>
                  <a:lnTo>
                    <a:pt x="5635" y="18094"/>
                  </a:lnTo>
                  <a:lnTo>
                    <a:pt x="5650" y="18163"/>
                  </a:lnTo>
                  <a:lnTo>
                    <a:pt x="5665" y="18231"/>
                  </a:lnTo>
                  <a:lnTo>
                    <a:pt x="5680" y="18297"/>
                  </a:lnTo>
                  <a:lnTo>
                    <a:pt x="5695" y="18364"/>
                  </a:lnTo>
                  <a:lnTo>
                    <a:pt x="5710" y="18430"/>
                  </a:lnTo>
                  <a:lnTo>
                    <a:pt x="5725" y="18495"/>
                  </a:lnTo>
                  <a:lnTo>
                    <a:pt x="5740" y="18559"/>
                  </a:lnTo>
                  <a:lnTo>
                    <a:pt x="5755" y="18623"/>
                  </a:lnTo>
                  <a:lnTo>
                    <a:pt x="5770" y="18685"/>
                  </a:lnTo>
                  <a:lnTo>
                    <a:pt x="5785" y="18746"/>
                  </a:lnTo>
                  <a:lnTo>
                    <a:pt x="5800" y="18807"/>
                  </a:lnTo>
                  <a:lnTo>
                    <a:pt x="5815" y="18868"/>
                  </a:lnTo>
                  <a:lnTo>
                    <a:pt x="5830" y="18926"/>
                  </a:lnTo>
                  <a:lnTo>
                    <a:pt x="5844" y="18983"/>
                  </a:lnTo>
                  <a:lnTo>
                    <a:pt x="5859" y="19041"/>
                  </a:lnTo>
                  <a:lnTo>
                    <a:pt x="5874" y="19098"/>
                  </a:lnTo>
                  <a:lnTo>
                    <a:pt x="5889" y="19154"/>
                  </a:lnTo>
                  <a:lnTo>
                    <a:pt x="5904" y="19208"/>
                  </a:lnTo>
                  <a:lnTo>
                    <a:pt x="5919" y="19262"/>
                  </a:lnTo>
                  <a:lnTo>
                    <a:pt x="5934" y="19314"/>
                  </a:lnTo>
                  <a:lnTo>
                    <a:pt x="5949" y="19366"/>
                  </a:lnTo>
                  <a:lnTo>
                    <a:pt x="5964" y="19418"/>
                  </a:lnTo>
                  <a:lnTo>
                    <a:pt x="5978" y="19467"/>
                  </a:lnTo>
                  <a:lnTo>
                    <a:pt x="5993" y="19517"/>
                  </a:lnTo>
                  <a:lnTo>
                    <a:pt x="6008" y="19565"/>
                  </a:lnTo>
                  <a:lnTo>
                    <a:pt x="6024" y="19611"/>
                  </a:lnTo>
                  <a:lnTo>
                    <a:pt x="6039" y="19659"/>
                  </a:lnTo>
                  <a:lnTo>
                    <a:pt x="6054" y="19705"/>
                  </a:lnTo>
                  <a:lnTo>
                    <a:pt x="6069" y="19749"/>
                  </a:lnTo>
                  <a:lnTo>
                    <a:pt x="6083" y="19792"/>
                  </a:lnTo>
                  <a:lnTo>
                    <a:pt x="6098" y="19835"/>
                  </a:lnTo>
                  <a:lnTo>
                    <a:pt x="6113" y="19876"/>
                  </a:lnTo>
                  <a:lnTo>
                    <a:pt x="6128" y="19916"/>
                  </a:lnTo>
                  <a:lnTo>
                    <a:pt x="6143" y="19957"/>
                  </a:lnTo>
                  <a:lnTo>
                    <a:pt x="6157" y="19995"/>
                  </a:lnTo>
                  <a:lnTo>
                    <a:pt x="6172" y="20034"/>
                  </a:lnTo>
                  <a:lnTo>
                    <a:pt x="6186" y="20069"/>
                  </a:lnTo>
                  <a:lnTo>
                    <a:pt x="6201" y="20106"/>
                  </a:lnTo>
                  <a:lnTo>
                    <a:pt x="6216" y="20140"/>
                  </a:lnTo>
                  <a:lnTo>
                    <a:pt x="6231" y="20175"/>
                  </a:lnTo>
                  <a:lnTo>
                    <a:pt x="6245" y="20206"/>
                  </a:lnTo>
                  <a:lnTo>
                    <a:pt x="6260" y="20239"/>
                  </a:lnTo>
                  <a:lnTo>
                    <a:pt x="6274" y="20268"/>
                  </a:lnTo>
                  <a:lnTo>
                    <a:pt x="6289" y="20299"/>
                  </a:lnTo>
                  <a:lnTo>
                    <a:pt x="6303" y="20328"/>
                  </a:lnTo>
                  <a:lnTo>
                    <a:pt x="6317" y="20353"/>
                  </a:lnTo>
                  <a:lnTo>
                    <a:pt x="6332" y="20381"/>
                  </a:lnTo>
                  <a:lnTo>
                    <a:pt x="6346" y="20407"/>
                  </a:lnTo>
                  <a:lnTo>
                    <a:pt x="6360" y="20429"/>
                  </a:lnTo>
                  <a:lnTo>
                    <a:pt x="6375" y="20454"/>
                  </a:lnTo>
                  <a:lnTo>
                    <a:pt x="6389" y="20477"/>
                  </a:lnTo>
                  <a:lnTo>
                    <a:pt x="6402" y="20495"/>
                  </a:lnTo>
                  <a:lnTo>
                    <a:pt x="6417" y="20517"/>
                  </a:lnTo>
                  <a:lnTo>
                    <a:pt x="6431" y="20537"/>
                  </a:lnTo>
                  <a:lnTo>
                    <a:pt x="6443" y="20552"/>
                  </a:lnTo>
                  <a:lnTo>
                    <a:pt x="6458" y="20571"/>
                  </a:lnTo>
                  <a:lnTo>
                    <a:pt x="6469" y="20584"/>
                  </a:lnTo>
                  <a:lnTo>
                    <a:pt x="6484" y="20601"/>
                  </a:lnTo>
                  <a:lnTo>
                    <a:pt x="6495" y="20612"/>
                  </a:lnTo>
                  <a:lnTo>
                    <a:pt x="6510" y="20627"/>
                  </a:lnTo>
                  <a:lnTo>
                    <a:pt x="6520" y="20635"/>
                  </a:lnTo>
                  <a:lnTo>
                    <a:pt x="6535" y="20648"/>
                  </a:lnTo>
                  <a:lnTo>
                    <a:pt x="6544" y="20654"/>
                  </a:lnTo>
                  <a:lnTo>
                    <a:pt x="6559" y="20665"/>
                  </a:lnTo>
                  <a:lnTo>
                    <a:pt x="6567" y="20669"/>
                  </a:lnTo>
                  <a:lnTo>
                    <a:pt x="6578" y="20675"/>
                  </a:lnTo>
                  <a:lnTo>
                    <a:pt x="6593" y="20683"/>
                  </a:lnTo>
                  <a:lnTo>
                    <a:pt x="6598" y="20684"/>
                  </a:lnTo>
                  <a:lnTo>
                    <a:pt x="6608" y="20687"/>
                  </a:lnTo>
                  <a:lnTo>
                    <a:pt x="6617" y="20690"/>
                  </a:lnTo>
                  <a:lnTo>
                    <a:pt x="6626" y="20691"/>
                  </a:lnTo>
                  <a:lnTo>
                    <a:pt x="6642" y="20694"/>
                  </a:lnTo>
                  <a:lnTo>
                    <a:pt x="6645" y="20694"/>
                  </a:lnTo>
                  <a:lnTo>
                    <a:pt x="6653" y="20693"/>
                  </a:lnTo>
                  <a:lnTo>
                    <a:pt x="6662" y="20693"/>
                  </a:lnTo>
                  <a:lnTo>
                    <a:pt x="6671" y="20691"/>
                  </a:lnTo>
                  <a:lnTo>
                    <a:pt x="6680" y="20689"/>
                  </a:lnTo>
                  <a:lnTo>
                    <a:pt x="6689" y="20687"/>
                  </a:lnTo>
                  <a:lnTo>
                    <a:pt x="6693" y="20684"/>
                  </a:lnTo>
                  <a:lnTo>
                    <a:pt x="6708" y="20678"/>
                  </a:lnTo>
                  <a:lnTo>
                    <a:pt x="6718" y="20673"/>
                  </a:lnTo>
                  <a:lnTo>
                    <a:pt x="6728" y="20668"/>
                  </a:lnTo>
                  <a:lnTo>
                    <a:pt x="6739" y="20661"/>
                  </a:lnTo>
                  <a:lnTo>
                    <a:pt x="6747" y="20655"/>
                  </a:lnTo>
                  <a:lnTo>
                    <a:pt x="6762" y="20644"/>
                  </a:lnTo>
                  <a:lnTo>
                    <a:pt x="6773" y="20635"/>
                  </a:lnTo>
                  <a:lnTo>
                    <a:pt x="6783" y="20625"/>
                  </a:lnTo>
                  <a:lnTo>
                    <a:pt x="6798" y="20611"/>
                  </a:lnTo>
                  <a:lnTo>
                    <a:pt x="6811" y="20599"/>
                  </a:lnTo>
                  <a:lnTo>
                    <a:pt x="6821" y="20586"/>
                  </a:lnTo>
                  <a:lnTo>
                    <a:pt x="6836" y="20569"/>
                  </a:lnTo>
                  <a:lnTo>
                    <a:pt x="6848" y="20554"/>
                  </a:lnTo>
                  <a:lnTo>
                    <a:pt x="6863" y="20535"/>
                  </a:lnTo>
                  <a:lnTo>
                    <a:pt x="6875" y="20518"/>
                  </a:lnTo>
                  <a:lnTo>
                    <a:pt x="6890" y="20497"/>
                  </a:lnTo>
                  <a:lnTo>
                    <a:pt x="6903" y="20477"/>
                  </a:lnTo>
                  <a:lnTo>
                    <a:pt x="6918" y="20454"/>
                  </a:lnTo>
                  <a:lnTo>
                    <a:pt x="6931" y="20432"/>
                  </a:lnTo>
                  <a:lnTo>
                    <a:pt x="6946" y="20407"/>
                  </a:lnTo>
                  <a:lnTo>
                    <a:pt x="6960" y="20383"/>
                  </a:lnTo>
                  <a:lnTo>
                    <a:pt x="6975" y="20356"/>
                  </a:lnTo>
                  <a:lnTo>
                    <a:pt x="6988" y="20329"/>
                  </a:lnTo>
                  <a:lnTo>
                    <a:pt x="7003" y="20300"/>
                  </a:lnTo>
                  <a:lnTo>
                    <a:pt x="7017" y="20272"/>
                  </a:lnTo>
                  <a:lnTo>
                    <a:pt x="7032" y="20241"/>
                  </a:lnTo>
                  <a:lnTo>
                    <a:pt x="7046" y="20210"/>
                  </a:lnTo>
                  <a:lnTo>
                    <a:pt x="7061" y="20177"/>
                  </a:lnTo>
                  <a:lnTo>
                    <a:pt x="7075" y="20144"/>
                  </a:lnTo>
                  <a:lnTo>
                    <a:pt x="7090" y="20109"/>
                  </a:lnTo>
                  <a:lnTo>
                    <a:pt x="7105" y="20073"/>
                  </a:lnTo>
                  <a:lnTo>
                    <a:pt x="7120" y="20036"/>
                  </a:lnTo>
                  <a:lnTo>
                    <a:pt x="7134" y="19999"/>
                  </a:lnTo>
                  <a:lnTo>
                    <a:pt x="7149" y="19961"/>
                  </a:lnTo>
                  <a:lnTo>
                    <a:pt x="7164" y="19921"/>
                  </a:lnTo>
                  <a:lnTo>
                    <a:pt x="7178" y="19880"/>
                  </a:lnTo>
                  <a:lnTo>
                    <a:pt x="7195" y="19837"/>
                  </a:lnTo>
                  <a:lnTo>
                    <a:pt x="7209" y="19797"/>
                  </a:lnTo>
                  <a:lnTo>
                    <a:pt x="7224" y="19753"/>
                  </a:lnTo>
                  <a:lnTo>
                    <a:pt x="7238" y="19709"/>
                  </a:lnTo>
                  <a:lnTo>
                    <a:pt x="7253" y="19664"/>
                  </a:lnTo>
                  <a:lnTo>
                    <a:pt x="7268" y="19617"/>
                  </a:lnTo>
                  <a:lnTo>
                    <a:pt x="7283" y="19570"/>
                  </a:lnTo>
                  <a:lnTo>
                    <a:pt x="7298" y="19522"/>
                  </a:lnTo>
                  <a:lnTo>
                    <a:pt x="7313" y="19473"/>
                  </a:lnTo>
                  <a:lnTo>
                    <a:pt x="7328" y="19423"/>
                  </a:lnTo>
                  <a:lnTo>
                    <a:pt x="7342" y="19372"/>
                  </a:lnTo>
                  <a:lnTo>
                    <a:pt x="7357" y="19320"/>
                  </a:lnTo>
                  <a:lnTo>
                    <a:pt x="7372" y="19267"/>
                  </a:lnTo>
                  <a:lnTo>
                    <a:pt x="7387" y="19214"/>
                  </a:lnTo>
                  <a:lnTo>
                    <a:pt x="7402" y="19159"/>
                  </a:lnTo>
                  <a:lnTo>
                    <a:pt x="7417" y="19104"/>
                  </a:lnTo>
                  <a:lnTo>
                    <a:pt x="7432" y="19048"/>
                  </a:lnTo>
                  <a:lnTo>
                    <a:pt x="7447" y="18990"/>
                  </a:lnTo>
                  <a:lnTo>
                    <a:pt x="7462" y="18932"/>
                  </a:lnTo>
                  <a:lnTo>
                    <a:pt x="7476" y="18873"/>
                  </a:lnTo>
                  <a:lnTo>
                    <a:pt x="7491" y="18813"/>
                  </a:lnTo>
                  <a:lnTo>
                    <a:pt x="7506" y="18753"/>
                  </a:lnTo>
                  <a:lnTo>
                    <a:pt x="7521" y="18692"/>
                  </a:lnTo>
                  <a:lnTo>
                    <a:pt x="7536" y="18629"/>
                  </a:lnTo>
                  <a:lnTo>
                    <a:pt x="7551" y="18566"/>
                  </a:lnTo>
                  <a:lnTo>
                    <a:pt x="7566" y="18503"/>
                  </a:lnTo>
                  <a:lnTo>
                    <a:pt x="7581" y="18438"/>
                  </a:lnTo>
                  <a:lnTo>
                    <a:pt x="7596" y="18372"/>
                  </a:lnTo>
                  <a:lnTo>
                    <a:pt x="7611" y="18305"/>
                  </a:lnTo>
                  <a:lnTo>
                    <a:pt x="7626" y="18238"/>
                  </a:lnTo>
                  <a:lnTo>
                    <a:pt x="7641" y="18171"/>
                  </a:lnTo>
                  <a:lnTo>
                    <a:pt x="7656" y="18102"/>
                  </a:lnTo>
                  <a:lnTo>
                    <a:pt x="7671" y="18032"/>
                  </a:lnTo>
                  <a:lnTo>
                    <a:pt x="7686" y="17962"/>
                  </a:lnTo>
                  <a:lnTo>
                    <a:pt x="7701" y="17891"/>
                  </a:lnTo>
                  <a:lnTo>
                    <a:pt x="7715" y="17819"/>
                  </a:lnTo>
                  <a:lnTo>
                    <a:pt x="7730" y="17746"/>
                  </a:lnTo>
                  <a:lnTo>
                    <a:pt x="7745" y="17673"/>
                  </a:lnTo>
                  <a:lnTo>
                    <a:pt x="7760" y="17599"/>
                  </a:lnTo>
                  <a:lnTo>
                    <a:pt x="7775" y="17525"/>
                  </a:lnTo>
                  <a:lnTo>
                    <a:pt x="7790" y="17449"/>
                  </a:lnTo>
                  <a:lnTo>
                    <a:pt x="7805" y="17373"/>
                  </a:lnTo>
                  <a:lnTo>
                    <a:pt x="7820" y="17296"/>
                  </a:lnTo>
                  <a:lnTo>
                    <a:pt x="7835" y="17218"/>
                  </a:lnTo>
                  <a:lnTo>
                    <a:pt x="7850" y="17140"/>
                  </a:lnTo>
                  <a:lnTo>
                    <a:pt x="7866" y="17060"/>
                  </a:lnTo>
                  <a:lnTo>
                    <a:pt x="7881" y="16982"/>
                  </a:lnTo>
                  <a:lnTo>
                    <a:pt x="7896" y="16902"/>
                  </a:lnTo>
                  <a:lnTo>
                    <a:pt x="7911" y="16821"/>
                  </a:lnTo>
                  <a:lnTo>
                    <a:pt x="7926" y="16739"/>
                  </a:lnTo>
                  <a:lnTo>
                    <a:pt x="7941" y="16657"/>
                  </a:lnTo>
                  <a:lnTo>
                    <a:pt x="7956" y="16574"/>
                  </a:lnTo>
                  <a:lnTo>
                    <a:pt x="7971" y="16491"/>
                  </a:lnTo>
                  <a:lnTo>
                    <a:pt x="7986" y="16407"/>
                  </a:lnTo>
                  <a:lnTo>
                    <a:pt x="8001" y="16323"/>
                  </a:lnTo>
                  <a:lnTo>
                    <a:pt x="8016" y="16237"/>
                  </a:lnTo>
                  <a:lnTo>
                    <a:pt x="8031" y="16151"/>
                  </a:lnTo>
                  <a:lnTo>
                    <a:pt x="8046" y="16065"/>
                  </a:lnTo>
                  <a:lnTo>
                    <a:pt x="8061" y="15978"/>
                  </a:lnTo>
                  <a:lnTo>
                    <a:pt x="8076" y="15890"/>
                  </a:lnTo>
                  <a:lnTo>
                    <a:pt x="8091" y="15802"/>
                  </a:lnTo>
                  <a:lnTo>
                    <a:pt x="8106" y="15714"/>
                  </a:lnTo>
                  <a:lnTo>
                    <a:pt x="8121" y="15625"/>
                  </a:lnTo>
                  <a:lnTo>
                    <a:pt x="8136" y="15536"/>
                  </a:lnTo>
                  <a:lnTo>
                    <a:pt x="8151" y="15445"/>
                  </a:lnTo>
                  <a:lnTo>
                    <a:pt x="8166" y="15355"/>
                  </a:lnTo>
                  <a:lnTo>
                    <a:pt x="8181" y="15263"/>
                  </a:lnTo>
                  <a:lnTo>
                    <a:pt x="8196" y="15172"/>
                  </a:lnTo>
                  <a:lnTo>
                    <a:pt x="8211" y="15079"/>
                  </a:lnTo>
                  <a:lnTo>
                    <a:pt x="8226" y="14987"/>
                  </a:lnTo>
                  <a:lnTo>
                    <a:pt x="8241" y="14894"/>
                  </a:lnTo>
                  <a:lnTo>
                    <a:pt x="8256" y="14800"/>
                  </a:lnTo>
                  <a:lnTo>
                    <a:pt x="8271" y="14706"/>
                  </a:lnTo>
                  <a:lnTo>
                    <a:pt x="8286" y="14612"/>
                  </a:lnTo>
                  <a:lnTo>
                    <a:pt x="8301" y="14517"/>
                  </a:lnTo>
                  <a:lnTo>
                    <a:pt x="8316" y="14422"/>
                  </a:lnTo>
                  <a:lnTo>
                    <a:pt x="8331" y="14327"/>
                  </a:lnTo>
                  <a:lnTo>
                    <a:pt x="8346" y="14231"/>
                  </a:lnTo>
                  <a:lnTo>
                    <a:pt x="8361" y="14135"/>
                  </a:lnTo>
                  <a:lnTo>
                    <a:pt x="8376" y="14038"/>
                  </a:lnTo>
                  <a:lnTo>
                    <a:pt x="8391" y="13941"/>
                  </a:lnTo>
                  <a:lnTo>
                    <a:pt x="8406" y="13843"/>
                  </a:lnTo>
                  <a:lnTo>
                    <a:pt x="8421" y="13745"/>
                  </a:lnTo>
                  <a:lnTo>
                    <a:pt x="8436" y="13647"/>
                  </a:lnTo>
                  <a:lnTo>
                    <a:pt x="8451" y="13549"/>
                  </a:lnTo>
                  <a:lnTo>
                    <a:pt x="8466" y="13450"/>
                  </a:lnTo>
                  <a:lnTo>
                    <a:pt x="8481" y="13351"/>
                  </a:lnTo>
                  <a:lnTo>
                    <a:pt x="8496" y="13251"/>
                  </a:lnTo>
                  <a:lnTo>
                    <a:pt x="8511" y="13152"/>
                  </a:lnTo>
                  <a:lnTo>
                    <a:pt x="8526" y="13052"/>
                  </a:lnTo>
                  <a:lnTo>
                    <a:pt x="8542" y="12951"/>
                  </a:lnTo>
                  <a:lnTo>
                    <a:pt x="8557" y="12851"/>
                  </a:lnTo>
                  <a:lnTo>
                    <a:pt x="8572" y="12750"/>
                  </a:lnTo>
                  <a:lnTo>
                    <a:pt x="8587" y="12649"/>
                  </a:lnTo>
                  <a:lnTo>
                    <a:pt x="8602" y="12548"/>
                  </a:lnTo>
                  <a:lnTo>
                    <a:pt x="8617" y="12447"/>
                  </a:lnTo>
                  <a:lnTo>
                    <a:pt x="8631" y="12346"/>
                  </a:lnTo>
                  <a:lnTo>
                    <a:pt x="8647" y="12244"/>
                  </a:lnTo>
                  <a:lnTo>
                    <a:pt x="8661" y="12143"/>
                  </a:lnTo>
                  <a:lnTo>
                    <a:pt x="8676" y="12040"/>
                  </a:lnTo>
                  <a:lnTo>
                    <a:pt x="8691" y="11938"/>
                  </a:lnTo>
                  <a:lnTo>
                    <a:pt x="8706" y="11836"/>
                  </a:lnTo>
                  <a:lnTo>
                    <a:pt x="8721" y="11733"/>
                  </a:lnTo>
                  <a:lnTo>
                    <a:pt x="8736" y="11630"/>
                  </a:lnTo>
                  <a:lnTo>
                    <a:pt x="8751" y="11528"/>
                  </a:lnTo>
                  <a:lnTo>
                    <a:pt x="8766" y="11425"/>
                  </a:lnTo>
                  <a:lnTo>
                    <a:pt x="8781" y="11322"/>
                  </a:lnTo>
                  <a:lnTo>
                    <a:pt x="8796" y="11219"/>
                  </a:lnTo>
                  <a:lnTo>
                    <a:pt x="8811" y="11115"/>
                  </a:lnTo>
                  <a:lnTo>
                    <a:pt x="8826" y="11012"/>
                  </a:lnTo>
                  <a:lnTo>
                    <a:pt x="8841" y="10909"/>
                  </a:lnTo>
                  <a:lnTo>
                    <a:pt x="8856" y="10805"/>
                  </a:lnTo>
                  <a:lnTo>
                    <a:pt x="8871" y="10702"/>
                  </a:lnTo>
                  <a:lnTo>
                    <a:pt x="8886" y="10599"/>
                  </a:lnTo>
                  <a:lnTo>
                    <a:pt x="8901" y="10495"/>
                  </a:lnTo>
                  <a:lnTo>
                    <a:pt x="8916" y="10392"/>
                  </a:lnTo>
                  <a:lnTo>
                    <a:pt x="8931" y="10288"/>
                  </a:lnTo>
                  <a:lnTo>
                    <a:pt x="8946" y="10185"/>
                  </a:lnTo>
                  <a:lnTo>
                    <a:pt x="8961" y="10081"/>
                  </a:lnTo>
                  <a:lnTo>
                    <a:pt x="8976" y="9978"/>
                  </a:lnTo>
                  <a:lnTo>
                    <a:pt x="8991" y="9875"/>
                  </a:lnTo>
                  <a:lnTo>
                    <a:pt x="9006" y="9771"/>
                  </a:lnTo>
                  <a:lnTo>
                    <a:pt x="9021" y="9668"/>
                  </a:lnTo>
                  <a:lnTo>
                    <a:pt x="9036" y="9565"/>
                  </a:lnTo>
                  <a:lnTo>
                    <a:pt x="9051" y="9462"/>
                  </a:lnTo>
                  <a:lnTo>
                    <a:pt x="9066" y="9359"/>
                  </a:lnTo>
                  <a:lnTo>
                    <a:pt x="9081" y="9256"/>
                  </a:lnTo>
                  <a:lnTo>
                    <a:pt x="9096" y="9153"/>
                  </a:lnTo>
                  <a:lnTo>
                    <a:pt x="9111" y="9051"/>
                  </a:lnTo>
                  <a:lnTo>
                    <a:pt x="9126" y="8948"/>
                  </a:lnTo>
                  <a:lnTo>
                    <a:pt x="9141" y="8846"/>
                  </a:lnTo>
                  <a:lnTo>
                    <a:pt x="9156" y="8744"/>
                  </a:lnTo>
                  <a:lnTo>
                    <a:pt x="9171" y="8642"/>
                  </a:lnTo>
                  <a:lnTo>
                    <a:pt x="9186" y="8540"/>
                  </a:lnTo>
                  <a:lnTo>
                    <a:pt x="9201" y="8438"/>
                  </a:lnTo>
                  <a:lnTo>
                    <a:pt x="9218" y="8335"/>
                  </a:lnTo>
                  <a:lnTo>
                    <a:pt x="9233" y="8235"/>
                  </a:lnTo>
                  <a:lnTo>
                    <a:pt x="9248" y="8134"/>
                  </a:lnTo>
                  <a:lnTo>
                    <a:pt x="9263" y="8033"/>
                  </a:lnTo>
                  <a:lnTo>
                    <a:pt x="9278" y="7932"/>
                  </a:lnTo>
                  <a:lnTo>
                    <a:pt x="9293" y="7832"/>
                  </a:lnTo>
                  <a:lnTo>
                    <a:pt x="9308" y="7732"/>
                  </a:lnTo>
                  <a:lnTo>
                    <a:pt x="9323" y="7632"/>
                  </a:lnTo>
                  <a:lnTo>
                    <a:pt x="9338" y="7533"/>
                  </a:lnTo>
                  <a:lnTo>
                    <a:pt x="9353" y="7434"/>
                  </a:lnTo>
                  <a:lnTo>
                    <a:pt x="9368" y="7335"/>
                  </a:lnTo>
                  <a:lnTo>
                    <a:pt x="9383" y="7236"/>
                  </a:lnTo>
                  <a:lnTo>
                    <a:pt x="9398" y="7138"/>
                  </a:lnTo>
                  <a:lnTo>
                    <a:pt x="9413" y="7040"/>
                  </a:lnTo>
                  <a:lnTo>
                    <a:pt x="9428" y="6942"/>
                  </a:lnTo>
                  <a:lnTo>
                    <a:pt x="9443" y="6845"/>
                  </a:lnTo>
                  <a:lnTo>
                    <a:pt x="9458" y="6748"/>
                  </a:lnTo>
                  <a:lnTo>
                    <a:pt x="9473" y="6652"/>
                  </a:lnTo>
                  <a:lnTo>
                    <a:pt x="9488" y="6555"/>
                  </a:lnTo>
                  <a:lnTo>
                    <a:pt x="9503" y="6459"/>
                  </a:lnTo>
                  <a:lnTo>
                    <a:pt x="9518" y="6364"/>
                  </a:lnTo>
                  <a:lnTo>
                    <a:pt x="9533" y="6268"/>
                  </a:lnTo>
                  <a:lnTo>
                    <a:pt x="9548" y="6174"/>
                  </a:lnTo>
                  <a:lnTo>
                    <a:pt x="9563" y="6080"/>
                  </a:lnTo>
                  <a:lnTo>
                    <a:pt x="9578" y="5986"/>
                  </a:lnTo>
                  <a:lnTo>
                    <a:pt x="9593" y="5893"/>
                  </a:lnTo>
                  <a:lnTo>
                    <a:pt x="9608" y="5800"/>
                  </a:lnTo>
                  <a:lnTo>
                    <a:pt x="9623" y="5708"/>
                  </a:lnTo>
                  <a:lnTo>
                    <a:pt x="9638" y="5616"/>
                  </a:lnTo>
                  <a:lnTo>
                    <a:pt x="9653" y="5525"/>
                  </a:lnTo>
                  <a:lnTo>
                    <a:pt x="9668" y="5434"/>
                  </a:lnTo>
                  <a:lnTo>
                    <a:pt x="9683" y="5343"/>
                  </a:lnTo>
                  <a:lnTo>
                    <a:pt x="9698" y="5254"/>
                  </a:lnTo>
                  <a:lnTo>
                    <a:pt x="9713" y="5164"/>
                  </a:lnTo>
                  <a:lnTo>
                    <a:pt x="9728" y="5075"/>
                  </a:lnTo>
                  <a:lnTo>
                    <a:pt x="9743" y="4986"/>
                  </a:lnTo>
                  <a:lnTo>
                    <a:pt x="9758" y="4898"/>
                  </a:lnTo>
                  <a:lnTo>
                    <a:pt x="9773" y="4811"/>
                  </a:lnTo>
                  <a:lnTo>
                    <a:pt x="9788" y="4725"/>
                  </a:lnTo>
                  <a:lnTo>
                    <a:pt x="9803" y="4638"/>
                  </a:lnTo>
                  <a:lnTo>
                    <a:pt x="9818" y="4553"/>
                  </a:lnTo>
                  <a:lnTo>
                    <a:pt x="9833" y="4468"/>
                  </a:lnTo>
                  <a:lnTo>
                    <a:pt x="9848" y="4384"/>
                  </a:lnTo>
                  <a:lnTo>
                    <a:pt x="9863" y="4300"/>
                  </a:lnTo>
                  <a:lnTo>
                    <a:pt x="9878" y="4216"/>
                  </a:lnTo>
                  <a:lnTo>
                    <a:pt x="9894" y="4133"/>
                  </a:lnTo>
                  <a:lnTo>
                    <a:pt x="9909" y="4052"/>
                  </a:lnTo>
                  <a:lnTo>
                    <a:pt x="9924" y="3971"/>
                  </a:lnTo>
                  <a:lnTo>
                    <a:pt x="9939" y="3890"/>
                  </a:lnTo>
                  <a:lnTo>
                    <a:pt x="9954" y="3810"/>
                  </a:lnTo>
                  <a:lnTo>
                    <a:pt x="9969" y="3731"/>
                  </a:lnTo>
                  <a:lnTo>
                    <a:pt x="9984" y="3652"/>
                  </a:lnTo>
                  <a:lnTo>
                    <a:pt x="9999" y="3574"/>
                  </a:lnTo>
                  <a:cubicBezTo>
                    <a:pt x="10009" y="3522"/>
                    <a:pt x="10060" y="3488"/>
                    <a:pt x="10112" y="3498"/>
                  </a:cubicBezTo>
                  <a:cubicBezTo>
                    <a:pt x="10164" y="3508"/>
                    <a:pt x="10198" y="3559"/>
                    <a:pt x="10188" y="3611"/>
                  </a:cubicBezTo>
                  <a:lnTo>
                    <a:pt x="10173" y="3687"/>
                  </a:lnTo>
                  <a:lnTo>
                    <a:pt x="10158" y="3766"/>
                  </a:lnTo>
                  <a:lnTo>
                    <a:pt x="10143" y="3845"/>
                  </a:lnTo>
                  <a:lnTo>
                    <a:pt x="10128" y="3925"/>
                  </a:lnTo>
                  <a:lnTo>
                    <a:pt x="10113" y="4006"/>
                  </a:lnTo>
                  <a:lnTo>
                    <a:pt x="10098" y="4087"/>
                  </a:lnTo>
                  <a:lnTo>
                    <a:pt x="10083" y="4170"/>
                  </a:lnTo>
                  <a:lnTo>
                    <a:pt x="10067" y="4251"/>
                  </a:lnTo>
                  <a:lnTo>
                    <a:pt x="10052" y="4333"/>
                  </a:lnTo>
                  <a:lnTo>
                    <a:pt x="10037" y="4417"/>
                  </a:lnTo>
                  <a:lnTo>
                    <a:pt x="10022" y="4501"/>
                  </a:lnTo>
                  <a:lnTo>
                    <a:pt x="10007" y="4586"/>
                  </a:lnTo>
                  <a:lnTo>
                    <a:pt x="9992" y="4671"/>
                  </a:lnTo>
                  <a:lnTo>
                    <a:pt x="9977" y="4758"/>
                  </a:lnTo>
                  <a:lnTo>
                    <a:pt x="9962" y="4844"/>
                  </a:lnTo>
                  <a:lnTo>
                    <a:pt x="9947" y="4931"/>
                  </a:lnTo>
                  <a:lnTo>
                    <a:pt x="9932" y="5019"/>
                  </a:lnTo>
                  <a:lnTo>
                    <a:pt x="9917" y="5106"/>
                  </a:lnTo>
                  <a:lnTo>
                    <a:pt x="9902" y="5195"/>
                  </a:lnTo>
                  <a:lnTo>
                    <a:pt x="9887" y="5285"/>
                  </a:lnTo>
                  <a:lnTo>
                    <a:pt x="9872" y="5374"/>
                  </a:lnTo>
                  <a:lnTo>
                    <a:pt x="9857" y="5465"/>
                  </a:lnTo>
                  <a:lnTo>
                    <a:pt x="9842" y="5556"/>
                  </a:lnTo>
                  <a:lnTo>
                    <a:pt x="9827" y="5647"/>
                  </a:lnTo>
                  <a:lnTo>
                    <a:pt x="9812" y="5739"/>
                  </a:lnTo>
                  <a:lnTo>
                    <a:pt x="9797" y="5831"/>
                  </a:lnTo>
                  <a:lnTo>
                    <a:pt x="9782" y="5924"/>
                  </a:lnTo>
                  <a:lnTo>
                    <a:pt x="9767" y="6017"/>
                  </a:lnTo>
                  <a:lnTo>
                    <a:pt x="9752" y="6111"/>
                  </a:lnTo>
                  <a:lnTo>
                    <a:pt x="9737" y="6205"/>
                  </a:lnTo>
                  <a:lnTo>
                    <a:pt x="9722" y="6298"/>
                  </a:lnTo>
                  <a:lnTo>
                    <a:pt x="9707" y="6393"/>
                  </a:lnTo>
                  <a:lnTo>
                    <a:pt x="9692" y="6489"/>
                  </a:lnTo>
                  <a:lnTo>
                    <a:pt x="9677" y="6584"/>
                  </a:lnTo>
                  <a:lnTo>
                    <a:pt x="9662" y="6681"/>
                  </a:lnTo>
                  <a:lnTo>
                    <a:pt x="9647" y="6777"/>
                  </a:lnTo>
                  <a:lnTo>
                    <a:pt x="9632" y="6874"/>
                  </a:lnTo>
                  <a:lnTo>
                    <a:pt x="9617" y="6971"/>
                  </a:lnTo>
                  <a:lnTo>
                    <a:pt x="9602" y="7069"/>
                  </a:lnTo>
                  <a:lnTo>
                    <a:pt x="9587" y="7167"/>
                  </a:lnTo>
                  <a:lnTo>
                    <a:pt x="9572" y="7265"/>
                  </a:lnTo>
                  <a:lnTo>
                    <a:pt x="9557" y="7364"/>
                  </a:lnTo>
                  <a:lnTo>
                    <a:pt x="9542" y="7463"/>
                  </a:lnTo>
                  <a:lnTo>
                    <a:pt x="9527" y="7562"/>
                  </a:lnTo>
                  <a:lnTo>
                    <a:pt x="9512" y="7661"/>
                  </a:lnTo>
                  <a:lnTo>
                    <a:pt x="9497" y="7761"/>
                  </a:lnTo>
                  <a:lnTo>
                    <a:pt x="9482" y="7861"/>
                  </a:lnTo>
                  <a:lnTo>
                    <a:pt x="9467" y="7961"/>
                  </a:lnTo>
                  <a:lnTo>
                    <a:pt x="9452" y="8062"/>
                  </a:lnTo>
                  <a:lnTo>
                    <a:pt x="9437" y="8163"/>
                  </a:lnTo>
                  <a:lnTo>
                    <a:pt x="9422" y="8264"/>
                  </a:lnTo>
                  <a:lnTo>
                    <a:pt x="9407" y="8365"/>
                  </a:lnTo>
                  <a:lnTo>
                    <a:pt x="9391" y="8465"/>
                  </a:lnTo>
                  <a:lnTo>
                    <a:pt x="9376" y="8567"/>
                  </a:lnTo>
                  <a:lnTo>
                    <a:pt x="9361" y="8669"/>
                  </a:lnTo>
                  <a:lnTo>
                    <a:pt x="9346" y="8771"/>
                  </a:lnTo>
                  <a:lnTo>
                    <a:pt x="9331" y="8873"/>
                  </a:lnTo>
                  <a:lnTo>
                    <a:pt x="9316" y="8975"/>
                  </a:lnTo>
                  <a:lnTo>
                    <a:pt x="9301" y="9078"/>
                  </a:lnTo>
                  <a:lnTo>
                    <a:pt x="9286" y="9180"/>
                  </a:lnTo>
                  <a:lnTo>
                    <a:pt x="9271" y="9283"/>
                  </a:lnTo>
                  <a:lnTo>
                    <a:pt x="9256" y="9386"/>
                  </a:lnTo>
                  <a:lnTo>
                    <a:pt x="9241" y="9489"/>
                  </a:lnTo>
                  <a:lnTo>
                    <a:pt x="9226" y="9592"/>
                  </a:lnTo>
                  <a:lnTo>
                    <a:pt x="9211" y="9695"/>
                  </a:lnTo>
                  <a:lnTo>
                    <a:pt x="9196" y="9798"/>
                  </a:lnTo>
                  <a:lnTo>
                    <a:pt x="9181" y="9902"/>
                  </a:lnTo>
                  <a:lnTo>
                    <a:pt x="9166" y="10005"/>
                  </a:lnTo>
                  <a:lnTo>
                    <a:pt x="9151" y="10108"/>
                  </a:lnTo>
                  <a:lnTo>
                    <a:pt x="9136" y="10212"/>
                  </a:lnTo>
                  <a:lnTo>
                    <a:pt x="9121" y="10315"/>
                  </a:lnTo>
                  <a:lnTo>
                    <a:pt x="9106" y="10419"/>
                  </a:lnTo>
                  <a:lnTo>
                    <a:pt x="9091" y="10522"/>
                  </a:lnTo>
                  <a:lnTo>
                    <a:pt x="9076" y="10626"/>
                  </a:lnTo>
                  <a:lnTo>
                    <a:pt x="9061" y="10729"/>
                  </a:lnTo>
                  <a:lnTo>
                    <a:pt x="9046" y="10832"/>
                  </a:lnTo>
                  <a:lnTo>
                    <a:pt x="9031" y="10936"/>
                  </a:lnTo>
                  <a:lnTo>
                    <a:pt x="9016" y="11039"/>
                  </a:lnTo>
                  <a:lnTo>
                    <a:pt x="9001" y="11142"/>
                  </a:lnTo>
                  <a:lnTo>
                    <a:pt x="8986" y="11246"/>
                  </a:lnTo>
                  <a:lnTo>
                    <a:pt x="8971" y="11349"/>
                  </a:lnTo>
                  <a:lnTo>
                    <a:pt x="8956" y="11452"/>
                  </a:lnTo>
                  <a:lnTo>
                    <a:pt x="8941" y="11555"/>
                  </a:lnTo>
                  <a:lnTo>
                    <a:pt x="8926" y="11657"/>
                  </a:lnTo>
                  <a:lnTo>
                    <a:pt x="8911" y="11760"/>
                  </a:lnTo>
                  <a:lnTo>
                    <a:pt x="8896" y="11863"/>
                  </a:lnTo>
                  <a:lnTo>
                    <a:pt x="8881" y="11965"/>
                  </a:lnTo>
                  <a:lnTo>
                    <a:pt x="8866" y="12067"/>
                  </a:lnTo>
                  <a:lnTo>
                    <a:pt x="8851" y="12170"/>
                  </a:lnTo>
                  <a:lnTo>
                    <a:pt x="8836" y="12273"/>
                  </a:lnTo>
                  <a:lnTo>
                    <a:pt x="8821" y="12373"/>
                  </a:lnTo>
                  <a:lnTo>
                    <a:pt x="8806" y="12476"/>
                  </a:lnTo>
                  <a:lnTo>
                    <a:pt x="8791" y="12577"/>
                  </a:lnTo>
                  <a:lnTo>
                    <a:pt x="8776" y="12678"/>
                  </a:lnTo>
                  <a:lnTo>
                    <a:pt x="8761" y="12779"/>
                  </a:lnTo>
                  <a:lnTo>
                    <a:pt x="8746" y="12880"/>
                  </a:lnTo>
                  <a:lnTo>
                    <a:pt x="8731" y="12982"/>
                  </a:lnTo>
                  <a:lnTo>
                    <a:pt x="8715" y="13081"/>
                  </a:lnTo>
                  <a:lnTo>
                    <a:pt x="8700" y="13181"/>
                  </a:lnTo>
                  <a:lnTo>
                    <a:pt x="8685" y="13280"/>
                  </a:lnTo>
                  <a:lnTo>
                    <a:pt x="8670" y="13380"/>
                  </a:lnTo>
                  <a:lnTo>
                    <a:pt x="8655" y="13479"/>
                  </a:lnTo>
                  <a:lnTo>
                    <a:pt x="8640" y="13578"/>
                  </a:lnTo>
                  <a:lnTo>
                    <a:pt x="8625" y="13676"/>
                  </a:lnTo>
                  <a:lnTo>
                    <a:pt x="8610" y="13774"/>
                  </a:lnTo>
                  <a:lnTo>
                    <a:pt x="8595" y="13872"/>
                  </a:lnTo>
                  <a:lnTo>
                    <a:pt x="8580" y="13970"/>
                  </a:lnTo>
                  <a:lnTo>
                    <a:pt x="8565" y="14067"/>
                  </a:lnTo>
                  <a:lnTo>
                    <a:pt x="8550" y="14164"/>
                  </a:lnTo>
                  <a:lnTo>
                    <a:pt x="8535" y="14260"/>
                  </a:lnTo>
                  <a:lnTo>
                    <a:pt x="8520" y="14356"/>
                  </a:lnTo>
                  <a:lnTo>
                    <a:pt x="8505" y="14452"/>
                  </a:lnTo>
                  <a:lnTo>
                    <a:pt x="8490" y="14547"/>
                  </a:lnTo>
                  <a:lnTo>
                    <a:pt x="8475" y="14643"/>
                  </a:lnTo>
                  <a:lnTo>
                    <a:pt x="8460" y="14737"/>
                  </a:lnTo>
                  <a:lnTo>
                    <a:pt x="8445" y="14831"/>
                  </a:lnTo>
                  <a:lnTo>
                    <a:pt x="8430" y="14925"/>
                  </a:lnTo>
                  <a:lnTo>
                    <a:pt x="8415" y="15018"/>
                  </a:lnTo>
                  <a:lnTo>
                    <a:pt x="8400" y="15110"/>
                  </a:lnTo>
                  <a:lnTo>
                    <a:pt x="8385" y="15203"/>
                  </a:lnTo>
                  <a:lnTo>
                    <a:pt x="8370" y="15294"/>
                  </a:lnTo>
                  <a:lnTo>
                    <a:pt x="8355" y="15386"/>
                  </a:lnTo>
                  <a:lnTo>
                    <a:pt x="8340" y="15476"/>
                  </a:lnTo>
                  <a:lnTo>
                    <a:pt x="8325" y="15567"/>
                  </a:lnTo>
                  <a:lnTo>
                    <a:pt x="8310" y="15656"/>
                  </a:lnTo>
                  <a:lnTo>
                    <a:pt x="8295" y="15745"/>
                  </a:lnTo>
                  <a:lnTo>
                    <a:pt x="8280" y="15835"/>
                  </a:lnTo>
                  <a:lnTo>
                    <a:pt x="8265" y="15923"/>
                  </a:lnTo>
                  <a:lnTo>
                    <a:pt x="8250" y="16011"/>
                  </a:lnTo>
                  <a:lnTo>
                    <a:pt x="8235" y="16098"/>
                  </a:lnTo>
                  <a:lnTo>
                    <a:pt x="8220" y="16184"/>
                  </a:lnTo>
                  <a:lnTo>
                    <a:pt x="8205" y="16270"/>
                  </a:lnTo>
                  <a:lnTo>
                    <a:pt x="8190" y="16356"/>
                  </a:lnTo>
                  <a:lnTo>
                    <a:pt x="8175" y="16440"/>
                  </a:lnTo>
                  <a:lnTo>
                    <a:pt x="8160" y="16524"/>
                  </a:lnTo>
                  <a:lnTo>
                    <a:pt x="8145" y="16609"/>
                  </a:lnTo>
                  <a:lnTo>
                    <a:pt x="8130" y="16692"/>
                  </a:lnTo>
                  <a:lnTo>
                    <a:pt x="8115" y="16774"/>
                  </a:lnTo>
                  <a:lnTo>
                    <a:pt x="8100" y="16856"/>
                  </a:lnTo>
                  <a:lnTo>
                    <a:pt x="8085" y="16937"/>
                  </a:lnTo>
                  <a:lnTo>
                    <a:pt x="8070" y="17017"/>
                  </a:lnTo>
                  <a:lnTo>
                    <a:pt x="8055" y="17099"/>
                  </a:lnTo>
                  <a:lnTo>
                    <a:pt x="8039" y="17177"/>
                  </a:lnTo>
                  <a:lnTo>
                    <a:pt x="8024" y="17255"/>
                  </a:lnTo>
                  <a:lnTo>
                    <a:pt x="8009" y="17333"/>
                  </a:lnTo>
                  <a:lnTo>
                    <a:pt x="7994" y="17410"/>
                  </a:lnTo>
                  <a:lnTo>
                    <a:pt x="7979" y="17486"/>
                  </a:lnTo>
                  <a:lnTo>
                    <a:pt x="7964" y="17562"/>
                  </a:lnTo>
                  <a:lnTo>
                    <a:pt x="7949" y="17638"/>
                  </a:lnTo>
                  <a:lnTo>
                    <a:pt x="7934" y="17712"/>
                  </a:lnTo>
                  <a:lnTo>
                    <a:pt x="7919" y="17785"/>
                  </a:lnTo>
                  <a:lnTo>
                    <a:pt x="7903" y="17858"/>
                  </a:lnTo>
                  <a:lnTo>
                    <a:pt x="7888" y="17930"/>
                  </a:lnTo>
                  <a:lnTo>
                    <a:pt x="7873" y="18001"/>
                  </a:lnTo>
                  <a:lnTo>
                    <a:pt x="7858" y="18073"/>
                  </a:lnTo>
                  <a:lnTo>
                    <a:pt x="7843" y="18143"/>
                  </a:lnTo>
                  <a:lnTo>
                    <a:pt x="7828" y="18212"/>
                  </a:lnTo>
                  <a:lnTo>
                    <a:pt x="7813" y="18280"/>
                  </a:lnTo>
                  <a:lnTo>
                    <a:pt x="7798" y="18347"/>
                  </a:lnTo>
                  <a:lnTo>
                    <a:pt x="7783" y="18415"/>
                  </a:lnTo>
                  <a:lnTo>
                    <a:pt x="7768" y="18481"/>
                  </a:lnTo>
                  <a:lnTo>
                    <a:pt x="7753" y="18546"/>
                  </a:lnTo>
                  <a:lnTo>
                    <a:pt x="7738" y="18611"/>
                  </a:lnTo>
                  <a:lnTo>
                    <a:pt x="7723" y="18674"/>
                  </a:lnTo>
                  <a:lnTo>
                    <a:pt x="7708" y="18737"/>
                  </a:lnTo>
                  <a:lnTo>
                    <a:pt x="7693" y="18798"/>
                  </a:lnTo>
                  <a:lnTo>
                    <a:pt x="7678" y="18860"/>
                  </a:lnTo>
                  <a:lnTo>
                    <a:pt x="7663" y="18920"/>
                  </a:lnTo>
                  <a:lnTo>
                    <a:pt x="7647" y="18981"/>
                  </a:lnTo>
                  <a:lnTo>
                    <a:pt x="7632" y="19039"/>
                  </a:lnTo>
                  <a:lnTo>
                    <a:pt x="7617" y="19097"/>
                  </a:lnTo>
                  <a:lnTo>
                    <a:pt x="7602" y="19153"/>
                  </a:lnTo>
                  <a:lnTo>
                    <a:pt x="7587" y="19210"/>
                  </a:lnTo>
                  <a:lnTo>
                    <a:pt x="7572" y="19265"/>
                  </a:lnTo>
                  <a:lnTo>
                    <a:pt x="7557" y="19320"/>
                  </a:lnTo>
                  <a:lnTo>
                    <a:pt x="7542" y="19373"/>
                  </a:lnTo>
                  <a:lnTo>
                    <a:pt x="7527" y="19425"/>
                  </a:lnTo>
                  <a:lnTo>
                    <a:pt x="7511" y="19478"/>
                  </a:lnTo>
                  <a:lnTo>
                    <a:pt x="7496" y="19528"/>
                  </a:lnTo>
                  <a:lnTo>
                    <a:pt x="7481" y="19579"/>
                  </a:lnTo>
                  <a:lnTo>
                    <a:pt x="7466" y="19627"/>
                  </a:lnTo>
                  <a:lnTo>
                    <a:pt x="7451" y="19676"/>
                  </a:lnTo>
                  <a:lnTo>
                    <a:pt x="7436" y="19723"/>
                  </a:lnTo>
                  <a:lnTo>
                    <a:pt x="7421" y="19770"/>
                  </a:lnTo>
                  <a:lnTo>
                    <a:pt x="7405" y="19815"/>
                  </a:lnTo>
                  <a:lnTo>
                    <a:pt x="7390" y="19860"/>
                  </a:lnTo>
                  <a:lnTo>
                    <a:pt x="7374" y="19906"/>
                  </a:lnTo>
                  <a:lnTo>
                    <a:pt x="7359" y="19946"/>
                  </a:lnTo>
                  <a:lnTo>
                    <a:pt x="7343" y="19988"/>
                  </a:lnTo>
                  <a:lnTo>
                    <a:pt x="7328" y="20028"/>
                  </a:lnTo>
                  <a:lnTo>
                    <a:pt x="7313" y="20070"/>
                  </a:lnTo>
                  <a:lnTo>
                    <a:pt x="7297" y="20109"/>
                  </a:lnTo>
                  <a:lnTo>
                    <a:pt x="7282" y="20146"/>
                  </a:lnTo>
                  <a:lnTo>
                    <a:pt x="7267" y="20184"/>
                  </a:lnTo>
                  <a:lnTo>
                    <a:pt x="7252" y="20219"/>
                  </a:lnTo>
                  <a:lnTo>
                    <a:pt x="7236" y="20256"/>
                  </a:lnTo>
                  <a:lnTo>
                    <a:pt x="7221" y="20289"/>
                  </a:lnTo>
                  <a:lnTo>
                    <a:pt x="7205" y="20324"/>
                  </a:lnTo>
                  <a:lnTo>
                    <a:pt x="7190" y="20355"/>
                  </a:lnTo>
                  <a:lnTo>
                    <a:pt x="7174" y="20389"/>
                  </a:lnTo>
                  <a:lnTo>
                    <a:pt x="7159" y="20418"/>
                  </a:lnTo>
                  <a:lnTo>
                    <a:pt x="7142" y="20449"/>
                  </a:lnTo>
                  <a:lnTo>
                    <a:pt x="7127" y="20476"/>
                  </a:lnTo>
                  <a:lnTo>
                    <a:pt x="7111" y="20506"/>
                  </a:lnTo>
                  <a:lnTo>
                    <a:pt x="7096" y="20531"/>
                  </a:lnTo>
                  <a:lnTo>
                    <a:pt x="7079" y="20559"/>
                  </a:lnTo>
                  <a:lnTo>
                    <a:pt x="7064" y="20582"/>
                  </a:lnTo>
                  <a:lnTo>
                    <a:pt x="7047" y="20608"/>
                  </a:lnTo>
                  <a:lnTo>
                    <a:pt x="7032" y="20629"/>
                  </a:lnTo>
                  <a:lnTo>
                    <a:pt x="7014" y="20654"/>
                  </a:lnTo>
                  <a:lnTo>
                    <a:pt x="6999" y="20673"/>
                  </a:lnTo>
                  <a:lnTo>
                    <a:pt x="6980" y="20696"/>
                  </a:lnTo>
                  <a:lnTo>
                    <a:pt x="6965" y="20713"/>
                  </a:lnTo>
                  <a:lnTo>
                    <a:pt x="6946" y="20734"/>
                  </a:lnTo>
                  <a:lnTo>
                    <a:pt x="6929" y="20752"/>
                  </a:lnTo>
                  <a:lnTo>
                    <a:pt x="6914" y="20766"/>
                  </a:lnTo>
                  <a:lnTo>
                    <a:pt x="6893" y="20784"/>
                  </a:lnTo>
                  <a:lnTo>
                    <a:pt x="6875" y="20799"/>
                  </a:lnTo>
                  <a:lnTo>
                    <a:pt x="6860" y="20810"/>
                  </a:lnTo>
                  <a:lnTo>
                    <a:pt x="6838" y="20826"/>
                  </a:lnTo>
                  <a:lnTo>
                    <a:pt x="6819" y="20837"/>
                  </a:lnTo>
                  <a:lnTo>
                    <a:pt x="6799" y="20847"/>
                  </a:lnTo>
                  <a:lnTo>
                    <a:pt x="6779" y="20857"/>
                  </a:lnTo>
                  <a:lnTo>
                    <a:pt x="6764" y="20863"/>
                  </a:lnTo>
                  <a:lnTo>
                    <a:pt x="6738" y="20872"/>
                  </a:lnTo>
                  <a:lnTo>
                    <a:pt x="6717" y="20878"/>
                  </a:lnTo>
                  <a:lnTo>
                    <a:pt x="6696" y="20882"/>
                  </a:lnTo>
                  <a:lnTo>
                    <a:pt x="6675" y="20884"/>
                  </a:lnTo>
                  <a:lnTo>
                    <a:pt x="6653" y="20885"/>
                  </a:lnTo>
                  <a:lnTo>
                    <a:pt x="6632" y="20885"/>
                  </a:lnTo>
                  <a:lnTo>
                    <a:pt x="6605" y="20883"/>
                  </a:lnTo>
                  <a:lnTo>
                    <a:pt x="6591" y="20880"/>
                  </a:lnTo>
                  <a:lnTo>
                    <a:pt x="6568" y="20875"/>
                  </a:lnTo>
                  <a:lnTo>
                    <a:pt x="6547" y="20870"/>
                  </a:lnTo>
                  <a:lnTo>
                    <a:pt x="6527" y="20863"/>
                  </a:lnTo>
                  <a:lnTo>
                    <a:pt x="6502" y="20852"/>
                  </a:lnTo>
                  <a:lnTo>
                    <a:pt x="6487" y="20844"/>
                  </a:lnTo>
                  <a:lnTo>
                    <a:pt x="6468" y="20834"/>
                  </a:lnTo>
                  <a:lnTo>
                    <a:pt x="6446" y="20820"/>
                  </a:lnTo>
                  <a:lnTo>
                    <a:pt x="6431" y="20809"/>
                  </a:lnTo>
                  <a:lnTo>
                    <a:pt x="6410" y="20793"/>
                  </a:lnTo>
                  <a:lnTo>
                    <a:pt x="6395" y="20780"/>
                  </a:lnTo>
                  <a:lnTo>
                    <a:pt x="6375" y="20762"/>
                  </a:lnTo>
                  <a:lnTo>
                    <a:pt x="6360" y="20747"/>
                  </a:lnTo>
                  <a:lnTo>
                    <a:pt x="6340" y="20728"/>
                  </a:lnTo>
                  <a:lnTo>
                    <a:pt x="6325" y="20711"/>
                  </a:lnTo>
                  <a:lnTo>
                    <a:pt x="6307" y="20690"/>
                  </a:lnTo>
                  <a:lnTo>
                    <a:pt x="6292" y="20671"/>
                  </a:lnTo>
                  <a:lnTo>
                    <a:pt x="6274" y="20648"/>
                  </a:lnTo>
                  <a:lnTo>
                    <a:pt x="6258" y="20626"/>
                  </a:lnTo>
                  <a:lnTo>
                    <a:pt x="6243" y="20604"/>
                  </a:lnTo>
                  <a:lnTo>
                    <a:pt x="6226" y="20578"/>
                  </a:lnTo>
                  <a:lnTo>
                    <a:pt x="6210" y="20553"/>
                  </a:lnTo>
                  <a:lnTo>
                    <a:pt x="6195" y="20528"/>
                  </a:lnTo>
                  <a:lnTo>
                    <a:pt x="6179" y="20500"/>
                  </a:lnTo>
                  <a:lnTo>
                    <a:pt x="6163" y="20472"/>
                  </a:lnTo>
                  <a:lnTo>
                    <a:pt x="6148" y="20444"/>
                  </a:lnTo>
                  <a:lnTo>
                    <a:pt x="6132" y="20413"/>
                  </a:lnTo>
                  <a:lnTo>
                    <a:pt x="6116" y="20382"/>
                  </a:lnTo>
                  <a:lnTo>
                    <a:pt x="6101" y="20351"/>
                  </a:lnTo>
                  <a:lnTo>
                    <a:pt x="6085" y="20318"/>
                  </a:lnTo>
                  <a:lnTo>
                    <a:pt x="6070" y="20285"/>
                  </a:lnTo>
                  <a:lnTo>
                    <a:pt x="6054" y="20250"/>
                  </a:lnTo>
                  <a:lnTo>
                    <a:pt x="6039" y="20215"/>
                  </a:lnTo>
                  <a:lnTo>
                    <a:pt x="6024" y="20179"/>
                  </a:lnTo>
                  <a:lnTo>
                    <a:pt x="6009" y="20142"/>
                  </a:lnTo>
                  <a:lnTo>
                    <a:pt x="5993" y="20103"/>
                  </a:lnTo>
                  <a:lnTo>
                    <a:pt x="5978" y="20064"/>
                  </a:lnTo>
                  <a:lnTo>
                    <a:pt x="5962" y="20023"/>
                  </a:lnTo>
                  <a:lnTo>
                    <a:pt x="5947" y="19982"/>
                  </a:lnTo>
                  <a:lnTo>
                    <a:pt x="5932" y="19941"/>
                  </a:lnTo>
                  <a:lnTo>
                    <a:pt x="5917" y="19898"/>
                  </a:lnTo>
                  <a:lnTo>
                    <a:pt x="5902" y="19854"/>
                  </a:lnTo>
                  <a:lnTo>
                    <a:pt x="5886" y="19810"/>
                  </a:lnTo>
                  <a:lnTo>
                    <a:pt x="5871" y="19764"/>
                  </a:lnTo>
                  <a:lnTo>
                    <a:pt x="5856" y="19718"/>
                  </a:lnTo>
                  <a:lnTo>
                    <a:pt x="5841" y="19672"/>
                  </a:lnTo>
                  <a:lnTo>
                    <a:pt x="5825" y="19622"/>
                  </a:lnTo>
                  <a:lnTo>
                    <a:pt x="5810" y="19572"/>
                  </a:lnTo>
                  <a:lnTo>
                    <a:pt x="5795" y="19522"/>
                  </a:lnTo>
                  <a:lnTo>
                    <a:pt x="5779" y="19471"/>
                  </a:lnTo>
                  <a:lnTo>
                    <a:pt x="5764" y="19419"/>
                  </a:lnTo>
                  <a:lnTo>
                    <a:pt x="5749" y="19367"/>
                  </a:lnTo>
                  <a:lnTo>
                    <a:pt x="5734" y="19313"/>
                  </a:lnTo>
                  <a:lnTo>
                    <a:pt x="5719" y="19259"/>
                  </a:lnTo>
                  <a:lnTo>
                    <a:pt x="5704" y="19203"/>
                  </a:lnTo>
                  <a:lnTo>
                    <a:pt x="5689" y="19147"/>
                  </a:lnTo>
                  <a:lnTo>
                    <a:pt x="5674" y="19090"/>
                  </a:lnTo>
                  <a:lnTo>
                    <a:pt x="5659" y="19032"/>
                  </a:lnTo>
                  <a:lnTo>
                    <a:pt x="5643" y="18973"/>
                  </a:lnTo>
                  <a:lnTo>
                    <a:pt x="5628" y="18913"/>
                  </a:lnTo>
                  <a:lnTo>
                    <a:pt x="5613" y="18852"/>
                  </a:lnTo>
                  <a:lnTo>
                    <a:pt x="5598" y="18791"/>
                  </a:lnTo>
                  <a:lnTo>
                    <a:pt x="5583" y="18730"/>
                  </a:lnTo>
                  <a:lnTo>
                    <a:pt x="5568" y="18666"/>
                  </a:lnTo>
                  <a:lnTo>
                    <a:pt x="5553" y="18602"/>
                  </a:lnTo>
                  <a:lnTo>
                    <a:pt x="5538" y="18538"/>
                  </a:lnTo>
                  <a:lnTo>
                    <a:pt x="5523" y="18473"/>
                  </a:lnTo>
                  <a:lnTo>
                    <a:pt x="5508" y="18406"/>
                  </a:lnTo>
                  <a:lnTo>
                    <a:pt x="5493" y="18339"/>
                  </a:lnTo>
                  <a:lnTo>
                    <a:pt x="5478" y="18272"/>
                  </a:lnTo>
                  <a:lnTo>
                    <a:pt x="5463" y="18204"/>
                  </a:lnTo>
                  <a:lnTo>
                    <a:pt x="5448" y="18135"/>
                  </a:lnTo>
                  <a:lnTo>
                    <a:pt x="5433" y="18064"/>
                  </a:lnTo>
                  <a:lnTo>
                    <a:pt x="5418" y="17993"/>
                  </a:lnTo>
                  <a:lnTo>
                    <a:pt x="5402" y="17922"/>
                  </a:lnTo>
                  <a:lnTo>
                    <a:pt x="5387" y="17850"/>
                  </a:lnTo>
                  <a:lnTo>
                    <a:pt x="5372" y="17777"/>
                  </a:lnTo>
                  <a:lnTo>
                    <a:pt x="5357" y="17703"/>
                  </a:lnTo>
                  <a:lnTo>
                    <a:pt x="5342" y="17628"/>
                  </a:lnTo>
                  <a:lnTo>
                    <a:pt x="5327" y="17553"/>
                  </a:lnTo>
                  <a:lnTo>
                    <a:pt x="5312" y="17478"/>
                  </a:lnTo>
                  <a:lnTo>
                    <a:pt x="5297" y="17401"/>
                  </a:lnTo>
                  <a:lnTo>
                    <a:pt x="5282" y="17324"/>
                  </a:lnTo>
                  <a:lnTo>
                    <a:pt x="5267" y="17246"/>
                  </a:lnTo>
                  <a:lnTo>
                    <a:pt x="5252" y="17167"/>
                  </a:lnTo>
                  <a:lnTo>
                    <a:pt x="5237" y="17088"/>
                  </a:lnTo>
                  <a:lnTo>
                    <a:pt x="5222" y="17008"/>
                  </a:lnTo>
                  <a:lnTo>
                    <a:pt x="5207" y="16928"/>
                  </a:lnTo>
                  <a:lnTo>
                    <a:pt x="5192" y="16846"/>
                  </a:lnTo>
                  <a:lnTo>
                    <a:pt x="5177" y="16765"/>
                  </a:lnTo>
                  <a:lnTo>
                    <a:pt x="5162" y="16683"/>
                  </a:lnTo>
                  <a:lnTo>
                    <a:pt x="5146" y="16599"/>
                  </a:lnTo>
                  <a:lnTo>
                    <a:pt x="5131" y="16515"/>
                  </a:lnTo>
                  <a:lnTo>
                    <a:pt x="5116" y="16431"/>
                  </a:lnTo>
                  <a:lnTo>
                    <a:pt x="5101" y="16346"/>
                  </a:lnTo>
                  <a:lnTo>
                    <a:pt x="5086" y="16260"/>
                  </a:lnTo>
                  <a:lnTo>
                    <a:pt x="5071" y="16174"/>
                  </a:lnTo>
                  <a:lnTo>
                    <a:pt x="5056" y="16088"/>
                  </a:lnTo>
                  <a:lnTo>
                    <a:pt x="5041" y="16001"/>
                  </a:lnTo>
                  <a:lnTo>
                    <a:pt x="5026" y="15913"/>
                  </a:lnTo>
                  <a:lnTo>
                    <a:pt x="5011" y="15824"/>
                  </a:lnTo>
                  <a:lnTo>
                    <a:pt x="4996" y="15735"/>
                  </a:lnTo>
                  <a:lnTo>
                    <a:pt x="4981" y="15646"/>
                  </a:lnTo>
                  <a:lnTo>
                    <a:pt x="4966" y="15556"/>
                  </a:lnTo>
                  <a:lnTo>
                    <a:pt x="4951" y="15466"/>
                  </a:lnTo>
                  <a:lnTo>
                    <a:pt x="4936" y="15375"/>
                  </a:lnTo>
                  <a:lnTo>
                    <a:pt x="4921" y="15284"/>
                  </a:lnTo>
                  <a:lnTo>
                    <a:pt x="4906" y="15192"/>
                  </a:lnTo>
                  <a:lnTo>
                    <a:pt x="4891" y="15100"/>
                  </a:lnTo>
                  <a:lnTo>
                    <a:pt x="4876" y="15007"/>
                  </a:lnTo>
                  <a:lnTo>
                    <a:pt x="4861" y="14914"/>
                  </a:lnTo>
                  <a:lnTo>
                    <a:pt x="4846" y="14820"/>
                  </a:lnTo>
                  <a:lnTo>
                    <a:pt x="4831" y="14726"/>
                  </a:lnTo>
                  <a:lnTo>
                    <a:pt x="4816" y="14631"/>
                  </a:lnTo>
                  <a:lnTo>
                    <a:pt x="4801" y="14536"/>
                  </a:lnTo>
                  <a:lnTo>
                    <a:pt x="4786" y="14441"/>
                  </a:lnTo>
                  <a:lnTo>
                    <a:pt x="4771" y="14345"/>
                  </a:lnTo>
                  <a:lnTo>
                    <a:pt x="4756" y="14249"/>
                  </a:lnTo>
                  <a:lnTo>
                    <a:pt x="4741" y="14153"/>
                  </a:lnTo>
                  <a:lnTo>
                    <a:pt x="4726" y="14056"/>
                  </a:lnTo>
                  <a:lnTo>
                    <a:pt x="4711" y="13959"/>
                  </a:lnTo>
                  <a:lnTo>
                    <a:pt x="4696" y="13861"/>
                  </a:lnTo>
                  <a:lnTo>
                    <a:pt x="4681" y="13763"/>
                  </a:lnTo>
                  <a:lnTo>
                    <a:pt x="4666" y="13665"/>
                  </a:lnTo>
                  <a:lnTo>
                    <a:pt x="4651" y="13566"/>
                  </a:lnTo>
                  <a:lnTo>
                    <a:pt x="4636" y="13468"/>
                  </a:lnTo>
                  <a:lnTo>
                    <a:pt x="4621" y="13368"/>
                  </a:lnTo>
                  <a:lnTo>
                    <a:pt x="4606" y="13269"/>
                  </a:lnTo>
                  <a:lnTo>
                    <a:pt x="4591" y="13169"/>
                  </a:lnTo>
                  <a:lnTo>
                    <a:pt x="4576" y="13069"/>
                  </a:lnTo>
                  <a:lnTo>
                    <a:pt x="4561" y="12969"/>
                  </a:lnTo>
                  <a:lnTo>
                    <a:pt x="4546" y="12869"/>
                  </a:lnTo>
                  <a:lnTo>
                    <a:pt x="4531" y="12768"/>
                  </a:lnTo>
                  <a:lnTo>
                    <a:pt x="4516" y="12667"/>
                  </a:lnTo>
                  <a:lnTo>
                    <a:pt x="4500" y="12565"/>
                  </a:lnTo>
                  <a:lnTo>
                    <a:pt x="4486" y="12464"/>
                  </a:lnTo>
                  <a:lnTo>
                    <a:pt x="4469" y="12362"/>
                  </a:lnTo>
                  <a:lnTo>
                    <a:pt x="4454" y="12260"/>
                  </a:lnTo>
                  <a:lnTo>
                    <a:pt x="4439" y="12158"/>
                  </a:lnTo>
                  <a:lnTo>
                    <a:pt x="4424" y="12056"/>
                  </a:lnTo>
                  <a:lnTo>
                    <a:pt x="4409" y="11953"/>
                  </a:lnTo>
                  <a:lnTo>
                    <a:pt x="4394" y="11851"/>
                  </a:lnTo>
                  <a:lnTo>
                    <a:pt x="4379" y="11748"/>
                  </a:lnTo>
                  <a:lnTo>
                    <a:pt x="4364" y="11646"/>
                  </a:lnTo>
                  <a:lnTo>
                    <a:pt x="4349" y="11543"/>
                  </a:lnTo>
                  <a:lnTo>
                    <a:pt x="4334" y="11440"/>
                  </a:lnTo>
                  <a:lnTo>
                    <a:pt x="4319" y="11337"/>
                  </a:lnTo>
                  <a:lnTo>
                    <a:pt x="4304" y="11234"/>
                  </a:lnTo>
                  <a:lnTo>
                    <a:pt x="4289" y="11130"/>
                  </a:lnTo>
                  <a:lnTo>
                    <a:pt x="4274" y="11027"/>
                  </a:lnTo>
                  <a:lnTo>
                    <a:pt x="4259" y="10924"/>
                  </a:lnTo>
                  <a:lnTo>
                    <a:pt x="4244" y="10820"/>
                  </a:lnTo>
                  <a:lnTo>
                    <a:pt x="4229" y="10717"/>
                  </a:lnTo>
                  <a:lnTo>
                    <a:pt x="4214" y="10614"/>
                  </a:lnTo>
                  <a:lnTo>
                    <a:pt x="4199" y="10510"/>
                  </a:lnTo>
                  <a:lnTo>
                    <a:pt x="4184" y="10407"/>
                  </a:lnTo>
                  <a:lnTo>
                    <a:pt x="4169" y="10303"/>
                  </a:lnTo>
                  <a:lnTo>
                    <a:pt x="4154" y="10200"/>
                  </a:lnTo>
                  <a:lnTo>
                    <a:pt x="4139" y="10096"/>
                  </a:lnTo>
                  <a:lnTo>
                    <a:pt x="4124" y="9993"/>
                  </a:lnTo>
                  <a:lnTo>
                    <a:pt x="4109" y="9890"/>
                  </a:lnTo>
                  <a:lnTo>
                    <a:pt x="4094" y="9786"/>
                  </a:lnTo>
                  <a:lnTo>
                    <a:pt x="4079" y="9683"/>
                  </a:lnTo>
                  <a:lnTo>
                    <a:pt x="4064" y="9580"/>
                  </a:lnTo>
                  <a:lnTo>
                    <a:pt x="4049" y="9477"/>
                  </a:lnTo>
                  <a:lnTo>
                    <a:pt x="4034" y="9374"/>
                  </a:lnTo>
                  <a:lnTo>
                    <a:pt x="4019" y="9271"/>
                  </a:lnTo>
                  <a:lnTo>
                    <a:pt x="4004" y="9168"/>
                  </a:lnTo>
                  <a:lnTo>
                    <a:pt x="3989" y="9066"/>
                  </a:lnTo>
                  <a:lnTo>
                    <a:pt x="3974" y="8963"/>
                  </a:lnTo>
                  <a:lnTo>
                    <a:pt x="3959" y="8861"/>
                  </a:lnTo>
                  <a:lnTo>
                    <a:pt x="3944" y="8759"/>
                  </a:lnTo>
                  <a:lnTo>
                    <a:pt x="3929" y="8657"/>
                  </a:lnTo>
                  <a:lnTo>
                    <a:pt x="3915" y="8556"/>
                  </a:lnTo>
                  <a:lnTo>
                    <a:pt x="3899" y="8454"/>
                  </a:lnTo>
                  <a:lnTo>
                    <a:pt x="3885" y="8353"/>
                  </a:lnTo>
                  <a:lnTo>
                    <a:pt x="3870" y="8252"/>
                  </a:lnTo>
                  <a:lnTo>
                    <a:pt x="3855" y="8151"/>
                  </a:lnTo>
                  <a:lnTo>
                    <a:pt x="3840" y="8050"/>
                  </a:lnTo>
                  <a:lnTo>
                    <a:pt x="3825" y="7950"/>
                  </a:lnTo>
                  <a:lnTo>
                    <a:pt x="3810" y="7850"/>
                  </a:lnTo>
                  <a:lnTo>
                    <a:pt x="3794" y="7749"/>
                  </a:lnTo>
                  <a:lnTo>
                    <a:pt x="3779" y="7650"/>
                  </a:lnTo>
                  <a:lnTo>
                    <a:pt x="3764" y="7550"/>
                  </a:lnTo>
                  <a:lnTo>
                    <a:pt x="3749" y="7451"/>
                  </a:lnTo>
                  <a:lnTo>
                    <a:pt x="3734" y="7352"/>
                  </a:lnTo>
                  <a:lnTo>
                    <a:pt x="3719" y="7254"/>
                  </a:lnTo>
                  <a:lnTo>
                    <a:pt x="3704" y="7156"/>
                  </a:lnTo>
                  <a:lnTo>
                    <a:pt x="3689" y="7058"/>
                  </a:lnTo>
                  <a:lnTo>
                    <a:pt x="3674" y="6960"/>
                  </a:lnTo>
                  <a:lnTo>
                    <a:pt x="3659" y="6863"/>
                  </a:lnTo>
                  <a:lnTo>
                    <a:pt x="3644" y="6766"/>
                  </a:lnTo>
                  <a:lnTo>
                    <a:pt x="3629" y="6670"/>
                  </a:lnTo>
                  <a:lnTo>
                    <a:pt x="3614" y="6573"/>
                  </a:lnTo>
                  <a:lnTo>
                    <a:pt x="3599" y="6478"/>
                  </a:lnTo>
                  <a:lnTo>
                    <a:pt x="3584" y="6383"/>
                  </a:lnTo>
                  <a:lnTo>
                    <a:pt x="3569" y="6288"/>
                  </a:lnTo>
                  <a:lnTo>
                    <a:pt x="3554" y="6194"/>
                  </a:lnTo>
                  <a:lnTo>
                    <a:pt x="3539" y="6100"/>
                  </a:lnTo>
                  <a:lnTo>
                    <a:pt x="3524" y="6006"/>
                  </a:lnTo>
                  <a:lnTo>
                    <a:pt x="3509" y="5913"/>
                  </a:lnTo>
                  <a:lnTo>
                    <a:pt x="3494" y="5821"/>
                  </a:lnTo>
                  <a:lnTo>
                    <a:pt x="3479" y="5728"/>
                  </a:lnTo>
                  <a:lnTo>
                    <a:pt x="3464" y="5636"/>
                  </a:lnTo>
                  <a:lnTo>
                    <a:pt x="3449" y="5545"/>
                  </a:lnTo>
                  <a:lnTo>
                    <a:pt x="3434" y="5454"/>
                  </a:lnTo>
                  <a:lnTo>
                    <a:pt x="3419" y="5364"/>
                  </a:lnTo>
                  <a:lnTo>
                    <a:pt x="3404" y="5274"/>
                  </a:lnTo>
                  <a:lnTo>
                    <a:pt x="3389" y="5185"/>
                  </a:lnTo>
                  <a:lnTo>
                    <a:pt x="3374" y="5097"/>
                  </a:lnTo>
                  <a:lnTo>
                    <a:pt x="3359" y="5009"/>
                  </a:lnTo>
                  <a:lnTo>
                    <a:pt x="3344" y="4921"/>
                  </a:lnTo>
                  <a:lnTo>
                    <a:pt x="3329" y="4834"/>
                  </a:lnTo>
                  <a:lnTo>
                    <a:pt x="3314" y="4748"/>
                  </a:lnTo>
                  <a:lnTo>
                    <a:pt x="3299" y="4662"/>
                  </a:lnTo>
                  <a:lnTo>
                    <a:pt x="3284" y="4576"/>
                  </a:lnTo>
                  <a:lnTo>
                    <a:pt x="3269" y="4491"/>
                  </a:lnTo>
                  <a:lnTo>
                    <a:pt x="3254" y="4408"/>
                  </a:lnTo>
                  <a:lnTo>
                    <a:pt x="3239" y="4325"/>
                  </a:lnTo>
                  <a:lnTo>
                    <a:pt x="3224" y="4242"/>
                  </a:lnTo>
                  <a:lnTo>
                    <a:pt x="3209" y="4159"/>
                  </a:lnTo>
                  <a:lnTo>
                    <a:pt x="3194" y="4077"/>
                  </a:lnTo>
                  <a:lnTo>
                    <a:pt x="3179" y="3996"/>
                  </a:lnTo>
                  <a:lnTo>
                    <a:pt x="3164" y="3916"/>
                  </a:lnTo>
                  <a:lnTo>
                    <a:pt x="3149" y="3836"/>
                  </a:lnTo>
                  <a:lnTo>
                    <a:pt x="3134" y="3759"/>
                  </a:lnTo>
                  <a:lnTo>
                    <a:pt x="3118" y="3679"/>
                  </a:lnTo>
                  <a:lnTo>
                    <a:pt x="3103" y="3602"/>
                  </a:lnTo>
                  <a:lnTo>
                    <a:pt x="3088" y="3524"/>
                  </a:lnTo>
                  <a:lnTo>
                    <a:pt x="3073" y="3448"/>
                  </a:lnTo>
                  <a:lnTo>
                    <a:pt x="3058" y="3372"/>
                  </a:lnTo>
                  <a:lnTo>
                    <a:pt x="3043" y="3298"/>
                  </a:lnTo>
                  <a:lnTo>
                    <a:pt x="3028" y="3224"/>
                  </a:lnTo>
                  <a:lnTo>
                    <a:pt x="3013" y="3150"/>
                  </a:lnTo>
                  <a:lnTo>
                    <a:pt x="2998" y="3078"/>
                  </a:lnTo>
                  <a:lnTo>
                    <a:pt x="2983" y="3006"/>
                  </a:lnTo>
                  <a:lnTo>
                    <a:pt x="2969" y="2935"/>
                  </a:lnTo>
                  <a:lnTo>
                    <a:pt x="2954" y="2865"/>
                  </a:lnTo>
                  <a:lnTo>
                    <a:pt x="2939" y="2795"/>
                  </a:lnTo>
                  <a:lnTo>
                    <a:pt x="2924" y="2726"/>
                  </a:lnTo>
                  <a:lnTo>
                    <a:pt x="2909" y="2657"/>
                  </a:lnTo>
                  <a:lnTo>
                    <a:pt x="2894" y="2590"/>
                  </a:lnTo>
                  <a:lnTo>
                    <a:pt x="2879" y="2524"/>
                  </a:lnTo>
                  <a:lnTo>
                    <a:pt x="2864" y="2458"/>
                  </a:lnTo>
                  <a:lnTo>
                    <a:pt x="2849" y="2393"/>
                  </a:lnTo>
                  <a:lnTo>
                    <a:pt x="2834" y="2329"/>
                  </a:lnTo>
                  <a:lnTo>
                    <a:pt x="2819" y="2266"/>
                  </a:lnTo>
                  <a:lnTo>
                    <a:pt x="2804" y="2203"/>
                  </a:lnTo>
                  <a:lnTo>
                    <a:pt x="2789" y="2142"/>
                  </a:lnTo>
                  <a:lnTo>
                    <a:pt x="2774" y="2081"/>
                  </a:lnTo>
                  <a:lnTo>
                    <a:pt x="2759" y="2021"/>
                  </a:lnTo>
                  <a:lnTo>
                    <a:pt x="2744" y="1962"/>
                  </a:lnTo>
                  <a:lnTo>
                    <a:pt x="2730" y="1904"/>
                  </a:lnTo>
                  <a:lnTo>
                    <a:pt x="2715" y="1847"/>
                  </a:lnTo>
                  <a:lnTo>
                    <a:pt x="2700" y="1790"/>
                  </a:lnTo>
                  <a:lnTo>
                    <a:pt x="2685" y="1735"/>
                  </a:lnTo>
                  <a:lnTo>
                    <a:pt x="2670" y="1680"/>
                  </a:lnTo>
                  <a:lnTo>
                    <a:pt x="2655" y="1627"/>
                  </a:lnTo>
                  <a:lnTo>
                    <a:pt x="2640" y="1574"/>
                  </a:lnTo>
                  <a:lnTo>
                    <a:pt x="2625" y="1522"/>
                  </a:lnTo>
                  <a:lnTo>
                    <a:pt x="2610" y="1471"/>
                  </a:lnTo>
                  <a:lnTo>
                    <a:pt x="2596" y="1420"/>
                  </a:lnTo>
                  <a:lnTo>
                    <a:pt x="2581" y="1371"/>
                  </a:lnTo>
                  <a:lnTo>
                    <a:pt x="2566" y="1323"/>
                  </a:lnTo>
                  <a:lnTo>
                    <a:pt x="2551" y="1276"/>
                  </a:lnTo>
                  <a:lnTo>
                    <a:pt x="2536" y="1229"/>
                  </a:lnTo>
                  <a:lnTo>
                    <a:pt x="2521" y="1184"/>
                  </a:lnTo>
                  <a:lnTo>
                    <a:pt x="2507" y="1139"/>
                  </a:lnTo>
                  <a:lnTo>
                    <a:pt x="2492" y="1095"/>
                  </a:lnTo>
                  <a:lnTo>
                    <a:pt x="2477" y="1053"/>
                  </a:lnTo>
                  <a:lnTo>
                    <a:pt x="2463" y="1013"/>
                  </a:lnTo>
                  <a:lnTo>
                    <a:pt x="2446" y="970"/>
                  </a:lnTo>
                  <a:lnTo>
                    <a:pt x="2432" y="931"/>
                  </a:lnTo>
                  <a:lnTo>
                    <a:pt x="2417" y="892"/>
                  </a:lnTo>
                  <a:lnTo>
                    <a:pt x="2403" y="855"/>
                  </a:lnTo>
                  <a:lnTo>
                    <a:pt x="2388" y="818"/>
                  </a:lnTo>
                  <a:lnTo>
                    <a:pt x="2373" y="782"/>
                  </a:lnTo>
                  <a:lnTo>
                    <a:pt x="2358" y="747"/>
                  </a:lnTo>
                  <a:lnTo>
                    <a:pt x="2344" y="713"/>
                  </a:lnTo>
                  <a:lnTo>
                    <a:pt x="2330" y="681"/>
                  </a:lnTo>
                  <a:lnTo>
                    <a:pt x="2315" y="649"/>
                  </a:lnTo>
                  <a:lnTo>
                    <a:pt x="2300" y="618"/>
                  </a:lnTo>
                  <a:lnTo>
                    <a:pt x="2286" y="590"/>
                  </a:lnTo>
                  <a:lnTo>
                    <a:pt x="2271" y="561"/>
                  </a:lnTo>
                  <a:lnTo>
                    <a:pt x="2257" y="533"/>
                  </a:lnTo>
                  <a:lnTo>
                    <a:pt x="2243" y="507"/>
                  </a:lnTo>
                  <a:lnTo>
                    <a:pt x="2228" y="481"/>
                  </a:lnTo>
                  <a:lnTo>
                    <a:pt x="2214" y="457"/>
                  </a:lnTo>
                  <a:lnTo>
                    <a:pt x="2201" y="435"/>
                  </a:lnTo>
                  <a:lnTo>
                    <a:pt x="2186" y="412"/>
                  </a:lnTo>
                  <a:lnTo>
                    <a:pt x="2172" y="391"/>
                  </a:lnTo>
                  <a:lnTo>
                    <a:pt x="2160" y="372"/>
                  </a:lnTo>
                  <a:lnTo>
                    <a:pt x="2145" y="352"/>
                  </a:lnTo>
                  <a:lnTo>
                    <a:pt x="2131" y="334"/>
                  </a:lnTo>
                  <a:lnTo>
                    <a:pt x="2119" y="319"/>
                  </a:lnTo>
                  <a:lnTo>
                    <a:pt x="2104" y="302"/>
                  </a:lnTo>
                  <a:lnTo>
                    <a:pt x="2094" y="289"/>
                  </a:lnTo>
                  <a:lnTo>
                    <a:pt x="2079" y="274"/>
                  </a:lnTo>
                  <a:lnTo>
                    <a:pt x="2069" y="264"/>
                  </a:lnTo>
                  <a:lnTo>
                    <a:pt x="2054" y="251"/>
                  </a:lnTo>
                  <a:lnTo>
                    <a:pt x="2045" y="243"/>
                  </a:lnTo>
                  <a:lnTo>
                    <a:pt x="2030" y="232"/>
                  </a:lnTo>
                  <a:lnTo>
                    <a:pt x="2022" y="226"/>
                  </a:lnTo>
                  <a:lnTo>
                    <a:pt x="2007" y="217"/>
                  </a:lnTo>
                  <a:lnTo>
                    <a:pt x="2001" y="212"/>
                  </a:lnTo>
                  <a:lnTo>
                    <a:pt x="1991" y="208"/>
                  </a:lnTo>
                  <a:lnTo>
                    <a:pt x="1976" y="202"/>
                  </a:lnTo>
                  <a:lnTo>
                    <a:pt x="1972" y="199"/>
                  </a:lnTo>
                  <a:lnTo>
                    <a:pt x="1963" y="197"/>
                  </a:lnTo>
                  <a:lnTo>
                    <a:pt x="1954" y="195"/>
                  </a:lnTo>
                  <a:lnTo>
                    <a:pt x="1945" y="193"/>
                  </a:lnTo>
                  <a:lnTo>
                    <a:pt x="1936" y="192"/>
                  </a:lnTo>
                  <a:lnTo>
                    <a:pt x="1921" y="192"/>
                  </a:lnTo>
                  <a:lnTo>
                    <a:pt x="1919" y="192"/>
                  </a:lnTo>
                  <a:lnTo>
                    <a:pt x="1910" y="193"/>
                  </a:lnTo>
                  <a:lnTo>
                    <a:pt x="1900" y="195"/>
                  </a:lnTo>
                  <a:lnTo>
                    <a:pt x="1896" y="195"/>
                  </a:lnTo>
                  <a:lnTo>
                    <a:pt x="1881" y="201"/>
                  </a:lnTo>
                  <a:lnTo>
                    <a:pt x="1871" y="204"/>
                  </a:lnTo>
                  <a:lnTo>
                    <a:pt x="1861" y="209"/>
                  </a:lnTo>
                  <a:lnTo>
                    <a:pt x="1850" y="215"/>
                  </a:lnTo>
                  <a:lnTo>
                    <a:pt x="1839" y="221"/>
                  </a:lnTo>
                  <a:lnTo>
                    <a:pt x="1830" y="226"/>
                  </a:lnTo>
                  <a:lnTo>
                    <a:pt x="1815" y="238"/>
                  </a:lnTo>
                  <a:lnTo>
                    <a:pt x="1803" y="248"/>
                  </a:lnTo>
                  <a:lnTo>
                    <a:pt x="1793" y="256"/>
                  </a:lnTo>
                  <a:lnTo>
                    <a:pt x="1778" y="271"/>
                  </a:lnTo>
                  <a:lnTo>
                    <a:pt x="1766" y="284"/>
                  </a:lnTo>
                  <a:lnTo>
                    <a:pt x="1754" y="296"/>
                  </a:lnTo>
                  <a:lnTo>
                    <a:pt x="1739" y="314"/>
                  </a:lnTo>
                  <a:lnTo>
                    <a:pt x="1727" y="328"/>
                  </a:lnTo>
                  <a:lnTo>
                    <a:pt x="1712" y="348"/>
                  </a:lnTo>
                  <a:lnTo>
                    <a:pt x="1699" y="366"/>
                  </a:lnTo>
                  <a:lnTo>
                    <a:pt x="1686" y="384"/>
                  </a:lnTo>
                  <a:lnTo>
                    <a:pt x="1671" y="407"/>
                  </a:lnTo>
                  <a:lnTo>
                    <a:pt x="1658" y="427"/>
                  </a:lnTo>
                  <a:lnTo>
                    <a:pt x="1643" y="452"/>
                  </a:lnTo>
                  <a:lnTo>
                    <a:pt x="1629" y="474"/>
                  </a:lnTo>
                  <a:lnTo>
                    <a:pt x="1614" y="501"/>
                  </a:lnTo>
                  <a:lnTo>
                    <a:pt x="1601" y="526"/>
                  </a:lnTo>
                  <a:lnTo>
                    <a:pt x="1586" y="555"/>
                  </a:lnTo>
                  <a:lnTo>
                    <a:pt x="1572" y="581"/>
                  </a:lnTo>
                  <a:lnTo>
                    <a:pt x="1557" y="612"/>
                  </a:lnTo>
                  <a:lnTo>
                    <a:pt x="1543" y="641"/>
                  </a:lnTo>
                  <a:lnTo>
                    <a:pt x="1528" y="674"/>
                  </a:lnTo>
                  <a:lnTo>
                    <a:pt x="1514" y="705"/>
                  </a:lnTo>
                  <a:lnTo>
                    <a:pt x="1499" y="740"/>
                  </a:lnTo>
                  <a:lnTo>
                    <a:pt x="1484" y="774"/>
                  </a:lnTo>
                  <a:lnTo>
                    <a:pt x="1470" y="809"/>
                  </a:lnTo>
                  <a:lnTo>
                    <a:pt x="1455" y="847"/>
                  </a:lnTo>
                  <a:lnTo>
                    <a:pt x="1440" y="884"/>
                  </a:lnTo>
                  <a:lnTo>
                    <a:pt x="1425" y="922"/>
                  </a:lnTo>
                  <a:lnTo>
                    <a:pt x="1411" y="961"/>
                  </a:lnTo>
                  <a:lnTo>
                    <a:pt x="1396" y="1001"/>
                  </a:lnTo>
                  <a:lnTo>
                    <a:pt x="1381" y="1044"/>
                  </a:lnTo>
                  <a:lnTo>
                    <a:pt x="1366" y="1086"/>
                  </a:lnTo>
                  <a:lnTo>
                    <a:pt x="1352" y="1130"/>
                  </a:lnTo>
                  <a:lnTo>
                    <a:pt x="1337" y="1175"/>
                  </a:lnTo>
                  <a:lnTo>
                    <a:pt x="1322" y="1219"/>
                  </a:lnTo>
                  <a:lnTo>
                    <a:pt x="1307" y="1265"/>
                  </a:lnTo>
                  <a:lnTo>
                    <a:pt x="1292" y="1315"/>
                  </a:lnTo>
                  <a:lnTo>
                    <a:pt x="1276" y="1360"/>
                  </a:lnTo>
                  <a:lnTo>
                    <a:pt x="1261" y="1410"/>
                  </a:lnTo>
                  <a:lnTo>
                    <a:pt x="1247" y="1459"/>
                  </a:lnTo>
                  <a:lnTo>
                    <a:pt x="1232" y="1511"/>
                  </a:lnTo>
                  <a:lnTo>
                    <a:pt x="1217" y="1563"/>
                  </a:lnTo>
                  <a:lnTo>
                    <a:pt x="1202" y="1615"/>
                  </a:lnTo>
                  <a:lnTo>
                    <a:pt x="1187" y="1669"/>
                  </a:lnTo>
                  <a:lnTo>
                    <a:pt x="1172" y="1723"/>
                  </a:lnTo>
                  <a:lnTo>
                    <a:pt x="1157" y="1779"/>
                  </a:lnTo>
                  <a:lnTo>
                    <a:pt x="1142" y="1835"/>
                  </a:lnTo>
                  <a:lnTo>
                    <a:pt x="1127" y="1893"/>
                  </a:lnTo>
                  <a:lnTo>
                    <a:pt x="1113" y="1950"/>
                  </a:lnTo>
                  <a:lnTo>
                    <a:pt x="1098" y="2009"/>
                  </a:lnTo>
                  <a:lnTo>
                    <a:pt x="1083" y="2068"/>
                  </a:lnTo>
                  <a:lnTo>
                    <a:pt x="1068" y="2129"/>
                  </a:lnTo>
                  <a:lnTo>
                    <a:pt x="1053" y="2191"/>
                  </a:lnTo>
                  <a:lnTo>
                    <a:pt x="1038" y="2252"/>
                  </a:lnTo>
                  <a:lnTo>
                    <a:pt x="1023" y="2316"/>
                  </a:lnTo>
                  <a:lnTo>
                    <a:pt x="1008" y="2380"/>
                  </a:lnTo>
                  <a:lnTo>
                    <a:pt x="993" y="2445"/>
                  </a:lnTo>
                  <a:lnTo>
                    <a:pt x="978" y="2511"/>
                  </a:lnTo>
                  <a:lnTo>
                    <a:pt x="963" y="2576"/>
                  </a:lnTo>
                  <a:lnTo>
                    <a:pt x="948" y="2644"/>
                  </a:lnTo>
                  <a:lnTo>
                    <a:pt x="933" y="2712"/>
                  </a:lnTo>
                  <a:lnTo>
                    <a:pt x="918" y="2781"/>
                  </a:lnTo>
                  <a:lnTo>
                    <a:pt x="903" y="2849"/>
                  </a:lnTo>
                  <a:lnTo>
                    <a:pt x="888" y="2920"/>
                  </a:lnTo>
                  <a:lnTo>
                    <a:pt x="873" y="2991"/>
                  </a:lnTo>
                  <a:lnTo>
                    <a:pt x="859" y="3063"/>
                  </a:lnTo>
                  <a:lnTo>
                    <a:pt x="844" y="3136"/>
                  </a:lnTo>
                  <a:lnTo>
                    <a:pt x="829" y="3209"/>
                  </a:lnTo>
                  <a:lnTo>
                    <a:pt x="814" y="3282"/>
                  </a:lnTo>
                  <a:lnTo>
                    <a:pt x="799" y="3357"/>
                  </a:lnTo>
                  <a:lnTo>
                    <a:pt x="784" y="3433"/>
                  </a:lnTo>
                  <a:lnTo>
                    <a:pt x="769" y="3509"/>
                  </a:lnTo>
                  <a:lnTo>
                    <a:pt x="754" y="3586"/>
                  </a:lnTo>
                  <a:lnTo>
                    <a:pt x="739" y="3664"/>
                  </a:lnTo>
                  <a:lnTo>
                    <a:pt x="724" y="3741"/>
                  </a:lnTo>
                  <a:lnTo>
                    <a:pt x="709" y="3820"/>
                  </a:lnTo>
                  <a:lnTo>
                    <a:pt x="694" y="3900"/>
                  </a:lnTo>
                  <a:lnTo>
                    <a:pt x="679" y="3980"/>
                  </a:lnTo>
                  <a:lnTo>
                    <a:pt x="664" y="4061"/>
                  </a:lnTo>
                  <a:lnTo>
                    <a:pt x="649" y="4142"/>
                  </a:lnTo>
                  <a:lnTo>
                    <a:pt x="634" y="4225"/>
                  </a:lnTo>
                  <a:lnTo>
                    <a:pt x="619" y="4309"/>
                  </a:lnTo>
                  <a:lnTo>
                    <a:pt x="603" y="4390"/>
                  </a:lnTo>
                  <a:lnTo>
                    <a:pt x="588" y="4474"/>
                  </a:lnTo>
                  <a:lnTo>
                    <a:pt x="573" y="4559"/>
                  </a:lnTo>
                  <a:lnTo>
                    <a:pt x="558" y="4644"/>
                  </a:lnTo>
                  <a:lnTo>
                    <a:pt x="543" y="4730"/>
                  </a:lnTo>
                  <a:lnTo>
                    <a:pt x="528" y="4817"/>
                  </a:lnTo>
                  <a:lnTo>
                    <a:pt x="513" y="4904"/>
                  </a:lnTo>
                  <a:lnTo>
                    <a:pt x="498" y="4991"/>
                  </a:lnTo>
                  <a:lnTo>
                    <a:pt x="483" y="5078"/>
                  </a:lnTo>
                  <a:lnTo>
                    <a:pt x="468" y="5167"/>
                  </a:lnTo>
                  <a:lnTo>
                    <a:pt x="453" y="5256"/>
                  </a:lnTo>
                  <a:lnTo>
                    <a:pt x="438" y="5346"/>
                  </a:lnTo>
                  <a:lnTo>
                    <a:pt x="423" y="5436"/>
                  </a:lnTo>
                  <a:lnTo>
                    <a:pt x="408" y="5527"/>
                  </a:lnTo>
                  <a:lnTo>
                    <a:pt x="393" y="5618"/>
                  </a:lnTo>
                  <a:lnTo>
                    <a:pt x="378" y="5710"/>
                  </a:lnTo>
                  <a:lnTo>
                    <a:pt x="363" y="5802"/>
                  </a:lnTo>
                  <a:lnTo>
                    <a:pt x="348" y="5894"/>
                  </a:lnTo>
                  <a:lnTo>
                    <a:pt x="333" y="5987"/>
                  </a:lnTo>
                  <a:lnTo>
                    <a:pt x="318" y="6081"/>
                  </a:lnTo>
                  <a:lnTo>
                    <a:pt x="303" y="6175"/>
                  </a:lnTo>
                  <a:lnTo>
                    <a:pt x="288" y="6268"/>
                  </a:lnTo>
                  <a:lnTo>
                    <a:pt x="273" y="6363"/>
                  </a:lnTo>
                  <a:lnTo>
                    <a:pt x="258" y="6458"/>
                  </a:lnTo>
                  <a:lnTo>
                    <a:pt x="243" y="6554"/>
                  </a:lnTo>
                  <a:lnTo>
                    <a:pt x="228" y="6650"/>
                  </a:lnTo>
                  <a:lnTo>
                    <a:pt x="213" y="6746"/>
                  </a:lnTo>
                  <a:lnTo>
                    <a:pt x="198" y="6843"/>
                  </a:lnTo>
                  <a:cubicBezTo>
                    <a:pt x="190" y="6896"/>
                    <a:pt x="141" y="6931"/>
                    <a:pt x="89" y="6923"/>
                  </a:cubicBezTo>
                  <a:cubicBezTo>
                    <a:pt x="36" y="6915"/>
                    <a:pt x="0" y="6866"/>
                    <a:pt x="9" y="6814"/>
                  </a:cubicBezTo>
                  <a:close/>
                </a:path>
              </a:pathLst>
            </a:custGeom>
            <a:solidFill>
              <a:srgbClr val="5B9BD5"/>
            </a:solidFill>
            <a:ln w="25400" cap="flat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" name="Freeform 13"/>
            <p:cNvSpPr>
              <a:spLocks/>
            </p:cNvSpPr>
            <p:nvPr/>
          </p:nvSpPr>
          <p:spPr bwMode="auto">
            <a:xfrm>
              <a:off x="11135523" y="2755896"/>
              <a:ext cx="315520" cy="148881"/>
            </a:xfrm>
            <a:custGeom>
              <a:avLst/>
              <a:gdLst>
                <a:gd name="T0" fmla="*/ 311 w 10201"/>
                <a:gd name="T1" fmla="*/ 2229 h 20885"/>
                <a:gd name="T2" fmla="*/ 629 w 10201"/>
                <a:gd name="T3" fmla="*/ 1083 h 20885"/>
                <a:gd name="T4" fmla="*/ 953 w 10201"/>
                <a:gd name="T5" fmla="*/ 336 h 20885"/>
                <a:gd name="T6" fmla="*/ 1326 w 10201"/>
                <a:gd name="T7" fmla="*/ 7 h 20885"/>
                <a:gd name="T8" fmla="*/ 1740 w 10201"/>
                <a:gd name="T9" fmla="*/ 207 h 20885"/>
                <a:gd name="T10" fmla="*/ 2071 w 10201"/>
                <a:gd name="T11" fmla="*/ 851 h 20885"/>
                <a:gd name="T12" fmla="*/ 2390 w 10201"/>
                <a:gd name="T13" fmla="*/ 1895 h 20885"/>
                <a:gd name="T14" fmla="*/ 2707 w 10201"/>
                <a:gd name="T15" fmla="*/ 3310 h 20885"/>
                <a:gd name="T16" fmla="*/ 3023 w 10201"/>
                <a:gd name="T17" fmla="*/ 5036 h 20885"/>
                <a:gd name="T18" fmla="*/ 3338 w 10201"/>
                <a:gd name="T19" fmla="*/ 6998 h 20885"/>
                <a:gd name="T20" fmla="*/ 3654 w 10201"/>
                <a:gd name="T21" fmla="*/ 9109 h 20885"/>
                <a:gd name="T22" fmla="*/ 3969 w 10201"/>
                <a:gd name="T23" fmla="*/ 11277 h 20885"/>
                <a:gd name="T24" fmla="*/ 4285 w 10201"/>
                <a:gd name="T25" fmla="*/ 13407 h 20885"/>
                <a:gd name="T26" fmla="*/ 4600 w 10201"/>
                <a:gd name="T27" fmla="*/ 15406 h 20885"/>
                <a:gd name="T28" fmla="*/ 4916 w 10201"/>
                <a:gd name="T29" fmla="*/ 17184 h 20885"/>
                <a:gd name="T30" fmla="*/ 5230 w 10201"/>
                <a:gd name="T31" fmla="*/ 18665 h 20885"/>
                <a:gd name="T32" fmla="*/ 5544 w 10201"/>
                <a:gd name="T33" fmla="*/ 19779 h 20885"/>
                <a:gd name="T34" fmla="*/ 5849 w 10201"/>
                <a:gd name="T35" fmla="*/ 20469 h 20885"/>
                <a:gd name="T36" fmla="*/ 6095 w 10201"/>
                <a:gd name="T37" fmla="*/ 20692 h 20885"/>
                <a:gd name="T38" fmla="*/ 6323 w 10201"/>
                <a:gd name="T39" fmla="*/ 20541 h 20885"/>
                <a:gd name="T40" fmla="*/ 6624 w 10201"/>
                <a:gd name="T41" fmla="*/ 19934 h 20885"/>
                <a:gd name="T42" fmla="*/ 6936 w 10201"/>
                <a:gd name="T43" fmla="*/ 18892 h 20885"/>
                <a:gd name="T44" fmla="*/ 7250 w 10201"/>
                <a:gd name="T45" fmla="*/ 17473 h 20885"/>
                <a:gd name="T46" fmla="*/ 7566 w 10201"/>
                <a:gd name="T47" fmla="*/ 15742 h 20885"/>
                <a:gd name="T48" fmla="*/ 7881 w 10201"/>
                <a:gd name="T49" fmla="*/ 13777 h 20885"/>
                <a:gd name="T50" fmla="*/ 8196 w 10201"/>
                <a:gd name="T51" fmla="*/ 11663 h 20885"/>
                <a:gd name="T52" fmla="*/ 8511 w 10201"/>
                <a:gd name="T53" fmla="*/ 9495 h 20885"/>
                <a:gd name="T54" fmla="*/ 8828 w 10201"/>
                <a:gd name="T55" fmla="*/ 7366 h 20885"/>
                <a:gd name="T56" fmla="*/ 9143 w 10201"/>
                <a:gd name="T57" fmla="*/ 5372 h 20885"/>
                <a:gd name="T58" fmla="*/ 9459 w 10201"/>
                <a:gd name="T59" fmla="*/ 3598 h 20885"/>
                <a:gd name="T60" fmla="*/ 9775 w 10201"/>
                <a:gd name="T61" fmla="*/ 2123 h 20885"/>
                <a:gd name="T62" fmla="*/ 10126 w 10201"/>
                <a:gd name="T63" fmla="*/ 1544 h 20885"/>
                <a:gd name="T64" fmla="*/ 9812 w 10201"/>
                <a:gd name="T65" fmla="*/ 2825 h 20885"/>
                <a:gd name="T66" fmla="*/ 9497 w 10201"/>
                <a:gd name="T67" fmla="*/ 4444 h 20885"/>
                <a:gd name="T68" fmla="*/ 9182 w 10201"/>
                <a:gd name="T69" fmla="*/ 6329 h 20885"/>
                <a:gd name="T70" fmla="*/ 8866 w 10201"/>
                <a:gd name="T71" fmla="*/ 8396 h 20885"/>
                <a:gd name="T72" fmla="*/ 8551 w 10201"/>
                <a:gd name="T73" fmla="*/ 10555 h 20885"/>
                <a:gd name="T74" fmla="*/ 8236 w 10201"/>
                <a:gd name="T75" fmla="*/ 12711 h 20885"/>
                <a:gd name="T76" fmla="*/ 7920 w 10201"/>
                <a:gd name="T77" fmla="*/ 14767 h 20885"/>
                <a:gd name="T78" fmla="*/ 7605 w 10201"/>
                <a:gd name="T79" fmla="*/ 16635 h 20885"/>
                <a:gd name="T80" fmla="*/ 7288 w 10201"/>
                <a:gd name="T81" fmla="*/ 18233 h 20885"/>
                <a:gd name="T82" fmla="*/ 6971 w 10201"/>
                <a:gd name="T83" fmla="*/ 19494 h 20885"/>
                <a:gd name="T84" fmla="*/ 6649 w 10201"/>
                <a:gd name="T85" fmla="*/ 20366 h 20885"/>
                <a:gd name="T86" fmla="*/ 6298 w 10201"/>
                <a:gd name="T87" fmla="*/ 20829 h 20885"/>
                <a:gd name="T88" fmla="*/ 5870 w 10201"/>
                <a:gd name="T89" fmla="*/ 20789 h 20885"/>
                <a:gd name="T90" fmla="*/ 5530 w 10201"/>
                <a:gd name="T91" fmla="*/ 20274 h 20885"/>
                <a:gd name="T92" fmla="*/ 5209 w 10201"/>
                <a:gd name="T93" fmla="*/ 19350 h 20885"/>
                <a:gd name="T94" fmla="*/ 4893 w 10201"/>
                <a:gd name="T95" fmla="*/ 18042 h 20885"/>
                <a:gd name="T96" fmla="*/ 4576 w 10201"/>
                <a:gd name="T97" fmla="*/ 16404 h 20885"/>
                <a:gd name="T98" fmla="*/ 4261 w 10201"/>
                <a:gd name="T99" fmla="*/ 14506 h 20885"/>
                <a:gd name="T100" fmla="*/ 3944 w 10201"/>
                <a:gd name="T101" fmla="*/ 12431 h 20885"/>
                <a:gd name="T102" fmla="*/ 3629 w 10201"/>
                <a:gd name="T103" fmla="*/ 10270 h 20885"/>
                <a:gd name="T104" fmla="*/ 3315 w 10201"/>
                <a:gd name="T105" fmla="*/ 8119 h 20885"/>
                <a:gd name="T106" fmla="*/ 2999 w 10201"/>
                <a:gd name="T107" fmla="*/ 6070 h 20885"/>
                <a:gd name="T108" fmla="*/ 2684 w 10201"/>
                <a:gd name="T109" fmla="*/ 4215 h 20885"/>
                <a:gd name="T110" fmla="*/ 2369 w 10201"/>
                <a:gd name="T111" fmla="*/ 2636 h 20885"/>
                <a:gd name="T112" fmla="*/ 2056 w 10201"/>
                <a:gd name="T113" fmla="*/ 1405 h 20885"/>
                <a:gd name="T114" fmla="*/ 1746 w 10201"/>
                <a:gd name="T115" fmla="*/ 581 h 20885"/>
                <a:gd name="T116" fmla="*/ 1471 w 10201"/>
                <a:gd name="T117" fmla="*/ 216 h 20885"/>
                <a:gd name="T118" fmla="*/ 1266 w 10201"/>
                <a:gd name="T119" fmla="*/ 250 h 20885"/>
                <a:gd name="T120" fmla="*/ 974 w 10201"/>
                <a:gd name="T121" fmla="*/ 716 h 20885"/>
                <a:gd name="T122" fmla="*/ 662 w 10201"/>
                <a:gd name="T123" fmla="*/ 1632 h 20885"/>
                <a:gd name="T124" fmla="*/ 348 w 10201"/>
                <a:gd name="T125" fmla="*/ 2942 h 20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01" h="20885">
                  <a:moveTo>
                    <a:pt x="10" y="3651"/>
                  </a:moveTo>
                  <a:lnTo>
                    <a:pt x="25" y="3574"/>
                  </a:lnTo>
                  <a:lnTo>
                    <a:pt x="40" y="3496"/>
                  </a:lnTo>
                  <a:lnTo>
                    <a:pt x="55" y="3420"/>
                  </a:lnTo>
                  <a:lnTo>
                    <a:pt x="70" y="3344"/>
                  </a:lnTo>
                  <a:lnTo>
                    <a:pt x="85" y="3269"/>
                  </a:lnTo>
                  <a:lnTo>
                    <a:pt x="100" y="3194"/>
                  </a:lnTo>
                  <a:lnTo>
                    <a:pt x="115" y="3120"/>
                  </a:lnTo>
                  <a:lnTo>
                    <a:pt x="130" y="3047"/>
                  </a:lnTo>
                  <a:lnTo>
                    <a:pt x="145" y="2975"/>
                  </a:lnTo>
                  <a:lnTo>
                    <a:pt x="160" y="2903"/>
                  </a:lnTo>
                  <a:lnTo>
                    <a:pt x="176" y="2832"/>
                  </a:lnTo>
                  <a:lnTo>
                    <a:pt x="191" y="2762"/>
                  </a:lnTo>
                  <a:lnTo>
                    <a:pt x="206" y="2693"/>
                  </a:lnTo>
                  <a:lnTo>
                    <a:pt x="221" y="2624"/>
                  </a:lnTo>
                  <a:lnTo>
                    <a:pt x="236" y="2556"/>
                  </a:lnTo>
                  <a:lnTo>
                    <a:pt x="251" y="2489"/>
                  </a:lnTo>
                  <a:lnTo>
                    <a:pt x="266" y="2423"/>
                  </a:lnTo>
                  <a:lnTo>
                    <a:pt x="281" y="2357"/>
                  </a:lnTo>
                  <a:lnTo>
                    <a:pt x="296" y="2293"/>
                  </a:lnTo>
                  <a:lnTo>
                    <a:pt x="311" y="2229"/>
                  </a:lnTo>
                  <a:lnTo>
                    <a:pt x="326" y="2166"/>
                  </a:lnTo>
                  <a:lnTo>
                    <a:pt x="341" y="2104"/>
                  </a:lnTo>
                  <a:lnTo>
                    <a:pt x="356" y="2043"/>
                  </a:lnTo>
                  <a:lnTo>
                    <a:pt x="371" y="1982"/>
                  </a:lnTo>
                  <a:lnTo>
                    <a:pt x="386" y="1922"/>
                  </a:lnTo>
                  <a:lnTo>
                    <a:pt x="401" y="1863"/>
                  </a:lnTo>
                  <a:lnTo>
                    <a:pt x="417" y="1804"/>
                  </a:lnTo>
                  <a:lnTo>
                    <a:pt x="432" y="1748"/>
                  </a:lnTo>
                  <a:lnTo>
                    <a:pt x="447" y="1691"/>
                  </a:lnTo>
                  <a:lnTo>
                    <a:pt x="462" y="1635"/>
                  </a:lnTo>
                  <a:lnTo>
                    <a:pt x="477" y="1581"/>
                  </a:lnTo>
                  <a:lnTo>
                    <a:pt x="492" y="1527"/>
                  </a:lnTo>
                  <a:lnTo>
                    <a:pt x="507" y="1474"/>
                  </a:lnTo>
                  <a:lnTo>
                    <a:pt x="522" y="1422"/>
                  </a:lnTo>
                  <a:lnTo>
                    <a:pt x="537" y="1371"/>
                  </a:lnTo>
                  <a:lnTo>
                    <a:pt x="553" y="1321"/>
                  </a:lnTo>
                  <a:lnTo>
                    <a:pt x="568" y="1271"/>
                  </a:lnTo>
                  <a:lnTo>
                    <a:pt x="583" y="1223"/>
                  </a:lnTo>
                  <a:lnTo>
                    <a:pt x="600" y="1174"/>
                  </a:lnTo>
                  <a:lnTo>
                    <a:pt x="614" y="1129"/>
                  </a:lnTo>
                  <a:lnTo>
                    <a:pt x="629" y="1083"/>
                  </a:lnTo>
                  <a:lnTo>
                    <a:pt x="645" y="1038"/>
                  </a:lnTo>
                  <a:lnTo>
                    <a:pt x="660" y="994"/>
                  </a:lnTo>
                  <a:lnTo>
                    <a:pt x="675" y="951"/>
                  </a:lnTo>
                  <a:lnTo>
                    <a:pt x="690" y="909"/>
                  </a:lnTo>
                  <a:lnTo>
                    <a:pt x="706" y="868"/>
                  </a:lnTo>
                  <a:lnTo>
                    <a:pt x="721" y="828"/>
                  </a:lnTo>
                  <a:lnTo>
                    <a:pt x="736" y="788"/>
                  </a:lnTo>
                  <a:lnTo>
                    <a:pt x="751" y="750"/>
                  </a:lnTo>
                  <a:lnTo>
                    <a:pt x="767" y="712"/>
                  </a:lnTo>
                  <a:lnTo>
                    <a:pt x="782" y="676"/>
                  </a:lnTo>
                  <a:lnTo>
                    <a:pt x="797" y="641"/>
                  </a:lnTo>
                  <a:lnTo>
                    <a:pt x="813" y="606"/>
                  </a:lnTo>
                  <a:lnTo>
                    <a:pt x="829" y="572"/>
                  </a:lnTo>
                  <a:lnTo>
                    <a:pt x="844" y="540"/>
                  </a:lnTo>
                  <a:lnTo>
                    <a:pt x="859" y="508"/>
                  </a:lnTo>
                  <a:lnTo>
                    <a:pt x="875" y="477"/>
                  </a:lnTo>
                  <a:lnTo>
                    <a:pt x="890" y="446"/>
                  </a:lnTo>
                  <a:lnTo>
                    <a:pt x="907" y="417"/>
                  </a:lnTo>
                  <a:lnTo>
                    <a:pt x="922" y="390"/>
                  </a:lnTo>
                  <a:lnTo>
                    <a:pt x="937" y="362"/>
                  </a:lnTo>
                  <a:lnTo>
                    <a:pt x="953" y="336"/>
                  </a:lnTo>
                  <a:lnTo>
                    <a:pt x="969" y="311"/>
                  </a:lnTo>
                  <a:lnTo>
                    <a:pt x="985" y="286"/>
                  </a:lnTo>
                  <a:lnTo>
                    <a:pt x="1002" y="262"/>
                  </a:lnTo>
                  <a:lnTo>
                    <a:pt x="1017" y="241"/>
                  </a:lnTo>
                  <a:lnTo>
                    <a:pt x="1034" y="219"/>
                  </a:lnTo>
                  <a:lnTo>
                    <a:pt x="1050" y="198"/>
                  </a:lnTo>
                  <a:lnTo>
                    <a:pt x="1068" y="177"/>
                  </a:lnTo>
                  <a:lnTo>
                    <a:pt x="1083" y="160"/>
                  </a:lnTo>
                  <a:lnTo>
                    <a:pt x="1100" y="142"/>
                  </a:lnTo>
                  <a:lnTo>
                    <a:pt x="1120" y="123"/>
                  </a:lnTo>
                  <a:lnTo>
                    <a:pt x="1135" y="109"/>
                  </a:lnTo>
                  <a:lnTo>
                    <a:pt x="1153" y="94"/>
                  </a:lnTo>
                  <a:lnTo>
                    <a:pt x="1174" y="78"/>
                  </a:lnTo>
                  <a:lnTo>
                    <a:pt x="1189" y="67"/>
                  </a:lnTo>
                  <a:lnTo>
                    <a:pt x="1211" y="53"/>
                  </a:lnTo>
                  <a:lnTo>
                    <a:pt x="1226" y="44"/>
                  </a:lnTo>
                  <a:lnTo>
                    <a:pt x="1250" y="32"/>
                  </a:lnTo>
                  <a:lnTo>
                    <a:pt x="1265" y="25"/>
                  </a:lnTo>
                  <a:lnTo>
                    <a:pt x="1290" y="16"/>
                  </a:lnTo>
                  <a:lnTo>
                    <a:pt x="1311" y="11"/>
                  </a:lnTo>
                  <a:lnTo>
                    <a:pt x="1326" y="7"/>
                  </a:lnTo>
                  <a:lnTo>
                    <a:pt x="1355" y="2"/>
                  </a:lnTo>
                  <a:lnTo>
                    <a:pt x="1375" y="1"/>
                  </a:lnTo>
                  <a:lnTo>
                    <a:pt x="1396" y="0"/>
                  </a:lnTo>
                  <a:lnTo>
                    <a:pt x="1411" y="0"/>
                  </a:lnTo>
                  <a:lnTo>
                    <a:pt x="1439" y="3"/>
                  </a:lnTo>
                  <a:lnTo>
                    <a:pt x="1460" y="7"/>
                  </a:lnTo>
                  <a:lnTo>
                    <a:pt x="1481" y="13"/>
                  </a:lnTo>
                  <a:lnTo>
                    <a:pt x="1502" y="19"/>
                  </a:lnTo>
                  <a:lnTo>
                    <a:pt x="1522" y="27"/>
                  </a:lnTo>
                  <a:lnTo>
                    <a:pt x="1542" y="36"/>
                  </a:lnTo>
                  <a:lnTo>
                    <a:pt x="1562" y="47"/>
                  </a:lnTo>
                  <a:lnTo>
                    <a:pt x="1581" y="58"/>
                  </a:lnTo>
                  <a:lnTo>
                    <a:pt x="1600" y="71"/>
                  </a:lnTo>
                  <a:lnTo>
                    <a:pt x="1618" y="84"/>
                  </a:lnTo>
                  <a:lnTo>
                    <a:pt x="1636" y="99"/>
                  </a:lnTo>
                  <a:lnTo>
                    <a:pt x="1657" y="117"/>
                  </a:lnTo>
                  <a:lnTo>
                    <a:pt x="1672" y="131"/>
                  </a:lnTo>
                  <a:lnTo>
                    <a:pt x="1689" y="149"/>
                  </a:lnTo>
                  <a:lnTo>
                    <a:pt x="1707" y="167"/>
                  </a:lnTo>
                  <a:lnTo>
                    <a:pt x="1725" y="189"/>
                  </a:lnTo>
                  <a:lnTo>
                    <a:pt x="1740" y="207"/>
                  </a:lnTo>
                  <a:lnTo>
                    <a:pt x="1757" y="228"/>
                  </a:lnTo>
                  <a:lnTo>
                    <a:pt x="1775" y="253"/>
                  </a:lnTo>
                  <a:lnTo>
                    <a:pt x="1790" y="274"/>
                  </a:lnTo>
                  <a:lnTo>
                    <a:pt x="1806" y="297"/>
                  </a:lnTo>
                  <a:lnTo>
                    <a:pt x="1823" y="325"/>
                  </a:lnTo>
                  <a:lnTo>
                    <a:pt x="1838" y="349"/>
                  </a:lnTo>
                  <a:lnTo>
                    <a:pt x="1854" y="375"/>
                  </a:lnTo>
                  <a:lnTo>
                    <a:pt x="1870" y="405"/>
                  </a:lnTo>
                  <a:lnTo>
                    <a:pt x="1885" y="432"/>
                  </a:lnTo>
                  <a:lnTo>
                    <a:pt x="1902" y="463"/>
                  </a:lnTo>
                  <a:lnTo>
                    <a:pt x="1917" y="492"/>
                  </a:lnTo>
                  <a:lnTo>
                    <a:pt x="1932" y="524"/>
                  </a:lnTo>
                  <a:lnTo>
                    <a:pt x="1948" y="558"/>
                  </a:lnTo>
                  <a:lnTo>
                    <a:pt x="1963" y="590"/>
                  </a:lnTo>
                  <a:lnTo>
                    <a:pt x="1979" y="624"/>
                  </a:lnTo>
                  <a:lnTo>
                    <a:pt x="1995" y="661"/>
                  </a:lnTo>
                  <a:lnTo>
                    <a:pt x="2010" y="696"/>
                  </a:lnTo>
                  <a:lnTo>
                    <a:pt x="2025" y="733"/>
                  </a:lnTo>
                  <a:lnTo>
                    <a:pt x="2040" y="770"/>
                  </a:lnTo>
                  <a:lnTo>
                    <a:pt x="2056" y="809"/>
                  </a:lnTo>
                  <a:lnTo>
                    <a:pt x="2071" y="851"/>
                  </a:lnTo>
                  <a:lnTo>
                    <a:pt x="2086" y="891"/>
                  </a:lnTo>
                  <a:lnTo>
                    <a:pt x="2102" y="932"/>
                  </a:lnTo>
                  <a:lnTo>
                    <a:pt x="2117" y="975"/>
                  </a:lnTo>
                  <a:lnTo>
                    <a:pt x="2132" y="1017"/>
                  </a:lnTo>
                  <a:lnTo>
                    <a:pt x="2148" y="1062"/>
                  </a:lnTo>
                  <a:lnTo>
                    <a:pt x="2164" y="1108"/>
                  </a:lnTo>
                  <a:lnTo>
                    <a:pt x="2179" y="1155"/>
                  </a:lnTo>
                  <a:lnTo>
                    <a:pt x="2194" y="1202"/>
                  </a:lnTo>
                  <a:lnTo>
                    <a:pt x="2209" y="1249"/>
                  </a:lnTo>
                  <a:lnTo>
                    <a:pt x="2224" y="1299"/>
                  </a:lnTo>
                  <a:lnTo>
                    <a:pt x="2239" y="1348"/>
                  </a:lnTo>
                  <a:lnTo>
                    <a:pt x="2254" y="1399"/>
                  </a:lnTo>
                  <a:lnTo>
                    <a:pt x="2270" y="1452"/>
                  </a:lnTo>
                  <a:lnTo>
                    <a:pt x="2285" y="1504"/>
                  </a:lnTo>
                  <a:lnTo>
                    <a:pt x="2300" y="1557"/>
                  </a:lnTo>
                  <a:lnTo>
                    <a:pt x="2315" y="1612"/>
                  </a:lnTo>
                  <a:lnTo>
                    <a:pt x="2330" y="1666"/>
                  </a:lnTo>
                  <a:lnTo>
                    <a:pt x="2345" y="1723"/>
                  </a:lnTo>
                  <a:lnTo>
                    <a:pt x="2360" y="1780"/>
                  </a:lnTo>
                  <a:lnTo>
                    <a:pt x="2375" y="1837"/>
                  </a:lnTo>
                  <a:lnTo>
                    <a:pt x="2390" y="1895"/>
                  </a:lnTo>
                  <a:lnTo>
                    <a:pt x="2406" y="1955"/>
                  </a:lnTo>
                  <a:lnTo>
                    <a:pt x="2421" y="2015"/>
                  </a:lnTo>
                  <a:lnTo>
                    <a:pt x="2436" y="2077"/>
                  </a:lnTo>
                  <a:lnTo>
                    <a:pt x="2451" y="2139"/>
                  </a:lnTo>
                  <a:lnTo>
                    <a:pt x="2466" y="2201"/>
                  </a:lnTo>
                  <a:lnTo>
                    <a:pt x="2481" y="2264"/>
                  </a:lnTo>
                  <a:lnTo>
                    <a:pt x="2496" y="2329"/>
                  </a:lnTo>
                  <a:lnTo>
                    <a:pt x="2511" y="2394"/>
                  </a:lnTo>
                  <a:lnTo>
                    <a:pt x="2526" y="2460"/>
                  </a:lnTo>
                  <a:lnTo>
                    <a:pt x="2541" y="2526"/>
                  </a:lnTo>
                  <a:lnTo>
                    <a:pt x="2556" y="2595"/>
                  </a:lnTo>
                  <a:lnTo>
                    <a:pt x="2571" y="2663"/>
                  </a:lnTo>
                  <a:lnTo>
                    <a:pt x="2586" y="2732"/>
                  </a:lnTo>
                  <a:lnTo>
                    <a:pt x="2601" y="2801"/>
                  </a:lnTo>
                  <a:lnTo>
                    <a:pt x="2616" y="2873"/>
                  </a:lnTo>
                  <a:lnTo>
                    <a:pt x="2631" y="2944"/>
                  </a:lnTo>
                  <a:lnTo>
                    <a:pt x="2646" y="3016"/>
                  </a:lnTo>
                  <a:lnTo>
                    <a:pt x="2661" y="3088"/>
                  </a:lnTo>
                  <a:lnTo>
                    <a:pt x="2677" y="3162"/>
                  </a:lnTo>
                  <a:lnTo>
                    <a:pt x="2692" y="3236"/>
                  </a:lnTo>
                  <a:lnTo>
                    <a:pt x="2707" y="3310"/>
                  </a:lnTo>
                  <a:lnTo>
                    <a:pt x="2722" y="3387"/>
                  </a:lnTo>
                  <a:lnTo>
                    <a:pt x="2737" y="3463"/>
                  </a:lnTo>
                  <a:lnTo>
                    <a:pt x="2752" y="3540"/>
                  </a:lnTo>
                  <a:lnTo>
                    <a:pt x="2767" y="3618"/>
                  </a:lnTo>
                  <a:lnTo>
                    <a:pt x="2782" y="3696"/>
                  </a:lnTo>
                  <a:lnTo>
                    <a:pt x="2797" y="3776"/>
                  </a:lnTo>
                  <a:lnTo>
                    <a:pt x="2813" y="3853"/>
                  </a:lnTo>
                  <a:lnTo>
                    <a:pt x="2828" y="3936"/>
                  </a:lnTo>
                  <a:lnTo>
                    <a:pt x="2843" y="4017"/>
                  </a:lnTo>
                  <a:lnTo>
                    <a:pt x="2858" y="4098"/>
                  </a:lnTo>
                  <a:lnTo>
                    <a:pt x="2873" y="4180"/>
                  </a:lnTo>
                  <a:lnTo>
                    <a:pt x="2888" y="4263"/>
                  </a:lnTo>
                  <a:lnTo>
                    <a:pt x="2903" y="4346"/>
                  </a:lnTo>
                  <a:lnTo>
                    <a:pt x="2918" y="4432"/>
                  </a:lnTo>
                  <a:lnTo>
                    <a:pt x="2933" y="4516"/>
                  </a:lnTo>
                  <a:lnTo>
                    <a:pt x="2948" y="4601"/>
                  </a:lnTo>
                  <a:lnTo>
                    <a:pt x="2963" y="4687"/>
                  </a:lnTo>
                  <a:lnTo>
                    <a:pt x="2978" y="4774"/>
                  </a:lnTo>
                  <a:lnTo>
                    <a:pt x="2993" y="4860"/>
                  </a:lnTo>
                  <a:lnTo>
                    <a:pt x="3008" y="4948"/>
                  </a:lnTo>
                  <a:lnTo>
                    <a:pt x="3023" y="5036"/>
                  </a:lnTo>
                  <a:lnTo>
                    <a:pt x="3038" y="5126"/>
                  </a:lnTo>
                  <a:lnTo>
                    <a:pt x="3053" y="5215"/>
                  </a:lnTo>
                  <a:lnTo>
                    <a:pt x="3068" y="5304"/>
                  </a:lnTo>
                  <a:lnTo>
                    <a:pt x="3083" y="5395"/>
                  </a:lnTo>
                  <a:lnTo>
                    <a:pt x="3098" y="5485"/>
                  </a:lnTo>
                  <a:lnTo>
                    <a:pt x="3113" y="5576"/>
                  </a:lnTo>
                  <a:lnTo>
                    <a:pt x="3128" y="5668"/>
                  </a:lnTo>
                  <a:lnTo>
                    <a:pt x="3143" y="5760"/>
                  </a:lnTo>
                  <a:lnTo>
                    <a:pt x="3158" y="5853"/>
                  </a:lnTo>
                  <a:lnTo>
                    <a:pt x="3173" y="5946"/>
                  </a:lnTo>
                  <a:lnTo>
                    <a:pt x="3188" y="6039"/>
                  </a:lnTo>
                  <a:lnTo>
                    <a:pt x="3203" y="6133"/>
                  </a:lnTo>
                  <a:lnTo>
                    <a:pt x="3218" y="6227"/>
                  </a:lnTo>
                  <a:lnTo>
                    <a:pt x="3233" y="6322"/>
                  </a:lnTo>
                  <a:lnTo>
                    <a:pt x="3248" y="6417"/>
                  </a:lnTo>
                  <a:lnTo>
                    <a:pt x="3263" y="6514"/>
                  </a:lnTo>
                  <a:lnTo>
                    <a:pt x="3278" y="6610"/>
                  </a:lnTo>
                  <a:lnTo>
                    <a:pt x="3293" y="6706"/>
                  </a:lnTo>
                  <a:lnTo>
                    <a:pt x="3308" y="6803"/>
                  </a:lnTo>
                  <a:lnTo>
                    <a:pt x="3323" y="6900"/>
                  </a:lnTo>
                  <a:lnTo>
                    <a:pt x="3338" y="6998"/>
                  </a:lnTo>
                  <a:lnTo>
                    <a:pt x="3353" y="7095"/>
                  </a:lnTo>
                  <a:lnTo>
                    <a:pt x="3368" y="7193"/>
                  </a:lnTo>
                  <a:lnTo>
                    <a:pt x="3383" y="7292"/>
                  </a:lnTo>
                  <a:lnTo>
                    <a:pt x="3398" y="7391"/>
                  </a:lnTo>
                  <a:lnTo>
                    <a:pt x="3413" y="7490"/>
                  </a:lnTo>
                  <a:lnTo>
                    <a:pt x="3428" y="7589"/>
                  </a:lnTo>
                  <a:lnTo>
                    <a:pt x="3443" y="7689"/>
                  </a:lnTo>
                  <a:lnTo>
                    <a:pt x="3458" y="7789"/>
                  </a:lnTo>
                  <a:lnTo>
                    <a:pt x="3473" y="7889"/>
                  </a:lnTo>
                  <a:lnTo>
                    <a:pt x="3489" y="7988"/>
                  </a:lnTo>
                  <a:lnTo>
                    <a:pt x="3504" y="8090"/>
                  </a:lnTo>
                  <a:lnTo>
                    <a:pt x="3519" y="8191"/>
                  </a:lnTo>
                  <a:lnTo>
                    <a:pt x="3534" y="8292"/>
                  </a:lnTo>
                  <a:lnTo>
                    <a:pt x="3549" y="8393"/>
                  </a:lnTo>
                  <a:lnTo>
                    <a:pt x="3564" y="8496"/>
                  </a:lnTo>
                  <a:lnTo>
                    <a:pt x="3579" y="8598"/>
                  </a:lnTo>
                  <a:lnTo>
                    <a:pt x="3594" y="8698"/>
                  </a:lnTo>
                  <a:lnTo>
                    <a:pt x="3609" y="8802"/>
                  </a:lnTo>
                  <a:lnTo>
                    <a:pt x="3624" y="8904"/>
                  </a:lnTo>
                  <a:lnTo>
                    <a:pt x="3639" y="9006"/>
                  </a:lnTo>
                  <a:lnTo>
                    <a:pt x="3654" y="9109"/>
                  </a:lnTo>
                  <a:lnTo>
                    <a:pt x="3669" y="9211"/>
                  </a:lnTo>
                  <a:lnTo>
                    <a:pt x="3684" y="9314"/>
                  </a:lnTo>
                  <a:lnTo>
                    <a:pt x="3699" y="9417"/>
                  </a:lnTo>
                  <a:lnTo>
                    <a:pt x="3714" y="9520"/>
                  </a:lnTo>
                  <a:lnTo>
                    <a:pt x="3729" y="9623"/>
                  </a:lnTo>
                  <a:lnTo>
                    <a:pt x="3744" y="9726"/>
                  </a:lnTo>
                  <a:lnTo>
                    <a:pt x="3759" y="9830"/>
                  </a:lnTo>
                  <a:lnTo>
                    <a:pt x="3774" y="9933"/>
                  </a:lnTo>
                  <a:lnTo>
                    <a:pt x="3789" y="10036"/>
                  </a:lnTo>
                  <a:lnTo>
                    <a:pt x="3804" y="10140"/>
                  </a:lnTo>
                  <a:lnTo>
                    <a:pt x="3819" y="10243"/>
                  </a:lnTo>
                  <a:lnTo>
                    <a:pt x="3834" y="10347"/>
                  </a:lnTo>
                  <a:lnTo>
                    <a:pt x="3849" y="10450"/>
                  </a:lnTo>
                  <a:lnTo>
                    <a:pt x="3864" y="10554"/>
                  </a:lnTo>
                  <a:lnTo>
                    <a:pt x="3879" y="10657"/>
                  </a:lnTo>
                  <a:lnTo>
                    <a:pt x="3894" y="10761"/>
                  </a:lnTo>
                  <a:lnTo>
                    <a:pt x="3909" y="10864"/>
                  </a:lnTo>
                  <a:lnTo>
                    <a:pt x="3924" y="10967"/>
                  </a:lnTo>
                  <a:lnTo>
                    <a:pt x="3939" y="11071"/>
                  </a:lnTo>
                  <a:lnTo>
                    <a:pt x="3954" y="11174"/>
                  </a:lnTo>
                  <a:lnTo>
                    <a:pt x="3969" y="11277"/>
                  </a:lnTo>
                  <a:lnTo>
                    <a:pt x="3984" y="11380"/>
                  </a:lnTo>
                  <a:lnTo>
                    <a:pt x="3999" y="11483"/>
                  </a:lnTo>
                  <a:lnTo>
                    <a:pt x="4014" y="11586"/>
                  </a:lnTo>
                  <a:lnTo>
                    <a:pt x="4029" y="11689"/>
                  </a:lnTo>
                  <a:lnTo>
                    <a:pt x="4044" y="11791"/>
                  </a:lnTo>
                  <a:lnTo>
                    <a:pt x="4059" y="11894"/>
                  </a:lnTo>
                  <a:lnTo>
                    <a:pt x="4074" y="11996"/>
                  </a:lnTo>
                  <a:lnTo>
                    <a:pt x="4089" y="12098"/>
                  </a:lnTo>
                  <a:lnTo>
                    <a:pt x="4104" y="12200"/>
                  </a:lnTo>
                  <a:lnTo>
                    <a:pt x="4119" y="12302"/>
                  </a:lnTo>
                  <a:lnTo>
                    <a:pt x="4134" y="12404"/>
                  </a:lnTo>
                  <a:lnTo>
                    <a:pt x="4149" y="12504"/>
                  </a:lnTo>
                  <a:lnTo>
                    <a:pt x="4165" y="12606"/>
                  </a:lnTo>
                  <a:lnTo>
                    <a:pt x="4180" y="12707"/>
                  </a:lnTo>
                  <a:lnTo>
                    <a:pt x="4195" y="12807"/>
                  </a:lnTo>
                  <a:lnTo>
                    <a:pt x="4210" y="12908"/>
                  </a:lnTo>
                  <a:lnTo>
                    <a:pt x="4225" y="13008"/>
                  </a:lnTo>
                  <a:lnTo>
                    <a:pt x="4240" y="13108"/>
                  </a:lnTo>
                  <a:lnTo>
                    <a:pt x="4255" y="13208"/>
                  </a:lnTo>
                  <a:lnTo>
                    <a:pt x="4270" y="13308"/>
                  </a:lnTo>
                  <a:lnTo>
                    <a:pt x="4285" y="13407"/>
                  </a:lnTo>
                  <a:lnTo>
                    <a:pt x="4300" y="13506"/>
                  </a:lnTo>
                  <a:lnTo>
                    <a:pt x="4315" y="13605"/>
                  </a:lnTo>
                  <a:lnTo>
                    <a:pt x="4330" y="13703"/>
                  </a:lnTo>
                  <a:lnTo>
                    <a:pt x="4345" y="13801"/>
                  </a:lnTo>
                  <a:lnTo>
                    <a:pt x="4360" y="13898"/>
                  </a:lnTo>
                  <a:lnTo>
                    <a:pt x="4375" y="13996"/>
                  </a:lnTo>
                  <a:lnTo>
                    <a:pt x="4390" y="14093"/>
                  </a:lnTo>
                  <a:lnTo>
                    <a:pt x="4405" y="14189"/>
                  </a:lnTo>
                  <a:lnTo>
                    <a:pt x="4420" y="14285"/>
                  </a:lnTo>
                  <a:lnTo>
                    <a:pt x="4435" y="14381"/>
                  </a:lnTo>
                  <a:lnTo>
                    <a:pt x="4450" y="14477"/>
                  </a:lnTo>
                  <a:lnTo>
                    <a:pt x="4465" y="14571"/>
                  </a:lnTo>
                  <a:lnTo>
                    <a:pt x="4480" y="14665"/>
                  </a:lnTo>
                  <a:lnTo>
                    <a:pt x="4495" y="14760"/>
                  </a:lnTo>
                  <a:lnTo>
                    <a:pt x="4510" y="14853"/>
                  </a:lnTo>
                  <a:lnTo>
                    <a:pt x="4525" y="14947"/>
                  </a:lnTo>
                  <a:lnTo>
                    <a:pt x="4540" y="15039"/>
                  </a:lnTo>
                  <a:lnTo>
                    <a:pt x="4555" y="15132"/>
                  </a:lnTo>
                  <a:lnTo>
                    <a:pt x="4570" y="15224"/>
                  </a:lnTo>
                  <a:lnTo>
                    <a:pt x="4585" y="15315"/>
                  </a:lnTo>
                  <a:lnTo>
                    <a:pt x="4600" y="15406"/>
                  </a:lnTo>
                  <a:lnTo>
                    <a:pt x="4615" y="15497"/>
                  </a:lnTo>
                  <a:lnTo>
                    <a:pt x="4630" y="15586"/>
                  </a:lnTo>
                  <a:lnTo>
                    <a:pt x="4645" y="15676"/>
                  </a:lnTo>
                  <a:lnTo>
                    <a:pt x="4660" y="15765"/>
                  </a:lnTo>
                  <a:lnTo>
                    <a:pt x="4675" y="15852"/>
                  </a:lnTo>
                  <a:lnTo>
                    <a:pt x="4690" y="15940"/>
                  </a:lnTo>
                  <a:lnTo>
                    <a:pt x="4705" y="16027"/>
                  </a:lnTo>
                  <a:lnTo>
                    <a:pt x="4720" y="16114"/>
                  </a:lnTo>
                  <a:lnTo>
                    <a:pt x="4735" y="16200"/>
                  </a:lnTo>
                  <a:lnTo>
                    <a:pt x="4750" y="16286"/>
                  </a:lnTo>
                  <a:lnTo>
                    <a:pt x="4765" y="16371"/>
                  </a:lnTo>
                  <a:lnTo>
                    <a:pt x="4780" y="16455"/>
                  </a:lnTo>
                  <a:lnTo>
                    <a:pt x="4795" y="16539"/>
                  </a:lnTo>
                  <a:lnTo>
                    <a:pt x="4810" y="16621"/>
                  </a:lnTo>
                  <a:lnTo>
                    <a:pt x="4825" y="16704"/>
                  </a:lnTo>
                  <a:lnTo>
                    <a:pt x="4841" y="16784"/>
                  </a:lnTo>
                  <a:lnTo>
                    <a:pt x="4856" y="16867"/>
                  </a:lnTo>
                  <a:lnTo>
                    <a:pt x="4871" y="16947"/>
                  </a:lnTo>
                  <a:lnTo>
                    <a:pt x="4886" y="17027"/>
                  </a:lnTo>
                  <a:lnTo>
                    <a:pt x="4901" y="17107"/>
                  </a:lnTo>
                  <a:lnTo>
                    <a:pt x="4916" y="17184"/>
                  </a:lnTo>
                  <a:lnTo>
                    <a:pt x="4931" y="17262"/>
                  </a:lnTo>
                  <a:lnTo>
                    <a:pt x="4946" y="17340"/>
                  </a:lnTo>
                  <a:lnTo>
                    <a:pt x="4961" y="17416"/>
                  </a:lnTo>
                  <a:lnTo>
                    <a:pt x="4976" y="17492"/>
                  </a:lnTo>
                  <a:lnTo>
                    <a:pt x="4991" y="17567"/>
                  </a:lnTo>
                  <a:lnTo>
                    <a:pt x="5006" y="17642"/>
                  </a:lnTo>
                  <a:lnTo>
                    <a:pt x="5021" y="17715"/>
                  </a:lnTo>
                  <a:lnTo>
                    <a:pt x="5036" y="17788"/>
                  </a:lnTo>
                  <a:lnTo>
                    <a:pt x="5050" y="17860"/>
                  </a:lnTo>
                  <a:lnTo>
                    <a:pt x="5065" y="17932"/>
                  </a:lnTo>
                  <a:lnTo>
                    <a:pt x="5080" y="18001"/>
                  </a:lnTo>
                  <a:lnTo>
                    <a:pt x="5095" y="18071"/>
                  </a:lnTo>
                  <a:lnTo>
                    <a:pt x="5110" y="18141"/>
                  </a:lnTo>
                  <a:lnTo>
                    <a:pt x="5125" y="18209"/>
                  </a:lnTo>
                  <a:lnTo>
                    <a:pt x="5140" y="18277"/>
                  </a:lnTo>
                  <a:lnTo>
                    <a:pt x="5155" y="18343"/>
                  </a:lnTo>
                  <a:lnTo>
                    <a:pt x="5170" y="18409"/>
                  </a:lnTo>
                  <a:lnTo>
                    <a:pt x="5185" y="18474"/>
                  </a:lnTo>
                  <a:lnTo>
                    <a:pt x="5200" y="18539"/>
                  </a:lnTo>
                  <a:lnTo>
                    <a:pt x="5215" y="18603"/>
                  </a:lnTo>
                  <a:lnTo>
                    <a:pt x="5230" y="18665"/>
                  </a:lnTo>
                  <a:lnTo>
                    <a:pt x="5245" y="18727"/>
                  </a:lnTo>
                  <a:lnTo>
                    <a:pt x="5260" y="18788"/>
                  </a:lnTo>
                  <a:lnTo>
                    <a:pt x="5275" y="18849"/>
                  </a:lnTo>
                  <a:lnTo>
                    <a:pt x="5290" y="18907"/>
                  </a:lnTo>
                  <a:lnTo>
                    <a:pt x="5305" y="18966"/>
                  </a:lnTo>
                  <a:lnTo>
                    <a:pt x="5319" y="19023"/>
                  </a:lnTo>
                  <a:lnTo>
                    <a:pt x="5334" y="19080"/>
                  </a:lnTo>
                  <a:lnTo>
                    <a:pt x="5349" y="19136"/>
                  </a:lnTo>
                  <a:lnTo>
                    <a:pt x="5364" y="19190"/>
                  </a:lnTo>
                  <a:lnTo>
                    <a:pt x="5379" y="19245"/>
                  </a:lnTo>
                  <a:lnTo>
                    <a:pt x="5394" y="19297"/>
                  </a:lnTo>
                  <a:lnTo>
                    <a:pt x="5409" y="19350"/>
                  </a:lnTo>
                  <a:lnTo>
                    <a:pt x="5424" y="19402"/>
                  </a:lnTo>
                  <a:lnTo>
                    <a:pt x="5438" y="19451"/>
                  </a:lnTo>
                  <a:lnTo>
                    <a:pt x="5453" y="19501"/>
                  </a:lnTo>
                  <a:lnTo>
                    <a:pt x="5468" y="19549"/>
                  </a:lnTo>
                  <a:lnTo>
                    <a:pt x="5483" y="19597"/>
                  </a:lnTo>
                  <a:lnTo>
                    <a:pt x="5498" y="19645"/>
                  </a:lnTo>
                  <a:lnTo>
                    <a:pt x="5513" y="19688"/>
                  </a:lnTo>
                  <a:lnTo>
                    <a:pt x="5529" y="19734"/>
                  </a:lnTo>
                  <a:lnTo>
                    <a:pt x="5544" y="19779"/>
                  </a:lnTo>
                  <a:lnTo>
                    <a:pt x="5558" y="19821"/>
                  </a:lnTo>
                  <a:lnTo>
                    <a:pt x="5573" y="19864"/>
                  </a:lnTo>
                  <a:lnTo>
                    <a:pt x="5588" y="19903"/>
                  </a:lnTo>
                  <a:lnTo>
                    <a:pt x="5603" y="19944"/>
                  </a:lnTo>
                  <a:lnTo>
                    <a:pt x="5617" y="19984"/>
                  </a:lnTo>
                  <a:lnTo>
                    <a:pt x="5632" y="20020"/>
                  </a:lnTo>
                  <a:lnTo>
                    <a:pt x="5647" y="20058"/>
                  </a:lnTo>
                  <a:lnTo>
                    <a:pt x="5661" y="20094"/>
                  </a:lnTo>
                  <a:lnTo>
                    <a:pt x="5676" y="20130"/>
                  </a:lnTo>
                  <a:lnTo>
                    <a:pt x="5691" y="20164"/>
                  </a:lnTo>
                  <a:lnTo>
                    <a:pt x="5705" y="20197"/>
                  </a:lnTo>
                  <a:lnTo>
                    <a:pt x="5720" y="20229"/>
                  </a:lnTo>
                  <a:lnTo>
                    <a:pt x="5734" y="20260"/>
                  </a:lnTo>
                  <a:lnTo>
                    <a:pt x="5748" y="20288"/>
                  </a:lnTo>
                  <a:lnTo>
                    <a:pt x="5763" y="20318"/>
                  </a:lnTo>
                  <a:lnTo>
                    <a:pt x="5778" y="20345"/>
                  </a:lnTo>
                  <a:lnTo>
                    <a:pt x="5792" y="20372"/>
                  </a:lnTo>
                  <a:lnTo>
                    <a:pt x="5806" y="20398"/>
                  </a:lnTo>
                  <a:lnTo>
                    <a:pt x="5821" y="20422"/>
                  </a:lnTo>
                  <a:lnTo>
                    <a:pt x="5835" y="20446"/>
                  </a:lnTo>
                  <a:lnTo>
                    <a:pt x="5849" y="20469"/>
                  </a:lnTo>
                  <a:lnTo>
                    <a:pt x="5863" y="20490"/>
                  </a:lnTo>
                  <a:lnTo>
                    <a:pt x="5877" y="20510"/>
                  </a:lnTo>
                  <a:lnTo>
                    <a:pt x="5891" y="20530"/>
                  </a:lnTo>
                  <a:lnTo>
                    <a:pt x="5904" y="20548"/>
                  </a:lnTo>
                  <a:lnTo>
                    <a:pt x="5918" y="20565"/>
                  </a:lnTo>
                  <a:lnTo>
                    <a:pt x="5931" y="20581"/>
                  </a:lnTo>
                  <a:lnTo>
                    <a:pt x="5944" y="20596"/>
                  </a:lnTo>
                  <a:lnTo>
                    <a:pt x="5958" y="20610"/>
                  </a:lnTo>
                  <a:lnTo>
                    <a:pt x="5968" y="20619"/>
                  </a:lnTo>
                  <a:lnTo>
                    <a:pt x="5983" y="20633"/>
                  </a:lnTo>
                  <a:lnTo>
                    <a:pt x="5995" y="20644"/>
                  </a:lnTo>
                  <a:lnTo>
                    <a:pt x="6007" y="20654"/>
                  </a:lnTo>
                  <a:lnTo>
                    <a:pt x="6016" y="20659"/>
                  </a:lnTo>
                  <a:lnTo>
                    <a:pt x="6031" y="20669"/>
                  </a:lnTo>
                  <a:lnTo>
                    <a:pt x="6042" y="20675"/>
                  </a:lnTo>
                  <a:lnTo>
                    <a:pt x="6048" y="20677"/>
                  </a:lnTo>
                  <a:lnTo>
                    <a:pt x="6063" y="20684"/>
                  </a:lnTo>
                  <a:lnTo>
                    <a:pt x="6073" y="20688"/>
                  </a:lnTo>
                  <a:lnTo>
                    <a:pt x="6077" y="20689"/>
                  </a:lnTo>
                  <a:lnTo>
                    <a:pt x="6092" y="20693"/>
                  </a:lnTo>
                  <a:lnTo>
                    <a:pt x="6095" y="20692"/>
                  </a:lnTo>
                  <a:lnTo>
                    <a:pt x="6104" y="20693"/>
                  </a:lnTo>
                  <a:lnTo>
                    <a:pt x="6120" y="20694"/>
                  </a:lnTo>
                  <a:lnTo>
                    <a:pt x="6122" y="20693"/>
                  </a:lnTo>
                  <a:lnTo>
                    <a:pt x="6131" y="20691"/>
                  </a:lnTo>
                  <a:lnTo>
                    <a:pt x="6146" y="20689"/>
                  </a:lnTo>
                  <a:lnTo>
                    <a:pt x="6149" y="20688"/>
                  </a:lnTo>
                  <a:lnTo>
                    <a:pt x="6158" y="20684"/>
                  </a:lnTo>
                  <a:lnTo>
                    <a:pt x="6168" y="20680"/>
                  </a:lnTo>
                  <a:lnTo>
                    <a:pt x="6183" y="20674"/>
                  </a:lnTo>
                  <a:lnTo>
                    <a:pt x="6188" y="20671"/>
                  </a:lnTo>
                  <a:lnTo>
                    <a:pt x="6199" y="20664"/>
                  </a:lnTo>
                  <a:lnTo>
                    <a:pt x="6210" y="20657"/>
                  </a:lnTo>
                  <a:lnTo>
                    <a:pt x="6222" y="20648"/>
                  </a:lnTo>
                  <a:lnTo>
                    <a:pt x="6233" y="20639"/>
                  </a:lnTo>
                  <a:lnTo>
                    <a:pt x="6246" y="20628"/>
                  </a:lnTo>
                  <a:lnTo>
                    <a:pt x="6258" y="20616"/>
                  </a:lnTo>
                  <a:lnTo>
                    <a:pt x="6271" y="20604"/>
                  </a:lnTo>
                  <a:lnTo>
                    <a:pt x="6283" y="20590"/>
                  </a:lnTo>
                  <a:lnTo>
                    <a:pt x="6295" y="20576"/>
                  </a:lnTo>
                  <a:lnTo>
                    <a:pt x="6310" y="20558"/>
                  </a:lnTo>
                  <a:lnTo>
                    <a:pt x="6323" y="20541"/>
                  </a:lnTo>
                  <a:lnTo>
                    <a:pt x="6337" y="20523"/>
                  </a:lnTo>
                  <a:lnTo>
                    <a:pt x="6350" y="20504"/>
                  </a:lnTo>
                  <a:lnTo>
                    <a:pt x="6364" y="20483"/>
                  </a:lnTo>
                  <a:lnTo>
                    <a:pt x="6377" y="20463"/>
                  </a:lnTo>
                  <a:lnTo>
                    <a:pt x="6392" y="20439"/>
                  </a:lnTo>
                  <a:lnTo>
                    <a:pt x="6406" y="20415"/>
                  </a:lnTo>
                  <a:lnTo>
                    <a:pt x="6420" y="20390"/>
                  </a:lnTo>
                  <a:lnTo>
                    <a:pt x="6435" y="20365"/>
                  </a:lnTo>
                  <a:lnTo>
                    <a:pt x="6448" y="20338"/>
                  </a:lnTo>
                  <a:lnTo>
                    <a:pt x="6463" y="20309"/>
                  </a:lnTo>
                  <a:lnTo>
                    <a:pt x="6478" y="20281"/>
                  </a:lnTo>
                  <a:lnTo>
                    <a:pt x="6492" y="20251"/>
                  </a:lnTo>
                  <a:lnTo>
                    <a:pt x="6507" y="20220"/>
                  </a:lnTo>
                  <a:lnTo>
                    <a:pt x="6521" y="20188"/>
                  </a:lnTo>
                  <a:lnTo>
                    <a:pt x="6536" y="20154"/>
                  </a:lnTo>
                  <a:lnTo>
                    <a:pt x="6550" y="20120"/>
                  </a:lnTo>
                  <a:lnTo>
                    <a:pt x="6565" y="20085"/>
                  </a:lnTo>
                  <a:lnTo>
                    <a:pt x="6580" y="20048"/>
                  </a:lnTo>
                  <a:lnTo>
                    <a:pt x="6594" y="20011"/>
                  </a:lnTo>
                  <a:lnTo>
                    <a:pt x="6609" y="19973"/>
                  </a:lnTo>
                  <a:lnTo>
                    <a:pt x="6624" y="19934"/>
                  </a:lnTo>
                  <a:lnTo>
                    <a:pt x="6638" y="19893"/>
                  </a:lnTo>
                  <a:lnTo>
                    <a:pt x="6653" y="19852"/>
                  </a:lnTo>
                  <a:lnTo>
                    <a:pt x="6668" y="19810"/>
                  </a:lnTo>
                  <a:lnTo>
                    <a:pt x="6684" y="19766"/>
                  </a:lnTo>
                  <a:lnTo>
                    <a:pt x="6698" y="19723"/>
                  </a:lnTo>
                  <a:lnTo>
                    <a:pt x="6713" y="19678"/>
                  </a:lnTo>
                  <a:lnTo>
                    <a:pt x="6728" y="19632"/>
                  </a:lnTo>
                  <a:lnTo>
                    <a:pt x="6743" y="19585"/>
                  </a:lnTo>
                  <a:lnTo>
                    <a:pt x="6758" y="19537"/>
                  </a:lnTo>
                  <a:lnTo>
                    <a:pt x="6773" y="19488"/>
                  </a:lnTo>
                  <a:lnTo>
                    <a:pt x="6788" y="19439"/>
                  </a:lnTo>
                  <a:lnTo>
                    <a:pt x="6802" y="19388"/>
                  </a:lnTo>
                  <a:lnTo>
                    <a:pt x="6817" y="19337"/>
                  </a:lnTo>
                  <a:lnTo>
                    <a:pt x="6832" y="19284"/>
                  </a:lnTo>
                  <a:lnTo>
                    <a:pt x="6847" y="19231"/>
                  </a:lnTo>
                  <a:lnTo>
                    <a:pt x="6862" y="19177"/>
                  </a:lnTo>
                  <a:lnTo>
                    <a:pt x="6877" y="19122"/>
                  </a:lnTo>
                  <a:lnTo>
                    <a:pt x="6892" y="19066"/>
                  </a:lnTo>
                  <a:lnTo>
                    <a:pt x="6907" y="19008"/>
                  </a:lnTo>
                  <a:lnTo>
                    <a:pt x="6922" y="18950"/>
                  </a:lnTo>
                  <a:lnTo>
                    <a:pt x="6936" y="18892"/>
                  </a:lnTo>
                  <a:lnTo>
                    <a:pt x="6951" y="18833"/>
                  </a:lnTo>
                  <a:lnTo>
                    <a:pt x="6966" y="18773"/>
                  </a:lnTo>
                  <a:lnTo>
                    <a:pt x="6981" y="18711"/>
                  </a:lnTo>
                  <a:lnTo>
                    <a:pt x="6996" y="18649"/>
                  </a:lnTo>
                  <a:lnTo>
                    <a:pt x="7011" y="18586"/>
                  </a:lnTo>
                  <a:lnTo>
                    <a:pt x="7026" y="18523"/>
                  </a:lnTo>
                  <a:lnTo>
                    <a:pt x="7041" y="18458"/>
                  </a:lnTo>
                  <a:lnTo>
                    <a:pt x="7056" y="18393"/>
                  </a:lnTo>
                  <a:lnTo>
                    <a:pt x="7071" y="18326"/>
                  </a:lnTo>
                  <a:lnTo>
                    <a:pt x="7086" y="18259"/>
                  </a:lnTo>
                  <a:lnTo>
                    <a:pt x="7101" y="18192"/>
                  </a:lnTo>
                  <a:lnTo>
                    <a:pt x="7116" y="18124"/>
                  </a:lnTo>
                  <a:lnTo>
                    <a:pt x="7131" y="18054"/>
                  </a:lnTo>
                  <a:lnTo>
                    <a:pt x="7146" y="17984"/>
                  </a:lnTo>
                  <a:lnTo>
                    <a:pt x="7161" y="17914"/>
                  </a:lnTo>
                  <a:lnTo>
                    <a:pt x="7175" y="17842"/>
                  </a:lnTo>
                  <a:lnTo>
                    <a:pt x="7190" y="17770"/>
                  </a:lnTo>
                  <a:lnTo>
                    <a:pt x="7205" y="17696"/>
                  </a:lnTo>
                  <a:lnTo>
                    <a:pt x="7220" y="17623"/>
                  </a:lnTo>
                  <a:lnTo>
                    <a:pt x="7235" y="17549"/>
                  </a:lnTo>
                  <a:lnTo>
                    <a:pt x="7250" y="17473"/>
                  </a:lnTo>
                  <a:lnTo>
                    <a:pt x="7265" y="17397"/>
                  </a:lnTo>
                  <a:lnTo>
                    <a:pt x="7280" y="17321"/>
                  </a:lnTo>
                  <a:lnTo>
                    <a:pt x="7295" y="17243"/>
                  </a:lnTo>
                  <a:lnTo>
                    <a:pt x="7310" y="17165"/>
                  </a:lnTo>
                  <a:lnTo>
                    <a:pt x="7325" y="17087"/>
                  </a:lnTo>
                  <a:lnTo>
                    <a:pt x="7340" y="17008"/>
                  </a:lnTo>
                  <a:lnTo>
                    <a:pt x="7356" y="16926"/>
                  </a:lnTo>
                  <a:lnTo>
                    <a:pt x="7371" y="16847"/>
                  </a:lnTo>
                  <a:lnTo>
                    <a:pt x="7386" y="16765"/>
                  </a:lnTo>
                  <a:lnTo>
                    <a:pt x="7401" y="16683"/>
                  </a:lnTo>
                  <a:lnTo>
                    <a:pt x="7416" y="16600"/>
                  </a:lnTo>
                  <a:lnTo>
                    <a:pt x="7431" y="16517"/>
                  </a:lnTo>
                  <a:lnTo>
                    <a:pt x="7446" y="16434"/>
                  </a:lnTo>
                  <a:lnTo>
                    <a:pt x="7461" y="16350"/>
                  </a:lnTo>
                  <a:lnTo>
                    <a:pt x="7476" y="16265"/>
                  </a:lnTo>
                  <a:lnTo>
                    <a:pt x="7491" y="16179"/>
                  </a:lnTo>
                  <a:lnTo>
                    <a:pt x="7506" y="16093"/>
                  </a:lnTo>
                  <a:lnTo>
                    <a:pt x="7521" y="16006"/>
                  </a:lnTo>
                  <a:lnTo>
                    <a:pt x="7536" y="15918"/>
                  </a:lnTo>
                  <a:lnTo>
                    <a:pt x="7551" y="15830"/>
                  </a:lnTo>
                  <a:lnTo>
                    <a:pt x="7566" y="15742"/>
                  </a:lnTo>
                  <a:lnTo>
                    <a:pt x="7581" y="15654"/>
                  </a:lnTo>
                  <a:lnTo>
                    <a:pt x="7596" y="15564"/>
                  </a:lnTo>
                  <a:lnTo>
                    <a:pt x="7611" y="15474"/>
                  </a:lnTo>
                  <a:lnTo>
                    <a:pt x="7626" y="15384"/>
                  </a:lnTo>
                  <a:lnTo>
                    <a:pt x="7641" y="15292"/>
                  </a:lnTo>
                  <a:lnTo>
                    <a:pt x="7656" y="15201"/>
                  </a:lnTo>
                  <a:lnTo>
                    <a:pt x="7671" y="15109"/>
                  </a:lnTo>
                  <a:lnTo>
                    <a:pt x="7686" y="15016"/>
                  </a:lnTo>
                  <a:lnTo>
                    <a:pt x="7701" y="14923"/>
                  </a:lnTo>
                  <a:lnTo>
                    <a:pt x="7716" y="14830"/>
                  </a:lnTo>
                  <a:lnTo>
                    <a:pt x="7731" y="14736"/>
                  </a:lnTo>
                  <a:lnTo>
                    <a:pt x="7746" y="14642"/>
                  </a:lnTo>
                  <a:lnTo>
                    <a:pt x="7761" y="14547"/>
                  </a:lnTo>
                  <a:lnTo>
                    <a:pt x="7776" y="14452"/>
                  </a:lnTo>
                  <a:lnTo>
                    <a:pt x="7791" y="14357"/>
                  </a:lnTo>
                  <a:lnTo>
                    <a:pt x="7806" y="14262"/>
                  </a:lnTo>
                  <a:lnTo>
                    <a:pt x="7821" y="14165"/>
                  </a:lnTo>
                  <a:lnTo>
                    <a:pt x="7836" y="14069"/>
                  </a:lnTo>
                  <a:lnTo>
                    <a:pt x="7851" y="13972"/>
                  </a:lnTo>
                  <a:lnTo>
                    <a:pt x="7866" y="13874"/>
                  </a:lnTo>
                  <a:lnTo>
                    <a:pt x="7881" y="13777"/>
                  </a:lnTo>
                  <a:lnTo>
                    <a:pt x="7896" y="13678"/>
                  </a:lnTo>
                  <a:lnTo>
                    <a:pt x="7911" y="13580"/>
                  </a:lnTo>
                  <a:lnTo>
                    <a:pt x="7926" y="13481"/>
                  </a:lnTo>
                  <a:lnTo>
                    <a:pt x="7941" y="13382"/>
                  </a:lnTo>
                  <a:lnTo>
                    <a:pt x="7956" y="13283"/>
                  </a:lnTo>
                  <a:lnTo>
                    <a:pt x="7971" y="13183"/>
                  </a:lnTo>
                  <a:lnTo>
                    <a:pt x="7986" y="13084"/>
                  </a:lnTo>
                  <a:lnTo>
                    <a:pt x="8001" y="12983"/>
                  </a:lnTo>
                  <a:lnTo>
                    <a:pt x="8016" y="12883"/>
                  </a:lnTo>
                  <a:lnTo>
                    <a:pt x="8032" y="12781"/>
                  </a:lnTo>
                  <a:lnTo>
                    <a:pt x="8047" y="12682"/>
                  </a:lnTo>
                  <a:lnTo>
                    <a:pt x="8062" y="12581"/>
                  </a:lnTo>
                  <a:lnTo>
                    <a:pt x="8076" y="12480"/>
                  </a:lnTo>
                  <a:lnTo>
                    <a:pt x="8092" y="12378"/>
                  </a:lnTo>
                  <a:lnTo>
                    <a:pt x="8106" y="12277"/>
                  </a:lnTo>
                  <a:lnTo>
                    <a:pt x="8121" y="12175"/>
                  </a:lnTo>
                  <a:lnTo>
                    <a:pt x="8136" y="12073"/>
                  </a:lnTo>
                  <a:lnTo>
                    <a:pt x="8151" y="11971"/>
                  </a:lnTo>
                  <a:lnTo>
                    <a:pt x="8166" y="11868"/>
                  </a:lnTo>
                  <a:lnTo>
                    <a:pt x="8181" y="11766"/>
                  </a:lnTo>
                  <a:lnTo>
                    <a:pt x="8196" y="11663"/>
                  </a:lnTo>
                  <a:lnTo>
                    <a:pt x="8211" y="11560"/>
                  </a:lnTo>
                  <a:lnTo>
                    <a:pt x="8226" y="11458"/>
                  </a:lnTo>
                  <a:lnTo>
                    <a:pt x="8241" y="11355"/>
                  </a:lnTo>
                  <a:lnTo>
                    <a:pt x="8256" y="11251"/>
                  </a:lnTo>
                  <a:lnTo>
                    <a:pt x="8271" y="11148"/>
                  </a:lnTo>
                  <a:lnTo>
                    <a:pt x="8286" y="11045"/>
                  </a:lnTo>
                  <a:lnTo>
                    <a:pt x="8301" y="10942"/>
                  </a:lnTo>
                  <a:lnTo>
                    <a:pt x="8316" y="10838"/>
                  </a:lnTo>
                  <a:lnTo>
                    <a:pt x="8331" y="10735"/>
                  </a:lnTo>
                  <a:lnTo>
                    <a:pt x="8346" y="10631"/>
                  </a:lnTo>
                  <a:lnTo>
                    <a:pt x="8361" y="10528"/>
                  </a:lnTo>
                  <a:lnTo>
                    <a:pt x="8376" y="10425"/>
                  </a:lnTo>
                  <a:lnTo>
                    <a:pt x="8391" y="10321"/>
                  </a:lnTo>
                  <a:lnTo>
                    <a:pt x="8406" y="10218"/>
                  </a:lnTo>
                  <a:lnTo>
                    <a:pt x="8421" y="10114"/>
                  </a:lnTo>
                  <a:lnTo>
                    <a:pt x="8436" y="10011"/>
                  </a:lnTo>
                  <a:lnTo>
                    <a:pt x="8451" y="9907"/>
                  </a:lnTo>
                  <a:lnTo>
                    <a:pt x="8466" y="9804"/>
                  </a:lnTo>
                  <a:lnTo>
                    <a:pt x="8481" y="9701"/>
                  </a:lnTo>
                  <a:lnTo>
                    <a:pt x="8496" y="9598"/>
                  </a:lnTo>
                  <a:lnTo>
                    <a:pt x="8511" y="9495"/>
                  </a:lnTo>
                  <a:lnTo>
                    <a:pt x="8526" y="9392"/>
                  </a:lnTo>
                  <a:lnTo>
                    <a:pt x="8541" y="9289"/>
                  </a:lnTo>
                  <a:lnTo>
                    <a:pt x="8556" y="9186"/>
                  </a:lnTo>
                  <a:lnTo>
                    <a:pt x="8571" y="9083"/>
                  </a:lnTo>
                  <a:lnTo>
                    <a:pt x="8586" y="8981"/>
                  </a:lnTo>
                  <a:lnTo>
                    <a:pt x="8601" y="8878"/>
                  </a:lnTo>
                  <a:lnTo>
                    <a:pt x="8616" y="8776"/>
                  </a:lnTo>
                  <a:lnTo>
                    <a:pt x="8631" y="8674"/>
                  </a:lnTo>
                  <a:lnTo>
                    <a:pt x="8646" y="8572"/>
                  </a:lnTo>
                  <a:lnTo>
                    <a:pt x="8662" y="8470"/>
                  </a:lnTo>
                  <a:lnTo>
                    <a:pt x="8676" y="8369"/>
                  </a:lnTo>
                  <a:lnTo>
                    <a:pt x="8692" y="8267"/>
                  </a:lnTo>
                  <a:lnTo>
                    <a:pt x="8708" y="8165"/>
                  </a:lnTo>
                  <a:lnTo>
                    <a:pt x="8723" y="8065"/>
                  </a:lnTo>
                  <a:lnTo>
                    <a:pt x="8738" y="7964"/>
                  </a:lnTo>
                  <a:lnTo>
                    <a:pt x="8753" y="7864"/>
                  </a:lnTo>
                  <a:lnTo>
                    <a:pt x="8768" y="7764"/>
                  </a:lnTo>
                  <a:lnTo>
                    <a:pt x="8783" y="7664"/>
                  </a:lnTo>
                  <a:lnTo>
                    <a:pt x="8798" y="7564"/>
                  </a:lnTo>
                  <a:lnTo>
                    <a:pt x="8813" y="7465"/>
                  </a:lnTo>
                  <a:lnTo>
                    <a:pt x="8828" y="7366"/>
                  </a:lnTo>
                  <a:lnTo>
                    <a:pt x="8843" y="7267"/>
                  </a:lnTo>
                  <a:lnTo>
                    <a:pt x="8858" y="7169"/>
                  </a:lnTo>
                  <a:lnTo>
                    <a:pt x="8873" y="7071"/>
                  </a:lnTo>
                  <a:lnTo>
                    <a:pt x="8888" y="6973"/>
                  </a:lnTo>
                  <a:lnTo>
                    <a:pt x="8903" y="6876"/>
                  </a:lnTo>
                  <a:lnTo>
                    <a:pt x="8918" y="6779"/>
                  </a:lnTo>
                  <a:lnTo>
                    <a:pt x="8933" y="6682"/>
                  </a:lnTo>
                  <a:lnTo>
                    <a:pt x="8948" y="6586"/>
                  </a:lnTo>
                  <a:lnTo>
                    <a:pt x="8963" y="6490"/>
                  </a:lnTo>
                  <a:lnTo>
                    <a:pt x="8978" y="6394"/>
                  </a:lnTo>
                  <a:lnTo>
                    <a:pt x="8993" y="6299"/>
                  </a:lnTo>
                  <a:lnTo>
                    <a:pt x="9008" y="6204"/>
                  </a:lnTo>
                  <a:lnTo>
                    <a:pt x="9023" y="6110"/>
                  </a:lnTo>
                  <a:lnTo>
                    <a:pt x="9038" y="6016"/>
                  </a:lnTo>
                  <a:lnTo>
                    <a:pt x="9053" y="5923"/>
                  </a:lnTo>
                  <a:lnTo>
                    <a:pt x="9068" y="5830"/>
                  </a:lnTo>
                  <a:lnTo>
                    <a:pt x="9083" y="5737"/>
                  </a:lnTo>
                  <a:lnTo>
                    <a:pt x="9098" y="5645"/>
                  </a:lnTo>
                  <a:lnTo>
                    <a:pt x="9113" y="5554"/>
                  </a:lnTo>
                  <a:lnTo>
                    <a:pt x="9128" y="5463"/>
                  </a:lnTo>
                  <a:lnTo>
                    <a:pt x="9143" y="5372"/>
                  </a:lnTo>
                  <a:lnTo>
                    <a:pt x="9158" y="5282"/>
                  </a:lnTo>
                  <a:lnTo>
                    <a:pt x="9173" y="5193"/>
                  </a:lnTo>
                  <a:lnTo>
                    <a:pt x="9188" y="5104"/>
                  </a:lnTo>
                  <a:lnTo>
                    <a:pt x="9203" y="5015"/>
                  </a:lnTo>
                  <a:lnTo>
                    <a:pt x="9218" y="4926"/>
                  </a:lnTo>
                  <a:lnTo>
                    <a:pt x="9233" y="4839"/>
                  </a:lnTo>
                  <a:lnTo>
                    <a:pt x="9248" y="4752"/>
                  </a:lnTo>
                  <a:lnTo>
                    <a:pt x="9263" y="4666"/>
                  </a:lnTo>
                  <a:lnTo>
                    <a:pt x="9278" y="4580"/>
                  </a:lnTo>
                  <a:lnTo>
                    <a:pt x="9293" y="4495"/>
                  </a:lnTo>
                  <a:lnTo>
                    <a:pt x="9308" y="4411"/>
                  </a:lnTo>
                  <a:lnTo>
                    <a:pt x="9323" y="4327"/>
                  </a:lnTo>
                  <a:lnTo>
                    <a:pt x="9338" y="4243"/>
                  </a:lnTo>
                  <a:lnTo>
                    <a:pt x="9353" y="4160"/>
                  </a:lnTo>
                  <a:lnTo>
                    <a:pt x="9368" y="4078"/>
                  </a:lnTo>
                  <a:lnTo>
                    <a:pt x="9384" y="3995"/>
                  </a:lnTo>
                  <a:lnTo>
                    <a:pt x="9399" y="3916"/>
                  </a:lnTo>
                  <a:lnTo>
                    <a:pt x="9414" y="3836"/>
                  </a:lnTo>
                  <a:lnTo>
                    <a:pt x="9429" y="3756"/>
                  </a:lnTo>
                  <a:lnTo>
                    <a:pt x="9444" y="3677"/>
                  </a:lnTo>
                  <a:lnTo>
                    <a:pt x="9459" y="3598"/>
                  </a:lnTo>
                  <a:lnTo>
                    <a:pt x="9474" y="3521"/>
                  </a:lnTo>
                  <a:lnTo>
                    <a:pt x="9489" y="3444"/>
                  </a:lnTo>
                  <a:lnTo>
                    <a:pt x="9504" y="3368"/>
                  </a:lnTo>
                  <a:lnTo>
                    <a:pt x="9519" y="3293"/>
                  </a:lnTo>
                  <a:lnTo>
                    <a:pt x="9534" y="3218"/>
                  </a:lnTo>
                  <a:lnTo>
                    <a:pt x="9549" y="3143"/>
                  </a:lnTo>
                  <a:lnTo>
                    <a:pt x="9564" y="3070"/>
                  </a:lnTo>
                  <a:lnTo>
                    <a:pt x="9579" y="2998"/>
                  </a:lnTo>
                  <a:lnTo>
                    <a:pt x="9594" y="2926"/>
                  </a:lnTo>
                  <a:lnTo>
                    <a:pt x="9610" y="2855"/>
                  </a:lnTo>
                  <a:lnTo>
                    <a:pt x="9625" y="2784"/>
                  </a:lnTo>
                  <a:lnTo>
                    <a:pt x="9640" y="2714"/>
                  </a:lnTo>
                  <a:lnTo>
                    <a:pt x="9655" y="2646"/>
                  </a:lnTo>
                  <a:lnTo>
                    <a:pt x="9670" y="2578"/>
                  </a:lnTo>
                  <a:lnTo>
                    <a:pt x="9685" y="2510"/>
                  </a:lnTo>
                  <a:lnTo>
                    <a:pt x="9700" y="2444"/>
                  </a:lnTo>
                  <a:lnTo>
                    <a:pt x="9715" y="2378"/>
                  </a:lnTo>
                  <a:lnTo>
                    <a:pt x="9730" y="2313"/>
                  </a:lnTo>
                  <a:lnTo>
                    <a:pt x="9745" y="2249"/>
                  </a:lnTo>
                  <a:lnTo>
                    <a:pt x="9760" y="2186"/>
                  </a:lnTo>
                  <a:lnTo>
                    <a:pt x="9775" y="2123"/>
                  </a:lnTo>
                  <a:lnTo>
                    <a:pt x="9790" y="2062"/>
                  </a:lnTo>
                  <a:lnTo>
                    <a:pt x="9805" y="2001"/>
                  </a:lnTo>
                  <a:lnTo>
                    <a:pt x="9820" y="1941"/>
                  </a:lnTo>
                  <a:lnTo>
                    <a:pt x="9835" y="1882"/>
                  </a:lnTo>
                  <a:lnTo>
                    <a:pt x="9851" y="1823"/>
                  </a:lnTo>
                  <a:lnTo>
                    <a:pt x="9866" y="1766"/>
                  </a:lnTo>
                  <a:lnTo>
                    <a:pt x="9881" y="1709"/>
                  </a:lnTo>
                  <a:lnTo>
                    <a:pt x="9896" y="1653"/>
                  </a:lnTo>
                  <a:lnTo>
                    <a:pt x="9911" y="1598"/>
                  </a:lnTo>
                  <a:lnTo>
                    <a:pt x="9926" y="1544"/>
                  </a:lnTo>
                  <a:lnTo>
                    <a:pt x="9941" y="1491"/>
                  </a:lnTo>
                  <a:lnTo>
                    <a:pt x="9956" y="1439"/>
                  </a:lnTo>
                  <a:lnTo>
                    <a:pt x="9971" y="1387"/>
                  </a:lnTo>
                  <a:lnTo>
                    <a:pt x="9987" y="1337"/>
                  </a:lnTo>
                  <a:lnTo>
                    <a:pt x="10002" y="1287"/>
                  </a:lnTo>
                  <a:cubicBezTo>
                    <a:pt x="10017" y="1237"/>
                    <a:pt x="10071" y="1208"/>
                    <a:pt x="10122" y="1224"/>
                  </a:cubicBezTo>
                  <a:cubicBezTo>
                    <a:pt x="10172" y="1239"/>
                    <a:pt x="10201" y="1293"/>
                    <a:pt x="10185" y="1344"/>
                  </a:cubicBezTo>
                  <a:lnTo>
                    <a:pt x="10170" y="1392"/>
                  </a:lnTo>
                  <a:lnTo>
                    <a:pt x="10156" y="1442"/>
                  </a:lnTo>
                  <a:lnTo>
                    <a:pt x="10141" y="1492"/>
                  </a:lnTo>
                  <a:lnTo>
                    <a:pt x="10126" y="1544"/>
                  </a:lnTo>
                  <a:lnTo>
                    <a:pt x="10111" y="1597"/>
                  </a:lnTo>
                  <a:lnTo>
                    <a:pt x="10096" y="1649"/>
                  </a:lnTo>
                  <a:lnTo>
                    <a:pt x="10081" y="1704"/>
                  </a:lnTo>
                  <a:lnTo>
                    <a:pt x="10066" y="1758"/>
                  </a:lnTo>
                  <a:lnTo>
                    <a:pt x="10051" y="1815"/>
                  </a:lnTo>
                  <a:lnTo>
                    <a:pt x="10036" y="1872"/>
                  </a:lnTo>
                  <a:lnTo>
                    <a:pt x="10022" y="1929"/>
                  </a:lnTo>
                  <a:lnTo>
                    <a:pt x="10007" y="1988"/>
                  </a:lnTo>
                  <a:lnTo>
                    <a:pt x="9992" y="2046"/>
                  </a:lnTo>
                  <a:lnTo>
                    <a:pt x="9977" y="2107"/>
                  </a:lnTo>
                  <a:lnTo>
                    <a:pt x="9962" y="2168"/>
                  </a:lnTo>
                  <a:lnTo>
                    <a:pt x="9947" y="2231"/>
                  </a:lnTo>
                  <a:lnTo>
                    <a:pt x="9932" y="2294"/>
                  </a:lnTo>
                  <a:lnTo>
                    <a:pt x="9917" y="2356"/>
                  </a:lnTo>
                  <a:lnTo>
                    <a:pt x="9902" y="2421"/>
                  </a:lnTo>
                  <a:lnTo>
                    <a:pt x="9887" y="2487"/>
                  </a:lnTo>
                  <a:lnTo>
                    <a:pt x="9872" y="2552"/>
                  </a:lnTo>
                  <a:lnTo>
                    <a:pt x="9857" y="2619"/>
                  </a:lnTo>
                  <a:lnTo>
                    <a:pt x="9842" y="2687"/>
                  </a:lnTo>
                  <a:lnTo>
                    <a:pt x="9827" y="2755"/>
                  </a:lnTo>
                  <a:lnTo>
                    <a:pt x="9812" y="2825"/>
                  </a:lnTo>
                  <a:lnTo>
                    <a:pt x="9797" y="2894"/>
                  </a:lnTo>
                  <a:lnTo>
                    <a:pt x="9782" y="2965"/>
                  </a:lnTo>
                  <a:lnTo>
                    <a:pt x="9767" y="3037"/>
                  </a:lnTo>
                  <a:lnTo>
                    <a:pt x="9753" y="3109"/>
                  </a:lnTo>
                  <a:lnTo>
                    <a:pt x="9738" y="3182"/>
                  </a:lnTo>
                  <a:lnTo>
                    <a:pt x="9723" y="3255"/>
                  </a:lnTo>
                  <a:lnTo>
                    <a:pt x="9708" y="3330"/>
                  </a:lnTo>
                  <a:lnTo>
                    <a:pt x="9693" y="3405"/>
                  </a:lnTo>
                  <a:lnTo>
                    <a:pt x="9678" y="3481"/>
                  </a:lnTo>
                  <a:lnTo>
                    <a:pt x="9663" y="3558"/>
                  </a:lnTo>
                  <a:lnTo>
                    <a:pt x="9648" y="3635"/>
                  </a:lnTo>
                  <a:lnTo>
                    <a:pt x="9633" y="3712"/>
                  </a:lnTo>
                  <a:lnTo>
                    <a:pt x="9618" y="3791"/>
                  </a:lnTo>
                  <a:lnTo>
                    <a:pt x="9603" y="3871"/>
                  </a:lnTo>
                  <a:lnTo>
                    <a:pt x="9588" y="3951"/>
                  </a:lnTo>
                  <a:lnTo>
                    <a:pt x="9573" y="4032"/>
                  </a:lnTo>
                  <a:lnTo>
                    <a:pt x="9557" y="4113"/>
                  </a:lnTo>
                  <a:lnTo>
                    <a:pt x="9542" y="4195"/>
                  </a:lnTo>
                  <a:lnTo>
                    <a:pt x="9527" y="4276"/>
                  </a:lnTo>
                  <a:lnTo>
                    <a:pt x="9512" y="4360"/>
                  </a:lnTo>
                  <a:lnTo>
                    <a:pt x="9497" y="4444"/>
                  </a:lnTo>
                  <a:lnTo>
                    <a:pt x="9482" y="4528"/>
                  </a:lnTo>
                  <a:lnTo>
                    <a:pt x="9467" y="4613"/>
                  </a:lnTo>
                  <a:lnTo>
                    <a:pt x="9452" y="4699"/>
                  </a:lnTo>
                  <a:lnTo>
                    <a:pt x="9437" y="4785"/>
                  </a:lnTo>
                  <a:lnTo>
                    <a:pt x="9422" y="4872"/>
                  </a:lnTo>
                  <a:lnTo>
                    <a:pt x="9407" y="4959"/>
                  </a:lnTo>
                  <a:lnTo>
                    <a:pt x="9392" y="5046"/>
                  </a:lnTo>
                  <a:lnTo>
                    <a:pt x="9377" y="5135"/>
                  </a:lnTo>
                  <a:lnTo>
                    <a:pt x="9362" y="5224"/>
                  </a:lnTo>
                  <a:lnTo>
                    <a:pt x="9347" y="5313"/>
                  </a:lnTo>
                  <a:lnTo>
                    <a:pt x="9332" y="5403"/>
                  </a:lnTo>
                  <a:lnTo>
                    <a:pt x="9317" y="5494"/>
                  </a:lnTo>
                  <a:lnTo>
                    <a:pt x="9302" y="5585"/>
                  </a:lnTo>
                  <a:lnTo>
                    <a:pt x="9287" y="5676"/>
                  </a:lnTo>
                  <a:lnTo>
                    <a:pt x="9272" y="5768"/>
                  </a:lnTo>
                  <a:lnTo>
                    <a:pt x="9257" y="5861"/>
                  </a:lnTo>
                  <a:lnTo>
                    <a:pt x="9242" y="5954"/>
                  </a:lnTo>
                  <a:lnTo>
                    <a:pt x="9227" y="6047"/>
                  </a:lnTo>
                  <a:lnTo>
                    <a:pt x="9212" y="6141"/>
                  </a:lnTo>
                  <a:lnTo>
                    <a:pt x="9197" y="6234"/>
                  </a:lnTo>
                  <a:lnTo>
                    <a:pt x="9182" y="6329"/>
                  </a:lnTo>
                  <a:lnTo>
                    <a:pt x="9167" y="6424"/>
                  </a:lnTo>
                  <a:lnTo>
                    <a:pt x="9152" y="6519"/>
                  </a:lnTo>
                  <a:lnTo>
                    <a:pt x="9137" y="6615"/>
                  </a:lnTo>
                  <a:lnTo>
                    <a:pt x="9122" y="6711"/>
                  </a:lnTo>
                  <a:lnTo>
                    <a:pt x="9107" y="6808"/>
                  </a:lnTo>
                  <a:lnTo>
                    <a:pt x="9092" y="6905"/>
                  </a:lnTo>
                  <a:lnTo>
                    <a:pt x="9077" y="7002"/>
                  </a:lnTo>
                  <a:lnTo>
                    <a:pt x="9062" y="7100"/>
                  </a:lnTo>
                  <a:lnTo>
                    <a:pt x="9047" y="7198"/>
                  </a:lnTo>
                  <a:lnTo>
                    <a:pt x="9032" y="7296"/>
                  </a:lnTo>
                  <a:lnTo>
                    <a:pt x="9017" y="7395"/>
                  </a:lnTo>
                  <a:lnTo>
                    <a:pt x="9002" y="7494"/>
                  </a:lnTo>
                  <a:lnTo>
                    <a:pt x="8987" y="7593"/>
                  </a:lnTo>
                  <a:lnTo>
                    <a:pt x="8972" y="7693"/>
                  </a:lnTo>
                  <a:lnTo>
                    <a:pt x="8957" y="7793"/>
                  </a:lnTo>
                  <a:lnTo>
                    <a:pt x="8942" y="7893"/>
                  </a:lnTo>
                  <a:lnTo>
                    <a:pt x="8927" y="7993"/>
                  </a:lnTo>
                  <a:lnTo>
                    <a:pt x="8912" y="8094"/>
                  </a:lnTo>
                  <a:lnTo>
                    <a:pt x="8897" y="8195"/>
                  </a:lnTo>
                  <a:lnTo>
                    <a:pt x="8881" y="8296"/>
                  </a:lnTo>
                  <a:lnTo>
                    <a:pt x="8866" y="8396"/>
                  </a:lnTo>
                  <a:lnTo>
                    <a:pt x="8851" y="8499"/>
                  </a:lnTo>
                  <a:lnTo>
                    <a:pt x="8836" y="8599"/>
                  </a:lnTo>
                  <a:lnTo>
                    <a:pt x="8821" y="8701"/>
                  </a:lnTo>
                  <a:lnTo>
                    <a:pt x="8806" y="8803"/>
                  </a:lnTo>
                  <a:lnTo>
                    <a:pt x="8791" y="8905"/>
                  </a:lnTo>
                  <a:lnTo>
                    <a:pt x="8776" y="9008"/>
                  </a:lnTo>
                  <a:lnTo>
                    <a:pt x="8761" y="9110"/>
                  </a:lnTo>
                  <a:lnTo>
                    <a:pt x="8746" y="9213"/>
                  </a:lnTo>
                  <a:lnTo>
                    <a:pt x="8731" y="9316"/>
                  </a:lnTo>
                  <a:lnTo>
                    <a:pt x="8716" y="9419"/>
                  </a:lnTo>
                  <a:lnTo>
                    <a:pt x="8701" y="9522"/>
                  </a:lnTo>
                  <a:lnTo>
                    <a:pt x="8686" y="9625"/>
                  </a:lnTo>
                  <a:lnTo>
                    <a:pt x="8671" y="9728"/>
                  </a:lnTo>
                  <a:lnTo>
                    <a:pt x="8656" y="9831"/>
                  </a:lnTo>
                  <a:lnTo>
                    <a:pt x="8641" y="9934"/>
                  </a:lnTo>
                  <a:lnTo>
                    <a:pt x="8626" y="10038"/>
                  </a:lnTo>
                  <a:lnTo>
                    <a:pt x="8611" y="10141"/>
                  </a:lnTo>
                  <a:lnTo>
                    <a:pt x="8596" y="10245"/>
                  </a:lnTo>
                  <a:lnTo>
                    <a:pt x="8581" y="10348"/>
                  </a:lnTo>
                  <a:lnTo>
                    <a:pt x="8566" y="10452"/>
                  </a:lnTo>
                  <a:lnTo>
                    <a:pt x="8551" y="10555"/>
                  </a:lnTo>
                  <a:lnTo>
                    <a:pt x="8536" y="10658"/>
                  </a:lnTo>
                  <a:lnTo>
                    <a:pt x="8521" y="10762"/>
                  </a:lnTo>
                  <a:lnTo>
                    <a:pt x="8506" y="10865"/>
                  </a:lnTo>
                  <a:lnTo>
                    <a:pt x="8491" y="10969"/>
                  </a:lnTo>
                  <a:lnTo>
                    <a:pt x="8476" y="11072"/>
                  </a:lnTo>
                  <a:lnTo>
                    <a:pt x="8461" y="11175"/>
                  </a:lnTo>
                  <a:lnTo>
                    <a:pt x="8446" y="11278"/>
                  </a:lnTo>
                  <a:lnTo>
                    <a:pt x="8431" y="11382"/>
                  </a:lnTo>
                  <a:lnTo>
                    <a:pt x="8416" y="11485"/>
                  </a:lnTo>
                  <a:lnTo>
                    <a:pt x="8401" y="11587"/>
                  </a:lnTo>
                  <a:lnTo>
                    <a:pt x="8386" y="11690"/>
                  </a:lnTo>
                  <a:lnTo>
                    <a:pt x="8371" y="11793"/>
                  </a:lnTo>
                  <a:lnTo>
                    <a:pt x="8356" y="11895"/>
                  </a:lnTo>
                  <a:lnTo>
                    <a:pt x="8341" y="11998"/>
                  </a:lnTo>
                  <a:lnTo>
                    <a:pt x="8326" y="12100"/>
                  </a:lnTo>
                  <a:lnTo>
                    <a:pt x="8311" y="12202"/>
                  </a:lnTo>
                  <a:lnTo>
                    <a:pt x="8296" y="12304"/>
                  </a:lnTo>
                  <a:lnTo>
                    <a:pt x="8281" y="12407"/>
                  </a:lnTo>
                  <a:lnTo>
                    <a:pt x="8266" y="12507"/>
                  </a:lnTo>
                  <a:lnTo>
                    <a:pt x="8251" y="12610"/>
                  </a:lnTo>
                  <a:lnTo>
                    <a:pt x="8236" y="12711"/>
                  </a:lnTo>
                  <a:lnTo>
                    <a:pt x="8221" y="12811"/>
                  </a:lnTo>
                  <a:lnTo>
                    <a:pt x="8205" y="12912"/>
                  </a:lnTo>
                  <a:lnTo>
                    <a:pt x="8190" y="13012"/>
                  </a:lnTo>
                  <a:lnTo>
                    <a:pt x="8175" y="13113"/>
                  </a:lnTo>
                  <a:lnTo>
                    <a:pt x="8160" y="13212"/>
                  </a:lnTo>
                  <a:lnTo>
                    <a:pt x="8145" y="13312"/>
                  </a:lnTo>
                  <a:lnTo>
                    <a:pt x="8130" y="13411"/>
                  </a:lnTo>
                  <a:lnTo>
                    <a:pt x="8115" y="13510"/>
                  </a:lnTo>
                  <a:lnTo>
                    <a:pt x="8100" y="13609"/>
                  </a:lnTo>
                  <a:lnTo>
                    <a:pt x="8085" y="13707"/>
                  </a:lnTo>
                  <a:lnTo>
                    <a:pt x="8070" y="13806"/>
                  </a:lnTo>
                  <a:lnTo>
                    <a:pt x="8055" y="13903"/>
                  </a:lnTo>
                  <a:lnTo>
                    <a:pt x="8040" y="14001"/>
                  </a:lnTo>
                  <a:lnTo>
                    <a:pt x="8025" y="14098"/>
                  </a:lnTo>
                  <a:lnTo>
                    <a:pt x="8010" y="14194"/>
                  </a:lnTo>
                  <a:lnTo>
                    <a:pt x="7995" y="14291"/>
                  </a:lnTo>
                  <a:lnTo>
                    <a:pt x="7980" y="14387"/>
                  </a:lnTo>
                  <a:lnTo>
                    <a:pt x="7965" y="14482"/>
                  </a:lnTo>
                  <a:lnTo>
                    <a:pt x="7950" y="14577"/>
                  </a:lnTo>
                  <a:lnTo>
                    <a:pt x="7935" y="14673"/>
                  </a:lnTo>
                  <a:lnTo>
                    <a:pt x="7920" y="14767"/>
                  </a:lnTo>
                  <a:lnTo>
                    <a:pt x="7905" y="14861"/>
                  </a:lnTo>
                  <a:lnTo>
                    <a:pt x="7890" y="14954"/>
                  </a:lnTo>
                  <a:lnTo>
                    <a:pt x="7875" y="15047"/>
                  </a:lnTo>
                  <a:lnTo>
                    <a:pt x="7860" y="15140"/>
                  </a:lnTo>
                  <a:lnTo>
                    <a:pt x="7845" y="15232"/>
                  </a:lnTo>
                  <a:lnTo>
                    <a:pt x="7830" y="15323"/>
                  </a:lnTo>
                  <a:lnTo>
                    <a:pt x="7815" y="15415"/>
                  </a:lnTo>
                  <a:lnTo>
                    <a:pt x="7800" y="15505"/>
                  </a:lnTo>
                  <a:lnTo>
                    <a:pt x="7785" y="15595"/>
                  </a:lnTo>
                  <a:lnTo>
                    <a:pt x="7770" y="15685"/>
                  </a:lnTo>
                  <a:lnTo>
                    <a:pt x="7755" y="15775"/>
                  </a:lnTo>
                  <a:lnTo>
                    <a:pt x="7740" y="15863"/>
                  </a:lnTo>
                  <a:lnTo>
                    <a:pt x="7725" y="15951"/>
                  </a:lnTo>
                  <a:lnTo>
                    <a:pt x="7710" y="16039"/>
                  </a:lnTo>
                  <a:lnTo>
                    <a:pt x="7695" y="16126"/>
                  </a:lnTo>
                  <a:lnTo>
                    <a:pt x="7680" y="16212"/>
                  </a:lnTo>
                  <a:lnTo>
                    <a:pt x="7665" y="16298"/>
                  </a:lnTo>
                  <a:lnTo>
                    <a:pt x="7650" y="16383"/>
                  </a:lnTo>
                  <a:lnTo>
                    <a:pt x="7635" y="16467"/>
                  </a:lnTo>
                  <a:lnTo>
                    <a:pt x="7620" y="16552"/>
                  </a:lnTo>
                  <a:lnTo>
                    <a:pt x="7605" y="16635"/>
                  </a:lnTo>
                  <a:lnTo>
                    <a:pt x="7590" y="16718"/>
                  </a:lnTo>
                  <a:lnTo>
                    <a:pt x="7575" y="16800"/>
                  </a:lnTo>
                  <a:lnTo>
                    <a:pt x="7560" y="16882"/>
                  </a:lnTo>
                  <a:lnTo>
                    <a:pt x="7545" y="16963"/>
                  </a:lnTo>
                  <a:lnTo>
                    <a:pt x="7529" y="17043"/>
                  </a:lnTo>
                  <a:lnTo>
                    <a:pt x="7514" y="17122"/>
                  </a:lnTo>
                  <a:lnTo>
                    <a:pt x="7499" y="17202"/>
                  </a:lnTo>
                  <a:lnTo>
                    <a:pt x="7484" y="17280"/>
                  </a:lnTo>
                  <a:lnTo>
                    <a:pt x="7469" y="17358"/>
                  </a:lnTo>
                  <a:lnTo>
                    <a:pt x="7454" y="17434"/>
                  </a:lnTo>
                  <a:lnTo>
                    <a:pt x="7439" y="17510"/>
                  </a:lnTo>
                  <a:lnTo>
                    <a:pt x="7424" y="17586"/>
                  </a:lnTo>
                  <a:lnTo>
                    <a:pt x="7409" y="17662"/>
                  </a:lnTo>
                  <a:lnTo>
                    <a:pt x="7394" y="17735"/>
                  </a:lnTo>
                  <a:lnTo>
                    <a:pt x="7378" y="17809"/>
                  </a:lnTo>
                  <a:lnTo>
                    <a:pt x="7363" y="17881"/>
                  </a:lnTo>
                  <a:lnTo>
                    <a:pt x="7348" y="17953"/>
                  </a:lnTo>
                  <a:lnTo>
                    <a:pt x="7333" y="18025"/>
                  </a:lnTo>
                  <a:lnTo>
                    <a:pt x="7318" y="18095"/>
                  </a:lnTo>
                  <a:lnTo>
                    <a:pt x="7303" y="18165"/>
                  </a:lnTo>
                  <a:lnTo>
                    <a:pt x="7288" y="18233"/>
                  </a:lnTo>
                  <a:lnTo>
                    <a:pt x="7273" y="18301"/>
                  </a:lnTo>
                  <a:lnTo>
                    <a:pt x="7258" y="18368"/>
                  </a:lnTo>
                  <a:lnTo>
                    <a:pt x="7243" y="18436"/>
                  </a:lnTo>
                  <a:lnTo>
                    <a:pt x="7228" y="18501"/>
                  </a:lnTo>
                  <a:lnTo>
                    <a:pt x="7213" y="18566"/>
                  </a:lnTo>
                  <a:lnTo>
                    <a:pt x="7198" y="18631"/>
                  </a:lnTo>
                  <a:lnTo>
                    <a:pt x="7183" y="18694"/>
                  </a:lnTo>
                  <a:lnTo>
                    <a:pt x="7168" y="18756"/>
                  </a:lnTo>
                  <a:lnTo>
                    <a:pt x="7153" y="18818"/>
                  </a:lnTo>
                  <a:lnTo>
                    <a:pt x="7138" y="18880"/>
                  </a:lnTo>
                  <a:lnTo>
                    <a:pt x="7123" y="18939"/>
                  </a:lnTo>
                  <a:lnTo>
                    <a:pt x="7107" y="18999"/>
                  </a:lnTo>
                  <a:lnTo>
                    <a:pt x="7092" y="19057"/>
                  </a:lnTo>
                  <a:lnTo>
                    <a:pt x="7077" y="19115"/>
                  </a:lnTo>
                  <a:lnTo>
                    <a:pt x="7062" y="19171"/>
                  </a:lnTo>
                  <a:lnTo>
                    <a:pt x="7047" y="19228"/>
                  </a:lnTo>
                  <a:lnTo>
                    <a:pt x="7032" y="19282"/>
                  </a:lnTo>
                  <a:lnTo>
                    <a:pt x="7017" y="19337"/>
                  </a:lnTo>
                  <a:lnTo>
                    <a:pt x="7002" y="19390"/>
                  </a:lnTo>
                  <a:lnTo>
                    <a:pt x="6987" y="19443"/>
                  </a:lnTo>
                  <a:lnTo>
                    <a:pt x="6971" y="19494"/>
                  </a:lnTo>
                  <a:lnTo>
                    <a:pt x="6956" y="19545"/>
                  </a:lnTo>
                  <a:lnTo>
                    <a:pt x="6941" y="19594"/>
                  </a:lnTo>
                  <a:lnTo>
                    <a:pt x="6926" y="19644"/>
                  </a:lnTo>
                  <a:lnTo>
                    <a:pt x="6911" y="19691"/>
                  </a:lnTo>
                  <a:lnTo>
                    <a:pt x="6896" y="19739"/>
                  </a:lnTo>
                  <a:lnTo>
                    <a:pt x="6881" y="19784"/>
                  </a:lnTo>
                  <a:lnTo>
                    <a:pt x="6865" y="19831"/>
                  </a:lnTo>
                  <a:lnTo>
                    <a:pt x="6849" y="19875"/>
                  </a:lnTo>
                  <a:lnTo>
                    <a:pt x="6834" y="19917"/>
                  </a:lnTo>
                  <a:lnTo>
                    <a:pt x="6819" y="19959"/>
                  </a:lnTo>
                  <a:lnTo>
                    <a:pt x="6803" y="20001"/>
                  </a:lnTo>
                  <a:lnTo>
                    <a:pt x="6788" y="20042"/>
                  </a:lnTo>
                  <a:lnTo>
                    <a:pt x="6773" y="20082"/>
                  </a:lnTo>
                  <a:lnTo>
                    <a:pt x="6757" y="20121"/>
                  </a:lnTo>
                  <a:lnTo>
                    <a:pt x="6742" y="20158"/>
                  </a:lnTo>
                  <a:lnTo>
                    <a:pt x="6727" y="20195"/>
                  </a:lnTo>
                  <a:lnTo>
                    <a:pt x="6711" y="20231"/>
                  </a:lnTo>
                  <a:lnTo>
                    <a:pt x="6696" y="20265"/>
                  </a:lnTo>
                  <a:lnTo>
                    <a:pt x="6680" y="20301"/>
                  </a:lnTo>
                  <a:lnTo>
                    <a:pt x="6665" y="20334"/>
                  </a:lnTo>
                  <a:lnTo>
                    <a:pt x="6649" y="20366"/>
                  </a:lnTo>
                  <a:lnTo>
                    <a:pt x="6634" y="20398"/>
                  </a:lnTo>
                  <a:lnTo>
                    <a:pt x="6619" y="20427"/>
                  </a:lnTo>
                  <a:lnTo>
                    <a:pt x="6602" y="20458"/>
                  </a:lnTo>
                  <a:lnTo>
                    <a:pt x="6587" y="20486"/>
                  </a:lnTo>
                  <a:lnTo>
                    <a:pt x="6571" y="20514"/>
                  </a:lnTo>
                  <a:lnTo>
                    <a:pt x="6555" y="20540"/>
                  </a:lnTo>
                  <a:lnTo>
                    <a:pt x="6540" y="20564"/>
                  </a:lnTo>
                  <a:lnTo>
                    <a:pt x="6523" y="20592"/>
                  </a:lnTo>
                  <a:lnTo>
                    <a:pt x="6507" y="20615"/>
                  </a:lnTo>
                  <a:lnTo>
                    <a:pt x="6490" y="20638"/>
                  </a:lnTo>
                  <a:lnTo>
                    <a:pt x="6474" y="20660"/>
                  </a:lnTo>
                  <a:lnTo>
                    <a:pt x="6457" y="20681"/>
                  </a:lnTo>
                  <a:lnTo>
                    <a:pt x="6442" y="20699"/>
                  </a:lnTo>
                  <a:lnTo>
                    <a:pt x="6424" y="20721"/>
                  </a:lnTo>
                  <a:lnTo>
                    <a:pt x="6406" y="20739"/>
                  </a:lnTo>
                  <a:lnTo>
                    <a:pt x="6389" y="20757"/>
                  </a:lnTo>
                  <a:lnTo>
                    <a:pt x="6371" y="20773"/>
                  </a:lnTo>
                  <a:lnTo>
                    <a:pt x="6353" y="20788"/>
                  </a:lnTo>
                  <a:lnTo>
                    <a:pt x="6335" y="20803"/>
                  </a:lnTo>
                  <a:lnTo>
                    <a:pt x="6317" y="20816"/>
                  </a:lnTo>
                  <a:lnTo>
                    <a:pt x="6298" y="20829"/>
                  </a:lnTo>
                  <a:lnTo>
                    <a:pt x="6279" y="20840"/>
                  </a:lnTo>
                  <a:lnTo>
                    <a:pt x="6254" y="20853"/>
                  </a:lnTo>
                  <a:lnTo>
                    <a:pt x="6239" y="20859"/>
                  </a:lnTo>
                  <a:lnTo>
                    <a:pt x="6219" y="20867"/>
                  </a:lnTo>
                  <a:lnTo>
                    <a:pt x="6198" y="20873"/>
                  </a:lnTo>
                  <a:lnTo>
                    <a:pt x="6171" y="20880"/>
                  </a:lnTo>
                  <a:lnTo>
                    <a:pt x="6156" y="20882"/>
                  </a:lnTo>
                  <a:lnTo>
                    <a:pt x="6135" y="20884"/>
                  </a:lnTo>
                  <a:lnTo>
                    <a:pt x="6107" y="20885"/>
                  </a:lnTo>
                  <a:lnTo>
                    <a:pt x="6092" y="20884"/>
                  </a:lnTo>
                  <a:lnTo>
                    <a:pt x="6070" y="20883"/>
                  </a:lnTo>
                  <a:lnTo>
                    <a:pt x="6043" y="20878"/>
                  </a:lnTo>
                  <a:lnTo>
                    <a:pt x="6028" y="20874"/>
                  </a:lnTo>
                  <a:lnTo>
                    <a:pt x="6002" y="20867"/>
                  </a:lnTo>
                  <a:lnTo>
                    <a:pt x="5982" y="20858"/>
                  </a:lnTo>
                  <a:lnTo>
                    <a:pt x="5967" y="20851"/>
                  </a:lnTo>
                  <a:lnTo>
                    <a:pt x="5943" y="20840"/>
                  </a:lnTo>
                  <a:lnTo>
                    <a:pt x="5924" y="20828"/>
                  </a:lnTo>
                  <a:lnTo>
                    <a:pt x="5909" y="20818"/>
                  </a:lnTo>
                  <a:lnTo>
                    <a:pt x="5887" y="20803"/>
                  </a:lnTo>
                  <a:lnTo>
                    <a:pt x="5870" y="20789"/>
                  </a:lnTo>
                  <a:lnTo>
                    <a:pt x="5852" y="20774"/>
                  </a:lnTo>
                  <a:lnTo>
                    <a:pt x="5837" y="20760"/>
                  </a:lnTo>
                  <a:lnTo>
                    <a:pt x="5817" y="20741"/>
                  </a:lnTo>
                  <a:lnTo>
                    <a:pt x="5800" y="20723"/>
                  </a:lnTo>
                  <a:lnTo>
                    <a:pt x="5784" y="20704"/>
                  </a:lnTo>
                  <a:lnTo>
                    <a:pt x="5767" y="20684"/>
                  </a:lnTo>
                  <a:lnTo>
                    <a:pt x="5751" y="20663"/>
                  </a:lnTo>
                  <a:lnTo>
                    <a:pt x="5734" y="20641"/>
                  </a:lnTo>
                  <a:lnTo>
                    <a:pt x="5718" y="20619"/>
                  </a:lnTo>
                  <a:lnTo>
                    <a:pt x="5702" y="20595"/>
                  </a:lnTo>
                  <a:lnTo>
                    <a:pt x="5686" y="20570"/>
                  </a:lnTo>
                  <a:lnTo>
                    <a:pt x="5670" y="20545"/>
                  </a:lnTo>
                  <a:lnTo>
                    <a:pt x="5654" y="20518"/>
                  </a:lnTo>
                  <a:lnTo>
                    <a:pt x="5639" y="20491"/>
                  </a:lnTo>
                  <a:lnTo>
                    <a:pt x="5623" y="20463"/>
                  </a:lnTo>
                  <a:lnTo>
                    <a:pt x="5607" y="20434"/>
                  </a:lnTo>
                  <a:lnTo>
                    <a:pt x="5592" y="20403"/>
                  </a:lnTo>
                  <a:lnTo>
                    <a:pt x="5577" y="20373"/>
                  </a:lnTo>
                  <a:lnTo>
                    <a:pt x="5561" y="20341"/>
                  </a:lnTo>
                  <a:lnTo>
                    <a:pt x="5545" y="20308"/>
                  </a:lnTo>
                  <a:lnTo>
                    <a:pt x="5530" y="20274"/>
                  </a:lnTo>
                  <a:lnTo>
                    <a:pt x="5514" y="20239"/>
                  </a:lnTo>
                  <a:lnTo>
                    <a:pt x="5499" y="20203"/>
                  </a:lnTo>
                  <a:lnTo>
                    <a:pt x="5484" y="20167"/>
                  </a:lnTo>
                  <a:lnTo>
                    <a:pt x="5468" y="20129"/>
                  </a:lnTo>
                  <a:lnTo>
                    <a:pt x="5453" y="20091"/>
                  </a:lnTo>
                  <a:lnTo>
                    <a:pt x="5438" y="20051"/>
                  </a:lnTo>
                  <a:lnTo>
                    <a:pt x="5422" y="20010"/>
                  </a:lnTo>
                  <a:lnTo>
                    <a:pt x="5407" y="19969"/>
                  </a:lnTo>
                  <a:lnTo>
                    <a:pt x="5392" y="19927"/>
                  </a:lnTo>
                  <a:lnTo>
                    <a:pt x="5377" y="19884"/>
                  </a:lnTo>
                  <a:lnTo>
                    <a:pt x="5361" y="19840"/>
                  </a:lnTo>
                  <a:lnTo>
                    <a:pt x="5346" y="19795"/>
                  </a:lnTo>
                  <a:lnTo>
                    <a:pt x="5332" y="19751"/>
                  </a:lnTo>
                  <a:lnTo>
                    <a:pt x="5315" y="19702"/>
                  </a:lnTo>
                  <a:lnTo>
                    <a:pt x="5300" y="19654"/>
                  </a:lnTo>
                  <a:lnTo>
                    <a:pt x="5285" y="19606"/>
                  </a:lnTo>
                  <a:lnTo>
                    <a:pt x="5270" y="19556"/>
                  </a:lnTo>
                  <a:lnTo>
                    <a:pt x="5255" y="19506"/>
                  </a:lnTo>
                  <a:lnTo>
                    <a:pt x="5239" y="19455"/>
                  </a:lnTo>
                  <a:lnTo>
                    <a:pt x="5224" y="19403"/>
                  </a:lnTo>
                  <a:lnTo>
                    <a:pt x="5209" y="19350"/>
                  </a:lnTo>
                  <a:lnTo>
                    <a:pt x="5194" y="19296"/>
                  </a:lnTo>
                  <a:lnTo>
                    <a:pt x="5179" y="19241"/>
                  </a:lnTo>
                  <a:lnTo>
                    <a:pt x="5164" y="19185"/>
                  </a:lnTo>
                  <a:lnTo>
                    <a:pt x="5149" y="19129"/>
                  </a:lnTo>
                  <a:lnTo>
                    <a:pt x="5134" y="19072"/>
                  </a:lnTo>
                  <a:lnTo>
                    <a:pt x="5118" y="19013"/>
                  </a:lnTo>
                  <a:lnTo>
                    <a:pt x="5103" y="18954"/>
                  </a:lnTo>
                  <a:lnTo>
                    <a:pt x="5088" y="18894"/>
                  </a:lnTo>
                  <a:lnTo>
                    <a:pt x="5073" y="18833"/>
                  </a:lnTo>
                  <a:lnTo>
                    <a:pt x="5058" y="18772"/>
                  </a:lnTo>
                  <a:lnTo>
                    <a:pt x="5043" y="18710"/>
                  </a:lnTo>
                  <a:lnTo>
                    <a:pt x="5028" y="18646"/>
                  </a:lnTo>
                  <a:lnTo>
                    <a:pt x="5013" y="18582"/>
                  </a:lnTo>
                  <a:lnTo>
                    <a:pt x="4998" y="18517"/>
                  </a:lnTo>
                  <a:lnTo>
                    <a:pt x="4983" y="18452"/>
                  </a:lnTo>
                  <a:lnTo>
                    <a:pt x="4968" y="18385"/>
                  </a:lnTo>
                  <a:lnTo>
                    <a:pt x="4953" y="18318"/>
                  </a:lnTo>
                  <a:lnTo>
                    <a:pt x="4938" y="18250"/>
                  </a:lnTo>
                  <a:lnTo>
                    <a:pt x="4923" y="18182"/>
                  </a:lnTo>
                  <a:lnTo>
                    <a:pt x="4908" y="18112"/>
                  </a:lnTo>
                  <a:lnTo>
                    <a:pt x="4893" y="18042"/>
                  </a:lnTo>
                  <a:lnTo>
                    <a:pt x="4877" y="17971"/>
                  </a:lnTo>
                  <a:lnTo>
                    <a:pt x="4862" y="17899"/>
                  </a:lnTo>
                  <a:lnTo>
                    <a:pt x="4847" y="17827"/>
                  </a:lnTo>
                  <a:lnTo>
                    <a:pt x="4832" y="17754"/>
                  </a:lnTo>
                  <a:lnTo>
                    <a:pt x="4817" y="17679"/>
                  </a:lnTo>
                  <a:lnTo>
                    <a:pt x="4802" y="17604"/>
                  </a:lnTo>
                  <a:lnTo>
                    <a:pt x="4787" y="17529"/>
                  </a:lnTo>
                  <a:lnTo>
                    <a:pt x="4772" y="17453"/>
                  </a:lnTo>
                  <a:lnTo>
                    <a:pt x="4757" y="17377"/>
                  </a:lnTo>
                  <a:lnTo>
                    <a:pt x="4742" y="17299"/>
                  </a:lnTo>
                  <a:lnTo>
                    <a:pt x="4727" y="17221"/>
                  </a:lnTo>
                  <a:lnTo>
                    <a:pt x="4712" y="17142"/>
                  </a:lnTo>
                  <a:lnTo>
                    <a:pt x="4697" y="17062"/>
                  </a:lnTo>
                  <a:lnTo>
                    <a:pt x="4682" y="16982"/>
                  </a:lnTo>
                  <a:lnTo>
                    <a:pt x="4667" y="16902"/>
                  </a:lnTo>
                  <a:lnTo>
                    <a:pt x="4652" y="16821"/>
                  </a:lnTo>
                  <a:lnTo>
                    <a:pt x="4636" y="16739"/>
                  </a:lnTo>
                  <a:lnTo>
                    <a:pt x="4621" y="16656"/>
                  </a:lnTo>
                  <a:lnTo>
                    <a:pt x="4606" y="16572"/>
                  </a:lnTo>
                  <a:lnTo>
                    <a:pt x="4591" y="16488"/>
                  </a:lnTo>
                  <a:lnTo>
                    <a:pt x="4576" y="16404"/>
                  </a:lnTo>
                  <a:lnTo>
                    <a:pt x="4561" y="16319"/>
                  </a:lnTo>
                  <a:lnTo>
                    <a:pt x="4546" y="16233"/>
                  </a:lnTo>
                  <a:lnTo>
                    <a:pt x="4531" y="16147"/>
                  </a:lnTo>
                  <a:lnTo>
                    <a:pt x="4516" y="16060"/>
                  </a:lnTo>
                  <a:lnTo>
                    <a:pt x="4501" y="15973"/>
                  </a:lnTo>
                  <a:lnTo>
                    <a:pt x="4486" y="15885"/>
                  </a:lnTo>
                  <a:lnTo>
                    <a:pt x="4471" y="15796"/>
                  </a:lnTo>
                  <a:lnTo>
                    <a:pt x="4456" y="15707"/>
                  </a:lnTo>
                  <a:lnTo>
                    <a:pt x="4441" y="15617"/>
                  </a:lnTo>
                  <a:lnTo>
                    <a:pt x="4426" y="15528"/>
                  </a:lnTo>
                  <a:lnTo>
                    <a:pt x="4411" y="15437"/>
                  </a:lnTo>
                  <a:lnTo>
                    <a:pt x="4396" y="15346"/>
                  </a:lnTo>
                  <a:lnTo>
                    <a:pt x="4381" y="15255"/>
                  </a:lnTo>
                  <a:lnTo>
                    <a:pt x="4366" y="15163"/>
                  </a:lnTo>
                  <a:lnTo>
                    <a:pt x="4351" y="15070"/>
                  </a:lnTo>
                  <a:lnTo>
                    <a:pt x="4336" y="14978"/>
                  </a:lnTo>
                  <a:lnTo>
                    <a:pt x="4321" y="14884"/>
                  </a:lnTo>
                  <a:lnTo>
                    <a:pt x="4306" y="14790"/>
                  </a:lnTo>
                  <a:lnTo>
                    <a:pt x="4291" y="14696"/>
                  </a:lnTo>
                  <a:lnTo>
                    <a:pt x="4276" y="14601"/>
                  </a:lnTo>
                  <a:lnTo>
                    <a:pt x="4261" y="14506"/>
                  </a:lnTo>
                  <a:lnTo>
                    <a:pt x="4246" y="14410"/>
                  </a:lnTo>
                  <a:lnTo>
                    <a:pt x="4231" y="14314"/>
                  </a:lnTo>
                  <a:lnTo>
                    <a:pt x="4216" y="14218"/>
                  </a:lnTo>
                  <a:lnTo>
                    <a:pt x="4201" y="14122"/>
                  </a:lnTo>
                  <a:lnTo>
                    <a:pt x="4186" y="14025"/>
                  </a:lnTo>
                  <a:lnTo>
                    <a:pt x="4171" y="13927"/>
                  </a:lnTo>
                  <a:lnTo>
                    <a:pt x="4156" y="13830"/>
                  </a:lnTo>
                  <a:lnTo>
                    <a:pt x="4141" y="13732"/>
                  </a:lnTo>
                  <a:lnTo>
                    <a:pt x="4126" y="13634"/>
                  </a:lnTo>
                  <a:lnTo>
                    <a:pt x="4111" y="13535"/>
                  </a:lnTo>
                  <a:lnTo>
                    <a:pt x="4096" y="13436"/>
                  </a:lnTo>
                  <a:lnTo>
                    <a:pt x="4081" y="13337"/>
                  </a:lnTo>
                  <a:lnTo>
                    <a:pt x="4066" y="13237"/>
                  </a:lnTo>
                  <a:lnTo>
                    <a:pt x="4051" y="13137"/>
                  </a:lnTo>
                  <a:lnTo>
                    <a:pt x="4036" y="13037"/>
                  </a:lnTo>
                  <a:lnTo>
                    <a:pt x="4021" y="12937"/>
                  </a:lnTo>
                  <a:lnTo>
                    <a:pt x="4006" y="12836"/>
                  </a:lnTo>
                  <a:lnTo>
                    <a:pt x="3991" y="12736"/>
                  </a:lnTo>
                  <a:lnTo>
                    <a:pt x="3976" y="12635"/>
                  </a:lnTo>
                  <a:lnTo>
                    <a:pt x="3960" y="12533"/>
                  </a:lnTo>
                  <a:lnTo>
                    <a:pt x="3944" y="12431"/>
                  </a:lnTo>
                  <a:lnTo>
                    <a:pt x="3929" y="12329"/>
                  </a:lnTo>
                  <a:lnTo>
                    <a:pt x="3914" y="12227"/>
                  </a:lnTo>
                  <a:lnTo>
                    <a:pt x="3899" y="12125"/>
                  </a:lnTo>
                  <a:lnTo>
                    <a:pt x="3884" y="12023"/>
                  </a:lnTo>
                  <a:lnTo>
                    <a:pt x="3869" y="11921"/>
                  </a:lnTo>
                  <a:lnTo>
                    <a:pt x="3854" y="11818"/>
                  </a:lnTo>
                  <a:lnTo>
                    <a:pt x="3839" y="11716"/>
                  </a:lnTo>
                  <a:lnTo>
                    <a:pt x="3824" y="11613"/>
                  </a:lnTo>
                  <a:lnTo>
                    <a:pt x="3809" y="11510"/>
                  </a:lnTo>
                  <a:lnTo>
                    <a:pt x="3794" y="11407"/>
                  </a:lnTo>
                  <a:lnTo>
                    <a:pt x="3779" y="11304"/>
                  </a:lnTo>
                  <a:lnTo>
                    <a:pt x="3764" y="11201"/>
                  </a:lnTo>
                  <a:lnTo>
                    <a:pt x="3749" y="11098"/>
                  </a:lnTo>
                  <a:lnTo>
                    <a:pt x="3734" y="10994"/>
                  </a:lnTo>
                  <a:lnTo>
                    <a:pt x="3719" y="10891"/>
                  </a:lnTo>
                  <a:lnTo>
                    <a:pt x="3704" y="10788"/>
                  </a:lnTo>
                  <a:lnTo>
                    <a:pt x="3689" y="10684"/>
                  </a:lnTo>
                  <a:lnTo>
                    <a:pt x="3674" y="10581"/>
                  </a:lnTo>
                  <a:lnTo>
                    <a:pt x="3659" y="10477"/>
                  </a:lnTo>
                  <a:lnTo>
                    <a:pt x="3644" y="10374"/>
                  </a:lnTo>
                  <a:lnTo>
                    <a:pt x="3629" y="10270"/>
                  </a:lnTo>
                  <a:lnTo>
                    <a:pt x="3614" y="10167"/>
                  </a:lnTo>
                  <a:lnTo>
                    <a:pt x="3599" y="10063"/>
                  </a:lnTo>
                  <a:lnTo>
                    <a:pt x="3584" y="9960"/>
                  </a:lnTo>
                  <a:lnTo>
                    <a:pt x="3569" y="9857"/>
                  </a:lnTo>
                  <a:lnTo>
                    <a:pt x="3554" y="9753"/>
                  </a:lnTo>
                  <a:lnTo>
                    <a:pt x="3539" y="9650"/>
                  </a:lnTo>
                  <a:lnTo>
                    <a:pt x="3524" y="9547"/>
                  </a:lnTo>
                  <a:lnTo>
                    <a:pt x="3509" y="9444"/>
                  </a:lnTo>
                  <a:lnTo>
                    <a:pt x="3494" y="9341"/>
                  </a:lnTo>
                  <a:lnTo>
                    <a:pt x="3479" y="9238"/>
                  </a:lnTo>
                  <a:lnTo>
                    <a:pt x="3464" y="9136"/>
                  </a:lnTo>
                  <a:lnTo>
                    <a:pt x="3449" y="9033"/>
                  </a:lnTo>
                  <a:lnTo>
                    <a:pt x="3434" y="8931"/>
                  </a:lnTo>
                  <a:lnTo>
                    <a:pt x="3419" y="8829"/>
                  </a:lnTo>
                  <a:lnTo>
                    <a:pt x="3405" y="8727"/>
                  </a:lnTo>
                  <a:lnTo>
                    <a:pt x="3389" y="8625"/>
                  </a:lnTo>
                  <a:lnTo>
                    <a:pt x="3374" y="8523"/>
                  </a:lnTo>
                  <a:lnTo>
                    <a:pt x="3360" y="8422"/>
                  </a:lnTo>
                  <a:lnTo>
                    <a:pt x="3345" y="8321"/>
                  </a:lnTo>
                  <a:lnTo>
                    <a:pt x="3330" y="8220"/>
                  </a:lnTo>
                  <a:lnTo>
                    <a:pt x="3315" y="8119"/>
                  </a:lnTo>
                  <a:lnTo>
                    <a:pt x="3300" y="8019"/>
                  </a:lnTo>
                  <a:lnTo>
                    <a:pt x="3284" y="7918"/>
                  </a:lnTo>
                  <a:lnTo>
                    <a:pt x="3269" y="7818"/>
                  </a:lnTo>
                  <a:lnTo>
                    <a:pt x="3254" y="7718"/>
                  </a:lnTo>
                  <a:lnTo>
                    <a:pt x="3239" y="7618"/>
                  </a:lnTo>
                  <a:lnTo>
                    <a:pt x="3224" y="7519"/>
                  </a:lnTo>
                  <a:lnTo>
                    <a:pt x="3209" y="7420"/>
                  </a:lnTo>
                  <a:lnTo>
                    <a:pt x="3194" y="7321"/>
                  </a:lnTo>
                  <a:lnTo>
                    <a:pt x="3179" y="7222"/>
                  </a:lnTo>
                  <a:lnTo>
                    <a:pt x="3164" y="7124"/>
                  </a:lnTo>
                  <a:lnTo>
                    <a:pt x="3149" y="7027"/>
                  </a:lnTo>
                  <a:lnTo>
                    <a:pt x="3134" y="6929"/>
                  </a:lnTo>
                  <a:lnTo>
                    <a:pt x="3119" y="6832"/>
                  </a:lnTo>
                  <a:lnTo>
                    <a:pt x="3104" y="6735"/>
                  </a:lnTo>
                  <a:lnTo>
                    <a:pt x="3089" y="6639"/>
                  </a:lnTo>
                  <a:lnTo>
                    <a:pt x="3074" y="6543"/>
                  </a:lnTo>
                  <a:lnTo>
                    <a:pt x="3059" y="6447"/>
                  </a:lnTo>
                  <a:lnTo>
                    <a:pt x="3044" y="6352"/>
                  </a:lnTo>
                  <a:lnTo>
                    <a:pt x="3029" y="6258"/>
                  </a:lnTo>
                  <a:lnTo>
                    <a:pt x="3014" y="6164"/>
                  </a:lnTo>
                  <a:lnTo>
                    <a:pt x="2999" y="6070"/>
                  </a:lnTo>
                  <a:lnTo>
                    <a:pt x="2984" y="5977"/>
                  </a:lnTo>
                  <a:lnTo>
                    <a:pt x="2969" y="5884"/>
                  </a:lnTo>
                  <a:lnTo>
                    <a:pt x="2954" y="5791"/>
                  </a:lnTo>
                  <a:lnTo>
                    <a:pt x="2939" y="5699"/>
                  </a:lnTo>
                  <a:lnTo>
                    <a:pt x="2924" y="5607"/>
                  </a:lnTo>
                  <a:lnTo>
                    <a:pt x="2909" y="5516"/>
                  </a:lnTo>
                  <a:lnTo>
                    <a:pt x="2894" y="5426"/>
                  </a:lnTo>
                  <a:lnTo>
                    <a:pt x="2879" y="5335"/>
                  </a:lnTo>
                  <a:lnTo>
                    <a:pt x="2864" y="5246"/>
                  </a:lnTo>
                  <a:lnTo>
                    <a:pt x="2849" y="5157"/>
                  </a:lnTo>
                  <a:lnTo>
                    <a:pt x="2834" y="5069"/>
                  </a:lnTo>
                  <a:lnTo>
                    <a:pt x="2819" y="4981"/>
                  </a:lnTo>
                  <a:lnTo>
                    <a:pt x="2804" y="4893"/>
                  </a:lnTo>
                  <a:lnTo>
                    <a:pt x="2789" y="4807"/>
                  </a:lnTo>
                  <a:lnTo>
                    <a:pt x="2774" y="4720"/>
                  </a:lnTo>
                  <a:lnTo>
                    <a:pt x="2759" y="4634"/>
                  </a:lnTo>
                  <a:lnTo>
                    <a:pt x="2744" y="4549"/>
                  </a:lnTo>
                  <a:lnTo>
                    <a:pt x="2729" y="4465"/>
                  </a:lnTo>
                  <a:lnTo>
                    <a:pt x="2714" y="4381"/>
                  </a:lnTo>
                  <a:lnTo>
                    <a:pt x="2699" y="4298"/>
                  </a:lnTo>
                  <a:lnTo>
                    <a:pt x="2684" y="4215"/>
                  </a:lnTo>
                  <a:lnTo>
                    <a:pt x="2669" y="4133"/>
                  </a:lnTo>
                  <a:lnTo>
                    <a:pt x="2654" y="4052"/>
                  </a:lnTo>
                  <a:lnTo>
                    <a:pt x="2639" y="3971"/>
                  </a:lnTo>
                  <a:lnTo>
                    <a:pt x="2624" y="3892"/>
                  </a:lnTo>
                  <a:lnTo>
                    <a:pt x="2608" y="3811"/>
                  </a:lnTo>
                  <a:lnTo>
                    <a:pt x="2593" y="3733"/>
                  </a:lnTo>
                  <a:lnTo>
                    <a:pt x="2578" y="3655"/>
                  </a:lnTo>
                  <a:lnTo>
                    <a:pt x="2563" y="3577"/>
                  </a:lnTo>
                  <a:lnTo>
                    <a:pt x="2548" y="3500"/>
                  </a:lnTo>
                  <a:lnTo>
                    <a:pt x="2533" y="3424"/>
                  </a:lnTo>
                  <a:lnTo>
                    <a:pt x="2518" y="3349"/>
                  </a:lnTo>
                  <a:lnTo>
                    <a:pt x="2503" y="3275"/>
                  </a:lnTo>
                  <a:lnTo>
                    <a:pt x="2488" y="3201"/>
                  </a:lnTo>
                  <a:lnTo>
                    <a:pt x="2473" y="3127"/>
                  </a:lnTo>
                  <a:lnTo>
                    <a:pt x="2458" y="3055"/>
                  </a:lnTo>
                  <a:lnTo>
                    <a:pt x="2444" y="2983"/>
                  </a:lnTo>
                  <a:lnTo>
                    <a:pt x="2429" y="2912"/>
                  </a:lnTo>
                  <a:lnTo>
                    <a:pt x="2414" y="2842"/>
                  </a:lnTo>
                  <a:lnTo>
                    <a:pt x="2399" y="2773"/>
                  </a:lnTo>
                  <a:lnTo>
                    <a:pt x="2384" y="2704"/>
                  </a:lnTo>
                  <a:lnTo>
                    <a:pt x="2369" y="2636"/>
                  </a:lnTo>
                  <a:lnTo>
                    <a:pt x="2354" y="2569"/>
                  </a:lnTo>
                  <a:lnTo>
                    <a:pt x="2339" y="2503"/>
                  </a:lnTo>
                  <a:lnTo>
                    <a:pt x="2324" y="2437"/>
                  </a:lnTo>
                  <a:lnTo>
                    <a:pt x="2309" y="2372"/>
                  </a:lnTo>
                  <a:lnTo>
                    <a:pt x="2294" y="2309"/>
                  </a:lnTo>
                  <a:lnTo>
                    <a:pt x="2279" y="2246"/>
                  </a:lnTo>
                  <a:lnTo>
                    <a:pt x="2264" y="2184"/>
                  </a:lnTo>
                  <a:lnTo>
                    <a:pt x="2249" y="2122"/>
                  </a:lnTo>
                  <a:lnTo>
                    <a:pt x="2234" y="2062"/>
                  </a:lnTo>
                  <a:lnTo>
                    <a:pt x="2219" y="2002"/>
                  </a:lnTo>
                  <a:lnTo>
                    <a:pt x="2205" y="1944"/>
                  </a:lnTo>
                  <a:lnTo>
                    <a:pt x="2190" y="1886"/>
                  </a:lnTo>
                  <a:lnTo>
                    <a:pt x="2175" y="1829"/>
                  </a:lnTo>
                  <a:lnTo>
                    <a:pt x="2160" y="1772"/>
                  </a:lnTo>
                  <a:lnTo>
                    <a:pt x="2145" y="1717"/>
                  </a:lnTo>
                  <a:lnTo>
                    <a:pt x="2130" y="1663"/>
                  </a:lnTo>
                  <a:lnTo>
                    <a:pt x="2115" y="1610"/>
                  </a:lnTo>
                  <a:lnTo>
                    <a:pt x="2100" y="1557"/>
                  </a:lnTo>
                  <a:lnTo>
                    <a:pt x="2085" y="1505"/>
                  </a:lnTo>
                  <a:lnTo>
                    <a:pt x="2071" y="1454"/>
                  </a:lnTo>
                  <a:lnTo>
                    <a:pt x="2056" y="1405"/>
                  </a:lnTo>
                  <a:lnTo>
                    <a:pt x="2041" y="1356"/>
                  </a:lnTo>
                  <a:lnTo>
                    <a:pt x="2026" y="1308"/>
                  </a:lnTo>
                  <a:lnTo>
                    <a:pt x="2011" y="1261"/>
                  </a:lnTo>
                  <a:lnTo>
                    <a:pt x="1996" y="1214"/>
                  </a:lnTo>
                  <a:lnTo>
                    <a:pt x="1981" y="1169"/>
                  </a:lnTo>
                  <a:lnTo>
                    <a:pt x="1967" y="1125"/>
                  </a:lnTo>
                  <a:lnTo>
                    <a:pt x="1952" y="1084"/>
                  </a:lnTo>
                  <a:lnTo>
                    <a:pt x="1936" y="1040"/>
                  </a:lnTo>
                  <a:lnTo>
                    <a:pt x="1921" y="998"/>
                  </a:lnTo>
                  <a:lnTo>
                    <a:pt x="1907" y="958"/>
                  </a:lnTo>
                  <a:lnTo>
                    <a:pt x="1892" y="918"/>
                  </a:lnTo>
                  <a:lnTo>
                    <a:pt x="1877" y="880"/>
                  </a:lnTo>
                  <a:lnTo>
                    <a:pt x="1863" y="843"/>
                  </a:lnTo>
                  <a:lnTo>
                    <a:pt x="1848" y="806"/>
                  </a:lnTo>
                  <a:lnTo>
                    <a:pt x="1833" y="771"/>
                  </a:lnTo>
                  <a:lnTo>
                    <a:pt x="1818" y="736"/>
                  </a:lnTo>
                  <a:lnTo>
                    <a:pt x="1804" y="703"/>
                  </a:lnTo>
                  <a:lnTo>
                    <a:pt x="1790" y="671"/>
                  </a:lnTo>
                  <a:lnTo>
                    <a:pt x="1775" y="639"/>
                  </a:lnTo>
                  <a:lnTo>
                    <a:pt x="1761" y="609"/>
                  </a:lnTo>
                  <a:lnTo>
                    <a:pt x="1746" y="581"/>
                  </a:lnTo>
                  <a:lnTo>
                    <a:pt x="1731" y="552"/>
                  </a:lnTo>
                  <a:lnTo>
                    <a:pt x="1718" y="525"/>
                  </a:lnTo>
                  <a:lnTo>
                    <a:pt x="1703" y="498"/>
                  </a:lnTo>
                  <a:lnTo>
                    <a:pt x="1689" y="474"/>
                  </a:lnTo>
                  <a:lnTo>
                    <a:pt x="1675" y="450"/>
                  </a:lnTo>
                  <a:lnTo>
                    <a:pt x="1660" y="426"/>
                  </a:lnTo>
                  <a:lnTo>
                    <a:pt x="1647" y="406"/>
                  </a:lnTo>
                  <a:lnTo>
                    <a:pt x="1633" y="385"/>
                  </a:lnTo>
                  <a:lnTo>
                    <a:pt x="1618" y="364"/>
                  </a:lnTo>
                  <a:lnTo>
                    <a:pt x="1606" y="347"/>
                  </a:lnTo>
                  <a:lnTo>
                    <a:pt x="1593" y="330"/>
                  </a:lnTo>
                  <a:lnTo>
                    <a:pt x="1578" y="312"/>
                  </a:lnTo>
                  <a:lnTo>
                    <a:pt x="1566" y="298"/>
                  </a:lnTo>
                  <a:lnTo>
                    <a:pt x="1554" y="284"/>
                  </a:lnTo>
                  <a:lnTo>
                    <a:pt x="1541" y="272"/>
                  </a:lnTo>
                  <a:lnTo>
                    <a:pt x="1526" y="258"/>
                  </a:lnTo>
                  <a:lnTo>
                    <a:pt x="1516" y="248"/>
                  </a:lnTo>
                  <a:lnTo>
                    <a:pt x="1505" y="239"/>
                  </a:lnTo>
                  <a:lnTo>
                    <a:pt x="1493" y="230"/>
                  </a:lnTo>
                  <a:lnTo>
                    <a:pt x="1482" y="223"/>
                  </a:lnTo>
                  <a:lnTo>
                    <a:pt x="1471" y="216"/>
                  </a:lnTo>
                  <a:lnTo>
                    <a:pt x="1461" y="210"/>
                  </a:lnTo>
                  <a:lnTo>
                    <a:pt x="1451" y="206"/>
                  </a:lnTo>
                  <a:lnTo>
                    <a:pt x="1441" y="202"/>
                  </a:lnTo>
                  <a:lnTo>
                    <a:pt x="1432" y="198"/>
                  </a:lnTo>
                  <a:lnTo>
                    <a:pt x="1423" y="196"/>
                  </a:lnTo>
                  <a:lnTo>
                    <a:pt x="1414" y="194"/>
                  </a:lnTo>
                  <a:lnTo>
                    <a:pt x="1411" y="192"/>
                  </a:lnTo>
                  <a:lnTo>
                    <a:pt x="1396" y="192"/>
                  </a:lnTo>
                  <a:lnTo>
                    <a:pt x="1388" y="192"/>
                  </a:lnTo>
                  <a:lnTo>
                    <a:pt x="1378" y="193"/>
                  </a:lnTo>
                  <a:lnTo>
                    <a:pt x="1375" y="192"/>
                  </a:lnTo>
                  <a:lnTo>
                    <a:pt x="1360" y="196"/>
                  </a:lnTo>
                  <a:lnTo>
                    <a:pt x="1351" y="199"/>
                  </a:lnTo>
                  <a:lnTo>
                    <a:pt x="1346" y="199"/>
                  </a:lnTo>
                  <a:lnTo>
                    <a:pt x="1331" y="206"/>
                  </a:lnTo>
                  <a:lnTo>
                    <a:pt x="1325" y="209"/>
                  </a:lnTo>
                  <a:lnTo>
                    <a:pt x="1310" y="218"/>
                  </a:lnTo>
                  <a:lnTo>
                    <a:pt x="1302" y="222"/>
                  </a:lnTo>
                  <a:lnTo>
                    <a:pt x="1287" y="233"/>
                  </a:lnTo>
                  <a:lnTo>
                    <a:pt x="1278" y="239"/>
                  </a:lnTo>
                  <a:lnTo>
                    <a:pt x="1266" y="250"/>
                  </a:lnTo>
                  <a:lnTo>
                    <a:pt x="1251" y="264"/>
                  </a:lnTo>
                  <a:lnTo>
                    <a:pt x="1241" y="273"/>
                  </a:lnTo>
                  <a:lnTo>
                    <a:pt x="1227" y="287"/>
                  </a:lnTo>
                  <a:lnTo>
                    <a:pt x="1212" y="304"/>
                  </a:lnTo>
                  <a:lnTo>
                    <a:pt x="1201" y="317"/>
                  </a:lnTo>
                  <a:lnTo>
                    <a:pt x="1187" y="334"/>
                  </a:lnTo>
                  <a:lnTo>
                    <a:pt x="1174" y="352"/>
                  </a:lnTo>
                  <a:lnTo>
                    <a:pt x="1159" y="373"/>
                  </a:lnTo>
                  <a:lnTo>
                    <a:pt x="1146" y="391"/>
                  </a:lnTo>
                  <a:lnTo>
                    <a:pt x="1132" y="412"/>
                  </a:lnTo>
                  <a:lnTo>
                    <a:pt x="1118" y="435"/>
                  </a:lnTo>
                  <a:lnTo>
                    <a:pt x="1104" y="458"/>
                  </a:lnTo>
                  <a:lnTo>
                    <a:pt x="1089" y="483"/>
                  </a:lnTo>
                  <a:lnTo>
                    <a:pt x="1074" y="510"/>
                  </a:lnTo>
                  <a:lnTo>
                    <a:pt x="1061" y="535"/>
                  </a:lnTo>
                  <a:lnTo>
                    <a:pt x="1046" y="562"/>
                  </a:lnTo>
                  <a:lnTo>
                    <a:pt x="1032" y="591"/>
                  </a:lnTo>
                  <a:lnTo>
                    <a:pt x="1017" y="621"/>
                  </a:lnTo>
                  <a:lnTo>
                    <a:pt x="1002" y="653"/>
                  </a:lnTo>
                  <a:lnTo>
                    <a:pt x="988" y="683"/>
                  </a:lnTo>
                  <a:lnTo>
                    <a:pt x="974" y="716"/>
                  </a:lnTo>
                  <a:lnTo>
                    <a:pt x="959" y="751"/>
                  </a:lnTo>
                  <a:lnTo>
                    <a:pt x="944" y="785"/>
                  </a:lnTo>
                  <a:lnTo>
                    <a:pt x="930" y="821"/>
                  </a:lnTo>
                  <a:lnTo>
                    <a:pt x="915" y="859"/>
                  </a:lnTo>
                  <a:lnTo>
                    <a:pt x="900" y="895"/>
                  </a:lnTo>
                  <a:lnTo>
                    <a:pt x="885" y="935"/>
                  </a:lnTo>
                  <a:lnTo>
                    <a:pt x="871" y="974"/>
                  </a:lnTo>
                  <a:lnTo>
                    <a:pt x="856" y="1016"/>
                  </a:lnTo>
                  <a:lnTo>
                    <a:pt x="841" y="1056"/>
                  </a:lnTo>
                  <a:lnTo>
                    <a:pt x="826" y="1100"/>
                  </a:lnTo>
                  <a:lnTo>
                    <a:pt x="812" y="1144"/>
                  </a:lnTo>
                  <a:lnTo>
                    <a:pt x="797" y="1188"/>
                  </a:lnTo>
                  <a:lnTo>
                    <a:pt x="781" y="1235"/>
                  </a:lnTo>
                  <a:lnTo>
                    <a:pt x="766" y="1280"/>
                  </a:lnTo>
                  <a:lnTo>
                    <a:pt x="751" y="1328"/>
                  </a:lnTo>
                  <a:lnTo>
                    <a:pt x="736" y="1376"/>
                  </a:lnTo>
                  <a:lnTo>
                    <a:pt x="722" y="1426"/>
                  </a:lnTo>
                  <a:lnTo>
                    <a:pt x="707" y="1477"/>
                  </a:lnTo>
                  <a:lnTo>
                    <a:pt x="692" y="1527"/>
                  </a:lnTo>
                  <a:lnTo>
                    <a:pt x="677" y="1580"/>
                  </a:lnTo>
                  <a:lnTo>
                    <a:pt x="662" y="1632"/>
                  </a:lnTo>
                  <a:lnTo>
                    <a:pt x="647" y="1686"/>
                  </a:lnTo>
                  <a:lnTo>
                    <a:pt x="632" y="1740"/>
                  </a:lnTo>
                  <a:lnTo>
                    <a:pt x="617" y="1797"/>
                  </a:lnTo>
                  <a:lnTo>
                    <a:pt x="602" y="1853"/>
                  </a:lnTo>
                  <a:lnTo>
                    <a:pt x="588" y="1910"/>
                  </a:lnTo>
                  <a:lnTo>
                    <a:pt x="573" y="1969"/>
                  </a:lnTo>
                  <a:lnTo>
                    <a:pt x="558" y="2027"/>
                  </a:lnTo>
                  <a:lnTo>
                    <a:pt x="543" y="2088"/>
                  </a:lnTo>
                  <a:lnTo>
                    <a:pt x="528" y="2149"/>
                  </a:lnTo>
                  <a:lnTo>
                    <a:pt x="513" y="2211"/>
                  </a:lnTo>
                  <a:lnTo>
                    <a:pt x="498" y="2272"/>
                  </a:lnTo>
                  <a:lnTo>
                    <a:pt x="483" y="2336"/>
                  </a:lnTo>
                  <a:lnTo>
                    <a:pt x="468" y="2400"/>
                  </a:lnTo>
                  <a:lnTo>
                    <a:pt x="453" y="2466"/>
                  </a:lnTo>
                  <a:lnTo>
                    <a:pt x="438" y="2531"/>
                  </a:lnTo>
                  <a:lnTo>
                    <a:pt x="423" y="2598"/>
                  </a:lnTo>
                  <a:lnTo>
                    <a:pt x="408" y="2665"/>
                  </a:lnTo>
                  <a:lnTo>
                    <a:pt x="393" y="2734"/>
                  </a:lnTo>
                  <a:lnTo>
                    <a:pt x="378" y="2803"/>
                  </a:lnTo>
                  <a:lnTo>
                    <a:pt x="363" y="2873"/>
                  </a:lnTo>
                  <a:lnTo>
                    <a:pt x="348" y="2942"/>
                  </a:lnTo>
                  <a:lnTo>
                    <a:pt x="333" y="3014"/>
                  </a:lnTo>
                  <a:lnTo>
                    <a:pt x="319" y="3086"/>
                  </a:lnTo>
                  <a:lnTo>
                    <a:pt x="304" y="3159"/>
                  </a:lnTo>
                  <a:lnTo>
                    <a:pt x="289" y="3233"/>
                  </a:lnTo>
                  <a:lnTo>
                    <a:pt x="274" y="3306"/>
                  </a:lnTo>
                  <a:lnTo>
                    <a:pt x="259" y="3381"/>
                  </a:lnTo>
                  <a:lnTo>
                    <a:pt x="244" y="3457"/>
                  </a:lnTo>
                  <a:lnTo>
                    <a:pt x="229" y="3533"/>
                  </a:lnTo>
                  <a:lnTo>
                    <a:pt x="214" y="3611"/>
                  </a:lnTo>
                  <a:lnTo>
                    <a:pt x="199" y="3688"/>
                  </a:lnTo>
                  <a:cubicBezTo>
                    <a:pt x="189" y="3740"/>
                    <a:pt x="138" y="3774"/>
                    <a:pt x="86" y="3764"/>
                  </a:cubicBezTo>
                  <a:cubicBezTo>
                    <a:pt x="34" y="3754"/>
                    <a:pt x="0" y="3703"/>
                    <a:pt x="10" y="3651"/>
                  </a:cubicBezTo>
                  <a:close/>
                </a:path>
              </a:pathLst>
            </a:custGeom>
            <a:solidFill>
              <a:srgbClr val="5B9BD5"/>
            </a:solidFill>
            <a:ln w="25400" cap="flat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" name="Freeform 14"/>
            <p:cNvSpPr>
              <a:spLocks/>
            </p:cNvSpPr>
            <p:nvPr/>
          </p:nvSpPr>
          <p:spPr bwMode="auto">
            <a:xfrm>
              <a:off x="11443836" y="2755896"/>
              <a:ext cx="248607" cy="148881"/>
            </a:xfrm>
            <a:custGeom>
              <a:avLst/>
              <a:gdLst>
                <a:gd name="T0" fmla="*/ 130 w 4026"/>
                <a:gd name="T1" fmla="*/ 326 h 10442"/>
                <a:gd name="T2" fmla="*/ 265 w 4026"/>
                <a:gd name="T3" fmla="*/ 92 h 10442"/>
                <a:gd name="T4" fmla="*/ 427 w 4026"/>
                <a:gd name="T5" fmla="*/ 0 h 10442"/>
                <a:gd name="T6" fmla="*/ 593 w 4026"/>
                <a:gd name="T7" fmla="*/ 90 h 10442"/>
                <a:gd name="T8" fmla="*/ 729 w 4026"/>
                <a:gd name="T9" fmla="*/ 324 h 10442"/>
                <a:gd name="T10" fmla="*/ 859 w 4026"/>
                <a:gd name="T11" fmla="*/ 691 h 10442"/>
                <a:gd name="T12" fmla="*/ 987 w 4026"/>
                <a:gd name="T13" fmla="*/ 1187 h 10442"/>
                <a:gd name="T14" fmla="*/ 1115 w 4026"/>
                <a:gd name="T15" fmla="*/ 1796 h 10442"/>
                <a:gd name="T16" fmla="*/ 1243 w 4026"/>
                <a:gd name="T17" fmla="*/ 2504 h 10442"/>
                <a:gd name="T18" fmla="*/ 1371 w 4026"/>
                <a:gd name="T19" fmla="*/ 3289 h 10442"/>
                <a:gd name="T20" fmla="*/ 1499 w 4026"/>
                <a:gd name="T21" fmla="*/ 4130 h 10442"/>
                <a:gd name="T22" fmla="*/ 1626 w 4026"/>
                <a:gd name="T23" fmla="*/ 5002 h 10442"/>
                <a:gd name="T24" fmla="*/ 1754 w 4026"/>
                <a:gd name="T25" fmla="*/ 5879 h 10442"/>
                <a:gd name="T26" fmla="*/ 1882 w 4026"/>
                <a:gd name="T27" fmla="*/ 6737 h 10442"/>
                <a:gd name="T28" fmla="*/ 2009 w 4026"/>
                <a:gd name="T29" fmla="*/ 7551 h 10442"/>
                <a:gd name="T30" fmla="*/ 2137 w 4026"/>
                <a:gd name="T31" fmla="*/ 8298 h 10442"/>
                <a:gd name="T32" fmla="*/ 2264 w 4026"/>
                <a:gd name="T33" fmla="*/ 8954 h 10442"/>
                <a:gd name="T34" fmla="*/ 2391 w 4026"/>
                <a:gd name="T35" fmla="*/ 9502 h 10442"/>
                <a:gd name="T36" fmla="*/ 2518 w 4026"/>
                <a:gd name="T37" fmla="*/ 9925 h 10442"/>
                <a:gd name="T38" fmla="*/ 2642 w 4026"/>
                <a:gd name="T39" fmla="*/ 10207 h 10442"/>
                <a:gd name="T40" fmla="*/ 2753 w 4026"/>
                <a:gd name="T41" fmla="*/ 10336 h 10442"/>
                <a:gd name="T42" fmla="*/ 2833 w 4026"/>
                <a:gd name="T43" fmla="*/ 10332 h 10442"/>
                <a:gd name="T44" fmla="*/ 2942 w 4026"/>
                <a:gd name="T45" fmla="*/ 10199 h 10442"/>
                <a:gd name="T46" fmla="*/ 3066 w 4026"/>
                <a:gd name="T47" fmla="*/ 9912 h 10442"/>
                <a:gd name="T48" fmla="*/ 3192 w 4026"/>
                <a:gd name="T49" fmla="*/ 9484 h 10442"/>
                <a:gd name="T50" fmla="*/ 3319 w 4026"/>
                <a:gd name="T51" fmla="*/ 8932 h 10442"/>
                <a:gd name="T52" fmla="*/ 3447 w 4026"/>
                <a:gd name="T53" fmla="*/ 8272 h 10442"/>
                <a:gd name="T54" fmla="*/ 3575 w 4026"/>
                <a:gd name="T55" fmla="*/ 7523 h 10442"/>
                <a:gd name="T56" fmla="*/ 3702 w 4026"/>
                <a:gd name="T57" fmla="*/ 6707 h 10442"/>
                <a:gd name="T58" fmla="*/ 3830 w 4026"/>
                <a:gd name="T59" fmla="*/ 5848 h 10442"/>
                <a:gd name="T60" fmla="*/ 4007 w 4026"/>
                <a:gd name="T61" fmla="*/ 5294 h 10442"/>
                <a:gd name="T62" fmla="*/ 3880 w 4026"/>
                <a:gd name="T63" fmla="*/ 6168 h 10442"/>
                <a:gd name="T64" fmla="*/ 3752 w 4026"/>
                <a:gd name="T65" fmla="*/ 7016 h 10442"/>
                <a:gd name="T66" fmla="*/ 3624 w 4026"/>
                <a:gd name="T67" fmla="*/ 7812 h 10442"/>
                <a:gd name="T68" fmla="*/ 3496 w 4026"/>
                <a:gd name="T69" fmla="*/ 8534 h 10442"/>
                <a:gd name="T70" fmla="*/ 3368 w 4026"/>
                <a:gd name="T71" fmla="*/ 9161 h 10442"/>
                <a:gd name="T72" fmla="*/ 3240 w 4026"/>
                <a:gd name="T73" fmla="*/ 9677 h 10442"/>
                <a:gd name="T74" fmla="*/ 3110 w 4026"/>
                <a:gd name="T75" fmla="*/ 10066 h 10442"/>
                <a:gd name="T76" fmla="*/ 2976 w 4026"/>
                <a:gd name="T77" fmla="*/ 10323 h 10442"/>
                <a:gd name="T78" fmla="*/ 2817 w 4026"/>
                <a:gd name="T79" fmla="*/ 10440 h 10442"/>
                <a:gd name="T80" fmla="*/ 2649 w 4026"/>
                <a:gd name="T81" fmla="*/ 10376 h 10442"/>
                <a:gd name="T82" fmla="*/ 2512 w 4026"/>
                <a:gd name="T83" fmla="*/ 10165 h 10442"/>
                <a:gd name="T84" fmla="*/ 2382 w 4026"/>
                <a:gd name="T85" fmla="*/ 9819 h 10442"/>
                <a:gd name="T86" fmla="*/ 2253 w 4026"/>
                <a:gd name="T87" fmla="*/ 9345 h 10442"/>
                <a:gd name="T88" fmla="*/ 2125 w 4026"/>
                <a:gd name="T89" fmla="*/ 8752 h 10442"/>
                <a:gd name="T90" fmla="*/ 1997 w 4026"/>
                <a:gd name="T91" fmla="*/ 8059 h 10442"/>
                <a:gd name="T92" fmla="*/ 1870 w 4026"/>
                <a:gd name="T93" fmla="*/ 7285 h 10442"/>
                <a:gd name="T94" fmla="*/ 1742 w 4026"/>
                <a:gd name="T95" fmla="*/ 6452 h 10442"/>
                <a:gd name="T96" fmla="*/ 1614 w 4026"/>
                <a:gd name="T97" fmla="*/ 5584 h 10442"/>
                <a:gd name="T98" fmla="*/ 1486 w 4026"/>
                <a:gd name="T99" fmla="*/ 4705 h 10442"/>
                <a:gd name="T100" fmla="*/ 1358 w 4026"/>
                <a:gd name="T101" fmla="*/ 3843 h 10442"/>
                <a:gd name="T102" fmla="*/ 1231 w 4026"/>
                <a:gd name="T103" fmla="*/ 3020 h 10442"/>
                <a:gd name="T104" fmla="*/ 1104 w 4026"/>
                <a:gd name="T105" fmla="*/ 2261 h 10442"/>
                <a:gd name="T106" fmla="*/ 976 w 4026"/>
                <a:gd name="T107" fmla="*/ 1588 h 10442"/>
                <a:gd name="T108" fmla="*/ 849 w 4026"/>
                <a:gd name="T109" fmla="*/ 1021 h 10442"/>
                <a:gd name="T110" fmla="*/ 723 w 4026"/>
                <a:gd name="T111" fmla="*/ 578 h 10442"/>
                <a:gd name="T112" fmla="*/ 598 w 4026"/>
                <a:gd name="T113" fmla="*/ 271 h 10442"/>
                <a:gd name="T114" fmla="*/ 484 w 4026"/>
                <a:gd name="T115" fmla="*/ 118 h 10442"/>
                <a:gd name="T116" fmla="*/ 405 w 4026"/>
                <a:gd name="T117" fmla="*/ 100 h 10442"/>
                <a:gd name="T118" fmla="*/ 298 w 4026"/>
                <a:gd name="T119" fmla="*/ 210 h 10442"/>
                <a:gd name="T120" fmla="*/ 174 w 4026"/>
                <a:gd name="T121" fmla="*/ 474 h 10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26" h="10442">
                  <a:moveTo>
                    <a:pt x="8" y="668"/>
                  </a:moveTo>
                  <a:lnTo>
                    <a:pt x="16" y="643"/>
                  </a:lnTo>
                  <a:lnTo>
                    <a:pt x="23" y="619"/>
                  </a:lnTo>
                  <a:lnTo>
                    <a:pt x="31" y="595"/>
                  </a:lnTo>
                  <a:lnTo>
                    <a:pt x="38" y="572"/>
                  </a:lnTo>
                  <a:lnTo>
                    <a:pt x="47" y="548"/>
                  </a:lnTo>
                  <a:lnTo>
                    <a:pt x="54" y="526"/>
                  </a:lnTo>
                  <a:lnTo>
                    <a:pt x="62" y="504"/>
                  </a:lnTo>
                  <a:lnTo>
                    <a:pt x="69" y="482"/>
                  </a:lnTo>
                  <a:lnTo>
                    <a:pt x="77" y="461"/>
                  </a:lnTo>
                  <a:lnTo>
                    <a:pt x="85" y="440"/>
                  </a:lnTo>
                  <a:lnTo>
                    <a:pt x="92" y="420"/>
                  </a:lnTo>
                  <a:lnTo>
                    <a:pt x="100" y="400"/>
                  </a:lnTo>
                  <a:lnTo>
                    <a:pt x="107" y="381"/>
                  </a:lnTo>
                  <a:lnTo>
                    <a:pt x="115" y="362"/>
                  </a:lnTo>
                  <a:lnTo>
                    <a:pt x="123" y="344"/>
                  </a:lnTo>
                  <a:lnTo>
                    <a:pt x="130" y="326"/>
                  </a:lnTo>
                  <a:lnTo>
                    <a:pt x="138" y="308"/>
                  </a:lnTo>
                  <a:lnTo>
                    <a:pt x="146" y="291"/>
                  </a:lnTo>
                  <a:lnTo>
                    <a:pt x="154" y="275"/>
                  </a:lnTo>
                  <a:lnTo>
                    <a:pt x="161" y="259"/>
                  </a:lnTo>
                  <a:lnTo>
                    <a:pt x="169" y="243"/>
                  </a:lnTo>
                  <a:lnTo>
                    <a:pt x="177" y="228"/>
                  </a:lnTo>
                  <a:lnTo>
                    <a:pt x="185" y="213"/>
                  </a:lnTo>
                  <a:lnTo>
                    <a:pt x="193" y="199"/>
                  </a:lnTo>
                  <a:lnTo>
                    <a:pt x="200" y="185"/>
                  </a:lnTo>
                  <a:lnTo>
                    <a:pt x="208" y="172"/>
                  </a:lnTo>
                  <a:lnTo>
                    <a:pt x="216" y="159"/>
                  </a:lnTo>
                  <a:lnTo>
                    <a:pt x="224" y="147"/>
                  </a:lnTo>
                  <a:lnTo>
                    <a:pt x="232" y="135"/>
                  </a:lnTo>
                  <a:lnTo>
                    <a:pt x="240" y="124"/>
                  </a:lnTo>
                  <a:lnTo>
                    <a:pt x="249" y="112"/>
                  </a:lnTo>
                  <a:lnTo>
                    <a:pt x="257" y="102"/>
                  </a:lnTo>
                  <a:lnTo>
                    <a:pt x="265" y="92"/>
                  </a:lnTo>
                  <a:lnTo>
                    <a:pt x="273" y="82"/>
                  </a:lnTo>
                  <a:lnTo>
                    <a:pt x="282" y="73"/>
                  </a:lnTo>
                  <a:lnTo>
                    <a:pt x="291" y="65"/>
                  </a:lnTo>
                  <a:lnTo>
                    <a:pt x="299" y="56"/>
                  </a:lnTo>
                  <a:lnTo>
                    <a:pt x="308" y="49"/>
                  </a:lnTo>
                  <a:lnTo>
                    <a:pt x="317" y="41"/>
                  </a:lnTo>
                  <a:lnTo>
                    <a:pt x="328" y="34"/>
                  </a:lnTo>
                  <a:lnTo>
                    <a:pt x="335" y="29"/>
                  </a:lnTo>
                  <a:lnTo>
                    <a:pt x="345" y="23"/>
                  </a:lnTo>
                  <a:lnTo>
                    <a:pt x="354" y="18"/>
                  </a:lnTo>
                  <a:lnTo>
                    <a:pt x="364" y="13"/>
                  </a:lnTo>
                  <a:lnTo>
                    <a:pt x="377" y="9"/>
                  </a:lnTo>
                  <a:lnTo>
                    <a:pt x="384" y="6"/>
                  </a:lnTo>
                  <a:lnTo>
                    <a:pt x="395" y="4"/>
                  </a:lnTo>
                  <a:lnTo>
                    <a:pt x="408" y="1"/>
                  </a:lnTo>
                  <a:lnTo>
                    <a:pt x="416" y="0"/>
                  </a:lnTo>
                  <a:lnTo>
                    <a:pt x="427" y="0"/>
                  </a:lnTo>
                  <a:lnTo>
                    <a:pt x="441" y="0"/>
                  </a:lnTo>
                  <a:lnTo>
                    <a:pt x="448" y="1"/>
                  </a:lnTo>
                  <a:lnTo>
                    <a:pt x="462" y="3"/>
                  </a:lnTo>
                  <a:lnTo>
                    <a:pt x="472" y="6"/>
                  </a:lnTo>
                  <a:lnTo>
                    <a:pt x="480" y="8"/>
                  </a:lnTo>
                  <a:lnTo>
                    <a:pt x="493" y="12"/>
                  </a:lnTo>
                  <a:lnTo>
                    <a:pt x="503" y="17"/>
                  </a:lnTo>
                  <a:lnTo>
                    <a:pt x="510" y="20"/>
                  </a:lnTo>
                  <a:lnTo>
                    <a:pt x="522" y="27"/>
                  </a:lnTo>
                  <a:lnTo>
                    <a:pt x="532" y="34"/>
                  </a:lnTo>
                  <a:lnTo>
                    <a:pt x="541" y="40"/>
                  </a:lnTo>
                  <a:lnTo>
                    <a:pt x="548" y="46"/>
                  </a:lnTo>
                  <a:lnTo>
                    <a:pt x="559" y="55"/>
                  </a:lnTo>
                  <a:lnTo>
                    <a:pt x="568" y="63"/>
                  </a:lnTo>
                  <a:lnTo>
                    <a:pt x="576" y="72"/>
                  </a:lnTo>
                  <a:lnTo>
                    <a:pt x="585" y="81"/>
                  </a:lnTo>
                  <a:lnTo>
                    <a:pt x="593" y="90"/>
                  </a:lnTo>
                  <a:lnTo>
                    <a:pt x="602" y="100"/>
                  </a:lnTo>
                  <a:lnTo>
                    <a:pt x="610" y="111"/>
                  </a:lnTo>
                  <a:lnTo>
                    <a:pt x="618" y="122"/>
                  </a:lnTo>
                  <a:lnTo>
                    <a:pt x="627" y="133"/>
                  </a:lnTo>
                  <a:lnTo>
                    <a:pt x="635" y="145"/>
                  </a:lnTo>
                  <a:lnTo>
                    <a:pt x="643" y="157"/>
                  </a:lnTo>
                  <a:lnTo>
                    <a:pt x="651" y="170"/>
                  </a:lnTo>
                  <a:lnTo>
                    <a:pt x="659" y="183"/>
                  </a:lnTo>
                  <a:lnTo>
                    <a:pt x="667" y="197"/>
                  </a:lnTo>
                  <a:lnTo>
                    <a:pt x="674" y="211"/>
                  </a:lnTo>
                  <a:lnTo>
                    <a:pt x="682" y="226"/>
                  </a:lnTo>
                  <a:lnTo>
                    <a:pt x="690" y="241"/>
                  </a:lnTo>
                  <a:lnTo>
                    <a:pt x="698" y="258"/>
                  </a:lnTo>
                  <a:lnTo>
                    <a:pt x="706" y="273"/>
                  </a:lnTo>
                  <a:lnTo>
                    <a:pt x="713" y="290"/>
                  </a:lnTo>
                  <a:lnTo>
                    <a:pt x="721" y="307"/>
                  </a:lnTo>
                  <a:lnTo>
                    <a:pt x="729" y="324"/>
                  </a:lnTo>
                  <a:lnTo>
                    <a:pt x="737" y="342"/>
                  </a:lnTo>
                  <a:lnTo>
                    <a:pt x="744" y="360"/>
                  </a:lnTo>
                  <a:lnTo>
                    <a:pt x="752" y="379"/>
                  </a:lnTo>
                  <a:lnTo>
                    <a:pt x="760" y="398"/>
                  </a:lnTo>
                  <a:lnTo>
                    <a:pt x="767" y="418"/>
                  </a:lnTo>
                  <a:lnTo>
                    <a:pt x="775" y="439"/>
                  </a:lnTo>
                  <a:lnTo>
                    <a:pt x="783" y="459"/>
                  </a:lnTo>
                  <a:lnTo>
                    <a:pt x="790" y="480"/>
                  </a:lnTo>
                  <a:lnTo>
                    <a:pt x="798" y="502"/>
                  </a:lnTo>
                  <a:lnTo>
                    <a:pt x="805" y="524"/>
                  </a:lnTo>
                  <a:lnTo>
                    <a:pt x="813" y="546"/>
                  </a:lnTo>
                  <a:lnTo>
                    <a:pt x="821" y="569"/>
                  </a:lnTo>
                  <a:lnTo>
                    <a:pt x="829" y="593"/>
                  </a:lnTo>
                  <a:lnTo>
                    <a:pt x="836" y="617"/>
                  </a:lnTo>
                  <a:lnTo>
                    <a:pt x="844" y="641"/>
                  </a:lnTo>
                  <a:lnTo>
                    <a:pt x="851" y="666"/>
                  </a:lnTo>
                  <a:lnTo>
                    <a:pt x="859" y="691"/>
                  </a:lnTo>
                  <a:lnTo>
                    <a:pt x="867" y="717"/>
                  </a:lnTo>
                  <a:lnTo>
                    <a:pt x="874" y="743"/>
                  </a:lnTo>
                  <a:lnTo>
                    <a:pt x="882" y="770"/>
                  </a:lnTo>
                  <a:lnTo>
                    <a:pt x="889" y="796"/>
                  </a:lnTo>
                  <a:lnTo>
                    <a:pt x="897" y="824"/>
                  </a:lnTo>
                  <a:lnTo>
                    <a:pt x="904" y="852"/>
                  </a:lnTo>
                  <a:lnTo>
                    <a:pt x="912" y="881"/>
                  </a:lnTo>
                  <a:lnTo>
                    <a:pt x="919" y="909"/>
                  </a:lnTo>
                  <a:lnTo>
                    <a:pt x="927" y="938"/>
                  </a:lnTo>
                  <a:lnTo>
                    <a:pt x="934" y="967"/>
                  </a:lnTo>
                  <a:lnTo>
                    <a:pt x="942" y="998"/>
                  </a:lnTo>
                  <a:lnTo>
                    <a:pt x="950" y="1029"/>
                  </a:lnTo>
                  <a:lnTo>
                    <a:pt x="957" y="1059"/>
                  </a:lnTo>
                  <a:lnTo>
                    <a:pt x="965" y="1090"/>
                  </a:lnTo>
                  <a:lnTo>
                    <a:pt x="972" y="1122"/>
                  </a:lnTo>
                  <a:lnTo>
                    <a:pt x="980" y="1154"/>
                  </a:lnTo>
                  <a:lnTo>
                    <a:pt x="987" y="1187"/>
                  </a:lnTo>
                  <a:lnTo>
                    <a:pt x="995" y="1219"/>
                  </a:lnTo>
                  <a:lnTo>
                    <a:pt x="1002" y="1252"/>
                  </a:lnTo>
                  <a:lnTo>
                    <a:pt x="1010" y="1286"/>
                  </a:lnTo>
                  <a:lnTo>
                    <a:pt x="1017" y="1320"/>
                  </a:lnTo>
                  <a:lnTo>
                    <a:pt x="1025" y="1355"/>
                  </a:lnTo>
                  <a:lnTo>
                    <a:pt x="1032" y="1389"/>
                  </a:lnTo>
                  <a:lnTo>
                    <a:pt x="1040" y="1424"/>
                  </a:lnTo>
                  <a:lnTo>
                    <a:pt x="1047" y="1460"/>
                  </a:lnTo>
                  <a:lnTo>
                    <a:pt x="1055" y="1496"/>
                  </a:lnTo>
                  <a:lnTo>
                    <a:pt x="1062" y="1532"/>
                  </a:lnTo>
                  <a:lnTo>
                    <a:pt x="1070" y="1569"/>
                  </a:lnTo>
                  <a:lnTo>
                    <a:pt x="1078" y="1606"/>
                  </a:lnTo>
                  <a:lnTo>
                    <a:pt x="1085" y="1643"/>
                  </a:lnTo>
                  <a:lnTo>
                    <a:pt x="1093" y="1681"/>
                  </a:lnTo>
                  <a:lnTo>
                    <a:pt x="1100" y="1719"/>
                  </a:lnTo>
                  <a:lnTo>
                    <a:pt x="1108" y="1757"/>
                  </a:lnTo>
                  <a:lnTo>
                    <a:pt x="1115" y="1796"/>
                  </a:lnTo>
                  <a:lnTo>
                    <a:pt x="1123" y="1835"/>
                  </a:lnTo>
                  <a:lnTo>
                    <a:pt x="1130" y="1875"/>
                  </a:lnTo>
                  <a:lnTo>
                    <a:pt x="1138" y="1915"/>
                  </a:lnTo>
                  <a:lnTo>
                    <a:pt x="1145" y="1955"/>
                  </a:lnTo>
                  <a:lnTo>
                    <a:pt x="1153" y="1995"/>
                  </a:lnTo>
                  <a:lnTo>
                    <a:pt x="1161" y="2036"/>
                  </a:lnTo>
                  <a:lnTo>
                    <a:pt x="1168" y="2077"/>
                  </a:lnTo>
                  <a:lnTo>
                    <a:pt x="1176" y="2118"/>
                  </a:lnTo>
                  <a:lnTo>
                    <a:pt x="1183" y="2160"/>
                  </a:lnTo>
                  <a:lnTo>
                    <a:pt x="1191" y="2202"/>
                  </a:lnTo>
                  <a:lnTo>
                    <a:pt x="1198" y="2244"/>
                  </a:lnTo>
                  <a:lnTo>
                    <a:pt x="1206" y="2287"/>
                  </a:lnTo>
                  <a:lnTo>
                    <a:pt x="1213" y="2330"/>
                  </a:lnTo>
                  <a:lnTo>
                    <a:pt x="1221" y="2373"/>
                  </a:lnTo>
                  <a:lnTo>
                    <a:pt x="1228" y="2416"/>
                  </a:lnTo>
                  <a:lnTo>
                    <a:pt x="1236" y="2460"/>
                  </a:lnTo>
                  <a:lnTo>
                    <a:pt x="1243" y="2504"/>
                  </a:lnTo>
                  <a:lnTo>
                    <a:pt x="1251" y="2548"/>
                  </a:lnTo>
                  <a:lnTo>
                    <a:pt x="1258" y="2592"/>
                  </a:lnTo>
                  <a:lnTo>
                    <a:pt x="1266" y="2638"/>
                  </a:lnTo>
                  <a:lnTo>
                    <a:pt x="1273" y="2683"/>
                  </a:lnTo>
                  <a:lnTo>
                    <a:pt x="1281" y="2728"/>
                  </a:lnTo>
                  <a:lnTo>
                    <a:pt x="1288" y="2773"/>
                  </a:lnTo>
                  <a:lnTo>
                    <a:pt x="1296" y="2819"/>
                  </a:lnTo>
                  <a:lnTo>
                    <a:pt x="1303" y="2865"/>
                  </a:lnTo>
                  <a:lnTo>
                    <a:pt x="1311" y="2911"/>
                  </a:lnTo>
                  <a:lnTo>
                    <a:pt x="1318" y="2958"/>
                  </a:lnTo>
                  <a:lnTo>
                    <a:pt x="1326" y="3004"/>
                  </a:lnTo>
                  <a:lnTo>
                    <a:pt x="1333" y="3051"/>
                  </a:lnTo>
                  <a:lnTo>
                    <a:pt x="1341" y="3098"/>
                  </a:lnTo>
                  <a:lnTo>
                    <a:pt x="1348" y="3146"/>
                  </a:lnTo>
                  <a:lnTo>
                    <a:pt x="1356" y="3193"/>
                  </a:lnTo>
                  <a:lnTo>
                    <a:pt x="1363" y="3241"/>
                  </a:lnTo>
                  <a:lnTo>
                    <a:pt x="1371" y="3289"/>
                  </a:lnTo>
                  <a:lnTo>
                    <a:pt x="1378" y="3338"/>
                  </a:lnTo>
                  <a:lnTo>
                    <a:pt x="1386" y="3386"/>
                  </a:lnTo>
                  <a:lnTo>
                    <a:pt x="1393" y="3434"/>
                  </a:lnTo>
                  <a:lnTo>
                    <a:pt x="1401" y="3483"/>
                  </a:lnTo>
                  <a:lnTo>
                    <a:pt x="1408" y="3532"/>
                  </a:lnTo>
                  <a:lnTo>
                    <a:pt x="1416" y="3581"/>
                  </a:lnTo>
                  <a:lnTo>
                    <a:pt x="1423" y="3630"/>
                  </a:lnTo>
                  <a:lnTo>
                    <a:pt x="1431" y="3679"/>
                  </a:lnTo>
                  <a:lnTo>
                    <a:pt x="1438" y="3729"/>
                  </a:lnTo>
                  <a:lnTo>
                    <a:pt x="1446" y="3778"/>
                  </a:lnTo>
                  <a:lnTo>
                    <a:pt x="1453" y="3828"/>
                  </a:lnTo>
                  <a:lnTo>
                    <a:pt x="1461" y="3878"/>
                  </a:lnTo>
                  <a:lnTo>
                    <a:pt x="1468" y="3928"/>
                  </a:lnTo>
                  <a:lnTo>
                    <a:pt x="1476" y="3978"/>
                  </a:lnTo>
                  <a:lnTo>
                    <a:pt x="1483" y="4029"/>
                  </a:lnTo>
                  <a:lnTo>
                    <a:pt x="1491" y="4079"/>
                  </a:lnTo>
                  <a:lnTo>
                    <a:pt x="1499" y="4130"/>
                  </a:lnTo>
                  <a:lnTo>
                    <a:pt x="1506" y="4180"/>
                  </a:lnTo>
                  <a:lnTo>
                    <a:pt x="1514" y="4231"/>
                  </a:lnTo>
                  <a:lnTo>
                    <a:pt x="1521" y="4282"/>
                  </a:lnTo>
                  <a:lnTo>
                    <a:pt x="1529" y="4333"/>
                  </a:lnTo>
                  <a:lnTo>
                    <a:pt x="1536" y="4384"/>
                  </a:lnTo>
                  <a:lnTo>
                    <a:pt x="1544" y="4435"/>
                  </a:lnTo>
                  <a:lnTo>
                    <a:pt x="1551" y="4487"/>
                  </a:lnTo>
                  <a:lnTo>
                    <a:pt x="1559" y="4537"/>
                  </a:lnTo>
                  <a:lnTo>
                    <a:pt x="1566" y="4589"/>
                  </a:lnTo>
                  <a:lnTo>
                    <a:pt x="1574" y="4640"/>
                  </a:lnTo>
                  <a:lnTo>
                    <a:pt x="1581" y="4692"/>
                  </a:lnTo>
                  <a:lnTo>
                    <a:pt x="1589" y="4743"/>
                  </a:lnTo>
                  <a:lnTo>
                    <a:pt x="1596" y="4795"/>
                  </a:lnTo>
                  <a:lnTo>
                    <a:pt x="1604" y="4847"/>
                  </a:lnTo>
                  <a:lnTo>
                    <a:pt x="1611" y="4898"/>
                  </a:lnTo>
                  <a:lnTo>
                    <a:pt x="1619" y="4950"/>
                  </a:lnTo>
                  <a:lnTo>
                    <a:pt x="1626" y="5002"/>
                  </a:lnTo>
                  <a:lnTo>
                    <a:pt x="1634" y="5053"/>
                  </a:lnTo>
                  <a:lnTo>
                    <a:pt x="1641" y="5105"/>
                  </a:lnTo>
                  <a:lnTo>
                    <a:pt x="1649" y="5157"/>
                  </a:lnTo>
                  <a:lnTo>
                    <a:pt x="1656" y="5208"/>
                  </a:lnTo>
                  <a:lnTo>
                    <a:pt x="1664" y="5260"/>
                  </a:lnTo>
                  <a:lnTo>
                    <a:pt x="1671" y="5312"/>
                  </a:lnTo>
                  <a:lnTo>
                    <a:pt x="1679" y="5364"/>
                  </a:lnTo>
                  <a:lnTo>
                    <a:pt x="1686" y="5415"/>
                  </a:lnTo>
                  <a:lnTo>
                    <a:pt x="1694" y="5467"/>
                  </a:lnTo>
                  <a:lnTo>
                    <a:pt x="1701" y="5519"/>
                  </a:lnTo>
                  <a:lnTo>
                    <a:pt x="1709" y="5570"/>
                  </a:lnTo>
                  <a:lnTo>
                    <a:pt x="1716" y="5622"/>
                  </a:lnTo>
                  <a:lnTo>
                    <a:pt x="1724" y="5673"/>
                  </a:lnTo>
                  <a:lnTo>
                    <a:pt x="1731" y="5725"/>
                  </a:lnTo>
                  <a:lnTo>
                    <a:pt x="1739" y="5776"/>
                  </a:lnTo>
                  <a:lnTo>
                    <a:pt x="1746" y="5828"/>
                  </a:lnTo>
                  <a:lnTo>
                    <a:pt x="1754" y="5879"/>
                  </a:lnTo>
                  <a:lnTo>
                    <a:pt x="1761" y="5930"/>
                  </a:lnTo>
                  <a:lnTo>
                    <a:pt x="1769" y="5982"/>
                  </a:lnTo>
                  <a:lnTo>
                    <a:pt x="1776" y="6032"/>
                  </a:lnTo>
                  <a:lnTo>
                    <a:pt x="1784" y="6083"/>
                  </a:lnTo>
                  <a:lnTo>
                    <a:pt x="1791" y="6134"/>
                  </a:lnTo>
                  <a:lnTo>
                    <a:pt x="1799" y="6185"/>
                  </a:lnTo>
                  <a:lnTo>
                    <a:pt x="1806" y="6236"/>
                  </a:lnTo>
                  <a:lnTo>
                    <a:pt x="1814" y="6286"/>
                  </a:lnTo>
                  <a:lnTo>
                    <a:pt x="1821" y="6337"/>
                  </a:lnTo>
                  <a:lnTo>
                    <a:pt x="1829" y="6387"/>
                  </a:lnTo>
                  <a:lnTo>
                    <a:pt x="1837" y="6438"/>
                  </a:lnTo>
                  <a:lnTo>
                    <a:pt x="1844" y="6488"/>
                  </a:lnTo>
                  <a:lnTo>
                    <a:pt x="1852" y="6538"/>
                  </a:lnTo>
                  <a:lnTo>
                    <a:pt x="1859" y="6588"/>
                  </a:lnTo>
                  <a:lnTo>
                    <a:pt x="1867" y="6638"/>
                  </a:lnTo>
                  <a:lnTo>
                    <a:pt x="1874" y="6687"/>
                  </a:lnTo>
                  <a:lnTo>
                    <a:pt x="1882" y="6737"/>
                  </a:lnTo>
                  <a:lnTo>
                    <a:pt x="1889" y="6786"/>
                  </a:lnTo>
                  <a:lnTo>
                    <a:pt x="1897" y="6836"/>
                  </a:lnTo>
                  <a:lnTo>
                    <a:pt x="1904" y="6885"/>
                  </a:lnTo>
                  <a:lnTo>
                    <a:pt x="1912" y="6933"/>
                  </a:lnTo>
                  <a:lnTo>
                    <a:pt x="1919" y="6982"/>
                  </a:lnTo>
                  <a:lnTo>
                    <a:pt x="1927" y="7031"/>
                  </a:lnTo>
                  <a:lnTo>
                    <a:pt x="1934" y="7079"/>
                  </a:lnTo>
                  <a:lnTo>
                    <a:pt x="1942" y="7127"/>
                  </a:lnTo>
                  <a:lnTo>
                    <a:pt x="1949" y="7175"/>
                  </a:lnTo>
                  <a:lnTo>
                    <a:pt x="1957" y="7222"/>
                  </a:lnTo>
                  <a:lnTo>
                    <a:pt x="1964" y="7271"/>
                  </a:lnTo>
                  <a:lnTo>
                    <a:pt x="1972" y="7317"/>
                  </a:lnTo>
                  <a:lnTo>
                    <a:pt x="1979" y="7365"/>
                  </a:lnTo>
                  <a:lnTo>
                    <a:pt x="1987" y="7411"/>
                  </a:lnTo>
                  <a:lnTo>
                    <a:pt x="1994" y="7458"/>
                  </a:lnTo>
                  <a:lnTo>
                    <a:pt x="2002" y="7505"/>
                  </a:lnTo>
                  <a:lnTo>
                    <a:pt x="2009" y="7551"/>
                  </a:lnTo>
                  <a:lnTo>
                    <a:pt x="2017" y="7597"/>
                  </a:lnTo>
                  <a:lnTo>
                    <a:pt x="2024" y="7643"/>
                  </a:lnTo>
                  <a:lnTo>
                    <a:pt x="2032" y="7688"/>
                  </a:lnTo>
                  <a:lnTo>
                    <a:pt x="2039" y="7734"/>
                  </a:lnTo>
                  <a:lnTo>
                    <a:pt x="2047" y="7779"/>
                  </a:lnTo>
                  <a:lnTo>
                    <a:pt x="2054" y="7823"/>
                  </a:lnTo>
                  <a:lnTo>
                    <a:pt x="2062" y="7868"/>
                  </a:lnTo>
                  <a:lnTo>
                    <a:pt x="2069" y="7912"/>
                  </a:lnTo>
                  <a:lnTo>
                    <a:pt x="2077" y="7956"/>
                  </a:lnTo>
                  <a:lnTo>
                    <a:pt x="2084" y="8000"/>
                  </a:lnTo>
                  <a:lnTo>
                    <a:pt x="2092" y="8043"/>
                  </a:lnTo>
                  <a:lnTo>
                    <a:pt x="2099" y="8086"/>
                  </a:lnTo>
                  <a:lnTo>
                    <a:pt x="2107" y="8129"/>
                  </a:lnTo>
                  <a:lnTo>
                    <a:pt x="2114" y="8172"/>
                  </a:lnTo>
                  <a:lnTo>
                    <a:pt x="2122" y="8214"/>
                  </a:lnTo>
                  <a:lnTo>
                    <a:pt x="2129" y="8256"/>
                  </a:lnTo>
                  <a:lnTo>
                    <a:pt x="2137" y="8298"/>
                  </a:lnTo>
                  <a:lnTo>
                    <a:pt x="2144" y="8338"/>
                  </a:lnTo>
                  <a:lnTo>
                    <a:pt x="2152" y="8379"/>
                  </a:lnTo>
                  <a:lnTo>
                    <a:pt x="2159" y="8420"/>
                  </a:lnTo>
                  <a:lnTo>
                    <a:pt x="2167" y="8460"/>
                  </a:lnTo>
                  <a:lnTo>
                    <a:pt x="2175" y="8501"/>
                  </a:lnTo>
                  <a:lnTo>
                    <a:pt x="2182" y="8541"/>
                  </a:lnTo>
                  <a:lnTo>
                    <a:pt x="2190" y="8579"/>
                  </a:lnTo>
                  <a:lnTo>
                    <a:pt x="2197" y="8619"/>
                  </a:lnTo>
                  <a:lnTo>
                    <a:pt x="2205" y="8657"/>
                  </a:lnTo>
                  <a:lnTo>
                    <a:pt x="2212" y="8696"/>
                  </a:lnTo>
                  <a:lnTo>
                    <a:pt x="2220" y="8734"/>
                  </a:lnTo>
                  <a:lnTo>
                    <a:pt x="2227" y="8772"/>
                  </a:lnTo>
                  <a:lnTo>
                    <a:pt x="2235" y="8808"/>
                  </a:lnTo>
                  <a:lnTo>
                    <a:pt x="2242" y="8845"/>
                  </a:lnTo>
                  <a:lnTo>
                    <a:pt x="2250" y="8882"/>
                  </a:lnTo>
                  <a:lnTo>
                    <a:pt x="2257" y="8918"/>
                  </a:lnTo>
                  <a:lnTo>
                    <a:pt x="2264" y="8954"/>
                  </a:lnTo>
                  <a:lnTo>
                    <a:pt x="2272" y="8990"/>
                  </a:lnTo>
                  <a:lnTo>
                    <a:pt x="2279" y="9024"/>
                  </a:lnTo>
                  <a:lnTo>
                    <a:pt x="2287" y="9059"/>
                  </a:lnTo>
                  <a:lnTo>
                    <a:pt x="2294" y="9094"/>
                  </a:lnTo>
                  <a:lnTo>
                    <a:pt x="2302" y="9128"/>
                  </a:lnTo>
                  <a:lnTo>
                    <a:pt x="2309" y="9161"/>
                  </a:lnTo>
                  <a:lnTo>
                    <a:pt x="2317" y="9194"/>
                  </a:lnTo>
                  <a:lnTo>
                    <a:pt x="2324" y="9227"/>
                  </a:lnTo>
                  <a:lnTo>
                    <a:pt x="2332" y="9259"/>
                  </a:lnTo>
                  <a:lnTo>
                    <a:pt x="2339" y="9291"/>
                  </a:lnTo>
                  <a:lnTo>
                    <a:pt x="2347" y="9322"/>
                  </a:lnTo>
                  <a:lnTo>
                    <a:pt x="2354" y="9353"/>
                  </a:lnTo>
                  <a:lnTo>
                    <a:pt x="2362" y="9384"/>
                  </a:lnTo>
                  <a:lnTo>
                    <a:pt x="2369" y="9414"/>
                  </a:lnTo>
                  <a:lnTo>
                    <a:pt x="2377" y="9444"/>
                  </a:lnTo>
                  <a:lnTo>
                    <a:pt x="2384" y="9473"/>
                  </a:lnTo>
                  <a:lnTo>
                    <a:pt x="2391" y="9502"/>
                  </a:lnTo>
                  <a:lnTo>
                    <a:pt x="2399" y="9531"/>
                  </a:lnTo>
                  <a:lnTo>
                    <a:pt x="2406" y="9559"/>
                  </a:lnTo>
                  <a:lnTo>
                    <a:pt x="2414" y="9587"/>
                  </a:lnTo>
                  <a:lnTo>
                    <a:pt x="2421" y="9613"/>
                  </a:lnTo>
                  <a:lnTo>
                    <a:pt x="2429" y="9640"/>
                  </a:lnTo>
                  <a:lnTo>
                    <a:pt x="2436" y="9666"/>
                  </a:lnTo>
                  <a:lnTo>
                    <a:pt x="2444" y="9692"/>
                  </a:lnTo>
                  <a:lnTo>
                    <a:pt x="2451" y="9717"/>
                  </a:lnTo>
                  <a:lnTo>
                    <a:pt x="2459" y="9743"/>
                  </a:lnTo>
                  <a:lnTo>
                    <a:pt x="2466" y="9767"/>
                  </a:lnTo>
                  <a:lnTo>
                    <a:pt x="2473" y="9791"/>
                  </a:lnTo>
                  <a:lnTo>
                    <a:pt x="2481" y="9815"/>
                  </a:lnTo>
                  <a:lnTo>
                    <a:pt x="2488" y="9837"/>
                  </a:lnTo>
                  <a:lnTo>
                    <a:pt x="2496" y="9860"/>
                  </a:lnTo>
                  <a:lnTo>
                    <a:pt x="2503" y="9881"/>
                  </a:lnTo>
                  <a:lnTo>
                    <a:pt x="2511" y="9903"/>
                  </a:lnTo>
                  <a:lnTo>
                    <a:pt x="2518" y="9925"/>
                  </a:lnTo>
                  <a:lnTo>
                    <a:pt x="2526" y="9945"/>
                  </a:lnTo>
                  <a:lnTo>
                    <a:pt x="2533" y="9965"/>
                  </a:lnTo>
                  <a:lnTo>
                    <a:pt x="2540" y="9985"/>
                  </a:lnTo>
                  <a:lnTo>
                    <a:pt x="2548" y="10004"/>
                  </a:lnTo>
                  <a:lnTo>
                    <a:pt x="2555" y="10023"/>
                  </a:lnTo>
                  <a:lnTo>
                    <a:pt x="2562" y="10041"/>
                  </a:lnTo>
                  <a:lnTo>
                    <a:pt x="2570" y="10059"/>
                  </a:lnTo>
                  <a:lnTo>
                    <a:pt x="2577" y="10076"/>
                  </a:lnTo>
                  <a:lnTo>
                    <a:pt x="2584" y="10093"/>
                  </a:lnTo>
                  <a:lnTo>
                    <a:pt x="2592" y="10109"/>
                  </a:lnTo>
                  <a:lnTo>
                    <a:pt x="2599" y="10124"/>
                  </a:lnTo>
                  <a:lnTo>
                    <a:pt x="2606" y="10140"/>
                  </a:lnTo>
                  <a:lnTo>
                    <a:pt x="2613" y="10154"/>
                  </a:lnTo>
                  <a:lnTo>
                    <a:pt x="2621" y="10168"/>
                  </a:lnTo>
                  <a:lnTo>
                    <a:pt x="2628" y="10182"/>
                  </a:lnTo>
                  <a:lnTo>
                    <a:pt x="2635" y="10195"/>
                  </a:lnTo>
                  <a:lnTo>
                    <a:pt x="2642" y="10207"/>
                  </a:lnTo>
                  <a:lnTo>
                    <a:pt x="2649" y="10219"/>
                  </a:lnTo>
                  <a:lnTo>
                    <a:pt x="2657" y="10231"/>
                  </a:lnTo>
                  <a:lnTo>
                    <a:pt x="2663" y="10241"/>
                  </a:lnTo>
                  <a:lnTo>
                    <a:pt x="2670" y="10251"/>
                  </a:lnTo>
                  <a:lnTo>
                    <a:pt x="2678" y="10262"/>
                  </a:lnTo>
                  <a:lnTo>
                    <a:pt x="2684" y="10271"/>
                  </a:lnTo>
                  <a:lnTo>
                    <a:pt x="2691" y="10279"/>
                  </a:lnTo>
                  <a:lnTo>
                    <a:pt x="2697" y="10287"/>
                  </a:lnTo>
                  <a:lnTo>
                    <a:pt x="2704" y="10295"/>
                  </a:lnTo>
                  <a:lnTo>
                    <a:pt x="2711" y="10303"/>
                  </a:lnTo>
                  <a:lnTo>
                    <a:pt x="2717" y="10309"/>
                  </a:lnTo>
                  <a:lnTo>
                    <a:pt x="2723" y="10314"/>
                  </a:lnTo>
                  <a:lnTo>
                    <a:pt x="2729" y="10320"/>
                  </a:lnTo>
                  <a:lnTo>
                    <a:pt x="2735" y="10324"/>
                  </a:lnTo>
                  <a:lnTo>
                    <a:pt x="2741" y="10329"/>
                  </a:lnTo>
                  <a:lnTo>
                    <a:pt x="2747" y="10333"/>
                  </a:lnTo>
                  <a:lnTo>
                    <a:pt x="2753" y="10336"/>
                  </a:lnTo>
                  <a:lnTo>
                    <a:pt x="2758" y="10339"/>
                  </a:lnTo>
                  <a:lnTo>
                    <a:pt x="2763" y="10341"/>
                  </a:lnTo>
                  <a:lnTo>
                    <a:pt x="2768" y="10343"/>
                  </a:lnTo>
                  <a:lnTo>
                    <a:pt x="2773" y="10344"/>
                  </a:lnTo>
                  <a:lnTo>
                    <a:pt x="2778" y="10346"/>
                  </a:lnTo>
                  <a:lnTo>
                    <a:pt x="2779" y="10345"/>
                  </a:lnTo>
                  <a:lnTo>
                    <a:pt x="2787" y="10346"/>
                  </a:lnTo>
                  <a:lnTo>
                    <a:pt x="2791" y="10347"/>
                  </a:lnTo>
                  <a:lnTo>
                    <a:pt x="2793" y="10346"/>
                  </a:lnTo>
                  <a:lnTo>
                    <a:pt x="2800" y="10346"/>
                  </a:lnTo>
                  <a:lnTo>
                    <a:pt x="2805" y="10345"/>
                  </a:lnTo>
                  <a:lnTo>
                    <a:pt x="2806" y="10344"/>
                  </a:lnTo>
                  <a:lnTo>
                    <a:pt x="2814" y="10342"/>
                  </a:lnTo>
                  <a:lnTo>
                    <a:pt x="2816" y="10341"/>
                  </a:lnTo>
                  <a:lnTo>
                    <a:pt x="2823" y="10338"/>
                  </a:lnTo>
                  <a:lnTo>
                    <a:pt x="2826" y="10336"/>
                  </a:lnTo>
                  <a:lnTo>
                    <a:pt x="2833" y="10332"/>
                  </a:lnTo>
                  <a:lnTo>
                    <a:pt x="2837" y="10330"/>
                  </a:lnTo>
                  <a:lnTo>
                    <a:pt x="2843" y="10325"/>
                  </a:lnTo>
                  <a:lnTo>
                    <a:pt x="2850" y="10320"/>
                  </a:lnTo>
                  <a:lnTo>
                    <a:pt x="2855" y="10316"/>
                  </a:lnTo>
                  <a:lnTo>
                    <a:pt x="2861" y="10310"/>
                  </a:lnTo>
                  <a:lnTo>
                    <a:pt x="2868" y="10303"/>
                  </a:lnTo>
                  <a:lnTo>
                    <a:pt x="2873" y="10297"/>
                  </a:lnTo>
                  <a:lnTo>
                    <a:pt x="2880" y="10290"/>
                  </a:lnTo>
                  <a:lnTo>
                    <a:pt x="2887" y="10282"/>
                  </a:lnTo>
                  <a:lnTo>
                    <a:pt x="2893" y="10273"/>
                  </a:lnTo>
                  <a:lnTo>
                    <a:pt x="2901" y="10264"/>
                  </a:lnTo>
                  <a:lnTo>
                    <a:pt x="2907" y="10255"/>
                  </a:lnTo>
                  <a:lnTo>
                    <a:pt x="2914" y="10245"/>
                  </a:lnTo>
                  <a:lnTo>
                    <a:pt x="2921" y="10234"/>
                  </a:lnTo>
                  <a:lnTo>
                    <a:pt x="2928" y="10223"/>
                  </a:lnTo>
                  <a:lnTo>
                    <a:pt x="2935" y="10211"/>
                  </a:lnTo>
                  <a:lnTo>
                    <a:pt x="2942" y="10199"/>
                  </a:lnTo>
                  <a:lnTo>
                    <a:pt x="2949" y="10186"/>
                  </a:lnTo>
                  <a:lnTo>
                    <a:pt x="2956" y="10173"/>
                  </a:lnTo>
                  <a:lnTo>
                    <a:pt x="2964" y="10159"/>
                  </a:lnTo>
                  <a:lnTo>
                    <a:pt x="2971" y="10145"/>
                  </a:lnTo>
                  <a:lnTo>
                    <a:pt x="2978" y="10130"/>
                  </a:lnTo>
                  <a:lnTo>
                    <a:pt x="2985" y="10115"/>
                  </a:lnTo>
                  <a:lnTo>
                    <a:pt x="2992" y="10099"/>
                  </a:lnTo>
                  <a:lnTo>
                    <a:pt x="3000" y="10082"/>
                  </a:lnTo>
                  <a:lnTo>
                    <a:pt x="3007" y="10065"/>
                  </a:lnTo>
                  <a:lnTo>
                    <a:pt x="3014" y="10048"/>
                  </a:lnTo>
                  <a:lnTo>
                    <a:pt x="3021" y="10030"/>
                  </a:lnTo>
                  <a:lnTo>
                    <a:pt x="3029" y="10011"/>
                  </a:lnTo>
                  <a:lnTo>
                    <a:pt x="3036" y="9992"/>
                  </a:lnTo>
                  <a:lnTo>
                    <a:pt x="3044" y="9973"/>
                  </a:lnTo>
                  <a:lnTo>
                    <a:pt x="3051" y="9953"/>
                  </a:lnTo>
                  <a:lnTo>
                    <a:pt x="3058" y="9932"/>
                  </a:lnTo>
                  <a:lnTo>
                    <a:pt x="3066" y="9912"/>
                  </a:lnTo>
                  <a:lnTo>
                    <a:pt x="3073" y="9890"/>
                  </a:lnTo>
                  <a:lnTo>
                    <a:pt x="3081" y="9868"/>
                  </a:lnTo>
                  <a:lnTo>
                    <a:pt x="3089" y="9845"/>
                  </a:lnTo>
                  <a:lnTo>
                    <a:pt x="3096" y="9823"/>
                  </a:lnTo>
                  <a:lnTo>
                    <a:pt x="3103" y="9800"/>
                  </a:lnTo>
                  <a:lnTo>
                    <a:pt x="3111" y="9776"/>
                  </a:lnTo>
                  <a:lnTo>
                    <a:pt x="3118" y="9752"/>
                  </a:lnTo>
                  <a:lnTo>
                    <a:pt x="3125" y="9727"/>
                  </a:lnTo>
                  <a:lnTo>
                    <a:pt x="3133" y="9702"/>
                  </a:lnTo>
                  <a:lnTo>
                    <a:pt x="3140" y="9676"/>
                  </a:lnTo>
                  <a:lnTo>
                    <a:pt x="3148" y="9650"/>
                  </a:lnTo>
                  <a:lnTo>
                    <a:pt x="3155" y="9624"/>
                  </a:lnTo>
                  <a:lnTo>
                    <a:pt x="3163" y="9597"/>
                  </a:lnTo>
                  <a:lnTo>
                    <a:pt x="3170" y="9569"/>
                  </a:lnTo>
                  <a:lnTo>
                    <a:pt x="3178" y="9542"/>
                  </a:lnTo>
                  <a:lnTo>
                    <a:pt x="3185" y="9513"/>
                  </a:lnTo>
                  <a:lnTo>
                    <a:pt x="3192" y="9484"/>
                  </a:lnTo>
                  <a:lnTo>
                    <a:pt x="3200" y="9455"/>
                  </a:lnTo>
                  <a:lnTo>
                    <a:pt x="3207" y="9426"/>
                  </a:lnTo>
                  <a:lnTo>
                    <a:pt x="3215" y="9396"/>
                  </a:lnTo>
                  <a:lnTo>
                    <a:pt x="3222" y="9365"/>
                  </a:lnTo>
                  <a:lnTo>
                    <a:pt x="3230" y="9334"/>
                  </a:lnTo>
                  <a:lnTo>
                    <a:pt x="3237" y="9303"/>
                  </a:lnTo>
                  <a:lnTo>
                    <a:pt x="3245" y="9271"/>
                  </a:lnTo>
                  <a:lnTo>
                    <a:pt x="3252" y="9239"/>
                  </a:lnTo>
                  <a:lnTo>
                    <a:pt x="3260" y="9207"/>
                  </a:lnTo>
                  <a:lnTo>
                    <a:pt x="3267" y="9174"/>
                  </a:lnTo>
                  <a:lnTo>
                    <a:pt x="3275" y="9140"/>
                  </a:lnTo>
                  <a:lnTo>
                    <a:pt x="3282" y="9107"/>
                  </a:lnTo>
                  <a:lnTo>
                    <a:pt x="3290" y="9073"/>
                  </a:lnTo>
                  <a:lnTo>
                    <a:pt x="3297" y="9038"/>
                  </a:lnTo>
                  <a:lnTo>
                    <a:pt x="3305" y="9003"/>
                  </a:lnTo>
                  <a:lnTo>
                    <a:pt x="3312" y="8968"/>
                  </a:lnTo>
                  <a:lnTo>
                    <a:pt x="3319" y="8932"/>
                  </a:lnTo>
                  <a:lnTo>
                    <a:pt x="3327" y="8896"/>
                  </a:lnTo>
                  <a:lnTo>
                    <a:pt x="3334" y="8860"/>
                  </a:lnTo>
                  <a:lnTo>
                    <a:pt x="3342" y="8823"/>
                  </a:lnTo>
                  <a:lnTo>
                    <a:pt x="3349" y="8786"/>
                  </a:lnTo>
                  <a:lnTo>
                    <a:pt x="3357" y="8749"/>
                  </a:lnTo>
                  <a:lnTo>
                    <a:pt x="3364" y="8711"/>
                  </a:lnTo>
                  <a:lnTo>
                    <a:pt x="3372" y="8672"/>
                  </a:lnTo>
                  <a:lnTo>
                    <a:pt x="3379" y="8634"/>
                  </a:lnTo>
                  <a:lnTo>
                    <a:pt x="3387" y="8595"/>
                  </a:lnTo>
                  <a:lnTo>
                    <a:pt x="3394" y="8556"/>
                  </a:lnTo>
                  <a:lnTo>
                    <a:pt x="3402" y="8516"/>
                  </a:lnTo>
                  <a:lnTo>
                    <a:pt x="3409" y="8476"/>
                  </a:lnTo>
                  <a:lnTo>
                    <a:pt x="3417" y="8436"/>
                  </a:lnTo>
                  <a:lnTo>
                    <a:pt x="3425" y="8395"/>
                  </a:lnTo>
                  <a:lnTo>
                    <a:pt x="3432" y="8354"/>
                  </a:lnTo>
                  <a:lnTo>
                    <a:pt x="3440" y="8313"/>
                  </a:lnTo>
                  <a:lnTo>
                    <a:pt x="3447" y="8272"/>
                  </a:lnTo>
                  <a:lnTo>
                    <a:pt x="3455" y="8230"/>
                  </a:lnTo>
                  <a:lnTo>
                    <a:pt x="3462" y="8188"/>
                  </a:lnTo>
                  <a:lnTo>
                    <a:pt x="3470" y="8146"/>
                  </a:lnTo>
                  <a:lnTo>
                    <a:pt x="3477" y="8103"/>
                  </a:lnTo>
                  <a:lnTo>
                    <a:pt x="3485" y="8060"/>
                  </a:lnTo>
                  <a:lnTo>
                    <a:pt x="3492" y="8016"/>
                  </a:lnTo>
                  <a:lnTo>
                    <a:pt x="3500" y="7973"/>
                  </a:lnTo>
                  <a:lnTo>
                    <a:pt x="3507" y="7929"/>
                  </a:lnTo>
                  <a:lnTo>
                    <a:pt x="3515" y="7885"/>
                  </a:lnTo>
                  <a:lnTo>
                    <a:pt x="3522" y="7840"/>
                  </a:lnTo>
                  <a:lnTo>
                    <a:pt x="3530" y="7796"/>
                  </a:lnTo>
                  <a:lnTo>
                    <a:pt x="3537" y="7751"/>
                  </a:lnTo>
                  <a:lnTo>
                    <a:pt x="3545" y="7706"/>
                  </a:lnTo>
                  <a:lnTo>
                    <a:pt x="3552" y="7661"/>
                  </a:lnTo>
                  <a:lnTo>
                    <a:pt x="3560" y="7615"/>
                  </a:lnTo>
                  <a:lnTo>
                    <a:pt x="3567" y="7569"/>
                  </a:lnTo>
                  <a:lnTo>
                    <a:pt x="3575" y="7523"/>
                  </a:lnTo>
                  <a:lnTo>
                    <a:pt x="3582" y="7476"/>
                  </a:lnTo>
                  <a:lnTo>
                    <a:pt x="3590" y="7430"/>
                  </a:lnTo>
                  <a:lnTo>
                    <a:pt x="3597" y="7383"/>
                  </a:lnTo>
                  <a:lnTo>
                    <a:pt x="3605" y="7336"/>
                  </a:lnTo>
                  <a:lnTo>
                    <a:pt x="3612" y="7288"/>
                  </a:lnTo>
                  <a:lnTo>
                    <a:pt x="3620" y="7241"/>
                  </a:lnTo>
                  <a:lnTo>
                    <a:pt x="3627" y="7193"/>
                  </a:lnTo>
                  <a:lnTo>
                    <a:pt x="3635" y="7146"/>
                  </a:lnTo>
                  <a:lnTo>
                    <a:pt x="3642" y="7098"/>
                  </a:lnTo>
                  <a:lnTo>
                    <a:pt x="3650" y="7050"/>
                  </a:lnTo>
                  <a:lnTo>
                    <a:pt x="3657" y="7001"/>
                  </a:lnTo>
                  <a:lnTo>
                    <a:pt x="3665" y="6952"/>
                  </a:lnTo>
                  <a:lnTo>
                    <a:pt x="3672" y="6904"/>
                  </a:lnTo>
                  <a:lnTo>
                    <a:pt x="3680" y="6855"/>
                  </a:lnTo>
                  <a:lnTo>
                    <a:pt x="3687" y="6805"/>
                  </a:lnTo>
                  <a:lnTo>
                    <a:pt x="3695" y="6756"/>
                  </a:lnTo>
                  <a:lnTo>
                    <a:pt x="3702" y="6707"/>
                  </a:lnTo>
                  <a:lnTo>
                    <a:pt x="3710" y="6657"/>
                  </a:lnTo>
                  <a:lnTo>
                    <a:pt x="3717" y="6607"/>
                  </a:lnTo>
                  <a:lnTo>
                    <a:pt x="3724" y="6557"/>
                  </a:lnTo>
                  <a:lnTo>
                    <a:pt x="3732" y="6507"/>
                  </a:lnTo>
                  <a:lnTo>
                    <a:pt x="3739" y="6457"/>
                  </a:lnTo>
                  <a:lnTo>
                    <a:pt x="3747" y="6407"/>
                  </a:lnTo>
                  <a:lnTo>
                    <a:pt x="3754" y="6357"/>
                  </a:lnTo>
                  <a:lnTo>
                    <a:pt x="3763" y="6306"/>
                  </a:lnTo>
                  <a:lnTo>
                    <a:pt x="3770" y="6255"/>
                  </a:lnTo>
                  <a:lnTo>
                    <a:pt x="3777" y="6205"/>
                  </a:lnTo>
                  <a:lnTo>
                    <a:pt x="3785" y="6154"/>
                  </a:lnTo>
                  <a:lnTo>
                    <a:pt x="3792" y="6103"/>
                  </a:lnTo>
                  <a:lnTo>
                    <a:pt x="3800" y="6052"/>
                  </a:lnTo>
                  <a:lnTo>
                    <a:pt x="3807" y="6001"/>
                  </a:lnTo>
                  <a:lnTo>
                    <a:pt x="3815" y="5950"/>
                  </a:lnTo>
                  <a:lnTo>
                    <a:pt x="3822" y="5899"/>
                  </a:lnTo>
                  <a:lnTo>
                    <a:pt x="3830" y="5848"/>
                  </a:lnTo>
                  <a:lnTo>
                    <a:pt x="3837" y="5796"/>
                  </a:lnTo>
                  <a:lnTo>
                    <a:pt x="3845" y="5745"/>
                  </a:lnTo>
                  <a:lnTo>
                    <a:pt x="3852" y="5693"/>
                  </a:lnTo>
                  <a:lnTo>
                    <a:pt x="3860" y="5642"/>
                  </a:lnTo>
                  <a:lnTo>
                    <a:pt x="3867" y="5590"/>
                  </a:lnTo>
                  <a:lnTo>
                    <a:pt x="3875" y="5539"/>
                  </a:lnTo>
                  <a:lnTo>
                    <a:pt x="3882" y="5487"/>
                  </a:lnTo>
                  <a:lnTo>
                    <a:pt x="3890" y="5435"/>
                  </a:lnTo>
                  <a:lnTo>
                    <a:pt x="3897" y="5384"/>
                  </a:lnTo>
                  <a:lnTo>
                    <a:pt x="3905" y="5332"/>
                  </a:lnTo>
                  <a:lnTo>
                    <a:pt x="3912" y="5280"/>
                  </a:lnTo>
                  <a:lnTo>
                    <a:pt x="3920" y="5229"/>
                  </a:lnTo>
                  <a:lnTo>
                    <a:pt x="3927" y="5177"/>
                  </a:lnTo>
                  <a:cubicBezTo>
                    <a:pt x="3931" y="5150"/>
                    <a:pt x="3956" y="5132"/>
                    <a:pt x="3982" y="5136"/>
                  </a:cubicBezTo>
                  <a:cubicBezTo>
                    <a:pt x="4008" y="5140"/>
                    <a:pt x="4026" y="5164"/>
                    <a:pt x="4022" y="5190"/>
                  </a:cubicBezTo>
                  <a:lnTo>
                    <a:pt x="4015" y="5242"/>
                  </a:lnTo>
                  <a:lnTo>
                    <a:pt x="4007" y="5294"/>
                  </a:lnTo>
                  <a:lnTo>
                    <a:pt x="4000" y="5345"/>
                  </a:lnTo>
                  <a:lnTo>
                    <a:pt x="3992" y="5397"/>
                  </a:lnTo>
                  <a:lnTo>
                    <a:pt x="3985" y="5449"/>
                  </a:lnTo>
                  <a:lnTo>
                    <a:pt x="3977" y="5501"/>
                  </a:lnTo>
                  <a:lnTo>
                    <a:pt x="3970" y="5552"/>
                  </a:lnTo>
                  <a:lnTo>
                    <a:pt x="3962" y="5604"/>
                  </a:lnTo>
                  <a:lnTo>
                    <a:pt x="3955" y="5655"/>
                  </a:lnTo>
                  <a:lnTo>
                    <a:pt x="3947" y="5707"/>
                  </a:lnTo>
                  <a:lnTo>
                    <a:pt x="3940" y="5758"/>
                  </a:lnTo>
                  <a:lnTo>
                    <a:pt x="3932" y="5810"/>
                  </a:lnTo>
                  <a:lnTo>
                    <a:pt x="3925" y="5861"/>
                  </a:lnTo>
                  <a:lnTo>
                    <a:pt x="3917" y="5913"/>
                  </a:lnTo>
                  <a:lnTo>
                    <a:pt x="3910" y="5964"/>
                  </a:lnTo>
                  <a:lnTo>
                    <a:pt x="3902" y="6015"/>
                  </a:lnTo>
                  <a:lnTo>
                    <a:pt x="3895" y="6066"/>
                  </a:lnTo>
                  <a:lnTo>
                    <a:pt x="3887" y="6118"/>
                  </a:lnTo>
                  <a:lnTo>
                    <a:pt x="3880" y="6168"/>
                  </a:lnTo>
                  <a:lnTo>
                    <a:pt x="3872" y="6219"/>
                  </a:lnTo>
                  <a:lnTo>
                    <a:pt x="3865" y="6269"/>
                  </a:lnTo>
                  <a:lnTo>
                    <a:pt x="3857" y="6321"/>
                  </a:lnTo>
                  <a:lnTo>
                    <a:pt x="3849" y="6371"/>
                  </a:lnTo>
                  <a:lnTo>
                    <a:pt x="3842" y="6422"/>
                  </a:lnTo>
                  <a:lnTo>
                    <a:pt x="3834" y="6472"/>
                  </a:lnTo>
                  <a:lnTo>
                    <a:pt x="3827" y="6522"/>
                  </a:lnTo>
                  <a:lnTo>
                    <a:pt x="3819" y="6572"/>
                  </a:lnTo>
                  <a:lnTo>
                    <a:pt x="3812" y="6622"/>
                  </a:lnTo>
                  <a:lnTo>
                    <a:pt x="3804" y="6672"/>
                  </a:lnTo>
                  <a:lnTo>
                    <a:pt x="3797" y="6721"/>
                  </a:lnTo>
                  <a:lnTo>
                    <a:pt x="3789" y="6771"/>
                  </a:lnTo>
                  <a:lnTo>
                    <a:pt x="3782" y="6820"/>
                  </a:lnTo>
                  <a:lnTo>
                    <a:pt x="3774" y="6869"/>
                  </a:lnTo>
                  <a:lnTo>
                    <a:pt x="3767" y="6918"/>
                  </a:lnTo>
                  <a:lnTo>
                    <a:pt x="3759" y="6967"/>
                  </a:lnTo>
                  <a:lnTo>
                    <a:pt x="3752" y="7016"/>
                  </a:lnTo>
                  <a:lnTo>
                    <a:pt x="3744" y="7064"/>
                  </a:lnTo>
                  <a:lnTo>
                    <a:pt x="3737" y="7112"/>
                  </a:lnTo>
                  <a:lnTo>
                    <a:pt x="3729" y="7160"/>
                  </a:lnTo>
                  <a:lnTo>
                    <a:pt x="3722" y="7208"/>
                  </a:lnTo>
                  <a:lnTo>
                    <a:pt x="3714" y="7256"/>
                  </a:lnTo>
                  <a:lnTo>
                    <a:pt x="3707" y="7303"/>
                  </a:lnTo>
                  <a:lnTo>
                    <a:pt x="3699" y="7351"/>
                  </a:lnTo>
                  <a:lnTo>
                    <a:pt x="3692" y="7398"/>
                  </a:lnTo>
                  <a:lnTo>
                    <a:pt x="3684" y="7445"/>
                  </a:lnTo>
                  <a:lnTo>
                    <a:pt x="3677" y="7492"/>
                  </a:lnTo>
                  <a:lnTo>
                    <a:pt x="3669" y="7538"/>
                  </a:lnTo>
                  <a:lnTo>
                    <a:pt x="3662" y="7584"/>
                  </a:lnTo>
                  <a:lnTo>
                    <a:pt x="3654" y="7630"/>
                  </a:lnTo>
                  <a:lnTo>
                    <a:pt x="3647" y="7676"/>
                  </a:lnTo>
                  <a:lnTo>
                    <a:pt x="3639" y="7721"/>
                  </a:lnTo>
                  <a:lnTo>
                    <a:pt x="3632" y="7767"/>
                  </a:lnTo>
                  <a:lnTo>
                    <a:pt x="3624" y="7812"/>
                  </a:lnTo>
                  <a:lnTo>
                    <a:pt x="3617" y="7856"/>
                  </a:lnTo>
                  <a:lnTo>
                    <a:pt x="3609" y="7901"/>
                  </a:lnTo>
                  <a:lnTo>
                    <a:pt x="3602" y="7945"/>
                  </a:lnTo>
                  <a:lnTo>
                    <a:pt x="3594" y="7989"/>
                  </a:lnTo>
                  <a:lnTo>
                    <a:pt x="3587" y="8033"/>
                  </a:lnTo>
                  <a:lnTo>
                    <a:pt x="3579" y="8076"/>
                  </a:lnTo>
                  <a:lnTo>
                    <a:pt x="3572" y="8119"/>
                  </a:lnTo>
                  <a:lnTo>
                    <a:pt x="3564" y="8162"/>
                  </a:lnTo>
                  <a:lnTo>
                    <a:pt x="3557" y="8205"/>
                  </a:lnTo>
                  <a:lnTo>
                    <a:pt x="3549" y="8247"/>
                  </a:lnTo>
                  <a:lnTo>
                    <a:pt x="3542" y="8289"/>
                  </a:lnTo>
                  <a:lnTo>
                    <a:pt x="3534" y="8331"/>
                  </a:lnTo>
                  <a:lnTo>
                    <a:pt x="3527" y="8372"/>
                  </a:lnTo>
                  <a:lnTo>
                    <a:pt x="3519" y="8413"/>
                  </a:lnTo>
                  <a:lnTo>
                    <a:pt x="3511" y="8453"/>
                  </a:lnTo>
                  <a:lnTo>
                    <a:pt x="3504" y="8494"/>
                  </a:lnTo>
                  <a:lnTo>
                    <a:pt x="3496" y="8534"/>
                  </a:lnTo>
                  <a:lnTo>
                    <a:pt x="3489" y="8573"/>
                  </a:lnTo>
                  <a:lnTo>
                    <a:pt x="3481" y="8613"/>
                  </a:lnTo>
                  <a:lnTo>
                    <a:pt x="3474" y="8652"/>
                  </a:lnTo>
                  <a:lnTo>
                    <a:pt x="3466" y="8691"/>
                  </a:lnTo>
                  <a:lnTo>
                    <a:pt x="3459" y="8729"/>
                  </a:lnTo>
                  <a:lnTo>
                    <a:pt x="3451" y="8767"/>
                  </a:lnTo>
                  <a:lnTo>
                    <a:pt x="3444" y="8805"/>
                  </a:lnTo>
                  <a:lnTo>
                    <a:pt x="3436" y="8842"/>
                  </a:lnTo>
                  <a:lnTo>
                    <a:pt x="3428" y="8879"/>
                  </a:lnTo>
                  <a:lnTo>
                    <a:pt x="3421" y="8916"/>
                  </a:lnTo>
                  <a:lnTo>
                    <a:pt x="3413" y="8952"/>
                  </a:lnTo>
                  <a:lnTo>
                    <a:pt x="3406" y="8988"/>
                  </a:lnTo>
                  <a:lnTo>
                    <a:pt x="3398" y="9023"/>
                  </a:lnTo>
                  <a:lnTo>
                    <a:pt x="3391" y="9058"/>
                  </a:lnTo>
                  <a:lnTo>
                    <a:pt x="3383" y="9093"/>
                  </a:lnTo>
                  <a:lnTo>
                    <a:pt x="3376" y="9127"/>
                  </a:lnTo>
                  <a:lnTo>
                    <a:pt x="3368" y="9161"/>
                  </a:lnTo>
                  <a:lnTo>
                    <a:pt x="3361" y="9195"/>
                  </a:lnTo>
                  <a:lnTo>
                    <a:pt x="3353" y="9228"/>
                  </a:lnTo>
                  <a:lnTo>
                    <a:pt x="3346" y="9261"/>
                  </a:lnTo>
                  <a:lnTo>
                    <a:pt x="3338" y="9294"/>
                  </a:lnTo>
                  <a:lnTo>
                    <a:pt x="3331" y="9325"/>
                  </a:lnTo>
                  <a:lnTo>
                    <a:pt x="3323" y="9357"/>
                  </a:lnTo>
                  <a:lnTo>
                    <a:pt x="3316" y="9388"/>
                  </a:lnTo>
                  <a:lnTo>
                    <a:pt x="3308" y="9418"/>
                  </a:lnTo>
                  <a:lnTo>
                    <a:pt x="3300" y="9449"/>
                  </a:lnTo>
                  <a:lnTo>
                    <a:pt x="3293" y="9479"/>
                  </a:lnTo>
                  <a:lnTo>
                    <a:pt x="3285" y="9508"/>
                  </a:lnTo>
                  <a:lnTo>
                    <a:pt x="3278" y="9538"/>
                  </a:lnTo>
                  <a:lnTo>
                    <a:pt x="3270" y="9566"/>
                  </a:lnTo>
                  <a:lnTo>
                    <a:pt x="3263" y="9595"/>
                  </a:lnTo>
                  <a:lnTo>
                    <a:pt x="3255" y="9622"/>
                  </a:lnTo>
                  <a:lnTo>
                    <a:pt x="3248" y="9649"/>
                  </a:lnTo>
                  <a:lnTo>
                    <a:pt x="3240" y="9677"/>
                  </a:lnTo>
                  <a:lnTo>
                    <a:pt x="3233" y="9703"/>
                  </a:lnTo>
                  <a:lnTo>
                    <a:pt x="3225" y="9729"/>
                  </a:lnTo>
                  <a:lnTo>
                    <a:pt x="3217" y="9755"/>
                  </a:lnTo>
                  <a:lnTo>
                    <a:pt x="3210" y="9780"/>
                  </a:lnTo>
                  <a:lnTo>
                    <a:pt x="3202" y="9805"/>
                  </a:lnTo>
                  <a:lnTo>
                    <a:pt x="3195" y="9829"/>
                  </a:lnTo>
                  <a:lnTo>
                    <a:pt x="3187" y="9853"/>
                  </a:lnTo>
                  <a:lnTo>
                    <a:pt x="3179" y="9877"/>
                  </a:lnTo>
                  <a:lnTo>
                    <a:pt x="3171" y="9899"/>
                  </a:lnTo>
                  <a:lnTo>
                    <a:pt x="3164" y="9922"/>
                  </a:lnTo>
                  <a:lnTo>
                    <a:pt x="3156" y="9943"/>
                  </a:lnTo>
                  <a:lnTo>
                    <a:pt x="3149" y="9965"/>
                  </a:lnTo>
                  <a:lnTo>
                    <a:pt x="3141" y="9986"/>
                  </a:lnTo>
                  <a:lnTo>
                    <a:pt x="3133" y="10007"/>
                  </a:lnTo>
                  <a:lnTo>
                    <a:pt x="3126" y="10027"/>
                  </a:lnTo>
                  <a:lnTo>
                    <a:pt x="3118" y="10047"/>
                  </a:lnTo>
                  <a:lnTo>
                    <a:pt x="3110" y="10066"/>
                  </a:lnTo>
                  <a:lnTo>
                    <a:pt x="3103" y="10085"/>
                  </a:lnTo>
                  <a:lnTo>
                    <a:pt x="3095" y="10103"/>
                  </a:lnTo>
                  <a:lnTo>
                    <a:pt x="3087" y="10121"/>
                  </a:lnTo>
                  <a:lnTo>
                    <a:pt x="3080" y="10138"/>
                  </a:lnTo>
                  <a:lnTo>
                    <a:pt x="3072" y="10155"/>
                  </a:lnTo>
                  <a:lnTo>
                    <a:pt x="3064" y="10172"/>
                  </a:lnTo>
                  <a:lnTo>
                    <a:pt x="3056" y="10188"/>
                  </a:lnTo>
                  <a:lnTo>
                    <a:pt x="3048" y="10204"/>
                  </a:lnTo>
                  <a:lnTo>
                    <a:pt x="3041" y="10218"/>
                  </a:lnTo>
                  <a:lnTo>
                    <a:pt x="3033" y="10233"/>
                  </a:lnTo>
                  <a:lnTo>
                    <a:pt x="3025" y="10247"/>
                  </a:lnTo>
                  <a:lnTo>
                    <a:pt x="3017" y="10261"/>
                  </a:lnTo>
                  <a:lnTo>
                    <a:pt x="3009" y="10274"/>
                  </a:lnTo>
                  <a:lnTo>
                    <a:pt x="3001" y="10287"/>
                  </a:lnTo>
                  <a:lnTo>
                    <a:pt x="2993" y="10299"/>
                  </a:lnTo>
                  <a:lnTo>
                    <a:pt x="2985" y="10311"/>
                  </a:lnTo>
                  <a:lnTo>
                    <a:pt x="2976" y="10323"/>
                  </a:lnTo>
                  <a:lnTo>
                    <a:pt x="2969" y="10333"/>
                  </a:lnTo>
                  <a:lnTo>
                    <a:pt x="2960" y="10343"/>
                  </a:lnTo>
                  <a:lnTo>
                    <a:pt x="2952" y="10353"/>
                  </a:lnTo>
                  <a:lnTo>
                    <a:pt x="2943" y="10363"/>
                  </a:lnTo>
                  <a:lnTo>
                    <a:pt x="2934" y="10373"/>
                  </a:lnTo>
                  <a:lnTo>
                    <a:pt x="2926" y="10380"/>
                  </a:lnTo>
                  <a:lnTo>
                    <a:pt x="2917" y="10388"/>
                  </a:lnTo>
                  <a:lnTo>
                    <a:pt x="2907" y="10397"/>
                  </a:lnTo>
                  <a:lnTo>
                    <a:pt x="2899" y="10403"/>
                  </a:lnTo>
                  <a:lnTo>
                    <a:pt x="2890" y="10409"/>
                  </a:lnTo>
                  <a:lnTo>
                    <a:pt x="2879" y="10417"/>
                  </a:lnTo>
                  <a:lnTo>
                    <a:pt x="2871" y="10421"/>
                  </a:lnTo>
                  <a:lnTo>
                    <a:pt x="2859" y="10427"/>
                  </a:lnTo>
                  <a:lnTo>
                    <a:pt x="2851" y="10430"/>
                  </a:lnTo>
                  <a:lnTo>
                    <a:pt x="2838" y="10435"/>
                  </a:lnTo>
                  <a:lnTo>
                    <a:pt x="2831" y="10437"/>
                  </a:lnTo>
                  <a:lnTo>
                    <a:pt x="2817" y="10440"/>
                  </a:lnTo>
                  <a:lnTo>
                    <a:pt x="2807" y="10441"/>
                  </a:lnTo>
                  <a:lnTo>
                    <a:pt x="2799" y="10442"/>
                  </a:lnTo>
                  <a:lnTo>
                    <a:pt x="2785" y="10442"/>
                  </a:lnTo>
                  <a:lnTo>
                    <a:pt x="2774" y="10442"/>
                  </a:lnTo>
                  <a:lnTo>
                    <a:pt x="2767" y="10441"/>
                  </a:lnTo>
                  <a:lnTo>
                    <a:pt x="2753" y="10438"/>
                  </a:lnTo>
                  <a:lnTo>
                    <a:pt x="2743" y="10436"/>
                  </a:lnTo>
                  <a:lnTo>
                    <a:pt x="2733" y="10432"/>
                  </a:lnTo>
                  <a:lnTo>
                    <a:pt x="2723" y="10428"/>
                  </a:lnTo>
                  <a:lnTo>
                    <a:pt x="2713" y="10423"/>
                  </a:lnTo>
                  <a:lnTo>
                    <a:pt x="2703" y="10418"/>
                  </a:lnTo>
                  <a:lnTo>
                    <a:pt x="2694" y="10412"/>
                  </a:lnTo>
                  <a:lnTo>
                    <a:pt x="2685" y="10406"/>
                  </a:lnTo>
                  <a:lnTo>
                    <a:pt x="2675" y="10399"/>
                  </a:lnTo>
                  <a:lnTo>
                    <a:pt x="2667" y="10392"/>
                  </a:lnTo>
                  <a:lnTo>
                    <a:pt x="2658" y="10385"/>
                  </a:lnTo>
                  <a:lnTo>
                    <a:pt x="2649" y="10376"/>
                  </a:lnTo>
                  <a:lnTo>
                    <a:pt x="2639" y="10367"/>
                  </a:lnTo>
                  <a:lnTo>
                    <a:pt x="2632" y="10358"/>
                  </a:lnTo>
                  <a:lnTo>
                    <a:pt x="2624" y="10349"/>
                  </a:lnTo>
                  <a:lnTo>
                    <a:pt x="2615" y="10339"/>
                  </a:lnTo>
                  <a:lnTo>
                    <a:pt x="2607" y="10328"/>
                  </a:lnTo>
                  <a:lnTo>
                    <a:pt x="2598" y="10317"/>
                  </a:lnTo>
                  <a:lnTo>
                    <a:pt x="2591" y="10306"/>
                  </a:lnTo>
                  <a:lnTo>
                    <a:pt x="2583" y="10294"/>
                  </a:lnTo>
                  <a:lnTo>
                    <a:pt x="2574" y="10281"/>
                  </a:lnTo>
                  <a:lnTo>
                    <a:pt x="2567" y="10268"/>
                  </a:lnTo>
                  <a:lnTo>
                    <a:pt x="2559" y="10255"/>
                  </a:lnTo>
                  <a:lnTo>
                    <a:pt x="2551" y="10241"/>
                  </a:lnTo>
                  <a:lnTo>
                    <a:pt x="2543" y="10227"/>
                  </a:lnTo>
                  <a:lnTo>
                    <a:pt x="2535" y="10212"/>
                  </a:lnTo>
                  <a:lnTo>
                    <a:pt x="2528" y="10197"/>
                  </a:lnTo>
                  <a:lnTo>
                    <a:pt x="2520" y="10181"/>
                  </a:lnTo>
                  <a:lnTo>
                    <a:pt x="2512" y="10165"/>
                  </a:lnTo>
                  <a:lnTo>
                    <a:pt x="2504" y="10148"/>
                  </a:lnTo>
                  <a:lnTo>
                    <a:pt x="2497" y="10131"/>
                  </a:lnTo>
                  <a:lnTo>
                    <a:pt x="2489" y="10114"/>
                  </a:lnTo>
                  <a:lnTo>
                    <a:pt x="2481" y="10096"/>
                  </a:lnTo>
                  <a:lnTo>
                    <a:pt x="2473" y="10077"/>
                  </a:lnTo>
                  <a:lnTo>
                    <a:pt x="2466" y="10058"/>
                  </a:lnTo>
                  <a:lnTo>
                    <a:pt x="2458" y="10039"/>
                  </a:lnTo>
                  <a:lnTo>
                    <a:pt x="2451" y="10019"/>
                  </a:lnTo>
                  <a:lnTo>
                    <a:pt x="2443" y="9998"/>
                  </a:lnTo>
                  <a:lnTo>
                    <a:pt x="2435" y="9978"/>
                  </a:lnTo>
                  <a:lnTo>
                    <a:pt x="2428" y="9956"/>
                  </a:lnTo>
                  <a:lnTo>
                    <a:pt x="2420" y="9935"/>
                  </a:lnTo>
                  <a:lnTo>
                    <a:pt x="2413" y="9914"/>
                  </a:lnTo>
                  <a:lnTo>
                    <a:pt x="2404" y="9890"/>
                  </a:lnTo>
                  <a:lnTo>
                    <a:pt x="2397" y="9867"/>
                  </a:lnTo>
                  <a:lnTo>
                    <a:pt x="2389" y="9843"/>
                  </a:lnTo>
                  <a:lnTo>
                    <a:pt x="2382" y="9819"/>
                  </a:lnTo>
                  <a:lnTo>
                    <a:pt x="2374" y="9795"/>
                  </a:lnTo>
                  <a:lnTo>
                    <a:pt x="2366" y="9770"/>
                  </a:lnTo>
                  <a:lnTo>
                    <a:pt x="2359" y="9745"/>
                  </a:lnTo>
                  <a:lnTo>
                    <a:pt x="2351" y="9719"/>
                  </a:lnTo>
                  <a:lnTo>
                    <a:pt x="2344" y="9693"/>
                  </a:lnTo>
                  <a:lnTo>
                    <a:pt x="2336" y="9666"/>
                  </a:lnTo>
                  <a:lnTo>
                    <a:pt x="2329" y="9639"/>
                  </a:lnTo>
                  <a:lnTo>
                    <a:pt x="2321" y="9611"/>
                  </a:lnTo>
                  <a:lnTo>
                    <a:pt x="2314" y="9583"/>
                  </a:lnTo>
                  <a:lnTo>
                    <a:pt x="2306" y="9555"/>
                  </a:lnTo>
                  <a:lnTo>
                    <a:pt x="2298" y="9526"/>
                  </a:lnTo>
                  <a:lnTo>
                    <a:pt x="2291" y="9497"/>
                  </a:lnTo>
                  <a:lnTo>
                    <a:pt x="2283" y="9467"/>
                  </a:lnTo>
                  <a:lnTo>
                    <a:pt x="2276" y="9437"/>
                  </a:lnTo>
                  <a:lnTo>
                    <a:pt x="2268" y="9407"/>
                  </a:lnTo>
                  <a:lnTo>
                    <a:pt x="2261" y="9376"/>
                  </a:lnTo>
                  <a:lnTo>
                    <a:pt x="2253" y="9345"/>
                  </a:lnTo>
                  <a:lnTo>
                    <a:pt x="2246" y="9313"/>
                  </a:lnTo>
                  <a:lnTo>
                    <a:pt x="2238" y="9281"/>
                  </a:lnTo>
                  <a:lnTo>
                    <a:pt x="2231" y="9248"/>
                  </a:lnTo>
                  <a:lnTo>
                    <a:pt x="2223" y="9215"/>
                  </a:lnTo>
                  <a:lnTo>
                    <a:pt x="2216" y="9182"/>
                  </a:lnTo>
                  <a:lnTo>
                    <a:pt x="2208" y="9148"/>
                  </a:lnTo>
                  <a:lnTo>
                    <a:pt x="2201" y="9114"/>
                  </a:lnTo>
                  <a:lnTo>
                    <a:pt x="2193" y="9080"/>
                  </a:lnTo>
                  <a:lnTo>
                    <a:pt x="2186" y="9045"/>
                  </a:lnTo>
                  <a:lnTo>
                    <a:pt x="2178" y="9009"/>
                  </a:lnTo>
                  <a:lnTo>
                    <a:pt x="2170" y="8974"/>
                  </a:lnTo>
                  <a:lnTo>
                    <a:pt x="2163" y="8938"/>
                  </a:lnTo>
                  <a:lnTo>
                    <a:pt x="2155" y="8902"/>
                  </a:lnTo>
                  <a:lnTo>
                    <a:pt x="2148" y="8865"/>
                  </a:lnTo>
                  <a:lnTo>
                    <a:pt x="2140" y="8828"/>
                  </a:lnTo>
                  <a:lnTo>
                    <a:pt x="2133" y="8790"/>
                  </a:lnTo>
                  <a:lnTo>
                    <a:pt x="2125" y="8752"/>
                  </a:lnTo>
                  <a:lnTo>
                    <a:pt x="2118" y="8714"/>
                  </a:lnTo>
                  <a:lnTo>
                    <a:pt x="2110" y="8676"/>
                  </a:lnTo>
                  <a:lnTo>
                    <a:pt x="2103" y="8637"/>
                  </a:lnTo>
                  <a:lnTo>
                    <a:pt x="2095" y="8598"/>
                  </a:lnTo>
                  <a:lnTo>
                    <a:pt x="2088" y="8558"/>
                  </a:lnTo>
                  <a:lnTo>
                    <a:pt x="2080" y="8518"/>
                  </a:lnTo>
                  <a:lnTo>
                    <a:pt x="2073" y="8479"/>
                  </a:lnTo>
                  <a:lnTo>
                    <a:pt x="2065" y="8438"/>
                  </a:lnTo>
                  <a:lnTo>
                    <a:pt x="2057" y="8397"/>
                  </a:lnTo>
                  <a:lnTo>
                    <a:pt x="2050" y="8356"/>
                  </a:lnTo>
                  <a:lnTo>
                    <a:pt x="2042" y="8314"/>
                  </a:lnTo>
                  <a:lnTo>
                    <a:pt x="2035" y="8272"/>
                  </a:lnTo>
                  <a:lnTo>
                    <a:pt x="2027" y="8230"/>
                  </a:lnTo>
                  <a:lnTo>
                    <a:pt x="2020" y="8188"/>
                  </a:lnTo>
                  <a:lnTo>
                    <a:pt x="2012" y="8145"/>
                  </a:lnTo>
                  <a:lnTo>
                    <a:pt x="2005" y="8103"/>
                  </a:lnTo>
                  <a:lnTo>
                    <a:pt x="1997" y="8059"/>
                  </a:lnTo>
                  <a:lnTo>
                    <a:pt x="1990" y="8016"/>
                  </a:lnTo>
                  <a:lnTo>
                    <a:pt x="1982" y="7972"/>
                  </a:lnTo>
                  <a:lnTo>
                    <a:pt x="1975" y="7928"/>
                  </a:lnTo>
                  <a:lnTo>
                    <a:pt x="1967" y="7884"/>
                  </a:lnTo>
                  <a:lnTo>
                    <a:pt x="1960" y="7839"/>
                  </a:lnTo>
                  <a:lnTo>
                    <a:pt x="1952" y="7794"/>
                  </a:lnTo>
                  <a:lnTo>
                    <a:pt x="1945" y="7749"/>
                  </a:lnTo>
                  <a:lnTo>
                    <a:pt x="1937" y="7704"/>
                  </a:lnTo>
                  <a:lnTo>
                    <a:pt x="1930" y="7658"/>
                  </a:lnTo>
                  <a:lnTo>
                    <a:pt x="1922" y="7612"/>
                  </a:lnTo>
                  <a:lnTo>
                    <a:pt x="1915" y="7566"/>
                  </a:lnTo>
                  <a:lnTo>
                    <a:pt x="1907" y="7520"/>
                  </a:lnTo>
                  <a:lnTo>
                    <a:pt x="1900" y="7474"/>
                  </a:lnTo>
                  <a:lnTo>
                    <a:pt x="1892" y="7427"/>
                  </a:lnTo>
                  <a:lnTo>
                    <a:pt x="1885" y="7380"/>
                  </a:lnTo>
                  <a:lnTo>
                    <a:pt x="1877" y="7333"/>
                  </a:lnTo>
                  <a:lnTo>
                    <a:pt x="1870" y="7285"/>
                  </a:lnTo>
                  <a:lnTo>
                    <a:pt x="1862" y="7237"/>
                  </a:lnTo>
                  <a:lnTo>
                    <a:pt x="1855" y="7190"/>
                  </a:lnTo>
                  <a:lnTo>
                    <a:pt x="1847" y="7142"/>
                  </a:lnTo>
                  <a:lnTo>
                    <a:pt x="1840" y="7094"/>
                  </a:lnTo>
                  <a:lnTo>
                    <a:pt x="1832" y="7045"/>
                  </a:lnTo>
                  <a:lnTo>
                    <a:pt x="1825" y="6997"/>
                  </a:lnTo>
                  <a:lnTo>
                    <a:pt x="1817" y="6948"/>
                  </a:lnTo>
                  <a:lnTo>
                    <a:pt x="1810" y="6899"/>
                  </a:lnTo>
                  <a:lnTo>
                    <a:pt x="1802" y="6850"/>
                  </a:lnTo>
                  <a:lnTo>
                    <a:pt x="1795" y="6801"/>
                  </a:lnTo>
                  <a:lnTo>
                    <a:pt x="1787" y="6751"/>
                  </a:lnTo>
                  <a:lnTo>
                    <a:pt x="1780" y="6702"/>
                  </a:lnTo>
                  <a:lnTo>
                    <a:pt x="1772" y="6652"/>
                  </a:lnTo>
                  <a:lnTo>
                    <a:pt x="1765" y="6602"/>
                  </a:lnTo>
                  <a:lnTo>
                    <a:pt x="1757" y="6553"/>
                  </a:lnTo>
                  <a:lnTo>
                    <a:pt x="1749" y="6502"/>
                  </a:lnTo>
                  <a:lnTo>
                    <a:pt x="1742" y="6452"/>
                  </a:lnTo>
                  <a:lnTo>
                    <a:pt x="1735" y="6402"/>
                  </a:lnTo>
                  <a:lnTo>
                    <a:pt x="1726" y="6351"/>
                  </a:lnTo>
                  <a:lnTo>
                    <a:pt x="1719" y="6301"/>
                  </a:lnTo>
                  <a:lnTo>
                    <a:pt x="1711" y="6250"/>
                  </a:lnTo>
                  <a:lnTo>
                    <a:pt x="1704" y="6199"/>
                  </a:lnTo>
                  <a:lnTo>
                    <a:pt x="1696" y="6148"/>
                  </a:lnTo>
                  <a:lnTo>
                    <a:pt x="1689" y="6097"/>
                  </a:lnTo>
                  <a:lnTo>
                    <a:pt x="1681" y="6046"/>
                  </a:lnTo>
                  <a:lnTo>
                    <a:pt x="1674" y="5995"/>
                  </a:lnTo>
                  <a:lnTo>
                    <a:pt x="1666" y="5944"/>
                  </a:lnTo>
                  <a:lnTo>
                    <a:pt x="1659" y="5893"/>
                  </a:lnTo>
                  <a:lnTo>
                    <a:pt x="1651" y="5841"/>
                  </a:lnTo>
                  <a:lnTo>
                    <a:pt x="1644" y="5790"/>
                  </a:lnTo>
                  <a:lnTo>
                    <a:pt x="1636" y="5738"/>
                  </a:lnTo>
                  <a:lnTo>
                    <a:pt x="1629" y="5687"/>
                  </a:lnTo>
                  <a:lnTo>
                    <a:pt x="1621" y="5635"/>
                  </a:lnTo>
                  <a:lnTo>
                    <a:pt x="1614" y="5584"/>
                  </a:lnTo>
                  <a:lnTo>
                    <a:pt x="1606" y="5532"/>
                  </a:lnTo>
                  <a:lnTo>
                    <a:pt x="1599" y="5480"/>
                  </a:lnTo>
                  <a:lnTo>
                    <a:pt x="1591" y="5429"/>
                  </a:lnTo>
                  <a:lnTo>
                    <a:pt x="1584" y="5377"/>
                  </a:lnTo>
                  <a:lnTo>
                    <a:pt x="1576" y="5325"/>
                  </a:lnTo>
                  <a:lnTo>
                    <a:pt x="1569" y="5274"/>
                  </a:lnTo>
                  <a:lnTo>
                    <a:pt x="1561" y="5222"/>
                  </a:lnTo>
                  <a:lnTo>
                    <a:pt x="1554" y="5170"/>
                  </a:lnTo>
                  <a:lnTo>
                    <a:pt x="1546" y="5118"/>
                  </a:lnTo>
                  <a:lnTo>
                    <a:pt x="1539" y="5067"/>
                  </a:lnTo>
                  <a:lnTo>
                    <a:pt x="1531" y="5015"/>
                  </a:lnTo>
                  <a:lnTo>
                    <a:pt x="1524" y="4963"/>
                  </a:lnTo>
                  <a:lnTo>
                    <a:pt x="1516" y="4912"/>
                  </a:lnTo>
                  <a:lnTo>
                    <a:pt x="1509" y="4860"/>
                  </a:lnTo>
                  <a:lnTo>
                    <a:pt x="1501" y="4808"/>
                  </a:lnTo>
                  <a:lnTo>
                    <a:pt x="1494" y="4757"/>
                  </a:lnTo>
                  <a:lnTo>
                    <a:pt x="1486" y="4705"/>
                  </a:lnTo>
                  <a:lnTo>
                    <a:pt x="1479" y="4654"/>
                  </a:lnTo>
                  <a:lnTo>
                    <a:pt x="1471" y="4603"/>
                  </a:lnTo>
                  <a:lnTo>
                    <a:pt x="1464" y="4551"/>
                  </a:lnTo>
                  <a:lnTo>
                    <a:pt x="1456" y="4500"/>
                  </a:lnTo>
                  <a:lnTo>
                    <a:pt x="1449" y="4449"/>
                  </a:lnTo>
                  <a:lnTo>
                    <a:pt x="1441" y="4398"/>
                  </a:lnTo>
                  <a:lnTo>
                    <a:pt x="1434" y="4347"/>
                  </a:lnTo>
                  <a:lnTo>
                    <a:pt x="1426" y="4296"/>
                  </a:lnTo>
                  <a:lnTo>
                    <a:pt x="1419" y="4245"/>
                  </a:lnTo>
                  <a:lnTo>
                    <a:pt x="1411" y="4195"/>
                  </a:lnTo>
                  <a:lnTo>
                    <a:pt x="1404" y="4144"/>
                  </a:lnTo>
                  <a:lnTo>
                    <a:pt x="1397" y="4094"/>
                  </a:lnTo>
                  <a:lnTo>
                    <a:pt x="1388" y="4043"/>
                  </a:lnTo>
                  <a:lnTo>
                    <a:pt x="1381" y="3993"/>
                  </a:lnTo>
                  <a:lnTo>
                    <a:pt x="1373" y="3943"/>
                  </a:lnTo>
                  <a:lnTo>
                    <a:pt x="1366" y="3893"/>
                  </a:lnTo>
                  <a:lnTo>
                    <a:pt x="1358" y="3843"/>
                  </a:lnTo>
                  <a:lnTo>
                    <a:pt x="1351" y="3793"/>
                  </a:lnTo>
                  <a:lnTo>
                    <a:pt x="1344" y="3743"/>
                  </a:lnTo>
                  <a:lnTo>
                    <a:pt x="1336" y="3694"/>
                  </a:lnTo>
                  <a:lnTo>
                    <a:pt x="1329" y="3644"/>
                  </a:lnTo>
                  <a:lnTo>
                    <a:pt x="1321" y="3595"/>
                  </a:lnTo>
                  <a:lnTo>
                    <a:pt x="1314" y="3546"/>
                  </a:lnTo>
                  <a:lnTo>
                    <a:pt x="1306" y="3497"/>
                  </a:lnTo>
                  <a:lnTo>
                    <a:pt x="1299" y="3449"/>
                  </a:lnTo>
                  <a:lnTo>
                    <a:pt x="1291" y="3400"/>
                  </a:lnTo>
                  <a:lnTo>
                    <a:pt x="1284" y="3352"/>
                  </a:lnTo>
                  <a:lnTo>
                    <a:pt x="1276" y="3304"/>
                  </a:lnTo>
                  <a:lnTo>
                    <a:pt x="1269" y="3256"/>
                  </a:lnTo>
                  <a:lnTo>
                    <a:pt x="1261" y="3208"/>
                  </a:lnTo>
                  <a:lnTo>
                    <a:pt x="1254" y="3161"/>
                  </a:lnTo>
                  <a:lnTo>
                    <a:pt x="1246" y="3114"/>
                  </a:lnTo>
                  <a:lnTo>
                    <a:pt x="1239" y="3067"/>
                  </a:lnTo>
                  <a:lnTo>
                    <a:pt x="1231" y="3020"/>
                  </a:lnTo>
                  <a:lnTo>
                    <a:pt x="1224" y="2973"/>
                  </a:lnTo>
                  <a:lnTo>
                    <a:pt x="1216" y="2927"/>
                  </a:lnTo>
                  <a:lnTo>
                    <a:pt x="1209" y="2881"/>
                  </a:lnTo>
                  <a:lnTo>
                    <a:pt x="1201" y="2835"/>
                  </a:lnTo>
                  <a:lnTo>
                    <a:pt x="1194" y="2789"/>
                  </a:lnTo>
                  <a:lnTo>
                    <a:pt x="1186" y="2743"/>
                  </a:lnTo>
                  <a:lnTo>
                    <a:pt x="1179" y="2698"/>
                  </a:lnTo>
                  <a:lnTo>
                    <a:pt x="1171" y="2653"/>
                  </a:lnTo>
                  <a:lnTo>
                    <a:pt x="1164" y="2608"/>
                  </a:lnTo>
                  <a:lnTo>
                    <a:pt x="1156" y="2564"/>
                  </a:lnTo>
                  <a:lnTo>
                    <a:pt x="1149" y="2520"/>
                  </a:lnTo>
                  <a:lnTo>
                    <a:pt x="1141" y="2476"/>
                  </a:lnTo>
                  <a:lnTo>
                    <a:pt x="1134" y="2433"/>
                  </a:lnTo>
                  <a:lnTo>
                    <a:pt x="1126" y="2389"/>
                  </a:lnTo>
                  <a:lnTo>
                    <a:pt x="1119" y="2346"/>
                  </a:lnTo>
                  <a:lnTo>
                    <a:pt x="1111" y="2303"/>
                  </a:lnTo>
                  <a:lnTo>
                    <a:pt x="1104" y="2261"/>
                  </a:lnTo>
                  <a:lnTo>
                    <a:pt x="1096" y="2219"/>
                  </a:lnTo>
                  <a:lnTo>
                    <a:pt x="1089" y="2177"/>
                  </a:lnTo>
                  <a:lnTo>
                    <a:pt x="1081" y="2136"/>
                  </a:lnTo>
                  <a:lnTo>
                    <a:pt x="1074" y="2094"/>
                  </a:lnTo>
                  <a:lnTo>
                    <a:pt x="1066" y="2053"/>
                  </a:lnTo>
                  <a:lnTo>
                    <a:pt x="1059" y="2013"/>
                  </a:lnTo>
                  <a:lnTo>
                    <a:pt x="1051" y="1972"/>
                  </a:lnTo>
                  <a:lnTo>
                    <a:pt x="1043" y="1932"/>
                  </a:lnTo>
                  <a:lnTo>
                    <a:pt x="1036" y="1893"/>
                  </a:lnTo>
                  <a:lnTo>
                    <a:pt x="1028" y="1854"/>
                  </a:lnTo>
                  <a:lnTo>
                    <a:pt x="1021" y="1815"/>
                  </a:lnTo>
                  <a:lnTo>
                    <a:pt x="1013" y="1776"/>
                  </a:lnTo>
                  <a:lnTo>
                    <a:pt x="1006" y="1738"/>
                  </a:lnTo>
                  <a:lnTo>
                    <a:pt x="998" y="1700"/>
                  </a:lnTo>
                  <a:lnTo>
                    <a:pt x="991" y="1662"/>
                  </a:lnTo>
                  <a:lnTo>
                    <a:pt x="983" y="1625"/>
                  </a:lnTo>
                  <a:lnTo>
                    <a:pt x="976" y="1588"/>
                  </a:lnTo>
                  <a:lnTo>
                    <a:pt x="968" y="1552"/>
                  </a:lnTo>
                  <a:lnTo>
                    <a:pt x="961" y="1516"/>
                  </a:lnTo>
                  <a:lnTo>
                    <a:pt x="954" y="1480"/>
                  </a:lnTo>
                  <a:lnTo>
                    <a:pt x="946" y="1445"/>
                  </a:lnTo>
                  <a:lnTo>
                    <a:pt x="939" y="1410"/>
                  </a:lnTo>
                  <a:lnTo>
                    <a:pt x="931" y="1375"/>
                  </a:lnTo>
                  <a:lnTo>
                    <a:pt x="924" y="1341"/>
                  </a:lnTo>
                  <a:lnTo>
                    <a:pt x="916" y="1307"/>
                  </a:lnTo>
                  <a:lnTo>
                    <a:pt x="909" y="1274"/>
                  </a:lnTo>
                  <a:lnTo>
                    <a:pt x="901" y="1241"/>
                  </a:lnTo>
                  <a:lnTo>
                    <a:pt x="894" y="1208"/>
                  </a:lnTo>
                  <a:lnTo>
                    <a:pt x="886" y="1176"/>
                  </a:lnTo>
                  <a:lnTo>
                    <a:pt x="879" y="1144"/>
                  </a:lnTo>
                  <a:lnTo>
                    <a:pt x="871" y="1113"/>
                  </a:lnTo>
                  <a:lnTo>
                    <a:pt x="864" y="1082"/>
                  </a:lnTo>
                  <a:lnTo>
                    <a:pt x="856" y="1051"/>
                  </a:lnTo>
                  <a:lnTo>
                    <a:pt x="849" y="1021"/>
                  </a:lnTo>
                  <a:lnTo>
                    <a:pt x="841" y="991"/>
                  </a:lnTo>
                  <a:lnTo>
                    <a:pt x="834" y="962"/>
                  </a:lnTo>
                  <a:lnTo>
                    <a:pt x="827" y="934"/>
                  </a:lnTo>
                  <a:lnTo>
                    <a:pt x="819" y="905"/>
                  </a:lnTo>
                  <a:lnTo>
                    <a:pt x="812" y="877"/>
                  </a:lnTo>
                  <a:lnTo>
                    <a:pt x="804" y="850"/>
                  </a:lnTo>
                  <a:lnTo>
                    <a:pt x="797" y="823"/>
                  </a:lnTo>
                  <a:lnTo>
                    <a:pt x="789" y="796"/>
                  </a:lnTo>
                  <a:lnTo>
                    <a:pt x="782" y="770"/>
                  </a:lnTo>
                  <a:lnTo>
                    <a:pt x="774" y="744"/>
                  </a:lnTo>
                  <a:lnTo>
                    <a:pt x="767" y="719"/>
                  </a:lnTo>
                  <a:lnTo>
                    <a:pt x="760" y="694"/>
                  </a:lnTo>
                  <a:lnTo>
                    <a:pt x="752" y="670"/>
                  </a:lnTo>
                  <a:lnTo>
                    <a:pt x="745" y="646"/>
                  </a:lnTo>
                  <a:lnTo>
                    <a:pt x="737" y="623"/>
                  </a:lnTo>
                  <a:lnTo>
                    <a:pt x="730" y="600"/>
                  </a:lnTo>
                  <a:lnTo>
                    <a:pt x="723" y="578"/>
                  </a:lnTo>
                  <a:lnTo>
                    <a:pt x="715" y="555"/>
                  </a:lnTo>
                  <a:lnTo>
                    <a:pt x="707" y="534"/>
                  </a:lnTo>
                  <a:lnTo>
                    <a:pt x="700" y="513"/>
                  </a:lnTo>
                  <a:lnTo>
                    <a:pt x="692" y="492"/>
                  </a:lnTo>
                  <a:lnTo>
                    <a:pt x="685" y="472"/>
                  </a:lnTo>
                  <a:lnTo>
                    <a:pt x="678" y="453"/>
                  </a:lnTo>
                  <a:lnTo>
                    <a:pt x="670" y="434"/>
                  </a:lnTo>
                  <a:lnTo>
                    <a:pt x="663" y="415"/>
                  </a:lnTo>
                  <a:lnTo>
                    <a:pt x="656" y="397"/>
                  </a:lnTo>
                  <a:lnTo>
                    <a:pt x="648" y="380"/>
                  </a:lnTo>
                  <a:lnTo>
                    <a:pt x="641" y="363"/>
                  </a:lnTo>
                  <a:lnTo>
                    <a:pt x="634" y="346"/>
                  </a:lnTo>
                  <a:lnTo>
                    <a:pt x="627" y="330"/>
                  </a:lnTo>
                  <a:lnTo>
                    <a:pt x="619" y="315"/>
                  </a:lnTo>
                  <a:lnTo>
                    <a:pt x="612" y="299"/>
                  </a:lnTo>
                  <a:lnTo>
                    <a:pt x="605" y="285"/>
                  </a:lnTo>
                  <a:lnTo>
                    <a:pt x="598" y="271"/>
                  </a:lnTo>
                  <a:lnTo>
                    <a:pt x="591" y="258"/>
                  </a:lnTo>
                  <a:lnTo>
                    <a:pt x="583" y="245"/>
                  </a:lnTo>
                  <a:lnTo>
                    <a:pt x="576" y="233"/>
                  </a:lnTo>
                  <a:lnTo>
                    <a:pt x="569" y="221"/>
                  </a:lnTo>
                  <a:lnTo>
                    <a:pt x="562" y="210"/>
                  </a:lnTo>
                  <a:lnTo>
                    <a:pt x="555" y="199"/>
                  </a:lnTo>
                  <a:lnTo>
                    <a:pt x="548" y="189"/>
                  </a:lnTo>
                  <a:lnTo>
                    <a:pt x="542" y="179"/>
                  </a:lnTo>
                  <a:lnTo>
                    <a:pt x="535" y="170"/>
                  </a:lnTo>
                  <a:lnTo>
                    <a:pt x="528" y="162"/>
                  </a:lnTo>
                  <a:lnTo>
                    <a:pt x="521" y="154"/>
                  </a:lnTo>
                  <a:lnTo>
                    <a:pt x="515" y="146"/>
                  </a:lnTo>
                  <a:lnTo>
                    <a:pt x="509" y="139"/>
                  </a:lnTo>
                  <a:lnTo>
                    <a:pt x="502" y="133"/>
                  </a:lnTo>
                  <a:lnTo>
                    <a:pt x="496" y="127"/>
                  </a:lnTo>
                  <a:lnTo>
                    <a:pt x="492" y="123"/>
                  </a:lnTo>
                  <a:lnTo>
                    <a:pt x="484" y="118"/>
                  </a:lnTo>
                  <a:lnTo>
                    <a:pt x="478" y="113"/>
                  </a:lnTo>
                  <a:lnTo>
                    <a:pt x="473" y="110"/>
                  </a:lnTo>
                  <a:lnTo>
                    <a:pt x="470" y="107"/>
                  </a:lnTo>
                  <a:lnTo>
                    <a:pt x="462" y="104"/>
                  </a:lnTo>
                  <a:lnTo>
                    <a:pt x="457" y="102"/>
                  </a:lnTo>
                  <a:lnTo>
                    <a:pt x="455" y="100"/>
                  </a:lnTo>
                  <a:lnTo>
                    <a:pt x="448" y="98"/>
                  </a:lnTo>
                  <a:lnTo>
                    <a:pt x="443" y="97"/>
                  </a:lnTo>
                  <a:lnTo>
                    <a:pt x="442" y="96"/>
                  </a:lnTo>
                  <a:lnTo>
                    <a:pt x="434" y="96"/>
                  </a:lnTo>
                  <a:lnTo>
                    <a:pt x="433" y="95"/>
                  </a:lnTo>
                  <a:lnTo>
                    <a:pt x="428" y="96"/>
                  </a:lnTo>
                  <a:lnTo>
                    <a:pt x="421" y="97"/>
                  </a:lnTo>
                  <a:lnTo>
                    <a:pt x="419" y="96"/>
                  </a:lnTo>
                  <a:lnTo>
                    <a:pt x="415" y="98"/>
                  </a:lnTo>
                  <a:lnTo>
                    <a:pt x="407" y="100"/>
                  </a:lnTo>
                  <a:lnTo>
                    <a:pt x="405" y="100"/>
                  </a:lnTo>
                  <a:lnTo>
                    <a:pt x="400" y="103"/>
                  </a:lnTo>
                  <a:lnTo>
                    <a:pt x="394" y="106"/>
                  </a:lnTo>
                  <a:lnTo>
                    <a:pt x="389" y="109"/>
                  </a:lnTo>
                  <a:lnTo>
                    <a:pt x="381" y="114"/>
                  </a:lnTo>
                  <a:lnTo>
                    <a:pt x="377" y="116"/>
                  </a:lnTo>
                  <a:lnTo>
                    <a:pt x="371" y="121"/>
                  </a:lnTo>
                  <a:lnTo>
                    <a:pt x="365" y="127"/>
                  </a:lnTo>
                  <a:lnTo>
                    <a:pt x="358" y="132"/>
                  </a:lnTo>
                  <a:lnTo>
                    <a:pt x="352" y="139"/>
                  </a:lnTo>
                  <a:lnTo>
                    <a:pt x="345" y="146"/>
                  </a:lnTo>
                  <a:lnTo>
                    <a:pt x="339" y="153"/>
                  </a:lnTo>
                  <a:lnTo>
                    <a:pt x="332" y="161"/>
                  </a:lnTo>
                  <a:lnTo>
                    <a:pt x="325" y="170"/>
                  </a:lnTo>
                  <a:lnTo>
                    <a:pt x="319" y="178"/>
                  </a:lnTo>
                  <a:lnTo>
                    <a:pt x="312" y="189"/>
                  </a:lnTo>
                  <a:lnTo>
                    <a:pt x="305" y="199"/>
                  </a:lnTo>
                  <a:lnTo>
                    <a:pt x="298" y="210"/>
                  </a:lnTo>
                  <a:lnTo>
                    <a:pt x="291" y="221"/>
                  </a:lnTo>
                  <a:lnTo>
                    <a:pt x="284" y="233"/>
                  </a:lnTo>
                  <a:lnTo>
                    <a:pt x="276" y="245"/>
                  </a:lnTo>
                  <a:lnTo>
                    <a:pt x="269" y="258"/>
                  </a:lnTo>
                  <a:lnTo>
                    <a:pt x="262" y="271"/>
                  </a:lnTo>
                  <a:lnTo>
                    <a:pt x="255" y="286"/>
                  </a:lnTo>
                  <a:lnTo>
                    <a:pt x="248" y="300"/>
                  </a:lnTo>
                  <a:lnTo>
                    <a:pt x="240" y="315"/>
                  </a:lnTo>
                  <a:lnTo>
                    <a:pt x="233" y="331"/>
                  </a:lnTo>
                  <a:lnTo>
                    <a:pt x="226" y="347"/>
                  </a:lnTo>
                  <a:lnTo>
                    <a:pt x="219" y="363"/>
                  </a:lnTo>
                  <a:lnTo>
                    <a:pt x="211" y="380"/>
                  </a:lnTo>
                  <a:lnTo>
                    <a:pt x="204" y="398"/>
                  </a:lnTo>
                  <a:lnTo>
                    <a:pt x="197" y="416"/>
                  </a:lnTo>
                  <a:lnTo>
                    <a:pt x="189" y="435"/>
                  </a:lnTo>
                  <a:lnTo>
                    <a:pt x="182" y="454"/>
                  </a:lnTo>
                  <a:lnTo>
                    <a:pt x="174" y="474"/>
                  </a:lnTo>
                  <a:lnTo>
                    <a:pt x="167" y="493"/>
                  </a:lnTo>
                  <a:lnTo>
                    <a:pt x="160" y="514"/>
                  </a:lnTo>
                  <a:lnTo>
                    <a:pt x="152" y="535"/>
                  </a:lnTo>
                  <a:lnTo>
                    <a:pt x="145" y="557"/>
                  </a:lnTo>
                  <a:lnTo>
                    <a:pt x="137" y="579"/>
                  </a:lnTo>
                  <a:lnTo>
                    <a:pt x="130" y="601"/>
                  </a:lnTo>
                  <a:lnTo>
                    <a:pt x="122" y="624"/>
                  </a:lnTo>
                  <a:lnTo>
                    <a:pt x="115" y="647"/>
                  </a:lnTo>
                  <a:lnTo>
                    <a:pt x="107" y="672"/>
                  </a:lnTo>
                  <a:lnTo>
                    <a:pt x="100" y="696"/>
                  </a:lnTo>
                  <a:cubicBezTo>
                    <a:pt x="92" y="721"/>
                    <a:pt x="65" y="736"/>
                    <a:pt x="40" y="728"/>
                  </a:cubicBezTo>
                  <a:cubicBezTo>
                    <a:pt x="15" y="720"/>
                    <a:pt x="0" y="693"/>
                    <a:pt x="8" y="668"/>
                  </a:cubicBezTo>
                  <a:close/>
                </a:path>
              </a:pathLst>
            </a:custGeom>
            <a:solidFill>
              <a:srgbClr val="5B9BD5"/>
            </a:solidFill>
            <a:ln w="25400" cap="flat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4652478" y="1436976"/>
            <a:ext cx="2399762" cy="2272989"/>
            <a:chOff x="3537769" y="1094672"/>
            <a:chExt cx="4662663" cy="4416349"/>
          </a:xfrm>
        </p:grpSpPr>
        <p:sp>
          <p:nvSpPr>
            <p:cNvPr id="59" name="Oval 58"/>
            <p:cNvSpPr/>
            <p:nvPr/>
          </p:nvSpPr>
          <p:spPr>
            <a:xfrm>
              <a:off x="3537769" y="1094672"/>
              <a:ext cx="4662663" cy="4416349"/>
            </a:xfrm>
            <a:prstGeom prst="ellipse">
              <a:avLst/>
            </a:prstGeom>
            <a:noFill/>
            <a:ln w="889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60" name="Group 59"/>
            <p:cNvGrpSpPr/>
            <p:nvPr/>
          </p:nvGrpSpPr>
          <p:grpSpPr>
            <a:xfrm rot="11451293">
              <a:off x="5631949" y="1465753"/>
              <a:ext cx="992585" cy="158534"/>
              <a:chOff x="8463867" y="3171746"/>
              <a:chExt cx="2195138" cy="350603"/>
            </a:xfrm>
          </p:grpSpPr>
          <p:sp>
            <p:nvSpPr>
              <p:cNvPr id="85" name="Freeform 11"/>
              <p:cNvSpPr>
                <a:spLocks/>
              </p:cNvSpPr>
              <p:nvPr/>
            </p:nvSpPr>
            <p:spPr bwMode="auto">
              <a:xfrm>
                <a:off x="8463867" y="3171746"/>
                <a:ext cx="743026" cy="350603"/>
              </a:xfrm>
              <a:custGeom>
                <a:avLst/>
                <a:gdLst>
                  <a:gd name="T0" fmla="*/ 309 w 10195"/>
                  <a:gd name="T1" fmla="*/ 8373 h 20885"/>
                  <a:gd name="T2" fmla="*/ 624 w 10195"/>
                  <a:gd name="T3" fmla="*/ 6303 h 20885"/>
                  <a:gd name="T4" fmla="*/ 940 w 10195"/>
                  <a:gd name="T5" fmla="*/ 4413 h 20885"/>
                  <a:gd name="T6" fmla="*/ 1256 w 10195"/>
                  <a:gd name="T7" fmla="*/ 2787 h 20885"/>
                  <a:gd name="T8" fmla="*/ 1572 w 10195"/>
                  <a:gd name="T9" fmla="*/ 1493 h 20885"/>
                  <a:gd name="T10" fmla="*/ 1893 w 10195"/>
                  <a:gd name="T11" fmla="*/ 584 h 20885"/>
                  <a:gd name="T12" fmla="*/ 2235 w 10195"/>
                  <a:gd name="T13" fmla="*/ 85 h 20885"/>
                  <a:gd name="T14" fmla="*/ 2661 w 10195"/>
                  <a:gd name="T15" fmla="*/ 64 h 20885"/>
                  <a:gd name="T16" fmla="*/ 3013 w 10195"/>
                  <a:gd name="T17" fmla="*/ 545 h 20885"/>
                  <a:gd name="T18" fmla="*/ 3335 w 10195"/>
                  <a:gd name="T19" fmla="*/ 1432 h 20885"/>
                  <a:gd name="T20" fmla="*/ 3651 w 10195"/>
                  <a:gd name="T21" fmla="*/ 2707 h 20885"/>
                  <a:gd name="T22" fmla="*/ 3968 w 10195"/>
                  <a:gd name="T23" fmla="*/ 4316 h 20885"/>
                  <a:gd name="T24" fmla="*/ 4283 w 10195"/>
                  <a:gd name="T25" fmla="*/ 6193 h 20885"/>
                  <a:gd name="T26" fmla="*/ 4599 w 10195"/>
                  <a:gd name="T27" fmla="*/ 8255 h 20885"/>
                  <a:gd name="T28" fmla="*/ 4914 w 10195"/>
                  <a:gd name="T29" fmla="*/ 10413 h 20885"/>
                  <a:gd name="T30" fmla="*/ 5230 w 10195"/>
                  <a:gd name="T31" fmla="*/ 12569 h 20885"/>
                  <a:gd name="T32" fmla="*/ 5545 w 10195"/>
                  <a:gd name="T33" fmla="*/ 14631 h 20885"/>
                  <a:gd name="T34" fmla="*/ 5861 w 10195"/>
                  <a:gd name="T35" fmla="*/ 16507 h 20885"/>
                  <a:gd name="T36" fmla="*/ 6175 w 10195"/>
                  <a:gd name="T37" fmla="*/ 18116 h 20885"/>
                  <a:gd name="T38" fmla="*/ 6489 w 10195"/>
                  <a:gd name="T39" fmla="*/ 19383 h 20885"/>
                  <a:gd name="T40" fmla="*/ 6799 w 10195"/>
                  <a:gd name="T41" fmla="*/ 20248 h 20885"/>
                  <a:gd name="T42" fmla="*/ 7084 w 10195"/>
                  <a:gd name="T43" fmla="*/ 20658 h 20885"/>
                  <a:gd name="T44" fmla="*/ 7287 w 10195"/>
                  <a:gd name="T45" fmla="*/ 20652 h 20885"/>
                  <a:gd name="T46" fmla="*/ 7572 w 10195"/>
                  <a:gd name="T47" fmla="*/ 20231 h 20885"/>
                  <a:gd name="T48" fmla="*/ 7882 w 10195"/>
                  <a:gd name="T49" fmla="*/ 19355 h 20885"/>
                  <a:gd name="T50" fmla="*/ 8196 w 10195"/>
                  <a:gd name="T51" fmla="*/ 18079 h 20885"/>
                  <a:gd name="T52" fmla="*/ 8511 w 10195"/>
                  <a:gd name="T53" fmla="*/ 16464 h 20885"/>
                  <a:gd name="T54" fmla="*/ 8826 w 10195"/>
                  <a:gd name="T55" fmla="*/ 14582 h 20885"/>
                  <a:gd name="T56" fmla="*/ 9142 w 10195"/>
                  <a:gd name="T57" fmla="*/ 12516 h 20885"/>
                  <a:gd name="T58" fmla="*/ 9456 w 10195"/>
                  <a:gd name="T59" fmla="*/ 10359 h 20885"/>
                  <a:gd name="T60" fmla="*/ 9772 w 10195"/>
                  <a:gd name="T61" fmla="*/ 8203 h 20885"/>
                  <a:gd name="T62" fmla="*/ 10127 w 10195"/>
                  <a:gd name="T63" fmla="*/ 7136 h 20885"/>
                  <a:gd name="T64" fmla="*/ 9811 w 10195"/>
                  <a:gd name="T65" fmla="*/ 9250 h 20885"/>
                  <a:gd name="T66" fmla="*/ 9496 w 10195"/>
                  <a:gd name="T67" fmla="*/ 11419 h 20885"/>
                  <a:gd name="T68" fmla="*/ 9180 w 10195"/>
                  <a:gd name="T69" fmla="*/ 13546 h 20885"/>
                  <a:gd name="T70" fmla="*/ 8865 w 10195"/>
                  <a:gd name="T71" fmla="*/ 15538 h 20885"/>
                  <a:gd name="T72" fmla="*/ 8549 w 10195"/>
                  <a:gd name="T73" fmla="*/ 17308 h 20885"/>
                  <a:gd name="T74" fmla="*/ 8233 w 10195"/>
                  <a:gd name="T75" fmla="*/ 18779 h 20885"/>
                  <a:gd name="T76" fmla="*/ 7915 w 10195"/>
                  <a:gd name="T77" fmla="*/ 19889 h 20885"/>
                  <a:gd name="T78" fmla="*/ 7588 w 10195"/>
                  <a:gd name="T79" fmla="*/ 20600 h 20885"/>
                  <a:gd name="T80" fmla="*/ 7200 w 10195"/>
                  <a:gd name="T81" fmla="*/ 20884 h 20885"/>
                  <a:gd name="T82" fmla="*/ 6798 w 10195"/>
                  <a:gd name="T83" fmla="*/ 20633 h 20885"/>
                  <a:gd name="T84" fmla="*/ 6472 w 10195"/>
                  <a:gd name="T85" fmla="*/ 19954 h 20885"/>
                  <a:gd name="T86" fmla="*/ 6153 w 10195"/>
                  <a:gd name="T87" fmla="*/ 18872 h 20885"/>
                  <a:gd name="T88" fmla="*/ 5837 w 10195"/>
                  <a:gd name="T89" fmla="*/ 17426 h 20885"/>
                  <a:gd name="T90" fmla="*/ 5521 w 10195"/>
                  <a:gd name="T91" fmla="*/ 15674 h 20885"/>
                  <a:gd name="T92" fmla="*/ 5206 w 10195"/>
                  <a:gd name="T93" fmla="*/ 13696 h 20885"/>
                  <a:gd name="T94" fmla="*/ 4889 w 10195"/>
                  <a:gd name="T95" fmla="*/ 11576 h 20885"/>
                  <a:gd name="T96" fmla="*/ 4574 w 10195"/>
                  <a:gd name="T97" fmla="*/ 9407 h 20885"/>
                  <a:gd name="T98" fmla="*/ 4259 w 10195"/>
                  <a:gd name="T99" fmla="*/ 7285 h 20885"/>
                  <a:gd name="T100" fmla="*/ 3944 w 10195"/>
                  <a:gd name="T101" fmla="*/ 5303 h 20885"/>
                  <a:gd name="T102" fmla="*/ 3628 w 10195"/>
                  <a:gd name="T103" fmla="*/ 3549 h 20885"/>
                  <a:gd name="T104" fmla="*/ 3314 w 10195"/>
                  <a:gd name="T105" fmla="*/ 2100 h 20885"/>
                  <a:gd name="T106" fmla="*/ 3002 w 10195"/>
                  <a:gd name="T107" fmla="*/ 1024 h 20885"/>
                  <a:gd name="T108" fmla="*/ 2698 w 10195"/>
                  <a:gd name="T109" fmla="*/ 377 h 20885"/>
                  <a:gd name="T110" fmla="*/ 2468 w 10195"/>
                  <a:gd name="T111" fmla="*/ 191 h 20885"/>
                  <a:gd name="T112" fmla="*/ 2226 w 10195"/>
                  <a:gd name="T113" fmla="*/ 377 h 20885"/>
                  <a:gd name="T114" fmla="*/ 1921 w 10195"/>
                  <a:gd name="T115" fmla="*/ 1030 h 20885"/>
                  <a:gd name="T116" fmla="*/ 1608 w 10195"/>
                  <a:gd name="T117" fmla="*/ 2110 h 20885"/>
                  <a:gd name="T118" fmla="*/ 1294 w 10195"/>
                  <a:gd name="T119" fmla="*/ 3561 h 20885"/>
                  <a:gd name="T120" fmla="*/ 978 w 10195"/>
                  <a:gd name="T121" fmla="*/ 5317 h 20885"/>
                  <a:gd name="T122" fmla="*/ 663 w 10195"/>
                  <a:gd name="T123" fmla="*/ 7301 h 20885"/>
                  <a:gd name="T124" fmla="*/ 347 w 10195"/>
                  <a:gd name="T125" fmla="*/ 9423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5" h="20885">
                    <a:moveTo>
                      <a:pt x="7" y="10429"/>
                    </a:moveTo>
                    <a:lnTo>
                      <a:pt x="22" y="10326"/>
                    </a:lnTo>
                    <a:lnTo>
                      <a:pt x="37" y="10222"/>
                    </a:lnTo>
                    <a:lnTo>
                      <a:pt x="52" y="10119"/>
                    </a:lnTo>
                    <a:lnTo>
                      <a:pt x="67" y="10015"/>
                    </a:lnTo>
                    <a:lnTo>
                      <a:pt x="82" y="9912"/>
                    </a:lnTo>
                    <a:lnTo>
                      <a:pt x="97" y="9809"/>
                    </a:lnTo>
                    <a:lnTo>
                      <a:pt x="112" y="9705"/>
                    </a:lnTo>
                    <a:lnTo>
                      <a:pt x="127" y="9602"/>
                    </a:lnTo>
                    <a:lnTo>
                      <a:pt x="142" y="9499"/>
                    </a:lnTo>
                    <a:lnTo>
                      <a:pt x="157" y="9396"/>
                    </a:lnTo>
                    <a:lnTo>
                      <a:pt x="172" y="9293"/>
                    </a:lnTo>
                    <a:lnTo>
                      <a:pt x="187" y="9191"/>
                    </a:lnTo>
                    <a:lnTo>
                      <a:pt x="202" y="9088"/>
                    </a:lnTo>
                    <a:lnTo>
                      <a:pt x="217" y="8985"/>
                    </a:lnTo>
                    <a:lnTo>
                      <a:pt x="232" y="8883"/>
                    </a:lnTo>
                    <a:lnTo>
                      <a:pt x="247" y="8781"/>
                    </a:lnTo>
                    <a:lnTo>
                      <a:pt x="264" y="8678"/>
                    </a:lnTo>
                    <a:lnTo>
                      <a:pt x="278" y="8577"/>
                    </a:lnTo>
                    <a:lnTo>
                      <a:pt x="293" y="8475"/>
                    </a:lnTo>
                    <a:lnTo>
                      <a:pt x="309" y="8373"/>
                    </a:lnTo>
                    <a:lnTo>
                      <a:pt x="323" y="8272"/>
                    </a:lnTo>
                    <a:lnTo>
                      <a:pt x="339" y="8170"/>
                    </a:lnTo>
                    <a:lnTo>
                      <a:pt x="354" y="8069"/>
                    </a:lnTo>
                    <a:lnTo>
                      <a:pt x="369" y="7969"/>
                    </a:lnTo>
                    <a:lnTo>
                      <a:pt x="384" y="7868"/>
                    </a:lnTo>
                    <a:lnTo>
                      <a:pt x="399" y="7768"/>
                    </a:lnTo>
                    <a:lnTo>
                      <a:pt x="414" y="7668"/>
                    </a:lnTo>
                    <a:lnTo>
                      <a:pt x="429" y="7569"/>
                    </a:lnTo>
                    <a:lnTo>
                      <a:pt x="444" y="7469"/>
                    </a:lnTo>
                    <a:lnTo>
                      <a:pt x="459" y="7370"/>
                    </a:lnTo>
                    <a:lnTo>
                      <a:pt x="474" y="7272"/>
                    </a:lnTo>
                    <a:lnTo>
                      <a:pt x="489" y="7173"/>
                    </a:lnTo>
                    <a:lnTo>
                      <a:pt x="504" y="7075"/>
                    </a:lnTo>
                    <a:lnTo>
                      <a:pt x="519" y="6978"/>
                    </a:lnTo>
                    <a:lnTo>
                      <a:pt x="534" y="6880"/>
                    </a:lnTo>
                    <a:lnTo>
                      <a:pt x="549" y="6783"/>
                    </a:lnTo>
                    <a:lnTo>
                      <a:pt x="564" y="6687"/>
                    </a:lnTo>
                    <a:lnTo>
                      <a:pt x="579" y="6590"/>
                    </a:lnTo>
                    <a:lnTo>
                      <a:pt x="594" y="6494"/>
                    </a:lnTo>
                    <a:lnTo>
                      <a:pt x="609" y="6398"/>
                    </a:lnTo>
                    <a:lnTo>
                      <a:pt x="624" y="6303"/>
                    </a:lnTo>
                    <a:lnTo>
                      <a:pt x="639" y="6208"/>
                    </a:lnTo>
                    <a:lnTo>
                      <a:pt x="654" y="6114"/>
                    </a:lnTo>
                    <a:lnTo>
                      <a:pt x="669" y="6020"/>
                    </a:lnTo>
                    <a:lnTo>
                      <a:pt x="684" y="5927"/>
                    </a:lnTo>
                    <a:lnTo>
                      <a:pt x="699" y="5834"/>
                    </a:lnTo>
                    <a:lnTo>
                      <a:pt x="714" y="5741"/>
                    </a:lnTo>
                    <a:lnTo>
                      <a:pt x="729" y="5649"/>
                    </a:lnTo>
                    <a:lnTo>
                      <a:pt x="744" y="5558"/>
                    </a:lnTo>
                    <a:lnTo>
                      <a:pt x="759" y="5467"/>
                    </a:lnTo>
                    <a:lnTo>
                      <a:pt x="774" y="5376"/>
                    </a:lnTo>
                    <a:lnTo>
                      <a:pt x="789" y="5286"/>
                    </a:lnTo>
                    <a:lnTo>
                      <a:pt x="804" y="5197"/>
                    </a:lnTo>
                    <a:lnTo>
                      <a:pt x="819" y="5108"/>
                    </a:lnTo>
                    <a:lnTo>
                      <a:pt x="834" y="5019"/>
                    </a:lnTo>
                    <a:lnTo>
                      <a:pt x="849" y="4930"/>
                    </a:lnTo>
                    <a:lnTo>
                      <a:pt x="864" y="4843"/>
                    </a:lnTo>
                    <a:lnTo>
                      <a:pt x="879" y="4756"/>
                    </a:lnTo>
                    <a:lnTo>
                      <a:pt x="894" y="4670"/>
                    </a:lnTo>
                    <a:lnTo>
                      <a:pt x="909" y="4584"/>
                    </a:lnTo>
                    <a:lnTo>
                      <a:pt x="924" y="4499"/>
                    </a:lnTo>
                    <a:lnTo>
                      <a:pt x="940" y="4413"/>
                    </a:lnTo>
                    <a:lnTo>
                      <a:pt x="955" y="4330"/>
                    </a:lnTo>
                    <a:lnTo>
                      <a:pt x="970" y="4246"/>
                    </a:lnTo>
                    <a:lnTo>
                      <a:pt x="985" y="4163"/>
                    </a:lnTo>
                    <a:lnTo>
                      <a:pt x="1000" y="4081"/>
                    </a:lnTo>
                    <a:lnTo>
                      <a:pt x="1015" y="4000"/>
                    </a:lnTo>
                    <a:lnTo>
                      <a:pt x="1030" y="3919"/>
                    </a:lnTo>
                    <a:lnTo>
                      <a:pt x="1045" y="3839"/>
                    </a:lnTo>
                    <a:lnTo>
                      <a:pt x="1060" y="3760"/>
                    </a:lnTo>
                    <a:lnTo>
                      <a:pt x="1075" y="3681"/>
                    </a:lnTo>
                    <a:lnTo>
                      <a:pt x="1090" y="3602"/>
                    </a:lnTo>
                    <a:lnTo>
                      <a:pt x="1105" y="3524"/>
                    </a:lnTo>
                    <a:lnTo>
                      <a:pt x="1120" y="3448"/>
                    </a:lnTo>
                    <a:lnTo>
                      <a:pt x="1135" y="3371"/>
                    </a:lnTo>
                    <a:lnTo>
                      <a:pt x="1150" y="3296"/>
                    </a:lnTo>
                    <a:lnTo>
                      <a:pt x="1165" y="3221"/>
                    </a:lnTo>
                    <a:lnTo>
                      <a:pt x="1180" y="3147"/>
                    </a:lnTo>
                    <a:lnTo>
                      <a:pt x="1195" y="3073"/>
                    </a:lnTo>
                    <a:lnTo>
                      <a:pt x="1210" y="3001"/>
                    </a:lnTo>
                    <a:lnTo>
                      <a:pt x="1225" y="2929"/>
                    </a:lnTo>
                    <a:lnTo>
                      <a:pt x="1241" y="2858"/>
                    </a:lnTo>
                    <a:lnTo>
                      <a:pt x="1256" y="2787"/>
                    </a:lnTo>
                    <a:lnTo>
                      <a:pt x="1271" y="2718"/>
                    </a:lnTo>
                    <a:lnTo>
                      <a:pt x="1286" y="2649"/>
                    </a:lnTo>
                    <a:lnTo>
                      <a:pt x="1301" y="2581"/>
                    </a:lnTo>
                    <a:lnTo>
                      <a:pt x="1316" y="2513"/>
                    </a:lnTo>
                    <a:lnTo>
                      <a:pt x="1331" y="2447"/>
                    </a:lnTo>
                    <a:lnTo>
                      <a:pt x="1346" y="2381"/>
                    </a:lnTo>
                    <a:lnTo>
                      <a:pt x="1361" y="2316"/>
                    </a:lnTo>
                    <a:lnTo>
                      <a:pt x="1376" y="2252"/>
                    </a:lnTo>
                    <a:lnTo>
                      <a:pt x="1391" y="2188"/>
                    </a:lnTo>
                    <a:lnTo>
                      <a:pt x="1406" y="2126"/>
                    </a:lnTo>
                    <a:lnTo>
                      <a:pt x="1421" y="2065"/>
                    </a:lnTo>
                    <a:lnTo>
                      <a:pt x="1436" y="2004"/>
                    </a:lnTo>
                    <a:lnTo>
                      <a:pt x="1451" y="1943"/>
                    </a:lnTo>
                    <a:lnTo>
                      <a:pt x="1466" y="1884"/>
                    </a:lnTo>
                    <a:lnTo>
                      <a:pt x="1482" y="1825"/>
                    </a:lnTo>
                    <a:lnTo>
                      <a:pt x="1497" y="1768"/>
                    </a:lnTo>
                    <a:lnTo>
                      <a:pt x="1512" y="1712"/>
                    </a:lnTo>
                    <a:lnTo>
                      <a:pt x="1527" y="1656"/>
                    </a:lnTo>
                    <a:lnTo>
                      <a:pt x="1542" y="1601"/>
                    </a:lnTo>
                    <a:lnTo>
                      <a:pt x="1557" y="1547"/>
                    </a:lnTo>
                    <a:lnTo>
                      <a:pt x="1572" y="1493"/>
                    </a:lnTo>
                    <a:lnTo>
                      <a:pt x="1587" y="1441"/>
                    </a:lnTo>
                    <a:lnTo>
                      <a:pt x="1602" y="1389"/>
                    </a:lnTo>
                    <a:lnTo>
                      <a:pt x="1619" y="1337"/>
                    </a:lnTo>
                    <a:lnTo>
                      <a:pt x="1634" y="1289"/>
                    </a:lnTo>
                    <a:lnTo>
                      <a:pt x="1649" y="1240"/>
                    </a:lnTo>
                    <a:lnTo>
                      <a:pt x="1664" y="1192"/>
                    </a:lnTo>
                    <a:lnTo>
                      <a:pt x="1679" y="1146"/>
                    </a:lnTo>
                    <a:lnTo>
                      <a:pt x="1694" y="1100"/>
                    </a:lnTo>
                    <a:lnTo>
                      <a:pt x="1709" y="1054"/>
                    </a:lnTo>
                    <a:lnTo>
                      <a:pt x="1725" y="1010"/>
                    </a:lnTo>
                    <a:lnTo>
                      <a:pt x="1740" y="967"/>
                    </a:lnTo>
                    <a:lnTo>
                      <a:pt x="1755" y="924"/>
                    </a:lnTo>
                    <a:lnTo>
                      <a:pt x="1770" y="882"/>
                    </a:lnTo>
                    <a:lnTo>
                      <a:pt x="1786" y="842"/>
                    </a:lnTo>
                    <a:lnTo>
                      <a:pt x="1801" y="803"/>
                    </a:lnTo>
                    <a:lnTo>
                      <a:pt x="1816" y="764"/>
                    </a:lnTo>
                    <a:lnTo>
                      <a:pt x="1832" y="726"/>
                    </a:lnTo>
                    <a:lnTo>
                      <a:pt x="1847" y="690"/>
                    </a:lnTo>
                    <a:lnTo>
                      <a:pt x="1862" y="654"/>
                    </a:lnTo>
                    <a:lnTo>
                      <a:pt x="1877" y="619"/>
                    </a:lnTo>
                    <a:lnTo>
                      <a:pt x="1893" y="584"/>
                    </a:lnTo>
                    <a:lnTo>
                      <a:pt x="1909" y="551"/>
                    </a:lnTo>
                    <a:lnTo>
                      <a:pt x="1924" y="519"/>
                    </a:lnTo>
                    <a:lnTo>
                      <a:pt x="1940" y="488"/>
                    </a:lnTo>
                    <a:lnTo>
                      <a:pt x="1955" y="457"/>
                    </a:lnTo>
                    <a:lnTo>
                      <a:pt x="1971" y="428"/>
                    </a:lnTo>
                    <a:lnTo>
                      <a:pt x="1986" y="400"/>
                    </a:lnTo>
                    <a:lnTo>
                      <a:pt x="2002" y="371"/>
                    </a:lnTo>
                    <a:lnTo>
                      <a:pt x="2018" y="345"/>
                    </a:lnTo>
                    <a:lnTo>
                      <a:pt x="2034" y="320"/>
                    </a:lnTo>
                    <a:lnTo>
                      <a:pt x="2050" y="295"/>
                    </a:lnTo>
                    <a:lnTo>
                      <a:pt x="2065" y="272"/>
                    </a:lnTo>
                    <a:lnTo>
                      <a:pt x="2082" y="248"/>
                    </a:lnTo>
                    <a:lnTo>
                      <a:pt x="2099" y="226"/>
                    </a:lnTo>
                    <a:lnTo>
                      <a:pt x="2115" y="205"/>
                    </a:lnTo>
                    <a:lnTo>
                      <a:pt x="2132" y="185"/>
                    </a:lnTo>
                    <a:lnTo>
                      <a:pt x="2148" y="166"/>
                    </a:lnTo>
                    <a:lnTo>
                      <a:pt x="2165" y="148"/>
                    </a:lnTo>
                    <a:lnTo>
                      <a:pt x="2183" y="131"/>
                    </a:lnTo>
                    <a:lnTo>
                      <a:pt x="2200" y="114"/>
                    </a:lnTo>
                    <a:lnTo>
                      <a:pt x="2218" y="99"/>
                    </a:lnTo>
                    <a:lnTo>
                      <a:pt x="2235" y="85"/>
                    </a:lnTo>
                    <a:lnTo>
                      <a:pt x="2254" y="71"/>
                    </a:lnTo>
                    <a:lnTo>
                      <a:pt x="2272" y="59"/>
                    </a:lnTo>
                    <a:lnTo>
                      <a:pt x="2291" y="47"/>
                    </a:lnTo>
                    <a:lnTo>
                      <a:pt x="2310" y="37"/>
                    </a:lnTo>
                    <a:lnTo>
                      <a:pt x="2335" y="26"/>
                    </a:lnTo>
                    <a:lnTo>
                      <a:pt x="2353" y="20"/>
                    </a:lnTo>
                    <a:lnTo>
                      <a:pt x="2371" y="13"/>
                    </a:lnTo>
                    <a:lnTo>
                      <a:pt x="2392" y="8"/>
                    </a:lnTo>
                    <a:lnTo>
                      <a:pt x="2419" y="3"/>
                    </a:lnTo>
                    <a:lnTo>
                      <a:pt x="2434" y="1"/>
                    </a:lnTo>
                    <a:lnTo>
                      <a:pt x="2455" y="0"/>
                    </a:lnTo>
                    <a:lnTo>
                      <a:pt x="2483" y="1"/>
                    </a:lnTo>
                    <a:lnTo>
                      <a:pt x="2498" y="2"/>
                    </a:lnTo>
                    <a:lnTo>
                      <a:pt x="2525" y="6"/>
                    </a:lnTo>
                    <a:lnTo>
                      <a:pt x="2540" y="9"/>
                    </a:lnTo>
                    <a:lnTo>
                      <a:pt x="2567" y="17"/>
                    </a:lnTo>
                    <a:lnTo>
                      <a:pt x="2587" y="25"/>
                    </a:lnTo>
                    <a:lnTo>
                      <a:pt x="2602" y="31"/>
                    </a:lnTo>
                    <a:lnTo>
                      <a:pt x="2627" y="44"/>
                    </a:lnTo>
                    <a:lnTo>
                      <a:pt x="2646" y="55"/>
                    </a:lnTo>
                    <a:lnTo>
                      <a:pt x="2661" y="64"/>
                    </a:lnTo>
                    <a:lnTo>
                      <a:pt x="2683" y="80"/>
                    </a:lnTo>
                    <a:lnTo>
                      <a:pt x="2701" y="95"/>
                    </a:lnTo>
                    <a:lnTo>
                      <a:pt x="2719" y="110"/>
                    </a:lnTo>
                    <a:lnTo>
                      <a:pt x="2737" y="126"/>
                    </a:lnTo>
                    <a:lnTo>
                      <a:pt x="2752" y="140"/>
                    </a:lnTo>
                    <a:lnTo>
                      <a:pt x="2772" y="161"/>
                    </a:lnTo>
                    <a:lnTo>
                      <a:pt x="2788" y="180"/>
                    </a:lnTo>
                    <a:lnTo>
                      <a:pt x="2805" y="200"/>
                    </a:lnTo>
                    <a:lnTo>
                      <a:pt x="2822" y="221"/>
                    </a:lnTo>
                    <a:lnTo>
                      <a:pt x="2838" y="243"/>
                    </a:lnTo>
                    <a:lnTo>
                      <a:pt x="2855" y="266"/>
                    </a:lnTo>
                    <a:lnTo>
                      <a:pt x="2871" y="289"/>
                    </a:lnTo>
                    <a:lnTo>
                      <a:pt x="2887" y="314"/>
                    </a:lnTo>
                    <a:lnTo>
                      <a:pt x="2903" y="340"/>
                    </a:lnTo>
                    <a:lnTo>
                      <a:pt x="2919" y="366"/>
                    </a:lnTo>
                    <a:lnTo>
                      <a:pt x="2935" y="393"/>
                    </a:lnTo>
                    <a:lnTo>
                      <a:pt x="2950" y="422"/>
                    </a:lnTo>
                    <a:lnTo>
                      <a:pt x="2966" y="451"/>
                    </a:lnTo>
                    <a:lnTo>
                      <a:pt x="2982" y="481"/>
                    </a:lnTo>
                    <a:lnTo>
                      <a:pt x="2997" y="513"/>
                    </a:lnTo>
                    <a:lnTo>
                      <a:pt x="3013" y="545"/>
                    </a:lnTo>
                    <a:lnTo>
                      <a:pt x="3028" y="578"/>
                    </a:lnTo>
                    <a:lnTo>
                      <a:pt x="3044" y="612"/>
                    </a:lnTo>
                    <a:lnTo>
                      <a:pt x="3059" y="647"/>
                    </a:lnTo>
                    <a:lnTo>
                      <a:pt x="3075" y="683"/>
                    </a:lnTo>
                    <a:lnTo>
                      <a:pt x="3090" y="720"/>
                    </a:lnTo>
                    <a:lnTo>
                      <a:pt x="3105" y="757"/>
                    </a:lnTo>
                    <a:lnTo>
                      <a:pt x="3121" y="796"/>
                    </a:lnTo>
                    <a:lnTo>
                      <a:pt x="3136" y="834"/>
                    </a:lnTo>
                    <a:lnTo>
                      <a:pt x="3152" y="874"/>
                    </a:lnTo>
                    <a:lnTo>
                      <a:pt x="3168" y="917"/>
                    </a:lnTo>
                    <a:lnTo>
                      <a:pt x="3183" y="958"/>
                    </a:lnTo>
                    <a:lnTo>
                      <a:pt x="3198" y="1003"/>
                    </a:lnTo>
                    <a:lnTo>
                      <a:pt x="3213" y="1046"/>
                    </a:lnTo>
                    <a:lnTo>
                      <a:pt x="3229" y="1092"/>
                    </a:lnTo>
                    <a:lnTo>
                      <a:pt x="3244" y="1137"/>
                    </a:lnTo>
                    <a:lnTo>
                      <a:pt x="3259" y="1185"/>
                    </a:lnTo>
                    <a:lnTo>
                      <a:pt x="3274" y="1232"/>
                    </a:lnTo>
                    <a:lnTo>
                      <a:pt x="3289" y="1281"/>
                    </a:lnTo>
                    <a:lnTo>
                      <a:pt x="3304" y="1330"/>
                    </a:lnTo>
                    <a:lnTo>
                      <a:pt x="3319" y="1381"/>
                    </a:lnTo>
                    <a:lnTo>
                      <a:pt x="3335" y="1432"/>
                    </a:lnTo>
                    <a:lnTo>
                      <a:pt x="3350" y="1485"/>
                    </a:lnTo>
                    <a:lnTo>
                      <a:pt x="3365" y="1537"/>
                    </a:lnTo>
                    <a:lnTo>
                      <a:pt x="3380" y="1592"/>
                    </a:lnTo>
                    <a:lnTo>
                      <a:pt x="3395" y="1647"/>
                    </a:lnTo>
                    <a:lnTo>
                      <a:pt x="3410" y="1702"/>
                    </a:lnTo>
                    <a:lnTo>
                      <a:pt x="3425" y="1759"/>
                    </a:lnTo>
                    <a:lnTo>
                      <a:pt x="3440" y="1816"/>
                    </a:lnTo>
                    <a:lnTo>
                      <a:pt x="3455" y="1874"/>
                    </a:lnTo>
                    <a:lnTo>
                      <a:pt x="3471" y="1934"/>
                    </a:lnTo>
                    <a:lnTo>
                      <a:pt x="3486" y="1993"/>
                    </a:lnTo>
                    <a:lnTo>
                      <a:pt x="3501" y="2055"/>
                    </a:lnTo>
                    <a:lnTo>
                      <a:pt x="3516" y="2116"/>
                    </a:lnTo>
                    <a:lnTo>
                      <a:pt x="3531" y="2178"/>
                    </a:lnTo>
                    <a:lnTo>
                      <a:pt x="3546" y="2241"/>
                    </a:lnTo>
                    <a:lnTo>
                      <a:pt x="3561" y="2306"/>
                    </a:lnTo>
                    <a:lnTo>
                      <a:pt x="3576" y="2371"/>
                    </a:lnTo>
                    <a:lnTo>
                      <a:pt x="3591" y="2436"/>
                    </a:lnTo>
                    <a:lnTo>
                      <a:pt x="3606" y="2502"/>
                    </a:lnTo>
                    <a:lnTo>
                      <a:pt x="3621" y="2569"/>
                    </a:lnTo>
                    <a:lnTo>
                      <a:pt x="3636" y="2638"/>
                    </a:lnTo>
                    <a:lnTo>
                      <a:pt x="3651" y="2707"/>
                    </a:lnTo>
                    <a:lnTo>
                      <a:pt x="3666" y="2776"/>
                    </a:lnTo>
                    <a:lnTo>
                      <a:pt x="3681" y="2846"/>
                    </a:lnTo>
                    <a:lnTo>
                      <a:pt x="3696" y="2918"/>
                    </a:lnTo>
                    <a:lnTo>
                      <a:pt x="3711" y="2989"/>
                    </a:lnTo>
                    <a:lnTo>
                      <a:pt x="3727" y="3062"/>
                    </a:lnTo>
                    <a:lnTo>
                      <a:pt x="3742" y="3135"/>
                    </a:lnTo>
                    <a:lnTo>
                      <a:pt x="3757" y="3209"/>
                    </a:lnTo>
                    <a:lnTo>
                      <a:pt x="3772" y="3283"/>
                    </a:lnTo>
                    <a:lnTo>
                      <a:pt x="3787" y="3359"/>
                    </a:lnTo>
                    <a:lnTo>
                      <a:pt x="3802" y="3435"/>
                    </a:lnTo>
                    <a:lnTo>
                      <a:pt x="3817" y="3512"/>
                    </a:lnTo>
                    <a:lnTo>
                      <a:pt x="3832" y="3588"/>
                    </a:lnTo>
                    <a:lnTo>
                      <a:pt x="3848" y="3667"/>
                    </a:lnTo>
                    <a:lnTo>
                      <a:pt x="3863" y="3747"/>
                    </a:lnTo>
                    <a:lnTo>
                      <a:pt x="3878" y="3826"/>
                    </a:lnTo>
                    <a:lnTo>
                      <a:pt x="3893" y="3906"/>
                    </a:lnTo>
                    <a:lnTo>
                      <a:pt x="3908" y="3987"/>
                    </a:lnTo>
                    <a:lnTo>
                      <a:pt x="3923" y="4068"/>
                    </a:lnTo>
                    <a:lnTo>
                      <a:pt x="3938" y="4150"/>
                    </a:lnTo>
                    <a:lnTo>
                      <a:pt x="3953" y="4233"/>
                    </a:lnTo>
                    <a:lnTo>
                      <a:pt x="3968" y="4316"/>
                    </a:lnTo>
                    <a:lnTo>
                      <a:pt x="3983" y="4401"/>
                    </a:lnTo>
                    <a:lnTo>
                      <a:pt x="3998" y="4485"/>
                    </a:lnTo>
                    <a:lnTo>
                      <a:pt x="4013" y="4570"/>
                    </a:lnTo>
                    <a:lnTo>
                      <a:pt x="4028" y="4656"/>
                    </a:lnTo>
                    <a:lnTo>
                      <a:pt x="4043" y="4742"/>
                    </a:lnTo>
                    <a:lnTo>
                      <a:pt x="4058" y="4829"/>
                    </a:lnTo>
                    <a:lnTo>
                      <a:pt x="4073" y="4916"/>
                    </a:lnTo>
                    <a:lnTo>
                      <a:pt x="4088" y="5004"/>
                    </a:lnTo>
                    <a:lnTo>
                      <a:pt x="4103" y="5092"/>
                    </a:lnTo>
                    <a:lnTo>
                      <a:pt x="4118" y="5182"/>
                    </a:lnTo>
                    <a:lnTo>
                      <a:pt x="4133" y="5272"/>
                    </a:lnTo>
                    <a:lnTo>
                      <a:pt x="4148" y="5362"/>
                    </a:lnTo>
                    <a:lnTo>
                      <a:pt x="4163" y="5452"/>
                    </a:lnTo>
                    <a:lnTo>
                      <a:pt x="4178" y="5543"/>
                    </a:lnTo>
                    <a:lnTo>
                      <a:pt x="4193" y="5635"/>
                    </a:lnTo>
                    <a:lnTo>
                      <a:pt x="4208" y="5727"/>
                    </a:lnTo>
                    <a:lnTo>
                      <a:pt x="4223" y="5819"/>
                    </a:lnTo>
                    <a:lnTo>
                      <a:pt x="4238" y="5912"/>
                    </a:lnTo>
                    <a:lnTo>
                      <a:pt x="4253" y="6005"/>
                    </a:lnTo>
                    <a:lnTo>
                      <a:pt x="4268" y="6099"/>
                    </a:lnTo>
                    <a:lnTo>
                      <a:pt x="4283" y="6193"/>
                    </a:lnTo>
                    <a:lnTo>
                      <a:pt x="4298" y="6288"/>
                    </a:lnTo>
                    <a:lnTo>
                      <a:pt x="4313" y="6383"/>
                    </a:lnTo>
                    <a:lnTo>
                      <a:pt x="4328" y="6478"/>
                    </a:lnTo>
                    <a:lnTo>
                      <a:pt x="4343" y="6575"/>
                    </a:lnTo>
                    <a:lnTo>
                      <a:pt x="4358" y="6671"/>
                    </a:lnTo>
                    <a:lnTo>
                      <a:pt x="4373" y="6768"/>
                    </a:lnTo>
                    <a:lnTo>
                      <a:pt x="4388" y="6865"/>
                    </a:lnTo>
                    <a:lnTo>
                      <a:pt x="4403" y="6962"/>
                    </a:lnTo>
                    <a:lnTo>
                      <a:pt x="4418" y="7060"/>
                    </a:lnTo>
                    <a:lnTo>
                      <a:pt x="4433" y="7158"/>
                    </a:lnTo>
                    <a:lnTo>
                      <a:pt x="4448" y="7256"/>
                    </a:lnTo>
                    <a:lnTo>
                      <a:pt x="4463" y="7355"/>
                    </a:lnTo>
                    <a:lnTo>
                      <a:pt x="4478" y="7454"/>
                    </a:lnTo>
                    <a:lnTo>
                      <a:pt x="4493" y="7553"/>
                    </a:lnTo>
                    <a:lnTo>
                      <a:pt x="4509" y="7651"/>
                    </a:lnTo>
                    <a:lnTo>
                      <a:pt x="4524" y="7752"/>
                    </a:lnTo>
                    <a:lnTo>
                      <a:pt x="4539" y="7852"/>
                    </a:lnTo>
                    <a:lnTo>
                      <a:pt x="4554" y="7953"/>
                    </a:lnTo>
                    <a:lnTo>
                      <a:pt x="4569" y="8053"/>
                    </a:lnTo>
                    <a:lnTo>
                      <a:pt x="4584" y="8154"/>
                    </a:lnTo>
                    <a:lnTo>
                      <a:pt x="4599" y="8255"/>
                    </a:lnTo>
                    <a:lnTo>
                      <a:pt x="4614" y="8356"/>
                    </a:lnTo>
                    <a:lnTo>
                      <a:pt x="4629" y="8459"/>
                    </a:lnTo>
                    <a:lnTo>
                      <a:pt x="4644" y="8561"/>
                    </a:lnTo>
                    <a:lnTo>
                      <a:pt x="4659" y="8661"/>
                    </a:lnTo>
                    <a:lnTo>
                      <a:pt x="4674" y="8764"/>
                    </a:lnTo>
                    <a:lnTo>
                      <a:pt x="4689" y="8867"/>
                    </a:lnTo>
                    <a:lnTo>
                      <a:pt x="4704" y="8969"/>
                    </a:lnTo>
                    <a:lnTo>
                      <a:pt x="4719" y="9072"/>
                    </a:lnTo>
                    <a:lnTo>
                      <a:pt x="4734" y="9174"/>
                    </a:lnTo>
                    <a:lnTo>
                      <a:pt x="4749" y="9277"/>
                    </a:lnTo>
                    <a:lnTo>
                      <a:pt x="4764" y="9380"/>
                    </a:lnTo>
                    <a:lnTo>
                      <a:pt x="4779" y="9483"/>
                    </a:lnTo>
                    <a:lnTo>
                      <a:pt x="4794" y="9586"/>
                    </a:lnTo>
                    <a:lnTo>
                      <a:pt x="4809" y="9689"/>
                    </a:lnTo>
                    <a:lnTo>
                      <a:pt x="4824" y="9792"/>
                    </a:lnTo>
                    <a:lnTo>
                      <a:pt x="4839" y="9896"/>
                    </a:lnTo>
                    <a:lnTo>
                      <a:pt x="4854" y="9999"/>
                    </a:lnTo>
                    <a:lnTo>
                      <a:pt x="4869" y="10102"/>
                    </a:lnTo>
                    <a:lnTo>
                      <a:pt x="4884" y="10206"/>
                    </a:lnTo>
                    <a:lnTo>
                      <a:pt x="4899" y="10309"/>
                    </a:lnTo>
                    <a:lnTo>
                      <a:pt x="4914" y="10413"/>
                    </a:lnTo>
                    <a:lnTo>
                      <a:pt x="4929" y="10516"/>
                    </a:lnTo>
                    <a:lnTo>
                      <a:pt x="4944" y="10620"/>
                    </a:lnTo>
                    <a:lnTo>
                      <a:pt x="4959" y="10723"/>
                    </a:lnTo>
                    <a:lnTo>
                      <a:pt x="4974" y="10826"/>
                    </a:lnTo>
                    <a:lnTo>
                      <a:pt x="4989" y="10930"/>
                    </a:lnTo>
                    <a:lnTo>
                      <a:pt x="5004" y="11033"/>
                    </a:lnTo>
                    <a:lnTo>
                      <a:pt x="5019" y="11136"/>
                    </a:lnTo>
                    <a:lnTo>
                      <a:pt x="5034" y="11240"/>
                    </a:lnTo>
                    <a:lnTo>
                      <a:pt x="5049" y="11343"/>
                    </a:lnTo>
                    <a:lnTo>
                      <a:pt x="5064" y="11446"/>
                    </a:lnTo>
                    <a:lnTo>
                      <a:pt x="5079" y="11549"/>
                    </a:lnTo>
                    <a:lnTo>
                      <a:pt x="5094" y="11651"/>
                    </a:lnTo>
                    <a:lnTo>
                      <a:pt x="5109" y="11754"/>
                    </a:lnTo>
                    <a:lnTo>
                      <a:pt x="5124" y="11857"/>
                    </a:lnTo>
                    <a:lnTo>
                      <a:pt x="5139" y="11959"/>
                    </a:lnTo>
                    <a:lnTo>
                      <a:pt x="5154" y="12061"/>
                    </a:lnTo>
                    <a:lnTo>
                      <a:pt x="5169" y="12163"/>
                    </a:lnTo>
                    <a:lnTo>
                      <a:pt x="5185" y="12264"/>
                    </a:lnTo>
                    <a:lnTo>
                      <a:pt x="5200" y="12367"/>
                    </a:lnTo>
                    <a:lnTo>
                      <a:pt x="5215" y="12469"/>
                    </a:lnTo>
                    <a:lnTo>
                      <a:pt x="5230" y="12569"/>
                    </a:lnTo>
                    <a:lnTo>
                      <a:pt x="5245" y="12670"/>
                    </a:lnTo>
                    <a:lnTo>
                      <a:pt x="5260" y="12771"/>
                    </a:lnTo>
                    <a:lnTo>
                      <a:pt x="5275" y="12872"/>
                    </a:lnTo>
                    <a:lnTo>
                      <a:pt x="5290" y="12972"/>
                    </a:lnTo>
                    <a:lnTo>
                      <a:pt x="5305" y="13072"/>
                    </a:lnTo>
                    <a:lnTo>
                      <a:pt x="5320" y="13172"/>
                    </a:lnTo>
                    <a:lnTo>
                      <a:pt x="5335" y="13272"/>
                    </a:lnTo>
                    <a:lnTo>
                      <a:pt x="5350" y="13371"/>
                    </a:lnTo>
                    <a:lnTo>
                      <a:pt x="5365" y="13470"/>
                    </a:lnTo>
                    <a:lnTo>
                      <a:pt x="5380" y="13569"/>
                    </a:lnTo>
                    <a:lnTo>
                      <a:pt x="5395" y="13667"/>
                    </a:lnTo>
                    <a:lnTo>
                      <a:pt x="5410" y="13765"/>
                    </a:lnTo>
                    <a:lnTo>
                      <a:pt x="5425" y="13863"/>
                    </a:lnTo>
                    <a:lnTo>
                      <a:pt x="5440" y="13961"/>
                    </a:lnTo>
                    <a:lnTo>
                      <a:pt x="5455" y="14058"/>
                    </a:lnTo>
                    <a:lnTo>
                      <a:pt x="5470" y="14154"/>
                    </a:lnTo>
                    <a:lnTo>
                      <a:pt x="5485" y="14251"/>
                    </a:lnTo>
                    <a:lnTo>
                      <a:pt x="5500" y="14347"/>
                    </a:lnTo>
                    <a:lnTo>
                      <a:pt x="5515" y="14441"/>
                    </a:lnTo>
                    <a:lnTo>
                      <a:pt x="5530" y="14536"/>
                    </a:lnTo>
                    <a:lnTo>
                      <a:pt x="5545" y="14631"/>
                    </a:lnTo>
                    <a:lnTo>
                      <a:pt x="5560" y="14725"/>
                    </a:lnTo>
                    <a:lnTo>
                      <a:pt x="5575" y="14819"/>
                    </a:lnTo>
                    <a:lnTo>
                      <a:pt x="5590" y="14913"/>
                    </a:lnTo>
                    <a:lnTo>
                      <a:pt x="5605" y="15006"/>
                    </a:lnTo>
                    <a:lnTo>
                      <a:pt x="5620" y="15098"/>
                    </a:lnTo>
                    <a:lnTo>
                      <a:pt x="5635" y="15190"/>
                    </a:lnTo>
                    <a:lnTo>
                      <a:pt x="5650" y="15282"/>
                    </a:lnTo>
                    <a:lnTo>
                      <a:pt x="5665" y="15373"/>
                    </a:lnTo>
                    <a:lnTo>
                      <a:pt x="5680" y="15464"/>
                    </a:lnTo>
                    <a:lnTo>
                      <a:pt x="5695" y="15554"/>
                    </a:lnTo>
                    <a:lnTo>
                      <a:pt x="5710" y="15643"/>
                    </a:lnTo>
                    <a:lnTo>
                      <a:pt x="5725" y="15733"/>
                    </a:lnTo>
                    <a:lnTo>
                      <a:pt x="5740" y="15820"/>
                    </a:lnTo>
                    <a:lnTo>
                      <a:pt x="5755" y="15908"/>
                    </a:lnTo>
                    <a:lnTo>
                      <a:pt x="5770" y="15996"/>
                    </a:lnTo>
                    <a:lnTo>
                      <a:pt x="5785" y="16083"/>
                    </a:lnTo>
                    <a:lnTo>
                      <a:pt x="5800" y="16169"/>
                    </a:lnTo>
                    <a:lnTo>
                      <a:pt x="5815" y="16255"/>
                    </a:lnTo>
                    <a:lnTo>
                      <a:pt x="5830" y="16340"/>
                    </a:lnTo>
                    <a:lnTo>
                      <a:pt x="5845" y="16424"/>
                    </a:lnTo>
                    <a:lnTo>
                      <a:pt x="5861" y="16507"/>
                    </a:lnTo>
                    <a:lnTo>
                      <a:pt x="5876" y="16592"/>
                    </a:lnTo>
                    <a:lnTo>
                      <a:pt x="5891" y="16674"/>
                    </a:lnTo>
                    <a:lnTo>
                      <a:pt x="5906" y="16756"/>
                    </a:lnTo>
                    <a:lnTo>
                      <a:pt x="5921" y="16837"/>
                    </a:lnTo>
                    <a:lnTo>
                      <a:pt x="5936" y="16918"/>
                    </a:lnTo>
                    <a:lnTo>
                      <a:pt x="5951" y="16998"/>
                    </a:lnTo>
                    <a:lnTo>
                      <a:pt x="5966" y="17078"/>
                    </a:lnTo>
                    <a:lnTo>
                      <a:pt x="5981" y="17157"/>
                    </a:lnTo>
                    <a:lnTo>
                      <a:pt x="5996" y="17234"/>
                    </a:lnTo>
                    <a:lnTo>
                      <a:pt x="6011" y="17312"/>
                    </a:lnTo>
                    <a:lnTo>
                      <a:pt x="6026" y="17389"/>
                    </a:lnTo>
                    <a:lnTo>
                      <a:pt x="6041" y="17465"/>
                    </a:lnTo>
                    <a:lnTo>
                      <a:pt x="6056" y="17540"/>
                    </a:lnTo>
                    <a:lnTo>
                      <a:pt x="6071" y="17615"/>
                    </a:lnTo>
                    <a:lnTo>
                      <a:pt x="6086" y="17688"/>
                    </a:lnTo>
                    <a:lnTo>
                      <a:pt x="6101" y="17761"/>
                    </a:lnTo>
                    <a:lnTo>
                      <a:pt x="6116" y="17834"/>
                    </a:lnTo>
                    <a:lnTo>
                      <a:pt x="6130" y="17906"/>
                    </a:lnTo>
                    <a:lnTo>
                      <a:pt x="6145" y="17977"/>
                    </a:lnTo>
                    <a:lnTo>
                      <a:pt x="6160" y="18046"/>
                    </a:lnTo>
                    <a:lnTo>
                      <a:pt x="6175" y="18116"/>
                    </a:lnTo>
                    <a:lnTo>
                      <a:pt x="6190" y="18184"/>
                    </a:lnTo>
                    <a:lnTo>
                      <a:pt x="6205" y="18253"/>
                    </a:lnTo>
                    <a:lnTo>
                      <a:pt x="6220" y="18319"/>
                    </a:lnTo>
                    <a:lnTo>
                      <a:pt x="6235" y="18385"/>
                    </a:lnTo>
                    <a:lnTo>
                      <a:pt x="6250" y="18451"/>
                    </a:lnTo>
                    <a:lnTo>
                      <a:pt x="6265" y="18516"/>
                    </a:lnTo>
                    <a:lnTo>
                      <a:pt x="6280" y="18580"/>
                    </a:lnTo>
                    <a:lnTo>
                      <a:pt x="6295" y="18642"/>
                    </a:lnTo>
                    <a:lnTo>
                      <a:pt x="6310" y="18704"/>
                    </a:lnTo>
                    <a:lnTo>
                      <a:pt x="6325" y="18766"/>
                    </a:lnTo>
                    <a:lnTo>
                      <a:pt x="6340" y="18827"/>
                    </a:lnTo>
                    <a:lnTo>
                      <a:pt x="6355" y="18886"/>
                    </a:lnTo>
                    <a:lnTo>
                      <a:pt x="6370" y="18945"/>
                    </a:lnTo>
                    <a:lnTo>
                      <a:pt x="6384" y="19002"/>
                    </a:lnTo>
                    <a:lnTo>
                      <a:pt x="6399" y="19059"/>
                    </a:lnTo>
                    <a:lnTo>
                      <a:pt x="6414" y="19116"/>
                    </a:lnTo>
                    <a:lnTo>
                      <a:pt x="6429" y="19170"/>
                    </a:lnTo>
                    <a:lnTo>
                      <a:pt x="6444" y="19225"/>
                    </a:lnTo>
                    <a:lnTo>
                      <a:pt x="6459" y="19279"/>
                    </a:lnTo>
                    <a:lnTo>
                      <a:pt x="6474" y="19331"/>
                    </a:lnTo>
                    <a:lnTo>
                      <a:pt x="6489" y="19383"/>
                    </a:lnTo>
                    <a:lnTo>
                      <a:pt x="6504" y="19433"/>
                    </a:lnTo>
                    <a:lnTo>
                      <a:pt x="6518" y="19483"/>
                    </a:lnTo>
                    <a:lnTo>
                      <a:pt x="6534" y="19531"/>
                    </a:lnTo>
                    <a:lnTo>
                      <a:pt x="6549" y="19580"/>
                    </a:lnTo>
                    <a:lnTo>
                      <a:pt x="6564" y="19628"/>
                    </a:lnTo>
                    <a:lnTo>
                      <a:pt x="6579" y="19673"/>
                    </a:lnTo>
                    <a:lnTo>
                      <a:pt x="6594" y="19719"/>
                    </a:lnTo>
                    <a:lnTo>
                      <a:pt x="6609" y="19763"/>
                    </a:lnTo>
                    <a:lnTo>
                      <a:pt x="6623" y="19806"/>
                    </a:lnTo>
                    <a:lnTo>
                      <a:pt x="6638" y="19847"/>
                    </a:lnTo>
                    <a:lnTo>
                      <a:pt x="6653" y="19889"/>
                    </a:lnTo>
                    <a:lnTo>
                      <a:pt x="6668" y="19929"/>
                    </a:lnTo>
                    <a:lnTo>
                      <a:pt x="6682" y="19969"/>
                    </a:lnTo>
                    <a:lnTo>
                      <a:pt x="6697" y="20009"/>
                    </a:lnTo>
                    <a:lnTo>
                      <a:pt x="6712" y="20045"/>
                    </a:lnTo>
                    <a:lnTo>
                      <a:pt x="6726" y="20081"/>
                    </a:lnTo>
                    <a:lnTo>
                      <a:pt x="6741" y="20117"/>
                    </a:lnTo>
                    <a:lnTo>
                      <a:pt x="6756" y="20151"/>
                    </a:lnTo>
                    <a:lnTo>
                      <a:pt x="6770" y="20184"/>
                    </a:lnTo>
                    <a:lnTo>
                      <a:pt x="6785" y="20218"/>
                    </a:lnTo>
                    <a:lnTo>
                      <a:pt x="6799" y="20248"/>
                    </a:lnTo>
                    <a:lnTo>
                      <a:pt x="6814" y="20278"/>
                    </a:lnTo>
                    <a:lnTo>
                      <a:pt x="6829" y="20309"/>
                    </a:lnTo>
                    <a:lnTo>
                      <a:pt x="6843" y="20335"/>
                    </a:lnTo>
                    <a:lnTo>
                      <a:pt x="6857" y="20362"/>
                    </a:lnTo>
                    <a:lnTo>
                      <a:pt x="6872" y="20390"/>
                    </a:lnTo>
                    <a:lnTo>
                      <a:pt x="6886" y="20413"/>
                    </a:lnTo>
                    <a:lnTo>
                      <a:pt x="6900" y="20437"/>
                    </a:lnTo>
                    <a:lnTo>
                      <a:pt x="6915" y="20462"/>
                    </a:lnTo>
                    <a:lnTo>
                      <a:pt x="6928" y="20482"/>
                    </a:lnTo>
                    <a:lnTo>
                      <a:pt x="6942" y="20502"/>
                    </a:lnTo>
                    <a:lnTo>
                      <a:pt x="6957" y="20524"/>
                    </a:lnTo>
                    <a:lnTo>
                      <a:pt x="6969" y="20541"/>
                    </a:lnTo>
                    <a:lnTo>
                      <a:pt x="6983" y="20558"/>
                    </a:lnTo>
                    <a:lnTo>
                      <a:pt x="6996" y="20574"/>
                    </a:lnTo>
                    <a:lnTo>
                      <a:pt x="7011" y="20592"/>
                    </a:lnTo>
                    <a:lnTo>
                      <a:pt x="7023" y="20604"/>
                    </a:lnTo>
                    <a:lnTo>
                      <a:pt x="7035" y="20617"/>
                    </a:lnTo>
                    <a:lnTo>
                      <a:pt x="7048" y="20628"/>
                    </a:lnTo>
                    <a:lnTo>
                      <a:pt x="7060" y="20639"/>
                    </a:lnTo>
                    <a:lnTo>
                      <a:pt x="7075" y="20652"/>
                    </a:lnTo>
                    <a:lnTo>
                      <a:pt x="7084" y="20658"/>
                    </a:lnTo>
                    <a:lnTo>
                      <a:pt x="7096" y="20666"/>
                    </a:lnTo>
                    <a:lnTo>
                      <a:pt x="7107" y="20672"/>
                    </a:lnTo>
                    <a:lnTo>
                      <a:pt x="7118" y="20678"/>
                    </a:lnTo>
                    <a:lnTo>
                      <a:pt x="7128" y="20682"/>
                    </a:lnTo>
                    <a:lnTo>
                      <a:pt x="7138" y="20686"/>
                    </a:lnTo>
                    <a:lnTo>
                      <a:pt x="7147" y="20689"/>
                    </a:lnTo>
                    <a:lnTo>
                      <a:pt x="7152" y="20689"/>
                    </a:lnTo>
                    <a:lnTo>
                      <a:pt x="7167" y="20692"/>
                    </a:lnTo>
                    <a:lnTo>
                      <a:pt x="7176" y="20693"/>
                    </a:lnTo>
                    <a:lnTo>
                      <a:pt x="7185" y="20694"/>
                    </a:lnTo>
                    <a:lnTo>
                      <a:pt x="7187" y="20693"/>
                    </a:lnTo>
                    <a:lnTo>
                      <a:pt x="7202" y="20692"/>
                    </a:lnTo>
                    <a:lnTo>
                      <a:pt x="7211" y="20690"/>
                    </a:lnTo>
                    <a:lnTo>
                      <a:pt x="7214" y="20689"/>
                    </a:lnTo>
                    <a:lnTo>
                      <a:pt x="7229" y="20685"/>
                    </a:lnTo>
                    <a:lnTo>
                      <a:pt x="7238" y="20681"/>
                    </a:lnTo>
                    <a:lnTo>
                      <a:pt x="7243" y="20678"/>
                    </a:lnTo>
                    <a:lnTo>
                      <a:pt x="7258" y="20671"/>
                    </a:lnTo>
                    <a:lnTo>
                      <a:pt x="7264" y="20667"/>
                    </a:lnTo>
                    <a:lnTo>
                      <a:pt x="7279" y="20658"/>
                    </a:lnTo>
                    <a:lnTo>
                      <a:pt x="7287" y="20652"/>
                    </a:lnTo>
                    <a:lnTo>
                      <a:pt x="7298" y="20643"/>
                    </a:lnTo>
                    <a:lnTo>
                      <a:pt x="7313" y="20631"/>
                    </a:lnTo>
                    <a:lnTo>
                      <a:pt x="7323" y="20621"/>
                    </a:lnTo>
                    <a:lnTo>
                      <a:pt x="7336" y="20609"/>
                    </a:lnTo>
                    <a:lnTo>
                      <a:pt x="7351" y="20594"/>
                    </a:lnTo>
                    <a:lnTo>
                      <a:pt x="7361" y="20581"/>
                    </a:lnTo>
                    <a:lnTo>
                      <a:pt x="7375" y="20565"/>
                    </a:lnTo>
                    <a:lnTo>
                      <a:pt x="7388" y="20548"/>
                    </a:lnTo>
                    <a:lnTo>
                      <a:pt x="7402" y="20530"/>
                    </a:lnTo>
                    <a:lnTo>
                      <a:pt x="7417" y="20510"/>
                    </a:lnTo>
                    <a:lnTo>
                      <a:pt x="7429" y="20491"/>
                    </a:lnTo>
                    <a:lnTo>
                      <a:pt x="7443" y="20470"/>
                    </a:lnTo>
                    <a:lnTo>
                      <a:pt x="7457" y="20448"/>
                    </a:lnTo>
                    <a:lnTo>
                      <a:pt x="7471" y="20424"/>
                    </a:lnTo>
                    <a:lnTo>
                      <a:pt x="7485" y="20399"/>
                    </a:lnTo>
                    <a:lnTo>
                      <a:pt x="7500" y="20373"/>
                    </a:lnTo>
                    <a:lnTo>
                      <a:pt x="7514" y="20348"/>
                    </a:lnTo>
                    <a:lnTo>
                      <a:pt x="7528" y="20320"/>
                    </a:lnTo>
                    <a:lnTo>
                      <a:pt x="7543" y="20292"/>
                    </a:lnTo>
                    <a:lnTo>
                      <a:pt x="7557" y="20262"/>
                    </a:lnTo>
                    <a:lnTo>
                      <a:pt x="7572" y="20231"/>
                    </a:lnTo>
                    <a:lnTo>
                      <a:pt x="7587" y="20199"/>
                    </a:lnTo>
                    <a:lnTo>
                      <a:pt x="7601" y="20167"/>
                    </a:lnTo>
                    <a:lnTo>
                      <a:pt x="7615" y="20133"/>
                    </a:lnTo>
                    <a:lnTo>
                      <a:pt x="7630" y="20098"/>
                    </a:lnTo>
                    <a:lnTo>
                      <a:pt x="7645" y="20062"/>
                    </a:lnTo>
                    <a:lnTo>
                      <a:pt x="7659" y="20025"/>
                    </a:lnTo>
                    <a:lnTo>
                      <a:pt x="7674" y="19987"/>
                    </a:lnTo>
                    <a:lnTo>
                      <a:pt x="7689" y="19948"/>
                    </a:lnTo>
                    <a:lnTo>
                      <a:pt x="7705" y="19907"/>
                    </a:lnTo>
                    <a:lnTo>
                      <a:pt x="7719" y="19867"/>
                    </a:lnTo>
                    <a:lnTo>
                      <a:pt x="7734" y="19826"/>
                    </a:lnTo>
                    <a:lnTo>
                      <a:pt x="7749" y="19783"/>
                    </a:lnTo>
                    <a:lnTo>
                      <a:pt x="7763" y="19739"/>
                    </a:lnTo>
                    <a:lnTo>
                      <a:pt x="7778" y="19694"/>
                    </a:lnTo>
                    <a:lnTo>
                      <a:pt x="7793" y="19649"/>
                    </a:lnTo>
                    <a:lnTo>
                      <a:pt x="7808" y="19602"/>
                    </a:lnTo>
                    <a:lnTo>
                      <a:pt x="7823" y="19555"/>
                    </a:lnTo>
                    <a:lnTo>
                      <a:pt x="7838" y="19506"/>
                    </a:lnTo>
                    <a:lnTo>
                      <a:pt x="7853" y="19457"/>
                    </a:lnTo>
                    <a:lnTo>
                      <a:pt x="7867" y="19406"/>
                    </a:lnTo>
                    <a:lnTo>
                      <a:pt x="7882" y="19355"/>
                    </a:lnTo>
                    <a:lnTo>
                      <a:pt x="7897" y="19303"/>
                    </a:lnTo>
                    <a:lnTo>
                      <a:pt x="7912" y="19250"/>
                    </a:lnTo>
                    <a:lnTo>
                      <a:pt x="7927" y="19197"/>
                    </a:lnTo>
                    <a:lnTo>
                      <a:pt x="7942" y="19142"/>
                    </a:lnTo>
                    <a:lnTo>
                      <a:pt x="7957" y="19086"/>
                    </a:lnTo>
                    <a:lnTo>
                      <a:pt x="7972" y="19029"/>
                    </a:lnTo>
                    <a:lnTo>
                      <a:pt x="7987" y="18972"/>
                    </a:lnTo>
                    <a:lnTo>
                      <a:pt x="8001" y="18914"/>
                    </a:lnTo>
                    <a:lnTo>
                      <a:pt x="8016" y="18854"/>
                    </a:lnTo>
                    <a:lnTo>
                      <a:pt x="8031" y="18794"/>
                    </a:lnTo>
                    <a:lnTo>
                      <a:pt x="8046" y="18734"/>
                    </a:lnTo>
                    <a:lnTo>
                      <a:pt x="8061" y="18672"/>
                    </a:lnTo>
                    <a:lnTo>
                      <a:pt x="8076" y="18609"/>
                    </a:lnTo>
                    <a:lnTo>
                      <a:pt x="8091" y="18546"/>
                    </a:lnTo>
                    <a:lnTo>
                      <a:pt x="8106" y="18482"/>
                    </a:lnTo>
                    <a:lnTo>
                      <a:pt x="8121" y="18417"/>
                    </a:lnTo>
                    <a:lnTo>
                      <a:pt x="8136" y="18351"/>
                    </a:lnTo>
                    <a:lnTo>
                      <a:pt x="8151" y="18284"/>
                    </a:lnTo>
                    <a:lnTo>
                      <a:pt x="8166" y="18217"/>
                    </a:lnTo>
                    <a:lnTo>
                      <a:pt x="8181" y="18149"/>
                    </a:lnTo>
                    <a:lnTo>
                      <a:pt x="8196" y="18079"/>
                    </a:lnTo>
                    <a:lnTo>
                      <a:pt x="8211" y="18010"/>
                    </a:lnTo>
                    <a:lnTo>
                      <a:pt x="8226" y="17940"/>
                    </a:lnTo>
                    <a:lnTo>
                      <a:pt x="8240" y="17868"/>
                    </a:lnTo>
                    <a:lnTo>
                      <a:pt x="8255" y="17796"/>
                    </a:lnTo>
                    <a:lnTo>
                      <a:pt x="8270" y="17723"/>
                    </a:lnTo>
                    <a:lnTo>
                      <a:pt x="8285" y="17649"/>
                    </a:lnTo>
                    <a:lnTo>
                      <a:pt x="8300" y="17575"/>
                    </a:lnTo>
                    <a:lnTo>
                      <a:pt x="8315" y="17501"/>
                    </a:lnTo>
                    <a:lnTo>
                      <a:pt x="8330" y="17425"/>
                    </a:lnTo>
                    <a:lnTo>
                      <a:pt x="8345" y="17349"/>
                    </a:lnTo>
                    <a:lnTo>
                      <a:pt x="8360" y="17271"/>
                    </a:lnTo>
                    <a:lnTo>
                      <a:pt x="8376" y="17192"/>
                    </a:lnTo>
                    <a:lnTo>
                      <a:pt x="8391" y="17115"/>
                    </a:lnTo>
                    <a:lnTo>
                      <a:pt x="8406" y="17037"/>
                    </a:lnTo>
                    <a:lnTo>
                      <a:pt x="8421" y="16957"/>
                    </a:lnTo>
                    <a:lnTo>
                      <a:pt x="8436" y="16876"/>
                    </a:lnTo>
                    <a:lnTo>
                      <a:pt x="8451" y="16795"/>
                    </a:lnTo>
                    <a:lnTo>
                      <a:pt x="8466" y="16713"/>
                    </a:lnTo>
                    <a:lnTo>
                      <a:pt x="8481" y="16631"/>
                    </a:lnTo>
                    <a:lnTo>
                      <a:pt x="8496" y="16548"/>
                    </a:lnTo>
                    <a:lnTo>
                      <a:pt x="8511" y="16464"/>
                    </a:lnTo>
                    <a:lnTo>
                      <a:pt x="8526" y="16380"/>
                    </a:lnTo>
                    <a:lnTo>
                      <a:pt x="8541" y="16295"/>
                    </a:lnTo>
                    <a:lnTo>
                      <a:pt x="8556" y="16210"/>
                    </a:lnTo>
                    <a:lnTo>
                      <a:pt x="8571" y="16124"/>
                    </a:lnTo>
                    <a:lnTo>
                      <a:pt x="8586" y="16037"/>
                    </a:lnTo>
                    <a:lnTo>
                      <a:pt x="8601" y="15950"/>
                    </a:lnTo>
                    <a:lnTo>
                      <a:pt x="8616" y="15862"/>
                    </a:lnTo>
                    <a:lnTo>
                      <a:pt x="8631" y="15774"/>
                    </a:lnTo>
                    <a:lnTo>
                      <a:pt x="8646" y="15686"/>
                    </a:lnTo>
                    <a:lnTo>
                      <a:pt x="8661" y="15597"/>
                    </a:lnTo>
                    <a:lnTo>
                      <a:pt x="8676" y="15507"/>
                    </a:lnTo>
                    <a:lnTo>
                      <a:pt x="8691" y="15416"/>
                    </a:lnTo>
                    <a:lnTo>
                      <a:pt x="8706" y="15326"/>
                    </a:lnTo>
                    <a:lnTo>
                      <a:pt x="8721" y="15234"/>
                    </a:lnTo>
                    <a:lnTo>
                      <a:pt x="8736" y="15142"/>
                    </a:lnTo>
                    <a:lnTo>
                      <a:pt x="8751" y="15050"/>
                    </a:lnTo>
                    <a:lnTo>
                      <a:pt x="8766" y="14957"/>
                    </a:lnTo>
                    <a:lnTo>
                      <a:pt x="8781" y="14864"/>
                    </a:lnTo>
                    <a:lnTo>
                      <a:pt x="8796" y="14770"/>
                    </a:lnTo>
                    <a:lnTo>
                      <a:pt x="8811" y="14676"/>
                    </a:lnTo>
                    <a:lnTo>
                      <a:pt x="8826" y="14582"/>
                    </a:lnTo>
                    <a:lnTo>
                      <a:pt x="8841" y="14487"/>
                    </a:lnTo>
                    <a:lnTo>
                      <a:pt x="8856" y="14392"/>
                    </a:lnTo>
                    <a:lnTo>
                      <a:pt x="8871" y="14296"/>
                    </a:lnTo>
                    <a:lnTo>
                      <a:pt x="8886" y="14200"/>
                    </a:lnTo>
                    <a:lnTo>
                      <a:pt x="8901" y="14104"/>
                    </a:lnTo>
                    <a:lnTo>
                      <a:pt x="8916" y="14007"/>
                    </a:lnTo>
                    <a:lnTo>
                      <a:pt x="8931" y="13910"/>
                    </a:lnTo>
                    <a:lnTo>
                      <a:pt x="8946" y="13812"/>
                    </a:lnTo>
                    <a:lnTo>
                      <a:pt x="8961" y="13714"/>
                    </a:lnTo>
                    <a:lnTo>
                      <a:pt x="8976" y="13616"/>
                    </a:lnTo>
                    <a:lnTo>
                      <a:pt x="8991" y="13517"/>
                    </a:lnTo>
                    <a:lnTo>
                      <a:pt x="9006" y="13418"/>
                    </a:lnTo>
                    <a:lnTo>
                      <a:pt x="9021" y="13319"/>
                    </a:lnTo>
                    <a:lnTo>
                      <a:pt x="9036" y="13220"/>
                    </a:lnTo>
                    <a:lnTo>
                      <a:pt x="9052" y="13119"/>
                    </a:lnTo>
                    <a:lnTo>
                      <a:pt x="9067" y="13020"/>
                    </a:lnTo>
                    <a:lnTo>
                      <a:pt x="9082" y="12920"/>
                    </a:lnTo>
                    <a:lnTo>
                      <a:pt x="9097" y="12819"/>
                    </a:lnTo>
                    <a:lnTo>
                      <a:pt x="9112" y="12718"/>
                    </a:lnTo>
                    <a:lnTo>
                      <a:pt x="9127" y="12617"/>
                    </a:lnTo>
                    <a:lnTo>
                      <a:pt x="9142" y="12516"/>
                    </a:lnTo>
                    <a:lnTo>
                      <a:pt x="9157" y="12415"/>
                    </a:lnTo>
                    <a:lnTo>
                      <a:pt x="9171" y="12314"/>
                    </a:lnTo>
                    <a:lnTo>
                      <a:pt x="9186" y="12212"/>
                    </a:lnTo>
                    <a:lnTo>
                      <a:pt x="9201" y="12110"/>
                    </a:lnTo>
                    <a:lnTo>
                      <a:pt x="9216" y="12008"/>
                    </a:lnTo>
                    <a:lnTo>
                      <a:pt x="9231" y="11906"/>
                    </a:lnTo>
                    <a:lnTo>
                      <a:pt x="9246" y="11803"/>
                    </a:lnTo>
                    <a:lnTo>
                      <a:pt x="9261" y="11700"/>
                    </a:lnTo>
                    <a:lnTo>
                      <a:pt x="9276" y="11598"/>
                    </a:lnTo>
                    <a:lnTo>
                      <a:pt x="9291" y="11495"/>
                    </a:lnTo>
                    <a:lnTo>
                      <a:pt x="9306" y="11392"/>
                    </a:lnTo>
                    <a:lnTo>
                      <a:pt x="9321" y="11289"/>
                    </a:lnTo>
                    <a:lnTo>
                      <a:pt x="9336" y="11186"/>
                    </a:lnTo>
                    <a:lnTo>
                      <a:pt x="9351" y="11082"/>
                    </a:lnTo>
                    <a:lnTo>
                      <a:pt x="9366" y="10979"/>
                    </a:lnTo>
                    <a:lnTo>
                      <a:pt x="9381" y="10876"/>
                    </a:lnTo>
                    <a:lnTo>
                      <a:pt x="9396" y="10772"/>
                    </a:lnTo>
                    <a:lnTo>
                      <a:pt x="9411" y="10669"/>
                    </a:lnTo>
                    <a:lnTo>
                      <a:pt x="9426" y="10566"/>
                    </a:lnTo>
                    <a:lnTo>
                      <a:pt x="9441" y="10462"/>
                    </a:lnTo>
                    <a:lnTo>
                      <a:pt x="9456" y="10359"/>
                    </a:lnTo>
                    <a:lnTo>
                      <a:pt x="9471" y="10255"/>
                    </a:lnTo>
                    <a:lnTo>
                      <a:pt x="9486" y="10152"/>
                    </a:lnTo>
                    <a:lnTo>
                      <a:pt x="9501" y="10048"/>
                    </a:lnTo>
                    <a:lnTo>
                      <a:pt x="9516" y="9945"/>
                    </a:lnTo>
                    <a:lnTo>
                      <a:pt x="9531" y="9842"/>
                    </a:lnTo>
                    <a:lnTo>
                      <a:pt x="9546" y="9738"/>
                    </a:lnTo>
                    <a:lnTo>
                      <a:pt x="9561" y="9635"/>
                    </a:lnTo>
                    <a:lnTo>
                      <a:pt x="9576" y="9532"/>
                    </a:lnTo>
                    <a:lnTo>
                      <a:pt x="9591" y="9429"/>
                    </a:lnTo>
                    <a:lnTo>
                      <a:pt x="9606" y="9326"/>
                    </a:lnTo>
                    <a:lnTo>
                      <a:pt x="9621" y="9223"/>
                    </a:lnTo>
                    <a:lnTo>
                      <a:pt x="9636" y="9121"/>
                    </a:lnTo>
                    <a:lnTo>
                      <a:pt x="9651" y="9018"/>
                    </a:lnTo>
                    <a:lnTo>
                      <a:pt x="9666" y="8916"/>
                    </a:lnTo>
                    <a:lnTo>
                      <a:pt x="9681" y="8813"/>
                    </a:lnTo>
                    <a:lnTo>
                      <a:pt x="9696" y="8711"/>
                    </a:lnTo>
                    <a:lnTo>
                      <a:pt x="9711" y="8609"/>
                    </a:lnTo>
                    <a:lnTo>
                      <a:pt x="9728" y="8506"/>
                    </a:lnTo>
                    <a:lnTo>
                      <a:pt x="9743" y="8405"/>
                    </a:lnTo>
                    <a:lnTo>
                      <a:pt x="9758" y="8304"/>
                    </a:lnTo>
                    <a:lnTo>
                      <a:pt x="9772" y="8203"/>
                    </a:lnTo>
                    <a:lnTo>
                      <a:pt x="9788" y="8101"/>
                    </a:lnTo>
                    <a:lnTo>
                      <a:pt x="9803" y="8001"/>
                    </a:lnTo>
                    <a:lnTo>
                      <a:pt x="9818" y="7900"/>
                    </a:lnTo>
                    <a:lnTo>
                      <a:pt x="9833" y="7800"/>
                    </a:lnTo>
                    <a:lnTo>
                      <a:pt x="9848" y="7700"/>
                    </a:lnTo>
                    <a:lnTo>
                      <a:pt x="9863" y="7600"/>
                    </a:lnTo>
                    <a:lnTo>
                      <a:pt x="9878" y="7501"/>
                    </a:lnTo>
                    <a:lnTo>
                      <a:pt x="9893" y="7402"/>
                    </a:lnTo>
                    <a:lnTo>
                      <a:pt x="9908" y="7303"/>
                    </a:lnTo>
                    <a:lnTo>
                      <a:pt x="9923" y="7205"/>
                    </a:lnTo>
                    <a:lnTo>
                      <a:pt x="9938" y="7107"/>
                    </a:lnTo>
                    <a:lnTo>
                      <a:pt x="9953" y="7009"/>
                    </a:lnTo>
                    <a:lnTo>
                      <a:pt x="9968" y="6911"/>
                    </a:lnTo>
                    <a:lnTo>
                      <a:pt x="9983" y="6814"/>
                    </a:lnTo>
                    <a:lnTo>
                      <a:pt x="9998" y="6717"/>
                    </a:lnTo>
                    <a:cubicBezTo>
                      <a:pt x="10006" y="6664"/>
                      <a:pt x="10055" y="6628"/>
                      <a:pt x="10107" y="6637"/>
                    </a:cubicBezTo>
                    <a:cubicBezTo>
                      <a:pt x="10160" y="6645"/>
                      <a:pt x="10195" y="6694"/>
                      <a:pt x="10187" y="6746"/>
                    </a:cubicBezTo>
                    <a:lnTo>
                      <a:pt x="10172" y="6843"/>
                    </a:lnTo>
                    <a:lnTo>
                      <a:pt x="10157" y="6940"/>
                    </a:lnTo>
                    <a:lnTo>
                      <a:pt x="10142" y="7038"/>
                    </a:lnTo>
                    <a:lnTo>
                      <a:pt x="10127" y="7136"/>
                    </a:lnTo>
                    <a:lnTo>
                      <a:pt x="10112" y="7234"/>
                    </a:lnTo>
                    <a:lnTo>
                      <a:pt x="10097" y="7332"/>
                    </a:lnTo>
                    <a:lnTo>
                      <a:pt x="10082" y="7431"/>
                    </a:lnTo>
                    <a:lnTo>
                      <a:pt x="10067" y="7530"/>
                    </a:lnTo>
                    <a:lnTo>
                      <a:pt x="10052" y="7629"/>
                    </a:lnTo>
                    <a:lnTo>
                      <a:pt x="10037" y="7729"/>
                    </a:lnTo>
                    <a:lnTo>
                      <a:pt x="10022" y="7829"/>
                    </a:lnTo>
                    <a:lnTo>
                      <a:pt x="10007" y="7929"/>
                    </a:lnTo>
                    <a:lnTo>
                      <a:pt x="9992" y="8030"/>
                    </a:lnTo>
                    <a:lnTo>
                      <a:pt x="9977" y="8130"/>
                    </a:lnTo>
                    <a:lnTo>
                      <a:pt x="9962" y="8230"/>
                    </a:lnTo>
                    <a:lnTo>
                      <a:pt x="9947" y="8333"/>
                    </a:lnTo>
                    <a:lnTo>
                      <a:pt x="9932" y="8434"/>
                    </a:lnTo>
                    <a:lnTo>
                      <a:pt x="9917" y="8535"/>
                    </a:lnTo>
                    <a:lnTo>
                      <a:pt x="9901" y="8636"/>
                    </a:lnTo>
                    <a:lnTo>
                      <a:pt x="9886" y="8738"/>
                    </a:lnTo>
                    <a:lnTo>
                      <a:pt x="9871" y="8840"/>
                    </a:lnTo>
                    <a:lnTo>
                      <a:pt x="9856" y="8943"/>
                    </a:lnTo>
                    <a:lnTo>
                      <a:pt x="9841" y="9045"/>
                    </a:lnTo>
                    <a:lnTo>
                      <a:pt x="9826" y="9148"/>
                    </a:lnTo>
                    <a:lnTo>
                      <a:pt x="9811" y="9250"/>
                    </a:lnTo>
                    <a:lnTo>
                      <a:pt x="9796" y="9353"/>
                    </a:lnTo>
                    <a:lnTo>
                      <a:pt x="9781" y="9456"/>
                    </a:lnTo>
                    <a:lnTo>
                      <a:pt x="9766" y="9559"/>
                    </a:lnTo>
                    <a:lnTo>
                      <a:pt x="9751" y="9662"/>
                    </a:lnTo>
                    <a:lnTo>
                      <a:pt x="9736" y="9765"/>
                    </a:lnTo>
                    <a:lnTo>
                      <a:pt x="9721" y="9869"/>
                    </a:lnTo>
                    <a:lnTo>
                      <a:pt x="9706" y="9972"/>
                    </a:lnTo>
                    <a:lnTo>
                      <a:pt x="9691" y="10075"/>
                    </a:lnTo>
                    <a:lnTo>
                      <a:pt x="9676" y="10179"/>
                    </a:lnTo>
                    <a:lnTo>
                      <a:pt x="9661" y="10282"/>
                    </a:lnTo>
                    <a:lnTo>
                      <a:pt x="9646" y="10386"/>
                    </a:lnTo>
                    <a:lnTo>
                      <a:pt x="9631" y="10489"/>
                    </a:lnTo>
                    <a:lnTo>
                      <a:pt x="9616" y="10593"/>
                    </a:lnTo>
                    <a:lnTo>
                      <a:pt x="9601" y="10696"/>
                    </a:lnTo>
                    <a:lnTo>
                      <a:pt x="9586" y="10799"/>
                    </a:lnTo>
                    <a:lnTo>
                      <a:pt x="9571" y="10903"/>
                    </a:lnTo>
                    <a:lnTo>
                      <a:pt x="9556" y="11006"/>
                    </a:lnTo>
                    <a:lnTo>
                      <a:pt x="9541" y="11109"/>
                    </a:lnTo>
                    <a:lnTo>
                      <a:pt x="9526" y="11213"/>
                    </a:lnTo>
                    <a:lnTo>
                      <a:pt x="9511" y="11316"/>
                    </a:lnTo>
                    <a:lnTo>
                      <a:pt x="9496" y="11419"/>
                    </a:lnTo>
                    <a:lnTo>
                      <a:pt x="9481" y="11522"/>
                    </a:lnTo>
                    <a:lnTo>
                      <a:pt x="9466" y="11625"/>
                    </a:lnTo>
                    <a:lnTo>
                      <a:pt x="9451" y="11727"/>
                    </a:lnTo>
                    <a:lnTo>
                      <a:pt x="9436" y="11830"/>
                    </a:lnTo>
                    <a:lnTo>
                      <a:pt x="9421" y="11933"/>
                    </a:lnTo>
                    <a:lnTo>
                      <a:pt x="9406" y="12035"/>
                    </a:lnTo>
                    <a:lnTo>
                      <a:pt x="9391" y="12137"/>
                    </a:lnTo>
                    <a:lnTo>
                      <a:pt x="9376" y="12239"/>
                    </a:lnTo>
                    <a:lnTo>
                      <a:pt x="9361" y="12341"/>
                    </a:lnTo>
                    <a:lnTo>
                      <a:pt x="9346" y="12444"/>
                    </a:lnTo>
                    <a:lnTo>
                      <a:pt x="9331" y="12545"/>
                    </a:lnTo>
                    <a:lnTo>
                      <a:pt x="9316" y="12646"/>
                    </a:lnTo>
                    <a:lnTo>
                      <a:pt x="9301" y="12747"/>
                    </a:lnTo>
                    <a:lnTo>
                      <a:pt x="9286" y="12848"/>
                    </a:lnTo>
                    <a:lnTo>
                      <a:pt x="9271" y="12949"/>
                    </a:lnTo>
                    <a:lnTo>
                      <a:pt x="9256" y="13049"/>
                    </a:lnTo>
                    <a:lnTo>
                      <a:pt x="9241" y="13150"/>
                    </a:lnTo>
                    <a:lnTo>
                      <a:pt x="9225" y="13249"/>
                    </a:lnTo>
                    <a:lnTo>
                      <a:pt x="9210" y="13348"/>
                    </a:lnTo>
                    <a:lnTo>
                      <a:pt x="9195" y="13447"/>
                    </a:lnTo>
                    <a:lnTo>
                      <a:pt x="9180" y="13546"/>
                    </a:lnTo>
                    <a:lnTo>
                      <a:pt x="9165" y="13645"/>
                    </a:lnTo>
                    <a:lnTo>
                      <a:pt x="9150" y="13743"/>
                    </a:lnTo>
                    <a:lnTo>
                      <a:pt x="9135" y="13841"/>
                    </a:lnTo>
                    <a:lnTo>
                      <a:pt x="9120" y="13939"/>
                    </a:lnTo>
                    <a:lnTo>
                      <a:pt x="9105" y="14036"/>
                    </a:lnTo>
                    <a:lnTo>
                      <a:pt x="9090" y="14133"/>
                    </a:lnTo>
                    <a:lnTo>
                      <a:pt x="9075" y="14229"/>
                    </a:lnTo>
                    <a:lnTo>
                      <a:pt x="9060" y="14326"/>
                    </a:lnTo>
                    <a:lnTo>
                      <a:pt x="9045" y="14421"/>
                    </a:lnTo>
                    <a:lnTo>
                      <a:pt x="9030" y="14517"/>
                    </a:lnTo>
                    <a:lnTo>
                      <a:pt x="9015" y="14613"/>
                    </a:lnTo>
                    <a:lnTo>
                      <a:pt x="9000" y="14707"/>
                    </a:lnTo>
                    <a:lnTo>
                      <a:pt x="8985" y="14801"/>
                    </a:lnTo>
                    <a:lnTo>
                      <a:pt x="8970" y="14895"/>
                    </a:lnTo>
                    <a:lnTo>
                      <a:pt x="8955" y="14988"/>
                    </a:lnTo>
                    <a:lnTo>
                      <a:pt x="8940" y="15081"/>
                    </a:lnTo>
                    <a:lnTo>
                      <a:pt x="8925" y="15173"/>
                    </a:lnTo>
                    <a:lnTo>
                      <a:pt x="8910" y="15265"/>
                    </a:lnTo>
                    <a:lnTo>
                      <a:pt x="8895" y="15357"/>
                    </a:lnTo>
                    <a:lnTo>
                      <a:pt x="8880" y="15447"/>
                    </a:lnTo>
                    <a:lnTo>
                      <a:pt x="8865" y="15538"/>
                    </a:lnTo>
                    <a:lnTo>
                      <a:pt x="8850" y="15628"/>
                    </a:lnTo>
                    <a:lnTo>
                      <a:pt x="8835" y="15717"/>
                    </a:lnTo>
                    <a:lnTo>
                      <a:pt x="8820" y="15807"/>
                    </a:lnTo>
                    <a:lnTo>
                      <a:pt x="8805" y="15895"/>
                    </a:lnTo>
                    <a:lnTo>
                      <a:pt x="8790" y="15983"/>
                    </a:lnTo>
                    <a:lnTo>
                      <a:pt x="8775" y="16070"/>
                    </a:lnTo>
                    <a:lnTo>
                      <a:pt x="8760" y="16157"/>
                    </a:lnTo>
                    <a:lnTo>
                      <a:pt x="8745" y="16243"/>
                    </a:lnTo>
                    <a:lnTo>
                      <a:pt x="8730" y="16328"/>
                    </a:lnTo>
                    <a:lnTo>
                      <a:pt x="8715" y="16413"/>
                    </a:lnTo>
                    <a:lnTo>
                      <a:pt x="8700" y="16499"/>
                    </a:lnTo>
                    <a:lnTo>
                      <a:pt x="8685" y="16581"/>
                    </a:lnTo>
                    <a:lnTo>
                      <a:pt x="8670" y="16666"/>
                    </a:lnTo>
                    <a:lnTo>
                      <a:pt x="8655" y="16748"/>
                    </a:lnTo>
                    <a:lnTo>
                      <a:pt x="8640" y="16830"/>
                    </a:lnTo>
                    <a:lnTo>
                      <a:pt x="8625" y="16911"/>
                    </a:lnTo>
                    <a:lnTo>
                      <a:pt x="8610" y="16992"/>
                    </a:lnTo>
                    <a:lnTo>
                      <a:pt x="8595" y="17072"/>
                    </a:lnTo>
                    <a:lnTo>
                      <a:pt x="8580" y="17152"/>
                    </a:lnTo>
                    <a:lnTo>
                      <a:pt x="8565" y="17231"/>
                    </a:lnTo>
                    <a:lnTo>
                      <a:pt x="8549" y="17308"/>
                    </a:lnTo>
                    <a:lnTo>
                      <a:pt x="8534" y="17386"/>
                    </a:lnTo>
                    <a:lnTo>
                      <a:pt x="8519" y="17462"/>
                    </a:lnTo>
                    <a:lnTo>
                      <a:pt x="8504" y="17538"/>
                    </a:lnTo>
                    <a:lnTo>
                      <a:pt x="8489" y="17614"/>
                    </a:lnTo>
                    <a:lnTo>
                      <a:pt x="8474" y="17688"/>
                    </a:lnTo>
                    <a:lnTo>
                      <a:pt x="8459" y="17762"/>
                    </a:lnTo>
                    <a:lnTo>
                      <a:pt x="8443" y="17835"/>
                    </a:lnTo>
                    <a:lnTo>
                      <a:pt x="8428" y="17907"/>
                    </a:lnTo>
                    <a:lnTo>
                      <a:pt x="8413" y="17979"/>
                    </a:lnTo>
                    <a:lnTo>
                      <a:pt x="8398" y="18051"/>
                    </a:lnTo>
                    <a:lnTo>
                      <a:pt x="8383" y="18120"/>
                    </a:lnTo>
                    <a:lnTo>
                      <a:pt x="8368" y="18190"/>
                    </a:lnTo>
                    <a:lnTo>
                      <a:pt x="8353" y="18258"/>
                    </a:lnTo>
                    <a:lnTo>
                      <a:pt x="8338" y="18326"/>
                    </a:lnTo>
                    <a:lnTo>
                      <a:pt x="8323" y="18394"/>
                    </a:lnTo>
                    <a:lnTo>
                      <a:pt x="8308" y="18460"/>
                    </a:lnTo>
                    <a:lnTo>
                      <a:pt x="8293" y="18525"/>
                    </a:lnTo>
                    <a:lnTo>
                      <a:pt x="8278" y="18589"/>
                    </a:lnTo>
                    <a:lnTo>
                      <a:pt x="8263" y="18654"/>
                    </a:lnTo>
                    <a:lnTo>
                      <a:pt x="8248" y="18717"/>
                    </a:lnTo>
                    <a:lnTo>
                      <a:pt x="8233" y="18779"/>
                    </a:lnTo>
                    <a:lnTo>
                      <a:pt x="8218" y="18841"/>
                    </a:lnTo>
                    <a:lnTo>
                      <a:pt x="8203" y="18901"/>
                    </a:lnTo>
                    <a:lnTo>
                      <a:pt x="8188" y="18961"/>
                    </a:lnTo>
                    <a:lnTo>
                      <a:pt x="8172" y="19021"/>
                    </a:lnTo>
                    <a:lnTo>
                      <a:pt x="8157" y="19078"/>
                    </a:lnTo>
                    <a:lnTo>
                      <a:pt x="8142" y="19135"/>
                    </a:lnTo>
                    <a:lnTo>
                      <a:pt x="8127" y="19191"/>
                    </a:lnTo>
                    <a:lnTo>
                      <a:pt x="8112" y="19248"/>
                    </a:lnTo>
                    <a:lnTo>
                      <a:pt x="8097" y="19303"/>
                    </a:lnTo>
                    <a:lnTo>
                      <a:pt x="8082" y="19356"/>
                    </a:lnTo>
                    <a:lnTo>
                      <a:pt x="8067" y="19410"/>
                    </a:lnTo>
                    <a:lnTo>
                      <a:pt x="8052" y="19461"/>
                    </a:lnTo>
                    <a:lnTo>
                      <a:pt x="8036" y="19512"/>
                    </a:lnTo>
                    <a:lnTo>
                      <a:pt x="8021" y="19563"/>
                    </a:lnTo>
                    <a:lnTo>
                      <a:pt x="8006" y="19612"/>
                    </a:lnTo>
                    <a:lnTo>
                      <a:pt x="7991" y="19661"/>
                    </a:lnTo>
                    <a:lnTo>
                      <a:pt x="7976" y="19708"/>
                    </a:lnTo>
                    <a:lnTo>
                      <a:pt x="7961" y="19755"/>
                    </a:lnTo>
                    <a:lnTo>
                      <a:pt x="7946" y="19800"/>
                    </a:lnTo>
                    <a:lnTo>
                      <a:pt x="7930" y="19846"/>
                    </a:lnTo>
                    <a:lnTo>
                      <a:pt x="7915" y="19889"/>
                    </a:lnTo>
                    <a:lnTo>
                      <a:pt x="7900" y="19933"/>
                    </a:lnTo>
                    <a:lnTo>
                      <a:pt x="7884" y="19976"/>
                    </a:lnTo>
                    <a:lnTo>
                      <a:pt x="7868" y="20017"/>
                    </a:lnTo>
                    <a:lnTo>
                      <a:pt x="7853" y="20056"/>
                    </a:lnTo>
                    <a:lnTo>
                      <a:pt x="7838" y="20096"/>
                    </a:lnTo>
                    <a:lnTo>
                      <a:pt x="7822" y="20135"/>
                    </a:lnTo>
                    <a:lnTo>
                      <a:pt x="7807" y="20171"/>
                    </a:lnTo>
                    <a:lnTo>
                      <a:pt x="7792" y="20208"/>
                    </a:lnTo>
                    <a:lnTo>
                      <a:pt x="7776" y="20244"/>
                    </a:lnTo>
                    <a:lnTo>
                      <a:pt x="7760" y="20280"/>
                    </a:lnTo>
                    <a:lnTo>
                      <a:pt x="7745" y="20312"/>
                    </a:lnTo>
                    <a:lnTo>
                      <a:pt x="7730" y="20345"/>
                    </a:lnTo>
                    <a:lnTo>
                      <a:pt x="7714" y="20377"/>
                    </a:lnTo>
                    <a:lnTo>
                      <a:pt x="7699" y="20409"/>
                    </a:lnTo>
                    <a:lnTo>
                      <a:pt x="7683" y="20439"/>
                    </a:lnTo>
                    <a:lnTo>
                      <a:pt x="7667" y="20469"/>
                    </a:lnTo>
                    <a:lnTo>
                      <a:pt x="7652" y="20495"/>
                    </a:lnTo>
                    <a:lnTo>
                      <a:pt x="7636" y="20523"/>
                    </a:lnTo>
                    <a:lnTo>
                      <a:pt x="7620" y="20549"/>
                    </a:lnTo>
                    <a:lnTo>
                      <a:pt x="7604" y="20575"/>
                    </a:lnTo>
                    <a:lnTo>
                      <a:pt x="7588" y="20600"/>
                    </a:lnTo>
                    <a:lnTo>
                      <a:pt x="7570" y="20625"/>
                    </a:lnTo>
                    <a:lnTo>
                      <a:pt x="7555" y="20645"/>
                    </a:lnTo>
                    <a:lnTo>
                      <a:pt x="7539" y="20667"/>
                    </a:lnTo>
                    <a:lnTo>
                      <a:pt x="7522" y="20688"/>
                    </a:lnTo>
                    <a:lnTo>
                      <a:pt x="7505" y="20708"/>
                    </a:lnTo>
                    <a:lnTo>
                      <a:pt x="7486" y="20729"/>
                    </a:lnTo>
                    <a:lnTo>
                      <a:pt x="7471" y="20744"/>
                    </a:lnTo>
                    <a:lnTo>
                      <a:pt x="7454" y="20762"/>
                    </a:lnTo>
                    <a:lnTo>
                      <a:pt x="7433" y="20780"/>
                    </a:lnTo>
                    <a:lnTo>
                      <a:pt x="7418" y="20792"/>
                    </a:lnTo>
                    <a:lnTo>
                      <a:pt x="7400" y="20807"/>
                    </a:lnTo>
                    <a:lnTo>
                      <a:pt x="7378" y="20823"/>
                    </a:lnTo>
                    <a:lnTo>
                      <a:pt x="7363" y="20832"/>
                    </a:lnTo>
                    <a:lnTo>
                      <a:pt x="7339" y="20845"/>
                    </a:lnTo>
                    <a:lnTo>
                      <a:pt x="7324" y="20852"/>
                    </a:lnTo>
                    <a:lnTo>
                      <a:pt x="7299" y="20864"/>
                    </a:lnTo>
                    <a:lnTo>
                      <a:pt x="7278" y="20870"/>
                    </a:lnTo>
                    <a:lnTo>
                      <a:pt x="7263" y="20874"/>
                    </a:lnTo>
                    <a:lnTo>
                      <a:pt x="7236" y="20881"/>
                    </a:lnTo>
                    <a:lnTo>
                      <a:pt x="7215" y="20883"/>
                    </a:lnTo>
                    <a:lnTo>
                      <a:pt x="7200" y="20884"/>
                    </a:lnTo>
                    <a:lnTo>
                      <a:pt x="7172" y="20885"/>
                    </a:lnTo>
                    <a:lnTo>
                      <a:pt x="7151" y="20884"/>
                    </a:lnTo>
                    <a:lnTo>
                      <a:pt x="7130" y="20881"/>
                    </a:lnTo>
                    <a:lnTo>
                      <a:pt x="7115" y="20878"/>
                    </a:lnTo>
                    <a:lnTo>
                      <a:pt x="7090" y="20872"/>
                    </a:lnTo>
                    <a:lnTo>
                      <a:pt x="7067" y="20865"/>
                    </a:lnTo>
                    <a:lnTo>
                      <a:pt x="7047" y="20856"/>
                    </a:lnTo>
                    <a:lnTo>
                      <a:pt x="7027" y="20847"/>
                    </a:lnTo>
                    <a:lnTo>
                      <a:pt x="7008" y="20837"/>
                    </a:lnTo>
                    <a:lnTo>
                      <a:pt x="6989" y="20825"/>
                    </a:lnTo>
                    <a:lnTo>
                      <a:pt x="6971" y="20813"/>
                    </a:lnTo>
                    <a:lnTo>
                      <a:pt x="6950" y="20797"/>
                    </a:lnTo>
                    <a:lnTo>
                      <a:pt x="6935" y="20784"/>
                    </a:lnTo>
                    <a:lnTo>
                      <a:pt x="6917" y="20769"/>
                    </a:lnTo>
                    <a:lnTo>
                      <a:pt x="6900" y="20752"/>
                    </a:lnTo>
                    <a:lnTo>
                      <a:pt x="6882" y="20735"/>
                    </a:lnTo>
                    <a:lnTo>
                      <a:pt x="6864" y="20715"/>
                    </a:lnTo>
                    <a:lnTo>
                      <a:pt x="6849" y="20697"/>
                    </a:lnTo>
                    <a:lnTo>
                      <a:pt x="6832" y="20677"/>
                    </a:lnTo>
                    <a:lnTo>
                      <a:pt x="6816" y="20656"/>
                    </a:lnTo>
                    <a:lnTo>
                      <a:pt x="6798" y="20633"/>
                    </a:lnTo>
                    <a:lnTo>
                      <a:pt x="6783" y="20611"/>
                    </a:lnTo>
                    <a:lnTo>
                      <a:pt x="6767" y="20587"/>
                    </a:lnTo>
                    <a:lnTo>
                      <a:pt x="6750" y="20561"/>
                    </a:lnTo>
                    <a:lnTo>
                      <a:pt x="6735" y="20536"/>
                    </a:lnTo>
                    <a:lnTo>
                      <a:pt x="6719" y="20509"/>
                    </a:lnTo>
                    <a:lnTo>
                      <a:pt x="6703" y="20481"/>
                    </a:lnTo>
                    <a:lnTo>
                      <a:pt x="6688" y="20453"/>
                    </a:lnTo>
                    <a:lnTo>
                      <a:pt x="6672" y="20424"/>
                    </a:lnTo>
                    <a:lnTo>
                      <a:pt x="6656" y="20392"/>
                    </a:lnTo>
                    <a:lnTo>
                      <a:pt x="6641" y="20361"/>
                    </a:lnTo>
                    <a:lnTo>
                      <a:pt x="6626" y="20329"/>
                    </a:lnTo>
                    <a:lnTo>
                      <a:pt x="6610" y="20295"/>
                    </a:lnTo>
                    <a:lnTo>
                      <a:pt x="6595" y="20261"/>
                    </a:lnTo>
                    <a:lnTo>
                      <a:pt x="6579" y="20226"/>
                    </a:lnTo>
                    <a:lnTo>
                      <a:pt x="6564" y="20190"/>
                    </a:lnTo>
                    <a:lnTo>
                      <a:pt x="6549" y="20154"/>
                    </a:lnTo>
                    <a:lnTo>
                      <a:pt x="6533" y="20116"/>
                    </a:lnTo>
                    <a:lnTo>
                      <a:pt x="6518" y="20076"/>
                    </a:lnTo>
                    <a:lnTo>
                      <a:pt x="6503" y="20036"/>
                    </a:lnTo>
                    <a:lnTo>
                      <a:pt x="6487" y="19995"/>
                    </a:lnTo>
                    <a:lnTo>
                      <a:pt x="6472" y="19954"/>
                    </a:lnTo>
                    <a:lnTo>
                      <a:pt x="6457" y="19912"/>
                    </a:lnTo>
                    <a:lnTo>
                      <a:pt x="6442" y="19868"/>
                    </a:lnTo>
                    <a:lnTo>
                      <a:pt x="6426" y="19824"/>
                    </a:lnTo>
                    <a:lnTo>
                      <a:pt x="6411" y="19778"/>
                    </a:lnTo>
                    <a:lnTo>
                      <a:pt x="6396" y="19732"/>
                    </a:lnTo>
                    <a:lnTo>
                      <a:pt x="6381" y="19685"/>
                    </a:lnTo>
                    <a:lnTo>
                      <a:pt x="6366" y="19637"/>
                    </a:lnTo>
                    <a:lnTo>
                      <a:pt x="6351" y="19590"/>
                    </a:lnTo>
                    <a:lnTo>
                      <a:pt x="6335" y="19538"/>
                    </a:lnTo>
                    <a:lnTo>
                      <a:pt x="6319" y="19488"/>
                    </a:lnTo>
                    <a:lnTo>
                      <a:pt x="6304" y="19436"/>
                    </a:lnTo>
                    <a:lnTo>
                      <a:pt x="6289" y="19384"/>
                    </a:lnTo>
                    <a:lnTo>
                      <a:pt x="6274" y="19330"/>
                    </a:lnTo>
                    <a:lnTo>
                      <a:pt x="6259" y="19276"/>
                    </a:lnTo>
                    <a:lnTo>
                      <a:pt x="6244" y="19221"/>
                    </a:lnTo>
                    <a:lnTo>
                      <a:pt x="6229" y="19165"/>
                    </a:lnTo>
                    <a:lnTo>
                      <a:pt x="6214" y="19108"/>
                    </a:lnTo>
                    <a:lnTo>
                      <a:pt x="6199" y="19051"/>
                    </a:lnTo>
                    <a:lnTo>
                      <a:pt x="6183" y="18992"/>
                    </a:lnTo>
                    <a:lnTo>
                      <a:pt x="6168" y="18933"/>
                    </a:lnTo>
                    <a:lnTo>
                      <a:pt x="6153" y="18872"/>
                    </a:lnTo>
                    <a:lnTo>
                      <a:pt x="6138" y="18811"/>
                    </a:lnTo>
                    <a:lnTo>
                      <a:pt x="6123" y="18749"/>
                    </a:lnTo>
                    <a:lnTo>
                      <a:pt x="6108" y="18687"/>
                    </a:lnTo>
                    <a:lnTo>
                      <a:pt x="6093" y="18623"/>
                    </a:lnTo>
                    <a:lnTo>
                      <a:pt x="6078" y="18559"/>
                    </a:lnTo>
                    <a:lnTo>
                      <a:pt x="6063" y="18494"/>
                    </a:lnTo>
                    <a:lnTo>
                      <a:pt x="6048" y="18428"/>
                    </a:lnTo>
                    <a:lnTo>
                      <a:pt x="6033" y="18361"/>
                    </a:lnTo>
                    <a:lnTo>
                      <a:pt x="6018" y="18294"/>
                    </a:lnTo>
                    <a:lnTo>
                      <a:pt x="6003" y="18225"/>
                    </a:lnTo>
                    <a:lnTo>
                      <a:pt x="5988" y="18157"/>
                    </a:lnTo>
                    <a:lnTo>
                      <a:pt x="5973" y="18087"/>
                    </a:lnTo>
                    <a:lnTo>
                      <a:pt x="5958" y="18016"/>
                    </a:lnTo>
                    <a:lnTo>
                      <a:pt x="5942" y="17945"/>
                    </a:lnTo>
                    <a:lnTo>
                      <a:pt x="5927" y="17873"/>
                    </a:lnTo>
                    <a:lnTo>
                      <a:pt x="5912" y="17800"/>
                    </a:lnTo>
                    <a:lnTo>
                      <a:pt x="5897" y="17727"/>
                    </a:lnTo>
                    <a:lnTo>
                      <a:pt x="5882" y="17652"/>
                    </a:lnTo>
                    <a:lnTo>
                      <a:pt x="5867" y="17577"/>
                    </a:lnTo>
                    <a:lnTo>
                      <a:pt x="5852" y="17502"/>
                    </a:lnTo>
                    <a:lnTo>
                      <a:pt x="5837" y="17426"/>
                    </a:lnTo>
                    <a:lnTo>
                      <a:pt x="5822" y="17349"/>
                    </a:lnTo>
                    <a:lnTo>
                      <a:pt x="5807" y="17271"/>
                    </a:lnTo>
                    <a:lnTo>
                      <a:pt x="5792" y="17192"/>
                    </a:lnTo>
                    <a:lnTo>
                      <a:pt x="5777" y="17113"/>
                    </a:lnTo>
                    <a:lnTo>
                      <a:pt x="5762" y="17033"/>
                    </a:lnTo>
                    <a:lnTo>
                      <a:pt x="5747" y="16953"/>
                    </a:lnTo>
                    <a:lnTo>
                      <a:pt x="5732" y="16872"/>
                    </a:lnTo>
                    <a:lnTo>
                      <a:pt x="5717" y="16791"/>
                    </a:lnTo>
                    <a:lnTo>
                      <a:pt x="5702" y="16709"/>
                    </a:lnTo>
                    <a:lnTo>
                      <a:pt x="5687" y="16625"/>
                    </a:lnTo>
                    <a:lnTo>
                      <a:pt x="5672" y="16542"/>
                    </a:lnTo>
                    <a:lnTo>
                      <a:pt x="5656" y="16457"/>
                    </a:lnTo>
                    <a:lnTo>
                      <a:pt x="5641" y="16373"/>
                    </a:lnTo>
                    <a:lnTo>
                      <a:pt x="5626" y="16288"/>
                    </a:lnTo>
                    <a:lnTo>
                      <a:pt x="5611" y="16202"/>
                    </a:lnTo>
                    <a:lnTo>
                      <a:pt x="5596" y="16116"/>
                    </a:lnTo>
                    <a:lnTo>
                      <a:pt x="5581" y="16029"/>
                    </a:lnTo>
                    <a:lnTo>
                      <a:pt x="5566" y="15941"/>
                    </a:lnTo>
                    <a:lnTo>
                      <a:pt x="5551" y="15853"/>
                    </a:lnTo>
                    <a:lnTo>
                      <a:pt x="5536" y="15764"/>
                    </a:lnTo>
                    <a:lnTo>
                      <a:pt x="5521" y="15674"/>
                    </a:lnTo>
                    <a:lnTo>
                      <a:pt x="5506" y="15585"/>
                    </a:lnTo>
                    <a:lnTo>
                      <a:pt x="5491" y="15495"/>
                    </a:lnTo>
                    <a:lnTo>
                      <a:pt x="5476" y="15404"/>
                    </a:lnTo>
                    <a:lnTo>
                      <a:pt x="5461" y="15313"/>
                    </a:lnTo>
                    <a:lnTo>
                      <a:pt x="5446" y="15221"/>
                    </a:lnTo>
                    <a:lnTo>
                      <a:pt x="5431" y="15129"/>
                    </a:lnTo>
                    <a:lnTo>
                      <a:pt x="5416" y="15037"/>
                    </a:lnTo>
                    <a:lnTo>
                      <a:pt x="5401" y="14944"/>
                    </a:lnTo>
                    <a:lnTo>
                      <a:pt x="5386" y="14850"/>
                    </a:lnTo>
                    <a:lnTo>
                      <a:pt x="5371" y="14756"/>
                    </a:lnTo>
                    <a:lnTo>
                      <a:pt x="5356" y="14661"/>
                    </a:lnTo>
                    <a:lnTo>
                      <a:pt x="5341" y="14566"/>
                    </a:lnTo>
                    <a:lnTo>
                      <a:pt x="5326" y="14471"/>
                    </a:lnTo>
                    <a:lnTo>
                      <a:pt x="5311" y="14376"/>
                    </a:lnTo>
                    <a:lnTo>
                      <a:pt x="5296" y="14280"/>
                    </a:lnTo>
                    <a:lnTo>
                      <a:pt x="5281" y="14183"/>
                    </a:lnTo>
                    <a:lnTo>
                      <a:pt x="5266" y="14087"/>
                    </a:lnTo>
                    <a:lnTo>
                      <a:pt x="5251" y="13990"/>
                    </a:lnTo>
                    <a:lnTo>
                      <a:pt x="5236" y="13892"/>
                    </a:lnTo>
                    <a:lnTo>
                      <a:pt x="5221" y="13794"/>
                    </a:lnTo>
                    <a:lnTo>
                      <a:pt x="5206" y="13696"/>
                    </a:lnTo>
                    <a:lnTo>
                      <a:pt x="5191" y="13598"/>
                    </a:lnTo>
                    <a:lnTo>
                      <a:pt x="5176" y="13499"/>
                    </a:lnTo>
                    <a:lnTo>
                      <a:pt x="5161" y="13400"/>
                    </a:lnTo>
                    <a:lnTo>
                      <a:pt x="5146" y="13301"/>
                    </a:lnTo>
                    <a:lnTo>
                      <a:pt x="5131" y="13201"/>
                    </a:lnTo>
                    <a:lnTo>
                      <a:pt x="5116" y="13101"/>
                    </a:lnTo>
                    <a:lnTo>
                      <a:pt x="5101" y="13001"/>
                    </a:lnTo>
                    <a:lnTo>
                      <a:pt x="5086" y="12901"/>
                    </a:lnTo>
                    <a:lnTo>
                      <a:pt x="5071" y="12800"/>
                    </a:lnTo>
                    <a:lnTo>
                      <a:pt x="5056" y="12699"/>
                    </a:lnTo>
                    <a:lnTo>
                      <a:pt x="5041" y="12598"/>
                    </a:lnTo>
                    <a:lnTo>
                      <a:pt x="5025" y="12496"/>
                    </a:lnTo>
                    <a:lnTo>
                      <a:pt x="5010" y="12394"/>
                    </a:lnTo>
                    <a:lnTo>
                      <a:pt x="4996" y="12293"/>
                    </a:lnTo>
                    <a:lnTo>
                      <a:pt x="4979" y="12190"/>
                    </a:lnTo>
                    <a:lnTo>
                      <a:pt x="4964" y="12088"/>
                    </a:lnTo>
                    <a:lnTo>
                      <a:pt x="4949" y="11986"/>
                    </a:lnTo>
                    <a:lnTo>
                      <a:pt x="4934" y="11884"/>
                    </a:lnTo>
                    <a:lnTo>
                      <a:pt x="4919" y="11781"/>
                    </a:lnTo>
                    <a:lnTo>
                      <a:pt x="4904" y="11678"/>
                    </a:lnTo>
                    <a:lnTo>
                      <a:pt x="4889" y="11576"/>
                    </a:lnTo>
                    <a:lnTo>
                      <a:pt x="4874" y="11473"/>
                    </a:lnTo>
                    <a:lnTo>
                      <a:pt x="4859" y="11370"/>
                    </a:lnTo>
                    <a:lnTo>
                      <a:pt x="4844" y="11267"/>
                    </a:lnTo>
                    <a:lnTo>
                      <a:pt x="4829" y="11163"/>
                    </a:lnTo>
                    <a:lnTo>
                      <a:pt x="4814" y="11060"/>
                    </a:lnTo>
                    <a:lnTo>
                      <a:pt x="4799" y="10957"/>
                    </a:lnTo>
                    <a:lnTo>
                      <a:pt x="4784" y="10853"/>
                    </a:lnTo>
                    <a:lnTo>
                      <a:pt x="4769" y="10750"/>
                    </a:lnTo>
                    <a:lnTo>
                      <a:pt x="4754" y="10647"/>
                    </a:lnTo>
                    <a:lnTo>
                      <a:pt x="4739" y="10543"/>
                    </a:lnTo>
                    <a:lnTo>
                      <a:pt x="4724" y="10440"/>
                    </a:lnTo>
                    <a:lnTo>
                      <a:pt x="4709" y="10336"/>
                    </a:lnTo>
                    <a:lnTo>
                      <a:pt x="4694" y="10233"/>
                    </a:lnTo>
                    <a:lnTo>
                      <a:pt x="4679" y="10129"/>
                    </a:lnTo>
                    <a:lnTo>
                      <a:pt x="4664" y="10026"/>
                    </a:lnTo>
                    <a:lnTo>
                      <a:pt x="4649" y="9923"/>
                    </a:lnTo>
                    <a:lnTo>
                      <a:pt x="4634" y="9819"/>
                    </a:lnTo>
                    <a:lnTo>
                      <a:pt x="4619" y="9716"/>
                    </a:lnTo>
                    <a:lnTo>
                      <a:pt x="4604" y="9613"/>
                    </a:lnTo>
                    <a:lnTo>
                      <a:pt x="4589" y="9510"/>
                    </a:lnTo>
                    <a:lnTo>
                      <a:pt x="4574" y="9407"/>
                    </a:lnTo>
                    <a:lnTo>
                      <a:pt x="4559" y="9304"/>
                    </a:lnTo>
                    <a:lnTo>
                      <a:pt x="4544" y="9201"/>
                    </a:lnTo>
                    <a:lnTo>
                      <a:pt x="4529" y="9099"/>
                    </a:lnTo>
                    <a:lnTo>
                      <a:pt x="4514" y="8996"/>
                    </a:lnTo>
                    <a:lnTo>
                      <a:pt x="4499" y="8894"/>
                    </a:lnTo>
                    <a:lnTo>
                      <a:pt x="4484" y="8791"/>
                    </a:lnTo>
                    <a:lnTo>
                      <a:pt x="4470" y="8690"/>
                    </a:lnTo>
                    <a:lnTo>
                      <a:pt x="4454" y="8588"/>
                    </a:lnTo>
                    <a:lnTo>
                      <a:pt x="4439" y="8486"/>
                    </a:lnTo>
                    <a:lnTo>
                      <a:pt x="4425" y="8385"/>
                    </a:lnTo>
                    <a:lnTo>
                      <a:pt x="4410" y="8284"/>
                    </a:lnTo>
                    <a:lnTo>
                      <a:pt x="4395" y="8183"/>
                    </a:lnTo>
                    <a:lnTo>
                      <a:pt x="4380" y="8082"/>
                    </a:lnTo>
                    <a:lnTo>
                      <a:pt x="4365" y="7982"/>
                    </a:lnTo>
                    <a:lnTo>
                      <a:pt x="4350" y="7881"/>
                    </a:lnTo>
                    <a:lnTo>
                      <a:pt x="4335" y="7781"/>
                    </a:lnTo>
                    <a:lnTo>
                      <a:pt x="4320" y="7682"/>
                    </a:lnTo>
                    <a:lnTo>
                      <a:pt x="4304" y="7582"/>
                    </a:lnTo>
                    <a:lnTo>
                      <a:pt x="4289" y="7483"/>
                    </a:lnTo>
                    <a:lnTo>
                      <a:pt x="4274" y="7384"/>
                    </a:lnTo>
                    <a:lnTo>
                      <a:pt x="4259" y="7285"/>
                    </a:lnTo>
                    <a:lnTo>
                      <a:pt x="4244" y="7187"/>
                    </a:lnTo>
                    <a:lnTo>
                      <a:pt x="4229" y="7089"/>
                    </a:lnTo>
                    <a:lnTo>
                      <a:pt x="4214" y="6991"/>
                    </a:lnTo>
                    <a:lnTo>
                      <a:pt x="4199" y="6894"/>
                    </a:lnTo>
                    <a:lnTo>
                      <a:pt x="4184" y="6797"/>
                    </a:lnTo>
                    <a:lnTo>
                      <a:pt x="4169" y="6700"/>
                    </a:lnTo>
                    <a:lnTo>
                      <a:pt x="4154" y="6604"/>
                    </a:lnTo>
                    <a:lnTo>
                      <a:pt x="4139" y="6508"/>
                    </a:lnTo>
                    <a:lnTo>
                      <a:pt x="4124" y="6413"/>
                    </a:lnTo>
                    <a:lnTo>
                      <a:pt x="4109" y="6318"/>
                    </a:lnTo>
                    <a:lnTo>
                      <a:pt x="4094" y="6224"/>
                    </a:lnTo>
                    <a:lnTo>
                      <a:pt x="4079" y="6130"/>
                    </a:lnTo>
                    <a:lnTo>
                      <a:pt x="4064" y="6036"/>
                    </a:lnTo>
                    <a:lnTo>
                      <a:pt x="4049" y="5943"/>
                    </a:lnTo>
                    <a:lnTo>
                      <a:pt x="4034" y="5850"/>
                    </a:lnTo>
                    <a:lnTo>
                      <a:pt x="4019" y="5758"/>
                    </a:lnTo>
                    <a:lnTo>
                      <a:pt x="4004" y="5666"/>
                    </a:lnTo>
                    <a:lnTo>
                      <a:pt x="3989" y="5574"/>
                    </a:lnTo>
                    <a:lnTo>
                      <a:pt x="3974" y="5483"/>
                    </a:lnTo>
                    <a:lnTo>
                      <a:pt x="3959" y="5393"/>
                    </a:lnTo>
                    <a:lnTo>
                      <a:pt x="3944" y="5303"/>
                    </a:lnTo>
                    <a:lnTo>
                      <a:pt x="3929" y="5213"/>
                    </a:lnTo>
                    <a:lnTo>
                      <a:pt x="3914" y="5125"/>
                    </a:lnTo>
                    <a:lnTo>
                      <a:pt x="3899" y="5037"/>
                    </a:lnTo>
                    <a:lnTo>
                      <a:pt x="3884" y="4949"/>
                    </a:lnTo>
                    <a:lnTo>
                      <a:pt x="3869" y="4862"/>
                    </a:lnTo>
                    <a:lnTo>
                      <a:pt x="3854" y="4775"/>
                    </a:lnTo>
                    <a:lnTo>
                      <a:pt x="3839" y="4689"/>
                    </a:lnTo>
                    <a:lnTo>
                      <a:pt x="3824" y="4603"/>
                    </a:lnTo>
                    <a:lnTo>
                      <a:pt x="3809" y="4518"/>
                    </a:lnTo>
                    <a:lnTo>
                      <a:pt x="3794" y="4434"/>
                    </a:lnTo>
                    <a:lnTo>
                      <a:pt x="3779" y="4351"/>
                    </a:lnTo>
                    <a:lnTo>
                      <a:pt x="3764" y="4268"/>
                    </a:lnTo>
                    <a:lnTo>
                      <a:pt x="3749" y="4185"/>
                    </a:lnTo>
                    <a:lnTo>
                      <a:pt x="3734" y="4103"/>
                    </a:lnTo>
                    <a:lnTo>
                      <a:pt x="3719" y="4022"/>
                    </a:lnTo>
                    <a:lnTo>
                      <a:pt x="3704" y="3941"/>
                    </a:lnTo>
                    <a:lnTo>
                      <a:pt x="3689" y="3861"/>
                    </a:lnTo>
                    <a:lnTo>
                      <a:pt x="3674" y="3782"/>
                    </a:lnTo>
                    <a:lnTo>
                      <a:pt x="3659" y="3704"/>
                    </a:lnTo>
                    <a:lnTo>
                      <a:pt x="3644" y="3627"/>
                    </a:lnTo>
                    <a:lnTo>
                      <a:pt x="3628" y="3549"/>
                    </a:lnTo>
                    <a:lnTo>
                      <a:pt x="3613" y="3472"/>
                    </a:lnTo>
                    <a:lnTo>
                      <a:pt x="3598" y="3396"/>
                    </a:lnTo>
                    <a:lnTo>
                      <a:pt x="3583" y="3322"/>
                    </a:lnTo>
                    <a:lnTo>
                      <a:pt x="3568" y="3248"/>
                    </a:lnTo>
                    <a:lnTo>
                      <a:pt x="3553" y="3174"/>
                    </a:lnTo>
                    <a:lnTo>
                      <a:pt x="3538" y="3101"/>
                    </a:lnTo>
                    <a:lnTo>
                      <a:pt x="3524" y="3028"/>
                    </a:lnTo>
                    <a:lnTo>
                      <a:pt x="3509" y="2957"/>
                    </a:lnTo>
                    <a:lnTo>
                      <a:pt x="3494" y="2887"/>
                    </a:lnTo>
                    <a:lnTo>
                      <a:pt x="3479" y="2817"/>
                    </a:lnTo>
                    <a:lnTo>
                      <a:pt x="3464" y="2748"/>
                    </a:lnTo>
                    <a:lnTo>
                      <a:pt x="3449" y="2679"/>
                    </a:lnTo>
                    <a:lnTo>
                      <a:pt x="3434" y="2611"/>
                    </a:lnTo>
                    <a:lnTo>
                      <a:pt x="3419" y="2545"/>
                    </a:lnTo>
                    <a:lnTo>
                      <a:pt x="3404" y="2479"/>
                    </a:lnTo>
                    <a:lnTo>
                      <a:pt x="3389" y="2414"/>
                    </a:lnTo>
                    <a:lnTo>
                      <a:pt x="3374" y="2349"/>
                    </a:lnTo>
                    <a:lnTo>
                      <a:pt x="3359" y="2286"/>
                    </a:lnTo>
                    <a:lnTo>
                      <a:pt x="3344" y="2223"/>
                    </a:lnTo>
                    <a:lnTo>
                      <a:pt x="3329" y="2161"/>
                    </a:lnTo>
                    <a:lnTo>
                      <a:pt x="3314" y="2100"/>
                    </a:lnTo>
                    <a:lnTo>
                      <a:pt x="3299" y="2040"/>
                    </a:lnTo>
                    <a:lnTo>
                      <a:pt x="3284" y="1981"/>
                    </a:lnTo>
                    <a:lnTo>
                      <a:pt x="3270" y="1923"/>
                    </a:lnTo>
                    <a:lnTo>
                      <a:pt x="3255" y="1865"/>
                    </a:lnTo>
                    <a:lnTo>
                      <a:pt x="3240" y="1808"/>
                    </a:lnTo>
                    <a:lnTo>
                      <a:pt x="3225" y="1753"/>
                    </a:lnTo>
                    <a:lnTo>
                      <a:pt x="3210" y="1698"/>
                    </a:lnTo>
                    <a:lnTo>
                      <a:pt x="3195" y="1643"/>
                    </a:lnTo>
                    <a:lnTo>
                      <a:pt x="3180" y="1590"/>
                    </a:lnTo>
                    <a:lnTo>
                      <a:pt x="3165" y="1538"/>
                    </a:lnTo>
                    <a:lnTo>
                      <a:pt x="3150" y="1487"/>
                    </a:lnTo>
                    <a:lnTo>
                      <a:pt x="3136" y="1436"/>
                    </a:lnTo>
                    <a:lnTo>
                      <a:pt x="3121" y="1387"/>
                    </a:lnTo>
                    <a:lnTo>
                      <a:pt x="3106" y="1338"/>
                    </a:lnTo>
                    <a:lnTo>
                      <a:pt x="3091" y="1291"/>
                    </a:lnTo>
                    <a:lnTo>
                      <a:pt x="3076" y="1244"/>
                    </a:lnTo>
                    <a:lnTo>
                      <a:pt x="3061" y="1198"/>
                    </a:lnTo>
                    <a:lnTo>
                      <a:pt x="3046" y="1153"/>
                    </a:lnTo>
                    <a:lnTo>
                      <a:pt x="3032" y="1109"/>
                    </a:lnTo>
                    <a:lnTo>
                      <a:pt x="3017" y="1066"/>
                    </a:lnTo>
                    <a:lnTo>
                      <a:pt x="3002" y="1024"/>
                    </a:lnTo>
                    <a:lnTo>
                      <a:pt x="2987" y="983"/>
                    </a:lnTo>
                    <a:lnTo>
                      <a:pt x="2973" y="945"/>
                    </a:lnTo>
                    <a:lnTo>
                      <a:pt x="2957" y="905"/>
                    </a:lnTo>
                    <a:lnTo>
                      <a:pt x="2942" y="867"/>
                    </a:lnTo>
                    <a:lnTo>
                      <a:pt x="2928" y="830"/>
                    </a:lnTo>
                    <a:lnTo>
                      <a:pt x="2913" y="793"/>
                    </a:lnTo>
                    <a:lnTo>
                      <a:pt x="2898" y="758"/>
                    </a:lnTo>
                    <a:lnTo>
                      <a:pt x="2884" y="724"/>
                    </a:lnTo>
                    <a:lnTo>
                      <a:pt x="2869" y="691"/>
                    </a:lnTo>
                    <a:lnTo>
                      <a:pt x="2855" y="659"/>
                    </a:lnTo>
                    <a:lnTo>
                      <a:pt x="2840" y="628"/>
                    </a:lnTo>
                    <a:lnTo>
                      <a:pt x="2826" y="598"/>
                    </a:lnTo>
                    <a:lnTo>
                      <a:pt x="2811" y="570"/>
                    </a:lnTo>
                    <a:lnTo>
                      <a:pt x="2797" y="542"/>
                    </a:lnTo>
                    <a:lnTo>
                      <a:pt x="2783" y="515"/>
                    </a:lnTo>
                    <a:lnTo>
                      <a:pt x="2768" y="489"/>
                    </a:lnTo>
                    <a:lnTo>
                      <a:pt x="2754" y="465"/>
                    </a:lnTo>
                    <a:lnTo>
                      <a:pt x="2740" y="441"/>
                    </a:lnTo>
                    <a:lnTo>
                      <a:pt x="2726" y="419"/>
                    </a:lnTo>
                    <a:lnTo>
                      <a:pt x="2712" y="398"/>
                    </a:lnTo>
                    <a:lnTo>
                      <a:pt x="2698" y="377"/>
                    </a:lnTo>
                    <a:lnTo>
                      <a:pt x="2685" y="358"/>
                    </a:lnTo>
                    <a:lnTo>
                      <a:pt x="2671" y="340"/>
                    </a:lnTo>
                    <a:lnTo>
                      <a:pt x="2658" y="323"/>
                    </a:lnTo>
                    <a:lnTo>
                      <a:pt x="2644" y="307"/>
                    </a:lnTo>
                    <a:lnTo>
                      <a:pt x="2631" y="292"/>
                    </a:lnTo>
                    <a:lnTo>
                      <a:pt x="2621" y="281"/>
                    </a:lnTo>
                    <a:lnTo>
                      <a:pt x="2606" y="267"/>
                    </a:lnTo>
                    <a:lnTo>
                      <a:pt x="2594" y="255"/>
                    </a:lnTo>
                    <a:lnTo>
                      <a:pt x="2581" y="244"/>
                    </a:lnTo>
                    <a:lnTo>
                      <a:pt x="2570" y="235"/>
                    </a:lnTo>
                    <a:lnTo>
                      <a:pt x="2562" y="229"/>
                    </a:lnTo>
                    <a:lnTo>
                      <a:pt x="2547" y="220"/>
                    </a:lnTo>
                    <a:lnTo>
                      <a:pt x="2536" y="213"/>
                    </a:lnTo>
                    <a:lnTo>
                      <a:pt x="2531" y="210"/>
                    </a:lnTo>
                    <a:lnTo>
                      <a:pt x="2516" y="204"/>
                    </a:lnTo>
                    <a:lnTo>
                      <a:pt x="2506" y="200"/>
                    </a:lnTo>
                    <a:lnTo>
                      <a:pt x="2503" y="198"/>
                    </a:lnTo>
                    <a:lnTo>
                      <a:pt x="2488" y="195"/>
                    </a:lnTo>
                    <a:lnTo>
                      <a:pt x="2485" y="193"/>
                    </a:lnTo>
                    <a:lnTo>
                      <a:pt x="2470" y="192"/>
                    </a:lnTo>
                    <a:lnTo>
                      <a:pt x="2468" y="191"/>
                    </a:lnTo>
                    <a:lnTo>
                      <a:pt x="2459" y="192"/>
                    </a:lnTo>
                    <a:lnTo>
                      <a:pt x="2444" y="194"/>
                    </a:lnTo>
                    <a:lnTo>
                      <a:pt x="2441" y="193"/>
                    </a:lnTo>
                    <a:lnTo>
                      <a:pt x="2432" y="196"/>
                    </a:lnTo>
                    <a:lnTo>
                      <a:pt x="2420" y="199"/>
                    </a:lnTo>
                    <a:lnTo>
                      <a:pt x="2406" y="205"/>
                    </a:lnTo>
                    <a:lnTo>
                      <a:pt x="2401" y="206"/>
                    </a:lnTo>
                    <a:lnTo>
                      <a:pt x="2390" y="212"/>
                    </a:lnTo>
                    <a:lnTo>
                      <a:pt x="2379" y="218"/>
                    </a:lnTo>
                    <a:lnTo>
                      <a:pt x="2367" y="226"/>
                    </a:lnTo>
                    <a:lnTo>
                      <a:pt x="2355" y="234"/>
                    </a:lnTo>
                    <a:lnTo>
                      <a:pt x="2343" y="244"/>
                    </a:lnTo>
                    <a:lnTo>
                      <a:pt x="2331" y="255"/>
                    </a:lnTo>
                    <a:lnTo>
                      <a:pt x="2318" y="266"/>
                    </a:lnTo>
                    <a:lnTo>
                      <a:pt x="2306" y="279"/>
                    </a:lnTo>
                    <a:lnTo>
                      <a:pt x="2292" y="293"/>
                    </a:lnTo>
                    <a:lnTo>
                      <a:pt x="2279" y="308"/>
                    </a:lnTo>
                    <a:lnTo>
                      <a:pt x="2266" y="324"/>
                    </a:lnTo>
                    <a:lnTo>
                      <a:pt x="2252" y="341"/>
                    </a:lnTo>
                    <a:lnTo>
                      <a:pt x="2239" y="359"/>
                    </a:lnTo>
                    <a:lnTo>
                      <a:pt x="2226" y="377"/>
                    </a:lnTo>
                    <a:lnTo>
                      <a:pt x="2211" y="400"/>
                    </a:lnTo>
                    <a:lnTo>
                      <a:pt x="2197" y="421"/>
                    </a:lnTo>
                    <a:lnTo>
                      <a:pt x="2183" y="444"/>
                    </a:lnTo>
                    <a:lnTo>
                      <a:pt x="2169" y="467"/>
                    </a:lnTo>
                    <a:lnTo>
                      <a:pt x="2155" y="491"/>
                    </a:lnTo>
                    <a:lnTo>
                      <a:pt x="2140" y="519"/>
                    </a:lnTo>
                    <a:lnTo>
                      <a:pt x="2126" y="546"/>
                    </a:lnTo>
                    <a:lnTo>
                      <a:pt x="2111" y="573"/>
                    </a:lnTo>
                    <a:lnTo>
                      <a:pt x="2097" y="602"/>
                    </a:lnTo>
                    <a:lnTo>
                      <a:pt x="2082" y="632"/>
                    </a:lnTo>
                    <a:lnTo>
                      <a:pt x="2068" y="663"/>
                    </a:lnTo>
                    <a:lnTo>
                      <a:pt x="2054" y="694"/>
                    </a:lnTo>
                    <a:lnTo>
                      <a:pt x="2039" y="729"/>
                    </a:lnTo>
                    <a:lnTo>
                      <a:pt x="2024" y="763"/>
                    </a:lnTo>
                    <a:lnTo>
                      <a:pt x="2009" y="799"/>
                    </a:lnTo>
                    <a:lnTo>
                      <a:pt x="1995" y="835"/>
                    </a:lnTo>
                    <a:lnTo>
                      <a:pt x="1980" y="872"/>
                    </a:lnTo>
                    <a:lnTo>
                      <a:pt x="1965" y="911"/>
                    </a:lnTo>
                    <a:lnTo>
                      <a:pt x="1951" y="948"/>
                    </a:lnTo>
                    <a:lnTo>
                      <a:pt x="1936" y="989"/>
                    </a:lnTo>
                    <a:lnTo>
                      <a:pt x="1921" y="1030"/>
                    </a:lnTo>
                    <a:lnTo>
                      <a:pt x="1906" y="1073"/>
                    </a:lnTo>
                    <a:lnTo>
                      <a:pt x="1892" y="1115"/>
                    </a:lnTo>
                    <a:lnTo>
                      <a:pt x="1877" y="1159"/>
                    </a:lnTo>
                    <a:lnTo>
                      <a:pt x="1862" y="1205"/>
                    </a:lnTo>
                    <a:lnTo>
                      <a:pt x="1847" y="1251"/>
                    </a:lnTo>
                    <a:lnTo>
                      <a:pt x="1832" y="1297"/>
                    </a:lnTo>
                    <a:lnTo>
                      <a:pt x="1817" y="1346"/>
                    </a:lnTo>
                    <a:lnTo>
                      <a:pt x="1802" y="1396"/>
                    </a:lnTo>
                    <a:lnTo>
                      <a:pt x="1787" y="1444"/>
                    </a:lnTo>
                    <a:lnTo>
                      <a:pt x="1772" y="1494"/>
                    </a:lnTo>
                    <a:lnTo>
                      <a:pt x="1757" y="1546"/>
                    </a:lnTo>
                    <a:lnTo>
                      <a:pt x="1742" y="1598"/>
                    </a:lnTo>
                    <a:lnTo>
                      <a:pt x="1727" y="1652"/>
                    </a:lnTo>
                    <a:lnTo>
                      <a:pt x="1712" y="1705"/>
                    </a:lnTo>
                    <a:lnTo>
                      <a:pt x="1697" y="1761"/>
                    </a:lnTo>
                    <a:lnTo>
                      <a:pt x="1682" y="1817"/>
                    </a:lnTo>
                    <a:lnTo>
                      <a:pt x="1667" y="1874"/>
                    </a:lnTo>
                    <a:lnTo>
                      <a:pt x="1653" y="1931"/>
                    </a:lnTo>
                    <a:lnTo>
                      <a:pt x="1638" y="1990"/>
                    </a:lnTo>
                    <a:lnTo>
                      <a:pt x="1623" y="2049"/>
                    </a:lnTo>
                    <a:lnTo>
                      <a:pt x="1608" y="2110"/>
                    </a:lnTo>
                    <a:lnTo>
                      <a:pt x="1593" y="2171"/>
                    </a:lnTo>
                    <a:lnTo>
                      <a:pt x="1578" y="2233"/>
                    </a:lnTo>
                    <a:lnTo>
                      <a:pt x="1563" y="2295"/>
                    </a:lnTo>
                    <a:lnTo>
                      <a:pt x="1548" y="2359"/>
                    </a:lnTo>
                    <a:lnTo>
                      <a:pt x="1533" y="2424"/>
                    </a:lnTo>
                    <a:lnTo>
                      <a:pt x="1518" y="2490"/>
                    </a:lnTo>
                    <a:lnTo>
                      <a:pt x="1503" y="2555"/>
                    </a:lnTo>
                    <a:lnTo>
                      <a:pt x="1488" y="2622"/>
                    </a:lnTo>
                    <a:lnTo>
                      <a:pt x="1473" y="2690"/>
                    </a:lnTo>
                    <a:lnTo>
                      <a:pt x="1458" y="2759"/>
                    </a:lnTo>
                    <a:lnTo>
                      <a:pt x="1443" y="2828"/>
                    </a:lnTo>
                    <a:lnTo>
                      <a:pt x="1428" y="2897"/>
                    </a:lnTo>
                    <a:lnTo>
                      <a:pt x="1413" y="2968"/>
                    </a:lnTo>
                    <a:lnTo>
                      <a:pt x="1398" y="3040"/>
                    </a:lnTo>
                    <a:lnTo>
                      <a:pt x="1384" y="3112"/>
                    </a:lnTo>
                    <a:lnTo>
                      <a:pt x="1369" y="3186"/>
                    </a:lnTo>
                    <a:lnTo>
                      <a:pt x="1354" y="3258"/>
                    </a:lnTo>
                    <a:lnTo>
                      <a:pt x="1339" y="3333"/>
                    </a:lnTo>
                    <a:lnTo>
                      <a:pt x="1324" y="3408"/>
                    </a:lnTo>
                    <a:lnTo>
                      <a:pt x="1309" y="3485"/>
                    </a:lnTo>
                    <a:lnTo>
                      <a:pt x="1294" y="3561"/>
                    </a:lnTo>
                    <a:lnTo>
                      <a:pt x="1279" y="3639"/>
                    </a:lnTo>
                    <a:lnTo>
                      <a:pt x="1264" y="3716"/>
                    </a:lnTo>
                    <a:lnTo>
                      <a:pt x="1249" y="3795"/>
                    </a:lnTo>
                    <a:lnTo>
                      <a:pt x="1234" y="3874"/>
                    </a:lnTo>
                    <a:lnTo>
                      <a:pt x="1219" y="3954"/>
                    </a:lnTo>
                    <a:lnTo>
                      <a:pt x="1204" y="4035"/>
                    </a:lnTo>
                    <a:lnTo>
                      <a:pt x="1189" y="4116"/>
                    </a:lnTo>
                    <a:lnTo>
                      <a:pt x="1174" y="4198"/>
                    </a:lnTo>
                    <a:lnTo>
                      <a:pt x="1159" y="4281"/>
                    </a:lnTo>
                    <a:lnTo>
                      <a:pt x="1144" y="4363"/>
                    </a:lnTo>
                    <a:lnTo>
                      <a:pt x="1129" y="4448"/>
                    </a:lnTo>
                    <a:lnTo>
                      <a:pt x="1113" y="4532"/>
                    </a:lnTo>
                    <a:lnTo>
                      <a:pt x="1098" y="4617"/>
                    </a:lnTo>
                    <a:lnTo>
                      <a:pt x="1083" y="4703"/>
                    </a:lnTo>
                    <a:lnTo>
                      <a:pt x="1068" y="4789"/>
                    </a:lnTo>
                    <a:lnTo>
                      <a:pt x="1053" y="4876"/>
                    </a:lnTo>
                    <a:lnTo>
                      <a:pt x="1038" y="4963"/>
                    </a:lnTo>
                    <a:lnTo>
                      <a:pt x="1023" y="5050"/>
                    </a:lnTo>
                    <a:lnTo>
                      <a:pt x="1008" y="5139"/>
                    </a:lnTo>
                    <a:lnTo>
                      <a:pt x="993" y="5228"/>
                    </a:lnTo>
                    <a:lnTo>
                      <a:pt x="978" y="5317"/>
                    </a:lnTo>
                    <a:lnTo>
                      <a:pt x="963" y="5407"/>
                    </a:lnTo>
                    <a:lnTo>
                      <a:pt x="948" y="5498"/>
                    </a:lnTo>
                    <a:lnTo>
                      <a:pt x="933" y="5589"/>
                    </a:lnTo>
                    <a:lnTo>
                      <a:pt x="918" y="5680"/>
                    </a:lnTo>
                    <a:lnTo>
                      <a:pt x="903" y="5772"/>
                    </a:lnTo>
                    <a:lnTo>
                      <a:pt x="888" y="5865"/>
                    </a:lnTo>
                    <a:lnTo>
                      <a:pt x="873" y="5958"/>
                    </a:lnTo>
                    <a:lnTo>
                      <a:pt x="858" y="6051"/>
                    </a:lnTo>
                    <a:lnTo>
                      <a:pt x="843" y="6145"/>
                    </a:lnTo>
                    <a:lnTo>
                      <a:pt x="828" y="6238"/>
                    </a:lnTo>
                    <a:lnTo>
                      <a:pt x="813" y="6333"/>
                    </a:lnTo>
                    <a:lnTo>
                      <a:pt x="798" y="6428"/>
                    </a:lnTo>
                    <a:lnTo>
                      <a:pt x="783" y="6523"/>
                    </a:lnTo>
                    <a:lnTo>
                      <a:pt x="768" y="6619"/>
                    </a:lnTo>
                    <a:lnTo>
                      <a:pt x="753" y="6716"/>
                    </a:lnTo>
                    <a:lnTo>
                      <a:pt x="738" y="6812"/>
                    </a:lnTo>
                    <a:lnTo>
                      <a:pt x="723" y="6909"/>
                    </a:lnTo>
                    <a:lnTo>
                      <a:pt x="708" y="7007"/>
                    </a:lnTo>
                    <a:lnTo>
                      <a:pt x="693" y="7104"/>
                    </a:lnTo>
                    <a:lnTo>
                      <a:pt x="678" y="7202"/>
                    </a:lnTo>
                    <a:lnTo>
                      <a:pt x="663" y="7301"/>
                    </a:lnTo>
                    <a:lnTo>
                      <a:pt x="648" y="7399"/>
                    </a:lnTo>
                    <a:lnTo>
                      <a:pt x="633" y="7498"/>
                    </a:lnTo>
                    <a:lnTo>
                      <a:pt x="618" y="7598"/>
                    </a:lnTo>
                    <a:lnTo>
                      <a:pt x="603" y="7697"/>
                    </a:lnTo>
                    <a:lnTo>
                      <a:pt x="588" y="7797"/>
                    </a:lnTo>
                    <a:lnTo>
                      <a:pt x="573" y="7897"/>
                    </a:lnTo>
                    <a:lnTo>
                      <a:pt x="558" y="7998"/>
                    </a:lnTo>
                    <a:lnTo>
                      <a:pt x="543" y="8098"/>
                    </a:lnTo>
                    <a:lnTo>
                      <a:pt x="528" y="8199"/>
                    </a:lnTo>
                    <a:lnTo>
                      <a:pt x="513" y="8299"/>
                    </a:lnTo>
                    <a:lnTo>
                      <a:pt x="498" y="8402"/>
                    </a:lnTo>
                    <a:lnTo>
                      <a:pt x="483" y="8502"/>
                    </a:lnTo>
                    <a:lnTo>
                      <a:pt x="468" y="8604"/>
                    </a:lnTo>
                    <a:lnTo>
                      <a:pt x="453" y="8707"/>
                    </a:lnTo>
                    <a:lnTo>
                      <a:pt x="437" y="8808"/>
                    </a:lnTo>
                    <a:lnTo>
                      <a:pt x="422" y="8910"/>
                    </a:lnTo>
                    <a:lnTo>
                      <a:pt x="407" y="9012"/>
                    </a:lnTo>
                    <a:lnTo>
                      <a:pt x="392" y="9115"/>
                    </a:lnTo>
                    <a:lnTo>
                      <a:pt x="377" y="9218"/>
                    </a:lnTo>
                    <a:lnTo>
                      <a:pt x="362" y="9320"/>
                    </a:lnTo>
                    <a:lnTo>
                      <a:pt x="347" y="9423"/>
                    </a:lnTo>
                    <a:lnTo>
                      <a:pt x="332" y="9526"/>
                    </a:lnTo>
                    <a:lnTo>
                      <a:pt x="317" y="9629"/>
                    </a:lnTo>
                    <a:lnTo>
                      <a:pt x="302" y="9732"/>
                    </a:lnTo>
                    <a:lnTo>
                      <a:pt x="287" y="9836"/>
                    </a:lnTo>
                    <a:lnTo>
                      <a:pt x="272" y="9939"/>
                    </a:lnTo>
                    <a:lnTo>
                      <a:pt x="257" y="10042"/>
                    </a:lnTo>
                    <a:lnTo>
                      <a:pt x="242" y="10146"/>
                    </a:lnTo>
                    <a:lnTo>
                      <a:pt x="227" y="10249"/>
                    </a:lnTo>
                    <a:lnTo>
                      <a:pt x="212" y="10353"/>
                    </a:lnTo>
                    <a:lnTo>
                      <a:pt x="197" y="10456"/>
                    </a:lnTo>
                    <a:cubicBezTo>
                      <a:pt x="190" y="10509"/>
                      <a:pt x="141" y="10545"/>
                      <a:pt x="89" y="10537"/>
                    </a:cubicBezTo>
                    <a:cubicBezTo>
                      <a:pt x="36" y="10530"/>
                      <a:pt x="0" y="10481"/>
                      <a:pt x="7" y="10429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6" name="Freeform 12"/>
              <p:cNvSpPr>
                <a:spLocks/>
              </p:cNvSpPr>
              <p:nvPr/>
            </p:nvSpPr>
            <p:spPr bwMode="auto">
              <a:xfrm>
                <a:off x="9189923" y="3171746"/>
                <a:ext cx="743026" cy="350603"/>
              </a:xfrm>
              <a:custGeom>
                <a:avLst/>
                <a:gdLst>
                  <a:gd name="T0" fmla="*/ 309 w 10198"/>
                  <a:gd name="T1" fmla="*/ 4958 h 20885"/>
                  <a:gd name="T2" fmla="*/ 625 w 10198"/>
                  <a:gd name="T3" fmla="*/ 3245 h 20885"/>
                  <a:gd name="T4" fmla="*/ 942 w 10198"/>
                  <a:gd name="T5" fmla="*/ 1844 h 20885"/>
                  <a:gd name="T6" fmla="*/ 1261 w 10198"/>
                  <a:gd name="T7" fmla="*/ 815 h 20885"/>
                  <a:gd name="T8" fmla="*/ 1592 w 10198"/>
                  <a:gd name="T9" fmla="*/ 191 h 20885"/>
                  <a:gd name="T10" fmla="*/ 2000 w 10198"/>
                  <a:gd name="T11" fmla="*/ 8 h 20885"/>
                  <a:gd name="T12" fmla="*/ 2379 w 10198"/>
                  <a:gd name="T13" fmla="*/ 358 h 20885"/>
                  <a:gd name="T14" fmla="*/ 2704 w 10198"/>
                  <a:gd name="T15" fmla="*/ 1123 h 20885"/>
                  <a:gd name="T16" fmla="*/ 3021 w 10198"/>
                  <a:gd name="T17" fmla="*/ 2286 h 20885"/>
                  <a:gd name="T18" fmla="*/ 3338 w 10198"/>
                  <a:gd name="T19" fmla="*/ 3801 h 20885"/>
                  <a:gd name="T20" fmla="*/ 3653 w 10198"/>
                  <a:gd name="T21" fmla="*/ 5605 h 20885"/>
                  <a:gd name="T22" fmla="*/ 3968 w 10198"/>
                  <a:gd name="T23" fmla="*/ 7621 h 20885"/>
                  <a:gd name="T24" fmla="*/ 4284 w 10198"/>
                  <a:gd name="T25" fmla="*/ 9759 h 20885"/>
                  <a:gd name="T26" fmla="*/ 4599 w 10198"/>
                  <a:gd name="T27" fmla="*/ 11926 h 20885"/>
                  <a:gd name="T28" fmla="*/ 4915 w 10198"/>
                  <a:gd name="T29" fmla="*/ 14027 h 20885"/>
                  <a:gd name="T30" fmla="*/ 5230 w 10198"/>
                  <a:gd name="T31" fmla="*/ 15968 h 20885"/>
                  <a:gd name="T32" fmla="*/ 5546 w 10198"/>
                  <a:gd name="T33" fmla="*/ 17666 h 20885"/>
                  <a:gd name="T34" fmla="*/ 5859 w 10198"/>
                  <a:gd name="T35" fmla="*/ 19041 h 20885"/>
                  <a:gd name="T36" fmla="*/ 6172 w 10198"/>
                  <a:gd name="T37" fmla="*/ 20034 h 20885"/>
                  <a:gd name="T38" fmla="*/ 6469 w 10198"/>
                  <a:gd name="T39" fmla="*/ 20584 h 20885"/>
                  <a:gd name="T40" fmla="*/ 6689 w 10198"/>
                  <a:gd name="T41" fmla="*/ 20687 h 20885"/>
                  <a:gd name="T42" fmla="*/ 6946 w 10198"/>
                  <a:gd name="T43" fmla="*/ 20407 h 20885"/>
                  <a:gd name="T44" fmla="*/ 7253 w 10198"/>
                  <a:gd name="T45" fmla="*/ 19664 h 20885"/>
                  <a:gd name="T46" fmla="*/ 7566 w 10198"/>
                  <a:gd name="T47" fmla="*/ 18503 h 20885"/>
                  <a:gd name="T48" fmla="*/ 7881 w 10198"/>
                  <a:gd name="T49" fmla="*/ 16982 h 20885"/>
                  <a:gd name="T50" fmla="*/ 8196 w 10198"/>
                  <a:gd name="T51" fmla="*/ 15172 h 20885"/>
                  <a:gd name="T52" fmla="*/ 8511 w 10198"/>
                  <a:gd name="T53" fmla="*/ 13152 h 20885"/>
                  <a:gd name="T54" fmla="*/ 8826 w 10198"/>
                  <a:gd name="T55" fmla="*/ 11012 h 20885"/>
                  <a:gd name="T56" fmla="*/ 9141 w 10198"/>
                  <a:gd name="T57" fmla="*/ 8846 h 20885"/>
                  <a:gd name="T58" fmla="*/ 9458 w 10198"/>
                  <a:gd name="T59" fmla="*/ 6748 h 20885"/>
                  <a:gd name="T60" fmla="*/ 9773 w 10198"/>
                  <a:gd name="T61" fmla="*/ 4811 h 20885"/>
                  <a:gd name="T62" fmla="*/ 10128 w 10198"/>
                  <a:gd name="T63" fmla="*/ 3925 h 20885"/>
                  <a:gd name="T64" fmla="*/ 9812 w 10198"/>
                  <a:gd name="T65" fmla="*/ 5739 h 20885"/>
                  <a:gd name="T66" fmla="*/ 9497 w 10198"/>
                  <a:gd name="T67" fmla="*/ 7761 h 20885"/>
                  <a:gd name="T68" fmla="*/ 9181 w 10198"/>
                  <a:gd name="T69" fmla="*/ 9902 h 20885"/>
                  <a:gd name="T70" fmla="*/ 8866 w 10198"/>
                  <a:gd name="T71" fmla="*/ 12067 h 20885"/>
                  <a:gd name="T72" fmla="*/ 8550 w 10198"/>
                  <a:gd name="T73" fmla="*/ 14164 h 20885"/>
                  <a:gd name="T74" fmla="*/ 8235 w 10198"/>
                  <a:gd name="T75" fmla="*/ 16098 h 20885"/>
                  <a:gd name="T76" fmla="*/ 7919 w 10198"/>
                  <a:gd name="T77" fmla="*/ 17785 h 20885"/>
                  <a:gd name="T78" fmla="*/ 7602 w 10198"/>
                  <a:gd name="T79" fmla="*/ 19153 h 20885"/>
                  <a:gd name="T80" fmla="*/ 7282 w 10198"/>
                  <a:gd name="T81" fmla="*/ 20146 h 20885"/>
                  <a:gd name="T82" fmla="*/ 6946 w 10198"/>
                  <a:gd name="T83" fmla="*/ 20734 h 20885"/>
                  <a:gd name="T84" fmla="*/ 6527 w 10198"/>
                  <a:gd name="T85" fmla="*/ 20863 h 20885"/>
                  <a:gd name="T86" fmla="*/ 6163 w 10198"/>
                  <a:gd name="T87" fmla="*/ 20472 h 20885"/>
                  <a:gd name="T88" fmla="*/ 5841 w 10198"/>
                  <a:gd name="T89" fmla="*/ 19672 h 20885"/>
                  <a:gd name="T90" fmla="*/ 5523 w 10198"/>
                  <a:gd name="T91" fmla="*/ 18473 h 20885"/>
                  <a:gd name="T92" fmla="*/ 5207 w 10198"/>
                  <a:gd name="T93" fmla="*/ 16928 h 20885"/>
                  <a:gd name="T94" fmla="*/ 4891 w 10198"/>
                  <a:gd name="T95" fmla="*/ 15100 h 20885"/>
                  <a:gd name="T96" fmla="*/ 4576 w 10198"/>
                  <a:gd name="T97" fmla="*/ 13069 h 20885"/>
                  <a:gd name="T98" fmla="*/ 4259 w 10198"/>
                  <a:gd name="T99" fmla="*/ 10924 h 20885"/>
                  <a:gd name="T100" fmla="*/ 3944 w 10198"/>
                  <a:gd name="T101" fmla="*/ 8759 h 20885"/>
                  <a:gd name="T102" fmla="*/ 3629 w 10198"/>
                  <a:gd name="T103" fmla="*/ 6670 h 20885"/>
                  <a:gd name="T104" fmla="*/ 3314 w 10198"/>
                  <a:gd name="T105" fmla="*/ 4748 h 20885"/>
                  <a:gd name="T106" fmla="*/ 2998 w 10198"/>
                  <a:gd name="T107" fmla="*/ 3078 h 20885"/>
                  <a:gd name="T108" fmla="*/ 2685 w 10198"/>
                  <a:gd name="T109" fmla="*/ 1735 h 20885"/>
                  <a:gd name="T110" fmla="*/ 2373 w 10198"/>
                  <a:gd name="T111" fmla="*/ 782 h 20885"/>
                  <a:gd name="T112" fmla="*/ 2079 w 10198"/>
                  <a:gd name="T113" fmla="*/ 274 h 20885"/>
                  <a:gd name="T114" fmla="*/ 1871 w 10198"/>
                  <a:gd name="T115" fmla="*/ 204 h 20885"/>
                  <a:gd name="T116" fmla="*/ 1601 w 10198"/>
                  <a:gd name="T117" fmla="*/ 526 h 20885"/>
                  <a:gd name="T118" fmla="*/ 1292 w 10198"/>
                  <a:gd name="T119" fmla="*/ 1315 h 20885"/>
                  <a:gd name="T120" fmla="*/ 978 w 10198"/>
                  <a:gd name="T121" fmla="*/ 2511 h 20885"/>
                  <a:gd name="T122" fmla="*/ 664 w 10198"/>
                  <a:gd name="T123" fmla="*/ 4061 h 20885"/>
                  <a:gd name="T124" fmla="*/ 348 w 10198"/>
                  <a:gd name="T125" fmla="*/ 5894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8" h="20885">
                    <a:moveTo>
                      <a:pt x="9" y="6814"/>
                    </a:moveTo>
                    <a:lnTo>
                      <a:pt x="24" y="6717"/>
                    </a:lnTo>
                    <a:lnTo>
                      <a:pt x="39" y="6621"/>
                    </a:lnTo>
                    <a:lnTo>
                      <a:pt x="54" y="6525"/>
                    </a:lnTo>
                    <a:lnTo>
                      <a:pt x="69" y="6429"/>
                    </a:lnTo>
                    <a:lnTo>
                      <a:pt x="84" y="6333"/>
                    </a:lnTo>
                    <a:lnTo>
                      <a:pt x="99" y="6238"/>
                    </a:lnTo>
                    <a:lnTo>
                      <a:pt x="114" y="6144"/>
                    </a:lnTo>
                    <a:lnTo>
                      <a:pt x="129" y="6050"/>
                    </a:lnTo>
                    <a:lnTo>
                      <a:pt x="144" y="5956"/>
                    </a:lnTo>
                    <a:lnTo>
                      <a:pt x="159" y="5863"/>
                    </a:lnTo>
                    <a:lnTo>
                      <a:pt x="174" y="5771"/>
                    </a:lnTo>
                    <a:lnTo>
                      <a:pt x="189" y="5679"/>
                    </a:lnTo>
                    <a:lnTo>
                      <a:pt x="204" y="5587"/>
                    </a:lnTo>
                    <a:lnTo>
                      <a:pt x="219" y="5496"/>
                    </a:lnTo>
                    <a:lnTo>
                      <a:pt x="234" y="5405"/>
                    </a:lnTo>
                    <a:lnTo>
                      <a:pt x="249" y="5315"/>
                    </a:lnTo>
                    <a:lnTo>
                      <a:pt x="264" y="5225"/>
                    </a:lnTo>
                    <a:lnTo>
                      <a:pt x="279" y="5136"/>
                    </a:lnTo>
                    <a:lnTo>
                      <a:pt x="294" y="5047"/>
                    </a:lnTo>
                    <a:lnTo>
                      <a:pt x="309" y="4958"/>
                    </a:lnTo>
                    <a:lnTo>
                      <a:pt x="324" y="4871"/>
                    </a:lnTo>
                    <a:lnTo>
                      <a:pt x="339" y="4784"/>
                    </a:lnTo>
                    <a:lnTo>
                      <a:pt x="354" y="4697"/>
                    </a:lnTo>
                    <a:lnTo>
                      <a:pt x="369" y="4611"/>
                    </a:lnTo>
                    <a:lnTo>
                      <a:pt x="384" y="4526"/>
                    </a:lnTo>
                    <a:lnTo>
                      <a:pt x="399" y="4441"/>
                    </a:lnTo>
                    <a:lnTo>
                      <a:pt x="414" y="4357"/>
                    </a:lnTo>
                    <a:lnTo>
                      <a:pt x="430" y="4272"/>
                    </a:lnTo>
                    <a:lnTo>
                      <a:pt x="445" y="4190"/>
                    </a:lnTo>
                    <a:lnTo>
                      <a:pt x="460" y="4107"/>
                    </a:lnTo>
                    <a:lnTo>
                      <a:pt x="475" y="4026"/>
                    </a:lnTo>
                    <a:lnTo>
                      <a:pt x="490" y="3945"/>
                    </a:lnTo>
                    <a:lnTo>
                      <a:pt x="505" y="3865"/>
                    </a:lnTo>
                    <a:lnTo>
                      <a:pt x="520" y="3785"/>
                    </a:lnTo>
                    <a:lnTo>
                      <a:pt x="535" y="3706"/>
                    </a:lnTo>
                    <a:lnTo>
                      <a:pt x="550" y="3627"/>
                    </a:lnTo>
                    <a:lnTo>
                      <a:pt x="565" y="3549"/>
                    </a:lnTo>
                    <a:lnTo>
                      <a:pt x="580" y="3472"/>
                    </a:lnTo>
                    <a:lnTo>
                      <a:pt x="595" y="3396"/>
                    </a:lnTo>
                    <a:lnTo>
                      <a:pt x="610" y="3320"/>
                    </a:lnTo>
                    <a:lnTo>
                      <a:pt x="625" y="3245"/>
                    </a:lnTo>
                    <a:lnTo>
                      <a:pt x="640" y="3170"/>
                    </a:lnTo>
                    <a:lnTo>
                      <a:pt x="655" y="3097"/>
                    </a:lnTo>
                    <a:lnTo>
                      <a:pt x="670" y="3024"/>
                    </a:lnTo>
                    <a:lnTo>
                      <a:pt x="685" y="2952"/>
                    </a:lnTo>
                    <a:lnTo>
                      <a:pt x="701" y="2881"/>
                    </a:lnTo>
                    <a:lnTo>
                      <a:pt x="716" y="2810"/>
                    </a:lnTo>
                    <a:lnTo>
                      <a:pt x="731" y="2740"/>
                    </a:lnTo>
                    <a:lnTo>
                      <a:pt x="746" y="2671"/>
                    </a:lnTo>
                    <a:lnTo>
                      <a:pt x="761" y="2603"/>
                    </a:lnTo>
                    <a:lnTo>
                      <a:pt x="776" y="2535"/>
                    </a:lnTo>
                    <a:lnTo>
                      <a:pt x="791" y="2468"/>
                    </a:lnTo>
                    <a:lnTo>
                      <a:pt x="806" y="2402"/>
                    </a:lnTo>
                    <a:lnTo>
                      <a:pt x="821" y="2337"/>
                    </a:lnTo>
                    <a:lnTo>
                      <a:pt x="836" y="2273"/>
                    </a:lnTo>
                    <a:lnTo>
                      <a:pt x="851" y="2209"/>
                    </a:lnTo>
                    <a:lnTo>
                      <a:pt x="866" y="2146"/>
                    </a:lnTo>
                    <a:lnTo>
                      <a:pt x="881" y="2084"/>
                    </a:lnTo>
                    <a:lnTo>
                      <a:pt x="896" y="2023"/>
                    </a:lnTo>
                    <a:lnTo>
                      <a:pt x="911" y="1962"/>
                    </a:lnTo>
                    <a:lnTo>
                      <a:pt x="926" y="1903"/>
                    </a:lnTo>
                    <a:lnTo>
                      <a:pt x="942" y="1844"/>
                    </a:lnTo>
                    <a:lnTo>
                      <a:pt x="957" y="1786"/>
                    </a:lnTo>
                    <a:lnTo>
                      <a:pt x="972" y="1730"/>
                    </a:lnTo>
                    <a:lnTo>
                      <a:pt x="987" y="1674"/>
                    </a:lnTo>
                    <a:lnTo>
                      <a:pt x="1002" y="1618"/>
                    </a:lnTo>
                    <a:lnTo>
                      <a:pt x="1017" y="1564"/>
                    </a:lnTo>
                    <a:lnTo>
                      <a:pt x="1032" y="1510"/>
                    </a:lnTo>
                    <a:lnTo>
                      <a:pt x="1047" y="1458"/>
                    </a:lnTo>
                    <a:lnTo>
                      <a:pt x="1062" y="1406"/>
                    </a:lnTo>
                    <a:lnTo>
                      <a:pt x="1078" y="1355"/>
                    </a:lnTo>
                    <a:lnTo>
                      <a:pt x="1093" y="1305"/>
                    </a:lnTo>
                    <a:lnTo>
                      <a:pt x="1109" y="1254"/>
                    </a:lnTo>
                    <a:lnTo>
                      <a:pt x="1124" y="1208"/>
                    </a:lnTo>
                    <a:lnTo>
                      <a:pt x="1139" y="1160"/>
                    </a:lnTo>
                    <a:lnTo>
                      <a:pt x="1154" y="1114"/>
                    </a:lnTo>
                    <a:lnTo>
                      <a:pt x="1169" y="1069"/>
                    </a:lnTo>
                    <a:lnTo>
                      <a:pt x="1185" y="1024"/>
                    </a:lnTo>
                    <a:lnTo>
                      <a:pt x="1200" y="981"/>
                    </a:lnTo>
                    <a:lnTo>
                      <a:pt x="1215" y="938"/>
                    </a:lnTo>
                    <a:lnTo>
                      <a:pt x="1230" y="895"/>
                    </a:lnTo>
                    <a:lnTo>
                      <a:pt x="1246" y="855"/>
                    </a:lnTo>
                    <a:lnTo>
                      <a:pt x="1261" y="815"/>
                    </a:lnTo>
                    <a:lnTo>
                      <a:pt x="1276" y="776"/>
                    </a:lnTo>
                    <a:lnTo>
                      <a:pt x="1291" y="738"/>
                    </a:lnTo>
                    <a:lnTo>
                      <a:pt x="1307" y="701"/>
                    </a:lnTo>
                    <a:lnTo>
                      <a:pt x="1322" y="665"/>
                    </a:lnTo>
                    <a:lnTo>
                      <a:pt x="1337" y="630"/>
                    </a:lnTo>
                    <a:lnTo>
                      <a:pt x="1353" y="595"/>
                    </a:lnTo>
                    <a:lnTo>
                      <a:pt x="1368" y="562"/>
                    </a:lnTo>
                    <a:lnTo>
                      <a:pt x="1384" y="529"/>
                    </a:lnTo>
                    <a:lnTo>
                      <a:pt x="1399" y="498"/>
                    </a:lnTo>
                    <a:lnTo>
                      <a:pt x="1415" y="466"/>
                    </a:lnTo>
                    <a:lnTo>
                      <a:pt x="1430" y="437"/>
                    </a:lnTo>
                    <a:lnTo>
                      <a:pt x="1447" y="408"/>
                    </a:lnTo>
                    <a:lnTo>
                      <a:pt x="1462" y="381"/>
                    </a:lnTo>
                    <a:lnTo>
                      <a:pt x="1478" y="353"/>
                    </a:lnTo>
                    <a:lnTo>
                      <a:pt x="1493" y="328"/>
                    </a:lnTo>
                    <a:lnTo>
                      <a:pt x="1510" y="302"/>
                    </a:lnTo>
                    <a:lnTo>
                      <a:pt x="1525" y="279"/>
                    </a:lnTo>
                    <a:lnTo>
                      <a:pt x="1542" y="255"/>
                    </a:lnTo>
                    <a:lnTo>
                      <a:pt x="1559" y="233"/>
                    </a:lnTo>
                    <a:lnTo>
                      <a:pt x="1574" y="213"/>
                    </a:lnTo>
                    <a:lnTo>
                      <a:pt x="1592" y="191"/>
                    </a:lnTo>
                    <a:lnTo>
                      <a:pt x="1607" y="173"/>
                    </a:lnTo>
                    <a:lnTo>
                      <a:pt x="1625" y="153"/>
                    </a:lnTo>
                    <a:lnTo>
                      <a:pt x="1643" y="136"/>
                    </a:lnTo>
                    <a:lnTo>
                      <a:pt x="1658" y="121"/>
                    </a:lnTo>
                    <a:lnTo>
                      <a:pt x="1678" y="103"/>
                    </a:lnTo>
                    <a:lnTo>
                      <a:pt x="1695" y="89"/>
                    </a:lnTo>
                    <a:lnTo>
                      <a:pt x="1710" y="77"/>
                    </a:lnTo>
                    <a:lnTo>
                      <a:pt x="1732" y="62"/>
                    </a:lnTo>
                    <a:lnTo>
                      <a:pt x="1751" y="50"/>
                    </a:lnTo>
                    <a:lnTo>
                      <a:pt x="1770" y="40"/>
                    </a:lnTo>
                    <a:lnTo>
                      <a:pt x="1790" y="30"/>
                    </a:lnTo>
                    <a:lnTo>
                      <a:pt x="1810" y="22"/>
                    </a:lnTo>
                    <a:lnTo>
                      <a:pt x="1825" y="16"/>
                    </a:lnTo>
                    <a:lnTo>
                      <a:pt x="1853" y="8"/>
                    </a:lnTo>
                    <a:lnTo>
                      <a:pt x="1873" y="4"/>
                    </a:lnTo>
                    <a:lnTo>
                      <a:pt x="1894" y="1"/>
                    </a:lnTo>
                    <a:lnTo>
                      <a:pt x="1921" y="0"/>
                    </a:lnTo>
                    <a:lnTo>
                      <a:pt x="1936" y="0"/>
                    </a:lnTo>
                    <a:lnTo>
                      <a:pt x="1958" y="2"/>
                    </a:lnTo>
                    <a:lnTo>
                      <a:pt x="1979" y="4"/>
                    </a:lnTo>
                    <a:lnTo>
                      <a:pt x="2000" y="8"/>
                    </a:lnTo>
                    <a:lnTo>
                      <a:pt x="2021" y="14"/>
                    </a:lnTo>
                    <a:lnTo>
                      <a:pt x="2047" y="23"/>
                    </a:lnTo>
                    <a:lnTo>
                      <a:pt x="2062" y="29"/>
                    </a:lnTo>
                    <a:lnTo>
                      <a:pt x="2082" y="38"/>
                    </a:lnTo>
                    <a:lnTo>
                      <a:pt x="2106" y="52"/>
                    </a:lnTo>
                    <a:lnTo>
                      <a:pt x="2121" y="61"/>
                    </a:lnTo>
                    <a:lnTo>
                      <a:pt x="2143" y="77"/>
                    </a:lnTo>
                    <a:lnTo>
                      <a:pt x="2158" y="88"/>
                    </a:lnTo>
                    <a:lnTo>
                      <a:pt x="2179" y="106"/>
                    </a:lnTo>
                    <a:lnTo>
                      <a:pt x="2194" y="119"/>
                    </a:lnTo>
                    <a:lnTo>
                      <a:pt x="2214" y="139"/>
                    </a:lnTo>
                    <a:lnTo>
                      <a:pt x="2229" y="154"/>
                    </a:lnTo>
                    <a:lnTo>
                      <a:pt x="2248" y="175"/>
                    </a:lnTo>
                    <a:lnTo>
                      <a:pt x="2263" y="192"/>
                    </a:lnTo>
                    <a:lnTo>
                      <a:pt x="2282" y="215"/>
                    </a:lnTo>
                    <a:lnTo>
                      <a:pt x="2298" y="237"/>
                    </a:lnTo>
                    <a:lnTo>
                      <a:pt x="2313" y="257"/>
                    </a:lnTo>
                    <a:lnTo>
                      <a:pt x="2331" y="282"/>
                    </a:lnTo>
                    <a:lnTo>
                      <a:pt x="2347" y="307"/>
                    </a:lnTo>
                    <a:lnTo>
                      <a:pt x="2362" y="330"/>
                    </a:lnTo>
                    <a:lnTo>
                      <a:pt x="2379" y="358"/>
                    </a:lnTo>
                    <a:lnTo>
                      <a:pt x="2395" y="385"/>
                    </a:lnTo>
                    <a:lnTo>
                      <a:pt x="2410" y="411"/>
                    </a:lnTo>
                    <a:lnTo>
                      <a:pt x="2426" y="442"/>
                    </a:lnTo>
                    <a:lnTo>
                      <a:pt x="2442" y="472"/>
                    </a:lnTo>
                    <a:lnTo>
                      <a:pt x="2457" y="501"/>
                    </a:lnTo>
                    <a:lnTo>
                      <a:pt x="2473" y="535"/>
                    </a:lnTo>
                    <a:lnTo>
                      <a:pt x="2488" y="568"/>
                    </a:lnTo>
                    <a:lnTo>
                      <a:pt x="2503" y="600"/>
                    </a:lnTo>
                    <a:lnTo>
                      <a:pt x="2519" y="636"/>
                    </a:lnTo>
                    <a:lnTo>
                      <a:pt x="2535" y="672"/>
                    </a:lnTo>
                    <a:lnTo>
                      <a:pt x="2550" y="707"/>
                    </a:lnTo>
                    <a:lnTo>
                      <a:pt x="2565" y="745"/>
                    </a:lnTo>
                    <a:lnTo>
                      <a:pt x="2580" y="782"/>
                    </a:lnTo>
                    <a:lnTo>
                      <a:pt x="2596" y="823"/>
                    </a:lnTo>
                    <a:lnTo>
                      <a:pt x="2611" y="862"/>
                    </a:lnTo>
                    <a:lnTo>
                      <a:pt x="2627" y="904"/>
                    </a:lnTo>
                    <a:lnTo>
                      <a:pt x="2642" y="944"/>
                    </a:lnTo>
                    <a:lnTo>
                      <a:pt x="2658" y="988"/>
                    </a:lnTo>
                    <a:lnTo>
                      <a:pt x="2673" y="1033"/>
                    </a:lnTo>
                    <a:lnTo>
                      <a:pt x="2688" y="1077"/>
                    </a:lnTo>
                    <a:lnTo>
                      <a:pt x="2704" y="1123"/>
                    </a:lnTo>
                    <a:lnTo>
                      <a:pt x="2719" y="1170"/>
                    </a:lnTo>
                    <a:lnTo>
                      <a:pt x="2734" y="1217"/>
                    </a:lnTo>
                    <a:lnTo>
                      <a:pt x="2749" y="1266"/>
                    </a:lnTo>
                    <a:lnTo>
                      <a:pt x="2764" y="1314"/>
                    </a:lnTo>
                    <a:lnTo>
                      <a:pt x="2779" y="1365"/>
                    </a:lnTo>
                    <a:lnTo>
                      <a:pt x="2795" y="1416"/>
                    </a:lnTo>
                    <a:lnTo>
                      <a:pt x="2810" y="1467"/>
                    </a:lnTo>
                    <a:lnTo>
                      <a:pt x="2825" y="1521"/>
                    </a:lnTo>
                    <a:lnTo>
                      <a:pt x="2840" y="1574"/>
                    </a:lnTo>
                    <a:lnTo>
                      <a:pt x="2855" y="1629"/>
                    </a:lnTo>
                    <a:lnTo>
                      <a:pt x="2870" y="1684"/>
                    </a:lnTo>
                    <a:lnTo>
                      <a:pt x="2885" y="1741"/>
                    </a:lnTo>
                    <a:lnTo>
                      <a:pt x="2900" y="1798"/>
                    </a:lnTo>
                    <a:lnTo>
                      <a:pt x="2915" y="1855"/>
                    </a:lnTo>
                    <a:lnTo>
                      <a:pt x="2931" y="1915"/>
                    </a:lnTo>
                    <a:lnTo>
                      <a:pt x="2946" y="1974"/>
                    </a:lnTo>
                    <a:lnTo>
                      <a:pt x="2961" y="2036"/>
                    </a:lnTo>
                    <a:lnTo>
                      <a:pt x="2976" y="2097"/>
                    </a:lnTo>
                    <a:lnTo>
                      <a:pt x="2991" y="2158"/>
                    </a:lnTo>
                    <a:lnTo>
                      <a:pt x="3006" y="2221"/>
                    </a:lnTo>
                    <a:lnTo>
                      <a:pt x="3021" y="2286"/>
                    </a:lnTo>
                    <a:lnTo>
                      <a:pt x="3036" y="2350"/>
                    </a:lnTo>
                    <a:lnTo>
                      <a:pt x="3051" y="2415"/>
                    </a:lnTo>
                    <a:lnTo>
                      <a:pt x="3066" y="2481"/>
                    </a:lnTo>
                    <a:lnTo>
                      <a:pt x="3081" y="2548"/>
                    </a:lnTo>
                    <a:lnTo>
                      <a:pt x="3096" y="2615"/>
                    </a:lnTo>
                    <a:lnTo>
                      <a:pt x="3111" y="2685"/>
                    </a:lnTo>
                    <a:lnTo>
                      <a:pt x="3126" y="2754"/>
                    </a:lnTo>
                    <a:lnTo>
                      <a:pt x="3141" y="2824"/>
                    </a:lnTo>
                    <a:lnTo>
                      <a:pt x="3156" y="2894"/>
                    </a:lnTo>
                    <a:lnTo>
                      <a:pt x="3171" y="2967"/>
                    </a:lnTo>
                    <a:lnTo>
                      <a:pt x="3186" y="3039"/>
                    </a:lnTo>
                    <a:lnTo>
                      <a:pt x="3201" y="3111"/>
                    </a:lnTo>
                    <a:lnTo>
                      <a:pt x="3217" y="3185"/>
                    </a:lnTo>
                    <a:lnTo>
                      <a:pt x="3232" y="3259"/>
                    </a:lnTo>
                    <a:lnTo>
                      <a:pt x="3247" y="3335"/>
                    </a:lnTo>
                    <a:lnTo>
                      <a:pt x="3262" y="3411"/>
                    </a:lnTo>
                    <a:lnTo>
                      <a:pt x="3277" y="3487"/>
                    </a:lnTo>
                    <a:lnTo>
                      <a:pt x="3292" y="3565"/>
                    </a:lnTo>
                    <a:lnTo>
                      <a:pt x="3307" y="3642"/>
                    </a:lnTo>
                    <a:lnTo>
                      <a:pt x="3323" y="3720"/>
                    </a:lnTo>
                    <a:lnTo>
                      <a:pt x="3338" y="3801"/>
                    </a:lnTo>
                    <a:lnTo>
                      <a:pt x="3353" y="3881"/>
                    </a:lnTo>
                    <a:lnTo>
                      <a:pt x="3368" y="3961"/>
                    </a:lnTo>
                    <a:lnTo>
                      <a:pt x="3383" y="4042"/>
                    </a:lnTo>
                    <a:lnTo>
                      <a:pt x="3398" y="4124"/>
                    </a:lnTo>
                    <a:lnTo>
                      <a:pt x="3413" y="4207"/>
                    </a:lnTo>
                    <a:lnTo>
                      <a:pt x="3428" y="4290"/>
                    </a:lnTo>
                    <a:lnTo>
                      <a:pt x="3443" y="4373"/>
                    </a:lnTo>
                    <a:lnTo>
                      <a:pt x="3458" y="4458"/>
                    </a:lnTo>
                    <a:lnTo>
                      <a:pt x="3473" y="4543"/>
                    </a:lnTo>
                    <a:lnTo>
                      <a:pt x="3488" y="4629"/>
                    </a:lnTo>
                    <a:lnTo>
                      <a:pt x="3503" y="4715"/>
                    </a:lnTo>
                    <a:lnTo>
                      <a:pt x="3518" y="4801"/>
                    </a:lnTo>
                    <a:lnTo>
                      <a:pt x="3533" y="4888"/>
                    </a:lnTo>
                    <a:lnTo>
                      <a:pt x="3548" y="4976"/>
                    </a:lnTo>
                    <a:lnTo>
                      <a:pt x="3563" y="5064"/>
                    </a:lnTo>
                    <a:lnTo>
                      <a:pt x="3578" y="5154"/>
                    </a:lnTo>
                    <a:lnTo>
                      <a:pt x="3593" y="5243"/>
                    </a:lnTo>
                    <a:lnTo>
                      <a:pt x="3608" y="5333"/>
                    </a:lnTo>
                    <a:lnTo>
                      <a:pt x="3623" y="5423"/>
                    </a:lnTo>
                    <a:lnTo>
                      <a:pt x="3638" y="5514"/>
                    </a:lnTo>
                    <a:lnTo>
                      <a:pt x="3653" y="5605"/>
                    </a:lnTo>
                    <a:lnTo>
                      <a:pt x="3668" y="5697"/>
                    </a:lnTo>
                    <a:lnTo>
                      <a:pt x="3683" y="5790"/>
                    </a:lnTo>
                    <a:lnTo>
                      <a:pt x="3698" y="5882"/>
                    </a:lnTo>
                    <a:lnTo>
                      <a:pt x="3713" y="5975"/>
                    </a:lnTo>
                    <a:lnTo>
                      <a:pt x="3728" y="6069"/>
                    </a:lnTo>
                    <a:lnTo>
                      <a:pt x="3743" y="6163"/>
                    </a:lnTo>
                    <a:lnTo>
                      <a:pt x="3758" y="6258"/>
                    </a:lnTo>
                    <a:lnTo>
                      <a:pt x="3773" y="6352"/>
                    </a:lnTo>
                    <a:lnTo>
                      <a:pt x="3788" y="6449"/>
                    </a:lnTo>
                    <a:lnTo>
                      <a:pt x="3803" y="6543"/>
                    </a:lnTo>
                    <a:lnTo>
                      <a:pt x="3818" y="6641"/>
                    </a:lnTo>
                    <a:lnTo>
                      <a:pt x="3833" y="6737"/>
                    </a:lnTo>
                    <a:lnTo>
                      <a:pt x="3848" y="6834"/>
                    </a:lnTo>
                    <a:lnTo>
                      <a:pt x="3863" y="6931"/>
                    </a:lnTo>
                    <a:lnTo>
                      <a:pt x="3878" y="7029"/>
                    </a:lnTo>
                    <a:lnTo>
                      <a:pt x="3893" y="7127"/>
                    </a:lnTo>
                    <a:lnTo>
                      <a:pt x="3908" y="7225"/>
                    </a:lnTo>
                    <a:lnTo>
                      <a:pt x="3923" y="7323"/>
                    </a:lnTo>
                    <a:lnTo>
                      <a:pt x="3938" y="7422"/>
                    </a:lnTo>
                    <a:lnTo>
                      <a:pt x="3953" y="7521"/>
                    </a:lnTo>
                    <a:lnTo>
                      <a:pt x="3968" y="7621"/>
                    </a:lnTo>
                    <a:lnTo>
                      <a:pt x="3983" y="7720"/>
                    </a:lnTo>
                    <a:lnTo>
                      <a:pt x="3999" y="7819"/>
                    </a:lnTo>
                    <a:lnTo>
                      <a:pt x="4014" y="7921"/>
                    </a:lnTo>
                    <a:lnTo>
                      <a:pt x="4029" y="8021"/>
                    </a:lnTo>
                    <a:lnTo>
                      <a:pt x="4044" y="8122"/>
                    </a:lnTo>
                    <a:lnTo>
                      <a:pt x="4059" y="8223"/>
                    </a:lnTo>
                    <a:lnTo>
                      <a:pt x="4074" y="8324"/>
                    </a:lnTo>
                    <a:lnTo>
                      <a:pt x="4089" y="8427"/>
                    </a:lnTo>
                    <a:lnTo>
                      <a:pt x="4104" y="8527"/>
                    </a:lnTo>
                    <a:lnTo>
                      <a:pt x="4119" y="8630"/>
                    </a:lnTo>
                    <a:lnTo>
                      <a:pt x="4134" y="8732"/>
                    </a:lnTo>
                    <a:lnTo>
                      <a:pt x="4149" y="8834"/>
                    </a:lnTo>
                    <a:lnTo>
                      <a:pt x="4164" y="8936"/>
                    </a:lnTo>
                    <a:lnTo>
                      <a:pt x="4179" y="9039"/>
                    </a:lnTo>
                    <a:lnTo>
                      <a:pt x="4194" y="9141"/>
                    </a:lnTo>
                    <a:lnTo>
                      <a:pt x="4209" y="9244"/>
                    </a:lnTo>
                    <a:lnTo>
                      <a:pt x="4224" y="9347"/>
                    </a:lnTo>
                    <a:lnTo>
                      <a:pt x="4239" y="9450"/>
                    </a:lnTo>
                    <a:lnTo>
                      <a:pt x="4254" y="9553"/>
                    </a:lnTo>
                    <a:lnTo>
                      <a:pt x="4269" y="9656"/>
                    </a:lnTo>
                    <a:lnTo>
                      <a:pt x="4284" y="9759"/>
                    </a:lnTo>
                    <a:lnTo>
                      <a:pt x="4299" y="9863"/>
                    </a:lnTo>
                    <a:lnTo>
                      <a:pt x="4314" y="9966"/>
                    </a:lnTo>
                    <a:lnTo>
                      <a:pt x="4329" y="10069"/>
                    </a:lnTo>
                    <a:lnTo>
                      <a:pt x="4344" y="10173"/>
                    </a:lnTo>
                    <a:lnTo>
                      <a:pt x="4359" y="10276"/>
                    </a:lnTo>
                    <a:lnTo>
                      <a:pt x="4374" y="10380"/>
                    </a:lnTo>
                    <a:lnTo>
                      <a:pt x="4389" y="10483"/>
                    </a:lnTo>
                    <a:lnTo>
                      <a:pt x="4404" y="10587"/>
                    </a:lnTo>
                    <a:lnTo>
                      <a:pt x="4419" y="10690"/>
                    </a:lnTo>
                    <a:lnTo>
                      <a:pt x="4434" y="10793"/>
                    </a:lnTo>
                    <a:lnTo>
                      <a:pt x="4449" y="10897"/>
                    </a:lnTo>
                    <a:lnTo>
                      <a:pt x="4464" y="11000"/>
                    </a:lnTo>
                    <a:lnTo>
                      <a:pt x="4479" y="11103"/>
                    </a:lnTo>
                    <a:lnTo>
                      <a:pt x="4494" y="11207"/>
                    </a:lnTo>
                    <a:lnTo>
                      <a:pt x="4509" y="11310"/>
                    </a:lnTo>
                    <a:lnTo>
                      <a:pt x="4524" y="11413"/>
                    </a:lnTo>
                    <a:lnTo>
                      <a:pt x="4539" y="11516"/>
                    </a:lnTo>
                    <a:lnTo>
                      <a:pt x="4554" y="11619"/>
                    </a:lnTo>
                    <a:lnTo>
                      <a:pt x="4569" y="11721"/>
                    </a:lnTo>
                    <a:lnTo>
                      <a:pt x="4584" y="11824"/>
                    </a:lnTo>
                    <a:lnTo>
                      <a:pt x="4599" y="11926"/>
                    </a:lnTo>
                    <a:lnTo>
                      <a:pt x="4614" y="12029"/>
                    </a:lnTo>
                    <a:lnTo>
                      <a:pt x="4629" y="12131"/>
                    </a:lnTo>
                    <a:lnTo>
                      <a:pt x="4644" y="12233"/>
                    </a:lnTo>
                    <a:lnTo>
                      <a:pt x="4659" y="12335"/>
                    </a:lnTo>
                    <a:lnTo>
                      <a:pt x="4675" y="12434"/>
                    </a:lnTo>
                    <a:lnTo>
                      <a:pt x="4690" y="12538"/>
                    </a:lnTo>
                    <a:lnTo>
                      <a:pt x="4705" y="12638"/>
                    </a:lnTo>
                    <a:lnTo>
                      <a:pt x="4720" y="12739"/>
                    </a:lnTo>
                    <a:lnTo>
                      <a:pt x="4735" y="12840"/>
                    </a:lnTo>
                    <a:lnTo>
                      <a:pt x="4750" y="12940"/>
                    </a:lnTo>
                    <a:lnTo>
                      <a:pt x="4765" y="13040"/>
                    </a:lnTo>
                    <a:lnTo>
                      <a:pt x="4780" y="13140"/>
                    </a:lnTo>
                    <a:lnTo>
                      <a:pt x="4795" y="13240"/>
                    </a:lnTo>
                    <a:lnTo>
                      <a:pt x="4810" y="13339"/>
                    </a:lnTo>
                    <a:lnTo>
                      <a:pt x="4825" y="13439"/>
                    </a:lnTo>
                    <a:lnTo>
                      <a:pt x="4840" y="13537"/>
                    </a:lnTo>
                    <a:lnTo>
                      <a:pt x="4855" y="13636"/>
                    </a:lnTo>
                    <a:lnTo>
                      <a:pt x="4870" y="13734"/>
                    </a:lnTo>
                    <a:lnTo>
                      <a:pt x="4885" y="13832"/>
                    </a:lnTo>
                    <a:lnTo>
                      <a:pt x="4900" y="13930"/>
                    </a:lnTo>
                    <a:lnTo>
                      <a:pt x="4915" y="14027"/>
                    </a:lnTo>
                    <a:lnTo>
                      <a:pt x="4930" y="14124"/>
                    </a:lnTo>
                    <a:lnTo>
                      <a:pt x="4945" y="14220"/>
                    </a:lnTo>
                    <a:lnTo>
                      <a:pt x="4960" y="14316"/>
                    </a:lnTo>
                    <a:lnTo>
                      <a:pt x="4975" y="14412"/>
                    </a:lnTo>
                    <a:lnTo>
                      <a:pt x="4990" y="14506"/>
                    </a:lnTo>
                    <a:lnTo>
                      <a:pt x="5005" y="14601"/>
                    </a:lnTo>
                    <a:lnTo>
                      <a:pt x="5020" y="14695"/>
                    </a:lnTo>
                    <a:lnTo>
                      <a:pt x="5035" y="14789"/>
                    </a:lnTo>
                    <a:lnTo>
                      <a:pt x="5050" y="14883"/>
                    </a:lnTo>
                    <a:lnTo>
                      <a:pt x="5065" y="14976"/>
                    </a:lnTo>
                    <a:lnTo>
                      <a:pt x="5080" y="15069"/>
                    </a:lnTo>
                    <a:lnTo>
                      <a:pt x="5095" y="15161"/>
                    </a:lnTo>
                    <a:lnTo>
                      <a:pt x="5110" y="15253"/>
                    </a:lnTo>
                    <a:lnTo>
                      <a:pt x="5125" y="15344"/>
                    </a:lnTo>
                    <a:lnTo>
                      <a:pt x="5140" y="15435"/>
                    </a:lnTo>
                    <a:lnTo>
                      <a:pt x="5155" y="15525"/>
                    </a:lnTo>
                    <a:lnTo>
                      <a:pt x="5170" y="15615"/>
                    </a:lnTo>
                    <a:lnTo>
                      <a:pt x="5185" y="15704"/>
                    </a:lnTo>
                    <a:lnTo>
                      <a:pt x="5200" y="15793"/>
                    </a:lnTo>
                    <a:lnTo>
                      <a:pt x="5215" y="15880"/>
                    </a:lnTo>
                    <a:lnTo>
                      <a:pt x="5230" y="15968"/>
                    </a:lnTo>
                    <a:lnTo>
                      <a:pt x="5245" y="16055"/>
                    </a:lnTo>
                    <a:lnTo>
                      <a:pt x="5260" y="16141"/>
                    </a:lnTo>
                    <a:lnTo>
                      <a:pt x="5275" y="16227"/>
                    </a:lnTo>
                    <a:lnTo>
                      <a:pt x="5290" y="16313"/>
                    </a:lnTo>
                    <a:lnTo>
                      <a:pt x="5305" y="16398"/>
                    </a:lnTo>
                    <a:lnTo>
                      <a:pt x="5320" y="16482"/>
                    </a:lnTo>
                    <a:lnTo>
                      <a:pt x="5335" y="16564"/>
                    </a:lnTo>
                    <a:lnTo>
                      <a:pt x="5351" y="16646"/>
                    </a:lnTo>
                    <a:lnTo>
                      <a:pt x="5366" y="16730"/>
                    </a:lnTo>
                    <a:lnTo>
                      <a:pt x="5381" y="16811"/>
                    </a:lnTo>
                    <a:lnTo>
                      <a:pt x="5396" y="16893"/>
                    </a:lnTo>
                    <a:lnTo>
                      <a:pt x="5411" y="16973"/>
                    </a:lnTo>
                    <a:lnTo>
                      <a:pt x="5426" y="17053"/>
                    </a:lnTo>
                    <a:lnTo>
                      <a:pt x="5441" y="17132"/>
                    </a:lnTo>
                    <a:lnTo>
                      <a:pt x="5456" y="17209"/>
                    </a:lnTo>
                    <a:lnTo>
                      <a:pt x="5471" y="17287"/>
                    </a:lnTo>
                    <a:lnTo>
                      <a:pt x="5486" y="17364"/>
                    </a:lnTo>
                    <a:lnTo>
                      <a:pt x="5501" y="17441"/>
                    </a:lnTo>
                    <a:lnTo>
                      <a:pt x="5516" y="17516"/>
                    </a:lnTo>
                    <a:lnTo>
                      <a:pt x="5531" y="17591"/>
                    </a:lnTo>
                    <a:lnTo>
                      <a:pt x="5546" y="17666"/>
                    </a:lnTo>
                    <a:lnTo>
                      <a:pt x="5561" y="17738"/>
                    </a:lnTo>
                    <a:lnTo>
                      <a:pt x="5576" y="17811"/>
                    </a:lnTo>
                    <a:lnTo>
                      <a:pt x="5590" y="17883"/>
                    </a:lnTo>
                    <a:lnTo>
                      <a:pt x="5605" y="17954"/>
                    </a:lnTo>
                    <a:lnTo>
                      <a:pt x="5620" y="18025"/>
                    </a:lnTo>
                    <a:lnTo>
                      <a:pt x="5635" y="18094"/>
                    </a:lnTo>
                    <a:lnTo>
                      <a:pt x="5650" y="18163"/>
                    </a:lnTo>
                    <a:lnTo>
                      <a:pt x="5665" y="18231"/>
                    </a:lnTo>
                    <a:lnTo>
                      <a:pt x="5680" y="18297"/>
                    </a:lnTo>
                    <a:lnTo>
                      <a:pt x="5695" y="18364"/>
                    </a:lnTo>
                    <a:lnTo>
                      <a:pt x="5710" y="18430"/>
                    </a:lnTo>
                    <a:lnTo>
                      <a:pt x="5725" y="18495"/>
                    </a:lnTo>
                    <a:lnTo>
                      <a:pt x="5740" y="18559"/>
                    </a:lnTo>
                    <a:lnTo>
                      <a:pt x="5755" y="18623"/>
                    </a:lnTo>
                    <a:lnTo>
                      <a:pt x="5770" y="18685"/>
                    </a:lnTo>
                    <a:lnTo>
                      <a:pt x="5785" y="18746"/>
                    </a:lnTo>
                    <a:lnTo>
                      <a:pt x="5800" y="18807"/>
                    </a:lnTo>
                    <a:lnTo>
                      <a:pt x="5815" y="18868"/>
                    </a:lnTo>
                    <a:lnTo>
                      <a:pt x="5830" y="18926"/>
                    </a:lnTo>
                    <a:lnTo>
                      <a:pt x="5844" y="18983"/>
                    </a:lnTo>
                    <a:lnTo>
                      <a:pt x="5859" y="19041"/>
                    </a:lnTo>
                    <a:lnTo>
                      <a:pt x="5874" y="19098"/>
                    </a:lnTo>
                    <a:lnTo>
                      <a:pt x="5889" y="19154"/>
                    </a:lnTo>
                    <a:lnTo>
                      <a:pt x="5904" y="19208"/>
                    </a:lnTo>
                    <a:lnTo>
                      <a:pt x="5919" y="19262"/>
                    </a:lnTo>
                    <a:lnTo>
                      <a:pt x="5934" y="19314"/>
                    </a:lnTo>
                    <a:lnTo>
                      <a:pt x="5949" y="19366"/>
                    </a:lnTo>
                    <a:lnTo>
                      <a:pt x="5964" y="19418"/>
                    </a:lnTo>
                    <a:lnTo>
                      <a:pt x="5978" y="19467"/>
                    </a:lnTo>
                    <a:lnTo>
                      <a:pt x="5993" y="19517"/>
                    </a:lnTo>
                    <a:lnTo>
                      <a:pt x="6008" y="19565"/>
                    </a:lnTo>
                    <a:lnTo>
                      <a:pt x="6024" y="19611"/>
                    </a:lnTo>
                    <a:lnTo>
                      <a:pt x="6039" y="19659"/>
                    </a:lnTo>
                    <a:lnTo>
                      <a:pt x="6054" y="19705"/>
                    </a:lnTo>
                    <a:lnTo>
                      <a:pt x="6069" y="19749"/>
                    </a:lnTo>
                    <a:lnTo>
                      <a:pt x="6083" y="19792"/>
                    </a:lnTo>
                    <a:lnTo>
                      <a:pt x="6098" y="19835"/>
                    </a:lnTo>
                    <a:lnTo>
                      <a:pt x="6113" y="19876"/>
                    </a:lnTo>
                    <a:lnTo>
                      <a:pt x="6128" y="19916"/>
                    </a:lnTo>
                    <a:lnTo>
                      <a:pt x="6143" y="19957"/>
                    </a:lnTo>
                    <a:lnTo>
                      <a:pt x="6157" y="19995"/>
                    </a:lnTo>
                    <a:lnTo>
                      <a:pt x="6172" y="20034"/>
                    </a:lnTo>
                    <a:lnTo>
                      <a:pt x="6186" y="20069"/>
                    </a:lnTo>
                    <a:lnTo>
                      <a:pt x="6201" y="20106"/>
                    </a:lnTo>
                    <a:lnTo>
                      <a:pt x="6216" y="20140"/>
                    </a:lnTo>
                    <a:lnTo>
                      <a:pt x="6231" y="20175"/>
                    </a:lnTo>
                    <a:lnTo>
                      <a:pt x="6245" y="20206"/>
                    </a:lnTo>
                    <a:lnTo>
                      <a:pt x="6260" y="20239"/>
                    </a:lnTo>
                    <a:lnTo>
                      <a:pt x="6274" y="20268"/>
                    </a:lnTo>
                    <a:lnTo>
                      <a:pt x="6289" y="20299"/>
                    </a:lnTo>
                    <a:lnTo>
                      <a:pt x="6303" y="20328"/>
                    </a:lnTo>
                    <a:lnTo>
                      <a:pt x="6317" y="20353"/>
                    </a:lnTo>
                    <a:lnTo>
                      <a:pt x="6332" y="20381"/>
                    </a:lnTo>
                    <a:lnTo>
                      <a:pt x="6346" y="20407"/>
                    </a:lnTo>
                    <a:lnTo>
                      <a:pt x="6360" y="20429"/>
                    </a:lnTo>
                    <a:lnTo>
                      <a:pt x="6375" y="20454"/>
                    </a:lnTo>
                    <a:lnTo>
                      <a:pt x="6389" y="20477"/>
                    </a:lnTo>
                    <a:lnTo>
                      <a:pt x="6402" y="20495"/>
                    </a:lnTo>
                    <a:lnTo>
                      <a:pt x="6417" y="20517"/>
                    </a:lnTo>
                    <a:lnTo>
                      <a:pt x="6431" y="20537"/>
                    </a:lnTo>
                    <a:lnTo>
                      <a:pt x="6443" y="20552"/>
                    </a:lnTo>
                    <a:lnTo>
                      <a:pt x="6458" y="20571"/>
                    </a:lnTo>
                    <a:lnTo>
                      <a:pt x="6469" y="20584"/>
                    </a:lnTo>
                    <a:lnTo>
                      <a:pt x="6484" y="20601"/>
                    </a:lnTo>
                    <a:lnTo>
                      <a:pt x="6495" y="20612"/>
                    </a:lnTo>
                    <a:lnTo>
                      <a:pt x="6510" y="20627"/>
                    </a:lnTo>
                    <a:lnTo>
                      <a:pt x="6520" y="20635"/>
                    </a:lnTo>
                    <a:lnTo>
                      <a:pt x="6535" y="20648"/>
                    </a:lnTo>
                    <a:lnTo>
                      <a:pt x="6544" y="20654"/>
                    </a:lnTo>
                    <a:lnTo>
                      <a:pt x="6559" y="20665"/>
                    </a:lnTo>
                    <a:lnTo>
                      <a:pt x="6567" y="20669"/>
                    </a:lnTo>
                    <a:lnTo>
                      <a:pt x="6578" y="20675"/>
                    </a:lnTo>
                    <a:lnTo>
                      <a:pt x="6593" y="20683"/>
                    </a:lnTo>
                    <a:lnTo>
                      <a:pt x="6598" y="20684"/>
                    </a:lnTo>
                    <a:lnTo>
                      <a:pt x="6608" y="20687"/>
                    </a:lnTo>
                    <a:lnTo>
                      <a:pt x="6617" y="20690"/>
                    </a:lnTo>
                    <a:lnTo>
                      <a:pt x="6626" y="20691"/>
                    </a:lnTo>
                    <a:lnTo>
                      <a:pt x="6642" y="20694"/>
                    </a:lnTo>
                    <a:lnTo>
                      <a:pt x="6645" y="20694"/>
                    </a:lnTo>
                    <a:lnTo>
                      <a:pt x="6653" y="20693"/>
                    </a:lnTo>
                    <a:lnTo>
                      <a:pt x="6662" y="20693"/>
                    </a:lnTo>
                    <a:lnTo>
                      <a:pt x="6671" y="20691"/>
                    </a:lnTo>
                    <a:lnTo>
                      <a:pt x="6680" y="20689"/>
                    </a:lnTo>
                    <a:lnTo>
                      <a:pt x="6689" y="20687"/>
                    </a:lnTo>
                    <a:lnTo>
                      <a:pt x="6693" y="20684"/>
                    </a:lnTo>
                    <a:lnTo>
                      <a:pt x="6708" y="20678"/>
                    </a:lnTo>
                    <a:lnTo>
                      <a:pt x="6718" y="20673"/>
                    </a:lnTo>
                    <a:lnTo>
                      <a:pt x="6728" y="20668"/>
                    </a:lnTo>
                    <a:lnTo>
                      <a:pt x="6739" y="20661"/>
                    </a:lnTo>
                    <a:lnTo>
                      <a:pt x="6747" y="20655"/>
                    </a:lnTo>
                    <a:lnTo>
                      <a:pt x="6762" y="20644"/>
                    </a:lnTo>
                    <a:lnTo>
                      <a:pt x="6773" y="20635"/>
                    </a:lnTo>
                    <a:lnTo>
                      <a:pt x="6783" y="20625"/>
                    </a:lnTo>
                    <a:lnTo>
                      <a:pt x="6798" y="20611"/>
                    </a:lnTo>
                    <a:lnTo>
                      <a:pt x="6811" y="20599"/>
                    </a:lnTo>
                    <a:lnTo>
                      <a:pt x="6821" y="20586"/>
                    </a:lnTo>
                    <a:lnTo>
                      <a:pt x="6836" y="20569"/>
                    </a:lnTo>
                    <a:lnTo>
                      <a:pt x="6848" y="20554"/>
                    </a:lnTo>
                    <a:lnTo>
                      <a:pt x="6863" y="20535"/>
                    </a:lnTo>
                    <a:lnTo>
                      <a:pt x="6875" y="20518"/>
                    </a:lnTo>
                    <a:lnTo>
                      <a:pt x="6890" y="20497"/>
                    </a:lnTo>
                    <a:lnTo>
                      <a:pt x="6903" y="20477"/>
                    </a:lnTo>
                    <a:lnTo>
                      <a:pt x="6918" y="20454"/>
                    </a:lnTo>
                    <a:lnTo>
                      <a:pt x="6931" y="20432"/>
                    </a:lnTo>
                    <a:lnTo>
                      <a:pt x="6946" y="20407"/>
                    </a:lnTo>
                    <a:lnTo>
                      <a:pt x="6960" y="20383"/>
                    </a:lnTo>
                    <a:lnTo>
                      <a:pt x="6975" y="20356"/>
                    </a:lnTo>
                    <a:lnTo>
                      <a:pt x="6988" y="20329"/>
                    </a:lnTo>
                    <a:lnTo>
                      <a:pt x="7003" y="20300"/>
                    </a:lnTo>
                    <a:lnTo>
                      <a:pt x="7017" y="20272"/>
                    </a:lnTo>
                    <a:lnTo>
                      <a:pt x="7032" y="20241"/>
                    </a:lnTo>
                    <a:lnTo>
                      <a:pt x="7046" y="20210"/>
                    </a:lnTo>
                    <a:lnTo>
                      <a:pt x="7061" y="20177"/>
                    </a:lnTo>
                    <a:lnTo>
                      <a:pt x="7075" y="20144"/>
                    </a:lnTo>
                    <a:lnTo>
                      <a:pt x="7090" y="20109"/>
                    </a:lnTo>
                    <a:lnTo>
                      <a:pt x="7105" y="20073"/>
                    </a:lnTo>
                    <a:lnTo>
                      <a:pt x="7120" y="20036"/>
                    </a:lnTo>
                    <a:lnTo>
                      <a:pt x="7134" y="19999"/>
                    </a:lnTo>
                    <a:lnTo>
                      <a:pt x="7149" y="19961"/>
                    </a:lnTo>
                    <a:lnTo>
                      <a:pt x="7164" y="19921"/>
                    </a:lnTo>
                    <a:lnTo>
                      <a:pt x="7178" y="19880"/>
                    </a:lnTo>
                    <a:lnTo>
                      <a:pt x="7195" y="19837"/>
                    </a:lnTo>
                    <a:lnTo>
                      <a:pt x="7209" y="19797"/>
                    </a:lnTo>
                    <a:lnTo>
                      <a:pt x="7224" y="19753"/>
                    </a:lnTo>
                    <a:lnTo>
                      <a:pt x="7238" y="19709"/>
                    </a:lnTo>
                    <a:lnTo>
                      <a:pt x="7253" y="19664"/>
                    </a:lnTo>
                    <a:lnTo>
                      <a:pt x="7268" y="19617"/>
                    </a:lnTo>
                    <a:lnTo>
                      <a:pt x="7283" y="19570"/>
                    </a:lnTo>
                    <a:lnTo>
                      <a:pt x="7298" y="19522"/>
                    </a:lnTo>
                    <a:lnTo>
                      <a:pt x="7313" y="19473"/>
                    </a:lnTo>
                    <a:lnTo>
                      <a:pt x="7328" y="19423"/>
                    </a:lnTo>
                    <a:lnTo>
                      <a:pt x="7342" y="19372"/>
                    </a:lnTo>
                    <a:lnTo>
                      <a:pt x="7357" y="19320"/>
                    </a:lnTo>
                    <a:lnTo>
                      <a:pt x="7372" y="19267"/>
                    </a:lnTo>
                    <a:lnTo>
                      <a:pt x="7387" y="19214"/>
                    </a:lnTo>
                    <a:lnTo>
                      <a:pt x="7402" y="19159"/>
                    </a:lnTo>
                    <a:lnTo>
                      <a:pt x="7417" y="19104"/>
                    </a:lnTo>
                    <a:lnTo>
                      <a:pt x="7432" y="19048"/>
                    </a:lnTo>
                    <a:lnTo>
                      <a:pt x="7447" y="18990"/>
                    </a:lnTo>
                    <a:lnTo>
                      <a:pt x="7462" y="18932"/>
                    </a:lnTo>
                    <a:lnTo>
                      <a:pt x="7476" y="18873"/>
                    </a:lnTo>
                    <a:lnTo>
                      <a:pt x="7491" y="18813"/>
                    </a:lnTo>
                    <a:lnTo>
                      <a:pt x="7506" y="18753"/>
                    </a:lnTo>
                    <a:lnTo>
                      <a:pt x="7521" y="18692"/>
                    </a:lnTo>
                    <a:lnTo>
                      <a:pt x="7536" y="18629"/>
                    </a:lnTo>
                    <a:lnTo>
                      <a:pt x="7551" y="18566"/>
                    </a:lnTo>
                    <a:lnTo>
                      <a:pt x="7566" y="18503"/>
                    </a:lnTo>
                    <a:lnTo>
                      <a:pt x="7581" y="18438"/>
                    </a:lnTo>
                    <a:lnTo>
                      <a:pt x="7596" y="18372"/>
                    </a:lnTo>
                    <a:lnTo>
                      <a:pt x="7611" y="18305"/>
                    </a:lnTo>
                    <a:lnTo>
                      <a:pt x="7626" y="18238"/>
                    </a:lnTo>
                    <a:lnTo>
                      <a:pt x="7641" y="18171"/>
                    </a:lnTo>
                    <a:lnTo>
                      <a:pt x="7656" y="18102"/>
                    </a:lnTo>
                    <a:lnTo>
                      <a:pt x="7671" y="18032"/>
                    </a:lnTo>
                    <a:lnTo>
                      <a:pt x="7686" y="17962"/>
                    </a:lnTo>
                    <a:lnTo>
                      <a:pt x="7701" y="17891"/>
                    </a:lnTo>
                    <a:lnTo>
                      <a:pt x="7715" y="17819"/>
                    </a:lnTo>
                    <a:lnTo>
                      <a:pt x="7730" y="17746"/>
                    </a:lnTo>
                    <a:lnTo>
                      <a:pt x="7745" y="17673"/>
                    </a:lnTo>
                    <a:lnTo>
                      <a:pt x="7760" y="17599"/>
                    </a:lnTo>
                    <a:lnTo>
                      <a:pt x="7775" y="17525"/>
                    </a:lnTo>
                    <a:lnTo>
                      <a:pt x="7790" y="17449"/>
                    </a:lnTo>
                    <a:lnTo>
                      <a:pt x="7805" y="17373"/>
                    </a:lnTo>
                    <a:lnTo>
                      <a:pt x="7820" y="17296"/>
                    </a:lnTo>
                    <a:lnTo>
                      <a:pt x="7835" y="17218"/>
                    </a:lnTo>
                    <a:lnTo>
                      <a:pt x="7850" y="17140"/>
                    </a:lnTo>
                    <a:lnTo>
                      <a:pt x="7866" y="17060"/>
                    </a:lnTo>
                    <a:lnTo>
                      <a:pt x="7881" y="16982"/>
                    </a:lnTo>
                    <a:lnTo>
                      <a:pt x="7896" y="16902"/>
                    </a:lnTo>
                    <a:lnTo>
                      <a:pt x="7911" y="16821"/>
                    </a:lnTo>
                    <a:lnTo>
                      <a:pt x="7926" y="16739"/>
                    </a:lnTo>
                    <a:lnTo>
                      <a:pt x="7941" y="16657"/>
                    </a:lnTo>
                    <a:lnTo>
                      <a:pt x="7956" y="16574"/>
                    </a:lnTo>
                    <a:lnTo>
                      <a:pt x="7971" y="16491"/>
                    </a:lnTo>
                    <a:lnTo>
                      <a:pt x="7986" y="16407"/>
                    </a:lnTo>
                    <a:lnTo>
                      <a:pt x="8001" y="16323"/>
                    </a:lnTo>
                    <a:lnTo>
                      <a:pt x="8016" y="16237"/>
                    </a:lnTo>
                    <a:lnTo>
                      <a:pt x="8031" y="16151"/>
                    </a:lnTo>
                    <a:lnTo>
                      <a:pt x="8046" y="16065"/>
                    </a:lnTo>
                    <a:lnTo>
                      <a:pt x="8061" y="15978"/>
                    </a:lnTo>
                    <a:lnTo>
                      <a:pt x="8076" y="15890"/>
                    </a:lnTo>
                    <a:lnTo>
                      <a:pt x="8091" y="15802"/>
                    </a:lnTo>
                    <a:lnTo>
                      <a:pt x="8106" y="15714"/>
                    </a:lnTo>
                    <a:lnTo>
                      <a:pt x="8121" y="15625"/>
                    </a:lnTo>
                    <a:lnTo>
                      <a:pt x="8136" y="15536"/>
                    </a:lnTo>
                    <a:lnTo>
                      <a:pt x="8151" y="15445"/>
                    </a:lnTo>
                    <a:lnTo>
                      <a:pt x="8166" y="15355"/>
                    </a:lnTo>
                    <a:lnTo>
                      <a:pt x="8181" y="15263"/>
                    </a:lnTo>
                    <a:lnTo>
                      <a:pt x="8196" y="15172"/>
                    </a:lnTo>
                    <a:lnTo>
                      <a:pt x="8211" y="15079"/>
                    </a:lnTo>
                    <a:lnTo>
                      <a:pt x="8226" y="14987"/>
                    </a:lnTo>
                    <a:lnTo>
                      <a:pt x="8241" y="14894"/>
                    </a:lnTo>
                    <a:lnTo>
                      <a:pt x="8256" y="14800"/>
                    </a:lnTo>
                    <a:lnTo>
                      <a:pt x="8271" y="14706"/>
                    </a:lnTo>
                    <a:lnTo>
                      <a:pt x="8286" y="14612"/>
                    </a:lnTo>
                    <a:lnTo>
                      <a:pt x="8301" y="14517"/>
                    </a:lnTo>
                    <a:lnTo>
                      <a:pt x="8316" y="14422"/>
                    </a:lnTo>
                    <a:lnTo>
                      <a:pt x="8331" y="14327"/>
                    </a:lnTo>
                    <a:lnTo>
                      <a:pt x="8346" y="14231"/>
                    </a:lnTo>
                    <a:lnTo>
                      <a:pt x="8361" y="14135"/>
                    </a:lnTo>
                    <a:lnTo>
                      <a:pt x="8376" y="14038"/>
                    </a:lnTo>
                    <a:lnTo>
                      <a:pt x="8391" y="13941"/>
                    </a:lnTo>
                    <a:lnTo>
                      <a:pt x="8406" y="13843"/>
                    </a:lnTo>
                    <a:lnTo>
                      <a:pt x="8421" y="13745"/>
                    </a:lnTo>
                    <a:lnTo>
                      <a:pt x="8436" y="13647"/>
                    </a:lnTo>
                    <a:lnTo>
                      <a:pt x="8451" y="13549"/>
                    </a:lnTo>
                    <a:lnTo>
                      <a:pt x="8466" y="13450"/>
                    </a:lnTo>
                    <a:lnTo>
                      <a:pt x="8481" y="13351"/>
                    </a:lnTo>
                    <a:lnTo>
                      <a:pt x="8496" y="13251"/>
                    </a:lnTo>
                    <a:lnTo>
                      <a:pt x="8511" y="13152"/>
                    </a:lnTo>
                    <a:lnTo>
                      <a:pt x="8526" y="13052"/>
                    </a:lnTo>
                    <a:lnTo>
                      <a:pt x="8542" y="12951"/>
                    </a:lnTo>
                    <a:lnTo>
                      <a:pt x="8557" y="12851"/>
                    </a:lnTo>
                    <a:lnTo>
                      <a:pt x="8572" y="12750"/>
                    </a:lnTo>
                    <a:lnTo>
                      <a:pt x="8587" y="12649"/>
                    </a:lnTo>
                    <a:lnTo>
                      <a:pt x="8602" y="12548"/>
                    </a:lnTo>
                    <a:lnTo>
                      <a:pt x="8617" y="12447"/>
                    </a:lnTo>
                    <a:lnTo>
                      <a:pt x="8631" y="12346"/>
                    </a:lnTo>
                    <a:lnTo>
                      <a:pt x="8647" y="12244"/>
                    </a:lnTo>
                    <a:lnTo>
                      <a:pt x="8661" y="12143"/>
                    </a:lnTo>
                    <a:lnTo>
                      <a:pt x="8676" y="12040"/>
                    </a:lnTo>
                    <a:lnTo>
                      <a:pt x="8691" y="11938"/>
                    </a:lnTo>
                    <a:lnTo>
                      <a:pt x="8706" y="11836"/>
                    </a:lnTo>
                    <a:lnTo>
                      <a:pt x="8721" y="11733"/>
                    </a:lnTo>
                    <a:lnTo>
                      <a:pt x="8736" y="11630"/>
                    </a:lnTo>
                    <a:lnTo>
                      <a:pt x="8751" y="11528"/>
                    </a:lnTo>
                    <a:lnTo>
                      <a:pt x="8766" y="11425"/>
                    </a:lnTo>
                    <a:lnTo>
                      <a:pt x="8781" y="11322"/>
                    </a:lnTo>
                    <a:lnTo>
                      <a:pt x="8796" y="11219"/>
                    </a:lnTo>
                    <a:lnTo>
                      <a:pt x="8811" y="11115"/>
                    </a:lnTo>
                    <a:lnTo>
                      <a:pt x="8826" y="11012"/>
                    </a:lnTo>
                    <a:lnTo>
                      <a:pt x="8841" y="10909"/>
                    </a:lnTo>
                    <a:lnTo>
                      <a:pt x="8856" y="10805"/>
                    </a:lnTo>
                    <a:lnTo>
                      <a:pt x="8871" y="10702"/>
                    </a:lnTo>
                    <a:lnTo>
                      <a:pt x="8886" y="10599"/>
                    </a:lnTo>
                    <a:lnTo>
                      <a:pt x="8901" y="10495"/>
                    </a:lnTo>
                    <a:lnTo>
                      <a:pt x="8916" y="10392"/>
                    </a:lnTo>
                    <a:lnTo>
                      <a:pt x="8931" y="10288"/>
                    </a:lnTo>
                    <a:lnTo>
                      <a:pt x="8946" y="10185"/>
                    </a:lnTo>
                    <a:lnTo>
                      <a:pt x="8961" y="10081"/>
                    </a:lnTo>
                    <a:lnTo>
                      <a:pt x="8976" y="9978"/>
                    </a:lnTo>
                    <a:lnTo>
                      <a:pt x="8991" y="9875"/>
                    </a:lnTo>
                    <a:lnTo>
                      <a:pt x="9006" y="9771"/>
                    </a:lnTo>
                    <a:lnTo>
                      <a:pt x="9021" y="9668"/>
                    </a:lnTo>
                    <a:lnTo>
                      <a:pt x="9036" y="9565"/>
                    </a:lnTo>
                    <a:lnTo>
                      <a:pt x="9051" y="9462"/>
                    </a:lnTo>
                    <a:lnTo>
                      <a:pt x="9066" y="9359"/>
                    </a:lnTo>
                    <a:lnTo>
                      <a:pt x="9081" y="9256"/>
                    </a:lnTo>
                    <a:lnTo>
                      <a:pt x="9096" y="9153"/>
                    </a:lnTo>
                    <a:lnTo>
                      <a:pt x="9111" y="9051"/>
                    </a:lnTo>
                    <a:lnTo>
                      <a:pt x="9126" y="8948"/>
                    </a:lnTo>
                    <a:lnTo>
                      <a:pt x="9141" y="8846"/>
                    </a:lnTo>
                    <a:lnTo>
                      <a:pt x="9156" y="8744"/>
                    </a:lnTo>
                    <a:lnTo>
                      <a:pt x="9171" y="8642"/>
                    </a:lnTo>
                    <a:lnTo>
                      <a:pt x="9186" y="8540"/>
                    </a:lnTo>
                    <a:lnTo>
                      <a:pt x="9201" y="8438"/>
                    </a:lnTo>
                    <a:lnTo>
                      <a:pt x="9218" y="8335"/>
                    </a:lnTo>
                    <a:lnTo>
                      <a:pt x="9233" y="8235"/>
                    </a:lnTo>
                    <a:lnTo>
                      <a:pt x="9248" y="8134"/>
                    </a:lnTo>
                    <a:lnTo>
                      <a:pt x="9263" y="8033"/>
                    </a:lnTo>
                    <a:lnTo>
                      <a:pt x="9278" y="7932"/>
                    </a:lnTo>
                    <a:lnTo>
                      <a:pt x="9293" y="7832"/>
                    </a:lnTo>
                    <a:lnTo>
                      <a:pt x="9308" y="7732"/>
                    </a:lnTo>
                    <a:lnTo>
                      <a:pt x="9323" y="7632"/>
                    </a:lnTo>
                    <a:lnTo>
                      <a:pt x="9338" y="7533"/>
                    </a:lnTo>
                    <a:lnTo>
                      <a:pt x="9353" y="7434"/>
                    </a:lnTo>
                    <a:lnTo>
                      <a:pt x="9368" y="7335"/>
                    </a:lnTo>
                    <a:lnTo>
                      <a:pt x="9383" y="7236"/>
                    </a:lnTo>
                    <a:lnTo>
                      <a:pt x="9398" y="7138"/>
                    </a:lnTo>
                    <a:lnTo>
                      <a:pt x="9413" y="7040"/>
                    </a:lnTo>
                    <a:lnTo>
                      <a:pt x="9428" y="6942"/>
                    </a:lnTo>
                    <a:lnTo>
                      <a:pt x="9443" y="6845"/>
                    </a:lnTo>
                    <a:lnTo>
                      <a:pt x="9458" y="6748"/>
                    </a:lnTo>
                    <a:lnTo>
                      <a:pt x="9473" y="6652"/>
                    </a:lnTo>
                    <a:lnTo>
                      <a:pt x="9488" y="6555"/>
                    </a:lnTo>
                    <a:lnTo>
                      <a:pt x="9503" y="6459"/>
                    </a:lnTo>
                    <a:lnTo>
                      <a:pt x="9518" y="6364"/>
                    </a:lnTo>
                    <a:lnTo>
                      <a:pt x="9533" y="6268"/>
                    </a:lnTo>
                    <a:lnTo>
                      <a:pt x="9548" y="6174"/>
                    </a:lnTo>
                    <a:lnTo>
                      <a:pt x="9563" y="6080"/>
                    </a:lnTo>
                    <a:lnTo>
                      <a:pt x="9578" y="5986"/>
                    </a:lnTo>
                    <a:lnTo>
                      <a:pt x="9593" y="5893"/>
                    </a:lnTo>
                    <a:lnTo>
                      <a:pt x="9608" y="5800"/>
                    </a:lnTo>
                    <a:lnTo>
                      <a:pt x="9623" y="5708"/>
                    </a:lnTo>
                    <a:lnTo>
                      <a:pt x="9638" y="5616"/>
                    </a:lnTo>
                    <a:lnTo>
                      <a:pt x="9653" y="5525"/>
                    </a:lnTo>
                    <a:lnTo>
                      <a:pt x="9668" y="5434"/>
                    </a:lnTo>
                    <a:lnTo>
                      <a:pt x="9683" y="5343"/>
                    </a:lnTo>
                    <a:lnTo>
                      <a:pt x="9698" y="5254"/>
                    </a:lnTo>
                    <a:lnTo>
                      <a:pt x="9713" y="5164"/>
                    </a:lnTo>
                    <a:lnTo>
                      <a:pt x="9728" y="5075"/>
                    </a:lnTo>
                    <a:lnTo>
                      <a:pt x="9743" y="4986"/>
                    </a:lnTo>
                    <a:lnTo>
                      <a:pt x="9758" y="4898"/>
                    </a:lnTo>
                    <a:lnTo>
                      <a:pt x="9773" y="4811"/>
                    </a:lnTo>
                    <a:lnTo>
                      <a:pt x="9788" y="4725"/>
                    </a:lnTo>
                    <a:lnTo>
                      <a:pt x="9803" y="4638"/>
                    </a:lnTo>
                    <a:lnTo>
                      <a:pt x="9818" y="4553"/>
                    </a:lnTo>
                    <a:lnTo>
                      <a:pt x="9833" y="4468"/>
                    </a:lnTo>
                    <a:lnTo>
                      <a:pt x="9848" y="4384"/>
                    </a:lnTo>
                    <a:lnTo>
                      <a:pt x="9863" y="4300"/>
                    </a:lnTo>
                    <a:lnTo>
                      <a:pt x="9878" y="4216"/>
                    </a:lnTo>
                    <a:lnTo>
                      <a:pt x="9894" y="4133"/>
                    </a:lnTo>
                    <a:lnTo>
                      <a:pt x="9909" y="4052"/>
                    </a:lnTo>
                    <a:lnTo>
                      <a:pt x="9924" y="3971"/>
                    </a:lnTo>
                    <a:lnTo>
                      <a:pt x="9939" y="3890"/>
                    </a:lnTo>
                    <a:lnTo>
                      <a:pt x="9954" y="3810"/>
                    </a:lnTo>
                    <a:lnTo>
                      <a:pt x="9969" y="3731"/>
                    </a:lnTo>
                    <a:lnTo>
                      <a:pt x="9984" y="3652"/>
                    </a:lnTo>
                    <a:lnTo>
                      <a:pt x="9999" y="3574"/>
                    </a:lnTo>
                    <a:cubicBezTo>
                      <a:pt x="10009" y="3522"/>
                      <a:pt x="10060" y="3488"/>
                      <a:pt x="10112" y="3498"/>
                    </a:cubicBezTo>
                    <a:cubicBezTo>
                      <a:pt x="10164" y="3508"/>
                      <a:pt x="10198" y="3559"/>
                      <a:pt x="10188" y="3611"/>
                    </a:cubicBezTo>
                    <a:lnTo>
                      <a:pt x="10173" y="3687"/>
                    </a:lnTo>
                    <a:lnTo>
                      <a:pt x="10158" y="3766"/>
                    </a:lnTo>
                    <a:lnTo>
                      <a:pt x="10143" y="3845"/>
                    </a:lnTo>
                    <a:lnTo>
                      <a:pt x="10128" y="3925"/>
                    </a:lnTo>
                    <a:lnTo>
                      <a:pt x="10113" y="4006"/>
                    </a:lnTo>
                    <a:lnTo>
                      <a:pt x="10098" y="4087"/>
                    </a:lnTo>
                    <a:lnTo>
                      <a:pt x="10083" y="4170"/>
                    </a:lnTo>
                    <a:lnTo>
                      <a:pt x="10067" y="4251"/>
                    </a:lnTo>
                    <a:lnTo>
                      <a:pt x="10052" y="4333"/>
                    </a:lnTo>
                    <a:lnTo>
                      <a:pt x="10037" y="4417"/>
                    </a:lnTo>
                    <a:lnTo>
                      <a:pt x="10022" y="4501"/>
                    </a:lnTo>
                    <a:lnTo>
                      <a:pt x="10007" y="4586"/>
                    </a:lnTo>
                    <a:lnTo>
                      <a:pt x="9992" y="4671"/>
                    </a:lnTo>
                    <a:lnTo>
                      <a:pt x="9977" y="4758"/>
                    </a:lnTo>
                    <a:lnTo>
                      <a:pt x="9962" y="4844"/>
                    </a:lnTo>
                    <a:lnTo>
                      <a:pt x="9947" y="4931"/>
                    </a:lnTo>
                    <a:lnTo>
                      <a:pt x="9932" y="5019"/>
                    </a:lnTo>
                    <a:lnTo>
                      <a:pt x="9917" y="5106"/>
                    </a:lnTo>
                    <a:lnTo>
                      <a:pt x="9902" y="5195"/>
                    </a:lnTo>
                    <a:lnTo>
                      <a:pt x="9887" y="5285"/>
                    </a:lnTo>
                    <a:lnTo>
                      <a:pt x="9872" y="5374"/>
                    </a:lnTo>
                    <a:lnTo>
                      <a:pt x="9857" y="5465"/>
                    </a:lnTo>
                    <a:lnTo>
                      <a:pt x="9842" y="5556"/>
                    </a:lnTo>
                    <a:lnTo>
                      <a:pt x="9827" y="5647"/>
                    </a:lnTo>
                    <a:lnTo>
                      <a:pt x="9812" y="5739"/>
                    </a:lnTo>
                    <a:lnTo>
                      <a:pt x="9797" y="5831"/>
                    </a:lnTo>
                    <a:lnTo>
                      <a:pt x="9782" y="5924"/>
                    </a:lnTo>
                    <a:lnTo>
                      <a:pt x="9767" y="6017"/>
                    </a:lnTo>
                    <a:lnTo>
                      <a:pt x="9752" y="6111"/>
                    </a:lnTo>
                    <a:lnTo>
                      <a:pt x="9737" y="6205"/>
                    </a:lnTo>
                    <a:lnTo>
                      <a:pt x="9722" y="6298"/>
                    </a:lnTo>
                    <a:lnTo>
                      <a:pt x="9707" y="6393"/>
                    </a:lnTo>
                    <a:lnTo>
                      <a:pt x="9692" y="6489"/>
                    </a:lnTo>
                    <a:lnTo>
                      <a:pt x="9677" y="6584"/>
                    </a:lnTo>
                    <a:lnTo>
                      <a:pt x="9662" y="6681"/>
                    </a:lnTo>
                    <a:lnTo>
                      <a:pt x="9647" y="6777"/>
                    </a:lnTo>
                    <a:lnTo>
                      <a:pt x="9632" y="6874"/>
                    </a:lnTo>
                    <a:lnTo>
                      <a:pt x="9617" y="6971"/>
                    </a:lnTo>
                    <a:lnTo>
                      <a:pt x="9602" y="7069"/>
                    </a:lnTo>
                    <a:lnTo>
                      <a:pt x="9587" y="7167"/>
                    </a:lnTo>
                    <a:lnTo>
                      <a:pt x="9572" y="7265"/>
                    </a:lnTo>
                    <a:lnTo>
                      <a:pt x="9557" y="7364"/>
                    </a:lnTo>
                    <a:lnTo>
                      <a:pt x="9542" y="7463"/>
                    </a:lnTo>
                    <a:lnTo>
                      <a:pt x="9527" y="7562"/>
                    </a:lnTo>
                    <a:lnTo>
                      <a:pt x="9512" y="7661"/>
                    </a:lnTo>
                    <a:lnTo>
                      <a:pt x="9497" y="7761"/>
                    </a:lnTo>
                    <a:lnTo>
                      <a:pt x="9482" y="7861"/>
                    </a:lnTo>
                    <a:lnTo>
                      <a:pt x="9467" y="7961"/>
                    </a:lnTo>
                    <a:lnTo>
                      <a:pt x="9452" y="8062"/>
                    </a:lnTo>
                    <a:lnTo>
                      <a:pt x="9437" y="8163"/>
                    </a:lnTo>
                    <a:lnTo>
                      <a:pt x="9422" y="8264"/>
                    </a:lnTo>
                    <a:lnTo>
                      <a:pt x="9407" y="8365"/>
                    </a:lnTo>
                    <a:lnTo>
                      <a:pt x="9391" y="8465"/>
                    </a:lnTo>
                    <a:lnTo>
                      <a:pt x="9376" y="8567"/>
                    </a:lnTo>
                    <a:lnTo>
                      <a:pt x="9361" y="8669"/>
                    </a:lnTo>
                    <a:lnTo>
                      <a:pt x="9346" y="8771"/>
                    </a:lnTo>
                    <a:lnTo>
                      <a:pt x="9331" y="8873"/>
                    </a:lnTo>
                    <a:lnTo>
                      <a:pt x="9316" y="8975"/>
                    </a:lnTo>
                    <a:lnTo>
                      <a:pt x="9301" y="9078"/>
                    </a:lnTo>
                    <a:lnTo>
                      <a:pt x="9286" y="9180"/>
                    </a:lnTo>
                    <a:lnTo>
                      <a:pt x="9271" y="9283"/>
                    </a:lnTo>
                    <a:lnTo>
                      <a:pt x="9256" y="9386"/>
                    </a:lnTo>
                    <a:lnTo>
                      <a:pt x="9241" y="9489"/>
                    </a:lnTo>
                    <a:lnTo>
                      <a:pt x="9226" y="9592"/>
                    </a:lnTo>
                    <a:lnTo>
                      <a:pt x="9211" y="9695"/>
                    </a:lnTo>
                    <a:lnTo>
                      <a:pt x="9196" y="9798"/>
                    </a:lnTo>
                    <a:lnTo>
                      <a:pt x="9181" y="9902"/>
                    </a:lnTo>
                    <a:lnTo>
                      <a:pt x="9166" y="10005"/>
                    </a:lnTo>
                    <a:lnTo>
                      <a:pt x="9151" y="10108"/>
                    </a:lnTo>
                    <a:lnTo>
                      <a:pt x="9136" y="10212"/>
                    </a:lnTo>
                    <a:lnTo>
                      <a:pt x="9121" y="10315"/>
                    </a:lnTo>
                    <a:lnTo>
                      <a:pt x="9106" y="10419"/>
                    </a:lnTo>
                    <a:lnTo>
                      <a:pt x="9091" y="10522"/>
                    </a:lnTo>
                    <a:lnTo>
                      <a:pt x="9076" y="10626"/>
                    </a:lnTo>
                    <a:lnTo>
                      <a:pt x="9061" y="10729"/>
                    </a:lnTo>
                    <a:lnTo>
                      <a:pt x="9046" y="10832"/>
                    </a:lnTo>
                    <a:lnTo>
                      <a:pt x="9031" y="10936"/>
                    </a:lnTo>
                    <a:lnTo>
                      <a:pt x="9016" y="11039"/>
                    </a:lnTo>
                    <a:lnTo>
                      <a:pt x="9001" y="11142"/>
                    </a:lnTo>
                    <a:lnTo>
                      <a:pt x="8986" y="11246"/>
                    </a:lnTo>
                    <a:lnTo>
                      <a:pt x="8971" y="11349"/>
                    </a:lnTo>
                    <a:lnTo>
                      <a:pt x="8956" y="11452"/>
                    </a:lnTo>
                    <a:lnTo>
                      <a:pt x="8941" y="11555"/>
                    </a:lnTo>
                    <a:lnTo>
                      <a:pt x="8926" y="11657"/>
                    </a:lnTo>
                    <a:lnTo>
                      <a:pt x="8911" y="11760"/>
                    </a:lnTo>
                    <a:lnTo>
                      <a:pt x="8896" y="11863"/>
                    </a:lnTo>
                    <a:lnTo>
                      <a:pt x="8881" y="11965"/>
                    </a:lnTo>
                    <a:lnTo>
                      <a:pt x="8866" y="12067"/>
                    </a:lnTo>
                    <a:lnTo>
                      <a:pt x="8851" y="12170"/>
                    </a:lnTo>
                    <a:lnTo>
                      <a:pt x="8836" y="12273"/>
                    </a:lnTo>
                    <a:lnTo>
                      <a:pt x="8821" y="12373"/>
                    </a:lnTo>
                    <a:lnTo>
                      <a:pt x="8806" y="12476"/>
                    </a:lnTo>
                    <a:lnTo>
                      <a:pt x="8791" y="12577"/>
                    </a:lnTo>
                    <a:lnTo>
                      <a:pt x="8776" y="12678"/>
                    </a:lnTo>
                    <a:lnTo>
                      <a:pt x="8761" y="12779"/>
                    </a:lnTo>
                    <a:lnTo>
                      <a:pt x="8746" y="12880"/>
                    </a:lnTo>
                    <a:lnTo>
                      <a:pt x="8731" y="12982"/>
                    </a:lnTo>
                    <a:lnTo>
                      <a:pt x="8715" y="13081"/>
                    </a:lnTo>
                    <a:lnTo>
                      <a:pt x="8700" y="13181"/>
                    </a:lnTo>
                    <a:lnTo>
                      <a:pt x="8685" y="13280"/>
                    </a:lnTo>
                    <a:lnTo>
                      <a:pt x="8670" y="13380"/>
                    </a:lnTo>
                    <a:lnTo>
                      <a:pt x="8655" y="13479"/>
                    </a:lnTo>
                    <a:lnTo>
                      <a:pt x="8640" y="13578"/>
                    </a:lnTo>
                    <a:lnTo>
                      <a:pt x="8625" y="13676"/>
                    </a:lnTo>
                    <a:lnTo>
                      <a:pt x="8610" y="13774"/>
                    </a:lnTo>
                    <a:lnTo>
                      <a:pt x="8595" y="13872"/>
                    </a:lnTo>
                    <a:lnTo>
                      <a:pt x="8580" y="13970"/>
                    </a:lnTo>
                    <a:lnTo>
                      <a:pt x="8565" y="14067"/>
                    </a:lnTo>
                    <a:lnTo>
                      <a:pt x="8550" y="14164"/>
                    </a:lnTo>
                    <a:lnTo>
                      <a:pt x="8535" y="14260"/>
                    </a:lnTo>
                    <a:lnTo>
                      <a:pt x="8520" y="14356"/>
                    </a:lnTo>
                    <a:lnTo>
                      <a:pt x="8505" y="14452"/>
                    </a:lnTo>
                    <a:lnTo>
                      <a:pt x="8490" y="14547"/>
                    </a:lnTo>
                    <a:lnTo>
                      <a:pt x="8475" y="14643"/>
                    </a:lnTo>
                    <a:lnTo>
                      <a:pt x="8460" y="14737"/>
                    </a:lnTo>
                    <a:lnTo>
                      <a:pt x="8445" y="14831"/>
                    </a:lnTo>
                    <a:lnTo>
                      <a:pt x="8430" y="14925"/>
                    </a:lnTo>
                    <a:lnTo>
                      <a:pt x="8415" y="15018"/>
                    </a:lnTo>
                    <a:lnTo>
                      <a:pt x="8400" y="15110"/>
                    </a:lnTo>
                    <a:lnTo>
                      <a:pt x="8385" y="15203"/>
                    </a:lnTo>
                    <a:lnTo>
                      <a:pt x="8370" y="15294"/>
                    </a:lnTo>
                    <a:lnTo>
                      <a:pt x="8355" y="15386"/>
                    </a:lnTo>
                    <a:lnTo>
                      <a:pt x="8340" y="15476"/>
                    </a:lnTo>
                    <a:lnTo>
                      <a:pt x="8325" y="15567"/>
                    </a:lnTo>
                    <a:lnTo>
                      <a:pt x="8310" y="15656"/>
                    </a:lnTo>
                    <a:lnTo>
                      <a:pt x="8295" y="15745"/>
                    </a:lnTo>
                    <a:lnTo>
                      <a:pt x="8280" y="15835"/>
                    </a:lnTo>
                    <a:lnTo>
                      <a:pt x="8265" y="15923"/>
                    </a:lnTo>
                    <a:lnTo>
                      <a:pt x="8250" y="16011"/>
                    </a:lnTo>
                    <a:lnTo>
                      <a:pt x="8235" y="16098"/>
                    </a:lnTo>
                    <a:lnTo>
                      <a:pt x="8220" y="16184"/>
                    </a:lnTo>
                    <a:lnTo>
                      <a:pt x="8205" y="16270"/>
                    </a:lnTo>
                    <a:lnTo>
                      <a:pt x="8190" y="16356"/>
                    </a:lnTo>
                    <a:lnTo>
                      <a:pt x="8175" y="16440"/>
                    </a:lnTo>
                    <a:lnTo>
                      <a:pt x="8160" y="16524"/>
                    </a:lnTo>
                    <a:lnTo>
                      <a:pt x="8145" y="16609"/>
                    </a:lnTo>
                    <a:lnTo>
                      <a:pt x="8130" y="16692"/>
                    </a:lnTo>
                    <a:lnTo>
                      <a:pt x="8115" y="16774"/>
                    </a:lnTo>
                    <a:lnTo>
                      <a:pt x="8100" y="16856"/>
                    </a:lnTo>
                    <a:lnTo>
                      <a:pt x="8085" y="16937"/>
                    </a:lnTo>
                    <a:lnTo>
                      <a:pt x="8070" y="17017"/>
                    </a:lnTo>
                    <a:lnTo>
                      <a:pt x="8055" y="17099"/>
                    </a:lnTo>
                    <a:lnTo>
                      <a:pt x="8039" y="17177"/>
                    </a:lnTo>
                    <a:lnTo>
                      <a:pt x="8024" y="17255"/>
                    </a:lnTo>
                    <a:lnTo>
                      <a:pt x="8009" y="17333"/>
                    </a:lnTo>
                    <a:lnTo>
                      <a:pt x="7994" y="17410"/>
                    </a:lnTo>
                    <a:lnTo>
                      <a:pt x="7979" y="17486"/>
                    </a:lnTo>
                    <a:lnTo>
                      <a:pt x="7964" y="17562"/>
                    </a:lnTo>
                    <a:lnTo>
                      <a:pt x="7949" y="17638"/>
                    </a:lnTo>
                    <a:lnTo>
                      <a:pt x="7934" y="17712"/>
                    </a:lnTo>
                    <a:lnTo>
                      <a:pt x="7919" y="17785"/>
                    </a:lnTo>
                    <a:lnTo>
                      <a:pt x="7903" y="17858"/>
                    </a:lnTo>
                    <a:lnTo>
                      <a:pt x="7888" y="17930"/>
                    </a:lnTo>
                    <a:lnTo>
                      <a:pt x="7873" y="18001"/>
                    </a:lnTo>
                    <a:lnTo>
                      <a:pt x="7858" y="18073"/>
                    </a:lnTo>
                    <a:lnTo>
                      <a:pt x="7843" y="18143"/>
                    </a:lnTo>
                    <a:lnTo>
                      <a:pt x="7828" y="18212"/>
                    </a:lnTo>
                    <a:lnTo>
                      <a:pt x="7813" y="18280"/>
                    </a:lnTo>
                    <a:lnTo>
                      <a:pt x="7798" y="18347"/>
                    </a:lnTo>
                    <a:lnTo>
                      <a:pt x="7783" y="18415"/>
                    </a:lnTo>
                    <a:lnTo>
                      <a:pt x="7768" y="18481"/>
                    </a:lnTo>
                    <a:lnTo>
                      <a:pt x="7753" y="18546"/>
                    </a:lnTo>
                    <a:lnTo>
                      <a:pt x="7738" y="18611"/>
                    </a:lnTo>
                    <a:lnTo>
                      <a:pt x="7723" y="18674"/>
                    </a:lnTo>
                    <a:lnTo>
                      <a:pt x="7708" y="18737"/>
                    </a:lnTo>
                    <a:lnTo>
                      <a:pt x="7693" y="18798"/>
                    </a:lnTo>
                    <a:lnTo>
                      <a:pt x="7678" y="18860"/>
                    </a:lnTo>
                    <a:lnTo>
                      <a:pt x="7663" y="18920"/>
                    </a:lnTo>
                    <a:lnTo>
                      <a:pt x="7647" y="18981"/>
                    </a:lnTo>
                    <a:lnTo>
                      <a:pt x="7632" y="19039"/>
                    </a:lnTo>
                    <a:lnTo>
                      <a:pt x="7617" y="19097"/>
                    </a:lnTo>
                    <a:lnTo>
                      <a:pt x="7602" y="19153"/>
                    </a:lnTo>
                    <a:lnTo>
                      <a:pt x="7587" y="19210"/>
                    </a:lnTo>
                    <a:lnTo>
                      <a:pt x="7572" y="19265"/>
                    </a:lnTo>
                    <a:lnTo>
                      <a:pt x="7557" y="19320"/>
                    </a:lnTo>
                    <a:lnTo>
                      <a:pt x="7542" y="19373"/>
                    </a:lnTo>
                    <a:lnTo>
                      <a:pt x="7527" y="19425"/>
                    </a:lnTo>
                    <a:lnTo>
                      <a:pt x="7511" y="19478"/>
                    </a:lnTo>
                    <a:lnTo>
                      <a:pt x="7496" y="19528"/>
                    </a:lnTo>
                    <a:lnTo>
                      <a:pt x="7481" y="19579"/>
                    </a:lnTo>
                    <a:lnTo>
                      <a:pt x="7466" y="19627"/>
                    </a:lnTo>
                    <a:lnTo>
                      <a:pt x="7451" y="19676"/>
                    </a:lnTo>
                    <a:lnTo>
                      <a:pt x="7436" y="19723"/>
                    </a:lnTo>
                    <a:lnTo>
                      <a:pt x="7421" y="19770"/>
                    </a:lnTo>
                    <a:lnTo>
                      <a:pt x="7405" y="19815"/>
                    </a:lnTo>
                    <a:lnTo>
                      <a:pt x="7390" y="19860"/>
                    </a:lnTo>
                    <a:lnTo>
                      <a:pt x="7374" y="19906"/>
                    </a:lnTo>
                    <a:lnTo>
                      <a:pt x="7359" y="19946"/>
                    </a:lnTo>
                    <a:lnTo>
                      <a:pt x="7343" y="19988"/>
                    </a:lnTo>
                    <a:lnTo>
                      <a:pt x="7328" y="20028"/>
                    </a:lnTo>
                    <a:lnTo>
                      <a:pt x="7313" y="20070"/>
                    </a:lnTo>
                    <a:lnTo>
                      <a:pt x="7297" y="20109"/>
                    </a:lnTo>
                    <a:lnTo>
                      <a:pt x="7282" y="20146"/>
                    </a:lnTo>
                    <a:lnTo>
                      <a:pt x="7267" y="20184"/>
                    </a:lnTo>
                    <a:lnTo>
                      <a:pt x="7252" y="20219"/>
                    </a:lnTo>
                    <a:lnTo>
                      <a:pt x="7236" y="20256"/>
                    </a:lnTo>
                    <a:lnTo>
                      <a:pt x="7221" y="20289"/>
                    </a:lnTo>
                    <a:lnTo>
                      <a:pt x="7205" y="20324"/>
                    </a:lnTo>
                    <a:lnTo>
                      <a:pt x="7190" y="20355"/>
                    </a:lnTo>
                    <a:lnTo>
                      <a:pt x="7174" y="20389"/>
                    </a:lnTo>
                    <a:lnTo>
                      <a:pt x="7159" y="20418"/>
                    </a:lnTo>
                    <a:lnTo>
                      <a:pt x="7142" y="20449"/>
                    </a:lnTo>
                    <a:lnTo>
                      <a:pt x="7127" y="20476"/>
                    </a:lnTo>
                    <a:lnTo>
                      <a:pt x="7111" y="20506"/>
                    </a:lnTo>
                    <a:lnTo>
                      <a:pt x="7096" y="20531"/>
                    </a:lnTo>
                    <a:lnTo>
                      <a:pt x="7079" y="20559"/>
                    </a:lnTo>
                    <a:lnTo>
                      <a:pt x="7064" y="20582"/>
                    </a:lnTo>
                    <a:lnTo>
                      <a:pt x="7047" y="20608"/>
                    </a:lnTo>
                    <a:lnTo>
                      <a:pt x="7032" y="20629"/>
                    </a:lnTo>
                    <a:lnTo>
                      <a:pt x="7014" y="20654"/>
                    </a:lnTo>
                    <a:lnTo>
                      <a:pt x="6999" y="20673"/>
                    </a:lnTo>
                    <a:lnTo>
                      <a:pt x="6980" y="20696"/>
                    </a:lnTo>
                    <a:lnTo>
                      <a:pt x="6965" y="20713"/>
                    </a:lnTo>
                    <a:lnTo>
                      <a:pt x="6946" y="20734"/>
                    </a:lnTo>
                    <a:lnTo>
                      <a:pt x="6929" y="20752"/>
                    </a:lnTo>
                    <a:lnTo>
                      <a:pt x="6914" y="20766"/>
                    </a:lnTo>
                    <a:lnTo>
                      <a:pt x="6893" y="20784"/>
                    </a:lnTo>
                    <a:lnTo>
                      <a:pt x="6875" y="20799"/>
                    </a:lnTo>
                    <a:lnTo>
                      <a:pt x="6860" y="20810"/>
                    </a:lnTo>
                    <a:lnTo>
                      <a:pt x="6838" y="20826"/>
                    </a:lnTo>
                    <a:lnTo>
                      <a:pt x="6819" y="20837"/>
                    </a:lnTo>
                    <a:lnTo>
                      <a:pt x="6799" y="20847"/>
                    </a:lnTo>
                    <a:lnTo>
                      <a:pt x="6779" y="20857"/>
                    </a:lnTo>
                    <a:lnTo>
                      <a:pt x="6764" y="20863"/>
                    </a:lnTo>
                    <a:lnTo>
                      <a:pt x="6738" y="20872"/>
                    </a:lnTo>
                    <a:lnTo>
                      <a:pt x="6717" y="20878"/>
                    </a:lnTo>
                    <a:lnTo>
                      <a:pt x="6696" y="20882"/>
                    </a:lnTo>
                    <a:lnTo>
                      <a:pt x="6675" y="20884"/>
                    </a:lnTo>
                    <a:lnTo>
                      <a:pt x="6653" y="20885"/>
                    </a:lnTo>
                    <a:lnTo>
                      <a:pt x="6632" y="20885"/>
                    </a:lnTo>
                    <a:lnTo>
                      <a:pt x="6605" y="20883"/>
                    </a:lnTo>
                    <a:lnTo>
                      <a:pt x="6591" y="20880"/>
                    </a:lnTo>
                    <a:lnTo>
                      <a:pt x="6568" y="20875"/>
                    </a:lnTo>
                    <a:lnTo>
                      <a:pt x="6547" y="20870"/>
                    </a:lnTo>
                    <a:lnTo>
                      <a:pt x="6527" y="20863"/>
                    </a:lnTo>
                    <a:lnTo>
                      <a:pt x="6502" y="20852"/>
                    </a:lnTo>
                    <a:lnTo>
                      <a:pt x="6487" y="20844"/>
                    </a:lnTo>
                    <a:lnTo>
                      <a:pt x="6468" y="20834"/>
                    </a:lnTo>
                    <a:lnTo>
                      <a:pt x="6446" y="20820"/>
                    </a:lnTo>
                    <a:lnTo>
                      <a:pt x="6431" y="20809"/>
                    </a:lnTo>
                    <a:lnTo>
                      <a:pt x="6410" y="20793"/>
                    </a:lnTo>
                    <a:lnTo>
                      <a:pt x="6395" y="20780"/>
                    </a:lnTo>
                    <a:lnTo>
                      <a:pt x="6375" y="20762"/>
                    </a:lnTo>
                    <a:lnTo>
                      <a:pt x="6360" y="20747"/>
                    </a:lnTo>
                    <a:lnTo>
                      <a:pt x="6340" y="20728"/>
                    </a:lnTo>
                    <a:lnTo>
                      <a:pt x="6325" y="20711"/>
                    </a:lnTo>
                    <a:lnTo>
                      <a:pt x="6307" y="20690"/>
                    </a:lnTo>
                    <a:lnTo>
                      <a:pt x="6292" y="20671"/>
                    </a:lnTo>
                    <a:lnTo>
                      <a:pt x="6274" y="20648"/>
                    </a:lnTo>
                    <a:lnTo>
                      <a:pt x="6258" y="20626"/>
                    </a:lnTo>
                    <a:lnTo>
                      <a:pt x="6243" y="20604"/>
                    </a:lnTo>
                    <a:lnTo>
                      <a:pt x="6226" y="20578"/>
                    </a:lnTo>
                    <a:lnTo>
                      <a:pt x="6210" y="20553"/>
                    </a:lnTo>
                    <a:lnTo>
                      <a:pt x="6195" y="20528"/>
                    </a:lnTo>
                    <a:lnTo>
                      <a:pt x="6179" y="20500"/>
                    </a:lnTo>
                    <a:lnTo>
                      <a:pt x="6163" y="20472"/>
                    </a:lnTo>
                    <a:lnTo>
                      <a:pt x="6148" y="20444"/>
                    </a:lnTo>
                    <a:lnTo>
                      <a:pt x="6132" y="20413"/>
                    </a:lnTo>
                    <a:lnTo>
                      <a:pt x="6116" y="20382"/>
                    </a:lnTo>
                    <a:lnTo>
                      <a:pt x="6101" y="20351"/>
                    </a:lnTo>
                    <a:lnTo>
                      <a:pt x="6085" y="20318"/>
                    </a:lnTo>
                    <a:lnTo>
                      <a:pt x="6070" y="20285"/>
                    </a:lnTo>
                    <a:lnTo>
                      <a:pt x="6054" y="20250"/>
                    </a:lnTo>
                    <a:lnTo>
                      <a:pt x="6039" y="20215"/>
                    </a:lnTo>
                    <a:lnTo>
                      <a:pt x="6024" y="20179"/>
                    </a:lnTo>
                    <a:lnTo>
                      <a:pt x="6009" y="20142"/>
                    </a:lnTo>
                    <a:lnTo>
                      <a:pt x="5993" y="20103"/>
                    </a:lnTo>
                    <a:lnTo>
                      <a:pt x="5978" y="20064"/>
                    </a:lnTo>
                    <a:lnTo>
                      <a:pt x="5962" y="20023"/>
                    </a:lnTo>
                    <a:lnTo>
                      <a:pt x="5947" y="19982"/>
                    </a:lnTo>
                    <a:lnTo>
                      <a:pt x="5932" y="19941"/>
                    </a:lnTo>
                    <a:lnTo>
                      <a:pt x="5917" y="19898"/>
                    </a:lnTo>
                    <a:lnTo>
                      <a:pt x="5902" y="19854"/>
                    </a:lnTo>
                    <a:lnTo>
                      <a:pt x="5886" y="19810"/>
                    </a:lnTo>
                    <a:lnTo>
                      <a:pt x="5871" y="19764"/>
                    </a:lnTo>
                    <a:lnTo>
                      <a:pt x="5856" y="19718"/>
                    </a:lnTo>
                    <a:lnTo>
                      <a:pt x="5841" y="19672"/>
                    </a:lnTo>
                    <a:lnTo>
                      <a:pt x="5825" y="19622"/>
                    </a:lnTo>
                    <a:lnTo>
                      <a:pt x="5810" y="19572"/>
                    </a:lnTo>
                    <a:lnTo>
                      <a:pt x="5795" y="19522"/>
                    </a:lnTo>
                    <a:lnTo>
                      <a:pt x="5779" y="19471"/>
                    </a:lnTo>
                    <a:lnTo>
                      <a:pt x="5764" y="19419"/>
                    </a:lnTo>
                    <a:lnTo>
                      <a:pt x="5749" y="19367"/>
                    </a:lnTo>
                    <a:lnTo>
                      <a:pt x="5734" y="19313"/>
                    </a:lnTo>
                    <a:lnTo>
                      <a:pt x="5719" y="19259"/>
                    </a:lnTo>
                    <a:lnTo>
                      <a:pt x="5704" y="19203"/>
                    </a:lnTo>
                    <a:lnTo>
                      <a:pt x="5689" y="19147"/>
                    </a:lnTo>
                    <a:lnTo>
                      <a:pt x="5674" y="19090"/>
                    </a:lnTo>
                    <a:lnTo>
                      <a:pt x="5659" y="19032"/>
                    </a:lnTo>
                    <a:lnTo>
                      <a:pt x="5643" y="18973"/>
                    </a:lnTo>
                    <a:lnTo>
                      <a:pt x="5628" y="18913"/>
                    </a:lnTo>
                    <a:lnTo>
                      <a:pt x="5613" y="18852"/>
                    </a:lnTo>
                    <a:lnTo>
                      <a:pt x="5598" y="18791"/>
                    </a:lnTo>
                    <a:lnTo>
                      <a:pt x="5583" y="18730"/>
                    </a:lnTo>
                    <a:lnTo>
                      <a:pt x="5568" y="18666"/>
                    </a:lnTo>
                    <a:lnTo>
                      <a:pt x="5553" y="18602"/>
                    </a:lnTo>
                    <a:lnTo>
                      <a:pt x="5538" y="18538"/>
                    </a:lnTo>
                    <a:lnTo>
                      <a:pt x="5523" y="18473"/>
                    </a:lnTo>
                    <a:lnTo>
                      <a:pt x="5508" y="18406"/>
                    </a:lnTo>
                    <a:lnTo>
                      <a:pt x="5493" y="18339"/>
                    </a:lnTo>
                    <a:lnTo>
                      <a:pt x="5478" y="18272"/>
                    </a:lnTo>
                    <a:lnTo>
                      <a:pt x="5463" y="18204"/>
                    </a:lnTo>
                    <a:lnTo>
                      <a:pt x="5448" y="18135"/>
                    </a:lnTo>
                    <a:lnTo>
                      <a:pt x="5433" y="18064"/>
                    </a:lnTo>
                    <a:lnTo>
                      <a:pt x="5418" y="17993"/>
                    </a:lnTo>
                    <a:lnTo>
                      <a:pt x="5402" y="17922"/>
                    </a:lnTo>
                    <a:lnTo>
                      <a:pt x="5387" y="17850"/>
                    </a:lnTo>
                    <a:lnTo>
                      <a:pt x="5372" y="17777"/>
                    </a:lnTo>
                    <a:lnTo>
                      <a:pt x="5357" y="17703"/>
                    </a:lnTo>
                    <a:lnTo>
                      <a:pt x="5342" y="17628"/>
                    </a:lnTo>
                    <a:lnTo>
                      <a:pt x="5327" y="17553"/>
                    </a:lnTo>
                    <a:lnTo>
                      <a:pt x="5312" y="17478"/>
                    </a:lnTo>
                    <a:lnTo>
                      <a:pt x="5297" y="17401"/>
                    </a:lnTo>
                    <a:lnTo>
                      <a:pt x="5282" y="17324"/>
                    </a:lnTo>
                    <a:lnTo>
                      <a:pt x="5267" y="17246"/>
                    </a:lnTo>
                    <a:lnTo>
                      <a:pt x="5252" y="17167"/>
                    </a:lnTo>
                    <a:lnTo>
                      <a:pt x="5237" y="17088"/>
                    </a:lnTo>
                    <a:lnTo>
                      <a:pt x="5222" y="17008"/>
                    </a:lnTo>
                    <a:lnTo>
                      <a:pt x="5207" y="16928"/>
                    </a:lnTo>
                    <a:lnTo>
                      <a:pt x="5192" y="16846"/>
                    </a:lnTo>
                    <a:lnTo>
                      <a:pt x="5177" y="16765"/>
                    </a:lnTo>
                    <a:lnTo>
                      <a:pt x="5162" y="16683"/>
                    </a:lnTo>
                    <a:lnTo>
                      <a:pt x="5146" y="16599"/>
                    </a:lnTo>
                    <a:lnTo>
                      <a:pt x="5131" y="16515"/>
                    </a:lnTo>
                    <a:lnTo>
                      <a:pt x="5116" y="16431"/>
                    </a:lnTo>
                    <a:lnTo>
                      <a:pt x="5101" y="16346"/>
                    </a:lnTo>
                    <a:lnTo>
                      <a:pt x="5086" y="16260"/>
                    </a:lnTo>
                    <a:lnTo>
                      <a:pt x="5071" y="16174"/>
                    </a:lnTo>
                    <a:lnTo>
                      <a:pt x="5056" y="16088"/>
                    </a:lnTo>
                    <a:lnTo>
                      <a:pt x="5041" y="16001"/>
                    </a:lnTo>
                    <a:lnTo>
                      <a:pt x="5026" y="15913"/>
                    </a:lnTo>
                    <a:lnTo>
                      <a:pt x="5011" y="15824"/>
                    </a:lnTo>
                    <a:lnTo>
                      <a:pt x="4996" y="15735"/>
                    </a:lnTo>
                    <a:lnTo>
                      <a:pt x="4981" y="15646"/>
                    </a:lnTo>
                    <a:lnTo>
                      <a:pt x="4966" y="15556"/>
                    </a:lnTo>
                    <a:lnTo>
                      <a:pt x="4951" y="15466"/>
                    </a:lnTo>
                    <a:lnTo>
                      <a:pt x="4936" y="15375"/>
                    </a:lnTo>
                    <a:lnTo>
                      <a:pt x="4921" y="15284"/>
                    </a:lnTo>
                    <a:lnTo>
                      <a:pt x="4906" y="15192"/>
                    </a:lnTo>
                    <a:lnTo>
                      <a:pt x="4891" y="15100"/>
                    </a:lnTo>
                    <a:lnTo>
                      <a:pt x="4876" y="15007"/>
                    </a:lnTo>
                    <a:lnTo>
                      <a:pt x="4861" y="14914"/>
                    </a:lnTo>
                    <a:lnTo>
                      <a:pt x="4846" y="14820"/>
                    </a:lnTo>
                    <a:lnTo>
                      <a:pt x="4831" y="14726"/>
                    </a:lnTo>
                    <a:lnTo>
                      <a:pt x="4816" y="14631"/>
                    </a:lnTo>
                    <a:lnTo>
                      <a:pt x="4801" y="14536"/>
                    </a:lnTo>
                    <a:lnTo>
                      <a:pt x="4786" y="14441"/>
                    </a:lnTo>
                    <a:lnTo>
                      <a:pt x="4771" y="14345"/>
                    </a:lnTo>
                    <a:lnTo>
                      <a:pt x="4756" y="14249"/>
                    </a:lnTo>
                    <a:lnTo>
                      <a:pt x="4741" y="14153"/>
                    </a:lnTo>
                    <a:lnTo>
                      <a:pt x="4726" y="14056"/>
                    </a:lnTo>
                    <a:lnTo>
                      <a:pt x="4711" y="13959"/>
                    </a:lnTo>
                    <a:lnTo>
                      <a:pt x="4696" y="13861"/>
                    </a:lnTo>
                    <a:lnTo>
                      <a:pt x="4681" y="13763"/>
                    </a:lnTo>
                    <a:lnTo>
                      <a:pt x="4666" y="13665"/>
                    </a:lnTo>
                    <a:lnTo>
                      <a:pt x="4651" y="13566"/>
                    </a:lnTo>
                    <a:lnTo>
                      <a:pt x="4636" y="13468"/>
                    </a:lnTo>
                    <a:lnTo>
                      <a:pt x="4621" y="13368"/>
                    </a:lnTo>
                    <a:lnTo>
                      <a:pt x="4606" y="13269"/>
                    </a:lnTo>
                    <a:lnTo>
                      <a:pt x="4591" y="13169"/>
                    </a:lnTo>
                    <a:lnTo>
                      <a:pt x="4576" y="13069"/>
                    </a:lnTo>
                    <a:lnTo>
                      <a:pt x="4561" y="12969"/>
                    </a:lnTo>
                    <a:lnTo>
                      <a:pt x="4546" y="12869"/>
                    </a:lnTo>
                    <a:lnTo>
                      <a:pt x="4531" y="12768"/>
                    </a:lnTo>
                    <a:lnTo>
                      <a:pt x="4516" y="12667"/>
                    </a:lnTo>
                    <a:lnTo>
                      <a:pt x="4500" y="12565"/>
                    </a:lnTo>
                    <a:lnTo>
                      <a:pt x="4486" y="12464"/>
                    </a:lnTo>
                    <a:lnTo>
                      <a:pt x="4469" y="12362"/>
                    </a:lnTo>
                    <a:lnTo>
                      <a:pt x="4454" y="12260"/>
                    </a:lnTo>
                    <a:lnTo>
                      <a:pt x="4439" y="12158"/>
                    </a:lnTo>
                    <a:lnTo>
                      <a:pt x="4424" y="12056"/>
                    </a:lnTo>
                    <a:lnTo>
                      <a:pt x="4409" y="11953"/>
                    </a:lnTo>
                    <a:lnTo>
                      <a:pt x="4394" y="11851"/>
                    </a:lnTo>
                    <a:lnTo>
                      <a:pt x="4379" y="11748"/>
                    </a:lnTo>
                    <a:lnTo>
                      <a:pt x="4364" y="11646"/>
                    </a:lnTo>
                    <a:lnTo>
                      <a:pt x="4349" y="11543"/>
                    </a:lnTo>
                    <a:lnTo>
                      <a:pt x="4334" y="11440"/>
                    </a:lnTo>
                    <a:lnTo>
                      <a:pt x="4319" y="11337"/>
                    </a:lnTo>
                    <a:lnTo>
                      <a:pt x="4304" y="11234"/>
                    </a:lnTo>
                    <a:lnTo>
                      <a:pt x="4289" y="11130"/>
                    </a:lnTo>
                    <a:lnTo>
                      <a:pt x="4274" y="11027"/>
                    </a:lnTo>
                    <a:lnTo>
                      <a:pt x="4259" y="10924"/>
                    </a:lnTo>
                    <a:lnTo>
                      <a:pt x="4244" y="10820"/>
                    </a:lnTo>
                    <a:lnTo>
                      <a:pt x="4229" y="10717"/>
                    </a:lnTo>
                    <a:lnTo>
                      <a:pt x="4214" y="10614"/>
                    </a:lnTo>
                    <a:lnTo>
                      <a:pt x="4199" y="10510"/>
                    </a:lnTo>
                    <a:lnTo>
                      <a:pt x="4184" y="10407"/>
                    </a:lnTo>
                    <a:lnTo>
                      <a:pt x="4169" y="10303"/>
                    </a:lnTo>
                    <a:lnTo>
                      <a:pt x="4154" y="10200"/>
                    </a:lnTo>
                    <a:lnTo>
                      <a:pt x="4139" y="10096"/>
                    </a:lnTo>
                    <a:lnTo>
                      <a:pt x="4124" y="9993"/>
                    </a:lnTo>
                    <a:lnTo>
                      <a:pt x="4109" y="9890"/>
                    </a:lnTo>
                    <a:lnTo>
                      <a:pt x="4094" y="9786"/>
                    </a:lnTo>
                    <a:lnTo>
                      <a:pt x="4079" y="9683"/>
                    </a:lnTo>
                    <a:lnTo>
                      <a:pt x="4064" y="9580"/>
                    </a:lnTo>
                    <a:lnTo>
                      <a:pt x="4049" y="9477"/>
                    </a:lnTo>
                    <a:lnTo>
                      <a:pt x="4034" y="9374"/>
                    </a:lnTo>
                    <a:lnTo>
                      <a:pt x="4019" y="9271"/>
                    </a:lnTo>
                    <a:lnTo>
                      <a:pt x="4004" y="9168"/>
                    </a:lnTo>
                    <a:lnTo>
                      <a:pt x="3989" y="9066"/>
                    </a:lnTo>
                    <a:lnTo>
                      <a:pt x="3974" y="8963"/>
                    </a:lnTo>
                    <a:lnTo>
                      <a:pt x="3959" y="8861"/>
                    </a:lnTo>
                    <a:lnTo>
                      <a:pt x="3944" y="8759"/>
                    </a:lnTo>
                    <a:lnTo>
                      <a:pt x="3929" y="8657"/>
                    </a:lnTo>
                    <a:lnTo>
                      <a:pt x="3915" y="8556"/>
                    </a:lnTo>
                    <a:lnTo>
                      <a:pt x="3899" y="8454"/>
                    </a:lnTo>
                    <a:lnTo>
                      <a:pt x="3885" y="8353"/>
                    </a:lnTo>
                    <a:lnTo>
                      <a:pt x="3870" y="8252"/>
                    </a:lnTo>
                    <a:lnTo>
                      <a:pt x="3855" y="8151"/>
                    </a:lnTo>
                    <a:lnTo>
                      <a:pt x="3840" y="8050"/>
                    </a:lnTo>
                    <a:lnTo>
                      <a:pt x="3825" y="7950"/>
                    </a:lnTo>
                    <a:lnTo>
                      <a:pt x="3810" y="7850"/>
                    </a:lnTo>
                    <a:lnTo>
                      <a:pt x="3794" y="7749"/>
                    </a:lnTo>
                    <a:lnTo>
                      <a:pt x="3779" y="7650"/>
                    </a:lnTo>
                    <a:lnTo>
                      <a:pt x="3764" y="7550"/>
                    </a:lnTo>
                    <a:lnTo>
                      <a:pt x="3749" y="7451"/>
                    </a:lnTo>
                    <a:lnTo>
                      <a:pt x="3734" y="7352"/>
                    </a:lnTo>
                    <a:lnTo>
                      <a:pt x="3719" y="7254"/>
                    </a:lnTo>
                    <a:lnTo>
                      <a:pt x="3704" y="7156"/>
                    </a:lnTo>
                    <a:lnTo>
                      <a:pt x="3689" y="7058"/>
                    </a:lnTo>
                    <a:lnTo>
                      <a:pt x="3674" y="6960"/>
                    </a:lnTo>
                    <a:lnTo>
                      <a:pt x="3659" y="6863"/>
                    </a:lnTo>
                    <a:lnTo>
                      <a:pt x="3644" y="6766"/>
                    </a:lnTo>
                    <a:lnTo>
                      <a:pt x="3629" y="6670"/>
                    </a:lnTo>
                    <a:lnTo>
                      <a:pt x="3614" y="6573"/>
                    </a:lnTo>
                    <a:lnTo>
                      <a:pt x="3599" y="6478"/>
                    </a:lnTo>
                    <a:lnTo>
                      <a:pt x="3584" y="6383"/>
                    </a:lnTo>
                    <a:lnTo>
                      <a:pt x="3569" y="6288"/>
                    </a:lnTo>
                    <a:lnTo>
                      <a:pt x="3554" y="6194"/>
                    </a:lnTo>
                    <a:lnTo>
                      <a:pt x="3539" y="6100"/>
                    </a:lnTo>
                    <a:lnTo>
                      <a:pt x="3524" y="6006"/>
                    </a:lnTo>
                    <a:lnTo>
                      <a:pt x="3509" y="5913"/>
                    </a:lnTo>
                    <a:lnTo>
                      <a:pt x="3494" y="5821"/>
                    </a:lnTo>
                    <a:lnTo>
                      <a:pt x="3479" y="5728"/>
                    </a:lnTo>
                    <a:lnTo>
                      <a:pt x="3464" y="5636"/>
                    </a:lnTo>
                    <a:lnTo>
                      <a:pt x="3449" y="5545"/>
                    </a:lnTo>
                    <a:lnTo>
                      <a:pt x="3434" y="5454"/>
                    </a:lnTo>
                    <a:lnTo>
                      <a:pt x="3419" y="5364"/>
                    </a:lnTo>
                    <a:lnTo>
                      <a:pt x="3404" y="5274"/>
                    </a:lnTo>
                    <a:lnTo>
                      <a:pt x="3389" y="5185"/>
                    </a:lnTo>
                    <a:lnTo>
                      <a:pt x="3374" y="5097"/>
                    </a:lnTo>
                    <a:lnTo>
                      <a:pt x="3359" y="5009"/>
                    </a:lnTo>
                    <a:lnTo>
                      <a:pt x="3344" y="4921"/>
                    </a:lnTo>
                    <a:lnTo>
                      <a:pt x="3329" y="4834"/>
                    </a:lnTo>
                    <a:lnTo>
                      <a:pt x="3314" y="4748"/>
                    </a:lnTo>
                    <a:lnTo>
                      <a:pt x="3299" y="4662"/>
                    </a:lnTo>
                    <a:lnTo>
                      <a:pt x="3284" y="4576"/>
                    </a:lnTo>
                    <a:lnTo>
                      <a:pt x="3269" y="4491"/>
                    </a:lnTo>
                    <a:lnTo>
                      <a:pt x="3254" y="4408"/>
                    </a:lnTo>
                    <a:lnTo>
                      <a:pt x="3239" y="4325"/>
                    </a:lnTo>
                    <a:lnTo>
                      <a:pt x="3224" y="4242"/>
                    </a:lnTo>
                    <a:lnTo>
                      <a:pt x="3209" y="4159"/>
                    </a:lnTo>
                    <a:lnTo>
                      <a:pt x="3194" y="4077"/>
                    </a:lnTo>
                    <a:lnTo>
                      <a:pt x="3179" y="3996"/>
                    </a:lnTo>
                    <a:lnTo>
                      <a:pt x="3164" y="3916"/>
                    </a:lnTo>
                    <a:lnTo>
                      <a:pt x="3149" y="3836"/>
                    </a:lnTo>
                    <a:lnTo>
                      <a:pt x="3134" y="3759"/>
                    </a:lnTo>
                    <a:lnTo>
                      <a:pt x="3118" y="3679"/>
                    </a:lnTo>
                    <a:lnTo>
                      <a:pt x="3103" y="3602"/>
                    </a:lnTo>
                    <a:lnTo>
                      <a:pt x="3088" y="3524"/>
                    </a:lnTo>
                    <a:lnTo>
                      <a:pt x="3073" y="3448"/>
                    </a:lnTo>
                    <a:lnTo>
                      <a:pt x="3058" y="3372"/>
                    </a:lnTo>
                    <a:lnTo>
                      <a:pt x="3043" y="3298"/>
                    </a:lnTo>
                    <a:lnTo>
                      <a:pt x="3028" y="3224"/>
                    </a:lnTo>
                    <a:lnTo>
                      <a:pt x="3013" y="3150"/>
                    </a:lnTo>
                    <a:lnTo>
                      <a:pt x="2998" y="3078"/>
                    </a:lnTo>
                    <a:lnTo>
                      <a:pt x="2983" y="3006"/>
                    </a:lnTo>
                    <a:lnTo>
                      <a:pt x="2969" y="2935"/>
                    </a:lnTo>
                    <a:lnTo>
                      <a:pt x="2954" y="2865"/>
                    </a:lnTo>
                    <a:lnTo>
                      <a:pt x="2939" y="2795"/>
                    </a:lnTo>
                    <a:lnTo>
                      <a:pt x="2924" y="2726"/>
                    </a:lnTo>
                    <a:lnTo>
                      <a:pt x="2909" y="2657"/>
                    </a:lnTo>
                    <a:lnTo>
                      <a:pt x="2894" y="2590"/>
                    </a:lnTo>
                    <a:lnTo>
                      <a:pt x="2879" y="2524"/>
                    </a:lnTo>
                    <a:lnTo>
                      <a:pt x="2864" y="2458"/>
                    </a:lnTo>
                    <a:lnTo>
                      <a:pt x="2849" y="2393"/>
                    </a:lnTo>
                    <a:lnTo>
                      <a:pt x="2834" y="2329"/>
                    </a:lnTo>
                    <a:lnTo>
                      <a:pt x="2819" y="2266"/>
                    </a:lnTo>
                    <a:lnTo>
                      <a:pt x="2804" y="2203"/>
                    </a:lnTo>
                    <a:lnTo>
                      <a:pt x="2789" y="2142"/>
                    </a:lnTo>
                    <a:lnTo>
                      <a:pt x="2774" y="2081"/>
                    </a:lnTo>
                    <a:lnTo>
                      <a:pt x="2759" y="2021"/>
                    </a:lnTo>
                    <a:lnTo>
                      <a:pt x="2744" y="1962"/>
                    </a:lnTo>
                    <a:lnTo>
                      <a:pt x="2730" y="1904"/>
                    </a:lnTo>
                    <a:lnTo>
                      <a:pt x="2715" y="1847"/>
                    </a:lnTo>
                    <a:lnTo>
                      <a:pt x="2700" y="1790"/>
                    </a:lnTo>
                    <a:lnTo>
                      <a:pt x="2685" y="1735"/>
                    </a:lnTo>
                    <a:lnTo>
                      <a:pt x="2670" y="1680"/>
                    </a:lnTo>
                    <a:lnTo>
                      <a:pt x="2655" y="1627"/>
                    </a:lnTo>
                    <a:lnTo>
                      <a:pt x="2640" y="1574"/>
                    </a:lnTo>
                    <a:lnTo>
                      <a:pt x="2625" y="1522"/>
                    </a:lnTo>
                    <a:lnTo>
                      <a:pt x="2610" y="1471"/>
                    </a:lnTo>
                    <a:lnTo>
                      <a:pt x="2596" y="1420"/>
                    </a:lnTo>
                    <a:lnTo>
                      <a:pt x="2581" y="1371"/>
                    </a:lnTo>
                    <a:lnTo>
                      <a:pt x="2566" y="1323"/>
                    </a:lnTo>
                    <a:lnTo>
                      <a:pt x="2551" y="1276"/>
                    </a:lnTo>
                    <a:lnTo>
                      <a:pt x="2536" y="1229"/>
                    </a:lnTo>
                    <a:lnTo>
                      <a:pt x="2521" y="1184"/>
                    </a:lnTo>
                    <a:lnTo>
                      <a:pt x="2507" y="1139"/>
                    </a:lnTo>
                    <a:lnTo>
                      <a:pt x="2492" y="1095"/>
                    </a:lnTo>
                    <a:lnTo>
                      <a:pt x="2477" y="1053"/>
                    </a:lnTo>
                    <a:lnTo>
                      <a:pt x="2463" y="1013"/>
                    </a:lnTo>
                    <a:lnTo>
                      <a:pt x="2446" y="970"/>
                    </a:lnTo>
                    <a:lnTo>
                      <a:pt x="2432" y="931"/>
                    </a:lnTo>
                    <a:lnTo>
                      <a:pt x="2417" y="892"/>
                    </a:lnTo>
                    <a:lnTo>
                      <a:pt x="2403" y="855"/>
                    </a:lnTo>
                    <a:lnTo>
                      <a:pt x="2388" y="818"/>
                    </a:lnTo>
                    <a:lnTo>
                      <a:pt x="2373" y="782"/>
                    </a:lnTo>
                    <a:lnTo>
                      <a:pt x="2358" y="747"/>
                    </a:lnTo>
                    <a:lnTo>
                      <a:pt x="2344" y="713"/>
                    </a:lnTo>
                    <a:lnTo>
                      <a:pt x="2330" y="681"/>
                    </a:lnTo>
                    <a:lnTo>
                      <a:pt x="2315" y="649"/>
                    </a:lnTo>
                    <a:lnTo>
                      <a:pt x="2300" y="618"/>
                    </a:lnTo>
                    <a:lnTo>
                      <a:pt x="2286" y="590"/>
                    </a:lnTo>
                    <a:lnTo>
                      <a:pt x="2271" y="561"/>
                    </a:lnTo>
                    <a:lnTo>
                      <a:pt x="2257" y="533"/>
                    </a:lnTo>
                    <a:lnTo>
                      <a:pt x="2243" y="507"/>
                    </a:lnTo>
                    <a:lnTo>
                      <a:pt x="2228" y="481"/>
                    </a:lnTo>
                    <a:lnTo>
                      <a:pt x="2214" y="457"/>
                    </a:lnTo>
                    <a:lnTo>
                      <a:pt x="2201" y="435"/>
                    </a:lnTo>
                    <a:lnTo>
                      <a:pt x="2186" y="412"/>
                    </a:lnTo>
                    <a:lnTo>
                      <a:pt x="2172" y="391"/>
                    </a:lnTo>
                    <a:lnTo>
                      <a:pt x="2160" y="372"/>
                    </a:lnTo>
                    <a:lnTo>
                      <a:pt x="2145" y="352"/>
                    </a:lnTo>
                    <a:lnTo>
                      <a:pt x="2131" y="334"/>
                    </a:lnTo>
                    <a:lnTo>
                      <a:pt x="2119" y="319"/>
                    </a:lnTo>
                    <a:lnTo>
                      <a:pt x="2104" y="302"/>
                    </a:lnTo>
                    <a:lnTo>
                      <a:pt x="2094" y="289"/>
                    </a:lnTo>
                    <a:lnTo>
                      <a:pt x="2079" y="274"/>
                    </a:lnTo>
                    <a:lnTo>
                      <a:pt x="2069" y="264"/>
                    </a:lnTo>
                    <a:lnTo>
                      <a:pt x="2054" y="251"/>
                    </a:lnTo>
                    <a:lnTo>
                      <a:pt x="2045" y="243"/>
                    </a:lnTo>
                    <a:lnTo>
                      <a:pt x="2030" y="232"/>
                    </a:lnTo>
                    <a:lnTo>
                      <a:pt x="2022" y="226"/>
                    </a:lnTo>
                    <a:lnTo>
                      <a:pt x="2007" y="217"/>
                    </a:lnTo>
                    <a:lnTo>
                      <a:pt x="2001" y="212"/>
                    </a:lnTo>
                    <a:lnTo>
                      <a:pt x="1991" y="208"/>
                    </a:lnTo>
                    <a:lnTo>
                      <a:pt x="1976" y="202"/>
                    </a:lnTo>
                    <a:lnTo>
                      <a:pt x="1972" y="199"/>
                    </a:lnTo>
                    <a:lnTo>
                      <a:pt x="1963" y="197"/>
                    </a:lnTo>
                    <a:lnTo>
                      <a:pt x="1954" y="195"/>
                    </a:lnTo>
                    <a:lnTo>
                      <a:pt x="1945" y="193"/>
                    </a:lnTo>
                    <a:lnTo>
                      <a:pt x="1936" y="192"/>
                    </a:lnTo>
                    <a:lnTo>
                      <a:pt x="1921" y="192"/>
                    </a:lnTo>
                    <a:lnTo>
                      <a:pt x="1919" y="192"/>
                    </a:lnTo>
                    <a:lnTo>
                      <a:pt x="1910" y="193"/>
                    </a:lnTo>
                    <a:lnTo>
                      <a:pt x="1900" y="195"/>
                    </a:lnTo>
                    <a:lnTo>
                      <a:pt x="1896" y="195"/>
                    </a:lnTo>
                    <a:lnTo>
                      <a:pt x="1881" y="201"/>
                    </a:lnTo>
                    <a:lnTo>
                      <a:pt x="1871" y="204"/>
                    </a:lnTo>
                    <a:lnTo>
                      <a:pt x="1861" y="209"/>
                    </a:lnTo>
                    <a:lnTo>
                      <a:pt x="1850" y="215"/>
                    </a:lnTo>
                    <a:lnTo>
                      <a:pt x="1839" y="221"/>
                    </a:lnTo>
                    <a:lnTo>
                      <a:pt x="1830" y="226"/>
                    </a:lnTo>
                    <a:lnTo>
                      <a:pt x="1815" y="238"/>
                    </a:lnTo>
                    <a:lnTo>
                      <a:pt x="1803" y="248"/>
                    </a:lnTo>
                    <a:lnTo>
                      <a:pt x="1793" y="256"/>
                    </a:lnTo>
                    <a:lnTo>
                      <a:pt x="1778" y="271"/>
                    </a:lnTo>
                    <a:lnTo>
                      <a:pt x="1766" y="284"/>
                    </a:lnTo>
                    <a:lnTo>
                      <a:pt x="1754" y="296"/>
                    </a:lnTo>
                    <a:lnTo>
                      <a:pt x="1739" y="314"/>
                    </a:lnTo>
                    <a:lnTo>
                      <a:pt x="1727" y="328"/>
                    </a:lnTo>
                    <a:lnTo>
                      <a:pt x="1712" y="348"/>
                    </a:lnTo>
                    <a:lnTo>
                      <a:pt x="1699" y="366"/>
                    </a:lnTo>
                    <a:lnTo>
                      <a:pt x="1686" y="384"/>
                    </a:lnTo>
                    <a:lnTo>
                      <a:pt x="1671" y="407"/>
                    </a:lnTo>
                    <a:lnTo>
                      <a:pt x="1658" y="427"/>
                    </a:lnTo>
                    <a:lnTo>
                      <a:pt x="1643" y="452"/>
                    </a:lnTo>
                    <a:lnTo>
                      <a:pt x="1629" y="474"/>
                    </a:lnTo>
                    <a:lnTo>
                      <a:pt x="1614" y="501"/>
                    </a:lnTo>
                    <a:lnTo>
                      <a:pt x="1601" y="526"/>
                    </a:lnTo>
                    <a:lnTo>
                      <a:pt x="1586" y="555"/>
                    </a:lnTo>
                    <a:lnTo>
                      <a:pt x="1572" y="581"/>
                    </a:lnTo>
                    <a:lnTo>
                      <a:pt x="1557" y="612"/>
                    </a:lnTo>
                    <a:lnTo>
                      <a:pt x="1543" y="641"/>
                    </a:lnTo>
                    <a:lnTo>
                      <a:pt x="1528" y="674"/>
                    </a:lnTo>
                    <a:lnTo>
                      <a:pt x="1514" y="705"/>
                    </a:lnTo>
                    <a:lnTo>
                      <a:pt x="1499" y="740"/>
                    </a:lnTo>
                    <a:lnTo>
                      <a:pt x="1484" y="774"/>
                    </a:lnTo>
                    <a:lnTo>
                      <a:pt x="1470" y="809"/>
                    </a:lnTo>
                    <a:lnTo>
                      <a:pt x="1455" y="847"/>
                    </a:lnTo>
                    <a:lnTo>
                      <a:pt x="1440" y="884"/>
                    </a:lnTo>
                    <a:lnTo>
                      <a:pt x="1425" y="922"/>
                    </a:lnTo>
                    <a:lnTo>
                      <a:pt x="1411" y="961"/>
                    </a:lnTo>
                    <a:lnTo>
                      <a:pt x="1396" y="1001"/>
                    </a:lnTo>
                    <a:lnTo>
                      <a:pt x="1381" y="1044"/>
                    </a:lnTo>
                    <a:lnTo>
                      <a:pt x="1366" y="1086"/>
                    </a:lnTo>
                    <a:lnTo>
                      <a:pt x="1352" y="1130"/>
                    </a:lnTo>
                    <a:lnTo>
                      <a:pt x="1337" y="1175"/>
                    </a:lnTo>
                    <a:lnTo>
                      <a:pt x="1322" y="1219"/>
                    </a:lnTo>
                    <a:lnTo>
                      <a:pt x="1307" y="1265"/>
                    </a:lnTo>
                    <a:lnTo>
                      <a:pt x="1292" y="1315"/>
                    </a:lnTo>
                    <a:lnTo>
                      <a:pt x="1276" y="1360"/>
                    </a:lnTo>
                    <a:lnTo>
                      <a:pt x="1261" y="1410"/>
                    </a:lnTo>
                    <a:lnTo>
                      <a:pt x="1247" y="1459"/>
                    </a:lnTo>
                    <a:lnTo>
                      <a:pt x="1232" y="1511"/>
                    </a:lnTo>
                    <a:lnTo>
                      <a:pt x="1217" y="1563"/>
                    </a:lnTo>
                    <a:lnTo>
                      <a:pt x="1202" y="1615"/>
                    </a:lnTo>
                    <a:lnTo>
                      <a:pt x="1187" y="1669"/>
                    </a:lnTo>
                    <a:lnTo>
                      <a:pt x="1172" y="1723"/>
                    </a:lnTo>
                    <a:lnTo>
                      <a:pt x="1157" y="1779"/>
                    </a:lnTo>
                    <a:lnTo>
                      <a:pt x="1142" y="1835"/>
                    </a:lnTo>
                    <a:lnTo>
                      <a:pt x="1127" y="1893"/>
                    </a:lnTo>
                    <a:lnTo>
                      <a:pt x="1113" y="1950"/>
                    </a:lnTo>
                    <a:lnTo>
                      <a:pt x="1098" y="2009"/>
                    </a:lnTo>
                    <a:lnTo>
                      <a:pt x="1083" y="2068"/>
                    </a:lnTo>
                    <a:lnTo>
                      <a:pt x="1068" y="2129"/>
                    </a:lnTo>
                    <a:lnTo>
                      <a:pt x="1053" y="2191"/>
                    </a:lnTo>
                    <a:lnTo>
                      <a:pt x="1038" y="2252"/>
                    </a:lnTo>
                    <a:lnTo>
                      <a:pt x="1023" y="2316"/>
                    </a:lnTo>
                    <a:lnTo>
                      <a:pt x="1008" y="2380"/>
                    </a:lnTo>
                    <a:lnTo>
                      <a:pt x="993" y="2445"/>
                    </a:lnTo>
                    <a:lnTo>
                      <a:pt x="978" y="2511"/>
                    </a:lnTo>
                    <a:lnTo>
                      <a:pt x="963" y="2576"/>
                    </a:lnTo>
                    <a:lnTo>
                      <a:pt x="948" y="2644"/>
                    </a:lnTo>
                    <a:lnTo>
                      <a:pt x="933" y="2712"/>
                    </a:lnTo>
                    <a:lnTo>
                      <a:pt x="918" y="2781"/>
                    </a:lnTo>
                    <a:lnTo>
                      <a:pt x="903" y="2849"/>
                    </a:lnTo>
                    <a:lnTo>
                      <a:pt x="888" y="2920"/>
                    </a:lnTo>
                    <a:lnTo>
                      <a:pt x="873" y="2991"/>
                    </a:lnTo>
                    <a:lnTo>
                      <a:pt x="859" y="3063"/>
                    </a:lnTo>
                    <a:lnTo>
                      <a:pt x="844" y="3136"/>
                    </a:lnTo>
                    <a:lnTo>
                      <a:pt x="829" y="3209"/>
                    </a:lnTo>
                    <a:lnTo>
                      <a:pt x="814" y="3282"/>
                    </a:lnTo>
                    <a:lnTo>
                      <a:pt x="799" y="3357"/>
                    </a:lnTo>
                    <a:lnTo>
                      <a:pt x="784" y="3433"/>
                    </a:lnTo>
                    <a:lnTo>
                      <a:pt x="769" y="3509"/>
                    </a:lnTo>
                    <a:lnTo>
                      <a:pt x="754" y="3586"/>
                    </a:lnTo>
                    <a:lnTo>
                      <a:pt x="739" y="3664"/>
                    </a:lnTo>
                    <a:lnTo>
                      <a:pt x="724" y="3741"/>
                    </a:lnTo>
                    <a:lnTo>
                      <a:pt x="709" y="3820"/>
                    </a:lnTo>
                    <a:lnTo>
                      <a:pt x="694" y="3900"/>
                    </a:lnTo>
                    <a:lnTo>
                      <a:pt x="679" y="3980"/>
                    </a:lnTo>
                    <a:lnTo>
                      <a:pt x="664" y="4061"/>
                    </a:lnTo>
                    <a:lnTo>
                      <a:pt x="649" y="4142"/>
                    </a:lnTo>
                    <a:lnTo>
                      <a:pt x="634" y="4225"/>
                    </a:lnTo>
                    <a:lnTo>
                      <a:pt x="619" y="4309"/>
                    </a:lnTo>
                    <a:lnTo>
                      <a:pt x="603" y="4390"/>
                    </a:lnTo>
                    <a:lnTo>
                      <a:pt x="588" y="4474"/>
                    </a:lnTo>
                    <a:lnTo>
                      <a:pt x="573" y="4559"/>
                    </a:lnTo>
                    <a:lnTo>
                      <a:pt x="558" y="4644"/>
                    </a:lnTo>
                    <a:lnTo>
                      <a:pt x="543" y="4730"/>
                    </a:lnTo>
                    <a:lnTo>
                      <a:pt x="528" y="4817"/>
                    </a:lnTo>
                    <a:lnTo>
                      <a:pt x="513" y="4904"/>
                    </a:lnTo>
                    <a:lnTo>
                      <a:pt x="498" y="4991"/>
                    </a:lnTo>
                    <a:lnTo>
                      <a:pt x="483" y="5078"/>
                    </a:lnTo>
                    <a:lnTo>
                      <a:pt x="468" y="5167"/>
                    </a:lnTo>
                    <a:lnTo>
                      <a:pt x="453" y="5256"/>
                    </a:lnTo>
                    <a:lnTo>
                      <a:pt x="438" y="5346"/>
                    </a:lnTo>
                    <a:lnTo>
                      <a:pt x="423" y="5436"/>
                    </a:lnTo>
                    <a:lnTo>
                      <a:pt x="408" y="5527"/>
                    </a:lnTo>
                    <a:lnTo>
                      <a:pt x="393" y="5618"/>
                    </a:lnTo>
                    <a:lnTo>
                      <a:pt x="378" y="5710"/>
                    </a:lnTo>
                    <a:lnTo>
                      <a:pt x="363" y="5802"/>
                    </a:lnTo>
                    <a:lnTo>
                      <a:pt x="348" y="5894"/>
                    </a:lnTo>
                    <a:lnTo>
                      <a:pt x="333" y="5987"/>
                    </a:lnTo>
                    <a:lnTo>
                      <a:pt x="318" y="6081"/>
                    </a:lnTo>
                    <a:lnTo>
                      <a:pt x="303" y="6175"/>
                    </a:lnTo>
                    <a:lnTo>
                      <a:pt x="288" y="6268"/>
                    </a:lnTo>
                    <a:lnTo>
                      <a:pt x="273" y="6363"/>
                    </a:lnTo>
                    <a:lnTo>
                      <a:pt x="258" y="6458"/>
                    </a:lnTo>
                    <a:lnTo>
                      <a:pt x="243" y="6554"/>
                    </a:lnTo>
                    <a:lnTo>
                      <a:pt x="228" y="6650"/>
                    </a:lnTo>
                    <a:lnTo>
                      <a:pt x="213" y="6746"/>
                    </a:lnTo>
                    <a:lnTo>
                      <a:pt x="198" y="6843"/>
                    </a:lnTo>
                    <a:cubicBezTo>
                      <a:pt x="190" y="6896"/>
                      <a:pt x="141" y="6931"/>
                      <a:pt x="89" y="6923"/>
                    </a:cubicBezTo>
                    <a:cubicBezTo>
                      <a:pt x="36" y="6915"/>
                      <a:pt x="0" y="6866"/>
                      <a:pt x="9" y="6814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7" name="Freeform 13"/>
              <p:cNvSpPr>
                <a:spLocks/>
              </p:cNvSpPr>
              <p:nvPr/>
            </p:nvSpPr>
            <p:spPr bwMode="auto">
              <a:xfrm>
                <a:off x="9915979" y="3171746"/>
                <a:ext cx="743026" cy="350603"/>
              </a:xfrm>
              <a:custGeom>
                <a:avLst/>
                <a:gdLst>
                  <a:gd name="T0" fmla="*/ 311 w 10201"/>
                  <a:gd name="T1" fmla="*/ 2229 h 20885"/>
                  <a:gd name="T2" fmla="*/ 629 w 10201"/>
                  <a:gd name="T3" fmla="*/ 1083 h 20885"/>
                  <a:gd name="T4" fmla="*/ 953 w 10201"/>
                  <a:gd name="T5" fmla="*/ 336 h 20885"/>
                  <a:gd name="T6" fmla="*/ 1326 w 10201"/>
                  <a:gd name="T7" fmla="*/ 7 h 20885"/>
                  <a:gd name="T8" fmla="*/ 1740 w 10201"/>
                  <a:gd name="T9" fmla="*/ 207 h 20885"/>
                  <a:gd name="T10" fmla="*/ 2071 w 10201"/>
                  <a:gd name="T11" fmla="*/ 851 h 20885"/>
                  <a:gd name="T12" fmla="*/ 2390 w 10201"/>
                  <a:gd name="T13" fmla="*/ 1895 h 20885"/>
                  <a:gd name="T14" fmla="*/ 2707 w 10201"/>
                  <a:gd name="T15" fmla="*/ 3310 h 20885"/>
                  <a:gd name="T16" fmla="*/ 3023 w 10201"/>
                  <a:gd name="T17" fmla="*/ 5036 h 20885"/>
                  <a:gd name="T18" fmla="*/ 3338 w 10201"/>
                  <a:gd name="T19" fmla="*/ 6998 h 20885"/>
                  <a:gd name="T20" fmla="*/ 3654 w 10201"/>
                  <a:gd name="T21" fmla="*/ 9109 h 20885"/>
                  <a:gd name="T22" fmla="*/ 3969 w 10201"/>
                  <a:gd name="T23" fmla="*/ 11277 h 20885"/>
                  <a:gd name="T24" fmla="*/ 4285 w 10201"/>
                  <a:gd name="T25" fmla="*/ 13407 h 20885"/>
                  <a:gd name="T26" fmla="*/ 4600 w 10201"/>
                  <a:gd name="T27" fmla="*/ 15406 h 20885"/>
                  <a:gd name="T28" fmla="*/ 4916 w 10201"/>
                  <a:gd name="T29" fmla="*/ 17184 h 20885"/>
                  <a:gd name="T30" fmla="*/ 5230 w 10201"/>
                  <a:gd name="T31" fmla="*/ 18665 h 20885"/>
                  <a:gd name="T32" fmla="*/ 5544 w 10201"/>
                  <a:gd name="T33" fmla="*/ 19779 h 20885"/>
                  <a:gd name="T34" fmla="*/ 5849 w 10201"/>
                  <a:gd name="T35" fmla="*/ 20469 h 20885"/>
                  <a:gd name="T36" fmla="*/ 6095 w 10201"/>
                  <a:gd name="T37" fmla="*/ 20692 h 20885"/>
                  <a:gd name="T38" fmla="*/ 6323 w 10201"/>
                  <a:gd name="T39" fmla="*/ 20541 h 20885"/>
                  <a:gd name="T40" fmla="*/ 6624 w 10201"/>
                  <a:gd name="T41" fmla="*/ 19934 h 20885"/>
                  <a:gd name="T42" fmla="*/ 6936 w 10201"/>
                  <a:gd name="T43" fmla="*/ 18892 h 20885"/>
                  <a:gd name="T44" fmla="*/ 7250 w 10201"/>
                  <a:gd name="T45" fmla="*/ 17473 h 20885"/>
                  <a:gd name="T46" fmla="*/ 7566 w 10201"/>
                  <a:gd name="T47" fmla="*/ 15742 h 20885"/>
                  <a:gd name="T48" fmla="*/ 7881 w 10201"/>
                  <a:gd name="T49" fmla="*/ 13777 h 20885"/>
                  <a:gd name="T50" fmla="*/ 8196 w 10201"/>
                  <a:gd name="T51" fmla="*/ 11663 h 20885"/>
                  <a:gd name="T52" fmla="*/ 8511 w 10201"/>
                  <a:gd name="T53" fmla="*/ 9495 h 20885"/>
                  <a:gd name="T54" fmla="*/ 8828 w 10201"/>
                  <a:gd name="T55" fmla="*/ 7366 h 20885"/>
                  <a:gd name="T56" fmla="*/ 9143 w 10201"/>
                  <a:gd name="T57" fmla="*/ 5372 h 20885"/>
                  <a:gd name="T58" fmla="*/ 9459 w 10201"/>
                  <a:gd name="T59" fmla="*/ 3598 h 20885"/>
                  <a:gd name="T60" fmla="*/ 9775 w 10201"/>
                  <a:gd name="T61" fmla="*/ 2123 h 20885"/>
                  <a:gd name="T62" fmla="*/ 10126 w 10201"/>
                  <a:gd name="T63" fmla="*/ 1544 h 20885"/>
                  <a:gd name="T64" fmla="*/ 9812 w 10201"/>
                  <a:gd name="T65" fmla="*/ 2825 h 20885"/>
                  <a:gd name="T66" fmla="*/ 9497 w 10201"/>
                  <a:gd name="T67" fmla="*/ 4444 h 20885"/>
                  <a:gd name="T68" fmla="*/ 9182 w 10201"/>
                  <a:gd name="T69" fmla="*/ 6329 h 20885"/>
                  <a:gd name="T70" fmla="*/ 8866 w 10201"/>
                  <a:gd name="T71" fmla="*/ 8396 h 20885"/>
                  <a:gd name="T72" fmla="*/ 8551 w 10201"/>
                  <a:gd name="T73" fmla="*/ 10555 h 20885"/>
                  <a:gd name="T74" fmla="*/ 8236 w 10201"/>
                  <a:gd name="T75" fmla="*/ 12711 h 20885"/>
                  <a:gd name="T76" fmla="*/ 7920 w 10201"/>
                  <a:gd name="T77" fmla="*/ 14767 h 20885"/>
                  <a:gd name="T78" fmla="*/ 7605 w 10201"/>
                  <a:gd name="T79" fmla="*/ 16635 h 20885"/>
                  <a:gd name="T80" fmla="*/ 7288 w 10201"/>
                  <a:gd name="T81" fmla="*/ 18233 h 20885"/>
                  <a:gd name="T82" fmla="*/ 6971 w 10201"/>
                  <a:gd name="T83" fmla="*/ 19494 h 20885"/>
                  <a:gd name="T84" fmla="*/ 6649 w 10201"/>
                  <a:gd name="T85" fmla="*/ 20366 h 20885"/>
                  <a:gd name="T86" fmla="*/ 6298 w 10201"/>
                  <a:gd name="T87" fmla="*/ 20829 h 20885"/>
                  <a:gd name="T88" fmla="*/ 5870 w 10201"/>
                  <a:gd name="T89" fmla="*/ 20789 h 20885"/>
                  <a:gd name="T90" fmla="*/ 5530 w 10201"/>
                  <a:gd name="T91" fmla="*/ 20274 h 20885"/>
                  <a:gd name="T92" fmla="*/ 5209 w 10201"/>
                  <a:gd name="T93" fmla="*/ 19350 h 20885"/>
                  <a:gd name="T94" fmla="*/ 4893 w 10201"/>
                  <a:gd name="T95" fmla="*/ 18042 h 20885"/>
                  <a:gd name="T96" fmla="*/ 4576 w 10201"/>
                  <a:gd name="T97" fmla="*/ 16404 h 20885"/>
                  <a:gd name="T98" fmla="*/ 4261 w 10201"/>
                  <a:gd name="T99" fmla="*/ 14506 h 20885"/>
                  <a:gd name="T100" fmla="*/ 3944 w 10201"/>
                  <a:gd name="T101" fmla="*/ 12431 h 20885"/>
                  <a:gd name="T102" fmla="*/ 3629 w 10201"/>
                  <a:gd name="T103" fmla="*/ 10270 h 20885"/>
                  <a:gd name="T104" fmla="*/ 3315 w 10201"/>
                  <a:gd name="T105" fmla="*/ 8119 h 20885"/>
                  <a:gd name="T106" fmla="*/ 2999 w 10201"/>
                  <a:gd name="T107" fmla="*/ 6070 h 20885"/>
                  <a:gd name="T108" fmla="*/ 2684 w 10201"/>
                  <a:gd name="T109" fmla="*/ 4215 h 20885"/>
                  <a:gd name="T110" fmla="*/ 2369 w 10201"/>
                  <a:gd name="T111" fmla="*/ 2636 h 20885"/>
                  <a:gd name="T112" fmla="*/ 2056 w 10201"/>
                  <a:gd name="T113" fmla="*/ 1405 h 20885"/>
                  <a:gd name="T114" fmla="*/ 1746 w 10201"/>
                  <a:gd name="T115" fmla="*/ 581 h 20885"/>
                  <a:gd name="T116" fmla="*/ 1471 w 10201"/>
                  <a:gd name="T117" fmla="*/ 216 h 20885"/>
                  <a:gd name="T118" fmla="*/ 1266 w 10201"/>
                  <a:gd name="T119" fmla="*/ 250 h 20885"/>
                  <a:gd name="T120" fmla="*/ 974 w 10201"/>
                  <a:gd name="T121" fmla="*/ 716 h 20885"/>
                  <a:gd name="T122" fmla="*/ 662 w 10201"/>
                  <a:gd name="T123" fmla="*/ 1632 h 20885"/>
                  <a:gd name="T124" fmla="*/ 348 w 10201"/>
                  <a:gd name="T125" fmla="*/ 2942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01" h="20885">
                    <a:moveTo>
                      <a:pt x="10" y="3651"/>
                    </a:moveTo>
                    <a:lnTo>
                      <a:pt x="25" y="3574"/>
                    </a:lnTo>
                    <a:lnTo>
                      <a:pt x="40" y="3496"/>
                    </a:lnTo>
                    <a:lnTo>
                      <a:pt x="55" y="3420"/>
                    </a:lnTo>
                    <a:lnTo>
                      <a:pt x="70" y="3344"/>
                    </a:lnTo>
                    <a:lnTo>
                      <a:pt x="85" y="3269"/>
                    </a:lnTo>
                    <a:lnTo>
                      <a:pt x="100" y="3194"/>
                    </a:lnTo>
                    <a:lnTo>
                      <a:pt x="115" y="3120"/>
                    </a:lnTo>
                    <a:lnTo>
                      <a:pt x="130" y="3047"/>
                    </a:lnTo>
                    <a:lnTo>
                      <a:pt x="145" y="2975"/>
                    </a:lnTo>
                    <a:lnTo>
                      <a:pt x="160" y="2903"/>
                    </a:lnTo>
                    <a:lnTo>
                      <a:pt x="176" y="2832"/>
                    </a:lnTo>
                    <a:lnTo>
                      <a:pt x="191" y="2762"/>
                    </a:lnTo>
                    <a:lnTo>
                      <a:pt x="206" y="2693"/>
                    </a:lnTo>
                    <a:lnTo>
                      <a:pt x="221" y="2624"/>
                    </a:lnTo>
                    <a:lnTo>
                      <a:pt x="236" y="2556"/>
                    </a:lnTo>
                    <a:lnTo>
                      <a:pt x="251" y="2489"/>
                    </a:lnTo>
                    <a:lnTo>
                      <a:pt x="266" y="2423"/>
                    </a:lnTo>
                    <a:lnTo>
                      <a:pt x="281" y="2357"/>
                    </a:lnTo>
                    <a:lnTo>
                      <a:pt x="296" y="2293"/>
                    </a:lnTo>
                    <a:lnTo>
                      <a:pt x="311" y="2229"/>
                    </a:lnTo>
                    <a:lnTo>
                      <a:pt x="326" y="2166"/>
                    </a:lnTo>
                    <a:lnTo>
                      <a:pt x="341" y="2104"/>
                    </a:lnTo>
                    <a:lnTo>
                      <a:pt x="356" y="2043"/>
                    </a:lnTo>
                    <a:lnTo>
                      <a:pt x="371" y="1982"/>
                    </a:lnTo>
                    <a:lnTo>
                      <a:pt x="386" y="1922"/>
                    </a:lnTo>
                    <a:lnTo>
                      <a:pt x="401" y="1863"/>
                    </a:lnTo>
                    <a:lnTo>
                      <a:pt x="417" y="1804"/>
                    </a:lnTo>
                    <a:lnTo>
                      <a:pt x="432" y="1748"/>
                    </a:lnTo>
                    <a:lnTo>
                      <a:pt x="447" y="1691"/>
                    </a:lnTo>
                    <a:lnTo>
                      <a:pt x="462" y="1635"/>
                    </a:lnTo>
                    <a:lnTo>
                      <a:pt x="477" y="1581"/>
                    </a:lnTo>
                    <a:lnTo>
                      <a:pt x="492" y="1527"/>
                    </a:lnTo>
                    <a:lnTo>
                      <a:pt x="507" y="1474"/>
                    </a:lnTo>
                    <a:lnTo>
                      <a:pt x="522" y="1422"/>
                    </a:lnTo>
                    <a:lnTo>
                      <a:pt x="537" y="1371"/>
                    </a:lnTo>
                    <a:lnTo>
                      <a:pt x="553" y="1321"/>
                    </a:lnTo>
                    <a:lnTo>
                      <a:pt x="568" y="1271"/>
                    </a:lnTo>
                    <a:lnTo>
                      <a:pt x="583" y="1223"/>
                    </a:lnTo>
                    <a:lnTo>
                      <a:pt x="600" y="1174"/>
                    </a:lnTo>
                    <a:lnTo>
                      <a:pt x="614" y="1129"/>
                    </a:lnTo>
                    <a:lnTo>
                      <a:pt x="629" y="1083"/>
                    </a:lnTo>
                    <a:lnTo>
                      <a:pt x="645" y="1038"/>
                    </a:lnTo>
                    <a:lnTo>
                      <a:pt x="660" y="994"/>
                    </a:lnTo>
                    <a:lnTo>
                      <a:pt x="675" y="951"/>
                    </a:lnTo>
                    <a:lnTo>
                      <a:pt x="690" y="909"/>
                    </a:lnTo>
                    <a:lnTo>
                      <a:pt x="706" y="868"/>
                    </a:lnTo>
                    <a:lnTo>
                      <a:pt x="721" y="828"/>
                    </a:lnTo>
                    <a:lnTo>
                      <a:pt x="736" y="788"/>
                    </a:lnTo>
                    <a:lnTo>
                      <a:pt x="751" y="750"/>
                    </a:lnTo>
                    <a:lnTo>
                      <a:pt x="767" y="712"/>
                    </a:lnTo>
                    <a:lnTo>
                      <a:pt x="782" y="676"/>
                    </a:lnTo>
                    <a:lnTo>
                      <a:pt x="797" y="641"/>
                    </a:lnTo>
                    <a:lnTo>
                      <a:pt x="813" y="606"/>
                    </a:lnTo>
                    <a:lnTo>
                      <a:pt x="829" y="572"/>
                    </a:lnTo>
                    <a:lnTo>
                      <a:pt x="844" y="540"/>
                    </a:lnTo>
                    <a:lnTo>
                      <a:pt x="859" y="508"/>
                    </a:lnTo>
                    <a:lnTo>
                      <a:pt x="875" y="477"/>
                    </a:lnTo>
                    <a:lnTo>
                      <a:pt x="890" y="446"/>
                    </a:lnTo>
                    <a:lnTo>
                      <a:pt x="907" y="417"/>
                    </a:lnTo>
                    <a:lnTo>
                      <a:pt x="922" y="390"/>
                    </a:lnTo>
                    <a:lnTo>
                      <a:pt x="937" y="362"/>
                    </a:lnTo>
                    <a:lnTo>
                      <a:pt x="953" y="336"/>
                    </a:lnTo>
                    <a:lnTo>
                      <a:pt x="969" y="311"/>
                    </a:lnTo>
                    <a:lnTo>
                      <a:pt x="985" y="286"/>
                    </a:lnTo>
                    <a:lnTo>
                      <a:pt x="1002" y="262"/>
                    </a:lnTo>
                    <a:lnTo>
                      <a:pt x="1017" y="241"/>
                    </a:lnTo>
                    <a:lnTo>
                      <a:pt x="1034" y="219"/>
                    </a:lnTo>
                    <a:lnTo>
                      <a:pt x="1050" y="198"/>
                    </a:lnTo>
                    <a:lnTo>
                      <a:pt x="1068" y="177"/>
                    </a:lnTo>
                    <a:lnTo>
                      <a:pt x="1083" y="160"/>
                    </a:lnTo>
                    <a:lnTo>
                      <a:pt x="1100" y="142"/>
                    </a:lnTo>
                    <a:lnTo>
                      <a:pt x="1120" y="123"/>
                    </a:lnTo>
                    <a:lnTo>
                      <a:pt x="1135" y="109"/>
                    </a:lnTo>
                    <a:lnTo>
                      <a:pt x="1153" y="94"/>
                    </a:lnTo>
                    <a:lnTo>
                      <a:pt x="1174" y="78"/>
                    </a:lnTo>
                    <a:lnTo>
                      <a:pt x="1189" y="67"/>
                    </a:lnTo>
                    <a:lnTo>
                      <a:pt x="1211" y="53"/>
                    </a:lnTo>
                    <a:lnTo>
                      <a:pt x="1226" y="44"/>
                    </a:lnTo>
                    <a:lnTo>
                      <a:pt x="1250" y="32"/>
                    </a:lnTo>
                    <a:lnTo>
                      <a:pt x="1265" y="25"/>
                    </a:lnTo>
                    <a:lnTo>
                      <a:pt x="1290" y="16"/>
                    </a:lnTo>
                    <a:lnTo>
                      <a:pt x="1311" y="11"/>
                    </a:lnTo>
                    <a:lnTo>
                      <a:pt x="1326" y="7"/>
                    </a:lnTo>
                    <a:lnTo>
                      <a:pt x="1355" y="2"/>
                    </a:lnTo>
                    <a:lnTo>
                      <a:pt x="1375" y="1"/>
                    </a:lnTo>
                    <a:lnTo>
                      <a:pt x="1396" y="0"/>
                    </a:lnTo>
                    <a:lnTo>
                      <a:pt x="1411" y="0"/>
                    </a:lnTo>
                    <a:lnTo>
                      <a:pt x="1439" y="3"/>
                    </a:lnTo>
                    <a:lnTo>
                      <a:pt x="1460" y="7"/>
                    </a:lnTo>
                    <a:lnTo>
                      <a:pt x="1481" y="13"/>
                    </a:lnTo>
                    <a:lnTo>
                      <a:pt x="1502" y="19"/>
                    </a:lnTo>
                    <a:lnTo>
                      <a:pt x="1522" y="27"/>
                    </a:lnTo>
                    <a:lnTo>
                      <a:pt x="1542" y="36"/>
                    </a:lnTo>
                    <a:lnTo>
                      <a:pt x="1562" y="47"/>
                    </a:lnTo>
                    <a:lnTo>
                      <a:pt x="1581" y="58"/>
                    </a:lnTo>
                    <a:lnTo>
                      <a:pt x="1600" y="71"/>
                    </a:lnTo>
                    <a:lnTo>
                      <a:pt x="1618" y="84"/>
                    </a:lnTo>
                    <a:lnTo>
                      <a:pt x="1636" y="99"/>
                    </a:lnTo>
                    <a:lnTo>
                      <a:pt x="1657" y="117"/>
                    </a:lnTo>
                    <a:lnTo>
                      <a:pt x="1672" y="131"/>
                    </a:lnTo>
                    <a:lnTo>
                      <a:pt x="1689" y="149"/>
                    </a:lnTo>
                    <a:lnTo>
                      <a:pt x="1707" y="167"/>
                    </a:lnTo>
                    <a:lnTo>
                      <a:pt x="1725" y="189"/>
                    </a:lnTo>
                    <a:lnTo>
                      <a:pt x="1740" y="207"/>
                    </a:lnTo>
                    <a:lnTo>
                      <a:pt x="1757" y="228"/>
                    </a:lnTo>
                    <a:lnTo>
                      <a:pt x="1775" y="253"/>
                    </a:lnTo>
                    <a:lnTo>
                      <a:pt x="1790" y="274"/>
                    </a:lnTo>
                    <a:lnTo>
                      <a:pt x="1806" y="297"/>
                    </a:lnTo>
                    <a:lnTo>
                      <a:pt x="1823" y="325"/>
                    </a:lnTo>
                    <a:lnTo>
                      <a:pt x="1838" y="349"/>
                    </a:lnTo>
                    <a:lnTo>
                      <a:pt x="1854" y="375"/>
                    </a:lnTo>
                    <a:lnTo>
                      <a:pt x="1870" y="405"/>
                    </a:lnTo>
                    <a:lnTo>
                      <a:pt x="1885" y="432"/>
                    </a:lnTo>
                    <a:lnTo>
                      <a:pt x="1902" y="463"/>
                    </a:lnTo>
                    <a:lnTo>
                      <a:pt x="1917" y="492"/>
                    </a:lnTo>
                    <a:lnTo>
                      <a:pt x="1932" y="524"/>
                    </a:lnTo>
                    <a:lnTo>
                      <a:pt x="1948" y="558"/>
                    </a:lnTo>
                    <a:lnTo>
                      <a:pt x="1963" y="590"/>
                    </a:lnTo>
                    <a:lnTo>
                      <a:pt x="1979" y="624"/>
                    </a:lnTo>
                    <a:lnTo>
                      <a:pt x="1995" y="661"/>
                    </a:lnTo>
                    <a:lnTo>
                      <a:pt x="2010" y="696"/>
                    </a:lnTo>
                    <a:lnTo>
                      <a:pt x="2025" y="733"/>
                    </a:lnTo>
                    <a:lnTo>
                      <a:pt x="2040" y="770"/>
                    </a:lnTo>
                    <a:lnTo>
                      <a:pt x="2056" y="809"/>
                    </a:lnTo>
                    <a:lnTo>
                      <a:pt x="2071" y="851"/>
                    </a:lnTo>
                    <a:lnTo>
                      <a:pt x="2086" y="891"/>
                    </a:lnTo>
                    <a:lnTo>
                      <a:pt x="2102" y="932"/>
                    </a:lnTo>
                    <a:lnTo>
                      <a:pt x="2117" y="975"/>
                    </a:lnTo>
                    <a:lnTo>
                      <a:pt x="2132" y="1017"/>
                    </a:lnTo>
                    <a:lnTo>
                      <a:pt x="2148" y="1062"/>
                    </a:lnTo>
                    <a:lnTo>
                      <a:pt x="2164" y="1108"/>
                    </a:lnTo>
                    <a:lnTo>
                      <a:pt x="2179" y="1155"/>
                    </a:lnTo>
                    <a:lnTo>
                      <a:pt x="2194" y="1202"/>
                    </a:lnTo>
                    <a:lnTo>
                      <a:pt x="2209" y="1249"/>
                    </a:lnTo>
                    <a:lnTo>
                      <a:pt x="2224" y="1299"/>
                    </a:lnTo>
                    <a:lnTo>
                      <a:pt x="2239" y="1348"/>
                    </a:lnTo>
                    <a:lnTo>
                      <a:pt x="2254" y="1399"/>
                    </a:lnTo>
                    <a:lnTo>
                      <a:pt x="2270" y="1452"/>
                    </a:lnTo>
                    <a:lnTo>
                      <a:pt x="2285" y="1504"/>
                    </a:lnTo>
                    <a:lnTo>
                      <a:pt x="2300" y="1557"/>
                    </a:lnTo>
                    <a:lnTo>
                      <a:pt x="2315" y="1612"/>
                    </a:lnTo>
                    <a:lnTo>
                      <a:pt x="2330" y="1666"/>
                    </a:lnTo>
                    <a:lnTo>
                      <a:pt x="2345" y="1723"/>
                    </a:lnTo>
                    <a:lnTo>
                      <a:pt x="2360" y="1780"/>
                    </a:lnTo>
                    <a:lnTo>
                      <a:pt x="2375" y="1837"/>
                    </a:lnTo>
                    <a:lnTo>
                      <a:pt x="2390" y="1895"/>
                    </a:lnTo>
                    <a:lnTo>
                      <a:pt x="2406" y="1955"/>
                    </a:lnTo>
                    <a:lnTo>
                      <a:pt x="2421" y="2015"/>
                    </a:lnTo>
                    <a:lnTo>
                      <a:pt x="2436" y="2077"/>
                    </a:lnTo>
                    <a:lnTo>
                      <a:pt x="2451" y="2139"/>
                    </a:lnTo>
                    <a:lnTo>
                      <a:pt x="2466" y="2201"/>
                    </a:lnTo>
                    <a:lnTo>
                      <a:pt x="2481" y="2264"/>
                    </a:lnTo>
                    <a:lnTo>
                      <a:pt x="2496" y="2329"/>
                    </a:lnTo>
                    <a:lnTo>
                      <a:pt x="2511" y="2394"/>
                    </a:lnTo>
                    <a:lnTo>
                      <a:pt x="2526" y="2460"/>
                    </a:lnTo>
                    <a:lnTo>
                      <a:pt x="2541" y="2526"/>
                    </a:lnTo>
                    <a:lnTo>
                      <a:pt x="2556" y="2595"/>
                    </a:lnTo>
                    <a:lnTo>
                      <a:pt x="2571" y="2663"/>
                    </a:lnTo>
                    <a:lnTo>
                      <a:pt x="2586" y="2732"/>
                    </a:lnTo>
                    <a:lnTo>
                      <a:pt x="2601" y="2801"/>
                    </a:lnTo>
                    <a:lnTo>
                      <a:pt x="2616" y="2873"/>
                    </a:lnTo>
                    <a:lnTo>
                      <a:pt x="2631" y="2944"/>
                    </a:lnTo>
                    <a:lnTo>
                      <a:pt x="2646" y="3016"/>
                    </a:lnTo>
                    <a:lnTo>
                      <a:pt x="2661" y="3088"/>
                    </a:lnTo>
                    <a:lnTo>
                      <a:pt x="2677" y="3162"/>
                    </a:lnTo>
                    <a:lnTo>
                      <a:pt x="2692" y="3236"/>
                    </a:lnTo>
                    <a:lnTo>
                      <a:pt x="2707" y="3310"/>
                    </a:lnTo>
                    <a:lnTo>
                      <a:pt x="2722" y="3387"/>
                    </a:lnTo>
                    <a:lnTo>
                      <a:pt x="2737" y="3463"/>
                    </a:lnTo>
                    <a:lnTo>
                      <a:pt x="2752" y="3540"/>
                    </a:lnTo>
                    <a:lnTo>
                      <a:pt x="2767" y="3618"/>
                    </a:lnTo>
                    <a:lnTo>
                      <a:pt x="2782" y="3696"/>
                    </a:lnTo>
                    <a:lnTo>
                      <a:pt x="2797" y="3776"/>
                    </a:lnTo>
                    <a:lnTo>
                      <a:pt x="2813" y="3853"/>
                    </a:lnTo>
                    <a:lnTo>
                      <a:pt x="2828" y="3936"/>
                    </a:lnTo>
                    <a:lnTo>
                      <a:pt x="2843" y="4017"/>
                    </a:lnTo>
                    <a:lnTo>
                      <a:pt x="2858" y="4098"/>
                    </a:lnTo>
                    <a:lnTo>
                      <a:pt x="2873" y="4180"/>
                    </a:lnTo>
                    <a:lnTo>
                      <a:pt x="2888" y="4263"/>
                    </a:lnTo>
                    <a:lnTo>
                      <a:pt x="2903" y="4346"/>
                    </a:lnTo>
                    <a:lnTo>
                      <a:pt x="2918" y="4432"/>
                    </a:lnTo>
                    <a:lnTo>
                      <a:pt x="2933" y="4516"/>
                    </a:lnTo>
                    <a:lnTo>
                      <a:pt x="2948" y="4601"/>
                    </a:lnTo>
                    <a:lnTo>
                      <a:pt x="2963" y="4687"/>
                    </a:lnTo>
                    <a:lnTo>
                      <a:pt x="2978" y="4774"/>
                    </a:lnTo>
                    <a:lnTo>
                      <a:pt x="2993" y="4860"/>
                    </a:lnTo>
                    <a:lnTo>
                      <a:pt x="3008" y="4948"/>
                    </a:lnTo>
                    <a:lnTo>
                      <a:pt x="3023" y="5036"/>
                    </a:lnTo>
                    <a:lnTo>
                      <a:pt x="3038" y="5126"/>
                    </a:lnTo>
                    <a:lnTo>
                      <a:pt x="3053" y="5215"/>
                    </a:lnTo>
                    <a:lnTo>
                      <a:pt x="3068" y="5304"/>
                    </a:lnTo>
                    <a:lnTo>
                      <a:pt x="3083" y="5395"/>
                    </a:lnTo>
                    <a:lnTo>
                      <a:pt x="3098" y="5485"/>
                    </a:lnTo>
                    <a:lnTo>
                      <a:pt x="3113" y="5576"/>
                    </a:lnTo>
                    <a:lnTo>
                      <a:pt x="3128" y="5668"/>
                    </a:lnTo>
                    <a:lnTo>
                      <a:pt x="3143" y="5760"/>
                    </a:lnTo>
                    <a:lnTo>
                      <a:pt x="3158" y="5853"/>
                    </a:lnTo>
                    <a:lnTo>
                      <a:pt x="3173" y="5946"/>
                    </a:lnTo>
                    <a:lnTo>
                      <a:pt x="3188" y="6039"/>
                    </a:lnTo>
                    <a:lnTo>
                      <a:pt x="3203" y="6133"/>
                    </a:lnTo>
                    <a:lnTo>
                      <a:pt x="3218" y="6227"/>
                    </a:lnTo>
                    <a:lnTo>
                      <a:pt x="3233" y="6322"/>
                    </a:lnTo>
                    <a:lnTo>
                      <a:pt x="3248" y="6417"/>
                    </a:lnTo>
                    <a:lnTo>
                      <a:pt x="3263" y="6514"/>
                    </a:lnTo>
                    <a:lnTo>
                      <a:pt x="3278" y="6610"/>
                    </a:lnTo>
                    <a:lnTo>
                      <a:pt x="3293" y="6706"/>
                    </a:lnTo>
                    <a:lnTo>
                      <a:pt x="3308" y="6803"/>
                    </a:lnTo>
                    <a:lnTo>
                      <a:pt x="3323" y="6900"/>
                    </a:lnTo>
                    <a:lnTo>
                      <a:pt x="3338" y="6998"/>
                    </a:lnTo>
                    <a:lnTo>
                      <a:pt x="3353" y="7095"/>
                    </a:lnTo>
                    <a:lnTo>
                      <a:pt x="3368" y="7193"/>
                    </a:lnTo>
                    <a:lnTo>
                      <a:pt x="3383" y="7292"/>
                    </a:lnTo>
                    <a:lnTo>
                      <a:pt x="3398" y="7391"/>
                    </a:lnTo>
                    <a:lnTo>
                      <a:pt x="3413" y="7490"/>
                    </a:lnTo>
                    <a:lnTo>
                      <a:pt x="3428" y="7589"/>
                    </a:lnTo>
                    <a:lnTo>
                      <a:pt x="3443" y="7689"/>
                    </a:lnTo>
                    <a:lnTo>
                      <a:pt x="3458" y="7789"/>
                    </a:lnTo>
                    <a:lnTo>
                      <a:pt x="3473" y="7889"/>
                    </a:lnTo>
                    <a:lnTo>
                      <a:pt x="3489" y="7988"/>
                    </a:lnTo>
                    <a:lnTo>
                      <a:pt x="3504" y="8090"/>
                    </a:lnTo>
                    <a:lnTo>
                      <a:pt x="3519" y="8191"/>
                    </a:lnTo>
                    <a:lnTo>
                      <a:pt x="3534" y="8292"/>
                    </a:lnTo>
                    <a:lnTo>
                      <a:pt x="3549" y="8393"/>
                    </a:lnTo>
                    <a:lnTo>
                      <a:pt x="3564" y="8496"/>
                    </a:lnTo>
                    <a:lnTo>
                      <a:pt x="3579" y="8598"/>
                    </a:lnTo>
                    <a:lnTo>
                      <a:pt x="3594" y="8698"/>
                    </a:lnTo>
                    <a:lnTo>
                      <a:pt x="3609" y="8802"/>
                    </a:lnTo>
                    <a:lnTo>
                      <a:pt x="3624" y="8904"/>
                    </a:lnTo>
                    <a:lnTo>
                      <a:pt x="3639" y="9006"/>
                    </a:lnTo>
                    <a:lnTo>
                      <a:pt x="3654" y="9109"/>
                    </a:lnTo>
                    <a:lnTo>
                      <a:pt x="3669" y="9211"/>
                    </a:lnTo>
                    <a:lnTo>
                      <a:pt x="3684" y="9314"/>
                    </a:lnTo>
                    <a:lnTo>
                      <a:pt x="3699" y="9417"/>
                    </a:lnTo>
                    <a:lnTo>
                      <a:pt x="3714" y="9520"/>
                    </a:lnTo>
                    <a:lnTo>
                      <a:pt x="3729" y="9623"/>
                    </a:lnTo>
                    <a:lnTo>
                      <a:pt x="3744" y="9726"/>
                    </a:lnTo>
                    <a:lnTo>
                      <a:pt x="3759" y="9830"/>
                    </a:lnTo>
                    <a:lnTo>
                      <a:pt x="3774" y="9933"/>
                    </a:lnTo>
                    <a:lnTo>
                      <a:pt x="3789" y="10036"/>
                    </a:lnTo>
                    <a:lnTo>
                      <a:pt x="3804" y="10140"/>
                    </a:lnTo>
                    <a:lnTo>
                      <a:pt x="3819" y="10243"/>
                    </a:lnTo>
                    <a:lnTo>
                      <a:pt x="3834" y="10347"/>
                    </a:lnTo>
                    <a:lnTo>
                      <a:pt x="3849" y="10450"/>
                    </a:lnTo>
                    <a:lnTo>
                      <a:pt x="3864" y="10554"/>
                    </a:lnTo>
                    <a:lnTo>
                      <a:pt x="3879" y="10657"/>
                    </a:lnTo>
                    <a:lnTo>
                      <a:pt x="3894" y="10761"/>
                    </a:lnTo>
                    <a:lnTo>
                      <a:pt x="3909" y="10864"/>
                    </a:lnTo>
                    <a:lnTo>
                      <a:pt x="3924" y="10967"/>
                    </a:lnTo>
                    <a:lnTo>
                      <a:pt x="3939" y="11071"/>
                    </a:lnTo>
                    <a:lnTo>
                      <a:pt x="3954" y="11174"/>
                    </a:lnTo>
                    <a:lnTo>
                      <a:pt x="3969" y="11277"/>
                    </a:lnTo>
                    <a:lnTo>
                      <a:pt x="3984" y="11380"/>
                    </a:lnTo>
                    <a:lnTo>
                      <a:pt x="3999" y="11483"/>
                    </a:lnTo>
                    <a:lnTo>
                      <a:pt x="4014" y="11586"/>
                    </a:lnTo>
                    <a:lnTo>
                      <a:pt x="4029" y="11689"/>
                    </a:lnTo>
                    <a:lnTo>
                      <a:pt x="4044" y="11791"/>
                    </a:lnTo>
                    <a:lnTo>
                      <a:pt x="4059" y="11894"/>
                    </a:lnTo>
                    <a:lnTo>
                      <a:pt x="4074" y="11996"/>
                    </a:lnTo>
                    <a:lnTo>
                      <a:pt x="4089" y="12098"/>
                    </a:lnTo>
                    <a:lnTo>
                      <a:pt x="4104" y="12200"/>
                    </a:lnTo>
                    <a:lnTo>
                      <a:pt x="4119" y="12302"/>
                    </a:lnTo>
                    <a:lnTo>
                      <a:pt x="4134" y="12404"/>
                    </a:lnTo>
                    <a:lnTo>
                      <a:pt x="4149" y="12504"/>
                    </a:lnTo>
                    <a:lnTo>
                      <a:pt x="4165" y="12606"/>
                    </a:lnTo>
                    <a:lnTo>
                      <a:pt x="4180" y="12707"/>
                    </a:lnTo>
                    <a:lnTo>
                      <a:pt x="4195" y="12807"/>
                    </a:lnTo>
                    <a:lnTo>
                      <a:pt x="4210" y="12908"/>
                    </a:lnTo>
                    <a:lnTo>
                      <a:pt x="4225" y="13008"/>
                    </a:lnTo>
                    <a:lnTo>
                      <a:pt x="4240" y="13108"/>
                    </a:lnTo>
                    <a:lnTo>
                      <a:pt x="4255" y="13208"/>
                    </a:lnTo>
                    <a:lnTo>
                      <a:pt x="4270" y="13308"/>
                    </a:lnTo>
                    <a:lnTo>
                      <a:pt x="4285" y="13407"/>
                    </a:lnTo>
                    <a:lnTo>
                      <a:pt x="4300" y="13506"/>
                    </a:lnTo>
                    <a:lnTo>
                      <a:pt x="4315" y="13605"/>
                    </a:lnTo>
                    <a:lnTo>
                      <a:pt x="4330" y="13703"/>
                    </a:lnTo>
                    <a:lnTo>
                      <a:pt x="4345" y="13801"/>
                    </a:lnTo>
                    <a:lnTo>
                      <a:pt x="4360" y="13898"/>
                    </a:lnTo>
                    <a:lnTo>
                      <a:pt x="4375" y="13996"/>
                    </a:lnTo>
                    <a:lnTo>
                      <a:pt x="4390" y="14093"/>
                    </a:lnTo>
                    <a:lnTo>
                      <a:pt x="4405" y="14189"/>
                    </a:lnTo>
                    <a:lnTo>
                      <a:pt x="4420" y="14285"/>
                    </a:lnTo>
                    <a:lnTo>
                      <a:pt x="4435" y="14381"/>
                    </a:lnTo>
                    <a:lnTo>
                      <a:pt x="4450" y="14477"/>
                    </a:lnTo>
                    <a:lnTo>
                      <a:pt x="4465" y="14571"/>
                    </a:lnTo>
                    <a:lnTo>
                      <a:pt x="4480" y="14665"/>
                    </a:lnTo>
                    <a:lnTo>
                      <a:pt x="4495" y="14760"/>
                    </a:lnTo>
                    <a:lnTo>
                      <a:pt x="4510" y="14853"/>
                    </a:lnTo>
                    <a:lnTo>
                      <a:pt x="4525" y="14947"/>
                    </a:lnTo>
                    <a:lnTo>
                      <a:pt x="4540" y="15039"/>
                    </a:lnTo>
                    <a:lnTo>
                      <a:pt x="4555" y="15132"/>
                    </a:lnTo>
                    <a:lnTo>
                      <a:pt x="4570" y="15224"/>
                    </a:lnTo>
                    <a:lnTo>
                      <a:pt x="4585" y="15315"/>
                    </a:lnTo>
                    <a:lnTo>
                      <a:pt x="4600" y="15406"/>
                    </a:lnTo>
                    <a:lnTo>
                      <a:pt x="4615" y="15497"/>
                    </a:lnTo>
                    <a:lnTo>
                      <a:pt x="4630" y="15586"/>
                    </a:lnTo>
                    <a:lnTo>
                      <a:pt x="4645" y="15676"/>
                    </a:lnTo>
                    <a:lnTo>
                      <a:pt x="4660" y="15765"/>
                    </a:lnTo>
                    <a:lnTo>
                      <a:pt x="4675" y="15852"/>
                    </a:lnTo>
                    <a:lnTo>
                      <a:pt x="4690" y="15940"/>
                    </a:lnTo>
                    <a:lnTo>
                      <a:pt x="4705" y="16027"/>
                    </a:lnTo>
                    <a:lnTo>
                      <a:pt x="4720" y="16114"/>
                    </a:lnTo>
                    <a:lnTo>
                      <a:pt x="4735" y="16200"/>
                    </a:lnTo>
                    <a:lnTo>
                      <a:pt x="4750" y="16286"/>
                    </a:lnTo>
                    <a:lnTo>
                      <a:pt x="4765" y="16371"/>
                    </a:lnTo>
                    <a:lnTo>
                      <a:pt x="4780" y="16455"/>
                    </a:lnTo>
                    <a:lnTo>
                      <a:pt x="4795" y="16539"/>
                    </a:lnTo>
                    <a:lnTo>
                      <a:pt x="4810" y="16621"/>
                    </a:lnTo>
                    <a:lnTo>
                      <a:pt x="4825" y="16704"/>
                    </a:lnTo>
                    <a:lnTo>
                      <a:pt x="4841" y="16784"/>
                    </a:lnTo>
                    <a:lnTo>
                      <a:pt x="4856" y="16867"/>
                    </a:lnTo>
                    <a:lnTo>
                      <a:pt x="4871" y="16947"/>
                    </a:lnTo>
                    <a:lnTo>
                      <a:pt x="4886" y="17027"/>
                    </a:lnTo>
                    <a:lnTo>
                      <a:pt x="4901" y="17107"/>
                    </a:lnTo>
                    <a:lnTo>
                      <a:pt x="4916" y="17184"/>
                    </a:lnTo>
                    <a:lnTo>
                      <a:pt x="4931" y="17262"/>
                    </a:lnTo>
                    <a:lnTo>
                      <a:pt x="4946" y="17340"/>
                    </a:lnTo>
                    <a:lnTo>
                      <a:pt x="4961" y="17416"/>
                    </a:lnTo>
                    <a:lnTo>
                      <a:pt x="4976" y="17492"/>
                    </a:lnTo>
                    <a:lnTo>
                      <a:pt x="4991" y="17567"/>
                    </a:lnTo>
                    <a:lnTo>
                      <a:pt x="5006" y="17642"/>
                    </a:lnTo>
                    <a:lnTo>
                      <a:pt x="5021" y="17715"/>
                    </a:lnTo>
                    <a:lnTo>
                      <a:pt x="5036" y="17788"/>
                    </a:lnTo>
                    <a:lnTo>
                      <a:pt x="5050" y="17860"/>
                    </a:lnTo>
                    <a:lnTo>
                      <a:pt x="5065" y="17932"/>
                    </a:lnTo>
                    <a:lnTo>
                      <a:pt x="5080" y="18001"/>
                    </a:lnTo>
                    <a:lnTo>
                      <a:pt x="5095" y="18071"/>
                    </a:lnTo>
                    <a:lnTo>
                      <a:pt x="5110" y="18141"/>
                    </a:lnTo>
                    <a:lnTo>
                      <a:pt x="5125" y="18209"/>
                    </a:lnTo>
                    <a:lnTo>
                      <a:pt x="5140" y="18277"/>
                    </a:lnTo>
                    <a:lnTo>
                      <a:pt x="5155" y="18343"/>
                    </a:lnTo>
                    <a:lnTo>
                      <a:pt x="5170" y="18409"/>
                    </a:lnTo>
                    <a:lnTo>
                      <a:pt x="5185" y="18474"/>
                    </a:lnTo>
                    <a:lnTo>
                      <a:pt x="5200" y="18539"/>
                    </a:lnTo>
                    <a:lnTo>
                      <a:pt x="5215" y="18603"/>
                    </a:lnTo>
                    <a:lnTo>
                      <a:pt x="5230" y="18665"/>
                    </a:lnTo>
                    <a:lnTo>
                      <a:pt x="5245" y="18727"/>
                    </a:lnTo>
                    <a:lnTo>
                      <a:pt x="5260" y="18788"/>
                    </a:lnTo>
                    <a:lnTo>
                      <a:pt x="5275" y="18849"/>
                    </a:lnTo>
                    <a:lnTo>
                      <a:pt x="5290" y="18907"/>
                    </a:lnTo>
                    <a:lnTo>
                      <a:pt x="5305" y="18966"/>
                    </a:lnTo>
                    <a:lnTo>
                      <a:pt x="5319" y="19023"/>
                    </a:lnTo>
                    <a:lnTo>
                      <a:pt x="5334" y="19080"/>
                    </a:lnTo>
                    <a:lnTo>
                      <a:pt x="5349" y="19136"/>
                    </a:lnTo>
                    <a:lnTo>
                      <a:pt x="5364" y="19190"/>
                    </a:lnTo>
                    <a:lnTo>
                      <a:pt x="5379" y="19245"/>
                    </a:lnTo>
                    <a:lnTo>
                      <a:pt x="5394" y="19297"/>
                    </a:lnTo>
                    <a:lnTo>
                      <a:pt x="5409" y="19350"/>
                    </a:lnTo>
                    <a:lnTo>
                      <a:pt x="5424" y="19402"/>
                    </a:lnTo>
                    <a:lnTo>
                      <a:pt x="5438" y="19451"/>
                    </a:lnTo>
                    <a:lnTo>
                      <a:pt x="5453" y="19501"/>
                    </a:lnTo>
                    <a:lnTo>
                      <a:pt x="5468" y="19549"/>
                    </a:lnTo>
                    <a:lnTo>
                      <a:pt x="5483" y="19597"/>
                    </a:lnTo>
                    <a:lnTo>
                      <a:pt x="5498" y="19645"/>
                    </a:lnTo>
                    <a:lnTo>
                      <a:pt x="5513" y="19688"/>
                    </a:lnTo>
                    <a:lnTo>
                      <a:pt x="5529" y="19734"/>
                    </a:lnTo>
                    <a:lnTo>
                      <a:pt x="5544" y="19779"/>
                    </a:lnTo>
                    <a:lnTo>
                      <a:pt x="5558" y="19821"/>
                    </a:lnTo>
                    <a:lnTo>
                      <a:pt x="5573" y="19864"/>
                    </a:lnTo>
                    <a:lnTo>
                      <a:pt x="5588" y="19903"/>
                    </a:lnTo>
                    <a:lnTo>
                      <a:pt x="5603" y="19944"/>
                    </a:lnTo>
                    <a:lnTo>
                      <a:pt x="5617" y="19984"/>
                    </a:lnTo>
                    <a:lnTo>
                      <a:pt x="5632" y="20020"/>
                    </a:lnTo>
                    <a:lnTo>
                      <a:pt x="5647" y="20058"/>
                    </a:lnTo>
                    <a:lnTo>
                      <a:pt x="5661" y="20094"/>
                    </a:lnTo>
                    <a:lnTo>
                      <a:pt x="5676" y="20130"/>
                    </a:lnTo>
                    <a:lnTo>
                      <a:pt x="5691" y="20164"/>
                    </a:lnTo>
                    <a:lnTo>
                      <a:pt x="5705" y="20197"/>
                    </a:lnTo>
                    <a:lnTo>
                      <a:pt x="5720" y="20229"/>
                    </a:lnTo>
                    <a:lnTo>
                      <a:pt x="5734" y="20260"/>
                    </a:lnTo>
                    <a:lnTo>
                      <a:pt x="5748" y="20288"/>
                    </a:lnTo>
                    <a:lnTo>
                      <a:pt x="5763" y="20318"/>
                    </a:lnTo>
                    <a:lnTo>
                      <a:pt x="5778" y="20345"/>
                    </a:lnTo>
                    <a:lnTo>
                      <a:pt x="5792" y="20372"/>
                    </a:lnTo>
                    <a:lnTo>
                      <a:pt x="5806" y="20398"/>
                    </a:lnTo>
                    <a:lnTo>
                      <a:pt x="5821" y="20422"/>
                    </a:lnTo>
                    <a:lnTo>
                      <a:pt x="5835" y="20446"/>
                    </a:lnTo>
                    <a:lnTo>
                      <a:pt x="5849" y="20469"/>
                    </a:lnTo>
                    <a:lnTo>
                      <a:pt x="5863" y="20490"/>
                    </a:lnTo>
                    <a:lnTo>
                      <a:pt x="5877" y="20510"/>
                    </a:lnTo>
                    <a:lnTo>
                      <a:pt x="5891" y="20530"/>
                    </a:lnTo>
                    <a:lnTo>
                      <a:pt x="5904" y="20548"/>
                    </a:lnTo>
                    <a:lnTo>
                      <a:pt x="5918" y="20565"/>
                    </a:lnTo>
                    <a:lnTo>
                      <a:pt x="5931" y="20581"/>
                    </a:lnTo>
                    <a:lnTo>
                      <a:pt x="5944" y="20596"/>
                    </a:lnTo>
                    <a:lnTo>
                      <a:pt x="5958" y="20610"/>
                    </a:lnTo>
                    <a:lnTo>
                      <a:pt x="5968" y="20619"/>
                    </a:lnTo>
                    <a:lnTo>
                      <a:pt x="5983" y="20633"/>
                    </a:lnTo>
                    <a:lnTo>
                      <a:pt x="5995" y="20644"/>
                    </a:lnTo>
                    <a:lnTo>
                      <a:pt x="6007" y="20654"/>
                    </a:lnTo>
                    <a:lnTo>
                      <a:pt x="6016" y="20659"/>
                    </a:lnTo>
                    <a:lnTo>
                      <a:pt x="6031" y="20669"/>
                    </a:lnTo>
                    <a:lnTo>
                      <a:pt x="6042" y="20675"/>
                    </a:lnTo>
                    <a:lnTo>
                      <a:pt x="6048" y="20677"/>
                    </a:lnTo>
                    <a:lnTo>
                      <a:pt x="6063" y="20684"/>
                    </a:lnTo>
                    <a:lnTo>
                      <a:pt x="6073" y="20688"/>
                    </a:lnTo>
                    <a:lnTo>
                      <a:pt x="6077" y="20689"/>
                    </a:lnTo>
                    <a:lnTo>
                      <a:pt x="6092" y="20693"/>
                    </a:lnTo>
                    <a:lnTo>
                      <a:pt x="6095" y="20692"/>
                    </a:lnTo>
                    <a:lnTo>
                      <a:pt x="6104" y="20693"/>
                    </a:lnTo>
                    <a:lnTo>
                      <a:pt x="6120" y="20694"/>
                    </a:lnTo>
                    <a:lnTo>
                      <a:pt x="6122" y="20693"/>
                    </a:lnTo>
                    <a:lnTo>
                      <a:pt x="6131" y="20691"/>
                    </a:lnTo>
                    <a:lnTo>
                      <a:pt x="6146" y="20689"/>
                    </a:lnTo>
                    <a:lnTo>
                      <a:pt x="6149" y="20688"/>
                    </a:lnTo>
                    <a:lnTo>
                      <a:pt x="6158" y="20684"/>
                    </a:lnTo>
                    <a:lnTo>
                      <a:pt x="6168" y="20680"/>
                    </a:lnTo>
                    <a:lnTo>
                      <a:pt x="6183" y="20674"/>
                    </a:lnTo>
                    <a:lnTo>
                      <a:pt x="6188" y="20671"/>
                    </a:lnTo>
                    <a:lnTo>
                      <a:pt x="6199" y="20664"/>
                    </a:lnTo>
                    <a:lnTo>
                      <a:pt x="6210" y="20657"/>
                    </a:lnTo>
                    <a:lnTo>
                      <a:pt x="6222" y="20648"/>
                    </a:lnTo>
                    <a:lnTo>
                      <a:pt x="6233" y="20639"/>
                    </a:lnTo>
                    <a:lnTo>
                      <a:pt x="6246" y="20628"/>
                    </a:lnTo>
                    <a:lnTo>
                      <a:pt x="6258" y="20616"/>
                    </a:lnTo>
                    <a:lnTo>
                      <a:pt x="6271" y="20604"/>
                    </a:lnTo>
                    <a:lnTo>
                      <a:pt x="6283" y="20590"/>
                    </a:lnTo>
                    <a:lnTo>
                      <a:pt x="6295" y="20576"/>
                    </a:lnTo>
                    <a:lnTo>
                      <a:pt x="6310" y="20558"/>
                    </a:lnTo>
                    <a:lnTo>
                      <a:pt x="6323" y="20541"/>
                    </a:lnTo>
                    <a:lnTo>
                      <a:pt x="6337" y="20523"/>
                    </a:lnTo>
                    <a:lnTo>
                      <a:pt x="6350" y="20504"/>
                    </a:lnTo>
                    <a:lnTo>
                      <a:pt x="6364" y="20483"/>
                    </a:lnTo>
                    <a:lnTo>
                      <a:pt x="6377" y="20463"/>
                    </a:lnTo>
                    <a:lnTo>
                      <a:pt x="6392" y="20439"/>
                    </a:lnTo>
                    <a:lnTo>
                      <a:pt x="6406" y="20415"/>
                    </a:lnTo>
                    <a:lnTo>
                      <a:pt x="6420" y="20390"/>
                    </a:lnTo>
                    <a:lnTo>
                      <a:pt x="6435" y="20365"/>
                    </a:lnTo>
                    <a:lnTo>
                      <a:pt x="6448" y="20338"/>
                    </a:lnTo>
                    <a:lnTo>
                      <a:pt x="6463" y="20309"/>
                    </a:lnTo>
                    <a:lnTo>
                      <a:pt x="6478" y="20281"/>
                    </a:lnTo>
                    <a:lnTo>
                      <a:pt x="6492" y="20251"/>
                    </a:lnTo>
                    <a:lnTo>
                      <a:pt x="6507" y="20220"/>
                    </a:lnTo>
                    <a:lnTo>
                      <a:pt x="6521" y="20188"/>
                    </a:lnTo>
                    <a:lnTo>
                      <a:pt x="6536" y="20154"/>
                    </a:lnTo>
                    <a:lnTo>
                      <a:pt x="6550" y="20120"/>
                    </a:lnTo>
                    <a:lnTo>
                      <a:pt x="6565" y="20085"/>
                    </a:lnTo>
                    <a:lnTo>
                      <a:pt x="6580" y="20048"/>
                    </a:lnTo>
                    <a:lnTo>
                      <a:pt x="6594" y="20011"/>
                    </a:lnTo>
                    <a:lnTo>
                      <a:pt x="6609" y="19973"/>
                    </a:lnTo>
                    <a:lnTo>
                      <a:pt x="6624" y="19934"/>
                    </a:lnTo>
                    <a:lnTo>
                      <a:pt x="6638" y="19893"/>
                    </a:lnTo>
                    <a:lnTo>
                      <a:pt x="6653" y="19852"/>
                    </a:lnTo>
                    <a:lnTo>
                      <a:pt x="6668" y="19810"/>
                    </a:lnTo>
                    <a:lnTo>
                      <a:pt x="6684" y="19766"/>
                    </a:lnTo>
                    <a:lnTo>
                      <a:pt x="6698" y="19723"/>
                    </a:lnTo>
                    <a:lnTo>
                      <a:pt x="6713" y="19678"/>
                    </a:lnTo>
                    <a:lnTo>
                      <a:pt x="6728" y="19632"/>
                    </a:lnTo>
                    <a:lnTo>
                      <a:pt x="6743" y="19585"/>
                    </a:lnTo>
                    <a:lnTo>
                      <a:pt x="6758" y="19537"/>
                    </a:lnTo>
                    <a:lnTo>
                      <a:pt x="6773" y="19488"/>
                    </a:lnTo>
                    <a:lnTo>
                      <a:pt x="6788" y="19439"/>
                    </a:lnTo>
                    <a:lnTo>
                      <a:pt x="6802" y="19388"/>
                    </a:lnTo>
                    <a:lnTo>
                      <a:pt x="6817" y="19337"/>
                    </a:lnTo>
                    <a:lnTo>
                      <a:pt x="6832" y="19284"/>
                    </a:lnTo>
                    <a:lnTo>
                      <a:pt x="6847" y="19231"/>
                    </a:lnTo>
                    <a:lnTo>
                      <a:pt x="6862" y="19177"/>
                    </a:lnTo>
                    <a:lnTo>
                      <a:pt x="6877" y="19122"/>
                    </a:lnTo>
                    <a:lnTo>
                      <a:pt x="6892" y="19066"/>
                    </a:lnTo>
                    <a:lnTo>
                      <a:pt x="6907" y="19008"/>
                    </a:lnTo>
                    <a:lnTo>
                      <a:pt x="6922" y="18950"/>
                    </a:lnTo>
                    <a:lnTo>
                      <a:pt x="6936" y="18892"/>
                    </a:lnTo>
                    <a:lnTo>
                      <a:pt x="6951" y="18833"/>
                    </a:lnTo>
                    <a:lnTo>
                      <a:pt x="6966" y="18773"/>
                    </a:lnTo>
                    <a:lnTo>
                      <a:pt x="6981" y="18711"/>
                    </a:lnTo>
                    <a:lnTo>
                      <a:pt x="6996" y="18649"/>
                    </a:lnTo>
                    <a:lnTo>
                      <a:pt x="7011" y="18586"/>
                    </a:lnTo>
                    <a:lnTo>
                      <a:pt x="7026" y="18523"/>
                    </a:lnTo>
                    <a:lnTo>
                      <a:pt x="7041" y="18458"/>
                    </a:lnTo>
                    <a:lnTo>
                      <a:pt x="7056" y="18393"/>
                    </a:lnTo>
                    <a:lnTo>
                      <a:pt x="7071" y="18326"/>
                    </a:lnTo>
                    <a:lnTo>
                      <a:pt x="7086" y="18259"/>
                    </a:lnTo>
                    <a:lnTo>
                      <a:pt x="7101" y="18192"/>
                    </a:lnTo>
                    <a:lnTo>
                      <a:pt x="7116" y="18124"/>
                    </a:lnTo>
                    <a:lnTo>
                      <a:pt x="7131" y="18054"/>
                    </a:lnTo>
                    <a:lnTo>
                      <a:pt x="7146" y="17984"/>
                    </a:lnTo>
                    <a:lnTo>
                      <a:pt x="7161" y="17914"/>
                    </a:lnTo>
                    <a:lnTo>
                      <a:pt x="7175" y="17842"/>
                    </a:lnTo>
                    <a:lnTo>
                      <a:pt x="7190" y="17770"/>
                    </a:lnTo>
                    <a:lnTo>
                      <a:pt x="7205" y="17696"/>
                    </a:lnTo>
                    <a:lnTo>
                      <a:pt x="7220" y="17623"/>
                    </a:lnTo>
                    <a:lnTo>
                      <a:pt x="7235" y="17549"/>
                    </a:lnTo>
                    <a:lnTo>
                      <a:pt x="7250" y="17473"/>
                    </a:lnTo>
                    <a:lnTo>
                      <a:pt x="7265" y="17397"/>
                    </a:lnTo>
                    <a:lnTo>
                      <a:pt x="7280" y="17321"/>
                    </a:lnTo>
                    <a:lnTo>
                      <a:pt x="7295" y="17243"/>
                    </a:lnTo>
                    <a:lnTo>
                      <a:pt x="7310" y="17165"/>
                    </a:lnTo>
                    <a:lnTo>
                      <a:pt x="7325" y="17087"/>
                    </a:lnTo>
                    <a:lnTo>
                      <a:pt x="7340" y="17008"/>
                    </a:lnTo>
                    <a:lnTo>
                      <a:pt x="7356" y="16926"/>
                    </a:lnTo>
                    <a:lnTo>
                      <a:pt x="7371" y="16847"/>
                    </a:lnTo>
                    <a:lnTo>
                      <a:pt x="7386" y="16765"/>
                    </a:lnTo>
                    <a:lnTo>
                      <a:pt x="7401" y="16683"/>
                    </a:lnTo>
                    <a:lnTo>
                      <a:pt x="7416" y="16600"/>
                    </a:lnTo>
                    <a:lnTo>
                      <a:pt x="7431" y="16517"/>
                    </a:lnTo>
                    <a:lnTo>
                      <a:pt x="7446" y="16434"/>
                    </a:lnTo>
                    <a:lnTo>
                      <a:pt x="7461" y="16350"/>
                    </a:lnTo>
                    <a:lnTo>
                      <a:pt x="7476" y="16265"/>
                    </a:lnTo>
                    <a:lnTo>
                      <a:pt x="7491" y="16179"/>
                    </a:lnTo>
                    <a:lnTo>
                      <a:pt x="7506" y="16093"/>
                    </a:lnTo>
                    <a:lnTo>
                      <a:pt x="7521" y="16006"/>
                    </a:lnTo>
                    <a:lnTo>
                      <a:pt x="7536" y="15918"/>
                    </a:lnTo>
                    <a:lnTo>
                      <a:pt x="7551" y="15830"/>
                    </a:lnTo>
                    <a:lnTo>
                      <a:pt x="7566" y="15742"/>
                    </a:lnTo>
                    <a:lnTo>
                      <a:pt x="7581" y="15654"/>
                    </a:lnTo>
                    <a:lnTo>
                      <a:pt x="7596" y="15564"/>
                    </a:lnTo>
                    <a:lnTo>
                      <a:pt x="7611" y="15474"/>
                    </a:lnTo>
                    <a:lnTo>
                      <a:pt x="7626" y="15384"/>
                    </a:lnTo>
                    <a:lnTo>
                      <a:pt x="7641" y="15292"/>
                    </a:lnTo>
                    <a:lnTo>
                      <a:pt x="7656" y="15201"/>
                    </a:lnTo>
                    <a:lnTo>
                      <a:pt x="7671" y="15109"/>
                    </a:lnTo>
                    <a:lnTo>
                      <a:pt x="7686" y="15016"/>
                    </a:lnTo>
                    <a:lnTo>
                      <a:pt x="7701" y="14923"/>
                    </a:lnTo>
                    <a:lnTo>
                      <a:pt x="7716" y="14830"/>
                    </a:lnTo>
                    <a:lnTo>
                      <a:pt x="7731" y="14736"/>
                    </a:lnTo>
                    <a:lnTo>
                      <a:pt x="7746" y="14642"/>
                    </a:lnTo>
                    <a:lnTo>
                      <a:pt x="7761" y="14547"/>
                    </a:lnTo>
                    <a:lnTo>
                      <a:pt x="7776" y="14452"/>
                    </a:lnTo>
                    <a:lnTo>
                      <a:pt x="7791" y="14357"/>
                    </a:lnTo>
                    <a:lnTo>
                      <a:pt x="7806" y="14262"/>
                    </a:lnTo>
                    <a:lnTo>
                      <a:pt x="7821" y="14165"/>
                    </a:lnTo>
                    <a:lnTo>
                      <a:pt x="7836" y="14069"/>
                    </a:lnTo>
                    <a:lnTo>
                      <a:pt x="7851" y="13972"/>
                    </a:lnTo>
                    <a:lnTo>
                      <a:pt x="7866" y="13874"/>
                    </a:lnTo>
                    <a:lnTo>
                      <a:pt x="7881" y="13777"/>
                    </a:lnTo>
                    <a:lnTo>
                      <a:pt x="7896" y="13678"/>
                    </a:lnTo>
                    <a:lnTo>
                      <a:pt x="7911" y="13580"/>
                    </a:lnTo>
                    <a:lnTo>
                      <a:pt x="7926" y="13481"/>
                    </a:lnTo>
                    <a:lnTo>
                      <a:pt x="7941" y="13382"/>
                    </a:lnTo>
                    <a:lnTo>
                      <a:pt x="7956" y="13283"/>
                    </a:lnTo>
                    <a:lnTo>
                      <a:pt x="7971" y="13183"/>
                    </a:lnTo>
                    <a:lnTo>
                      <a:pt x="7986" y="13084"/>
                    </a:lnTo>
                    <a:lnTo>
                      <a:pt x="8001" y="12983"/>
                    </a:lnTo>
                    <a:lnTo>
                      <a:pt x="8016" y="12883"/>
                    </a:lnTo>
                    <a:lnTo>
                      <a:pt x="8032" y="12781"/>
                    </a:lnTo>
                    <a:lnTo>
                      <a:pt x="8047" y="12682"/>
                    </a:lnTo>
                    <a:lnTo>
                      <a:pt x="8062" y="12581"/>
                    </a:lnTo>
                    <a:lnTo>
                      <a:pt x="8076" y="12480"/>
                    </a:lnTo>
                    <a:lnTo>
                      <a:pt x="8092" y="12378"/>
                    </a:lnTo>
                    <a:lnTo>
                      <a:pt x="8106" y="12277"/>
                    </a:lnTo>
                    <a:lnTo>
                      <a:pt x="8121" y="12175"/>
                    </a:lnTo>
                    <a:lnTo>
                      <a:pt x="8136" y="12073"/>
                    </a:lnTo>
                    <a:lnTo>
                      <a:pt x="8151" y="11971"/>
                    </a:lnTo>
                    <a:lnTo>
                      <a:pt x="8166" y="11868"/>
                    </a:lnTo>
                    <a:lnTo>
                      <a:pt x="8181" y="11766"/>
                    </a:lnTo>
                    <a:lnTo>
                      <a:pt x="8196" y="11663"/>
                    </a:lnTo>
                    <a:lnTo>
                      <a:pt x="8211" y="11560"/>
                    </a:lnTo>
                    <a:lnTo>
                      <a:pt x="8226" y="11458"/>
                    </a:lnTo>
                    <a:lnTo>
                      <a:pt x="8241" y="11355"/>
                    </a:lnTo>
                    <a:lnTo>
                      <a:pt x="8256" y="11251"/>
                    </a:lnTo>
                    <a:lnTo>
                      <a:pt x="8271" y="11148"/>
                    </a:lnTo>
                    <a:lnTo>
                      <a:pt x="8286" y="11045"/>
                    </a:lnTo>
                    <a:lnTo>
                      <a:pt x="8301" y="10942"/>
                    </a:lnTo>
                    <a:lnTo>
                      <a:pt x="8316" y="10838"/>
                    </a:lnTo>
                    <a:lnTo>
                      <a:pt x="8331" y="10735"/>
                    </a:lnTo>
                    <a:lnTo>
                      <a:pt x="8346" y="10631"/>
                    </a:lnTo>
                    <a:lnTo>
                      <a:pt x="8361" y="10528"/>
                    </a:lnTo>
                    <a:lnTo>
                      <a:pt x="8376" y="10425"/>
                    </a:lnTo>
                    <a:lnTo>
                      <a:pt x="8391" y="10321"/>
                    </a:lnTo>
                    <a:lnTo>
                      <a:pt x="8406" y="10218"/>
                    </a:lnTo>
                    <a:lnTo>
                      <a:pt x="8421" y="10114"/>
                    </a:lnTo>
                    <a:lnTo>
                      <a:pt x="8436" y="10011"/>
                    </a:lnTo>
                    <a:lnTo>
                      <a:pt x="8451" y="9907"/>
                    </a:lnTo>
                    <a:lnTo>
                      <a:pt x="8466" y="9804"/>
                    </a:lnTo>
                    <a:lnTo>
                      <a:pt x="8481" y="9701"/>
                    </a:lnTo>
                    <a:lnTo>
                      <a:pt x="8496" y="9598"/>
                    </a:lnTo>
                    <a:lnTo>
                      <a:pt x="8511" y="9495"/>
                    </a:lnTo>
                    <a:lnTo>
                      <a:pt x="8526" y="9392"/>
                    </a:lnTo>
                    <a:lnTo>
                      <a:pt x="8541" y="9289"/>
                    </a:lnTo>
                    <a:lnTo>
                      <a:pt x="8556" y="9186"/>
                    </a:lnTo>
                    <a:lnTo>
                      <a:pt x="8571" y="9083"/>
                    </a:lnTo>
                    <a:lnTo>
                      <a:pt x="8586" y="8981"/>
                    </a:lnTo>
                    <a:lnTo>
                      <a:pt x="8601" y="8878"/>
                    </a:lnTo>
                    <a:lnTo>
                      <a:pt x="8616" y="8776"/>
                    </a:lnTo>
                    <a:lnTo>
                      <a:pt x="8631" y="8674"/>
                    </a:lnTo>
                    <a:lnTo>
                      <a:pt x="8646" y="8572"/>
                    </a:lnTo>
                    <a:lnTo>
                      <a:pt x="8662" y="8470"/>
                    </a:lnTo>
                    <a:lnTo>
                      <a:pt x="8676" y="8369"/>
                    </a:lnTo>
                    <a:lnTo>
                      <a:pt x="8692" y="8267"/>
                    </a:lnTo>
                    <a:lnTo>
                      <a:pt x="8708" y="8165"/>
                    </a:lnTo>
                    <a:lnTo>
                      <a:pt x="8723" y="8065"/>
                    </a:lnTo>
                    <a:lnTo>
                      <a:pt x="8738" y="7964"/>
                    </a:lnTo>
                    <a:lnTo>
                      <a:pt x="8753" y="7864"/>
                    </a:lnTo>
                    <a:lnTo>
                      <a:pt x="8768" y="7764"/>
                    </a:lnTo>
                    <a:lnTo>
                      <a:pt x="8783" y="7664"/>
                    </a:lnTo>
                    <a:lnTo>
                      <a:pt x="8798" y="7564"/>
                    </a:lnTo>
                    <a:lnTo>
                      <a:pt x="8813" y="7465"/>
                    </a:lnTo>
                    <a:lnTo>
                      <a:pt x="8828" y="7366"/>
                    </a:lnTo>
                    <a:lnTo>
                      <a:pt x="8843" y="7267"/>
                    </a:lnTo>
                    <a:lnTo>
                      <a:pt x="8858" y="7169"/>
                    </a:lnTo>
                    <a:lnTo>
                      <a:pt x="8873" y="7071"/>
                    </a:lnTo>
                    <a:lnTo>
                      <a:pt x="8888" y="6973"/>
                    </a:lnTo>
                    <a:lnTo>
                      <a:pt x="8903" y="6876"/>
                    </a:lnTo>
                    <a:lnTo>
                      <a:pt x="8918" y="6779"/>
                    </a:lnTo>
                    <a:lnTo>
                      <a:pt x="8933" y="6682"/>
                    </a:lnTo>
                    <a:lnTo>
                      <a:pt x="8948" y="6586"/>
                    </a:lnTo>
                    <a:lnTo>
                      <a:pt x="8963" y="6490"/>
                    </a:lnTo>
                    <a:lnTo>
                      <a:pt x="8978" y="6394"/>
                    </a:lnTo>
                    <a:lnTo>
                      <a:pt x="8993" y="6299"/>
                    </a:lnTo>
                    <a:lnTo>
                      <a:pt x="9008" y="6204"/>
                    </a:lnTo>
                    <a:lnTo>
                      <a:pt x="9023" y="6110"/>
                    </a:lnTo>
                    <a:lnTo>
                      <a:pt x="9038" y="6016"/>
                    </a:lnTo>
                    <a:lnTo>
                      <a:pt x="9053" y="5923"/>
                    </a:lnTo>
                    <a:lnTo>
                      <a:pt x="9068" y="5830"/>
                    </a:lnTo>
                    <a:lnTo>
                      <a:pt x="9083" y="5737"/>
                    </a:lnTo>
                    <a:lnTo>
                      <a:pt x="9098" y="5645"/>
                    </a:lnTo>
                    <a:lnTo>
                      <a:pt x="9113" y="5554"/>
                    </a:lnTo>
                    <a:lnTo>
                      <a:pt x="9128" y="5463"/>
                    </a:lnTo>
                    <a:lnTo>
                      <a:pt x="9143" y="5372"/>
                    </a:lnTo>
                    <a:lnTo>
                      <a:pt x="9158" y="5282"/>
                    </a:lnTo>
                    <a:lnTo>
                      <a:pt x="9173" y="5193"/>
                    </a:lnTo>
                    <a:lnTo>
                      <a:pt x="9188" y="5104"/>
                    </a:lnTo>
                    <a:lnTo>
                      <a:pt x="9203" y="5015"/>
                    </a:lnTo>
                    <a:lnTo>
                      <a:pt x="9218" y="4926"/>
                    </a:lnTo>
                    <a:lnTo>
                      <a:pt x="9233" y="4839"/>
                    </a:lnTo>
                    <a:lnTo>
                      <a:pt x="9248" y="4752"/>
                    </a:lnTo>
                    <a:lnTo>
                      <a:pt x="9263" y="4666"/>
                    </a:lnTo>
                    <a:lnTo>
                      <a:pt x="9278" y="4580"/>
                    </a:lnTo>
                    <a:lnTo>
                      <a:pt x="9293" y="4495"/>
                    </a:lnTo>
                    <a:lnTo>
                      <a:pt x="9308" y="4411"/>
                    </a:lnTo>
                    <a:lnTo>
                      <a:pt x="9323" y="4327"/>
                    </a:lnTo>
                    <a:lnTo>
                      <a:pt x="9338" y="4243"/>
                    </a:lnTo>
                    <a:lnTo>
                      <a:pt x="9353" y="4160"/>
                    </a:lnTo>
                    <a:lnTo>
                      <a:pt x="9368" y="4078"/>
                    </a:lnTo>
                    <a:lnTo>
                      <a:pt x="9384" y="3995"/>
                    </a:lnTo>
                    <a:lnTo>
                      <a:pt x="9399" y="3916"/>
                    </a:lnTo>
                    <a:lnTo>
                      <a:pt x="9414" y="3836"/>
                    </a:lnTo>
                    <a:lnTo>
                      <a:pt x="9429" y="3756"/>
                    </a:lnTo>
                    <a:lnTo>
                      <a:pt x="9444" y="3677"/>
                    </a:lnTo>
                    <a:lnTo>
                      <a:pt x="9459" y="3598"/>
                    </a:lnTo>
                    <a:lnTo>
                      <a:pt x="9474" y="3521"/>
                    </a:lnTo>
                    <a:lnTo>
                      <a:pt x="9489" y="3444"/>
                    </a:lnTo>
                    <a:lnTo>
                      <a:pt x="9504" y="3368"/>
                    </a:lnTo>
                    <a:lnTo>
                      <a:pt x="9519" y="3293"/>
                    </a:lnTo>
                    <a:lnTo>
                      <a:pt x="9534" y="3218"/>
                    </a:lnTo>
                    <a:lnTo>
                      <a:pt x="9549" y="3143"/>
                    </a:lnTo>
                    <a:lnTo>
                      <a:pt x="9564" y="3070"/>
                    </a:lnTo>
                    <a:lnTo>
                      <a:pt x="9579" y="2998"/>
                    </a:lnTo>
                    <a:lnTo>
                      <a:pt x="9594" y="2926"/>
                    </a:lnTo>
                    <a:lnTo>
                      <a:pt x="9610" y="2855"/>
                    </a:lnTo>
                    <a:lnTo>
                      <a:pt x="9625" y="2784"/>
                    </a:lnTo>
                    <a:lnTo>
                      <a:pt x="9640" y="2714"/>
                    </a:lnTo>
                    <a:lnTo>
                      <a:pt x="9655" y="2646"/>
                    </a:lnTo>
                    <a:lnTo>
                      <a:pt x="9670" y="2578"/>
                    </a:lnTo>
                    <a:lnTo>
                      <a:pt x="9685" y="2510"/>
                    </a:lnTo>
                    <a:lnTo>
                      <a:pt x="9700" y="2444"/>
                    </a:lnTo>
                    <a:lnTo>
                      <a:pt x="9715" y="2378"/>
                    </a:lnTo>
                    <a:lnTo>
                      <a:pt x="9730" y="2313"/>
                    </a:lnTo>
                    <a:lnTo>
                      <a:pt x="9745" y="2249"/>
                    </a:lnTo>
                    <a:lnTo>
                      <a:pt x="9760" y="2186"/>
                    </a:lnTo>
                    <a:lnTo>
                      <a:pt x="9775" y="2123"/>
                    </a:lnTo>
                    <a:lnTo>
                      <a:pt x="9790" y="2062"/>
                    </a:lnTo>
                    <a:lnTo>
                      <a:pt x="9805" y="2001"/>
                    </a:lnTo>
                    <a:lnTo>
                      <a:pt x="9820" y="1941"/>
                    </a:lnTo>
                    <a:lnTo>
                      <a:pt x="9835" y="1882"/>
                    </a:lnTo>
                    <a:lnTo>
                      <a:pt x="9851" y="1823"/>
                    </a:lnTo>
                    <a:lnTo>
                      <a:pt x="9866" y="1766"/>
                    </a:lnTo>
                    <a:lnTo>
                      <a:pt x="9881" y="1709"/>
                    </a:lnTo>
                    <a:lnTo>
                      <a:pt x="9896" y="1653"/>
                    </a:lnTo>
                    <a:lnTo>
                      <a:pt x="9911" y="1598"/>
                    </a:lnTo>
                    <a:lnTo>
                      <a:pt x="9926" y="1544"/>
                    </a:lnTo>
                    <a:lnTo>
                      <a:pt x="9941" y="1491"/>
                    </a:lnTo>
                    <a:lnTo>
                      <a:pt x="9956" y="1439"/>
                    </a:lnTo>
                    <a:lnTo>
                      <a:pt x="9971" y="1387"/>
                    </a:lnTo>
                    <a:lnTo>
                      <a:pt x="9987" y="1337"/>
                    </a:lnTo>
                    <a:lnTo>
                      <a:pt x="10002" y="1287"/>
                    </a:lnTo>
                    <a:cubicBezTo>
                      <a:pt x="10017" y="1237"/>
                      <a:pt x="10071" y="1208"/>
                      <a:pt x="10122" y="1224"/>
                    </a:cubicBezTo>
                    <a:cubicBezTo>
                      <a:pt x="10172" y="1239"/>
                      <a:pt x="10201" y="1293"/>
                      <a:pt x="10185" y="1344"/>
                    </a:cubicBezTo>
                    <a:lnTo>
                      <a:pt x="10170" y="1392"/>
                    </a:lnTo>
                    <a:lnTo>
                      <a:pt x="10156" y="1442"/>
                    </a:lnTo>
                    <a:lnTo>
                      <a:pt x="10141" y="1492"/>
                    </a:lnTo>
                    <a:lnTo>
                      <a:pt x="10126" y="1544"/>
                    </a:lnTo>
                    <a:lnTo>
                      <a:pt x="10111" y="1597"/>
                    </a:lnTo>
                    <a:lnTo>
                      <a:pt x="10096" y="1649"/>
                    </a:lnTo>
                    <a:lnTo>
                      <a:pt x="10081" y="1704"/>
                    </a:lnTo>
                    <a:lnTo>
                      <a:pt x="10066" y="1758"/>
                    </a:lnTo>
                    <a:lnTo>
                      <a:pt x="10051" y="1815"/>
                    </a:lnTo>
                    <a:lnTo>
                      <a:pt x="10036" y="1872"/>
                    </a:lnTo>
                    <a:lnTo>
                      <a:pt x="10022" y="1929"/>
                    </a:lnTo>
                    <a:lnTo>
                      <a:pt x="10007" y="1988"/>
                    </a:lnTo>
                    <a:lnTo>
                      <a:pt x="9992" y="2046"/>
                    </a:lnTo>
                    <a:lnTo>
                      <a:pt x="9977" y="2107"/>
                    </a:lnTo>
                    <a:lnTo>
                      <a:pt x="9962" y="2168"/>
                    </a:lnTo>
                    <a:lnTo>
                      <a:pt x="9947" y="2231"/>
                    </a:lnTo>
                    <a:lnTo>
                      <a:pt x="9932" y="2294"/>
                    </a:lnTo>
                    <a:lnTo>
                      <a:pt x="9917" y="2356"/>
                    </a:lnTo>
                    <a:lnTo>
                      <a:pt x="9902" y="2421"/>
                    </a:lnTo>
                    <a:lnTo>
                      <a:pt x="9887" y="2487"/>
                    </a:lnTo>
                    <a:lnTo>
                      <a:pt x="9872" y="2552"/>
                    </a:lnTo>
                    <a:lnTo>
                      <a:pt x="9857" y="2619"/>
                    </a:lnTo>
                    <a:lnTo>
                      <a:pt x="9842" y="2687"/>
                    </a:lnTo>
                    <a:lnTo>
                      <a:pt x="9827" y="2755"/>
                    </a:lnTo>
                    <a:lnTo>
                      <a:pt x="9812" y="2825"/>
                    </a:lnTo>
                    <a:lnTo>
                      <a:pt x="9797" y="2894"/>
                    </a:lnTo>
                    <a:lnTo>
                      <a:pt x="9782" y="2965"/>
                    </a:lnTo>
                    <a:lnTo>
                      <a:pt x="9767" y="3037"/>
                    </a:lnTo>
                    <a:lnTo>
                      <a:pt x="9753" y="3109"/>
                    </a:lnTo>
                    <a:lnTo>
                      <a:pt x="9738" y="3182"/>
                    </a:lnTo>
                    <a:lnTo>
                      <a:pt x="9723" y="3255"/>
                    </a:lnTo>
                    <a:lnTo>
                      <a:pt x="9708" y="3330"/>
                    </a:lnTo>
                    <a:lnTo>
                      <a:pt x="9693" y="3405"/>
                    </a:lnTo>
                    <a:lnTo>
                      <a:pt x="9678" y="3481"/>
                    </a:lnTo>
                    <a:lnTo>
                      <a:pt x="9663" y="3558"/>
                    </a:lnTo>
                    <a:lnTo>
                      <a:pt x="9648" y="3635"/>
                    </a:lnTo>
                    <a:lnTo>
                      <a:pt x="9633" y="3712"/>
                    </a:lnTo>
                    <a:lnTo>
                      <a:pt x="9618" y="3791"/>
                    </a:lnTo>
                    <a:lnTo>
                      <a:pt x="9603" y="3871"/>
                    </a:lnTo>
                    <a:lnTo>
                      <a:pt x="9588" y="3951"/>
                    </a:lnTo>
                    <a:lnTo>
                      <a:pt x="9573" y="4032"/>
                    </a:lnTo>
                    <a:lnTo>
                      <a:pt x="9557" y="4113"/>
                    </a:lnTo>
                    <a:lnTo>
                      <a:pt x="9542" y="4195"/>
                    </a:lnTo>
                    <a:lnTo>
                      <a:pt x="9527" y="4276"/>
                    </a:lnTo>
                    <a:lnTo>
                      <a:pt x="9512" y="4360"/>
                    </a:lnTo>
                    <a:lnTo>
                      <a:pt x="9497" y="4444"/>
                    </a:lnTo>
                    <a:lnTo>
                      <a:pt x="9482" y="4528"/>
                    </a:lnTo>
                    <a:lnTo>
                      <a:pt x="9467" y="4613"/>
                    </a:lnTo>
                    <a:lnTo>
                      <a:pt x="9452" y="4699"/>
                    </a:lnTo>
                    <a:lnTo>
                      <a:pt x="9437" y="4785"/>
                    </a:lnTo>
                    <a:lnTo>
                      <a:pt x="9422" y="4872"/>
                    </a:lnTo>
                    <a:lnTo>
                      <a:pt x="9407" y="4959"/>
                    </a:lnTo>
                    <a:lnTo>
                      <a:pt x="9392" y="5046"/>
                    </a:lnTo>
                    <a:lnTo>
                      <a:pt x="9377" y="5135"/>
                    </a:lnTo>
                    <a:lnTo>
                      <a:pt x="9362" y="5224"/>
                    </a:lnTo>
                    <a:lnTo>
                      <a:pt x="9347" y="5313"/>
                    </a:lnTo>
                    <a:lnTo>
                      <a:pt x="9332" y="5403"/>
                    </a:lnTo>
                    <a:lnTo>
                      <a:pt x="9317" y="5494"/>
                    </a:lnTo>
                    <a:lnTo>
                      <a:pt x="9302" y="5585"/>
                    </a:lnTo>
                    <a:lnTo>
                      <a:pt x="9287" y="5676"/>
                    </a:lnTo>
                    <a:lnTo>
                      <a:pt x="9272" y="5768"/>
                    </a:lnTo>
                    <a:lnTo>
                      <a:pt x="9257" y="5861"/>
                    </a:lnTo>
                    <a:lnTo>
                      <a:pt x="9242" y="5954"/>
                    </a:lnTo>
                    <a:lnTo>
                      <a:pt x="9227" y="6047"/>
                    </a:lnTo>
                    <a:lnTo>
                      <a:pt x="9212" y="6141"/>
                    </a:lnTo>
                    <a:lnTo>
                      <a:pt x="9197" y="6234"/>
                    </a:lnTo>
                    <a:lnTo>
                      <a:pt x="9182" y="6329"/>
                    </a:lnTo>
                    <a:lnTo>
                      <a:pt x="9167" y="6424"/>
                    </a:lnTo>
                    <a:lnTo>
                      <a:pt x="9152" y="6519"/>
                    </a:lnTo>
                    <a:lnTo>
                      <a:pt x="9137" y="6615"/>
                    </a:lnTo>
                    <a:lnTo>
                      <a:pt x="9122" y="6711"/>
                    </a:lnTo>
                    <a:lnTo>
                      <a:pt x="9107" y="6808"/>
                    </a:lnTo>
                    <a:lnTo>
                      <a:pt x="9092" y="6905"/>
                    </a:lnTo>
                    <a:lnTo>
                      <a:pt x="9077" y="7002"/>
                    </a:lnTo>
                    <a:lnTo>
                      <a:pt x="9062" y="7100"/>
                    </a:lnTo>
                    <a:lnTo>
                      <a:pt x="9047" y="7198"/>
                    </a:lnTo>
                    <a:lnTo>
                      <a:pt x="9032" y="7296"/>
                    </a:lnTo>
                    <a:lnTo>
                      <a:pt x="9017" y="7395"/>
                    </a:lnTo>
                    <a:lnTo>
                      <a:pt x="9002" y="7494"/>
                    </a:lnTo>
                    <a:lnTo>
                      <a:pt x="8987" y="7593"/>
                    </a:lnTo>
                    <a:lnTo>
                      <a:pt x="8972" y="7693"/>
                    </a:lnTo>
                    <a:lnTo>
                      <a:pt x="8957" y="7793"/>
                    </a:lnTo>
                    <a:lnTo>
                      <a:pt x="8942" y="7893"/>
                    </a:lnTo>
                    <a:lnTo>
                      <a:pt x="8927" y="7993"/>
                    </a:lnTo>
                    <a:lnTo>
                      <a:pt x="8912" y="8094"/>
                    </a:lnTo>
                    <a:lnTo>
                      <a:pt x="8897" y="8195"/>
                    </a:lnTo>
                    <a:lnTo>
                      <a:pt x="8881" y="8296"/>
                    </a:lnTo>
                    <a:lnTo>
                      <a:pt x="8866" y="8396"/>
                    </a:lnTo>
                    <a:lnTo>
                      <a:pt x="8851" y="8499"/>
                    </a:lnTo>
                    <a:lnTo>
                      <a:pt x="8836" y="8599"/>
                    </a:lnTo>
                    <a:lnTo>
                      <a:pt x="8821" y="8701"/>
                    </a:lnTo>
                    <a:lnTo>
                      <a:pt x="8806" y="8803"/>
                    </a:lnTo>
                    <a:lnTo>
                      <a:pt x="8791" y="8905"/>
                    </a:lnTo>
                    <a:lnTo>
                      <a:pt x="8776" y="9008"/>
                    </a:lnTo>
                    <a:lnTo>
                      <a:pt x="8761" y="9110"/>
                    </a:lnTo>
                    <a:lnTo>
                      <a:pt x="8746" y="9213"/>
                    </a:lnTo>
                    <a:lnTo>
                      <a:pt x="8731" y="9316"/>
                    </a:lnTo>
                    <a:lnTo>
                      <a:pt x="8716" y="9419"/>
                    </a:lnTo>
                    <a:lnTo>
                      <a:pt x="8701" y="9522"/>
                    </a:lnTo>
                    <a:lnTo>
                      <a:pt x="8686" y="9625"/>
                    </a:lnTo>
                    <a:lnTo>
                      <a:pt x="8671" y="9728"/>
                    </a:lnTo>
                    <a:lnTo>
                      <a:pt x="8656" y="9831"/>
                    </a:lnTo>
                    <a:lnTo>
                      <a:pt x="8641" y="9934"/>
                    </a:lnTo>
                    <a:lnTo>
                      <a:pt x="8626" y="10038"/>
                    </a:lnTo>
                    <a:lnTo>
                      <a:pt x="8611" y="10141"/>
                    </a:lnTo>
                    <a:lnTo>
                      <a:pt x="8596" y="10245"/>
                    </a:lnTo>
                    <a:lnTo>
                      <a:pt x="8581" y="10348"/>
                    </a:lnTo>
                    <a:lnTo>
                      <a:pt x="8566" y="10452"/>
                    </a:lnTo>
                    <a:lnTo>
                      <a:pt x="8551" y="10555"/>
                    </a:lnTo>
                    <a:lnTo>
                      <a:pt x="8536" y="10658"/>
                    </a:lnTo>
                    <a:lnTo>
                      <a:pt x="8521" y="10762"/>
                    </a:lnTo>
                    <a:lnTo>
                      <a:pt x="8506" y="10865"/>
                    </a:lnTo>
                    <a:lnTo>
                      <a:pt x="8491" y="10969"/>
                    </a:lnTo>
                    <a:lnTo>
                      <a:pt x="8476" y="11072"/>
                    </a:lnTo>
                    <a:lnTo>
                      <a:pt x="8461" y="11175"/>
                    </a:lnTo>
                    <a:lnTo>
                      <a:pt x="8446" y="11278"/>
                    </a:lnTo>
                    <a:lnTo>
                      <a:pt x="8431" y="11382"/>
                    </a:lnTo>
                    <a:lnTo>
                      <a:pt x="8416" y="11485"/>
                    </a:lnTo>
                    <a:lnTo>
                      <a:pt x="8401" y="11587"/>
                    </a:lnTo>
                    <a:lnTo>
                      <a:pt x="8386" y="11690"/>
                    </a:lnTo>
                    <a:lnTo>
                      <a:pt x="8371" y="11793"/>
                    </a:lnTo>
                    <a:lnTo>
                      <a:pt x="8356" y="11895"/>
                    </a:lnTo>
                    <a:lnTo>
                      <a:pt x="8341" y="11998"/>
                    </a:lnTo>
                    <a:lnTo>
                      <a:pt x="8326" y="12100"/>
                    </a:lnTo>
                    <a:lnTo>
                      <a:pt x="8311" y="12202"/>
                    </a:lnTo>
                    <a:lnTo>
                      <a:pt x="8296" y="12304"/>
                    </a:lnTo>
                    <a:lnTo>
                      <a:pt x="8281" y="12407"/>
                    </a:lnTo>
                    <a:lnTo>
                      <a:pt x="8266" y="12507"/>
                    </a:lnTo>
                    <a:lnTo>
                      <a:pt x="8251" y="12610"/>
                    </a:lnTo>
                    <a:lnTo>
                      <a:pt x="8236" y="12711"/>
                    </a:lnTo>
                    <a:lnTo>
                      <a:pt x="8221" y="12811"/>
                    </a:lnTo>
                    <a:lnTo>
                      <a:pt x="8205" y="12912"/>
                    </a:lnTo>
                    <a:lnTo>
                      <a:pt x="8190" y="13012"/>
                    </a:lnTo>
                    <a:lnTo>
                      <a:pt x="8175" y="13113"/>
                    </a:lnTo>
                    <a:lnTo>
                      <a:pt x="8160" y="13212"/>
                    </a:lnTo>
                    <a:lnTo>
                      <a:pt x="8145" y="13312"/>
                    </a:lnTo>
                    <a:lnTo>
                      <a:pt x="8130" y="13411"/>
                    </a:lnTo>
                    <a:lnTo>
                      <a:pt x="8115" y="13510"/>
                    </a:lnTo>
                    <a:lnTo>
                      <a:pt x="8100" y="13609"/>
                    </a:lnTo>
                    <a:lnTo>
                      <a:pt x="8085" y="13707"/>
                    </a:lnTo>
                    <a:lnTo>
                      <a:pt x="8070" y="13806"/>
                    </a:lnTo>
                    <a:lnTo>
                      <a:pt x="8055" y="13903"/>
                    </a:lnTo>
                    <a:lnTo>
                      <a:pt x="8040" y="14001"/>
                    </a:lnTo>
                    <a:lnTo>
                      <a:pt x="8025" y="14098"/>
                    </a:lnTo>
                    <a:lnTo>
                      <a:pt x="8010" y="14194"/>
                    </a:lnTo>
                    <a:lnTo>
                      <a:pt x="7995" y="14291"/>
                    </a:lnTo>
                    <a:lnTo>
                      <a:pt x="7980" y="14387"/>
                    </a:lnTo>
                    <a:lnTo>
                      <a:pt x="7965" y="14482"/>
                    </a:lnTo>
                    <a:lnTo>
                      <a:pt x="7950" y="14577"/>
                    </a:lnTo>
                    <a:lnTo>
                      <a:pt x="7935" y="14673"/>
                    </a:lnTo>
                    <a:lnTo>
                      <a:pt x="7920" y="14767"/>
                    </a:lnTo>
                    <a:lnTo>
                      <a:pt x="7905" y="14861"/>
                    </a:lnTo>
                    <a:lnTo>
                      <a:pt x="7890" y="14954"/>
                    </a:lnTo>
                    <a:lnTo>
                      <a:pt x="7875" y="15047"/>
                    </a:lnTo>
                    <a:lnTo>
                      <a:pt x="7860" y="15140"/>
                    </a:lnTo>
                    <a:lnTo>
                      <a:pt x="7845" y="15232"/>
                    </a:lnTo>
                    <a:lnTo>
                      <a:pt x="7830" y="15323"/>
                    </a:lnTo>
                    <a:lnTo>
                      <a:pt x="7815" y="15415"/>
                    </a:lnTo>
                    <a:lnTo>
                      <a:pt x="7800" y="15505"/>
                    </a:lnTo>
                    <a:lnTo>
                      <a:pt x="7785" y="15595"/>
                    </a:lnTo>
                    <a:lnTo>
                      <a:pt x="7770" y="15685"/>
                    </a:lnTo>
                    <a:lnTo>
                      <a:pt x="7755" y="15775"/>
                    </a:lnTo>
                    <a:lnTo>
                      <a:pt x="7740" y="15863"/>
                    </a:lnTo>
                    <a:lnTo>
                      <a:pt x="7725" y="15951"/>
                    </a:lnTo>
                    <a:lnTo>
                      <a:pt x="7710" y="16039"/>
                    </a:lnTo>
                    <a:lnTo>
                      <a:pt x="7695" y="16126"/>
                    </a:lnTo>
                    <a:lnTo>
                      <a:pt x="7680" y="16212"/>
                    </a:lnTo>
                    <a:lnTo>
                      <a:pt x="7665" y="16298"/>
                    </a:lnTo>
                    <a:lnTo>
                      <a:pt x="7650" y="16383"/>
                    </a:lnTo>
                    <a:lnTo>
                      <a:pt x="7635" y="16467"/>
                    </a:lnTo>
                    <a:lnTo>
                      <a:pt x="7620" y="16552"/>
                    </a:lnTo>
                    <a:lnTo>
                      <a:pt x="7605" y="16635"/>
                    </a:lnTo>
                    <a:lnTo>
                      <a:pt x="7590" y="16718"/>
                    </a:lnTo>
                    <a:lnTo>
                      <a:pt x="7575" y="16800"/>
                    </a:lnTo>
                    <a:lnTo>
                      <a:pt x="7560" y="16882"/>
                    </a:lnTo>
                    <a:lnTo>
                      <a:pt x="7545" y="16963"/>
                    </a:lnTo>
                    <a:lnTo>
                      <a:pt x="7529" y="17043"/>
                    </a:lnTo>
                    <a:lnTo>
                      <a:pt x="7514" y="17122"/>
                    </a:lnTo>
                    <a:lnTo>
                      <a:pt x="7499" y="17202"/>
                    </a:lnTo>
                    <a:lnTo>
                      <a:pt x="7484" y="17280"/>
                    </a:lnTo>
                    <a:lnTo>
                      <a:pt x="7469" y="17358"/>
                    </a:lnTo>
                    <a:lnTo>
                      <a:pt x="7454" y="17434"/>
                    </a:lnTo>
                    <a:lnTo>
                      <a:pt x="7439" y="17510"/>
                    </a:lnTo>
                    <a:lnTo>
                      <a:pt x="7424" y="17586"/>
                    </a:lnTo>
                    <a:lnTo>
                      <a:pt x="7409" y="17662"/>
                    </a:lnTo>
                    <a:lnTo>
                      <a:pt x="7394" y="17735"/>
                    </a:lnTo>
                    <a:lnTo>
                      <a:pt x="7378" y="17809"/>
                    </a:lnTo>
                    <a:lnTo>
                      <a:pt x="7363" y="17881"/>
                    </a:lnTo>
                    <a:lnTo>
                      <a:pt x="7348" y="17953"/>
                    </a:lnTo>
                    <a:lnTo>
                      <a:pt x="7333" y="18025"/>
                    </a:lnTo>
                    <a:lnTo>
                      <a:pt x="7318" y="18095"/>
                    </a:lnTo>
                    <a:lnTo>
                      <a:pt x="7303" y="18165"/>
                    </a:lnTo>
                    <a:lnTo>
                      <a:pt x="7288" y="18233"/>
                    </a:lnTo>
                    <a:lnTo>
                      <a:pt x="7273" y="18301"/>
                    </a:lnTo>
                    <a:lnTo>
                      <a:pt x="7258" y="18368"/>
                    </a:lnTo>
                    <a:lnTo>
                      <a:pt x="7243" y="18436"/>
                    </a:lnTo>
                    <a:lnTo>
                      <a:pt x="7228" y="18501"/>
                    </a:lnTo>
                    <a:lnTo>
                      <a:pt x="7213" y="18566"/>
                    </a:lnTo>
                    <a:lnTo>
                      <a:pt x="7198" y="18631"/>
                    </a:lnTo>
                    <a:lnTo>
                      <a:pt x="7183" y="18694"/>
                    </a:lnTo>
                    <a:lnTo>
                      <a:pt x="7168" y="18756"/>
                    </a:lnTo>
                    <a:lnTo>
                      <a:pt x="7153" y="18818"/>
                    </a:lnTo>
                    <a:lnTo>
                      <a:pt x="7138" y="18880"/>
                    </a:lnTo>
                    <a:lnTo>
                      <a:pt x="7123" y="18939"/>
                    </a:lnTo>
                    <a:lnTo>
                      <a:pt x="7107" y="18999"/>
                    </a:lnTo>
                    <a:lnTo>
                      <a:pt x="7092" y="19057"/>
                    </a:lnTo>
                    <a:lnTo>
                      <a:pt x="7077" y="19115"/>
                    </a:lnTo>
                    <a:lnTo>
                      <a:pt x="7062" y="19171"/>
                    </a:lnTo>
                    <a:lnTo>
                      <a:pt x="7047" y="19228"/>
                    </a:lnTo>
                    <a:lnTo>
                      <a:pt x="7032" y="19282"/>
                    </a:lnTo>
                    <a:lnTo>
                      <a:pt x="7017" y="19337"/>
                    </a:lnTo>
                    <a:lnTo>
                      <a:pt x="7002" y="19390"/>
                    </a:lnTo>
                    <a:lnTo>
                      <a:pt x="6987" y="19443"/>
                    </a:lnTo>
                    <a:lnTo>
                      <a:pt x="6971" y="19494"/>
                    </a:lnTo>
                    <a:lnTo>
                      <a:pt x="6956" y="19545"/>
                    </a:lnTo>
                    <a:lnTo>
                      <a:pt x="6941" y="19594"/>
                    </a:lnTo>
                    <a:lnTo>
                      <a:pt x="6926" y="19644"/>
                    </a:lnTo>
                    <a:lnTo>
                      <a:pt x="6911" y="19691"/>
                    </a:lnTo>
                    <a:lnTo>
                      <a:pt x="6896" y="19739"/>
                    </a:lnTo>
                    <a:lnTo>
                      <a:pt x="6881" y="19784"/>
                    </a:lnTo>
                    <a:lnTo>
                      <a:pt x="6865" y="19831"/>
                    </a:lnTo>
                    <a:lnTo>
                      <a:pt x="6849" y="19875"/>
                    </a:lnTo>
                    <a:lnTo>
                      <a:pt x="6834" y="19917"/>
                    </a:lnTo>
                    <a:lnTo>
                      <a:pt x="6819" y="19959"/>
                    </a:lnTo>
                    <a:lnTo>
                      <a:pt x="6803" y="20001"/>
                    </a:lnTo>
                    <a:lnTo>
                      <a:pt x="6788" y="20042"/>
                    </a:lnTo>
                    <a:lnTo>
                      <a:pt x="6773" y="20082"/>
                    </a:lnTo>
                    <a:lnTo>
                      <a:pt x="6757" y="20121"/>
                    </a:lnTo>
                    <a:lnTo>
                      <a:pt x="6742" y="20158"/>
                    </a:lnTo>
                    <a:lnTo>
                      <a:pt x="6727" y="20195"/>
                    </a:lnTo>
                    <a:lnTo>
                      <a:pt x="6711" y="20231"/>
                    </a:lnTo>
                    <a:lnTo>
                      <a:pt x="6696" y="20265"/>
                    </a:lnTo>
                    <a:lnTo>
                      <a:pt x="6680" y="20301"/>
                    </a:lnTo>
                    <a:lnTo>
                      <a:pt x="6665" y="20334"/>
                    </a:lnTo>
                    <a:lnTo>
                      <a:pt x="6649" y="20366"/>
                    </a:lnTo>
                    <a:lnTo>
                      <a:pt x="6634" y="20398"/>
                    </a:lnTo>
                    <a:lnTo>
                      <a:pt x="6619" y="20427"/>
                    </a:lnTo>
                    <a:lnTo>
                      <a:pt x="6602" y="20458"/>
                    </a:lnTo>
                    <a:lnTo>
                      <a:pt x="6587" y="20486"/>
                    </a:lnTo>
                    <a:lnTo>
                      <a:pt x="6571" y="20514"/>
                    </a:lnTo>
                    <a:lnTo>
                      <a:pt x="6555" y="20540"/>
                    </a:lnTo>
                    <a:lnTo>
                      <a:pt x="6540" y="20564"/>
                    </a:lnTo>
                    <a:lnTo>
                      <a:pt x="6523" y="20592"/>
                    </a:lnTo>
                    <a:lnTo>
                      <a:pt x="6507" y="20615"/>
                    </a:lnTo>
                    <a:lnTo>
                      <a:pt x="6490" y="20638"/>
                    </a:lnTo>
                    <a:lnTo>
                      <a:pt x="6474" y="20660"/>
                    </a:lnTo>
                    <a:lnTo>
                      <a:pt x="6457" y="20681"/>
                    </a:lnTo>
                    <a:lnTo>
                      <a:pt x="6442" y="20699"/>
                    </a:lnTo>
                    <a:lnTo>
                      <a:pt x="6424" y="20721"/>
                    </a:lnTo>
                    <a:lnTo>
                      <a:pt x="6406" y="20739"/>
                    </a:lnTo>
                    <a:lnTo>
                      <a:pt x="6389" y="20757"/>
                    </a:lnTo>
                    <a:lnTo>
                      <a:pt x="6371" y="20773"/>
                    </a:lnTo>
                    <a:lnTo>
                      <a:pt x="6353" y="20788"/>
                    </a:lnTo>
                    <a:lnTo>
                      <a:pt x="6335" y="20803"/>
                    </a:lnTo>
                    <a:lnTo>
                      <a:pt x="6317" y="20816"/>
                    </a:lnTo>
                    <a:lnTo>
                      <a:pt x="6298" y="20829"/>
                    </a:lnTo>
                    <a:lnTo>
                      <a:pt x="6279" y="20840"/>
                    </a:lnTo>
                    <a:lnTo>
                      <a:pt x="6254" y="20853"/>
                    </a:lnTo>
                    <a:lnTo>
                      <a:pt x="6239" y="20859"/>
                    </a:lnTo>
                    <a:lnTo>
                      <a:pt x="6219" y="20867"/>
                    </a:lnTo>
                    <a:lnTo>
                      <a:pt x="6198" y="20873"/>
                    </a:lnTo>
                    <a:lnTo>
                      <a:pt x="6171" y="20880"/>
                    </a:lnTo>
                    <a:lnTo>
                      <a:pt x="6156" y="20882"/>
                    </a:lnTo>
                    <a:lnTo>
                      <a:pt x="6135" y="20884"/>
                    </a:lnTo>
                    <a:lnTo>
                      <a:pt x="6107" y="20885"/>
                    </a:lnTo>
                    <a:lnTo>
                      <a:pt x="6092" y="20884"/>
                    </a:lnTo>
                    <a:lnTo>
                      <a:pt x="6070" y="20883"/>
                    </a:lnTo>
                    <a:lnTo>
                      <a:pt x="6043" y="20878"/>
                    </a:lnTo>
                    <a:lnTo>
                      <a:pt x="6028" y="20874"/>
                    </a:lnTo>
                    <a:lnTo>
                      <a:pt x="6002" y="20867"/>
                    </a:lnTo>
                    <a:lnTo>
                      <a:pt x="5982" y="20858"/>
                    </a:lnTo>
                    <a:lnTo>
                      <a:pt x="5967" y="20851"/>
                    </a:lnTo>
                    <a:lnTo>
                      <a:pt x="5943" y="20840"/>
                    </a:lnTo>
                    <a:lnTo>
                      <a:pt x="5924" y="20828"/>
                    </a:lnTo>
                    <a:lnTo>
                      <a:pt x="5909" y="20818"/>
                    </a:lnTo>
                    <a:lnTo>
                      <a:pt x="5887" y="20803"/>
                    </a:lnTo>
                    <a:lnTo>
                      <a:pt x="5870" y="20789"/>
                    </a:lnTo>
                    <a:lnTo>
                      <a:pt x="5852" y="20774"/>
                    </a:lnTo>
                    <a:lnTo>
                      <a:pt x="5837" y="20760"/>
                    </a:lnTo>
                    <a:lnTo>
                      <a:pt x="5817" y="20741"/>
                    </a:lnTo>
                    <a:lnTo>
                      <a:pt x="5800" y="20723"/>
                    </a:lnTo>
                    <a:lnTo>
                      <a:pt x="5784" y="20704"/>
                    </a:lnTo>
                    <a:lnTo>
                      <a:pt x="5767" y="20684"/>
                    </a:lnTo>
                    <a:lnTo>
                      <a:pt x="5751" y="20663"/>
                    </a:lnTo>
                    <a:lnTo>
                      <a:pt x="5734" y="20641"/>
                    </a:lnTo>
                    <a:lnTo>
                      <a:pt x="5718" y="20619"/>
                    </a:lnTo>
                    <a:lnTo>
                      <a:pt x="5702" y="20595"/>
                    </a:lnTo>
                    <a:lnTo>
                      <a:pt x="5686" y="20570"/>
                    </a:lnTo>
                    <a:lnTo>
                      <a:pt x="5670" y="20545"/>
                    </a:lnTo>
                    <a:lnTo>
                      <a:pt x="5654" y="20518"/>
                    </a:lnTo>
                    <a:lnTo>
                      <a:pt x="5639" y="20491"/>
                    </a:lnTo>
                    <a:lnTo>
                      <a:pt x="5623" y="20463"/>
                    </a:lnTo>
                    <a:lnTo>
                      <a:pt x="5607" y="20434"/>
                    </a:lnTo>
                    <a:lnTo>
                      <a:pt x="5592" y="20403"/>
                    </a:lnTo>
                    <a:lnTo>
                      <a:pt x="5577" y="20373"/>
                    </a:lnTo>
                    <a:lnTo>
                      <a:pt x="5561" y="20341"/>
                    </a:lnTo>
                    <a:lnTo>
                      <a:pt x="5545" y="20308"/>
                    </a:lnTo>
                    <a:lnTo>
                      <a:pt x="5530" y="20274"/>
                    </a:lnTo>
                    <a:lnTo>
                      <a:pt x="5514" y="20239"/>
                    </a:lnTo>
                    <a:lnTo>
                      <a:pt x="5499" y="20203"/>
                    </a:lnTo>
                    <a:lnTo>
                      <a:pt x="5484" y="20167"/>
                    </a:lnTo>
                    <a:lnTo>
                      <a:pt x="5468" y="20129"/>
                    </a:lnTo>
                    <a:lnTo>
                      <a:pt x="5453" y="20091"/>
                    </a:lnTo>
                    <a:lnTo>
                      <a:pt x="5438" y="20051"/>
                    </a:lnTo>
                    <a:lnTo>
                      <a:pt x="5422" y="20010"/>
                    </a:lnTo>
                    <a:lnTo>
                      <a:pt x="5407" y="19969"/>
                    </a:lnTo>
                    <a:lnTo>
                      <a:pt x="5392" y="19927"/>
                    </a:lnTo>
                    <a:lnTo>
                      <a:pt x="5377" y="19884"/>
                    </a:lnTo>
                    <a:lnTo>
                      <a:pt x="5361" y="19840"/>
                    </a:lnTo>
                    <a:lnTo>
                      <a:pt x="5346" y="19795"/>
                    </a:lnTo>
                    <a:lnTo>
                      <a:pt x="5332" y="19751"/>
                    </a:lnTo>
                    <a:lnTo>
                      <a:pt x="5315" y="19702"/>
                    </a:lnTo>
                    <a:lnTo>
                      <a:pt x="5300" y="19654"/>
                    </a:lnTo>
                    <a:lnTo>
                      <a:pt x="5285" y="19606"/>
                    </a:lnTo>
                    <a:lnTo>
                      <a:pt x="5270" y="19556"/>
                    </a:lnTo>
                    <a:lnTo>
                      <a:pt x="5255" y="19506"/>
                    </a:lnTo>
                    <a:lnTo>
                      <a:pt x="5239" y="19455"/>
                    </a:lnTo>
                    <a:lnTo>
                      <a:pt x="5224" y="19403"/>
                    </a:lnTo>
                    <a:lnTo>
                      <a:pt x="5209" y="19350"/>
                    </a:lnTo>
                    <a:lnTo>
                      <a:pt x="5194" y="19296"/>
                    </a:lnTo>
                    <a:lnTo>
                      <a:pt x="5179" y="19241"/>
                    </a:lnTo>
                    <a:lnTo>
                      <a:pt x="5164" y="19185"/>
                    </a:lnTo>
                    <a:lnTo>
                      <a:pt x="5149" y="19129"/>
                    </a:lnTo>
                    <a:lnTo>
                      <a:pt x="5134" y="19072"/>
                    </a:lnTo>
                    <a:lnTo>
                      <a:pt x="5118" y="19013"/>
                    </a:lnTo>
                    <a:lnTo>
                      <a:pt x="5103" y="18954"/>
                    </a:lnTo>
                    <a:lnTo>
                      <a:pt x="5088" y="18894"/>
                    </a:lnTo>
                    <a:lnTo>
                      <a:pt x="5073" y="18833"/>
                    </a:lnTo>
                    <a:lnTo>
                      <a:pt x="5058" y="18772"/>
                    </a:lnTo>
                    <a:lnTo>
                      <a:pt x="5043" y="18710"/>
                    </a:lnTo>
                    <a:lnTo>
                      <a:pt x="5028" y="18646"/>
                    </a:lnTo>
                    <a:lnTo>
                      <a:pt x="5013" y="18582"/>
                    </a:lnTo>
                    <a:lnTo>
                      <a:pt x="4998" y="18517"/>
                    </a:lnTo>
                    <a:lnTo>
                      <a:pt x="4983" y="18452"/>
                    </a:lnTo>
                    <a:lnTo>
                      <a:pt x="4968" y="18385"/>
                    </a:lnTo>
                    <a:lnTo>
                      <a:pt x="4953" y="18318"/>
                    </a:lnTo>
                    <a:lnTo>
                      <a:pt x="4938" y="18250"/>
                    </a:lnTo>
                    <a:lnTo>
                      <a:pt x="4923" y="18182"/>
                    </a:lnTo>
                    <a:lnTo>
                      <a:pt x="4908" y="18112"/>
                    </a:lnTo>
                    <a:lnTo>
                      <a:pt x="4893" y="18042"/>
                    </a:lnTo>
                    <a:lnTo>
                      <a:pt x="4877" y="17971"/>
                    </a:lnTo>
                    <a:lnTo>
                      <a:pt x="4862" y="17899"/>
                    </a:lnTo>
                    <a:lnTo>
                      <a:pt x="4847" y="17827"/>
                    </a:lnTo>
                    <a:lnTo>
                      <a:pt x="4832" y="17754"/>
                    </a:lnTo>
                    <a:lnTo>
                      <a:pt x="4817" y="17679"/>
                    </a:lnTo>
                    <a:lnTo>
                      <a:pt x="4802" y="17604"/>
                    </a:lnTo>
                    <a:lnTo>
                      <a:pt x="4787" y="17529"/>
                    </a:lnTo>
                    <a:lnTo>
                      <a:pt x="4772" y="17453"/>
                    </a:lnTo>
                    <a:lnTo>
                      <a:pt x="4757" y="17377"/>
                    </a:lnTo>
                    <a:lnTo>
                      <a:pt x="4742" y="17299"/>
                    </a:lnTo>
                    <a:lnTo>
                      <a:pt x="4727" y="17221"/>
                    </a:lnTo>
                    <a:lnTo>
                      <a:pt x="4712" y="17142"/>
                    </a:lnTo>
                    <a:lnTo>
                      <a:pt x="4697" y="17062"/>
                    </a:lnTo>
                    <a:lnTo>
                      <a:pt x="4682" y="16982"/>
                    </a:lnTo>
                    <a:lnTo>
                      <a:pt x="4667" y="16902"/>
                    </a:lnTo>
                    <a:lnTo>
                      <a:pt x="4652" y="16821"/>
                    </a:lnTo>
                    <a:lnTo>
                      <a:pt x="4636" y="16739"/>
                    </a:lnTo>
                    <a:lnTo>
                      <a:pt x="4621" y="16656"/>
                    </a:lnTo>
                    <a:lnTo>
                      <a:pt x="4606" y="16572"/>
                    </a:lnTo>
                    <a:lnTo>
                      <a:pt x="4591" y="16488"/>
                    </a:lnTo>
                    <a:lnTo>
                      <a:pt x="4576" y="16404"/>
                    </a:lnTo>
                    <a:lnTo>
                      <a:pt x="4561" y="16319"/>
                    </a:lnTo>
                    <a:lnTo>
                      <a:pt x="4546" y="16233"/>
                    </a:lnTo>
                    <a:lnTo>
                      <a:pt x="4531" y="16147"/>
                    </a:lnTo>
                    <a:lnTo>
                      <a:pt x="4516" y="16060"/>
                    </a:lnTo>
                    <a:lnTo>
                      <a:pt x="4501" y="15973"/>
                    </a:lnTo>
                    <a:lnTo>
                      <a:pt x="4486" y="15885"/>
                    </a:lnTo>
                    <a:lnTo>
                      <a:pt x="4471" y="15796"/>
                    </a:lnTo>
                    <a:lnTo>
                      <a:pt x="4456" y="15707"/>
                    </a:lnTo>
                    <a:lnTo>
                      <a:pt x="4441" y="15617"/>
                    </a:lnTo>
                    <a:lnTo>
                      <a:pt x="4426" y="15528"/>
                    </a:lnTo>
                    <a:lnTo>
                      <a:pt x="4411" y="15437"/>
                    </a:lnTo>
                    <a:lnTo>
                      <a:pt x="4396" y="15346"/>
                    </a:lnTo>
                    <a:lnTo>
                      <a:pt x="4381" y="15255"/>
                    </a:lnTo>
                    <a:lnTo>
                      <a:pt x="4366" y="15163"/>
                    </a:lnTo>
                    <a:lnTo>
                      <a:pt x="4351" y="15070"/>
                    </a:lnTo>
                    <a:lnTo>
                      <a:pt x="4336" y="14978"/>
                    </a:lnTo>
                    <a:lnTo>
                      <a:pt x="4321" y="14884"/>
                    </a:lnTo>
                    <a:lnTo>
                      <a:pt x="4306" y="14790"/>
                    </a:lnTo>
                    <a:lnTo>
                      <a:pt x="4291" y="14696"/>
                    </a:lnTo>
                    <a:lnTo>
                      <a:pt x="4276" y="14601"/>
                    </a:lnTo>
                    <a:lnTo>
                      <a:pt x="4261" y="14506"/>
                    </a:lnTo>
                    <a:lnTo>
                      <a:pt x="4246" y="14410"/>
                    </a:lnTo>
                    <a:lnTo>
                      <a:pt x="4231" y="14314"/>
                    </a:lnTo>
                    <a:lnTo>
                      <a:pt x="4216" y="14218"/>
                    </a:lnTo>
                    <a:lnTo>
                      <a:pt x="4201" y="14122"/>
                    </a:lnTo>
                    <a:lnTo>
                      <a:pt x="4186" y="14025"/>
                    </a:lnTo>
                    <a:lnTo>
                      <a:pt x="4171" y="13927"/>
                    </a:lnTo>
                    <a:lnTo>
                      <a:pt x="4156" y="13830"/>
                    </a:lnTo>
                    <a:lnTo>
                      <a:pt x="4141" y="13732"/>
                    </a:lnTo>
                    <a:lnTo>
                      <a:pt x="4126" y="13634"/>
                    </a:lnTo>
                    <a:lnTo>
                      <a:pt x="4111" y="13535"/>
                    </a:lnTo>
                    <a:lnTo>
                      <a:pt x="4096" y="13436"/>
                    </a:lnTo>
                    <a:lnTo>
                      <a:pt x="4081" y="13337"/>
                    </a:lnTo>
                    <a:lnTo>
                      <a:pt x="4066" y="13237"/>
                    </a:lnTo>
                    <a:lnTo>
                      <a:pt x="4051" y="13137"/>
                    </a:lnTo>
                    <a:lnTo>
                      <a:pt x="4036" y="13037"/>
                    </a:lnTo>
                    <a:lnTo>
                      <a:pt x="4021" y="12937"/>
                    </a:lnTo>
                    <a:lnTo>
                      <a:pt x="4006" y="12836"/>
                    </a:lnTo>
                    <a:lnTo>
                      <a:pt x="3991" y="12736"/>
                    </a:lnTo>
                    <a:lnTo>
                      <a:pt x="3976" y="12635"/>
                    </a:lnTo>
                    <a:lnTo>
                      <a:pt x="3960" y="12533"/>
                    </a:lnTo>
                    <a:lnTo>
                      <a:pt x="3944" y="12431"/>
                    </a:lnTo>
                    <a:lnTo>
                      <a:pt x="3929" y="12329"/>
                    </a:lnTo>
                    <a:lnTo>
                      <a:pt x="3914" y="12227"/>
                    </a:lnTo>
                    <a:lnTo>
                      <a:pt x="3899" y="12125"/>
                    </a:lnTo>
                    <a:lnTo>
                      <a:pt x="3884" y="12023"/>
                    </a:lnTo>
                    <a:lnTo>
                      <a:pt x="3869" y="11921"/>
                    </a:lnTo>
                    <a:lnTo>
                      <a:pt x="3854" y="11818"/>
                    </a:lnTo>
                    <a:lnTo>
                      <a:pt x="3839" y="11716"/>
                    </a:lnTo>
                    <a:lnTo>
                      <a:pt x="3824" y="11613"/>
                    </a:lnTo>
                    <a:lnTo>
                      <a:pt x="3809" y="11510"/>
                    </a:lnTo>
                    <a:lnTo>
                      <a:pt x="3794" y="11407"/>
                    </a:lnTo>
                    <a:lnTo>
                      <a:pt x="3779" y="11304"/>
                    </a:lnTo>
                    <a:lnTo>
                      <a:pt x="3764" y="11201"/>
                    </a:lnTo>
                    <a:lnTo>
                      <a:pt x="3749" y="11098"/>
                    </a:lnTo>
                    <a:lnTo>
                      <a:pt x="3734" y="10994"/>
                    </a:lnTo>
                    <a:lnTo>
                      <a:pt x="3719" y="10891"/>
                    </a:lnTo>
                    <a:lnTo>
                      <a:pt x="3704" y="10788"/>
                    </a:lnTo>
                    <a:lnTo>
                      <a:pt x="3689" y="10684"/>
                    </a:lnTo>
                    <a:lnTo>
                      <a:pt x="3674" y="10581"/>
                    </a:lnTo>
                    <a:lnTo>
                      <a:pt x="3659" y="10477"/>
                    </a:lnTo>
                    <a:lnTo>
                      <a:pt x="3644" y="10374"/>
                    </a:lnTo>
                    <a:lnTo>
                      <a:pt x="3629" y="10270"/>
                    </a:lnTo>
                    <a:lnTo>
                      <a:pt x="3614" y="10167"/>
                    </a:lnTo>
                    <a:lnTo>
                      <a:pt x="3599" y="10063"/>
                    </a:lnTo>
                    <a:lnTo>
                      <a:pt x="3584" y="9960"/>
                    </a:lnTo>
                    <a:lnTo>
                      <a:pt x="3569" y="9857"/>
                    </a:lnTo>
                    <a:lnTo>
                      <a:pt x="3554" y="9753"/>
                    </a:lnTo>
                    <a:lnTo>
                      <a:pt x="3539" y="9650"/>
                    </a:lnTo>
                    <a:lnTo>
                      <a:pt x="3524" y="9547"/>
                    </a:lnTo>
                    <a:lnTo>
                      <a:pt x="3509" y="9444"/>
                    </a:lnTo>
                    <a:lnTo>
                      <a:pt x="3494" y="9341"/>
                    </a:lnTo>
                    <a:lnTo>
                      <a:pt x="3479" y="9238"/>
                    </a:lnTo>
                    <a:lnTo>
                      <a:pt x="3464" y="9136"/>
                    </a:lnTo>
                    <a:lnTo>
                      <a:pt x="3449" y="9033"/>
                    </a:lnTo>
                    <a:lnTo>
                      <a:pt x="3434" y="8931"/>
                    </a:lnTo>
                    <a:lnTo>
                      <a:pt x="3419" y="8829"/>
                    </a:lnTo>
                    <a:lnTo>
                      <a:pt x="3405" y="8727"/>
                    </a:lnTo>
                    <a:lnTo>
                      <a:pt x="3389" y="8625"/>
                    </a:lnTo>
                    <a:lnTo>
                      <a:pt x="3374" y="8523"/>
                    </a:lnTo>
                    <a:lnTo>
                      <a:pt x="3360" y="8422"/>
                    </a:lnTo>
                    <a:lnTo>
                      <a:pt x="3345" y="8321"/>
                    </a:lnTo>
                    <a:lnTo>
                      <a:pt x="3330" y="8220"/>
                    </a:lnTo>
                    <a:lnTo>
                      <a:pt x="3315" y="8119"/>
                    </a:lnTo>
                    <a:lnTo>
                      <a:pt x="3300" y="8019"/>
                    </a:lnTo>
                    <a:lnTo>
                      <a:pt x="3284" y="7918"/>
                    </a:lnTo>
                    <a:lnTo>
                      <a:pt x="3269" y="7818"/>
                    </a:lnTo>
                    <a:lnTo>
                      <a:pt x="3254" y="7718"/>
                    </a:lnTo>
                    <a:lnTo>
                      <a:pt x="3239" y="7618"/>
                    </a:lnTo>
                    <a:lnTo>
                      <a:pt x="3224" y="7519"/>
                    </a:lnTo>
                    <a:lnTo>
                      <a:pt x="3209" y="7420"/>
                    </a:lnTo>
                    <a:lnTo>
                      <a:pt x="3194" y="7321"/>
                    </a:lnTo>
                    <a:lnTo>
                      <a:pt x="3179" y="7222"/>
                    </a:lnTo>
                    <a:lnTo>
                      <a:pt x="3164" y="7124"/>
                    </a:lnTo>
                    <a:lnTo>
                      <a:pt x="3149" y="7027"/>
                    </a:lnTo>
                    <a:lnTo>
                      <a:pt x="3134" y="6929"/>
                    </a:lnTo>
                    <a:lnTo>
                      <a:pt x="3119" y="6832"/>
                    </a:lnTo>
                    <a:lnTo>
                      <a:pt x="3104" y="6735"/>
                    </a:lnTo>
                    <a:lnTo>
                      <a:pt x="3089" y="6639"/>
                    </a:lnTo>
                    <a:lnTo>
                      <a:pt x="3074" y="6543"/>
                    </a:lnTo>
                    <a:lnTo>
                      <a:pt x="3059" y="6447"/>
                    </a:lnTo>
                    <a:lnTo>
                      <a:pt x="3044" y="6352"/>
                    </a:lnTo>
                    <a:lnTo>
                      <a:pt x="3029" y="6258"/>
                    </a:lnTo>
                    <a:lnTo>
                      <a:pt x="3014" y="6164"/>
                    </a:lnTo>
                    <a:lnTo>
                      <a:pt x="2999" y="6070"/>
                    </a:lnTo>
                    <a:lnTo>
                      <a:pt x="2984" y="5977"/>
                    </a:lnTo>
                    <a:lnTo>
                      <a:pt x="2969" y="5884"/>
                    </a:lnTo>
                    <a:lnTo>
                      <a:pt x="2954" y="5791"/>
                    </a:lnTo>
                    <a:lnTo>
                      <a:pt x="2939" y="5699"/>
                    </a:lnTo>
                    <a:lnTo>
                      <a:pt x="2924" y="5607"/>
                    </a:lnTo>
                    <a:lnTo>
                      <a:pt x="2909" y="5516"/>
                    </a:lnTo>
                    <a:lnTo>
                      <a:pt x="2894" y="5426"/>
                    </a:lnTo>
                    <a:lnTo>
                      <a:pt x="2879" y="5335"/>
                    </a:lnTo>
                    <a:lnTo>
                      <a:pt x="2864" y="5246"/>
                    </a:lnTo>
                    <a:lnTo>
                      <a:pt x="2849" y="5157"/>
                    </a:lnTo>
                    <a:lnTo>
                      <a:pt x="2834" y="5069"/>
                    </a:lnTo>
                    <a:lnTo>
                      <a:pt x="2819" y="4981"/>
                    </a:lnTo>
                    <a:lnTo>
                      <a:pt x="2804" y="4893"/>
                    </a:lnTo>
                    <a:lnTo>
                      <a:pt x="2789" y="4807"/>
                    </a:lnTo>
                    <a:lnTo>
                      <a:pt x="2774" y="4720"/>
                    </a:lnTo>
                    <a:lnTo>
                      <a:pt x="2759" y="4634"/>
                    </a:lnTo>
                    <a:lnTo>
                      <a:pt x="2744" y="4549"/>
                    </a:lnTo>
                    <a:lnTo>
                      <a:pt x="2729" y="4465"/>
                    </a:lnTo>
                    <a:lnTo>
                      <a:pt x="2714" y="4381"/>
                    </a:lnTo>
                    <a:lnTo>
                      <a:pt x="2699" y="4298"/>
                    </a:lnTo>
                    <a:lnTo>
                      <a:pt x="2684" y="4215"/>
                    </a:lnTo>
                    <a:lnTo>
                      <a:pt x="2669" y="4133"/>
                    </a:lnTo>
                    <a:lnTo>
                      <a:pt x="2654" y="4052"/>
                    </a:lnTo>
                    <a:lnTo>
                      <a:pt x="2639" y="3971"/>
                    </a:lnTo>
                    <a:lnTo>
                      <a:pt x="2624" y="3892"/>
                    </a:lnTo>
                    <a:lnTo>
                      <a:pt x="2608" y="3811"/>
                    </a:lnTo>
                    <a:lnTo>
                      <a:pt x="2593" y="3733"/>
                    </a:lnTo>
                    <a:lnTo>
                      <a:pt x="2578" y="3655"/>
                    </a:lnTo>
                    <a:lnTo>
                      <a:pt x="2563" y="3577"/>
                    </a:lnTo>
                    <a:lnTo>
                      <a:pt x="2548" y="3500"/>
                    </a:lnTo>
                    <a:lnTo>
                      <a:pt x="2533" y="3424"/>
                    </a:lnTo>
                    <a:lnTo>
                      <a:pt x="2518" y="3349"/>
                    </a:lnTo>
                    <a:lnTo>
                      <a:pt x="2503" y="3275"/>
                    </a:lnTo>
                    <a:lnTo>
                      <a:pt x="2488" y="3201"/>
                    </a:lnTo>
                    <a:lnTo>
                      <a:pt x="2473" y="3127"/>
                    </a:lnTo>
                    <a:lnTo>
                      <a:pt x="2458" y="3055"/>
                    </a:lnTo>
                    <a:lnTo>
                      <a:pt x="2444" y="2983"/>
                    </a:lnTo>
                    <a:lnTo>
                      <a:pt x="2429" y="2912"/>
                    </a:lnTo>
                    <a:lnTo>
                      <a:pt x="2414" y="2842"/>
                    </a:lnTo>
                    <a:lnTo>
                      <a:pt x="2399" y="2773"/>
                    </a:lnTo>
                    <a:lnTo>
                      <a:pt x="2384" y="2704"/>
                    </a:lnTo>
                    <a:lnTo>
                      <a:pt x="2369" y="2636"/>
                    </a:lnTo>
                    <a:lnTo>
                      <a:pt x="2354" y="2569"/>
                    </a:lnTo>
                    <a:lnTo>
                      <a:pt x="2339" y="2503"/>
                    </a:lnTo>
                    <a:lnTo>
                      <a:pt x="2324" y="2437"/>
                    </a:lnTo>
                    <a:lnTo>
                      <a:pt x="2309" y="2372"/>
                    </a:lnTo>
                    <a:lnTo>
                      <a:pt x="2294" y="2309"/>
                    </a:lnTo>
                    <a:lnTo>
                      <a:pt x="2279" y="2246"/>
                    </a:lnTo>
                    <a:lnTo>
                      <a:pt x="2264" y="2184"/>
                    </a:lnTo>
                    <a:lnTo>
                      <a:pt x="2249" y="2122"/>
                    </a:lnTo>
                    <a:lnTo>
                      <a:pt x="2234" y="2062"/>
                    </a:lnTo>
                    <a:lnTo>
                      <a:pt x="2219" y="2002"/>
                    </a:lnTo>
                    <a:lnTo>
                      <a:pt x="2205" y="1944"/>
                    </a:lnTo>
                    <a:lnTo>
                      <a:pt x="2190" y="1886"/>
                    </a:lnTo>
                    <a:lnTo>
                      <a:pt x="2175" y="1829"/>
                    </a:lnTo>
                    <a:lnTo>
                      <a:pt x="2160" y="1772"/>
                    </a:lnTo>
                    <a:lnTo>
                      <a:pt x="2145" y="1717"/>
                    </a:lnTo>
                    <a:lnTo>
                      <a:pt x="2130" y="1663"/>
                    </a:lnTo>
                    <a:lnTo>
                      <a:pt x="2115" y="1610"/>
                    </a:lnTo>
                    <a:lnTo>
                      <a:pt x="2100" y="1557"/>
                    </a:lnTo>
                    <a:lnTo>
                      <a:pt x="2085" y="1505"/>
                    </a:lnTo>
                    <a:lnTo>
                      <a:pt x="2071" y="1454"/>
                    </a:lnTo>
                    <a:lnTo>
                      <a:pt x="2056" y="1405"/>
                    </a:lnTo>
                    <a:lnTo>
                      <a:pt x="2041" y="1356"/>
                    </a:lnTo>
                    <a:lnTo>
                      <a:pt x="2026" y="1308"/>
                    </a:lnTo>
                    <a:lnTo>
                      <a:pt x="2011" y="1261"/>
                    </a:lnTo>
                    <a:lnTo>
                      <a:pt x="1996" y="1214"/>
                    </a:lnTo>
                    <a:lnTo>
                      <a:pt x="1981" y="1169"/>
                    </a:lnTo>
                    <a:lnTo>
                      <a:pt x="1967" y="1125"/>
                    </a:lnTo>
                    <a:lnTo>
                      <a:pt x="1952" y="1084"/>
                    </a:lnTo>
                    <a:lnTo>
                      <a:pt x="1936" y="1040"/>
                    </a:lnTo>
                    <a:lnTo>
                      <a:pt x="1921" y="998"/>
                    </a:lnTo>
                    <a:lnTo>
                      <a:pt x="1907" y="958"/>
                    </a:lnTo>
                    <a:lnTo>
                      <a:pt x="1892" y="918"/>
                    </a:lnTo>
                    <a:lnTo>
                      <a:pt x="1877" y="880"/>
                    </a:lnTo>
                    <a:lnTo>
                      <a:pt x="1863" y="843"/>
                    </a:lnTo>
                    <a:lnTo>
                      <a:pt x="1848" y="806"/>
                    </a:lnTo>
                    <a:lnTo>
                      <a:pt x="1833" y="771"/>
                    </a:lnTo>
                    <a:lnTo>
                      <a:pt x="1818" y="736"/>
                    </a:lnTo>
                    <a:lnTo>
                      <a:pt x="1804" y="703"/>
                    </a:lnTo>
                    <a:lnTo>
                      <a:pt x="1790" y="671"/>
                    </a:lnTo>
                    <a:lnTo>
                      <a:pt x="1775" y="639"/>
                    </a:lnTo>
                    <a:lnTo>
                      <a:pt x="1761" y="609"/>
                    </a:lnTo>
                    <a:lnTo>
                      <a:pt x="1746" y="581"/>
                    </a:lnTo>
                    <a:lnTo>
                      <a:pt x="1731" y="552"/>
                    </a:lnTo>
                    <a:lnTo>
                      <a:pt x="1718" y="525"/>
                    </a:lnTo>
                    <a:lnTo>
                      <a:pt x="1703" y="498"/>
                    </a:lnTo>
                    <a:lnTo>
                      <a:pt x="1689" y="474"/>
                    </a:lnTo>
                    <a:lnTo>
                      <a:pt x="1675" y="450"/>
                    </a:lnTo>
                    <a:lnTo>
                      <a:pt x="1660" y="426"/>
                    </a:lnTo>
                    <a:lnTo>
                      <a:pt x="1647" y="406"/>
                    </a:lnTo>
                    <a:lnTo>
                      <a:pt x="1633" y="385"/>
                    </a:lnTo>
                    <a:lnTo>
                      <a:pt x="1618" y="364"/>
                    </a:lnTo>
                    <a:lnTo>
                      <a:pt x="1606" y="347"/>
                    </a:lnTo>
                    <a:lnTo>
                      <a:pt x="1593" y="330"/>
                    </a:lnTo>
                    <a:lnTo>
                      <a:pt x="1578" y="312"/>
                    </a:lnTo>
                    <a:lnTo>
                      <a:pt x="1566" y="298"/>
                    </a:lnTo>
                    <a:lnTo>
                      <a:pt x="1554" y="284"/>
                    </a:lnTo>
                    <a:lnTo>
                      <a:pt x="1541" y="272"/>
                    </a:lnTo>
                    <a:lnTo>
                      <a:pt x="1526" y="258"/>
                    </a:lnTo>
                    <a:lnTo>
                      <a:pt x="1516" y="248"/>
                    </a:lnTo>
                    <a:lnTo>
                      <a:pt x="1505" y="239"/>
                    </a:lnTo>
                    <a:lnTo>
                      <a:pt x="1493" y="230"/>
                    </a:lnTo>
                    <a:lnTo>
                      <a:pt x="1482" y="223"/>
                    </a:lnTo>
                    <a:lnTo>
                      <a:pt x="1471" y="216"/>
                    </a:lnTo>
                    <a:lnTo>
                      <a:pt x="1461" y="210"/>
                    </a:lnTo>
                    <a:lnTo>
                      <a:pt x="1451" y="206"/>
                    </a:lnTo>
                    <a:lnTo>
                      <a:pt x="1441" y="202"/>
                    </a:lnTo>
                    <a:lnTo>
                      <a:pt x="1432" y="198"/>
                    </a:lnTo>
                    <a:lnTo>
                      <a:pt x="1423" y="196"/>
                    </a:lnTo>
                    <a:lnTo>
                      <a:pt x="1414" y="194"/>
                    </a:lnTo>
                    <a:lnTo>
                      <a:pt x="1411" y="192"/>
                    </a:lnTo>
                    <a:lnTo>
                      <a:pt x="1396" y="192"/>
                    </a:lnTo>
                    <a:lnTo>
                      <a:pt x="1388" y="192"/>
                    </a:lnTo>
                    <a:lnTo>
                      <a:pt x="1378" y="193"/>
                    </a:lnTo>
                    <a:lnTo>
                      <a:pt x="1375" y="192"/>
                    </a:lnTo>
                    <a:lnTo>
                      <a:pt x="1360" y="196"/>
                    </a:lnTo>
                    <a:lnTo>
                      <a:pt x="1351" y="199"/>
                    </a:lnTo>
                    <a:lnTo>
                      <a:pt x="1346" y="199"/>
                    </a:lnTo>
                    <a:lnTo>
                      <a:pt x="1331" y="206"/>
                    </a:lnTo>
                    <a:lnTo>
                      <a:pt x="1325" y="209"/>
                    </a:lnTo>
                    <a:lnTo>
                      <a:pt x="1310" y="218"/>
                    </a:lnTo>
                    <a:lnTo>
                      <a:pt x="1302" y="222"/>
                    </a:lnTo>
                    <a:lnTo>
                      <a:pt x="1287" y="233"/>
                    </a:lnTo>
                    <a:lnTo>
                      <a:pt x="1278" y="239"/>
                    </a:lnTo>
                    <a:lnTo>
                      <a:pt x="1266" y="250"/>
                    </a:lnTo>
                    <a:lnTo>
                      <a:pt x="1251" y="264"/>
                    </a:lnTo>
                    <a:lnTo>
                      <a:pt x="1241" y="273"/>
                    </a:lnTo>
                    <a:lnTo>
                      <a:pt x="1227" y="287"/>
                    </a:lnTo>
                    <a:lnTo>
                      <a:pt x="1212" y="304"/>
                    </a:lnTo>
                    <a:lnTo>
                      <a:pt x="1201" y="317"/>
                    </a:lnTo>
                    <a:lnTo>
                      <a:pt x="1187" y="334"/>
                    </a:lnTo>
                    <a:lnTo>
                      <a:pt x="1174" y="352"/>
                    </a:lnTo>
                    <a:lnTo>
                      <a:pt x="1159" y="373"/>
                    </a:lnTo>
                    <a:lnTo>
                      <a:pt x="1146" y="391"/>
                    </a:lnTo>
                    <a:lnTo>
                      <a:pt x="1132" y="412"/>
                    </a:lnTo>
                    <a:lnTo>
                      <a:pt x="1118" y="435"/>
                    </a:lnTo>
                    <a:lnTo>
                      <a:pt x="1104" y="458"/>
                    </a:lnTo>
                    <a:lnTo>
                      <a:pt x="1089" y="483"/>
                    </a:lnTo>
                    <a:lnTo>
                      <a:pt x="1074" y="510"/>
                    </a:lnTo>
                    <a:lnTo>
                      <a:pt x="1061" y="535"/>
                    </a:lnTo>
                    <a:lnTo>
                      <a:pt x="1046" y="562"/>
                    </a:lnTo>
                    <a:lnTo>
                      <a:pt x="1032" y="591"/>
                    </a:lnTo>
                    <a:lnTo>
                      <a:pt x="1017" y="621"/>
                    </a:lnTo>
                    <a:lnTo>
                      <a:pt x="1002" y="653"/>
                    </a:lnTo>
                    <a:lnTo>
                      <a:pt x="988" y="683"/>
                    </a:lnTo>
                    <a:lnTo>
                      <a:pt x="974" y="716"/>
                    </a:lnTo>
                    <a:lnTo>
                      <a:pt x="959" y="751"/>
                    </a:lnTo>
                    <a:lnTo>
                      <a:pt x="944" y="785"/>
                    </a:lnTo>
                    <a:lnTo>
                      <a:pt x="930" y="821"/>
                    </a:lnTo>
                    <a:lnTo>
                      <a:pt x="915" y="859"/>
                    </a:lnTo>
                    <a:lnTo>
                      <a:pt x="900" y="895"/>
                    </a:lnTo>
                    <a:lnTo>
                      <a:pt x="885" y="935"/>
                    </a:lnTo>
                    <a:lnTo>
                      <a:pt x="871" y="974"/>
                    </a:lnTo>
                    <a:lnTo>
                      <a:pt x="856" y="1016"/>
                    </a:lnTo>
                    <a:lnTo>
                      <a:pt x="841" y="1056"/>
                    </a:lnTo>
                    <a:lnTo>
                      <a:pt x="826" y="1100"/>
                    </a:lnTo>
                    <a:lnTo>
                      <a:pt x="812" y="1144"/>
                    </a:lnTo>
                    <a:lnTo>
                      <a:pt x="797" y="1188"/>
                    </a:lnTo>
                    <a:lnTo>
                      <a:pt x="781" y="1235"/>
                    </a:lnTo>
                    <a:lnTo>
                      <a:pt x="766" y="1280"/>
                    </a:lnTo>
                    <a:lnTo>
                      <a:pt x="751" y="1328"/>
                    </a:lnTo>
                    <a:lnTo>
                      <a:pt x="736" y="1376"/>
                    </a:lnTo>
                    <a:lnTo>
                      <a:pt x="722" y="1426"/>
                    </a:lnTo>
                    <a:lnTo>
                      <a:pt x="707" y="1477"/>
                    </a:lnTo>
                    <a:lnTo>
                      <a:pt x="692" y="1527"/>
                    </a:lnTo>
                    <a:lnTo>
                      <a:pt x="677" y="1580"/>
                    </a:lnTo>
                    <a:lnTo>
                      <a:pt x="662" y="1632"/>
                    </a:lnTo>
                    <a:lnTo>
                      <a:pt x="647" y="1686"/>
                    </a:lnTo>
                    <a:lnTo>
                      <a:pt x="632" y="1740"/>
                    </a:lnTo>
                    <a:lnTo>
                      <a:pt x="617" y="1797"/>
                    </a:lnTo>
                    <a:lnTo>
                      <a:pt x="602" y="1853"/>
                    </a:lnTo>
                    <a:lnTo>
                      <a:pt x="588" y="1910"/>
                    </a:lnTo>
                    <a:lnTo>
                      <a:pt x="573" y="1969"/>
                    </a:lnTo>
                    <a:lnTo>
                      <a:pt x="558" y="2027"/>
                    </a:lnTo>
                    <a:lnTo>
                      <a:pt x="543" y="2088"/>
                    </a:lnTo>
                    <a:lnTo>
                      <a:pt x="528" y="2149"/>
                    </a:lnTo>
                    <a:lnTo>
                      <a:pt x="513" y="2211"/>
                    </a:lnTo>
                    <a:lnTo>
                      <a:pt x="498" y="2272"/>
                    </a:lnTo>
                    <a:lnTo>
                      <a:pt x="483" y="2336"/>
                    </a:lnTo>
                    <a:lnTo>
                      <a:pt x="468" y="2400"/>
                    </a:lnTo>
                    <a:lnTo>
                      <a:pt x="453" y="2466"/>
                    </a:lnTo>
                    <a:lnTo>
                      <a:pt x="438" y="2531"/>
                    </a:lnTo>
                    <a:lnTo>
                      <a:pt x="423" y="2598"/>
                    </a:lnTo>
                    <a:lnTo>
                      <a:pt x="408" y="2665"/>
                    </a:lnTo>
                    <a:lnTo>
                      <a:pt x="393" y="2734"/>
                    </a:lnTo>
                    <a:lnTo>
                      <a:pt x="378" y="2803"/>
                    </a:lnTo>
                    <a:lnTo>
                      <a:pt x="363" y="2873"/>
                    </a:lnTo>
                    <a:lnTo>
                      <a:pt x="348" y="2942"/>
                    </a:lnTo>
                    <a:lnTo>
                      <a:pt x="333" y="3014"/>
                    </a:lnTo>
                    <a:lnTo>
                      <a:pt x="319" y="3086"/>
                    </a:lnTo>
                    <a:lnTo>
                      <a:pt x="304" y="3159"/>
                    </a:lnTo>
                    <a:lnTo>
                      <a:pt x="289" y="3233"/>
                    </a:lnTo>
                    <a:lnTo>
                      <a:pt x="274" y="3306"/>
                    </a:lnTo>
                    <a:lnTo>
                      <a:pt x="259" y="3381"/>
                    </a:lnTo>
                    <a:lnTo>
                      <a:pt x="244" y="3457"/>
                    </a:lnTo>
                    <a:lnTo>
                      <a:pt x="229" y="3533"/>
                    </a:lnTo>
                    <a:lnTo>
                      <a:pt x="214" y="3611"/>
                    </a:lnTo>
                    <a:lnTo>
                      <a:pt x="199" y="3688"/>
                    </a:lnTo>
                    <a:cubicBezTo>
                      <a:pt x="189" y="3740"/>
                      <a:pt x="138" y="3774"/>
                      <a:pt x="86" y="3764"/>
                    </a:cubicBezTo>
                    <a:cubicBezTo>
                      <a:pt x="34" y="3754"/>
                      <a:pt x="0" y="3703"/>
                      <a:pt x="10" y="3651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61" name="Group 60"/>
            <p:cNvGrpSpPr/>
            <p:nvPr/>
          </p:nvGrpSpPr>
          <p:grpSpPr>
            <a:xfrm rot="8115662">
              <a:off x="4006403" y="1954016"/>
              <a:ext cx="992585" cy="158534"/>
              <a:chOff x="8463867" y="3171746"/>
              <a:chExt cx="2195138" cy="350603"/>
            </a:xfrm>
          </p:grpSpPr>
          <p:sp>
            <p:nvSpPr>
              <p:cNvPr id="82" name="Freeform 11"/>
              <p:cNvSpPr>
                <a:spLocks/>
              </p:cNvSpPr>
              <p:nvPr/>
            </p:nvSpPr>
            <p:spPr bwMode="auto">
              <a:xfrm>
                <a:off x="8463867" y="3171746"/>
                <a:ext cx="743026" cy="350603"/>
              </a:xfrm>
              <a:custGeom>
                <a:avLst/>
                <a:gdLst>
                  <a:gd name="T0" fmla="*/ 309 w 10195"/>
                  <a:gd name="T1" fmla="*/ 8373 h 20885"/>
                  <a:gd name="T2" fmla="*/ 624 w 10195"/>
                  <a:gd name="T3" fmla="*/ 6303 h 20885"/>
                  <a:gd name="T4" fmla="*/ 940 w 10195"/>
                  <a:gd name="T5" fmla="*/ 4413 h 20885"/>
                  <a:gd name="T6" fmla="*/ 1256 w 10195"/>
                  <a:gd name="T7" fmla="*/ 2787 h 20885"/>
                  <a:gd name="T8" fmla="*/ 1572 w 10195"/>
                  <a:gd name="T9" fmla="*/ 1493 h 20885"/>
                  <a:gd name="T10" fmla="*/ 1893 w 10195"/>
                  <a:gd name="T11" fmla="*/ 584 h 20885"/>
                  <a:gd name="T12" fmla="*/ 2235 w 10195"/>
                  <a:gd name="T13" fmla="*/ 85 h 20885"/>
                  <a:gd name="T14" fmla="*/ 2661 w 10195"/>
                  <a:gd name="T15" fmla="*/ 64 h 20885"/>
                  <a:gd name="T16" fmla="*/ 3013 w 10195"/>
                  <a:gd name="T17" fmla="*/ 545 h 20885"/>
                  <a:gd name="T18" fmla="*/ 3335 w 10195"/>
                  <a:gd name="T19" fmla="*/ 1432 h 20885"/>
                  <a:gd name="T20" fmla="*/ 3651 w 10195"/>
                  <a:gd name="T21" fmla="*/ 2707 h 20885"/>
                  <a:gd name="T22" fmla="*/ 3968 w 10195"/>
                  <a:gd name="T23" fmla="*/ 4316 h 20885"/>
                  <a:gd name="T24" fmla="*/ 4283 w 10195"/>
                  <a:gd name="T25" fmla="*/ 6193 h 20885"/>
                  <a:gd name="T26" fmla="*/ 4599 w 10195"/>
                  <a:gd name="T27" fmla="*/ 8255 h 20885"/>
                  <a:gd name="T28" fmla="*/ 4914 w 10195"/>
                  <a:gd name="T29" fmla="*/ 10413 h 20885"/>
                  <a:gd name="T30" fmla="*/ 5230 w 10195"/>
                  <a:gd name="T31" fmla="*/ 12569 h 20885"/>
                  <a:gd name="T32" fmla="*/ 5545 w 10195"/>
                  <a:gd name="T33" fmla="*/ 14631 h 20885"/>
                  <a:gd name="T34" fmla="*/ 5861 w 10195"/>
                  <a:gd name="T35" fmla="*/ 16507 h 20885"/>
                  <a:gd name="T36" fmla="*/ 6175 w 10195"/>
                  <a:gd name="T37" fmla="*/ 18116 h 20885"/>
                  <a:gd name="T38" fmla="*/ 6489 w 10195"/>
                  <a:gd name="T39" fmla="*/ 19383 h 20885"/>
                  <a:gd name="T40" fmla="*/ 6799 w 10195"/>
                  <a:gd name="T41" fmla="*/ 20248 h 20885"/>
                  <a:gd name="T42" fmla="*/ 7084 w 10195"/>
                  <a:gd name="T43" fmla="*/ 20658 h 20885"/>
                  <a:gd name="T44" fmla="*/ 7287 w 10195"/>
                  <a:gd name="T45" fmla="*/ 20652 h 20885"/>
                  <a:gd name="T46" fmla="*/ 7572 w 10195"/>
                  <a:gd name="T47" fmla="*/ 20231 h 20885"/>
                  <a:gd name="T48" fmla="*/ 7882 w 10195"/>
                  <a:gd name="T49" fmla="*/ 19355 h 20885"/>
                  <a:gd name="T50" fmla="*/ 8196 w 10195"/>
                  <a:gd name="T51" fmla="*/ 18079 h 20885"/>
                  <a:gd name="T52" fmla="*/ 8511 w 10195"/>
                  <a:gd name="T53" fmla="*/ 16464 h 20885"/>
                  <a:gd name="T54" fmla="*/ 8826 w 10195"/>
                  <a:gd name="T55" fmla="*/ 14582 h 20885"/>
                  <a:gd name="T56" fmla="*/ 9142 w 10195"/>
                  <a:gd name="T57" fmla="*/ 12516 h 20885"/>
                  <a:gd name="T58" fmla="*/ 9456 w 10195"/>
                  <a:gd name="T59" fmla="*/ 10359 h 20885"/>
                  <a:gd name="T60" fmla="*/ 9772 w 10195"/>
                  <a:gd name="T61" fmla="*/ 8203 h 20885"/>
                  <a:gd name="T62" fmla="*/ 10127 w 10195"/>
                  <a:gd name="T63" fmla="*/ 7136 h 20885"/>
                  <a:gd name="T64" fmla="*/ 9811 w 10195"/>
                  <a:gd name="T65" fmla="*/ 9250 h 20885"/>
                  <a:gd name="T66" fmla="*/ 9496 w 10195"/>
                  <a:gd name="T67" fmla="*/ 11419 h 20885"/>
                  <a:gd name="T68" fmla="*/ 9180 w 10195"/>
                  <a:gd name="T69" fmla="*/ 13546 h 20885"/>
                  <a:gd name="T70" fmla="*/ 8865 w 10195"/>
                  <a:gd name="T71" fmla="*/ 15538 h 20885"/>
                  <a:gd name="T72" fmla="*/ 8549 w 10195"/>
                  <a:gd name="T73" fmla="*/ 17308 h 20885"/>
                  <a:gd name="T74" fmla="*/ 8233 w 10195"/>
                  <a:gd name="T75" fmla="*/ 18779 h 20885"/>
                  <a:gd name="T76" fmla="*/ 7915 w 10195"/>
                  <a:gd name="T77" fmla="*/ 19889 h 20885"/>
                  <a:gd name="T78" fmla="*/ 7588 w 10195"/>
                  <a:gd name="T79" fmla="*/ 20600 h 20885"/>
                  <a:gd name="T80" fmla="*/ 7200 w 10195"/>
                  <a:gd name="T81" fmla="*/ 20884 h 20885"/>
                  <a:gd name="T82" fmla="*/ 6798 w 10195"/>
                  <a:gd name="T83" fmla="*/ 20633 h 20885"/>
                  <a:gd name="T84" fmla="*/ 6472 w 10195"/>
                  <a:gd name="T85" fmla="*/ 19954 h 20885"/>
                  <a:gd name="T86" fmla="*/ 6153 w 10195"/>
                  <a:gd name="T87" fmla="*/ 18872 h 20885"/>
                  <a:gd name="T88" fmla="*/ 5837 w 10195"/>
                  <a:gd name="T89" fmla="*/ 17426 h 20885"/>
                  <a:gd name="T90" fmla="*/ 5521 w 10195"/>
                  <a:gd name="T91" fmla="*/ 15674 h 20885"/>
                  <a:gd name="T92" fmla="*/ 5206 w 10195"/>
                  <a:gd name="T93" fmla="*/ 13696 h 20885"/>
                  <a:gd name="T94" fmla="*/ 4889 w 10195"/>
                  <a:gd name="T95" fmla="*/ 11576 h 20885"/>
                  <a:gd name="T96" fmla="*/ 4574 w 10195"/>
                  <a:gd name="T97" fmla="*/ 9407 h 20885"/>
                  <a:gd name="T98" fmla="*/ 4259 w 10195"/>
                  <a:gd name="T99" fmla="*/ 7285 h 20885"/>
                  <a:gd name="T100" fmla="*/ 3944 w 10195"/>
                  <a:gd name="T101" fmla="*/ 5303 h 20885"/>
                  <a:gd name="T102" fmla="*/ 3628 w 10195"/>
                  <a:gd name="T103" fmla="*/ 3549 h 20885"/>
                  <a:gd name="T104" fmla="*/ 3314 w 10195"/>
                  <a:gd name="T105" fmla="*/ 2100 h 20885"/>
                  <a:gd name="T106" fmla="*/ 3002 w 10195"/>
                  <a:gd name="T107" fmla="*/ 1024 h 20885"/>
                  <a:gd name="T108" fmla="*/ 2698 w 10195"/>
                  <a:gd name="T109" fmla="*/ 377 h 20885"/>
                  <a:gd name="T110" fmla="*/ 2468 w 10195"/>
                  <a:gd name="T111" fmla="*/ 191 h 20885"/>
                  <a:gd name="T112" fmla="*/ 2226 w 10195"/>
                  <a:gd name="T113" fmla="*/ 377 h 20885"/>
                  <a:gd name="T114" fmla="*/ 1921 w 10195"/>
                  <a:gd name="T115" fmla="*/ 1030 h 20885"/>
                  <a:gd name="T116" fmla="*/ 1608 w 10195"/>
                  <a:gd name="T117" fmla="*/ 2110 h 20885"/>
                  <a:gd name="T118" fmla="*/ 1294 w 10195"/>
                  <a:gd name="T119" fmla="*/ 3561 h 20885"/>
                  <a:gd name="T120" fmla="*/ 978 w 10195"/>
                  <a:gd name="T121" fmla="*/ 5317 h 20885"/>
                  <a:gd name="T122" fmla="*/ 663 w 10195"/>
                  <a:gd name="T123" fmla="*/ 7301 h 20885"/>
                  <a:gd name="T124" fmla="*/ 347 w 10195"/>
                  <a:gd name="T125" fmla="*/ 9423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5" h="20885">
                    <a:moveTo>
                      <a:pt x="7" y="10429"/>
                    </a:moveTo>
                    <a:lnTo>
                      <a:pt x="22" y="10326"/>
                    </a:lnTo>
                    <a:lnTo>
                      <a:pt x="37" y="10222"/>
                    </a:lnTo>
                    <a:lnTo>
                      <a:pt x="52" y="10119"/>
                    </a:lnTo>
                    <a:lnTo>
                      <a:pt x="67" y="10015"/>
                    </a:lnTo>
                    <a:lnTo>
                      <a:pt x="82" y="9912"/>
                    </a:lnTo>
                    <a:lnTo>
                      <a:pt x="97" y="9809"/>
                    </a:lnTo>
                    <a:lnTo>
                      <a:pt x="112" y="9705"/>
                    </a:lnTo>
                    <a:lnTo>
                      <a:pt x="127" y="9602"/>
                    </a:lnTo>
                    <a:lnTo>
                      <a:pt x="142" y="9499"/>
                    </a:lnTo>
                    <a:lnTo>
                      <a:pt x="157" y="9396"/>
                    </a:lnTo>
                    <a:lnTo>
                      <a:pt x="172" y="9293"/>
                    </a:lnTo>
                    <a:lnTo>
                      <a:pt x="187" y="9191"/>
                    </a:lnTo>
                    <a:lnTo>
                      <a:pt x="202" y="9088"/>
                    </a:lnTo>
                    <a:lnTo>
                      <a:pt x="217" y="8985"/>
                    </a:lnTo>
                    <a:lnTo>
                      <a:pt x="232" y="8883"/>
                    </a:lnTo>
                    <a:lnTo>
                      <a:pt x="247" y="8781"/>
                    </a:lnTo>
                    <a:lnTo>
                      <a:pt x="264" y="8678"/>
                    </a:lnTo>
                    <a:lnTo>
                      <a:pt x="278" y="8577"/>
                    </a:lnTo>
                    <a:lnTo>
                      <a:pt x="293" y="8475"/>
                    </a:lnTo>
                    <a:lnTo>
                      <a:pt x="309" y="8373"/>
                    </a:lnTo>
                    <a:lnTo>
                      <a:pt x="323" y="8272"/>
                    </a:lnTo>
                    <a:lnTo>
                      <a:pt x="339" y="8170"/>
                    </a:lnTo>
                    <a:lnTo>
                      <a:pt x="354" y="8069"/>
                    </a:lnTo>
                    <a:lnTo>
                      <a:pt x="369" y="7969"/>
                    </a:lnTo>
                    <a:lnTo>
                      <a:pt x="384" y="7868"/>
                    </a:lnTo>
                    <a:lnTo>
                      <a:pt x="399" y="7768"/>
                    </a:lnTo>
                    <a:lnTo>
                      <a:pt x="414" y="7668"/>
                    </a:lnTo>
                    <a:lnTo>
                      <a:pt x="429" y="7569"/>
                    </a:lnTo>
                    <a:lnTo>
                      <a:pt x="444" y="7469"/>
                    </a:lnTo>
                    <a:lnTo>
                      <a:pt x="459" y="7370"/>
                    </a:lnTo>
                    <a:lnTo>
                      <a:pt x="474" y="7272"/>
                    </a:lnTo>
                    <a:lnTo>
                      <a:pt x="489" y="7173"/>
                    </a:lnTo>
                    <a:lnTo>
                      <a:pt x="504" y="7075"/>
                    </a:lnTo>
                    <a:lnTo>
                      <a:pt x="519" y="6978"/>
                    </a:lnTo>
                    <a:lnTo>
                      <a:pt x="534" y="6880"/>
                    </a:lnTo>
                    <a:lnTo>
                      <a:pt x="549" y="6783"/>
                    </a:lnTo>
                    <a:lnTo>
                      <a:pt x="564" y="6687"/>
                    </a:lnTo>
                    <a:lnTo>
                      <a:pt x="579" y="6590"/>
                    </a:lnTo>
                    <a:lnTo>
                      <a:pt x="594" y="6494"/>
                    </a:lnTo>
                    <a:lnTo>
                      <a:pt x="609" y="6398"/>
                    </a:lnTo>
                    <a:lnTo>
                      <a:pt x="624" y="6303"/>
                    </a:lnTo>
                    <a:lnTo>
                      <a:pt x="639" y="6208"/>
                    </a:lnTo>
                    <a:lnTo>
                      <a:pt x="654" y="6114"/>
                    </a:lnTo>
                    <a:lnTo>
                      <a:pt x="669" y="6020"/>
                    </a:lnTo>
                    <a:lnTo>
                      <a:pt x="684" y="5927"/>
                    </a:lnTo>
                    <a:lnTo>
                      <a:pt x="699" y="5834"/>
                    </a:lnTo>
                    <a:lnTo>
                      <a:pt x="714" y="5741"/>
                    </a:lnTo>
                    <a:lnTo>
                      <a:pt x="729" y="5649"/>
                    </a:lnTo>
                    <a:lnTo>
                      <a:pt x="744" y="5558"/>
                    </a:lnTo>
                    <a:lnTo>
                      <a:pt x="759" y="5467"/>
                    </a:lnTo>
                    <a:lnTo>
                      <a:pt x="774" y="5376"/>
                    </a:lnTo>
                    <a:lnTo>
                      <a:pt x="789" y="5286"/>
                    </a:lnTo>
                    <a:lnTo>
                      <a:pt x="804" y="5197"/>
                    </a:lnTo>
                    <a:lnTo>
                      <a:pt x="819" y="5108"/>
                    </a:lnTo>
                    <a:lnTo>
                      <a:pt x="834" y="5019"/>
                    </a:lnTo>
                    <a:lnTo>
                      <a:pt x="849" y="4930"/>
                    </a:lnTo>
                    <a:lnTo>
                      <a:pt x="864" y="4843"/>
                    </a:lnTo>
                    <a:lnTo>
                      <a:pt x="879" y="4756"/>
                    </a:lnTo>
                    <a:lnTo>
                      <a:pt x="894" y="4670"/>
                    </a:lnTo>
                    <a:lnTo>
                      <a:pt x="909" y="4584"/>
                    </a:lnTo>
                    <a:lnTo>
                      <a:pt x="924" y="4499"/>
                    </a:lnTo>
                    <a:lnTo>
                      <a:pt x="940" y="4413"/>
                    </a:lnTo>
                    <a:lnTo>
                      <a:pt x="955" y="4330"/>
                    </a:lnTo>
                    <a:lnTo>
                      <a:pt x="970" y="4246"/>
                    </a:lnTo>
                    <a:lnTo>
                      <a:pt x="985" y="4163"/>
                    </a:lnTo>
                    <a:lnTo>
                      <a:pt x="1000" y="4081"/>
                    </a:lnTo>
                    <a:lnTo>
                      <a:pt x="1015" y="4000"/>
                    </a:lnTo>
                    <a:lnTo>
                      <a:pt x="1030" y="3919"/>
                    </a:lnTo>
                    <a:lnTo>
                      <a:pt x="1045" y="3839"/>
                    </a:lnTo>
                    <a:lnTo>
                      <a:pt x="1060" y="3760"/>
                    </a:lnTo>
                    <a:lnTo>
                      <a:pt x="1075" y="3681"/>
                    </a:lnTo>
                    <a:lnTo>
                      <a:pt x="1090" y="3602"/>
                    </a:lnTo>
                    <a:lnTo>
                      <a:pt x="1105" y="3524"/>
                    </a:lnTo>
                    <a:lnTo>
                      <a:pt x="1120" y="3448"/>
                    </a:lnTo>
                    <a:lnTo>
                      <a:pt x="1135" y="3371"/>
                    </a:lnTo>
                    <a:lnTo>
                      <a:pt x="1150" y="3296"/>
                    </a:lnTo>
                    <a:lnTo>
                      <a:pt x="1165" y="3221"/>
                    </a:lnTo>
                    <a:lnTo>
                      <a:pt x="1180" y="3147"/>
                    </a:lnTo>
                    <a:lnTo>
                      <a:pt x="1195" y="3073"/>
                    </a:lnTo>
                    <a:lnTo>
                      <a:pt x="1210" y="3001"/>
                    </a:lnTo>
                    <a:lnTo>
                      <a:pt x="1225" y="2929"/>
                    </a:lnTo>
                    <a:lnTo>
                      <a:pt x="1241" y="2858"/>
                    </a:lnTo>
                    <a:lnTo>
                      <a:pt x="1256" y="2787"/>
                    </a:lnTo>
                    <a:lnTo>
                      <a:pt x="1271" y="2718"/>
                    </a:lnTo>
                    <a:lnTo>
                      <a:pt x="1286" y="2649"/>
                    </a:lnTo>
                    <a:lnTo>
                      <a:pt x="1301" y="2581"/>
                    </a:lnTo>
                    <a:lnTo>
                      <a:pt x="1316" y="2513"/>
                    </a:lnTo>
                    <a:lnTo>
                      <a:pt x="1331" y="2447"/>
                    </a:lnTo>
                    <a:lnTo>
                      <a:pt x="1346" y="2381"/>
                    </a:lnTo>
                    <a:lnTo>
                      <a:pt x="1361" y="2316"/>
                    </a:lnTo>
                    <a:lnTo>
                      <a:pt x="1376" y="2252"/>
                    </a:lnTo>
                    <a:lnTo>
                      <a:pt x="1391" y="2188"/>
                    </a:lnTo>
                    <a:lnTo>
                      <a:pt x="1406" y="2126"/>
                    </a:lnTo>
                    <a:lnTo>
                      <a:pt x="1421" y="2065"/>
                    </a:lnTo>
                    <a:lnTo>
                      <a:pt x="1436" y="2004"/>
                    </a:lnTo>
                    <a:lnTo>
                      <a:pt x="1451" y="1943"/>
                    </a:lnTo>
                    <a:lnTo>
                      <a:pt x="1466" y="1884"/>
                    </a:lnTo>
                    <a:lnTo>
                      <a:pt x="1482" y="1825"/>
                    </a:lnTo>
                    <a:lnTo>
                      <a:pt x="1497" y="1768"/>
                    </a:lnTo>
                    <a:lnTo>
                      <a:pt x="1512" y="1712"/>
                    </a:lnTo>
                    <a:lnTo>
                      <a:pt x="1527" y="1656"/>
                    </a:lnTo>
                    <a:lnTo>
                      <a:pt x="1542" y="1601"/>
                    </a:lnTo>
                    <a:lnTo>
                      <a:pt x="1557" y="1547"/>
                    </a:lnTo>
                    <a:lnTo>
                      <a:pt x="1572" y="1493"/>
                    </a:lnTo>
                    <a:lnTo>
                      <a:pt x="1587" y="1441"/>
                    </a:lnTo>
                    <a:lnTo>
                      <a:pt x="1602" y="1389"/>
                    </a:lnTo>
                    <a:lnTo>
                      <a:pt x="1619" y="1337"/>
                    </a:lnTo>
                    <a:lnTo>
                      <a:pt x="1634" y="1289"/>
                    </a:lnTo>
                    <a:lnTo>
                      <a:pt x="1649" y="1240"/>
                    </a:lnTo>
                    <a:lnTo>
                      <a:pt x="1664" y="1192"/>
                    </a:lnTo>
                    <a:lnTo>
                      <a:pt x="1679" y="1146"/>
                    </a:lnTo>
                    <a:lnTo>
                      <a:pt x="1694" y="1100"/>
                    </a:lnTo>
                    <a:lnTo>
                      <a:pt x="1709" y="1054"/>
                    </a:lnTo>
                    <a:lnTo>
                      <a:pt x="1725" y="1010"/>
                    </a:lnTo>
                    <a:lnTo>
                      <a:pt x="1740" y="967"/>
                    </a:lnTo>
                    <a:lnTo>
                      <a:pt x="1755" y="924"/>
                    </a:lnTo>
                    <a:lnTo>
                      <a:pt x="1770" y="882"/>
                    </a:lnTo>
                    <a:lnTo>
                      <a:pt x="1786" y="842"/>
                    </a:lnTo>
                    <a:lnTo>
                      <a:pt x="1801" y="803"/>
                    </a:lnTo>
                    <a:lnTo>
                      <a:pt x="1816" y="764"/>
                    </a:lnTo>
                    <a:lnTo>
                      <a:pt x="1832" y="726"/>
                    </a:lnTo>
                    <a:lnTo>
                      <a:pt x="1847" y="690"/>
                    </a:lnTo>
                    <a:lnTo>
                      <a:pt x="1862" y="654"/>
                    </a:lnTo>
                    <a:lnTo>
                      <a:pt x="1877" y="619"/>
                    </a:lnTo>
                    <a:lnTo>
                      <a:pt x="1893" y="584"/>
                    </a:lnTo>
                    <a:lnTo>
                      <a:pt x="1909" y="551"/>
                    </a:lnTo>
                    <a:lnTo>
                      <a:pt x="1924" y="519"/>
                    </a:lnTo>
                    <a:lnTo>
                      <a:pt x="1940" y="488"/>
                    </a:lnTo>
                    <a:lnTo>
                      <a:pt x="1955" y="457"/>
                    </a:lnTo>
                    <a:lnTo>
                      <a:pt x="1971" y="428"/>
                    </a:lnTo>
                    <a:lnTo>
                      <a:pt x="1986" y="400"/>
                    </a:lnTo>
                    <a:lnTo>
                      <a:pt x="2002" y="371"/>
                    </a:lnTo>
                    <a:lnTo>
                      <a:pt x="2018" y="345"/>
                    </a:lnTo>
                    <a:lnTo>
                      <a:pt x="2034" y="320"/>
                    </a:lnTo>
                    <a:lnTo>
                      <a:pt x="2050" y="295"/>
                    </a:lnTo>
                    <a:lnTo>
                      <a:pt x="2065" y="272"/>
                    </a:lnTo>
                    <a:lnTo>
                      <a:pt x="2082" y="248"/>
                    </a:lnTo>
                    <a:lnTo>
                      <a:pt x="2099" y="226"/>
                    </a:lnTo>
                    <a:lnTo>
                      <a:pt x="2115" y="205"/>
                    </a:lnTo>
                    <a:lnTo>
                      <a:pt x="2132" y="185"/>
                    </a:lnTo>
                    <a:lnTo>
                      <a:pt x="2148" y="166"/>
                    </a:lnTo>
                    <a:lnTo>
                      <a:pt x="2165" y="148"/>
                    </a:lnTo>
                    <a:lnTo>
                      <a:pt x="2183" y="131"/>
                    </a:lnTo>
                    <a:lnTo>
                      <a:pt x="2200" y="114"/>
                    </a:lnTo>
                    <a:lnTo>
                      <a:pt x="2218" y="99"/>
                    </a:lnTo>
                    <a:lnTo>
                      <a:pt x="2235" y="85"/>
                    </a:lnTo>
                    <a:lnTo>
                      <a:pt x="2254" y="71"/>
                    </a:lnTo>
                    <a:lnTo>
                      <a:pt x="2272" y="59"/>
                    </a:lnTo>
                    <a:lnTo>
                      <a:pt x="2291" y="47"/>
                    </a:lnTo>
                    <a:lnTo>
                      <a:pt x="2310" y="37"/>
                    </a:lnTo>
                    <a:lnTo>
                      <a:pt x="2335" y="26"/>
                    </a:lnTo>
                    <a:lnTo>
                      <a:pt x="2353" y="20"/>
                    </a:lnTo>
                    <a:lnTo>
                      <a:pt x="2371" y="13"/>
                    </a:lnTo>
                    <a:lnTo>
                      <a:pt x="2392" y="8"/>
                    </a:lnTo>
                    <a:lnTo>
                      <a:pt x="2419" y="3"/>
                    </a:lnTo>
                    <a:lnTo>
                      <a:pt x="2434" y="1"/>
                    </a:lnTo>
                    <a:lnTo>
                      <a:pt x="2455" y="0"/>
                    </a:lnTo>
                    <a:lnTo>
                      <a:pt x="2483" y="1"/>
                    </a:lnTo>
                    <a:lnTo>
                      <a:pt x="2498" y="2"/>
                    </a:lnTo>
                    <a:lnTo>
                      <a:pt x="2525" y="6"/>
                    </a:lnTo>
                    <a:lnTo>
                      <a:pt x="2540" y="9"/>
                    </a:lnTo>
                    <a:lnTo>
                      <a:pt x="2567" y="17"/>
                    </a:lnTo>
                    <a:lnTo>
                      <a:pt x="2587" y="25"/>
                    </a:lnTo>
                    <a:lnTo>
                      <a:pt x="2602" y="31"/>
                    </a:lnTo>
                    <a:lnTo>
                      <a:pt x="2627" y="44"/>
                    </a:lnTo>
                    <a:lnTo>
                      <a:pt x="2646" y="55"/>
                    </a:lnTo>
                    <a:lnTo>
                      <a:pt x="2661" y="64"/>
                    </a:lnTo>
                    <a:lnTo>
                      <a:pt x="2683" y="80"/>
                    </a:lnTo>
                    <a:lnTo>
                      <a:pt x="2701" y="95"/>
                    </a:lnTo>
                    <a:lnTo>
                      <a:pt x="2719" y="110"/>
                    </a:lnTo>
                    <a:lnTo>
                      <a:pt x="2737" y="126"/>
                    </a:lnTo>
                    <a:lnTo>
                      <a:pt x="2752" y="140"/>
                    </a:lnTo>
                    <a:lnTo>
                      <a:pt x="2772" y="161"/>
                    </a:lnTo>
                    <a:lnTo>
                      <a:pt x="2788" y="180"/>
                    </a:lnTo>
                    <a:lnTo>
                      <a:pt x="2805" y="200"/>
                    </a:lnTo>
                    <a:lnTo>
                      <a:pt x="2822" y="221"/>
                    </a:lnTo>
                    <a:lnTo>
                      <a:pt x="2838" y="243"/>
                    </a:lnTo>
                    <a:lnTo>
                      <a:pt x="2855" y="266"/>
                    </a:lnTo>
                    <a:lnTo>
                      <a:pt x="2871" y="289"/>
                    </a:lnTo>
                    <a:lnTo>
                      <a:pt x="2887" y="314"/>
                    </a:lnTo>
                    <a:lnTo>
                      <a:pt x="2903" y="340"/>
                    </a:lnTo>
                    <a:lnTo>
                      <a:pt x="2919" y="366"/>
                    </a:lnTo>
                    <a:lnTo>
                      <a:pt x="2935" y="393"/>
                    </a:lnTo>
                    <a:lnTo>
                      <a:pt x="2950" y="422"/>
                    </a:lnTo>
                    <a:lnTo>
                      <a:pt x="2966" y="451"/>
                    </a:lnTo>
                    <a:lnTo>
                      <a:pt x="2982" y="481"/>
                    </a:lnTo>
                    <a:lnTo>
                      <a:pt x="2997" y="513"/>
                    </a:lnTo>
                    <a:lnTo>
                      <a:pt x="3013" y="545"/>
                    </a:lnTo>
                    <a:lnTo>
                      <a:pt x="3028" y="578"/>
                    </a:lnTo>
                    <a:lnTo>
                      <a:pt x="3044" y="612"/>
                    </a:lnTo>
                    <a:lnTo>
                      <a:pt x="3059" y="647"/>
                    </a:lnTo>
                    <a:lnTo>
                      <a:pt x="3075" y="683"/>
                    </a:lnTo>
                    <a:lnTo>
                      <a:pt x="3090" y="720"/>
                    </a:lnTo>
                    <a:lnTo>
                      <a:pt x="3105" y="757"/>
                    </a:lnTo>
                    <a:lnTo>
                      <a:pt x="3121" y="796"/>
                    </a:lnTo>
                    <a:lnTo>
                      <a:pt x="3136" y="834"/>
                    </a:lnTo>
                    <a:lnTo>
                      <a:pt x="3152" y="874"/>
                    </a:lnTo>
                    <a:lnTo>
                      <a:pt x="3168" y="917"/>
                    </a:lnTo>
                    <a:lnTo>
                      <a:pt x="3183" y="958"/>
                    </a:lnTo>
                    <a:lnTo>
                      <a:pt x="3198" y="1003"/>
                    </a:lnTo>
                    <a:lnTo>
                      <a:pt x="3213" y="1046"/>
                    </a:lnTo>
                    <a:lnTo>
                      <a:pt x="3229" y="1092"/>
                    </a:lnTo>
                    <a:lnTo>
                      <a:pt x="3244" y="1137"/>
                    </a:lnTo>
                    <a:lnTo>
                      <a:pt x="3259" y="1185"/>
                    </a:lnTo>
                    <a:lnTo>
                      <a:pt x="3274" y="1232"/>
                    </a:lnTo>
                    <a:lnTo>
                      <a:pt x="3289" y="1281"/>
                    </a:lnTo>
                    <a:lnTo>
                      <a:pt x="3304" y="1330"/>
                    </a:lnTo>
                    <a:lnTo>
                      <a:pt x="3319" y="1381"/>
                    </a:lnTo>
                    <a:lnTo>
                      <a:pt x="3335" y="1432"/>
                    </a:lnTo>
                    <a:lnTo>
                      <a:pt x="3350" y="1485"/>
                    </a:lnTo>
                    <a:lnTo>
                      <a:pt x="3365" y="1537"/>
                    </a:lnTo>
                    <a:lnTo>
                      <a:pt x="3380" y="1592"/>
                    </a:lnTo>
                    <a:lnTo>
                      <a:pt x="3395" y="1647"/>
                    </a:lnTo>
                    <a:lnTo>
                      <a:pt x="3410" y="1702"/>
                    </a:lnTo>
                    <a:lnTo>
                      <a:pt x="3425" y="1759"/>
                    </a:lnTo>
                    <a:lnTo>
                      <a:pt x="3440" y="1816"/>
                    </a:lnTo>
                    <a:lnTo>
                      <a:pt x="3455" y="1874"/>
                    </a:lnTo>
                    <a:lnTo>
                      <a:pt x="3471" y="1934"/>
                    </a:lnTo>
                    <a:lnTo>
                      <a:pt x="3486" y="1993"/>
                    </a:lnTo>
                    <a:lnTo>
                      <a:pt x="3501" y="2055"/>
                    </a:lnTo>
                    <a:lnTo>
                      <a:pt x="3516" y="2116"/>
                    </a:lnTo>
                    <a:lnTo>
                      <a:pt x="3531" y="2178"/>
                    </a:lnTo>
                    <a:lnTo>
                      <a:pt x="3546" y="2241"/>
                    </a:lnTo>
                    <a:lnTo>
                      <a:pt x="3561" y="2306"/>
                    </a:lnTo>
                    <a:lnTo>
                      <a:pt x="3576" y="2371"/>
                    </a:lnTo>
                    <a:lnTo>
                      <a:pt x="3591" y="2436"/>
                    </a:lnTo>
                    <a:lnTo>
                      <a:pt x="3606" y="2502"/>
                    </a:lnTo>
                    <a:lnTo>
                      <a:pt x="3621" y="2569"/>
                    </a:lnTo>
                    <a:lnTo>
                      <a:pt x="3636" y="2638"/>
                    </a:lnTo>
                    <a:lnTo>
                      <a:pt x="3651" y="2707"/>
                    </a:lnTo>
                    <a:lnTo>
                      <a:pt x="3666" y="2776"/>
                    </a:lnTo>
                    <a:lnTo>
                      <a:pt x="3681" y="2846"/>
                    </a:lnTo>
                    <a:lnTo>
                      <a:pt x="3696" y="2918"/>
                    </a:lnTo>
                    <a:lnTo>
                      <a:pt x="3711" y="2989"/>
                    </a:lnTo>
                    <a:lnTo>
                      <a:pt x="3727" y="3062"/>
                    </a:lnTo>
                    <a:lnTo>
                      <a:pt x="3742" y="3135"/>
                    </a:lnTo>
                    <a:lnTo>
                      <a:pt x="3757" y="3209"/>
                    </a:lnTo>
                    <a:lnTo>
                      <a:pt x="3772" y="3283"/>
                    </a:lnTo>
                    <a:lnTo>
                      <a:pt x="3787" y="3359"/>
                    </a:lnTo>
                    <a:lnTo>
                      <a:pt x="3802" y="3435"/>
                    </a:lnTo>
                    <a:lnTo>
                      <a:pt x="3817" y="3512"/>
                    </a:lnTo>
                    <a:lnTo>
                      <a:pt x="3832" y="3588"/>
                    </a:lnTo>
                    <a:lnTo>
                      <a:pt x="3848" y="3667"/>
                    </a:lnTo>
                    <a:lnTo>
                      <a:pt x="3863" y="3747"/>
                    </a:lnTo>
                    <a:lnTo>
                      <a:pt x="3878" y="3826"/>
                    </a:lnTo>
                    <a:lnTo>
                      <a:pt x="3893" y="3906"/>
                    </a:lnTo>
                    <a:lnTo>
                      <a:pt x="3908" y="3987"/>
                    </a:lnTo>
                    <a:lnTo>
                      <a:pt x="3923" y="4068"/>
                    </a:lnTo>
                    <a:lnTo>
                      <a:pt x="3938" y="4150"/>
                    </a:lnTo>
                    <a:lnTo>
                      <a:pt x="3953" y="4233"/>
                    </a:lnTo>
                    <a:lnTo>
                      <a:pt x="3968" y="4316"/>
                    </a:lnTo>
                    <a:lnTo>
                      <a:pt x="3983" y="4401"/>
                    </a:lnTo>
                    <a:lnTo>
                      <a:pt x="3998" y="4485"/>
                    </a:lnTo>
                    <a:lnTo>
                      <a:pt x="4013" y="4570"/>
                    </a:lnTo>
                    <a:lnTo>
                      <a:pt x="4028" y="4656"/>
                    </a:lnTo>
                    <a:lnTo>
                      <a:pt x="4043" y="4742"/>
                    </a:lnTo>
                    <a:lnTo>
                      <a:pt x="4058" y="4829"/>
                    </a:lnTo>
                    <a:lnTo>
                      <a:pt x="4073" y="4916"/>
                    </a:lnTo>
                    <a:lnTo>
                      <a:pt x="4088" y="5004"/>
                    </a:lnTo>
                    <a:lnTo>
                      <a:pt x="4103" y="5092"/>
                    </a:lnTo>
                    <a:lnTo>
                      <a:pt x="4118" y="5182"/>
                    </a:lnTo>
                    <a:lnTo>
                      <a:pt x="4133" y="5272"/>
                    </a:lnTo>
                    <a:lnTo>
                      <a:pt x="4148" y="5362"/>
                    </a:lnTo>
                    <a:lnTo>
                      <a:pt x="4163" y="5452"/>
                    </a:lnTo>
                    <a:lnTo>
                      <a:pt x="4178" y="5543"/>
                    </a:lnTo>
                    <a:lnTo>
                      <a:pt x="4193" y="5635"/>
                    </a:lnTo>
                    <a:lnTo>
                      <a:pt x="4208" y="5727"/>
                    </a:lnTo>
                    <a:lnTo>
                      <a:pt x="4223" y="5819"/>
                    </a:lnTo>
                    <a:lnTo>
                      <a:pt x="4238" y="5912"/>
                    </a:lnTo>
                    <a:lnTo>
                      <a:pt x="4253" y="6005"/>
                    </a:lnTo>
                    <a:lnTo>
                      <a:pt x="4268" y="6099"/>
                    </a:lnTo>
                    <a:lnTo>
                      <a:pt x="4283" y="6193"/>
                    </a:lnTo>
                    <a:lnTo>
                      <a:pt x="4298" y="6288"/>
                    </a:lnTo>
                    <a:lnTo>
                      <a:pt x="4313" y="6383"/>
                    </a:lnTo>
                    <a:lnTo>
                      <a:pt x="4328" y="6478"/>
                    </a:lnTo>
                    <a:lnTo>
                      <a:pt x="4343" y="6575"/>
                    </a:lnTo>
                    <a:lnTo>
                      <a:pt x="4358" y="6671"/>
                    </a:lnTo>
                    <a:lnTo>
                      <a:pt x="4373" y="6768"/>
                    </a:lnTo>
                    <a:lnTo>
                      <a:pt x="4388" y="6865"/>
                    </a:lnTo>
                    <a:lnTo>
                      <a:pt x="4403" y="6962"/>
                    </a:lnTo>
                    <a:lnTo>
                      <a:pt x="4418" y="7060"/>
                    </a:lnTo>
                    <a:lnTo>
                      <a:pt x="4433" y="7158"/>
                    </a:lnTo>
                    <a:lnTo>
                      <a:pt x="4448" y="7256"/>
                    </a:lnTo>
                    <a:lnTo>
                      <a:pt x="4463" y="7355"/>
                    </a:lnTo>
                    <a:lnTo>
                      <a:pt x="4478" y="7454"/>
                    </a:lnTo>
                    <a:lnTo>
                      <a:pt x="4493" y="7553"/>
                    </a:lnTo>
                    <a:lnTo>
                      <a:pt x="4509" y="7651"/>
                    </a:lnTo>
                    <a:lnTo>
                      <a:pt x="4524" y="7752"/>
                    </a:lnTo>
                    <a:lnTo>
                      <a:pt x="4539" y="7852"/>
                    </a:lnTo>
                    <a:lnTo>
                      <a:pt x="4554" y="7953"/>
                    </a:lnTo>
                    <a:lnTo>
                      <a:pt x="4569" y="8053"/>
                    </a:lnTo>
                    <a:lnTo>
                      <a:pt x="4584" y="8154"/>
                    </a:lnTo>
                    <a:lnTo>
                      <a:pt x="4599" y="8255"/>
                    </a:lnTo>
                    <a:lnTo>
                      <a:pt x="4614" y="8356"/>
                    </a:lnTo>
                    <a:lnTo>
                      <a:pt x="4629" y="8459"/>
                    </a:lnTo>
                    <a:lnTo>
                      <a:pt x="4644" y="8561"/>
                    </a:lnTo>
                    <a:lnTo>
                      <a:pt x="4659" y="8661"/>
                    </a:lnTo>
                    <a:lnTo>
                      <a:pt x="4674" y="8764"/>
                    </a:lnTo>
                    <a:lnTo>
                      <a:pt x="4689" y="8867"/>
                    </a:lnTo>
                    <a:lnTo>
                      <a:pt x="4704" y="8969"/>
                    </a:lnTo>
                    <a:lnTo>
                      <a:pt x="4719" y="9072"/>
                    </a:lnTo>
                    <a:lnTo>
                      <a:pt x="4734" y="9174"/>
                    </a:lnTo>
                    <a:lnTo>
                      <a:pt x="4749" y="9277"/>
                    </a:lnTo>
                    <a:lnTo>
                      <a:pt x="4764" y="9380"/>
                    </a:lnTo>
                    <a:lnTo>
                      <a:pt x="4779" y="9483"/>
                    </a:lnTo>
                    <a:lnTo>
                      <a:pt x="4794" y="9586"/>
                    </a:lnTo>
                    <a:lnTo>
                      <a:pt x="4809" y="9689"/>
                    </a:lnTo>
                    <a:lnTo>
                      <a:pt x="4824" y="9792"/>
                    </a:lnTo>
                    <a:lnTo>
                      <a:pt x="4839" y="9896"/>
                    </a:lnTo>
                    <a:lnTo>
                      <a:pt x="4854" y="9999"/>
                    </a:lnTo>
                    <a:lnTo>
                      <a:pt x="4869" y="10102"/>
                    </a:lnTo>
                    <a:lnTo>
                      <a:pt x="4884" y="10206"/>
                    </a:lnTo>
                    <a:lnTo>
                      <a:pt x="4899" y="10309"/>
                    </a:lnTo>
                    <a:lnTo>
                      <a:pt x="4914" y="10413"/>
                    </a:lnTo>
                    <a:lnTo>
                      <a:pt x="4929" y="10516"/>
                    </a:lnTo>
                    <a:lnTo>
                      <a:pt x="4944" y="10620"/>
                    </a:lnTo>
                    <a:lnTo>
                      <a:pt x="4959" y="10723"/>
                    </a:lnTo>
                    <a:lnTo>
                      <a:pt x="4974" y="10826"/>
                    </a:lnTo>
                    <a:lnTo>
                      <a:pt x="4989" y="10930"/>
                    </a:lnTo>
                    <a:lnTo>
                      <a:pt x="5004" y="11033"/>
                    </a:lnTo>
                    <a:lnTo>
                      <a:pt x="5019" y="11136"/>
                    </a:lnTo>
                    <a:lnTo>
                      <a:pt x="5034" y="11240"/>
                    </a:lnTo>
                    <a:lnTo>
                      <a:pt x="5049" y="11343"/>
                    </a:lnTo>
                    <a:lnTo>
                      <a:pt x="5064" y="11446"/>
                    </a:lnTo>
                    <a:lnTo>
                      <a:pt x="5079" y="11549"/>
                    </a:lnTo>
                    <a:lnTo>
                      <a:pt x="5094" y="11651"/>
                    </a:lnTo>
                    <a:lnTo>
                      <a:pt x="5109" y="11754"/>
                    </a:lnTo>
                    <a:lnTo>
                      <a:pt x="5124" y="11857"/>
                    </a:lnTo>
                    <a:lnTo>
                      <a:pt x="5139" y="11959"/>
                    </a:lnTo>
                    <a:lnTo>
                      <a:pt x="5154" y="12061"/>
                    </a:lnTo>
                    <a:lnTo>
                      <a:pt x="5169" y="12163"/>
                    </a:lnTo>
                    <a:lnTo>
                      <a:pt x="5185" y="12264"/>
                    </a:lnTo>
                    <a:lnTo>
                      <a:pt x="5200" y="12367"/>
                    </a:lnTo>
                    <a:lnTo>
                      <a:pt x="5215" y="12469"/>
                    </a:lnTo>
                    <a:lnTo>
                      <a:pt x="5230" y="12569"/>
                    </a:lnTo>
                    <a:lnTo>
                      <a:pt x="5245" y="12670"/>
                    </a:lnTo>
                    <a:lnTo>
                      <a:pt x="5260" y="12771"/>
                    </a:lnTo>
                    <a:lnTo>
                      <a:pt x="5275" y="12872"/>
                    </a:lnTo>
                    <a:lnTo>
                      <a:pt x="5290" y="12972"/>
                    </a:lnTo>
                    <a:lnTo>
                      <a:pt x="5305" y="13072"/>
                    </a:lnTo>
                    <a:lnTo>
                      <a:pt x="5320" y="13172"/>
                    </a:lnTo>
                    <a:lnTo>
                      <a:pt x="5335" y="13272"/>
                    </a:lnTo>
                    <a:lnTo>
                      <a:pt x="5350" y="13371"/>
                    </a:lnTo>
                    <a:lnTo>
                      <a:pt x="5365" y="13470"/>
                    </a:lnTo>
                    <a:lnTo>
                      <a:pt x="5380" y="13569"/>
                    </a:lnTo>
                    <a:lnTo>
                      <a:pt x="5395" y="13667"/>
                    </a:lnTo>
                    <a:lnTo>
                      <a:pt x="5410" y="13765"/>
                    </a:lnTo>
                    <a:lnTo>
                      <a:pt x="5425" y="13863"/>
                    </a:lnTo>
                    <a:lnTo>
                      <a:pt x="5440" y="13961"/>
                    </a:lnTo>
                    <a:lnTo>
                      <a:pt x="5455" y="14058"/>
                    </a:lnTo>
                    <a:lnTo>
                      <a:pt x="5470" y="14154"/>
                    </a:lnTo>
                    <a:lnTo>
                      <a:pt x="5485" y="14251"/>
                    </a:lnTo>
                    <a:lnTo>
                      <a:pt x="5500" y="14347"/>
                    </a:lnTo>
                    <a:lnTo>
                      <a:pt x="5515" y="14441"/>
                    </a:lnTo>
                    <a:lnTo>
                      <a:pt x="5530" y="14536"/>
                    </a:lnTo>
                    <a:lnTo>
                      <a:pt x="5545" y="14631"/>
                    </a:lnTo>
                    <a:lnTo>
                      <a:pt x="5560" y="14725"/>
                    </a:lnTo>
                    <a:lnTo>
                      <a:pt x="5575" y="14819"/>
                    </a:lnTo>
                    <a:lnTo>
                      <a:pt x="5590" y="14913"/>
                    </a:lnTo>
                    <a:lnTo>
                      <a:pt x="5605" y="15006"/>
                    </a:lnTo>
                    <a:lnTo>
                      <a:pt x="5620" y="15098"/>
                    </a:lnTo>
                    <a:lnTo>
                      <a:pt x="5635" y="15190"/>
                    </a:lnTo>
                    <a:lnTo>
                      <a:pt x="5650" y="15282"/>
                    </a:lnTo>
                    <a:lnTo>
                      <a:pt x="5665" y="15373"/>
                    </a:lnTo>
                    <a:lnTo>
                      <a:pt x="5680" y="15464"/>
                    </a:lnTo>
                    <a:lnTo>
                      <a:pt x="5695" y="15554"/>
                    </a:lnTo>
                    <a:lnTo>
                      <a:pt x="5710" y="15643"/>
                    </a:lnTo>
                    <a:lnTo>
                      <a:pt x="5725" y="15733"/>
                    </a:lnTo>
                    <a:lnTo>
                      <a:pt x="5740" y="15820"/>
                    </a:lnTo>
                    <a:lnTo>
                      <a:pt x="5755" y="15908"/>
                    </a:lnTo>
                    <a:lnTo>
                      <a:pt x="5770" y="15996"/>
                    </a:lnTo>
                    <a:lnTo>
                      <a:pt x="5785" y="16083"/>
                    </a:lnTo>
                    <a:lnTo>
                      <a:pt x="5800" y="16169"/>
                    </a:lnTo>
                    <a:lnTo>
                      <a:pt x="5815" y="16255"/>
                    </a:lnTo>
                    <a:lnTo>
                      <a:pt x="5830" y="16340"/>
                    </a:lnTo>
                    <a:lnTo>
                      <a:pt x="5845" y="16424"/>
                    </a:lnTo>
                    <a:lnTo>
                      <a:pt x="5861" y="16507"/>
                    </a:lnTo>
                    <a:lnTo>
                      <a:pt x="5876" y="16592"/>
                    </a:lnTo>
                    <a:lnTo>
                      <a:pt x="5891" y="16674"/>
                    </a:lnTo>
                    <a:lnTo>
                      <a:pt x="5906" y="16756"/>
                    </a:lnTo>
                    <a:lnTo>
                      <a:pt x="5921" y="16837"/>
                    </a:lnTo>
                    <a:lnTo>
                      <a:pt x="5936" y="16918"/>
                    </a:lnTo>
                    <a:lnTo>
                      <a:pt x="5951" y="16998"/>
                    </a:lnTo>
                    <a:lnTo>
                      <a:pt x="5966" y="17078"/>
                    </a:lnTo>
                    <a:lnTo>
                      <a:pt x="5981" y="17157"/>
                    </a:lnTo>
                    <a:lnTo>
                      <a:pt x="5996" y="17234"/>
                    </a:lnTo>
                    <a:lnTo>
                      <a:pt x="6011" y="17312"/>
                    </a:lnTo>
                    <a:lnTo>
                      <a:pt x="6026" y="17389"/>
                    </a:lnTo>
                    <a:lnTo>
                      <a:pt x="6041" y="17465"/>
                    </a:lnTo>
                    <a:lnTo>
                      <a:pt x="6056" y="17540"/>
                    </a:lnTo>
                    <a:lnTo>
                      <a:pt x="6071" y="17615"/>
                    </a:lnTo>
                    <a:lnTo>
                      <a:pt x="6086" y="17688"/>
                    </a:lnTo>
                    <a:lnTo>
                      <a:pt x="6101" y="17761"/>
                    </a:lnTo>
                    <a:lnTo>
                      <a:pt x="6116" y="17834"/>
                    </a:lnTo>
                    <a:lnTo>
                      <a:pt x="6130" y="17906"/>
                    </a:lnTo>
                    <a:lnTo>
                      <a:pt x="6145" y="17977"/>
                    </a:lnTo>
                    <a:lnTo>
                      <a:pt x="6160" y="18046"/>
                    </a:lnTo>
                    <a:lnTo>
                      <a:pt x="6175" y="18116"/>
                    </a:lnTo>
                    <a:lnTo>
                      <a:pt x="6190" y="18184"/>
                    </a:lnTo>
                    <a:lnTo>
                      <a:pt x="6205" y="18253"/>
                    </a:lnTo>
                    <a:lnTo>
                      <a:pt x="6220" y="18319"/>
                    </a:lnTo>
                    <a:lnTo>
                      <a:pt x="6235" y="18385"/>
                    </a:lnTo>
                    <a:lnTo>
                      <a:pt x="6250" y="18451"/>
                    </a:lnTo>
                    <a:lnTo>
                      <a:pt x="6265" y="18516"/>
                    </a:lnTo>
                    <a:lnTo>
                      <a:pt x="6280" y="18580"/>
                    </a:lnTo>
                    <a:lnTo>
                      <a:pt x="6295" y="18642"/>
                    </a:lnTo>
                    <a:lnTo>
                      <a:pt x="6310" y="18704"/>
                    </a:lnTo>
                    <a:lnTo>
                      <a:pt x="6325" y="18766"/>
                    </a:lnTo>
                    <a:lnTo>
                      <a:pt x="6340" y="18827"/>
                    </a:lnTo>
                    <a:lnTo>
                      <a:pt x="6355" y="18886"/>
                    </a:lnTo>
                    <a:lnTo>
                      <a:pt x="6370" y="18945"/>
                    </a:lnTo>
                    <a:lnTo>
                      <a:pt x="6384" y="19002"/>
                    </a:lnTo>
                    <a:lnTo>
                      <a:pt x="6399" y="19059"/>
                    </a:lnTo>
                    <a:lnTo>
                      <a:pt x="6414" y="19116"/>
                    </a:lnTo>
                    <a:lnTo>
                      <a:pt x="6429" y="19170"/>
                    </a:lnTo>
                    <a:lnTo>
                      <a:pt x="6444" y="19225"/>
                    </a:lnTo>
                    <a:lnTo>
                      <a:pt x="6459" y="19279"/>
                    </a:lnTo>
                    <a:lnTo>
                      <a:pt x="6474" y="19331"/>
                    </a:lnTo>
                    <a:lnTo>
                      <a:pt x="6489" y="19383"/>
                    </a:lnTo>
                    <a:lnTo>
                      <a:pt x="6504" y="19433"/>
                    </a:lnTo>
                    <a:lnTo>
                      <a:pt x="6518" y="19483"/>
                    </a:lnTo>
                    <a:lnTo>
                      <a:pt x="6534" y="19531"/>
                    </a:lnTo>
                    <a:lnTo>
                      <a:pt x="6549" y="19580"/>
                    </a:lnTo>
                    <a:lnTo>
                      <a:pt x="6564" y="19628"/>
                    </a:lnTo>
                    <a:lnTo>
                      <a:pt x="6579" y="19673"/>
                    </a:lnTo>
                    <a:lnTo>
                      <a:pt x="6594" y="19719"/>
                    </a:lnTo>
                    <a:lnTo>
                      <a:pt x="6609" y="19763"/>
                    </a:lnTo>
                    <a:lnTo>
                      <a:pt x="6623" y="19806"/>
                    </a:lnTo>
                    <a:lnTo>
                      <a:pt x="6638" y="19847"/>
                    </a:lnTo>
                    <a:lnTo>
                      <a:pt x="6653" y="19889"/>
                    </a:lnTo>
                    <a:lnTo>
                      <a:pt x="6668" y="19929"/>
                    </a:lnTo>
                    <a:lnTo>
                      <a:pt x="6682" y="19969"/>
                    </a:lnTo>
                    <a:lnTo>
                      <a:pt x="6697" y="20009"/>
                    </a:lnTo>
                    <a:lnTo>
                      <a:pt x="6712" y="20045"/>
                    </a:lnTo>
                    <a:lnTo>
                      <a:pt x="6726" y="20081"/>
                    </a:lnTo>
                    <a:lnTo>
                      <a:pt x="6741" y="20117"/>
                    </a:lnTo>
                    <a:lnTo>
                      <a:pt x="6756" y="20151"/>
                    </a:lnTo>
                    <a:lnTo>
                      <a:pt x="6770" y="20184"/>
                    </a:lnTo>
                    <a:lnTo>
                      <a:pt x="6785" y="20218"/>
                    </a:lnTo>
                    <a:lnTo>
                      <a:pt x="6799" y="20248"/>
                    </a:lnTo>
                    <a:lnTo>
                      <a:pt x="6814" y="20278"/>
                    </a:lnTo>
                    <a:lnTo>
                      <a:pt x="6829" y="20309"/>
                    </a:lnTo>
                    <a:lnTo>
                      <a:pt x="6843" y="20335"/>
                    </a:lnTo>
                    <a:lnTo>
                      <a:pt x="6857" y="20362"/>
                    </a:lnTo>
                    <a:lnTo>
                      <a:pt x="6872" y="20390"/>
                    </a:lnTo>
                    <a:lnTo>
                      <a:pt x="6886" y="20413"/>
                    </a:lnTo>
                    <a:lnTo>
                      <a:pt x="6900" y="20437"/>
                    </a:lnTo>
                    <a:lnTo>
                      <a:pt x="6915" y="20462"/>
                    </a:lnTo>
                    <a:lnTo>
                      <a:pt x="6928" y="20482"/>
                    </a:lnTo>
                    <a:lnTo>
                      <a:pt x="6942" y="20502"/>
                    </a:lnTo>
                    <a:lnTo>
                      <a:pt x="6957" y="20524"/>
                    </a:lnTo>
                    <a:lnTo>
                      <a:pt x="6969" y="20541"/>
                    </a:lnTo>
                    <a:lnTo>
                      <a:pt x="6983" y="20558"/>
                    </a:lnTo>
                    <a:lnTo>
                      <a:pt x="6996" y="20574"/>
                    </a:lnTo>
                    <a:lnTo>
                      <a:pt x="7011" y="20592"/>
                    </a:lnTo>
                    <a:lnTo>
                      <a:pt x="7023" y="20604"/>
                    </a:lnTo>
                    <a:lnTo>
                      <a:pt x="7035" y="20617"/>
                    </a:lnTo>
                    <a:lnTo>
                      <a:pt x="7048" y="20628"/>
                    </a:lnTo>
                    <a:lnTo>
                      <a:pt x="7060" y="20639"/>
                    </a:lnTo>
                    <a:lnTo>
                      <a:pt x="7075" y="20652"/>
                    </a:lnTo>
                    <a:lnTo>
                      <a:pt x="7084" y="20658"/>
                    </a:lnTo>
                    <a:lnTo>
                      <a:pt x="7096" y="20666"/>
                    </a:lnTo>
                    <a:lnTo>
                      <a:pt x="7107" y="20672"/>
                    </a:lnTo>
                    <a:lnTo>
                      <a:pt x="7118" y="20678"/>
                    </a:lnTo>
                    <a:lnTo>
                      <a:pt x="7128" y="20682"/>
                    </a:lnTo>
                    <a:lnTo>
                      <a:pt x="7138" y="20686"/>
                    </a:lnTo>
                    <a:lnTo>
                      <a:pt x="7147" y="20689"/>
                    </a:lnTo>
                    <a:lnTo>
                      <a:pt x="7152" y="20689"/>
                    </a:lnTo>
                    <a:lnTo>
                      <a:pt x="7167" y="20692"/>
                    </a:lnTo>
                    <a:lnTo>
                      <a:pt x="7176" y="20693"/>
                    </a:lnTo>
                    <a:lnTo>
                      <a:pt x="7185" y="20694"/>
                    </a:lnTo>
                    <a:lnTo>
                      <a:pt x="7187" y="20693"/>
                    </a:lnTo>
                    <a:lnTo>
                      <a:pt x="7202" y="20692"/>
                    </a:lnTo>
                    <a:lnTo>
                      <a:pt x="7211" y="20690"/>
                    </a:lnTo>
                    <a:lnTo>
                      <a:pt x="7214" y="20689"/>
                    </a:lnTo>
                    <a:lnTo>
                      <a:pt x="7229" y="20685"/>
                    </a:lnTo>
                    <a:lnTo>
                      <a:pt x="7238" y="20681"/>
                    </a:lnTo>
                    <a:lnTo>
                      <a:pt x="7243" y="20678"/>
                    </a:lnTo>
                    <a:lnTo>
                      <a:pt x="7258" y="20671"/>
                    </a:lnTo>
                    <a:lnTo>
                      <a:pt x="7264" y="20667"/>
                    </a:lnTo>
                    <a:lnTo>
                      <a:pt x="7279" y="20658"/>
                    </a:lnTo>
                    <a:lnTo>
                      <a:pt x="7287" y="20652"/>
                    </a:lnTo>
                    <a:lnTo>
                      <a:pt x="7298" y="20643"/>
                    </a:lnTo>
                    <a:lnTo>
                      <a:pt x="7313" y="20631"/>
                    </a:lnTo>
                    <a:lnTo>
                      <a:pt x="7323" y="20621"/>
                    </a:lnTo>
                    <a:lnTo>
                      <a:pt x="7336" y="20609"/>
                    </a:lnTo>
                    <a:lnTo>
                      <a:pt x="7351" y="20594"/>
                    </a:lnTo>
                    <a:lnTo>
                      <a:pt x="7361" y="20581"/>
                    </a:lnTo>
                    <a:lnTo>
                      <a:pt x="7375" y="20565"/>
                    </a:lnTo>
                    <a:lnTo>
                      <a:pt x="7388" y="20548"/>
                    </a:lnTo>
                    <a:lnTo>
                      <a:pt x="7402" y="20530"/>
                    </a:lnTo>
                    <a:lnTo>
                      <a:pt x="7417" y="20510"/>
                    </a:lnTo>
                    <a:lnTo>
                      <a:pt x="7429" y="20491"/>
                    </a:lnTo>
                    <a:lnTo>
                      <a:pt x="7443" y="20470"/>
                    </a:lnTo>
                    <a:lnTo>
                      <a:pt x="7457" y="20448"/>
                    </a:lnTo>
                    <a:lnTo>
                      <a:pt x="7471" y="20424"/>
                    </a:lnTo>
                    <a:lnTo>
                      <a:pt x="7485" y="20399"/>
                    </a:lnTo>
                    <a:lnTo>
                      <a:pt x="7500" y="20373"/>
                    </a:lnTo>
                    <a:lnTo>
                      <a:pt x="7514" y="20348"/>
                    </a:lnTo>
                    <a:lnTo>
                      <a:pt x="7528" y="20320"/>
                    </a:lnTo>
                    <a:lnTo>
                      <a:pt x="7543" y="20292"/>
                    </a:lnTo>
                    <a:lnTo>
                      <a:pt x="7557" y="20262"/>
                    </a:lnTo>
                    <a:lnTo>
                      <a:pt x="7572" y="20231"/>
                    </a:lnTo>
                    <a:lnTo>
                      <a:pt x="7587" y="20199"/>
                    </a:lnTo>
                    <a:lnTo>
                      <a:pt x="7601" y="20167"/>
                    </a:lnTo>
                    <a:lnTo>
                      <a:pt x="7615" y="20133"/>
                    </a:lnTo>
                    <a:lnTo>
                      <a:pt x="7630" y="20098"/>
                    </a:lnTo>
                    <a:lnTo>
                      <a:pt x="7645" y="20062"/>
                    </a:lnTo>
                    <a:lnTo>
                      <a:pt x="7659" y="20025"/>
                    </a:lnTo>
                    <a:lnTo>
                      <a:pt x="7674" y="19987"/>
                    </a:lnTo>
                    <a:lnTo>
                      <a:pt x="7689" y="19948"/>
                    </a:lnTo>
                    <a:lnTo>
                      <a:pt x="7705" y="19907"/>
                    </a:lnTo>
                    <a:lnTo>
                      <a:pt x="7719" y="19867"/>
                    </a:lnTo>
                    <a:lnTo>
                      <a:pt x="7734" y="19826"/>
                    </a:lnTo>
                    <a:lnTo>
                      <a:pt x="7749" y="19783"/>
                    </a:lnTo>
                    <a:lnTo>
                      <a:pt x="7763" y="19739"/>
                    </a:lnTo>
                    <a:lnTo>
                      <a:pt x="7778" y="19694"/>
                    </a:lnTo>
                    <a:lnTo>
                      <a:pt x="7793" y="19649"/>
                    </a:lnTo>
                    <a:lnTo>
                      <a:pt x="7808" y="19602"/>
                    </a:lnTo>
                    <a:lnTo>
                      <a:pt x="7823" y="19555"/>
                    </a:lnTo>
                    <a:lnTo>
                      <a:pt x="7838" y="19506"/>
                    </a:lnTo>
                    <a:lnTo>
                      <a:pt x="7853" y="19457"/>
                    </a:lnTo>
                    <a:lnTo>
                      <a:pt x="7867" y="19406"/>
                    </a:lnTo>
                    <a:lnTo>
                      <a:pt x="7882" y="19355"/>
                    </a:lnTo>
                    <a:lnTo>
                      <a:pt x="7897" y="19303"/>
                    </a:lnTo>
                    <a:lnTo>
                      <a:pt x="7912" y="19250"/>
                    </a:lnTo>
                    <a:lnTo>
                      <a:pt x="7927" y="19197"/>
                    </a:lnTo>
                    <a:lnTo>
                      <a:pt x="7942" y="19142"/>
                    </a:lnTo>
                    <a:lnTo>
                      <a:pt x="7957" y="19086"/>
                    </a:lnTo>
                    <a:lnTo>
                      <a:pt x="7972" y="19029"/>
                    </a:lnTo>
                    <a:lnTo>
                      <a:pt x="7987" y="18972"/>
                    </a:lnTo>
                    <a:lnTo>
                      <a:pt x="8001" y="18914"/>
                    </a:lnTo>
                    <a:lnTo>
                      <a:pt x="8016" y="18854"/>
                    </a:lnTo>
                    <a:lnTo>
                      <a:pt x="8031" y="18794"/>
                    </a:lnTo>
                    <a:lnTo>
                      <a:pt x="8046" y="18734"/>
                    </a:lnTo>
                    <a:lnTo>
                      <a:pt x="8061" y="18672"/>
                    </a:lnTo>
                    <a:lnTo>
                      <a:pt x="8076" y="18609"/>
                    </a:lnTo>
                    <a:lnTo>
                      <a:pt x="8091" y="18546"/>
                    </a:lnTo>
                    <a:lnTo>
                      <a:pt x="8106" y="18482"/>
                    </a:lnTo>
                    <a:lnTo>
                      <a:pt x="8121" y="18417"/>
                    </a:lnTo>
                    <a:lnTo>
                      <a:pt x="8136" y="18351"/>
                    </a:lnTo>
                    <a:lnTo>
                      <a:pt x="8151" y="18284"/>
                    </a:lnTo>
                    <a:lnTo>
                      <a:pt x="8166" y="18217"/>
                    </a:lnTo>
                    <a:lnTo>
                      <a:pt x="8181" y="18149"/>
                    </a:lnTo>
                    <a:lnTo>
                      <a:pt x="8196" y="18079"/>
                    </a:lnTo>
                    <a:lnTo>
                      <a:pt x="8211" y="18010"/>
                    </a:lnTo>
                    <a:lnTo>
                      <a:pt x="8226" y="17940"/>
                    </a:lnTo>
                    <a:lnTo>
                      <a:pt x="8240" y="17868"/>
                    </a:lnTo>
                    <a:lnTo>
                      <a:pt x="8255" y="17796"/>
                    </a:lnTo>
                    <a:lnTo>
                      <a:pt x="8270" y="17723"/>
                    </a:lnTo>
                    <a:lnTo>
                      <a:pt x="8285" y="17649"/>
                    </a:lnTo>
                    <a:lnTo>
                      <a:pt x="8300" y="17575"/>
                    </a:lnTo>
                    <a:lnTo>
                      <a:pt x="8315" y="17501"/>
                    </a:lnTo>
                    <a:lnTo>
                      <a:pt x="8330" y="17425"/>
                    </a:lnTo>
                    <a:lnTo>
                      <a:pt x="8345" y="17349"/>
                    </a:lnTo>
                    <a:lnTo>
                      <a:pt x="8360" y="17271"/>
                    </a:lnTo>
                    <a:lnTo>
                      <a:pt x="8376" y="17192"/>
                    </a:lnTo>
                    <a:lnTo>
                      <a:pt x="8391" y="17115"/>
                    </a:lnTo>
                    <a:lnTo>
                      <a:pt x="8406" y="17037"/>
                    </a:lnTo>
                    <a:lnTo>
                      <a:pt x="8421" y="16957"/>
                    </a:lnTo>
                    <a:lnTo>
                      <a:pt x="8436" y="16876"/>
                    </a:lnTo>
                    <a:lnTo>
                      <a:pt x="8451" y="16795"/>
                    </a:lnTo>
                    <a:lnTo>
                      <a:pt x="8466" y="16713"/>
                    </a:lnTo>
                    <a:lnTo>
                      <a:pt x="8481" y="16631"/>
                    </a:lnTo>
                    <a:lnTo>
                      <a:pt x="8496" y="16548"/>
                    </a:lnTo>
                    <a:lnTo>
                      <a:pt x="8511" y="16464"/>
                    </a:lnTo>
                    <a:lnTo>
                      <a:pt x="8526" y="16380"/>
                    </a:lnTo>
                    <a:lnTo>
                      <a:pt x="8541" y="16295"/>
                    </a:lnTo>
                    <a:lnTo>
                      <a:pt x="8556" y="16210"/>
                    </a:lnTo>
                    <a:lnTo>
                      <a:pt x="8571" y="16124"/>
                    </a:lnTo>
                    <a:lnTo>
                      <a:pt x="8586" y="16037"/>
                    </a:lnTo>
                    <a:lnTo>
                      <a:pt x="8601" y="15950"/>
                    </a:lnTo>
                    <a:lnTo>
                      <a:pt x="8616" y="15862"/>
                    </a:lnTo>
                    <a:lnTo>
                      <a:pt x="8631" y="15774"/>
                    </a:lnTo>
                    <a:lnTo>
                      <a:pt x="8646" y="15686"/>
                    </a:lnTo>
                    <a:lnTo>
                      <a:pt x="8661" y="15597"/>
                    </a:lnTo>
                    <a:lnTo>
                      <a:pt x="8676" y="15507"/>
                    </a:lnTo>
                    <a:lnTo>
                      <a:pt x="8691" y="15416"/>
                    </a:lnTo>
                    <a:lnTo>
                      <a:pt x="8706" y="15326"/>
                    </a:lnTo>
                    <a:lnTo>
                      <a:pt x="8721" y="15234"/>
                    </a:lnTo>
                    <a:lnTo>
                      <a:pt x="8736" y="15142"/>
                    </a:lnTo>
                    <a:lnTo>
                      <a:pt x="8751" y="15050"/>
                    </a:lnTo>
                    <a:lnTo>
                      <a:pt x="8766" y="14957"/>
                    </a:lnTo>
                    <a:lnTo>
                      <a:pt x="8781" y="14864"/>
                    </a:lnTo>
                    <a:lnTo>
                      <a:pt x="8796" y="14770"/>
                    </a:lnTo>
                    <a:lnTo>
                      <a:pt x="8811" y="14676"/>
                    </a:lnTo>
                    <a:lnTo>
                      <a:pt x="8826" y="14582"/>
                    </a:lnTo>
                    <a:lnTo>
                      <a:pt x="8841" y="14487"/>
                    </a:lnTo>
                    <a:lnTo>
                      <a:pt x="8856" y="14392"/>
                    </a:lnTo>
                    <a:lnTo>
                      <a:pt x="8871" y="14296"/>
                    </a:lnTo>
                    <a:lnTo>
                      <a:pt x="8886" y="14200"/>
                    </a:lnTo>
                    <a:lnTo>
                      <a:pt x="8901" y="14104"/>
                    </a:lnTo>
                    <a:lnTo>
                      <a:pt x="8916" y="14007"/>
                    </a:lnTo>
                    <a:lnTo>
                      <a:pt x="8931" y="13910"/>
                    </a:lnTo>
                    <a:lnTo>
                      <a:pt x="8946" y="13812"/>
                    </a:lnTo>
                    <a:lnTo>
                      <a:pt x="8961" y="13714"/>
                    </a:lnTo>
                    <a:lnTo>
                      <a:pt x="8976" y="13616"/>
                    </a:lnTo>
                    <a:lnTo>
                      <a:pt x="8991" y="13517"/>
                    </a:lnTo>
                    <a:lnTo>
                      <a:pt x="9006" y="13418"/>
                    </a:lnTo>
                    <a:lnTo>
                      <a:pt x="9021" y="13319"/>
                    </a:lnTo>
                    <a:lnTo>
                      <a:pt x="9036" y="13220"/>
                    </a:lnTo>
                    <a:lnTo>
                      <a:pt x="9052" y="13119"/>
                    </a:lnTo>
                    <a:lnTo>
                      <a:pt x="9067" y="13020"/>
                    </a:lnTo>
                    <a:lnTo>
                      <a:pt x="9082" y="12920"/>
                    </a:lnTo>
                    <a:lnTo>
                      <a:pt x="9097" y="12819"/>
                    </a:lnTo>
                    <a:lnTo>
                      <a:pt x="9112" y="12718"/>
                    </a:lnTo>
                    <a:lnTo>
                      <a:pt x="9127" y="12617"/>
                    </a:lnTo>
                    <a:lnTo>
                      <a:pt x="9142" y="12516"/>
                    </a:lnTo>
                    <a:lnTo>
                      <a:pt x="9157" y="12415"/>
                    </a:lnTo>
                    <a:lnTo>
                      <a:pt x="9171" y="12314"/>
                    </a:lnTo>
                    <a:lnTo>
                      <a:pt x="9186" y="12212"/>
                    </a:lnTo>
                    <a:lnTo>
                      <a:pt x="9201" y="12110"/>
                    </a:lnTo>
                    <a:lnTo>
                      <a:pt x="9216" y="12008"/>
                    </a:lnTo>
                    <a:lnTo>
                      <a:pt x="9231" y="11906"/>
                    </a:lnTo>
                    <a:lnTo>
                      <a:pt x="9246" y="11803"/>
                    </a:lnTo>
                    <a:lnTo>
                      <a:pt x="9261" y="11700"/>
                    </a:lnTo>
                    <a:lnTo>
                      <a:pt x="9276" y="11598"/>
                    </a:lnTo>
                    <a:lnTo>
                      <a:pt x="9291" y="11495"/>
                    </a:lnTo>
                    <a:lnTo>
                      <a:pt x="9306" y="11392"/>
                    </a:lnTo>
                    <a:lnTo>
                      <a:pt x="9321" y="11289"/>
                    </a:lnTo>
                    <a:lnTo>
                      <a:pt x="9336" y="11186"/>
                    </a:lnTo>
                    <a:lnTo>
                      <a:pt x="9351" y="11082"/>
                    </a:lnTo>
                    <a:lnTo>
                      <a:pt x="9366" y="10979"/>
                    </a:lnTo>
                    <a:lnTo>
                      <a:pt x="9381" y="10876"/>
                    </a:lnTo>
                    <a:lnTo>
                      <a:pt x="9396" y="10772"/>
                    </a:lnTo>
                    <a:lnTo>
                      <a:pt x="9411" y="10669"/>
                    </a:lnTo>
                    <a:lnTo>
                      <a:pt x="9426" y="10566"/>
                    </a:lnTo>
                    <a:lnTo>
                      <a:pt x="9441" y="10462"/>
                    </a:lnTo>
                    <a:lnTo>
                      <a:pt x="9456" y="10359"/>
                    </a:lnTo>
                    <a:lnTo>
                      <a:pt x="9471" y="10255"/>
                    </a:lnTo>
                    <a:lnTo>
                      <a:pt x="9486" y="10152"/>
                    </a:lnTo>
                    <a:lnTo>
                      <a:pt x="9501" y="10048"/>
                    </a:lnTo>
                    <a:lnTo>
                      <a:pt x="9516" y="9945"/>
                    </a:lnTo>
                    <a:lnTo>
                      <a:pt x="9531" y="9842"/>
                    </a:lnTo>
                    <a:lnTo>
                      <a:pt x="9546" y="9738"/>
                    </a:lnTo>
                    <a:lnTo>
                      <a:pt x="9561" y="9635"/>
                    </a:lnTo>
                    <a:lnTo>
                      <a:pt x="9576" y="9532"/>
                    </a:lnTo>
                    <a:lnTo>
                      <a:pt x="9591" y="9429"/>
                    </a:lnTo>
                    <a:lnTo>
                      <a:pt x="9606" y="9326"/>
                    </a:lnTo>
                    <a:lnTo>
                      <a:pt x="9621" y="9223"/>
                    </a:lnTo>
                    <a:lnTo>
                      <a:pt x="9636" y="9121"/>
                    </a:lnTo>
                    <a:lnTo>
                      <a:pt x="9651" y="9018"/>
                    </a:lnTo>
                    <a:lnTo>
                      <a:pt x="9666" y="8916"/>
                    </a:lnTo>
                    <a:lnTo>
                      <a:pt x="9681" y="8813"/>
                    </a:lnTo>
                    <a:lnTo>
                      <a:pt x="9696" y="8711"/>
                    </a:lnTo>
                    <a:lnTo>
                      <a:pt x="9711" y="8609"/>
                    </a:lnTo>
                    <a:lnTo>
                      <a:pt x="9728" y="8506"/>
                    </a:lnTo>
                    <a:lnTo>
                      <a:pt x="9743" y="8405"/>
                    </a:lnTo>
                    <a:lnTo>
                      <a:pt x="9758" y="8304"/>
                    </a:lnTo>
                    <a:lnTo>
                      <a:pt x="9772" y="8203"/>
                    </a:lnTo>
                    <a:lnTo>
                      <a:pt x="9788" y="8101"/>
                    </a:lnTo>
                    <a:lnTo>
                      <a:pt x="9803" y="8001"/>
                    </a:lnTo>
                    <a:lnTo>
                      <a:pt x="9818" y="7900"/>
                    </a:lnTo>
                    <a:lnTo>
                      <a:pt x="9833" y="7800"/>
                    </a:lnTo>
                    <a:lnTo>
                      <a:pt x="9848" y="7700"/>
                    </a:lnTo>
                    <a:lnTo>
                      <a:pt x="9863" y="7600"/>
                    </a:lnTo>
                    <a:lnTo>
                      <a:pt x="9878" y="7501"/>
                    </a:lnTo>
                    <a:lnTo>
                      <a:pt x="9893" y="7402"/>
                    </a:lnTo>
                    <a:lnTo>
                      <a:pt x="9908" y="7303"/>
                    </a:lnTo>
                    <a:lnTo>
                      <a:pt x="9923" y="7205"/>
                    </a:lnTo>
                    <a:lnTo>
                      <a:pt x="9938" y="7107"/>
                    </a:lnTo>
                    <a:lnTo>
                      <a:pt x="9953" y="7009"/>
                    </a:lnTo>
                    <a:lnTo>
                      <a:pt x="9968" y="6911"/>
                    </a:lnTo>
                    <a:lnTo>
                      <a:pt x="9983" y="6814"/>
                    </a:lnTo>
                    <a:lnTo>
                      <a:pt x="9998" y="6717"/>
                    </a:lnTo>
                    <a:cubicBezTo>
                      <a:pt x="10006" y="6664"/>
                      <a:pt x="10055" y="6628"/>
                      <a:pt x="10107" y="6637"/>
                    </a:cubicBezTo>
                    <a:cubicBezTo>
                      <a:pt x="10160" y="6645"/>
                      <a:pt x="10195" y="6694"/>
                      <a:pt x="10187" y="6746"/>
                    </a:cubicBezTo>
                    <a:lnTo>
                      <a:pt x="10172" y="6843"/>
                    </a:lnTo>
                    <a:lnTo>
                      <a:pt x="10157" y="6940"/>
                    </a:lnTo>
                    <a:lnTo>
                      <a:pt x="10142" y="7038"/>
                    </a:lnTo>
                    <a:lnTo>
                      <a:pt x="10127" y="7136"/>
                    </a:lnTo>
                    <a:lnTo>
                      <a:pt x="10112" y="7234"/>
                    </a:lnTo>
                    <a:lnTo>
                      <a:pt x="10097" y="7332"/>
                    </a:lnTo>
                    <a:lnTo>
                      <a:pt x="10082" y="7431"/>
                    </a:lnTo>
                    <a:lnTo>
                      <a:pt x="10067" y="7530"/>
                    </a:lnTo>
                    <a:lnTo>
                      <a:pt x="10052" y="7629"/>
                    </a:lnTo>
                    <a:lnTo>
                      <a:pt x="10037" y="7729"/>
                    </a:lnTo>
                    <a:lnTo>
                      <a:pt x="10022" y="7829"/>
                    </a:lnTo>
                    <a:lnTo>
                      <a:pt x="10007" y="7929"/>
                    </a:lnTo>
                    <a:lnTo>
                      <a:pt x="9992" y="8030"/>
                    </a:lnTo>
                    <a:lnTo>
                      <a:pt x="9977" y="8130"/>
                    </a:lnTo>
                    <a:lnTo>
                      <a:pt x="9962" y="8230"/>
                    </a:lnTo>
                    <a:lnTo>
                      <a:pt x="9947" y="8333"/>
                    </a:lnTo>
                    <a:lnTo>
                      <a:pt x="9932" y="8434"/>
                    </a:lnTo>
                    <a:lnTo>
                      <a:pt x="9917" y="8535"/>
                    </a:lnTo>
                    <a:lnTo>
                      <a:pt x="9901" y="8636"/>
                    </a:lnTo>
                    <a:lnTo>
                      <a:pt x="9886" y="8738"/>
                    </a:lnTo>
                    <a:lnTo>
                      <a:pt x="9871" y="8840"/>
                    </a:lnTo>
                    <a:lnTo>
                      <a:pt x="9856" y="8943"/>
                    </a:lnTo>
                    <a:lnTo>
                      <a:pt x="9841" y="9045"/>
                    </a:lnTo>
                    <a:lnTo>
                      <a:pt x="9826" y="9148"/>
                    </a:lnTo>
                    <a:lnTo>
                      <a:pt x="9811" y="9250"/>
                    </a:lnTo>
                    <a:lnTo>
                      <a:pt x="9796" y="9353"/>
                    </a:lnTo>
                    <a:lnTo>
                      <a:pt x="9781" y="9456"/>
                    </a:lnTo>
                    <a:lnTo>
                      <a:pt x="9766" y="9559"/>
                    </a:lnTo>
                    <a:lnTo>
                      <a:pt x="9751" y="9662"/>
                    </a:lnTo>
                    <a:lnTo>
                      <a:pt x="9736" y="9765"/>
                    </a:lnTo>
                    <a:lnTo>
                      <a:pt x="9721" y="9869"/>
                    </a:lnTo>
                    <a:lnTo>
                      <a:pt x="9706" y="9972"/>
                    </a:lnTo>
                    <a:lnTo>
                      <a:pt x="9691" y="10075"/>
                    </a:lnTo>
                    <a:lnTo>
                      <a:pt x="9676" y="10179"/>
                    </a:lnTo>
                    <a:lnTo>
                      <a:pt x="9661" y="10282"/>
                    </a:lnTo>
                    <a:lnTo>
                      <a:pt x="9646" y="10386"/>
                    </a:lnTo>
                    <a:lnTo>
                      <a:pt x="9631" y="10489"/>
                    </a:lnTo>
                    <a:lnTo>
                      <a:pt x="9616" y="10593"/>
                    </a:lnTo>
                    <a:lnTo>
                      <a:pt x="9601" y="10696"/>
                    </a:lnTo>
                    <a:lnTo>
                      <a:pt x="9586" y="10799"/>
                    </a:lnTo>
                    <a:lnTo>
                      <a:pt x="9571" y="10903"/>
                    </a:lnTo>
                    <a:lnTo>
                      <a:pt x="9556" y="11006"/>
                    </a:lnTo>
                    <a:lnTo>
                      <a:pt x="9541" y="11109"/>
                    </a:lnTo>
                    <a:lnTo>
                      <a:pt x="9526" y="11213"/>
                    </a:lnTo>
                    <a:lnTo>
                      <a:pt x="9511" y="11316"/>
                    </a:lnTo>
                    <a:lnTo>
                      <a:pt x="9496" y="11419"/>
                    </a:lnTo>
                    <a:lnTo>
                      <a:pt x="9481" y="11522"/>
                    </a:lnTo>
                    <a:lnTo>
                      <a:pt x="9466" y="11625"/>
                    </a:lnTo>
                    <a:lnTo>
                      <a:pt x="9451" y="11727"/>
                    </a:lnTo>
                    <a:lnTo>
                      <a:pt x="9436" y="11830"/>
                    </a:lnTo>
                    <a:lnTo>
                      <a:pt x="9421" y="11933"/>
                    </a:lnTo>
                    <a:lnTo>
                      <a:pt x="9406" y="12035"/>
                    </a:lnTo>
                    <a:lnTo>
                      <a:pt x="9391" y="12137"/>
                    </a:lnTo>
                    <a:lnTo>
                      <a:pt x="9376" y="12239"/>
                    </a:lnTo>
                    <a:lnTo>
                      <a:pt x="9361" y="12341"/>
                    </a:lnTo>
                    <a:lnTo>
                      <a:pt x="9346" y="12444"/>
                    </a:lnTo>
                    <a:lnTo>
                      <a:pt x="9331" y="12545"/>
                    </a:lnTo>
                    <a:lnTo>
                      <a:pt x="9316" y="12646"/>
                    </a:lnTo>
                    <a:lnTo>
                      <a:pt x="9301" y="12747"/>
                    </a:lnTo>
                    <a:lnTo>
                      <a:pt x="9286" y="12848"/>
                    </a:lnTo>
                    <a:lnTo>
                      <a:pt x="9271" y="12949"/>
                    </a:lnTo>
                    <a:lnTo>
                      <a:pt x="9256" y="13049"/>
                    </a:lnTo>
                    <a:lnTo>
                      <a:pt x="9241" y="13150"/>
                    </a:lnTo>
                    <a:lnTo>
                      <a:pt x="9225" y="13249"/>
                    </a:lnTo>
                    <a:lnTo>
                      <a:pt x="9210" y="13348"/>
                    </a:lnTo>
                    <a:lnTo>
                      <a:pt x="9195" y="13447"/>
                    </a:lnTo>
                    <a:lnTo>
                      <a:pt x="9180" y="13546"/>
                    </a:lnTo>
                    <a:lnTo>
                      <a:pt x="9165" y="13645"/>
                    </a:lnTo>
                    <a:lnTo>
                      <a:pt x="9150" y="13743"/>
                    </a:lnTo>
                    <a:lnTo>
                      <a:pt x="9135" y="13841"/>
                    </a:lnTo>
                    <a:lnTo>
                      <a:pt x="9120" y="13939"/>
                    </a:lnTo>
                    <a:lnTo>
                      <a:pt x="9105" y="14036"/>
                    </a:lnTo>
                    <a:lnTo>
                      <a:pt x="9090" y="14133"/>
                    </a:lnTo>
                    <a:lnTo>
                      <a:pt x="9075" y="14229"/>
                    </a:lnTo>
                    <a:lnTo>
                      <a:pt x="9060" y="14326"/>
                    </a:lnTo>
                    <a:lnTo>
                      <a:pt x="9045" y="14421"/>
                    </a:lnTo>
                    <a:lnTo>
                      <a:pt x="9030" y="14517"/>
                    </a:lnTo>
                    <a:lnTo>
                      <a:pt x="9015" y="14613"/>
                    </a:lnTo>
                    <a:lnTo>
                      <a:pt x="9000" y="14707"/>
                    </a:lnTo>
                    <a:lnTo>
                      <a:pt x="8985" y="14801"/>
                    </a:lnTo>
                    <a:lnTo>
                      <a:pt x="8970" y="14895"/>
                    </a:lnTo>
                    <a:lnTo>
                      <a:pt x="8955" y="14988"/>
                    </a:lnTo>
                    <a:lnTo>
                      <a:pt x="8940" y="15081"/>
                    </a:lnTo>
                    <a:lnTo>
                      <a:pt x="8925" y="15173"/>
                    </a:lnTo>
                    <a:lnTo>
                      <a:pt x="8910" y="15265"/>
                    </a:lnTo>
                    <a:lnTo>
                      <a:pt x="8895" y="15357"/>
                    </a:lnTo>
                    <a:lnTo>
                      <a:pt x="8880" y="15447"/>
                    </a:lnTo>
                    <a:lnTo>
                      <a:pt x="8865" y="15538"/>
                    </a:lnTo>
                    <a:lnTo>
                      <a:pt x="8850" y="15628"/>
                    </a:lnTo>
                    <a:lnTo>
                      <a:pt x="8835" y="15717"/>
                    </a:lnTo>
                    <a:lnTo>
                      <a:pt x="8820" y="15807"/>
                    </a:lnTo>
                    <a:lnTo>
                      <a:pt x="8805" y="15895"/>
                    </a:lnTo>
                    <a:lnTo>
                      <a:pt x="8790" y="15983"/>
                    </a:lnTo>
                    <a:lnTo>
                      <a:pt x="8775" y="16070"/>
                    </a:lnTo>
                    <a:lnTo>
                      <a:pt x="8760" y="16157"/>
                    </a:lnTo>
                    <a:lnTo>
                      <a:pt x="8745" y="16243"/>
                    </a:lnTo>
                    <a:lnTo>
                      <a:pt x="8730" y="16328"/>
                    </a:lnTo>
                    <a:lnTo>
                      <a:pt x="8715" y="16413"/>
                    </a:lnTo>
                    <a:lnTo>
                      <a:pt x="8700" y="16499"/>
                    </a:lnTo>
                    <a:lnTo>
                      <a:pt x="8685" y="16581"/>
                    </a:lnTo>
                    <a:lnTo>
                      <a:pt x="8670" y="16666"/>
                    </a:lnTo>
                    <a:lnTo>
                      <a:pt x="8655" y="16748"/>
                    </a:lnTo>
                    <a:lnTo>
                      <a:pt x="8640" y="16830"/>
                    </a:lnTo>
                    <a:lnTo>
                      <a:pt x="8625" y="16911"/>
                    </a:lnTo>
                    <a:lnTo>
                      <a:pt x="8610" y="16992"/>
                    </a:lnTo>
                    <a:lnTo>
                      <a:pt x="8595" y="17072"/>
                    </a:lnTo>
                    <a:lnTo>
                      <a:pt x="8580" y="17152"/>
                    </a:lnTo>
                    <a:lnTo>
                      <a:pt x="8565" y="17231"/>
                    </a:lnTo>
                    <a:lnTo>
                      <a:pt x="8549" y="17308"/>
                    </a:lnTo>
                    <a:lnTo>
                      <a:pt x="8534" y="17386"/>
                    </a:lnTo>
                    <a:lnTo>
                      <a:pt x="8519" y="17462"/>
                    </a:lnTo>
                    <a:lnTo>
                      <a:pt x="8504" y="17538"/>
                    </a:lnTo>
                    <a:lnTo>
                      <a:pt x="8489" y="17614"/>
                    </a:lnTo>
                    <a:lnTo>
                      <a:pt x="8474" y="17688"/>
                    </a:lnTo>
                    <a:lnTo>
                      <a:pt x="8459" y="17762"/>
                    </a:lnTo>
                    <a:lnTo>
                      <a:pt x="8443" y="17835"/>
                    </a:lnTo>
                    <a:lnTo>
                      <a:pt x="8428" y="17907"/>
                    </a:lnTo>
                    <a:lnTo>
                      <a:pt x="8413" y="17979"/>
                    </a:lnTo>
                    <a:lnTo>
                      <a:pt x="8398" y="18051"/>
                    </a:lnTo>
                    <a:lnTo>
                      <a:pt x="8383" y="18120"/>
                    </a:lnTo>
                    <a:lnTo>
                      <a:pt x="8368" y="18190"/>
                    </a:lnTo>
                    <a:lnTo>
                      <a:pt x="8353" y="18258"/>
                    </a:lnTo>
                    <a:lnTo>
                      <a:pt x="8338" y="18326"/>
                    </a:lnTo>
                    <a:lnTo>
                      <a:pt x="8323" y="18394"/>
                    </a:lnTo>
                    <a:lnTo>
                      <a:pt x="8308" y="18460"/>
                    </a:lnTo>
                    <a:lnTo>
                      <a:pt x="8293" y="18525"/>
                    </a:lnTo>
                    <a:lnTo>
                      <a:pt x="8278" y="18589"/>
                    </a:lnTo>
                    <a:lnTo>
                      <a:pt x="8263" y="18654"/>
                    </a:lnTo>
                    <a:lnTo>
                      <a:pt x="8248" y="18717"/>
                    </a:lnTo>
                    <a:lnTo>
                      <a:pt x="8233" y="18779"/>
                    </a:lnTo>
                    <a:lnTo>
                      <a:pt x="8218" y="18841"/>
                    </a:lnTo>
                    <a:lnTo>
                      <a:pt x="8203" y="18901"/>
                    </a:lnTo>
                    <a:lnTo>
                      <a:pt x="8188" y="18961"/>
                    </a:lnTo>
                    <a:lnTo>
                      <a:pt x="8172" y="19021"/>
                    </a:lnTo>
                    <a:lnTo>
                      <a:pt x="8157" y="19078"/>
                    </a:lnTo>
                    <a:lnTo>
                      <a:pt x="8142" y="19135"/>
                    </a:lnTo>
                    <a:lnTo>
                      <a:pt x="8127" y="19191"/>
                    </a:lnTo>
                    <a:lnTo>
                      <a:pt x="8112" y="19248"/>
                    </a:lnTo>
                    <a:lnTo>
                      <a:pt x="8097" y="19303"/>
                    </a:lnTo>
                    <a:lnTo>
                      <a:pt x="8082" y="19356"/>
                    </a:lnTo>
                    <a:lnTo>
                      <a:pt x="8067" y="19410"/>
                    </a:lnTo>
                    <a:lnTo>
                      <a:pt x="8052" y="19461"/>
                    </a:lnTo>
                    <a:lnTo>
                      <a:pt x="8036" y="19512"/>
                    </a:lnTo>
                    <a:lnTo>
                      <a:pt x="8021" y="19563"/>
                    </a:lnTo>
                    <a:lnTo>
                      <a:pt x="8006" y="19612"/>
                    </a:lnTo>
                    <a:lnTo>
                      <a:pt x="7991" y="19661"/>
                    </a:lnTo>
                    <a:lnTo>
                      <a:pt x="7976" y="19708"/>
                    </a:lnTo>
                    <a:lnTo>
                      <a:pt x="7961" y="19755"/>
                    </a:lnTo>
                    <a:lnTo>
                      <a:pt x="7946" y="19800"/>
                    </a:lnTo>
                    <a:lnTo>
                      <a:pt x="7930" y="19846"/>
                    </a:lnTo>
                    <a:lnTo>
                      <a:pt x="7915" y="19889"/>
                    </a:lnTo>
                    <a:lnTo>
                      <a:pt x="7900" y="19933"/>
                    </a:lnTo>
                    <a:lnTo>
                      <a:pt x="7884" y="19976"/>
                    </a:lnTo>
                    <a:lnTo>
                      <a:pt x="7868" y="20017"/>
                    </a:lnTo>
                    <a:lnTo>
                      <a:pt x="7853" y="20056"/>
                    </a:lnTo>
                    <a:lnTo>
                      <a:pt x="7838" y="20096"/>
                    </a:lnTo>
                    <a:lnTo>
                      <a:pt x="7822" y="20135"/>
                    </a:lnTo>
                    <a:lnTo>
                      <a:pt x="7807" y="20171"/>
                    </a:lnTo>
                    <a:lnTo>
                      <a:pt x="7792" y="20208"/>
                    </a:lnTo>
                    <a:lnTo>
                      <a:pt x="7776" y="20244"/>
                    </a:lnTo>
                    <a:lnTo>
                      <a:pt x="7760" y="20280"/>
                    </a:lnTo>
                    <a:lnTo>
                      <a:pt x="7745" y="20312"/>
                    </a:lnTo>
                    <a:lnTo>
                      <a:pt x="7730" y="20345"/>
                    </a:lnTo>
                    <a:lnTo>
                      <a:pt x="7714" y="20377"/>
                    </a:lnTo>
                    <a:lnTo>
                      <a:pt x="7699" y="20409"/>
                    </a:lnTo>
                    <a:lnTo>
                      <a:pt x="7683" y="20439"/>
                    </a:lnTo>
                    <a:lnTo>
                      <a:pt x="7667" y="20469"/>
                    </a:lnTo>
                    <a:lnTo>
                      <a:pt x="7652" y="20495"/>
                    </a:lnTo>
                    <a:lnTo>
                      <a:pt x="7636" y="20523"/>
                    </a:lnTo>
                    <a:lnTo>
                      <a:pt x="7620" y="20549"/>
                    </a:lnTo>
                    <a:lnTo>
                      <a:pt x="7604" y="20575"/>
                    </a:lnTo>
                    <a:lnTo>
                      <a:pt x="7588" y="20600"/>
                    </a:lnTo>
                    <a:lnTo>
                      <a:pt x="7570" y="20625"/>
                    </a:lnTo>
                    <a:lnTo>
                      <a:pt x="7555" y="20645"/>
                    </a:lnTo>
                    <a:lnTo>
                      <a:pt x="7539" y="20667"/>
                    </a:lnTo>
                    <a:lnTo>
                      <a:pt x="7522" y="20688"/>
                    </a:lnTo>
                    <a:lnTo>
                      <a:pt x="7505" y="20708"/>
                    </a:lnTo>
                    <a:lnTo>
                      <a:pt x="7486" y="20729"/>
                    </a:lnTo>
                    <a:lnTo>
                      <a:pt x="7471" y="20744"/>
                    </a:lnTo>
                    <a:lnTo>
                      <a:pt x="7454" y="20762"/>
                    </a:lnTo>
                    <a:lnTo>
                      <a:pt x="7433" y="20780"/>
                    </a:lnTo>
                    <a:lnTo>
                      <a:pt x="7418" y="20792"/>
                    </a:lnTo>
                    <a:lnTo>
                      <a:pt x="7400" y="20807"/>
                    </a:lnTo>
                    <a:lnTo>
                      <a:pt x="7378" y="20823"/>
                    </a:lnTo>
                    <a:lnTo>
                      <a:pt x="7363" y="20832"/>
                    </a:lnTo>
                    <a:lnTo>
                      <a:pt x="7339" y="20845"/>
                    </a:lnTo>
                    <a:lnTo>
                      <a:pt x="7324" y="20852"/>
                    </a:lnTo>
                    <a:lnTo>
                      <a:pt x="7299" y="20864"/>
                    </a:lnTo>
                    <a:lnTo>
                      <a:pt x="7278" y="20870"/>
                    </a:lnTo>
                    <a:lnTo>
                      <a:pt x="7263" y="20874"/>
                    </a:lnTo>
                    <a:lnTo>
                      <a:pt x="7236" y="20881"/>
                    </a:lnTo>
                    <a:lnTo>
                      <a:pt x="7215" y="20883"/>
                    </a:lnTo>
                    <a:lnTo>
                      <a:pt x="7200" y="20884"/>
                    </a:lnTo>
                    <a:lnTo>
                      <a:pt x="7172" y="20885"/>
                    </a:lnTo>
                    <a:lnTo>
                      <a:pt x="7151" y="20884"/>
                    </a:lnTo>
                    <a:lnTo>
                      <a:pt x="7130" y="20881"/>
                    </a:lnTo>
                    <a:lnTo>
                      <a:pt x="7115" y="20878"/>
                    </a:lnTo>
                    <a:lnTo>
                      <a:pt x="7090" y="20872"/>
                    </a:lnTo>
                    <a:lnTo>
                      <a:pt x="7067" y="20865"/>
                    </a:lnTo>
                    <a:lnTo>
                      <a:pt x="7047" y="20856"/>
                    </a:lnTo>
                    <a:lnTo>
                      <a:pt x="7027" y="20847"/>
                    </a:lnTo>
                    <a:lnTo>
                      <a:pt x="7008" y="20837"/>
                    </a:lnTo>
                    <a:lnTo>
                      <a:pt x="6989" y="20825"/>
                    </a:lnTo>
                    <a:lnTo>
                      <a:pt x="6971" y="20813"/>
                    </a:lnTo>
                    <a:lnTo>
                      <a:pt x="6950" y="20797"/>
                    </a:lnTo>
                    <a:lnTo>
                      <a:pt x="6935" y="20784"/>
                    </a:lnTo>
                    <a:lnTo>
                      <a:pt x="6917" y="20769"/>
                    </a:lnTo>
                    <a:lnTo>
                      <a:pt x="6900" y="20752"/>
                    </a:lnTo>
                    <a:lnTo>
                      <a:pt x="6882" y="20735"/>
                    </a:lnTo>
                    <a:lnTo>
                      <a:pt x="6864" y="20715"/>
                    </a:lnTo>
                    <a:lnTo>
                      <a:pt x="6849" y="20697"/>
                    </a:lnTo>
                    <a:lnTo>
                      <a:pt x="6832" y="20677"/>
                    </a:lnTo>
                    <a:lnTo>
                      <a:pt x="6816" y="20656"/>
                    </a:lnTo>
                    <a:lnTo>
                      <a:pt x="6798" y="20633"/>
                    </a:lnTo>
                    <a:lnTo>
                      <a:pt x="6783" y="20611"/>
                    </a:lnTo>
                    <a:lnTo>
                      <a:pt x="6767" y="20587"/>
                    </a:lnTo>
                    <a:lnTo>
                      <a:pt x="6750" y="20561"/>
                    </a:lnTo>
                    <a:lnTo>
                      <a:pt x="6735" y="20536"/>
                    </a:lnTo>
                    <a:lnTo>
                      <a:pt x="6719" y="20509"/>
                    </a:lnTo>
                    <a:lnTo>
                      <a:pt x="6703" y="20481"/>
                    </a:lnTo>
                    <a:lnTo>
                      <a:pt x="6688" y="20453"/>
                    </a:lnTo>
                    <a:lnTo>
                      <a:pt x="6672" y="20424"/>
                    </a:lnTo>
                    <a:lnTo>
                      <a:pt x="6656" y="20392"/>
                    </a:lnTo>
                    <a:lnTo>
                      <a:pt x="6641" y="20361"/>
                    </a:lnTo>
                    <a:lnTo>
                      <a:pt x="6626" y="20329"/>
                    </a:lnTo>
                    <a:lnTo>
                      <a:pt x="6610" y="20295"/>
                    </a:lnTo>
                    <a:lnTo>
                      <a:pt x="6595" y="20261"/>
                    </a:lnTo>
                    <a:lnTo>
                      <a:pt x="6579" y="20226"/>
                    </a:lnTo>
                    <a:lnTo>
                      <a:pt x="6564" y="20190"/>
                    </a:lnTo>
                    <a:lnTo>
                      <a:pt x="6549" y="20154"/>
                    </a:lnTo>
                    <a:lnTo>
                      <a:pt x="6533" y="20116"/>
                    </a:lnTo>
                    <a:lnTo>
                      <a:pt x="6518" y="20076"/>
                    </a:lnTo>
                    <a:lnTo>
                      <a:pt x="6503" y="20036"/>
                    </a:lnTo>
                    <a:lnTo>
                      <a:pt x="6487" y="19995"/>
                    </a:lnTo>
                    <a:lnTo>
                      <a:pt x="6472" y="19954"/>
                    </a:lnTo>
                    <a:lnTo>
                      <a:pt x="6457" y="19912"/>
                    </a:lnTo>
                    <a:lnTo>
                      <a:pt x="6442" y="19868"/>
                    </a:lnTo>
                    <a:lnTo>
                      <a:pt x="6426" y="19824"/>
                    </a:lnTo>
                    <a:lnTo>
                      <a:pt x="6411" y="19778"/>
                    </a:lnTo>
                    <a:lnTo>
                      <a:pt x="6396" y="19732"/>
                    </a:lnTo>
                    <a:lnTo>
                      <a:pt x="6381" y="19685"/>
                    </a:lnTo>
                    <a:lnTo>
                      <a:pt x="6366" y="19637"/>
                    </a:lnTo>
                    <a:lnTo>
                      <a:pt x="6351" y="19590"/>
                    </a:lnTo>
                    <a:lnTo>
                      <a:pt x="6335" y="19538"/>
                    </a:lnTo>
                    <a:lnTo>
                      <a:pt x="6319" y="19488"/>
                    </a:lnTo>
                    <a:lnTo>
                      <a:pt x="6304" y="19436"/>
                    </a:lnTo>
                    <a:lnTo>
                      <a:pt x="6289" y="19384"/>
                    </a:lnTo>
                    <a:lnTo>
                      <a:pt x="6274" y="19330"/>
                    </a:lnTo>
                    <a:lnTo>
                      <a:pt x="6259" y="19276"/>
                    </a:lnTo>
                    <a:lnTo>
                      <a:pt x="6244" y="19221"/>
                    </a:lnTo>
                    <a:lnTo>
                      <a:pt x="6229" y="19165"/>
                    </a:lnTo>
                    <a:lnTo>
                      <a:pt x="6214" y="19108"/>
                    </a:lnTo>
                    <a:lnTo>
                      <a:pt x="6199" y="19051"/>
                    </a:lnTo>
                    <a:lnTo>
                      <a:pt x="6183" y="18992"/>
                    </a:lnTo>
                    <a:lnTo>
                      <a:pt x="6168" y="18933"/>
                    </a:lnTo>
                    <a:lnTo>
                      <a:pt x="6153" y="18872"/>
                    </a:lnTo>
                    <a:lnTo>
                      <a:pt x="6138" y="18811"/>
                    </a:lnTo>
                    <a:lnTo>
                      <a:pt x="6123" y="18749"/>
                    </a:lnTo>
                    <a:lnTo>
                      <a:pt x="6108" y="18687"/>
                    </a:lnTo>
                    <a:lnTo>
                      <a:pt x="6093" y="18623"/>
                    </a:lnTo>
                    <a:lnTo>
                      <a:pt x="6078" y="18559"/>
                    </a:lnTo>
                    <a:lnTo>
                      <a:pt x="6063" y="18494"/>
                    </a:lnTo>
                    <a:lnTo>
                      <a:pt x="6048" y="18428"/>
                    </a:lnTo>
                    <a:lnTo>
                      <a:pt x="6033" y="18361"/>
                    </a:lnTo>
                    <a:lnTo>
                      <a:pt x="6018" y="18294"/>
                    </a:lnTo>
                    <a:lnTo>
                      <a:pt x="6003" y="18225"/>
                    </a:lnTo>
                    <a:lnTo>
                      <a:pt x="5988" y="18157"/>
                    </a:lnTo>
                    <a:lnTo>
                      <a:pt x="5973" y="18087"/>
                    </a:lnTo>
                    <a:lnTo>
                      <a:pt x="5958" y="18016"/>
                    </a:lnTo>
                    <a:lnTo>
                      <a:pt x="5942" y="17945"/>
                    </a:lnTo>
                    <a:lnTo>
                      <a:pt x="5927" y="17873"/>
                    </a:lnTo>
                    <a:lnTo>
                      <a:pt x="5912" y="17800"/>
                    </a:lnTo>
                    <a:lnTo>
                      <a:pt x="5897" y="17727"/>
                    </a:lnTo>
                    <a:lnTo>
                      <a:pt x="5882" y="17652"/>
                    </a:lnTo>
                    <a:lnTo>
                      <a:pt x="5867" y="17577"/>
                    </a:lnTo>
                    <a:lnTo>
                      <a:pt x="5852" y="17502"/>
                    </a:lnTo>
                    <a:lnTo>
                      <a:pt x="5837" y="17426"/>
                    </a:lnTo>
                    <a:lnTo>
                      <a:pt x="5822" y="17349"/>
                    </a:lnTo>
                    <a:lnTo>
                      <a:pt x="5807" y="17271"/>
                    </a:lnTo>
                    <a:lnTo>
                      <a:pt x="5792" y="17192"/>
                    </a:lnTo>
                    <a:lnTo>
                      <a:pt x="5777" y="17113"/>
                    </a:lnTo>
                    <a:lnTo>
                      <a:pt x="5762" y="17033"/>
                    </a:lnTo>
                    <a:lnTo>
                      <a:pt x="5747" y="16953"/>
                    </a:lnTo>
                    <a:lnTo>
                      <a:pt x="5732" y="16872"/>
                    </a:lnTo>
                    <a:lnTo>
                      <a:pt x="5717" y="16791"/>
                    </a:lnTo>
                    <a:lnTo>
                      <a:pt x="5702" y="16709"/>
                    </a:lnTo>
                    <a:lnTo>
                      <a:pt x="5687" y="16625"/>
                    </a:lnTo>
                    <a:lnTo>
                      <a:pt x="5672" y="16542"/>
                    </a:lnTo>
                    <a:lnTo>
                      <a:pt x="5656" y="16457"/>
                    </a:lnTo>
                    <a:lnTo>
                      <a:pt x="5641" y="16373"/>
                    </a:lnTo>
                    <a:lnTo>
                      <a:pt x="5626" y="16288"/>
                    </a:lnTo>
                    <a:lnTo>
                      <a:pt x="5611" y="16202"/>
                    </a:lnTo>
                    <a:lnTo>
                      <a:pt x="5596" y="16116"/>
                    </a:lnTo>
                    <a:lnTo>
                      <a:pt x="5581" y="16029"/>
                    </a:lnTo>
                    <a:lnTo>
                      <a:pt x="5566" y="15941"/>
                    </a:lnTo>
                    <a:lnTo>
                      <a:pt x="5551" y="15853"/>
                    </a:lnTo>
                    <a:lnTo>
                      <a:pt x="5536" y="15764"/>
                    </a:lnTo>
                    <a:lnTo>
                      <a:pt x="5521" y="15674"/>
                    </a:lnTo>
                    <a:lnTo>
                      <a:pt x="5506" y="15585"/>
                    </a:lnTo>
                    <a:lnTo>
                      <a:pt x="5491" y="15495"/>
                    </a:lnTo>
                    <a:lnTo>
                      <a:pt x="5476" y="15404"/>
                    </a:lnTo>
                    <a:lnTo>
                      <a:pt x="5461" y="15313"/>
                    </a:lnTo>
                    <a:lnTo>
                      <a:pt x="5446" y="15221"/>
                    </a:lnTo>
                    <a:lnTo>
                      <a:pt x="5431" y="15129"/>
                    </a:lnTo>
                    <a:lnTo>
                      <a:pt x="5416" y="15037"/>
                    </a:lnTo>
                    <a:lnTo>
                      <a:pt x="5401" y="14944"/>
                    </a:lnTo>
                    <a:lnTo>
                      <a:pt x="5386" y="14850"/>
                    </a:lnTo>
                    <a:lnTo>
                      <a:pt x="5371" y="14756"/>
                    </a:lnTo>
                    <a:lnTo>
                      <a:pt x="5356" y="14661"/>
                    </a:lnTo>
                    <a:lnTo>
                      <a:pt x="5341" y="14566"/>
                    </a:lnTo>
                    <a:lnTo>
                      <a:pt x="5326" y="14471"/>
                    </a:lnTo>
                    <a:lnTo>
                      <a:pt x="5311" y="14376"/>
                    </a:lnTo>
                    <a:lnTo>
                      <a:pt x="5296" y="14280"/>
                    </a:lnTo>
                    <a:lnTo>
                      <a:pt x="5281" y="14183"/>
                    </a:lnTo>
                    <a:lnTo>
                      <a:pt x="5266" y="14087"/>
                    </a:lnTo>
                    <a:lnTo>
                      <a:pt x="5251" y="13990"/>
                    </a:lnTo>
                    <a:lnTo>
                      <a:pt x="5236" y="13892"/>
                    </a:lnTo>
                    <a:lnTo>
                      <a:pt x="5221" y="13794"/>
                    </a:lnTo>
                    <a:lnTo>
                      <a:pt x="5206" y="13696"/>
                    </a:lnTo>
                    <a:lnTo>
                      <a:pt x="5191" y="13598"/>
                    </a:lnTo>
                    <a:lnTo>
                      <a:pt x="5176" y="13499"/>
                    </a:lnTo>
                    <a:lnTo>
                      <a:pt x="5161" y="13400"/>
                    </a:lnTo>
                    <a:lnTo>
                      <a:pt x="5146" y="13301"/>
                    </a:lnTo>
                    <a:lnTo>
                      <a:pt x="5131" y="13201"/>
                    </a:lnTo>
                    <a:lnTo>
                      <a:pt x="5116" y="13101"/>
                    </a:lnTo>
                    <a:lnTo>
                      <a:pt x="5101" y="13001"/>
                    </a:lnTo>
                    <a:lnTo>
                      <a:pt x="5086" y="12901"/>
                    </a:lnTo>
                    <a:lnTo>
                      <a:pt x="5071" y="12800"/>
                    </a:lnTo>
                    <a:lnTo>
                      <a:pt x="5056" y="12699"/>
                    </a:lnTo>
                    <a:lnTo>
                      <a:pt x="5041" y="12598"/>
                    </a:lnTo>
                    <a:lnTo>
                      <a:pt x="5025" y="12496"/>
                    </a:lnTo>
                    <a:lnTo>
                      <a:pt x="5010" y="12394"/>
                    </a:lnTo>
                    <a:lnTo>
                      <a:pt x="4996" y="12293"/>
                    </a:lnTo>
                    <a:lnTo>
                      <a:pt x="4979" y="12190"/>
                    </a:lnTo>
                    <a:lnTo>
                      <a:pt x="4964" y="12088"/>
                    </a:lnTo>
                    <a:lnTo>
                      <a:pt x="4949" y="11986"/>
                    </a:lnTo>
                    <a:lnTo>
                      <a:pt x="4934" y="11884"/>
                    </a:lnTo>
                    <a:lnTo>
                      <a:pt x="4919" y="11781"/>
                    </a:lnTo>
                    <a:lnTo>
                      <a:pt x="4904" y="11678"/>
                    </a:lnTo>
                    <a:lnTo>
                      <a:pt x="4889" y="11576"/>
                    </a:lnTo>
                    <a:lnTo>
                      <a:pt x="4874" y="11473"/>
                    </a:lnTo>
                    <a:lnTo>
                      <a:pt x="4859" y="11370"/>
                    </a:lnTo>
                    <a:lnTo>
                      <a:pt x="4844" y="11267"/>
                    </a:lnTo>
                    <a:lnTo>
                      <a:pt x="4829" y="11163"/>
                    </a:lnTo>
                    <a:lnTo>
                      <a:pt x="4814" y="11060"/>
                    </a:lnTo>
                    <a:lnTo>
                      <a:pt x="4799" y="10957"/>
                    </a:lnTo>
                    <a:lnTo>
                      <a:pt x="4784" y="10853"/>
                    </a:lnTo>
                    <a:lnTo>
                      <a:pt x="4769" y="10750"/>
                    </a:lnTo>
                    <a:lnTo>
                      <a:pt x="4754" y="10647"/>
                    </a:lnTo>
                    <a:lnTo>
                      <a:pt x="4739" y="10543"/>
                    </a:lnTo>
                    <a:lnTo>
                      <a:pt x="4724" y="10440"/>
                    </a:lnTo>
                    <a:lnTo>
                      <a:pt x="4709" y="10336"/>
                    </a:lnTo>
                    <a:lnTo>
                      <a:pt x="4694" y="10233"/>
                    </a:lnTo>
                    <a:lnTo>
                      <a:pt x="4679" y="10129"/>
                    </a:lnTo>
                    <a:lnTo>
                      <a:pt x="4664" y="10026"/>
                    </a:lnTo>
                    <a:lnTo>
                      <a:pt x="4649" y="9923"/>
                    </a:lnTo>
                    <a:lnTo>
                      <a:pt x="4634" y="9819"/>
                    </a:lnTo>
                    <a:lnTo>
                      <a:pt x="4619" y="9716"/>
                    </a:lnTo>
                    <a:lnTo>
                      <a:pt x="4604" y="9613"/>
                    </a:lnTo>
                    <a:lnTo>
                      <a:pt x="4589" y="9510"/>
                    </a:lnTo>
                    <a:lnTo>
                      <a:pt x="4574" y="9407"/>
                    </a:lnTo>
                    <a:lnTo>
                      <a:pt x="4559" y="9304"/>
                    </a:lnTo>
                    <a:lnTo>
                      <a:pt x="4544" y="9201"/>
                    </a:lnTo>
                    <a:lnTo>
                      <a:pt x="4529" y="9099"/>
                    </a:lnTo>
                    <a:lnTo>
                      <a:pt x="4514" y="8996"/>
                    </a:lnTo>
                    <a:lnTo>
                      <a:pt x="4499" y="8894"/>
                    </a:lnTo>
                    <a:lnTo>
                      <a:pt x="4484" y="8791"/>
                    </a:lnTo>
                    <a:lnTo>
                      <a:pt x="4470" y="8690"/>
                    </a:lnTo>
                    <a:lnTo>
                      <a:pt x="4454" y="8588"/>
                    </a:lnTo>
                    <a:lnTo>
                      <a:pt x="4439" y="8486"/>
                    </a:lnTo>
                    <a:lnTo>
                      <a:pt x="4425" y="8385"/>
                    </a:lnTo>
                    <a:lnTo>
                      <a:pt x="4410" y="8284"/>
                    </a:lnTo>
                    <a:lnTo>
                      <a:pt x="4395" y="8183"/>
                    </a:lnTo>
                    <a:lnTo>
                      <a:pt x="4380" y="8082"/>
                    </a:lnTo>
                    <a:lnTo>
                      <a:pt x="4365" y="7982"/>
                    </a:lnTo>
                    <a:lnTo>
                      <a:pt x="4350" y="7881"/>
                    </a:lnTo>
                    <a:lnTo>
                      <a:pt x="4335" y="7781"/>
                    </a:lnTo>
                    <a:lnTo>
                      <a:pt x="4320" y="7682"/>
                    </a:lnTo>
                    <a:lnTo>
                      <a:pt x="4304" y="7582"/>
                    </a:lnTo>
                    <a:lnTo>
                      <a:pt x="4289" y="7483"/>
                    </a:lnTo>
                    <a:lnTo>
                      <a:pt x="4274" y="7384"/>
                    </a:lnTo>
                    <a:lnTo>
                      <a:pt x="4259" y="7285"/>
                    </a:lnTo>
                    <a:lnTo>
                      <a:pt x="4244" y="7187"/>
                    </a:lnTo>
                    <a:lnTo>
                      <a:pt x="4229" y="7089"/>
                    </a:lnTo>
                    <a:lnTo>
                      <a:pt x="4214" y="6991"/>
                    </a:lnTo>
                    <a:lnTo>
                      <a:pt x="4199" y="6894"/>
                    </a:lnTo>
                    <a:lnTo>
                      <a:pt x="4184" y="6797"/>
                    </a:lnTo>
                    <a:lnTo>
                      <a:pt x="4169" y="6700"/>
                    </a:lnTo>
                    <a:lnTo>
                      <a:pt x="4154" y="6604"/>
                    </a:lnTo>
                    <a:lnTo>
                      <a:pt x="4139" y="6508"/>
                    </a:lnTo>
                    <a:lnTo>
                      <a:pt x="4124" y="6413"/>
                    </a:lnTo>
                    <a:lnTo>
                      <a:pt x="4109" y="6318"/>
                    </a:lnTo>
                    <a:lnTo>
                      <a:pt x="4094" y="6224"/>
                    </a:lnTo>
                    <a:lnTo>
                      <a:pt x="4079" y="6130"/>
                    </a:lnTo>
                    <a:lnTo>
                      <a:pt x="4064" y="6036"/>
                    </a:lnTo>
                    <a:lnTo>
                      <a:pt x="4049" y="5943"/>
                    </a:lnTo>
                    <a:lnTo>
                      <a:pt x="4034" y="5850"/>
                    </a:lnTo>
                    <a:lnTo>
                      <a:pt x="4019" y="5758"/>
                    </a:lnTo>
                    <a:lnTo>
                      <a:pt x="4004" y="5666"/>
                    </a:lnTo>
                    <a:lnTo>
                      <a:pt x="3989" y="5574"/>
                    </a:lnTo>
                    <a:lnTo>
                      <a:pt x="3974" y="5483"/>
                    </a:lnTo>
                    <a:lnTo>
                      <a:pt x="3959" y="5393"/>
                    </a:lnTo>
                    <a:lnTo>
                      <a:pt x="3944" y="5303"/>
                    </a:lnTo>
                    <a:lnTo>
                      <a:pt x="3929" y="5213"/>
                    </a:lnTo>
                    <a:lnTo>
                      <a:pt x="3914" y="5125"/>
                    </a:lnTo>
                    <a:lnTo>
                      <a:pt x="3899" y="5037"/>
                    </a:lnTo>
                    <a:lnTo>
                      <a:pt x="3884" y="4949"/>
                    </a:lnTo>
                    <a:lnTo>
                      <a:pt x="3869" y="4862"/>
                    </a:lnTo>
                    <a:lnTo>
                      <a:pt x="3854" y="4775"/>
                    </a:lnTo>
                    <a:lnTo>
                      <a:pt x="3839" y="4689"/>
                    </a:lnTo>
                    <a:lnTo>
                      <a:pt x="3824" y="4603"/>
                    </a:lnTo>
                    <a:lnTo>
                      <a:pt x="3809" y="4518"/>
                    </a:lnTo>
                    <a:lnTo>
                      <a:pt x="3794" y="4434"/>
                    </a:lnTo>
                    <a:lnTo>
                      <a:pt x="3779" y="4351"/>
                    </a:lnTo>
                    <a:lnTo>
                      <a:pt x="3764" y="4268"/>
                    </a:lnTo>
                    <a:lnTo>
                      <a:pt x="3749" y="4185"/>
                    </a:lnTo>
                    <a:lnTo>
                      <a:pt x="3734" y="4103"/>
                    </a:lnTo>
                    <a:lnTo>
                      <a:pt x="3719" y="4022"/>
                    </a:lnTo>
                    <a:lnTo>
                      <a:pt x="3704" y="3941"/>
                    </a:lnTo>
                    <a:lnTo>
                      <a:pt x="3689" y="3861"/>
                    </a:lnTo>
                    <a:lnTo>
                      <a:pt x="3674" y="3782"/>
                    </a:lnTo>
                    <a:lnTo>
                      <a:pt x="3659" y="3704"/>
                    </a:lnTo>
                    <a:lnTo>
                      <a:pt x="3644" y="3627"/>
                    </a:lnTo>
                    <a:lnTo>
                      <a:pt x="3628" y="3549"/>
                    </a:lnTo>
                    <a:lnTo>
                      <a:pt x="3613" y="3472"/>
                    </a:lnTo>
                    <a:lnTo>
                      <a:pt x="3598" y="3396"/>
                    </a:lnTo>
                    <a:lnTo>
                      <a:pt x="3583" y="3322"/>
                    </a:lnTo>
                    <a:lnTo>
                      <a:pt x="3568" y="3248"/>
                    </a:lnTo>
                    <a:lnTo>
                      <a:pt x="3553" y="3174"/>
                    </a:lnTo>
                    <a:lnTo>
                      <a:pt x="3538" y="3101"/>
                    </a:lnTo>
                    <a:lnTo>
                      <a:pt x="3524" y="3028"/>
                    </a:lnTo>
                    <a:lnTo>
                      <a:pt x="3509" y="2957"/>
                    </a:lnTo>
                    <a:lnTo>
                      <a:pt x="3494" y="2887"/>
                    </a:lnTo>
                    <a:lnTo>
                      <a:pt x="3479" y="2817"/>
                    </a:lnTo>
                    <a:lnTo>
                      <a:pt x="3464" y="2748"/>
                    </a:lnTo>
                    <a:lnTo>
                      <a:pt x="3449" y="2679"/>
                    </a:lnTo>
                    <a:lnTo>
                      <a:pt x="3434" y="2611"/>
                    </a:lnTo>
                    <a:lnTo>
                      <a:pt x="3419" y="2545"/>
                    </a:lnTo>
                    <a:lnTo>
                      <a:pt x="3404" y="2479"/>
                    </a:lnTo>
                    <a:lnTo>
                      <a:pt x="3389" y="2414"/>
                    </a:lnTo>
                    <a:lnTo>
                      <a:pt x="3374" y="2349"/>
                    </a:lnTo>
                    <a:lnTo>
                      <a:pt x="3359" y="2286"/>
                    </a:lnTo>
                    <a:lnTo>
                      <a:pt x="3344" y="2223"/>
                    </a:lnTo>
                    <a:lnTo>
                      <a:pt x="3329" y="2161"/>
                    </a:lnTo>
                    <a:lnTo>
                      <a:pt x="3314" y="2100"/>
                    </a:lnTo>
                    <a:lnTo>
                      <a:pt x="3299" y="2040"/>
                    </a:lnTo>
                    <a:lnTo>
                      <a:pt x="3284" y="1981"/>
                    </a:lnTo>
                    <a:lnTo>
                      <a:pt x="3270" y="1923"/>
                    </a:lnTo>
                    <a:lnTo>
                      <a:pt x="3255" y="1865"/>
                    </a:lnTo>
                    <a:lnTo>
                      <a:pt x="3240" y="1808"/>
                    </a:lnTo>
                    <a:lnTo>
                      <a:pt x="3225" y="1753"/>
                    </a:lnTo>
                    <a:lnTo>
                      <a:pt x="3210" y="1698"/>
                    </a:lnTo>
                    <a:lnTo>
                      <a:pt x="3195" y="1643"/>
                    </a:lnTo>
                    <a:lnTo>
                      <a:pt x="3180" y="1590"/>
                    </a:lnTo>
                    <a:lnTo>
                      <a:pt x="3165" y="1538"/>
                    </a:lnTo>
                    <a:lnTo>
                      <a:pt x="3150" y="1487"/>
                    </a:lnTo>
                    <a:lnTo>
                      <a:pt x="3136" y="1436"/>
                    </a:lnTo>
                    <a:lnTo>
                      <a:pt x="3121" y="1387"/>
                    </a:lnTo>
                    <a:lnTo>
                      <a:pt x="3106" y="1338"/>
                    </a:lnTo>
                    <a:lnTo>
                      <a:pt x="3091" y="1291"/>
                    </a:lnTo>
                    <a:lnTo>
                      <a:pt x="3076" y="1244"/>
                    </a:lnTo>
                    <a:lnTo>
                      <a:pt x="3061" y="1198"/>
                    </a:lnTo>
                    <a:lnTo>
                      <a:pt x="3046" y="1153"/>
                    </a:lnTo>
                    <a:lnTo>
                      <a:pt x="3032" y="1109"/>
                    </a:lnTo>
                    <a:lnTo>
                      <a:pt x="3017" y="1066"/>
                    </a:lnTo>
                    <a:lnTo>
                      <a:pt x="3002" y="1024"/>
                    </a:lnTo>
                    <a:lnTo>
                      <a:pt x="2987" y="983"/>
                    </a:lnTo>
                    <a:lnTo>
                      <a:pt x="2973" y="945"/>
                    </a:lnTo>
                    <a:lnTo>
                      <a:pt x="2957" y="905"/>
                    </a:lnTo>
                    <a:lnTo>
                      <a:pt x="2942" y="867"/>
                    </a:lnTo>
                    <a:lnTo>
                      <a:pt x="2928" y="830"/>
                    </a:lnTo>
                    <a:lnTo>
                      <a:pt x="2913" y="793"/>
                    </a:lnTo>
                    <a:lnTo>
                      <a:pt x="2898" y="758"/>
                    </a:lnTo>
                    <a:lnTo>
                      <a:pt x="2884" y="724"/>
                    </a:lnTo>
                    <a:lnTo>
                      <a:pt x="2869" y="691"/>
                    </a:lnTo>
                    <a:lnTo>
                      <a:pt x="2855" y="659"/>
                    </a:lnTo>
                    <a:lnTo>
                      <a:pt x="2840" y="628"/>
                    </a:lnTo>
                    <a:lnTo>
                      <a:pt x="2826" y="598"/>
                    </a:lnTo>
                    <a:lnTo>
                      <a:pt x="2811" y="570"/>
                    </a:lnTo>
                    <a:lnTo>
                      <a:pt x="2797" y="542"/>
                    </a:lnTo>
                    <a:lnTo>
                      <a:pt x="2783" y="515"/>
                    </a:lnTo>
                    <a:lnTo>
                      <a:pt x="2768" y="489"/>
                    </a:lnTo>
                    <a:lnTo>
                      <a:pt x="2754" y="465"/>
                    </a:lnTo>
                    <a:lnTo>
                      <a:pt x="2740" y="441"/>
                    </a:lnTo>
                    <a:lnTo>
                      <a:pt x="2726" y="419"/>
                    </a:lnTo>
                    <a:lnTo>
                      <a:pt x="2712" y="398"/>
                    </a:lnTo>
                    <a:lnTo>
                      <a:pt x="2698" y="377"/>
                    </a:lnTo>
                    <a:lnTo>
                      <a:pt x="2685" y="358"/>
                    </a:lnTo>
                    <a:lnTo>
                      <a:pt x="2671" y="340"/>
                    </a:lnTo>
                    <a:lnTo>
                      <a:pt x="2658" y="323"/>
                    </a:lnTo>
                    <a:lnTo>
                      <a:pt x="2644" y="307"/>
                    </a:lnTo>
                    <a:lnTo>
                      <a:pt x="2631" y="292"/>
                    </a:lnTo>
                    <a:lnTo>
                      <a:pt x="2621" y="281"/>
                    </a:lnTo>
                    <a:lnTo>
                      <a:pt x="2606" y="267"/>
                    </a:lnTo>
                    <a:lnTo>
                      <a:pt x="2594" y="255"/>
                    </a:lnTo>
                    <a:lnTo>
                      <a:pt x="2581" y="244"/>
                    </a:lnTo>
                    <a:lnTo>
                      <a:pt x="2570" y="235"/>
                    </a:lnTo>
                    <a:lnTo>
                      <a:pt x="2562" y="229"/>
                    </a:lnTo>
                    <a:lnTo>
                      <a:pt x="2547" y="220"/>
                    </a:lnTo>
                    <a:lnTo>
                      <a:pt x="2536" y="213"/>
                    </a:lnTo>
                    <a:lnTo>
                      <a:pt x="2531" y="210"/>
                    </a:lnTo>
                    <a:lnTo>
                      <a:pt x="2516" y="204"/>
                    </a:lnTo>
                    <a:lnTo>
                      <a:pt x="2506" y="200"/>
                    </a:lnTo>
                    <a:lnTo>
                      <a:pt x="2503" y="198"/>
                    </a:lnTo>
                    <a:lnTo>
                      <a:pt x="2488" y="195"/>
                    </a:lnTo>
                    <a:lnTo>
                      <a:pt x="2485" y="193"/>
                    </a:lnTo>
                    <a:lnTo>
                      <a:pt x="2470" y="192"/>
                    </a:lnTo>
                    <a:lnTo>
                      <a:pt x="2468" y="191"/>
                    </a:lnTo>
                    <a:lnTo>
                      <a:pt x="2459" y="192"/>
                    </a:lnTo>
                    <a:lnTo>
                      <a:pt x="2444" y="194"/>
                    </a:lnTo>
                    <a:lnTo>
                      <a:pt x="2441" y="193"/>
                    </a:lnTo>
                    <a:lnTo>
                      <a:pt x="2432" y="196"/>
                    </a:lnTo>
                    <a:lnTo>
                      <a:pt x="2420" y="199"/>
                    </a:lnTo>
                    <a:lnTo>
                      <a:pt x="2406" y="205"/>
                    </a:lnTo>
                    <a:lnTo>
                      <a:pt x="2401" y="206"/>
                    </a:lnTo>
                    <a:lnTo>
                      <a:pt x="2390" y="212"/>
                    </a:lnTo>
                    <a:lnTo>
                      <a:pt x="2379" y="218"/>
                    </a:lnTo>
                    <a:lnTo>
                      <a:pt x="2367" y="226"/>
                    </a:lnTo>
                    <a:lnTo>
                      <a:pt x="2355" y="234"/>
                    </a:lnTo>
                    <a:lnTo>
                      <a:pt x="2343" y="244"/>
                    </a:lnTo>
                    <a:lnTo>
                      <a:pt x="2331" y="255"/>
                    </a:lnTo>
                    <a:lnTo>
                      <a:pt x="2318" y="266"/>
                    </a:lnTo>
                    <a:lnTo>
                      <a:pt x="2306" y="279"/>
                    </a:lnTo>
                    <a:lnTo>
                      <a:pt x="2292" y="293"/>
                    </a:lnTo>
                    <a:lnTo>
                      <a:pt x="2279" y="308"/>
                    </a:lnTo>
                    <a:lnTo>
                      <a:pt x="2266" y="324"/>
                    </a:lnTo>
                    <a:lnTo>
                      <a:pt x="2252" y="341"/>
                    </a:lnTo>
                    <a:lnTo>
                      <a:pt x="2239" y="359"/>
                    </a:lnTo>
                    <a:lnTo>
                      <a:pt x="2226" y="377"/>
                    </a:lnTo>
                    <a:lnTo>
                      <a:pt x="2211" y="400"/>
                    </a:lnTo>
                    <a:lnTo>
                      <a:pt x="2197" y="421"/>
                    </a:lnTo>
                    <a:lnTo>
                      <a:pt x="2183" y="444"/>
                    </a:lnTo>
                    <a:lnTo>
                      <a:pt x="2169" y="467"/>
                    </a:lnTo>
                    <a:lnTo>
                      <a:pt x="2155" y="491"/>
                    </a:lnTo>
                    <a:lnTo>
                      <a:pt x="2140" y="519"/>
                    </a:lnTo>
                    <a:lnTo>
                      <a:pt x="2126" y="546"/>
                    </a:lnTo>
                    <a:lnTo>
                      <a:pt x="2111" y="573"/>
                    </a:lnTo>
                    <a:lnTo>
                      <a:pt x="2097" y="602"/>
                    </a:lnTo>
                    <a:lnTo>
                      <a:pt x="2082" y="632"/>
                    </a:lnTo>
                    <a:lnTo>
                      <a:pt x="2068" y="663"/>
                    </a:lnTo>
                    <a:lnTo>
                      <a:pt x="2054" y="694"/>
                    </a:lnTo>
                    <a:lnTo>
                      <a:pt x="2039" y="729"/>
                    </a:lnTo>
                    <a:lnTo>
                      <a:pt x="2024" y="763"/>
                    </a:lnTo>
                    <a:lnTo>
                      <a:pt x="2009" y="799"/>
                    </a:lnTo>
                    <a:lnTo>
                      <a:pt x="1995" y="835"/>
                    </a:lnTo>
                    <a:lnTo>
                      <a:pt x="1980" y="872"/>
                    </a:lnTo>
                    <a:lnTo>
                      <a:pt x="1965" y="911"/>
                    </a:lnTo>
                    <a:lnTo>
                      <a:pt x="1951" y="948"/>
                    </a:lnTo>
                    <a:lnTo>
                      <a:pt x="1936" y="989"/>
                    </a:lnTo>
                    <a:lnTo>
                      <a:pt x="1921" y="1030"/>
                    </a:lnTo>
                    <a:lnTo>
                      <a:pt x="1906" y="1073"/>
                    </a:lnTo>
                    <a:lnTo>
                      <a:pt x="1892" y="1115"/>
                    </a:lnTo>
                    <a:lnTo>
                      <a:pt x="1877" y="1159"/>
                    </a:lnTo>
                    <a:lnTo>
                      <a:pt x="1862" y="1205"/>
                    </a:lnTo>
                    <a:lnTo>
                      <a:pt x="1847" y="1251"/>
                    </a:lnTo>
                    <a:lnTo>
                      <a:pt x="1832" y="1297"/>
                    </a:lnTo>
                    <a:lnTo>
                      <a:pt x="1817" y="1346"/>
                    </a:lnTo>
                    <a:lnTo>
                      <a:pt x="1802" y="1396"/>
                    </a:lnTo>
                    <a:lnTo>
                      <a:pt x="1787" y="1444"/>
                    </a:lnTo>
                    <a:lnTo>
                      <a:pt x="1772" y="1494"/>
                    </a:lnTo>
                    <a:lnTo>
                      <a:pt x="1757" y="1546"/>
                    </a:lnTo>
                    <a:lnTo>
                      <a:pt x="1742" y="1598"/>
                    </a:lnTo>
                    <a:lnTo>
                      <a:pt x="1727" y="1652"/>
                    </a:lnTo>
                    <a:lnTo>
                      <a:pt x="1712" y="1705"/>
                    </a:lnTo>
                    <a:lnTo>
                      <a:pt x="1697" y="1761"/>
                    </a:lnTo>
                    <a:lnTo>
                      <a:pt x="1682" y="1817"/>
                    </a:lnTo>
                    <a:lnTo>
                      <a:pt x="1667" y="1874"/>
                    </a:lnTo>
                    <a:lnTo>
                      <a:pt x="1653" y="1931"/>
                    </a:lnTo>
                    <a:lnTo>
                      <a:pt x="1638" y="1990"/>
                    </a:lnTo>
                    <a:lnTo>
                      <a:pt x="1623" y="2049"/>
                    </a:lnTo>
                    <a:lnTo>
                      <a:pt x="1608" y="2110"/>
                    </a:lnTo>
                    <a:lnTo>
                      <a:pt x="1593" y="2171"/>
                    </a:lnTo>
                    <a:lnTo>
                      <a:pt x="1578" y="2233"/>
                    </a:lnTo>
                    <a:lnTo>
                      <a:pt x="1563" y="2295"/>
                    </a:lnTo>
                    <a:lnTo>
                      <a:pt x="1548" y="2359"/>
                    </a:lnTo>
                    <a:lnTo>
                      <a:pt x="1533" y="2424"/>
                    </a:lnTo>
                    <a:lnTo>
                      <a:pt x="1518" y="2490"/>
                    </a:lnTo>
                    <a:lnTo>
                      <a:pt x="1503" y="2555"/>
                    </a:lnTo>
                    <a:lnTo>
                      <a:pt x="1488" y="2622"/>
                    </a:lnTo>
                    <a:lnTo>
                      <a:pt x="1473" y="2690"/>
                    </a:lnTo>
                    <a:lnTo>
                      <a:pt x="1458" y="2759"/>
                    </a:lnTo>
                    <a:lnTo>
                      <a:pt x="1443" y="2828"/>
                    </a:lnTo>
                    <a:lnTo>
                      <a:pt x="1428" y="2897"/>
                    </a:lnTo>
                    <a:lnTo>
                      <a:pt x="1413" y="2968"/>
                    </a:lnTo>
                    <a:lnTo>
                      <a:pt x="1398" y="3040"/>
                    </a:lnTo>
                    <a:lnTo>
                      <a:pt x="1384" y="3112"/>
                    </a:lnTo>
                    <a:lnTo>
                      <a:pt x="1369" y="3186"/>
                    </a:lnTo>
                    <a:lnTo>
                      <a:pt x="1354" y="3258"/>
                    </a:lnTo>
                    <a:lnTo>
                      <a:pt x="1339" y="3333"/>
                    </a:lnTo>
                    <a:lnTo>
                      <a:pt x="1324" y="3408"/>
                    </a:lnTo>
                    <a:lnTo>
                      <a:pt x="1309" y="3485"/>
                    </a:lnTo>
                    <a:lnTo>
                      <a:pt x="1294" y="3561"/>
                    </a:lnTo>
                    <a:lnTo>
                      <a:pt x="1279" y="3639"/>
                    </a:lnTo>
                    <a:lnTo>
                      <a:pt x="1264" y="3716"/>
                    </a:lnTo>
                    <a:lnTo>
                      <a:pt x="1249" y="3795"/>
                    </a:lnTo>
                    <a:lnTo>
                      <a:pt x="1234" y="3874"/>
                    </a:lnTo>
                    <a:lnTo>
                      <a:pt x="1219" y="3954"/>
                    </a:lnTo>
                    <a:lnTo>
                      <a:pt x="1204" y="4035"/>
                    </a:lnTo>
                    <a:lnTo>
                      <a:pt x="1189" y="4116"/>
                    </a:lnTo>
                    <a:lnTo>
                      <a:pt x="1174" y="4198"/>
                    </a:lnTo>
                    <a:lnTo>
                      <a:pt x="1159" y="4281"/>
                    </a:lnTo>
                    <a:lnTo>
                      <a:pt x="1144" y="4363"/>
                    </a:lnTo>
                    <a:lnTo>
                      <a:pt x="1129" y="4448"/>
                    </a:lnTo>
                    <a:lnTo>
                      <a:pt x="1113" y="4532"/>
                    </a:lnTo>
                    <a:lnTo>
                      <a:pt x="1098" y="4617"/>
                    </a:lnTo>
                    <a:lnTo>
                      <a:pt x="1083" y="4703"/>
                    </a:lnTo>
                    <a:lnTo>
                      <a:pt x="1068" y="4789"/>
                    </a:lnTo>
                    <a:lnTo>
                      <a:pt x="1053" y="4876"/>
                    </a:lnTo>
                    <a:lnTo>
                      <a:pt x="1038" y="4963"/>
                    </a:lnTo>
                    <a:lnTo>
                      <a:pt x="1023" y="5050"/>
                    </a:lnTo>
                    <a:lnTo>
                      <a:pt x="1008" y="5139"/>
                    </a:lnTo>
                    <a:lnTo>
                      <a:pt x="993" y="5228"/>
                    </a:lnTo>
                    <a:lnTo>
                      <a:pt x="978" y="5317"/>
                    </a:lnTo>
                    <a:lnTo>
                      <a:pt x="963" y="5407"/>
                    </a:lnTo>
                    <a:lnTo>
                      <a:pt x="948" y="5498"/>
                    </a:lnTo>
                    <a:lnTo>
                      <a:pt x="933" y="5589"/>
                    </a:lnTo>
                    <a:lnTo>
                      <a:pt x="918" y="5680"/>
                    </a:lnTo>
                    <a:lnTo>
                      <a:pt x="903" y="5772"/>
                    </a:lnTo>
                    <a:lnTo>
                      <a:pt x="888" y="5865"/>
                    </a:lnTo>
                    <a:lnTo>
                      <a:pt x="873" y="5958"/>
                    </a:lnTo>
                    <a:lnTo>
                      <a:pt x="858" y="6051"/>
                    </a:lnTo>
                    <a:lnTo>
                      <a:pt x="843" y="6145"/>
                    </a:lnTo>
                    <a:lnTo>
                      <a:pt x="828" y="6238"/>
                    </a:lnTo>
                    <a:lnTo>
                      <a:pt x="813" y="6333"/>
                    </a:lnTo>
                    <a:lnTo>
                      <a:pt x="798" y="6428"/>
                    </a:lnTo>
                    <a:lnTo>
                      <a:pt x="783" y="6523"/>
                    </a:lnTo>
                    <a:lnTo>
                      <a:pt x="768" y="6619"/>
                    </a:lnTo>
                    <a:lnTo>
                      <a:pt x="753" y="6716"/>
                    </a:lnTo>
                    <a:lnTo>
                      <a:pt x="738" y="6812"/>
                    </a:lnTo>
                    <a:lnTo>
                      <a:pt x="723" y="6909"/>
                    </a:lnTo>
                    <a:lnTo>
                      <a:pt x="708" y="7007"/>
                    </a:lnTo>
                    <a:lnTo>
                      <a:pt x="693" y="7104"/>
                    </a:lnTo>
                    <a:lnTo>
                      <a:pt x="678" y="7202"/>
                    </a:lnTo>
                    <a:lnTo>
                      <a:pt x="663" y="7301"/>
                    </a:lnTo>
                    <a:lnTo>
                      <a:pt x="648" y="7399"/>
                    </a:lnTo>
                    <a:lnTo>
                      <a:pt x="633" y="7498"/>
                    </a:lnTo>
                    <a:lnTo>
                      <a:pt x="618" y="7598"/>
                    </a:lnTo>
                    <a:lnTo>
                      <a:pt x="603" y="7697"/>
                    </a:lnTo>
                    <a:lnTo>
                      <a:pt x="588" y="7797"/>
                    </a:lnTo>
                    <a:lnTo>
                      <a:pt x="573" y="7897"/>
                    </a:lnTo>
                    <a:lnTo>
                      <a:pt x="558" y="7998"/>
                    </a:lnTo>
                    <a:lnTo>
                      <a:pt x="543" y="8098"/>
                    </a:lnTo>
                    <a:lnTo>
                      <a:pt x="528" y="8199"/>
                    </a:lnTo>
                    <a:lnTo>
                      <a:pt x="513" y="8299"/>
                    </a:lnTo>
                    <a:lnTo>
                      <a:pt x="498" y="8402"/>
                    </a:lnTo>
                    <a:lnTo>
                      <a:pt x="483" y="8502"/>
                    </a:lnTo>
                    <a:lnTo>
                      <a:pt x="468" y="8604"/>
                    </a:lnTo>
                    <a:lnTo>
                      <a:pt x="453" y="8707"/>
                    </a:lnTo>
                    <a:lnTo>
                      <a:pt x="437" y="8808"/>
                    </a:lnTo>
                    <a:lnTo>
                      <a:pt x="422" y="8910"/>
                    </a:lnTo>
                    <a:lnTo>
                      <a:pt x="407" y="9012"/>
                    </a:lnTo>
                    <a:lnTo>
                      <a:pt x="392" y="9115"/>
                    </a:lnTo>
                    <a:lnTo>
                      <a:pt x="377" y="9218"/>
                    </a:lnTo>
                    <a:lnTo>
                      <a:pt x="362" y="9320"/>
                    </a:lnTo>
                    <a:lnTo>
                      <a:pt x="347" y="9423"/>
                    </a:lnTo>
                    <a:lnTo>
                      <a:pt x="332" y="9526"/>
                    </a:lnTo>
                    <a:lnTo>
                      <a:pt x="317" y="9629"/>
                    </a:lnTo>
                    <a:lnTo>
                      <a:pt x="302" y="9732"/>
                    </a:lnTo>
                    <a:lnTo>
                      <a:pt x="287" y="9836"/>
                    </a:lnTo>
                    <a:lnTo>
                      <a:pt x="272" y="9939"/>
                    </a:lnTo>
                    <a:lnTo>
                      <a:pt x="257" y="10042"/>
                    </a:lnTo>
                    <a:lnTo>
                      <a:pt x="242" y="10146"/>
                    </a:lnTo>
                    <a:lnTo>
                      <a:pt x="227" y="10249"/>
                    </a:lnTo>
                    <a:lnTo>
                      <a:pt x="212" y="10353"/>
                    </a:lnTo>
                    <a:lnTo>
                      <a:pt x="197" y="10456"/>
                    </a:lnTo>
                    <a:cubicBezTo>
                      <a:pt x="190" y="10509"/>
                      <a:pt x="141" y="10545"/>
                      <a:pt x="89" y="10537"/>
                    </a:cubicBezTo>
                    <a:cubicBezTo>
                      <a:pt x="36" y="10530"/>
                      <a:pt x="0" y="10481"/>
                      <a:pt x="7" y="10429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3" name="Freeform 12"/>
              <p:cNvSpPr>
                <a:spLocks/>
              </p:cNvSpPr>
              <p:nvPr/>
            </p:nvSpPr>
            <p:spPr bwMode="auto">
              <a:xfrm>
                <a:off x="9189923" y="3171746"/>
                <a:ext cx="743026" cy="350603"/>
              </a:xfrm>
              <a:custGeom>
                <a:avLst/>
                <a:gdLst>
                  <a:gd name="T0" fmla="*/ 309 w 10198"/>
                  <a:gd name="T1" fmla="*/ 4958 h 20885"/>
                  <a:gd name="T2" fmla="*/ 625 w 10198"/>
                  <a:gd name="T3" fmla="*/ 3245 h 20885"/>
                  <a:gd name="T4" fmla="*/ 942 w 10198"/>
                  <a:gd name="T5" fmla="*/ 1844 h 20885"/>
                  <a:gd name="T6" fmla="*/ 1261 w 10198"/>
                  <a:gd name="T7" fmla="*/ 815 h 20885"/>
                  <a:gd name="T8" fmla="*/ 1592 w 10198"/>
                  <a:gd name="T9" fmla="*/ 191 h 20885"/>
                  <a:gd name="T10" fmla="*/ 2000 w 10198"/>
                  <a:gd name="T11" fmla="*/ 8 h 20885"/>
                  <a:gd name="T12" fmla="*/ 2379 w 10198"/>
                  <a:gd name="T13" fmla="*/ 358 h 20885"/>
                  <a:gd name="T14" fmla="*/ 2704 w 10198"/>
                  <a:gd name="T15" fmla="*/ 1123 h 20885"/>
                  <a:gd name="T16" fmla="*/ 3021 w 10198"/>
                  <a:gd name="T17" fmla="*/ 2286 h 20885"/>
                  <a:gd name="T18" fmla="*/ 3338 w 10198"/>
                  <a:gd name="T19" fmla="*/ 3801 h 20885"/>
                  <a:gd name="T20" fmla="*/ 3653 w 10198"/>
                  <a:gd name="T21" fmla="*/ 5605 h 20885"/>
                  <a:gd name="T22" fmla="*/ 3968 w 10198"/>
                  <a:gd name="T23" fmla="*/ 7621 h 20885"/>
                  <a:gd name="T24" fmla="*/ 4284 w 10198"/>
                  <a:gd name="T25" fmla="*/ 9759 h 20885"/>
                  <a:gd name="T26" fmla="*/ 4599 w 10198"/>
                  <a:gd name="T27" fmla="*/ 11926 h 20885"/>
                  <a:gd name="T28" fmla="*/ 4915 w 10198"/>
                  <a:gd name="T29" fmla="*/ 14027 h 20885"/>
                  <a:gd name="T30" fmla="*/ 5230 w 10198"/>
                  <a:gd name="T31" fmla="*/ 15968 h 20885"/>
                  <a:gd name="T32" fmla="*/ 5546 w 10198"/>
                  <a:gd name="T33" fmla="*/ 17666 h 20885"/>
                  <a:gd name="T34" fmla="*/ 5859 w 10198"/>
                  <a:gd name="T35" fmla="*/ 19041 h 20885"/>
                  <a:gd name="T36" fmla="*/ 6172 w 10198"/>
                  <a:gd name="T37" fmla="*/ 20034 h 20885"/>
                  <a:gd name="T38" fmla="*/ 6469 w 10198"/>
                  <a:gd name="T39" fmla="*/ 20584 h 20885"/>
                  <a:gd name="T40" fmla="*/ 6689 w 10198"/>
                  <a:gd name="T41" fmla="*/ 20687 h 20885"/>
                  <a:gd name="T42" fmla="*/ 6946 w 10198"/>
                  <a:gd name="T43" fmla="*/ 20407 h 20885"/>
                  <a:gd name="T44" fmla="*/ 7253 w 10198"/>
                  <a:gd name="T45" fmla="*/ 19664 h 20885"/>
                  <a:gd name="T46" fmla="*/ 7566 w 10198"/>
                  <a:gd name="T47" fmla="*/ 18503 h 20885"/>
                  <a:gd name="T48" fmla="*/ 7881 w 10198"/>
                  <a:gd name="T49" fmla="*/ 16982 h 20885"/>
                  <a:gd name="T50" fmla="*/ 8196 w 10198"/>
                  <a:gd name="T51" fmla="*/ 15172 h 20885"/>
                  <a:gd name="T52" fmla="*/ 8511 w 10198"/>
                  <a:gd name="T53" fmla="*/ 13152 h 20885"/>
                  <a:gd name="T54" fmla="*/ 8826 w 10198"/>
                  <a:gd name="T55" fmla="*/ 11012 h 20885"/>
                  <a:gd name="T56" fmla="*/ 9141 w 10198"/>
                  <a:gd name="T57" fmla="*/ 8846 h 20885"/>
                  <a:gd name="T58" fmla="*/ 9458 w 10198"/>
                  <a:gd name="T59" fmla="*/ 6748 h 20885"/>
                  <a:gd name="T60" fmla="*/ 9773 w 10198"/>
                  <a:gd name="T61" fmla="*/ 4811 h 20885"/>
                  <a:gd name="T62" fmla="*/ 10128 w 10198"/>
                  <a:gd name="T63" fmla="*/ 3925 h 20885"/>
                  <a:gd name="T64" fmla="*/ 9812 w 10198"/>
                  <a:gd name="T65" fmla="*/ 5739 h 20885"/>
                  <a:gd name="T66" fmla="*/ 9497 w 10198"/>
                  <a:gd name="T67" fmla="*/ 7761 h 20885"/>
                  <a:gd name="T68" fmla="*/ 9181 w 10198"/>
                  <a:gd name="T69" fmla="*/ 9902 h 20885"/>
                  <a:gd name="T70" fmla="*/ 8866 w 10198"/>
                  <a:gd name="T71" fmla="*/ 12067 h 20885"/>
                  <a:gd name="T72" fmla="*/ 8550 w 10198"/>
                  <a:gd name="T73" fmla="*/ 14164 h 20885"/>
                  <a:gd name="T74" fmla="*/ 8235 w 10198"/>
                  <a:gd name="T75" fmla="*/ 16098 h 20885"/>
                  <a:gd name="T76" fmla="*/ 7919 w 10198"/>
                  <a:gd name="T77" fmla="*/ 17785 h 20885"/>
                  <a:gd name="T78" fmla="*/ 7602 w 10198"/>
                  <a:gd name="T79" fmla="*/ 19153 h 20885"/>
                  <a:gd name="T80" fmla="*/ 7282 w 10198"/>
                  <a:gd name="T81" fmla="*/ 20146 h 20885"/>
                  <a:gd name="T82" fmla="*/ 6946 w 10198"/>
                  <a:gd name="T83" fmla="*/ 20734 h 20885"/>
                  <a:gd name="T84" fmla="*/ 6527 w 10198"/>
                  <a:gd name="T85" fmla="*/ 20863 h 20885"/>
                  <a:gd name="T86" fmla="*/ 6163 w 10198"/>
                  <a:gd name="T87" fmla="*/ 20472 h 20885"/>
                  <a:gd name="T88" fmla="*/ 5841 w 10198"/>
                  <a:gd name="T89" fmla="*/ 19672 h 20885"/>
                  <a:gd name="T90" fmla="*/ 5523 w 10198"/>
                  <a:gd name="T91" fmla="*/ 18473 h 20885"/>
                  <a:gd name="T92" fmla="*/ 5207 w 10198"/>
                  <a:gd name="T93" fmla="*/ 16928 h 20885"/>
                  <a:gd name="T94" fmla="*/ 4891 w 10198"/>
                  <a:gd name="T95" fmla="*/ 15100 h 20885"/>
                  <a:gd name="T96" fmla="*/ 4576 w 10198"/>
                  <a:gd name="T97" fmla="*/ 13069 h 20885"/>
                  <a:gd name="T98" fmla="*/ 4259 w 10198"/>
                  <a:gd name="T99" fmla="*/ 10924 h 20885"/>
                  <a:gd name="T100" fmla="*/ 3944 w 10198"/>
                  <a:gd name="T101" fmla="*/ 8759 h 20885"/>
                  <a:gd name="T102" fmla="*/ 3629 w 10198"/>
                  <a:gd name="T103" fmla="*/ 6670 h 20885"/>
                  <a:gd name="T104" fmla="*/ 3314 w 10198"/>
                  <a:gd name="T105" fmla="*/ 4748 h 20885"/>
                  <a:gd name="T106" fmla="*/ 2998 w 10198"/>
                  <a:gd name="T107" fmla="*/ 3078 h 20885"/>
                  <a:gd name="T108" fmla="*/ 2685 w 10198"/>
                  <a:gd name="T109" fmla="*/ 1735 h 20885"/>
                  <a:gd name="T110" fmla="*/ 2373 w 10198"/>
                  <a:gd name="T111" fmla="*/ 782 h 20885"/>
                  <a:gd name="T112" fmla="*/ 2079 w 10198"/>
                  <a:gd name="T113" fmla="*/ 274 h 20885"/>
                  <a:gd name="T114" fmla="*/ 1871 w 10198"/>
                  <a:gd name="T115" fmla="*/ 204 h 20885"/>
                  <a:gd name="T116" fmla="*/ 1601 w 10198"/>
                  <a:gd name="T117" fmla="*/ 526 h 20885"/>
                  <a:gd name="T118" fmla="*/ 1292 w 10198"/>
                  <a:gd name="T119" fmla="*/ 1315 h 20885"/>
                  <a:gd name="T120" fmla="*/ 978 w 10198"/>
                  <a:gd name="T121" fmla="*/ 2511 h 20885"/>
                  <a:gd name="T122" fmla="*/ 664 w 10198"/>
                  <a:gd name="T123" fmla="*/ 4061 h 20885"/>
                  <a:gd name="T124" fmla="*/ 348 w 10198"/>
                  <a:gd name="T125" fmla="*/ 5894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8" h="20885">
                    <a:moveTo>
                      <a:pt x="9" y="6814"/>
                    </a:moveTo>
                    <a:lnTo>
                      <a:pt x="24" y="6717"/>
                    </a:lnTo>
                    <a:lnTo>
                      <a:pt x="39" y="6621"/>
                    </a:lnTo>
                    <a:lnTo>
                      <a:pt x="54" y="6525"/>
                    </a:lnTo>
                    <a:lnTo>
                      <a:pt x="69" y="6429"/>
                    </a:lnTo>
                    <a:lnTo>
                      <a:pt x="84" y="6333"/>
                    </a:lnTo>
                    <a:lnTo>
                      <a:pt x="99" y="6238"/>
                    </a:lnTo>
                    <a:lnTo>
                      <a:pt x="114" y="6144"/>
                    </a:lnTo>
                    <a:lnTo>
                      <a:pt x="129" y="6050"/>
                    </a:lnTo>
                    <a:lnTo>
                      <a:pt x="144" y="5956"/>
                    </a:lnTo>
                    <a:lnTo>
                      <a:pt x="159" y="5863"/>
                    </a:lnTo>
                    <a:lnTo>
                      <a:pt x="174" y="5771"/>
                    </a:lnTo>
                    <a:lnTo>
                      <a:pt x="189" y="5679"/>
                    </a:lnTo>
                    <a:lnTo>
                      <a:pt x="204" y="5587"/>
                    </a:lnTo>
                    <a:lnTo>
                      <a:pt x="219" y="5496"/>
                    </a:lnTo>
                    <a:lnTo>
                      <a:pt x="234" y="5405"/>
                    </a:lnTo>
                    <a:lnTo>
                      <a:pt x="249" y="5315"/>
                    </a:lnTo>
                    <a:lnTo>
                      <a:pt x="264" y="5225"/>
                    </a:lnTo>
                    <a:lnTo>
                      <a:pt x="279" y="5136"/>
                    </a:lnTo>
                    <a:lnTo>
                      <a:pt x="294" y="5047"/>
                    </a:lnTo>
                    <a:lnTo>
                      <a:pt x="309" y="4958"/>
                    </a:lnTo>
                    <a:lnTo>
                      <a:pt x="324" y="4871"/>
                    </a:lnTo>
                    <a:lnTo>
                      <a:pt x="339" y="4784"/>
                    </a:lnTo>
                    <a:lnTo>
                      <a:pt x="354" y="4697"/>
                    </a:lnTo>
                    <a:lnTo>
                      <a:pt x="369" y="4611"/>
                    </a:lnTo>
                    <a:lnTo>
                      <a:pt x="384" y="4526"/>
                    </a:lnTo>
                    <a:lnTo>
                      <a:pt x="399" y="4441"/>
                    </a:lnTo>
                    <a:lnTo>
                      <a:pt x="414" y="4357"/>
                    </a:lnTo>
                    <a:lnTo>
                      <a:pt x="430" y="4272"/>
                    </a:lnTo>
                    <a:lnTo>
                      <a:pt x="445" y="4190"/>
                    </a:lnTo>
                    <a:lnTo>
                      <a:pt x="460" y="4107"/>
                    </a:lnTo>
                    <a:lnTo>
                      <a:pt x="475" y="4026"/>
                    </a:lnTo>
                    <a:lnTo>
                      <a:pt x="490" y="3945"/>
                    </a:lnTo>
                    <a:lnTo>
                      <a:pt x="505" y="3865"/>
                    </a:lnTo>
                    <a:lnTo>
                      <a:pt x="520" y="3785"/>
                    </a:lnTo>
                    <a:lnTo>
                      <a:pt x="535" y="3706"/>
                    </a:lnTo>
                    <a:lnTo>
                      <a:pt x="550" y="3627"/>
                    </a:lnTo>
                    <a:lnTo>
                      <a:pt x="565" y="3549"/>
                    </a:lnTo>
                    <a:lnTo>
                      <a:pt x="580" y="3472"/>
                    </a:lnTo>
                    <a:lnTo>
                      <a:pt x="595" y="3396"/>
                    </a:lnTo>
                    <a:lnTo>
                      <a:pt x="610" y="3320"/>
                    </a:lnTo>
                    <a:lnTo>
                      <a:pt x="625" y="3245"/>
                    </a:lnTo>
                    <a:lnTo>
                      <a:pt x="640" y="3170"/>
                    </a:lnTo>
                    <a:lnTo>
                      <a:pt x="655" y="3097"/>
                    </a:lnTo>
                    <a:lnTo>
                      <a:pt x="670" y="3024"/>
                    </a:lnTo>
                    <a:lnTo>
                      <a:pt x="685" y="2952"/>
                    </a:lnTo>
                    <a:lnTo>
                      <a:pt x="701" y="2881"/>
                    </a:lnTo>
                    <a:lnTo>
                      <a:pt x="716" y="2810"/>
                    </a:lnTo>
                    <a:lnTo>
                      <a:pt x="731" y="2740"/>
                    </a:lnTo>
                    <a:lnTo>
                      <a:pt x="746" y="2671"/>
                    </a:lnTo>
                    <a:lnTo>
                      <a:pt x="761" y="2603"/>
                    </a:lnTo>
                    <a:lnTo>
                      <a:pt x="776" y="2535"/>
                    </a:lnTo>
                    <a:lnTo>
                      <a:pt x="791" y="2468"/>
                    </a:lnTo>
                    <a:lnTo>
                      <a:pt x="806" y="2402"/>
                    </a:lnTo>
                    <a:lnTo>
                      <a:pt x="821" y="2337"/>
                    </a:lnTo>
                    <a:lnTo>
                      <a:pt x="836" y="2273"/>
                    </a:lnTo>
                    <a:lnTo>
                      <a:pt x="851" y="2209"/>
                    </a:lnTo>
                    <a:lnTo>
                      <a:pt x="866" y="2146"/>
                    </a:lnTo>
                    <a:lnTo>
                      <a:pt x="881" y="2084"/>
                    </a:lnTo>
                    <a:lnTo>
                      <a:pt x="896" y="2023"/>
                    </a:lnTo>
                    <a:lnTo>
                      <a:pt x="911" y="1962"/>
                    </a:lnTo>
                    <a:lnTo>
                      <a:pt x="926" y="1903"/>
                    </a:lnTo>
                    <a:lnTo>
                      <a:pt x="942" y="1844"/>
                    </a:lnTo>
                    <a:lnTo>
                      <a:pt x="957" y="1786"/>
                    </a:lnTo>
                    <a:lnTo>
                      <a:pt x="972" y="1730"/>
                    </a:lnTo>
                    <a:lnTo>
                      <a:pt x="987" y="1674"/>
                    </a:lnTo>
                    <a:lnTo>
                      <a:pt x="1002" y="1618"/>
                    </a:lnTo>
                    <a:lnTo>
                      <a:pt x="1017" y="1564"/>
                    </a:lnTo>
                    <a:lnTo>
                      <a:pt x="1032" y="1510"/>
                    </a:lnTo>
                    <a:lnTo>
                      <a:pt x="1047" y="1458"/>
                    </a:lnTo>
                    <a:lnTo>
                      <a:pt x="1062" y="1406"/>
                    </a:lnTo>
                    <a:lnTo>
                      <a:pt x="1078" y="1355"/>
                    </a:lnTo>
                    <a:lnTo>
                      <a:pt x="1093" y="1305"/>
                    </a:lnTo>
                    <a:lnTo>
                      <a:pt x="1109" y="1254"/>
                    </a:lnTo>
                    <a:lnTo>
                      <a:pt x="1124" y="1208"/>
                    </a:lnTo>
                    <a:lnTo>
                      <a:pt x="1139" y="1160"/>
                    </a:lnTo>
                    <a:lnTo>
                      <a:pt x="1154" y="1114"/>
                    </a:lnTo>
                    <a:lnTo>
                      <a:pt x="1169" y="1069"/>
                    </a:lnTo>
                    <a:lnTo>
                      <a:pt x="1185" y="1024"/>
                    </a:lnTo>
                    <a:lnTo>
                      <a:pt x="1200" y="981"/>
                    </a:lnTo>
                    <a:lnTo>
                      <a:pt x="1215" y="938"/>
                    </a:lnTo>
                    <a:lnTo>
                      <a:pt x="1230" y="895"/>
                    </a:lnTo>
                    <a:lnTo>
                      <a:pt x="1246" y="855"/>
                    </a:lnTo>
                    <a:lnTo>
                      <a:pt x="1261" y="815"/>
                    </a:lnTo>
                    <a:lnTo>
                      <a:pt x="1276" y="776"/>
                    </a:lnTo>
                    <a:lnTo>
                      <a:pt x="1291" y="738"/>
                    </a:lnTo>
                    <a:lnTo>
                      <a:pt x="1307" y="701"/>
                    </a:lnTo>
                    <a:lnTo>
                      <a:pt x="1322" y="665"/>
                    </a:lnTo>
                    <a:lnTo>
                      <a:pt x="1337" y="630"/>
                    </a:lnTo>
                    <a:lnTo>
                      <a:pt x="1353" y="595"/>
                    </a:lnTo>
                    <a:lnTo>
                      <a:pt x="1368" y="562"/>
                    </a:lnTo>
                    <a:lnTo>
                      <a:pt x="1384" y="529"/>
                    </a:lnTo>
                    <a:lnTo>
                      <a:pt x="1399" y="498"/>
                    </a:lnTo>
                    <a:lnTo>
                      <a:pt x="1415" y="466"/>
                    </a:lnTo>
                    <a:lnTo>
                      <a:pt x="1430" y="437"/>
                    </a:lnTo>
                    <a:lnTo>
                      <a:pt x="1447" y="408"/>
                    </a:lnTo>
                    <a:lnTo>
                      <a:pt x="1462" y="381"/>
                    </a:lnTo>
                    <a:lnTo>
                      <a:pt x="1478" y="353"/>
                    </a:lnTo>
                    <a:lnTo>
                      <a:pt x="1493" y="328"/>
                    </a:lnTo>
                    <a:lnTo>
                      <a:pt x="1510" y="302"/>
                    </a:lnTo>
                    <a:lnTo>
                      <a:pt x="1525" y="279"/>
                    </a:lnTo>
                    <a:lnTo>
                      <a:pt x="1542" y="255"/>
                    </a:lnTo>
                    <a:lnTo>
                      <a:pt x="1559" y="233"/>
                    </a:lnTo>
                    <a:lnTo>
                      <a:pt x="1574" y="213"/>
                    </a:lnTo>
                    <a:lnTo>
                      <a:pt x="1592" y="191"/>
                    </a:lnTo>
                    <a:lnTo>
                      <a:pt x="1607" y="173"/>
                    </a:lnTo>
                    <a:lnTo>
                      <a:pt x="1625" y="153"/>
                    </a:lnTo>
                    <a:lnTo>
                      <a:pt x="1643" y="136"/>
                    </a:lnTo>
                    <a:lnTo>
                      <a:pt x="1658" y="121"/>
                    </a:lnTo>
                    <a:lnTo>
                      <a:pt x="1678" y="103"/>
                    </a:lnTo>
                    <a:lnTo>
                      <a:pt x="1695" y="89"/>
                    </a:lnTo>
                    <a:lnTo>
                      <a:pt x="1710" y="77"/>
                    </a:lnTo>
                    <a:lnTo>
                      <a:pt x="1732" y="62"/>
                    </a:lnTo>
                    <a:lnTo>
                      <a:pt x="1751" y="50"/>
                    </a:lnTo>
                    <a:lnTo>
                      <a:pt x="1770" y="40"/>
                    </a:lnTo>
                    <a:lnTo>
                      <a:pt x="1790" y="30"/>
                    </a:lnTo>
                    <a:lnTo>
                      <a:pt x="1810" y="22"/>
                    </a:lnTo>
                    <a:lnTo>
                      <a:pt x="1825" y="16"/>
                    </a:lnTo>
                    <a:lnTo>
                      <a:pt x="1853" y="8"/>
                    </a:lnTo>
                    <a:lnTo>
                      <a:pt x="1873" y="4"/>
                    </a:lnTo>
                    <a:lnTo>
                      <a:pt x="1894" y="1"/>
                    </a:lnTo>
                    <a:lnTo>
                      <a:pt x="1921" y="0"/>
                    </a:lnTo>
                    <a:lnTo>
                      <a:pt x="1936" y="0"/>
                    </a:lnTo>
                    <a:lnTo>
                      <a:pt x="1958" y="2"/>
                    </a:lnTo>
                    <a:lnTo>
                      <a:pt x="1979" y="4"/>
                    </a:lnTo>
                    <a:lnTo>
                      <a:pt x="2000" y="8"/>
                    </a:lnTo>
                    <a:lnTo>
                      <a:pt x="2021" y="14"/>
                    </a:lnTo>
                    <a:lnTo>
                      <a:pt x="2047" y="23"/>
                    </a:lnTo>
                    <a:lnTo>
                      <a:pt x="2062" y="29"/>
                    </a:lnTo>
                    <a:lnTo>
                      <a:pt x="2082" y="38"/>
                    </a:lnTo>
                    <a:lnTo>
                      <a:pt x="2106" y="52"/>
                    </a:lnTo>
                    <a:lnTo>
                      <a:pt x="2121" y="61"/>
                    </a:lnTo>
                    <a:lnTo>
                      <a:pt x="2143" y="77"/>
                    </a:lnTo>
                    <a:lnTo>
                      <a:pt x="2158" y="88"/>
                    </a:lnTo>
                    <a:lnTo>
                      <a:pt x="2179" y="106"/>
                    </a:lnTo>
                    <a:lnTo>
                      <a:pt x="2194" y="119"/>
                    </a:lnTo>
                    <a:lnTo>
                      <a:pt x="2214" y="139"/>
                    </a:lnTo>
                    <a:lnTo>
                      <a:pt x="2229" y="154"/>
                    </a:lnTo>
                    <a:lnTo>
                      <a:pt x="2248" y="175"/>
                    </a:lnTo>
                    <a:lnTo>
                      <a:pt x="2263" y="192"/>
                    </a:lnTo>
                    <a:lnTo>
                      <a:pt x="2282" y="215"/>
                    </a:lnTo>
                    <a:lnTo>
                      <a:pt x="2298" y="237"/>
                    </a:lnTo>
                    <a:lnTo>
                      <a:pt x="2313" y="257"/>
                    </a:lnTo>
                    <a:lnTo>
                      <a:pt x="2331" y="282"/>
                    </a:lnTo>
                    <a:lnTo>
                      <a:pt x="2347" y="307"/>
                    </a:lnTo>
                    <a:lnTo>
                      <a:pt x="2362" y="330"/>
                    </a:lnTo>
                    <a:lnTo>
                      <a:pt x="2379" y="358"/>
                    </a:lnTo>
                    <a:lnTo>
                      <a:pt x="2395" y="385"/>
                    </a:lnTo>
                    <a:lnTo>
                      <a:pt x="2410" y="411"/>
                    </a:lnTo>
                    <a:lnTo>
                      <a:pt x="2426" y="442"/>
                    </a:lnTo>
                    <a:lnTo>
                      <a:pt x="2442" y="472"/>
                    </a:lnTo>
                    <a:lnTo>
                      <a:pt x="2457" y="501"/>
                    </a:lnTo>
                    <a:lnTo>
                      <a:pt x="2473" y="535"/>
                    </a:lnTo>
                    <a:lnTo>
                      <a:pt x="2488" y="568"/>
                    </a:lnTo>
                    <a:lnTo>
                      <a:pt x="2503" y="600"/>
                    </a:lnTo>
                    <a:lnTo>
                      <a:pt x="2519" y="636"/>
                    </a:lnTo>
                    <a:lnTo>
                      <a:pt x="2535" y="672"/>
                    </a:lnTo>
                    <a:lnTo>
                      <a:pt x="2550" y="707"/>
                    </a:lnTo>
                    <a:lnTo>
                      <a:pt x="2565" y="745"/>
                    </a:lnTo>
                    <a:lnTo>
                      <a:pt x="2580" y="782"/>
                    </a:lnTo>
                    <a:lnTo>
                      <a:pt x="2596" y="823"/>
                    </a:lnTo>
                    <a:lnTo>
                      <a:pt x="2611" y="862"/>
                    </a:lnTo>
                    <a:lnTo>
                      <a:pt x="2627" y="904"/>
                    </a:lnTo>
                    <a:lnTo>
                      <a:pt x="2642" y="944"/>
                    </a:lnTo>
                    <a:lnTo>
                      <a:pt x="2658" y="988"/>
                    </a:lnTo>
                    <a:lnTo>
                      <a:pt x="2673" y="1033"/>
                    </a:lnTo>
                    <a:lnTo>
                      <a:pt x="2688" y="1077"/>
                    </a:lnTo>
                    <a:lnTo>
                      <a:pt x="2704" y="1123"/>
                    </a:lnTo>
                    <a:lnTo>
                      <a:pt x="2719" y="1170"/>
                    </a:lnTo>
                    <a:lnTo>
                      <a:pt x="2734" y="1217"/>
                    </a:lnTo>
                    <a:lnTo>
                      <a:pt x="2749" y="1266"/>
                    </a:lnTo>
                    <a:lnTo>
                      <a:pt x="2764" y="1314"/>
                    </a:lnTo>
                    <a:lnTo>
                      <a:pt x="2779" y="1365"/>
                    </a:lnTo>
                    <a:lnTo>
                      <a:pt x="2795" y="1416"/>
                    </a:lnTo>
                    <a:lnTo>
                      <a:pt x="2810" y="1467"/>
                    </a:lnTo>
                    <a:lnTo>
                      <a:pt x="2825" y="1521"/>
                    </a:lnTo>
                    <a:lnTo>
                      <a:pt x="2840" y="1574"/>
                    </a:lnTo>
                    <a:lnTo>
                      <a:pt x="2855" y="1629"/>
                    </a:lnTo>
                    <a:lnTo>
                      <a:pt x="2870" y="1684"/>
                    </a:lnTo>
                    <a:lnTo>
                      <a:pt x="2885" y="1741"/>
                    </a:lnTo>
                    <a:lnTo>
                      <a:pt x="2900" y="1798"/>
                    </a:lnTo>
                    <a:lnTo>
                      <a:pt x="2915" y="1855"/>
                    </a:lnTo>
                    <a:lnTo>
                      <a:pt x="2931" y="1915"/>
                    </a:lnTo>
                    <a:lnTo>
                      <a:pt x="2946" y="1974"/>
                    </a:lnTo>
                    <a:lnTo>
                      <a:pt x="2961" y="2036"/>
                    </a:lnTo>
                    <a:lnTo>
                      <a:pt x="2976" y="2097"/>
                    </a:lnTo>
                    <a:lnTo>
                      <a:pt x="2991" y="2158"/>
                    </a:lnTo>
                    <a:lnTo>
                      <a:pt x="3006" y="2221"/>
                    </a:lnTo>
                    <a:lnTo>
                      <a:pt x="3021" y="2286"/>
                    </a:lnTo>
                    <a:lnTo>
                      <a:pt x="3036" y="2350"/>
                    </a:lnTo>
                    <a:lnTo>
                      <a:pt x="3051" y="2415"/>
                    </a:lnTo>
                    <a:lnTo>
                      <a:pt x="3066" y="2481"/>
                    </a:lnTo>
                    <a:lnTo>
                      <a:pt x="3081" y="2548"/>
                    </a:lnTo>
                    <a:lnTo>
                      <a:pt x="3096" y="2615"/>
                    </a:lnTo>
                    <a:lnTo>
                      <a:pt x="3111" y="2685"/>
                    </a:lnTo>
                    <a:lnTo>
                      <a:pt x="3126" y="2754"/>
                    </a:lnTo>
                    <a:lnTo>
                      <a:pt x="3141" y="2824"/>
                    </a:lnTo>
                    <a:lnTo>
                      <a:pt x="3156" y="2894"/>
                    </a:lnTo>
                    <a:lnTo>
                      <a:pt x="3171" y="2967"/>
                    </a:lnTo>
                    <a:lnTo>
                      <a:pt x="3186" y="3039"/>
                    </a:lnTo>
                    <a:lnTo>
                      <a:pt x="3201" y="3111"/>
                    </a:lnTo>
                    <a:lnTo>
                      <a:pt x="3217" y="3185"/>
                    </a:lnTo>
                    <a:lnTo>
                      <a:pt x="3232" y="3259"/>
                    </a:lnTo>
                    <a:lnTo>
                      <a:pt x="3247" y="3335"/>
                    </a:lnTo>
                    <a:lnTo>
                      <a:pt x="3262" y="3411"/>
                    </a:lnTo>
                    <a:lnTo>
                      <a:pt x="3277" y="3487"/>
                    </a:lnTo>
                    <a:lnTo>
                      <a:pt x="3292" y="3565"/>
                    </a:lnTo>
                    <a:lnTo>
                      <a:pt x="3307" y="3642"/>
                    </a:lnTo>
                    <a:lnTo>
                      <a:pt x="3323" y="3720"/>
                    </a:lnTo>
                    <a:lnTo>
                      <a:pt x="3338" y="3801"/>
                    </a:lnTo>
                    <a:lnTo>
                      <a:pt x="3353" y="3881"/>
                    </a:lnTo>
                    <a:lnTo>
                      <a:pt x="3368" y="3961"/>
                    </a:lnTo>
                    <a:lnTo>
                      <a:pt x="3383" y="4042"/>
                    </a:lnTo>
                    <a:lnTo>
                      <a:pt x="3398" y="4124"/>
                    </a:lnTo>
                    <a:lnTo>
                      <a:pt x="3413" y="4207"/>
                    </a:lnTo>
                    <a:lnTo>
                      <a:pt x="3428" y="4290"/>
                    </a:lnTo>
                    <a:lnTo>
                      <a:pt x="3443" y="4373"/>
                    </a:lnTo>
                    <a:lnTo>
                      <a:pt x="3458" y="4458"/>
                    </a:lnTo>
                    <a:lnTo>
                      <a:pt x="3473" y="4543"/>
                    </a:lnTo>
                    <a:lnTo>
                      <a:pt x="3488" y="4629"/>
                    </a:lnTo>
                    <a:lnTo>
                      <a:pt x="3503" y="4715"/>
                    </a:lnTo>
                    <a:lnTo>
                      <a:pt x="3518" y="4801"/>
                    </a:lnTo>
                    <a:lnTo>
                      <a:pt x="3533" y="4888"/>
                    </a:lnTo>
                    <a:lnTo>
                      <a:pt x="3548" y="4976"/>
                    </a:lnTo>
                    <a:lnTo>
                      <a:pt x="3563" y="5064"/>
                    </a:lnTo>
                    <a:lnTo>
                      <a:pt x="3578" y="5154"/>
                    </a:lnTo>
                    <a:lnTo>
                      <a:pt x="3593" y="5243"/>
                    </a:lnTo>
                    <a:lnTo>
                      <a:pt x="3608" y="5333"/>
                    </a:lnTo>
                    <a:lnTo>
                      <a:pt x="3623" y="5423"/>
                    </a:lnTo>
                    <a:lnTo>
                      <a:pt x="3638" y="5514"/>
                    </a:lnTo>
                    <a:lnTo>
                      <a:pt x="3653" y="5605"/>
                    </a:lnTo>
                    <a:lnTo>
                      <a:pt x="3668" y="5697"/>
                    </a:lnTo>
                    <a:lnTo>
                      <a:pt x="3683" y="5790"/>
                    </a:lnTo>
                    <a:lnTo>
                      <a:pt x="3698" y="5882"/>
                    </a:lnTo>
                    <a:lnTo>
                      <a:pt x="3713" y="5975"/>
                    </a:lnTo>
                    <a:lnTo>
                      <a:pt x="3728" y="6069"/>
                    </a:lnTo>
                    <a:lnTo>
                      <a:pt x="3743" y="6163"/>
                    </a:lnTo>
                    <a:lnTo>
                      <a:pt x="3758" y="6258"/>
                    </a:lnTo>
                    <a:lnTo>
                      <a:pt x="3773" y="6352"/>
                    </a:lnTo>
                    <a:lnTo>
                      <a:pt x="3788" y="6449"/>
                    </a:lnTo>
                    <a:lnTo>
                      <a:pt x="3803" y="6543"/>
                    </a:lnTo>
                    <a:lnTo>
                      <a:pt x="3818" y="6641"/>
                    </a:lnTo>
                    <a:lnTo>
                      <a:pt x="3833" y="6737"/>
                    </a:lnTo>
                    <a:lnTo>
                      <a:pt x="3848" y="6834"/>
                    </a:lnTo>
                    <a:lnTo>
                      <a:pt x="3863" y="6931"/>
                    </a:lnTo>
                    <a:lnTo>
                      <a:pt x="3878" y="7029"/>
                    </a:lnTo>
                    <a:lnTo>
                      <a:pt x="3893" y="7127"/>
                    </a:lnTo>
                    <a:lnTo>
                      <a:pt x="3908" y="7225"/>
                    </a:lnTo>
                    <a:lnTo>
                      <a:pt x="3923" y="7323"/>
                    </a:lnTo>
                    <a:lnTo>
                      <a:pt x="3938" y="7422"/>
                    </a:lnTo>
                    <a:lnTo>
                      <a:pt x="3953" y="7521"/>
                    </a:lnTo>
                    <a:lnTo>
                      <a:pt x="3968" y="7621"/>
                    </a:lnTo>
                    <a:lnTo>
                      <a:pt x="3983" y="7720"/>
                    </a:lnTo>
                    <a:lnTo>
                      <a:pt x="3999" y="7819"/>
                    </a:lnTo>
                    <a:lnTo>
                      <a:pt x="4014" y="7921"/>
                    </a:lnTo>
                    <a:lnTo>
                      <a:pt x="4029" y="8021"/>
                    </a:lnTo>
                    <a:lnTo>
                      <a:pt x="4044" y="8122"/>
                    </a:lnTo>
                    <a:lnTo>
                      <a:pt x="4059" y="8223"/>
                    </a:lnTo>
                    <a:lnTo>
                      <a:pt x="4074" y="8324"/>
                    </a:lnTo>
                    <a:lnTo>
                      <a:pt x="4089" y="8427"/>
                    </a:lnTo>
                    <a:lnTo>
                      <a:pt x="4104" y="8527"/>
                    </a:lnTo>
                    <a:lnTo>
                      <a:pt x="4119" y="8630"/>
                    </a:lnTo>
                    <a:lnTo>
                      <a:pt x="4134" y="8732"/>
                    </a:lnTo>
                    <a:lnTo>
                      <a:pt x="4149" y="8834"/>
                    </a:lnTo>
                    <a:lnTo>
                      <a:pt x="4164" y="8936"/>
                    </a:lnTo>
                    <a:lnTo>
                      <a:pt x="4179" y="9039"/>
                    </a:lnTo>
                    <a:lnTo>
                      <a:pt x="4194" y="9141"/>
                    </a:lnTo>
                    <a:lnTo>
                      <a:pt x="4209" y="9244"/>
                    </a:lnTo>
                    <a:lnTo>
                      <a:pt x="4224" y="9347"/>
                    </a:lnTo>
                    <a:lnTo>
                      <a:pt x="4239" y="9450"/>
                    </a:lnTo>
                    <a:lnTo>
                      <a:pt x="4254" y="9553"/>
                    </a:lnTo>
                    <a:lnTo>
                      <a:pt x="4269" y="9656"/>
                    </a:lnTo>
                    <a:lnTo>
                      <a:pt x="4284" y="9759"/>
                    </a:lnTo>
                    <a:lnTo>
                      <a:pt x="4299" y="9863"/>
                    </a:lnTo>
                    <a:lnTo>
                      <a:pt x="4314" y="9966"/>
                    </a:lnTo>
                    <a:lnTo>
                      <a:pt x="4329" y="10069"/>
                    </a:lnTo>
                    <a:lnTo>
                      <a:pt x="4344" y="10173"/>
                    </a:lnTo>
                    <a:lnTo>
                      <a:pt x="4359" y="10276"/>
                    </a:lnTo>
                    <a:lnTo>
                      <a:pt x="4374" y="10380"/>
                    </a:lnTo>
                    <a:lnTo>
                      <a:pt x="4389" y="10483"/>
                    </a:lnTo>
                    <a:lnTo>
                      <a:pt x="4404" y="10587"/>
                    </a:lnTo>
                    <a:lnTo>
                      <a:pt x="4419" y="10690"/>
                    </a:lnTo>
                    <a:lnTo>
                      <a:pt x="4434" y="10793"/>
                    </a:lnTo>
                    <a:lnTo>
                      <a:pt x="4449" y="10897"/>
                    </a:lnTo>
                    <a:lnTo>
                      <a:pt x="4464" y="11000"/>
                    </a:lnTo>
                    <a:lnTo>
                      <a:pt x="4479" y="11103"/>
                    </a:lnTo>
                    <a:lnTo>
                      <a:pt x="4494" y="11207"/>
                    </a:lnTo>
                    <a:lnTo>
                      <a:pt x="4509" y="11310"/>
                    </a:lnTo>
                    <a:lnTo>
                      <a:pt x="4524" y="11413"/>
                    </a:lnTo>
                    <a:lnTo>
                      <a:pt x="4539" y="11516"/>
                    </a:lnTo>
                    <a:lnTo>
                      <a:pt x="4554" y="11619"/>
                    </a:lnTo>
                    <a:lnTo>
                      <a:pt x="4569" y="11721"/>
                    </a:lnTo>
                    <a:lnTo>
                      <a:pt x="4584" y="11824"/>
                    </a:lnTo>
                    <a:lnTo>
                      <a:pt x="4599" y="11926"/>
                    </a:lnTo>
                    <a:lnTo>
                      <a:pt x="4614" y="12029"/>
                    </a:lnTo>
                    <a:lnTo>
                      <a:pt x="4629" y="12131"/>
                    </a:lnTo>
                    <a:lnTo>
                      <a:pt x="4644" y="12233"/>
                    </a:lnTo>
                    <a:lnTo>
                      <a:pt x="4659" y="12335"/>
                    </a:lnTo>
                    <a:lnTo>
                      <a:pt x="4675" y="12434"/>
                    </a:lnTo>
                    <a:lnTo>
                      <a:pt x="4690" y="12538"/>
                    </a:lnTo>
                    <a:lnTo>
                      <a:pt x="4705" y="12638"/>
                    </a:lnTo>
                    <a:lnTo>
                      <a:pt x="4720" y="12739"/>
                    </a:lnTo>
                    <a:lnTo>
                      <a:pt x="4735" y="12840"/>
                    </a:lnTo>
                    <a:lnTo>
                      <a:pt x="4750" y="12940"/>
                    </a:lnTo>
                    <a:lnTo>
                      <a:pt x="4765" y="13040"/>
                    </a:lnTo>
                    <a:lnTo>
                      <a:pt x="4780" y="13140"/>
                    </a:lnTo>
                    <a:lnTo>
                      <a:pt x="4795" y="13240"/>
                    </a:lnTo>
                    <a:lnTo>
                      <a:pt x="4810" y="13339"/>
                    </a:lnTo>
                    <a:lnTo>
                      <a:pt x="4825" y="13439"/>
                    </a:lnTo>
                    <a:lnTo>
                      <a:pt x="4840" y="13537"/>
                    </a:lnTo>
                    <a:lnTo>
                      <a:pt x="4855" y="13636"/>
                    </a:lnTo>
                    <a:lnTo>
                      <a:pt x="4870" y="13734"/>
                    </a:lnTo>
                    <a:lnTo>
                      <a:pt x="4885" y="13832"/>
                    </a:lnTo>
                    <a:lnTo>
                      <a:pt x="4900" y="13930"/>
                    </a:lnTo>
                    <a:lnTo>
                      <a:pt x="4915" y="14027"/>
                    </a:lnTo>
                    <a:lnTo>
                      <a:pt x="4930" y="14124"/>
                    </a:lnTo>
                    <a:lnTo>
                      <a:pt x="4945" y="14220"/>
                    </a:lnTo>
                    <a:lnTo>
                      <a:pt x="4960" y="14316"/>
                    </a:lnTo>
                    <a:lnTo>
                      <a:pt x="4975" y="14412"/>
                    </a:lnTo>
                    <a:lnTo>
                      <a:pt x="4990" y="14506"/>
                    </a:lnTo>
                    <a:lnTo>
                      <a:pt x="5005" y="14601"/>
                    </a:lnTo>
                    <a:lnTo>
                      <a:pt x="5020" y="14695"/>
                    </a:lnTo>
                    <a:lnTo>
                      <a:pt x="5035" y="14789"/>
                    </a:lnTo>
                    <a:lnTo>
                      <a:pt x="5050" y="14883"/>
                    </a:lnTo>
                    <a:lnTo>
                      <a:pt x="5065" y="14976"/>
                    </a:lnTo>
                    <a:lnTo>
                      <a:pt x="5080" y="15069"/>
                    </a:lnTo>
                    <a:lnTo>
                      <a:pt x="5095" y="15161"/>
                    </a:lnTo>
                    <a:lnTo>
                      <a:pt x="5110" y="15253"/>
                    </a:lnTo>
                    <a:lnTo>
                      <a:pt x="5125" y="15344"/>
                    </a:lnTo>
                    <a:lnTo>
                      <a:pt x="5140" y="15435"/>
                    </a:lnTo>
                    <a:lnTo>
                      <a:pt x="5155" y="15525"/>
                    </a:lnTo>
                    <a:lnTo>
                      <a:pt x="5170" y="15615"/>
                    </a:lnTo>
                    <a:lnTo>
                      <a:pt x="5185" y="15704"/>
                    </a:lnTo>
                    <a:lnTo>
                      <a:pt x="5200" y="15793"/>
                    </a:lnTo>
                    <a:lnTo>
                      <a:pt x="5215" y="15880"/>
                    </a:lnTo>
                    <a:lnTo>
                      <a:pt x="5230" y="15968"/>
                    </a:lnTo>
                    <a:lnTo>
                      <a:pt x="5245" y="16055"/>
                    </a:lnTo>
                    <a:lnTo>
                      <a:pt x="5260" y="16141"/>
                    </a:lnTo>
                    <a:lnTo>
                      <a:pt x="5275" y="16227"/>
                    </a:lnTo>
                    <a:lnTo>
                      <a:pt x="5290" y="16313"/>
                    </a:lnTo>
                    <a:lnTo>
                      <a:pt x="5305" y="16398"/>
                    </a:lnTo>
                    <a:lnTo>
                      <a:pt x="5320" y="16482"/>
                    </a:lnTo>
                    <a:lnTo>
                      <a:pt x="5335" y="16564"/>
                    </a:lnTo>
                    <a:lnTo>
                      <a:pt x="5351" y="16646"/>
                    </a:lnTo>
                    <a:lnTo>
                      <a:pt x="5366" y="16730"/>
                    </a:lnTo>
                    <a:lnTo>
                      <a:pt x="5381" y="16811"/>
                    </a:lnTo>
                    <a:lnTo>
                      <a:pt x="5396" y="16893"/>
                    </a:lnTo>
                    <a:lnTo>
                      <a:pt x="5411" y="16973"/>
                    </a:lnTo>
                    <a:lnTo>
                      <a:pt x="5426" y="17053"/>
                    </a:lnTo>
                    <a:lnTo>
                      <a:pt x="5441" y="17132"/>
                    </a:lnTo>
                    <a:lnTo>
                      <a:pt x="5456" y="17209"/>
                    </a:lnTo>
                    <a:lnTo>
                      <a:pt x="5471" y="17287"/>
                    </a:lnTo>
                    <a:lnTo>
                      <a:pt x="5486" y="17364"/>
                    </a:lnTo>
                    <a:lnTo>
                      <a:pt x="5501" y="17441"/>
                    </a:lnTo>
                    <a:lnTo>
                      <a:pt x="5516" y="17516"/>
                    </a:lnTo>
                    <a:lnTo>
                      <a:pt x="5531" y="17591"/>
                    </a:lnTo>
                    <a:lnTo>
                      <a:pt x="5546" y="17666"/>
                    </a:lnTo>
                    <a:lnTo>
                      <a:pt x="5561" y="17738"/>
                    </a:lnTo>
                    <a:lnTo>
                      <a:pt x="5576" y="17811"/>
                    </a:lnTo>
                    <a:lnTo>
                      <a:pt x="5590" y="17883"/>
                    </a:lnTo>
                    <a:lnTo>
                      <a:pt x="5605" y="17954"/>
                    </a:lnTo>
                    <a:lnTo>
                      <a:pt x="5620" y="18025"/>
                    </a:lnTo>
                    <a:lnTo>
                      <a:pt x="5635" y="18094"/>
                    </a:lnTo>
                    <a:lnTo>
                      <a:pt x="5650" y="18163"/>
                    </a:lnTo>
                    <a:lnTo>
                      <a:pt x="5665" y="18231"/>
                    </a:lnTo>
                    <a:lnTo>
                      <a:pt x="5680" y="18297"/>
                    </a:lnTo>
                    <a:lnTo>
                      <a:pt x="5695" y="18364"/>
                    </a:lnTo>
                    <a:lnTo>
                      <a:pt x="5710" y="18430"/>
                    </a:lnTo>
                    <a:lnTo>
                      <a:pt x="5725" y="18495"/>
                    </a:lnTo>
                    <a:lnTo>
                      <a:pt x="5740" y="18559"/>
                    </a:lnTo>
                    <a:lnTo>
                      <a:pt x="5755" y="18623"/>
                    </a:lnTo>
                    <a:lnTo>
                      <a:pt x="5770" y="18685"/>
                    </a:lnTo>
                    <a:lnTo>
                      <a:pt x="5785" y="18746"/>
                    </a:lnTo>
                    <a:lnTo>
                      <a:pt x="5800" y="18807"/>
                    </a:lnTo>
                    <a:lnTo>
                      <a:pt x="5815" y="18868"/>
                    </a:lnTo>
                    <a:lnTo>
                      <a:pt x="5830" y="18926"/>
                    </a:lnTo>
                    <a:lnTo>
                      <a:pt x="5844" y="18983"/>
                    </a:lnTo>
                    <a:lnTo>
                      <a:pt x="5859" y="19041"/>
                    </a:lnTo>
                    <a:lnTo>
                      <a:pt x="5874" y="19098"/>
                    </a:lnTo>
                    <a:lnTo>
                      <a:pt x="5889" y="19154"/>
                    </a:lnTo>
                    <a:lnTo>
                      <a:pt x="5904" y="19208"/>
                    </a:lnTo>
                    <a:lnTo>
                      <a:pt x="5919" y="19262"/>
                    </a:lnTo>
                    <a:lnTo>
                      <a:pt x="5934" y="19314"/>
                    </a:lnTo>
                    <a:lnTo>
                      <a:pt x="5949" y="19366"/>
                    </a:lnTo>
                    <a:lnTo>
                      <a:pt x="5964" y="19418"/>
                    </a:lnTo>
                    <a:lnTo>
                      <a:pt x="5978" y="19467"/>
                    </a:lnTo>
                    <a:lnTo>
                      <a:pt x="5993" y="19517"/>
                    </a:lnTo>
                    <a:lnTo>
                      <a:pt x="6008" y="19565"/>
                    </a:lnTo>
                    <a:lnTo>
                      <a:pt x="6024" y="19611"/>
                    </a:lnTo>
                    <a:lnTo>
                      <a:pt x="6039" y="19659"/>
                    </a:lnTo>
                    <a:lnTo>
                      <a:pt x="6054" y="19705"/>
                    </a:lnTo>
                    <a:lnTo>
                      <a:pt x="6069" y="19749"/>
                    </a:lnTo>
                    <a:lnTo>
                      <a:pt x="6083" y="19792"/>
                    </a:lnTo>
                    <a:lnTo>
                      <a:pt x="6098" y="19835"/>
                    </a:lnTo>
                    <a:lnTo>
                      <a:pt x="6113" y="19876"/>
                    </a:lnTo>
                    <a:lnTo>
                      <a:pt x="6128" y="19916"/>
                    </a:lnTo>
                    <a:lnTo>
                      <a:pt x="6143" y="19957"/>
                    </a:lnTo>
                    <a:lnTo>
                      <a:pt x="6157" y="19995"/>
                    </a:lnTo>
                    <a:lnTo>
                      <a:pt x="6172" y="20034"/>
                    </a:lnTo>
                    <a:lnTo>
                      <a:pt x="6186" y="20069"/>
                    </a:lnTo>
                    <a:lnTo>
                      <a:pt x="6201" y="20106"/>
                    </a:lnTo>
                    <a:lnTo>
                      <a:pt x="6216" y="20140"/>
                    </a:lnTo>
                    <a:lnTo>
                      <a:pt x="6231" y="20175"/>
                    </a:lnTo>
                    <a:lnTo>
                      <a:pt x="6245" y="20206"/>
                    </a:lnTo>
                    <a:lnTo>
                      <a:pt x="6260" y="20239"/>
                    </a:lnTo>
                    <a:lnTo>
                      <a:pt x="6274" y="20268"/>
                    </a:lnTo>
                    <a:lnTo>
                      <a:pt x="6289" y="20299"/>
                    </a:lnTo>
                    <a:lnTo>
                      <a:pt x="6303" y="20328"/>
                    </a:lnTo>
                    <a:lnTo>
                      <a:pt x="6317" y="20353"/>
                    </a:lnTo>
                    <a:lnTo>
                      <a:pt x="6332" y="20381"/>
                    </a:lnTo>
                    <a:lnTo>
                      <a:pt x="6346" y="20407"/>
                    </a:lnTo>
                    <a:lnTo>
                      <a:pt x="6360" y="20429"/>
                    </a:lnTo>
                    <a:lnTo>
                      <a:pt x="6375" y="20454"/>
                    </a:lnTo>
                    <a:lnTo>
                      <a:pt x="6389" y="20477"/>
                    </a:lnTo>
                    <a:lnTo>
                      <a:pt x="6402" y="20495"/>
                    </a:lnTo>
                    <a:lnTo>
                      <a:pt x="6417" y="20517"/>
                    </a:lnTo>
                    <a:lnTo>
                      <a:pt x="6431" y="20537"/>
                    </a:lnTo>
                    <a:lnTo>
                      <a:pt x="6443" y="20552"/>
                    </a:lnTo>
                    <a:lnTo>
                      <a:pt x="6458" y="20571"/>
                    </a:lnTo>
                    <a:lnTo>
                      <a:pt x="6469" y="20584"/>
                    </a:lnTo>
                    <a:lnTo>
                      <a:pt x="6484" y="20601"/>
                    </a:lnTo>
                    <a:lnTo>
                      <a:pt x="6495" y="20612"/>
                    </a:lnTo>
                    <a:lnTo>
                      <a:pt x="6510" y="20627"/>
                    </a:lnTo>
                    <a:lnTo>
                      <a:pt x="6520" y="20635"/>
                    </a:lnTo>
                    <a:lnTo>
                      <a:pt x="6535" y="20648"/>
                    </a:lnTo>
                    <a:lnTo>
                      <a:pt x="6544" y="20654"/>
                    </a:lnTo>
                    <a:lnTo>
                      <a:pt x="6559" y="20665"/>
                    </a:lnTo>
                    <a:lnTo>
                      <a:pt x="6567" y="20669"/>
                    </a:lnTo>
                    <a:lnTo>
                      <a:pt x="6578" y="20675"/>
                    </a:lnTo>
                    <a:lnTo>
                      <a:pt x="6593" y="20683"/>
                    </a:lnTo>
                    <a:lnTo>
                      <a:pt x="6598" y="20684"/>
                    </a:lnTo>
                    <a:lnTo>
                      <a:pt x="6608" y="20687"/>
                    </a:lnTo>
                    <a:lnTo>
                      <a:pt x="6617" y="20690"/>
                    </a:lnTo>
                    <a:lnTo>
                      <a:pt x="6626" y="20691"/>
                    </a:lnTo>
                    <a:lnTo>
                      <a:pt x="6642" y="20694"/>
                    </a:lnTo>
                    <a:lnTo>
                      <a:pt x="6645" y="20694"/>
                    </a:lnTo>
                    <a:lnTo>
                      <a:pt x="6653" y="20693"/>
                    </a:lnTo>
                    <a:lnTo>
                      <a:pt x="6662" y="20693"/>
                    </a:lnTo>
                    <a:lnTo>
                      <a:pt x="6671" y="20691"/>
                    </a:lnTo>
                    <a:lnTo>
                      <a:pt x="6680" y="20689"/>
                    </a:lnTo>
                    <a:lnTo>
                      <a:pt x="6689" y="20687"/>
                    </a:lnTo>
                    <a:lnTo>
                      <a:pt x="6693" y="20684"/>
                    </a:lnTo>
                    <a:lnTo>
                      <a:pt x="6708" y="20678"/>
                    </a:lnTo>
                    <a:lnTo>
                      <a:pt x="6718" y="20673"/>
                    </a:lnTo>
                    <a:lnTo>
                      <a:pt x="6728" y="20668"/>
                    </a:lnTo>
                    <a:lnTo>
                      <a:pt x="6739" y="20661"/>
                    </a:lnTo>
                    <a:lnTo>
                      <a:pt x="6747" y="20655"/>
                    </a:lnTo>
                    <a:lnTo>
                      <a:pt x="6762" y="20644"/>
                    </a:lnTo>
                    <a:lnTo>
                      <a:pt x="6773" y="20635"/>
                    </a:lnTo>
                    <a:lnTo>
                      <a:pt x="6783" y="20625"/>
                    </a:lnTo>
                    <a:lnTo>
                      <a:pt x="6798" y="20611"/>
                    </a:lnTo>
                    <a:lnTo>
                      <a:pt x="6811" y="20599"/>
                    </a:lnTo>
                    <a:lnTo>
                      <a:pt x="6821" y="20586"/>
                    </a:lnTo>
                    <a:lnTo>
                      <a:pt x="6836" y="20569"/>
                    </a:lnTo>
                    <a:lnTo>
                      <a:pt x="6848" y="20554"/>
                    </a:lnTo>
                    <a:lnTo>
                      <a:pt x="6863" y="20535"/>
                    </a:lnTo>
                    <a:lnTo>
                      <a:pt x="6875" y="20518"/>
                    </a:lnTo>
                    <a:lnTo>
                      <a:pt x="6890" y="20497"/>
                    </a:lnTo>
                    <a:lnTo>
                      <a:pt x="6903" y="20477"/>
                    </a:lnTo>
                    <a:lnTo>
                      <a:pt x="6918" y="20454"/>
                    </a:lnTo>
                    <a:lnTo>
                      <a:pt x="6931" y="20432"/>
                    </a:lnTo>
                    <a:lnTo>
                      <a:pt x="6946" y="20407"/>
                    </a:lnTo>
                    <a:lnTo>
                      <a:pt x="6960" y="20383"/>
                    </a:lnTo>
                    <a:lnTo>
                      <a:pt x="6975" y="20356"/>
                    </a:lnTo>
                    <a:lnTo>
                      <a:pt x="6988" y="20329"/>
                    </a:lnTo>
                    <a:lnTo>
                      <a:pt x="7003" y="20300"/>
                    </a:lnTo>
                    <a:lnTo>
                      <a:pt x="7017" y="20272"/>
                    </a:lnTo>
                    <a:lnTo>
                      <a:pt x="7032" y="20241"/>
                    </a:lnTo>
                    <a:lnTo>
                      <a:pt x="7046" y="20210"/>
                    </a:lnTo>
                    <a:lnTo>
                      <a:pt x="7061" y="20177"/>
                    </a:lnTo>
                    <a:lnTo>
                      <a:pt x="7075" y="20144"/>
                    </a:lnTo>
                    <a:lnTo>
                      <a:pt x="7090" y="20109"/>
                    </a:lnTo>
                    <a:lnTo>
                      <a:pt x="7105" y="20073"/>
                    </a:lnTo>
                    <a:lnTo>
                      <a:pt x="7120" y="20036"/>
                    </a:lnTo>
                    <a:lnTo>
                      <a:pt x="7134" y="19999"/>
                    </a:lnTo>
                    <a:lnTo>
                      <a:pt x="7149" y="19961"/>
                    </a:lnTo>
                    <a:lnTo>
                      <a:pt x="7164" y="19921"/>
                    </a:lnTo>
                    <a:lnTo>
                      <a:pt x="7178" y="19880"/>
                    </a:lnTo>
                    <a:lnTo>
                      <a:pt x="7195" y="19837"/>
                    </a:lnTo>
                    <a:lnTo>
                      <a:pt x="7209" y="19797"/>
                    </a:lnTo>
                    <a:lnTo>
                      <a:pt x="7224" y="19753"/>
                    </a:lnTo>
                    <a:lnTo>
                      <a:pt x="7238" y="19709"/>
                    </a:lnTo>
                    <a:lnTo>
                      <a:pt x="7253" y="19664"/>
                    </a:lnTo>
                    <a:lnTo>
                      <a:pt x="7268" y="19617"/>
                    </a:lnTo>
                    <a:lnTo>
                      <a:pt x="7283" y="19570"/>
                    </a:lnTo>
                    <a:lnTo>
                      <a:pt x="7298" y="19522"/>
                    </a:lnTo>
                    <a:lnTo>
                      <a:pt x="7313" y="19473"/>
                    </a:lnTo>
                    <a:lnTo>
                      <a:pt x="7328" y="19423"/>
                    </a:lnTo>
                    <a:lnTo>
                      <a:pt x="7342" y="19372"/>
                    </a:lnTo>
                    <a:lnTo>
                      <a:pt x="7357" y="19320"/>
                    </a:lnTo>
                    <a:lnTo>
                      <a:pt x="7372" y="19267"/>
                    </a:lnTo>
                    <a:lnTo>
                      <a:pt x="7387" y="19214"/>
                    </a:lnTo>
                    <a:lnTo>
                      <a:pt x="7402" y="19159"/>
                    </a:lnTo>
                    <a:lnTo>
                      <a:pt x="7417" y="19104"/>
                    </a:lnTo>
                    <a:lnTo>
                      <a:pt x="7432" y="19048"/>
                    </a:lnTo>
                    <a:lnTo>
                      <a:pt x="7447" y="18990"/>
                    </a:lnTo>
                    <a:lnTo>
                      <a:pt x="7462" y="18932"/>
                    </a:lnTo>
                    <a:lnTo>
                      <a:pt x="7476" y="18873"/>
                    </a:lnTo>
                    <a:lnTo>
                      <a:pt x="7491" y="18813"/>
                    </a:lnTo>
                    <a:lnTo>
                      <a:pt x="7506" y="18753"/>
                    </a:lnTo>
                    <a:lnTo>
                      <a:pt x="7521" y="18692"/>
                    </a:lnTo>
                    <a:lnTo>
                      <a:pt x="7536" y="18629"/>
                    </a:lnTo>
                    <a:lnTo>
                      <a:pt x="7551" y="18566"/>
                    </a:lnTo>
                    <a:lnTo>
                      <a:pt x="7566" y="18503"/>
                    </a:lnTo>
                    <a:lnTo>
                      <a:pt x="7581" y="18438"/>
                    </a:lnTo>
                    <a:lnTo>
                      <a:pt x="7596" y="18372"/>
                    </a:lnTo>
                    <a:lnTo>
                      <a:pt x="7611" y="18305"/>
                    </a:lnTo>
                    <a:lnTo>
                      <a:pt x="7626" y="18238"/>
                    </a:lnTo>
                    <a:lnTo>
                      <a:pt x="7641" y="18171"/>
                    </a:lnTo>
                    <a:lnTo>
                      <a:pt x="7656" y="18102"/>
                    </a:lnTo>
                    <a:lnTo>
                      <a:pt x="7671" y="18032"/>
                    </a:lnTo>
                    <a:lnTo>
                      <a:pt x="7686" y="17962"/>
                    </a:lnTo>
                    <a:lnTo>
                      <a:pt x="7701" y="17891"/>
                    </a:lnTo>
                    <a:lnTo>
                      <a:pt x="7715" y="17819"/>
                    </a:lnTo>
                    <a:lnTo>
                      <a:pt x="7730" y="17746"/>
                    </a:lnTo>
                    <a:lnTo>
                      <a:pt x="7745" y="17673"/>
                    </a:lnTo>
                    <a:lnTo>
                      <a:pt x="7760" y="17599"/>
                    </a:lnTo>
                    <a:lnTo>
                      <a:pt x="7775" y="17525"/>
                    </a:lnTo>
                    <a:lnTo>
                      <a:pt x="7790" y="17449"/>
                    </a:lnTo>
                    <a:lnTo>
                      <a:pt x="7805" y="17373"/>
                    </a:lnTo>
                    <a:lnTo>
                      <a:pt x="7820" y="17296"/>
                    </a:lnTo>
                    <a:lnTo>
                      <a:pt x="7835" y="17218"/>
                    </a:lnTo>
                    <a:lnTo>
                      <a:pt x="7850" y="17140"/>
                    </a:lnTo>
                    <a:lnTo>
                      <a:pt x="7866" y="17060"/>
                    </a:lnTo>
                    <a:lnTo>
                      <a:pt x="7881" y="16982"/>
                    </a:lnTo>
                    <a:lnTo>
                      <a:pt x="7896" y="16902"/>
                    </a:lnTo>
                    <a:lnTo>
                      <a:pt x="7911" y="16821"/>
                    </a:lnTo>
                    <a:lnTo>
                      <a:pt x="7926" y="16739"/>
                    </a:lnTo>
                    <a:lnTo>
                      <a:pt x="7941" y="16657"/>
                    </a:lnTo>
                    <a:lnTo>
                      <a:pt x="7956" y="16574"/>
                    </a:lnTo>
                    <a:lnTo>
                      <a:pt x="7971" y="16491"/>
                    </a:lnTo>
                    <a:lnTo>
                      <a:pt x="7986" y="16407"/>
                    </a:lnTo>
                    <a:lnTo>
                      <a:pt x="8001" y="16323"/>
                    </a:lnTo>
                    <a:lnTo>
                      <a:pt x="8016" y="16237"/>
                    </a:lnTo>
                    <a:lnTo>
                      <a:pt x="8031" y="16151"/>
                    </a:lnTo>
                    <a:lnTo>
                      <a:pt x="8046" y="16065"/>
                    </a:lnTo>
                    <a:lnTo>
                      <a:pt x="8061" y="15978"/>
                    </a:lnTo>
                    <a:lnTo>
                      <a:pt x="8076" y="15890"/>
                    </a:lnTo>
                    <a:lnTo>
                      <a:pt x="8091" y="15802"/>
                    </a:lnTo>
                    <a:lnTo>
                      <a:pt x="8106" y="15714"/>
                    </a:lnTo>
                    <a:lnTo>
                      <a:pt x="8121" y="15625"/>
                    </a:lnTo>
                    <a:lnTo>
                      <a:pt x="8136" y="15536"/>
                    </a:lnTo>
                    <a:lnTo>
                      <a:pt x="8151" y="15445"/>
                    </a:lnTo>
                    <a:lnTo>
                      <a:pt x="8166" y="15355"/>
                    </a:lnTo>
                    <a:lnTo>
                      <a:pt x="8181" y="15263"/>
                    </a:lnTo>
                    <a:lnTo>
                      <a:pt x="8196" y="15172"/>
                    </a:lnTo>
                    <a:lnTo>
                      <a:pt x="8211" y="15079"/>
                    </a:lnTo>
                    <a:lnTo>
                      <a:pt x="8226" y="14987"/>
                    </a:lnTo>
                    <a:lnTo>
                      <a:pt x="8241" y="14894"/>
                    </a:lnTo>
                    <a:lnTo>
                      <a:pt x="8256" y="14800"/>
                    </a:lnTo>
                    <a:lnTo>
                      <a:pt x="8271" y="14706"/>
                    </a:lnTo>
                    <a:lnTo>
                      <a:pt x="8286" y="14612"/>
                    </a:lnTo>
                    <a:lnTo>
                      <a:pt x="8301" y="14517"/>
                    </a:lnTo>
                    <a:lnTo>
                      <a:pt x="8316" y="14422"/>
                    </a:lnTo>
                    <a:lnTo>
                      <a:pt x="8331" y="14327"/>
                    </a:lnTo>
                    <a:lnTo>
                      <a:pt x="8346" y="14231"/>
                    </a:lnTo>
                    <a:lnTo>
                      <a:pt x="8361" y="14135"/>
                    </a:lnTo>
                    <a:lnTo>
                      <a:pt x="8376" y="14038"/>
                    </a:lnTo>
                    <a:lnTo>
                      <a:pt x="8391" y="13941"/>
                    </a:lnTo>
                    <a:lnTo>
                      <a:pt x="8406" y="13843"/>
                    </a:lnTo>
                    <a:lnTo>
                      <a:pt x="8421" y="13745"/>
                    </a:lnTo>
                    <a:lnTo>
                      <a:pt x="8436" y="13647"/>
                    </a:lnTo>
                    <a:lnTo>
                      <a:pt x="8451" y="13549"/>
                    </a:lnTo>
                    <a:lnTo>
                      <a:pt x="8466" y="13450"/>
                    </a:lnTo>
                    <a:lnTo>
                      <a:pt x="8481" y="13351"/>
                    </a:lnTo>
                    <a:lnTo>
                      <a:pt x="8496" y="13251"/>
                    </a:lnTo>
                    <a:lnTo>
                      <a:pt x="8511" y="13152"/>
                    </a:lnTo>
                    <a:lnTo>
                      <a:pt x="8526" y="13052"/>
                    </a:lnTo>
                    <a:lnTo>
                      <a:pt x="8542" y="12951"/>
                    </a:lnTo>
                    <a:lnTo>
                      <a:pt x="8557" y="12851"/>
                    </a:lnTo>
                    <a:lnTo>
                      <a:pt x="8572" y="12750"/>
                    </a:lnTo>
                    <a:lnTo>
                      <a:pt x="8587" y="12649"/>
                    </a:lnTo>
                    <a:lnTo>
                      <a:pt x="8602" y="12548"/>
                    </a:lnTo>
                    <a:lnTo>
                      <a:pt x="8617" y="12447"/>
                    </a:lnTo>
                    <a:lnTo>
                      <a:pt x="8631" y="12346"/>
                    </a:lnTo>
                    <a:lnTo>
                      <a:pt x="8647" y="12244"/>
                    </a:lnTo>
                    <a:lnTo>
                      <a:pt x="8661" y="12143"/>
                    </a:lnTo>
                    <a:lnTo>
                      <a:pt x="8676" y="12040"/>
                    </a:lnTo>
                    <a:lnTo>
                      <a:pt x="8691" y="11938"/>
                    </a:lnTo>
                    <a:lnTo>
                      <a:pt x="8706" y="11836"/>
                    </a:lnTo>
                    <a:lnTo>
                      <a:pt x="8721" y="11733"/>
                    </a:lnTo>
                    <a:lnTo>
                      <a:pt x="8736" y="11630"/>
                    </a:lnTo>
                    <a:lnTo>
                      <a:pt x="8751" y="11528"/>
                    </a:lnTo>
                    <a:lnTo>
                      <a:pt x="8766" y="11425"/>
                    </a:lnTo>
                    <a:lnTo>
                      <a:pt x="8781" y="11322"/>
                    </a:lnTo>
                    <a:lnTo>
                      <a:pt x="8796" y="11219"/>
                    </a:lnTo>
                    <a:lnTo>
                      <a:pt x="8811" y="11115"/>
                    </a:lnTo>
                    <a:lnTo>
                      <a:pt x="8826" y="11012"/>
                    </a:lnTo>
                    <a:lnTo>
                      <a:pt x="8841" y="10909"/>
                    </a:lnTo>
                    <a:lnTo>
                      <a:pt x="8856" y="10805"/>
                    </a:lnTo>
                    <a:lnTo>
                      <a:pt x="8871" y="10702"/>
                    </a:lnTo>
                    <a:lnTo>
                      <a:pt x="8886" y="10599"/>
                    </a:lnTo>
                    <a:lnTo>
                      <a:pt x="8901" y="10495"/>
                    </a:lnTo>
                    <a:lnTo>
                      <a:pt x="8916" y="10392"/>
                    </a:lnTo>
                    <a:lnTo>
                      <a:pt x="8931" y="10288"/>
                    </a:lnTo>
                    <a:lnTo>
                      <a:pt x="8946" y="10185"/>
                    </a:lnTo>
                    <a:lnTo>
                      <a:pt x="8961" y="10081"/>
                    </a:lnTo>
                    <a:lnTo>
                      <a:pt x="8976" y="9978"/>
                    </a:lnTo>
                    <a:lnTo>
                      <a:pt x="8991" y="9875"/>
                    </a:lnTo>
                    <a:lnTo>
                      <a:pt x="9006" y="9771"/>
                    </a:lnTo>
                    <a:lnTo>
                      <a:pt x="9021" y="9668"/>
                    </a:lnTo>
                    <a:lnTo>
                      <a:pt x="9036" y="9565"/>
                    </a:lnTo>
                    <a:lnTo>
                      <a:pt x="9051" y="9462"/>
                    </a:lnTo>
                    <a:lnTo>
                      <a:pt x="9066" y="9359"/>
                    </a:lnTo>
                    <a:lnTo>
                      <a:pt x="9081" y="9256"/>
                    </a:lnTo>
                    <a:lnTo>
                      <a:pt x="9096" y="9153"/>
                    </a:lnTo>
                    <a:lnTo>
                      <a:pt x="9111" y="9051"/>
                    </a:lnTo>
                    <a:lnTo>
                      <a:pt x="9126" y="8948"/>
                    </a:lnTo>
                    <a:lnTo>
                      <a:pt x="9141" y="8846"/>
                    </a:lnTo>
                    <a:lnTo>
                      <a:pt x="9156" y="8744"/>
                    </a:lnTo>
                    <a:lnTo>
                      <a:pt x="9171" y="8642"/>
                    </a:lnTo>
                    <a:lnTo>
                      <a:pt x="9186" y="8540"/>
                    </a:lnTo>
                    <a:lnTo>
                      <a:pt x="9201" y="8438"/>
                    </a:lnTo>
                    <a:lnTo>
                      <a:pt x="9218" y="8335"/>
                    </a:lnTo>
                    <a:lnTo>
                      <a:pt x="9233" y="8235"/>
                    </a:lnTo>
                    <a:lnTo>
                      <a:pt x="9248" y="8134"/>
                    </a:lnTo>
                    <a:lnTo>
                      <a:pt x="9263" y="8033"/>
                    </a:lnTo>
                    <a:lnTo>
                      <a:pt x="9278" y="7932"/>
                    </a:lnTo>
                    <a:lnTo>
                      <a:pt x="9293" y="7832"/>
                    </a:lnTo>
                    <a:lnTo>
                      <a:pt x="9308" y="7732"/>
                    </a:lnTo>
                    <a:lnTo>
                      <a:pt x="9323" y="7632"/>
                    </a:lnTo>
                    <a:lnTo>
                      <a:pt x="9338" y="7533"/>
                    </a:lnTo>
                    <a:lnTo>
                      <a:pt x="9353" y="7434"/>
                    </a:lnTo>
                    <a:lnTo>
                      <a:pt x="9368" y="7335"/>
                    </a:lnTo>
                    <a:lnTo>
                      <a:pt x="9383" y="7236"/>
                    </a:lnTo>
                    <a:lnTo>
                      <a:pt x="9398" y="7138"/>
                    </a:lnTo>
                    <a:lnTo>
                      <a:pt x="9413" y="7040"/>
                    </a:lnTo>
                    <a:lnTo>
                      <a:pt x="9428" y="6942"/>
                    </a:lnTo>
                    <a:lnTo>
                      <a:pt x="9443" y="6845"/>
                    </a:lnTo>
                    <a:lnTo>
                      <a:pt x="9458" y="6748"/>
                    </a:lnTo>
                    <a:lnTo>
                      <a:pt x="9473" y="6652"/>
                    </a:lnTo>
                    <a:lnTo>
                      <a:pt x="9488" y="6555"/>
                    </a:lnTo>
                    <a:lnTo>
                      <a:pt x="9503" y="6459"/>
                    </a:lnTo>
                    <a:lnTo>
                      <a:pt x="9518" y="6364"/>
                    </a:lnTo>
                    <a:lnTo>
                      <a:pt x="9533" y="6268"/>
                    </a:lnTo>
                    <a:lnTo>
                      <a:pt x="9548" y="6174"/>
                    </a:lnTo>
                    <a:lnTo>
                      <a:pt x="9563" y="6080"/>
                    </a:lnTo>
                    <a:lnTo>
                      <a:pt x="9578" y="5986"/>
                    </a:lnTo>
                    <a:lnTo>
                      <a:pt x="9593" y="5893"/>
                    </a:lnTo>
                    <a:lnTo>
                      <a:pt x="9608" y="5800"/>
                    </a:lnTo>
                    <a:lnTo>
                      <a:pt x="9623" y="5708"/>
                    </a:lnTo>
                    <a:lnTo>
                      <a:pt x="9638" y="5616"/>
                    </a:lnTo>
                    <a:lnTo>
                      <a:pt x="9653" y="5525"/>
                    </a:lnTo>
                    <a:lnTo>
                      <a:pt x="9668" y="5434"/>
                    </a:lnTo>
                    <a:lnTo>
                      <a:pt x="9683" y="5343"/>
                    </a:lnTo>
                    <a:lnTo>
                      <a:pt x="9698" y="5254"/>
                    </a:lnTo>
                    <a:lnTo>
                      <a:pt x="9713" y="5164"/>
                    </a:lnTo>
                    <a:lnTo>
                      <a:pt x="9728" y="5075"/>
                    </a:lnTo>
                    <a:lnTo>
                      <a:pt x="9743" y="4986"/>
                    </a:lnTo>
                    <a:lnTo>
                      <a:pt x="9758" y="4898"/>
                    </a:lnTo>
                    <a:lnTo>
                      <a:pt x="9773" y="4811"/>
                    </a:lnTo>
                    <a:lnTo>
                      <a:pt x="9788" y="4725"/>
                    </a:lnTo>
                    <a:lnTo>
                      <a:pt x="9803" y="4638"/>
                    </a:lnTo>
                    <a:lnTo>
                      <a:pt x="9818" y="4553"/>
                    </a:lnTo>
                    <a:lnTo>
                      <a:pt x="9833" y="4468"/>
                    </a:lnTo>
                    <a:lnTo>
                      <a:pt x="9848" y="4384"/>
                    </a:lnTo>
                    <a:lnTo>
                      <a:pt x="9863" y="4300"/>
                    </a:lnTo>
                    <a:lnTo>
                      <a:pt x="9878" y="4216"/>
                    </a:lnTo>
                    <a:lnTo>
                      <a:pt x="9894" y="4133"/>
                    </a:lnTo>
                    <a:lnTo>
                      <a:pt x="9909" y="4052"/>
                    </a:lnTo>
                    <a:lnTo>
                      <a:pt x="9924" y="3971"/>
                    </a:lnTo>
                    <a:lnTo>
                      <a:pt x="9939" y="3890"/>
                    </a:lnTo>
                    <a:lnTo>
                      <a:pt x="9954" y="3810"/>
                    </a:lnTo>
                    <a:lnTo>
                      <a:pt x="9969" y="3731"/>
                    </a:lnTo>
                    <a:lnTo>
                      <a:pt x="9984" y="3652"/>
                    </a:lnTo>
                    <a:lnTo>
                      <a:pt x="9999" y="3574"/>
                    </a:lnTo>
                    <a:cubicBezTo>
                      <a:pt x="10009" y="3522"/>
                      <a:pt x="10060" y="3488"/>
                      <a:pt x="10112" y="3498"/>
                    </a:cubicBezTo>
                    <a:cubicBezTo>
                      <a:pt x="10164" y="3508"/>
                      <a:pt x="10198" y="3559"/>
                      <a:pt x="10188" y="3611"/>
                    </a:cubicBezTo>
                    <a:lnTo>
                      <a:pt x="10173" y="3687"/>
                    </a:lnTo>
                    <a:lnTo>
                      <a:pt x="10158" y="3766"/>
                    </a:lnTo>
                    <a:lnTo>
                      <a:pt x="10143" y="3845"/>
                    </a:lnTo>
                    <a:lnTo>
                      <a:pt x="10128" y="3925"/>
                    </a:lnTo>
                    <a:lnTo>
                      <a:pt x="10113" y="4006"/>
                    </a:lnTo>
                    <a:lnTo>
                      <a:pt x="10098" y="4087"/>
                    </a:lnTo>
                    <a:lnTo>
                      <a:pt x="10083" y="4170"/>
                    </a:lnTo>
                    <a:lnTo>
                      <a:pt x="10067" y="4251"/>
                    </a:lnTo>
                    <a:lnTo>
                      <a:pt x="10052" y="4333"/>
                    </a:lnTo>
                    <a:lnTo>
                      <a:pt x="10037" y="4417"/>
                    </a:lnTo>
                    <a:lnTo>
                      <a:pt x="10022" y="4501"/>
                    </a:lnTo>
                    <a:lnTo>
                      <a:pt x="10007" y="4586"/>
                    </a:lnTo>
                    <a:lnTo>
                      <a:pt x="9992" y="4671"/>
                    </a:lnTo>
                    <a:lnTo>
                      <a:pt x="9977" y="4758"/>
                    </a:lnTo>
                    <a:lnTo>
                      <a:pt x="9962" y="4844"/>
                    </a:lnTo>
                    <a:lnTo>
                      <a:pt x="9947" y="4931"/>
                    </a:lnTo>
                    <a:lnTo>
                      <a:pt x="9932" y="5019"/>
                    </a:lnTo>
                    <a:lnTo>
                      <a:pt x="9917" y="5106"/>
                    </a:lnTo>
                    <a:lnTo>
                      <a:pt x="9902" y="5195"/>
                    </a:lnTo>
                    <a:lnTo>
                      <a:pt x="9887" y="5285"/>
                    </a:lnTo>
                    <a:lnTo>
                      <a:pt x="9872" y="5374"/>
                    </a:lnTo>
                    <a:lnTo>
                      <a:pt x="9857" y="5465"/>
                    </a:lnTo>
                    <a:lnTo>
                      <a:pt x="9842" y="5556"/>
                    </a:lnTo>
                    <a:lnTo>
                      <a:pt x="9827" y="5647"/>
                    </a:lnTo>
                    <a:lnTo>
                      <a:pt x="9812" y="5739"/>
                    </a:lnTo>
                    <a:lnTo>
                      <a:pt x="9797" y="5831"/>
                    </a:lnTo>
                    <a:lnTo>
                      <a:pt x="9782" y="5924"/>
                    </a:lnTo>
                    <a:lnTo>
                      <a:pt x="9767" y="6017"/>
                    </a:lnTo>
                    <a:lnTo>
                      <a:pt x="9752" y="6111"/>
                    </a:lnTo>
                    <a:lnTo>
                      <a:pt x="9737" y="6205"/>
                    </a:lnTo>
                    <a:lnTo>
                      <a:pt x="9722" y="6298"/>
                    </a:lnTo>
                    <a:lnTo>
                      <a:pt x="9707" y="6393"/>
                    </a:lnTo>
                    <a:lnTo>
                      <a:pt x="9692" y="6489"/>
                    </a:lnTo>
                    <a:lnTo>
                      <a:pt x="9677" y="6584"/>
                    </a:lnTo>
                    <a:lnTo>
                      <a:pt x="9662" y="6681"/>
                    </a:lnTo>
                    <a:lnTo>
                      <a:pt x="9647" y="6777"/>
                    </a:lnTo>
                    <a:lnTo>
                      <a:pt x="9632" y="6874"/>
                    </a:lnTo>
                    <a:lnTo>
                      <a:pt x="9617" y="6971"/>
                    </a:lnTo>
                    <a:lnTo>
                      <a:pt x="9602" y="7069"/>
                    </a:lnTo>
                    <a:lnTo>
                      <a:pt x="9587" y="7167"/>
                    </a:lnTo>
                    <a:lnTo>
                      <a:pt x="9572" y="7265"/>
                    </a:lnTo>
                    <a:lnTo>
                      <a:pt x="9557" y="7364"/>
                    </a:lnTo>
                    <a:lnTo>
                      <a:pt x="9542" y="7463"/>
                    </a:lnTo>
                    <a:lnTo>
                      <a:pt x="9527" y="7562"/>
                    </a:lnTo>
                    <a:lnTo>
                      <a:pt x="9512" y="7661"/>
                    </a:lnTo>
                    <a:lnTo>
                      <a:pt x="9497" y="7761"/>
                    </a:lnTo>
                    <a:lnTo>
                      <a:pt x="9482" y="7861"/>
                    </a:lnTo>
                    <a:lnTo>
                      <a:pt x="9467" y="7961"/>
                    </a:lnTo>
                    <a:lnTo>
                      <a:pt x="9452" y="8062"/>
                    </a:lnTo>
                    <a:lnTo>
                      <a:pt x="9437" y="8163"/>
                    </a:lnTo>
                    <a:lnTo>
                      <a:pt x="9422" y="8264"/>
                    </a:lnTo>
                    <a:lnTo>
                      <a:pt x="9407" y="8365"/>
                    </a:lnTo>
                    <a:lnTo>
                      <a:pt x="9391" y="8465"/>
                    </a:lnTo>
                    <a:lnTo>
                      <a:pt x="9376" y="8567"/>
                    </a:lnTo>
                    <a:lnTo>
                      <a:pt x="9361" y="8669"/>
                    </a:lnTo>
                    <a:lnTo>
                      <a:pt x="9346" y="8771"/>
                    </a:lnTo>
                    <a:lnTo>
                      <a:pt x="9331" y="8873"/>
                    </a:lnTo>
                    <a:lnTo>
                      <a:pt x="9316" y="8975"/>
                    </a:lnTo>
                    <a:lnTo>
                      <a:pt x="9301" y="9078"/>
                    </a:lnTo>
                    <a:lnTo>
                      <a:pt x="9286" y="9180"/>
                    </a:lnTo>
                    <a:lnTo>
                      <a:pt x="9271" y="9283"/>
                    </a:lnTo>
                    <a:lnTo>
                      <a:pt x="9256" y="9386"/>
                    </a:lnTo>
                    <a:lnTo>
                      <a:pt x="9241" y="9489"/>
                    </a:lnTo>
                    <a:lnTo>
                      <a:pt x="9226" y="9592"/>
                    </a:lnTo>
                    <a:lnTo>
                      <a:pt x="9211" y="9695"/>
                    </a:lnTo>
                    <a:lnTo>
                      <a:pt x="9196" y="9798"/>
                    </a:lnTo>
                    <a:lnTo>
                      <a:pt x="9181" y="9902"/>
                    </a:lnTo>
                    <a:lnTo>
                      <a:pt x="9166" y="10005"/>
                    </a:lnTo>
                    <a:lnTo>
                      <a:pt x="9151" y="10108"/>
                    </a:lnTo>
                    <a:lnTo>
                      <a:pt x="9136" y="10212"/>
                    </a:lnTo>
                    <a:lnTo>
                      <a:pt x="9121" y="10315"/>
                    </a:lnTo>
                    <a:lnTo>
                      <a:pt x="9106" y="10419"/>
                    </a:lnTo>
                    <a:lnTo>
                      <a:pt x="9091" y="10522"/>
                    </a:lnTo>
                    <a:lnTo>
                      <a:pt x="9076" y="10626"/>
                    </a:lnTo>
                    <a:lnTo>
                      <a:pt x="9061" y="10729"/>
                    </a:lnTo>
                    <a:lnTo>
                      <a:pt x="9046" y="10832"/>
                    </a:lnTo>
                    <a:lnTo>
                      <a:pt x="9031" y="10936"/>
                    </a:lnTo>
                    <a:lnTo>
                      <a:pt x="9016" y="11039"/>
                    </a:lnTo>
                    <a:lnTo>
                      <a:pt x="9001" y="11142"/>
                    </a:lnTo>
                    <a:lnTo>
                      <a:pt x="8986" y="11246"/>
                    </a:lnTo>
                    <a:lnTo>
                      <a:pt x="8971" y="11349"/>
                    </a:lnTo>
                    <a:lnTo>
                      <a:pt x="8956" y="11452"/>
                    </a:lnTo>
                    <a:lnTo>
                      <a:pt x="8941" y="11555"/>
                    </a:lnTo>
                    <a:lnTo>
                      <a:pt x="8926" y="11657"/>
                    </a:lnTo>
                    <a:lnTo>
                      <a:pt x="8911" y="11760"/>
                    </a:lnTo>
                    <a:lnTo>
                      <a:pt x="8896" y="11863"/>
                    </a:lnTo>
                    <a:lnTo>
                      <a:pt x="8881" y="11965"/>
                    </a:lnTo>
                    <a:lnTo>
                      <a:pt x="8866" y="12067"/>
                    </a:lnTo>
                    <a:lnTo>
                      <a:pt x="8851" y="12170"/>
                    </a:lnTo>
                    <a:lnTo>
                      <a:pt x="8836" y="12273"/>
                    </a:lnTo>
                    <a:lnTo>
                      <a:pt x="8821" y="12373"/>
                    </a:lnTo>
                    <a:lnTo>
                      <a:pt x="8806" y="12476"/>
                    </a:lnTo>
                    <a:lnTo>
                      <a:pt x="8791" y="12577"/>
                    </a:lnTo>
                    <a:lnTo>
                      <a:pt x="8776" y="12678"/>
                    </a:lnTo>
                    <a:lnTo>
                      <a:pt x="8761" y="12779"/>
                    </a:lnTo>
                    <a:lnTo>
                      <a:pt x="8746" y="12880"/>
                    </a:lnTo>
                    <a:lnTo>
                      <a:pt x="8731" y="12982"/>
                    </a:lnTo>
                    <a:lnTo>
                      <a:pt x="8715" y="13081"/>
                    </a:lnTo>
                    <a:lnTo>
                      <a:pt x="8700" y="13181"/>
                    </a:lnTo>
                    <a:lnTo>
                      <a:pt x="8685" y="13280"/>
                    </a:lnTo>
                    <a:lnTo>
                      <a:pt x="8670" y="13380"/>
                    </a:lnTo>
                    <a:lnTo>
                      <a:pt x="8655" y="13479"/>
                    </a:lnTo>
                    <a:lnTo>
                      <a:pt x="8640" y="13578"/>
                    </a:lnTo>
                    <a:lnTo>
                      <a:pt x="8625" y="13676"/>
                    </a:lnTo>
                    <a:lnTo>
                      <a:pt x="8610" y="13774"/>
                    </a:lnTo>
                    <a:lnTo>
                      <a:pt x="8595" y="13872"/>
                    </a:lnTo>
                    <a:lnTo>
                      <a:pt x="8580" y="13970"/>
                    </a:lnTo>
                    <a:lnTo>
                      <a:pt x="8565" y="14067"/>
                    </a:lnTo>
                    <a:lnTo>
                      <a:pt x="8550" y="14164"/>
                    </a:lnTo>
                    <a:lnTo>
                      <a:pt x="8535" y="14260"/>
                    </a:lnTo>
                    <a:lnTo>
                      <a:pt x="8520" y="14356"/>
                    </a:lnTo>
                    <a:lnTo>
                      <a:pt x="8505" y="14452"/>
                    </a:lnTo>
                    <a:lnTo>
                      <a:pt x="8490" y="14547"/>
                    </a:lnTo>
                    <a:lnTo>
                      <a:pt x="8475" y="14643"/>
                    </a:lnTo>
                    <a:lnTo>
                      <a:pt x="8460" y="14737"/>
                    </a:lnTo>
                    <a:lnTo>
                      <a:pt x="8445" y="14831"/>
                    </a:lnTo>
                    <a:lnTo>
                      <a:pt x="8430" y="14925"/>
                    </a:lnTo>
                    <a:lnTo>
                      <a:pt x="8415" y="15018"/>
                    </a:lnTo>
                    <a:lnTo>
                      <a:pt x="8400" y="15110"/>
                    </a:lnTo>
                    <a:lnTo>
                      <a:pt x="8385" y="15203"/>
                    </a:lnTo>
                    <a:lnTo>
                      <a:pt x="8370" y="15294"/>
                    </a:lnTo>
                    <a:lnTo>
                      <a:pt x="8355" y="15386"/>
                    </a:lnTo>
                    <a:lnTo>
                      <a:pt x="8340" y="15476"/>
                    </a:lnTo>
                    <a:lnTo>
                      <a:pt x="8325" y="15567"/>
                    </a:lnTo>
                    <a:lnTo>
                      <a:pt x="8310" y="15656"/>
                    </a:lnTo>
                    <a:lnTo>
                      <a:pt x="8295" y="15745"/>
                    </a:lnTo>
                    <a:lnTo>
                      <a:pt x="8280" y="15835"/>
                    </a:lnTo>
                    <a:lnTo>
                      <a:pt x="8265" y="15923"/>
                    </a:lnTo>
                    <a:lnTo>
                      <a:pt x="8250" y="16011"/>
                    </a:lnTo>
                    <a:lnTo>
                      <a:pt x="8235" y="16098"/>
                    </a:lnTo>
                    <a:lnTo>
                      <a:pt x="8220" y="16184"/>
                    </a:lnTo>
                    <a:lnTo>
                      <a:pt x="8205" y="16270"/>
                    </a:lnTo>
                    <a:lnTo>
                      <a:pt x="8190" y="16356"/>
                    </a:lnTo>
                    <a:lnTo>
                      <a:pt x="8175" y="16440"/>
                    </a:lnTo>
                    <a:lnTo>
                      <a:pt x="8160" y="16524"/>
                    </a:lnTo>
                    <a:lnTo>
                      <a:pt x="8145" y="16609"/>
                    </a:lnTo>
                    <a:lnTo>
                      <a:pt x="8130" y="16692"/>
                    </a:lnTo>
                    <a:lnTo>
                      <a:pt x="8115" y="16774"/>
                    </a:lnTo>
                    <a:lnTo>
                      <a:pt x="8100" y="16856"/>
                    </a:lnTo>
                    <a:lnTo>
                      <a:pt x="8085" y="16937"/>
                    </a:lnTo>
                    <a:lnTo>
                      <a:pt x="8070" y="17017"/>
                    </a:lnTo>
                    <a:lnTo>
                      <a:pt x="8055" y="17099"/>
                    </a:lnTo>
                    <a:lnTo>
                      <a:pt x="8039" y="17177"/>
                    </a:lnTo>
                    <a:lnTo>
                      <a:pt x="8024" y="17255"/>
                    </a:lnTo>
                    <a:lnTo>
                      <a:pt x="8009" y="17333"/>
                    </a:lnTo>
                    <a:lnTo>
                      <a:pt x="7994" y="17410"/>
                    </a:lnTo>
                    <a:lnTo>
                      <a:pt x="7979" y="17486"/>
                    </a:lnTo>
                    <a:lnTo>
                      <a:pt x="7964" y="17562"/>
                    </a:lnTo>
                    <a:lnTo>
                      <a:pt x="7949" y="17638"/>
                    </a:lnTo>
                    <a:lnTo>
                      <a:pt x="7934" y="17712"/>
                    </a:lnTo>
                    <a:lnTo>
                      <a:pt x="7919" y="17785"/>
                    </a:lnTo>
                    <a:lnTo>
                      <a:pt x="7903" y="17858"/>
                    </a:lnTo>
                    <a:lnTo>
                      <a:pt x="7888" y="17930"/>
                    </a:lnTo>
                    <a:lnTo>
                      <a:pt x="7873" y="18001"/>
                    </a:lnTo>
                    <a:lnTo>
                      <a:pt x="7858" y="18073"/>
                    </a:lnTo>
                    <a:lnTo>
                      <a:pt x="7843" y="18143"/>
                    </a:lnTo>
                    <a:lnTo>
                      <a:pt x="7828" y="18212"/>
                    </a:lnTo>
                    <a:lnTo>
                      <a:pt x="7813" y="18280"/>
                    </a:lnTo>
                    <a:lnTo>
                      <a:pt x="7798" y="18347"/>
                    </a:lnTo>
                    <a:lnTo>
                      <a:pt x="7783" y="18415"/>
                    </a:lnTo>
                    <a:lnTo>
                      <a:pt x="7768" y="18481"/>
                    </a:lnTo>
                    <a:lnTo>
                      <a:pt x="7753" y="18546"/>
                    </a:lnTo>
                    <a:lnTo>
                      <a:pt x="7738" y="18611"/>
                    </a:lnTo>
                    <a:lnTo>
                      <a:pt x="7723" y="18674"/>
                    </a:lnTo>
                    <a:lnTo>
                      <a:pt x="7708" y="18737"/>
                    </a:lnTo>
                    <a:lnTo>
                      <a:pt x="7693" y="18798"/>
                    </a:lnTo>
                    <a:lnTo>
                      <a:pt x="7678" y="18860"/>
                    </a:lnTo>
                    <a:lnTo>
                      <a:pt x="7663" y="18920"/>
                    </a:lnTo>
                    <a:lnTo>
                      <a:pt x="7647" y="18981"/>
                    </a:lnTo>
                    <a:lnTo>
                      <a:pt x="7632" y="19039"/>
                    </a:lnTo>
                    <a:lnTo>
                      <a:pt x="7617" y="19097"/>
                    </a:lnTo>
                    <a:lnTo>
                      <a:pt x="7602" y="19153"/>
                    </a:lnTo>
                    <a:lnTo>
                      <a:pt x="7587" y="19210"/>
                    </a:lnTo>
                    <a:lnTo>
                      <a:pt x="7572" y="19265"/>
                    </a:lnTo>
                    <a:lnTo>
                      <a:pt x="7557" y="19320"/>
                    </a:lnTo>
                    <a:lnTo>
                      <a:pt x="7542" y="19373"/>
                    </a:lnTo>
                    <a:lnTo>
                      <a:pt x="7527" y="19425"/>
                    </a:lnTo>
                    <a:lnTo>
                      <a:pt x="7511" y="19478"/>
                    </a:lnTo>
                    <a:lnTo>
                      <a:pt x="7496" y="19528"/>
                    </a:lnTo>
                    <a:lnTo>
                      <a:pt x="7481" y="19579"/>
                    </a:lnTo>
                    <a:lnTo>
                      <a:pt x="7466" y="19627"/>
                    </a:lnTo>
                    <a:lnTo>
                      <a:pt x="7451" y="19676"/>
                    </a:lnTo>
                    <a:lnTo>
                      <a:pt x="7436" y="19723"/>
                    </a:lnTo>
                    <a:lnTo>
                      <a:pt x="7421" y="19770"/>
                    </a:lnTo>
                    <a:lnTo>
                      <a:pt x="7405" y="19815"/>
                    </a:lnTo>
                    <a:lnTo>
                      <a:pt x="7390" y="19860"/>
                    </a:lnTo>
                    <a:lnTo>
                      <a:pt x="7374" y="19906"/>
                    </a:lnTo>
                    <a:lnTo>
                      <a:pt x="7359" y="19946"/>
                    </a:lnTo>
                    <a:lnTo>
                      <a:pt x="7343" y="19988"/>
                    </a:lnTo>
                    <a:lnTo>
                      <a:pt x="7328" y="20028"/>
                    </a:lnTo>
                    <a:lnTo>
                      <a:pt x="7313" y="20070"/>
                    </a:lnTo>
                    <a:lnTo>
                      <a:pt x="7297" y="20109"/>
                    </a:lnTo>
                    <a:lnTo>
                      <a:pt x="7282" y="20146"/>
                    </a:lnTo>
                    <a:lnTo>
                      <a:pt x="7267" y="20184"/>
                    </a:lnTo>
                    <a:lnTo>
                      <a:pt x="7252" y="20219"/>
                    </a:lnTo>
                    <a:lnTo>
                      <a:pt x="7236" y="20256"/>
                    </a:lnTo>
                    <a:lnTo>
                      <a:pt x="7221" y="20289"/>
                    </a:lnTo>
                    <a:lnTo>
                      <a:pt x="7205" y="20324"/>
                    </a:lnTo>
                    <a:lnTo>
                      <a:pt x="7190" y="20355"/>
                    </a:lnTo>
                    <a:lnTo>
                      <a:pt x="7174" y="20389"/>
                    </a:lnTo>
                    <a:lnTo>
                      <a:pt x="7159" y="20418"/>
                    </a:lnTo>
                    <a:lnTo>
                      <a:pt x="7142" y="20449"/>
                    </a:lnTo>
                    <a:lnTo>
                      <a:pt x="7127" y="20476"/>
                    </a:lnTo>
                    <a:lnTo>
                      <a:pt x="7111" y="20506"/>
                    </a:lnTo>
                    <a:lnTo>
                      <a:pt x="7096" y="20531"/>
                    </a:lnTo>
                    <a:lnTo>
                      <a:pt x="7079" y="20559"/>
                    </a:lnTo>
                    <a:lnTo>
                      <a:pt x="7064" y="20582"/>
                    </a:lnTo>
                    <a:lnTo>
                      <a:pt x="7047" y="20608"/>
                    </a:lnTo>
                    <a:lnTo>
                      <a:pt x="7032" y="20629"/>
                    </a:lnTo>
                    <a:lnTo>
                      <a:pt x="7014" y="20654"/>
                    </a:lnTo>
                    <a:lnTo>
                      <a:pt x="6999" y="20673"/>
                    </a:lnTo>
                    <a:lnTo>
                      <a:pt x="6980" y="20696"/>
                    </a:lnTo>
                    <a:lnTo>
                      <a:pt x="6965" y="20713"/>
                    </a:lnTo>
                    <a:lnTo>
                      <a:pt x="6946" y="20734"/>
                    </a:lnTo>
                    <a:lnTo>
                      <a:pt x="6929" y="20752"/>
                    </a:lnTo>
                    <a:lnTo>
                      <a:pt x="6914" y="20766"/>
                    </a:lnTo>
                    <a:lnTo>
                      <a:pt x="6893" y="20784"/>
                    </a:lnTo>
                    <a:lnTo>
                      <a:pt x="6875" y="20799"/>
                    </a:lnTo>
                    <a:lnTo>
                      <a:pt x="6860" y="20810"/>
                    </a:lnTo>
                    <a:lnTo>
                      <a:pt x="6838" y="20826"/>
                    </a:lnTo>
                    <a:lnTo>
                      <a:pt x="6819" y="20837"/>
                    </a:lnTo>
                    <a:lnTo>
                      <a:pt x="6799" y="20847"/>
                    </a:lnTo>
                    <a:lnTo>
                      <a:pt x="6779" y="20857"/>
                    </a:lnTo>
                    <a:lnTo>
                      <a:pt x="6764" y="20863"/>
                    </a:lnTo>
                    <a:lnTo>
                      <a:pt x="6738" y="20872"/>
                    </a:lnTo>
                    <a:lnTo>
                      <a:pt x="6717" y="20878"/>
                    </a:lnTo>
                    <a:lnTo>
                      <a:pt x="6696" y="20882"/>
                    </a:lnTo>
                    <a:lnTo>
                      <a:pt x="6675" y="20884"/>
                    </a:lnTo>
                    <a:lnTo>
                      <a:pt x="6653" y="20885"/>
                    </a:lnTo>
                    <a:lnTo>
                      <a:pt x="6632" y="20885"/>
                    </a:lnTo>
                    <a:lnTo>
                      <a:pt x="6605" y="20883"/>
                    </a:lnTo>
                    <a:lnTo>
                      <a:pt x="6591" y="20880"/>
                    </a:lnTo>
                    <a:lnTo>
                      <a:pt x="6568" y="20875"/>
                    </a:lnTo>
                    <a:lnTo>
                      <a:pt x="6547" y="20870"/>
                    </a:lnTo>
                    <a:lnTo>
                      <a:pt x="6527" y="20863"/>
                    </a:lnTo>
                    <a:lnTo>
                      <a:pt x="6502" y="20852"/>
                    </a:lnTo>
                    <a:lnTo>
                      <a:pt x="6487" y="20844"/>
                    </a:lnTo>
                    <a:lnTo>
                      <a:pt x="6468" y="20834"/>
                    </a:lnTo>
                    <a:lnTo>
                      <a:pt x="6446" y="20820"/>
                    </a:lnTo>
                    <a:lnTo>
                      <a:pt x="6431" y="20809"/>
                    </a:lnTo>
                    <a:lnTo>
                      <a:pt x="6410" y="20793"/>
                    </a:lnTo>
                    <a:lnTo>
                      <a:pt x="6395" y="20780"/>
                    </a:lnTo>
                    <a:lnTo>
                      <a:pt x="6375" y="20762"/>
                    </a:lnTo>
                    <a:lnTo>
                      <a:pt x="6360" y="20747"/>
                    </a:lnTo>
                    <a:lnTo>
                      <a:pt x="6340" y="20728"/>
                    </a:lnTo>
                    <a:lnTo>
                      <a:pt x="6325" y="20711"/>
                    </a:lnTo>
                    <a:lnTo>
                      <a:pt x="6307" y="20690"/>
                    </a:lnTo>
                    <a:lnTo>
                      <a:pt x="6292" y="20671"/>
                    </a:lnTo>
                    <a:lnTo>
                      <a:pt x="6274" y="20648"/>
                    </a:lnTo>
                    <a:lnTo>
                      <a:pt x="6258" y="20626"/>
                    </a:lnTo>
                    <a:lnTo>
                      <a:pt x="6243" y="20604"/>
                    </a:lnTo>
                    <a:lnTo>
                      <a:pt x="6226" y="20578"/>
                    </a:lnTo>
                    <a:lnTo>
                      <a:pt x="6210" y="20553"/>
                    </a:lnTo>
                    <a:lnTo>
                      <a:pt x="6195" y="20528"/>
                    </a:lnTo>
                    <a:lnTo>
                      <a:pt x="6179" y="20500"/>
                    </a:lnTo>
                    <a:lnTo>
                      <a:pt x="6163" y="20472"/>
                    </a:lnTo>
                    <a:lnTo>
                      <a:pt x="6148" y="20444"/>
                    </a:lnTo>
                    <a:lnTo>
                      <a:pt x="6132" y="20413"/>
                    </a:lnTo>
                    <a:lnTo>
                      <a:pt x="6116" y="20382"/>
                    </a:lnTo>
                    <a:lnTo>
                      <a:pt x="6101" y="20351"/>
                    </a:lnTo>
                    <a:lnTo>
                      <a:pt x="6085" y="20318"/>
                    </a:lnTo>
                    <a:lnTo>
                      <a:pt x="6070" y="20285"/>
                    </a:lnTo>
                    <a:lnTo>
                      <a:pt x="6054" y="20250"/>
                    </a:lnTo>
                    <a:lnTo>
                      <a:pt x="6039" y="20215"/>
                    </a:lnTo>
                    <a:lnTo>
                      <a:pt x="6024" y="20179"/>
                    </a:lnTo>
                    <a:lnTo>
                      <a:pt x="6009" y="20142"/>
                    </a:lnTo>
                    <a:lnTo>
                      <a:pt x="5993" y="20103"/>
                    </a:lnTo>
                    <a:lnTo>
                      <a:pt x="5978" y="20064"/>
                    </a:lnTo>
                    <a:lnTo>
                      <a:pt x="5962" y="20023"/>
                    </a:lnTo>
                    <a:lnTo>
                      <a:pt x="5947" y="19982"/>
                    </a:lnTo>
                    <a:lnTo>
                      <a:pt x="5932" y="19941"/>
                    </a:lnTo>
                    <a:lnTo>
                      <a:pt x="5917" y="19898"/>
                    </a:lnTo>
                    <a:lnTo>
                      <a:pt x="5902" y="19854"/>
                    </a:lnTo>
                    <a:lnTo>
                      <a:pt x="5886" y="19810"/>
                    </a:lnTo>
                    <a:lnTo>
                      <a:pt x="5871" y="19764"/>
                    </a:lnTo>
                    <a:lnTo>
                      <a:pt x="5856" y="19718"/>
                    </a:lnTo>
                    <a:lnTo>
                      <a:pt x="5841" y="19672"/>
                    </a:lnTo>
                    <a:lnTo>
                      <a:pt x="5825" y="19622"/>
                    </a:lnTo>
                    <a:lnTo>
                      <a:pt x="5810" y="19572"/>
                    </a:lnTo>
                    <a:lnTo>
                      <a:pt x="5795" y="19522"/>
                    </a:lnTo>
                    <a:lnTo>
                      <a:pt x="5779" y="19471"/>
                    </a:lnTo>
                    <a:lnTo>
                      <a:pt x="5764" y="19419"/>
                    </a:lnTo>
                    <a:lnTo>
                      <a:pt x="5749" y="19367"/>
                    </a:lnTo>
                    <a:lnTo>
                      <a:pt x="5734" y="19313"/>
                    </a:lnTo>
                    <a:lnTo>
                      <a:pt x="5719" y="19259"/>
                    </a:lnTo>
                    <a:lnTo>
                      <a:pt x="5704" y="19203"/>
                    </a:lnTo>
                    <a:lnTo>
                      <a:pt x="5689" y="19147"/>
                    </a:lnTo>
                    <a:lnTo>
                      <a:pt x="5674" y="19090"/>
                    </a:lnTo>
                    <a:lnTo>
                      <a:pt x="5659" y="19032"/>
                    </a:lnTo>
                    <a:lnTo>
                      <a:pt x="5643" y="18973"/>
                    </a:lnTo>
                    <a:lnTo>
                      <a:pt x="5628" y="18913"/>
                    </a:lnTo>
                    <a:lnTo>
                      <a:pt x="5613" y="18852"/>
                    </a:lnTo>
                    <a:lnTo>
                      <a:pt x="5598" y="18791"/>
                    </a:lnTo>
                    <a:lnTo>
                      <a:pt x="5583" y="18730"/>
                    </a:lnTo>
                    <a:lnTo>
                      <a:pt x="5568" y="18666"/>
                    </a:lnTo>
                    <a:lnTo>
                      <a:pt x="5553" y="18602"/>
                    </a:lnTo>
                    <a:lnTo>
                      <a:pt x="5538" y="18538"/>
                    </a:lnTo>
                    <a:lnTo>
                      <a:pt x="5523" y="18473"/>
                    </a:lnTo>
                    <a:lnTo>
                      <a:pt x="5508" y="18406"/>
                    </a:lnTo>
                    <a:lnTo>
                      <a:pt x="5493" y="18339"/>
                    </a:lnTo>
                    <a:lnTo>
                      <a:pt x="5478" y="18272"/>
                    </a:lnTo>
                    <a:lnTo>
                      <a:pt x="5463" y="18204"/>
                    </a:lnTo>
                    <a:lnTo>
                      <a:pt x="5448" y="18135"/>
                    </a:lnTo>
                    <a:lnTo>
                      <a:pt x="5433" y="18064"/>
                    </a:lnTo>
                    <a:lnTo>
                      <a:pt x="5418" y="17993"/>
                    </a:lnTo>
                    <a:lnTo>
                      <a:pt x="5402" y="17922"/>
                    </a:lnTo>
                    <a:lnTo>
                      <a:pt x="5387" y="17850"/>
                    </a:lnTo>
                    <a:lnTo>
                      <a:pt x="5372" y="17777"/>
                    </a:lnTo>
                    <a:lnTo>
                      <a:pt x="5357" y="17703"/>
                    </a:lnTo>
                    <a:lnTo>
                      <a:pt x="5342" y="17628"/>
                    </a:lnTo>
                    <a:lnTo>
                      <a:pt x="5327" y="17553"/>
                    </a:lnTo>
                    <a:lnTo>
                      <a:pt x="5312" y="17478"/>
                    </a:lnTo>
                    <a:lnTo>
                      <a:pt x="5297" y="17401"/>
                    </a:lnTo>
                    <a:lnTo>
                      <a:pt x="5282" y="17324"/>
                    </a:lnTo>
                    <a:lnTo>
                      <a:pt x="5267" y="17246"/>
                    </a:lnTo>
                    <a:lnTo>
                      <a:pt x="5252" y="17167"/>
                    </a:lnTo>
                    <a:lnTo>
                      <a:pt x="5237" y="17088"/>
                    </a:lnTo>
                    <a:lnTo>
                      <a:pt x="5222" y="17008"/>
                    </a:lnTo>
                    <a:lnTo>
                      <a:pt x="5207" y="16928"/>
                    </a:lnTo>
                    <a:lnTo>
                      <a:pt x="5192" y="16846"/>
                    </a:lnTo>
                    <a:lnTo>
                      <a:pt x="5177" y="16765"/>
                    </a:lnTo>
                    <a:lnTo>
                      <a:pt x="5162" y="16683"/>
                    </a:lnTo>
                    <a:lnTo>
                      <a:pt x="5146" y="16599"/>
                    </a:lnTo>
                    <a:lnTo>
                      <a:pt x="5131" y="16515"/>
                    </a:lnTo>
                    <a:lnTo>
                      <a:pt x="5116" y="16431"/>
                    </a:lnTo>
                    <a:lnTo>
                      <a:pt x="5101" y="16346"/>
                    </a:lnTo>
                    <a:lnTo>
                      <a:pt x="5086" y="16260"/>
                    </a:lnTo>
                    <a:lnTo>
                      <a:pt x="5071" y="16174"/>
                    </a:lnTo>
                    <a:lnTo>
                      <a:pt x="5056" y="16088"/>
                    </a:lnTo>
                    <a:lnTo>
                      <a:pt x="5041" y="16001"/>
                    </a:lnTo>
                    <a:lnTo>
                      <a:pt x="5026" y="15913"/>
                    </a:lnTo>
                    <a:lnTo>
                      <a:pt x="5011" y="15824"/>
                    </a:lnTo>
                    <a:lnTo>
                      <a:pt x="4996" y="15735"/>
                    </a:lnTo>
                    <a:lnTo>
                      <a:pt x="4981" y="15646"/>
                    </a:lnTo>
                    <a:lnTo>
                      <a:pt x="4966" y="15556"/>
                    </a:lnTo>
                    <a:lnTo>
                      <a:pt x="4951" y="15466"/>
                    </a:lnTo>
                    <a:lnTo>
                      <a:pt x="4936" y="15375"/>
                    </a:lnTo>
                    <a:lnTo>
                      <a:pt x="4921" y="15284"/>
                    </a:lnTo>
                    <a:lnTo>
                      <a:pt x="4906" y="15192"/>
                    </a:lnTo>
                    <a:lnTo>
                      <a:pt x="4891" y="15100"/>
                    </a:lnTo>
                    <a:lnTo>
                      <a:pt x="4876" y="15007"/>
                    </a:lnTo>
                    <a:lnTo>
                      <a:pt x="4861" y="14914"/>
                    </a:lnTo>
                    <a:lnTo>
                      <a:pt x="4846" y="14820"/>
                    </a:lnTo>
                    <a:lnTo>
                      <a:pt x="4831" y="14726"/>
                    </a:lnTo>
                    <a:lnTo>
                      <a:pt x="4816" y="14631"/>
                    </a:lnTo>
                    <a:lnTo>
                      <a:pt x="4801" y="14536"/>
                    </a:lnTo>
                    <a:lnTo>
                      <a:pt x="4786" y="14441"/>
                    </a:lnTo>
                    <a:lnTo>
                      <a:pt x="4771" y="14345"/>
                    </a:lnTo>
                    <a:lnTo>
                      <a:pt x="4756" y="14249"/>
                    </a:lnTo>
                    <a:lnTo>
                      <a:pt x="4741" y="14153"/>
                    </a:lnTo>
                    <a:lnTo>
                      <a:pt x="4726" y="14056"/>
                    </a:lnTo>
                    <a:lnTo>
                      <a:pt x="4711" y="13959"/>
                    </a:lnTo>
                    <a:lnTo>
                      <a:pt x="4696" y="13861"/>
                    </a:lnTo>
                    <a:lnTo>
                      <a:pt x="4681" y="13763"/>
                    </a:lnTo>
                    <a:lnTo>
                      <a:pt x="4666" y="13665"/>
                    </a:lnTo>
                    <a:lnTo>
                      <a:pt x="4651" y="13566"/>
                    </a:lnTo>
                    <a:lnTo>
                      <a:pt x="4636" y="13468"/>
                    </a:lnTo>
                    <a:lnTo>
                      <a:pt x="4621" y="13368"/>
                    </a:lnTo>
                    <a:lnTo>
                      <a:pt x="4606" y="13269"/>
                    </a:lnTo>
                    <a:lnTo>
                      <a:pt x="4591" y="13169"/>
                    </a:lnTo>
                    <a:lnTo>
                      <a:pt x="4576" y="13069"/>
                    </a:lnTo>
                    <a:lnTo>
                      <a:pt x="4561" y="12969"/>
                    </a:lnTo>
                    <a:lnTo>
                      <a:pt x="4546" y="12869"/>
                    </a:lnTo>
                    <a:lnTo>
                      <a:pt x="4531" y="12768"/>
                    </a:lnTo>
                    <a:lnTo>
                      <a:pt x="4516" y="12667"/>
                    </a:lnTo>
                    <a:lnTo>
                      <a:pt x="4500" y="12565"/>
                    </a:lnTo>
                    <a:lnTo>
                      <a:pt x="4486" y="12464"/>
                    </a:lnTo>
                    <a:lnTo>
                      <a:pt x="4469" y="12362"/>
                    </a:lnTo>
                    <a:lnTo>
                      <a:pt x="4454" y="12260"/>
                    </a:lnTo>
                    <a:lnTo>
                      <a:pt x="4439" y="12158"/>
                    </a:lnTo>
                    <a:lnTo>
                      <a:pt x="4424" y="12056"/>
                    </a:lnTo>
                    <a:lnTo>
                      <a:pt x="4409" y="11953"/>
                    </a:lnTo>
                    <a:lnTo>
                      <a:pt x="4394" y="11851"/>
                    </a:lnTo>
                    <a:lnTo>
                      <a:pt x="4379" y="11748"/>
                    </a:lnTo>
                    <a:lnTo>
                      <a:pt x="4364" y="11646"/>
                    </a:lnTo>
                    <a:lnTo>
                      <a:pt x="4349" y="11543"/>
                    </a:lnTo>
                    <a:lnTo>
                      <a:pt x="4334" y="11440"/>
                    </a:lnTo>
                    <a:lnTo>
                      <a:pt x="4319" y="11337"/>
                    </a:lnTo>
                    <a:lnTo>
                      <a:pt x="4304" y="11234"/>
                    </a:lnTo>
                    <a:lnTo>
                      <a:pt x="4289" y="11130"/>
                    </a:lnTo>
                    <a:lnTo>
                      <a:pt x="4274" y="11027"/>
                    </a:lnTo>
                    <a:lnTo>
                      <a:pt x="4259" y="10924"/>
                    </a:lnTo>
                    <a:lnTo>
                      <a:pt x="4244" y="10820"/>
                    </a:lnTo>
                    <a:lnTo>
                      <a:pt x="4229" y="10717"/>
                    </a:lnTo>
                    <a:lnTo>
                      <a:pt x="4214" y="10614"/>
                    </a:lnTo>
                    <a:lnTo>
                      <a:pt x="4199" y="10510"/>
                    </a:lnTo>
                    <a:lnTo>
                      <a:pt x="4184" y="10407"/>
                    </a:lnTo>
                    <a:lnTo>
                      <a:pt x="4169" y="10303"/>
                    </a:lnTo>
                    <a:lnTo>
                      <a:pt x="4154" y="10200"/>
                    </a:lnTo>
                    <a:lnTo>
                      <a:pt x="4139" y="10096"/>
                    </a:lnTo>
                    <a:lnTo>
                      <a:pt x="4124" y="9993"/>
                    </a:lnTo>
                    <a:lnTo>
                      <a:pt x="4109" y="9890"/>
                    </a:lnTo>
                    <a:lnTo>
                      <a:pt x="4094" y="9786"/>
                    </a:lnTo>
                    <a:lnTo>
                      <a:pt x="4079" y="9683"/>
                    </a:lnTo>
                    <a:lnTo>
                      <a:pt x="4064" y="9580"/>
                    </a:lnTo>
                    <a:lnTo>
                      <a:pt x="4049" y="9477"/>
                    </a:lnTo>
                    <a:lnTo>
                      <a:pt x="4034" y="9374"/>
                    </a:lnTo>
                    <a:lnTo>
                      <a:pt x="4019" y="9271"/>
                    </a:lnTo>
                    <a:lnTo>
                      <a:pt x="4004" y="9168"/>
                    </a:lnTo>
                    <a:lnTo>
                      <a:pt x="3989" y="9066"/>
                    </a:lnTo>
                    <a:lnTo>
                      <a:pt x="3974" y="8963"/>
                    </a:lnTo>
                    <a:lnTo>
                      <a:pt x="3959" y="8861"/>
                    </a:lnTo>
                    <a:lnTo>
                      <a:pt x="3944" y="8759"/>
                    </a:lnTo>
                    <a:lnTo>
                      <a:pt x="3929" y="8657"/>
                    </a:lnTo>
                    <a:lnTo>
                      <a:pt x="3915" y="8556"/>
                    </a:lnTo>
                    <a:lnTo>
                      <a:pt x="3899" y="8454"/>
                    </a:lnTo>
                    <a:lnTo>
                      <a:pt x="3885" y="8353"/>
                    </a:lnTo>
                    <a:lnTo>
                      <a:pt x="3870" y="8252"/>
                    </a:lnTo>
                    <a:lnTo>
                      <a:pt x="3855" y="8151"/>
                    </a:lnTo>
                    <a:lnTo>
                      <a:pt x="3840" y="8050"/>
                    </a:lnTo>
                    <a:lnTo>
                      <a:pt x="3825" y="7950"/>
                    </a:lnTo>
                    <a:lnTo>
                      <a:pt x="3810" y="7850"/>
                    </a:lnTo>
                    <a:lnTo>
                      <a:pt x="3794" y="7749"/>
                    </a:lnTo>
                    <a:lnTo>
                      <a:pt x="3779" y="7650"/>
                    </a:lnTo>
                    <a:lnTo>
                      <a:pt x="3764" y="7550"/>
                    </a:lnTo>
                    <a:lnTo>
                      <a:pt x="3749" y="7451"/>
                    </a:lnTo>
                    <a:lnTo>
                      <a:pt x="3734" y="7352"/>
                    </a:lnTo>
                    <a:lnTo>
                      <a:pt x="3719" y="7254"/>
                    </a:lnTo>
                    <a:lnTo>
                      <a:pt x="3704" y="7156"/>
                    </a:lnTo>
                    <a:lnTo>
                      <a:pt x="3689" y="7058"/>
                    </a:lnTo>
                    <a:lnTo>
                      <a:pt x="3674" y="6960"/>
                    </a:lnTo>
                    <a:lnTo>
                      <a:pt x="3659" y="6863"/>
                    </a:lnTo>
                    <a:lnTo>
                      <a:pt x="3644" y="6766"/>
                    </a:lnTo>
                    <a:lnTo>
                      <a:pt x="3629" y="6670"/>
                    </a:lnTo>
                    <a:lnTo>
                      <a:pt x="3614" y="6573"/>
                    </a:lnTo>
                    <a:lnTo>
                      <a:pt x="3599" y="6478"/>
                    </a:lnTo>
                    <a:lnTo>
                      <a:pt x="3584" y="6383"/>
                    </a:lnTo>
                    <a:lnTo>
                      <a:pt x="3569" y="6288"/>
                    </a:lnTo>
                    <a:lnTo>
                      <a:pt x="3554" y="6194"/>
                    </a:lnTo>
                    <a:lnTo>
                      <a:pt x="3539" y="6100"/>
                    </a:lnTo>
                    <a:lnTo>
                      <a:pt x="3524" y="6006"/>
                    </a:lnTo>
                    <a:lnTo>
                      <a:pt x="3509" y="5913"/>
                    </a:lnTo>
                    <a:lnTo>
                      <a:pt x="3494" y="5821"/>
                    </a:lnTo>
                    <a:lnTo>
                      <a:pt x="3479" y="5728"/>
                    </a:lnTo>
                    <a:lnTo>
                      <a:pt x="3464" y="5636"/>
                    </a:lnTo>
                    <a:lnTo>
                      <a:pt x="3449" y="5545"/>
                    </a:lnTo>
                    <a:lnTo>
                      <a:pt x="3434" y="5454"/>
                    </a:lnTo>
                    <a:lnTo>
                      <a:pt x="3419" y="5364"/>
                    </a:lnTo>
                    <a:lnTo>
                      <a:pt x="3404" y="5274"/>
                    </a:lnTo>
                    <a:lnTo>
                      <a:pt x="3389" y="5185"/>
                    </a:lnTo>
                    <a:lnTo>
                      <a:pt x="3374" y="5097"/>
                    </a:lnTo>
                    <a:lnTo>
                      <a:pt x="3359" y="5009"/>
                    </a:lnTo>
                    <a:lnTo>
                      <a:pt x="3344" y="4921"/>
                    </a:lnTo>
                    <a:lnTo>
                      <a:pt x="3329" y="4834"/>
                    </a:lnTo>
                    <a:lnTo>
                      <a:pt x="3314" y="4748"/>
                    </a:lnTo>
                    <a:lnTo>
                      <a:pt x="3299" y="4662"/>
                    </a:lnTo>
                    <a:lnTo>
                      <a:pt x="3284" y="4576"/>
                    </a:lnTo>
                    <a:lnTo>
                      <a:pt x="3269" y="4491"/>
                    </a:lnTo>
                    <a:lnTo>
                      <a:pt x="3254" y="4408"/>
                    </a:lnTo>
                    <a:lnTo>
                      <a:pt x="3239" y="4325"/>
                    </a:lnTo>
                    <a:lnTo>
                      <a:pt x="3224" y="4242"/>
                    </a:lnTo>
                    <a:lnTo>
                      <a:pt x="3209" y="4159"/>
                    </a:lnTo>
                    <a:lnTo>
                      <a:pt x="3194" y="4077"/>
                    </a:lnTo>
                    <a:lnTo>
                      <a:pt x="3179" y="3996"/>
                    </a:lnTo>
                    <a:lnTo>
                      <a:pt x="3164" y="3916"/>
                    </a:lnTo>
                    <a:lnTo>
                      <a:pt x="3149" y="3836"/>
                    </a:lnTo>
                    <a:lnTo>
                      <a:pt x="3134" y="3759"/>
                    </a:lnTo>
                    <a:lnTo>
                      <a:pt x="3118" y="3679"/>
                    </a:lnTo>
                    <a:lnTo>
                      <a:pt x="3103" y="3602"/>
                    </a:lnTo>
                    <a:lnTo>
                      <a:pt x="3088" y="3524"/>
                    </a:lnTo>
                    <a:lnTo>
                      <a:pt x="3073" y="3448"/>
                    </a:lnTo>
                    <a:lnTo>
                      <a:pt x="3058" y="3372"/>
                    </a:lnTo>
                    <a:lnTo>
                      <a:pt x="3043" y="3298"/>
                    </a:lnTo>
                    <a:lnTo>
                      <a:pt x="3028" y="3224"/>
                    </a:lnTo>
                    <a:lnTo>
                      <a:pt x="3013" y="3150"/>
                    </a:lnTo>
                    <a:lnTo>
                      <a:pt x="2998" y="3078"/>
                    </a:lnTo>
                    <a:lnTo>
                      <a:pt x="2983" y="3006"/>
                    </a:lnTo>
                    <a:lnTo>
                      <a:pt x="2969" y="2935"/>
                    </a:lnTo>
                    <a:lnTo>
                      <a:pt x="2954" y="2865"/>
                    </a:lnTo>
                    <a:lnTo>
                      <a:pt x="2939" y="2795"/>
                    </a:lnTo>
                    <a:lnTo>
                      <a:pt x="2924" y="2726"/>
                    </a:lnTo>
                    <a:lnTo>
                      <a:pt x="2909" y="2657"/>
                    </a:lnTo>
                    <a:lnTo>
                      <a:pt x="2894" y="2590"/>
                    </a:lnTo>
                    <a:lnTo>
                      <a:pt x="2879" y="2524"/>
                    </a:lnTo>
                    <a:lnTo>
                      <a:pt x="2864" y="2458"/>
                    </a:lnTo>
                    <a:lnTo>
                      <a:pt x="2849" y="2393"/>
                    </a:lnTo>
                    <a:lnTo>
                      <a:pt x="2834" y="2329"/>
                    </a:lnTo>
                    <a:lnTo>
                      <a:pt x="2819" y="2266"/>
                    </a:lnTo>
                    <a:lnTo>
                      <a:pt x="2804" y="2203"/>
                    </a:lnTo>
                    <a:lnTo>
                      <a:pt x="2789" y="2142"/>
                    </a:lnTo>
                    <a:lnTo>
                      <a:pt x="2774" y="2081"/>
                    </a:lnTo>
                    <a:lnTo>
                      <a:pt x="2759" y="2021"/>
                    </a:lnTo>
                    <a:lnTo>
                      <a:pt x="2744" y="1962"/>
                    </a:lnTo>
                    <a:lnTo>
                      <a:pt x="2730" y="1904"/>
                    </a:lnTo>
                    <a:lnTo>
                      <a:pt x="2715" y="1847"/>
                    </a:lnTo>
                    <a:lnTo>
                      <a:pt x="2700" y="1790"/>
                    </a:lnTo>
                    <a:lnTo>
                      <a:pt x="2685" y="1735"/>
                    </a:lnTo>
                    <a:lnTo>
                      <a:pt x="2670" y="1680"/>
                    </a:lnTo>
                    <a:lnTo>
                      <a:pt x="2655" y="1627"/>
                    </a:lnTo>
                    <a:lnTo>
                      <a:pt x="2640" y="1574"/>
                    </a:lnTo>
                    <a:lnTo>
                      <a:pt x="2625" y="1522"/>
                    </a:lnTo>
                    <a:lnTo>
                      <a:pt x="2610" y="1471"/>
                    </a:lnTo>
                    <a:lnTo>
                      <a:pt x="2596" y="1420"/>
                    </a:lnTo>
                    <a:lnTo>
                      <a:pt x="2581" y="1371"/>
                    </a:lnTo>
                    <a:lnTo>
                      <a:pt x="2566" y="1323"/>
                    </a:lnTo>
                    <a:lnTo>
                      <a:pt x="2551" y="1276"/>
                    </a:lnTo>
                    <a:lnTo>
                      <a:pt x="2536" y="1229"/>
                    </a:lnTo>
                    <a:lnTo>
                      <a:pt x="2521" y="1184"/>
                    </a:lnTo>
                    <a:lnTo>
                      <a:pt x="2507" y="1139"/>
                    </a:lnTo>
                    <a:lnTo>
                      <a:pt x="2492" y="1095"/>
                    </a:lnTo>
                    <a:lnTo>
                      <a:pt x="2477" y="1053"/>
                    </a:lnTo>
                    <a:lnTo>
                      <a:pt x="2463" y="1013"/>
                    </a:lnTo>
                    <a:lnTo>
                      <a:pt x="2446" y="970"/>
                    </a:lnTo>
                    <a:lnTo>
                      <a:pt x="2432" y="931"/>
                    </a:lnTo>
                    <a:lnTo>
                      <a:pt x="2417" y="892"/>
                    </a:lnTo>
                    <a:lnTo>
                      <a:pt x="2403" y="855"/>
                    </a:lnTo>
                    <a:lnTo>
                      <a:pt x="2388" y="818"/>
                    </a:lnTo>
                    <a:lnTo>
                      <a:pt x="2373" y="782"/>
                    </a:lnTo>
                    <a:lnTo>
                      <a:pt x="2358" y="747"/>
                    </a:lnTo>
                    <a:lnTo>
                      <a:pt x="2344" y="713"/>
                    </a:lnTo>
                    <a:lnTo>
                      <a:pt x="2330" y="681"/>
                    </a:lnTo>
                    <a:lnTo>
                      <a:pt x="2315" y="649"/>
                    </a:lnTo>
                    <a:lnTo>
                      <a:pt x="2300" y="618"/>
                    </a:lnTo>
                    <a:lnTo>
                      <a:pt x="2286" y="590"/>
                    </a:lnTo>
                    <a:lnTo>
                      <a:pt x="2271" y="561"/>
                    </a:lnTo>
                    <a:lnTo>
                      <a:pt x="2257" y="533"/>
                    </a:lnTo>
                    <a:lnTo>
                      <a:pt x="2243" y="507"/>
                    </a:lnTo>
                    <a:lnTo>
                      <a:pt x="2228" y="481"/>
                    </a:lnTo>
                    <a:lnTo>
                      <a:pt x="2214" y="457"/>
                    </a:lnTo>
                    <a:lnTo>
                      <a:pt x="2201" y="435"/>
                    </a:lnTo>
                    <a:lnTo>
                      <a:pt x="2186" y="412"/>
                    </a:lnTo>
                    <a:lnTo>
                      <a:pt x="2172" y="391"/>
                    </a:lnTo>
                    <a:lnTo>
                      <a:pt x="2160" y="372"/>
                    </a:lnTo>
                    <a:lnTo>
                      <a:pt x="2145" y="352"/>
                    </a:lnTo>
                    <a:lnTo>
                      <a:pt x="2131" y="334"/>
                    </a:lnTo>
                    <a:lnTo>
                      <a:pt x="2119" y="319"/>
                    </a:lnTo>
                    <a:lnTo>
                      <a:pt x="2104" y="302"/>
                    </a:lnTo>
                    <a:lnTo>
                      <a:pt x="2094" y="289"/>
                    </a:lnTo>
                    <a:lnTo>
                      <a:pt x="2079" y="274"/>
                    </a:lnTo>
                    <a:lnTo>
                      <a:pt x="2069" y="264"/>
                    </a:lnTo>
                    <a:lnTo>
                      <a:pt x="2054" y="251"/>
                    </a:lnTo>
                    <a:lnTo>
                      <a:pt x="2045" y="243"/>
                    </a:lnTo>
                    <a:lnTo>
                      <a:pt x="2030" y="232"/>
                    </a:lnTo>
                    <a:lnTo>
                      <a:pt x="2022" y="226"/>
                    </a:lnTo>
                    <a:lnTo>
                      <a:pt x="2007" y="217"/>
                    </a:lnTo>
                    <a:lnTo>
                      <a:pt x="2001" y="212"/>
                    </a:lnTo>
                    <a:lnTo>
                      <a:pt x="1991" y="208"/>
                    </a:lnTo>
                    <a:lnTo>
                      <a:pt x="1976" y="202"/>
                    </a:lnTo>
                    <a:lnTo>
                      <a:pt x="1972" y="199"/>
                    </a:lnTo>
                    <a:lnTo>
                      <a:pt x="1963" y="197"/>
                    </a:lnTo>
                    <a:lnTo>
                      <a:pt x="1954" y="195"/>
                    </a:lnTo>
                    <a:lnTo>
                      <a:pt x="1945" y="193"/>
                    </a:lnTo>
                    <a:lnTo>
                      <a:pt x="1936" y="192"/>
                    </a:lnTo>
                    <a:lnTo>
                      <a:pt x="1921" y="192"/>
                    </a:lnTo>
                    <a:lnTo>
                      <a:pt x="1919" y="192"/>
                    </a:lnTo>
                    <a:lnTo>
                      <a:pt x="1910" y="193"/>
                    </a:lnTo>
                    <a:lnTo>
                      <a:pt x="1900" y="195"/>
                    </a:lnTo>
                    <a:lnTo>
                      <a:pt x="1896" y="195"/>
                    </a:lnTo>
                    <a:lnTo>
                      <a:pt x="1881" y="201"/>
                    </a:lnTo>
                    <a:lnTo>
                      <a:pt x="1871" y="204"/>
                    </a:lnTo>
                    <a:lnTo>
                      <a:pt x="1861" y="209"/>
                    </a:lnTo>
                    <a:lnTo>
                      <a:pt x="1850" y="215"/>
                    </a:lnTo>
                    <a:lnTo>
                      <a:pt x="1839" y="221"/>
                    </a:lnTo>
                    <a:lnTo>
                      <a:pt x="1830" y="226"/>
                    </a:lnTo>
                    <a:lnTo>
                      <a:pt x="1815" y="238"/>
                    </a:lnTo>
                    <a:lnTo>
                      <a:pt x="1803" y="248"/>
                    </a:lnTo>
                    <a:lnTo>
                      <a:pt x="1793" y="256"/>
                    </a:lnTo>
                    <a:lnTo>
                      <a:pt x="1778" y="271"/>
                    </a:lnTo>
                    <a:lnTo>
                      <a:pt x="1766" y="284"/>
                    </a:lnTo>
                    <a:lnTo>
                      <a:pt x="1754" y="296"/>
                    </a:lnTo>
                    <a:lnTo>
                      <a:pt x="1739" y="314"/>
                    </a:lnTo>
                    <a:lnTo>
                      <a:pt x="1727" y="328"/>
                    </a:lnTo>
                    <a:lnTo>
                      <a:pt x="1712" y="348"/>
                    </a:lnTo>
                    <a:lnTo>
                      <a:pt x="1699" y="366"/>
                    </a:lnTo>
                    <a:lnTo>
                      <a:pt x="1686" y="384"/>
                    </a:lnTo>
                    <a:lnTo>
                      <a:pt x="1671" y="407"/>
                    </a:lnTo>
                    <a:lnTo>
                      <a:pt x="1658" y="427"/>
                    </a:lnTo>
                    <a:lnTo>
                      <a:pt x="1643" y="452"/>
                    </a:lnTo>
                    <a:lnTo>
                      <a:pt x="1629" y="474"/>
                    </a:lnTo>
                    <a:lnTo>
                      <a:pt x="1614" y="501"/>
                    </a:lnTo>
                    <a:lnTo>
                      <a:pt x="1601" y="526"/>
                    </a:lnTo>
                    <a:lnTo>
                      <a:pt x="1586" y="555"/>
                    </a:lnTo>
                    <a:lnTo>
                      <a:pt x="1572" y="581"/>
                    </a:lnTo>
                    <a:lnTo>
                      <a:pt x="1557" y="612"/>
                    </a:lnTo>
                    <a:lnTo>
                      <a:pt x="1543" y="641"/>
                    </a:lnTo>
                    <a:lnTo>
                      <a:pt x="1528" y="674"/>
                    </a:lnTo>
                    <a:lnTo>
                      <a:pt x="1514" y="705"/>
                    </a:lnTo>
                    <a:lnTo>
                      <a:pt x="1499" y="740"/>
                    </a:lnTo>
                    <a:lnTo>
                      <a:pt x="1484" y="774"/>
                    </a:lnTo>
                    <a:lnTo>
                      <a:pt x="1470" y="809"/>
                    </a:lnTo>
                    <a:lnTo>
                      <a:pt x="1455" y="847"/>
                    </a:lnTo>
                    <a:lnTo>
                      <a:pt x="1440" y="884"/>
                    </a:lnTo>
                    <a:lnTo>
                      <a:pt x="1425" y="922"/>
                    </a:lnTo>
                    <a:lnTo>
                      <a:pt x="1411" y="961"/>
                    </a:lnTo>
                    <a:lnTo>
                      <a:pt x="1396" y="1001"/>
                    </a:lnTo>
                    <a:lnTo>
                      <a:pt x="1381" y="1044"/>
                    </a:lnTo>
                    <a:lnTo>
                      <a:pt x="1366" y="1086"/>
                    </a:lnTo>
                    <a:lnTo>
                      <a:pt x="1352" y="1130"/>
                    </a:lnTo>
                    <a:lnTo>
                      <a:pt x="1337" y="1175"/>
                    </a:lnTo>
                    <a:lnTo>
                      <a:pt x="1322" y="1219"/>
                    </a:lnTo>
                    <a:lnTo>
                      <a:pt x="1307" y="1265"/>
                    </a:lnTo>
                    <a:lnTo>
                      <a:pt x="1292" y="1315"/>
                    </a:lnTo>
                    <a:lnTo>
                      <a:pt x="1276" y="1360"/>
                    </a:lnTo>
                    <a:lnTo>
                      <a:pt x="1261" y="1410"/>
                    </a:lnTo>
                    <a:lnTo>
                      <a:pt x="1247" y="1459"/>
                    </a:lnTo>
                    <a:lnTo>
                      <a:pt x="1232" y="1511"/>
                    </a:lnTo>
                    <a:lnTo>
                      <a:pt x="1217" y="1563"/>
                    </a:lnTo>
                    <a:lnTo>
                      <a:pt x="1202" y="1615"/>
                    </a:lnTo>
                    <a:lnTo>
                      <a:pt x="1187" y="1669"/>
                    </a:lnTo>
                    <a:lnTo>
                      <a:pt x="1172" y="1723"/>
                    </a:lnTo>
                    <a:lnTo>
                      <a:pt x="1157" y="1779"/>
                    </a:lnTo>
                    <a:lnTo>
                      <a:pt x="1142" y="1835"/>
                    </a:lnTo>
                    <a:lnTo>
                      <a:pt x="1127" y="1893"/>
                    </a:lnTo>
                    <a:lnTo>
                      <a:pt x="1113" y="1950"/>
                    </a:lnTo>
                    <a:lnTo>
                      <a:pt x="1098" y="2009"/>
                    </a:lnTo>
                    <a:lnTo>
                      <a:pt x="1083" y="2068"/>
                    </a:lnTo>
                    <a:lnTo>
                      <a:pt x="1068" y="2129"/>
                    </a:lnTo>
                    <a:lnTo>
                      <a:pt x="1053" y="2191"/>
                    </a:lnTo>
                    <a:lnTo>
                      <a:pt x="1038" y="2252"/>
                    </a:lnTo>
                    <a:lnTo>
                      <a:pt x="1023" y="2316"/>
                    </a:lnTo>
                    <a:lnTo>
                      <a:pt x="1008" y="2380"/>
                    </a:lnTo>
                    <a:lnTo>
                      <a:pt x="993" y="2445"/>
                    </a:lnTo>
                    <a:lnTo>
                      <a:pt x="978" y="2511"/>
                    </a:lnTo>
                    <a:lnTo>
                      <a:pt x="963" y="2576"/>
                    </a:lnTo>
                    <a:lnTo>
                      <a:pt x="948" y="2644"/>
                    </a:lnTo>
                    <a:lnTo>
                      <a:pt x="933" y="2712"/>
                    </a:lnTo>
                    <a:lnTo>
                      <a:pt x="918" y="2781"/>
                    </a:lnTo>
                    <a:lnTo>
                      <a:pt x="903" y="2849"/>
                    </a:lnTo>
                    <a:lnTo>
                      <a:pt x="888" y="2920"/>
                    </a:lnTo>
                    <a:lnTo>
                      <a:pt x="873" y="2991"/>
                    </a:lnTo>
                    <a:lnTo>
                      <a:pt x="859" y="3063"/>
                    </a:lnTo>
                    <a:lnTo>
                      <a:pt x="844" y="3136"/>
                    </a:lnTo>
                    <a:lnTo>
                      <a:pt x="829" y="3209"/>
                    </a:lnTo>
                    <a:lnTo>
                      <a:pt x="814" y="3282"/>
                    </a:lnTo>
                    <a:lnTo>
                      <a:pt x="799" y="3357"/>
                    </a:lnTo>
                    <a:lnTo>
                      <a:pt x="784" y="3433"/>
                    </a:lnTo>
                    <a:lnTo>
                      <a:pt x="769" y="3509"/>
                    </a:lnTo>
                    <a:lnTo>
                      <a:pt x="754" y="3586"/>
                    </a:lnTo>
                    <a:lnTo>
                      <a:pt x="739" y="3664"/>
                    </a:lnTo>
                    <a:lnTo>
                      <a:pt x="724" y="3741"/>
                    </a:lnTo>
                    <a:lnTo>
                      <a:pt x="709" y="3820"/>
                    </a:lnTo>
                    <a:lnTo>
                      <a:pt x="694" y="3900"/>
                    </a:lnTo>
                    <a:lnTo>
                      <a:pt x="679" y="3980"/>
                    </a:lnTo>
                    <a:lnTo>
                      <a:pt x="664" y="4061"/>
                    </a:lnTo>
                    <a:lnTo>
                      <a:pt x="649" y="4142"/>
                    </a:lnTo>
                    <a:lnTo>
                      <a:pt x="634" y="4225"/>
                    </a:lnTo>
                    <a:lnTo>
                      <a:pt x="619" y="4309"/>
                    </a:lnTo>
                    <a:lnTo>
                      <a:pt x="603" y="4390"/>
                    </a:lnTo>
                    <a:lnTo>
                      <a:pt x="588" y="4474"/>
                    </a:lnTo>
                    <a:lnTo>
                      <a:pt x="573" y="4559"/>
                    </a:lnTo>
                    <a:lnTo>
                      <a:pt x="558" y="4644"/>
                    </a:lnTo>
                    <a:lnTo>
                      <a:pt x="543" y="4730"/>
                    </a:lnTo>
                    <a:lnTo>
                      <a:pt x="528" y="4817"/>
                    </a:lnTo>
                    <a:lnTo>
                      <a:pt x="513" y="4904"/>
                    </a:lnTo>
                    <a:lnTo>
                      <a:pt x="498" y="4991"/>
                    </a:lnTo>
                    <a:lnTo>
                      <a:pt x="483" y="5078"/>
                    </a:lnTo>
                    <a:lnTo>
                      <a:pt x="468" y="5167"/>
                    </a:lnTo>
                    <a:lnTo>
                      <a:pt x="453" y="5256"/>
                    </a:lnTo>
                    <a:lnTo>
                      <a:pt x="438" y="5346"/>
                    </a:lnTo>
                    <a:lnTo>
                      <a:pt x="423" y="5436"/>
                    </a:lnTo>
                    <a:lnTo>
                      <a:pt x="408" y="5527"/>
                    </a:lnTo>
                    <a:lnTo>
                      <a:pt x="393" y="5618"/>
                    </a:lnTo>
                    <a:lnTo>
                      <a:pt x="378" y="5710"/>
                    </a:lnTo>
                    <a:lnTo>
                      <a:pt x="363" y="5802"/>
                    </a:lnTo>
                    <a:lnTo>
                      <a:pt x="348" y="5894"/>
                    </a:lnTo>
                    <a:lnTo>
                      <a:pt x="333" y="5987"/>
                    </a:lnTo>
                    <a:lnTo>
                      <a:pt x="318" y="6081"/>
                    </a:lnTo>
                    <a:lnTo>
                      <a:pt x="303" y="6175"/>
                    </a:lnTo>
                    <a:lnTo>
                      <a:pt x="288" y="6268"/>
                    </a:lnTo>
                    <a:lnTo>
                      <a:pt x="273" y="6363"/>
                    </a:lnTo>
                    <a:lnTo>
                      <a:pt x="258" y="6458"/>
                    </a:lnTo>
                    <a:lnTo>
                      <a:pt x="243" y="6554"/>
                    </a:lnTo>
                    <a:lnTo>
                      <a:pt x="228" y="6650"/>
                    </a:lnTo>
                    <a:lnTo>
                      <a:pt x="213" y="6746"/>
                    </a:lnTo>
                    <a:lnTo>
                      <a:pt x="198" y="6843"/>
                    </a:lnTo>
                    <a:cubicBezTo>
                      <a:pt x="190" y="6896"/>
                      <a:pt x="141" y="6931"/>
                      <a:pt x="89" y="6923"/>
                    </a:cubicBezTo>
                    <a:cubicBezTo>
                      <a:pt x="36" y="6915"/>
                      <a:pt x="0" y="6866"/>
                      <a:pt x="9" y="6814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4" name="Freeform 13"/>
              <p:cNvSpPr>
                <a:spLocks/>
              </p:cNvSpPr>
              <p:nvPr/>
            </p:nvSpPr>
            <p:spPr bwMode="auto">
              <a:xfrm>
                <a:off x="9915979" y="3171746"/>
                <a:ext cx="743026" cy="350603"/>
              </a:xfrm>
              <a:custGeom>
                <a:avLst/>
                <a:gdLst>
                  <a:gd name="T0" fmla="*/ 311 w 10201"/>
                  <a:gd name="T1" fmla="*/ 2229 h 20885"/>
                  <a:gd name="T2" fmla="*/ 629 w 10201"/>
                  <a:gd name="T3" fmla="*/ 1083 h 20885"/>
                  <a:gd name="T4" fmla="*/ 953 w 10201"/>
                  <a:gd name="T5" fmla="*/ 336 h 20885"/>
                  <a:gd name="T6" fmla="*/ 1326 w 10201"/>
                  <a:gd name="T7" fmla="*/ 7 h 20885"/>
                  <a:gd name="T8" fmla="*/ 1740 w 10201"/>
                  <a:gd name="T9" fmla="*/ 207 h 20885"/>
                  <a:gd name="T10" fmla="*/ 2071 w 10201"/>
                  <a:gd name="T11" fmla="*/ 851 h 20885"/>
                  <a:gd name="T12" fmla="*/ 2390 w 10201"/>
                  <a:gd name="T13" fmla="*/ 1895 h 20885"/>
                  <a:gd name="T14" fmla="*/ 2707 w 10201"/>
                  <a:gd name="T15" fmla="*/ 3310 h 20885"/>
                  <a:gd name="T16" fmla="*/ 3023 w 10201"/>
                  <a:gd name="T17" fmla="*/ 5036 h 20885"/>
                  <a:gd name="T18" fmla="*/ 3338 w 10201"/>
                  <a:gd name="T19" fmla="*/ 6998 h 20885"/>
                  <a:gd name="T20" fmla="*/ 3654 w 10201"/>
                  <a:gd name="T21" fmla="*/ 9109 h 20885"/>
                  <a:gd name="T22" fmla="*/ 3969 w 10201"/>
                  <a:gd name="T23" fmla="*/ 11277 h 20885"/>
                  <a:gd name="T24" fmla="*/ 4285 w 10201"/>
                  <a:gd name="T25" fmla="*/ 13407 h 20885"/>
                  <a:gd name="T26" fmla="*/ 4600 w 10201"/>
                  <a:gd name="T27" fmla="*/ 15406 h 20885"/>
                  <a:gd name="T28" fmla="*/ 4916 w 10201"/>
                  <a:gd name="T29" fmla="*/ 17184 h 20885"/>
                  <a:gd name="T30" fmla="*/ 5230 w 10201"/>
                  <a:gd name="T31" fmla="*/ 18665 h 20885"/>
                  <a:gd name="T32" fmla="*/ 5544 w 10201"/>
                  <a:gd name="T33" fmla="*/ 19779 h 20885"/>
                  <a:gd name="T34" fmla="*/ 5849 w 10201"/>
                  <a:gd name="T35" fmla="*/ 20469 h 20885"/>
                  <a:gd name="T36" fmla="*/ 6095 w 10201"/>
                  <a:gd name="T37" fmla="*/ 20692 h 20885"/>
                  <a:gd name="T38" fmla="*/ 6323 w 10201"/>
                  <a:gd name="T39" fmla="*/ 20541 h 20885"/>
                  <a:gd name="T40" fmla="*/ 6624 w 10201"/>
                  <a:gd name="T41" fmla="*/ 19934 h 20885"/>
                  <a:gd name="T42" fmla="*/ 6936 w 10201"/>
                  <a:gd name="T43" fmla="*/ 18892 h 20885"/>
                  <a:gd name="T44" fmla="*/ 7250 w 10201"/>
                  <a:gd name="T45" fmla="*/ 17473 h 20885"/>
                  <a:gd name="T46" fmla="*/ 7566 w 10201"/>
                  <a:gd name="T47" fmla="*/ 15742 h 20885"/>
                  <a:gd name="T48" fmla="*/ 7881 w 10201"/>
                  <a:gd name="T49" fmla="*/ 13777 h 20885"/>
                  <a:gd name="T50" fmla="*/ 8196 w 10201"/>
                  <a:gd name="T51" fmla="*/ 11663 h 20885"/>
                  <a:gd name="T52" fmla="*/ 8511 w 10201"/>
                  <a:gd name="T53" fmla="*/ 9495 h 20885"/>
                  <a:gd name="T54" fmla="*/ 8828 w 10201"/>
                  <a:gd name="T55" fmla="*/ 7366 h 20885"/>
                  <a:gd name="T56" fmla="*/ 9143 w 10201"/>
                  <a:gd name="T57" fmla="*/ 5372 h 20885"/>
                  <a:gd name="T58" fmla="*/ 9459 w 10201"/>
                  <a:gd name="T59" fmla="*/ 3598 h 20885"/>
                  <a:gd name="T60" fmla="*/ 9775 w 10201"/>
                  <a:gd name="T61" fmla="*/ 2123 h 20885"/>
                  <a:gd name="T62" fmla="*/ 10126 w 10201"/>
                  <a:gd name="T63" fmla="*/ 1544 h 20885"/>
                  <a:gd name="T64" fmla="*/ 9812 w 10201"/>
                  <a:gd name="T65" fmla="*/ 2825 h 20885"/>
                  <a:gd name="T66" fmla="*/ 9497 w 10201"/>
                  <a:gd name="T67" fmla="*/ 4444 h 20885"/>
                  <a:gd name="T68" fmla="*/ 9182 w 10201"/>
                  <a:gd name="T69" fmla="*/ 6329 h 20885"/>
                  <a:gd name="T70" fmla="*/ 8866 w 10201"/>
                  <a:gd name="T71" fmla="*/ 8396 h 20885"/>
                  <a:gd name="T72" fmla="*/ 8551 w 10201"/>
                  <a:gd name="T73" fmla="*/ 10555 h 20885"/>
                  <a:gd name="T74" fmla="*/ 8236 w 10201"/>
                  <a:gd name="T75" fmla="*/ 12711 h 20885"/>
                  <a:gd name="T76" fmla="*/ 7920 w 10201"/>
                  <a:gd name="T77" fmla="*/ 14767 h 20885"/>
                  <a:gd name="T78" fmla="*/ 7605 w 10201"/>
                  <a:gd name="T79" fmla="*/ 16635 h 20885"/>
                  <a:gd name="T80" fmla="*/ 7288 w 10201"/>
                  <a:gd name="T81" fmla="*/ 18233 h 20885"/>
                  <a:gd name="T82" fmla="*/ 6971 w 10201"/>
                  <a:gd name="T83" fmla="*/ 19494 h 20885"/>
                  <a:gd name="T84" fmla="*/ 6649 w 10201"/>
                  <a:gd name="T85" fmla="*/ 20366 h 20885"/>
                  <a:gd name="T86" fmla="*/ 6298 w 10201"/>
                  <a:gd name="T87" fmla="*/ 20829 h 20885"/>
                  <a:gd name="T88" fmla="*/ 5870 w 10201"/>
                  <a:gd name="T89" fmla="*/ 20789 h 20885"/>
                  <a:gd name="T90" fmla="*/ 5530 w 10201"/>
                  <a:gd name="T91" fmla="*/ 20274 h 20885"/>
                  <a:gd name="T92" fmla="*/ 5209 w 10201"/>
                  <a:gd name="T93" fmla="*/ 19350 h 20885"/>
                  <a:gd name="T94" fmla="*/ 4893 w 10201"/>
                  <a:gd name="T95" fmla="*/ 18042 h 20885"/>
                  <a:gd name="T96" fmla="*/ 4576 w 10201"/>
                  <a:gd name="T97" fmla="*/ 16404 h 20885"/>
                  <a:gd name="T98" fmla="*/ 4261 w 10201"/>
                  <a:gd name="T99" fmla="*/ 14506 h 20885"/>
                  <a:gd name="T100" fmla="*/ 3944 w 10201"/>
                  <a:gd name="T101" fmla="*/ 12431 h 20885"/>
                  <a:gd name="T102" fmla="*/ 3629 w 10201"/>
                  <a:gd name="T103" fmla="*/ 10270 h 20885"/>
                  <a:gd name="T104" fmla="*/ 3315 w 10201"/>
                  <a:gd name="T105" fmla="*/ 8119 h 20885"/>
                  <a:gd name="T106" fmla="*/ 2999 w 10201"/>
                  <a:gd name="T107" fmla="*/ 6070 h 20885"/>
                  <a:gd name="T108" fmla="*/ 2684 w 10201"/>
                  <a:gd name="T109" fmla="*/ 4215 h 20885"/>
                  <a:gd name="T110" fmla="*/ 2369 w 10201"/>
                  <a:gd name="T111" fmla="*/ 2636 h 20885"/>
                  <a:gd name="T112" fmla="*/ 2056 w 10201"/>
                  <a:gd name="T113" fmla="*/ 1405 h 20885"/>
                  <a:gd name="T114" fmla="*/ 1746 w 10201"/>
                  <a:gd name="T115" fmla="*/ 581 h 20885"/>
                  <a:gd name="T116" fmla="*/ 1471 w 10201"/>
                  <a:gd name="T117" fmla="*/ 216 h 20885"/>
                  <a:gd name="T118" fmla="*/ 1266 w 10201"/>
                  <a:gd name="T119" fmla="*/ 250 h 20885"/>
                  <a:gd name="T120" fmla="*/ 974 w 10201"/>
                  <a:gd name="T121" fmla="*/ 716 h 20885"/>
                  <a:gd name="T122" fmla="*/ 662 w 10201"/>
                  <a:gd name="T123" fmla="*/ 1632 h 20885"/>
                  <a:gd name="T124" fmla="*/ 348 w 10201"/>
                  <a:gd name="T125" fmla="*/ 2942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01" h="20885">
                    <a:moveTo>
                      <a:pt x="10" y="3651"/>
                    </a:moveTo>
                    <a:lnTo>
                      <a:pt x="25" y="3574"/>
                    </a:lnTo>
                    <a:lnTo>
                      <a:pt x="40" y="3496"/>
                    </a:lnTo>
                    <a:lnTo>
                      <a:pt x="55" y="3420"/>
                    </a:lnTo>
                    <a:lnTo>
                      <a:pt x="70" y="3344"/>
                    </a:lnTo>
                    <a:lnTo>
                      <a:pt x="85" y="3269"/>
                    </a:lnTo>
                    <a:lnTo>
                      <a:pt x="100" y="3194"/>
                    </a:lnTo>
                    <a:lnTo>
                      <a:pt x="115" y="3120"/>
                    </a:lnTo>
                    <a:lnTo>
                      <a:pt x="130" y="3047"/>
                    </a:lnTo>
                    <a:lnTo>
                      <a:pt x="145" y="2975"/>
                    </a:lnTo>
                    <a:lnTo>
                      <a:pt x="160" y="2903"/>
                    </a:lnTo>
                    <a:lnTo>
                      <a:pt x="176" y="2832"/>
                    </a:lnTo>
                    <a:lnTo>
                      <a:pt x="191" y="2762"/>
                    </a:lnTo>
                    <a:lnTo>
                      <a:pt x="206" y="2693"/>
                    </a:lnTo>
                    <a:lnTo>
                      <a:pt x="221" y="2624"/>
                    </a:lnTo>
                    <a:lnTo>
                      <a:pt x="236" y="2556"/>
                    </a:lnTo>
                    <a:lnTo>
                      <a:pt x="251" y="2489"/>
                    </a:lnTo>
                    <a:lnTo>
                      <a:pt x="266" y="2423"/>
                    </a:lnTo>
                    <a:lnTo>
                      <a:pt x="281" y="2357"/>
                    </a:lnTo>
                    <a:lnTo>
                      <a:pt x="296" y="2293"/>
                    </a:lnTo>
                    <a:lnTo>
                      <a:pt x="311" y="2229"/>
                    </a:lnTo>
                    <a:lnTo>
                      <a:pt x="326" y="2166"/>
                    </a:lnTo>
                    <a:lnTo>
                      <a:pt x="341" y="2104"/>
                    </a:lnTo>
                    <a:lnTo>
                      <a:pt x="356" y="2043"/>
                    </a:lnTo>
                    <a:lnTo>
                      <a:pt x="371" y="1982"/>
                    </a:lnTo>
                    <a:lnTo>
                      <a:pt x="386" y="1922"/>
                    </a:lnTo>
                    <a:lnTo>
                      <a:pt x="401" y="1863"/>
                    </a:lnTo>
                    <a:lnTo>
                      <a:pt x="417" y="1804"/>
                    </a:lnTo>
                    <a:lnTo>
                      <a:pt x="432" y="1748"/>
                    </a:lnTo>
                    <a:lnTo>
                      <a:pt x="447" y="1691"/>
                    </a:lnTo>
                    <a:lnTo>
                      <a:pt x="462" y="1635"/>
                    </a:lnTo>
                    <a:lnTo>
                      <a:pt x="477" y="1581"/>
                    </a:lnTo>
                    <a:lnTo>
                      <a:pt x="492" y="1527"/>
                    </a:lnTo>
                    <a:lnTo>
                      <a:pt x="507" y="1474"/>
                    </a:lnTo>
                    <a:lnTo>
                      <a:pt x="522" y="1422"/>
                    </a:lnTo>
                    <a:lnTo>
                      <a:pt x="537" y="1371"/>
                    </a:lnTo>
                    <a:lnTo>
                      <a:pt x="553" y="1321"/>
                    </a:lnTo>
                    <a:lnTo>
                      <a:pt x="568" y="1271"/>
                    </a:lnTo>
                    <a:lnTo>
                      <a:pt x="583" y="1223"/>
                    </a:lnTo>
                    <a:lnTo>
                      <a:pt x="600" y="1174"/>
                    </a:lnTo>
                    <a:lnTo>
                      <a:pt x="614" y="1129"/>
                    </a:lnTo>
                    <a:lnTo>
                      <a:pt x="629" y="1083"/>
                    </a:lnTo>
                    <a:lnTo>
                      <a:pt x="645" y="1038"/>
                    </a:lnTo>
                    <a:lnTo>
                      <a:pt x="660" y="994"/>
                    </a:lnTo>
                    <a:lnTo>
                      <a:pt x="675" y="951"/>
                    </a:lnTo>
                    <a:lnTo>
                      <a:pt x="690" y="909"/>
                    </a:lnTo>
                    <a:lnTo>
                      <a:pt x="706" y="868"/>
                    </a:lnTo>
                    <a:lnTo>
                      <a:pt x="721" y="828"/>
                    </a:lnTo>
                    <a:lnTo>
                      <a:pt x="736" y="788"/>
                    </a:lnTo>
                    <a:lnTo>
                      <a:pt x="751" y="750"/>
                    </a:lnTo>
                    <a:lnTo>
                      <a:pt x="767" y="712"/>
                    </a:lnTo>
                    <a:lnTo>
                      <a:pt x="782" y="676"/>
                    </a:lnTo>
                    <a:lnTo>
                      <a:pt x="797" y="641"/>
                    </a:lnTo>
                    <a:lnTo>
                      <a:pt x="813" y="606"/>
                    </a:lnTo>
                    <a:lnTo>
                      <a:pt x="829" y="572"/>
                    </a:lnTo>
                    <a:lnTo>
                      <a:pt x="844" y="540"/>
                    </a:lnTo>
                    <a:lnTo>
                      <a:pt x="859" y="508"/>
                    </a:lnTo>
                    <a:lnTo>
                      <a:pt x="875" y="477"/>
                    </a:lnTo>
                    <a:lnTo>
                      <a:pt x="890" y="446"/>
                    </a:lnTo>
                    <a:lnTo>
                      <a:pt x="907" y="417"/>
                    </a:lnTo>
                    <a:lnTo>
                      <a:pt x="922" y="390"/>
                    </a:lnTo>
                    <a:lnTo>
                      <a:pt x="937" y="362"/>
                    </a:lnTo>
                    <a:lnTo>
                      <a:pt x="953" y="336"/>
                    </a:lnTo>
                    <a:lnTo>
                      <a:pt x="969" y="311"/>
                    </a:lnTo>
                    <a:lnTo>
                      <a:pt x="985" y="286"/>
                    </a:lnTo>
                    <a:lnTo>
                      <a:pt x="1002" y="262"/>
                    </a:lnTo>
                    <a:lnTo>
                      <a:pt x="1017" y="241"/>
                    </a:lnTo>
                    <a:lnTo>
                      <a:pt x="1034" y="219"/>
                    </a:lnTo>
                    <a:lnTo>
                      <a:pt x="1050" y="198"/>
                    </a:lnTo>
                    <a:lnTo>
                      <a:pt x="1068" y="177"/>
                    </a:lnTo>
                    <a:lnTo>
                      <a:pt x="1083" y="160"/>
                    </a:lnTo>
                    <a:lnTo>
                      <a:pt x="1100" y="142"/>
                    </a:lnTo>
                    <a:lnTo>
                      <a:pt x="1120" y="123"/>
                    </a:lnTo>
                    <a:lnTo>
                      <a:pt x="1135" y="109"/>
                    </a:lnTo>
                    <a:lnTo>
                      <a:pt x="1153" y="94"/>
                    </a:lnTo>
                    <a:lnTo>
                      <a:pt x="1174" y="78"/>
                    </a:lnTo>
                    <a:lnTo>
                      <a:pt x="1189" y="67"/>
                    </a:lnTo>
                    <a:lnTo>
                      <a:pt x="1211" y="53"/>
                    </a:lnTo>
                    <a:lnTo>
                      <a:pt x="1226" y="44"/>
                    </a:lnTo>
                    <a:lnTo>
                      <a:pt x="1250" y="32"/>
                    </a:lnTo>
                    <a:lnTo>
                      <a:pt x="1265" y="25"/>
                    </a:lnTo>
                    <a:lnTo>
                      <a:pt x="1290" y="16"/>
                    </a:lnTo>
                    <a:lnTo>
                      <a:pt x="1311" y="11"/>
                    </a:lnTo>
                    <a:lnTo>
                      <a:pt x="1326" y="7"/>
                    </a:lnTo>
                    <a:lnTo>
                      <a:pt x="1355" y="2"/>
                    </a:lnTo>
                    <a:lnTo>
                      <a:pt x="1375" y="1"/>
                    </a:lnTo>
                    <a:lnTo>
                      <a:pt x="1396" y="0"/>
                    </a:lnTo>
                    <a:lnTo>
                      <a:pt x="1411" y="0"/>
                    </a:lnTo>
                    <a:lnTo>
                      <a:pt x="1439" y="3"/>
                    </a:lnTo>
                    <a:lnTo>
                      <a:pt x="1460" y="7"/>
                    </a:lnTo>
                    <a:lnTo>
                      <a:pt x="1481" y="13"/>
                    </a:lnTo>
                    <a:lnTo>
                      <a:pt x="1502" y="19"/>
                    </a:lnTo>
                    <a:lnTo>
                      <a:pt x="1522" y="27"/>
                    </a:lnTo>
                    <a:lnTo>
                      <a:pt x="1542" y="36"/>
                    </a:lnTo>
                    <a:lnTo>
                      <a:pt x="1562" y="47"/>
                    </a:lnTo>
                    <a:lnTo>
                      <a:pt x="1581" y="58"/>
                    </a:lnTo>
                    <a:lnTo>
                      <a:pt x="1600" y="71"/>
                    </a:lnTo>
                    <a:lnTo>
                      <a:pt x="1618" y="84"/>
                    </a:lnTo>
                    <a:lnTo>
                      <a:pt x="1636" y="99"/>
                    </a:lnTo>
                    <a:lnTo>
                      <a:pt x="1657" y="117"/>
                    </a:lnTo>
                    <a:lnTo>
                      <a:pt x="1672" y="131"/>
                    </a:lnTo>
                    <a:lnTo>
                      <a:pt x="1689" y="149"/>
                    </a:lnTo>
                    <a:lnTo>
                      <a:pt x="1707" y="167"/>
                    </a:lnTo>
                    <a:lnTo>
                      <a:pt x="1725" y="189"/>
                    </a:lnTo>
                    <a:lnTo>
                      <a:pt x="1740" y="207"/>
                    </a:lnTo>
                    <a:lnTo>
                      <a:pt x="1757" y="228"/>
                    </a:lnTo>
                    <a:lnTo>
                      <a:pt x="1775" y="253"/>
                    </a:lnTo>
                    <a:lnTo>
                      <a:pt x="1790" y="274"/>
                    </a:lnTo>
                    <a:lnTo>
                      <a:pt x="1806" y="297"/>
                    </a:lnTo>
                    <a:lnTo>
                      <a:pt x="1823" y="325"/>
                    </a:lnTo>
                    <a:lnTo>
                      <a:pt x="1838" y="349"/>
                    </a:lnTo>
                    <a:lnTo>
                      <a:pt x="1854" y="375"/>
                    </a:lnTo>
                    <a:lnTo>
                      <a:pt x="1870" y="405"/>
                    </a:lnTo>
                    <a:lnTo>
                      <a:pt x="1885" y="432"/>
                    </a:lnTo>
                    <a:lnTo>
                      <a:pt x="1902" y="463"/>
                    </a:lnTo>
                    <a:lnTo>
                      <a:pt x="1917" y="492"/>
                    </a:lnTo>
                    <a:lnTo>
                      <a:pt x="1932" y="524"/>
                    </a:lnTo>
                    <a:lnTo>
                      <a:pt x="1948" y="558"/>
                    </a:lnTo>
                    <a:lnTo>
                      <a:pt x="1963" y="590"/>
                    </a:lnTo>
                    <a:lnTo>
                      <a:pt x="1979" y="624"/>
                    </a:lnTo>
                    <a:lnTo>
                      <a:pt x="1995" y="661"/>
                    </a:lnTo>
                    <a:lnTo>
                      <a:pt x="2010" y="696"/>
                    </a:lnTo>
                    <a:lnTo>
                      <a:pt x="2025" y="733"/>
                    </a:lnTo>
                    <a:lnTo>
                      <a:pt x="2040" y="770"/>
                    </a:lnTo>
                    <a:lnTo>
                      <a:pt x="2056" y="809"/>
                    </a:lnTo>
                    <a:lnTo>
                      <a:pt x="2071" y="851"/>
                    </a:lnTo>
                    <a:lnTo>
                      <a:pt x="2086" y="891"/>
                    </a:lnTo>
                    <a:lnTo>
                      <a:pt x="2102" y="932"/>
                    </a:lnTo>
                    <a:lnTo>
                      <a:pt x="2117" y="975"/>
                    </a:lnTo>
                    <a:lnTo>
                      <a:pt x="2132" y="1017"/>
                    </a:lnTo>
                    <a:lnTo>
                      <a:pt x="2148" y="1062"/>
                    </a:lnTo>
                    <a:lnTo>
                      <a:pt x="2164" y="1108"/>
                    </a:lnTo>
                    <a:lnTo>
                      <a:pt x="2179" y="1155"/>
                    </a:lnTo>
                    <a:lnTo>
                      <a:pt x="2194" y="1202"/>
                    </a:lnTo>
                    <a:lnTo>
                      <a:pt x="2209" y="1249"/>
                    </a:lnTo>
                    <a:lnTo>
                      <a:pt x="2224" y="1299"/>
                    </a:lnTo>
                    <a:lnTo>
                      <a:pt x="2239" y="1348"/>
                    </a:lnTo>
                    <a:lnTo>
                      <a:pt x="2254" y="1399"/>
                    </a:lnTo>
                    <a:lnTo>
                      <a:pt x="2270" y="1452"/>
                    </a:lnTo>
                    <a:lnTo>
                      <a:pt x="2285" y="1504"/>
                    </a:lnTo>
                    <a:lnTo>
                      <a:pt x="2300" y="1557"/>
                    </a:lnTo>
                    <a:lnTo>
                      <a:pt x="2315" y="1612"/>
                    </a:lnTo>
                    <a:lnTo>
                      <a:pt x="2330" y="1666"/>
                    </a:lnTo>
                    <a:lnTo>
                      <a:pt x="2345" y="1723"/>
                    </a:lnTo>
                    <a:lnTo>
                      <a:pt x="2360" y="1780"/>
                    </a:lnTo>
                    <a:lnTo>
                      <a:pt x="2375" y="1837"/>
                    </a:lnTo>
                    <a:lnTo>
                      <a:pt x="2390" y="1895"/>
                    </a:lnTo>
                    <a:lnTo>
                      <a:pt x="2406" y="1955"/>
                    </a:lnTo>
                    <a:lnTo>
                      <a:pt x="2421" y="2015"/>
                    </a:lnTo>
                    <a:lnTo>
                      <a:pt x="2436" y="2077"/>
                    </a:lnTo>
                    <a:lnTo>
                      <a:pt x="2451" y="2139"/>
                    </a:lnTo>
                    <a:lnTo>
                      <a:pt x="2466" y="2201"/>
                    </a:lnTo>
                    <a:lnTo>
                      <a:pt x="2481" y="2264"/>
                    </a:lnTo>
                    <a:lnTo>
                      <a:pt x="2496" y="2329"/>
                    </a:lnTo>
                    <a:lnTo>
                      <a:pt x="2511" y="2394"/>
                    </a:lnTo>
                    <a:lnTo>
                      <a:pt x="2526" y="2460"/>
                    </a:lnTo>
                    <a:lnTo>
                      <a:pt x="2541" y="2526"/>
                    </a:lnTo>
                    <a:lnTo>
                      <a:pt x="2556" y="2595"/>
                    </a:lnTo>
                    <a:lnTo>
                      <a:pt x="2571" y="2663"/>
                    </a:lnTo>
                    <a:lnTo>
                      <a:pt x="2586" y="2732"/>
                    </a:lnTo>
                    <a:lnTo>
                      <a:pt x="2601" y="2801"/>
                    </a:lnTo>
                    <a:lnTo>
                      <a:pt x="2616" y="2873"/>
                    </a:lnTo>
                    <a:lnTo>
                      <a:pt x="2631" y="2944"/>
                    </a:lnTo>
                    <a:lnTo>
                      <a:pt x="2646" y="3016"/>
                    </a:lnTo>
                    <a:lnTo>
                      <a:pt x="2661" y="3088"/>
                    </a:lnTo>
                    <a:lnTo>
                      <a:pt x="2677" y="3162"/>
                    </a:lnTo>
                    <a:lnTo>
                      <a:pt x="2692" y="3236"/>
                    </a:lnTo>
                    <a:lnTo>
                      <a:pt x="2707" y="3310"/>
                    </a:lnTo>
                    <a:lnTo>
                      <a:pt x="2722" y="3387"/>
                    </a:lnTo>
                    <a:lnTo>
                      <a:pt x="2737" y="3463"/>
                    </a:lnTo>
                    <a:lnTo>
                      <a:pt x="2752" y="3540"/>
                    </a:lnTo>
                    <a:lnTo>
                      <a:pt x="2767" y="3618"/>
                    </a:lnTo>
                    <a:lnTo>
                      <a:pt x="2782" y="3696"/>
                    </a:lnTo>
                    <a:lnTo>
                      <a:pt x="2797" y="3776"/>
                    </a:lnTo>
                    <a:lnTo>
                      <a:pt x="2813" y="3853"/>
                    </a:lnTo>
                    <a:lnTo>
                      <a:pt x="2828" y="3936"/>
                    </a:lnTo>
                    <a:lnTo>
                      <a:pt x="2843" y="4017"/>
                    </a:lnTo>
                    <a:lnTo>
                      <a:pt x="2858" y="4098"/>
                    </a:lnTo>
                    <a:lnTo>
                      <a:pt x="2873" y="4180"/>
                    </a:lnTo>
                    <a:lnTo>
                      <a:pt x="2888" y="4263"/>
                    </a:lnTo>
                    <a:lnTo>
                      <a:pt x="2903" y="4346"/>
                    </a:lnTo>
                    <a:lnTo>
                      <a:pt x="2918" y="4432"/>
                    </a:lnTo>
                    <a:lnTo>
                      <a:pt x="2933" y="4516"/>
                    </a:lnTo>
                    <a:lnTo>
                      <a:pt x="2948" y="4601"/>
                    </a:lnTo>
                    <a:lnTo>
                      <a:pt x="2963" y="4687"/>
                    </a:lnTo>
                    <a:lnTo>
                      <a:pt x="2978" y="4774"/>
                    </a:lnTo>
                    <a:lnTo>
                      <a:pt x="2993" y="4860"/>
                    </a:lnTo>
                    <a:lnTo>
                      <a:pt x="3008" y="4948"/>
                    </a:lnTo>
                    <a:lnTo>
                      <a:pt x="3023" y="5036"/>
                    </a:lnTo>
                    <a:lnTo>
                      <a:pt x="3038" y="5126"/>
                    </a:lnTo>
                    <a:lnTo>
                      <a:pt x="3053" y="5215"/>
                    </a:lnTo>
                    <a:lnTo>
                      <a:pt x="3068" y="5304"/>
                    </a:lnTo>
                    <a:lnTo>
                      <a:pt x="3083" y="5395"/>
                    </a:lnTo>
                    <a:lnTo>
                      <a:pt x="3098" y="5485"/>
                    </a:lnTo>
                    <a:lnTo>
                      <a:pt x="3113" y="5576"/>
                    </a:lnTo>
                    <a:lnTo>
                      <a:pt x="3128" y="5668"/>
                    </a:lnTo>
                    <a:lnTo>
                      <a:pt x="3143" y="5760"/>
                    </a:lnTo>
                    <a:lnTo>
                      <a:pt x="3158" y="5853"/>
                    </a:lnTo>
                    <a:lnTo>
                      <a:pt x="3173" y="5946"/>
                    </a:lnTo>
                    <a:lnTo>
                      <a:pt x="3188" y="6039"/>
                    </a:lnTo>
                    <a:lnTo>
                      <a:pt x="3203" y="6133"/>
                    </a:lnTo>
                    <a:lnTo>
                      <a:pt x="3218" y="6227"/>
                    </a:lnTo>
                    <a:lnTo>
                      <a:pt x="3233" y="6322"/>
                    </a:lnTo>
                    <a:lnTo>
                      <a:pt x="3248" y="6417"/>
                    </a:lnTo>
                    <a:lnTo>
                      <a:pt x="3263" y="6514"/>
                    </a:lnTo>
                    <a:lnTo>
                      <a:pt x="3278" y="6610"/>
                    </a:lnTo>
                    <a:lnTo>
                      <a:pt x="3293" y="6706"/>
                    </a:lnTo>
                    <a:lnTo>
                      <a:pt x="3308" y="6803"/>
                    </a:lnTo>
                    <a:lnTo>
                      <a:pt x="3323" y="6900"/>
                    </a:lnTo>
                    <a:lnTo>
                      <a:pt x="3338" y="6998"/>
                    </a:lnTo>
                    <a:lnTo>
                      <a:pt x="3353" y="7095"/>
                    </a:lnTo>
                    <a:lnTo>
                      <a:pt x="3368" y="7193"/>
                    </a:lnTo>
                    <a:lnTo>
                      <a:pt x="3383" y="7292"/>
                    </a:lnTo>
                    <a:lnTo>
                      <a:pt x="3398" y="7391"/>
                    </a:lnTo>
                    <a:lnTo>
                      <a:pt x="3413" y="7490"/>
                    </a:lnTo>
                    <a:lnTo>
                      <a:pt x="3428" y="7589"/>
                    </a:lnTo>
                    <a:lnTo>
                      <a:pt x="3443" y="7689"/>
                    </a:lnTo>
                    <a:lnTo>
                      <a:pt x="3458" y="7789"/>
                    </a:lnTo>
                    <a:lnTo>
                      <a:pt x="3473" y="7889"/>
                    </a:lnTo>
                    <a:lnTo>
                      <a:pt x="3489" y="7988"/>
                    </a:lnTo>
                    <a:lnTo>
                      <a:pt x="3504" y="8090"/>
                    </a:lnTo>
                    <a:lnTo>
                      <a:pt x="3519" y="8191"/>
                    </a:lnTo>
                    <a:lnTo>
                      <a:pt x="3534" y="8292"/>
                    </a:lnTo>
                    <a:lnTo>
                      <a:pt x="3549" y="8393"/>
                    </a:lnTo>
                    <a:lnTo>
                      <a:pt x="3564" y="8496"/>
                    </a:lnTo>
                    <a:lnTo>
                      <a:pt x="3579" y="8598"/>
                    </a:lnTo>
                    <a:lnTo>
                      <a:pt x="3594" y="8698"/>
                    </a:lnTo>
                    <a:lnTo>
                      <a:pt x="3609" y="8802"/>
                    </a:lnTo>
                    <a:lnTo>
                      <a:pt x="3624" y="8904"/>
                    </a:lnTo>
                    <a:lnTo>
                      <a:pt x="3639" y="9006"/>
                    </a:lnTo>
                    <a:lnTo>
                      <a:pt x="3654" y="9109"/>
                    </a:lnTo>
                    <a:lnTo>
                      <a:pt x="3669" y="9211"/>
                    </a:lnTo>
                    <a:lnTo>
                      <a:pt x="3684" y="9314"/>
                    </a:lnTo>
                    <a:lnTo>
                      <a:pt x="3699" y="9417"/>
                    </a:lnTo>
                    <a:lnTo>
                      <a:pt x="3714" y="9520"/>
                    </a:lnTo>
                    <a:lnTo>
                      <a:pt x="3729" y="9623"/>
                    </a:lnTo>
                    <a:lnTo>
                      <a:pt x="3744" y="9726"/>
                    </a:lnTo>
                    <a:lnTo>
                      <a:pt x="3759" y="9830"/>
                    </a:lnTo>
                    <a:lnTo>
                      <a:pt x="3774" y="9933"/>
                    </a:lnTo>
                    <a:lnTo>
                      <a:pt x="3789" y="10036"/>
                    </a:lnTo>
                    <a:lnTo>
                      <a:pt x="3804" y="10140"/>
                    </a:lnTo>
                    <a:lnTo>
                      <a:pt x="3819" y="10243"/>
                    </a:lnTo>
                    <a:lnTo>
                      <a:pt x="3834" y="10347"/>
                    </a:lnTo>
                    <a:lnTo>
                      <a:pt x="3849" y="10450"/>
                    </a:lnTo>
                    <a:lnTo>
                      <a:pt x="3864" y="10554"/>
                    </a:lnTo>
                    <a:lnTo>
                      <a:pt x="3879" y="10657"/>
                    </a:lnTo>
                    <a:lnTo>
                      <a:pt x="3894" y="10761"/>
                    </a:lnTo>
                    <a:lnTo>
                      <a:pt x="3909" y="10864"/>
                    </a:lnTo>
                    <a:lnTo>
                      <a:pt x="3924" y="10967"/>
                    </a:lnTo>
                    <a:lnTo>
                      <a:pt x="3939" y="11071"/>
                    </a:lnTo>
                    <a:lnTo>
                      <a:pt x="3954" y="11174"/>
                    </a:lnTo>
                    <a:lnTo>
                      <a:pt x="3969" y="11277"/>
                    </a:lnTo>
                    <a:lnTo>
                      <a:pt x="3984" y="11380"/>
                    </a:lnTo>
                    <a:lnTo>
                      <a:pt x="3999" y="11483"/>
                    </a:lnTo>
                    <a:lnTo>
                      <a:pt x="4014" y="11586"/>
                    </a:lnTo>
                    <a:lnTo>
                      <a:pt x="4029" y="11689"/>
                    </a:lnTo>
                    <a:lnTo>
                      <a:pt x="4044" y="11791"/>
                    </a:lnTo>
                    <a:lnTo>
                      <a:pt x="4059" y="11894"/>
                    </a:lnTo>
                    <a:lnTo>
                      <a:pt x="4074" y="11996"/>
                    </a:lnTo>
                    <a:lnTo>
                      <a:pt x="4089" y="12098"/>
                    </a:lnTo>
                    <a:lnTo>
                      <a:pt x="4104" y="12200"/>
                    </a:lnTo>
                    <a:lnTo>
                      <a:pt x="4119" y="12302"/>
                    </a:lnTo>
                    <a:lnTo>
                      <a:pt x="4134" y="12404"/>
                    </a:lnTo>
                    <a:lnTo>
                      <a:pt x="4149" y="12504"/>
                    </a:lnTo>
                    <a:lnTo>
                      <a:pt x="4165" y="12606"/>
                    </a:lnTo>
                    <a:lnTo>
                      <a:pt x="4180" y="12707"/>
                    </a:lnTo>
                    <a:lnTo>
                      <a:pt x="4195" y="12807"/>
                    </a:lnTo>
                    <a:lnTo>
                      <a:pt x="4210" y="12908"/>
                    </a:lnTo>
                    <a:lnTo>
                      <a:pt x="4225" y="13008"/>
                    </a:lnTo>
                    <a:lnTo>
                      <a:pt x="4240" y="13108"/>
                    </a:lnTo>
                    <a:lnTo>
                      <a:pt x="4255" y="13208"/>
                    </a:lnTo>
                    <a:lnTo>
                      <a:pt x="4270" y="13308"/>
                    </a:lnTo>
                    <a:lnTo>
                      <a:pt x="4285" y="13407"/>
                    </a:lnTo>
                    <a:lnTo>
                      <a:pt x="4300" y="13506"/>
                    </a:lnTo>
                    <a:lnTo>
                      <a:pt x="4315" y="13605"/>
                    </a:lnTo>
                    <a:lnTo>
                      <a:pt x="4330" y="13703"/>
                    </a:lnTo>
                    <a:lnTo>
                      <a:pt x="4345" y="13801"/>
                    </a:lnTo>
                    <a:lnTo>
                      <a:pt x="4360" y="13898"/>
                    </a:lnTo>
                    <a:lnTo>
                      <a:pt x="4375" y="13996"/>
                    </a:lnTo>
                    <a:lnTo>
                      <a:pt x="4390" y="14093"/>
                    </a:lnTo>
                    <a:lnTo>
                      <a:pt x="4405" y="14189"/>
                    </a:lnTo>
                    <a:lnTo>
                      <a:pt x="4420" y="14285"/>
                    </a:lnTo>
                    <a:lnTo>
                      <a:pt x="4435" y="14381"/>
                    </a:lnTo>
                    <a:lnTo>
                      <a:pt x="4450" y="14477"/>
                    </a:lnTo>
                    <a:lnTo>
                      <a:pt x="4465" y="14571"/>
                    </a:lnTo>
                    <a:lnTo>
                      <a:pt x="4480" y="14665"/>
                    </a:lnTo>
                    <a:lnTo>
                      <a:pt x="4495" y="14760"/>
                    </a:lnTo>
                    <a:lnTo>
                      <a:pt x="4510" y="14853"/>
                    </a:lnTo>
                    <a:lnTo>
                      <a:pt x="4525" y="14947"/>
                    </a:lnTo>
                    <a:lnTo>
                      <a:pt x="4540" y="15039"/>
                    </a:lnTo>
                    <a:lnTo>
                      <a:pt x="4555" y="15132"/>
                    </a:lnTo>
                    <a:lnTo>
                      <a:pt x="4570" y="15224"/>
                    </a:lnTo>
                    <a:lnTo>
                      <a:pt x="4585" y="15315"/>
                    </a:lnTo>
                    <a:lnTo>
                      <a:pt x="4600" y="15406"/>
                    </a:lnTo>
                    <a:lnTo>
                      <a:pt x="4615" y="15497"/>
                    </a:lnTo>
                    <a:lnTo>
                      <a:pt x="4630" y="15586"/>
                    </a:lnTo>
                    <a:lnTo>
                      <a:pt x="4645" y="15676"/>
                    </a:lnTo>
                    <a:lnTo>
                      <a:pt x="4660" y="15765"/>
                    </a:lnTo>
                    <a:lnTo>
                      <a:pt x="4675" y="15852"/>
                    </a:lnTo>
                    <a:lnTo>
                      <a:pt x="4690" y="15940"/>
                    </a:lnTo>
                    <a:lnTo>
                      <a:pt x="4705" y="16027"/>
                    </a:lnTo>
                    <a:lnTo>
                      <a:pt x="4720" y="16114"/>
                    </a:lnTo>
                    <a:lnTo>
                      <a:pt x="4735" y="16200"/>
                    </a:lnTo>
                    <a:lnTo>
                      <a:pt x="4750" y="16286"/>
                    </a:lnTo>
                    <a:lnTo>
                      <a:pt x="4765" y="16371"/>
                    </a:lnTo>
                    <a:lnTo>
                      <a:pt x="4780" y="16455"/>
                    </a:lnTo>
                    <a:lnTo>
                      <a:pt x="4795" y="16539"/>
                    </a:lnTo>
                    <a:lnTo>
                      <a:pt x="4810" y="16621"/>
                    </a:lnTo>
                    <a:lnTo>
                      <a:pt x="4825" y="16704"/>
                    </a:lnTo>
                    <a:lnTo>
                      <a:pt x="4841" y="16784"/>
                    </a:lnTo>
                    <a:lnTo>
                      <a:pt x="4856" y="16867"/>
                    </a:lnTo>
                    <a:lnTo>
                      <a:pt x="4871" y="16947"/>
                    </a:lnTo>
                    <a:lnTo>
                      <a:pt x="4886" y="17027"/>
                    </a:lnTo>
                    <a:lnTo>
                      <a:pt x="4901" y="17107"/>
                    </a:lnTo>
                    <a:lnTo>
                      <a:pt x="4916" y="17184"/>
                    </a:lnTo>
                    <a:lnTo>
                      <a:pt x="4931" y="17262"/>
                    </a:lnTo>
                    <a:lnTo>
                      <a:pt x="4946" y="17340"/>
                    </a:lnTo>
                    <a:lnTo>
                      <a:pt x="4961" y="17416"/>
                    </a:lnTo>
                    <a:lnTo>
                      <a:pt x="4976" y="17492"/>
                    </a:lnTo>
                    <a:lnTo>
                      <a:pt x="4991" y="17567"/>
                    </a:lnTo>
                    <a:lnTo>
                      <a:pt x="5006" y="17642"/>
                    </a:lnTo>
                    <a:lnTo>
                      <a:pt x="5021" y="17715"/>
                    </a:lnTo>
                    <a:lnTo>
                      <a:pt x="5036" y="17788"/>
                    </a:lnTo>
                    <a:lnTo>
                      <a:pt x="5050" y="17860"/>
                    </a:lnTo>
                    <a:lnTo>
                      <a:pt x="5065" y="17932"/>
                    </a:lnTo>
                    <a:lnTo>
                      <a:pt x="5080" y="18001"/>
                    </a:lnTo>
                    <a:lnTo>
                      <a:pt x="5095" y="18071"/>
                    </a:lnTo>
                    <a:lnTo>
                      <a:pt x="5110" y="18141"/>
                    </a:lnTo>
                    <a:lnTo>
                      <a:pt x="5125" y="18209"/>
                    </a:lnTo>
                    <a:lnTo>
                      <a:pt x="5140" y="18277"/>
                    </a:lnTo>
                    <a:lnTo>
                      <a:pt x="5155" y="18343"/>
                    </a:lnTo>
                    <a:lnTo>
                      <a:pt x="5170" y="18409"/>
                    </a:lnTo>
                    <a:lnTo>
                      <a:pt x="5185" y="18474"/>
                    </a:lnTo>
                    <a:lnTo>
                      <a:pt x="5200" y="18539"/>
                    </a:lnTo>
                    <a:lnTo>
                      <a:pt x="5215" y="18603"/>
                    </a:lnTo>
                    <a:lnTo>
                      <a:pt x="5230" y="18665"/>
                    </a:lnTo>
                    <a:lnTo>
                      <a:pt x="5245" y="18727"/>
                    </a:lnTo>
                    <a:lnTo>
                      <a:pt x="5260" y="18788"/>
                    </a:lnTo>
                    <a:lnTo>
                      <a:pt x="5275" y="18849"/>
                    </a:lnTo>
                    <a:lnTo>
                      <a:pt x="5290" y="18907"/>
                    </a:lnTo>
                    <a:lnTo>
                      <a:pt x="5305" y="18966"/>
                    </a:lnTo>
                    <a:lnTo>
                      <a:pt x="5319" y="19023"/>
                    </a:lnTo>
                    <a:lnTo>
                      <a:pt x="5334" y="19080"/>
                    </a:lnTo>
                    <a:lnTo>
                      <a:pt x="5349" y="19136"/>
                    </a:lnTo>
                    <a:lnTo>
                      <a:pt x="5364" y="19190"/>
                    </a:lnTo>
                    <a:lnTo>
                      <a:pt x="5379" y="19245"/>
                    </a:lnTo>
                    <a:lnTo>
                      <a:pt x="5394" y="19297"/>
                    </a:lnTo>
                    <a:lnTo>
                      <a:pt x="5409" y="19350"/>
                    </a:lnTo>
                    <a:lnTo>
                      <a:pt x="5424" y="19402"/>
                    </a:lnTo>
                    <a:lnTo>
                      <a:pt x="5438" y="19451"/>
                    </a:lnTo>
                    <a:lnTo>
                      <a:pt x="5453" y="19501"/>
                    </a:lnTo>
                    <a:lnTo>
                      <a:pt x="5468" y="19549"/>
                    </a:lnTo>
                    <a:lnTo>
                      <a:pt x="5483" y="19597"/>
                    </a:lnTo>
                    <a:lnTo>
                      <a:pt x="5498" y="19645"/>
                    </a:lnTo>
                    <a:lnTo>
                      <a:pt x="5513" y="19688"/>
                    </a:lnTo>
                    <a:lnTo>
                      <a:pt x="5529" y="19734"/>
                    </a:lnTo>
                    <a:lnTo>
                      <a:pt x="5544" y="19779"/>
                    </a:lnTo>
                    <a:lnTo>
                      <a:pt x="5558" y="19821"/>
                    </a:lnTo>
                    <a:lnTo>
                      <a:pt x="5573" y="19864"/>
                    </a:lnTo>
                    <a:lnTo>
                      <a:pt x="5588" y="19903"/>
                    </a:lnTo>
                    <a:lnTo>
                      <a:pt x="5603" y="19944"/>
                    </a:lnTo>
                    <a:lnTo>
                      <a:pt x="5617" y="19984"/>
                    </a:lnTo>
                    <a:lnTo>
                      <a:pt x="5632" y="20020"/>
                    </a:lnTo>
                    <a:lnTo>
                      <a:pt x="5647" y="20058"/>
                    </a:lnTo>
                    <a:lnTo>
                      <a:pt x="5661" y="20094"/>
                    </a:lnTo>
                    <a:lnTo>
                      <a:pt x="5676" y="20130"/>
                    </a:lnTo>
                    <a:lnTo>
                      <a:pt x="5691" y="20164"/>
                    </a:lnTo>
                    <a:lnTo>
                      <a:pt x="5705" y="20197"/>
                    </a:lnTo>
                    <a:lnTo>
                      <a:pt x="5720" y="20229"/>
                    </a:lnTo>
                    <a:lnTo>
                      <a:pt x="5734" y="20260"/>
                    </a:lnTo>
                    <a:lnTo>
                      <a:pt x="5748" y="20288"/>
                    </a:lnTo>
                    <a:lnTo>
                      <a:pt x="5763" y="20318"/>
                    </a:lnTo>
                    <a:lnTo>
                      <a:pt x="5778" y="20345"/>
                    </a:lnTo>
                    <a:lnTo>
                      <a:pt x="5792" y="20372"/>
                    </a:lnTo>
                    <a:lnTo>
                      <a:pt x="5806" y="20398"/>
                    </a:lnTo>
                    <a:lnTo>
                      <a:pt x="5821" y="20422"/>
                    </a:lnTo>
                    <a:lnTo>
                      <a:pt x="5835" y="20446"/>
                    </a:lnTo>
                    <a:lnTo>
                      <a:pt x="5849" y="20469"/>
                    </a:lnTo>
                    <a:lnTo>
                      <a:pt x="5863" y="20490"/>
                    </a:lnTo>
                    <a:lnTo>
                      <a:pt x="5877" y="20510"/>
                    </a:lnTo>
                    <a:lnTo>
                      <a:pt x="5891" y="20530"/>
                    </a:lnTo>
                    <a:lnTo>
                      <a:pt x="5904" y="20548"/>
                    </a:lnTo>
                    <a:lnTo>
                      <a:pt x="5918" y="20565"/>
                    </a:lnTo>
                    <a:lnTo>
                      <a:pt x="5931" y="20581"/>
                    </a:lnTo>
                    <a:lnTo>
                      <a:pt x="5944" y="20596"/>
                    </a:lnTo>
                    <a:lnTo>
                      <a:pt x="5958" y="20610"/>
                    </a:lnTo>
                    <a:lnTo>
                      <a:pt x="5968" y="20619"/>
                    </a:lnTo>
                    <a:lnTo>
                      <a:pt x="5983" y="20633"/>
                    </a:lnTo>
                    <a:lnTo>
                      <a:pt x="5995" y="20644"/>
                    </a:lnTo>
                    <a:lnTo>
                      <a:pt x="6007" y="20654"/>
                    </a:lnTo>
                    <a:lnTo>
                      <a:pt x="6016" y="20659"/>
                    </a:lnTo>
                    <a:lnTo>
                      <a:pt x="6031" y="20669"/>
                    </a:lnTo>
                    <a:lnTo>
                      <a:pt x="6042" y="20675"/>
                    </a:lnTo>
                    <a:lnTo>
                      <a:pt x="6048" y="20677"/>
                    </a:lnTo>
                    <a:lnTo>
                      <a:pt x="6063" y="20684"/>
                    </a:lnTo>
                    <a:lnTo>
                      <a:pt x="6073" y="20688"/>
                    </a:lnTo>
                    <a:lnTo>
                      <a:pt x="6077" y="20689"/>
                    </a:lnTo>
                    <a:lnTo>
                      <a:pt x="6092" y="20693"/>
                    </a:lnTo>
                    <a:lnTo>
                      <a:pt x="6095" y="20692"/>
                    </a:lnTo>
                    <a:lnTo>
                      <a:pt x="6104" y="20693"/>
                    </a:lnTo>
                    <a:lnTo>
                      <a:pt x="6120" y="20694"/>
                    </a:lnTo>
                    <a:lnTo>
                      <a:pt x="6122" y="20693"/>
                    </a:lnTo>
                    <a:lnTo>
                      <a:pt x="6131" y="20691"/>
                    </a:lnTo>
                    <a:lnTo>
                      <a:pt x="6146" y="20689"/>
                    </a:lnTo>
                    <a:lnTo>
                      <a:pt x="6149" y="20688"/>
                    </a:lnTo>
                    <a:lnTo>
                      <a:pt x="6158" y="20684"/>
                    </a:lnTo>
                    <a:lnTo>
                      <a:pt x="6168" y="20680"/>
                    </a:lnTo>
                    <a:lnTo>
                      <a:pt x="6183" y="20674"/>
                    </a:lnTo>
                    <a:lnTo>
                      <a:pt x="6188" y="20671"/>
                    </a:lnTo>
                    <a:lnTo>
                      <a:pt x="6199" y="20664"/>
                    </a:lnTo>
                    <a:lnTo>
                      <a:pt x="6210" y="20657"/>
                    </a:lnTo>
                    <a:lnTo>
                      <a:pt x="6222" y="20648"/>
                    </a:lnTo>
                    <a:lnTo>
                      <a:pt x="6233" y="20639"/>
                    </a:lnTo>
                    <a:lnTo>
                      <a:pt x="6246" y="20628"/>
                    </a:lnTo>
                    <a:lnTo>
                      <a:pt x="6258" y="20616"/>
                    </a:lnTo>
                    <a:lnTo>
                      <a:pt x="6271" y="20604"/>
                    </a:lnTo>
                    <a:lnTo>
                      <a:pt x="6283" y="20590"/>
                    </a:lnTo>
                    <a:lnTo>
                      <a:pt x="6295" y="20576"/>
                    </a:lnTo>
                    <a:lnTo>
                      <a:pt x="6310" y="20558"/>
                    </a:lnTo>
                    <a:lnTo>
                      <a:pt x="6323" y="20541"/>
                    </a:lnTo>
                    <a:lnTo>
                      <a:pt x="6337" y="20523"/>
                    </a:lnTo>
                    <a:lnTo>
                      <a:pt x="6350" y="20504"/>
                    </a:lnTo>
                    <a:lnTo>
                      <a:pt x="6364" y="20483"/>
                    </a:lnTo>
                    <a:lnTo>
                      <a:pt x="6377" y="20463"/>
                    </a:lnTo>
                    <a:lnTo>
                      <a:pt x="6392" y="20439"/>
                    </a:lnTo>
                    <a:lnTo>
                      <a:pt x="6406" y="20415"/>
                    </a:lnTo>
                    <a:lnTo>
                      <a:pt x="6420" y="20390"/>
                    </a:lnTo>
                    <a:lnTo>
                      <a:pt x="6435" y="20365"/>
                    </a:lnTo>
                    <a:lnTo>
                      <a:pt x="6448" y="20338"/>
                    </a:lnTo>
                    <a:lnTo>
                      <a:pt x="6463" y="20309"/>
                    </a:lnTo>
                    <a:lnTo>
                      <a:pt x="6478" y="20281"/>
                    </a:lnTo>
                    <a:lnTo>
                      <a:pt x="6492" y="20251"/>
                    </a:lnTo>
                    <a:lnTo>
                      <a:pt x="6507" y="20220"/>
                    </a:lnTo>
                    <a:lnTo>
                      <a:pt x="6521" y="20188"/>
                    </a:lnTo>
                    <a:lnTo>
                      <a:pt x="6536" y="20154"/>
                    </a:lnTo>
                    <a:lnTo>
                      <a:pt x="6550" y="20120"/>
                    </a:lnTo>
                    <a:lnTo>
                      <a:pt x="6565" y="20085"/>
                    </a:lnTo>
                    <a:lnTo>
                      <a:pt x="6580" y="20048"/>
                    </a:lnTo>
                    <a:lnTo>
                      <a:pt x="6594" y="20011"/>
                    </a:lnTo>
                    <a:lnTo>
                      <a:pt x="6609" y="19973"/>
                    </a:lnTo>
                    <a:lnTo>
                      <a:pt x="6624" y="19934"/>
                    </a:lnTo>
                    <a:lnTo>
                      <a:pt x="6638" y="19893"/>
                    </a:lnTo>
                    <a:lnTo>
                      <a:pt x="6653" y="19852"/>
                    </a:lnTo>
                    <a:lnTo>
                      <a:pt x="6668" y="19810"/>
                    </a:lnTo>
                    <a:lnTo>
                      <a:pt x="6684" y="19766"/>
                    </a:lnTo>
                    <a:lnTo>
                      <a:pt x="6698" y="19723"/>
                    </a:lnTo>
                    <a:lnTo>
                      <a:pt x="6713" y="19678"/>
                    </a:lnTo>
                    <a:lnTo>
                      <a:pt x="6728" y="19632"/>
                    </a:lnTo>
                    <a:lnTo>
                      <a:pt x="6743" y="19585"/>
                    </a:lnTo>
                    <a:lnTo>
                      <a:pt x="6758" y="19537"/>
                    </a:lnTo>
                    <a:lnTo>
                      <a:pt x="6773" y="19488"/>
                    </a:lnTo>
                    <a:lnTo>
                      <a:pt x="6788" y="19439"/>
                    </a:lnTo>
                    <a:lnTo>
                      <a:pt x="6802" y="19388"/>
                    </a:lnTo>
                    <a:lnTo>
                      <a:pt x="6817" y="19337"/>
                    </a:lnTo>
                    <a:lnTo>
                      <a:pt x="6832" y="19284"/>
                    </a:lnTo>
                    <a:lnTo>
                      <a:pt x="6847" y="19231"/>
                    </a:lnTo>
                    <a:lnTo>
                      <a:pt x="6862" y="19177"/>
                    </a:lnTo>
                    <a:lnTo>
                      <a:pt x="6877" y="19122"/>
                    </a:lnTo>
                    <a:lnTo>
                      <a:pt x="6892" y="19066"/>
                    </a:lnTo>
                    <a:lnTo>
                      <a:pt x="6907" y="19008"/>
                    </a:lnTo>
                    <a:lnTo>
                      <a:pt x="6922" y="18950"/>
                    </a:lnTo>
                    <a:lnTo>
                      <a:pt x="6936" y="18892"/>
                    </a:lnTo>
                    <a:lnTo>
                      <a:pt x="6951" y="18833"/>
                    </a:lnTo>
                    <a:lnTo>
                      <a:pt x="6966" y="18773"/>
                    </a:lnTo>
                    <a:lnTo>
                      <a:pt x="6981" y="18711"/>
                    </a:lnTo>
                    <a:lnTo>
                      <a:pt x="6996" y="18649"/>
                    </a:lnTo>
                    <a:lnTo>
                      <a:pt x="7011" y="18586"/>
                    </a:lnTo>
                    <a:lnTo>
                      <a:pt x="7026" y="18523"/>
                    </a:lnTo>
                    <a:lnTo>
                      <a:pt x="7041" y="18458"/>
                    </a:lnTo>
                    <a:lnTo>
                      <a:pt x="7056" y="18393"/>
                    </a:lnTo>
                    <a:lnTo>
                      <a:pt x="7071" y="18326"/>
                    </a:lnTo>
                    <a:lnTo>
                      <a:pt x="7086" y="18259"/>
                    </a:lnTo>
                    <a:lnTo>
                      <a:pt x="7101" y="18192"/>
                    </a:lnTo>
                    <a:lnTo>
                      <a:pt x="7116" y="18124"/>
                    </a:lnTo>
                    <a:lnTo>
                      <a:pt x="7131" y="18054"/>
                    </a:lnTo>
                    <a:lnTo>
                      <a:pt x="7146" y="17984"/>
                    </a:lnTo>
                    <a:lnTo>
                      <a:pt x="7161" y="17914"/>
                    </a:lnTo>
                    <a:lnTo>
                      <a:pt x="7175" y="17842"/>
                    </a:lnTo>
                    <a:lnTo>
                      <a:pt x="7190" y="17770"/>
                    </a:lnTo>
                    <a:lnTo>
                      <a:pt x="7205" y="17696"/>
                    </a:lnTo>
                    <a:lnTo>
                      <a:pt x="7220" y="17623"/>
                    </a:lnTo>
                    <a:lnTo>
                      <a:pt x="7235" y="17549"/>
                    </a:lnTo>
                    <a:lnTo>
                      <a:pt x="7250" y="17473"/>
                    </a:lnTo>
                    <a:lnTo>
                      <a:pt x="7265" y="17397"/>
                    </a:lnTo>
                    <a:lnTo>
                      <a:pt x="7280" y="17321"/>
                    </a:lnTo>
                    <a:lnTo>
                      <a:pt x="7295" y="17243"/>
                    </a:lnTo>
                    <a:lnTo>
                      <a:pt x="7310" y="17165"/>
                    </a:lnTo>
                    <a:lnTo>
                      <a:pt x="7325" y="17087"/>
                    </a:lnTo>
                    <a:lnTo>
                      <a:pt x="7340" y="17008"/>
                    </a:lnTo>
                    <a:lnTo>
                      <a:pt x="7356" y="16926"/>
                    </a:lnTo>
                    <a:lnTo>
                      <a:pt x="7371" y="16847"/>
                    </a:lnTo>
                    <a:lnTo>
                      <a:pt x="7386" y="16765"/>
                    </a:lnTo>
                    <a:lnTo>
                      <a:pt x="7401" y="16683"/>
                    </a:lnTo>
                    <a:lnTo>
                      <a:pt x="7416" y="16600"/>
                    </a:lnTo>
                    <a:lnTo>
                      <a:pt x="7431" y="16517"/>
                    </a:lnTo>
                    <a:lnTo>
                      <a:pt x="7446" y="16434"/>
                    </a:lnTo>
                    <a:lnTo>
                      <a:pt x="7461" y="16350"/>
                    </a:lnTo>
                    <a:lnTo>
                      <a:pt x="7476" y="16265"/>
                    </a:lnTo>
                    <a:lnTo>
                      <a:pt x="7491" y="16179"/>
                    </a:lnTo>
                    <a:lnTo>
                      <a:pt x="7506" y="16093"/>
                    </a:lnTo>
                    <a:lnTo>
                      <a:pt x="7521" y="16006"/>
                    </a:lnTo>
                    <a:lnTo>
                      <a:pt x="7536" y="15918"/>
                    </a:lnTo>
                    <a:lnTo>
                      <a:pt x="7551" y="15830"/>
                    </a:lnTo>
                    <a:lnTo>
                      <a:pt x="7566" y="15742"/>
                    </a:lnTo>
                    <a:lnTo>
                      <a:pt x="7581" y="15654"/>
                    </a:lnTo>
                    <a:lnTo>
                      <a:pt x="7596" y="15564"/>
                    </a:lnTo>
                    <a:lnTo>
                      <a:pt x="7611" y="15474"/>
                    </a:lnTo>
                    <a:lnTo>
                      <a:pt x="7626" y="15384"/>
                    </a:lnTo>
                    <a:lnTo>
                      <a:pt x="7641" y="15292"/>
                    </a:lnTo>
                    <a:lnTo>
                      <a:pt x="7656" y="15201"/>
                    </a:lnTo>
                    <a:lnTo>
                      <a:pt x="7671" y="15109"/>
                    </a:lnTo>
                    <a:lnTo>
                      <a:pt x="7686" y="15016"/>
                    </a:lnTo>
                    <a:lnTo>
                      <a:pt x="7701" y="14923"/>
                    </a:lnTo>
                    <a:lnTo>
                      <a:pt x="7716" y="14830"/>
                    </a:lnTo>
                    <a:lnTo>
                      <a:pt x="7731" y="14736"/>
                    </a:lnTo>
                    <a:lnTo>
                      <a:pt x="7746" y="14642"/>
                    </a:lnTo>
                    <a:lnTo>
                      <a:pt x="7761" y="14547"/>
                    </a:lnTo>
                    <a:lnTo>
                      <a:pt x="7776" y="14452"/>
                    </a:lnTo>
                    <a:lnTo>
                      <a:pt x="7791" y="14357"/>
                    </a:lnTo>
                    <a:lnTo>
                      <a:pt x="7806" y="14262"/>
                    </a:lnTo>
                    <a:lnTo>
                      <a:pt x="7821" y="14165"/>
                    </a:lnTo>
                    <a:lnTo>
                      <a:pt x="7836" y="14069"/>
                    </a:lnTo>
                    <a:lnTo>
                      <a:pt x="7851" y="13972"/>
                    </a:lnTo>
                    <a:lnTo>
                      <a:pt x="7866" y="13874"/>
                    </a:lnTo>
                    <a:lnTo>
                      <a:pt x="7881" y="13777"/>
                    </a:lnTo>
                    <a:lnTo>
                      <a:pt x="7896" y="13678"/>
                    </a:lnTo>
                    <a:lnTo>
                      <a:pt x="7911" y="13580"/>
                    </a:lnTo>
                    <a:lnTo>
                      <a:pt x="7926" y="13481"/>
                    </a:lnTo>
                    <a:lnTo>
                      <a:pt x="7941" y="13382"/>
                    </a:lnTo>
                    <a:lnTo>
                      <a:pt x="7956" y="13283"/>
                    </a:lnTo>
                    <a:lnTo>
                      <a:pt x="7971" y="13183"/>
                    </a:lnTo>
                    <a:lnTo>
                      <a:pt x="7986" y="13084"/>
                    </a:lnTo>
                    <a:lnTo>
                      <a:pt x="8001" y="12983"/>
                    </a:lnTo>
                    <a:lnTo>
                      <a:pt x="8016" y="12883"/>
                    </a:lnTo>
                    <a:lnTo>
                      <a:pt x="8032" y="12781"/>
                    </a:lnTo>
                    <a:lnTo>
                      <a:pt x="8047" y="12682"/>
                    </a:lnTo>
                    <a:lnTo>
                      <a:pt x="8062" y="12581"/>
                    </a:lnTo>
                    <a:lnTo>
                      <a:pt x="8076" y="12480"/>
                    </a:lnTo>
                    <a:lnTo>
                      <a:pt x="8092" y="12378"/>
                    </a:lnTo>
                    <a:lnTo>
                      <a:pt x="8106" y="12277"/>
                    </a:lnTo>
                    <a:lnTo>
                      <a:pt x="8121" y="12175"/>
                    </a:lnTo>
                    <a:lnTo>
                      <a:pt x="8136" y="12073"/>
                    </a:lnTo>
                    <a:lnTo>
                      <a:pt x="8151" y="11971"/>
                    </a:lnTo>
                    <a:lnTo>
                      <a:pt x="8166" y="11868"/>
                    </a:lnTo>
                    <a:lnTo>
                      <a:pt x="8181" y="11766"/>
                    </a:lnTo>
                    <a:lnTo>
                      <a:pt x="8196" y="11663"/>
                    </a:lnTo>
                    <a:lnTo>
                      <a:pt x="8211" y="11560"/>
                    </a:lnTo>
                    <a:lnTo>
                      <a:pt x="8226" y="11458"/>
                    </a:lnTo>
                    <a:lnTo>
                      <a:pt x="8241" y="11355"/>
                    </a:lnTo>
                    <a:lnTo>
                      <a:pt x="8256" y="11251"/>
                    </a:lnTo>
                    <a:lnTo>
                      <a:pt x="8271" y="11148"/>
                    </a:lnTo>
                    <a:lnTo>
                      <a:pt x="8286" y="11045"/>
                    </a:lnTo>
                    <a:lnTo>
                      <a:pt x="8301" y="10942"/>
                    </a:lnTo>
                    <a:lnTo>
                      <a:pt x="8316" y="10838"/>
                    </a:lnTo>
                    <a:lnTo>
                      <a:pt x="8331" y="10735"/>
                    </a:lnTo>
                    <a:lnTo>
                      <a:pt x="8346" y="10631"/>
                    </a:lnTo>
                    <a:lnTo>
                      <a:pt x="8361" y="10528"/>
                    </a:lnTo>
                    <a:lnTo>
                      <a:pt x="8376" y="10425"/>
                    </a:lnTo>
                    <a:lnTo>
                      <a:pt x="8391" y="10321"/>
                    </a:lnTo>
                    <a:lnTo>
                      <a:pt x="8406" y="10218"/>
                    </a:lnTo>
                    <a:lnTo>
                      <a:pt x="8421" y="10114"/>
                    </a:lnTo>
                    <a:lnTo>
                      <a:pt x="8436" y="10011"/>
                    </a:lnTo>
                    <a:lnTo>
                      <a:pt x="8451" y="9907"/>
                    </a:lnTo>
                    <a:lnTo>
                      <a:pt x="8466" y="9804"/>
                    </a:lnTo>
                    <a:lnTo>
                      <a:pt x="8481" y="9701"/>
                    </a:lnTo>
                    <a:lnTo>
                      <a:pt x="8496" y="9598"/>
                    </a:lnTo>
                    <a:lnTo>
                      <a:pt x="8511" y="9495"/>
                    </a:lnTo>
                    <a:lnTo>
                      <a:pt x="8526" y="9392"/>
                    </a:lnTo>
                    <a:lnTo>
                      <a:pt x="8541" y="9289"/>
                    </a:lnTo>
                    <a:lnTo>
                      <a:pt x="8556" y="9186"/>
                    </a:lnTo>
                    <a:lnTo>
                      <a:pt x="8571" y="9083"/>
                    </a:lnTo>
                    <a:lnTo>
                      <a:pt x="8586" y="8981"/>
                    </a:lnTo>
                    <a:lnTo>
                      <a:pt x="8601" y="8878"/>
                    </a:lnTo>
                    <a:lnTo>
                      <a:pt x="8616" y="8776"/>
                    </a:lnTo>
                    <a:lnTo>
                      <a:pt x="8631" y="8674"/>
                    </a:lnTo>
                    <a:lnTo>
                      <a:pt x="8646" y="8572"/>
                    </a:lnTo>
                    <a:lnTo>
                      <a:pt x="8662" y="8470"/>
                    </a:lnTo>
                    <a:lnTo>
                      <a:pt x="8676" y="8369"/>
                    </a:lnTo>
                    <a:lnTo>
                      <a:pt x="8692" y="8267"/>
                    </a:lnTo>
                    <a:lnTo>
                      <a:pt x="8708" y="8165"/>
                    </a:lnTo>
                    <a:lnTo>
                      <a:pt x="8723" y="8065"/>
                    </a:lnTo>
                    <a:lnTo>
                      <a:pt x="8738" y="7964"/>
                    </a:lnTo>
                    <a:lnTo>
                      <a:pt x="8753" y="7864"/>
                    </a:lnTo>
                    <a:lnTo>
                      <a:pt x="8768" y="7764"/>
                    </a:lnTo>
                    <a:lnTo>
                      <a:pt x="8783" y="7664"/>
                    </a:lnTo>
                    <a:lnTo>
                      <a:pt x="8798" y="7564"/>
                    </a:lnTo>
                    <a:lnTo>
                      <a:pt x="8813" y="7465"/>
                    </a:lnTo>
                    <a:lnTo>
                      <a:pt x="8828" y="7366"/>
                    </a:lnTo>
                    <a:lnTo>
                      <a:pt x="8843" y="7267"/>
                    </a:lnTo>
                    <a:lnTo>
                      <a:pt x="8858" y="7169"/>
                    </a:lnTo>
                    <a:lnTo>
                      <a:pt x="8873" y="7071"/>
                    </a:lnTo>
                    <a:lnTo>
                      <a:pt x="8888" y="6973"/>
                    </a:lnTo>
                    <a:lnTo>
                      <a:pt x="8903" y="6876"/>
                    </a:lnTo>
                    <a:lnTo>
                      <a:pt x="8918" y="6779"/>
                    </a:lnTo>
                    <a:lnTo>
                      <a:pt x="8933" y="6682"/>
                    </a:lnTo>
                    <a:lnTo>
                      <a:pt x="8948" y="6586"/>
                    </a:lnTo>
                    <a:lnTo>
                      <a:pt x="8963" y="6490"/>
                    </a:lnTo>
                    <a:lnTo>
                      <a:pt x="8978" y="6394"/>
                    </a:lnTo>
                    <a:lnTo>
                      <a:pt x="8993" y="6299"/>
                    </a:lnTo>
                    <a:lnTo>
                      <a:pt x="9008" y="6204"/>
                    </a:lnTo>
                    <a:lnTo>
                      <a:pt x="9023" y="6110"/>
                    </a:lnTo>
                    <a:lnTo>
                      <a:pt x="9038" y="6016"/>
                    </a:lnTo>
                    <a:lnTo>
                      <a:pt x="9053" y="5923"/>
                    </a:lnTo>
                    <a:lnTo>
                      <a:pt x="9068" y="5830"/>
                    </a:lnTo>
                    <a:lnTo>
                      <a:pt x="9083" y="5737"/>
                    </a:lnTo>
                    <a:lnTo>
                      <a:pt x="9098" y="5645"/>
                    </a:lnTo>
                    <a:lnTo>
                      <a:pt x="9113" y="5554"/>
                    </a:lnTo>
                    <a:lnTo>
                      <a:pt x="9128" y="5463"/>
                    </a:lnTo>
                    <a:lnTo>
                      <a:pt x="9143" y="5372"/>
                    </a:lnTo>
                    <a:lnTo>
                      <a:pt x="9158" y="5282"/>
                    </a:lnTo>
                    <a:lnTo>
                      <a:pt x="9173" y="5193"/>
                    </a:lnTo>
                    <a:lnTo>
                      <a:pt x="9188" y="5104"/>
                    </a:lnTo>
                    <a:lnTo>
                      <a:pt x="9203" y="5015"/>
                    </a:lnTo>
                    <a:lnTo>
                      <a:pt x="9218" y="4926"/>
                    </a:lnTo>
                    <a:lnTo>
                      <a:pt x="9233" y="4839"/>
                    </a:lnTo>
                    <a:lnTo>
                      <a:pt x="9248" y="4752"/>
                    </a:lnTo>
                    <a:lnTo>
                      <a:pt x="9263" y="4666"/>
                    </a:lnTo>
                    <a:lnTo>
                      <a:pt x="9278" y="4580"/>
                    </a:lnTo>
                    <a:lnTo>
                      <a:pt x="9293" y="4495"/>
                    </a:lnTo>
                    <a:lnTo>
                      <a:pt x="9308" y="4411"/>
                    </a:lnTo>
                    <a:lnTo>
                      <a:pt x="9323" y="4327"/>
                    </a:lnTo>
                    <a:lnTo>
                      <a:pt x="9338" y="4243"/>
                    </a:lnTo>
                    <a:lnTo>
                      <a:pt x="9353" y="4160"/>
                    </a:lnTo>
                    <a:lnTo>
                      <a:pt x="9368" y="4078"/>
                    </a:lnTo>
                    <a:lnTo>
                      <a:pt x="9384" y="3995"/>
                    </a:lnTo>
                    <a:lnTo>
                      <a:pt x="9399" y="3916"/>
                    </a:lnTo>
                    <a:lnTo>
                      <a:pt x="9414" y="3836"/>
                    </a:lnTo>
                    <a:lnTo>
                      <a:pt x="9429" y="3756"/>
                    </a:lnTo>
                    <a:lnTo>
                      <a:pt x="9444" y="3677"/>
                    </a:lnTo>
                    <a:lnTo>
                      <a:pt x="9459" y="3598"/>
                    </a:lnTo>
                    <a:lnTo>
                      <a:pt x="9474" y="3521"/>
                    </a:lnTo>
                    <a:lnTo>
                      <a:pt x="9489" y="3444"/>
                    </a:lnTo>
                    <a:lnTo>
                      <a:pt x="9504" y="3368"/>
                    </a:lnTo>
                    <a:lnTo>
                      <a:pt x="9519" y="3293"/>
                    </a:lnTo>
                    <a:lnTo>
                      <a:pt x="9534" y="3218"/>
                    </a:lnTo>
                    <a:lnTo>
                      <a:pt x="9549" y="3143"/>
                    </a:lnTo>
                    <a:lnTo>
                      <a:pt x="9564" y="3070"/>
                    </a:lnTo>
                    <a:lnTo>
                      <a:pt x="9579" y="2998"/>
                    </a:lnTo>
                    <a:lnTo>
                      <a:pt x="9594" y="2926"/>
                    </a:lnTo>
                    <a:lnTo>
                      <a:pt x="9610" y="2855"/>
                    </a:lnTo>
                    <a:lnTo>
                      <a:pt x="9625" y="2784"/>
                    </a:lnTo>
                    <a:lnTo>
                      <a:pt x="9640" y="2714"/>
                    </a:lnTo>
                    <a:lnTo>
                      <a:pt x="9655" y="2646"/>
                    </a:lnTo>
                    <a:lnTo>
                      <a:pt x="9670" y="2578"/>
                    </a:lnTo>
                    <a:lnTo>
                      <a:pt x="9685" y="2510"/>
                    </a:lnTo>
                    <a:lnTo>
                      <a:pt x="9700" y="2444"/>
                    </a:lnTo>
                    <a:lnTo>
                      <a:pt x="9715" y="2378"/>
                    </a:lnTo>
                    <a:lnTo>
                      <a:pt x="9730" y="2313"/>
                    </a:lnTo>
                    <a:lnTo>
                      <a:pt x="9745" y="2249"/>
                    </a:lnTo>
                    <a:lnTo>
                      <a:pt x="9760" y="2186"/>
                    </a:lnTo>
                    <a:lnTo>
                      <a:pt x="9775" y="2123"/>
                    </a:lnTo>
                    <a:lnTo>
                      <a:pt x="9790" y="2062"/>
                    </a:lnTo>
                    <a:lnTo>
                      <a:pt x="9805" y="2001"/>
                    </a:lnTo>
                    <a:lnTo>
                      <a:pt x="9820" y="1941"/>
                    </a:lnTo>
                    <a:lnTo>
                      <a:pt x="9835" y="1882"/>
                    </a:lnTo>
                    <a:lnTo>
                      <a:pt x="9851" y="1823"/>
                    </a:lnTo>
                    <a:lnTo>
                      <a:pt x="9866" y="1766"/>
                    </a:lnTo>
                    <a:lnTo>
                      <a:pt x="9881" y="1709"/>
                    </a:lnTo>
                    <a:lnTo>
                      <a:pt x="9896" y="1653"/>
                    </a:lnTo>
                    <a:lnTo>
                      <a:pt x="9911" y="1598"/>
                    </a:lnTo>
                    <a:lnTo>
                      <a:pt x="9926" y="1544"/>
                    </a:lnTo>
                    <a:lnTo>
                      <a:pt x="9941" y="1491"/>
                    </a:lnTo>
                    <a:lnTo>
                      <a:pt x="9956" y="1439"/>
                    </a:lnTo>
                    <a:lnTo>
                      <a:pt x="9971" y="1387"/>
                    </a:lnTo>
                    <a:lnTo>
                      <a:pt x="9987" y="1337"/>
                    </a:lnTo>
                    <a:lnTo>
                      <a:pt x="10002" y="1287"/>
                    </a:lnTo>
                    <a:cubicBezTo>
                      <a:pt x="10017" y="1237"/>
                      <a:pt x="10071" y="1208"/>
                      <a:pt x="10122" y="1224"/>
                    </a:cubicBezTo>
                    <a:cubicBezTo>
                      <a:pt x="10172" y="1239"/>
                      <a:pt x="10201" y="1293"/>
                      <a:pt x="10185" y="1344"/>
                    </a:cubicBezTo>
                    <a:lnTo>
                      <a:pt x="10170" y="1392"/>
                    </a:lnTo>
                    <a:lnTo>
                      <a:pt x="10156" y="1442"/>
                    </a:lnTo>
                    <a:lnTo>
                      <a:pt x="10141" y="1492"/>
                    </a:lnTo>
                    <a:lnTo>
                      <a:pt x="10126" y="1544"/>
                    </a:lnTo>
                    <a:lnTo>
                      <a:pt x="10111" y="1597"/>
                    </a:lnTo>
                    <a:lnTo>
                      <a:pt x="10096" y="1649"/>
                    </a:lnTo>
                    <a:lnTo>
                      <a:pt x="10081" y="1704"/>
                    </a:lnTo>
                    <a:lnTo>
                      <a:pt x="10066" y="1758"/>
                    </a:lnTo>
                    <a:lnTo>
                      <a:pt x="10051" y="1815"/>
                    </a:lnTo>
                    <a:lnTo>
                      <a:pt x="10036" y="1872"/>
                    </a:lnTo>
                    <a:lnTo>
                      <a:pt x="10022" y="1929"/>
                    </a:lnTo>
                    <a:lnTo>
                      <a:pt x="10007" y="1988"/>
                    </a:lnTo>
                    <a:lnTo>
                      <a:pt x="9992" y="2046"/>
                    </a:lnTo>
                    <a:lnTo>
                      <a:pt x="9977" y="2107"/>
                    </a:lnTo>
                    <a:lnTo>
                      <a:pt x="9962" y="2168"/>
                    </a:lnTo>
                    <a:lnTo>
                      <a:pt x="9947" y="2231"/>
                    </a:lnTo>
                    <a:lnTo>
                      <a:pt x="9932" y="2294"/>
                    </a:lnTo>
                    <a:lnTo>
                      <a:pt x="9917" y="2356"/>
                    </a:lnTo>
                    <a:lnTo>
                      <a:pt x="9902" y="2421"/>
                    </a:lnTo>
                    <a:lnTo>
                      <a:pt x="9887" y="2487"/>
                    </a:lnTo>
                    <a:lnTo>
                      <a:pt x="9872" y="2552"/>
                    </a:lnTo>
                    <a:lnTo>
                      <a:pt x="9857" y="2619"/>
                    </a:lnTo>
                    <a:lnTo>
                      <a:pt x="9842" y="2687"/>
                    </a:lnTo>
                    <a:lnTo>
                      <a:pt x="9827" y="2755"/>
                    </a:lnTo>
                    <a:lnTo>
                      <a:pt x="9812" y="2825"/>
                    </a:lnTo>
                    <a:lnTo>
                      <a:pt x="9797" y="2894"/>
                    </a:lnTo>
                    <a:lnTo>
                      <a:pt x="9782" y="2965"/>
                    </a:lnTo>
                    <a:lnTo>
                      <a:pt x="9767" y="3037"/>
                    </a:lnTo>
                    <a:lnTo>
                      <a:pt x="9753" y="3109"/>
                    </a:lnTo>
                    <a:lnTo>
                      <a:pt x="9738" y="3182"/>
                    </a:lnTo>
                    <a:lnTo>
                      <a:pt x="9723" y="3255"/>
                    </a:lnTo>
                    <a:lnTo>
                      <a:pt x="9708" y="3330"/>
                    </a:lnTo>
                    <a:lnTo>
                      <a:pt x="9693" y="3405"/>
                    </a:lnTo>
                    <a:lnTo>
                      <a:pt x="9678" y="3481"/>
                    </a:lnTo>
                    <a:lnTo>
                      <a:pt x="9663" y="3558"/>
                    </a:lnTo>
                    <a:lnTo>
                      <a:pt x="9648" y="3635"/>
                    </a:lnTo>
                    <a:lnTo>
                      <a:pt x="9633" y="3712"/>
                    </a:lnTo>
                    <a:lnTo>
                      <a:pt x="9618" y="3791"/>
                    </a:lnTo>
                    <a:lnTo>
                      <a:pt x="9603" y="3871"/>
                    </a:lnTo>
                    <a:lnTo>
                      <a:pt x="9588" y="3951"/>
                    </a:lnTo>
                    <a:lnTo>
                      <a:pt x="9573" y="4032"/>
                    </a:lnTo>
                    <a:lnTo>
                      <a:pt x="9557" y="4113"/>
                    </a:lnTo>
                    <a:lnTo>
                      <a:pt x="9542" y="4195"/>
                    </a:lnTo>
                    <a:lnTo>
                      <a:pt x="9527" y="4276"/>
                    </a:lnTo>
                    <a:lnTo>
                      <a:pt x="9512" y="4360"/>
                    </a:lnTo>
                    <a:lnTo>
                      <a:pt x="9497" y="4444"/>
                    </a:lnTo>
                    <a:lnTo>
                      <a:pt x="9482" y="4528"/>
                    </a:lnTo>
                    <a:lnTo>
                      <a:pt x="9467" y="4613"/>
                    </a:lnTo>
                    <a:lnTo>
                      <a:pt x="9452" y="4699"/>
                    </a:lnTo>
                    <a:lnTo>
                      <a:pt x="9437" y="4785"/>
                    </a:lnTo>
                    <a:lnTo>
                      <a:pt x="9422" y="4872"/>
                    </a:lnTo>
                    <a:lnTo>
                      <a:pt x="9407" y="4959"/>
                    </a:lnTo>
                    <a:lnTo>
                      <a:pt x="9392" y="5046"/>
                    </a:lnTo>
                    <a:lnTo>
                      <a:pt x="9377" y="5135"/>
                    </a:lnTo>
                    <a:lnTo>
                      <a:pt x="9362" y="5224"/>
                    </a:lnTo>
                    <a:lnTo>
                      <a:pt x="9347" y="5313"/>
                    </a:lnTo>
                    <a:lnTo>
                      <a:pt x="9332" y="5403"/>
                    </a:lnTo>
                    <a:lnTo>
                      <a:pt x="9317" y="5494"/>
                    </a:lnTo>
                    <a:lnTo>
                      <a:pt x="9302" y="5585"/>
                    </a:lnTo>
                    <a:lnTo>
                      <a:pt x="9287" y="5676"/>
                    </a:lnTo>
                    <a:lnTo>
                      <a:pt x="9272" y="5768"/>
                    </a:lnTo>
                    <a:lnTo>
                      <a:pt x="9257" y="5861"/>
                    </a:lnTo>
                    <a:lnTo>
                      <a:pt x="9242" y="5954"/>
                    </a:lnTo>
                    <a:lnTo>
                      <a:pt x="9227" y="6047"/>
                    </a:lnTo>
                    <a:lnTo>
                      <a:pt x="9212" y="6141"/>
                    </a:lnTo>
                    <a:lnTo>
                      <a:pt x="9197" y="6234"/>
                    </a:lnTo>
                    <a:lnTo>
                      <a:pt x="9182" y="6329"/>
                    </a:lnTo>
                    <a:lnTo>
                      <a:pt x="9167" y="6424"/>
                    </a:lnTo>
                    <a:lnTo>
                      <a:pt x="9152" y="6519"/>
                    </a:lnTo>
                    <a:lnTo>
                      <a:pt x="9137" y="6615"/>
                    </a:lnTo>
                    <a:lnTo>
                      <a:pt x="9122" y="6711"/>
                    </a:lnTo>
                    <a:lnTo>
                      <a:pt x="9107" y="6808"/>
                    </a:lnTo>
                    <a:lnTo>
                      <a:pt x="9092" y="6905"/>
                    </a:lnTo>
                    <a:lnTo>
                      <a:pt x="9077" y="7002"/>
                    </a:lnTo>
                    <a:lnTo>
                      <a:pt x="9062" y="7100"/>
                    </a:lnTo>
                    <a:lnTo>
                      <a:pt x="9047" y="7198"/>
                    </a:lnTo>
                    <a:lnTo>
                      <a:pt x="9032" y="7296"/>
                    </a:lnTo>
                    <a:lnTo>
                      <a:pt x="9017" y="7395"/>
                    </a:lnTo>
                    <a:lnTo>
                      <a:pt x="9002" y="7494"/>
                    </a:lnTo>
                    <a:lnTo>
                      <a:pt x="8987" y="7593"/>
                    </a:lnTo>
                    <a:lnTo>
                      <a:pt x="8972" y="7693"/>
                    </a:lnTo>
                    <a:lnTo>
                      <a:pt x="8957" y="7793"/>
                    </a:lnTo>
                    <a:lnTo>
                      <a:pt x="8942" y="7893"/>
                    </a:lnTo>
                    <a:lnTo>
                      <a:pt x="8927" y="7993"/>
                    </a:lnTo>
                    <a:lnTo>
                      <a:pt x="8912" y="8094"/>
                    </a:lnTo>
                    <a:lnTo>
                      <a:pt x="8897" y="8195"/>
                    </a:lnTo>
                    <a:lnTo>
                      <a:pt x="8881" y="8296"/>
                    </a:lnTo>
                    <a:lnTo>
                      <a:pt x="8866" y="8396"/>
                    </a:lnTo>
                    <a:lnTo>
                      <a:pt x="8851" y="8499"/>
                    </a:lnTo>
                    <a:lnTo>
                      <a:pt x="8836" y="8599"/>
                    </a:lnTo>
                    <a:lnTo>
                      <a:pt x="8821" y="8701"/>
                    </a:lnTo>
                    <a:lnTo>
                      <a:pt x="8806" y="8803"/>
                    </a:lnTo>
                    <a:lnTo>
                      <a:pt x="8791" y="8905"/>
                    </a:lnTo>
                    <a:lnTo>
                      <a:pt x="8776" y="9008"/>
                    </a:lnTo>
                    <a:lnTo>
                      <a:pt x="8761" y="9110"/>
                    </a:lnTo>
                    <a:lnTo>
                      <a:pt x="8746" y="9213"/>
                    </a:lnTo>
                    <a:lnTo>
                      <a:pt x="8731" y="9316"/>
                    </a:lnTo>
                    <a:lnTo>
                      <a:pt x="8716" y="9419"/>
                    </a:lnTo>
                    <a:lnTo>
                      <a:pt x="8701" y="9522"/>
                    </a:lnTo>
                    <a:lnTo>
                      <a:pt x="8686" y="9625"/>
                    </a:lnTo>
                    <a:lnTo>
                      <a:pt x="8671" y="9728"/>
                    </a:lnTo>
                    <a:lnTo>
                      <a:pt x="8656" y="9831"/>
                    </a:lnTo>
                    <a:lnTo>
                      <a:pt x="8641" y="9934"/>
                    </a:lnTo>
                    <a:lnTo>
                      <a:pt x="8626" y="10038"/>
                    </a:lnTo>
                    <a:lnTo>
                      <a:pt x="8611" y="10141"/>
                    </a:lnTo>
                    <a:lnTo>
                      <a:pt x="8596" y="10245"/>
                    </a:lnTo>
                    <a:lnTo>
                      <a:pt x="8581" y="10348"/>
                    </a:lnTo>
                    <a:lnTo>
                      <a:pt x="8566" y="10452"/>
                    </a:lnTo>
                    <a:lnTo>
                      <a:pt x="8551" y="10555"/>
                    </a:lnTo>
                    <a:lnTo>
                      <a:pt x="8536" y="10658"/>
                    </a:lnTo>
                    <a:lnTo>
                      <a:pt x="8521" y="10762"/>
                    </a:lnTo>
                    <a:lnTo>
                      <a:pt x="8506" y="10865"/>
                    </a:lnTo>
                    <a:lnTo>
                      <a:pt x="8491" y="10969"/>
                    </a:lnTo>
                    <a:lnTo>
                      <a:pt x="8476" y="11072"/>
                    </a:lnTo>
                    <a:lnTo>
                      <a:pt x="8461" y="11175"/>
                    </a:lnTo>
                    <a:lnTo>
                      <a:pt x="8446" y="11278"/>
                    </a:lnTo>
                    <a:lnTo>
                      <a:pt x="8431" y="11382"/>
                    </a:lnTo>
                    <a:lnTo>
                      <a:pt x="8416" y="11485"/>
                    </a:lnTo>
                    <a:lnTo>
                      <a:pt x="8401" y="11587"/>
                    </a:lnTo>
                    <a:lnTo>
                      <a:pt x="8386" y="11690"/>
                    </a:lnTo>
                    <a:lnTo>
                      <a:pt x="8371" y="11793"/>
                    </a:lnTo>
                    <a:lnTo>
                      <a:pt x="8356" y="11895"/>
                    </a:lnTo>
                    <a:lnTo>
                      <a:pt x="8341" y="11998"/>
                    </a:lnTo>
                    <a:lnTo>
                      <a:pt x="8326" y="12100"/>
                    </a:lnTo>
                    <a:lnTo>
                      <a:pt x="8311" y="12202"/>
                    </a:lnTo>
                    <a:lnTo>
                      <a:pt x="8296" y="12304"/>
                    </a:lnTo>
                    <a:lnTo>
                      <a:pt x="8281" y="12407"/>
                    </a:lnTo>
                    <a:lnTo>
                      <a:pt x="8266" y="12507"/>
                    </a:lnTo>
                    <a:lnTo>
                      <a:pt x="8251" y="12610"/>
                    </a:lnTo>
                    <a:lnTo>
                      <a:pt x="8236" y="12711"/>
                    </a:lnTo>
                    <a:lnTo>
                      <a:pt x="8221" y="12811"/>
                    </a:lnTo>
                    <a:lnTo>
                      <a:pt x="8205" y="12912"/>
                    </a:lnTo>
                    <a:lnTo>
                      <a:pt x="8190" y="13012"/>
                    </a:lnTo>
                    <a:lnTo>
                      <a:pt x="8175" y="13113"/>
                    </a:lnTo>
                    <a:lnTo>
                      <a:pt x="8160" y="13212"/>
                    </a:lnTo>
                    <a:lnTo>
                      <a:pt x="8145" y="13312"/>
                    </a:lnTo>
                    <a:lnTo>
                      <a:pt x="8130" y="13411"/>
                    </a:lnTo>
                    <a:lnTo>
                      <a:pt x="8115" y="13510"/>
                    </a:lnTo>
                    <a:lnTo>
                      <a:pt x="8100" y="13609"/>
                    </a:lnTo>
                    <a:lnTo>
                      <a:pt x="8085" y="13707"/>
                    </a:lnTo>
                    <a:lnTo>
                      <a:pt x="8070" y="13806"/>
                    </a:lnTo>
                    <a:lnTo>
                      <a:pt x="8055" y="13903"/>
                    </a:lnTo>
                    <a:lnTo>
                      <a:pt x="8040" y="14001"/>
                    </a:lnTo>
                    <a:lnTo>
                      <a:pt x="8025" y="14098"/>
                    </a:lnTo>
                    <a:lnTo>
                      <a:pt x="8010" y="14194"/>
                    </a:lnTo>
                    <a:lnTo>
                      <a:pt x="7995" y="14291"/>
                    </a:lnTo>
                    <a:lnTo>
                      <a:pt x="7980" y="14387"/>
                    </a:lnTo>
                    <a:lnTo>
                      <a:pt x="7965" y="14482"/>
                    </a:lnTo>
                    <a:lnTo>
                      <a:pt x="7950" y="14577"/>
                    </a:lnTo>
                    <a:lnTo>
                      <a:pt x="7935" y="14673"/>
                    </a:lnTo>
                    <a:lnTo>
                      <a:pt x="7920" y="14767"/>
                    </a:lnTo>
                    <a:lnTo>
                      <a:pt x="7905" y="14861"/>
                    </a:lnTo>
                    <a:lnTo>
                      <a:pt x="7890" y="14954"/>
                    </a:lnTo>
                    <a:lnTo>
                      <a:pt x="7875" y="15047"/>
                    </a:lnTo>
                    <a:lnTo>
                      <a:pt x="7860" y="15140"/>
                    </a:lnTo>
                    <a:lnTo>
                      <a:pt x="7845" y="15232"/>
                    </a:lnTo>
                    <a:lnTo>
                      <a:pt x="7830" y="15323"/>
                    </a:lnTo>
                    <a:lnTo>
                      <a:pt x="7815" y="15415"/>
                    </a:lnTo>
                    <a:lnTo>
                      <a:pt x="7800" y="15505"/>
                    </a:lnTo>
                    <a:lnTo>
                      <a:pt x="7785" y="15595"/>
                    </a:lnTo>
                    <a:lnTo>
                      <a:pt x="7770" y="15685"/>
                    </a:lnTo>
                    <a:lnTo>
                      <a:pt x="7755" y="15775"/>
                    </a:lnTo>
                    <a:lnTo>
                      <a:pt x="7740" y="15863"/>
                    </a:lnTo>
                    <a:lnTo>
                      <a:pt x="7725" y="15951"/>
                    </a:lnTo>
                    <a:lnTo>
                      <a:pt x="7710" y="16039"/>
                    </a:lnTo>
                    <a:lnTo>
                      <a:pt x="7695" y="16126"/>
                    </a:lnTo>
                    <a:lnTo>
                      <a:pt x="7680" y="16212"/>
                    </a:lnTo>
                    <a:lnTo>
                      <a:pt x="7665" y="16298"/>
                    </a:lnTo>
                    <a:lnTo>
                      <a:pt x="7650" y="16383"/>
                    </a:lnTo>
                    <a:lnTo>
                      <a:pt x="7635" y="16467"/>
                    </a:lnTo>
                    <a:lnTo>
                      <a:pt x="7620" y="16552"/>
                    </a:lnTo>
                    <a:lnTo>
                      <a:pt x="7605" y="16635"/>
                    </a:lnTo>
                    <a:lnTo>
                      <a:pt x="7590" y="16718"/>
                    </a:lnTo>
                    <a:lnTo>
                      <a:pt x="7575" y="16800"/>
                    </a:lnTo>
                    <a:lnTo>
                      <a:pt x="7560" y="16882"/>
                    </a:lnTo>
                    <a:lnTo>
                      <a:pt x="7545" y="16963"/>
                    </a:lnTo>
                    <a:lnTo>
                      <a:pt x="7529" y="17043"/>
                    </a:lnTo>
                    <a:lnTo>
                      <a:pt x="7514" y="17122"/>
                    </a:lnTo>
                    <a:lnTo>
                      <a:pt x="7499" y="17202"/>
                    </a:lnTo>
                    <a:lnTo>
                      <a:pt x="7484" y="17280"/>
                    </a:lnTo>
                    <a:lnTo>
                      <a:pt x="7469" y="17358"/>
                    </a:lnTo>
                    <a:lnTo>
                      <a:pt x="7454" y="17434"/>
                    </a:lnTo>
                    <a:lnTo>
                      <a:pt x="7439" y="17510"/>
                    </a:lnTo>
                    <a:lnTo>
                      <a:pt x="7424" y="17586"/>
                    </a:lnTo>
                    <a:lnTo>
                      <a:pt x="7409" y="17662"/>
                    </a:lnTo>
                    <a:lnTo>
                      <a:pt x="7394" y="17735"/>
                    </a:lnTo>
                    <a:lnTo>
                      <a:pt x="7378" y="17809"/>
                    </a:lnTo>
                    <a:lnTo>
                      <a:pt x="7363" y="17881"/>
                    </a:lnTo>
                    <a:lnTo>
                      <a:pt x="7348" y="17953"/>
                    </a:lnTo>
                    <a:lnTo>
                      <a:pt x="7333" y="18025"/>
                    </a:lnTo>
                    <a:lnTo>
                      <a:pt x="7318" y="18095"/>
                    </a:lnTo>
                    <a:lnTo>
                      <a:pt x="7303" y="18165"/>
                    </a:lnTo>
                    <a:lnTo>
                      <a:pt x="7288" y="18233"/>
                    </a:lnTo>
                    <a:lnTo>
                      <a:pt x="7273" y="18301"/>
                    </a:lnTo>
                    <a:lnTo>
                      <a:pt x="7258" y="18368"/>
                    </a:lnTo>
                    <a:lnTo>
                      <a:pt x="7243" y="18436"/>
                    </a:lnTo>
                    <a:lnTo>
                      <a:pt x="7228" y="18501"/>
                    </a:lnTo>
                    <a:lnTo>
                      <a:pt x="7213" y="18566"/>
                    </a:lnTo>
                    <a:lnTo>
                      <a:pt x="7198" y="18631"/>
                    </a:lnTo>
                    <a:lnTo>
                      <a:pt x="7183" y="18694"/>
                    </a:lnTo>
                    <a:lnTo>
                      <a:pt x="7168" y="18756"/>
                    </a:lnTo>
                    <a:lnTo>
                      <a:pt x="7153" y="18818"/>
                    </a:lnTo>
                    <a:lnTo>
                      <a:pt x="7138" y="18880"/>
                    </a:lnTo>
                    <a:lnTo>
                      <a:pt x="7123" y="18939"/>
                    </a:lnTo>
                    <a:lnTo>
                      <a:pt x="7107" y="18999"/>
                    </a:lnTo>
                    <a:lnTo>
                      <a:pt x="7092" y="19057"/>
                    </a:lnTo>
                    <a:lnTo>
                      <a:pt x="7077" y="19115"/>
                    </a:lnTo>
                    <a:lnTo>
                      <a:pt x="7062" y="19171"/>
                    </a:lnTo>
                    <a:lnTo>
                      <a:pt x="7047" y="19228"/>
                    </a:lnTo>
                    <a:lnTo>
                      <a:pt x="7032" y="19282"/>
                    </a:lnTo>
                    <a:lnTo>
                      <a:pt x="7017" y="19337"/>
                    </a:lnTo>
                    <a:lnTo>
                      <a:pt x="7002" y="19390"/>
                    </a:lnTo>
                    <a:lnTo>
                      <a:pt x="6987" y="19443"/>
                    </a:lnTo>
                    <a:lnTo>
                      <a:pt x="6971" y="19494"/>
                    </a:lnTo>
                    <a:lnTo>
                      <a:pt x="6956" y="19545"/>
                    </a:lnTo>
                    <a:lnTo>
                      <a:pt x="6941" y="19594"/>
                    </a:lnTo>
                    <a:lnTo>
                      <a:pt x="6926" y="19644"/>
                    </a:lnTo>
                    <a:lnTo>
                      <a:pt x="6911" y="19691"/>
                    </a:lnTo>
                    <a:lnTo>
                      <a:pt x="6896" y="19739"/>
                    </a:lnTo>
                    <a:lnTo>
                      <a:pt x="6881" y="19784"/>
                    </a:lnTo>
                    <a:lnTo>
                      <a:pt x="6865" y="19831"/>
                    </a:lnTo>
                    <a:lnTo>
                      <a:pt x="6849" y="19875"/>
                    </a:lnTo>
                    <a:lnTo>
                      <a:pt x="6834" y="19917"/>
                    </a:lnTo>
                    <a:lnTo>
                      <a:pt x="6819" y="19959"/>
                    </a:lnTo>
                    <a:lnTo>
                      <a:pt x="6803" y="20001"/>
                    </a:lnTo>
                    <a:lnTo>
                      <a:pt x="6788" y="20042"/>
                    </a:lnTo>
                    <a:lnTo>
                      <a:pt x="6773" y="20082"/>
                    </a:lnTo>
                    <a:lnTo>
                      <a:pt x="6757" y="20121"/>
                    </a:lnTo>
                    <a:lnTo>
                      <a:pt x="6742" y="20158"/>
                    </a:lnTo>
                    <a:lnTo>
                      <a:pt x="6727" y="20195"/>
                    </a:lnTo>
                    <a:lnTo>
                      <a:pt x="6711" y="20231"/>
                    </a:lnTo>
                    <a:lnTo>
                      <a:pt x="6696" y="20265"/>
                    </a:lnTo>
                    <a:lnTo>
                      <a:pt x="6680" y="20301"/>
                    </a:lnTo>
                    <a:lnTo>
                      <a:pt x="6665" y="20334"/>
                    </a:lnTo>
                    <a:lnTo>
                      <a:pt x="6649" y="20366"/>
                    </a:lnTo>
                    <a:lnTo>
                      <a:pt x="6634" y="20398"/>
                    </a:lnTo>
                    <a:lnTo>
                      <a:pt x="6619" y="20427"/>
                    </a:lnTo>
                    <a:lnTo>
                      <a:pt x="6602" y="20458"/>
                    </a:lnTo>
                    <a:lnTo>
                      <a:pt x="6587" y="20486"/>
                    </a:lnTo>
                    <a:lnTo>
                      <a:pt x="6571" y="20514"/>
                    </a:lnTo>
                    <a:lnTo>
                      <a:pt x="6555" y="20540"/>
                    </a:lnTo>
                    <a:lnTo>
                      <a:pt x="6540" y="20564"/>
                    </a:lnTo>
                    <a:lnTo>
                      <a:pt x="6523" y="20592"/>
                    </a:lnTo>
                    <a:lnTo>
                      <a:pt x="6507" y="20615"/>
                    </a:lnTo>
                    <a:lnTo>
                      <a:pt x="6490" y="20638"/>
                    </a:lnTo>
                    <a:lnTo>
                      <a:pt x="6474" y="20660"/>
                    </a:lnTo>
                    <a:lnTo>
                      <a:pt x="6457" y="20681"/>
                    </a:lnTo>
                    <a:lnTo>
                      <a:pt x="6442" y="20699"/>
                    </a:lnTo>
                    <a:lnTo>
                      <a:pt x="6424" y="20721"/>
                    </a:lnTo>
                    <a:lnTo>
                      <a:pt x="6406" y="20739"/>
                    </a:lnTo>
                    <a:lnTo>
                      <a:pt x="6389" y="20757"/>
                    </a:lnTo>
                    <a:lnTo>
                      <a:pt x="6371" y="20773"/>
                    </a:lnTo>
                    <a:lnTo>
                      <a:pt x="6353" y="20788"/>
                    </a:lnTo>
                    <a:lnTo>
                      <a:pt x="6335" y="20803"/>
                    </a:lnTo>
                    <a:lnTo>
                      <a:pt x="6317" y="20816"/>
                    </a:lnTo>
                    <a:lnTo>
                      <a:pt x="6298" y="20829"/>
                    </a:lnTo>
                    <a:lnTo>
                      <a:pt x="6279" y="20840"/>
                    </a:lnTo>
                    <a:lnTo>
                      <a:pt x="6254" y="20853"/>
                    </a:lnTo>
                    <a:lnTo>
                      <a:pt x="6239" y="20859"/>
                    </a:lnTo>
                    <a:lnTo>
                      <a:pt x="6219" y="20867"/>
                    </a:lnTo>
                    <a:lnTo>
                      <a:pt x="6198" y="20873"/>
                    </a:lnTo>
                    <a:lnTo>
                      <a:pt x="6171" y="20880"/>
                    </a:lnTo>
                    <a:lnTo>
                      <a:pt x="6156" y="20882"/>
                    </a:lnTo>
                    <a:lnTo>
                      <a:pt x="6135" y="20884"/>
                    </a:lnTo>
                    <a:lnTo>
                      <a:pt x="6107" y="20885"/>
                    </a:lnTo>
                    <a:lnTo>
                      <a:pt x="6092" y="20884"/>
                    </a:lnTo>
                    <a:lnTo>
                      <a:pt x="6070" y="20883"/>
                    </a:lnTo>
                    <a:lnTo>
                      <a:pt x="6043" y="20878"/>
                    </a:lnTo>
                    <a:lnTo>
                      <a:pt x="6028" y="20874"/>
                    </a:lnTo>
                    <a:lnTo>
                      <a:pt x="6002" y="20867"/>
                    </a:lnTo>
                    <a:lnTo>
                      <a:pt x="5982" y="20858"/>
                    </a:lnTo>
                    <a:lnTo>
                      <a:pt x="5967" y="20851"/>
                    </a:lnTo>
                    <a:lnTo>
                      <a:pt x="5943" y="20840"/>
                    </a:lnTo>
                    <a:lnTo>
                      <a:pt x="5924" y="20828"/>
                    </a:lnTo>
                    <a:lnTo>
                      <a:pt x="5909" y="20818"/>
                    </a:lnTo>
                    <a:lnTo>
                      <a:pt x="5887" y="20803"/>
                    </a:lnTo>
                    <a:lnTo>
                      <a:pt x="5870" y="20789"/>
                    </a:lnTo>
                    <a:lnTo>
                      <a:pt x="5852" y="20774"/>
                    </a:lnTo>
                    <a:lnTo>
                      <a:pt x="5837" y="20760"/>
                    </a:lnTo>
                    <a:lnTo>
                      <a:pt x="5817" y="20741"/>
                    </a:lnTo>
                    <a:lnTo>
                      <a:pt x="5800" y="20723"/>
                    </a:lnTo>
                    <a:lnTo>
                      <a:pt x="5784" y="20704"/>
                    </a:lnTo>
                    <a:lnTo>
                      <a:pt x="5767" y="20684"/>
                    </a:lnTo>
                    <a:lnTo>
                      <a:pt x="5751" y="20663"/>
                    </a:lnTo>
                    <a:lnTo>
                      <a:pt x="5734" y="20641"/>
                    </a:lnTo>
                    <a:lnTo>
                      <a:pt x="5718" y="20619"/>
                    </a:lnTo>
                    <a:lnTo>
                      <a:pt x="5702" y="20595"/>
                    </a:lnTo>
                    <a:lnTo>
                      <a:pt x="5686" y="20570"/>
                    </a:lnTo>
                    <a:lnTo>
                      <a:pt x="5670" y="20545"/>
                    </a:lnTo>
                    <a:lnTo>
                      <a:pt x="5654" y="20518"/>
                    </a:lnTo>
                    <a:lnTo>
                      <a:pt x="5639" y="20491"/>
                    </a:lnTo>
                    <a:lnTo>
                      <a:pt x="5623" y="20463"/>
                    </a:lnTo>
                    <a:lnTo>
                      <a:pt x="5607" y="20434"/>
                    </a:lnTo>
                    <a:lnTo>
                      <a:pt x="5592" y="20403"/>
                    </a:lnTo>
                    <a:lnTo>
                      <a:pt x="5577" y="20373"/>
                    </a:lnTo>
                    <a:lnTo>
                      <a:pt x="5561" y="20341"/>
                    </a:lnTo>
                    <a:lnTo>
                      <a:pt x="5545" y="20308"/>
                    </a:lnTo>
                    <a:lnTo>
                      <a:pt x="5530" y="20274"/>
                    </a:lnTo>
                    <a:lnTo>
                      <a:pt x="5514" y="20239"/>
                    </a:lnTo>
                    <a:lnTo>
                      <a:pt x="5499" y="20203"/>
                    </a:lnTo>
                    <a:lnTo>
                      <a:pt x="5484" y="20167"/>
                    </a:lnTo>
                    <a:lnTo>
                      <a:pt x="5468" y="20129"/>
                    </a:lnTo>
                    <a:lnTo>
                      <a:pt x="5453" y="20091"/>
                    </a:lnTo>
                    <a:lnTo>
                      <a:pt x="5438" y="20051"/>
                    </a:lnTo>
                    <a:lnTo>
                      <a:pt x="5422" y="20010"/>
                    </a:lnTo>
                    <a:lnTo>
                      <a:pt x="5407" y="19969"/>
                    </a:lnTo>
                    <a:lnTo>
                      <a:pt x="5392" y="19927"/>
                    </a:lnTo>
                    <a:lnTo>
                      <a:pt x="5377" y="19884"/>
                    </a:lnTo>
                    <a:lnTo>
                      <a:pt x="5361" y="19840"/>
                    </a:lnTo>
                    <a:lnTo>
                      <a:pt x="5346" y="19795"/>
                    </a:lnTo>
                    <a:lnTo>
                      <a:pt x="5332" y="19751"/>
                    </a:lnTo>
                    <a:lnTo>
                      <a:pt x="5315" y="19702"/>
                    </a:lnTo>
                    <a:lnTo>
                      <a:pt x="5300" y="19654"/>
                    </a:lnTo>
                    <a:lnTo>
                      <a:pt x="5285" y="19606"/>
                    </a:lnTo>
                    <a:lnTo>
                      <a:pt x="5270" y="19556"/>
                    </a:lnTo>
                    <a:lnTo>
                      <a:pt x="5255" y="19506"/>
                    </a:lnTo>
                    <a:lnTo>
                      <a:pt x="5239" y="19455"/>
                    </a:lnTo>
                    <a:lnTo>
                      <a:pt x="5224" y="19403"/>
                    </a:lnTo>
                    <a:lnTo>
                      <a:pt x="5209" y="19350"/>
                    </a:lnTo>
                    <a:lnTo>
                      <a:pt x="5194" y="19296"/>
                    </a:lnTo>
                    <a:lnTo>
                      <a:pt x="5179" y="19241"/>
                    </a:lnTo>
                    <a:lnTo>
                      <a:pt x="5164" y="19185"/>
                    </a:lnTo>
                    <a:lnTo>
                      <a:pt x="5149" y="19129"/>
                    </a:lnTo>
                    <a:lnTo>
                      <a:pt x="5134" y="19072"/>
                    </a:lnTo>
                    <a:lnTo>
                      <a:pt x="5118" y="19013"/>
                    </a:lnTo>
                    <a:lnTo>
                      <a:pt x="5103" y="18954"/>
                    </a:lnTo>
                    <a:lnTo>
                      <a:pt x="5088" y="18894"/>
                    </a:lnTo>
                    <a:lnTo>
                      <a:pt x="5073" y="18833"/>
                    </a:lnTo>
                    <a:lnTo>
                      <a:pt x="5058" y="18772"/>
                    </a:lnTo>
                    <a:lnTo>
                      <a:pt x="5043" y="18710"/>
                    </a:lnTo>
                    <a:lnTo>
                      <a:pt x="5028" y="18646"/>
                    </a:lnTo>
                    <a:lnTo>
                      <a:pt x="5013" y="18582"/>
                    </a:lnTo>
                    <a:lnTo>
                      <a:pt x="4998" y="18517"/>
                    </a:lnTo>
                    <a:lnTo>
                      <a:pt x="4983" y="18452"/>
                    </a:lnTo>
                    <a:lnTo>
                      <a:pt x="4968" y="18385"/>
                    </a:lnTo>
                    <a:lnTo>
                      <a:pt x="4953" y="18318"/>
                    </a:lnTo>
                    <a:lnTo>
                      <a:pt x="4938" y="18250"/>
                    </a:lnTo>
                    <a:lnTo>
                      <a:pt x="4923" y="18182"/>
                    </a:lnTo>
                    <a:lnTo>
                      <a:pt x="4908" y="18112"/>
                    </a:lnTo>
                    <a:lnTo>
                      <a:pt x="4893" y="18042"/>
                    </a:lnTo>
                    <a:lnTo>
                      <a:pt x="4877" y="17971"/>
                    </a:lnTo>
                    <a:lnTo>
                      <a:pt x="4862" y="17899"/>
                    </a:lnTo>
                    <a:lnTo>
                      <a:pt x="4847" y="17827"/>
                    </a:lnTo>
                    <a:lnTo>
                      <a:pt x="4832" y="17754"/>
                    </a:lnTo>
                    <a:lnTo>
                      <a:pt x="4817" y="17679"/>
                    </a:lnTo>
                    <a:lnTo>
                      <a:pt x="4802" y="17604"/>
                    </a:lnTo>
                    <a:lnTo>
                      <a:pt x="4787" y="17529"/>
                    </a:lnTo>
                    <a:lnTo>
                      <a:pt x="4772" y="17453"/>
                    </a:lnTo>
                    <a:lnTo>
                      <a:pt x="4757" y="17377"/>
                    </a:lnTo>
                    <a:lnTo>
                      <a:pt x="4742" y="17299"/>
                    </a:lnTo>
                    <a:lnTo>
                      <a:pt x="4727" y="17221"/>
                    </a:lnTo>
                    <a:lnTo>
                      <a:pt x="4712" y="17142"/>
                    </a:lnTo>
                    <a:lnTo>
                      <a:pt x="4697" y="17062"/>
                    </a:lnTo>
                    <a:lnTo>
                      <a:pt x="4682" y="16982"/>
                    </a:lnTo>
                    <a:lnTo>
                      <a:pt x="4667" y="16902"/>
                    </a:lnTo>
                    <a:lnTo>
                      <a:pt x="4652" y="16821"/>
                    </a:lnTo>
                    <a:lnTo>
                      <a:pt x="4636" y="16739"/>
                    </a:lnTo>
                    <a:lnTo>
                      <a:pt x="4621" y="16656"/>
                    </a:lnTo>
                    <a:lnTo>
                      <a:pt x="4606" y="16572"/>
                    </a:lnTo>
                    <a:lnTo>
                      <a:pt x="4591" y="16488"/>
                    </a:lnTo>
                    <a:lnTo>
                      <a:pt x="4576" y="16404"/>
                    </a:lnTo>
                    <a:lnTo>
                      <a:pt x="4561" y="16319"/>
                    </a:lnTo>
                    <a:lnTo>
                      <a:pt x="4546" y="16233"/>
                    </a:lnTo>
                    <a:lnTo>
                      <a:pt x="4531" y="16147"/>
                    </a:lnTo>
                    <a:lnTo>
                      <a:pt x="4516" y="16060"/>
                    </a:lnTo>
                    <a:lnTo>
                      <a:pt x="4501" y="15973"/>
                    </a:lnTo>
                    <a:lnTo>
                      <a:pt x="4486" y="15885"/>
                    </a:lnTo>
                    <a:lnTo>
                      <a:pt x="4471" y="15796"/>
                    </a:lnTo>
                    <a:lnTo>
                      <a:pt x="4456" y="15707"/>
                    </a:lnTo>
                    <a:lnTo>
                      <a:pt x="4441" y="15617"/>
                    </a:lnTo>
                    <a:lnTo>
                      <a:pt x="4426" y="15528"/>
                    </a:lnTo>
                    <a:lnTo>
                      <a:pt x="4411" y="15437"/>
                    </a:lnTo>
                    <a:lnTo>
                      <a:pt x="4396" y="15346"/>
                    </a:lnTo>
                    <a:lnTo>
                      <a:pt x="4381" y="15255"/>
                    </a:lnTo>
                    <a:lnTo>
                      <a:pt x="4366" y="15163"/>
                    </a:lnTo>
                    <a:lnTo>
                      <a:pt x="4351" y="15070"/>
                    </a:lnTo>
                    <a:lnTo>
                      <a:pt x="4336" y="14978"/>
                    </a:lnTo>
                    <a:lnTo>
                      <a:pt x="4321" y="14884"/>
                    </a:lnTo>
                    <a:lnTo>
                      <a:pt x="4306" y="14790"/>
                    </a:lnTo>
                    <a:lnTo>
                      <a:pt x="4291" y="14696"/>
                    </a:lnTo>
                    <a:lnTo>
                      <a:pt x="4276" y="14601"/>
                    </a:lnTo>
                    <a:lnTo>
                      <a:pt x="4261" y="14506"/>
                    </a:lnTo>
                    <a:lnTo>
                      <a:pt x="4246" y="14410"/>
                    </a:lnTo>
                    <a:lnTo>
                      <a:pt x="4231" y="14314"/>
                    </a:lnTo>
                    <a:lnTo>
                      <a:pt x="4216" y="14218"/>
                    </a:lnTo>
                    <a:lnTo>
                      <a:pt x="4201" y="14122"/>
                    </a:lnTo>
                    <a:lnTo>
                      <a:pt x="4186" y="14025"/>
                    </a:lnTo>
                    <a:lnTo>
                      <a:pt x="4171" y="13927"/>
                    </a:lnTo>
                    <a:lnTo>
                      <a:pt x="4156" y="13830"/>
                    </a:lnTo>
                    <a:lnTo>
                      <a:pt x="4141" y="13732"/>
                    </a:lnTo>
                    <a:lnTo>
                      <a:pt x="4126" y="13634"/>
                    </a:lnTo>
                    <a:lnTo>
                      <a:pt x="4111" y="13535"/>
                    </a:lnTo>
                    <a:lnTo>
                      <a:pt x="4096" y="13436"/>
                    </a:lnTo>
                    <a:lnTo>
                      <a:pt x="4081" y="13337"/>
                    </a:lnTo>
                    <a:lnTo>
                      <a:pt x="4066" y="13237"/>
                    </a:lnTo>
                    <a:lnTo>
                      <a:pt x="4051" y="13137"/>
                    </a:lnTo>
                    <a:lnTo>
                      <a:pt x="4036" y="13037"/>
                    </a:lnTo>
                    <a:lnTo>
                      <a:pt x="4021" y="12937"/>
                    </a:lnTo>
                    <a:lnTo>
                      <a:pt x="4006" y="12836"/>
                    </a:lnTo>
                    <a:lnTo>
                      <a:pt x="3991" y="12736"/>
                    </a:lnTo>
                    <a:lnTo>
                      <a:pt x="3976" y="12635"/>
                    </a:lnTo>
                    <a:lnTo>
                      <a:pt x="3960" y="12533"/>
                    </a:lnTo>
                    <a:lnTo>
                      <a:pt x="3944" y="12431"/>
                    </a:lnTo>
                    <a:lnTo>
                      <a:pt x="3929" y="12329"/>
                    </a:lnTo>
                    <a:lnTo>
                      <a:pt x="3914" y="12227"/>
                    </a:lnTo>
                    <a:lnTo>
                      <a:pt x="3899" y="12125"/>
                    </a:lnTo>
                    <a:lnTo>
                      <a:pt x="3884" y="12023"/>
                    </a:lnTo>
                    <a:lnTo>
                      <a:pt x="3869" y="11921"/>
                    </a:lnTo>
                    <a:lnTo>
                      <a:pt x="3854" y="11818"/>
                    </a:lnTo>
                    <a:lnTo>
                      <a:pt x="3839" y="11716"/>
                    </a:lnTo>
                    <a:lnTo>
                      <a:pt x="3824" y="11613"/>
                    </a:lnTo>
                    <a:lnTo>
                      <a:pt x="3809" y="11510"/>
                    </a:lnTo>
                    <a:lnTo>
                      <a:pt x="3794" y="11407"/>
                    </a:lnTo>
                    <a:lnTo>
                      <a:pt x="3779" y="11304"/>
                    </a:lnTo>
                    <a:lnTo>
                      <a:pt x="3764" y="11201"/>
                    </a:lnTo>
                    <a:lnTo>
                      <a:pt x="3749" y="11098"/>
                    </a:lnTo>
                    <a:lnTo>
                      <a:pt x="3734" y="10994"/>
                    </a:lnTo>
                    <a:lnTo>
                      <a:pt x="3719" y="10891"/>
                    </a:lnTo>
                    <a:lnTo>
                      <a:pt x="3704" y="10788"/>
                    </a:lnTo>
                    <a:lnTo>
                      <a:pt x="3689" y="10684"/>
                    </a:lnTo>
                    <a:lnTo>
                      <a:pt x="3674" y="10581"/>
                    </a:lnTo>
                    <a:lnTo>
                      <a:pt x="3659" y="10477"/>
                    </a:lnTo>
                    <a:lnTo>
                      <a:pt x="3644" y="10374"/>
                    </a:lnTo>
                    <a:lnTo>
                      <a:pt x="3629" y="10270"/>
                    </a:lnTo>
                    <a:lnTo>
                      <a:pt x="3614" y="10167"/>
                    </a:lnTo>
                    <a:lnTo>
                      <a:pt x="3599" y="10063"/>
                    </a:lnTo>
                    <a:lnTo>
                      <a:pt x="3584" y="9960"/>
                    </a:lnTo>
                    <a:lnTo>
                      <a:pt x="3569" y="9857"/>
                    </a:lnTo>
                    <a:lnTo>
                      <a:pt x="3554" y="9753"/>
                    </a:lnTo>
                    <a:lnTo>
                      <a:pt x="3539" y="9650"/>
                    </a:lnTo>
                    <a:lnTo>
                      <a:pt x="3524" y="9547"/>
                    </a:lnTo>
                    <a:lnTo>
                      <a:pt x="3509" y="9444"/>
                    </a:lnTo>
                    <a:lnTo>
                      <a:pt x="3494" y="9341"/>
                    </a:lnTo>
                    <a:lnTo>
                      <a:pt x="3479" y="9238"/>
                    </a:lnTo>
                    <a:lnTo>
                      <a:pt x="3464" y="9136"/>
                    </a:lnTo>
                    <a:lnTo>
                      <a:pt x="3449" y="9033"/>
                    </a:lnTo>
                    <a:lnTo>
                      <a:pt x="3434" y="8931"/>
                    </a:lnTo>
                    <a:lnTo>
                      <a:pt x="3419" y="8829"/>
                    </a:lnTo>
                    <a:lnTo>
                      <a:pt x="3405" y="8727"/>
                    </a:lnTo>
                    <a:lnTo>
                      <a:pt x="3389" y="8625"/>
                    </a:lnTo>
                    <a:lnTo>
                      <a:pt x="3374" y="8523"/>
                    </a:lnTo>
                    <a:lnTo>
                      <a:pt x="3360" y="8422"/>
                    </a:lnTo>
                    <a:lnTo>
                      <a:pt x="3345" y="8321"/>
                    </a:lnTo>
                    <a:lnTo>
                      <a:pt x="3330" y="8220"/>
                    </a:lnTo>
                    <a:lnTo>
                      <a:pt x="3315" y="8119"/>
                    </a:lnTo>
                    <a:lnTo>
                      <a:pt x="3300" y="8019"/>
                    </a:lnTo>
                    <a:lnTo>
                      <a:pt x="3284" y="7918"/>
                    </a:lnTo>
                    <a:lnTo>
                      <a:pt x="3269" y="7818"/>
                    </a:lnTo>
                    <a:lnTo>
                      <a:pt x="3254" y="7718"/>
                    </a:lnTo>
                    <a:lnTo>
                      <a:pt x="3239" y="7618"/>
                    </a:lnTo>
                    <a:lnTo>
                      <a:pt x="3224" y="7519"/>
                    </a:lnTo>
                    <a:lnTo>
                      <a:pt x="3209" y="7420"/>
                    </a:lnTo>
                    <a:lnTo>
                      <a:pt x="3194" y="7321"/>
                    </a:lnTo>
                    <a:lnTo>
                      <a:pt x="3179" y="7222"/>
                    </a:lnTo>
                    <a:lnTo>
                      <a:pt x="3164" y="7124"/>
                    </a:lnTo>
                    <a:lnTo>
                      <a:pt x="3149" y="7027"/>
                    </a:lnTo>
                    <a:lnTo>
                      <a:pt x="3134" y="6929"/>
                    </a:lnTo>
                    <a:lnTo>
                      <a:pt x="3119" y="6832"/>
                    </a:lnTo>
                    <a:lnTo>
                      <a:pt x="3104" y="6735"/>
                    </a:lnTo>
                    <a:lnTo>
                      <a:pt x="3089" y="6639"/>
                    </a:lnTo>
                    <a:lnTo>
                      <a:pt x="3074" y="6543"/>
                    </a:lnTo>
                    <a:lnTo>
                      <a:pt x="3059" y="6447"/>
                    </a:lnTo>
                    <a:lnTo>
                      <a:pt x="3044" y="6352"/>
                    </a:lnTo>
                    <a:lnTo>
                      <a:pt x="3029" y="6258"/>
                    </a:lnTo>
                    <a:lnTo>
                      <a:pt x="3014" y="6164"/>
                    </a:lnTo>
                    <a:lnTo>
                      <a:pt x="2999" y="6070"/>
                    </a:lnTo>
                    <a:lnTo>
                      <a:pt x="2984" y="5977"/>
                    </a:lnTo>
                    <a:lnTo>
                      <a:pt x="2969" y="5884"/>
                    </a:lnTo>
                    <a:lnTo>
                      <a:pt x="2954" y="5791"/>
                    </a:lnTo>
                    <a:lnTo>
                      <a:pt x="2939" y="5699"/>
                    </a:lnTo>
                    <a:lnTo>
                      <a:pt x="2924" y="5607"/>
                    </a:lnTo>
                    <a:lnTo>
                      <a:pt x="2909" y="5516"/>
                    </a:lnTo>
                    <a:lnTo>
                      <a:pt x="2894" y="5426"/>
                    </a:lnTo>
                    <a:lnTo>
                      <a:pt x="2879" y="5335"/>
                    </a:lnTo>
                    <a:lnTo>
                      <a:pt x="2864" y="5246"/>
                    </a:lnTo>
                    <a:lnTo>
                      <a:pt x="2849" y="5157"/>
                    </a:lnTo>
                    <a:lnTo>
                      <a:pt x="2834" y="5069"/>
                    </a:lnTo>
                    <a:lnTo>
                      <a:pt x="2819" y="4981"/>
                    </a:lnTo>
                    <a:lnTo>
                      <a:pt x="2804" y="4893"/>
                    </a:lnTo>
                    <a:lnTo>
                      <a:pt x="2789" y="4807"/>
                    </a:lnTo>
                    <a:lnTo>
                      <a:pt x="2774" y="4720"/>
                    </a:lnTo>
                    <a:lnTo>
                      <a:pt x="2759" y="4634"/>
                    </a:lnTo>
                    <a:lnTo>
                      <a:pt x="2744" y="4549"/>
                    </a:lnTo>
                    <a:lnTo>
                      <a:pt x="2729" y="4465"/>
                    </a:lnTo>
                    <a:lnTo>
                      <a:pt x="2714" y="4381"/>
                    </a:lnTo>
                    <a:lnTo>
                      <a:pt x="2699" y="4298"/>
                    </a:lnTo>
                    <a:lnTo>
                      <a:pt x="2684" y="4215"/>
                    </a:lnTo>
                    <a:lnTo>
                      <a:pt x="2669" y="4133"/>
                    </a:lnTo>
                    <a:lnTo>
                      <a:pt x="2654" y="4052"/>
                    </a:lnTo>
                    <a:lnTo>
                      <a:pt x="2639" y="3971"/>
                    </a:lnTo>
                    <a:lnTo>
                      <a:pt x="2624" y="3892"/>
                    </a:lnTo>
                    <a:lnTo>
                      <a:pt x="2608" y="3811"/>
                    </a:lnTo>
                    <a:lnTo>
                      <a:pt x="2593" y="3733"/>
                    </a:lnTo>
                    <a:lnTo>
                      <a:pt x="2578" y="3655"/>
                    </a:lnTo>
                    <a:lnTo>
                      <a:pt x="2563" y="3577"/>
                    </a:lnTo>
                    <a:lnTo>
                      <a:pt x="2548" y="3500"/>
                    </a:lnTo>
                    <a:lnTo>
                      <a:pt x="2533" y="3424"/>
                    </a:lnTo>
                    <a:lnTo>
                      <a:pt x="2518" y="3349"/>
                    </a:lnTo>
                    <a:lnTo>
                      <a:pt x="2503" y="3275"/>
                    </a:lnTo>
                    <a:lnTo>
                      <a:pt x="2488" y="3201"/>
                    </a:lnTo>
                    <a:lnTo>
                      <a:pt x="2473" y="3127"/>
                    </a:lnTo>
                    <a:lnTo>
                      <a:pt x="2458" y="3055"/>
                    </a:lnTo>
                    <a:lnTo>
                      <a:pt x="2444" y="2983"/>
                    </a:lnTo>
                    <a:lnTo>
                      <a:pt x="2429" y="2912"/>
                    </a:lnTo>
                    <a:lnTo>
                      <a:pt x="2414" y="2842"/>
                    </a:lnTo>
                    <a:lnTo>
                      <a:pt x="2399" y="2773"/>
                    </a:lnTo>
                    <a:lnTo>
                      <a:pt x="2384" y="2704"/>
                    </a:lnTo>
                    <a:lnTo>
                      <a:pt x="2369" y="2636"/>
                    </a:lnTo>
                    <a:lnTo>
                      <a:pt x="2354" y="2569"/>
                    </a:lnTo>
                    <a:lnTo>
                      <a:pt x="2339" y="2503"/>
                    </a:lnTo>
                    <a:lnTo>
                      <a:pt x="2324" y="2437"/>
                    </a:lnTo>
                    <a:lnTo>
                      <a:pt x="2309" y="2372"/>
                    </a:lnTo>
                    <a:lnTo>
                      <a:pt x="2294" y="2309"/>
                    </a:lnTo>
                    <a:lnTo>
                      <a:pt x="2279" y="2246"/>
                    </a:lnTo>
                    <a:lnTo>
                      <a:pt x="2264" y="2184"/>
                    </a:lnTo>
                    <a:lnTo>
                      <a:pt x="2249" y="2122"/>
                    </a:lnTo>
                    <a:lnTo>
                      <a:pt x="2234" y="2062"/>
                    </a:lnTo>
                    <a:lnTo>
                      <a:pt x="2219" y="2002"/>
                    </a:lnTo>
                    <a:lnTo>
                      <a:pt x="2205" y="1944"/>
                    </a:lnTo>
                    <a:lnTo>
                      <a:pt x="2190" y="1886"/>
                    </a:lnTo>
                    <a:lnTo>
                      <a:pt x="2175" y="1829"/>
                    </a:lnTo>
                    <a:lnTo>
                      <a:pt x="2160" y="1772"/>
                    </a:lnTo>
                    <a:lnTo>
                      <a:pt x="2145" y="1717"/>
                    </a:lnTo>
                    <a:lnTo>
                      <a:pt x="2130" y="1663"/>
                    </a:lnTo>
                    <a:lnTo>
                      <a:pt x="2115" y="1610"/>
                    </a:lnTo>
                    <a:lnTo>
                      <a:pt x="2100" y="1557"/>
                    </a:lnTo>
                    <a:lnTo>
                      <a:pt x="2085" y="1505"/>
                    </a:lnTo>
                    <a:lnTo>
                      <a:pt x="2071" y="1454"/>
                    </a:lnTo>
                    <a:lnTo>
                      <a:pt x="2056" y="1405"/>
                    </a:lnTo>
                    <a:lnTo>
                      <a:pt x="2041" y="1356"/>
                    </a:lnTo>
                    <a:lnTo>
                      <a:pt x="2026" y="1308"/>
                    </a:lnTo>
                    <a:lnTo>
                      <a:pt x="2011" y="1261"/>
                    </a:lnTo>
                    <a:lnTo>
                      <a:pt x="1996" y="1214"/>
                    </a:lnTo>
                    <a:lnTo>
                      <a:pt x="1981" y="1169"/>
                    </a:lnTo>
                    <a:lnTo>
                      <a:pt x="1967" y="1125"/>
                    </a:lnTo>
                    <a:lnTo>
                      <a:pt x="1952" y="1084"/>
                    </a:lnTo>
                    <a:lnTo>
                      <a:pt x="1936" y="1040"/>
                    </a:lnTo>
                    <a:lnTo>
                      <a:pt x="1921" y="998"/>
                    </a:lnTo>
                    <a:lnTo>
                      <a:pt x="1907" y="958"/>
                    </a:lnTo>
                    <a:lnTo>
                      <a:pt x="1892" y="918"/>
                    </a:lnTo>
                    <a:lnTo>
                      <a:pt x="1877" y="880"/>
                    </a:lnTo>
                    <a:lnTo>
                      <a:pt x="1863" y="843"/>
                    </a:lnTo>
                    <a:lnTo>
                      <a:pt x="1848" y="806"/>
                    </a:lnTo>
                    <a:lnTo>
                      <a:pt x="1833" y="771"/>
                    </a:lnTo>
                    <a:lnTo>
                      <a:pt x="1818" y="736"/>
                    </a:lnTo>
                    <a:lnTo>
                      <a:pt x="1804" y="703"/>
                    </a:lnTo>
                    <a:lnTo>
                      <a:pt x="1790" y="671"/>
                    </a:lnTo>
                    <a:lnTo>
                      <a:pt x="1775" y="639"/>
                    </a:lnTo>
                    <a:lnTo>
                      <a:pt x="1761" y="609"/>
                    </a:lnTo>
                    <a:lnTo>
                      <a:pt x="1746" y="581"/>
                    </a:lnTo>
                    <a:lnTo>
                      <a:pt x="1731" y="552"/>
                    </a:lnTo>
                    <a:lnTo>
                      <a:pt x="1718" y="525"/>
                    </a:lnTo>
                    <a:lnTo>
                      <a:pt x="1703" y="498"/>
                    </a:lnTo>
                    <a:lnTo>
                      <a:pt x="1689" y="474"/>
                    </a:lnTo>
                    <a:lnTo>
                      <a:pt x="1675" y="450"/>
                    </a:lnTo>
                    <a:lnTo>
                      <a:pt x="1660" y="426"/>
                    </a:lnTo>
                    <a:lnTo>
                      <a:pt x="1647" y="406"/>
                    </a:lnTo>
                    <a:lnTo>
                      <a:pt x="1633" y="385"/>
                    </a:lnTo>
                    <a:lnTo>
                      <a:pt x="1618" y="364"/>
                    </a:lnTo>
                    <a:lnTo>
                      <a:pt x="1606" y="347"/>
                    </a:lnTo>
                    <a:lnTo>
                      <a:pt x="1593" y="330"/>
                    </a:lnTo>
                    <a:lnTo>
                      <a:pt x="1578" y="312"/>
                    </a:lnTo>
                    <a:lnTo>
                      <a:pt x="1566" y="298"/>
                    </a:lnTo>
                    <a:lnTo>
                      <a:pt x="1554" y="284"/>
                    </a:lnTo>
                    <a:lnTo>
                      <a:pt x="1541" y="272"/>
                    </a:lnTo>
                    <a:lnTo>
                      <a:pt x="1526" y="258"/>
                    </a:lnTo>
                    <a:lnTo>
                      <a:pt x="1516" y="248"/>
                    </a:lnTo>
                    <a:lnTo>
                      <a:pt x="1505" y="239"/>
                    </a:lnTo>
                    <a:lnTo>
                      <a:pt x="1493" y="230"/>
                    </a:lnTo>
                    <a:lnTo>
                      <a:pt x="1482" y="223"/>
                    </a:lnTo>
                    <a:lnTo>
                      <a:pt x="1471" y="216"/>
                    </a:lnTo>
                    <a:lnTo>
                      <a:pt x="1461" y="210"/>
                    </a:lnTo>
                    <a:lnTo>
                      <a:pt x="1451" y="206"/>
                    </a:lnTo>
                    <a:lnTo>
                      <a:pt x="1441" y="202"/>
                    </a:lnTo>
                    <a:lnTo>
                      <a:pt x="1432" y="198"/>
                    </a:lnTo>
                    <a:lnTo>
                      <a:pt x="1423" y="196"/>
                    </a:lnTo>
                    <a:lnTo>
                      <a:pt x="1414" y="194"/>
                    </a:lnTo>
                    <a:lnTo>
                      <a:pt x="1411" y="192"/>
                    </a:lnTo>
                    <a:lnTo>
                      <a:pt x="1396" y="192"/>
                    </a:lnTo>
                    <a:lnTo>
                      <a:pt x="1388" y="192"/>
                    </a:lnTo>
                    <a:lnTo>
                      <a:pt x="1378" y="193"/>
                    </a:lnTo>
                    <a:lnTo>
                      <a:pt x="1375" y="192"/>
                    </a:lnTo>
                    <a:lnTo>
                      <a:pt x="1360" y="196"/>
                    </a:lnTo>
                    <a:lnTo>
                      <a:pt x="1351" y="199"/>
                    </a:lnTo>
                    <a:lnTo>
                      <a:pt x="1346" y="199"/>
                    </a:lnTo>
                    <a:lnTo>
                      <a:pt x="1331" y="206"/>
                    </a:lnTo>
                    <a:lnTo>
                      <a:pt x="1325" y="209"/>
                    </a:lnTo>
                    <a:lnTo>
                      <a:pt x="1310" y="218"/>
                    </a:lnTo>
                    <a:lnTo>
                      <a:pt x="1302" y="222"/>
                    </a:lnTo>
                    <a:lnTo>
                      <a:pt x="1287" y="233"/>
                    </a:lnTo>
                    <a:lnTo>
                      <a:pt x="1278" y="239"/>
                    </a:lnTo>
                    <a:lnTo>
                      <a:pt x="1266" y="250"/>
                    </a:lnTo>
                    <a:lnTo>
                      <a:pt x="1251" y="264"/>
                    </a:lnTo>
                    <a:lnTo>
                      <a:pt x="1241" y="273"/>
                    </a:lnTo>
                    <a:lnTo>
                      <a:pt x="1227" y="287"/>
                    </a:lnTo>
                    <a:lnTo>
                      <a:pt x="1212" y="304"/>
                    </a:lnTo>
                    <a:lnTo>
                      <a:pt x="1201" y="317"/>
                    </a:lnTo>
                    <a:lnTo>
                      <a:pt x="1187" y="334"/>
                    </a:lnTo>
                    <a:lnTo>
                      <a:pt x="1174" y="352"/>
                    </a:lnTo>
                    <a:lnTo>
                      <a:pt x="1159" y="373"/>
                    </a:lnTo>
                    <a:lnTo>
                      <a:pt x="1146" y="391"/>
                    </a:lnTo>
                    <a:lnTo>
                      <a:pt x="1132" y="412"/>
                    </a:lnTo>
                    <a:lnTo>
                      <a:pt x="1118" y="435"/>
                    </a:lnTo>
                    <a:lnTo>
                      <a:pt x="1104" y="458"/>
                    </a:lnTo>
                    <a:lnTo>
                      <a:pt x="1089" y="483"/>
                    </a:lnTo>
                    <a:lnTo>
                      <a:pt x="1074" y="510"/>
                    </a:lnTo>
                    <a:lnTo>
                      <a:pt x="1061" y="535"/>
                    </a:lnTo>
                    <a:lnTo>
                      <a:pt x="1046" y="562"/>
                    </a:lnTo>
                    <a:lnTo>
                      <a:pt x="1032" y="591"/>
                    </a:lnTo>
                    <a:lnTo>
                      <a:pt x="1017" y="621"/>
                    </a:lnTo>
                    <a:lnTo>
                      <a:pt x="1002" y="653"/>
                    </a:lnTo>
                    <a:lnTo>
                      <a:pt x="988" y="683"/>
                    </a:lnTo>
                    <a:lnTo>
                      <a:pt x="974" y="716"/>
                    </a:lnTo>
                    <a:lnTo>
                      <a:pt x="959" y="751"/>
                    </a:lnTo>
                    <a:lnTo>
                      <a:pt x="944" y="785"/>
                    </a:lnTo>
                    <a:lnTo>
                      <a:pt x="930" y="821"/>
                    </a:lnTo>
                    <a:lnTo>
                      <a:pt x="915" y="859"/>
                    </a:lnTo>
                    <a:lnTo>
                      <a:pt x="900" y="895"/>
                    </a:lnTo>
                    <a:lnTo>
                      <a:pt x="885" y="935"/>
                    </a:lnTo>
                    <a:lnTo>
                      <a:pt x="871" y="974"/>
                    </a:lnTo>
                    <a:lnTo>
                      <a:pt x="856" y="1016"/>
                    </a:lnTo>
                    <a:lnTo>
                      <a:pt x="841" y="1056"/>
                    </a:lnTo>
                    <a:lnTo>
                      <a:pt x="826" y="1100"/>
                    </a:lnTo>
                    <a:lnTo>
                      <a:pt x="812" y="1144"/>
                    </a:lnTo>
                    <a:lnTo>
                      <a:pt x="797" y="1188"/>
                    </a:lnTo>
                    <a:lnTo>
                      <a:pt x="781" y="1235"/>
                    </a:lnTo>
                    <a:lnTo>
                      <a:pt x="766" y="1280"/>
                    </a:lnTo>
                    <a:lnTo>
                      <a:pt x="751" y="1328"/>
                    </a:lnTo>
                    <a:lnTo>
                      <a:pt x="736" y="1376"/>
                    </a:lnTo>
                    <a:lnTo>
                      <a:pt x="722" y="1426"/>
                    </a:lnTo>
                    <a:lnTo>
                      <a:pt x="707" y="1477"/>
                    </a:lnTo>
                    <a:lnTo>
                      <a:pt x="692" y="1527"/>
                    </a:lnTo>
                    <a:lnTo>
                      <a:pt x="677" y="1580"/>
                    </a:lnTo>
                    <a:lnTo>
                      <a:pt x="662" y="1632"/>
                    </a:lnTo>
                    <a:lnTo>
                      <a:pt x="647" y="1686"/>
                    </a:lnTo>
                    <a:lnTo>
                      <a:pt x="632" y="1740"/>
                    </a:lnTo>
                    <a:lnTo>
                      <a:pt x="617" y="1797"/>
                    </a:lnTo>
                    <a:lnTo>
                      <a:pt x="602" y="1853"/>
                    </a:lnTo>
                    <a:lnTo>
                      <a:pt x="588" y="1910"/>
                    </a:lnTo>
                    <a:lnTo>
                      <a:pt x="573" y="1969"/>
                    </a:lnTo>
                    <a:lnTo>
                      <a:pt x="558" y="2027"/>
                    </a:lnTo>
                    <a:lnTo>
                      <a:pt x="543" y="2088"/>
                    </a:lnTo>
                    <a:lnTo>
                      <a:pt x="528" y="2149"/>
                    </a:lnTo>
                    <a:lnTo>
                      <a:pt x="513" y="2211"/>
                    </a:lnTo>
                    <a:lnTo>
                      <a:pt x="498" y="2272"/>
                    </a:lnTo>
                    <a:lnTo>
                      <a:pt x="483" y="2336"/>
                    </a:lnTo>
                    <a:lnTo>
                      <a:pt x="468" y="2400"/>
                    </a:lnTo>
                    <a:lnTo>
                      <a:pt x="453" y="2466"/>
                    </a:lnTo>
                    <a:lnTo>
                      <a:pt x="438" y="2531"/>
                    </a:lnTo>
                    <a:lnTo>
                      <a:pt x="423" y="2598"/>
                    </a:lnTo>
                    <a:lnTo>
                      <a:pt x="408" y="2665"/>
                    </a:lnTo>
                    <a:lnTo>
                      <a:pt x="393" y="2734"/>
                    </a:lnTo>
                    <a:lnTo>
                      <a:pt x="378" y="2803"/>
                    </a:lnTo>
                    <a:lnTo>
                      <a:pt x="363" y="2873"/>
                    </a:lnTo>
                    <a:lnTo>
                      <a:pt x="348" y="2942"/>
                    </a:lnTo>
                    <a:lnTo>
                      <a:pt x="333" y="3014"/>
                    </a:lnTo>
                    <a:lnTo>
                      <a:pt x="319" y="3086"/>
                    </a:lnTo>
                    <a:lnTo>
                      <a:pt x="304" y="3159"/>
                    </a:lnTo>
                    <a:lnTo>
                      <a:pt x="289" y="3233"/>
                    </a:lnTo>
                    <a:lnTo>
                      <a:pt x="274" y="3306"/>
                    </a:lnTo>
                    <a:lnTo>
                      <a:pt x="259" y="3381"/>
                    </a:lnTo>
                    <a:lnTo>
                      <a:pt x="244" y="3457"/>
                    </a:lnTo>
                    <a:lnTo>
                      <a:pt x="229" y="3533"/>
                    </a:lnTo>
                    <a:lnTo>
                      <a:pt x="214" y="3611"/>
                    </a:lnTo>
                    <a:lnTo>
                      <a:pt x="199" y="3688"/>
                    </a:lnTo>
                    <a:cubicBezTo>
                      <a:pt x="189" y="3740"/>
                      <a:pt x="138" y="3774"/>
                      <a:pt x="86" y="3764"/>
                    </a:cubicBezTo>
                    <a:cubicBezTo>
                      <a:pt x="34" y="3754"/>
                      <a:pt x="0" y="3703"/>
                      <a:pt x="10" y="3651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62" name="Group 61"/>
            <p:cNvGrpSpPr/>
            <p:nvPr/>
          </p:nvGrpSpPr>
          <p:grpSpPr>
            <a:xfrm rot="4454821">
              <a:off x="7011031" y="2385739"/>
              <a:ext cx="992585" cy="158534"/>
              <a:chOff x="8463867" y="3171746"/>
              <a:chExt cx="2195138" cy="350603"/>
            </a:xfrm>
          </p:grpSpPr>
          <p:sp>
            <p:nvSpPr>
              <p:cNvPr id="79" name="Freeform 11"/>
              <p:cNvSpPr>
                <a:spLocks/>
              </p:cNvSpPr>
              <p:nvPr/>
            </p:nvSpPr>
            <p:spPr bwMode="auto">
              <a:xfrm>
                <a:off x="8463867" y="3171746"/>
                <a:ext cx="743026" cy="350603"/>
              </a:xfrm>
              <a:custGeom>
                <a:avLst/>
                <a:gdLst>
                  <a:gd name="T0" fmla="*/ 309 w 10195"/>
                  <a:gd name="T1" fmla="*/ 8373 h 20885"/>
                  <a:gd name="T2" fmla="*/ 624 w 10195"/>
                  <a:gd name="T3" fmla="*/ 6303 h 20885"/>
                  <a:gd name="T4" fmla="*/ 940 w 10195"/>
                  <a:gd name="T5" fmla="*/ 4413 h 20885"/>
                  <a:gd name="T6" fmla="*/ 1256 w 10195"/>
                  <a:gd name="T7" fmla="*/ 2787 h 20885"/>
                  <a:gd name="T8" fmla="*/ 1572 w 10195"/>
                  <a:gd name="T9" fmla="*/ 1493 h 20885"/>
                  <a:gd name="T10" fmla="*/ 1893 w 10195"/>
                  <a:gd name="T11" fmla="*/ 584 h 20885"/>
                  <a:gd name="T12" fmla="*/ 2235 w 10195"/>
                  <a:gd name="T13" fmla="*/ 85 h 20885"/>
                  <a:gd name="T14" fmla="*/ 2661 w 10195"/>
                  <a:gd name="T15" fmla="*/ 64 h 20885"/>
                  <a:gd name="T16" fmla="*/ 3013 w 10195"/>
                  <a:gd name="T17" fmla="*/ 545 h 20885"/>
                  <a:gd name="T18" fmla="*/ 3335 w 10195"/>
                  <a:gd name="T19" fmla="*/ 1432 h 20885"/>
                  <a:gd name="T20" fmla="*/ 3651 w 10195"/>
                  <a:gd name="T21" fmla="*/ 2707 h 20885"/>
                  <a:gd name="T22" fmla="*/ 3968 w 10195"/>
                  <a:gd name="T23" fmla="*/ 4316 h 20885"/>
                  <a:gd name="T24" fmla="*/ 4283 w 10195"/>
                  <a:gd name="T25" fmla="*/ 6193 h 20885"/>
                  <a:gd name="T26" fmla="*/ 4599 w 10195"/>
                  <a:gd name="T27" fmla="*/ 8255 h 20885"/>
                  <a:gd name="T28" fmla="*/ 4914 w 10195"/>
                  <a:gd name="T29" fmla="*/ 10413 h 20885"/>
                  <a:gd name="T30" fmla="*/ 5230 w 10195"/>
                  <a:gd name="T31" fmla="*/ 12569 h 20885"/>
                  <a:gd name="T32" fmla="*/ 5545 w 10195"/>
                  <a:gd name="T33" fmla="*/ 14631 h 20885"/>
                  <a:gd name="T34" fmla="*/ 5861 w 10195"/>
                  <a:gd name="T35" fmla="*/ 16507 h 20885"/>
                  <a:gd name="T36" fmla="*/ 6175 w 10195"/>
                  <a:gd name="T37" fmla="*/ 18116 h 20885"/>
                  <a:gd name="T38" fmla="*/ 6489 w 10195"/>
                  <a:gd name="T39" fmla="*/ 19383 h 20885"/>
                  <a:gd name="T40" fmla="*/ 6799 w 10195"/>
                  <a:gd name="T41" fmla="*/ 20248 h 20885"/>
                  <a:gd name="T42" fmla="*/ 7084 w 10195"/>
                  <a:gd name="T43" fmla="*/ 20658 h 20885"/>
                  <a:gd name="T44" fmla="*/ 7287 w 10195"/>
                  <a:gd name="T45" fmla="*/ 20652 h 20885"/>
                  <a:gd name="T46" fmla="*/ 7572 w 10195"/>
                  <a:gd name="T47" fmla="*/ 20231 h 20885"/>
                  <a:gd name="T48" fmla="*/ 7882 w 10195"/>
                  <a:gd name="T49" fmla="*/ 19355 h 20885"/>
                  <a:gd name="T50" fmla="*/ 8196 w 10195"/>
                  <a:gd name="T51" fmla="*/ 18079 h 20885"/>
                  <a:gd name="T52" fmla="*/ 8511 w 10195"/>
                  <a:gd name="T53" fmla="*/ 16464 h 20885"/>
                  <a:gd name="T54" fmla="*/ 8826 w 10195"/>
                  <a:gd name="T55" fmla="*/ 14582 h 20885"/>
                  <a:gd name="T56" fmla="*/ 9142 w 10195"/>
                  <a:gd name="T57" fmla="*/ 12516 h 20885"/>
                  <a:gd name="T58" fmla="*/ 9456 w 10195"/>
                  <a:gd name="T59" fmla="*/ 10359 h 20885"/>
                  <a:gd name="T60" fmla="*/ 9772 w 10195"/>
                  <a:gd name="T61" fmla="*/ 8203 h 20885"/>
                  <a:gd name="T62" fmla="*/ 10127 w 10195"/>
                  <a:gd name="T63" fmla="*/ 7136 h 20885"/>
                  <a:gd name="T64" fmla="*/ 9811 w 10195"/>
                  <a:gd name="T65" fmla="*/ 9250 h 20885"/>
                  <a:gd name="T66" fmla="*/ 9496 w 10195"/>
                  <a:gd name="T67" fmla="*/ 11419 h 20885"/>
                  <a:gd name="T68" fmla="*/ 9180 w 10195"/>
                  <a:gd name="T69" fmla="*/ 13546 h 20885"/>
                  <a:gd name="T70" fmla="*/ 8865 w 10195"/>
                  <a:gd name="T71" fmla="*/ 15538 h 20885"/>
                  <a:gd name="T72" fmla="*/ 8549 w 10195"/>
                  <a:gd name="T73" fmla="*/ 17308 h 20885"/>
                  <a:gd name="T74" fmla="*/ 8233 w 10195"/>
                  <a:gd name="T75" fmla="*/ 18779 h 20885"/>
                  <a:gd name="T76" fmla="*/ 7915 w 10195"/>
                  <a:gd name="T77" fmla="*/ 19889 h 20885"/>
                  <a:gd name="T78" fmla="*/ 7588 w 10195"/>
                  <a:gd name="T79" fmla="*/ 20600 h 20885"/>
                  <a:gd name="T80" fmla="*/ 7200 w 10195"/>
                  <a:gd name="T81" fmla="*/ 20884 h 20885"/>
                  <a:gd name="T82" fmla="*/ 6798 w 10195"/>
                  <a:gd name="T83" fmla="*/ 20633 h 20885"/>
                  <a:gd name="T84" fmla="*/ 6472 w 10195"/>
                  <a:gd name="T85" fmla="*/ 19954 h 20885"/>
                  <a:gd name="T86" fmla="*/ 6153 w 10195"/>
                  <a:gd name="T87" fmla="*/ 18872 h 20885"/>
                  <a:gd name="T88" fmla="*/ 5837 w 10195"/>
                  <a:gd name="T89" fmla="*/ 17426 h 20885"/>
                  <a:gd name="T90" fmla="*/ 5521 w 10195"/>
                  <a:gd name="T91" fmla="*/ 15674 h 20885"/>
                  <a:gd name="T92" fmla="*/ 5206 w 10195"/>
                  <a:gd name="T93" fmla="*/ 13696 h 20885"/>
                  <a:gd name="T94" fmla="*/ 4889 w 10195"/>
                  <a:gd name="T95" fmla="*/ 11576 h 20885"/>
                  <a:gd name="T96" fmla="*/ 4574 w 10195"/>
                  <a:gd name="T97" fmla="*/ 9407 h 20885"/>
                  <a:gd name="T98" fmla="*/ 4259 w 10195"/>
                  <a:gd name="T99" fmla="*/ 7285 h 20885"/>
                  <a:gd name="T100" fmla="*/ 3944 w 10195"/>
                  <a:gd name="T101" fmla="*/ 5303 h 20885"/>
                  <a:gd name="T102" fmla="*/ 3628 w 10195"/>
                  <a:gd name="T103" fmla="*/ 3549 h 20885"/>
                  <a:gd name="T104" fmla="*/ 3314 w 10195"/>
                  <a:gd name="T105" fmla="*/ 2100 h 20885"/>
                  <a:gd name="T106" fmla="*/ 3002 w 10195"/>
                  <a:gd name="T107" fmla="*/ 1024 h 20885"/>
                  <a:gd name="T108" fmla="*/ 2698 w 10195"/>
                  <a:gd name="T109" fmla="*/ 377 h 20885"/>
                  <a:gd name="T110" fmla="*/ 2468 w 10195"/>
                  <a:gd name="T111" fmla="*/ 191 h 20885"/>
                  <a:gd name="T112" fmla="*/ 2226 w 10195"/>
                  <a:gd name="T113" fmla="*/ 377 h 20885"/>
                  <a:gd name="T114" fmla="*/ 1921 w 10195"/>
                  <a:gd name="T115" fmla="*/ 1030 h 20885"/>
                  <a:gd name="T116" fmla="*/ 1608 w 10195"/>
                  <a:gd name="T117" fmla="*/ 2110 h 20885"/>
                  <a:gd name="T118" fmla="*/ 1294 w 10195"/>
                  <a:gd name="T119" fmla="*/ 3561 h 20885"/>
                  <a:gd name="T120" fmla="*/ 978 w 10195"/>
                  <a:gd name="T121" fmla="*/ 5317 h 20885"/>
                  <a:gd name="T122" fmla="*/ 663 w 10195"/>
                  <a:gd name="T123" fmla="*/ 7301 h 20885"/>
                  <a:gd name="T124" fmla="*/ 347 w 10195"/>
                  <a:gd name="T125" fmla="*/ 9423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5" h="20885">
                    <a:moveTo>
                      <a:pt x="7" y="10429"/>
                    </a:moveTo>
                    <a:lnTo>
                      <a:pt x="22" y="10326"/>
                    </a:lnTo>
                    <a:lnTo>
                      <a:pt x="37" y="10222"/>
                    </a:lnTo>
                    <a:lnTo>
                      <a:pt x="52" y="10119"/>
                    </a:lnTo>
                    <a:lnTo>
                      <a:pt x="67" y="10015"/>
                    </a:lnTo>
                    <a:lnTo>
                      <a:pt x="82" y="9912"/>
                    </a:lnTo>
                    <a:lnTo>
                      <a:pt x="97" y="9809"/>
                    </a:lnTo>
                    <a:lnTo>
                      <a:pt x="112" y="9705"/>
                    </a:lnTo>
                    <a:lnTo>
                      <a:pt x="127" y="9602"/>
                    </a:lnTo>
                    <a:lnTo>
                      <a:pt x="142" y="9499"/>
                    </a:lnTo>
                    <a:lnTo>
                      <a:pt x="157" y="9396"/>
                    </a:lnTo>
                    <a:lnTo>
                      <a:pt x="172" y="9293"/>
                    </a:lnTo>
                    <a:lnTo>
                      <a:pt x="187" y="9191"/>
                    </a:lnTo>
                    <a:lnTo>
                      <a:pt x="202" y="9088"/>
                    </a:lnTo>
                    <a:lnTo>
                      <a:pt x="217" y="8985"/>
                    </a:lnTo>
                    <a:lnTo>
                      <a:pt x="232" y="8883"/>
                    </a:lnTo>
                    <a:lnTo>
                      <a:pt x="247" y="8781"/>
                    </a:lnTo>
                    <a:lnTo>
                      <a:pt x="264" y="8678"/>
                    </a:lnTo>
                    <a:lnTo>
                      <a:pt x="278" y="8577"/>
                    </a:lnTo>
                    <a:lnTo>
                      <a:pt x="293" y="8475"/>
                    </a:lnTo>
                    <a:lnTo>
                      <a:pt x="309" y="8373"/>
                    </a:lnTo>
                    <a:lnTo>
                      <a:pt x="323" y="8272"/>
                    </a:lnTo>
                    <a:lnTo>
                      <a:pt x="339" y="8170"/>
                    </a:lnTo>
                    <a:lnTo>
                      <a:pt x="354" y="8069"/>
                    </a:lnTo>
                    <a:lnTo>
                      <a:pt x="369" y="7969"/>
                    </a:lnTo>
                    <a:lnTo>
                      <a:pt x="384" y="7868"/>
                    </a:lnTo>
                    <a:lnTo>
                      <a:pt x="399" y="7768"/>
                    </a:lnTo>
                    <a:lnTo>
                      <a:pt x="414" y="7668"/>
                    </a:lnTo>
                    <a:lnTo>
                      <a:pt x="429" y="7569"/>
                    </a:lnTo>
                    <a:lnTo>
                      <a:pt x="444" y="7469"/>
                    </a:lnTo>
                    <a:lnTo>
                      <a:pt x="459" y="7370"/>
                    </a:lnTo>
                    <a:lnTo>
                      <a:pt x="474" y="7272"/>
                    </a:lnTo>
                    <a:lnTo>
                      <a:pt x="489" y="7173"/>
                    </a:lnTo>
                    <a:lnTo>
                      <a:pt x="504" y="7075"/>
                    </a:lnTo>
                    <a:lnTo>
                      <a:pt x="519" y="6978"/>
                    </a:lnTo>
                    <a:lnTo>
                      <a:pt x="534" y="6880"/>
                    </a:lnTo>
                    <a:lnTo>
                      <a:pt x="549" y="6783"/>
                    </a:lnTo>
                    <a:lnTo>
                      <a:pt x="564" y="6687"/>
                    </a:lnTo>
                    <a:lnTo>
                      <a:pt x="579" y="6590"/>
                    </a:lnTo>
                    <a:lnTo>
                      <a:pt x="594" y="6494"/>
                    </a:lnTo>
                    <a:lnTo>
                      <a:pt x="609" y="6398"/>
                    </a:lnTo>
                    <a:lnTo>
                      <a:pt x="624" y="6303"/>
                    </a:lnTo>
                    <a:lnTo>
                      <a:pt x="639" y="6208"/>
                    </a:lnTo>
                    <a:lnTo>
                      <a:pt x="654" y="6114"/>
                    </a:lnTo>
                    <a:lnTo>
                      <a:pt x="669" y="6020"/>
                    </a:lnTo>
                    <a:lnTo>
                      <a:pt x="684" y="5927"/>
                    </a:lnTo>
                    <a:lnTo>
                      <a:pt x="699" y="5834"/>
                    </a:lnTo>
                    <a:lnTo>
                      <a:pt x="714" y="5741"/>
                    </a:lnTo>
                    <a:lnTo>
                      <a:pt x="729" y="5649"/>
                    </a:lnTo>
                    <a:lnTo>
                      <a:pt x="744" y="5558"/>
                    </a:lnTo>
                    <a:lnTo>
                      <a:pt x="759" y="5467"/>
                    </a:lnTo>
                    <a:lnTo>
                      <a:pt x="774" y="5376"/>
                    </a:lnTo>
                    <a:lnTo>
                      <a:pt x="789" y="5286"/>
                    </a:lnTo>
                    <a:lnTo>
                      <a:pt x="804" y="5197"/>
                    </a:lnTo>
                    <a:lnTo>
                      <a:pt x="819" y="5108"/>
                    </a:lnTo>
                    <a:lnTo>
                      <a:pt x="834" y="5019"/>
                    </a:lnTo>
                    <a:lnTo>
                      <a:pt x="849" y="4930"/>
                    </a:lnTo>
                    <a:lnTo>
                      <a:pt x="864" y="4843"/>
                    </a:lnTo>
                    <a:lnTo>
                      <a:pt x="879" y="4756"/>
                    </a:lnTo>
                    <a:lnTo>
                      <a:pt x="894" y="4670"/>
                    </a:lnTo>
                    <a:lnTo>
                      <a:pt x="909" y="4584"/>
                    </a:lnTo>
                    <a:lnTo>
                      <a:pt x="924" y="4499"/>
                    </a:lnTo>
                    <a:lnTo>
                      <a:pt x="940" y="4413"/>
                    </a:lnTo>
                    <a:lnTo>
                      <a:pt x="955" y="4330"/>
                    </a:lnTo>
                    <a:lnTo>
                      <a:pt x="970" y="4246"/>
                    </a:lnTo>
                    <a:lnTo>
                      <a:pt x="985" y="4163"/>
                    </a:lnTo>
                    <a:lnTo>
                      <a:pt x="1000" y="4081"/>
                    </a:lnTo>
                    <a:lnTo>
                      <a:pt x="1015" y="4000"/>
                    </a:lnTo>
                    <a:lnTo>
                      <a:pt x="1030" y="3919"/>
                    </a:lnTo>
                    <a:lnTo>
                      <a:pt x="1045" y="3839"/>
                    </a:lnTo>
                    <a:lnTo>
                      <a:pt x="1060" y="3760"/>
                    </a:lnTo>
                    <a:lnTo>
                      <a:pt x="1075" y="3681"/>
                    </a:lnTo>
                    <a:lnTo>
                      <a:pt x="1090" y="3602"/>
                    </a:lnTo>
                    <a:lnTo>
                      <a:pt x="1105" y="3524"/>
                    </a:lnTo>
                    <a:lnTo>
                      <a:pt x="1120" y="3448"/>
                    </a:lnTo>
                    <a:lnTo>
                      <a:pt x="1135" y="3371"/>
                    </a:lnTo>
                    <a:lnTo>
                      <a:pt x="1150" y="3296"/>
                    </a:lnTo>
                    <a:lnTo>
                      <a:pt x="1165" y="3221"/>
                    </a:lnTo>
                    <a:lnTo>
                      <a:pt x="1180" y="3147"/>
                    </a:lnTo>
                    <a:lnTo>
                      <a:pt x="1195" y="3073"/>
                    </a:lnTo>
                    <a:lnTo>
                      <a:pt x="1210" y="3001"/>
                    </a:lnTo>
                    <a:lnTo>
                      <a:pt x="1225" y="2929"/>
                    </a:lnTo>
                    <a:lnTo>
                      <a:pt x="1241" y="2858"/>
                    </a:lnTo>
                    <a:lnTo>
                      <a:pt x="1256" y="2787"/>
                    </a:lnTo>
                    <a:lnTo>
                      <a:pt x="1271" y="2718"/>
                    </a:lnTo>
                    <a:lnTo>
                      <a:pt x="1286" y="2649"/>
                    </a:lnTo>
                    <a:lnTo>
                      <a:pt x="1301" y="2581"/>
                    </a:lnTo>
                    <a:lnTo>
                      <a:pt x="1316" y="2513"/>
                    </a:lnTo>
                    <a:lnTo>
                      <a:pt x="1331" y="2447"/>
                    </a:lnTo>
                    <a:lnTo>
                      <a:pt x="1346" y="2381"/>
                    </a:lnTo>
                    <a:lnTo>
                      <a:pt x="1361" y="2316"/>
                    </a:lnTo>
                    <a:lnTo>
                      <a:pt x="1376" y="2252"/>
                    </a:lnTo>
                    <a:lnTo>
                      <a:pt x="1391" y="2188"/>
                    </a:lnTo>
                    <a:lnTo>
                      <a:pt x="1406" y="2126"/>
                    </a:lnTo>
                    <a:lnTo>
                      <a:pt x="1421" y="2065"/>
                    </a:lnTo>
                    <a:lnTo>
                      <a:pt x="1436" y="2004"/>
                    </a:lnTo>
                    <a:lnTo>
                      <a:pt x="1451" y="1943"/>
                    </a:lnTo>
                    <a:lnTo>
                      <a:pt x="1466" y="1884"/>
                    </a:lnTo>
                    <a:lnTo>
                      <a:pt x="1482" y="1825"/>
                    </a:lnTo>
                    <a:lnTo>
                      <a:pt x="1497" y="1768"/>
                    </a:lnTo>
                    <a:lnTo>
                      <a:pt x="1512" y="1712"/>
                    </a:lnTo>
                    <a:lnTo>
                      <a:pt x="1527" y="1656"/>
                    </a:lnTo>
                    <a:lnTo>
                      <a:pt x="1542" y="1601"/>
                    </a:lnTo>
                    <a:lnTo>
                      <a:pt x="1557" y="1547"/>
                    </a:lnTo>
                    <a:lnTo>
                      <a:pt x="1572" y="1493"/>
                    </a:lnTo>
                    <a:lnTo>
                      <a:pt x="1587" y="1441"/>
                    </a:lnTo>
                    <a:lnTo>
                      <a:pt x="1602" y="1389"/>
                    </a:lnTo>
                    <a:lnTo>
                      <a:pt x="1619" y="1337"/>
                    </a:lnTo>
                    <a:lnTo>
                      <a:pt x="1634" y="1289"/>
                    </a:lnTo>
                    <a:lnTo>
                      <a:pt x="1649" y="1240"/>
                    </a:lnTo>
                    <a:lnTo>
                      <a:pt x="1664" y="1192"/>
                    </a:lnTo>
                    <a:lnTo>
                      <a:pt x="1679" y="1146"/>
                    </a:lnTo>
                    <a:lnTo>
                      <a:pt x="1694" y="1100"/>
                    </a:lnTo>
                    <a:lnTo>
                      <a:pt x="1709" y="1054"/>
                    </a:lnTo>
                    <a:lnTo>
                      <a:pt x="1725" y="1010"/>
                    </a:lnTo>
                    <a:lnTo>
                      <a:pt x="1740" y="967"/>
                    </a:lnTo>
                    <a:lnTo>
                      <a:pt x="1755" y="924"/>
                    </a:lnTo>
                    <a:lnTo>
                      <a:pt x="1770" y="882"/>
                    </a:lnTo>
                    <a:lnTo>
                      <a:pt x="1786" y="842"/>
                    </a:lnTo>
                    <a:lnTo>
                      <a:pt x="1801" y="803"/>
                    </a:lnTo>
                    <a:lnTo>
                      <a:pt x="1816" y="764"/>
                    </a:lnTo>
                    <a:lnTo>
                      <a:pt x="1832" y="726"/>
                    </a:lnTo>
                    <a:lnTo>
                      <a:pt x="1847" y="690"/>
                    </a:lnTo>
                    <a:lnTo>
                      <a:pt x="1862" y="654"/>
                    </a:lnTo>
                    <a:lnTo>
                      <a:pt x="1877" y="619"/>
                    </a:lnTo>
                    <a:lnTo>
                      <a:pt x="1893" y="584"/>
                    </a:lnTo>
                    <a:lnTo>
                      <a:pt x="1909" y="551"/>
                    </a:lnTo>
                    <a:lnTo>
                      <a:pt x="1924" y="519"/>
                    </a:lnTo>
                    <a:lnTo>
                      <a:pt x="1940" y="488"/>
                    </a:lnTo>
                    <a:lnTo>
                      <a:pt x="1955" y="457"/>
                    </a:lnTo>
                    <a:lnTo>
                      <a:pt x="1971" y="428"/>
                    </a:lnTo>
                    <a:lnTo>
                      <a:pt x="1986" y="400"/>
                    </a:lnTo>
                    <a:lnTo>
                      <a:pt x="2002" y="371"/>
                    </a:lnTo>
                    <a:lnTo>
                      <a:pt x="2018" y="345"/>
                    </a:lnTo>
                    <a:lnTo>
                      <a:pt x="2034" y="320"/>
                    </a:lnTo>
                    <a:lnTo>
                      <a:pt x="2050" y="295"/>
                    </a:lnTo>
                    <a:lnTo>
                      <a:pt x="2065" y="272"/>
                    </a:lnTo>
                    <a:lnTo>
                      <a:pt x="2082" y="248"/>
                    </a:lnTo>
                    <a:lnTo>
                      <a:pt x="2099" y="226"/>
                    </a:lnTo>
                    <a:lnTo>
                      <a:pt x="2115" y="205"/>
                    </a:lnTo>
                    <a:lnTo>
                      <a:pt x="2132" y="185"/>
                    </a:lnTo>
                    <a:lnTo>
                      <a:pt x="2148" y="166"/>
                    </a:lnTo>
                    <a:lnTo>
                      <a:pt x="2165" y="148"/>
                    </a:lnTo>
                    <a:lnTo>
                      <a:pt x="2183" y="131"/>
                    </a:lnTo>
                    <a:lnTo>
                      <a:pt x="2200" y="114"/>
                    </a:lnTo>
                    <a:lnTo>
                      <a:pt x="2218" y="99"/>
                    </a:lnTo>
                    <a:lnTo>
                      <a:pt x="2235" y="85"/>
                    </a:lnTo>
                    <a:lnTo>
                      <a:pt x="2254" y="71"/>
                    </a:lnTo>
                    <a:lnTo>
                      <a:pt x="2272" y="59"/>
                    </a:lnTo>
                    <a:lnTo>
                      <a:pt x="2291" y="47"/>
                    </a:lnTo>
                    <a:lnTo>
                      <a:pt x="2310" y="37"/>
                    </a:lnTo>
                    <a:lnTo>
                      <a:pt x="2335" y="26"/>
                    </a:lnTo>
                    <a:lnTo>
                      <a:pt x="2353" y="20"/>
                    </a:lnTo>
                    <a:lnTo>
                      <a:pt x="2371" y="13"/>
                    </a:lnTo>
                    <a:lnTo>
                      <a:pt x="2392" y="8"/>
                    </a:lnTo>
                    <a:lnTo>
                      <a:pt x="2419" y="3"/>
                    </a:lnTo>
                    <a:lnTo>
                      <a:pt x="2434" y="1"/>
                    </a:lnTo>
                    <a:lnTo>
                      <a:pt x="2455" y="0"/>
                    </a:lnTo>
                    <a:lnTo>
                      <a:pt x="2483" y="1"/>
                    </a:lnTo>
                    <a:lnTo>
                      <a:pt x="2498" y="2"/>
                    </a:lnTo>
                    <a:lnTo>
                      <a:pt x="2525" y="6"/>
                    </a:lnTo>
                    <a:lnTo>
                      <a:pt x="2540" y="9"/>
                    </a:lnTo>
                    <a:lnTo>
                      <a:pt x="2567" y="17"/>
                    </a:lnTo>
                    <a:lnTo>
                      <a:pt x="2587" y="25"/>
                    </a:lnTo>
                    <a:lnTo>
                      <a:pt x="2602" y="31"/>
                    </a:lnTo>
                    <a:lnTo>
                      <a:pt x="2627" y="44"/>
                    </a:lnTo>
                    <a:lnTo>
                      <a:pt x="2646" y="55"/>
                    </a:lnTo>
                    <a:lnTo>
                      <a:pt x="2661" y="64"/>
                    </a:lnTo>
                    <a:lnTo>
                      <a:pt x="2683" y="80"/>
                    </a:lnTo>
                    <a:lnTo>
                      <a:pt x="2701" y="95"/>
                    </a:lnTo>
                    <a:lnTo>
                      <a:pt x="2719" y="110"/>
                    </a:lnTo>
                    <a:lnTo>
                      <a:pt x="2737" y="126"/>
                    </a:lnTo>
                    <a:lnTo>
                      <a:pt x="2752" y="140"/>
                    </a:lnTo>
                    <a:lnTo>
                      <a:pt x="2772" y="161"/>
                    </a:lnTo>
                    <a:lnTo>
                      <a:pt x="2788" y="180"/>
                    </a:lnTo>
                    <a:lnTo>
                      <a:pt x="2805" y="200"/>
                    </a:lnTo>
                    <a:lnTo>
                      <a:pt x="2822" y="221"/>
                    </a:lnTo>
                    <a:lnTo>
                      <a:pt x="2838" y="243"/>
                    </a:lnTo>
                    <a:lnTo>
                      <a:pt x="2855" y="266"/>
                    </a:lnTo>
                    <a:lnTo>
                      <a:pt x="2871" y="289"/>
                    </a:lnTo>
                    <a:lnTo>
                      <a:pt x="2887" y="314"/>
                    </a:lnTo>
                    <a:lnTo>
                      <a:pt x="2903" y="340"/>
                    </a:lnTo>
                    <a:lnTo>
                      <a:pt x="2919" y="366"/>
                    </a:lnTo>
                    <a:lnTo>
                      <a:pt x="2935" y="393"/>
                    </a:lnTo>
                    <a:lnTo>
                      <a:pt x="2950" y="422"/>
                    </a:lnTo>
                    <a:lnTo>
                      <a:pt x="2966" y="451"/>
                    </a:lnTo>
                    <a:lnTo>
                      <a:pt x="2982" y="481"/>
                    </a:lnTo>
                    <a:lnTo>
                      <a:pt x="2997" y="513"/>
                    </a:lnTo>
                    <a:lnTo>
                      <a:pt x="3013" y="545"/>
                    </a:lnTo>
                    <a:lnTo>
                      <a:pt x="3028" y="578"/>
                    </a:lnTo>
                    <a:lnTo>
                      <a:pt x="3044" y="612"/>
                    </a:lnTo>
                    <a:lnTo>
                      <a:pt x="3059" y="647"/>
                    </a:lnTo>
                    <a:lnTo>
                      <a:pt x="3075" y="683"/>
                    </a:lnTo>
                    <a:lnTo>
                      <a:pt x="3090" y="720"/>
                    </a:lnTo>
                    <a:lnTo>
                      <a:pt x="3105" y="757"/>
                    </a:lnTo>
                    <a:lnTo>
                      <a:pt x="3121" y="796"/>
                    </a:lnTo>
                    <a:lnTo>
                      <a:pt x="3136" y="834"/>
                    </a:lnTo>
                    <a:lnTo>
                      <a:pt x="3152" y="874"/>
                    </a:lnTo>
                    <a:lnTo>
                      <a:pt x="3168" y="917"/>
                    </a:lnTo>
                    <a:lnTo>
                      <a:pt x="3183" y="958"/>
                    </a:lnTo>
                    <a:lnTo>
                      <a:pt x="3198" y="1003"/>
                    </a:lnTo>
                    <a:lnTo>
                      <a:pt x="3213" y="1046"/>
                    </a:lnTo>
                    <a:lnTo>
                      <a:pt x="3229" y="1092"/>
                    </a:lnTo>
                    <a:lnTo>
                      <a:pt x="3244" y="1137"/>
                    </a:lnTo>
                    <a:lnTo>
                      <a:pt x="3259" y="1185"/>
                    </a:lnTo>
                    <a:lnTo>
                      <a:pt x="3274" y="1232"/>
                    </a:lnTo>
                    <a:lnTo>
                      <a:pt x="3289" y="1281"/>
                    </a:lnTo>
                    <a:lnTo>
                      <a:pt x="3304" y="1330"/>
                    </a:lnTo>
                    <a:lnTo>
                      <a:pt x="3319" y="1381"/>
                    </a:lnTo>
                    <a:lnTo>
                      <a:pt x="3335" y="1432"/>
                    </a:lnTo>
                    <a:lnTo>
                      <a:pt x="3350" y="1485"/>
                    </a:lnTo>
                    <a:lnTo>
                      <a:pt x="3365" y="1537"/>
                    </a:lnTo>
                    <a:lnTo>
                      <a:pt x="3380" y="1592"/>
                    </a:lnTo>
                    <a:lnTo>
                      <a:pt x="3395" y="1647"/>
                    </a:lnTo>
                    <a:lnTo>
                      <a:pt x="3410" y="1702"/>
                    </a:lnTo>
                    <a:lnTo>
                      <a:pt x="3425" y="1759"/>
                    </a:lnTo>
                    <a:lnTo>
                      <a:pt x="3440" y="1816"/>
                    </a:lnTo>
                    <a:lnTo>
                      <a:pt x="3455" y="1874"/>
                    </a:lnTo>
                    <a:lnTo>
                      <a:pt x="3471" y="1934"/>
                    </a:lnTo>
                    <a:lnTo>
                      <a:pt x="3486" y="1993"/>
                    </a:lnTo>
                    <a:lnTo>
                      <a:pt x="3501" y="2055"/>
                    </a:lnTo>
                    <a:lnTo>
                      <a:pt x="3516" y="2116"/>
                    </a:lnTo>
                    <a:lnTo>
                      <a:pt x="3531" y="2178"/>
                    </a:lnTo>
                    <a:lnTo>
                      <a:pt x="3546" y="2241"/>
                    </a:lnTo>
                    <a:lnTo>
                      <a:pt x="3561" y="2306"/>
                    </a:lnTo>
                    <a:lnTo>
                      <a:pt x="3576" y="2371"/>
                    </a:lnTo>
                    <a:lnTo>
                      <a:pt x="3591" y="2436"/>
                    </a:lnTo>
                    <a:lnTo>
                      <a:pt x="3606" y="2502"/>
                    </a:lnTo>
                    <a:lnTo>
                      <a:pt x="3621" y="2569"/>
                    </a:lnTo>
                    <a:lnTo>
                      <a:pt x="3636" y="2638"/>
                    </a:lnTo>
                    <a:lnTo>
                      <a:pt x="3651" y="2707"/>
                    </a:lnTo>
                    <a:lnTo>
                      <a:pt x="3666" y="2776"/>
                    </a:lnTo>
                    <a:lnTo>
                      <a:pt x="3681" y="2846"/>
                    </a:lnTo>
                    <a:lnTo>
                      <a:pt x="3696" y="2918"/>
                    </a:lnTo>
                    <a:lnTo>
                      <a:pt x="3711" y="2989"/>
                    </a:lnTo>
                    <a:lnTo>
                      <a:pt x="3727" y="3062"/>
                    </a:lnTo>
                    <a:lnTo>
                      <a:pt x="3742" y="3135"/>
                    </a:lnTo>
                    <a:lnTo>
                      <a:pt x="3757" y="3209"/>
                    </a:lnTo>
                    <a:lnTo>
                      <a:pt x="3772" y="3283"/>
                    </a:lnTo>
                    <a:lnTo>
                      <a:pt x="3787" y="3359"/>
                    </a:lnTo>
                    <a:lnTo>
                      <a:pt x="3802" y="3435"/>
                    </a:lnTo>
                    <a:lnTo>
                      <a:pt x="3817" y="3512"/>
                    </a:lnTo>
                    <a:lnTo>
                      <a:pt x="3832" y="3588"/>
                    </a:lnTo>
                    <a:lnTo>
                      <a:pt x="3848" y="3667"/>
                    </a:lnTo>
                    <a:lnTo>
                      <a:pt x="3863" y="3747"/>
                    </a:lnTo>
                    <a:lnTo>
                      <a:pt x="3878" y="3826"/>
                    </a:lnTo>
                    <a:lnTo>
                      <a:pt x="3893" y="3906"/>
                    </a:lnTo>
                    <a:lnTo>
                      <a:pt x="3908" y="3987"/>
                    </a:lnTo>
                    <a:lnTo>
                      <a:pt x="3923" y="4068"/>
                    </a:lnTo>
                    <a:lnTo>
                      <a:pt x="3938" y="4150"/>
                    </a:lnTo>
                    <a:lnTo>
                      <a:pt x="3953" y="4233"/>
                    </a:lnTo>
                    <a:lnTo>
                      <a:pt x="3968" y="4316"/>
                    </a:lnTo>
                    <a:lnTo>
                      <a:pt x="3983" y="4401"/>
                    </a:lnTo>
                    <a:lnTo>
                      <a:pt x="3998" y="4485"/>
                    </a:lnTo>
                    <a:lnTo>
                      <a:pt x="4013" y="4570"/>
                    </a:lnTo>
                    <a:lnTo>
                      <a:pt x="4028" y="4656"/>
                    </a:lnTo>
                    <a:lnTo>
                      <a:pt x="4043" y="4742"/>
                    </a:lnTo>
                    <a:lnTo>
                      <a:pt x="4058" y="4829"/>
                    </a:lnTo>
                    <a:lnTo>
                      <a:pt x="4073" y="4916"/>
                    </a:lnTo>
                    <a:lnTo>
                      <a:pt x="4088" y="5004"/>
                    </a:lnTo>
                    <a:lnTo>
                      <a:pt x="4103" y="5092"/>
                    </a:lnTo>
                    <a:lnTo>
                      <a:pt x="4118" y="5182"/>
                    </a:lnTo>
                    <a:lnTo>
                      <a:pt x="4133" y="5272"/>
                    </a:lnTo>
                    <a:lnTo>
                      <a:pt x="4148" y="5362"/>
                    </a:lnTo>
                    <a:lnTo>
                      <a:pt x="4163" y="5452"/>
                    </a:lnTo>
                    <a:lnTo>
                      <a:pt x="4178" y="5543"/>
                    </a:lnTo>
                    <a:lnTo>
                      <a:pt x="4193" y="5635"/>
                    </a:lnTo>
                    <a:lnTo>
                      <a:pt x="4208" y="5727"/>
                    </a:lnTo>
                    <a:lnTo>
                      <a:pt x="4223" y="5819"/>
                    </a:lnTo>
                    <a:lnTo>
                      <a:pt x="4238" y="5912"/>
                    </a:lnTo>
                    <a:lnTo>
                      <a:pt x="4253" y="6005"/>
                    </a:lnTo>
                    <a:lnTo>
                      <a:pt x="4268" y="6099"/>
                    </a:lnTo>
                    <a:lnTo>
                      <a:pt x="4283" y="6193"/>
                    </a:lnTo>
                    <a:lnTo>
                      <a:pt x="4298" y="6288"/>
                    </a:lnTo>
                    <a:lnTo>
                      <a:pt x="4313" y="6383"/>
                    </a:lnTo>
                    <a:lnTo>
                      <a:pt x="4328" y="6478"/>
                    </a:lnTo>
                    <a:lnTo>
                      <a:pt x="4343" y="6575"/>
                    </a:lnTo>
                    <a:lnTo>
                      <a:pt x="4358" y="6671"/>
                    </a:lnTo>
                    <a:lnTo>
                      <a:pt x="4373" y="6768"/>
                    </a:lnTo>
                    <a:lnTo>
                      <a:pt x="4388" y="6865"/>
                    </a:lnTo>
                    <a:lnTo>
                      <a:pt x="4403" y="6962"/>
                    </a:lnTo>
                    <a:lnTo>
                      <a:pt x="4418" y="7060"/>
                    </a:lnTo>
                    <a:lnTo>
                      <a:pt x="4433" y="7158"/>
                    </a:lnTo>
                    <a:lnTo>
                      <a:pt x="4448" y="7256"/>
                    </a:lnTo>
                    <a:lnTo>
                      <a:pt x="4463" y="7355"/>
                    </a:lnTo>
                    <a:lnTo>
                      <a:pt x="4478" y="7454"/>
                    </a:lnTo>
                    <a:lnTo>
                      <a:pt x="4493" y="7553"/>
                    </a:lnTo>
                    <a:lnTo>
                      <a:pt x="4509" y="7651"/>
                    </a:lnTo>
                    <a:lnTo>
                      <a:pt x="4524" y="7752"/>
                    </a:lnTo>
                    <a:lnTo>
                      <a:pt x="4539" y="7852"/>
                    </a:lnTo>
                    <a:lnTo>
                      <a:pt x="4554" y="7953"/>
                    </a:lnTo>
                    <a:lnTo>
                      <a:pt x="4569" y="8053"/>
                    </a:lnTo>
                    <a:lnTo>
                      <a:pt x="4584" y="8154"/>
                    </a:lnTo>
                    <a:lnTo>
                      <a:pt x="4599" y="8255"/>
                    </a:lnTo>
                    <a:lnTo>
                      <a:pt x="4614" y="8356"/>
                    </a:lnTo>
                    <a:lnTo>
                      <a:pt x="4629" y="8459"/>
                    </a:lnTo>
                    <a:lnTo>
                      <a:pt x="4644" y="8561"/>
                    </a:lnTo>
                    <a:lnTo>
                      <a:pt x="4659" y="8661"/>
                    </a:lnTo>
                    <a:lnTo>
                      <a:pt x="4674" y="8764"/>
                    </a:lnTo>
                    <a:lnTo>
                      <a:pt x="4689" y="8867"/>
                    </a:lnTo>
                    <a:lnTo>
                      <a:pt x="4704" y="8969"/>
                    </a:lnTo>
                    <a:lnTo>
                      <a:pt x="4719" y="9072"/>
                    </a:lnTo>
                    <a:lnTo>
                      <a:pt x="4734" y="9174"/>
                    </a:lnTo>
                    <a:lnTo>
                      <a:pt x="4749" y="9277"/>
                    </a:lnTo>
                    <a:lnTo>
                      <a:pt x="4764" y="9380"/>
                    </a:lnTo>
                    <a:lnTo>
                      <a:pt x="4779" y="9483"/>
                    </a:lnTo>
                    <a:lnTo>
                      <a:pt x="4794" y="9586"/>
                    </a:lnTo>
                    <a:lnTo>
                      <a:pt x="4809" y="9689"/>
                    </a:lnTo>
                    <a:lnTo>
                      <a:pt x="4824" y="9792"/>
                    </a:lnTo>
                    <a:lnTo>
                      <a:pt x="4839" y="9896"/>
                    </a:lnTo>
                    <a:lnTo>
                      <a:pt x="4854" y="9999"/>
                    </a:lnTo>
                    <a:lnTo>
                      <a:pt x="4869" y="10102"/>
                    </a:lnTo>
                    <a:lnTo>
                      <a:pt x="4884" y="10206"/>
                    </a:lnTo>
                    <a:lnTo>
                      <a:pt x="4899" y="10309"/>
                    </a:lnTo>
                    <a:lnTo>
                      <a:pt x="4914" y="10413"/>
                    </a:lnTo>
                    <a:lnTo>
                      <a:pt x="4929" y="10516"/>
                    </a:lnTo>
                    <a:lnTo>
                      <a:pt x="4944" y="10620"/>
                    </a:lnTo>
                    <a:lnTo>
                      <a:pt x="4959" y="10723"/>
                    </a:lnTo>
                    <a:lnTo>
                      <a:pt x="4974" y="10826"/>
                    </a:lnTo>
                    <a:lnTo>
                      <a:pt x="4989" y="10930"/>
                    </a:lnTo>
                    <a:lnTo>
                      <a:pt x="5004" y="11033"/>
                    </a:lnTo>
                    <a:lnTo>
                      <a:pt x="5019" y="11136"/>
                    </a:lnTo>
                    <a:lnTo>
                      <a:pt x="5034" y="11240"/>
                    </a:lnTo>
                    <a:lnTo>
                      <a:pt x="5049" y="11343"/>
                    </a:lnTo>
                    <a:lnTo>
                      <a:pt x="5064" y="11446"/>
                    </a:lnTo>
                    <a:lnTo>
                      <a:pt x="5079" y="11549"/>
                    </a:lnTo>
                    <a:lnTo>
                      <a:pt x="5094" y="11651"/>
                    </a:lnTo>
                    <a:lnTo>
                      <a:pt x="5109" y="11754"/>
                    </a:lnTo>
                    <a:lnTo>
                      <a:pt x="5124" y="11857"/>
                    </a:lnTo>
                    <a:lnTo>
                      <a:pt x="5139" y="11959"/>
                    </a:lnTo>
                    <a:lnTo>
                      <a:pt x="5154" y="12061"/>
                    </a:lnTo>
                    <a:lnTo>
                      <a:pt x="5169" y="12163"/>
                    </a:lnTo>
                    <a:lnTo>
                      <a:pt x="5185" y="12264"/>
                    </a:lnTo>
                    <a:lnTo>
                      <a:pt x="5200" y="12367"/>
                    </a:lnTo>
                    <a:lnTo>
                      <a:pt x="5215" y="12469"/>
                    </a:lnTo>
                    <a:lnTo>
                      <a:pt x="5230" y="12569"/>
                    </a:lnTo>
                    <a:lnTo>
                      <a:pt x="5245" y="12670"/>
                    </a:lnTo>
                    <a:lnTo>
                      <a:pt x="5260" y="12771"/>
                    </a:lnTo>
                    <a:lnTo>
                      <a:pt x="5275" y="12872"/>
                    </a:lnTo>
                    <a:lnTo>
                      <a:pt x="5290" y="12972"/>
                    </a:lnTo>
                    <a:lnTo>
                      <a:pt x="5305" y="13072"/>
                    </a:lnTo>
                    <a:lnTo>
                      <a:pt x="5320" y="13172"/>
                    </a:lnTo>
                    <a:lnTo>
                      <a:pt x="5335" y="13272"/>
                    </a:lnTo>
                    <a:lnTo>
                      <a:pt x="5350" y="13371"/>
                    </a:lnTo>
                    <a:lnTo>
                      <a:pt x="5365" y="13470"/>
                    </a:lnTo>
                    <a:lnTo>
                      <a:pt x="5380" y="13569"/>
                    </a:lnTo>
                    <a:lnTo>
                      <a:pt x="5395" y="13667"/>
                    </a:lnTo>
                    <a:lnTo>
                      <a:pt x="5410" y="13765"/>
                    </a:lnTo>
                    <a:lnTo>
                      <a:pt x="5425" y="13863"/>
                    </a:lnTo>
                    <a:lnTo>
                      <a:pt x="5440" y="13961"/>
                    </a:lnTo>
                    <a:lnTo>
                      <a:pt x="5455" y="14058"/>
                    </a:lnTo>
                    <a:lnTo>
                      <a:pt x="5470" y="14154"/>
                    </a:lnTo>
                    <a:lnTo>
                      <a:pt x="5485" y="14251"/>
                    </a:lnTo>
                    <a:lnTo>
                      <a:pt x="5500" y="14347"/>
                    </a:lnTo>
                    <a:lnTo>
                      <a:pt x="5515" y="14441"/>
                    </a:lnTo>
                    <a:lnTo>
                      <a:pt x="5530" y="14536"/>
                    </a:lnTo>
                    <a:lnTo>
                      <a:pt x="5545" y="14631"/>
                    </a:lnTo>
                    <a:lnTo>
                      <a:pt x="5560" y="14725"/>
                    </a:lnTo>
                    <a:lnTo>
                      <a:pt x="5575" y="14819"/>
                    </a:lnTo>
                    <a:lnTo>
                      <a:pt x="5590" y="14913"/>
                    </a:lnTo>
                    <a:lnTo>
                      <a:pt x="5605" y="15006"/>
                    </a:lnTo>
                    <a:lnTo>
                      <a:pt x="5620" y="15098"/>
                    </a:lnTo>
                    <a:lnTo>
                      <a:pt x="5635" y="15190"/>
                    </a:lnTo>
                    <a:lnTo>
                      <a:pt x="5650" y="15282"/>
                    </a:lnTo>
                    <a:lnTo>
                      <a:pt x="5665" y="15373"/>
                    </a:lnTo>
                    <a:lnTo>
                      <a:pt x="5680" y="15464"/>
                    </a:lnTo>
                    <a:lnTo>
                      <a:pt x="5695" y="15554"/>
                    </a:lnTo>
                    <a:lnTo>
                      <a:pt x="5710" y="15643"/>
                    </a:lnTo>
                    <a:lnTo>
                      <a:pt x="5725" y="15733"/>
                    </a:lnTo>
                    <a:lnTo>
                      <a:pt x="5740" y="15820"/>
                    </a:lnTo>
                    <a:lnTo>
                      <a:pt x="5755" y="15908"/>
                    </a:lnTo>
                    <a:lnTo>
                      <a:pt x="5770" y="15996"/>
                    </a:lnTo>
                    <a:lnTo>
                      <a:pt x="5785" y="16083"/>
                    </a:lnTo>
                    <a:lnTo>
                      <a:pt x="5800" y="16169"/>
                    </a:lnTo>
                    <a:lnTo>
                      <a:pt x="5815" y="16255"/>
                    </a:lnTo>
                    <a:lnTo>
                      <a:pt x="5830" y="16340"/>
                    </a:lnTo>
                    <a:lnTo>
                      <a:pt x="5845" y="16424"/>
                    </a:lnTo>
                    <a:lnTo>
                      <a:pt x="5861" y="16507"/>
                    </a:lnTo>
                    <a:lnTo>
                      <a:pt x="5876" y="16592"/>
                    </a:lnTo>
                    <a:lnTo>
                      <a:pt x="5891" y="16674"/>
                    </a:lnTo>
                    <a:lnTo>
                      <a:pt x="5906" y="16756"/>
                    </a:lnTo>
                    <a:lnTo>
                      <a:pt x="5921" y="16837"/>
                    </a:lnTo>
                    <a:lnTo>
                      <a:pt x="5936" y="16918"/>
                    </a:lnTo>
                    <a:lnTo>
                      <a:pt x="5951" y="16998"/>
                    </a:lnTo>
                    <a:lnTo>
                      <a:pt x="5966" y="17078"/>
                    </a:lnTo>
                    <a:lnTo>
                      <a:pt x="5981" y="17157"/>
                    </a:lnTo>
                    <a:lnTo>
                      <a:pt x="5996" y="17234"/>
                    </a:lnTo>
                    <a:lnTo>
                      <a:pt x="6011" y="17312"/>
                    </a:lnTo>
                    <a:lnTo>
                      <a:pt x="6026" y="17389"/>
                    </a:lnTo>
                    <a:lnTo>
                      <a:pt x="6041" y="17465"/>
                    </a:lnTo>
                    <a:lnTo>
                      <a:pt x="6056" y="17540"/>
                    </a:lnTo>
                    <a:lnTo>
                      <a:pt x="6071" y="17615"/>
                    </a:lnTo>
                    <a:lnTo>
                      <a:pt x="6086" y="17688"/>
                    </a:lnTo>
                    <a:lnTo>
                      <a:pt x="6101" y="17761"/>
                    </a:lnTo>
                    <a:lnTo>
                      <a:pt x="6116" y="17834"/>
                    </a:lnTo>
                    <a:lnTo>
                      <a:pt x="6130" y="17906"/>
                    </a:lnTo>
                    <a:lnTo>
                      <a:pt x="6145" y="17977"/>
                    </a:lnTo>
                    <a:lnTo>
                      <a:pt x="6160" y="18046"/>
                    </a:lnTo>
                    <a:lnTo>
                      <a:pt x="6175" y="18116"/>
                    </a:lnTo>
                    <a:lnTo>
                      <a:pt x="6190" y="18184"/>
                    </a:lnTo>
                    <a:lnTo>
                      <a:pt x="6205" y="18253"/>
                    </a:lnTo>
                    <a:lnTo>
                      <a:pt x="6220" y="18319"/>
                    </a:lnTo>
                    <a:lnTo>
                      <a:pt x="6235" y="18385"/>
                    </a:lnTo>
                    <a:lnTo>
                      <a:pt x="6250" y="18451"/>
                    </a:lnTo>
                    <a:lnTo>
                      <a:pt x="6265" y="18516"/>
                    </a:lnTo>
                    <a:lnTo>
                      <a:pt x="6280" y="18580"/>
                    </a:lnTo>
                    <a:lnTo>
                      <a:pt x="6295" y="18642"/>
                    </a:lnTo>
                    <a:lnTo>
                      <a:pt x="6310" y="18704"/>
                    </a:lnTo>
                    <a:lnTo>
                      <a:pt x="6325" y="18766"/>
                    </a:lnTo>
                    <a:lnTo>
                      <a:pt x="6340" y="18827"/>
                    </a:lnTo>
                    <a:lnTo>
                      <a:pt x="6355" y="18886"/>
                    </a:lnTo>
                    <a:lnTo>
                      <a:pt x="6370" y="18945"/>
                    </a:lnTo>
                    <a:lnTo>
                      <a:pt x="6384" y="19002"/>
                    </a:lnTo>
                    <a:lnTo>
                      <a:pt x="6399" y="19059"/>
                    </a:lnTo>
                    <a:lnTo>
                      <a:pt x="6414" y="19116"/>
                    </a:lnTo>
                    <a:lnTo>
                      <a:pt x="6429" y="19170"/>
                    </a:lnTo>
                    <a:lnTo>
                      <a:pt x="6444" y="19225"/>
                    </a:lnTo>
                    <a:lnTo>
                      <a:pt x="6459" y="19279"/>
                    </a:lnTo>
                    <a:lnTo>
                      <a:pt x="6474" y="19331"/>
                    </a:lnTo>
                    <a:lnTo>
                      <a:pt x="6489" y="19383"/>
                    </a:lnTo>
                    <a:lnTo>
                      <a:pt x="6504" y="19433"/>
                    </a:lnTo>
                    <a:lnTo>
                      <a:pt x="6518" y="19483"/>
                    </a:lnTo>
                    <a:lnTo>
                      <a:pt x="6534" y="19531"/>
                    </a:lnTo>
                    <a:lnTo>
                      <a:pt x="6549" y="19580"/>
                    </a:lnTo>
                    <a:lnTo>
                      <a:pt x="6564" y="19628"/>
                    </a:lnTo>
                    <a:lnTo>
                      <a:pt x="6579" y="19673"/>
                    </a:lnTo>
                    <a:lnTo>
                      <a:pt x="6594" y="19719"/>
                    </a:lnTo>
                    <a:lnTo>
                      <a:pt x="6609" y="19763"/>
                    </a:lnTo>
                    <a:lnTo>
                      <a:pt x="6623" y="19806"/>
                    </a:lnTo>
                    <a:lnTo>
                      <a:pt x="6638" y="19847"/>
                    </a:lnTo>
                    <a:lnTo>
                      <a:pt x="6653" y="19889"/>
                    </a:lnTo>
                    <a:lnTo>
                      <a:pt x="6668" y="19929"/>
                    </a:lnTo>
                    <a:lnTo>
                      <a:pt x="6682" y="19969"/>
                    </a:lnTo>
                    <a:lnTo>
                      <a:pt x="6697" y="20009"/>
                    </a:lnTo>
                    <a:lnTo>
                      <a:pt x="6712" y="20045"/>
                    </a:lnTo>
                    <a:lnTo>
                      <a:pt x="6726" y="20081"/>
                    </a:lnTo>
                    <a:lnTo>
                      <a:pt x="6741" y="20117"/>
                    </a:lnTo>
                    <a:lnTo>
                      <a:pt x="6756" y="20151"/>
                    </a:lnTo>
                    <a:lnTo>
                      <a:pt x="6770" y="20184"/>
                    </a:lnTo>
                    <a:lnTo>
                      <a:pt x="6785" y="20218"/>
                    </a:lnTo>
                    <a:lnTo>
                      <a:pt x="6799" y="20248"/>
                    </a:lnTo>
                    <a:lnTo>
                      <a:pt x="6814" y="20278"/>
                    </a:lnTo>
                    <a:lnTo>
                      <a:pt x="6829" y="20309"/>
                    </a:lnTo>
                    <a:lnTo>
                      <a:pt x="6843" y="20335"/>
                    </a:lnTo>
                    <a:lnTo>
                      <a:pt x="6857" y="20362"/>
                    </a:lnTo>
                    <a:lnTo>
                      <a:pt x="6872" y="20390"/>
                    </a:lnTo>
                    <a:lnTo>
                      <a:pt x="6886" y="20413"/>
                    </a:lnTo>
                    <a:lnTo>
                      <a:pt x="6900" y="20437"/>
                    </a:lnTo>
                    <a:lnTo>
                      <a:pt x="6915" y="20462"/>
                    </a:lnTo>
                    <a:lnTo>
                      <a:pt x="6928" y="20482"/>
                    </a:lnTo>
                    <a:lnTo>
                      <a:pt x="6942" y="20502"/>
                    </a:lnTo>
                    <a:lnTo>
                      <a:pt x="6957" y="20524"/>
                    </a:lnTo>
                    <a:lnTo>
                      <a:pt x="6969" y="20541"/>
                    </a:lnTo>
                    <a:lnTo>
                      <a:pt x="6983" y="20558"/>
                    </a:lnTo>
                    <a:lnTo>
                      <a:pt x="6996" y="20574"/>
                    </a:lnTo>
                    <a:lnTo>
                      <a:pt x="7011" y="20592"/>
                    </a:lnTo>
                    <a:lnTo>
                      <a:pt x="7023" y="20604"/>
                    </a:lnTo>
                    <a:lnTo>
                      <a:pt x="7035" y="20617"/>
                    </a:lnTo>
                    <a:lnTo>
                      <a:pt x="7048" y="20628"/>
                    </a:lnTo>
                    <a:lnTo>
                      <a:pt x="7060" y="20639"/>
                    </a:lnTo>
                    <a:lnTo>
                      <a:pt x="7075" y="20652"/>
                    </a:lnTo>
                    <a:lnTo>
                      <a:pt x="7084" y="20658"/>
                    </a:lnTo>
                    <a:lnTo>
                      <a:pt x="7096" y="20666"/>
                    </a:lnTo>
                    <a:lnTo>
                      <a:pt x="7107" y="20672"/>
                    </a:lnTo>
                    <a:lnTo>
                      <a:pt x="7118" y="20678"/>
                    </a:lnTo>
                    <a:lnTo>
                      <a:pt x="7128" y="20682"/>
                    </a:lnTo>
                    <a:lnTo>
                      <a:pt x="7138" y="20686"/>
                    </a:lnTo>
                    <a:lnTo>
                      <a:pt x="7147" y="20689"/>
                    </a:lnTo>
                    <a:lnTo>
                      <a:pt x="7152" y="20689"/>
                    </a:lnTo>
                    <a:lnTo>
                      <a:pt x="7167" y="20692"/>
                    </a:lnTo>
                    <a:lnTo>
                      <a:pt x="7176" y="20693"/>
                    </a:lnTo>
                    <a:lnTo>
                      <a:pt x="7185" y="20694"/>
                    </a:lnTo>
                    <a:lnTo>
                      <a:pt x="7187" y="20693"/>
                    </a:lnTo>
                    <a:lnTo>
                      <a:pt x="7202" y="20692"/>
                    </a:lnTo>
                    <a:lnTo>
                      <a:pt x="7211" y="20690"/>
                    </a:lnTo>
                    <a:lnTo>
                      <a:pt x="7214" y="20689"/>
                    </a:lnTo>
                    <a:lnTo>
                      <a:pt x="7229" y="20685"/>
                    </a:lnTo>
                    <a:lnTo>
                      <a:pt x="7238" y="20681"/>
                    </a:lnTo>
                    <a:lnTo>
                      <a:pt x="7243" y="20678"/>
                    </a:lnTo>
                    <a:lnTo>
                      <a:pt x="7258" y="20671"/>
                    </a:lnTo>
                    <a:lnTo>
                      <a:pt x="7264" y="20667"/>
                    </a:lnTo>
                    <a:lnTo>
                      <a:pt x="7279" y="20658"/>
                    </a:lnTo>
                    <a:lnTo>
                      <a:pt x="7287" y="20652"/>
                    </a:lnTo>
                    <a:lnTo>
                      <a:pt x="7298" y="20643"/>
                    </a:lnTo>
                    <a:lnTo>
                      <a:pt x="7313" y="20631"/>
                    </a:lnTo>
                    <a:lnTo>
                      <a:pt x="7323" y="20621"/>
                    </a:lnTo>
                    <a:lnTo>
                      <a:pt x="7336" y="20609"/>
                    </a:lnTo>
                    <a:lnTo>
                      <a:pt x="7351" y="20594"/>
                    </a:lnTo>
                    <a:lnTo>
                      <a:pt x="7361" y="20581"/>
                    </a:lnTo>
                    <a:lnTo>
                      <a:pt x="7375" y="20565"/>
                    </a:lnTo>
                    <a:lnTo>
                      <a:pt x="7388" y="20548"/>
                    </a:lnTo>
                    <a:lnTo>
                      <a:pt x="7402" y="20530"/>
                    </a:lnTo>
                    <a:lnTo>
                      <a:pt x="7417" y="20510"/>
                    </a:lnTo>
                    <a:lnTo>
                      <a:pt x="7429" y="20491"/>
                    </a:lnTo>
                    <a:lnTo>
                      <a:pt x="7443" y="20470"/>
                    </a:lnTo>
                    <a:lnTo>
                      <a:pt x="7457" y="20448"/>
                    </a:lnTo>
                    <a:lnTo>
                      <a:pt x="7471" y="20424"/>
                    </a:lnTo>
                    <a:lnTo>
                      <a:pt x="7485" y="20399"/>
                    </a:lnTo>
                    <a:lnTo>
                      <a:pt x="7500" y="20373"/>
                    </a:lnTo>
                    <a:lnTo>
                      <a:pt x="7514" y="20348"/>
                    </a:lnTo>
                    <a:lnTo>
                      <a:pt x="7528" y="20320"/>
                    </a:lnTo>
                    <a:lnTo>
                      <a:pt x="7543" y="20292"/>
                    </a:lnTo>
                    <a:lnTo>
                      <a:pt x="7557" y="20262"/>
                    </a:lnTo>
                    <a:lnTo>
                      <a:pt x="7572" y="20231"/>
                    </a:lnTo>
                    <a:lnTo>
                      <a:pt x="7587" y="20199"/>
                    </a:lnTo>
                    <a:lnTo>
                      <a:pt x="7601" y="20167"/>
                    </a:lnTo>
                    <a:lnTo>
                      <a:pt x="7615" y="20133"/>
                    </a:lnTo>
                    <a:lnTo>
                      <a:pt x="7630" y="20098"/>
                    </a:lnTo>
                    <a:lnTo>
                      <a:pt x="7645" y="20062"/>
                    </a:lnTo>
                    <a:lnTo>
                      <a:pt x="7659" y="20025"/>
                    </a:lnTo>
                    <a:lnTo>
                      <a:pt x="7674" y="19987"/>
                    </a:lnTo>
                    <a:lnTo>
                      <a:pt x="7689" y="19948"/>
                    </a:lnTo>
                    <a:lnTo>
                      <a:pt x="7705" y="19907"/>
                    </a:lnTo>
                    <a:lnTo>
                      <a:pt x="7719" y="19867"/>
                    </a:lnTo>
                    <a:lnTo>
                      <a:pt x="7734" y="19826"/>
                    </a:lnTo>
                    <a:lnTo>
                      <a:pt x="7749" y="19783"/>
                    </a:lnTo>
                    <a:lnTo>
                      <a:pt x="7763" y="19739"/>
                    </a:lnTo>
                    <a:lnTo>
                      <a:pt x="7778" y="19694"/>
                    </a:lnTo>
                    <a:lnTo>
                      <a:pt x="7793" y="19649"/>
                    </a:lnTo>
                    <a:lnTo>
                      <a:pt x="7808" y="19602"/>
                    </a:lnTo>
                    <a:lnTo>
                      <a:pt x="7823" y="19555"/>
                    </a:lnTo>
                    <a:lnTo>
                      <a:pt x="7838" y="19506"/>
                    </a:lnTo>
                    <a:lnTo>
                      <a:pt x="7853" y="19457"/>
                    </a:lnTo>
                    <a:lnTo>
                      <a:pt x="7867" y="19406"/>
                    </a:lnTo>
                    <a:lnTo>
                      <a:pt x="7882" y="19355"/>
                    </a:lnTo>
                    <a:lnTo>
                      <a:pt x="7897" y="19303"/>
                    </a:lnTo>
                    <a:lnTo>
                      <a:pt x="7912" y="19250"/>
                    </a:lnTo>
                    <a:lnTo>
                      <a:pt x="7927" y="19197"/>
                    </a:lnTo>
                    <a:lnTo>
                      <a:pt x="7942" y="19142"/>
                    </a:lnTo>
                    <a:lnTo>
                      <a:pt x="7957" y="19086"/>
                    </a:lnTo>
                    <a:lnTo>
                      <a:pt x="7972" y="19029"/>
                    </a:lnTo>
                    <a:lnTo>
                      <a:pt x="7987" y="18972"/>
                    </a:lnTo>
                    <a:lnTo>
                      <a:pt x="8001" y="18914"/>
                    </a:lnTo>
                    <a:lnTo>
                      <a:pt x="8016" y="18854"/>
                    </a:lnTo>
                    <a:lnTo>
                      <a:pt x="8031" y="18794"/>
                    </a:lnTo>
                    <a:lnTo>
                      <a:pt x="8046" y="18734"/>
                    </a:lnTo>
                    <a:lnTo>
                      <a:pt x="8061" y="18672"/>
                    </a:lnTo>
                    <a:lnTo>
                      <a:pt x="8076" y="18609"/>
                    </a:lnTo>
                    <a:lnTo>
                      <a:pt x="8091" y="18546"/>
                    </a:lnTo>
                    <a:lnTo>
                      <a:pt x="8106" y="18482"/>
                    </a:lnTo>
                    <a:lnTo>
                      <a:pt x="8121" y="18417"/>
                    </a:lnTo>
                    <a:lnTo>
                      <a:pt x="8136" y="18351"/>
                    </a:lnTo>
                    <a:lnTo>
                      <a:pt x="8151" y="18284"/>
                    </a:lnTo>
                    <a:lnTo>
                      <a:pt x="8166" y="18217"/>
                    </a:lnTo>
                    <a:lnTo>
                      <a:pt x="8181" y="18149"/>
                    </a:lnTo>
                    <a:lnTo>
                      <a:pt x="8196" y="18079"/>
                    </a:lnTo>
                    <a:lnTo>
                      <a:pt x="8211" y="18010"/>
                    </a:lnTo>
                    <a:lnTo>
                      <a:pt x="8226" y="17940"/>
                    </a:lnTo>
                    <a:lnTo>
                      <a:pt x="8240" y="17868"/>
                    </a:lnTo>
                    <a:lnTo>
                      <a:pt x="8255" y="17796"/>
                    </a:lnTo>
                    <a:lnTo>
                      <a:pt x="8270" y="17723"/>
                    </a:lnTo>
                    <a:lnTo>
                      <a:pt x="8285" y="17649"/>
                    </a:lnTo>
                    <a:lnTo>
                      <a:pt x="8300" y="17575"/>
                    </a:lnTo>
                    <a:lnTo>
                      <a:pt x="8315" y="17501"/>
                    </a:lnTo>
                    <a:lnTo>
                      <a:pt x="8330" y="17425"/>
                    </a:lnTo>
                    <a:lnTo>
                      <a:pt x="8345" y="17349"/>
                    </a:lnTo>
                    <a:lnTo>
                      <a:pt x="8360" y="17271"/>
                    </a:lnTo>
                    <a:lnTo>
                      <a:pt x="8376" y="17192"/>
                    </a:lnTo>
                    <a:lnTo>
                      <a:pt x="8391" y="17115"/>
                    </a:lnTo>
                    <a:lnTo>
                      <a:pt x="8406" y="17037"/>
                    </a:lnTo>
                    <a:lnTo>
                      <a:pt x="8421" y="16957"/>
                    </a:lnTo>
                    <a:lnTo>
                      <a:pt x="8436" y="16876"/>
                    </a:lnTo>
                    <a:lnTo>
                      <a:pt x="8451" y="16795"/>
                    </a:lnTo>
                    <a:lnTo>
                      <a:pt x="8466" y="16713"/>
                    </a:lnTo>
                    <a:lnTo>
                      <a:pt x="8481" y="16631"/>
                    </a:lnTo>
                    <a:lnTo>
                      <a:pt x="8496" y="16548"/>
                    </a:lnTo>
                    <a:lnTo>
                      <a:pt x="8511" y="16464"/>
                    </a:lnTo>
                    <a:lnTo>
                      <a:pt x="8526" y="16380"/>
                    </a:lnTo>
                    <a:lnTo>
                      <a:pt x="8541" y="16295"/>
                    </a:lnTo>
                    <a:lnTo>
                      <a:pt x="8556" y="16210"/>
                    </a:lnTo>
                    <a:lnTo>
                      <a:pt x="8571" y="16124"/>
                    </a:lnTo>
                    <a:lnTo>
                      <a:pt x="8586" y="16037"/>
                    </a:lnTo>
                    <a:lnTo>
                      <a:pt x="8601" y="15950"/>
                    </a:lnTo>
                    <a:lnTo>
                      <a:pt x="8616" y="15862"/>
                    </a:lnTo>
                    <a:lnTo>
                      <a:pt x="8631" y="15774"/>
                    </a:lnTo>
                    <a:lnTo>
                      <a:pt x="8646" y="15686"/>
                    </a:lnTo>
                    <a:lnTo>
                      <a:pt x="8661" y="15597"/>
                    </a:lnTo>
                    <a:lnTo>
                      <a:pt x="8676" y="15507"/>
                    </a:lnTo>
                    <a:lnTo>
                      <a:pt x="8691" y="15416"/>
                    </a:lnTo>
                    <a:lnTo>
                      <a:pt x="8706" y="15326"/>
                    </a:lnTo>
                    <a:lnTo>
                      <a:pt x="8721" y="15234"/>
                    </a:lnTo>
                    <a:lnTo>
                      <a:pt x="8736" y="15142"/>
                    </a:lnTo>
                    <a:lnTo>
                      <a:pt x="8751" y="15050"/>
                    </a:lnTo>
                    <a:lnTo>
                      <a:pt x="8766" y="14957"/>
                    </a:lnTo>
                    <a:lnTo>
                      <a:pt x="8781" y="14864"/>
                    </a:lnTo>
                    <a:lnTo>
                      <a:pt x="8796" y="14770"/>
                    </a:lnTo>
                    <a:lnTo>
                      <a:pt x="8811" y="14676"/>
                    </a:lnTo>
                    <a:lnTo>
                      <a:pt x="8826" y="14582"/>
                    </a:lnTo>
                    <a:lnTo>
                      <a:pt x="8841" y="14487"/>
                    </a:lnTo>
                    <a:lnTo>
                      <a:pt x="8856" y="14392"/>
                    </a:lnTo>
                    <a:lnTo>
                      <a:pt x="8871" y="14296"/>
                    </a:lnTo>
                    <a:lnTo>
                      <a:pt x="8886" y="14200"/>
                    </a:lnTo>
                    <a:lnTo>
                      <a:pt x="8901" y="14104"/>
                    </a:lnTo>
                    <a:lnTo>
                      <a:pt x="8916" y="14007"/>
                    </a:lnTo>
                    <a:lnTo>
                      <a:pt x="8931" y="13910"/>
                    </a:lnTo>
                    <a:lnTo>
                      <a:pt x="8946" y="13812"/>
                    </a:lnTo>
                    <a:lnTo>
                      <a:pt x="8961" y="13714"/>
                    </a:lnTo>
                    <a:lnTo>
                      <a:pt x="8976" y="13616"/>
                    </a:lnTo>
                    <a:lnTo>
                      <a:pt x="8991" y="13517"/>
                    </a:lnTo>
                    <a:lnTo>
                      <a:pt x="9006" y="13418"/>
                    </a:lnTo>
                    <a:lnTo>
                      <a:pt x="9021" y="13319"/>
                    </a:lnTo>
                    <a:lnTo>
                      <a:pt x="9036" y="13220"/>
                    </a:lnTo>
                    <a:lnTo>
                      <a:pt x="9052" y="13119"/>
                    </a:lnTo>
                    <a:lnTo>
                      <a:pt x="9067" y="13020"/>
                    </a:lnTo>
                    <a:lnTo>
                      <a:pt x="9082" y="12920"/>
                    </a:lnTo>
                    <a:lnTo>
                      <a:pt x="9097" y="12819"/>
                    </a:lnTo>
                    <a:lnTo>
                      <a:pt x="9112" y="12718"/>
                    </a:lnTo>
                    <a:lnTo>
                      <a:pt x="9127" y="12617"/>
                    </a:lnTo>
                    <a:lnTo>
                      <a:pt x="9142" y="12516"/>
                    </a:lnTo>
                    <a:lnTo>
                      <a:pt x="9157" y="12415"/>
                    </a:lnTo>
                    <a:lnTo>
                      <a:pt x="9171" y="12314"/>
                    </a:lnTo>
                    <a:lnTo>
                      <a:pt x="9186" y="12212"/>
                    </a:lnTo>
                    <a:lnTo>
                      <a:pt x="9201" y="12110"/>
                    </a:lnTo>
                    <a:lnTo>
                      <a:pt x="9216" y="12008"/>
                    </a:lnTo>
                    <a:lnTo>
                      <a:pt x="9231" y="11906"/>
                    </a:lnTo>
                    <a:lnTo>
                      <a:pt x="9246" y="11803"/>
                    </a:lnTo>
                    <a:lnTo>
                      <a:pt x="9261" y="11700"/>
                    </a:lnTo>
                    <a:lnTo>
                      <a:pt x="9276" y="11598"/>
                    </a:lnTo>
                    <a:lnTo>
                      <a:pt x="9291" y="11495"/>
                    </a:lnTo>
                    <a:lnTo>
                      <a:pt x="9306" y="11392"/>
                    </a:lnTo>
                    <a:lnTo>
                      <a:pt x="9321" y="11289"/>
                    </a:lnTo>
                    <a:lnTo>
                      <a:pt x="9336" y="11186"/>
                    </a:lnTo>
                    <a:lnTo>
                      <a:pt x="9351" y="11082"/>
                    </a:lnTo>
                    <a:lnTo>
                      <a:pt x="9366" y="10979"/>
                    </a:lnTo>
                    <a:lnTo>
                      <a:pt x="9381" y="10876"/>
                    </a:lnTo>
                    <a:lnTo>
                      <a:pt x="9396" y="10772"/>
                    </a:lnTo>
                    <a:lnTo>
                      <a:pt x="9411" y="10669"/>
                    </a:lnTo>
                    <a:lnTo>
                      <a:pt x="9426" y="10566"/>
                    </a:lnTo>
                    <a:lnTo>
                      <a:pt x="9441" y="10462"/>
                    </a:lnTo>
                    <a:lnTo>
                      <a:pt x="9456" y="10359"/>
                    </a:lnTo>
                    <a:lnTo>
                      <a:pt x="9471" y="10255"/>
                    </a:lnTo>
                    <a:lnTo>
                      <a:pt x="9486" y="10152"/>
                    </a:lnTo>
                    <a:lnTo>
                      <a:pt x="9501" y="10048"/>
                    </a:lnTo>
                    <a:lnTo>
                      <a:pt x="9516" y="9945"/>
                    </a:lnTo>
                    <a:lnTo>
                      <a:pt x="9531" y="9842"/>
                    </a:lnTo>
                    <a:lnTo>
                      <a:pt x="9546" y="9738"/>
                    </a:lnTo>
                    <a:lnTo>
                      <a:pt x="9561" y="9635"/>
                    </a:lnTo>
                    <a:lnTo>
                      <a:pt x="9576" y="9532"/>
                    </a:lnTo>
                    <a:lnTo>
                      <a:pt x="9591" y="9429"/>
                    </a:lnTo>
                    <a:lnTo>
                      <a:pt x="9606" y="9326"/>
                    </a:lnTo>
                    <a:lnTo>
                      <a:pt x="9621" y="9223"/>
                    </a:lnTo>
                    <a:lnTo>
                      <a:pt x="9636" y="9121"/>
                    </a:lnTo>
                    <a:lnTo>
                      <a:pt x="9651" y="9018"/>
                    </a:lnTo>
                    <a:lnTo>
                      <a:pt x="9666" y="8916"/>
                    </a:lnTo>
                    <a:lnTo>
                      <a:pt x="9681" y="8813"/>
                    </a:lnTo>
                    <a:lnTo>
                      <a:pt x="9696" y="8711"/>
                    </a:lnTo>
                    <a:lnTo>
                      <a:pt x="9711" y="8609"/>
                    </a:lnTo>
                    <a:lnTo>
                      <a:pt x="9728" y="8506"/>
                    </a:lnTo>
                    <a:lnTo>
                      <a:pt x="9743" y="8405"/>
                    </a:lnTo>
                    <a:lnTo>
                      <a:pt x="9758" y="8304"/>
                    </a:lnTo>
                    <a:lnTo>
                      <a:pt x="9772" y="8203"/>
                    </a:lnTo>
                    <a:lnTo>
                      <a:pt x="9788" y="8101"/>
                    </a:lnTo>
                    <a:lnTo>
                      <a:pt x="9803" y="8001"/>
                    </a:lnTo>
                    <a:lnTo>
                      <a:pt x="9818" y="7900"/>
                    </a:lnTo>
                    <a:lnTo>
                      <a:pt x="9833" y="7800"/>
                    </a:lnTo>
                    <a:lnTo>
                      <a:pt x="9848" y="7700"/>
                    </a:lnTo>
                    <a:lnTo>
                      <a:pt x="9863" y="7600"/>
                    </a:lnTo>
                    <a:lnTo>
                      <a:pt x="9878" y="7501"/>
                    </a:lnTo>
                    <a:lnTo>
                      <a:pt x="9893" y="7402"/>
                    </a:lnTo>
                    <a:lnTo>
                      <a:pt x="9908" y="7303"/>
                    </a:lnTo>
                    <a:lnTo>
                      <a:pt x="9923" y="7205"/>
                    </a:lnTo>
                    <a:lnTo>
                      <a:pt x="9938" y="7107"/>
                    </a:lnTo>
                    <a:lnTo>
                      <a:pt x="9953" y="7009"/>
                    </a:lnTo>
                    <a:lnTo>
                      <a:pt x="9968" y="6911"/>
                    </a:lnTo>
                    <a:lnTo>
                      <a:pt x="9983" y="6814"/>
                    </a:lnTo>
                    <a:lnTo>
                      <a:pt x="9998" y="6717"/>
                    </a:lnTo>
                    <a:cubicBezTo>
                      <a:pt x="10006" y="6664"/>
                      <a:pt x="10055" y="6628"/>
                      <a:pt x="10107" y="6637"/>
                    </a:cubicBezTo>
                    <a:cubicBezTo>
                      <a:pt x="10160" y="6645"/>
                      <a:pt x="10195" y="6694"/>
                      <a:pt x="10187" y="6746"/>
                    </a:cubicBezTo>
                    <a:lnTo>
                      <a:pt x="10172" y="6843"/>
                    </a:lnTo>
                    <a:lnTo>
                      <a:pt x="10157" y="6940"/>
                    </a:lnTo>
                    <a:lnTo>
                      <a:pt x="10142" y="7038"/>
                    </a:lnTo>
                    <a:lnTo>
                      <a:pt x="10127" y="7136"/>
                    </a:lnTo>
                    <a:lnTo>
                      <a:pt x="10112" y="7234"/>
                    </a:lnTo>
                    <a:lnTo>
                      <a:pt x="10097" y="7332"/>
                    </a:lnTo>
                    <a:lnTo>
                      <a:pt x="10082" y="7431"/>
                    </a:lnTo>
                    <a:lnTo>
                      <a:pt x="10067" y="7530"/>
                    </a:lnTo>
                    <a:lnTo>
                      <a:pt x="10052" y="7629"/>
                    </a:lnTo>
                    <a:lnTo>
                      <a:pt x="10037" y="7729"/>
                    </a:lnTo>
                    <a:lnTo>
                      <a:pt x="10022" y="7829"/>
                    </a:lnTo>
                    <a:lnTo>
                      <a:pt x="10007" y="7929"/>
                    </a:lnTo>
                    <a:lnTo>
                      <a:pt x="9992" y="8030"/>
                    </a:lnTo>
                    <a:lnTo>
                      <a:pt x="9977" y="8130"/>
                    </a:lnTo>
                    <a:lnTo>
                      <a:pt x="9962" y="8230"/>
                    </a:lnTo>
                    <a:lnTo>
                      <a:pt x="9947" y="8333"/>
                    </a:lnTo>
                    <a:lnTo>
                      <a:pt x="9932" y="8434"/>
                    </a:lnTo>
                    <a:lnTo>
                      <a:pt x="9917" y="8535"/>
                    </a:lnTo>
                    <a:lnTo>
                      <a:pt x="9901" y="8636"/>
                    </a:lnTo>
                    <a:lnTo>
                      <a:pt x="9886" y="8738"/>
                    </a:lnTo>
                    <a:lnTo>
                      <a:pt x="9871" y="8840"/>
                    </a:lnTo>
                    <a:lnTo>
                      <a:pt x="9856" y="8943"/>
                    </a:lnTo>
                    <a:lnTo>
                      <a:pt x="9841" y="9045"/>
                    </a:lnTo>
                    <a:lnTo>
                      <a:pt x="9826" y="9148"/>
                    </a:lnTo>
                    <a:lnTo>
                      <a:pt x="9811" y="9250"/>
                    </a:lnTo>
                    <a:lnTo>
                      <a:pt x="9796" y="9353"/>
                    </a:lnTo>
                    <a:lnTo>
                      <a:pt x="9781" y="9456"/>
                    </a:lnTo>
                    <a:lnTo>
                      <a:pt x="9766" y="9559"/>
                    </a:lnTo>
                    <a:lnTo>
                      <a:pt x="9751" y="9662"/>
                    </a:lnTo>
                    <a:lnTo>
                      <a:pt x="9736" y="9765"/>
                    </a:lnTo>
                    <a:lnTo>
                      <a:pt x="9721" y="9869"/>
                    </a:lnTo>
                    <a:lnTo>
                      <a:pt x="9706" y="9972"/>
                    </a:lnTo>
                    <a:lnTo>
                      <a:pt x="9691" y="10075"/>
                    </a:lnTo>
                    <a:lnTo>
                      <a:pt x="9676" y="10179"/>
                    </a:lnTo>
                    <a:lnTo>
                      <a:pt x="9661" y="10282"/>
                    </a:lnTo>
                    <a:lnTo>
                      <a:pt x="9646" y="10386"/>
                    </a:lnTo>
                    <a:lnTo>
                      <a:pt x="9631" y="10489"/>
                    </a:lnTo>
                    <a:lnTo>
                      <a:pt x="9616" y="10593"/>
                    </a:lnTo>
                    <a:lnTo>
                      <a:pt x="9601" y="10696"/>
                    </a:lnTo>
                    <a:lnTo>
                      <a:pt x="9586" y="10799"/>
                    </a:lnTo>
                    <a:lnTo>
                      <a:pt x="9571" y="10903"/>
                    </a:lnTo>
                    <a:lnTo>
                      <a:pt x="9556" y="11006"/>
                    </a:lnTo>
                    <a:lnTo>
                      <a:pt x="9541" y="11109"/>
                    </a:lnTo>
                    <a:lnTo>
                      <a:pt x="9526" y="11213"/>
                    </a:lnTo>
                    <a:lnTo>
                      <a:pt x="9511" y="11316"/>
                    </a:lnTo>
                    <a:lnTo>
                      <a:pt x="9496" y="11419"/>
                    </a:lnTo>
                    <a:lnTo>
                      <a:pt x="9481" y="11522"/>
                    </a:lnTo>
                    <a:lnTo>
                      <a:pt x="9466" y="11625"/>
                    </a:lnTo>
                    <a:lnTo>
                      <a:pt x="9451" y="11727"/>
                    </a:lnTo>
                    <a:lnTo>
                      <a:pt x="9436" y="11830"/>
                    </a:lnTo>
                    <a:lnTo>
                      <a:pt x="9421" y="11933"/>
                    </a:lnTo>
                    <a:lnTo>
                      <a:pt x="9406" y="12035"/>
                    </a:lnTo>
                    <a:lnTo>
                      <a:pt x="9391" y="12137"/>
                    </a:lnTo>
                    <a:lnTo>
                      <a:pt x="9376" y="12239"/>
                    </a:lnTo>
                    <a:lnTo>
                      <a:pt x="9361" y="12341"/>
                    </a:lnTo>
                    <a:lnTo>
                      <a:pt x="9346" y="12444"/>
                    </a:lnTo>
                    <a:lnTo>
                      <a:pt x="9331" y="12545"/>
                    </a:lnTo>
                    <a:lnTo>
                      <a:pt x="9316" y="12646"/>
                    </a:lnTo>
                    <a:lnTo>
                      <a:pt x="9301" y="12747"/>
                    </a:lnTo>
                    <a:lnTo>
                      <a:pt x="9286" y="12848"/>
                    </a:lnTo>
                    <a:lnTo>
                      <a:pt x="9271" y="12949"/>
                    </a:lnTo>
                    <a:lnTo>
                      <a:pt x="9256" y="13049"/>
                    </a:lnTo>
                    <a:lnTo>
                      <a:pt x="9241" y="13150"/>
                    </a:lnTo>
                    <a:lnTo>
                      <a:pt x="9225" y="13249"/>
                    </a:lnTo>
                    <a:lnTo>
                      <a:pt x="9210" y="13348"/>
                    </a:lnTo>
                    <a:lnTo>
                      <a:pt x="9195" y="13447"/>
                    </a:lnTo>
                    <a:lnTo>
                      <a:pt x="9180" y="13546"/>
                    </a:lnTo>
                    <a:lnTo>
                      <a:pt x="9165" y="13645"/>
                    </a:lnTo>
                    <a:lnTo>
                      <a:pt x="9150" y="13743"/>
                    </a:lnTo>
                    <a:lnTo>
                      <a:pt x="9135" y="13841"/>
                    </a:lnTo>
                    <a:lnTo>
                      <a:pt x="9120" y="13939"/>
                    </a:lnTo>
                    <a:lnTo>
                      <a:pt x="9105" y="14036"/>
                    </a:lnTo>
                    <a:lnTo>
                      <a:pt x="9090" y="14133"/>
                    </a:lnTo>
                    <a:lnTo>
                      <a:pt x="9075" y="14229"/>
                    </a:lnTo>
                    <a:lnTo>
                      <a:pt x="9060" y="14326"/>
                    </a:lnTo>
                    <a:lnTo>
                      <a:pt x="9045" y="14421"/>
                    </a:lnTo>
                    <a:lnTo>
                      <a:pt x="9030" y="14517"/>
                    </a:lnTo>
                    <a:lnTo>
                      <a:pt x="9015" y="14613"/>
                    </a:lnTo>
                    <a:lnTo>
                      <a:pt x="9000" y="14707"/>
                    </a:lnTo>
                    <a:lnTo>
                      <a:pt x="8985" y="14801"/>
                    </a:lnTo>
                    <a:lnTo>
                      <a:pt x="8970" y="14895"/>
                    </a:lnTo>
                    <a:lnTo>
                      <a:pt x="8955" y="14988"/>
                    </a:lnTo>
                    <a:lnTo>
                      <a:pt x="8940" y="15081"/>
                    </a:lnTo>
                    <a:lnTo>
                      <a:pt x="8925" y="15173"/>
                    </a:lnTo>
                    <a:lnTo>
                      <a:pt x="8910" y="15265"/>
                    </a:lnTo>
                    <a:lnTo>
                      <a:pt x="8895" y="15357"/>
                    </a:lnTo>
                    <a:lnTo>
                      <a:pt x="8880" y="15447"/>
                    </a:lnTo>
                    <a:lnTo>
                      <a:pt x="8865" y="15538"/>
                    </a:lnTo>
                    <a:lnTo>
                      <a:pt x="8850" y="15628"/>
                    </a:lnTo>
                    <a:lnTo>
                      <a:pt x="8835" y="15717"/>
                    </a:lnTo>
                    <a:lnTo>
                      <a:pt x="8820" y="15807"/>
                    </a:lnTo>
                    <a:lnTo>
                      <a:pt x="8805" y="15895"/>
                    </a:lnTo>
                    <a:lnTo>
                      <a:pt x="8790" y="15983"/>
                    </a:lnTo>
                    <a:lnTo>
                      <a:pt x="8775" y="16070"/>
                    </a:lnTo>
                    <a:lnTo>
                      <a:pt x="8760" y="16157"/>
                    </a:lnTo>
                    <a:lnTo>
                      <a:pt x="8745" y="16243"/>
                    </a:lnTo>
                    <a:lnTo>
                      <a:pt x="8730" y="16328"/>
                    </a:lnTo>
                    <a:lnTo>
                      <a:pt x="8715" y="16413"/>
                    </a:lnTo>
                    <a:lnTo>
                      <a:pt x="8700" y="16499"/>
                    </a:lnTo>
                    <a:lnTo>
                      <a:pt x="8685" y="16581"/>
                    </a:lnTo>
                    <a:lnTo>
                      <a:pt x="8670" y="16666"/>
                    </a:lnTo>
                    <a:lnTo>
                      <a:pt x="8655" y="16748"/>
                    </a:lnTo>
                    <a:lnTo>
                      <a:pt x="8640" y="16830"/>
                    </a:lnTo>
                    <a:lnTo>
                      <a:pt x="8625" y="16911"/>
                    </a:lnTo>
                    <a:lnTo>
                      <a:pt x="8610" y="16992"/>
                    </a:lnTo>
                    <a:lnTo>
                      <a:pt x="8595" y="17072"/>
                    </a:lnTo>
                    <a:lnTo>
                      <a:pt x="8580" y="17152"/>
                    </a:lnTo>
                    <a:lnTo>
                      <a:pt x="8565" y="17231"/>
                    </a:lnTo>
                    <a:lnTo>
                      <a:pt x="8549" y="17308"/>
                    </a:lnTo>
                    <a:lnTo>
                      <a:pt x="8534" y="17386"/>
                    </a:lnTo>
                    <a:lnTo>
                      <a:pt x="8519" y="17462"/>
                    </a:lnTo>
                    <a:lnTo>
                      <a:pt x="8504" y="17538"/>
                    </a:lnTo>
                    <a:lnTo>
                      <a:pt x="8489" y="17614"/>
                    </a:lnTo>
                    <a:lnTo>
                      <a:pt x="8474" y="17688"/>
                    </a:lnTo>
                    <a:lnTo>
                      <a:pt x="8459" y="17762"/>
                    </a:lnTo>
                    <a:lnTo>
                      <a:pt x="8443" y="17835"/>
                    </a:lnTo>
                    <a:lnTo>
                      <a:pt x="8428" y="17907"/>
                    </a:lnTo>
                    <a:lnTo>
                      <a:pt x="8413" y="17979"/>
                    </a:lnTo>
                    <a:lnTo>
                      <a:pt x="8398" y="18051"/>
                    </a:lnTo>
                    <a:lnTo>
                      <a:pt x="8383" y="18120"/>
                    </a:lnTo>
                    <a:lnTo>
                      <a:pt x="8368" y="18190"/>
                    </a:lnTo>
                    <a:lnTo>
                      <a:pt x="8353" y="18258"/>
                    </a:lnTo>
                    <a:lnTo>
                      <a:pt x="8338" y="18326"/>
                    </a:lnTo>
                    <a:lnTo>
                      <a:pt x="8323" y="18394"/>
                    </a:lnTo>
                    <a:lnTo>
                      <a:pt x="8308" y="18460"/>
                    </a:lnTo>
                    <a:lnTo>
                      <a:pt x="8293" y="18525"/>
                    </a:lnTo>
                    <a:lnTo>
                      <a:pt x="8278" y="18589"/>
                    </a:lnTo>
                    <a:lnTo>
                      <a:pt x="8263" y="18654"/>
                    </a:lnTo>
                    <a:lnTo>
                      <a:pt x="8248" y="18717"/>
                    </a:lnTo>
                    <a:lnTo>
                      <a:pt x="8233" y="18779"/>
                    </a:lnTo>
                    <a:lnTo>
                      <a:pt x="8218" y="18841"/>
                    </a:lnTo>
                    <a:lnTo>
                      <a:pt x="8203" y="18901"/>
                    </a:lnTo>
                    <a:lnTo>
                      <a:pt x="8188" y="18961"/>
                    </a:lnTo>
                    <a:lnTo>
                      <a:pt x="8172" y="19021"/>
                    </a:lnTo>
                    <a:lnTo>
                      <a:pt x="8157" y="19078"/>
                    </a:lnTo>
                    <a:lnTo>
                      <a:pt x="8142" y="19135"/>
                    </a:lnTo>
                    <a:lnTo>
                      <a:pt x="8127" y="19191"/>
                    </a:lnTo>
                    <a:lnTo>
                      <a:pt x="8112" y="19248"/>
                    </a:lnTo>
                    <a:lnTo>
                      <a:pt x="8097" y="19303"/>
                    </a:lnTo>
                    <a:lnTo>
                      <a:pt x="8082" y="19356"/>
                    </a:lnTo>
                    <a:lnTo>
                      <a:pt x="8067" y="19410"/>
                    </a:lnTo>
                    <a:lnTo>
                      <a:pt x="8052" y="19461"/>
                    </a:lnTo>
                    <a:lnTo>
                      <a:pt x="8036" y="19512"/>
                    </a:lnTo>
                    <a:lnTo>
                      <a:pt x="8021" y="19563"/>
                    </a:lnTo>
                    <a:lnTo>
                      <a:pt x="8006" y="19612"/>
                    </a:lnTo>
                    <a:lnTo>
                      <a:pt x="7991" y="19661"/>
                    </a:lnTo>
                    <a:lnTo>
                      <a:pt x="7976" y="19708"/>
                    </a:lnTo>
                    <a:lnTo>
                      <a:pt x="7961" y="19755"/>
                    </a:lnTo>
                    <a:lnTo>
                      <a:pt x="7946" y="19800"/>
                    </a:lnTo>
                    <a:lnTo>
                      <a:pt x="7930" y="19846"/>
                    </a:lnTo>
                    <a:lnTo>
                      <a:pt x="7915" y="19889"/>
                    </a:lnTo>
                    <a:lnTo>
                      <a:pt x="7900" y="19933"/>
                    </a:lnTo>
                    <a:lnTo>
                      <a:pt x="7884" y="19976"/>
                    </a:lnTo>
                    <a:lnTo>
                      <a:pt x="7868" y="20017"/>
                    </a:lnTo>
                    <a:lnTo>
                      <a:pt x="7853" y="20056"/>
                    </a:lnTo>
                    <a:lnTo>
                      <a:pt x="7838" y="20096"/>
                    </a:lnTo>
                    <a:lnTo>
                      <a:pt x="7822" y="20135"/>
                    </a:lnTo>
                    <a:lnTo>
                      <a:pt x="7807" y="20171"/>
                    </a:lnTo>
                    <a:lnTo>
                      <a:pt x="7792" y="20208"/>
                    </a:lnTo>
                    <a:lnTo>
                      <a:pt x="7776" y="20244"/>
                    </a:lnTo>
                    <a:lnTo>
                      <a:pt x="7760" y="20280"/>
                    </a:lnTo>
                    <a:lnTo>
                      <a:pt x="7745" y="20312"/>
                    </a:lnTo>
                    <a:lnTo>
                      <a:pt x="7730" y="20345"/>
                    </a:lnTo>
                    <a:lnTo>
                      <a:pt x="7714" y="20377"/>
                    </a:lnTo>
                    <a:lnTo>
                      <a:pt x="7699" y="20409"/>
                    </a:lnTo>
                    <a:lnTo>
                      <a:pt x="7683" y="20439"/>
                    </a:lnTo>
                    <a:lnTo>
                      <a:pt x="7667" y="20469"/>
                    </a:lnTo>
                    <a:lnTo>
                      <a:pt x="7652" y="20495"/>
                    </a:lnTo>
                    <a:lnTo>
                      <a:pt x="7636" y="20523"/>
                    </a:lnTo>
                    <a:lnTo>
                      <a:pt x="7620" y="20549"/>
                    </a:lnTo>
                    <a:lnTo>
                      <a:pt x="7604" y="20575"/>
                    </a:lnTo>
                    <a:lnTo>
                      <a:pt x="7588" y="20600"/>
                    </a:lnTo>
                    <a:lnTo>
                      <a:pt x="7570" y="20625"/>
                    </a:lnTo>
                    <a:lnTo>
                      <a:pt x="7555" y="20645"/>
                    </a:lnTo>
                    <a:lnTo>
                      <a:pt x="7539" y="20667"/>
                    </a:lnTo>
                    <a:lnTo>
                      <a:pt x="7522" y="20688"/>
                    </a:lnTo>
                    <a:lnTo>
                      <a:pt x="7505" y="20708"/>
                    </a:lnTo>
                    <a:lnTo>
                      <a:pt x="7486" y="20729"/>
                    </a:lnTo>
                    <a:lnTo>
                      <a:pt x="7471" y="20744"/>
                    </a:lnTo>
                    <a:lnTo>
                      <a:pt x="7454" y="20762"/>
                    </a:lnTo>
                    <a:lnTo>
                      <a:pt x="7433" y="20780"/>
                    </a:lnTo>
                    <a:lnTo>
                      <a:pt x="7418" y="20792"/>
                    </a:lnTo>
                    <a:lnTo>
                      <a:pt x="7400" y="20807"/>
                    </a:lnTo>
                    <a:lnTo>
                      <a:pt x="7378" y="20823"/>
                    </a:lnTo>
                    <a:lnTo>
                      <a:pt x="7363" y="20832"/>
                    </a:lnTo>
                    <a:lnTo>
                      <a:pt x="7339" y="20845"/>
                    </a:lnTo>
                    <a:lnTo>
                      <a:pt x="7324" y="20852"/>
                    </a:lnTo>
                    <a:lnTo>
                      <a:pt x="7299" y="20864"/>
                    </a:lnTo>
                    <a:lnTo>
                      <a:pt x="7278" y="20870"/>
                    </a:lnTo>
                    <a:lnTo>
                      <a:pt x="7263" y="20874"/>
                    </a:lnTo>
                    <a:lnTo>
                      <a:pt x="7236" y="20881"/>
                    </a:lnTo>
                    <a:lnTo>
                      <a:pt x="7215" y="20883"/>
                    </a:lnTo>
                    <a:lnTo>
                      <a:pt x="7200" y="20884"/>
                    </a:lnTo>
                    <a:lnTo>
                      <a:pt x="7172" y="20885"/>
                    </a:lnTo>
                    <a:lnTo>
                      <a:pt x="7151" y="20884"/>
                    </a:lnTo>
                    <a:lnTo>
                      <a:pt x="7130" y="20881"/>
                    </a:lnTo>
                    <a:lnTo>
                      <a:pt x="7115" y="20878"/>
                    </a:lnTo>
                    <a:lnTo>
                      <a:pt x="7090" y="20872"/>
                    </a:lnTo>
                    <a:lnTo>
                      <a:pt x="7067" y="20865"/>
                    </a:lnTo>
                    <a:lnTo>
                      <a:pt x="7047" y="20856"/>
                    </a:lnTo>
                    <a:lnTo>
                      <a:pt x="7027" y="20847"/>
                    </a:lnTo>
                    <a:lnTo>
                      <a:pt x="7008" y="20837"/>
                    </a:lnTo>
                    <a:lnTo>
                      <a:pt x="6989" y="20825"/>
                    </a:lnTo>
                    <a:lnTo>
                      <a:pt x="6971" y="20813"/>
                    </a:lnTo>
                    <a:lnTo>
                      <a:pt x="6950" y="20797"/>
                    </a:lnTo>
                    <a:lnTo>
                      <a:pt x="6935" y="20784"/>
                    </a:lnTo>
                    <a:lnTo>
                      <a:pt x="6917" y="20769"/>
                    </a:lnTo>
                    <a:lnTo>
                      <a:pt x="6900" y="20752"/>
                    </a:lnTo>
                    <a:lnTo>
                      <a:pt x="6882" y="20735"/>
                    </a:lnTo>
                    <a:lnTo>
                      <a:pt x="6864" y="20715"/>
                    </a:lnTo>
                    <a:lnTo>
                      <a:pt x="6849" y="20697"/>
                    </a:lnTo>
                    <a:lnTo>
                      <a:pt x="6832" y="20677"/>
                    </a:lnTo>
                    <a:lnTo>
                      <a:pt x="6816" y="20656"/>
                    </a:lnTo>
                    <a:lnTo>
                      <a:pt x="6798" y="20633"/>
                    </a:lnTo>
                    <a:lnTo>
                      <a:pt x="6783" y="20611"/>
                    </a:lnTo>
                    <a:lnTo>
                      <a:pt x="6767" y="20587"/>
                    </a:lnTo>
                    <a:lnTo>
                      <a:pt x="6750" y="20561"/>
                    </a:lnTo>
                    <a:lnTo>
                      <a:pt x="6735" y="20536"/>
                    </a:lnTo>
                    <a:lnTo>
                      <a:pt x="6719" y="20509"/>
                    </a:lnTo>
                    <a:lnTo>
                      <a:pt x="6703" y="20481"/>
                    </a:lnTo>
                    <a:lnTo>
                      <a:pt x="6688" y="20453"/>
                    </a:lnTo>
                    <a:lnTo>
                      <a:pt x="6672" y="20424"/>
                    </a:lnTo>
                    <a:lnTo>
                      <a:pt x="6656" y="20392"/>
                    </a:lnTo>
                    <a:lnTo>
                      <a:pt x="6641" y="20361"/>
                    </a:lnTo>
                    <a:lnTo>
                      <a:pt x="6626" y="20329"/>
                    </a:lnTo>
                    <a:lnTo>
                      <a:pt x="6610" y="20295"/>
                    </a:lnTo>
                    <a:lnTo>
                      <a:pt x="6595" y="20261"/>
                    </a:lnTo>
                    <a:lnTo>
                      <a:pt x="6579" y="20226"/>
                    </a:lnTo>
                    <a:lnTo>
                      <a:pt x="6564" y="20190"/>
                    </a:lnTo>
                    <a:lnTo>
                      <a:pt x="6549" y="20154"/>
                    </a:lnTo>
                    <a:lnTo>
                      <a:pt x="6533" y="20116"/>
                    </a:lnTo>
                    <a:lnTo>
                      <a:pt x="6518" y="20076"/>
                    </a:lnTo>
                    <a:lnTo>
                      <a:pt x="6503" y="20036"/>
                    </a:lnTo>
                    <a:lnTo>
                      <a:pt x="6487" y="19995"/>
                    </a:lnTo>
                    <a:lnTo>
                      <a:pt x="6472" y="19954"/>
                    </a:lnTo>
                    <a:lnTo>
                      <a:pt x="6457" y="19912"/>
                    </a:lnTo>
                    <a:lnTo>
                      <a:pt x="6442" y="19868"/>
                    </a:lnTo>
                    <a:lnTo>
                      <a:pt x="6426" y="19824"/>
                    </a:lnTo>
                    <a:lnTo>
                      <a:pt x="6411" y="19778"/>
                    </a:lnTo>
                    <a:lnTo>
                      <a:pt x="6396" y="19732"/>
                    </a:lnTo>
                    <a:lnTo>
                      <a:pt x="6381" y="19685"/>
                    </a:lnTo>
                    <a:lnTo>
                      <a:pt x="6366" y="19637"/>
                    </a:lnTo>
                    <a:lnTo>
                      <a:pt x="6351" y="19590"/>
                    </a:lnTo>
                    <a:lnTo>
                      <a:pt x="6335" y="19538"/>
                    </a:lnTo>
                    <a:lnTo>
                      <a:pt x="6319" y="19488"/>
                    </a:lnTo>
                    <a:lnTo>
                      <a:pt x="6304" y="19436"/>
                    </a:lnTo>
                    <a:lnTo>
                      <a:pt x="6289" y="19384"/>
                    </a:lnTo>
                    <a:lnTo>
                      <a:pt x="6274" y="19330"/>
                    </a:lnTo>
                    <a:lnTo>
                      <a:pt x="6259" y="19276"/>
                    </a:lnTo>
                    <a:lnTo>
                      <a:pt x="6244" y="19221"/>
                    </a:lnTo>
                    <a:lnTo>
                      <a:pt x="6229" y="19165"/>
                    </a:lnTo>
                    <a:lnTo>
                      <a:pt x="6214" y="19108"/>
                    </a:lnTo>
                    <a:lnTo>
                      <a:pt x="6199" y="19051"/>
                    </a:lnTo>
                    <a:lnTo>
                      <a:pt x="6183" y="18992"/>
                    </a:lnTo>
                    <a:lnTo>
                      <a:pt x="6168" y="18933"/>
                    </a:lnTo>
                    <a:lnTo>
                      <a:pt x="6153" y="18872"/>
                    </a:lnTo>
                    <a:lnTo>
                      <a:pt x="6138" y="18811"/>
                    </a:lnTo>
                    <a:lnTo>
                      <a:pt x="6123" y="18749"/>
                    </a:lnTo>
                    <a:lnTo>
                      <a:pt x="6108" y="18687"/>
                    </a:lnTo>
                    <a:lnTo>
                      <a:pt x="6093" y="18623"/>
                    </a:lnTo>
                    <a:lnTo>
                      <a:pt x="6078" y="18559"/>
                    </a:lnTo>
                    <a:lnTo>
                      <a:pt x="6063" y="18494"/>
                    </a:lnTo>
                    <a:lnTo>
                      <a:pt x="6048" y="18428"/>
                    </a:lnTo>
                    <a:lnTo>
                      <a:pt x="6033" y="18361"/>
                    </a:lnTo>
                    <a:lnTo>
                      <a:pt x="6018" y="18294"/>
                    </a:lnTo>
                    <a:lnTo>
                      <a:pt x="6003" y="18225"/>
                    </a:lnTo>
                    <a:lnTo>
                      <a:pt x="5988" y="18157"/>
                    </a:lnTo>
                    <a:lnTo>
                      <a:pt x="5973" y="18087"/>
                    </a:lnTo>
                    <a:lnTo>
                      <a:pt x="5958" y="18016"/>
                    </a:lnTo>
                    <a:lnTo>
                      <a:pt x="5942" y="17945"/>
                    </a:lnTo>
                    <a:lnTo>
                      <a:pt x="5927" y="17873"/>
                    </a:lnTo>
                    <a:lnTo>
                      <a:pt x="5912" y="17800"/>
                    </a:lnTo>
                    <a:lnTo>
                      <a:pt x="5897" y="17727"/>
                    </a:lnTo>
                    <a:lnTo>
                      <a:pt x="5882" y="17652"/>
                    </a:lnTo>
                    <a:lnTo>
                      <a:pt x="5867" y="17577"/>
                    </a:lnTo>
                    <a:lnTo>
                      <a:pt x="5852" y="17502"/>
                    </a:lnTo>
                    <a:lnTo>
                      <a:pt x="5837" y="17426"/>
                    </a:lnTo>
                    <a:lnTo>
                      <a:pt x="5822" y="17349"/>
                    </a:lnTo>
                    <a:lnTo>
                      <a:pt x="5807" y="17271"/>
                    </a:lnTo>
                    <a:lnTo>
                      <a:pt x="5792" y="17192"/>
                    </a:lnTo>
                    <a:lnTo>
                      <a:pt x="5777" y="17113"/>
                    </a:lnTo>
                    <a:lnTo>
                      <a:pt x="5762" y="17033"/>
                    </a:lnTo>
                    <a:lnTo>
                      <a:pt x="5747" y="16953"/>
                    </a:lnTo>
                    <a:lnTo>
                      <a:pt x="5732" y="16872"/>
                    </a:lnTo>
                    <a:lnTo>
                      <a:pt x="5717" y="16791"/>
                    </a:lnTo>
                    <a:lnTo>
                      <a:pt x="5702" y="16709"/>
                    </a:lnTo>
                    <a:lnTo>
                      <a:pt x="5687" y="16625"/>
                    </a:lnTo>
                    <a:lnTo>
                      <a:pt x="5672" y="16542"/>
                    </a:lnTo>
                    <a:lnTo>
                      <a:pt x="5656" y="16457"/>
                    </a:lnTo>
                    <a:lnTo>
                      <a:pt x="5641" y="16373"/>
                    </a:lnTo>
                    <a:lnTo>
                      <a:pt x="5626" y="16288"/>
                    </a:lnTo>
                    <a:lnTo>
                      <a:pt x="5611" y="16202"/>
                    </a:lnTo>
                    <a:lnTo>
                      <a:pt x="5596" y="16116"/>
                    </a:lnTo>
                    <a:lnTo>
                      <a:pt x="5581" y="16029"/>
                    </a:lnTo>
                    <a:lnTo>
                      <a:pt x="5566" y="15941"/>
                    </a:lnTo>
                    <a:lnTo>
                      <a:pt x="5551" y="15853"/>
                    </a:lnTo>
                    <a:lnTo>
                      <a:pt x="5536" y="15764"/>
                    </a:lnTo>
                    <a:lnTo>
                      <a:pt x="5521" y="15674"/>
                    </a:lnTo>
                    <a:lnTo>
                      <a:pt x="5506" y="15585"/>
                    </a:lnTo>
                    <a:lnTo>
                      <a:pt x="5491" y="15495"/>
                    </a:lnTo>
                    <a:lnTo>
                      <a:pt x="5476" y="15404"/>
                    </a:lnTo>
                    <a:lnTo>
                      <a:pt x="5461" y="15313"/>
                    </a:lnTo>
                    <a:lnTo>
                      <a:pt x="5446" y="15221"/>
                    </a:lnTo>
                    <a:lnTo>
                      <a:pt x="5431" y="15129"/>
                    </a:lnTo>
                    <a:lnTo>
                      <a:pt x="5416" y="15037"/>
                    </a:lnTo>
                    <a:lnTo>
                      <a:pt x="5401" y="14944"/>
                    </a:lnTo>
                    <a:lnTo>
                      <a:pt x="5386" y="14850"/>
                    </a:lnTo>
                    <a:lnTo>
                      <a:pt x="5371" y="14756"/>
                    </a:lnTo>
                    <a:lnTo>
                      <a:pt x="5356" y="14661"/>
                    </a:lnTo>
                    <a:lnTo>
                      <a:pt x="5341" y="14566"/>
                    </a:lnTo>
                    <a:lnTo>
                      <a:pt x="5326" y="14471"/>
                    </a:lnTo>
                    <a:lnTo>
                      <a:pt x="5311" y="14376"/>
                    </a:lnTo>
                    <a:lnTo>
                      <a:pt x="5296" y="14280"/>
                    </a:lnTo>
                    <a:lnTo>
                      <a:pt x="5281" y="14183"/>
                    </a:lnTo>
                    <a:lnTo>
                      <a:pt x="5266" y="14087"/>
                    </a:lnTo>
                    <a:lnTo>
                      <a:pt x="5251" y="13990"/>
                    </a:lnTo>
                    <a:lnTo>
                      <a:pt x="5236" y="13892"/>
                    </a:lnTo>
                    <a:lnTo>
                      <a:pt x="5221" y="13794"/>
                    </a:lnTo>
                    <a:lnTo>
                      <a:pt x="5206" y="13696"/>
                    </a:lnTo>
                    <a:lnTo>
                      <a:pt x="5191" y="13598"/>
                    </a:lnTo>
                    <a:lnTo>
                      <a:pt x="5176" y="13499"/>
                    </a:lnTo>
                    <a:lnTo>
                      <a:pt x="5161" y="13400"/>
                    </a:lnTo>
                    <a:lnTo>
                      <a:pt x="5146" y="13301"/>
                    </a:lnTo>
                    <a:lnTo>
                      <a:pt x="5131" y="13201"/>
                    </a:lnTo>
                    <a:lnTo>
                      <a:pt x="5116" y="13101"/>
                    </a:lnTo>
                    <a:lnTo>
                      <a:pt x="5101" y="13001"/>
                    </a:lnTo>
                    <a:lnTo>
                      <a:pt x="5086" y="12901"/>
                    </a:lnTo>
                    <a:lnTo>
                      <a:pt x="5071" y="12800"/>
                    </a:lnTo>
                    <a:lnTo>
                      <a:pt x="5056" y="12699"/>
                    </a:lnTo>
                    <a:lnTo>
                      <a:pt x="5041" y="12598"/>
                    </a:lnTo>
                    <a:lnTo>
                      <a:pt x="5025" y="12496"/>
                    </a:lnTo>
                    <a:lnTo>
                      <a:pt x="5010" y="12394"/>
                    </a:lnTo>
                    <a:lnTo>
                      <a:pt x="4996" y="12293"/>
                    </a:lnTo>
                    <a:lnTo>
                      <a:pt x="4979" y="12190"/>
                    </a:lnTo>
                    <a:lnTo>
                      <a:pt x="4964" y="12088"/>
                    </a:lnTo>
                    <a:lnTo>
                      <a:pt x="4949" y="11986"/>
                    </a:lnTo>
                    <a:lnTo>
                      <a:pt x="4934" y="11884"/>
                    </a:lnTo>
                    <a:lnTo>
                      <a:pt x="4919" y="11781"/>
                    </a:lnTo>
                    <a:lnTo>
                      <a:pt x="4904" y="11678"/>
                    </a:lnTo>
                    <a:lnTo>
                      <a:pt x="4889" y="11576"/>
                    </a:lnTo>
                    <a:lnTo>
                      <a:pt x="4874" y="11473"/>
                    </a:lnTo>
                    <a:lnTo>
                      <a:pt x="4859" y="11370"/>
                    </a:lnTo>
                    <a:lnTo>
                      <a:pt x="4844" y="11267"/>
                    </a:lnTo>
                    <a:lnTo>
                      <a:pt x="4829" y="11163"/>
                    </a:lnTo>
                    <a:lnTo>
                      <a:pt x="4814" y="11060"/>
                    </a:lnTo>
                    <a:lnTo>
                      <a:pt x="4799" y="10957"/>
                    </a:lnTo>
                    <a:lnTo>
                      <a:pt x="4784" y="10853"/>
                    </a:lnTo>
                    <a:lnTo>
                      <a:pt x="4769" y="10750"/>
                    </a:lnTo>
                    <a:lnTo>
                      <a:pt x="4754" y="10647"/>
                    </a:lnTo>
                    <a:lnTo>
                      <a:pt x="4739" y="10543"/>
                    </a:lnTo>
                    <a:lnTo>
                      <a:pt x="4724" y="10440"/>
                    </a:lnTo>
                    <a:lnTo>
                      <a:pt x="4709" y="10336"/>
                    </a:lnTo>
                    <a:lnTo>
                      <a:pt x="4694" y="10233"/>
                    </a:lnTo>
                    <a:lnTo>
                      <a:pt x="4679" y="10129"/>
                    </a:lnTo>
                    <a:lnTo>
                      <a:pt x="4664" y="10026"/>
                    </a:lnTo>
                    <a:lnTo>
                      <a:pt x="4649" y="9923"/>
                    </a:lnTo>
                    <a:lnTo>
                      <a:pt x="4634" y="9819"/>
                    </a:lnTo>
                    <a:lnTo>
                      <a:pt x="4619" y="9716"/>
                    </a:lnTo>
                    <a:lnTo>
                      <a:pt x="4604" y="9613"/>
                    </a:lnTo>
                    <a:lnTo>
                      <a:pt x="4589" y="9510"/>
                    </a:lnTo>
                    <a:lnTo>
                      <a:pt x="4574" y="9407"/>
                    </a:lnTo>
                    <a:lnTo>
                      <a:pt x="4559" y="9304"/>
                    </a:lnTo>
                    <a:lnTo>
                      <a:pt x="4544" y="9201"/>
                    </a:lnTo>
                    <a:lnTo>
                      <a:pt x="4529" y="9099"/>
                    </a:lnTo>
                    <a:lnTo>
                      <a:pt x="4514" y="8996"/>
                    </a:lnTo>
                    <a:lnTo>
                      <a:pt x="4499" y="8894"/>
                    </a:lnTo>
                    <a:lnTo>
                      <a:pt x="4484" y="8791"/>
                    </a:lnTo>
                    <a:lnTo>
                      <a:pt x="4470" y="8690"/>
                    </a:lnTo>
                    <a:lnTo>
                      <a:pt x="4454" y="8588"/>
                    </a:lnTo>
                    <a:lnTo>
                      <a:pt x="4439" y="8486"/>
                    </a:lnTo>
                    <a:lnTo>
                      <a:pt x="4425" y="8385"/>
                    </a:lnTo>
                    <a:lnTo>
                      <a:pt x="4410" y="8284"/>
                    </a:lnTo>
                    <a:lnTo>
                      <a:pt x="4395" y="8183"/>
                    </a:lnTo>
                    <a:lnTo>
                      <a:pt x="4380" y="8082"/>
                    </a:lnTo>
                    <a:lnTo>
                      <a:pt x="4365" y="7982"/>
                    </a:lnTo>
                    <a:lnTo>
                      <a:pt x="4350" y="7881"/>
                    </a:lnTo>
                    <a:lnTo>
                      <a:pt x="4335" y="7781"/>
                    </a:lnTo>
                    <a:lnTo>
                      <a:pt x="4320" y="7682"/>
                    </a:lnTo>
                    <a:lnTo>
                      <a:pt x="4304" y="7582"/>
                    </a:lnTo>
                    <a:lnTo>
                      <a:pt x="4289" y="7483"/>
                    </a:lnTo>
                    <a:lnTo>
                      <a:pt x="4274" y="7384"/>
                    </a:lnTo>
                    <a:lnTo>
                      <a:pt x="4259" y="7285"/>
                    </a:lnTo>
                    <a:lnTo>
                      <a:pt x="4244" y="7187"/>
                    </a:lnTo>
                    <a:lnTo>
                      <a:pt x="4229" y="7089"/>
                    </a:lnTo>
                    <a:lnTo>
                      <a:pt x="4214" y="6991"/>
                    </a:lnTo>
                    <a:lnTo>
                      <a:pt x="4199" y="6894"/>
                    </a:lnTo>
                    <a:lnTo>
                      <a:pt x="4184" y="6797"/>
                    </a:lnTo>
                    <a:lnTo>
                      <a:pt x="4169" y="6700"/>
                    </a:lnTo>
                    <a:lnTo>
                      <a:pt x="4154" y="6604"/>
                    </a:lnTo>
                    <a:lnTo>
                      <a:pt x="4139" y="6508"/>
                    </a:lnTo>
                    <a:lnTo>
                      <a:pt x="4124" y="6413"/>
                    </a:lnTo>
                    <a:lnTo>
                      <a:pt x="4109" y="6318"/>
                    </a:lnTo>
                    <a:lnTo>
                      <a:pt x="4094" y="6224"/>
                    </a:lnTo>
                    <a:lnTo>
                      <a:pt x="4079" y="6130"/>
                    </a:lnTo>
                    <a:lnTo>
                      <a:pt x="4064" y="6036"/>
                    </a:lnTo>
                    <a:lnTo>
                      <a:pt x="4049" y="5943"/>
                    </a:lnTo>
                    <a:lnTo>
                      <a:pt x="4034" y="5850"/>
                    </a:lnTo>
                    <a:lnTo>
                      <a:pt x="4019" y="5758"/>
                    </a:lnTo>
                    <a:lnTo>
                      <a:pt x="4004" y="5666"/>
                    </a:lnTo>
                    <a:lnTo>
                      <a:pt x="3989" y="5574"/>
                    </a:lnTo>
                    <a:lnTo>
                      <a:pt x="3974" y="5483"/>
                    </a:lnTo>
                    <a:lnTo>
                      <a:pt x="3959" y="5393"/>
                    </a:lnTo>
                    <a:lnTo>
                      <a:pt x="3944" y="5303"/>
                    </a:lnTo>
                    <a:lnTo>
                      <a:pt x="3929" y="5213"/>
                    </a:lnTo>
                    <a:lnTo>
                      <a:pt x="3914" y="5125"/>
                    </a:lnTo>
                    <a:lnTo>
                      <a:pt x="3899" y="5037"/>
                    </a:lnTo>
                    <a:lnTo>
                      <a:pt x="3884" y="4949"/>
                    </a:lnTo>
                    <a:lnTo>
                      <a:pt x="3869" y="4862"/>
                    </a:lnTo>
                    <a:lnTo>
                      <a:pt x="3854" y="4775"/>
                    </a:lnTo>
                    <a:lnTo>
                      <a:pt x="3839" y="4689"/>
                    </a:lnTo>
                    <a:lnTo>
                      <a:pt x="3824" y="4603"/>
                    </a:lnTo>
                    <a:lnTo>
                      <a:pt x="3809" y="4518"/>
                    </a:lnTo>
                    <a:lnTo>
                      <a:pt x="3794" y="4434"/>
                    </a:lnTo>
                    <a:lnTo>
                      <a:pt x="3779" y="4351"/>
                    </a:lnTo>
                    <a:lnTo>
                      <a:pt x="3764" y="4268"/>
                    </a:lnTo>
                    <a:lnTo>
                      <a:pt x="3749" y="4185"/>
                    </a:lnTo>
                    <a:lnTo>
                      <a:pt x="3734" y="4103"/>
                    </a:lnTo>
                    <a:lnTo>
                      <a:pt x="3719" y="4022"/>
                    </a:lnTo>
                    <a:lnTo>
                      <a:pt x="3704" y="3941"/>
                    </a:lnTo>
                    <a:lnTo>
                      <a:pt x="3689" y="3861"/>
                    </a:lnTo>
                    <a:lnTo>
                      <a:pt x="3674" y="3782"/>
                    </a:lnTo>
                    <a:lnTo>
                      <a:pt x="3659" y="3704"/>
                    </a:lnTo>
                    <a:lnTo>
                      <a:pt x="3644" y="3627"/>
                    </a:lnTo>
                    <a:lnTo>
                      <a:pt x="3628" y="3549"/>
                    </a:lnTo>
                    <a:lnTo>
                      <a:pt x="3613" y="3472"/>
                    </a:lnTo>
                    <a:lnTo>
                      <a:pt x="3598" y="3396"/>
                    </a:lnTo>
                    <a:lnTo>
                      <a:pt x="3583" y="3322"/>
                    </a:lnTo>
                    <a:lnTo>
                      <a:pt x="3568" y="3248"/>
                    </a:lnTo>
                    <a:lnTo>
                      <a:pt x="3553" y="3174"/>
                    </a:lnTo>
                    <a:lnTo>
                      <a:pt x="3538" y="3101"/>
                    </a:lnTo>
                    <a:lnTo>
                      <a:pt x="3524" y="3028"/>
                    </a:lnTo>
                    <a:lnTo>
                      <a:pt x="3509" y="2957"/>
                    </a:lnTo>
                    <a:lnTo>
                      <a:pt x="3494" y="2887"/>
                    </a:lnTo>
                    <a:lnTo>
                      <a:pt x="3479" y="2817"/>
                    </a:lnTo>
                    <a:lnTo>
                      <a:pt x="3464" y="2748"/>
                    </a:lnTo>
                    <a:lnTo>
                      <a:pt x="3449" y="2679"/>
                    </a:lnTo>
                    <a:lnTo>
                      <a:pt x="3434" y="2611"/>
                    </a:lnTo>
                    <a:lnTo>
                      <a:pt x="3419" y="2545"/>
                    </a:lnTo>
                    <a:lnTo>
                      <a:pt x="3404" y="2479"/>
                    </a:lnTo>
                    <a:lnTo>
                      <a:pt x="3389" y="2414"/>
                    </a:lnTo>
                    <a:lnTo>
                      <a:pt x="3374" y="2349"/>
                    </a:lnTo>
                    <a:lnTo>
                      <a:pt x="3359" y="2286"/>
                    </a:lnTo>
                    <a:lnTo>
                      <a:pt x="3344" y="2223"/>
                    </a:lnTo>
                    <a:lnTo>
                      <a:pt x="3329" y="2161"/>
                    </a:lnTo>
                    <a:lnTo>
                      <a:pt x="3314" y="2100"/>
                    </a:lnTo>
                    <a:lnTo>
                      <a:pt x="3299" y="2040"/>
                    </a:lnTo>
                    <a:lnTo>
                      <a:pt x="3284" y="1981"/>
                    </a:lnTo>
                    <a:lnTo>
                      <a:pt x="3270" y="1923"/>
                    </a:lnTo>
                    <a:lnTo>
                      <a:pt x="3255" y="1865"/>
                    </a:lnTo>
                    <a:lnTo>
                      <a:pt x="3240" y="1808"/>
                    </a:lnTo>
                    <a:lnTo>
                      <a:pt x="3225" y="1753"/>
                    </a:lnTo>
                    <a:lnTo>
                      <a:pt x="3210" y="1698"/>
                    </a:lnTo>
                    <a:lnTo>
                      <a:pt x="3195" y="1643"/>
                    </a:lnTo>
                    <a:lnTo>
                      <a:pt x="3180" y="1590"/>
                    </a:lnTo>
                    <a:lnTo>
                      <a:pt x="3165" y="1538"/>
                    </a:lnTo>
                    <a:lnTo>
                      <a:pt x="3150" y="1487"/>
                    </a:lnTo>
                    <a:lnTo>
                      <a:pt x="3136" y="1436"/>
                    </a:lnTo>
                    <a:lnTo>
                      <a:pt x="3121" y="1387"/>
                    </a:lnTo>
                    <a:lnTo>
                      <a:pt x="3106" y="1338"/>
                    </a:lnTo>
                    <a:lnTo>
                      <a:pt x="3091" y="1291"/>
                    </a:lnTo>
                    <a:lnTo>
                      <a:pt x="3076" y="1244"/>
                    </a:lnTo>
                    <a:lnTo>
                      <a:pt x="3061" y="1198"/>
                    </a:lnTo>
                    <a:lnTo>
                      <a:pt x="3046" y="1153"/>
                    </a:lnTo>
                    <a:lnTo>
                      <a:pt x="3032" y="1109"/>
                    </a:lnTo>
                    <a:lnTo>
                      <a:pt x="3017" y="1066"/>
                    </a:lnTo>
                    <a:lnTo>
                      <a:pt x="3002" y="1024"/>
                    </a:lnTo>
                    <a:lnTo>
                      <a:pt x="2987" y="983"/>
                    </a:lnTo>
                    <a:lnTo>
                      <a:pt x="2973" y="945"/>
                    </a:lnTo>
                    <a:lnTo>
                      <a:pt x="2957" y="905"/>
                    </a:lnTo>
                    <a:lnTo>
                      <a:pt x="2942" y="867"/>
                    </a:lnTo>
                    <a:lnTo>
                      <a:pt x="2928" y="830"/>
                    </a:lnTo>
                    <a:lnTo>
                      <a:pt x="2913" y="793"/>
                    </a:lnTo>
                    <a:lnTo>
                      <a:pt x="2898" y="758"/>
                    </a:lnTo>
                    <a:lnTo>
                      <a:pt x="2884" y="724"/>
                    </a:lnTo>
                    <a:lnTo>
                      <a:pt x="2869" y="691"/>
                    </a:lnTo>
                    <a:lnTo>
                      <a:pt x="2855" y="659"/>
                    </a:lnTo>
                    <a:lnTo>
                      <a:pt x="2840" y="628"/>
                    </a:lnTo>
                    <a:lnTo>
                      <a:pt x="2826" y="598"/>
                    </a:lnTo>
                    <a:lnTo>
                      <a:pt x="2811" y="570"/>
                    </a:lnTo>
                    <a:lnTo>
                      <a:pt x="2797" y="542"/>
                    </a:lnTo>
                    <a:lnTo>
                      <a:pt x="2783" y="515"/>
                    </a:lnTo>
                    <a:lnTo>
                      <a:pt x="2768" y="489"/>
                    </a:lnTo>
                    <a:lnTo>
                      <a:pt x="2754" y="465"/>
                    </a:lnTo>
                    <a:lnTo>
                      <a:pt x="2740" y="441"/>
                    </a:lnTo>
                    <a:lnTo>
                      <a:pt x="2726" y="419"/>
                    </a:lnTo>
                    <a:lnTo>
                      <a:pt x="2712" y="398"/>
                    </a:lnTo>
                    <a:lnTo>
                      <a:pt x="2698" y="377"/>
                    </a:lnTo>
                    <a:lnTo>
                      <a:pt x="2685" y="358"/>
                    </a:lnTo>
                    <a:lnTo>
                      <a:pt x="2671" y="340"/>
                    </a:lnTo>
                    <a:lnTo>
                      <a:pt x="2658" y="323"/>
                    </a:lnTo>
                    <a:lnTo>
                      <a:pt x="2644" y="307"/>
                    </a:lnTo>
                    <a:lnTo>
                      <a:pt x="2631" y="292"/>
                    </a:lnTo>
                    <a:lnTo>
                      <a:pt x="2621" y="281"/>
                    </a:lnTo>
                    <a:lnTo>
                      <a:pt x="2606" y="267"/>
                    </a:lnTo>
                    <a:lnTo>
                      <a:pt x="2594" y="255"/>
                    </a:lnTo>
                    <a:lnTo>
                      <a:pt x="2581" y="244"/>
                    </a:lnTo>
                    <a:lnTo>
                      <a:pt x="2570" y="235"/>
                    </a:lnTo>
                    <a:lnTo>
                      <a:pt x="2562" y="229"/>
                    </a:lnTo>
                    <a:lnTo>
                      <a:pt x="2547" y="220"/>
                    </a:lnTo>
                    <a:lnTo>
                      <a:pt x="2536" y="213"/>
                    </a:lnTo>
                    <a:lnTo>
                      <a:pt x="2531" y="210"/>
                    </a:lnTo>
                    <a:lnTo>
                      <a:pt x="2516" y="204"/>
                    </a:lnTo>
                    <a:lnTo>
                      <a:pt x="2506" y="200"/>
                    </a:lnTo>
                    <a:lnTo>
                      <a:pt x="2503" y="198"/>
                    </a:lnTo>
                    <a:lnTo>
                      <a:pt x="2488" y="195"/>
                    </a:lnTo>
                    <a:lnTo>
                      <a:pt x="2485" y="193"/>
                    </a:lnTo>
                    <a:lnTo>
                      <a:pt x="2470" y="192"/>
                    </a:lnTo>
                    <a:lnTo>
                      <a:pt x="2468" y="191"/>
                    </a:lnTo>
                    <a:lnTo>
                      <a:pt x="2459" y="192"/>
                    </a:lnTo>
                    <a:lnTo>
                      <a:pt x="2444" y="194"/>
                    </a:lnTo>
                    <a:lnTo>
                      <a:pt x="2441" y="193"/>
                    </a:lnTo>
                    <a:lnTo>
                      <a:pt x="2432" y="196"/>
                    </a:lnTo>
                    <a:lnTo>
                      <a:pt x="2420" y="199"/>
                    </a:lnTo>
                    <a:lnTo>
                      <a:pt x="2406" y="205"/>
                    </a:lnTo>
                    <a:lnTo>
                      <a:pt x="2401" y="206"/>
                    </a:lnTo>
                    <a:lnTo>
                      <a:pt x="2390" y="212"/>
                    </a:lnTo>
                    <a:lnTo>
                      <a:pt x="2379" y="218"/>
                    </a:lnTo>
                    <a:lnTo>
                      <a:pt x="2367" y="226"/>
                    </a:lnTo>
                    <a:lnTo>
                      <a:pt x="2355" y="234"/>
                    </a:lnTo>
                    <a:lnTo>
                      <a:pt x="2343" y="244"/>
                    </a:lnTo>
                    <a:lnTo>
                      <a:pt x="2331" y="255"/>
                    </a:lnTo>
                    <a:lnTo>
                      <a:pt x="2318" y="266"/>
                    </a:lnTo>
                    <a:lnTo>
                      <a:pt x="2306" y="279"/>
                    </a:lnTo>
                    <a:lnTo>
                      <a:pt x="2292" y="293"/>
                    </a:lnTo>
                    <a:lnTo>
                      <a:pt x="2279" y="308"/>
                    </a:lnTo>
                    <a:lnTo>
                      <a:pt x="2266" y="324"/>
                    </a:lnTo>
                    <a:lnTo>
                      <a:pt x="2252" y="341"/>
                    </a:lnTo>
                    <a:lnTo>
                      <a:pt x="2239" y="359"/>
                    </a:lnTo>
                    <a:lnTo>
                      <a:pt x="2226" y="377"/>
                    </a:lnTo>
                    <a:lnTo>
                      <a:pt x="2211" y="400"/>
                    </a:lnTo>
                    <a:lnTo>
                      <a:pt x="2197" y="421"/>
                    </a:lnTo>
                    <a:lnTo>
                      <a:pt x="2183" y="444"/>
                    </a:lnTo>
                    <a:lnTo>
                      <a:pt x="2169" y="467"/>
                    </a:lnTo>
                    <a:lnTo>
                      <a:pt x="2155" y="491"/>
                    </a:lnTo>
                    <a:lnTo>
                      <a:pt x="2140" y="519"/>
                    </a:lnTo>
                    <a:lnTo>
                      <a:pt x="2126" y="546"/>
                    </a:lnTo>
                    <a:lnTo>
                      <a:pt x="2111" y="573"/>
                    </a:lnTo>
                    <a:lnTo>
                      <a:pt x="2097" y="602"/>
                    </a:lnTo>
                    <a:lnTo>
                      <a:pt x="2082" y="632"/>
                    </a:lnTo>
                    <a:lnTo>
                      <a:pt x="2068" y="663"/>
                    </a:lnTo>
                    <a:lnTo>
                      <a:pt x="2054" y="694"/>
                    </a:lnTo>
                    <a:lnTo>
                      <a:pt x="2039" y="729"/>
                    </a:lnTo>
                    <a:lnTo>
                      <a:pt x="2024" y="763"/>
                    </a:lnTo>
                    <a:lnTo>
                      <a:pt x="2009" y="799"/>
                    </a:lnTo>
                    <a:lnTo>
                      <a:pt x="1995" y="835"/>
                    </a:lnTo>
                    <a:lnTo>
                      <a:pt x="1980" y="872"/>
                    </a:lnTo>
                    <a:lnTo>
                      <a:pt x="1965" y="911"/>
                    </a:lnTo>
                    <a:lnTo>
                      <a:pt x="1951" y="948"/>
                    </a:lnTo>
                    <a:lnTo>
                      <a:pt x="1936" y="989"/>
                    </a:lnTo>
                    <a:lnTo>
                      <a:pt x="1921" y="1030"/>
                    </a:lnTo>
                    <a:lnTo>
                      <a:pt x="1906" y="1073"/>
                    </a:lnTo>
                    <a:lnTo>
                      <a:pt x="1892" y="1115"/>
                    </a:lnTo>
                    <a:lnTo>
                      <a:pt x="1877" y="1159"/>
                    </a:lnTo>
                    <a:lnTo>
                      <a:pt x="1862" y="1205"/>
                    </a:lnTo>
                    <a:lnTo>
                      <a:pt x="1847" y="1251"/>
                    </a:lnTo>
                    <a:lnTo>
                      <a:pt x="1832" y="1297"/>
                    </a:lnTo>
                    <a:lnTo>
                      <a:pt x="1817" y="1346"/>
                    </a:lnTo>
                    <a:lnTo>
                      <a:pt x="1802" y="1396"/>
                    </a:lnTo>
                    <a:lnTo>
                      <a:pt x="1787" y="1444"/>
                    </a:lnTo>
                    <a:lnTo>
                      <a:pt x="1772" y="1494"/>
                    </a:lnTo>
                    <a:lnTo>
                      <a:pt x="1757" y="1546"/>
                    </a:lnTo>
                    <a:lnTo>
                      <a:pt x="1742" y="1598"/>
                    </a:lnTo>
                    <a:lnTo>
                      <a:pt x="1727" y="1652"/>
                    </a:lnTo>
                    <a:lnTo>
                      <a:pt x="1712" y="1705"/>
                    </a:lnTo>
                    <a:lnTo>
                      <a:pt x="1697" y="1761"/>
                    </a:lnTo>
                    <a:lnTo>
                      <a:pt x="1682" y="1817"/>
                    </a:lnTo>
                    <a:lnTo>
                      <a:pt x="1667" y="1874"/>
                    </a:lnTo>
                    <a:lnTo>
                      <a:pt x="1653" y="1931"/>
                    </a:lnTo>
                    <a:lnTo>
                      <a:pt x="1638" y="1990"/>
                    </a:lnTo>
                    <a:lnTo>
                      <a:pt x="1623" y="2049"/>
                    </a:lnTo>
                    <a:lnTo>
                      <a:pt x="1608" y="2110"/>
                    </a:lnTo>
                    <a:lnTo>
                      <a:pt x="1593" y="2171"/>
                    </a:lnTo>
                    <a:lnTo>
                      <a:pt x="1578" y="2233"/>
                    </a:lnTo>
                    <a:lnTo>
                      <a:pt x="1563" y="2295"/>
                    </a:lnTo>
                    <a:lnTo>
                      <a:pt x="1548" y="2359"/>
                    </a:lnTo>
                    <a:lnTo>
                      <a:pt x="1533" y="2424"/>
                    </a:lnTo>
                    <a:lnTo>
                      <a:pt x="1518" y="2490"/>
                    </a:lnTo>
                    <a:lnTo>
                      <a:pt x="1503" y="2555"/>
                    </a:lnTo>
                    <a:lnTo>
                      <a:pt x="1488" y="2622"/>
                    </a:lnTo>
                    <a:lnTo>
                      <a:pt x="1473" y="2690"/>
                    </a:lnTo>
                    <a:lnTo>
                      <a:pt x="1458" y="2759"/>
                    </a:lnTo>
                    <a:lnTo>
                      <a:pt x="1443" y="2828"/>
                    </a:lnTo>
                    <a:lnTo>
                      <a:pt x="1428" y="2897"/>
                    </a:lnTo>
                    <a:lnTo>
                      <a:pt x="1413" y="2968"/>
                    </a:lnTo>
                    <a:lnTo>
                      <a:pt x="1398" y="3040"/>
                    </a:lnTo>
                    <a:lnTo>
                      <a:pt x="1384" y="3112"/>
                    </a:lnTo>
                    <a:lnTo>
                      <a:pt x="1369" y="3186"/>
                    </a:lnTo>
                    <a:lnTo>
                      <a:pt x="1354" y="3258"/>
                    </a:lnTo>
                    <a:lnTo>
                      <a:pt x="1339" y="3333"/>
                    </a:lnTo>
                    <a:lnTo>
                      <a:pt x="1324" y="3408"/>
                    </a:lnTo>
                    <a:lnTo>
                      <a:pt x="1309" y="3485"/>
                    </a:lnTo>
                    <a:lnTo>
                      <a:pt x="1294" y="3561"/>
                    </a:lnTo>
                    <a:lnTo>
                      <a:pt x="1279" y="3639"/>
                    </a:lnTo>
                    <a:lnTo>
                      <a:pt x="1264" y="3716"/>
                    </a:lnTo>
                    <a:lnTo>
                      <a:pt x="1249" y="3795"/>
                    </a:lnTo>
                    <a:lnTo>
                      <a:pt x="1234" y="3874"/>
                    </a:lnTo>
                    <a:lnTo>
                      <a:pt x="1219" y="3954"/>
                    </a:lnTo>
                    <a:lnTo>
                      <a:pt x="1204" y="4035"/>
                    </a:lnTo>
                    <a:lnTo>
                      <a:pt x="1189" y="4116"/>
                    </a:lnTo>
                    <a:lnTo>
                      <a:pt x="1174" y="4198"/>
                    </a:lnTo>
                    <a:lnTo>
                      <a:pt x="1159" y="4281"/>
                    </a:lnTo>
                    <a:lnTo>
                      <a:pt x="1144" y="4363"/>
                    </a:lnTo>
                    <a:lnTo>
                      <a:pt x="1129" y="4448"/>
                    </a:lnTo>
                    <a:lnTo>
                      <a:pt x="1113" y="4532"/>
                    </a:lnTo>
                    <a:lnTo>
                      <a:pt x="1098" y="4617"/>
                    </a:lnTo>
                    <a:lnTo>
                      <a:pt x="1083" y="4703"/>
                    </a:lnTo>
                    <a:lnTo>
                      <a:pt x="1068" y="4789"/>
                    </a:lnTo>
                    <a:lnTo>
                      <a:pt x="1053" y="4876"/>
                    </a:lnTo>
                    <a:lnTo>
                      <a:pt x="1038" y="4963"/>
                    </a:lnTo>
                    <a:lnTo>
                      <a:pt x="1023" y="5050"/>
                    </a:lnTo>
                    <a:lnTo>
                      <a:pt x="1008" y="5139"/>
                    </a:lnTo>
                    <a:lnTo>
                      <a:pt x="993" y="5228"/>
                    </a:lnTo>
                    <a:lnTo>
                      <a:pt x="978" y="5317"/>
                    </a:lnTo>
                    <a:lnTo>
                      <a:pt x="963" y="5407"/>
                    </a:lnTo>
                    <a:lnTo>
                      <a:pt x="948" y="5498"/>
                    </a:lnTo>
                    <a:lnTo>
                      <a:pt x="933" y="5589"/>
                    </a:lnTo>
                    <a:lnTo>
                      <a:pt x="918" y="5680"/>
                    </a:lnTo>
                    <a:lnTo>
                      <a:pt x="903" y="5772"/>
                    </a:lnTo>
                    <a:lnTo>
                      <a:pt x="888" y="5865"/>
                    </a:lnTo>
                    <a:lnTo>
                      <a:pt x="873" y="5958"/>
                    </a:lnTo>
                    <a:lnTo>
                      <a:pt x="858" y="6051"/>
                    </a:lnTo>
                    <a:lnTo>
                      <a:pt x="843" y="6145"/>
                    </a:lnTo>
                    <a:lnTo>
                      <a:pt x="828" y="6238"/>
                    </a:lnTo>
                    <a:lnTo>
                      <a:pt x="813" y="6333"/>
                    </a:lnTo>
                    <a:lnTo>
                      <a:pt x="798" y="6428"/>
                    </a:lnTo>
                    <a:lnTo>
                      <a:pt x="783" y="6523"/>
                    </a:lnTo>
                    <a:lnTo>
                      <a:pt x="768" y="6619"/>
                    </a:lnTo>
                    <a:lnTo>
                      <a:pt x="753" y="6716"/>
                    </a:lnTo>
                    <a:lnTo>
                      <a:pt x="738" y="6812"/>
                    </a:lnTo>
                    <a:lnTo>
                      <a:pt x="723" y="6909"/>
                    </a:lnTo>
                    <a:lnTo>
                      <a:pt x="708" y="7007"/>
                    </a:lnTo>
                    <a:lnTo>
                      <a:pt x="693" y="7104"/>
                    </a:lnTo>
                    <a:lnTo>
                      <a:pt x="678" y="7202"/>
                    </a:lnTo>
                    <a:lnTo>
                      <a:pt x="663" y="7301"/>
                    </a:lnTo>
                    <a:lnTo>
                      <a:pt x="648" y="7399"/>
                    </a:lnTo>
                    <a:lnTo>
                      <a:pt x="633" y="7498"/>
                    </a:lnTo>
                    <a:lnTo>
                      <a:pt x="618" y="7598"/>
                    </a:lnTo>
                    <a:lnTo>
                      <a:pt x="603" y="7697"/>
                    </a:lnTo>
                    <a:lnTo>
                      <a:pt x="588" y="7797"/>
                    </a:lnTo>
                    <a:lnTo>
                      <a:pt x="573" y="7897"/>
                    </a:lnTo>
                    <a:lnTo>
                      <a:pt x="558" y="7998"/>
                    </a:lnTo>
                    <a:lnTo>
                      <a:pt x="543" y="8098"/>
                    </a:lnTo>
                    <a:lnTo>
                      <a:pt x="528" y="8199"/>
                    </a:lnTo>
                    <a:lnTo>
                      <a:pt x="513" y="8299"/>
                    </a:lnTo>
                    <a:lnTo>
                      <a:pt x="498" y="8402"/>
                    </a:lnTo>
                    <a:lnTo>
                      <a:pt x="483" y="8502"/>
                    </a:lnTo>
                    <a:lnTo>
                      <a:pt x="468" y="8604"/>
                    </a:lnTo>
                    <a:lnTo>
                      <a:pt x="453" y="8707"/>
                    </a:lnTo>
                    <a:lnTo>
                      <a:pt x="437" y="8808"/>
                    </a:lnTo>
                    <a:lnTo>
                      <a:pt x="422" y="8910"/>
                    </a:lnTo>
                    <a:lnTo>
                      <a:pt x="407" y="9012"/>
                    </a:lnTo>
                    <a:lnTo>
                      <a:pt x="392" y="9115"/>
                    </a:lnTo>
                    <a:lnTo>
                      <a:pt x="377" y="9218"/>
                    </a:lnTo>
                    <a:lnTo>
                      <a:pt x="362" y="9320"/>
                    </a:lnTo>
                    <a:lnTo>
                      <a:pt x="347" y="9423"/>
                    </a:lnTo>
                    <a:lnTo>
                      <a:pt x="332" y="9526"/>
                    </a:lnTo>
                    <a:lnTo>
                      <a:pt x="317" y="9629"/>
                    </a:lnTo>
                    <a:lnTo>
                      <a:pt x="302" y="9732"/>
                    </a:lnTo>
                    <a:lnTo>
                      <a:pt x="287" y="9836"/>
                    </a:lnTo>
                    <a:lnTo>
                      <a:pt x="272" y="9939"/>
                    </a:lnTo>
                    <a:lnTo>
                      <a:pt x="257" y="10042"/>
                    </a:lnTo>
                    <a:lnTo>
                      <a:pt x="242" y="10146"/>
                    </a:lnTo>
                    <a:lnTo>
                      <a:pt x="227" y="10249"/>
                    </a:lnTo>
                    <a:lnTo>
                      <a:pt x="212" y="10353"/>
                    </a:lnTo>
                    <a:lnTo>
                      <a:pt x="197" y="10456"/>
                    </a:lnTo>
                    <a:cubicBezTo>
                      <a:pt x="190" y="10509"/>
                      <a:pt x="141" y="10545"/>
                      <a:pt x="89" y="10537"/>
                    </a:cubicBezTo>
                    <a:cubicBezTo>
                      <a:pt x="36" y="10530"/>
                      <a:pt x="0" y="10481"/>
                      <a:pt x="7" y="10429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0" name="Freeform 12"/>
              <p:cNvSpPr>
                <a:spLocks/>
              </p:cNvSpPr>
              <p:nvPr/>
            </p:nvSpPr>
            <p:spPr bwMode="auto">
              <a:xfrm>
                <a:off x="9189923" y="3171746"/>
                <a:ext cx="743026" cy="350603"/>
              </a:xfrm>
              <a:custGeom>
                <a:avLst/>
                <a:gdLst>
                  <a:gd name="T0" fmla="*/ 309 w 10198"/>
                  <a:gd name="T1" fmla="*/ 4958 h 20885"/>
                  <a:gd name="T2" fmla="*/ 625 w 10198"/>
                  <a:gd name="T3" fmla="*/ 3245 h 20885"/>
                  <a:gd name="T4" fmla="*/ 942 w 10198"/>
                  <a:gd name="T5" fmla="*/ 1844 h 20885"/>
                  <a:gd name="T6" fmla="*/ 1261 w 10198"/>
                  <a:gd name="T7" fmla="*/ 815 h 20885"/>
                  <a:gd name="T8" fmla="*/ 1592 w 10198"/>
                  <a:gd name="T9" fmla="*/ 191 h 20885"/>
                  <a:gd name="T10" fmla="*/ 2000 w 10198"/>
                  <a:gd name="T11" fmla="*/ 8 h 20885"/>
                  <a:gd name="T12" fmla="*/ 2379 w 10198"/>
                  <a:gd name="T13" fmla="*/ 358 h 20885"/>
                  <a:gd name="T14" fmla="*/ 2704 w 10198"/>
                  <a:gd name="T15" fmla="*/ 1123 h 20885"/>
                  <a:gd name="T16" fmla="*/ 3021 w 10198"/>
                  <a:gd name="T17" fmla="*/ 2286 h 20885"/>
                  <a:gd name="T18" fmla="*/ 3338 w 10198"/>
                  <a:gd name="T19" fmla="*/ 3801 h 20885"/>
                  <a:gd name="T20" fmla="*/ 3653 w 10198"/>
                  <a:gd name="T21" fmla="*/ 5605 h 20885"/>
                  <a:gd name="T22" fmla="*/ 3968 w 10198"/>
                  <a:gd name="T23" fmla="*/ 7621 h 20885"/>
                  <a:gd name="T24" fmla="*/ 4284 w 10198"/>
                  <a:gd name="T25" fmla="*/ 9759 h 20885"/>
                  <a:gd name="T26" fmla="*/ 4599 w 10198"/>
                  <a:gd name="T27" fmla="*/ 11926 h 20885"/>
                  <a:gd name="T28" fmla="*/ 4915 w 10198"/>
                  <a:gd name="T29" fmla="*/ 14027 h 20885"/>
                  <a:gd name="T30" fmla="*/ 5230 w 10198"/>
                  <a:gd name="T31" fmla="*/ 15968 h 20885"/>
                  <a:gd name="T32" fmla="*/ 5546 w 10198"/>
                  <a:gd name="T33" fmla="*/ 17666 h 20885"/>
                  <a:gd name="T34" fmla="*/ 5859 w 10198"/>
                  <a:gd name="T35" fmla="*/ 19041 h 20885"/>
                  <a:gd name="T36" fmla="*/ 6172 w 10198"/>
                  <a:gd name="T37" fmla="*/ 20034 h 20885"/>
                  <a:gd name="T38" fmla="*/ 6469 w 10198"/>
                  <a:gd name="T39" fmla="*/ 20584 h 20885"/>
                  <a:gd name="T40" fmla="*/ 6689 w 10198"/>
                  <a:gd name="T41" fmla="*/ 20687 h 20885"/>
                  <a:gd name="T42" fmla="*/ 6946 w 10198"/>
                  <a:gd name="T43" fmla="*/ 20407 h 20885"/>
                  <a:gd name="T44" fmla="*/ 7253 w 10198"/>
                  <a:gd name="T45" fmla="*/ 19664 h 20885"/>
                  <a:gd name="T46" fmla="*/ 7566 w 10198"/>
                  <a:gd name="T47" fmla="*/ 18503 h 20885"/>
                  <a:gd name="T48" fmla="*/ 7881 w 10198"/>
                  <a:gd name="T49" fmla="*/ 16982 h 20885"/>
                  <a:gd name="T50" fmla="*/ 8196 w 10198"/>
                  <a:gd name="T51" fmla="*/ 15172 h 20885"/>
                  <a:gd name="T52" fmla="*/ 8511 w 10198"/>
                  <a:gd name="T53" fmla="*/ 13152 h 20885"/>
                  <a:gd name="T54" fmla="*/ 8826 w 10198"/>
                  <a:gd name="T55" fmla="*/ 11012 h 20885"/>
                  <a:gd name="T56" fmla="*/ 9141 w 10198"/>
                  <a:gd name="T57" fmla="*/ 8846 h 20885"/>
                  <a:gd name="T58" fmla="*/ 9458 w 10198"/>
                  <a:gd name="T59" fmla="*/ 6748 h 20885"/>
                  <a:gd name="T60" fmla="*/ 9773 w 10198"/>
                  <a:gd name="T61" fmla="*/ 4811 h 20885"/>
                  <a:gd name="T62" fmla="*/ 10128 w 10198"/>
                  <a:gd name="T63" fmla="*/ 3925 h 20885"/>
                  <a:gd name="T64" fmla="*/ 9812 w 10198"/>
                  <a:gd name="T65" fmla="*/ 5739 h 20885"/>
                  <a:gd name="T66" fmla="*/ 9497 w 10198"/>
                  <a:gd name="T67" fmla="*/ 7761 h 20885"/>
                  <a:gd name="T68" fmla="*/ 9181 w 10198"/>
                  <a:gd name="T69" fmla="*/ 9902 h 20885"/>
                  <a:gd name="T70" fmla="*/ 8866 w 10198"/>
                  <a:gd name="T71" fmla="*/ 12067 h 20885"/>
                  <a:gd name="T72" fmla="*/ 8550 w 10198"/>
                  <a:gd name="T73" fmla="*/ 14164 h 20885"/>
                  <a:gd name="T74" fmla="*/ 8235 w 10198"/>
                  <a:gd name="T75" fmla="*/ 16098 h 20885"/>
                  <a:gd name="T76" fmla="*/ 7919 w 10198"/>
                  <a:gd name="T77" fmla="*/ 17785 h 20885"/>
                  <a:gd name="T78" fmla="*/ 7602 w 10198"/>
                  <a:gd name="T79" fmla="*/ 19153 h 20885"/>
                  <a:gd name="T80" fmla="*/ 7282 w 10198"/>
                  <a:gd name="T81" fmla="*/ 20146 h 20885"/>
                  <a:gd name="T82" fmla="*/ 6946 w 10198"/>
                  <a:gd name="T83" fmla="*/ 20734 h 20885"/>
                  <a:gd name="T84" fmla="*/ 6527 w 10198"/>
                  <a:gd name="T85" fmla="*/ 20863 h 20885"/>
                  <a:gd name="T86" fmla="*/ 6163 w 10198"/>
                  <a:gd name="T87" fmla="*/ 20472 h 20885"/>
                  <a:gd name="T88" fmla="*/ 5841 w 10198"/>
                  <a:gd name="T89" fmla="*/ 19672 h 20885"/>
                  <a:gd name="T90" fmla="*/ 5523 w 10198"/>
                  <a:gd name="T91" fmla="*/ 18473 h 20885"/>
                  <a:gd name="T92" fmla="*/ 5207 w 10198"/>
                  <a:gd name="T93" fmla="*/ 16928 h 20885"/>
                  <a:gd name="T94" fmla="*/ 4891 w 10198"/>
                  <a:gd name="T95" fmla="*/ 15100 h 20885"/>
                  <a:gd name="T96" fmla="*/ 4576 w 10198"/>
                  <a:gd name="T97" fmla="*/ 13069 h 20885"/>
                  <a:gd name="T98" fmla="*/ 4259 w 10198"/>
                  <a:gd name="T99" fmla="*/ 10924 h 20885"/>
                  <a:gd name="T100" fmla="*/ 3944 w 10198"/>
                  <a:gd name="T101" fmla="*/ 8759 h 20885"/>
                  <a:gd name="T102" fmla="*/ 3629 w 10198"/>
                  <a:gd name="T103" fmla="*/ 6670 h 20885"/>
                  <a:gd name="T104" fmla="*/ 3314 w 10198"/>
                  <a:gd name="T105" fmla="*/ 4748 h 20885"/>
                  <a:gd name="T106" fmla="*/ 2998 w 10198"/>
                  <a:gd name="T107" fmla="*/ 3078 h 20885"/>
                  <a:gd name="T108" fmla="*/ 2685 w 10198"/>
                  <a:gd name="T109" fmla="*/ 1735 h 20885"/>
                  <a:gd name="T110" fmla="*/ 2373 w 10198"/>
                  <a:gd name="T111" fmla="*/ 782 h 20885"/>
                  <a:gd name="T112" fmla="*/ 2079 w 10198"/>
                  <a:gd name="T113" fmla="*/ 274 h 20885"/>
                  <a:gd name="T114" fmla="*/ 1871 w 10198"/>
                  <a:gd name="T115" fmla="*/ 204 h 20885"/>
                  <a:gd name="T116" fmla="*/ 1601 w 10198"/>
                  <a:gd name="T117" fmla="*/ 526 h 20885"/>
                  <a:gd name="T118" fmla="*/ 1292 w 10198"/>
                  <a:gd name="T119" fmla="*/ 1315 h 20885"/>
                  <a:gd name="T120" fmla="*/ 978 w 10198"/>
                  <a:gd name="T121" fmla="*/ 2511 h 20885"/>
                  <a:gd name="T122" fmla="*/ 664 w 10198"/>
                  <a:gd name="T123" fmla="*/ 4061 h 20885"/>
                  <a:gd name="T124" fmla="*/ 348 w 10198"/>
                  <a:gd name="T125" fmla="*/ 5894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8" h="20885">
                    <a:moveTo>
                      <a:pt x="9" y="6814"/>
                    </a:moveTo>
                    <a:lnTo>
                      <a:pt x="24" y="6717"/>
                    </a:lnTo>
                    <a:lnTo>
                      <a:pt x="39" y="6621"/>
                    </a:lnTo>
                    <a:lnTo>
                      <a:pt x="54" y="6525"/>
                    </a:lnTo>
                    <a:lnTo>
                      <a:pt x="69" y="6429"/>
                    </a:lnTo>
                    <a:lnTo>
                      <a:pt x="84" y="6333"/>
                    </a:lnTo>
                    <a:lnTo>
                      <a:pt x="99" y="6238"/>
                    </a:lnTo>
                    <a:lnTo>
                      <a:pt x="114" y="6144"/>
                    </a:lnTo>
                    <a:lnTo>
                      <a:pt x="129" y="6050"/>
                    </a:lnTo>
                    <a:lnTo>
                      <a:pt x="144" y="5956"/>
                    </a:lnTo>
                    <a:lnTo>
                      <a:pt x="159" y="5863"/>
                    </a:lnTo>
                    <a:lnTo>
                      <a:pt x="174" y="5771"/>
                    </a:lnTo>
                    <a:lnTo>
                      <a:pt x="189" y="5679"/>
                    </a:lnTo>
                    <a:lnTo>
                      <a:pt x="204" y="5587"/>
                    </a:lnTo>
                    <a:lnTo>
                      <a:pt x="219" y="5496"/>
                    </a:lnTo>
                    <a:lnTo>
                      <a:pt x="234" y="5405"/>
                    </a:lnTo>
                    <a:lnTo>
                      <a:pt x="249" y="5315"/>
                    </a:lnTo>
                    <a:lnTo>
                      <a:pt x="264" y="5225"/>
                    </a:lnTo>
                    <a:lnTo>
                      <a:pt x="279" y="5136"/>
                    </a:lnTo>
                    <a:lnTo>
                      <a:pt x="294" y="5047"/>
                    </a:lnTo>
                    <a:lnTo>
                      <a:pt x="309" y="4958"/>
                    </a:lnTo>
                    <a:lnTo>
                      <a:pt x="324" y="4871"/>
                    </a:lnTo>
                    <a:lnTo>
                      <a:pt x="339" y="4784"/>
                    </a:lnTo>
                    <a:lnTo>
                      <a:pt x="354" y="4697"/>
                    </a:lnTo>
                    <a:lnTo>
                      <a:pt x="369" y="4611"/>
                    </a:lnTo>
                    <a:lnTo>
                      <a:pt x="384" y="4526"/>
                    </a:lnTo>
                    <a:lnTo>
                      <a:pt x="399" y="4441"/>
                    </a:lnTo>
                    <a:lnTo>
                      <a:pt x="414" y="4357"/>
                    </a:lnTo>
                    <a:lnTo>
                      <a:pt x="430" y="4272"/>
                    </a:lnTo>
                    <a:lnTo>
                      <a:pt x="445" y="4190"/>
                    </a:lnTo>
                    <a:lnTo>
                      <a:pt x="460" y="4107"/>
                    </a:lnTo>
                    <a:lnTo>
                      <a:pt x="475" y="4026"/>
                    </a:lnTo>
                    <a:lnTo>
                      <a:pt x="490" y="3945"/>
                    </a:lnTo>
                    <a:lnTo>
                      <a:pt x="505" y="3865"/>
                    </a:lnTo>
                    <a:lnTo>
                      <a:pt x="520" y="3785"/>
                    </a:lnTo>
                    <a:lnTo>
                      <a:pt x="535" y="3706"/>
                    </a:lnTo>
                    <a:lnTo>
                      <a:pt x="550" y="3627"/>
                    </a:lnTo>
                    <a:lnTo>
                      <a:pt x="565" y="3549"/>
                    </a:lnTo>
                    <a:lnTo>
                      <a:pt x="580" y="3472"/>
                    </a:lnTo>
                    <a:lnTo>
                      <a:pt x="595" y="3396"/>
                    </a:lnTo>
                    <a:lnTo>
                      <a:pt x="610" y="3320"/>
                    </a:lnTo>
                    <a:lnTo>
                      <a:pt x="625" y="3245"/>
                    </a:lnTo>
                    <a:lnTo>
                      <a:pt x="640" y="3170"/>
                    </a:lnTo>
                    <a:lnTo>
                      <a:pt x="655" y="3097"/>
                    </a:lnTo>
                    <a:lnTo>
                      <a:pt x="670" y="3024"/>
                    </a:lnTo>
                    <a:lnTo>
                      <a:pt x="685" y="2952"/>
                    </a:lnTo>
                    <a:lnTo>
                      <a:pt x="701" y="2881"/>
                    </a:lnTo>
                    <a:lnTo>
                      <a:pt x="716" y="2810"/>
                    </a:lnTo>
                    <a:lnTo>
                      <a:pt x="731" y="2740"/>
                    </a:lnTo>
                    <a:lnTo>
                      <a:pt x="746" y="2671"/>
                    </a:lnTo>
                    <a:lnTo>
                      <a:pt x="761" y="2603"/>
                    </a:lnTo>
                    <a:lnTo>
                      <a:pt x="776" y="2535"/>
                    </a:lnTo>
                    <a:lnTo>
                      <a:pt x="791" y="2468"/>
                    </a:lnTo>
                    <a:lnTo>
                      <a:pt x="806" y="2402"/>
                    </a:lnTo>
                    <a:lnTo>
                      <a:pt x="821" y="2337"/>
                    </a:lnTo>
                    <a:lnTo>
                      <a:pt x="836" y="2273"/>
                    </a:lnTo>
                    <a:lnTo>
                      <a:pt x="851" y="2209"/>
                    </a:lnTo>
                    <a:lnTo>
                      <a:pt x="866" y="2146"/>
                    </a:lnTo>
                    <a:lnTo>
                      <a:pt x="881" y="2084"/>
                    </a:lnTo>
                    <a:lnTo>
                      <a:pt x="896" y="2023"/>
                    </a:lnTo>
                    <a:lnTo>
                      <a:pt x="911" y="1962"/>
                    </a:lnTo>
                    <a:lnTo>
                      <a:pt x="926" y="1903"/>
                    </a:lnTo>
                    <a:lnTo>
                      <a:pt x="942" y="1844"/>
                    </a:lnTo>
                    <a:lnTo>
                      <a:pt x="957" y="1786"/>
                    </a:lnTo>
                    <a:lnTo>
                      <a:pt x="972" y="1730"/>
                    </a:lnTo>
                    <a:lnTo>
                      <a:pt x="987" y="1674"/>
                    </a:lnTo>
                    <a:lnTo>
                      <a:pt x="1002" y="1618"/>
                    </a:lnTo>
                    <a:lnTo>
                      <a:pt x="1017" y="1564"/>
                    </a:lnTo>
                    <a:lnTo>
                      <a:pt x="1032" y="1510"/>
                    </a:lnTo>
                    <a:lnTo>
                      <a:pt x="1047" y="1458"/>
                    </a:lnTo>
                    <a:lnTo>
                      <a:pt x="1062" y="1406"/>
                    </a:lnTo>
                    <a:lnTo>
                      <a:pt x="1078" y="1355"/>
                    </a:lnTo>
                    <a:lnTo>
                      <a:pt x="1093" y="1305"/>
                    </a:lnTo>
                    <a:lnTo>
                      <a:pt x="1109" y="1254"/>
                    </a:lnTo>
                    <a:lnTo>
                      <a:pt x="1124" y="1208"/>
                    </a:lnTo>
                    <a:lnTo>
                      <a:pt x="1139" y="1160"/>
                    </a:lnTo>
                    <a:lnTo>
                      <a:pt x="1154" y="1114"/>
                    </a:lnTo>
                    <a:lnTo>
                      <a:pt x="1169" y="1069"/>
                    </a:lnTo>
                    <a:lnTo>
                      <a:pt x="1185" y="1024"/>
                    </a:lnTo>
                    <a:lnTo>
                      <a:pt x="1200" y="981"/>
                    </a:lnTo>
                    <a:lnTo>
                      <a:pt x="1215" y="938"/>
                    </a:lnTo>
                    <a:lnTo>
                      <a:pt x="1230" y="895"/>
                    </a:lnTo>
                    <a:lnTo>
                      <a:pt x="1246" y="855"/>
                    </a:lnTo>
                    <a:lnTo>
                      <a:pt x="1261" y="815"/>
                    </a:lnTo>
                    <a:lnTo>
                      <a:pt x="1276" y="776"/>
                    </a:lnTo>
                    <a:lnTo>
                      <a:pt x="1291" y="738"/>
                    </a:lnTo>
                    <a:lnTo>
                      <a:pt x="1307" y="701"/>
                    </a:lnTo>
                    <a:lnTo>
                      <a:pt x="1322" y="665"/>
                    </a:lnTo>
                    <a:lnTo>
                      <a:pt x="1337" y="630"/>
                    </a:lnTo>
                    <a:lnTo>
                      <a:pt x="1353" y="595"/>
                    </a:lnTo>
                    <a:lnTo>
                      <a:pt x="1368" y="562"/>
                    </a:lnTo>
                    <a:lnTo>
                      <a:pt x="1384" y="529"/>
                    </a:lnTo>
                    <a:lnTo>
                      <a:pt x="1399" y="498"/>
                    </a:lnTo>
                    <a:lnTo>
                      <a:pt x="1415" y="466"/>
                    </a:lnTo>
                    <a:lnTo>
                      <a:pt x="1430" y="437"/>
                    </a:lnTo>
                    <a:lnTo>
                      <a:pt x="1447" y="408"/>
                    </a:lnTo>
                    <a:lnTo>
                      <a:pt x="1462" y="381"/>
                    </a:lnTo>
                    <a:lnTo>
                      <a:pt x="1478" y="353"/>
                    </a:lnTo>
                    <a:lnTo>
                      <a:pt x="1493" y="328"/>
                    </a:lnTo>
                    <a:lnTo>
                      <a:pt x="1510" y="302"/>
                    </a:lnTo>
                    <a:lnTo>
                      <a:pt x="1525" y="279"/>
                    </a:lnTo>
                    <a:lnTo>
                      <a:pt x="1542" y="255"/>
                    </a:lnTo>
                    <a:lnTo>
                      <a:pt x="1559" y="233"/>
                    </a:lnTo>
                    <a:lnTo>
                      <a:pt x="1574" y="213"/>
                    </a:lnTo>
                    <a:lnTo>
                      <a:pt x="1592" y="191"/>
                    </a:lnTo>
                    <a:lnTo>
                      <a:pt x="1607" y="173"/>
                    </a:lnTo>
                    <a:lnTo>
                      <a:pt x="1625" y="153"/>
                    </a:lnTo>
                    <a:lnTo>
                      <a:pt x="1643" y="136"/>
                    </a:lnTo>
                    <a:lnTo>
                      <a:pt x="1658" y="121"/>
                    </a:lnTo>
                    <a:lnTo>
                      <a:pt x="1678" y="103"/>
                    </a:lnTo>
                    <a:lnTo>
                      <a:pt x="1695" y="89"/>
                    </a:lnTo>
                    <a:lnTo>
                      <a:pt x="1710" y="77"/>
                    </a:lnTo>
                    <a:lnTo>
                      <a:pt x="1732" y="62"/>
                    </a:lnTo>
                    <a:lnTo>
                      <a:pt x="1751" y="50"/>
                    </a:lnTo>
                    <a:lnTo>
                      <a:pt x="1770" y="40"/>
                    </a:lnTo>
                    <a:lnTo>
                      <a:pt x="1790" y="30"/>
                    </a:lnTo>
                    <a:lnTo>
                      <a:pt x="1810" y="22"/>
                    </a:lnTo>
                    <a:lnTo>
                      <a:pt x="1825" y="16"/>
                    </a:lnTo>
                    <a:lnTo>
                      <a:pt x="1853" y="8"/>
                    </a:lnTo>
                    <a:lnTo>
                      <a:pt x="1873" y="4"/>
                    </a:lnTo>
                    <a:lnTo>
                      <a:pt x="1894" y="1"/>
                    </a:lnTo>
                    <a:lnTo>
                      <a:pt x="1921" y="0"/>
                    </a:lnTo>
                    <a:lnTo>
                      <a:pt x="1936" y="0"/>
                    </a:lnTo>
                    <a:lnTo>
                      <a:pt x="1958" y="2"/>
                    </a:lnTo>
                    <a:lnTo>
                      <a:pt x="1979" y="4"/>
                    </a:lnTo>
                    <a:lnTo>
                      <a:pt x="2000" y="8"/>
                    </a:lnTo>
                    <a:lnTo>
                      <a:pt x="2021" y="14"/>
                    </a:lnTo>
                    <a:lnTo>
                      <a:pt x="2047" y="23"/>
                    </a:lnTo>
                    <a:lnTo>
                      <a:pt x="2062" y="29"/>
                    </a:lnTo>
                    <a:lnTo>
                      <a:pt x="2082" y="38"/>
                    </a:lnTo>
                    <a:lnTo>
                      <a:pt x="2106" y="52"/>
                    </a:lnTo>
                    <a:lnTo>
                      <a:pt x="2121" y="61"/>
                    </a:lnTo>
                    <a:lnTo>
                      <a:pt x="2143" y="77"/>
                    </a:lnTo>
                    <a:lnTo>
                      <a:pt x="2158" y="88"/>
                    </a:lnTo>
                    <a:lnTo>
                      <a:pt x="2179" y="106"/>
                    </a:lnTo>
                    <a:lnTo>
                      <a:pt x="2194" y="119"/>
                    </a:lnTo>
                    <a:lnTo>
                      <a:pt x="2214" y="139"/>
                    </a:lnTo>
                    <a:lnTo>
                      <a:pt x="2229" y="154"/>
                    </a:lnTo>
                    <a:lnTo>
                      <a:pt x="2248" y="175"/>
                    </a:lnTo>
                    <a:lnTo>
                      <a:pt x="2263" y="192"/>
                    </a:lnTo>
                    <a:lnTo>
                      <a:pt x="2282" y="215"/>
                    </a:lnTo>
                    <a:lnTo>
                      <a:pt x="2298" y="237"/>
                    </a:lnTo>
                    <a:lnTo>
                      <a:pt x="2313" y="257"/>
                    </a:lnTo>
                    <a:lnTo>
                      <a:pt x="2331" y="282"/>
                    </a:lnTo>
                    <a:lnTo>
                      <a:pt x="2347" y="307"/>
                    </a:lnTo>
                    <a:lnTo>
                      <a:pt x="2362" y="330"/>
                    </a:lnTo>
                    <a:lnTo>
                      <a:pt x="2379" y="358"/>
                    </a:lnTo>
                    <a:lnTo>
                      <a:pt x="2395" y="385"/>
                    </a:lnTo>
                    <a:lnTo>
                      <a:pt x="2410" y="411"/>
                    </a:lnTo>
                    <a:lnTo>
                      <a:pt x="2426" y="442"/>
                    </a:lnTo>
                    <a:lnTo>
                      <a:pt x="2442" y="472"/>
                    </a:lnTo>
                    <a:lnTo>
                      <a:pt x="2457" y="501"/>
                    </a:lnTo>
                    <a:lnTo>
                      <a:pt x="2473" y="535"/>
                    </a:lnTo>
                    <a:lnTo>
                      <a:pt x="2488" y="568"/>
                    </a:lnTo>
                    <a:lnTo>
                      <a:pt x="2503" y="600"/>
                    </a:lnTo>
                    <a:lnTo>
                      <a:pt x="2519" y="636"/>
                    </a:lnTo>
                    <a:lnTo>
                      <a:pt x="2535" y="672"/>
                    </a:lnTo>
                    <a:lnTo>
                      <a:pt x="2550" y="707"/>
                    </a:lnTo>
                    <a:lnTo>
                      <a:pt x="2565" y="745"/>
                    </a:lnTo>
                    <a:lnTo>
                      <a:pt x="2580" y="782"/>
                    </a:lnTo>
                    <a:lnTo>
                      <a:pt x="2596" y="823"/>
                    </a:lnTo>
                    <a:lnTo>
                      <a:pt x="2611" y="862"/>
                    </a:lnTo>
                    <a:lnTo>
                      <a:pt x="2627" y="904"/>
                    </a:lnTo>
                    <a:lnTo>
                      <a:pt x="2642" y="944"/>
                    </a:lnTo>
                    <a:lnTo>
                      <a:pt x="2658" y="988"/>
                    </a:lnTo>
                    <a:lnTo>
                      <a:pt x="2673" y="1033"/>
                    </a:lnTo>
                    <a:lnTo>
                      <a:pt x="2688" y="1077"/>
                    </a:lnTo>
                    <a:lnTo>
                      <a:pt x="2704" y="1123"/>
                    </a:lnTo>
                    <a:lnTo>
                      <a:pt x="2719" y="1170"/>
                    </a:lnTo>
                    <a:lnTo>
                      <a:pt x="2734" y="1217"/>
                    </a:lnTo>
                    <a:lnTo>
                      <a:pt x="2749" y="1266"/>
                    </a:lnTo>
                    <a:lnTo>
                      <a:pt x="2764" y="1314"/>
                    </a:lnTo>
                    <a:lnTo>
                      <a:pt x="2779" y="1365"/>
                    </a:lnTo>
                    <a:lnTo>
                      <a:pt x="2795" y="1416"/>
                    </a:lnTo>
                    <a:lnTo>
                      <a:pt x="2810" y="1467"/>
                    </a:lnTo>
                    <a:lnTo>
                      <a:pt x="2825" y="1521"/>
                    </a:lnTo>
                    <a:lnTo>
                      <a:pt x="2840" y="1574"/>
                    </a:lnTo>
                    <a:lnTo>
                      <a:pt x="2855" y="1629"/>
                    </a:lnTo>
                    <a:lnTo>
                      <a:pt x="2870" y="1684"/>
                    </a:lnTo>
                    <a:lnTo>
                      <a:pt x="2885" y="1741"/>
                    </a:lnTo>
                    <a:lnTo>
                      <a:pt x="2900" y="1798"/>
                    </a:lnTo>
                    <a:lnTo>
                      <a:pt x="2915" y="1855"/>
                    </a:lnTo>
                    <a:lnTo>
                      <a:pt x="2931" y="1915"/>
                    </a:lnTo>
                    <a:lnTo>
                      <a:pt x="2946" y="1974"/>
                    </a:lnTo>
                    <a:lnTo>
                      <a:pt x="2961" y="2036"/>
                    </a:lnTo>
                    <a:lnTo>
                      <a:pt x="2976" y="2097"/>
                    </a:lnTo>
                    <a:lnTo>
                      <a:pt x="2991" y="2158"/>
                    </a:lnTo>
                    <a:lnTo>
                      <a:pt x="3006" y="2221"/>
                    </a:lnTo>
                    <a:lnTo>
                      <a:pt x="3021" y="2286"/>
                    </a:lnTo>
                    <a:lnTo>
                      <a:pt x="3036" y="2350"/>
                    </a:lnTo>
                    <a:lnTo>
                      <a:pt x="3051" y="2415"/>
                    </a:lnTo>
                    <a:lnTo>
                      <a:pt x="3066" y="2481"/>
                    </a:lnTo>
                    <a:lnTo>
                      <a:pt x="3081" y="2548"/>
                    </a:lnTo>
                    <a:lnTo>
                      <a:pt x="3096" y="2615"/>
                    </a:lnTo>
                    <a:lnTo>
                      <a:pt x="3111" y="2685"/>
                    </a:lnTo>
                    <a:lnTo>
                      <a:pt x="3126" y="2754"/>
                    </a:lnTo>
                    <a:lnTo>
                      <a:pt x="3141" y="2824"/>
                    </a:lnTo>
                    <a:lnTo>
                      <a:pt x="3156" y="2894"/>
                    </a:lnTo>
                    <a:lnTo>
                      <a:pt x="3171" y="2967"/>
                    </a:lnTo>
                    <a:lnTo>
                      <a:pt x="3186" y="3039"/>
                    </a:lnTo>
                    <a:lnTo>
                      <a:pt x="3201" y="3111"/>
                    </a:lnTo>
                    <a:lnTo>
                      <a:pt x="3217" y="3185"/>
                    </a:lnTo>
                    <a:lnTo>
                      <a:pt x="3232" y="3259"/>
                    </a:lnTo>
                    <a:lnTo>
                      <a:pt x="3247" y="3335"/>
                    </a:lnTo>
                    <a:lnTo>
                      <a:pt x="3262" y="3411"/>
                    </a:lnTo>
                    <a:lnTo>
                      <a:pt x="3277" y="3487"/>
                    </a:lnTo>
                    <a:lnTo>
                      <a:pt x="3292" y="3565"/>
                    </a:lnTo>
                    <a:lnTo>
                      <a:pt x="3307" y="3642"/>
                    </a:lnTo>
                    <a:lnTo>
                      <a:pt x="3323" y="3720"/>
                    </a:lnTo>
                    <a:lnTo>
                      <a:pt x="3338" y="3801"/>
                    </a:lnTo>
                    <a:lnTo>
                      <a:pt x="3353" y="3881"/>
                    </a:lnTo>
                    <a:lnTo>
                      <a:pt x="3368" y="3961"/>
                    </a:lnTo>
                    <a:lnTo>
                      <a:pt x="3383" y="4042"/>
                    </a:lnTo>
                    <a:lnTo>
                      <a:pt x="3398" y="4124"/>
                    </a:lnTo>
                    <a:lnTo>
                      <a:pt x="3413" y="4207"/>
                    </a:lnTo>
                    <a:lnTo>
                      <a:pt x="3428" y="4290"/>
                    </a:lnTo>
                    <a:lnTo>
                      <a:pt x="3443" y="4373"/>
                    </a:lnTo>
                    <a:lnTo>
                      <a:pt x="3458" y="4458"/>
                    </a:lnTo>
                    <a:lnTo>
                      <a:pt x="3473" y="4543"/>
                    </a:lnTo>
                    <a:lnTo>
                      <a:pt x="3488" y="4629"/>
                    </a:lnTo>
                    <a:lnTo>
                      <a:pt x="3503" y="4715"/>
                    </a:lnTo>
                    <a:lnTo>
                      <a:pt x="3518" y="4801"/>
                    </a:lnTo>
                    <a:lnTo>
                      <a:pt x="3533" y="4888"/>
                    </a:lnTo>
                    <a:lnTo>
                      <a:pt x="3548" y="4976"/>
                    </a:lnTo>
                    <a:lnTo>
                      <a:pt x="3563" y="5064"/>
                    </a:lnTo>
                    <a:lnTo>
                      <a:pt x="3578" y="5154"/>
                    </a:lnTo>
                    <a:lnTo>
                      <a:pt x="3593" y="5243"/>
                    </a:lnTo>
                    <a:lnTo>
                      <a:pt x="3608" y="5333"/>
                    </a:lnTo>
                    <a:lnTo>
                      <a:pt x="3623" y="5423"/>
                    </a:lnTo>
                    <a:lnTo>
                      <a:pt x="3638" y="5514"/>
                    </a:lnTo>
                    <a:lnTo>
                      <a:pt x="3653" y="5605"/>
                    </a:lnTo>
                    <a:lnTo>
                      <a:pt x="3668" y="5697"/>
                    </a:lnTo>
                    <a:lnTo>
                      <a:pt x="3683" y="5790"/>
                    </a:lnTo>
                    <a:lnTo>
                      <a:pt x="3698" y="5882"/>
                    </a:lnTo>
                    <a:lnTo>
                      <a:pt x="3713" y="5975"/>
                    </a:lnTo>
                    <a:lnTo>
                      <a:pt x="3728" y="6069"/>
                    </a:lnTo>
                    <a:lnTo>
                      <a:pt x="3743" y="6163"/>
                    </a:lnTo>
                    <a:lnTo>
                      <a:pt x="3758" y="6258"/>
                    </a:lnTo>
                    <a:lnTo>
                      <a:pt x="3773" y="6352"/>
                    </a:lnTo>
                    <a:lnTo>
                      <a:pt x="3788" y="6449"/>
                    </a:lnTo>
                    <a:lnTo>
                      <a:pt x="3803" y="6543"/>
                    </a:lnTo>
                    <a:lnTo>
                      <a:pt x="3818" y="6641"/>
                    </a:lnTo>
                    <a:lnTo>
                      <a:pt x="3833" y="6737"/>
                    </a:lnTo>
                    <a:lnTo>
                      <a:pt x="3848" y="6834"/>
                    </a:lnTo>
                    <a:lnTo>
                      <a:pt x="3863" y="6931"/>
                    </a:lnTo>
                    <a:lnTo>
                      <a:pt x="3878" y="7029"/>
                    </a:lnTo>
                    <a:lnTo>
                      <a:pt x="3893" y="7127"/>
                    </a:lnTo>
                    <a:lnTo>
                      <a:pt x="3908" y="7225"/>
                    </a:lnTo>
                    <a:lnTo>
                      <a:pt x="3923" y="7323"/>
                    </a:lnTo>
                    <a:lnTo>
                      <a:pt x="3938" y="7422"/>
                    </a:lnTo>
                    <a:lnTo>
                      <a:pt x="3953" y="7521"/>
                    </a:lnTo>
                    <a:lnTo>
                      <a:pt x="3968" y="7621"/>
                    </a:lnTo>
                    <a:lnTo>
                      <a:pt x="3983" y="7720"/>
                    </a:lnTo>
                    <a:lnTo>
                      <a:pt x="3999" y="7819"/>
                    </a:lnTo>
                    <a:lnTo>
                      <a:pt x="4014" y="7921"/>
                    </a:lnTo>
                    <a:lnTo>
                      <a:pt x="4029" y="8021"/>
                    </a:lnTo>
                    <a:lnTo>
                      <a:pt x="4044" y="8122"/>
                    </a:lnTo>
                    <a:lnTo>
                      <a:pt x="4059" y="8223"/>
                    </a:lnTo>
                    <a:lnTo>
                      <a:pt x="4074" y="8324"/>
                    </a:lnTo>
                    <a:lnTo>
                      <a:pt x="4089" y="8427"/>
                    </a:lnTo>
                    <a:lnTo>
                      <a:pt x="4104" y="8527"/>
                    </a:lnTo>
                    <a:lnTo>
                      <a:pt x="4119" y="8630"/>
                    </a:lnTo>
                    <a:lnTo>
                      <a:pt x="4134" y="8732"/>
                    </a:lnTo>
                    <a:lnTo>
                      <a:pt x="4149" y="8834"/>
                    </a:lnTo>
                    <a:lnTo>
                      <a:pt x="4164" y="8936"/>
                    </a:lnTo>
                    <a:lnTo>
                      <a:pt x="4179" y="9039"/>
                    </a:lnTo>
                    <a:lnTo>
                      <a:pt x="4194" y="9141"/>
                    </a:lnTo>
                    <a:lnTo>
                      <a:pt x="4209" y="9244"/>
                    </a:lnTo>
                    <a:lnTo>
                      <a:pt x="4224" y="9347"/>
                    </a:lnTo>
                    <a:lnTo>
                      <a:pt x="4239" y="9450"/>
                    </a:lnTo>
                    <a:lnTo>
                      <a:pt x="4254" y="9553"/>
                    </a:lnTo>
                    <a:lnTo>
                      <a:pt x="4269" y="9656"/>
                    </a:lnTo>
                    <a:lnTo>
                      <a:pt x="4284" y="9759"/>
                    </a:lnTo>
                    <a:lnTo>
                      <a:pt x="4299" y="9863"/>
                    </a:lnTo>
                    <a:lnTo>
                      <a:pt x="4314" y="9966"/>
                    </a:lnTo>
                    <a:lnTo>
                      <a:pt x="4329" y="10069"/>
                    </a:lnTo>
                    <a:lnTo>
                      <a:pt x="4344" y="10173"/>
                    </a:lnTo>
                    <a:lnTo>
                      <a:pt x="4359" y="10276"/>
                    </a:lnTo>
                    <a:lnTo>
                      <a:pt x="4374" y="10380"/>
                    </a:lnTo>
                    <a:lnTo>
                      <a:pt x="4389" y="10483"/>
                    </a:lnTo>
                    <a:lnTo>
                      <a:pt x="4404" y="10587"/>
                    </a:lnTo>
                    <a:lnTo>
                      <a:pt x="4419" y="10690"/>
                    </a:lnTo>
                    <a:lnTo>
                      <a:pt x="4434" y="10793"/>
                    </a:lnTo>
                    <a:lnTo>
                      <a:pt x="4449" y="10897"/>
                    </a:lnTo>
                    <a:lnTo>
                      <a:pt x="4464" y="11000"/>
                    </a:lnTo>
                    <a:lnTo>
                      <a:pt x="4479" y="11103"/>
                    </a:lnTo>
                    <a:lnTo>
                      <a:pt x="4494" y="11207"/>
                    </a:lnTo>
                    <a:lnTo>
                      <a:pt x="4509" y="11310"/>
                    </a:lnTo>
                    <a:lnTo>
                      <a:pt x="4524" y="11413"/>
                    </a:lnTo>
                    <a:lnTo>
                      <a:pt x="4539" y="11516"/>
                    </a:lnTo>
                    <a:lnTo>
                      <a:pt x="4554" y="11619"/>
                    </a:lnTo>
                    <a:lnTo>
                      <a:pt x="4569" y="11721"/>
                    </a:lnTo>
                    <a:lnTo>
                      <a:pt x="4584" y="11824"/>
                    </a:lnTo>
                    <a:lnTo>
                      <a:pt x="4599" y="11926"/>
                    </a:lnTo>
                    <a:lnTo>
                      <a:pt x="4614" y="12029"/>
                    </a:lnTo>
                    <a:lnTo>
                      <a:pt x="4629" y="12131"/>
                    </a:lnTo>
                    <a:lnTo>
                      <a:pt x="4644" y="12233"/>
                    </a:lnTo>
                    <a:lnTo>
                      <a:pt x="4659" y="12335"/>
                    </a:lnTo>
                    <a:lnTo>
                      <a:pt x="4675" y="12434"/>
                    </a:lnTo>
                    <a:lnTo>
                      <a:pt x="4690" y="12538"/>
                    </a:lnTo>
                    <a:lnTo>
                      <a:pt x="4705" y="12638"/>
                    </a:lnTo>
                    <a:lnTo>
                      <a:pt x="4720" y="12739"/>
                    </a:lnTo>
                    <a:lnTo>
                      <a:pt x="4735" y="12840"/>
                    </a:lnTo>
                    <a:lnTo>
                      <a:pt x="4750" y="12940"/>
                    </a:lnTo>
                    <a:lnTo>
                      <a:pt x="4765" y="13040"/>
                    </a:lnTo>
                    <a:lnTo>
                      <a:pt x="4780" y="13140"/>
                    </a:lnTo>
                    <a:lnTo>
                      <a:pt x="4795" y="13240"/>
                    </a:lnTo>
                    <a:lnTo>
                      <a:pt x="4810" y="13339"/>
                    </a:lnTo>
                    <a:lnTo>
                      <a:pt x="4825" y="13439"/>
                    </a:lnTo>
                    <a:lnTo>
                      <a:pt x="4840" y="13537"/>
                    </a:lnTo>
                    <a:lnTo>
                      <a:pt x="4855" y="13636"/>
                    </a:lnTo>
                    <a:lnTo>
                      <a:pt x="4870" y="13734"/>
                    </a:lnTo>
                    <a:lnTo>
                      <a:pt x="4885" y="13832"/>
                    </a:lnTo>
                    <a:lnTo>
                      <a:pt x="4900" y="13930"/>
                    </a:lnTo>
                    <a:lnTo>
                      <a:pt x="4915" y="14027"/>
                    </a:lnTo>
                    <a:lnTo>
                      <a:pt x="4930" y="14124"/>
                    </a:lnTo>
                    <a:lnTo>
                      <a:pt x="4945" y="14220"/>
                    </a:lnTo>
                    <a:lnTo>
                      <a:pt x="4960" y="14316"/>
                    </a:lnTo>
                    <a:lnTo>
                      <a:pt x="4975" y="14412"/>
                    </a:lnTo>
                    <a:lnTo>
                      <a:pt x="4990" y="14506"/>
                    </a:lnTo>
                    <a:lnTo>
                      <a:pt x="5005" y="14601"/>
                    </a:lnTo>
                    <a:lnTo>
                      <a:pt x="5020" y="14695"/>
                    </a:lnTo>
                    <a:lnTo>
                      <a:pt x="5035" y="14789"/>
                    </a:lnTo>
                    <a:lnTo>
                      <a:pt x="5050" y="14883"/>
                    </a:lnTo>
                    <a:lnTo>
                      <a:pt x="5065" y="14976"/>
                    </a:lnTo>
                    <a:lnTo>
                      <a:pt x="5080" y="15069"/>
                    </a:lnTo>
                    <a:lnTo>
                      <a:pt x="5095" y="15161"/>
                    </a:lnTo>
                    <a:lnTo>
                      <a:pt x="5110" y="15253"/>
                    </a:lnTo>
                    <a:lnTo>
                      <a:pt x="5125" y="15344"/>
                    </a:lnTo>
                    <a:lnTo>
                      <a:pt x="5140" y="15435"/>
                    </a:lnTo>
                    <a:lnTo>
                      <a:pt x="5155" y="15525"/>
                    </a:lnTo>
                    <a:lnTo>
                      <a:pt x="5170" y="15615"/>
                    </a:lnTo>
                    <a:lnTo>
                      <a:pt x="5185" y="15704"/>
                    </a:lnTo>
                    <a:lnTo>
                      <a:pt x="5200" y="15793"/>
                    </a:lnTo>
                    <a:lnTo>
                      <a:pt x="5215" y="15880"/>
                    </a:lnTo>
                    <a:lnTo>
                      <a:pt x="5230" y="15968"/>
                    </a:lnTo>
                    <a:lnTo>
                      <a:pt x="5245" y="16055"/>
                    </a:lnTo>
                    <a:lnTo>
                      <a:pt x="5260" y="16141"/>
                    </a:lnTo>
                    <a:lnTo>
                      <a:pt x="5275" y="16227"/>
                    </a:lnTo>
                    <a:lnTo>
                      <a:pt x="5290" y="16313"/>
                    </a:lnTo>
                    <a:lnTo>
                      <a:pt x="5305" y="16398"/>
                    </a:lnTo>
                    <a:lnTo>
                      <a:pt x="5320" y="16482"/>
                    </a:lnTo>
                    <a:lnTo>
                      <a:pt x="5335" y="16564"/>
                    </a:lnTo>
                    <a:lnTo>
                      <a:pt x="5351" y="16646"/>
                    </a:lnTo>
                    <a:lnTo>
                      <a:pt x="5366" y="16730"/>
                    </a:lnTo>
                    <a:lnTo>
                      <a:pt x="5381" y="16811"/>
                    </a:lnTo>
                    <a:lnTo>
                      <a:pt x="5396" y="16893"/>
                    </a:lnTo>
                    <a:lnTo>
                      <a:pt x="5411" y="16973"/>
                    </a:lnTo>
                    <a:lnTo>
                      <a:pt x="5426" y="17053"/>
                    </a:lnTo>
                    <a:lnTo>
                      <a:pt x="5441" y="17132"/>
                    </a:lnTo>
                    <a:lnTo>
                      <a:pt x="5456" y="17209"/>
                    </a:lnTo>
                    <a:lnTo>
                      <a:pt x="5471" y="17287"/>
                    </a:lnTo>
                    <a:lnTo>
                      <a:pt x="5486" y="17364"/>
                    </a:lnTo>
                    <a:lnTo>
                      <a:pt x="5501" y="17441"/>
                    </a:lnTo>
                    <a:lnTo>
                      <a:pt x="5516" y="17516"/>
                    </a:lnTo>
                    <a:lnTo>
                      <a:pt x="5531" y="17591"/>
                    </a:lnTo>
                    <a:lnTo>
                      <a:pt x="5546" y="17666"/>
                    </a:lnTo>
                    <a:lnTo>
                      <a:pt x="5561" y="17738"/>
                    </a:lnTo>
                    <a:lnTo>
                      <a:pt x="5576" y="17811"/>
                    </a:lnTo>
                    <a:lnTo>
                      <a:pt x="5590" y="17883"/>
                    </a:lnTo>
                    <a:lnTo>
                      <a:pt x="5605" y="17954"/>
                    </a:lnTo>
                    <a:lnTo>
                      <a:pt x="5620" y="18025"/>
                    </a:lnTo>
                    <a:lnTo>
                      <a:pt x="5635" y="18094"/>
                    </a:lnTo>
                    <a:lnTo>
                      <a:pt x="5650" y="18163"/>
                    </a:lnTo>
                    <a:lnTo>
                      <a:pt x="5665" y="18231"/>
                    </a:lnTo>
                    <a:lnTo>
                      <a:pt x="5680" y="18297"/>
                    </a:lnTo>
                    <a:lnTo>
                      <a:pt x="5695" y="18364"/>
                    </a:lnTo>
                    <a:lnTo>
                      <a:pt x="5710" y="18430"/>
                    </a:lnTo>
                    <a:lnTo>
                      <a:pt x="5725" y="18495"/>
                    </a:lnTo>
                    <a:lnTo>
                      <a:pt x="5740" y="18559"/>
                    </a:lnTo>
                    <a:lnTo>
                      <a:pt x="5755" y="18623"/>
                    </a:lnTo>
                    <a:lnTo>
                      <a:pt x="5770" y="18685"/>
                    </a:lnTo>
                    <a:lnTo>
                      <a:pt x="5785" y="18746"/>
                    </a:lnTo>
                    <a:lnTo>
                      <a:pt x="5800" y="18807"/>
                    </a:lnTo>
                    <a:lnTo>
                      <a:pt x="5815" y="18868"/>
                    </a:lnTo>
                    <a:lnTo>
                      <a:pt x="5830" y="18926"/>
                    </a:lnTo>
                    <a:lnTo>
                      <a:pt x="5844" y="18983"/>
                    </a:lnTo>
                    <a:lnTo>
                      <a:pt x="5859" y="19041"/>
                    </a:lnTo>
                    <a:lnTo>
                      <a:pt x="5874" y="19098"/>
                    </a:lnTo>
                    <a:lnTo>
                      <a:pt x="5889" y="19154"/>
                    </a:lnTo>
                    <a:lnTo>
                      <a:pt x="5904" y="19208"/>
                    </a:lnTo>
                    <a:lnTo>
                      <a:pt x="5919" y="19262"/>
                    </a:lnTo>
                    <a:lnTo>
                      <a:pt x="5934" y="19314"/>
                    </a:lnTo>
                    <a:lnTo>
                      <a:pt x="5949" y="19366"/>
                    </a:lnTo>
                    <a:lnTo>
                      <a:pt x="5964" y="19418"/>
                    </a:lnTo>
                    <a:lnTo>
                      <a:pt x="5978" y="19467"/>
                    </a:lnTo>
                    <a:lnTo>
                      <a:pt x="5993" y="19517"/>
                    </a:lnTo>
                    <a:lnTo>
                      <a:pt x="6008" y="19565"/>
                    </a:lnTo>
                    <a:lnTo>
                      <a:pt x="6024" y="19611"/>
                    </a:lnTo>
                    <a:lnTo>
                      <a:pt x="6039" y="19659"/>
                    </a:lnTo>
                    <a:lnTo>
                      <a:pt x="6054" y="19705"/>
                    </a:lnTo>
                    <a:lnTo>
                      <a:pt x="6069" y="19749"/>
                    </a:lnTo>
                    <a:lnTo>
                      <a:pt x="6083" y="19792"/>
                    </a:lnTo>
                    <a:lnTo>
                      <a:pt x="6098" y="19835"/>
                    </a:lnTo>
                    <a:lnTo>
                      <a:pt x="6113" y="19876"/>
                    </a:lnTo>
                    <a:lnTo>
                      <a:pt x="6128" y="19916"/>
                    </a:lnTo>
                    <a:lnTo>
                      <a:pt x="6143" y="19957"/>
                    </a:lnTo>
                    <a:lnTo>
                      <a:pt x="6157" y="19995"/>
                    </a:lnTo>
                    <a:lnTo>
                      <a:pt x="6172" y="20034"/>
                    </a:lnTo>
                    <a:lnTo>
                      <a:pt x="6186" y="20069"/>
                    </a:lnTo>
                    <a:lnTo>
                      <a:pt x="6201" y="20106"/>
                    </a:lnTo>
                    <a:lnTo>
                      <a:pt x="6216" y="20140"/>
                    </a:lnTo>
                    <a:lnTo>
                      <a:pt x="6231" y="20175"/>
                    </a:lnTo>
                    <a:lnTo>
                      <a:pt x="6245" y="20206"/>
                    </a:lnTo>
                    <a:lnTo>
                      <a:pt x="6260" y="20239"/>
                    </a:lnTo>
                    <a:lnTo>
                      <a:pt x="6274" y="20268"/>
                    </a:lnTo>
                    <a:lnTo>
                      <a:pt x="6289" y="20299"/>
                    </a:lnTo>
                    <a:lnTo>
                      <a:pt x="6303" y="20328"/>
                    </a:lnTo>
                    <a:lnTo>
                      <a:pt x="6317" y="20353"/>
                    </a:lnTo>
                    <a:lnTo>
                      <a:pt x="6332" y="20381"/>
                    </a:lnTo>
                    <a:lnTo>
                      <a:pt x="6346" y="20407"/>
                    </a:lnTo>
                    <a:lnTo>
                      <a:pt x="6360" y="20429"/>
                    </a:lnTo>
                    <a:lnTo>
                      <a:pt x="6375" y="20454"/>
                    </a:lnTo>
                    <a:lnTo>
                      <a:pt x="6389" y="20477"/>
                    </a:lnTo>
                    <a:lnTo>
                      <a:pt x="6402" y="20495"/>
                    </a:lnTo>
                    <a:lnTo>
                      <a:pt x="6417" y="20517"/>
                    </a:lnTo>
                    <a:lnTo>
                      <a:pt x="6431" y="20537"/>
                    </a:lnTo>
                    <a:lnTo>
                      <a:pt x="6443" y="20552"/>
                    </a:lnTo>
                    <a:lnTo>
                      <a:pt x="6458" y="20571"/>
                    </a:lnTo>
                    <a:lnTo>
                      <a:pt x="6469" y="20584"/>
                    </a:lnTo>
                    <a:lnTo>
                      <a:pt x="6484" y="20601"/>
                    </a:lnTo>
                    <a:lnTo>
                      <a:pt x="6495" y="20612"/>
                    </a:lnTo>
                    <a:lnTo>
                      <a:pt x="6510" y="20627"/>
                    </a:lnTo>
                    <a:lnTo>
                      <a:pt x="6520" y="20635"/>
                    </a:lnTo>
                    <a:lnTo>
                      <a:pt x="6535" y="20648"/>
                    </a:lnTo>
                    <a:lnTo>
                      <a:pt x="6544" y="20654"/>
                    </a:lnTo>
                    <a:lnTo>
                      <a:pt x="6559" y="20665"/>
                    </a:lnTo>
                    <a:lnTo>
                      <a:pt x="6567" y="20669"/>
                    </a:lnTo>
                    <a:lnTo>
                      <a:pt x="6578" y="20675"/>
                    </a:lnTo>
                    <a:lnTo>
                      <a:pt x="6593" y="20683"/>
                    </a:lnTo>
                    <a:lnTo>
                      <a:pt x="6598" y="20684"/>
                    </a:lnTo>
                    <a:lnTo>
                      <a:pt x="6608" y="20687"/>
                    </a:lnTo>
                    <a:lnTo>
                      <a:pt x="6617" y="20690"/>
                    </a:lnTo>
                    <a:lnTo>
                      <a:pt x="6626" y="20691"/>
                    </a:lnTo>
                    <a:lnTo>
                      <a:pt x="6642" y="20694"/>
                    </a:lnTo>
                    <a:lnTo>
                      <a:pt x="6645" y="20694"/>
                    </a:lnTo>
                    <a:lnTo>
                      <a:pt x="6653" y="20693"/>
                    </a:lnTo>
                    <a:lnTo>
                      <a:pt x="6662" y="20693"/>
                    </a:lnTo>
                    <a:lnTo>
                      <a:pt x="6671" y="20691"/>
                    </a:lnTo>
                    <a:lnTo>
                      <a:pt x="6680" y="20689"/>
                    </a:lnTo>
                    <a:lnTo>
                      <a:pt x="6689" y="20687"/>
                    </a:lnTo>
                    <a:lnTo>
                      <a:pt x="6693" y="20684"/>
                    </a:lnTo>
                    <a:lnTo>
                      <a:pt x="6708" y="20678"/>
                    </a:lnTo>
                    <a:lnTo>
                      <a:pt x="6718" y="20673"/>
                    </a:lnTo>
                    <a:lnTo>
                      <a:pt x="6728" y="20668"/>
                    </a:lnTo>
                    <a:lnTo>
                      <a:pt x="6739" y="20661"/>
                    </a:lnTo>
                    <a:lnTo>
                      <a:pt x="6747" y="20655"/>
                    </a:lnTo>
                    <a:lnTo>
                      <a:pt x="6762" y="20644"/>
                    </a:lnTo>
                    <a:lnTo>
                      <a:pt x="6773" y="20635"/>
                    </a:lnTo>
                    <a:lnTo>
                      <a:pt x="6783" y="20625"/>
                    </a:lnTo>
                    <a:lnTo>
                      <a:pt x="6798" y="20611"/>
                    </a:lnTo>
                    <a:lnTo>
                      <a:pt x="6811" y="20599"/>
                    </a:lnTo>
                    <a:lnTo>
                      <a:pt x="6821" y="20586"/>
                    </a:lnTo>
                    <a:lnTo>
                      <a:pt x="6836" y="20569"/>
                    </a:lnTo>
                    <a:lnTo>
                      <a:pt x="6848" y="20554"/>
                    </a:lnTo>
                    <a:lnTo>
                      <a:pt x="6863" y="20535"/>
                    </a:lnTo>
                    <a:lnTo>
                      <a:pt x="6875" y="20518"/>
                    </a:lnTo>
                    <a:lnTo>
                      <a:pt x="6890" y="20497"/>
                    </a:lnTo>
                    <a:lnTo>
                      <a:pt x="6903" y="20477"/>
                    </a:lnTo>
                    <a:lnTo>
                      <a:pt x="6918" y="20454"/>
                    </a:lnTo>
                    <a:lnTo>
                      <a:pt x="6931" y="20432"/>
                    </a:lnTo>
                    <a:lnTo>
                      <a:pt x="6946" y="20407"/>
                    </a:lnTo>
                    <a:lnTo>
                      <a:pt x="6960" y="20383"/>
                    </a:lnTo>
                    <a:lnTo>
                      <a:pt x="6975" y="20356"/>
                    </a:lnTo>
                    <a:lnTo>
                      <a:pt x="6988" y="20329"/>
                    </a:lnTo>
                    <a:lnTo>
                      <a:pt x="7003" y="20300"/>
                    </a:lnTo>
                    <a:lnTo>
                      <a:pt x="7017" y="20272"/>
                    </a:lnTo>
                    <a:lnTo>
                      <a:pt x="7032" y="20241"/>
                    </a:lnTo>
                    <a:lnTo>
                      <a:pt x="7046" y="20210"/>
                    </a:lnTo>
                    <a:lnTo>
                      <a:pt x="7061" y="20177"/>
                    </a:lnTo>
                    <a:lnTo>
                      <a:pt x="7075" y="20144"/>
                    </a:lnTo>
                    <a:lnTo>
                      <a:pt x="7090" y="20109"/>
                    </a:lnTo>
                    <a:lnTo>
                      <a:pt x="7105" y="20073"/>
                    </a:lnTo>
                    <a:lnTo>
                      <a:pt x="7120" y="20036"/>
                    </a:lnTo>
                    <a:lnTo>
                      <a:pt x="7134" y="19999"/>
                    </a:lnTo>
                    <a:lnTo>
                      <a:pt x="7149" y="19961"/>
                    </a:lnTo>
                    <a:lnTo>
                      <a:pt x="7164" y="19921"/>
                    </a:lnTo>
                    <a:lnTo>
                      <a:pt x="7178" y="19880"/>
                    </a:lnTo>
                    <a:lnTo>
                      <a:pt x="7195" y="19837"/>
                    </a:lnTo>
                    <a:lnTo>
                      <a:pt x="7209" y="19797"/>
                    </a:lnTo>
                    <a:lnTo>
                      <a:pt x="7224" y="19753"/>
                    </a:lnTo>
                    <a:lnTo>
                      <a:pt x="7238" y="19709"/>
                    </a:lnTo>
                    <a:lnTo>
                      <a:pt x="7253" y="19664"/>
                    </a:lnTo>
                    <a:lnTo>
                      <a:pt x="7268" y="19617"/>
                    </a:lnTo>
                    <a:lnTo>
                      <a:pt x="7283" y="19570"/>
                    </a:lnTo>
                    <a:lnTo>
                      <a:pt x="7298" y="19522"/>
                    </a:lnTo>
                    <a:lnTo>
                      <a:pt x="7313" y="19473"/>
                    </a:lnTo>
                    <a:lnTo>
                      <a:pt x="7328" y="19423"/>
                    </a:lnTo>
                    <a:lnTo>
                      <a:pt x="7342" y="19372"/>
                    </a:lnTo>
                    <a:lnTo>
                      <a:pt x="7357" y="19320"/>
                    </a:lnTo>
                    <a:lnTo>
                      <a:pt x="7372" y="19267"/>
                    </a:lnTo>
                    <a:lnTo>
                      <a:pt x="7387" y="19214"/>
                    </a:lnTo>
                    <a:lnTo>
                      <a:pt x="7402" y="19159"/>
                    </a:lnTo>
                    <a:lnTo>
                      <a:pt x="7417" y="19104"/>
                    </a:lnTo>
                    <a:lnTo>
                      <a:pt x="7432" y="19048"/>
                    </a:lnTo>
                    <a:lnTo>
                      <a:pt x="7447" y="18990"/>
                    </a:lnTo>
                    <a:lnTo>
                      <a:pt x="7462" y="18932"/>
                    </a:lnTo>
                    <a:lnTo>
                      <a:pt x="7476" y="18873"/>
                    </a:lnTo>
                    <a:lnTo>
                      <a:pt x="7491" y="18813"/>
                    </a:lnTo>
                    <a:lnTo>
                      <a:pt x="7506" y="18753"/>
                    </a:lnTo>
                    <a:lnTo>
                      <a:pt x="7521" y="18692"/>
                    </a:lnTo>
                    <a:lnTo>
                      <a:pt x="7536" y="18629"/>
                    </a:lnTo>
                    <a:lnTo>
                      <a:pt x="7551" y="18566"/>
                    </a:lnTo>
                    <a:lnTo>
                      <a:pt x="7566" y="18503"/>
                    </a:lnTo>
                    <a:lnTo>
                      <a:pt x="7581" y="18438"/>
                    </a:lnTo>
                    <a:lnTo>
                      <a:pt x="7596" y="18372"/>
                    </a:lnTo>
                    <a:lnTo>
                      <a:pt x="7611" y="18305"/>
                    </a:lnTo>
                    <a:lnTo>
                      <a:pt x="7626" y="18238"/>
                    </a:lnTo>
                    <a:lnTo>
                      <a:pt x="7641" y="18171"/>
                    </a:lnTo>
                    <a:lnTo>
                      <a:pt x="7656" y="18102"/>
                    </a:lnTo>
                    <a:lnTo>
                      <a:pt x="7671" y="18032"/>
                    </a:lnTo>
                    <a:lnTo>
                      <a:pt x="7686" y="17962"/>
                    </a:lnTo>
                    <a:lnTo>
                      <a:pt x="7701" y="17891"/>
                    </a:lnTo>
                    <a:lnTo>
                      <a:pt x="7715" y="17819"/>
                    </a:lnTo>
                    <a:lnTo>
                      <a:pt x="7730" y="17746"/>
                    </a:lnTo>
                    <a:lnTo>
                      <a:pt x="7745" y="17673"/>
                    </a:lnTo>
                    <a:lnTo>
                      <a:pt x="7760" y="17599"/>
                    </a:lnTo>
                    <a:lnTo>
                      <a:pt x="7775" y="17525"/>
                    </a:lnTo>
                    <a:lnTo>
                      <a:pt x="7790" y="17449"/>
                    </a:lnTo>
                    <a:lnTo>
                      <a:pt x="7805" y="17373"/>
                    </a:lnTo>
                    <a:lnTo>
                      <a:pt x="7820" y="17296"/>
                    </a:lnTo>
                    <a:lnTo>
                      <a:pt x="7835" y="17218"/>
                    </a:lnTo>
                    <a:lnTo>
                      <a:pt x="7850" y="17140"/>
                    </a:lnTo>
                    <a:lnTo>
                      <a:pt x="7866" y="17060"/>
                    </a:lnTo>
                    <a:lnTo>
                      <a:pt x="7881" y="16982"/>
                    </a:lnTo>
                    <a:lnTo>
                      <a:pt x="7896" y="16902"/>
                    </a:lnTo>
                    <a:lnTo>
                      <a:pt x="7911" y="16821"/>
                    </a:lnTo>
                    <a:lnTo>
                      <a:pt x="7926" y="16739"/>
                    </a:lnTo>
                    <a:lnTo>
                      <a:pt x="7941" y="16657"/>
                    </a:lnTo>
                    <a:lnTo>
                      <a:pt x="7956" y="16574"/>
                    </a:lnTo>
                    <a:lnTo>
                      <a:pt x="7971" y="16491"/>
                    </a:lnTo>
                    <a:lnTo>
                      <a:pt x="7986" y="16407"/>
                    </a:lnTo>
                    <a:lnTo>
                      <a:pt x="8001" y="16323"/>
                    </a:lnTo>
                    <a:lnTo>
                      <a:pt x="8016" y="16237"/>
                    </a:lnTo>
                    <a:lnTo>
                      <a:pt x="8031" y="16151"/>
                    </a:lnTo>
                    <a:lnTo>
                      <a:pt x="8046" y="16065"/>
                    </a:lnTo>
                    <a:lnTo>
                      <a:pt x="8061" y="15978"/>
                    </a:lnTo>
                    <a:lnTo>
                      <a:pt x="8076" y="15890"/>
                    </a:lnTo>
                    <a:lnTo>
                      <a:pt x="8091" y="15802"/>
                    </a:lnTo>
                    <a:lnTo>
                      <a:pt x="8106" y="15714"/>
                    </a:lnTo>
                    <a:lnTo>
                      <a:pt x="8121" y="15625"/>
                    </a:lnTo>
                    <a:lnTo>
                      <a:pt x="8136" y="15536"/>
                    </a:lnTo>
                    <a:lnTo>
                      <a:pt x="8151" y="15445"/>
                    </a:lnTo>
                    <a:lnTo>
                      <a:pt x="8166" y="15355"/>
                    </a:lnTo>
                    <a:lnTo>
                      <a:pt x="8181" y="15263"/>
                    </a:lnTo>
                    <a:lnTo>
                      <a:pt x="8196" y="15172"/>
                    </a:lnTo>
                    <a:lnTo>
                      <a:pt x="8211" y="15079"/>
                    </a:lnTo>
                    <a:lnTo>
                      <a:pt x="8226" y="14987"/>
                    </a:lnTo>
                    <a:lnTo>
                      <a:pt x="8241" y="14894"/>
                    </a:lnTo>
                    <a:lnTo>
                      <a:pt x="8256" y="14800"/>
                    </a:lnTo>
                    <a:lnTo>
                      <a:pt x="8271" y="14706"/>
                    </a:lnTo>
                    <a:lnTo>
                      <a:pt x="8286" y="14612"/>
                    </a:lnTo>
                    <a:lnTo>
                      <a:pt x="8301" y="14517"/>
                    </a:lnTo>
                    <a:lnTo>
                      <a:pt x="8316" y="14422"/>
                    </a:lnTo>
                    <a:lnTo>
                      <a:pt x="8331" y="14327"/>
                    </a:lnTo>
                    <a:lnTo>
                      <a:pt x="8346" y="14231"/>
                    </a:lnTo>
                    <a:lnTo>
                      <a:pt x="8361" y="14135"/>
                    </a:lnTo>
                    <a:lnTo>
                      <a:pt x="8376" y="14038"/>
                    </a:lnTo>
                    <a:lnTo>
                      <a:pt x="8391" y="13941"/>
                    </a:lnTo>
                    <a:lnTo>
                      <a:pt x="8406" y="13843"/>
                    </a:lnTo>
                    <a:lnTo>
                      <a:pt x="8421" y="13745"/>
                    </a:lnTo>
                    <a:lnTo>
                      <a:pt x="8436" y="13647"/>
                    </a:lnTo>
                    <a:lnTo>
                      <a:pt x="8451" y="13549"/>
                    </a:lnTo>
                    <a:lnTo>
                      <a:pt x="8466" y="13450"/>
                    </a:lnTo>
                    <a:lnTo>
                      <a:pt x="8481" y="13351"/>
                    </a:lnTo>
                    <a:lnTo>
                      <a:pt x="8496" y="13251"/>
                    </a:lnTo>
                    <a:lnTo>
                      <a:pt x="8511" y="13152"/>
                    </a:lnTo>
                    <a:lnTo>
                      <a:pt x="8526" y="13052"/>
                    </a:lnTo>
                    <a:lnTo>
                      <a:pt x="8542" y="12951"/>
                    </a:lnTo>
                    <a:lnTo>
                      <a:pt x="8557" y="12851"/>
                    </a:lnTo>
                    <a:lnTo>
                      <a:pt x="8572" y="12750"/>
                    </a:lnTo>
                    <a:lnTo>
                      <a:pt x="8587" y="12649"/>
                    </a:lnTo>
                    <a:lnTo>
                      <a:pt x="8602" y="12548"/>
                    </a:lnTo>
                    <a:lnTo>
                      <a:pt x="8617" y="12447"/>
                    </a:lnTo>
                    <a:lnTo>
                      <a:pt x="8631" y="12346"/>
                    </a:lnTo>
                    <a:lnTo>
                      <a:pt x="8647" y="12244"/>
                    </a:lnTo>
                    <a:lnTo>
                      <a:pt x="8661" y="12143"/>
                    </a:lnTo>
                    <a:lnTo>
                      <a:pt x="8676" y="12040"/>
                    </a:lnTo>
                    <a:lnTo>
                      <a:pt x="8691" y="11938"/>
                    </a:lnTo>
                    <a:lnTo>
                      <a:pt x="8706" y="11836"/>
                    </a:lnTo>
                    <a:lnTo>
                      <a:pt x="8721" y="11733"/>
                    </a:lnTo>
                    <a:lnTo>
                      <a:pt x="8736" y="11630"/>
                    </a:lnTo>
                    <a:lnTo>
                      <a:pt x="8751" y="11528"/>
                    </a:lnTo>
                    <a:lnTo>
                      <a:pt x="8766" y="11425"/>
                    </a:lnTo>
                    <a:lnTo>
                      <a:pt x="8781" y="11322"/>
                    </a:lnTo>
                    <a:lnTo>
                      <a:pt x="8796" y="11219"/>
                    </a:lnTo>
                    <a:lnTo>
                      <a:pt x="8811" y="11115"/>
                    </a:lnTo>
                    <a:lnTo>
                      <a:pt x="8826" y="11012"/>
                    </a:lnTo>
                    <a:lnTo>
                      <a:pt x="8841" y="10909"/>
                    </a:lnTo>
                    <a:lnTo>
                      <a:pt x="8856" y="10805"/>
                    </a:lnTo>
                    <a:lnTo>
                      <a:pt x="8871" y="10702"/>
                    </a:lnTo>
                    <a:lnTo>
                      <a:pt x="8886" y="10599"/>
                    </a:lnTo>
                    <a:lnTo>
                      <a:pt x="8901" y="10495"/>
                    </a:lnTo>
                    <a:lnTo>
                      <a:pt x="8916" y="10392"/>
                    </a:lnTo>
                    <a:lnTo>
                      <a:pt x="8931" y="10288"/>
                    </a:lnTo>
                    <a:lnTo>
                      <a:pt x="8946" y="10185"/>
                    </a:lnTo>
                    <a:lnTo>
                      <a:pt x="8961" y="10081"/>
                    </a:lnTo>
                    <a:lnTo>
                      <a:pt x="8976" y="9978"/>
                    </a:lnTo>
                    <a:lnTo>
                      <a:pt x="8991" y="9875"/>
                    </a:lnTo>
                    <a:lnTo>
                      <a:pt x="9006" y="9771"/>
                    </a:lnTo>
                    <a:lnTo>
                      <a:pt x="9021" y="9668"/>
                    </a:lnTo>
                    <a:lnTo>
                      <a:pt x="9036" y="9565"/>
                    </a:lnTo>
                    <a:lnTo>
                      <a:pt x="9051" y="9462"/>
                    </a:lnTo>
                    <a:lnTo>
                      <a:pt x="9066" y="9359"/>
                    </a:lnTo>
                    <a:lnTo>
                      <a:pt x="9081" y="9256"/>
                    </a:lnTo>
                    <a:lnTo>
                      <a:pt x="9096" y="9153"/>
                    </a:lnTo>
                    <a:lnTo>
                      <a:pt x="9111" y="9051"/>
                    </a:lnTo>
                    <a:lnTo>
                      <a:pt x="9126" y="8948"/>
                    </a:lnTo>
                    <a:lnTo>
                      <a:pt x="9141" y="8846"/>
                    </a:lnTo>
                    <a:lnTo>
                      <a:pt x="9156" y="8744"/>
                    </a:lnTo>
                    <a:lnTo>
                      <a:pt x="9171" y="8642"/>
                    </a:lnTo>
                    <a:lnTo>
                      <a:pt x="9186" y="8540"/>
                    </a:lnTo>
                    <a:lnTo>
                      <a:pt x="9201" y="8438"/>
                    </a:lnTo>
                    <a:lnTo>
                      <a:pt x="9218" y="8335"/>
                    </a:lnTo>
                    <a:lnTo>
                      <a:pt x="9233" y="8235"/>
                    </a:lnTo>
                    <a:lnTo>
                      <a:pt x="9248" y="8134"/>
                    </a:lnTo>
                    <a:lnTo>
                      <a:pt x="9263" y="8033"/>
                    </a:lnTo>
                    <a:lnTo>
                      <a:pt x="9278" y="7932"/>
                    </a:lnTo>
                    <a:lnTo>
                      <a:pt x="9293" y="7832"/>
                    </a:lnTo>
                    <a:lnTo>
                      <a:pt x="9308" y="7732"/>
                    </a:lnTo>
                    <a:lnTo>
                      <a:pt x="9323" y="7632"/>
                    </a:lnTo>
                    <a:lnTo>
                      <a:pt x="9338" y="7533"/>
                    </a:lnTo>
                    <a:lnTo>
                      <a:pt x="9353" y="7434"/>
                    </a:lnTo>
                    <a:lnTo>
                      <a:pt x="9368" y="7335"/>
                    </a:lnTo>
                    <a:lnTo>
                      <a:pt x="9383" y="7236"/>
                    </a:lnTo>
                    <a:lnTo>
                      <a:pt x="9398" y="7138"/>
                    </a:lnTo>
                    <a:lnTo>
                      <a:pt x="9413" y="7040"/>
                    </a:lnTo>
                    <a:lnTo>
                      <a:pt x="9428" y="6942"/>
                    </a:lnTo>
                    <a:lnTo>
                      <a:pt x="9443" y="6845"/>
                    </a:lnTo>
                    <a:lnTo>
                      <a:pt x="9458" y="6748"/>
                    </a:lnTo>
                    <a:lnTo>
                      <a:pt x="9473" y="6652"/>
                    </a:lnTo>
                    <a:lnTo>
                      <a:pt x="9488" y="6555"/>
                    </a:lnTo>
                    <a:lnTo>
                      <a:pt x="9503" y="6459"/>
                    </a:lnTo>
                    <a:lnTo>
                      <a:pt x="9518" y="6364"/>
                    </a:lnTo>
                    <a:lnTo>
                      <a:pt x="9533" y="6268"/>
                    </a:lnTo>
                    <a:lnTo>
                      <a:pt x="9548" y="6174"/>
                    </a:lnTo>
                    <a:lnTo>
                      <a:pt x="9563" y="6080"/>
                    </a:lnTo>
                    <a:lnTo>
                      <a:pt x="9578" y="5986"/>
                    </a:lnTo>
                    <a:lnTo>
                      <a:pt x="9593" y="5893"/>
                    </a:lnTo>
                    <a:lnTo>
                      <a:pt x="9608" y="5800"/>
                    </a:lnTo>
                    <a:lnTo>
                      <a:pt x="9623" y="5708"/>
                    </a:lnTo>
                    <a:lnTo>
                      <a:pt x="9638" y="5616"/>
                    </a:lnTo>
                    <a:lnTo>
                      <a:pt x="9653" y="5525"/>
                    </a:lnTo>
                    <a:lnTo>
                      <a:pt x="9668" y="5434"/>
                    </a:lnTo>
                    <a:lnTo>
                      <a:pt x="9683" y="5343"/>
                    </a:lnTo>
                    <a:lnTo>
                      <a:pt x="9698" y="5254"/>
                    </a:lnTo>
                    <a:lnTo>
                      <a:pt x="9713" y="5164"/>
                    </a:lnTo>
                    <a:lnTo>
                      <a:pt x="9728" y="5075"/>
                    </a:lnTo>
                    <a:lnTo>
                      <a:pt x="9743" y="4986"/>
                    </a:lnTo>
                    <a:lnTo>
                      <a:pt x="9758" y="4898"/>
                    </a:lnTo>
                    <a:lnTo>
                      <a:pt x="9773" y="4811"/>
                    </a:lnTo>
                    <a:lnTo>
                      <a:pt x="9788" y="4725"/>
                    </a:lnTo>
                    <a:lnTo>
                      <a:pt x="9803" y="4638"/>
                    </a:lnTo>
                    <a:lnTo>
                      <a:pt x="9818" y="4553"/>
                    </a:lnTo>
                    <a:lnTo>
                      <a:pt x="9833" y="4468"/>
                    </a:lnTo>
                    <a:lnTo>
                      <a:pt x="9848" y="4384"/>
                    </a:lnTo>
                    <a:lnTo>
                      <a:pt x="9863" y="4300"/>
                    </a:lnTo>
                    <a:lnTo>
                      <a:pt x="9878" y="4216"/>
                    </a:lnTo>
                    <a:lnTo>
                      <a:pt x="9894" y="4133"/>
                    </a:lnTo>
                    <a:lnTo>
                      <a:pt x="9909" y="4052"/>
                    </a:lnTo>
                    <a:lnTo>
                      <a:pt x="9924" y="3971"/>
                    </a:lnTo>
                    <a:lnTo>
                      <a:pt x="9939" y="3890"/>
                    </a:lnTo>
                    <a:lnTo>
                      <a:pt x="9954" y="3810"/>
                    </a:lnTo>
                    <a:lnTo>
                      <a:pt x="9969" y="3731"/>
                    </a:lnTo>
                    <a:lnTo>
                      <a:pt x="9984" y="3652"/>
                    </a:lnTo>
                    <a:lnTo>
                      <a:pt x="9999" y="3574"/>
                    </a:lnTo>
                    <a:cubicBezTo>
                      <a:pt x="10009" y="3522"/>
                      <a:pt x="10060" y="3488"/>
                      <a:pt x="10112" y="3498"/>
                    </a:cubicBezTo>
                    <a:cubicBezTo>
                      <a:pt x="10164" y="3508"/>
                      <a:pt x="10198" y="3559"/>
                      <a:pt x="10188" y="3611"/>
                    </a:cubicBezTo>
                    <a:lnTo>
                      <a:pt x="10173" y="3687"/>
                    </a:lnTo>
                    <a:lnTo>
                      <a:pt x="10158" y="3766"/>
                    </a:lnTo>
                    <a:lnTo>
                      <a:pt x="10143" y="3845"/>
                    </a:lnTo>
                    <a:lnTo>
                      <a:pt x="10128" y="3925"/>
                    </a:lnTo>
                    <a:lnTo>
                      <a:pt x="10113" y="4006"/>
                    </a:lnTo>
                    <a:lnTo>
                      <a:pt x="10098" y="4087"/>
                    </a:lnTo>
                    <a:lnTo>
                      <a:pt x="10083" y="4170"/>
                    </a:lnTo>
                    <a:lnTo>
                      <a:pt x="10067" y="4251"/>
                    </a:lnTo>
                    <a:lnTo>
                      <a:pt x="10052" y="4333"/>
                    </a:lnTo>
                    <a:lnTo>
                      <a:pt x="10037" y="4417"/>
                    </a:lnTo>
                    <a:lnTo>
                      <a:pt x="10022" y="4501"/>
                    </a:lnTo>
                    <a:lnTo>
                      <a:pt x="10007" y="4586"/>
                    </a:lnTo>
                    <a:lnTo>
                      <a:pt x="9992" y="4671"/>
                    </a:lnTo>
                    <a:lnTo>
                      <a:pt x="9977" y="4758"/>
                    </a:lnTo>
                    <a:lnTo>
                      <a:pt x="9962" y="4844"/>
                    </a:lnTo>
                    <a:lnTo>
                      <a:pt x="9947" y="4931"/>
                    </a:lnTo>
                    <a:lnTo>
                      <a:pt x="9932" y="5019"/>
                    </a:lnTo>
                    <a:lnTo>
                      <a:pt x="9917" y="5106"/>
                    </a:lnTo>
                    <a:lnTo>
                      <a:pt x="9902" y="5195"/>
                    </a:lnTo>
                    <a:lnTo>
                      <a:pt x="9887" y="5285"/>
                    </a:lnTo>
                    <a:lnTo>
                      <a:pt x="9872" y="5374"/>
                    </a:lnTo>
                    <a:lnTo>
                      <a:pt x="9857" y="5465"/>
                    </a:lnTo>
                    <a:lnTo>
                      <a:pt x="9842" y="5556"/>
                    </a:lnTo>
                    <a:lnTo>
                      <a:pt x="9827" y="5647"/>
                    </a:lnTo>
                    <a:lnTo>
                      <a:pt x="9812" y="5739"/>
                    </a:lnTo>
                    <a:lnTo>
                      <a:pt x="9797" y="5831"/>
                    </a:lnTo>
                    <a:lnTo>
                      <a:pt x="9782" y="5924"/>
                    </a:lnTo>
                    <a:lnTo>
                      <a:pt x="9767" y="6017"/>
                    </a:lnTo>
                    <a:lnTo>
                      <a:pt x="9752" y="6111"/>
                    </a:lnTo>
                    <a:lnTo>
                      <a:pt x="9737" y="6205"/>
                    </a:lnTo>
                    <a:lnTo>
                      <a:pt x="9722" y="6298"/>
                    </a:lnTo>
                    <a:lnTo>
                      <a:pt x="9707" y="6393"/>
                    </a:lnTo>
                    <a:lnTo>
                      <a:pt x="9692" y="6489"/>
                    </a:lnTo>
                    <a:lnTo>
                      <a:pt x="9677" y="6584"/>
                    </a:lnTo>
                    <a:lnTo>
                      <a:pt x="9662" y="6681"/>
                    </a:lnTo>
                    <a:lnTo>
                      <a:pt x="9647" y="6777"/>
                    </a:lnTo>
                    <a:lnTo>
                      <a:pt x="9632" y="6874"/>
                    </a:lnTo>
                    <a:lnTo>
                      <a:pt x="9617" y="6971"/>
                    </a:lnTo>
                    <a:lnTo>
                      <a:pt x="9602" y="7069"/>
                    </a:lnTo>
                    <a:lnTo>
                      <a:pt x="9587" y="7167"/>
                    </a:lnTo>
                    <a:lnTo>
                      <a:pt x="9572" y="7265"/>
                    </a:lnTo>
                    <a:lnTo>
                      <a:pt x="9557" y="7364"/>
                    </a:lnTo>
                    <a:lnTo>
                      <a:pt x="9542" y="7463"/>
                    </a:lnTo>
                    <a:lnTo>
                      <a:pt x="9527" y="7562"/>
                    </a:lnTo>
                    <a:lnTo>
                      <a:pt x="9512" y="7661"/>
                    </a:lnTo>
                    <a:lnTo>
                      <a:pt x="9497" y="7761"/>
                    </a:lnTo>
                    <a:lnTo>
                      <a:pt x="9482" y="7861"/>
                    </a:lnTo>
                    <a:lnTo>
                      <a:pt x="9467" y="7961"/>
                    </a:lnTo>
                    <a:lnTo>
                      <a:pt x="9452" y="8062"/>
                    </a:lnTo>
                    <a:lnTo>
                      <a:pt x="9437" y="8163"/>
                    </a:lnTo>
                    <a:lnTo>
                      <a:pt x="9422" y="8264"/>
                    </a:lnTo>
                    <a:lnTo>
                      <a:pt x="9407" y="8365"/>
                    </a:lnTo>
                    <a:lnTo>
                      <a:pt x="9391" y="8465"/>
                    </a:lnTo>
                    <a:lnTo>
                      <a:pt x="9376" y="8567"/>
                    </a:lnTo>
                    <a:lnTo>
                      <a:pt x="9361" y="8669"/>
                    </a:lnTo>
                    <a:lnTo>
                      <a:pt x="9346" y="8771"/>
                    </a:lnTo>
                    <a:lnTo>
                      <a:pt x="9331" y="8873"/>
                    </a:lnTo>
                    <a:lnTo>
                      <a:pt x="9316" y="8975"/>
                    </a:lnTo>
                    <a:lnTo>
                      <a:pt x="9301" y="9078"/>
                    </a:lnTo>
                    <a:lnTo>
                      <a:pt x="9286" y="9180"/>
                    </a:lnTo>
                    <a:lnTo>
                      <a:pt x="9271" y="9283"/>
                    </a:lnTo>
                    <a:lnTo>
                      <a:pt x="9256" y="9386"/>
                    </a:lnTo>
                    <a:lnTo>
                      <a:pt x="9241" y="9489"/>
                    </a:lnTo>
                    <a:lnTo>
                      <a:pt x="9226" y="9592"/>
                    </a:lnTo>
                    <a:lnTo>
                      <a:pt x="9211" y="9695"/>
                    </a:lnTo>
                    <a:lnTo>
                      <a:pt x="9196" y="9798"/>
                    </a:lnTo>
                    <a:lnTo>
                      <a:pt x="9181" y="9902"/>
                    </a:lnTo>
                    <a:lnTo>
                      <a:pt x="9166" y="10005"/>
                    </a:lnTo>
                    <a:lnTo>
                      <a:pt x="9151" y="10108"/>
                    </a:lnTo>
                    <a:lnTo>
                      <a:pt x="9136" y="10212"/>
                    </a:lnTo>
                    <a:lnTo>
                      <a:pt x="9121" y="10315"/>
                    </a:lnTo>
                    <a:lnTo>
                      <a:pt x="9106" y="10419"/>
                    </a:lnTo>
                    <a:lnTo>
                      <a:pt x="9091" y="10522"/>
                    </a:lnTo>
                    <a:lnTo>
                      <a:pt x="9076" y="10626"/>
                    </a:lnTo>
                    <a:lnTo>
                      <a:pt x="9061" y="10729"/>
                    </a:lnTo>
                    <a:lnTo>
                      <a:pt x="9046" y="10832"/>
                    </a:lnTo>
                    <a:lnTo>
                      <a:pt x="9031" y="10936"/>
                    </a:lnTo>
                    <a:lnTo>
                      <a:pt x="9016" y="11039"/>
                    </a:lnTo>
                    <a:lnTo>
                      <a:pt x="9001" y="11142"/>
                    </a:lnTo>
                    <a:lnTo>
                      <a:pt x="8986" y="11246"/>
                    </a:lnTo>
                    <a:lnTo>
                      <a:pt x="8971" y="11349"/>
                    </a:lnTo>
                    <a:lnTo>
                      <a:pt x="8956" y="11452"/>
                    </a:lnTo>
                    <a:lnTo>
                      <a:pt x="8941" y="11555"/>
                    </a:lnTo>
                    <a:lnTo>
                      <a:pt x="8926" y="11657"/>
                    </a:lnTo>
                    <a:lnTo>
                      <a:pt x="8911" y="11760"/>
                    </a:lnTo>
                    <a:lnTo>
                      <a:pt x="8896" y="11863"/>
                    </a:lnTo>
                    <a:lnTo>
                      <a:pt x="8881" y="11965"/>
                    </a:lnTo>
                    <a:lnTo>
                      <a:pt x="8866" y="12067"/>
                    </a:lnTo>
                    <a:lnTo>
                      <a:pt x="8851" y="12170"/>
                    </a:lnTo>
                    <a:lnTo>
                      <a:pt x="8836" y="12273"/>
                    </a:lnTo>
                    <a:lnTo>
                      <a:pt x="8821" y="12373"/>
                    </a:lnTo>
                    <a:lnTo>
                      <a:pt x="8806" y="12476"/>
                    </a:lnTo>
                    <a:lnTo>
                      <a:pt x="8791" y="12577"/>
                    </a:lnTo>
                    <a:lnTo>
                      <a:pt x="8776" y="12678"/>
                    </a:lnTo>
                    <a:lnTo>
                      <a:pt x="8761" y="12779"/>
                    </a:lnTo>
                    <a:lnTo>
                      <a:pt x="8746" y="12880"/>
                    </a:lnTo>
                    <a:lnTo>
                      <a:pt x="8731" y="12982"/>
                    </a:lnTo>
                    <a:lnTo>
                      <a:pt x="8715" y="13081"/>
                    </a:lnTo>
                    <a:lnTo>
                      <a:pt x="8700" y="13181"/>
                    </a:lnTo>
                    <a:lnTo>
                      <a:pt x="8685" y="13280"/>
                    </a:lnTo>
                    <a:lnTo>
                      <a:pt x="8670" y="13380"/>
                    </a:lnTo>
                    <a:lnTo>
                      <a:pt x="8655" y="13479"/>
                    </a:lnTo>
                    <a:lnTo>
                      <a:pt x="8640" y="13578"/>
                    </a:lnTo>
                    <a:lnTo>
                      <a:pt x="8625" y="13676"/>
                    </a:lnTo>
                    <a:lnTo>
                      <a:pt x="8610" y="13774"/>
                    </a:lnTo>
                    <a:lnTo>
                      <a:pt x="8595" y="13872"/>
                    </a:lnTo>
                    <a:lnTo>
                      <a:pt x="8580" y="13970"/>
                    </a:lnTo>
                    <a:lnTo>
                      <a:pt x="8565" y="14067"/>
                    </a:lnTo>
                    <a:lnTo>
                      <a:pt x="8550" y="14164"/>
                    </a:lnTo>
                    <a:lnTo>
                      <a:pt x="8535" y="14260"/>
                    </a:lnTo>
                    <a:lnTo>
                      <a:pt x="8520" y="14356"/>
                    </a:lnTo>
                    <a:lnTo>
                      <a:pt x="8505" y="14452"/>
                    </a:lnTo>
                    <a:lnTo>
                      <a:pt x="8490" y="14547"/>
                    </a:lnTo>
                    <a:lnTo>
                      <a:pt x="8475" y="14643"/>
                    </a:lnTo>
                    <a:lnTo>
                      <a:pt x="8460" y="14737"/>
                    </a:lnTo>
                    <a:lnTo>
                      <a:pt x="8445" y="14831"/>
                    </a:lnTo>
                    <a:lnTo>
                      <a:pt x="8430" y="14925"/>
                    </a:lnTo>
                    <a:lnTo>
                      <a:pt x="8415" y="15018"/>
                    </a:lnTo>
                    <a:lnTo>
                      <a:pt x="8400" y="15110"/>
                    </a:lnTo>
                    <a:lnTo>
                      <a:pt x="8385" y="15203"/>
                    </a:lnTo>
                    <a:lnTo>
                      <a:pt x="8370" y="15294"/>
                    </a:lnTo>
                    <a:lnTo>
                      <a:pt x="8355" y="15386"/>
                    </a:lnTo>
                    <a:lnTo>
                      <a:pt x="8340" y="15476"/>
                    </a:lnTo>
                    <a:lnTo>
                      <a:pt x="8325" y="15567"/>
                    </a:lnTo>
                    <a:lnTo>
                      <a:pt x="8310" y="15656"/>
                    </a:lnTo>
                    <a:lnTo>
                      <a:pt x="8295" y="15745"/>
                    </a:lnTo>
                    <a:lnTo>
                      <a:pt x="8280" y="15835"/>
                    </a:lnTo>
                    <a:lnTo>
                      <a:pt x="8265" y="15923"/>
                    </a:lnTo>
                    <a:lnTo>
                      <a:pt x="8250" y="16011"/>
                    </a:lnTo>
                    <a:lnTo>
                      <a:pt x="8235" y="16098"/>
                    </a:lnTo>
                    <a:lnTo>
                      <a:pt x="8220" y="16184"/>
                    </a:lnTo>
                    <a:lnTo>
                      <a:pt x="8205" y="16270"/>
                    </a:lnTo>
                    <a:lnTo>
                      <a:pt x="8190" y="16356"/>
                    </a:lnTo>
                    <a:lnTo>
                      <a:pt x="8175" y="16440"/>
                    </a:lnTo>
                    <a:lnTo>
                      <a:pt x="8160" y="16524"/>
                    </a:lnTo>
                    <a:lnTo>
                      <a:pt x="8145" y="16609"/>
                    </a:lnTo>
                    <a:lnTo>
                      <a:pt x="8130" y="16692"/>
                    </a:lnTo>
                    <a:lnTo>
                      <a:pt x="8115" y="16774"/>
                    </a:lnTo>
                    <a:lnTo>
                      <a:pt x="8100" y="16856"/>
                    </a:lnTo>
                    <a:lnTo>
                      <a:pt x="8085" y="16937"/>
                    </a:lnTo>
                    <a:lnTo>
                      <a:pt x="8070" y="17017"/>
                    </a:lnTo>
                    <a:lnTo>
                      <a:pt x="8055" y="17099"/>
                    </a:lnTo>
                    <a:lnTo>
                      <a:pt x="8039" y="17177"/>
                    </a:lnTo>
                    <a:lnTo>
                      <a:pt x="8024" y="17255"/>
                    </a:lnTo>
                    <a:lnTo>
                      <a:pt x="8009" y="17333"/>
                    </a:lnTo>
                    <a:lnTo>
                      <a:pt x="7994" y="17410"/>
                    </a:lnTo>
                    <a:lnTo>
                      <a:pt x="7979" y="17486"/>
                    </a:lnTo>
                    <a:lnTo>
                      <a:pt x="7964" y="17562"/>
                    </a:lnTo>
                    <a:lnTo>
                      <a:pt x="7949" y="17638"/>
                    </a:lnTo>
                    <a:lnTo>
                      <a:pt x="7934" y="17712"/>
                    </a:lnTo>
                    <a:lnTo>
                      <a:pt x="7919" y="17785"/>
                    </a:lnTo>
                    <a:lnTo>
                      <a:pt x="7903" y="17858"/>
                    </a:lnTo>
                    <a:lnTo>
                      <a:pt x="7888" y="17930"/>
                    </a:lnTo>
                    <a:lnTo>
                      <a:pt x="7873" y="18001"/>
                    </a:lnTo>
                    <a:lnTo>
                      <a:pt x="7858" y="18073"/>
                    </a:lnTo>
                    <a:lnTo>
                      <a:pt x="7843" y="18143"/>
                    </a:lnTo>
                    <a:lnTo>
                      <a:pt x="7828" y="18212"/>
                    </a:lnTo>
                    <a:lnTo>
                      <a:pt x="7813" y="18280"/>
                    </a:lnTo>
                    <a:lnTo>
                      <a:pt x="7798" y="18347"/>
                    </a:lnTo>
                    <a:lnTo>
                      <a:pt x="7783" y="18415"/>
                    </a:lnTo>
                    <a:lnTo>
                      <a:pt x="7768" y="18481"/>
                    </a:lnTo>
                    <a:lnTo>
                      <a:pt x="7753" y="18546"/>
                    </a:lnTo>
                    <a:lnTo>
                      <a:pt x="7738" y="18611"/>
                    </a:lnTo>
                    <a:lnTo>
                      <a:pt x="7723" y="18674"/>
                    </a:lnTo>
                    <a:lnTo>
                      <a:pt x="7708" y="18737"/>
                    </a:lnTo>
                    <a:lnTo>
                      <a:pt x="7693" y="18798"/>
                    </a:lnTo>
                    <a:lnTo>
                      <a:pt x="7678" y="18860"/>
                    </a:lnTo>
                    <a:lnTo>
                      <a:pt x="7663" y="18920"/>
                    </a:lnTo>
                    <a:lnTo>
                      <a:pt x="7647" y="18981"/>
                    </a:lnTo>
                    <a:lnTo>
                      <a:pt x="7632" y="19039"/>
                    </a:lnTo>
                    <a:lnTo>
                      <a:pt x="7617" y="19097"/>
                    </a:lnTo>
                    <a:lnTo>
                      <a:pt x="7602" y="19153"/>
                    </a:lnTo>
                    <a:lnTo>
                      <a:pt x="7587" y="19210"/>
                    </a:lnTo>
                    <a:lnTo>
                      <a:pt x="7572" y="19265"/>
                    </a:lnTo>
                    <a:lnTo>
                      <a:pt x="7557" y="19320"/>
                    </a:lnTo>
                    <a:lnTo>
                      <a:pt x="7542" y="19373"/>
                    </a:lnTo>
                    <a:lnTo>
                      <a:pt x="7527" y="19425"/>
                    </a:lnTo>
                    <a:lnTo>
                      <a:pt x="7511" y="19478"/>
                    </a:lnTo>
                    <a:lnTo>
                      <a:pt x="7496" y="19528"/>
                    </a:lnTo>
                    <a:lnTo>
                      <a:pt x="7481" y="19579"/>
                    </a:lnTo>
                    <a:lnTo>
                      <a:pt x="7466" y="19627"/>
                    </a:lnTo>
                    <a:lnTo>
                      <a:pt x="7451" y="19676"/>
                    </a:lnTo>
                    <a:lnTo>
                      <a:pt x="7436" y="19723"/>
                    </a:lnTo>
                    <a:lnTo>
                      <a:pt x="7421" y="19770"/>
                    </a:lnTo>
                    <a:lnTo>
                      <a:pt x="7405" y="19815"/>
                    </a:lnTo>
                    <a:lnTo>
                      <a:pt x="7390" y="19860"/>
                    </a:lnTo>
                    <a:lnTo>
                      <a:pt x="7374" y="19906"/>
                    </a:lnTo>
                    <a:lnTo>
                      <a:pt x="7359" y="19946"/>
                    </a:lnTo>
                    <a:lnTo>
                      <a:pt x="7343" y="19988"/>
                    </a:lnTo>
                    <a:lnTo>
                      <a:pt x="7328" y="20028"/>
                    </a:lnTo>
                    <a:lnTo>
                      <a:pt x="7313" y="20070"/>
                    </a:lnTo>
                    <a:lnTo>
                      <a:pt x="7297" y="20109"/>
                    </a:lnTo>
                    <a:lnTo>
                      <a:pt x="7282" y="20146"/>
                    </a:lnTo>
                    <a:lnTo>
                      <a:pt x="7267" y="20184"/>
                    </a:lnTo>
                    <a:lnTo>
                      <a:pt x="7252" y="20219"/>
                    </a:lnTo>
                    <a:lnTo>
                      <a:pt x="7236" y="20256"/>
                    </a:lnTo>
                    <a:lnTo>
                      <a:pt x="7221" y="20289"/>
                    </a:lnTo>
                    <a:lnTo>
                      <a:pt x="7205" y="20324"/>
                    </a:lnTo>
                    <a:lnTo>
                      <a:pt x="7190" y="20355"/>
                    </a:lnTo>
                    <a:lnTo>
                      <a:pt x="7174" y="20389"/>
                    </a:lnTo>
                    <a:lnTo>
                      <a:pt x="7159" y="20418"/>
                    </a:lnTo>
                    <a:lnTo>
                      <a:pt x="7142" y="20449"/>
                    </a:lnTo>
                    <a:lnTo>
                      <a:pt x="7127" y="20476"/>
                    </a:lnTo>
                    <a:lnTo>
                      <a:pt x="7111" y="20506"/>
                    </a:lnTo>
                    <a:lnTo>
                      <a:pt x="7096" y="20531"/>
                    </a:lnTo>
                    <a:lnTo>
                      <a:pt x="7079" y="20559"/>
                    </a:lnTo>
                    <a:lnTo>
                      <a:pt x="7064" y="20582"/>
                    </a:lnTo>
                    <a:lnTo>
                      <a:pt x="7047" y="20608"/>
                    </a:lnTo>
                    <a:lnTo>
                      <a:pt x="7032" y="20629"/>
                    </a:lnTo>
                    <a:lnTo>
                      <a:pt x="7014" y="20654"/>
                    </a:lnTo>
                    <a:lnTo>
                      <a:pt x="6999" y="20673"/>
                    </a:lnTo>
                    <a:lnTo>
                      <a:pt x="6980" y="20696"/>
                    </a:lnTo>
                    <a:lnTo>
                      <a:pt x="6965" y="20713"/>
                    </a:lnTo>
                    <a:lnTo>
                      <a:pt x="6946" y="20734"/>
                    </a:lnTo>
                    <a:lnTo>
                      <a:pt x="6929" y="20752"/>
                    </a:lnTo>
                    <a:lnTo>
                      <a:pt x="6914" y="20766"/>
                    </a:lnTo>
                    <a:lnTo>
                      <a:pt x="6893" y="20784"/>
                    </a:lnTo>
                    <a:lnTo>
                      <a:pt x="6875" y="20799"/>
                    </a:lnTo>
                    <a:lnTo>
                      <a:pt x="6860" y="20810"/>
                    </a:lnTo>
                    <a:lnTo>
                      <a:pt x="6838" y="20826"/>
                    </a:lnTo>
                    <a:lnTo>
                      <a:pt x="6819" y="20837"/>
                    </a:lnTo>
                    <a:lnTo>
                      <a:pt x="6799" y="20847"/>
                    </a:lnTo>
                    <a:lnTo>
                      <a:pt x="6779" y="20857"/>
                    </a:lnTo>
                    <a:lnTo>
                      <a:pt x="6764" y="20863"/>
                    </a:lnTo>
                    <a:lnTo>
                      <a:pt x="6738" y="20872"/>
                    </a:lnTo>
                    <a:lnTo>
                      <a:pt x="6717" y="20878"/>
                    </a:lnTo>
                    <a:lnTo>
                      <a:pt x="6696" y="20882"/>
                    </a:lnTo>
                    <a:lnTo>
                      <a:pt x="6675" y="20884"/>
                    </a:lnTo>
                    <a:lnTo>
                      <a:pt x="6653" y="20885"/>
                    </a:lnTo>
                    <a:lnTo>
                      <a:pt x="6632" y="20885"/>
                    </a:lnTo>
                    <a:lnTo>
                      <a:pt x="6605" y="20883"/>
                    </a:lnTo>
                    <a:lnTo>
                      <a:pt x="6591" y="20880"/>
                    </a:lnTo>
                    <a:lnTo>
                      <a:pt x="6568" y="20875"/>
                    </a:lnTo>
                    <a:lnTo>
                      <a:pt x="6547" y="20870"/>
                    </a:lnTo>
                    <a:lnTo>
                      <a:pt x="6527" y="20863"/>
                    </a:lnTo>
                    <a:lnTo>
                      <a:pt x="6502" y="20852"/>
                    </a:lnTo>
                    <a:lnTo>
                      <a:pt x="6487" y="20844"/>
                    </a:lnTo>
                    <a:lnTo>
                      <a:pt x="6468" y="20834"/>
                    </a:lnTo>
                    <a:lnTo>
                      <a:pt x="6446" y="20820"/>
                    </a:lnTo>
                    <a:lnTo>
                      <a:pt x="6431" y="20809"/>
                    </a:lnTo>
                    <a:lnTo>
                      <a:pt x="6410" y="20793"/>
                    </a:lnTo>
                    <a:lnTo>
                      <a:pt x="6395" y="20780"/>
                    </a:lnTo>
                    <a:lnTo>
                      <a:pt x="6375" y="20762"/>
                    </a:lnTo>
                    <a:lnTo>
                      <a:pt x="6360" y="20747"/>
                    </a:lnTo>
                    <a:lnTo>
                      <a:pt x="6340" y="20728"/>
                    </a:lnTo>
                    <a:lnTo>
                      <a:pt x="6325" y="20711"/>
                    </a:lnTo>
                    <a:lnTo>
                      <a:pt x="6307" y="20690"/>
                    </a:lnTo>
                    <a:lnTo>
                      <a:pt x="6292" y="20671"/>
                    </a:lnTo>
                    <a:lnTo>
                      <a:pt x="6274" y="20648"/>
                    </a:lnTo>
                    <a:lnTo>
                      <a:pt x="6258" y="20626"/>
                    </a:lnTo>
                    <a:lnTo>
                      <a:pt x="6243" y="20604"/>
                    </a:lnTo>
                    <a:lnTo>
                      <a:pt x="6226" y="20578"/>
                    </a:lnTo>
                    <a:lnTo>
                      <a:pt x="6210" y="20553"/>
                    </a:lnTo>
                    <a:lnTo>
                      <a:pt x="6195" y="20528"/>
                    </a:lnTo>
                    <a:lnTo>
                      <a:pt x="6179" y="20500"/>
                    </a:lnTo>
                    <a:lnTo>
                      <a:pt x="6163" y="20472"/>
                    </a:lnTo>
                    <a:lnTo>
                      <a:pt x="6148" y="20444"/>
                    </a:lnTo>
                    <a:lnTo>
                      <a:pt x="6132" y="20413"/>
                    </a:lnTo>
                    <a:lnTo>
                      <a:pt x="6116" y="20382"/>
                    </a:lnTo>
                    <a:lnTo>
                      <a:pt x="6101" y="20351"/>
                    </a:lnTo>
                    <a:lnTo>
                      <a:pt x="6085" y="20318"/>
                    </a:lnTo>
                    <a:lnTo>
                      <a:pt x="6070" y="20285"/>
                    </a:lnTo>
                    <a:lnTo>
                      <a:pt x="6054" y="20250"/>
                    </a:lnTo>
                    <a:lnTo>
                      <a:pt x="6039" y="20215"/>
                    </a:lnTo>
                    <a:lnTo>
                      <a:pt x="6024" y="20179"/>
                    </a:lnTo>
                    <a:lnTo>
                      <a:pt x="6009" y="20142"/>
                    </a:lnTo>
                    <a:lnTo>
                      <a:pt x="5993" y="20103"/>
                    </a:lnTo>
                    <a:lnTo>
                      <a:pt x="5978" y="20064"/>
                    </a:lnTo>
                    <a:lnTo>
                      <a:pt x="5962" y="20023"/>
                    </a:lnTo>
                    <a:lnTo>
                      <a:pt x="5947" y="19982"/>
                    </a:lnTo>
                    <a:lnTo>
                      <a:pt x="5932" y="19941"/>
                    </a:lnTo>
                    <a:lnTo>
                      <a:pt x="5917" y="19898"/>
                    </a:lnTo>
                    <a:lnTo>
                      <a:pt x="5902" y="19854"/>
                    </a:lnTo>
                    <a:lnTo>
                      <a:pt x="5886" y="19810"/>
                    </a:lnTo>
                    <a:lnTo>
                      <a:pt x="5871" y="19764"/>
                    </a:lnTo>
                    <a:lnTo>
                      <a:pt x="5856" y="19718"/>
                    </a:lnTo>
                    <a:lnTo>
                      <a:pt x="5841" y="19672"/>
                    </a:lnTo>
                    <a:lnTo>
                      <a:pt x="5825" y="19622"/>
                    </a:lnTo>
                    <a:lnTo>
                      <a:pt x="5810" y="19572"/>
                    </a:lnTo>
                    <a:lnTo>
                      <a:pt x="5795" y="19522"/>
                    </a:lnTo>
                    <a:lnTo>
                      <a:pt x="5779" y="19471"/>
                    </a:lnTo>
                    <a:lnTo>
                      <a:pt x="5764" y="19419"/>
                    </a:lnTo>
                    <a:lnTo>
                      <a:pt x="5749" y="19367"/>
                    </a:lnTo>
                    <a:lnTo>
                      <a:pt x="5734" y="19313"/>
                    </a:lnTo>
                    <a:lnTo>
                      <a:pt x="5719" y="19259"/>
                    </a:lnTo>
                    <a:lnTo>
                      <a:pt x="5704" y="19203"/>
                    </a:lnTo>
                    <a:lnTo>
                      <a:pt x="5689" y="19147"/>
                    </a:lnTo>
                    <a:lnTo>
                      <a:pt x="5674" y="19090"/>
                    </a:lnTo>
                    <a:lnTo>
                      <a:pt x="5659" y="19032"/>
                    </a:lnTo>
                    <a:lnTo>
                      <a:pt x="5643" y="18973"/>
                    </a:lnTo>
                    <a:lnTo>
                      <a:pt x="5628" y="18913"/>
                    </a:lnTo>
                    <a:lnTo>
                      <a:pt x="5613" y="18852"/>
                    </a:lnTo>
                    <a:lnTo>
                      <a:pt x="5598" y="18791"/>
                    </a:lnTo>
                    <a:lnTo>
                      <a:pt x="5583" y="18730"/>
                    </a:lnTo>
                    <a:lnTo>
                      <a:pt x="5568" y="18666"/>
                    </a:lnTo>
                    <a:lnTo>
                      <a:pt x="5553" y="18602"/>
                    </a:lnTo>
                    <a:lnTo>
                      <a:pt x="5538" y="18538"/>
                    </a:lnTo>
                    <a:lnTo>
                      <a:pt x="5523" y="18473"/>
                    </a:lnTo>
                    <a:lnTo>
                      <a:pt x="5508" y="18406"/>
                    </a:lnTo>
                    <a:lnTo>
                      <a:pt x="5493" y="18339"/>
                    </a:lnTo>
                    <a:lnTo>
                      <a:pt x="5478" y="18272"/>
                    </a:lnTo>
                    <a:lnTo>
                      <a:pt x="5463" y="18204"/>
                    </a:lnTo>
                    <a:lnTo>
                      <a:pt x="5448" y="18135"/>
                    </a:lnTo>
                    <a:lnTo>
                      <a:pt x="5433" y="18064"/>
                    </a:lnTo>
                    <a:lnTo>
                      <a:pt x="5418" y="17993"/>
                    </a:lnTo>
                    <a:lnTo>
                      <a:pt x="5402" y="17922"/>
                    </a:lnTo>
                    <a:lnTo>
                      <a:pt x="5387" y="17850"/>
                    </a:lnTo>
                    <a:lnTo>
                      <a:pt x="5372" y="17777"/>
                    </a:lnTo>
                    <a:lnTo>
                      <a:pt x="5357" y="17703"/>
                    </a:lnTo>
                    <a:lnTo>
                      <a:pt x="5342" y="17628"/>
                    </a:lnTo>
                    <a:lnTo>
                      <a:pt x="5327" y="17553"/>
                    </a:lnTo>
                    <a:lnTo>
                      <a:pt x="5312" y="17478"/>
                    </a:lnTo>
                    <a:lnTo>
                      <a:pt x="5297" y="17401"/>
                    </a:lnTo>
                    <a:lnTo>
                      <a:pt x="5282" y="17324"/>
                    </a:lnTo>
                    <a:lnTo>
                      <a:pt x="5267" y="17246"/>
                    </a:lnTo>
                    <a:lnTo>
                      <a:pt x="5252" y="17167"/>
                    </a:lnTo>
                    <a:lnTo>
                      <a:pt x="5237" y="17088"/>
                    </a:lnTo>
                    <a:lnTo>
                      <a:pt x="5222" y="17008"/>
                    </a:lnTo>
                    <a:lnTo>
                      <a:pt x="5207" y="16928"/>
                    </a:lnTo>
                    <a:lnTo>
                      <a:pt x="5192" y="16846"/>
                    </a:lnTo>
                    <a:lnTo>
                      <a:pt x="5177" y="16765"/>
                    </a:lnTo>
                    <a:lnTo>
                      <a:pt x="5162" y="16683"/>
                    </a:lnTo>
                    <a:lnTo>
                      <a:pt x="5146" y="16599"/>
                    </a:lnTo>
                    <a:lnTo>
                      <a:pt x="5131" y="16515"/>
                    </a:lnTo>
                    <a:lnTo>
                      <a:pt x="5116" y="16431"/>
                    </a:lnTo>
                    <a:lnTo>
                      <a:pt x="5101" y="16346"/>
                    </a:lnTo>
                    <a:lnTo>
                      <a:pt x="5086" y="16260"/>
                    </a:lnTo>
                    <a:lnTo>
                      <a:pt x="5071" y="16174"/>
                    </a:lnTo>
                    <a:lnTo>
                      <a:pt x="5056" y="16088"/>
                    </a:lnTo>
                    <a:lnTo>
                      <a:pt x="5041" y="16001"/>
                    </a:lnTo>
                    <a:lnTo>
                      <a:pt x="5026" y="15913"/>
                    </a:lnTo>
                    <a:lnTo>
                      <a:pt x="5011" y="15824"/>
                    </a:lnTo>
                    <a:lnTo>
                      <a:pt x="4996" y="15735"/>
                    </a:lnTo>
                    <a:lnTo>
                      <a:pt x="4981" y="15646"/>
                    </a:lnTo>
                    <a:lnTo>
                      <a:pt x="4966" y="15556"/>
                    </a:lnTo>
                    <a:lnTo>
                      <a:pt x="4951" y="15466"/>
                    </a:lnTo>
                    <a:lnTo>
                      <a:pt x="4936" y="15375"/>
                    </a:lnTo>
                    <a:lnTo>
                      <a:pt x="4921" y="15284"/>
                    </a:lnTo>
                    <a:lnTo>
                      <a:pt x="4906" y="15192"/>
                    </a:lnTo>
                    <a:lnTo>
                      <a:pt x="4891" y="15100"/>
                    </a:lnTo>
                    <a:lnTo>
                      <a:pt x="4876" y="15007"/>
                    </a:lnTo>
                    <a:lnTo>
                      <a:pt x="4861" y="14914"/>
                    </a:lnTo>
                    <a:lnTo>
                      <a:pt x="4846" y="14820"/>
                    </a:lnTo>
                    <a:lnTo>
                      <a:pt x="4831" y="14726"/>
                    </a:lnTo>
                    <a:lnTo>
                      <a:pt x="4816" y="14631"/>
                    </a:lnTo>
                    <a:lnTo>
                      <a:pt x="4801" y="14536"/>
                    </a:lnTo>
                    <a:lnTo>
                      <a:pt x="4786" y="14441"/>
                    </a:lnTo>
                    <a:lnTo>
                      <a:pt x="4771" y="14345"/>
                    </a:lnTo>
                    <a:lnTo>
                      <a:pt x="4756" y="14249"/>
                    </a:lnTo>
                    <a:lnTo>
                      <a:pt x="4741" y="14153"/>
                    </a:lnTo>
                    <a:lnTo>
                      <a:pt x="4726" y="14056"/>
                    </a:lnTo>
                    <a:lnTo>
                      <a:pt x="4711" y="13959"/>
                    </a:lnTo>
                    <a:lnTo>
                      <a:pt x="4696" y="13861"/>
                    </a:lnTo>
                    <a:lnTo>
                      <a:pt x="4681" y="13763"/>
                    </a:lnTo>
                    <a:lnTo>
                      <a:pt x="4666" y="13665"/>
                    </a:lnTo>
                    <a:lnTo>
                      <a:pt x="4651" y="13566"/>
                    </a:lnTo>
                    <a:lnTo>
                      <a:pt x="4636" y="13468"/>
                    </a:lnTo>
                    <a:lnTo>
                      <a:pt x="4621" y="13368"/>
                    </a:lnTo>
                    <a:lnTo>
                      <a:pt x="4606" y="13269"/>
                    </a:lnTo>
                    <a:lnTo>
                      <a:pt x="4591" y="13169"/>
                    </a:lnTo>
                    <a:lnTo>
                      <a:pt x="4576" y="13069"/>
                    </a:lnTo>
                    <a:lnTo>
                      <a:pt x="4561" y="12969"/>
                    </a:lnTo>
                    <a:lnTo>
                      <a:pt x="4546" y="12869"/>
                    </a:lnTo>
                    <a:lnTo>
                      <a:pt x="4531" y="12768"/>
                    </a:lnTo>
                    <a:lnTo>
                      <a:pt x="4516" y="12667"/>
                    </a:lnTo>
                    <a:lnTo>
                      <a:pt x="4500" y="12565"/>
                    </a:lnTo>
                    <a:lnTo>
                      <a:pt x="4486" y="12464"/>
                    </a:lnTo>
                    <a:lnTo>
                      <a:pt x="4469" y="12362"/>
                    </a:lnTo>
                    <a:lnTo>
                      <a:pt x="4454" y="12260"/>
                    </a:lnTo>
                    <a:lnTo>
                      <a:pt x="4439" y="12158"/>
                    </a:lnTo>
                    <a:lnTo>
                      <a:pt x="4424" y="12056"/>
                    </a:lnTo>
                    <a:lnTo>
                      <a:pt x="4409" y="11953"/>
                    </a:lnTo>
                    <a:lnTo>
                      <a:pt x="4394" y="11851"/>
                    </a:lnTo>
                    <a:lnTo>
                      <a:pt x="4379" y="11748"/>
                    </a:lnTo>
                    <a:lnTo>
                      <a:pt x="4364" y="11646"/>
                    </a:lnTo>
                    <a:lnTo>
                      <a:pt x="4349" y="11543"/>
                    </a:lnTo>
                    <a:lnTo>
                      <a:pt x="4334" y="11440"/>
                    </a:lnTo>
                    <a:lnTo>
                      <a:pt x="4319" y="11337"/>
                    </a:lnTo>
                    <a:lnTo>
                      <a:pt x="4304" y="11234"/>
                    </a:lnTo>
                    <a:lnTo>
                      <a:pt x="4289" y="11130"/>
                    </a:lnTo>
                    <a:lnTo>
                      <a:pt x="4274" y="11027"/>
                    </a:lnTo>
                    <a:lnTo>
                      <a:pt x="4259" y="10924"/>
                    </a:lnTo>
                    <a:lnTo>
                      <a:pt x="4244" y="10820"/>
                    </a:lnTo>
                    <a:lnTo>
                      <a:pt x="4229" y="10717"/>
                    </a:lnTo>
                    <a:lnTo>
                      <a:pt x="4214" y="10614"/>
                    </a:lnTo>
                    <a:lnTo>
                      <a:pt x="4199" y="10510"/>
                    </a:lnTo>
                    <a:lnTo>
                      <a:pt x="4184" y="10407"/>
                    </a:lnTo>
                    <a:lnTo>
                      <a:pt x="4169" y="10303"/>
                    </a:lnTo>
                    <a:lnTo>
                      <a:pt x="4154" y="10200"/>
                    </a:lnTo>
                    <a:lnTo>
                      <a:pt x="4139" y="10096"/>
                    </a:lnTo>
                    <a:lnTo>
                      <a:pt x="4124" y="9993"/>
                    </a:lnTo>
                    <a:lnTo>
                      <a:pt x="4109" y="9890"/>
                    </a:lnTo>
                    <a:lnTo>
                      <a:pt x="4094" y="9786"/>
                    </a:lnTo>
                    <a:lnTo>
                      <a:pt x="4079" y="9683"/>
                    </a:lnTo>
                    <a:lnTo>
                      <a:pt x="4064" y="9580"/>
                    </a:lnTo>
                    <a:lnTo>
                      <a:pt x="4049" y="9477"/>
                    </a:lnTo>
                    <a:lnTo>
                      <a:pt x="4034" y="9374"/>
                    </a:lnTo>
                    <a:lnTo>
                      <a:pt x="4019" y="9271"/>
                    </a:lnTo>
                    <a:lnTo>
                      <a:pt x="4004" y="9168"/>
                    </a:lnTo>
                    <a:lnTo>
                      <a:pt x="3989" y="9066"/>
                    </a:lnTo>
                    <a:lnTo>
                      <a:pt x="3974" y="8963"/>
                    </a:lnTo>
                    <a:lnTo>
                      <a:pt x="3959" y="8861"/>
                    </a:lnTo>
                    <a:lnTo>
                      <a:pt x="3944" y="8759"/>
                    </a:lnTo>
                    <a:lnTo>
                      <a:pt x="3929" y="8657"/>
                    </a:lnTo>
                    <a:lnTo>
                      <a:pt x="3915" y="8556"/>
                    </a:lnTo>
                    <a:lnTo>
                      <a:pt x="3899" y="8454"/>
                    </a:lnTo>
                    <a:lnTo>
                      <a:pt x="3885" y="8353"/>
                    </a:lnTo>
                    <a:lnTo>
                      <a:pt x="3870" y="8252"/>
                    </a:lnTo>
                    <a:lnTo>
                      <a:pt x="3855" y="8151"/>
                    </a:lnTo>
                    <a:lnTo>
                      <a:pt x="3840" y="8050"/>
                    </a:lnTo>
                    <a:lnTo>
                      <a:pt x="3825" y="7950"/>
                    </a:lnTo>
                    <a:lnTo>
                      <a:pt x="3810" y="7850"/>
                    </a:lnTo>
                    <a:lnTo>
                      <a:pt x="3794" y="7749"/>
                    </a:lnTo>
                    <a:lnTo>
                      <a:pt x="3779" y="7650"/>
                    </a:lnTo>
                    <a:lnTo>
                      <a:pt x="3764" y="7550"/>
                    </a:lnTo>
                    <a:lnTo>
                      <a:pt x="3749" y="7451"/>
                    </a:lnTo>
                    <a:lnTo>
                      <a:pt x="3734" y="7352"/>
                    </a:lnTo>
                    <a:lnTo>
                      <a:pt x="3719" y="7254"/>
                    </a:lnTo>
                    <a:lnTo>
                      <a:pt x="3704" y="7156"/>
                    </a:lnTo>
                    <a:lnTo>
                      <a:pt x="3689" y="7058"/>
                    </a:lnTo>
                    <a:lnTo>
                      <a:pt x="3674" y="6960"/>
                    </a:lnTo>
                    <a:lnTo>
                      <a:pt x="3659" y="6863"/>
                    </a:lnTo>
                    <a:lnTo>
                      <a:pt x="3644" y="6766"/>
                    </a:lnTo>
                    <a:lnTo>
                      <a:pt x="3629" y="6670"/>
                    </a:lnTo>
                    <a:lnTo>
                      <a:pt x="3614" y="6573"/>
                    </a:lnTo>
                    <a:lnTo>
                      <a:pt x="3599" y="6478"/>
                    </a:lnTo>
                    <a:lnTo>
                      <a:pt x="3584" y="6383"/>
                    </a:lnTo>
                    <a:lnTo>
                      <a:pt x="3569" y="6288"/>
                    </a:lnTo>
                    <a:lnTo>
                      <a:pt x="3554" y="6194"/>
                    </a:lnTo>
                    <a:lnTo>
                      <a:pt x="3539" y="6100"/>
                    </a:lnTo>
                    <a:lnTo>
                      <a:pt x="3524" y="6006"/>
                    </a:lnTo>
                    <a:lnTo>
                      <a:pt x="3509" y="5913"/>
                    </a:lnTo>
                    <a:lnTo>
                      <a:pt x="3494" y="5821"/>
                    </a:lnTo>
                    <a:lnTo>
                      <a:pt x="3479" y="5728"/>
                    </a:lnTo>
                    <a:lnTo>
                      <a:pt x="3464" y="5636"/>
                    </a:lnTo>
                    <a:lnTo>
                      <a:pt x="3449" y="5545"/>
                    </a:lnTo>
                    <a:lnTo>
                      <a:pt x="3434" y="5454"/>
                    </a:lnTo>
                    <a:lnTo>
                      <a:pt x="3419" y="5364"/>
                    </a:lnTo>
                    <a:lnTo>
                      <a:pt x="3404" y="5274"/>
                    </a:lnTo>
                    <a:lnTo>
                      <a:pt x="3389" y="5185"/>
                    </a:lnTo>
                    <a:lnTo>
                      <a:pt x="3374" y="5097"/>
                    </a:lnTo>
                    <a:lnTo>
                      <a:pt x="3359" y="5009"/>
                    </a:lnTo>
                    <a:lnTo>
                      <a:pt x="3344" y="4921"/>
                    </a:lnTo>
                    <a:lnTo>
                      <a:pt x="3329" y="4834"/>
                    </a:lnTo>
                    <a:lnTo>
                      <a:pt x="3314" y="4748"/>
                    </a:lnTo>
                    <a:lnTo>
                      <a:pt x="3299" y="4662"/>
                    </a:lnTo>
                    <a:lnTo>
                      <a:pt x="3284" y="4576"/>
                    </a:lnTo>
                    <a:lnTo>
                      <a:pt x="3269" y="4491"/>
                    </a:lnTo>
                    <a:lnTo>
                      <a:pt x="3254" y="4408"/>
                    </a:lnTo>
                    <a:lnTo>
                      <a:pt x="3239" y="4325"/>
                    </a:lnTo>
                    <a:lnTo>
                      <a:pt x="3224" y="4242"/>
                    </a:lnTo>
                    <a:lnTo>
                      <a:pt x="3209" y="4159"/>
                    </a:lnTo>
                    <a:lnTo>
                      <a:pt x="3194" y="4077"/>
                    </a:lnTo>
                    <a:lnTo>
                      <a:pt x="3179" y="3996"/>
                    </a:lnTo>
                    <a:lnTo>
                      <a:pt x="3164" y="3916"/>
                    </a:lnTo>
                    <a:lnTo>
                      <a:pt x="3149" y="3836"/>
                    </a:lnTo>
                    <a:lnTo>
                      <a:pt x="3134" y="3759"/>
                    </a:lnTo>
                    <a:lnTo>
                      <a:pt x="3118" y="3679"/>
                    </a:lnTo>
                    <a:lnTo>
                      <a:pt x="3103" y="3602"/>
                    </a:lnTo>
                    <a:lnTo>
                      <a:pt x="3088" y="3524"/>
                    </a:lnTo>
                    <a:lnTo>
                      <a:pt x="3073" y="3448"/>
                    </a:lnTo>
                    <a:lnTo>
                      <a:pt x="3058" y="3372"/>
                    </a:lnTo>
                    <a:lnTo>
                      <a:pt x="3043" y="3298"/>
                    </a:lnTo>
                    <a:lnTo>
                      <a:pt x="3028" y="3224"/>
                    </a:lnTo>
                    <a:lnTo>
                      <a:pt x="3013" y="3150"/>
                    </a:lnTo>
                    <a:lnTo>
                      <a:pt x="2998" y="3078"/>
                    </a:lnTo>
                    <a:lnTo>
                      <a:pt x="2983" y="3006"/>
                    </a:lnTo>
                    <a:lnTo>
                      <a:pt x="2969" y="2935"/>
                    </a:lnTo>
                    <a:lnTo>
                      <a:pt x="2954" y="2865"/>
                    </a:lnTo>
                    <a:lnTo>
                      <a:pt x="2939" y="2795"/>
                    </a:lnTo>
                    <a:lnTo>
                      <a:pt x="2924" y="2726"/>
                    </a:lnTo>
                    <a:lnTo>
                      <a:pt x="2909" y="2657"/>
                    </a:lnTo>
                    <a:lnTo>
                      <a:pt x="2894" y="2590"/>
                    </a:lnTo>
                    <a:lnTo>
                      <a:pt x="2879" y="2524"/>
                    </a:lnTo>
                    <a:lnTo>
                      <a:pt x="2864" y="2458"/>
                    </a:lnTo>
                    <a:lnTo>
                      <a:pt x="2849" y="2393"/>
                    </a:lnTo>
                    <a:lnTo>
                      <a:pt x="2834" y="2329"/>
                    </a:lnTo>
                    <a:lnTo>
                      <a:pt x="2819" y="2266"/>
                    </a:lnTo>
                    <a:lnTo>
                      <a:pt x="2804" y="2203"/>
                    </a:lnTo>
                    <a:lnTo>
                      <a:pt x="2789" y="2142"/>
                    </a:lnTo>
                    <a:lnTo>
                      <a:pt x="2774" y="2081"/>
                    </a:lnTo>
                    <a:lnTo>
                      <a:pt x="2759" y="2021"/>
                    </a:lnTo>
                    <a:lnTo>
                      <a:pt x="2744" y="1962"/>
                    </a:lnTo>
                    <a:lnTo>
                      <a:pt x="2730" y="1904"/>
                    </a:lnTo>
                    <a:lnTo>
                      <a:pt x="2715" y="1847"/>
                    </a:lnTo>
                    <a:lnTo>
                      <a:pt x="2700" y="1790"/>
                    </a:lnTo>
                    <a:lnTo>
                      <a:pt x="2685" y="1735"/>
                    </a:lnTo>
                    <a:lnTo>
                      <a:pt x="2670" y="1680"/>
                    </a:lnTo>
                    <a:lnTo>
                      <a:pt x="2655" y="1627"/>
                    </a:lnTo>
                    <a:lnTo>
                      <a:pt x="2640" y="1574"/>
                    </a:lnTo>
                    <a:lnTo>
                      <a:pt x="2625" y="1522"/>
                    </a:lnTo>
                    <a:lnTo>
                      <a:pt x="2610" y="1471"/>
                    </a:lnTo>
                    <a:lnTo>
                      <a:pt x="2596" y="1420"/>
                    </a:lnTo>
                    <a:lnTo>
                      <a:pt x="2581" y="1371"/>
                    </a:lnTo>
                    <a:lnTo>
                      <a:pt x="2566" y="1323"/>
                    </a:lnTo>
                    <a:lnTo>
                      <a:pt x="2551" y="1276"/>
                    </a:lnTo>
                    <a:lnTo>
                      <a:pt x="2536" y="1229"/>
                    </a:lnTo>
                    <a:lnTo>
                      <a:pt x="2521" y="1184"/>
                    </a:lnTo>
                    <a:lnTo>
                      <a:pt x="2507" y="1139"/>
                    </a:lnTo>
                    <a:lnTo>
                      <a:pt x="2492" y="1095"/>
                    </a:lnTo>
                    <a:lnTo>
                      <a:pt x="2477" y="1053"/>
                    </a:lnTo>
                    <a:lnTo>
                      <a:pt x="2463" y="1013"/>
                    </a:lnTo>
                    <a:lnTo>
                      <a:pt x="2446" y="970"/>
                    </a:lnTo>
                    <a:lnTo>
                      <a:pt x="2432" y="931"/>
                    </a:lnTo>
                    <a:lnTo>
                      <a:pt x="2417" y="892"/>
                    </a:lnTo>
                    <a:lnTo>
                      <a:pt x="2403" y="855"/>
                    </a:lnTo>
                    <a:lnTo>
                      <a:pt x="2388" y="818"/>
                    </a:lnTo>
                    <a:lnTo>
                      <a:pt x="2373" y="782"/>
                    </a:lnTo>
                    <a:lnTo>
                      <a:pt x="2358" y="747"/>
                    </a:lnTo>
                    <a:lnTo>
                      <a:pt x="2344" y="713"/>
                    </a:lnTo>
                    <a:lnTo>
                      <a:pt x="2330" y="681"/>
                    </a:lnTo>
                    <a:lnTo>
                      <a:pt x="2315" y="649"/>
                    </a:lnTo>
                    <a:lnTo>
                      <a:pt x="2300" y="618"/>
                    </a:lnTo>
                    <a:lnTo>
                      <a:pt x="2286" y="590"/>
                    </a:lnTo>
                    <a:lnTo>
                      <a:pt x="2271" y="561"/>
                    </a:lnTo>
                    <a:lnTo>
                      <a:pt x="2257" y="533"/>
                    </a:lnTo>
                    <a:lnTo>
                      <a:pt x="2243" y="507"/>
                    </a:lnTo>
                    <a:lnTo>
                      <a:pt x="2228" y="481"/>
                    </a:lnTo>
                    <a:lnTo>
                      <a:pt x="2214" y="457"/>
                    </a:lnTo>
                    <a:lnTo>
                      <a:pt x="2201" y="435"/>
                    </a:lnTo>
                    <a:lnTo>
                      <a:pt x="2186" y="412"/>
                    </a:lnTo>
                    <a:lnTo>
                      <a:pt x="2172" y="391"/>
                    </a:lnTo>
                    <a:lnTo>
                      <a:pt x="2160" y="372"/>
                    </a:lnTo>
                    <a:lnTo>
                      <a:pt x="2145" y="352"/>
                    </a:lnTo>
                    <a:lnTo>
                      <a:pt x="2131" y="334"/>
                    </a:lnTo>
                    <a:lnTo>
                      <a:pt x="2119" y="319"/>
                    </a:lnTo>
                    <a:lnTo>
                      <a:pt x="2104" y="302"/>
                    </a:lnTo>
                    <a:lnTo>
                      <a:pt x="2094" y="289"/>
                    </a:lnTo>
                    <a:lnTo>
                      <a:pt x="2079" y="274"/>
                    </a:lnTo>
                    <a:lnTo>
                      <a:pt x="2069" y="264"/>
                    </a:lnTo>
                    <a:lnTo>
                      <a:pt x="2054" y="251"/>
                    </a:lnTo>
                    <a:lnTo>
                      <a:pt x="2045" y="243"/>
                    </a:lnTo>
                    <a:lnTo>
                      <a:pt x="2030" y="232"/>
                    </a:lnTo>
                    <a:lnTo>
                      <a:pt x="2022" y="226"/>
                    </a:lnTo>
                    <a:lnTo>
                      <a:pt x="2007" y="217"/>
                    </a:lnTo>
                    <a:lnTo>
                      <a:pt x="2001" y="212"/>
                    </a:lnTo>
                    <a:lnTo>
                      <a:pt x="1991" y="208"/>
                    </a:lnTo>
                    <a:lnTo>
                      <a:pt x="1976" y="202"/>
                    </a:lnTo>
                    <a:lnTo>
                      <a:pt x="1972" y="199"/>
                    </a:lnTo>
                    <a:lnTo>
                      <a:pt x="1963" y="197"/>
                    </a:lnTo>
                    <a:lnTo>
                      <a:pt x="1954" y="195"/>
                    </a:lnTo>
                    <a:lnTo>
                      <a:pt x="1945" y="193"/>
                    </a:lnTo>
                    <a:lnTo>
                      <a:pt x="1936" y="192"/>
                    </a:lnTo>
                    <a:lnTo>
                      <a:pt x="1921" y="192"/>
                    </a:lnTo>
                    <a:lnTo>
                      <a:pt x="1919" y="192"/>
                    </a:lnTo>
                    <a:lnTo>
                      <a:pt x="1910" y="193"/>
                    </a:lnTo>
                    <a:lnTo>
                      <a:pt x="1900" y="195"/>
                    </a:lnTo>
                    <a:lnTo>
                      <a:pt x="1896" y="195"/>
                    </a:lnTo>
                    <a:lnTo>
                      <a:pt x="1881" y="201"/>
                    </a:lnTo>
                    <a:lnTo>
                      <a:pt x="1871" y="204"/>
                    </a:lnTo>
                    <a:lnTo>
                      <a:pt x="1861" y="209"/>
                    </a:lnTo>
                    <a:lnTo>
                      <a:pt x="1850" y="215"/>
                    </a:lnTo>
                    <a:lnTo>
                      <a:pt x="1839" y="221"/>
                    </a:lnTo>
                    <a:lnTo>
                      <a:pt x="1830" y="226"/>
                    </a:lnTo>
                    <a:lnTo>
                      <a:pt x="1815" y="238"/>
                    </a:lnTo>
                    <a:lnTo>
                      <a:pt x="1803" y="248"/>
                    </a:lnTo>
                    <a:lnTo>
                      <a:pt x="1793" y="256"/>
                    </a:lnTo>
                    <a:lnTo>
                      <a:pt x="1778" y="271"/>
                    </a:lnTo>
                    <a:lnTo>
                      <a:pt x="1766" y="284"/>
                    </a:lnTo>
                    <a:lnTo>
                      <a:pt x="1754" y="296"/>
                    </a:lnTo>
                    <a:lnTo>
                      <a:pt x="1739" y="314"/>
                    </a:lnTo>
                    <a:lnTo>
                      <a:pt x="1727" y="328"/>
                    </a:lnTo>
                    <a:lnTo>
                      <a:pt x="1712" y="348"/>
                    </a:lnTo>
                    <a:lnTo>
                      <a:pt x="1699" y="366"/>
                    </a:lnTo>
                    <a:lnTo>
                      <a:pt x="1686" y="384"/>
                    </a:lnTo>
                    <a:lnTo>
                      <a:pt x="1671" y="407"/>
                    </a:lnTo>
                    <a:lnTo>
                      <a:pt x="1658" y="427"/>
                    </a:lnTo>
                    <a:lnTo>
                      <a:pt x="1643" y="452"/>
                    </a:lnTo>
                    <a:lnTo>
                      <a:pt x="1629" y="474"/>
                    </a:lnTo>
                    <a:lnTo>
                      <a:pt x="1614" y="501"/>
                    </a:lnTo>
                    <a:lnTo>
                      <a:pt x="1601" y="526"/>
                    </a:lnTo>
                    <a:lnTo>
                      <a:pt x="1586" y="555"/>
                    </a:lnTo>
                    <a:lnTo>
                      <a:pt x="1572" y="581"/>
                    </a:lnTo>
                    <a:lnTo>
                      <a:pt x="1557" y="612"/>
                    </a:lnTo>
                    <a:lnTo>
                      <a:pt x="1543" y="641"/>
                    </a:lnTo>
                    <a:lnTo>
                      <a:pt x="1528" y="674"/>
                    </a:lnTo>
                    <a:lnTo>
                      <a:pt x="1514" y="705"/>
                    </a:lnTo>
                    <a:lnTo>
                      <a:pt x="1499" y="740"/>
                    </a:lnTo>
                    <a:lnTo>
                      <a:pt x="1484" y="774"/>
                    </a:lnTo>
                    <a:lnTo>
                      <a:pt x="1470" y="809"/>
                    </a:lnTo>
                    <a:lnTo>
                      <a:pt x="1455" y="847"/>
                    </a:lnTo>
                    <a:lnTo>
                      <a:pt x="1440" y="884"/>
                    </a:lnTo>
                    <a:lnTo>
                      <a:pt x="1425" y="922"/>
                    </a:lnTo>
                    <a:lnTo>
                      <a:pt x="1411" y="961"/>
                    </a:lnTo>
                    <a:lnTo>
                      <a:pt x="1396" y="1001"/>
                    </a:lnTo>
                    <a:lnTo>
                      <a:pt x="1381" y="1044"/>
                    </a:lnTo>
                    <a:lnTo>
                      <a:pt x="1366" y="1086"/>
                    </a:lnTo>
                    <a:lnTo>
                      <a:pt x="1352" y="1130"/>
                    </a:lnTo>
                    <a:lnTo>
                      <a:pt x="1337" y="1175"/>
                    </a:lnTo>
                    <a:lnTo>
                      <a:pt x="1322" y="1219"/>
                    </a:lnTo>
                    <a:lnTo>
                      <a:pt x="1307" y="1265"/>
                    </a:lnTo>
                    <a:lnTo>
                      <a:pt x="1292" y="1315"/>
                    </a:lnTo>
                    <a:lnTo>
                      <a:pt x="1276" y="1360"/>
                    </a:lnTo>
                    <a:lnTo>
                      <a:pt x="1261" y="1410"/>
                    </a:lnTo>
                    <a:lnTo>
                      <a:pt x="1247" y="1459"/>
                    </a:lnTo>
                    <a:lnTo>
                      <a:pt x="1232" y="1511"/>
                    </a:lnTo>
                    <a:lnTo>
                      <a:pt x="1217" y="1563"/>
                    </a:lnTo>
                    <a:lnTo>
                      <a:pt x="1202" y="1615"/>
                    </a:lnTo>
                    <a:lnTo>
                      <a:pt x="1187" y="1669"/>
                    </a:lnTo>
                    <a:lnTo>
                      <a:pt x="1172" y="1723"/>
                    </a:lnTo>
                    <a:lnTo>
                      <a:pt x="1157" y="1779"/>
                    </a:lnTo>
                    <a:lnTo>
                      <a:pt x="1142" y="1835"/>
                    </a:lnTo>
                    <a:lnTo>
                      <a:pt x="1127" y="1893"/>
                    </a:lnTo>
                    <a:lnTo>
                      <a:pt x="1113" y="1950"/>
                    </a:lnTo>
                    <a:lnTo>
                      <a:pt x="1098" y="2009"/>
                    </a:lnTo>
                    <a:lnTo>
                      <a:pt x="1083" y="2068"/>
                    </a:lnTo>
                    <a:lnTo>
                      <a:pt x="1068" y="2129"/>
                    </a:lnTo>
                    <a:lnTo>
                      <a:pt x="1053" y="2191"/>
                    </a:lnTo>
                    <a:lnTo>
                      <a:pt x="1038" y="2252"/>
                    </a:lnTo>
                    <a:lnTo>
                      <a:pt x="1023" y="2316"/>
                    </a:lnTo>
                    <a:lnTo>
                      <a:pt x="1008" y="2380"/>
                    </a:lnTo>
                    <a:lnTo>
                      <a:pt x="993" y="2445"/>
                    </a:lnTo>
                    <a:lnTo>
                      <a:pt x="978" y="2511"/>
                    </a:lnTo>
                    <a:lnTo>
                      <a:pt x="963" y="2576"/>
                    </a:lnTo>
                    <a:lnTo>
                      <a:pt x="948" y="2644"/>
                    </a:lnTo>
                    <a:lnTo>
                      <a:pt x="933" y="2712"/>
                    </a:lnTo>
                    <a:lnTo>
                      <a:pt x="918" y="2781"/>
                    </a:lnTo>
                    <a:lnTo>
                      <a:pt x="903" y="2849"/>
                    </a:lnTo>
                    <a:lnTo>
                      <a:pt x="888" y="2920"/>
                    </a:lnTo>
                    <a:lnTo>
                      <a:pt x="873" y="2991"/>
                    </a:lnTo>
                    <a:lnTo>
                      <a:pt x="859" y="3063"/>
                    </a:lnTo>
                    <a:lnTo>
                      <a:pt x="844" y="3136"/>
                    </a:lnTo>
                    <a:lnTo>
                      <a:pt x="829" y="3209"/>
                    </a:lnTo>
                    <a:lnTo>
                      <a:pt x="814" y="3282"/>
                    </a:lnTo>
                    <a:lnTo>
                      <a:pt x="799" y="3357"/>
                    </a:lnTo>
                    <a:lnTo>
                      <a:pt x="784" y="3433"/>
                    </a:lnTo>
                    <a:lnTo>
                      <a:pt x="769" y="3509"/>
                    </a:lnTo>
                    <a:lnTo>
                      <a:pt x="754" y="3586"/>
                    </a:lnTo>
                    <a:lnTo>
                      <a:pt x="739" y="3664"/>
                    </a:lnTo>
                    <a:lnTo>
                      <a:pt x="724" y="3741"/>
                    </a:lnTo>
                    <a:lnTo>
                      <a:pt x="709" y="3820"/>
                    </a:lnTo>
                    <a:lnTo>
                      <a:pt x="694" y="3900"/>
                    </a:lnTo>
                    <a:lnTo>
                      <a:pt x="679" y="3980"/>
                    </a:lnTo>
                    <a:lnTo>
                      <a:pt x="664" y="4061"/>
                    </a:lnTo>
                    <a:lnTo>
                      <a:pt x="649" y="4142"/>
                    </a:lnTo>
                    <a:lnTo>
                      <a:pt x="634" y="4225"/>
                    </a:lnTo>
                    <a:lnTo>
                      <a:pt x="619" y="4309"/>
                    </a:lnTo>
                    <a:lnTo>
                      <a:pt x="603" y="4390"/>
                    </a:lnTo>
                    <a:lnTo>
                      <a:pt x="588" y="4474"/>
                    </a:lnTo>
                    <a:lnTo>
                      <a:pt x="573" y="4559"/>
                    </a:lnTo>
                    <a:lnTo>
                      <a:pt x="558" y="4644"/>
                    </a:lnTo>
                    <a:lnTo>
                      <a:pt x="543" y="4730"/>
                    </a:lnTo>
                    <a:lnTo>
                      <a:pt x="528" y="4817"/>
                    </a:lnTo>
                    <a:lnTo>
                      <a:pt x="513" y="4904"/>
                    </a:lnTo>
                    <a:lnTo>
                      <a:pt x="498" y="4991"/>
                    </a:lnTo>
                    <a:lnTo>
                      <a:pt x="483" y="5078"/>
                    </a:lnTo>
                    <a:lnTo>
                      <a:pt x="468" y="5167"/>
                    </a:lnTo>
                    <a:lnTo>
                      <a:pt x="453" y="5256"/>
                    </a:lnTo>
                    <a:lnTo>
                      <a:pt x="438" y="5346"/>
                    </a:lnTo>
                    <a:lnTo>
                      <a:pt x="423" y="5436"/>
                    </a:lnTo>
                    <a:lnTo>
                      <a:pt x="408" y="5527"/>
                    </a:lnTo>
                    <a:lnTo>
                      <a:pt x="393" y="5618"/>
                    </a:lnTo>
                    <a:lnTo>
                      <a:pt x="378" y="5710"/>
                    </a:lnTo>
                    <a:lnTo>
                      <a:pt x="363" y="5802"/>
                    </a:lnTo>
                    <a:lnTo>
                      <a:pt x="348" y="5894"/>
                    </a:lnTo>
                    <a:lnTo>
                      <a:pt x="333" y="5987"/>
                    </a:lnTo>
                    <a:lnTo>
                      <a:pt x="318" y="6081"/>
                    </a:lnTo>
                    <a:lnTo>
                      <a:pt x="303" y="6175"/>
                    </a:lnTo>
                    <a:lnTo>
                      <a:pt x="288" y="6268"/>
                    </a:lnTo>
                    <a:lnTo>
                      <a:pt x="273" y="6363"/>
                    </a:lnTo>
                    <a:lnTo>
                      <a:pt x="258" y="6458"/>
                    </a:lnTo>
                    <a:lnTo>
                      <a:pt x="243" y="6554"/>
                    </a:lnTo>
                    <a:lnTo>
                      <a:pt x="228" y="6650"/>
                    </a:lnTo>
                    <a:lnTo>
                      <a:pt x="213" y="6746"/>
                    </a:lnTo>
                    <a:lnTo>
                      <a:pt x="198" y="6843"/>
                    </a:lnTo>
                    <a:cubicBezTo>
                      <a:pt x="190" y="6896"/>
                      <a:pt x="141" y="6931"/>
                      <a:pt x="89" y="6923"/>
                    </a:cubicBezTo>
                    <a:cubicBezTo>
                      <a:pt x="36" y="6915"/>
                      <a:pt x="0" y="6866"/>
                      <a:pt x="9" y="6814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1" name="Freeform 13"/>
              <p:cNvSpPr>
                <a:spLocks/>
              </p:cNvSpPr>
              <p:nvPr/>
            </p:nvSpPr>
            <p:spPr bwMode="auto">
              <a:xfrm>
                <a:off x="9915979" y="3171746"/>
                <a:ext cx="743026" cy="350603"/>
              </a:xfrm>
              <a:custGeom>
                <a:avLst/>
                <a:gdLst>
                  <a:gd name="T0" fmla="*/ 311 w 10201"/>
                  <a:gd name="T1" fmla="*/ 2229 h 20885"/>
                  <a:gd name="T2" fmla="*/ 629 w 10201"/>
                  <a:gd name="T3" fmla="*/ 1083 h 20885"/>
                  <a:gd name="T4" fmla="*/ 953 w 10201"/>
                  <a:gd name="T5" fmla="*/ 336 h 20885"/>
                  <a:gd name="T6" fmla="*/ 1326 w 10201"/>
                  <a:gd name="T7" fmla="*/ 7 h 20885"/>
                  <a:gd name="T8" fmla="*/ 1740 w 10201"/>
                  <a:gd name="T9" fmla="*/ 207 h 20885"/>
                  <a:gd name="T10" fmla="*/ 2071 w 10201"/>
                  <a:gd name="T11" fmla="*/ 851 h 20885"/>
                  <a:gd name="T12" fmla="*/ 2390 w 10201"/>
                  <a:gd name="T13" fmla="*/ 1895 h 20885"/>
                  <a:gd name="T14" fmla="*/ 2707 w 10201"/>
                  <a:gd name="T15" fmla="*/ 3310 h 20885"/>
                  <a:gd name="T16" fmla="*/ 3023 w 10201"/>
                  <a:gd name="T17" fmla="*/ 5036 h 20885"/>
                  <a:gd name="T18" fmla="*/ 3338 w 10201"/>
                  <a:gd name="T19" fmla="*/ 6998 h 20885"/>
                  <a:gd name="T20" fmla="*/ 3654 w 10201"/>
                  <a:gd name="T21" fmla="*/ 9109 h 20885"/>
                  <a:gd name="T22" fmla="*/ 3969 w 10201"/>
                  <a:gd name="T23" fmla="*/ 11277 h 20885"/>
                  <a:gd name="T24" fmla="*/ 4285 w 10201"/>
                  <a:gd name="T25" fmla="*/ 13407 h 20885"/>
                  <a:gd name="T26" fmla="*/ 4600 w 10201"/>
                  <a:gd name="T27" fmla="*/ 15406 h 20885"/>
                  <a:gd name="T28" fmla="*/ 4916 w 10201"/>
                  <a:gd name="T29" fmla="*/ 17184 h 20885"/>
                  <a:gd name="T30" fmla="*/ 5230 w 10201"/>
                  <a:gd name="T31" fmla="*/ 18665 h 20885"/>
                  <a:gd name="T32" fmla="*/ 5544 w 10201"/>
                  <a:gd name="T33" fmla="*/ 19779 h 20885"/>
                  <a:gd name="T34" fmla="*/ 5849 w 10201"/>
                  <a:gd name="T35" fmla="*/ 20469 h 20885"/>
                  <a:gd name="T36" fmla="*/ 6095 w 10201"/>
                  <a:gd name="T37" fmla="*/ 20692 h 20885"/>
                  <a:gd name="T38" fmla="*/ 6323 w 10201"/>
                  <a:gd name="T39" fmla="*/ 20541 h 20885"/>
                  <a:gd name="T40" fmla="*/ 6624 w 10201"/>
                  <a:gd name="T41" fmla="*/ 19934 h 20885"/>
                  <a:gd name="T42" fmla="*/ 6936 w 10201"/>
                  <a:gd name="T43" fmla="*/ 18892 h 20885"/>
                  <a:gd name="T44" fmla="*/ 7250 w 10201"/>
                  <a:gd name="T45" fmla="*/ 17473 h 20885"/>
                  <a:gd name="T46" fmla="*/ 7566 w 10201"/>
                  <a:gd name="T47" fmla="*/ 15742 h 20885"/>
                  <a:gd name="T48" fmla="*/ 7881 w 10201"/>
                  <a:gd name="T49" fmla="*/ 13777 h 20885"/>
                  <a:gd name="T50" fmla="*/ 8196 w 10201"/>
                  <a:gd name="T51" fmla="*/ 11663 h 20885"/>
                  <a:gd name="T52" fmla="*/ 8511 w 10201"/>
                  <a:gd name="T53" fmla="*/ 9495 h 20885"/>
                  <a:gd name="T54" fmla="*/ 8828 w 10201"/>
                  <a:gd name="T55" fmla="*/ 7366 h 20885"/>
                  <a:gd name="T56" fmla="*/ 9143 w 10201"/>
                  <a:gd name="T57" fmla="*/ 5372 h 20885"/>
                  <a:gd name="T58" fmla="*/ 9459 w 10201"/>
                  <a:gd name="T59" fmla="*/ 3598 h 20885"/>
                  <a:gd name="T60" fmla="*/ 9775 w 10201"/>
                  <a:gd name="T61" fmla="*/ 2123 h 20885"/>
                  <a:gd name="T62" fmla="*/ 10126 w 10201"/>
                  <a:gd name="T63" fmla="*/ 1544 h 20885"/>
                  <a:gd name="T64" fmla="*/ 9812 w 10201"/>
                  <a:gd name="T65" fmla="*/ 2825 h 20885"/>
                  <a:gd name="T66" fmla="*/ 9497 w 10201"/>
                  <a:gd name="T67" fmla="*/ 4444 h 20885"/>
                  <a:gd name="T68" fmla="*/ 9182 w 10201"/>
                  <a:gd name="T69" fmla="*/ 6329 h 20885"/>
                  <a:gd name="T70" fmla="*/ 8866 w 10201"/>
                  <a:gd name="T71" fmla="*/ 8396 h 20885"/>
                  <a:gd name="T72" fmla="*/ 8551 w 10201"/>
                  <a:gd name="T73" fmla="*/ 10555 h 20885"/>
                  <a:gd name="T74" fmla="*/ 8236 w 10201"/>
                  <a:gd name="T75" fmla="*/ 12711 h 20885"/>
                  <a:gd name="T76" fmla="*/ 7920 w 10201"/>
                  <a:gd name="T77" fmla="*/ 14767 h 20885"/>
                  <a:gd name="T78" fmla="*/ 7605 w 10201"/>
                  <a:gd name="T79" fmla="*/ 16635 h 20885"/>
                  <a:gd name="T80" fmla="*/ 7288 w 10201"/>
                  <a:gd name="T81" fmla="*/ 18233 h 20885"/>
                  <a:gd name="T82" fmla="*/ 6971 w 10201"/>
                  <a:gd name="T83" fmla="*/ 19494 h 20885"/>
                  <a:gd name="T84" fmla="*/ 6649 w 10201"/>
                  <a:gd name="T85" fmla="*/ 20366 h 20885"/>
                  <a:gd name="T86" fmla="*/ 6298 w 10201"/>
                  <a:gd name="T87" fmla="*/ 20829 h 20885"/>
                  <a:gd name="T88" fmla="*/ 5870 w 10201"/>
                  <a:gd name="T89" fmla="*/ 20789 h 20885"/>
                  <a:gd name="T90" fmla="*/ 5530 w 10201"/>
                  <a:gd name="T91" fmla="*/ 20274 h 20885"/>
                  <a:gd name="T92" fmla="*/ 5209 w 10201"/>
                  <a:gd name="T93" fmla="*/ 19350 h 20885"/>
                  <a:gd name="T94" fmla="*/ 4893 w 10201"/>
                  <a:gd name="T95" fmla="*/ 18042 h 20885"/>
                  <a:gd name="T96" fmla="*/ 4576 w 10201"/>
                  <a:gd name="T97" fmla="*/ 16404 h 20885"/>
                  <a:gd name="T98" fmla="*/ 4261 w 10201"/>
                  <a:gd name="T99" fmla="*/ 14506 h 20885"/>
                  <a:gd name="T100" fmla="*/ 3944 w 10201"/>
                  <a:gd name="T101" fmla="*/ 12431 h 20885"/>
                  <a:gd name="T102" fmla="*/ 3629 w 10201"/>
                  <a:gd name="T103" fmla="*/ 10270 h 20885"/>
                  <a:gd name="T104" fmla="*/ 3315 w 10201"/>
                  <a:gd name="T105" fmla="*/ 8119 h 20885"/>
                  <a:gd name="T106" fmla="*/ 2999 w 10201"/>
                  <a:gd name="T107" fmla="*/ 6070 h 20885"/>
                  <a:gd name="T108" fmla="*/ 2684 w 10201"/>
                  <a:gd name="T109" fmla="*/ 4215 h 20885"/>
                  <a:gd name="T110" fmla="*/ 2369 w 10201"/>
                  <a:gd name="T111" fmla="*/ 2636 h 20885"/>
                  <a:gd name="T112" fmla="*/ 2056 w 10201"/>
                  <a:gd name="T113" fmla="*/ 1405 h 20885"/>
                  <a:gd name="T114" fmla="*/ 1746 w 10201"/>
                  <a:gd name="T115" fmla="*/ 581 h 20885"/>
                  <a:gd name="T116" fmla="*/ 1471 w 10201"/>
                  <a:gd name="T117" fmla="*/ 216 h 20885"/>
                  <a:gd name="T118" fmla="*/ 1266 w 10201"/>
                  <a:gd name="T119" fmla="*/ 250 h 20885"/>
                  <a:gd name="T120" fmla="*/ 974 w 10201"/>
                  <a:gd name="T121" fmla="*/ 716 h 20885"/>
                  <a:gd name="T122" fmla="*/ 662 w 10201"/>
                  <a:gd name="T123" fmla="*/ 1632 h 20885"/>
                  <a:gd name="T124" fmla="*/ 348 w 10201"/>
                  <a:gd name="T125" fmla="*/ 2942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01" h="20885">
                    <a:moveTo>
                      <a:pt x="10" y="3651"/>
                    </a:moveTo>
                    <a:lnTo>
                      <a:pt x="25" y="3574"/>
                    </a:lnTo>
                    <a:lnTo>
                      <a:pt x="40" y="3496"/>
                    </a:lnTo>
                    <a:lnTo>
                      <a:pt x="55" y="3420"/>
                    </a:lnTo>
                    <a:lnTo>
                      <a:pt x="70" y="3344"/>
                    </a:lnTo>
                    <a:lnTo>
                      <a:pt x="85" y="3269"/>
                    </a:lnTo>
                    <a:lnTo>
                      <a:pt x="100" y="3194"/>
                    </a:lnTo>
                    <a:lnTo>
                      <a:pt x="115" y="3120"/>
                    </a:lnTo>
                    <a:lnTo>
                      <a:pt x="130" y="3047"/>
                    </a:lnTo>
                    <a:lnTo>
                      <a:pt x="145" y="2975"/>
                    </a:lnTo>
                    <a:lnTo>
                      <a:pt x="160" y="2903"/>
                    </a:lnTo>
                    <a:lnTo>
                      <a:pt x="176" y="2832"/>
                    </a:lnTo>
                    <a:lnTo>
                      <a:pt x="191" y="2762"/>
                    </a:lnTo>
                    <a:lnTo>
                      <a:pt x="206" y="2693"/>
                    </a:lnTo>
                    <a:lnTo>
                      <a:pt x="221" y="2624"/>
                    </a:lnTo>
                    <a:lnTo>
                      <a:pt x="236" y="2556"/>
                    </a:lnTo>
                    <a:lnTo>
                      <a:pt x="251" y="2489"/>
                    </a:lnTo>
                    <a:lnTo>
                      <a:pt x="266" y="2423"/>
                    </a:lnTo>
                    <a:lnTo>
                      <a:pt x="281" y="2357"/>
                    </a:lnTo>
                    <a:lnTo>
                      <a:pt x="296" y="2293"/>
                    </a:lnTo>
                    <a:lnTo>
                      <a:pt x="311" y="2229"/>
                    </a:lnTo>
                    <a:lnTo>
                      <a:pt x="326" y="2166"/>
                    </a:lnTo>
                    <a:lnTo>
                      <a:pt x="341" y="2104"/>
                    </a:lnTo>
                    <a:lnTo>
                      <a:pt x="356" y="2043"/>
                    </a:lnTo>
                    <a:lnTo>
                      <a:pt x="371" y="1982"/>
                    </a:lnTo>
                    <a:lnTo>
                      <a:pt x="386" y="1922"/>
                    </a:lnTo>
                    <a:lnTo>
                      <a:pt x="401" y="1863"/>
                    </a:lnTo>
                    <a:lnTo>
                      <a:pt x="417" y="1804"/>
                    </a:lnTo>
                    <a:lnTo>
                      <a:pt x="432" y="1748"/>
                    </a:lnTo>
                    <a:lnTo>
                      <a:pt x="447" y="1691"/>
                    </a:lnTo>
                    <a:lnTo>
                      <a:pt x="462" y="1635"/>
                    </a:lnTo>
                    <a:lnTo>
                      <a:pt x="477" y="1581"/>
                    </a:lnTo>
                    <a:lnTo>
                      <a:pt x="492" y="1527"/>
                    </a:lnTo>
                    <a:lnTo>
                      <a:pt x="507" y="1474"/>
                    </a:lnTo>
                    <a:lnTo>
                      <a:pt x="522" y="1422"/>
                    </a:lnTo>
                    <a:lnTo>
                      <a:pt x="537" y="1371"/>
                    </a:lnTo>
                    <a:lnTo>
                      <a:pt x="553" y="1321"/>
                    </a:lnTo>
                    <a:lnTo>
                      <a:pt x="568" y="1271"/>
                    </a:lnTo>
                    <a:lnTo>
                      <a:pt x="583" y="1223"/>
                    </a:lnTo>
                    <a:lnTo>
                      <a:pt x="600" y="1174"/>
                    </a:lnTo>
                    <a:lnTo>
                      <a:pt x="614" y="1129"/>
                    </a:lnTo>
                    <a:lnTo>
                      <a:pt x="629" y="1083"/>
                    </a:lnTo>
                    <a:lnTo>
                      <a:pt x="645" y="1038"/>
                    </a:lnTo>
                    <a:lnTo>
                      <a:pt x="660" y="994"/>
                    </a:lnTo>
                    <a:lnTo>
                      <a:pt x="675" y="951"/>
                    </a:lnTo>
                    <a:lnTo>
                      <a:pt x="690" y="909"/>
                    </a:lnTo>
                    <a:lnTo>
                      <a:pt x="706" y="868"/>
                    </a:lnTo>
                    <a:lnTo>
                      <a:pt x="721" y="828"/>
                    </a:lnTo>
                    <a:lnTo>
                      <a:pt x="736" y="788"/>
                    </a:lnTo>
                    <a:lnTo>
                      <a:pt x="751" y="750"/>
                    </a:lnTo>
                    <a:lnTo>
                      <a:pt x="767" y="712"/>
                    </a:lnTo>
                    <a:lnTo>
                      <a:pt x="782" y="676"/>
                    </a:lnTo>
                    <a:lnTo>
                      <a:pt x="797" y="641"/>
                    </a:lnTo>
                    <a:lnTo>
                      <a:pt x="813" y="606"/>
                    </a:lnTo>
                    <a:lnTo>
                      <a:pt x="829" y="572"/>
                    </a:lnTo>
                    <a:lnTo>
                      <a:pt x="844" y="540"/>
                    </a:lnTo>
                    <a:lnTo>
                      <a:pt x="859" y="508"/>
                    </a:lnTo>
                    <a:lnTo>
                      <a:pt x="875" y="477"/>
                    </a:lnTo>
                    <a:lnTo>
                      <a:pt x="890" y="446"/>
                    </a:lnTo>
                    <a:lnTo>
                      <a:pt x="907" y="417"/>
                    </a:lnTo>
                    <a:lnTo>
                      <a:pt x="922" y="390"/>
                    </a:lnTo>
                    <a:lnTo>
                      <a:pt x="937" y="362"/>
                    </a:lnTo>
                    <a:lnTo>
                      <a:pt x="953" y="336"/>
                    </a:lnTo>
                    <a:lnTo>
                      <a:pt x="969" y="311"/>
                    </a:lnTo>
                    <a:lnTo>
                      <a:pt x="985" y="286"/>
                    </a:lnTo>
                    <a:lnTo>
                      <a:pt x="1002" y="262"/>
                    </a:lnTo>
                    <a:lnTo>
                      <a:pt x="1017" y="241"/>
                    </a:lnTo>
                    <a:lnTo>
                      <a:pt x="1034" y="219"/>
                    </a:lnTo>
                    <a:lnTo>
                      <a:pt x="1050" y="198"/>
                    </a:lnTo>
                    <a:lnTo>
                      <a:pt x="1068" y="177"/>
                    </a:lnTo>
                    <a:lnTo>
                      <a:pt x="1083" y="160"/>
                    </a:lnTo>
                    <a:lnTo>
                      <a:pt x="1100" y="142"/>
                    </a:lnTo>
                    <a:lnTo>
                      <a:pt x="1120" y="123"/>
                    </a:lnTo>
                    <a:lnTo>
                      <a:pt x="1135" y="109"/>
                    </a:lnTo>
                    <a:lnTo>
                      <a:pt x="1153" y="94"/>
                    </a:lnTo>
                    <a:lnTo>
                      <a:pt x="1174" y="78"/>
                    </a:lnTo>
                    <a:lnTo>
                      <a:pt x="1189" y="67"/>
                    </a:lnTo>
                    <a:lnTo>
                      <a:pt x="1211" y="53"/>
                    </a:lnTo>
                    <a:lnTo>
                      <a:pt x="1226" y="44"/>
                    </a:lnTo>
                    <a:lnTo>
                      <a:pt x="1250" y="32"/>
                    </a:lnTo>
                    <a:lnTo>
                      <a:pt x="1265" y="25"/>
                    </a:lnTo>
                    <a:lnTo>
                      <a:pt x="1290" y="16"/>
                    </a:lnTo>
                    <a:lnTo>
                      <a:pt x="1311" y="11"/>
                    </a:lnTo>
                    <a:lnTo>
                      <a:pt x="1326" y="7"/>
                    </a:lnTo>
                    <a:lnTo>
                      <a:pt x="1355" y="2"/>
                    </a:lnTo>
                    <a:lnTo>
                      <a:pt x="1375" y="1"/>
                    </a:lnTo>
                    <a:lnTo>
                      <a:pt x="1396" y="0"/>
                    </a:lnTo>
                    <a:lnTo>
                      <a:pt x="1411" y="0"/>
                    </a:lnTo>
                    <a:lnTo>
                      <a:pt x="1439" y="3"/>
                    </a:lnTo>
                    <a:lnTo>
                      <a:pt x="1460" y="7"/>
                    </a:lnTo>
                    <a:lnTo>
                      <a:pt x="1481" y="13"/>
                    </a:lnTo>
                    <a:lnTo>
                      <a:pt x="1502" y="19"/>
                    </a:lnTo>
                    <a:lnTo>
                      <a:pt x="1522" y="27"/>
                    </a:lnTo>
                    <a:lnTo>
                      <a:pt x="1542" y="36"/>
                    </a:lnTo>
                    <a:lnTo>
                      <a:pt x="1562" y="47"/>
                    </a:lnTo>
                    <a:lnTo>
                      <a:pt x="1581" y="58"/>
                    </a:lnTo>
                    <a:lnTo>
                      <a:pt x="1600" y="71"/>
                    </a:lnTo>
                    <a:lnTo>
                      <a:pt x="1618" y="84"/>
                    </a:lnTo>
                    <a:lnTo>
                      <a:pt x="1636" y="99"/>
                    </a:lnTo>
                    <a:lnTo>
                      <a:pt x="1657" y="117"/>
                    </a:lnTo>
                    <a:lnTo>
                      <a:pt x="1672" y="131"/>
                    </a:lnTo>
                    <a:lnTo>
                      <a:pt x="1689" y="149"/>
                    </a:lnTo>
                    <a:lnTo>
                      <a:pt x="1707" y="167"/>
                    </a:lnTo>
                    <a:lnTo>
                      <a:pt x="1725" y="189"/>
                    </a:lnTo>
                    <a:lnTo>
                      <a:pt x="1740" y="207"/>
                    </a:lnTo>
                    <a:lnTo>
                      <a:pt x="1757" y="228"/>
                    </a:lnTo>
                    <a:lnTo>
                      <a:pt x="1775" y="253"/>
                    </a:lnTo>
                    <a:lnTo>
                      <a:pt x="1790" y="274"/>
                    </a:lnTo>
                    <a:lnTo>
                      <a:pt x="1806" y="297"/>
                    </a:lnTo>
                    <a:lnTo>
                      <a:pt x="1823" y="325"/>
                    </a:lnTo>
                    <a:lnTo>
                      <a:pt x="1838" y="349"/>
                    </a:lnTo>
                    <a:lnTo>
                      <a:pt x="1854" y="375"/>
                    </a:lnTo>
                    <a:lnTo>
                      <a:pt x="1870" y="405"/>
                    </a:lnTo>
                    <a:lnTo>
                      <a:pt x="1885" y="432"/>
                    </a:lnTo>
                    <a:lnTo>
                      <a:pt x="1902" y="463"/>
                    </a:lnTo>
                    <a:lnTo>
                      <a:pt x="1917" y="492"/>
                    </a:lnTo>
                    <a:lnTo>
                      <a:pt x="1932" y="524"/>
                    </a:lnTo>
                    <a:lnTo>
                      <a:pt x="1948" y="558"/>
                    </a:lnTo>
                    <a:lnTo>
                      <a:pt x="1963" y="590"/>
                    </a:lnTo>
                    <a:lnTo>
                      <a:pt x="1979" y="624"/>
                    </a:lnTo>
                    <a:lnTo>
                      <a:pt x="1995" y="661"/>
                    </a:lnTo>
                    <a:lnTo>
                      <a:pt x="2010" y="696"/>
                    </a:lnTo>
                    <a:lnTo>
                      <a:pt x="2025" y="733"/>
                    </a:lnTo>
                    <a:lnTo>
                      <a:pt x="2040" y="770"/>
                    </a:lnTo>
                    <a:lnTo>
                      <a:pt x="2056" y="809"/>
                    </a:lnTo>
                    <a:lnTo>
                      <a:pt x="2071" y="851"/>
                    </a:lnTo>
                    <a:lnTo>
                      <a:pt x="2086" y="891"/>
                    </a:lnTo>
                    <a:lnTo>
                      <a:pt x="2102" y="932"/>
                    </a:lnTo>
                    <a:lnTo>
                      <a:pt x="2117" y="975"/>
                    </a:lnTo>
                    <a:lnTo>
                      <a:pt x="2132" y="1017"/>
                    </a:lnTo>
                    <a:lnTo>
                      <a:pt x="2148" y="1062"/>
                    </a:lnTo>
                    <a:lnTo>
                      <a:pt x="2164" y="1108"/>
                    </a:lnTo>
                    <a:lnTo>
                      <a:pt x="2179" y="1155"/>
                    </a:lnTo>
                    <a:lnTo>
                      <a:pt x="2194" y="1202"/>
                    </a:lnTo>
                    <a:lnTo>
                      <a:pt x="2209" y="1249"/>
                    </a:lnTo>
                    <a:lnTo>
                      <a:pt x="2224" y="1299"/>
                    </a:lnTo>
                    <a:lnTo>
                      <a:pt x="2239" y="1348"/>
                    </a:lnTo>
                    <a:lnTo>
                      <a:pt x="2254" y="1399"/>
                    </a:lnTo>
                    <a:lnTo>
                      <a:pt x="2270" y="1452"/>
                    </a:lnTo>
                    <a:lnTo>
                      <a:pt x="2285" y="1504"/>
                    </a:lnTo>
                    <a:lnTo>
                      <a:pt x="2300" y="1557"/>
                    </a:lnTo>
                    <a:lnTo>
                      <a:pt x="2315" y="1612"/>
                    </a:lnTo>
                    <a:lnTo>
                      <a:pt x="2330" y="1666"/>
                    </a:lnTo>
                    <a:lnTo>
                      <a:pt x="2345" y="1723"/>
                    </a:lnTo>
                    <a:lnTo>
                      <a:pt x="2360" y="1780"/>
                    </a:lnTo>
                    <a:lnTo>
                      <a:pt x="2375" y="1837"/>
                    </a:lnTo>
                    <a:lnTo>
                      <a:pt x="2390" y="1895"/>
                    </a:lnTo>
                    <a:lnTo>
                      <a:pt x="2406" y="1955"/>
                    </a:lnTo>
                    <a:lnTo>
                      <a:pt x="2421" y="2015"/>
                    </a:lnTo>
                    <a:lnTo>
                      <a:pt x="2436" y="2077"/>
                    </a:lnTo>
                    <a:lnTo>
                      <a:pt x="2451" y="2139"/>
                    </a:lnTo>
                    <a:lnTo>
                      <a:pt x="2466" y="2201"/>
                    </a:lnTo>
                    <a:lnTo>
                      <a:pt x="2481" y="2264"/>
                    </a:lnTo>
                    <a:lnTo>
                      <a:pt x="2496" y="2329"/>
                    </a:lnTo>
                    <a:lnTo>
                      <a:pt x="2511" y="2394"/>
                    </a:lnTo>
                    <a:lnTo>
                      <a:pt x="2526" y="2460"/>
                    </a:lnTo>
                    <a:lnTo>
                      <a:pt x="2541" y="2526"/>
                    </a:lnTo>
                    <a:lnTo>
                      <a:pt x="2556" y="2595"/>
                    </a:lnTo>
                    <a:lnTo>
                      <a:pt x="2571" y="2663"/>
                    </a:lnTo>
                    <a:lnTo>
                      <a:pt x="2586" y="2732"/>
                    </a:lnTo>
                    <a:lnTo>
                      <a:pt x="2601" y="2801"/>
                    </a:lnTo>
                    <a:lnTo>
                      <a:pt x="2616" y="2873"/>
                    </a:lnTo>
                    <a:lnTo>
                      <a:pt x="2631" y="2944"/>
                    </a:lnTo>
                    <a:lnTo>
                      <a:pt x="2646" y="3016"/>
                    </a:lnTo>
                    <a:lnTo>
                      <a:pt x="2661" y="3088"/>
                    </a:lnTo>
                    <a:lnTo>
                      <a:pt x="2677" y="3162"/>
                    </a:lnTo>
                    <a:lnTo>
                      <a:pt x="2692" y="3236"/>
                    </a:lnTo>
                    <a:lnTo>
                      <a:pt x="2707" y="3310"/>
                    </a:lnTo>
                    <a:lnTo>
                      <a:pt x="2722" y="3387"/>
                    </a:lnTo>
                    <a:lnTo>
                      <a:pt x="2737" y="3463"/>
                    </a:lnTo>
                    <a:lnTo>
                      <a:pt x="2752" y="3540"/>
                    </a:lnTo>
                    <a:lnTo>
                      <a:pt x="2767" y="3618"/>
                    </a:lnTo>
                    <a:lnTo>
                      <a:pt x="2782" y="3696"/>
                    </a:lnTo>
                    <a:lnTo>
                      <a:pt x="2797" y="3776"/>
                    </a:lnTo>
                    <a:lnTo>
                      <a:pt x="2813" y="3853"/>
                    </a:lnTo>
                    <a:lnTo>
                      <a:pt x="2828" y="3936"/>
                    </a:lnTo>
                    <a:lnTo>
                      <a:pt x="2843" y="4017"/>
                    </a:lnTo>
                    <a:lnTo>
                      <a:pt x="2858" y="4098"/>
                    </a:lnTo>
                    <a:lnTo>
                      <a:pt x="2873" y="4180"/>
                    </a:lnTo>
                    <a:lnTo>
                      <a:pt x="2888" y="4263"/>
                    </a:lnTo>
                    <a:lnTo>
                      <a:pt x="2903" y="4346"/>
                    </a:lnTo>
                    <a:lnTo>
                      <a:pt x="2918" y="4432"/>
                    </a:lnTo>
                    <a:lnTo>
                      <a:pt x="2933" y="4516"/>
                    </a:lnTo>
                    <a:lnTo>
                      <a:pt x="2948" y="4601"/>
                    </a:lnTo>
                    <a:lnTo>
                      <a:pt x="2963" y="4687"/>
                    </a:lnTo>
                    <a:lnTo>
                      <a:pt x="2978" y="4774"/>
                    </a:lnTo>
                    <a:lnTo>
                      <a:pt x="2993" y="4860"/>
                    </a:lnTo>
                    <a:lnTo>
                      <a:pt x="3008" y="4948"/>
                    </a:lnTo>
                    <a:lnTo>
                      <a:pt x="3023" y="5036"/>
                    </a:lnTo>
                    <a:lnTo>
                      <a:pt x="3038" y="5126"/>
                    </a:lnTo>
                    <a:lnTo>
                      <a:pt x="3053" y="5215"/>
                    </a:lnTo>
                    <a:lnTo>
                      <a:pt x="3068" y="5304"/>
                    </a:lnTo>
                    <a:lnTo>
                      <a:pt x="3083" y="5395"/>
                    </a:lnTo>
                    <a:lnTo>
                      <a:pt x="3098" y="5485"/>
                    </a:lnTo>
                    <a:lnTo>
                      <a:pt x="3113" y="5576"/>
                    </a:lnTo>
                    <a:lnTo>
                      <a:pt x="3128" y="5668"/>
                    </a:lnTo>
                    <a:lnTo>
                      <a:pt x="3143" y="5760"/>
                    </a:lnTo>
                    <a:lnTo>
                      <a:pt x="3158" y="5853"/>
                    </a:lnTo>
                    <a:lnTo>
                      <a:pt x="3173" y="5946"/>
                    </a:lnTo>
                    <a:lnTo>
                      <a:pt x="3188" y="6039"/>
                    </a:lnTo>
                    <a:lnTo>
                      <a:pt x="3203" y="6133"/>
                    </a:lnTo>
                    <a:lnTo>
                      <a:pt x="3218" y="6227"/>
                    </a:lnTo>
                    <a:lnTo>
                      <a:pt x="3233" y="6322"/>
                    </a:lnTo>
                    <a:lnTo>
                      <a:pt x="3248" y="6417"/>
                    </a:lnTo>
                    <a:lnTo>
                      <a:pt x="3263" y="6514"/>
                    </a:lnTo>
                    <a:lnTo>
                      <a:pt x="3278" y="6610"/>
                    </a:lnTo>
                    <a:lnTo>
                      <a:pt x="3293" y="6706"/>
                    </a:lnTo>
                    <a:lnTo>
                      <a:pt x="3308" y="6803"/>
                    </a:lnTo>
                    <a:lnTo>
                      <a:pt x="3323" y="6900"/>
                    </a:lnTo>
                    <a:lnTo>
                      <a:pt x="3338" y="6998"/>
                    </a:lnTo>
                    <a:lnTo>
                      <a:pt x="3353" y="7095"/>
                    </a:lnTo>
                    <a:lnTo>
                      <a:pt x="3368" y="7193"/>
                    </a:lnTo>
                    <a:lnTo>
                      <a:pt x="3383" y="7292"/>
                    </a:lnTo>
                    <a:lnTo>
                      <a:pt x="3398" y="7391"/>
                    </a:lnTo>
                    <a:lnTo>
                      <a:pt x="3413" y="7490"/>
                    </a:lnTo>
                    <a:lnTo>
                      <a:pt x="3428" y="7589"/>
                    </a:lnTo>
                    <a:lnTo>
                      <a:pt x="3443" y="7689"/>
                    </a:lnTo>
                    <a:lnTo>
                      <a:pt x="3458" y="7789"/>
                    </a:lnTo>
                    <a:lnTo>
                      <a:pt x="3473" y="7889"/>
                    </a:lnTo>
                    <a:lnTo>
                      <a:pt x="3489" y="7988"/>
                    </a:lnTo>
                    <a:lnTo>
                      <a:pt x="3504" y="8090"/>
                    </a:lnTo>
                    <a:lnTo>
                      <a:pt x="3519" y="8191"/>
                    </a:lnTo>
                    <a:lnTo>
                      <a:pt x="3534" y="8292"/>
                    </a:lnTo>
                    <a:lnTo>
                      <a:pt x="3549" y="8393"/>
                    </a:lnTo>
                    <a:lnTo>
                      <a:pt x="3564" y="8496"/>
                    </a:lnTo>
                    <a:lnTo>
                      <a:pt x="3579" y="8598"/>
                    </a:lnTo>
                    <a:lnTo>
                      <a:pt x="3594" y="8698"/>
                    </a:lnTo>
                    <a:lnTo>
                      <a:pt x="3609" y="8802"/>
                    </a:lnTo>
                    <a:lnTo>
                      <a:pt x="3624" y="8904"/>
                    </a:lnTo>
                    <a:lnTo>
                      <a:pt x="3639" y="9006"/>
                    </a:lnTo>
                    <a:lnTo>
                      <a:pt x="3654" y="9109"/>
                    </a:lnTo>
                    <a:lnTo>
                      <a:pt x="3669" y="9211"/>
                    </a:lnTo>
                    <a:lnTo>
                      <a:pt x="3684" y="9314"/>
                    </a:lnTo>
                    <a:lnTo>
                      <a:pt x="3699" y="9417"/>
                    </a:lnTo>
                    <a:lnTo>
                      <a:pt x="3714" y="9520"/>
                    </a:lnTo>
                    <a:lnTo>
                      <a:pt x="3729" y="9623"/>
                    </a:lnTo>
                    <a:lnTo>
                      <a:pt x="3744" y="9726"/>
                    </a:lnTo>
                    <a:lnTo>
                      <a:pt x="3759" y="9830"/>
                    </a:lnTo>
                    <a:lnTo>
                      <a:pt x="3774" y="9933"/>
                    </a:lnTo>
                    <a:lnTo>
                      <a:pt x="3789" y="10036"/>
                    </a:lnTo>
                    <a:lnTo>
                      <a:pt x="3804" y="10140"/>
                    </a:lnTo>
                    <a:lnTo>
                      <a:pt x="3819" y="10243"/>
                    </a:lnTo>
                    <a:lnTo>
                      <a:pt x="3834" y="10347"/>
                    </a:lnTo>
                    <a:lnTo>
                      <a:pt x="3849" y="10450"/>
                    </a:lnTo>
                    <a:lnTo>
                      <a:pt x="3864" y="10554"/>
                    </a:lnTo>
                    <a:lnTo>
                      <a:pt x="3879" y="10657"/>
                    </a:lnTo>
                    <a:lnTo>
                      <a:pt x="3894" y="10761"/>
                    </a:lnTo>
                    <a:lnTo>
                      <a:pt x="3909" y="10864"/>
                    </a:lnTo>
                    <a:lnTo>
                      <a:pt x="3924" y="10967"/>
                    </a:lnTo>
                    <a:lnTo>
                      <a:pt x="3939" y="11071"/>
                    </a:lnTo>
                    <a:lnTo>
                      <a:pt x="3954" y="11174"/>
                    </a:lnTo>
                    <a:lnTo>
                      <a:pt x="3969" y="11277"/>
                    </a:lnTo>
                    <a:lnTo>
                      <a:pt x="3984" y="11380"/>
                    </a:lnTo>
                    <a:lnTo>
                      <a:pt x="3999" y="11483"/>
                    </a:lnTo>
                    <a:lnTo>
                      <a:pt x="4014" y="11586"/>
                    </a:lnTo>
                    <a:lnTo>
                      <a:pt x="4029" y="11689"/>
                    </a:lnTo>
                    <a:lnTo>
                      <a:pt x="4044" y="11791"/>
                    </a:lnTo>
                    <a:lnTo>
                      <a:pt x="4059" y="11894"/>
                    </a:lnTo>
                    <a:lnTo>
                      <a:pt x="4074" y="11996"/>
                    </a:lnTo>
                    <a:lnTo>
                      <a:pt x="4089" y="12098"/>
                    </a:lnTo>
                    <a:lnTo>
                      <a:pt x="4104" y="12200"/>
                    </a:lnTo>
                    <a:lnTo>
                      <a:pt x="4119" y="12302"/>
                    </a:lnTo>
                    <a:lnTo>
                      <a:pt x="4134" y="12404"/>
                    </a:lnTo>
                    <a:lnTo>
                      <a:pt x="4149" y="12504"/>
                    </a:lnTo>
                    <a:lnTo>
                      <a:pt x="4165" y="12606"/>
                    </a:lnTo>
                    <a:lnTo>
                      <a:pt x="4180" y="12707"/>
                    </a:lnTo>
                    <a:lnTo>
                      <a:pt x="4195" y="12807"/>
                    </a:lnTo>
                    <a:lnTo>
                      <a:pt x="4210" y="12908"/>
                    </a:lnTo>
                    <a:lnTo>
                      <a:pt x="4225" y="13008"/>
                    </a:lnTo>
                    <a:lnTo>
                      <a:pt x="4240" y="13108"/>
                    </a:lnTo>
                    <a:lnTo>
                      <a:pt x="4255" y="13208"/>
                    </a:lnTo>
                    <a:lnTo>
                      <a:pt x="4270" y="13308"/>
                    </a:lnTo>
                    <a:lnTo>
                      <a:pt x="4285" y="13407"/>
                    </a:lnTo>
                    <a:lnTo>
                      <a:pt x="4300" y="13506"/>
                    </a:lnTo>
                    <a:lnTo>
                      <a:pt x="4315" y="13605"/>
                    </a:lnTo>
                    <a:lnTo>
                      <a:pt x="4330" y="13703"/>
                    </a:lnTo>
                    <a:lnTo>
                      <a:pt x="4345" y="13801"/>
                    </a:lnTo>
                    <a:lnTo>
                      <a:pt x="4360" y="13898"/>
                    </a:lnTo>
                    <a:lnTo>
                      <a:pt x="4375" y="13996"/>
                    </a:lnTo>
                    <a:lnTo>
                      <a:pt x="4390" y="14093"/>
                    </a:lnTo>
                    <a:lnTo>
                      <a:pt x="4405" y="14189"/>
                    </a:lnTo>
                    <a:lnTo>
                      <a:pt x="4420" y="14285"/>
                    </a:lnTo>
                    <a:lnTo>
                      <a:pt x="4435" y="14381"/>
                    </a:lnTo>
                    <a:lnTo>
                      <a:pt x="4450" y="14477"/>
                    </a:lnTo>
                    <a:lnTo>
                      <a:pt x="4465" y="14571"/>
                    </a:lnTo>
                    <a:lnTo>
                      <a:pt x="4480" y="14665"/>
                    </a:lnTo>
                    <a:lnTo>
                      <a:pt x="4495" y="14760"/>
                    </a:lnTo>
                    <a:lnTo>
                      <a:pt x="4510" y="14853"/>
                    </a:lnTo>
                    <a:lnTo>
                      <a:pt x="4525" y="14947"/>
                    </a:lnTo>
                    <a:lnTo>
                      <a:pt x="4540" y="15039"/>
                    </a:lnTo>
                    <a:lnTo>
                      <a:pt x="4555" y="15132"/>
                    </a:lnTo>
                    <a:lnTo>
                      <a:pt x="4570" y="15224"/>
                    </a:lnTo>
                    <a:lnTo>
                      <a:pt x="4585" y="15315"/>
                    </a:lnTo>
                    <a:lnTo>
                      <a:pt x="4600" y="15406"/>
                    </a:lnTo>
                    <a:lnTo>
                      <a:pt x="4615" y="15497"/>
                    </a:lnTo>
                    <a:lnTo>
                      <a:pt x="4630" y="15586"/>
                    </a:lnTo>
                    <a:lnTo>
                      <a:pt x="4645" y="15676"/>
                    </a:lnTo>
                    <a:lnTo>
                      <a:pt x="4660" y="15765"/>
                    </a:lnTo>
                    <a:lnTo>
                      <a:pt x="4675" y="15852"/>
                    </a:lnTo>
                    <a:lnTo>
                      <a:pt x="4690" y="15940"/>
                    </a:lnTo>
                    <a:lnTo>
                      <a:pt x="4705" y="16027"/>
                    </a:lnTo>
                    <a:lnTo>
                      <a:pt x="4720" y="16114"/>
                    </a:lnTo>
                    <a:lnTo>
                      <a:pt x="4735" y="16200"/>
                    </a:lnTo>
                    <a:lnTo>
                      <a:pt x="4750" y="16286"/>
                    </a:lnTo>
                    <a:lnTo>
                      <a:pt x="4765" y="16371"/>
                    </a:lnTo>
                    <a:lnTo>
                      <a:pt x="4780" y="16455"/>
                    </a:lnTo>
                    <a:lnTo>
                      <a:pt x="4795" y="16539"/>
                    </a:lnTo>
                    <a:lnTo>
                      <a:pt x="4810" y="16621"/>
                    </a:lnTo>
                    <a:lnTo>
                      <a:pt x="4825" y="16704"/>
                    </a:lnTo>
                    <a:lnTo>
                      <a:pt x="4841" y="16784"/>
                    </a:lnTo>
                    <a:lnTo>
                      <a:pt x="4856" y="16867"/>
                    </a:lnTo>
                    <a:lnTo>
                      <a:pt x="4871" y="16947"/>
                    </a:lnTo>
                    <a:lnTo>
                      <a:pt x="4886" y="17027"/>
                    </a:lnTo>
                    <a:lnTo>
                      <a:pt x="4901" y="17107"/>
                    </a:lnTo>
                    <a:lnTo>
                      <a:pt x="4916" y="17184"/>
                    </a:lnTo>
                    <a:lnTo>
                      <a:pt x="4931" y="17262"/>
                    </a:lnTo>
                    <a:lnTo>
                      <a:pt x="4946" y="17340"/>
                    </a:lnTo>
                    <a:lnTo>
                      <a:pt x="4961" y="17416"/>
                    </a:lnTo>
                    <a:lnTo>
                      <a:pt x="4976" y="17492"/>
                    </a:lnTo>
                    <a:lnTo>
                      <a:pt x="4991" y="17567"/>
                    </a:lnTo>
                    <a:lnTo>
                      <a:pt x="5006" y="17642"/>
                    </a:lnTo>
                    <a:lnTo>
                      <a:pt x="5021" y="17715"/>
                    </a:lnTo>
                    <a:lnTo>
                      <a:pt x="5036" y="17788"/>
                    </a:lnTo>
                    <a:lnTo>
                      <a:pt x="5050" y="17860"/>
                    </a:lnTo>
                    <a:lnTo>
                      <a:pt x="5065" y="17932"/>
                    </a:lnTo>
                    <a:lnTo>
                      <a:pt x="5080" y="18001"/>
                    </a:lnTo>
                    <a:lnTo>
                      <a:pt x="5095" y="18071"/>
                    </a:lnTo>
                    <a:lnTo>
                      <a:pt x="5110" y="18141"/>
                    </a:lnTo>
                    <a:lnTo>
                      <a:pt x="5125" y="18209"/>
                    </a:lnTo>
                    <a:lnTo>
                      <a:pt x="5140" y="18277"/>
                    </a:lnTo>
                    <a:lnTo>
                      <a:pt x="5155" y="18343"/>
                    </a:lnTo>
                    <a:lnTo>
                      <a:pt x="5170" y="18409"/>
                    </a:lnTo>
                    <a:lnTo>
                      <a:pt x="5185" y="18474"/>
                    </a:lnTo>
                    <a:lnTo>
                      <a:pt x="5200" y="18539"/>
                    </a:lnTo>
                    <a:lnTo>
                      <a:pt x="5215" y="18603"/>
                    </a:lnTo>
                    <a:lnTo>
                      <a:pt x="5230" y="18665"/>
                    </a:lnTo>
                    <a:lnTo>
                      <a:pt x="5245" y="18727"/>
                    </a:lnTo>
                    <a:lnTo>
                      <a:pt x="5260" y="18788"/>
                    </a:lnTo>
                    <a:lnTo>
                      <a:pt x="5275" y="18849"/>
                    </a:lnTo>
                    <a:lnTo>
                      <a:pt x="5290" y="18907"/>
                    </a:lnTo>
                    <a:lnTo>
                      <a:pt x="5305" y="18966"/>
                    </a:lnTo>
                    <a:lnTo>
                      <a:pt x="5319" y="19023"/>
                    </a:lnTo>
                    <a:lnTo>
                      <a:pt x="5334" y="19080"/>
                    </a:lnTo>
                    <a:lnTo>
                      <a:pt x="5349" y="19136"/>
                    </a:lnTo>
                    <a:lnTo>
                      <a:pt x="5364" y="19190"/>
                    </a:lnTo>
                    <a:lnTo>
                      <a:pt x="5379" y="19245"/>
                    </a:lnTo>
                    <a:lnTo>
                      <a:pt x="5394" y="19297"/>
                    </a:lnTo>
                    <a:lnTo>
                      <a:pt x="5409" y="19350"/>
                    </a:lnTo>
                    <a:lnTo>
                      <a:pt x="5424" y="19402"/>
                    </a:lnTo>
                    <a:lnTo>
                      <a:pt x="5438" y="19451"/>
                    </a:lnTo>
                    <a:lnTo>
                      <a:pt x="5453" y="19501"/>
                    </a:lnTo>
                    <a:lnTo>
                      <a:pt x="5468" y="19549"/>
                    </a:lnTo>
                    <a:lnTo>
                      <a:pt x="5483" y="19597"/>
                    </a:lnTo>
                    <a:lnTo>
                      <a:pt x="5498" y="19645"/>
                    </a:lnTo>
                    <a:lnTo>
                      <a:pt x="5513" y="19688"/>
                    </a:lnTo>
                    <a:lnTo>
                      <a:pt x="5529" y="19734"/>
                    </a:lnTo>
                    <a:lnTo>
                      <a:pt x="5544" y="19779"/>
                    </a:lnTo>
                    <a:lnTo>
                      <a:pt x="5558" y="19821"/>
                    </a:lnTo>
                    <a:lnTo>
                      <a:pt x="5573" y="19864"/>
                    </a:lnTo>
                    <a:lnTo>
                      <a:pt x="5588" y="19903"/>
                    </a:lnTo>
                    <a:lnTo>
                      <a:pt x="5603" y="19944"/>
                    </a:lnTo>
                    <a:lnTo>
                      <a:pt x="5617" y="19984"/>
                    </a:lnTo>
                    <a:lnTo>
                      <a:pt x="5632" y="20020"/>
                    </a:lnTo>
                    <a:lnTo>
                      <a:pt x="5647" y="20058"/>
                    </a:lnTo>
                    <a:lnTo>
                      <a:pt x="5661" y="20094"/>
                    </a:lnTo>
                    <a:lnTo>
                      <a:pt x="5676" y="20130"/>
                    </a:lnTo>
                    <a:lnTo>
                      <a:pt x="5691" y="20164"/>
                    </a:lnTo>
                    <a:lnTo>
                      <a:pt x="5705" y="20197"/>
                    </a:lnTo>
                    <a:lnTo>
                      <a:pt x="5720" y="20229"/>
                    </a:lnTo>
                    <a:lnTo>
                      <a:pt x="5734" y="20260"/>
                    </a:lnTo>
                    <a:lnTo>
                      <a:pt x="5748" y="20288"/>
                    </a:lnTo>
                    <a:lnTo>
                      <a:pt x="5763" y="20318"/>
                    </a:lnTo>
                    <a:lnTo>
                      <a:pt x="5778" y="20345"/>
                    </a:lnTo>
                    <a:lnTo>
                      <a:pt x="5792" y="20372"/>
                    </a:lnTo>
                    <a:lnTo>
                      <a:pt x="5806" y="20398"/>
                    </a:lnTo>
                    <a:lnTo>
                      <a:pt x="5821" y="20422"/>
                    </a:lnTo>
                    <a:lnTo>
                      <a:pt x="5835" y="20446"/>
                    </a:lnTo>
                    <a:lnTo>
                      <a:pt x="5849" y="20469"/>
                    </a:lnTo>
                    <a:lnTo>
                      <a:pt x="5863" y="20490"/>
                    </a:lnTo>
                    <a:lnTo>
                      <a:pt x="5877" y="20510"/>
                    </a:lnTo>
                    <a:lnTo>
                      <a:pt x="5891" y="20530"/>
                    </a:lnTo>
                    <a:lnTo>
                      <a:pt x="5904" y="20548"/>
                    </a:lnTo>
                    <a:lnTo>
                      <a:pt x="5918" y="20565"/>
                    </a:lnTo>
                    <a:lnTo>
                      <a:pt x="5931" y="20581"/>
                    </a:lnTo>
                    <a:lnTo>
                      <a:pt x="5944" y="20596"/>
                    </a:lnTo>
                    <a:lnTo>
                      <a:pt x="5958" y="20610"/>
                    </a:lnTo>
                    <a:lnTo>
                      <a:pt x="5968" y="20619"/>
                    </a:lnTo>
                    <a:lnTo>
                      <a:pt x="5983" y="20633"/>
                    </a:lnTo>
                    <a:lnTo>
                      <a:pt x="5995" y="20644"/>
                    </a:lnTo>
                    <a:lnTo>
                      <a:pt x="6007" y="20654"/>
                    </a:lnTo>
                    <a:lnTo>
                      <a:pt x="6016" y="20659"/>
                    </a:lnTo>
                    <a:lnTo>
                      <a:pt x="6031" y="20669"/>
                    </a:lnTo>
                    <a:lnTo>
                      <a:pt x="6042" y="20675"/>
                    </a:lnTo>
                    <a:lnTo>
                      <a:pt x="6048" y="20677"/>
                    </a:lnTo>
                    <a:lnTo>
                      <a:pt x="6063" y="20684"/>
                    </a:lnTo>
                    <a:lnTo>
                      <a:pt x="6073" y="20688"/>
                    </a:lnTo>
                    <a:lnTo>
                      <a:pt x="6077" y="20689"/>
                    </a:lnTo>
                    <a:lnTo>
                      <a:pt x="6092" y="20693"/>
                    </a:lnTo>
                    <a:lnTo>
                      <a:pt x="6095" y="20692"/>
                    </a:lnTo>
                    <a:lnTo>
                      <a:pt x="6104" y="20693"/>
                    </a:lnTo>
                    <a:lnTo>
                      <a:pt x="6120" y="20694"/>
                    </a:lnTo>
                    <a:lnTo>
                      <a:pt x="6122" y="20693"/>
                    </a:lnTo>
                    <a:lnTo>
                      <a:pt x="6131" y="20691"/>
                    </a:lnTo>
                    <a:lnTo>
                      <a:pt x="6146" y="20689"/>
                    </a:lnTo>
                    <a:lnTo>
                      <a:pt x="6149" y="20688"/>
                    </a:lnTo>
                    <a:lnTo>
                      <a:pt x="6158" y="20684"/>
                    </a:lnTo>
                    <a:lnTo>
                      <a:pt x="6168" y="20680"/>
                    </a:lnTo>
                    <a:lnTo>
                      <a:pt x="6183" y="20674"/>
                    </a:lnTo>
                    <a:lnTo>
                      <a:pt x="6188" y="20671"/>
                    </a:lnTo>
                    <a:lnTo>
                      <a:pt x="6199" y="20664"/>
                    </a:lnTo>
                    <a:lnTo>
                      <a:pt x="6210" y="20657"/>
                    </a:lnTo>
                    <a:lnTo>
                      <a:pt x="6222" y="20648"/>
                    </a:lnTo>
                    <a:lnTo>
                      <a:pt x="6233" y="20639"/>
                    </a:lnTo>
                    <a:lnTo>
                      <a:pt x="6246" y="20628"/>
                    </a:lnTo>
                    <a:lnTo>
                      <a:pt x="6258" y="20616"/>
                    </a:lnTo>
                    <a:lnTo>
                      <a:pt x="6271" y="20604"/>
                    </a:lnTo>
                    <a:lnTo>
                      <a:pt x="6283" y="20590"/>
                    </a:lnTo>
                    <a:lnTo>
                      <a:pt x="6295" y="20576"/>
                    </a:lnTo>
                    <a:lnTo>
                      <a:pt x="6310" y="20558"/>
                    </a:lnTo>
                    <a:lnTo>
                      <a:pt x="6323" y="20541"/>
                    </a:lnTo>
                    <a:lnTo>
                      <a:pt x="6337" y="20523"/>
                    </a:lnTo>
                    <a:lnTo>
                      <a:pt x="6350" y="20504"/>
                    </a:lnTo>
                    <a:lnTo>
                      <a:pt x="6364" y="20483"/>
                    </a:lnTo>
                    <a:lnTo>
                      <a:pt x="6377" y="20463"/>
                    </a:lnTo>
                    <a:lnTo>
                      <a:pt x="6392" y="20439"/>
                    </a:lnTo>
                    <a:lnTo>
                      <a:pt x="6406" y="20415"/>
                    </a:lnTo>
                    <a:lnTo>
                      <a:pt x="6420" y="20390"/>
                    </a:lnTo>
                    <a:lnTo>
                      <a:pt x="6435" y="20365"/>
                    </a:lnTo>
                    <a:lnTo>
                      <a:pt x="6448" y="20338"/>
                    </a:lnTo>
                    <a:lnTo>
                      <a:pt x="6463" y="20309"/>
                    </a:lnTo>
                    <a:lnTo>
                      <a:pt x="6478" y="20281"/>
                    </a:lnTo>
                    <a:lnTo>
                      <a:pt x="6492" y="20251"/>
                    </a:lnTo>
                    <a:lnTo>
                      <a:pt x="6507" y="20220"/>
                    </a:lnTo>
                    <a:lnTo>
                      <a:pt x="6521" y="20188"/>
                    </a:lnTo>
                    <a:lnTo>
                      <a:pt x="6536" y="20154"/>
                    </a:lnTo>
                    <a:lnTo>
                      <a:pt x="6550" y="20120"/>
                    </a:lnTo>
                    <a:lnTo>
                      <a:pt x="6565" y="20085"/>
                    </a:lnTo>
                    <a:lnTo>
                      <a:pt x="6580" y="20048"/>
                    </a:lnTo>
                    <a:lnTo>
                      <a:pt x="6594" y="20011"/>
                    </a:lnTo>
                    <a:lnTo>
                      <a:pt x="6609" y="19973"/>
                    </a:lnTo>
                    <a:lnTo>
                      <a:pt x="6624" y="19934"/>
                    </a:lnTo>
                    <a:lnTo>
                      <a:pt x="6638" y="19893"/>
                    </a:lnTo>
                    <a:lnTo>
                      <a:pt x="6653" y="19852"/>
                    </a:lnTo>
                    <a:lnTo>
                      <a:pt x="6668" y="19810"/>
                    </a:lnTo>
                    <a:lnTo>
                      <a:pt x="6684" y="19766"/>
                    </a:lnTo>
                    <a:lnTo>
                      <a:pt x="6698" y="19723"/>
                    </a:lnTo>
                    <a:lnTo>
                      <a:pt x="6713" y="19678"/>
                    </a:lnTo>
                    <a:lnTo>
                      <a:pt x="6728" y="19632"/>
                    </a:lnTo>
                    <a:lnTo>
                      <a:pt x="6743" y="19585"/>
                    </a:lnTo>
                    <a:lnTo>
                      <a:pt x="6758" y="19537"/>
                    </a:lnTo>
                    <a:lnTo>
                      <a:pt x="6773" y="19488"/>
                    </a:lnTo>
                    <a:lnTo>
                      <a:pt x="6788" y="19439"/>
                    </a:lnTo>
                    <a:lnTo>
                      <a:pt x="6802" y="19388"/>
                    </a:lnTo>
                    <a:lnTo>
                      <a:pt x="6817" y="19337"/>
                    </a:lnTo>
                    <a:lnTo>
                      <a:pt x="6832" y="19284"/>
                    </a:lnTo>
                    <a:lnTo>
                      <a:pt x="6847" y="19231"/>
                    </a:lnTo>
                    <a:lnTo>
                      <a:pt x="6862" y="19177"/>
                    </a:lnTo>
                    <a:lnTo>
                      <a:pt x="6877" y="19122"/>
                    </a:lnTo>
                    <a:lnTo>
                      <a:pt x="6892" y="19066"/>
                    </a:lnTo>
                    <a:lnTo>
                      <a:pt x="6907" y="19008"/>
                    </a:lnTo>
                    <a:lnTo>
                      <a:pt x="6922" y="18950"/>
                    </a:lnTo>
                    <a:lnTo>
                      <a:pt x="6936" y="18892"/>
                    </a:lnTo>
                    <a:lnTo>
                      <a:pt x="6951" y="18833"/>
                    </a:lnTo>
                    <a:lnTo>
                      <a:pt x="6966" y="18773"/>
                    </a:lnTo>
                    <a:lnTo>
                      <a:pt x="6981" y="18711"/>
                    </a:lnTo>
                    <a:lnTo>
                      <a:pt x="6996" y="18649"/>
                    </a:lnTo>
                    <a:lnTo>
                      <a:pt x="7011" y="18586"/>
                    </a:lnTo>
                    <a:lnTo>
                      <a:pt x="7026" y="18523"/>
                    </a:lnTo>
                    <a:lnTo>
                      <a:pt x="7041" y="18458"/>
                    </a:lnTo>
                    <a:lnTo>
                      <a:pt x="7056" y="18393"/>
                    </a:lnTo>
                    <a:lnTo>
                      <a:pt x="7071" y="18326"/>
                    </a:lnTo>
                    <a:lnTo>
                      <a:pt x="7086" y="18259"/>
                    </a:lnTo>
                    <a:lnTo>
                      <a:pt x="7101" y="18192"/>
                    </a:lnTo>
                    <a:lnTo>
                      <a:pt x="7116" y="18124"/>
                    </a:lnTo>
                    <a:lnTo>
                      <a:pt x="7131" y="18054"/>
                    </a:lnTo>
                    <a:lnTo>
                      <a:pt x="7146" y="17984"/>
                    </a:lnTo>
                    <a:lnTo>
                      <a:pt x="7161" y="17914"/>
                    </a:lnTo>
                    <a:lnTo>
                      <a:pt x="7175" y="17842"/>
                    </a:lnTo>
                    <a:lnTo>
                      <a:pt x="7190" y="17770"/>
                    </a:lnTo>
                    <a:lnTo>
                      <a:pt x="7205" y="17696"/>
                    </a:lnTo>
                    <a:lnTo>
                      <a:pt x="7220" y="17623"/>
                    </a:lnTo>
                    <a:lnTo>
                      <a:pt x="7235" y="17549"/>
                    </a:lnTo>
                    <a:lnTo>
                      <a:pt x="7250" y="17473"/>
                    </a:lnTo>
                    <a:lnTo>
                      <a:pt x="7265" y="17397"/>
                    </a:lnTo>
                    <a:lnTo>
                      <a:pt x="7280" y="17321"/>
                    </a:lnTo>
                    <a:lnTo>
                      <a:pt x="7295" y="17243"/>
                    </a:lnTo>
                    <a:lnTo>
                      <a:pt x="7310" y="17165"/>
                    </a:lnTo>
                    <a:lnTo>
                      <a:pt x="7325" y="17087"/>
                    </a:lnTo>
                    <a:lnTo>
                      <a:pt x="7340" y="17008"/>
                    </a:lnTo>
                    <a:lnTo>
                      <a:pt x="7356" y="16926"/>
                    </a:lnTo>
                    <a:lnTo>
                      <a:pt x="7371" y="16847"/>
                    </a:lnTo>
                    <a:lnTo>
                      <a:pt x="7386" y="16765"/>
                    </a:lnTo>
                    <a:lnTo>
                      <a:pt x="7401" y="16683"/>
                    </a:lnTo>
                    <a:lnTo>
                      <a:pt x="7416" y="16600"/>
                    </a:lnTo>
                    <a:lnTo>
                      <a:pt x="7431" y="16517"/>
                    </a:lnTo>
                    <a:lnTo>
                      <a:pt x="7446" y="16434"/>
                    </a:lnTo>
                    <a:lnTo>
                      <a:pt x="7461" y="16350"/>
                    </a:lnTo>
                    <a:lnTo>
                      <a:pt x="7476" y="16265"/>
                    </a:lnTo>
                    <a:lnTo>
                      <a:pt x="7491" y="16179"/>
                    </a:lnTo>
                    <a:lnTo>
                      <a:pt x="7506" y="16093"/>
                    </a:lnTo>
                    <a:lnTo>
                      <a:pt x="7521" y="16006"/>
                    </a:lnTo>
                    <a:lnTo>
                      <a:pt x="7536" y="15918"/>
                    </a:lnTo>
                    <a:lnTo>
                      <a:pt x="7551" y="15830"/>
                    </a:lnTo>
                    <a:lnTo>
                      <a:pt x="7566" y="15742"/>
                    </a:lnTo>
                    <a:lnTo>
                      <a:pt x="7581" y="15654"/>
                    </a:lnTo>
                    <a:lnTo>
                      <a:pt x="7596" y="15564"/>
                    </a:lnTo>
                    <a:lnTo>
                      <a:pt x="7611" y="15474"/>
                    </a:lnTo>
                    <a:lnTo>
                      <a:pt x="7626" y="15384"/>
                    </a:lnTo>
                    <a:lnTo>
                      <a:pt x="7641" y="15292"/>
                    </a:lnTo>
                    <a:lnTo>
                      <a:pt x="7656" y="15201"/>
                    </a:lnTo>
                    <a:lnTo>
                      <a:pt x="7671" y="15109"/>
                    </a:lnTo>
                    <a:lnTo>
                      <a:pt x="7686" y="15016"/>
                    </a:lnTo>
                    <a:lnTo>
                      <a:pt x="7701" y="14923"/>
                    </a:lnTo>
                    <a:lnTo>
                      <a:pt x="7716" y="14830"/>
                    </a:lnTo>
                    <a:lnTo>
                      <a:pt x="7731" y="14736"/>
                    </a:lnTo>
                    <a:lnTo>
                      <a:pt x="7746" y="14642"/>
                    </a:lnTo>
                    <a:lnTo>
                      <a:pt x="7761" y="14547"/>
                    </a:lnTo>
                    <a:lnTo>
                      <a:pt x="7776" y="14452"/>
                    </a:lnTo>
                    <a:lnTo>
                      <a:pt x="7791" y="14357"/>
                    </a:lnTo>
                    <a:lnTo>
                      <a:pt x="7806" y="14262"/>
                    </a:lnTo>
                    <a:lnTo>
                      <a:pt x="7821" y="14165"/>
                    </a:lnTo>
                    <a:lnTo>
                      <a:pt x="7836" y="14069"/>
                    </a:lnTo>
                    <a:lnTo>
                      <a:pt x="7851" y="13972"/>
                    </a:lnTo>
                    <a:lnTo>
                      <a:pt x="7866" y="13874"/>
                    </a:lnTo>
                    <a:lnTo>
                      <a:pt x="7881" y="13777"/>
                    </a:lnTo>
                    <a:lnTo>
                      <a:pt x="7896" y="13678"/>
                    </a:lnTo>
                    <a:lnTo>
                      <a:pt x="7911" y="13580"/>
                    </a:lnTo>
                    <a:lnTo>
                      <a:pt x="7926" y="13481"/>
                    </a:lnTo>
                    <a:lnTo>
                      <a:pt x="7941" y="13382"/>
                    </a:lnTo>
                    <a:lnTo>
                      <a:pt x="7956" y="13283"/>
                    </a:lnTo>
                    <a:lnTo>
                      <a:pt x="7971" y="13183"/>
                    </a:lnTo>
                    <a:lnTo>
                      <a:pt x="7986" y="13084"/>
                    </a:lnTo>
                    <a:lnTo>
                      <a:pt x="8001" y="12983"/>
                    </a:lnTo>
                    <a:lnTo>
                      <a:pt x="8016" y="12883"/>
                    </a:lnTo>
                    <a:lnTo>
                      <a:pt x="8032" y="12781"/>
                    </a:lnTo>
                    <a:lnTo>
                      <a:pt x="8047" y="12682"/>
                    </a:lnTo>
                    <a:lnTo>
                      <a:pt x="8062" y="12581"/>
                    </a:lnTo>
                    <a:lnTo>
                      <a:pt x="8076" y="12480"/>
                    </a:lnTo>
                    <a:lnTo>
                      <a:pt x="8092" y="12378"/>
                    </a:lnTo>
                    <a:lnTo>
                      <a:pt x="8106" y="12277"/>
                    </a:lnTo>
                    <a:lnTo>
                      <a:pt x="8121" y="12175"/>
                    </a:lnTo>
                    <a:lnTo>
                      <a:pt x="8136" y="12073"/>
                    </a:lnTo>
                    <a:lnTo>
                      <a:pt x="8151" y="11971"/>
                    </a:lnTo>
                    <a:lnTo>
                      <a:pt x="8166" y="11868"/>
                    </a:lnTo>
                    <a:lnTo>
                      <a:pt x="8181" y="11766"/>
                    </a:lnTo>
                    <a:lnTo>
                      <a:pt x="8196" y="11663"/>
                    </a:lnTo>
                    <a:lnTo>
                      <a:pt x="8211" y="11560"/>
                    </a:lnTo>
                    <a:lnTo>
                      <a:pt x="8226" y="11458"/>
                    </a:lnTo>
                    <a:lnTo>
                      <a:pt x="8241" y="11355"/>
                    </a:lnTo>
                    <a:lnTo>
                      <a:pt x="8256" y="11251"/>
                    </a:lnTo>
                    <a:lnTo>
                      <a:pt x="8271" y="11148"/>
                    </a:lnTo>
                    <a:lnTo>
                      <a:pt x="8286" y="11045"/>
                    </a:lnTo>
                    <a:lnTo>
                      <a:pt x="8301" y="10942"/>
                    </a:lnTo>
                    <a:lnTo>
                      <a:pt x="8316" y="10838"/>
                    </a:lnTo>
                    <a:lnTo>
                      <a:pt x="8331" y="10735"/>
                    </a:lnTo>
                    <a:lnTo>
                      <a:pt x="8346" y="10631"/>
                    </a:lnTo>
                    <a:lnTo>
                      <a:pt x="8361" y="10528"/>
                    </a:lnTo>
                    <a:lnTo>
                      <a:pt x="8376" y="10425"/>
                    </a:lnTo>
                    <a:lnTo>
                      <a:pt x="8391" y="10321"/>
                    </a:lnTo>
                    <a:lnTo>
                      <a:pt x="8406" y="10218"/>
                    </a:lnTo>
                    <a:lnTo>
                      <a:pt x="8421" y="10114"/>
                    </a:lnTo>
                    <a:lnTo>
                      <a:pt x="8436" y="10011"/>
                    </a:lnTo>
                    <a:lnTo>
                      <a:pt x="8451" y="9907"/>
                    </a:lnTo>
                    <a:lnTo>
                      <a:pt x="8466" y="9804"/>
                    </a:lnTo>
                    <a:lnTo>
                      <a:pt x="8481" y="9701"/>
                    </a:lnTo>
                    <a:lnTo>
                      <a:pt x="8496" y="9598"/>
                    </a:lnTo>
                    <a:lnTo>
                      <a:pt x="8511" y="9495"/>
                    </a:lnTo>
                    <a:lnTo>
                      <a:pt x="8526" y="9392"/>
                    </a:lnTo>
                    <a:lnTo>
                      <a:pt x="8541" y="9289"/>
                    </a:lnTo>
                    <a:lnTo>
                      <a:pt x="8556" y="9186"/>
                    </a:lnTo>
                    <a:lnTo>
                      <a:pt x="8571" y="9083"/>
                    </a:lnTo>
                    <a:lnTo>
                      <a:pt x="8586" y="8981"/>
                    </a:lnTo>
                    <a:lnTo>
                      <a:pt x="8601" y="8878"/>
                    </a:lnTo>
                    <a:lnTo>
                      <a:pt x="8616" y="8776"/>
                    </a:lnTo>
                    <a:lnTo>
                      <a:pt x="8631" y="8674"/>
                    </a:lnTo>
                    <a:lnTo>
                      <a:pt x="8646" y="8572"/>
                    </a:lnTo>
                    <a:lnTo>
                      <a:pt x="8662" y="8470"/>
                    </a:lnTo>
                    <a:lnTo>
                      <a:pt x="8676" y="8369"/>
                    </a:lnTo>
                    <a:lnTo>
                      <a:pt x="8692" y="8267"/>
                    </a:lnTo>
                    <a:lnTo>
                      <a:pt x="8708" y="8165"/>
                    </a:lnTo>
                    <a:lnTo>
                      <a:pt x="8723" y="8065"/>
                    </a:lnTo>
                    <a:lnTo>
                      <a:pt x="8738" y="7964"/>
                    </a:lnTo>
                    <a:lnTo>
                      <a:pt x="8753" y="7864"/>
                    </a:lnTo>
                    <a:lnTo>
                      <a:pt x="8768" y="7764"/>
                    </a:lnTo>
                    <a:lnTo>
                      <a:pt x="8783" y="7664"/>
                    </a:lnTo>
                    <a:lnTo>
                      <a:pt x="8798" y="7564"/>
                    </a:lnTo>
                    <a:lnTo>
                      <a:pt x="8813" y="7465"/>
                    </a:lnTo>
                    <a:lnTo>
                      <a:pt x="8828" y="7366"/>
                    </a:lnTo>
                    <a:lnTo>
                      <a:pt x="8843" y="7267"/>
                    </a:lnTo>
                    <a:lnTo>
                      <a:pt x="8858" y="7169"/>
                    </a:lnTo>
                    <a:lnTo>
                      <a:pt x="8873" y="7071"/>
                    </a:lnTo>
                    <a:lnTo>
                      <a:pt x="8888" y="6973"/>
                    </a:lnTo>
                    <a:lnTo>
                      <a:pt x="8903" y="6876"/>
                    </a:lnTo>
                    <a:lnTo>
                      <a:pt x="8918" y="6779"/>
                    </a:lnTo>
                    <a:lnTo>
                      <a:pt x="8933" y="6682"/>
                    </a:lnTo>
                    <a:lnTo>
                      <a:pt x="8948" y="6586"/>
                    </a:lnTo>
                    <a:lnTo>
                      <a:pt x="8963" y="6490"/>
                    </a:lnTo>
                    <a:lnTo>
                      <a:pt x="8978" y="6394"/>
                    </a:lnTo>
                    <a:lnTo>
                      <a:pt x="8993" y="6299"/>
                    </a:lnTo>
                    <a:lnTo>
                      <a:pt x="9008" y="6204"/>
                    </a:lnTo>
                    <a:lnTo>
                      <a:pt x="9023" y="6110"/>
                    </a:lnTo>
                    <a:lnTo>
                      <a:pt x="9038" y="6016"/>
                    </a:lnTo>
                    <a:lnTo>
                      <a:pt x="9053" y="5923"/>
                    </a:lnTo>
                    <a:lnTo>
                      <a:pt x="9068" y="5830"/>
                    </a:lnTo>
                    <a:lnTo>
                      <a:pt x="9083" y="5737"/>
                    </a:lnTo>
                    <a:lnTo>
                      <a:pt x="9098" y="5645"/>
                    </a:lnTo>
                    <a:lnTo>
                      <a:pt x="9113" y="5554"/>
                    </a:lnTo>
                    <a:lnTo>
                      <a:pt x="9128" y="5463"/>
                    </a:lnTo>
                    <a:lnTo>
                      <a:pt x="9143" y="5372"/>
                    </a:lnTo>
                    <a:lnTo>
                      <a:pt x="9158" y="5282"/>
                    </a:lnTo>
                    <a:lnTo>
                      <a:pt x="9173" y="5193"/>
                    </a:lnTo>
                    <a:lnTo>
                      <a:pt x="9188" y="5104"/>
                    </a:lnTo>
                    <a:lnTo>
                      <a:pt x="9203" y="5015"/>
                    </a:lnTo>
                    <a:lnTo>
                      <a:pt x="9218" y="4926"/>
                    </a:lnTo>
                    <a:lnTo>
                      <a:pt x="9233" y="4839"/>
                    </a:lnTo>
                    <a:lnTo>
                      <a:pt x="9248" y="4752"/>
                    </a:lnTo>
                    <a:lnTo>
                      <a:pt x="9263" y="4666"/>
                    </a:lnTo>
                    <a:lnTo>
                      <a:pt x="9278" y="4580"/>
                    </a:lnTo>
                    <a:lnTo>
                      <a:pt x="9293" y="4495"/>
                    </a:lnTo>
                    <a:lnTo>
                      <a:pt x="9308" y="4411"/>
                    </a:lnTo>
                    <a:lnTo>
                      <a:pt x="9323" y="4327"/>
                    </a:lnTo>
                    <a:lnTo>
                      <a:pt x="9338" y="4243"/>
                    </a:lnTo>
                    <a:lnTo>
                      <a:pt x="9353" y="4160"/>
                    </a:lnTo>
                    <a:lnTo>
                      <a:pt x="9368" y="4078"/>
                    </a:lnTo>
                    <a:lnTo>
                      <a:pt x="9384" y="3995"/>
                    </a:lnTo>
                    <a:lnTo>
                      <a:pt x="9399" y="3916"/>
                    </a:lnTo>
                    <a:lnTo>
                      <a:pt x="9414" y="3836"/>
                    </a:lnTo>
                    <a:lnTo>
                      <a:pt x="9429" y="3756"/>
                    </a:lnTo>
                    <a:lnTo>
                      <a:pt x="9444" y="3677"/>
                    </a:lnTo>
                    <a:lnTo>
                      <a:pt x="9459" y="3598"/>
                    </a:lnTo>
                    <a:lnTo>
                      <a:pt x="9474" y="3521"/>
                    </a:lnTo>
                    <a:lnTo>
                      <a:pt x="9489" y="3444"/>
                    </a:lnTo>
                    <a:lnTo>
                      <a:pt x="9504" y="3368"/>
                    </a:lnTo>
                    <a:lnTo>
                      <a:pt x="9519" y="3293"/>
                    </a:lnTo>
                    <a:lnTo>
                      <a:pt x="9534" y="3218"/>
                    </a:lnTo>
                    <a:lnTo>
                      <a:pt x="9549" y="3143"/>
                    </a:lnTo>
                    <a:lnTo>
                      <a:pt x="9564" y="3070"/>
                    </a:lnTo>
                    <a:lnTo>
                      <a:pt x="9579" y="2998"/>
                    </a:lnTo>
                    <a:lnTo>
                      <a:pt x="9594" y="2926"/>
                    </a:lnTo>
                    <a:lnTo>
                      <a:pt x="9610" y="2855"/>
                    </a:lnTo>
                    <a:lnTo>
                      <a:pt x="9625" y="2784"/>
                    </a:lnTo>
                    <a:lnTo>
                      <a:pt x="9640" y="2714"/>
                    </a:lnTo>
                    <a:lnTo>
                      <a:pt x="9655" y="2646"/>
                    </a:lnTo>
                    <a:lnTo>
                      <a:pt x="9670" y="2578"/>
                    </a:lnTo>
                    <a:lnTo>
                      <a:pt x="9685" y="2510"/>
                    </a:lnTo>
                    <a:lnTo>
                      <a:pt x="9700" y="2444"/>
                    </a:lnTo>
                    <a:lnTo>
                      <a:pt x="9715" y="2378"/>
                    </a:lnTo>
                    <a:lnTo>
                      <a:pt x="9730" y="2313"/>
                    </a:lnTo>
                    <a:lnTo>
                      <a:pt x="9745" y="2249"/>
                    </a:lnTo>
                    <a:lnTo>
                      <a:pt x="9760" y="2186"/>
                    </a:lnTo>
                    <a:lnTo>
                      <a:pt x="9775" y="2123"/>
                    </a:lnTo>
                    <a:lnTo>
                      <a:pt x="9790" y="2062"/>
                    </a:lnTo>
                    <a:lnTo>
                      <a:pt x="9805" y="2001"/>
                    </a:lnTo>
                    <a:lnTo>
                      <a:pt x="9820" y="1941"/>
                    </a:lnTo>
                    <a:lnTo>
                      <a:pt x="9835" y="1882"/>
                    </a:lnTo>
                    <a:lnTo>
                      <a:pt x="9851" y="1823"/>
                    </a:lnTo>
                    <a:lnTo>
                      <a:pt x="9866" y="1766"/>
                    </a:lnTo>
                    <a:lnTo>
                      <a:pt x="9881" y="1709"/>
                    </a:lnTo>
                    <a:lnTo>
                      <a:pt x="9896" y="1653"/>
                    </a:lnTo>
                    <a:lnTo>
                      <a:pt x="9911" y="1598"/>
                    </a:lnTo>
                    <a:lnTo>
                      <a:pt x="9926" y="1544"/>
                    </a:lnTo>
                    <a:lnTo>
                      <a:pt x="9941" y="1491"/>
                    </a:lnTo>
                    <a:lnTo>
                      <a:pt x="9956" y="1439"/>
                    </a:lnTo>
                    <a:lnTo>
                      <a:pt x="9971" y="1387"/>
                    </a:lnTo>
                    <a:lnTo>
                      <a:pt x="9987" y="1337"/>
                    </a:lnTo>
                    <a:lnTo>
                      <a:pt x="10002" y="1287"/>
                    </a:lnTo>
                    <a:cubicBezTo>
                      <a:pt x="10017" y="1237"/>
                      <a:pt x="10071" y="1208"/>
                      <a:pt x="10122" y="1224"/>
                    </a:cubicBezTo>
                    <a:cubicBezTo>
                      <a:pt x="10172" y="1239"/>
                      <a:pt x="10201" y="1293"/>
                      <a:pt x="10185" y="1344"/>
                    </a:cubicBezTo>
                    <a:lnTo>
                      <a:pt x="10170" y="1392"/>
                    </a:lnTo>
                    <a:lnTo>
                      <a:pt x="10156" y="1442"/>
                    </a:lnTo>
                    <a:lnTo>
                      <a:pt x="10141" y="1492"/>
                    </a:lnTo>
                    <a:lnTo>
                      <a:pt x="10126" y="1544"/>
                    </a:lnTo>
                    <a:lnTo>
                      <a:pt x="10111" y="1597"/>
                    </a:lnTo>
                    <a:lnTo>
                      <a:pt x="10096" y="1649"/>
                    </a:lnTo>
                    <a:lnTo>
                      <a:pt x="10081" y="1704"/>
                    </a:lnTo>
                    <a:lnTo>
                      <a:pt x="10066" y="1758"/>
                    </a:lnTo>
                    <a:lnTo>
                      <a:pt x="10051" y="1815"/>
                    </a:lnTo>
                    <a:lnTo>
                      <a:pt x="10036" y="1872"/>
                    </a:lnTo>
                    <a:lnTo>
                      <a:pt x="10022" y="1929"/>
                    </a:lnTo>
                    <a:lnTo>
                      <a:pt x="10007" y="1988"/>
                    </a:lnTo>
                    <a:lnTo>
                      <a:pt x="9992" y="2046"/>
                    </a:lnTo>
                    <a:lnTo>
                      <a:pt x="9977" y="2107"/>
                    </a:lnTo>
                    <a:lnTo>
                      <a:pt x="9962" y="2168"/>
                    </a:lnTo>
                    <a:lnTo>
                      <a:pt x="9947" y="2231"/>
                    </a:lnTo>
                    <a:lnTo>
                      <a:pt x="9932" y="2294"/>
                    </a:lnTo>
                    <a:lnTo>
                      <a:pt x="9917" y="2356"/>
                    </a:lnTo>
                    <a:lnTo>
                      <a:pt x="9902" y="2421"/>
                    </a:lnTo>
                    <a:lnTo>
                      <a:pt x="9887" y="2487"/>
                    </a:lnTo>
                    <a:lnTo>
                      <a:pt x="9872" y="2552"/>
                    </a:lnTo>
                    <a:lnTo>
                      <a:pt x="9857" y="2619"/>
                    </a:lnTo>
                    <a:lnTo>
                      <a:pt x="9842" y="2687"/>
                    </a:lnTo>
                    <a:lnTo>
                      <a:pt x="9827" y="2755"/>
                    </a:lnTo>
                    <a:lnTo>
                      <a:pt x="9812" y="2825"/>
                    </a:lnTo>
                    <a:lnTo>
                      <a:pt x="9797" y="2894"/>
                    </a:lnTo>
                    <a:lnTo>
                      <a:pt x="9782" y="2965"/>
                    </a:lnTo>
                    <a:lnTo>
                      <a:pt x="9767" y="3037"/>
                    </a:lnTo>
                    <a:lnTo>
                      <a:pt x="9753" y="3109"/>
                    </a:lnTo>
                    <a:lnTo>
                      <a:pt x="9738" y="3182"/>
                    </a:lnTo>
                    <a:lnTo>
                      <a:pt x="9723" y="3255"/>
                    </a:lnTo>
                    <a:lnTo>
                      <a:pt x="9708" y="3330"/>
                    </a:lnTo>
                    <a:lnTo>
                      <a:pt x="9693" y="3405"/>
                    </a:lnTo>
                    <a:lnTo>
                      <a:pt x="9678" y="3481"/>
                    </a:lnTo>
                    <a:lnTo>
                      <a:pt x="9663" y="3558"/>
                    </a:lnTo>
                    <a:lnTo>
                      <a:pt x="9648" y="3635"/>
                    </a:lnTo>
                    <a:lnTo>
                      <a:pt x="9633" y="3712"/>
                    </a:lnTo>
                    <a:lnTo>
                      <a:pt x="9618" y="3791"/>
                    </a:lnTo>
                    <a:lnTo>
                      <a:pt x="9603" y="3871"/>
                    </a:lnTo>
                    <a:lnTo>
                      <a:pt x="9588" y="3951"/>
                    </a:lnTo>
                    <a:lnTo>
                      <a:pt x="9573" y="4032"/>
                    </a:lnTo>
                    <a:lnTo>
                      <a:pt x="9557" y="4113"/>
                    </a:lnTo>
                    <a:lnTo>
                      <a:pt x="9542" y="4195"/>
                    </a:lnTo>
                    <a:lnTo>
                      <a:pt x="9527" y="4276"/>
                    </a:lnTo>
                    <a:lnTo>
                      <a:pt x="9512" y="4360"/>
                    </a:lnTo>
                    <a:lnTo>
                      <a:pt x="9497" y="4444"/>
                    </a:lnTo>
                    <a:lnTo>
                      <a:pt x="9482" y="4528"/>
                    </a:lnTo>
                    <a:lnTo>
                      <a:pt x="9467" y="4613"/>
                    </a:lnTo>
                    <a:lnTo>
                      <a:pt x="9452" y="4699"/>
                    </a:lnTo>
                    <a:lnTo>
                      <a:pt x="9437" y="4785"/>
                    </a:lnTo>
                    <a:lnTo>
                      <a:pt x="9422" y="4872"/>
                    </a:lnTo>
                    <a:lnTo>
                      <a:pt x="9407" y="4959"/>
                    </a:lnTo>
                    <a:lnTo>
                      <a:pt x="9392" y="5046"/>
                    </a:lnTo>
                    <a:lnTo>
                      <a:pt x="9377" y="5135"/>
                    </a:lnTo>
                    <a:lnTo>
                      <a:pt x="9362" y="5224"/>
                    </a:lnTo>
                    <a:lnTo>
                      <a:pt x="9347" y="5313"/>
                    </a:lnTo>
                    <a:lnTo>
                      <a:pt x="9332" y="5403"/>
                    </a:lnTo>
                    <a:lnTo>
                      <a:pt x="9317" y="5494"/>
                    </a:lnTo>
                    <a:lnTo>
                      <a:pt x="9302" y="5585"/>
                    </a:lnTo>
                    <a:lnTo>
                      <a:pt x="9287" y="5676"/>
                    </a:lnTo>
                    <a:lnTo>
                      <a:pt x="9272" y="5768"/>
                    </a:lnTo>
                    <a:lnTo>
                      <a:pt x="9257" y="5861"/>
                    </a:lnTo>
                    <a:lnTo>
                      <a:pt x="9242" y="5954"/>
                    </a:lnTo>
                    <a:lnTo>
                      <a:pt x="9227" y="6047"/>
                    </a:lnTo>
                    <a:lnTo>
                      <a:pt x="9212" y="6141"/>
                    </a:lnTo>
                    <a:lnTo>
                      <a:pt x="9197" y="6234"/>
                    </a:lnTo>
                    <a:lnTo>
                      <a:pt x="9182" y="6329"/>
                    </a:lnTo>
                    <a:lnTo>
                      <a:pt x="9167" y="6424"/>
                    </a:lnTo>
                    <a:lnTo>
                      <a:pt x="9152" y="6519"/>
                    </a:lnTo>
                    <a:lnTo>
                      <a:pt x="9137" y="6615"/>
                    </a:lnTo>
                    <a:lnTo>
                      <a:pt x="9122" y="6711"/>
                    </a:lnTo>
                    <a:lnTo>
                      <a:pt x="9107" y="6808"/>
                    </a:lnTo>
                    <a:lnTo>
                      <a:pt x="9092" y="6905"/>
                    </a:lnTo>
                    <a:lnTo>
                      <a:pt x="9077" y="7002"/>
                    </a:lnTo>
                    <a:lnTo>
                      <a:pt x="9062" y="7100"/>
                    </a:lnTo>
                    <a:lnTo>
                      <a:pt x="9047" y="7198"/>
                    </a:lnTo>
                    <a:lnTo>
                      <a:pt x="9032" y="7296"/>
                    </a:lnTo>
                    <a:lnTo>
                      <a:pt x="9017" y="7395"/>
                    </a:lnTo>
                    <a:lnTo>
                      <a:pt x="9002" y="7494"/>
                    </a:lnTo>
                    <a:lnTo>
                      <a:pt x="8987" y="7593"/>
                    </a:lnTo>
                    <a:lnTo>
                      <a:pt x="8972" y="7693"/>
                    </a:lnTo>
                    <a:lnTo>
                      <a:pt x="8957" y="7793"/>
                    </a:lnTo>
                    <a:lnTo>
                      <a:pt x="8942" y="7893"/>
                    </a:lnTo>
                    <a:lnTo>
                      <a:pt x="8927" y="7993"/>
                    </a:lnTo>
                    <a:lnTo>
                      <a:pt x="8912" y="8094"/>
                    </a:lnTo>
                    <a:lnTo>
                      <a:pt x="8897" y="8195"/>
                    </a:lnTo>
                    <a:lnTo>
                      <a:pt x="8881" y="8296"/>
                    </a:lnTo>
                    <a:lnTo>
                      <a:pt x="8866" y="8396"/>
                    </a:lnTo>
                    <a:lnTo>
                      <a:pt x="8851" y="8499"/>
                    </a:lnTo>
                    <a:lnTo>
                      <a:pt x="8836" y="8599"/>
                    </a:lnTo>
                    <a:lnTo>
                      <a:pt x="8821" y="8701"/>
                    </a:lnTo>
                    <a:lnTo>
                      <a:pt x="8806" y="8803"/>
                    </a:lnTo>
                    <a:lnTo>
                      <a:pt x="8791" y="8905"/>
                    </a:lnTo>
                    <a:lnTo>
                      <a:pt x="8776" y="9008"/>
                    </a:lnTo>
                    <a:lnTo>
                      <a:pt x="8761" y="9110"/>
                    </a:lnTo>
                    <a:lnTo>
                      <a:pt x="8746" y="9213"/>
                    </a:lnTo>
                    <a:lnTo>
                      <a:pt x="8731" y="9316"/>
                    </a:lnTo>
                    <a:lnTo>
                      <a:pt x="8716" y="9419"/>
                    </a:lnTo>
                    <a:lnTo>
                      <a:pt x="8701" y="9522"/>
                    </a:lnTo>
                    <a:lnTo>
                      <a:pt x="8686" y="9625"/>
                    </a:lnTo>
                    <a:lnTo>
                      <a:pt x="8671" y="9728"/>
                    </a:lnTo>
                    <a:lnTo>
                      <a:pt x="8656" y="9831"/>
                    </a:lnTo>
                    <a:lnTo>
                      <a:pt x="8641" y="9934"/>
                    </a:lnTo>
                    <a:lnTo>
                      <a:pt x="8626" y="10038"/>
                    </a:lnTo>
                    <a:lnTo>
                      <a:pt x="8611" y="10141"/>
                    </a:lnTo>
                    <a:lnTo>
                      <a:pt x="8596" y="10245"/>
                    </a:lnTo>
                    <a:lnTo>
                      <a:pt x="8581" y="10348"/>
                    </a:lnTo>
                    <a:lnTo>
                      <a:pt x="8566" y="10452"/>
                    </a:lnTo>
                    <a:lnTo>
                      <a:pt x="8551" y="10555"/>
                    </a:lnTo>
                    <a:lnTo>
                      <a:pt x="8536" y="10658"/>
                    </a:lnTo>
                    <a:lnTo>
                      <a:pt x="8521" y="10762"/>
                    </a:lnTo>
                    <a:lnTo>
                      <a:pt x="8506" y="10865"/>
                    </a:lnTo>
                    <a:lnTo>
                      <a:pt x="8491" y="10969"/>
                    </a:lnTo>
                    <a:lnTo>
                      <a:pt x="8476" y="11072"/>
                    </a:lnTo>
                    <a:lnTo>
                      <a:pt x="8461" y="11175"/>
                    </a:lnTo>
                    <a:lnTo>
                      <a:pt x="8446" y="11278"/>
                    </a:lnTo>
                    <a:lnTo>
                      <a:pt x="8431" y="11382"/>
                    </a:lnTo>
                    <a:lnTo>
                      <a:pt x="8416" y="11485"/>
                    </a:lnTo>
                    <a:lnTo>
                      <a:pt x="8401" y="11587"/>
                    </a:lnTo>
                    <a:lnTo>
                      <a:pt x="8386" y="11690"/>
                    </a:lnTo>
                    <a:lnTo>
                      <a:pt x="8371" y="11793"/>
                    </a:lnTo>
                    <a:lnTo>
                      <a:pt x="8356" y="11895"/>
                    </a:lnTo>
                    <a:lnTo>
                      <a:pt x="8341" y="11998"/>
                    </a:lnTo>
                    <a:lnTo>
                      <a:pt x="8326" y="12100"/>
                    </a:lnTo>
                    <a:lnTo>
                      <a:pt x="8311" y="12202"/>
                    </a:lnTo>
                    <a:lnTo>
                      <a:pt x="8296" y="12304"/>
                    </a:lnTo>
                    <a:lnTo>
                      <a:pt x="8281" y="12407"/>
                    </a:lnTo>
                    <a:lnTo>
                      <a:pt x="8266" y="12507"/>
                    </a:lnTo>
                    <a:lnTo>
                      <a:pt x="8251" y="12610"/>
                    </a:lnTo>
                    <a:lnTo>
                      <a:pt x="8236" y="12711"/>
                    </a:lnTo>
                    <a:lnTo>
                      <a:pt x="8221" y="12811"/>
                    </a:lnTo>
                    <a:lnTo>
                      <a:pt x="8205" y="12912"/>
                    </a:lnTo>
                    <a:lnTo>
                      <a:pt x="8190" y="13012"/>
                    </a:lnTo>
                    <a:lnTo>
                      <a:pt x="8175" y="13113"/>
                    </a:lnTo>
                    <a:lnTo>
                      <a:pt x="8160" y="13212"/>
                    </a:lnTo>
                    <a:lnTo>
                      <a:pt x="8145" y="13312"/>
                    </a:lnTo>
                    <a:lnTo>
                      <a:pt x="8130" y="13411"/>
                    </a:lnTo>
                    <a:lnTo>
                      <a:pt x="8115" y="13510"/>
                    </a:lnTo>
                    <a:lnTo>
                      <a:pt x="8100" y="13609"/>
                    </a:lnTo>
                    <a:lnTo>
                      <a:pt x="8085" y="13707"/>
                    </a:lnTo>
                    <a:lnTo>
                      <a:pt x="8070" y="13806"/>
                    </a:lnTo>
                    <a:lnTo>
                      <a:pt x="8055" y="13903"/>
                    </a:lnTo>
                    <a:lnTo>
                      <a:pt x="8040" y="14001"/>
                    </a:lnTo>
                    <a:lnTo>
                      <a:pt x="8025" y="14098"/>
                    </a:lnTo>
                    <a:lnTo>
                      <a:pt x="8010" y="14194"/>
                    </a:lnTo>
                    <a:lnTo>
                      <a:pt x="7995" y="14291"/>
                    </a:lnTo>
                    <a:lnTo>
                      <a:pt x="7980" y="14387"/>
                    </a:lnTo>
                    <a:lnTo>
                      <a:pt x="7965" y="14482"/>
                    </a:lnTo>
                    <a:lnTo>
                      <a:pt x="7950" y="14577"/>
                    </a:lnTo>
                    <a:lnTo>
                      <a:pt x="7935" y="14673"/>
                    </a:lnTo>
                    <a:lnTo>
                      <a:pt x="7920" y="14767"/>
                    </a:lnTo>
                    <a:lnTo>
                      <a:pt x="7905" y="14861"/>
                    </a:lnTo>
                    <a:lnTo>
                      <a:pt x="7890" y="14954"/>
                    </a:lnTo>
                    <a:lnTo>
                      <a:pt x="7875" y="15047"/>
                    </a:lnTo>
                    <a:lnTo>
                      <a:pt x="7860" y="15140"/>
                    </a:lnTo>
                    <a:lnTo>
                      <a:pt x="7845" y="15232"/>
                    </a:lnTo>
                    <a:lnTo>
                      <a:pt x="7830" y="15323"/>
                    </a:lnTo>
                    <a:lnTo>
                      <a:pt x="7815" y="15415"/>
                    </a:lnTo>
                    <a:lnTo>
                      <a:pt x="7800" y="15505"/>
                    </a:lnTo>
                    <a:lnTo>
                      <a:pt x="7785" y="15595"/>
                    </a:lnTo>
                    <a:lnTo>
                      <a:pt x="7770" y="15685"/>
                    </a:lnTo>
                    <a:lnTo>
                      <a:pt x="7755" y="15775"/>
                    </a:lnTo>
                    <a:lnTo>
                      <a:pt x="7740" y="15863"/>
                    </a:lnTo>
                    <a:lnTo>
                      <a:pt x="7725" y="15951"/>
                    </a:lnTo>
                    <a:lnTo>
                      <a:pt x="7710" y="16039"/>
                    </a:lnTo>
                    <a:lnTo>
                      <a:pt x="7695" y="16126"/>
                    </a:lnTo>
                    <a:lnTo>
                      <a:pt x="7680" y="16212"/>
                    </a:lnTo>
                    <a:lnTo>
                      <a:pt x="7665" y="16298"/>
                    </a:lnTo>
                    <a:lnTo>
                      <a:pt x="7650" y="16383"/>
                    </a:lnTo>
                    <a:lnTo>
                      <a:pt x="7635" y="16467"/>
                    </a:lnTo>
                    <a:lnTo>
                      <a:pt x="7620" y="16552"/>
                    </a:lnTo>
                    <a:lnTo>
                      <a:pt x="7605" y="16635"/>
                    </a:lnTo>
                    <a:lnTo>
                      <a:pt x="7590" y="16718"/>
                    </a:lnTo>
                    <a:lnTo>
                      <a:pt x="7575" y="16800"/>
                    </a:lnTo>
                    <a:lnTo>
                      <a:pt x="7560" y="16882"/>
                    </a:lnTo>
                    <a:lnTo>
                      <a:pt x="7545" y="16963"/>
                    </a:lnTo>
                    <a:lnTo>
                      <a:pt x="7529" y="17043"/>
                    </a:lnTo>
                    <a:lnTo>
                      <a:pt x="7514" y="17122"/>
                    </a:lnTo>
                    <a:lnTo>
                      <a:pt x="7499" y="17202"/>
                    </a:lnTo>
                    <a:lnTo>
                      <a:pt x="7484" y="17280"/>
                    </a:lnTo>
                    <a:lnTo>
                      <a:pt x="7469" y="17358"/>
                    </a:lnTo>
                    <a:lnTo>
                      <a:pt x="7454" y="17434"/>
                    </a:lnTo>
                    <a:lnTo>
                      <a:pt x="7439" y="17510"/>
                    </a:lnTo>
                    <a:lnTo>
                      <a:pt x="7424" y="17586"/>
                    </a:lnTo>
                    <a:lnTo>
                      <a:pt x="7409" y="17662"/>
                    </a:lnTo>
                    <a:lnTo>
                      <a:pt x="7394" y="17735"/>
                    </a:lnTo>
                    <a:lnTo>
                      <a:pt x="7378" y="17809"/>
                    </a:lnTo>
                    <a:lnTo>
                      <a:pt x="7363" y="17881"/>
                    </a:lnTo>
                    <a:lnTo>
                      <a:pt x="7348" y="17953"/>
                    </a:lnTo>
                    <a:lnTo>
                      <a:pt x="7333" y="18025"/>
                    </a:lnTo>
                    <a:lnTo>
                      <a:pt x="7318" y="18095"/>
                    </a:lnTo>
                    <a:lnTo>
                      <a:pt x="7303" y="18165"/>
                    </a:lnTo>
                    <a:lnTo>
                      <a:pt x="7288" y="18233"/>
                    </a:lnTo>
                    <a:lnTo>
                      <a:pt x="7273" y="18301"/>
                    </a:lnTo>
                    <a:lnTo>
                      <a:pt x="7258" y="18368"/>
                    </a:lnTo>
                    <a:lnTo>
                      <a:pt x="7243" y="18436"/>
                    </a:lnTo>
                    <a:lnTo>
                      <a:pt x="7228" y="18501"/>
                    </a:lnTo>
                    <a:lnTo>
                      <a:pt x="7213" y="18566"/>
                    </a:lnTo>
                    <a:lnTo>
                      <a:pt x="7198" y="18631"/>
                    </a:lnTo>
                    <a:lnTo>
                      <a:pt x="7183" y="18694"/>
                    </a:lnTo>
                    <a:lnTo>
                      <a:pt x="7168" y="18756"/>
                    </a:lnTo>
                    <a:lnTo>
                      <a:pt x="7153" y="18818"/>
                    </a:lnTo>
                    <a:lnTo>
                      <a:pt x="7138" y="18880"/>
                    </a:lnTo>
                    <a:lnTo>
                      <a:pt x="7123" y="18939"/>
                    </a:lnTo>
                    <a:lnTo>
                      <a:pt x="7107" y="18999"/>
                    </a:lnTo>
                    <a:lnTo>
                      <a:pt x="7092" y="19057"/>
                    </a:lnTo>
                    <a:lnTo>
                      <a:pt x="7077" y="19115"/>
                    </a:lnTo>
                    <a:lnTo>
                      <a:pt x="7062" y="19171"/>
                    </a:lnTo>
                    <a:lnTo>
                      <a:pt x="7047" y="19228"/>
                    </a:lnTo>
                    <a:lnTo>
                      <a:pt x="7032" y="19282"/>
                    </a:lnTo>
                    <a:lnTo>
                      <a:pt x="7017" y="19337"/>
                    </a:lnTo>
                    <a:lnTo>
                      <a:pt x="7002" y="19390"/>
                    </a:lnTo>
                    <a:lnTo>
                      <a:pt x="6987" y="19443"/>
                    </a:lnTo>
                    <a:lnTo>
                      <a:pt x="6971" y="19494"/>
                    </a:lnTo>
                    <a:lnTo>
                      <a:pt x="6956" y="19545"/>
                    </a:lnTo>
                    <a:lnTo>
                      <a:pt x="6941" y="19594"/>
                    </a:lnTo>
                    <a:lnTo>
                      <a:pt x="6926" y="19644"/>
                    </a:lnTo>
                    <a:lnTo>
                      <a:pt x="6911" y="19691"/>
                    </a:lnTo>
                    <a:lnTo>
                      <a:pt x="6896" y="19739"/>
                    </a:lnTo>
                    <a:lnTo>
                      <a:pt x="6881" y="19784"/>
                    </a:lnTo>
                    <a:lnTo>
                      <a:pt x="6865" y="19831"/>
                    </a:lnTo>
                    <a:lnTo>
                      <a:pt x="6849" y="19875"/>
                    </a:lnTo>
                    <a:lnTo>
                      <a:pt x="6834" y="19917"/>
                    </a:lnTo>
                    <a:lnTo>
                      <a:pt x="6819" y="19959"/>
                    </a:lnTo>
                    <a:lnTo>
                      <a:pt x="6803" y="20001"/>
                    </a:lnTo>
                    <a:lnTo>
                      <a:pt x="6788" y="20042"/>
                    </a:lnTo>
                    <a:lnTo>
                      <a:pt x="6773" y="20082"/>
                    </a:lnTo>
                    <a:lnTo>
                      <a:pt x="6757" y="20121"/>
                    </a:lnTo>
                    <a:lnTo>
                      <a:pt x="6742" y="20158"/>
                    </a:lnTo>
                    <a:lnTo>
                      <a:pt x="6727" y="20195"/>
                    </a:lnTo>
                    <a:lnTo>
                      <a:pt x="6711" y="20231"/>
                    </a:lnTo>
                    <a:lnTo>
                      <a:pt x="6696" y="20265"/>
                    </a:lnTo>
                    <a:lnTo>
                      <a:pt x="6680" y="20301"/>
                    </a:lnTo>
                    <a:lnTo>
                      <a:pt x="6665" y="20334"/>
                    </a:lnTo>
                    <a:lnTo>
                      <a:pt x="6649" y="20366"/>
                    </a:lnTo>
                    <a:lnTo>
                      <a:pt x="6634" y="20398"/>
                    </a:lnTo>
                    <a:lnTo>
                      <a:pt x="6619" y="20427"/>
                    </a:lnTo>
                    <a:lnTo>
                      <a:pt x="6602" y="20458"/>
                    </a:lnTo>
                    <a:lnTo>
                      <a:pt x="6587" y="20486"/>
                    </a:lnTo>
                    <a:lnTo>
                      <a:pt x="6571" y="20514"/>
                    </a:lnTo>
                    <a:lnTo>
                      <a:pt x="6555" y="20540"/>
                    </a:lnTo>
                    <a:lnTo>
                      <a:pt x="6540" y="20564"/>
                    </a:lnTo>
                    <a:lnTo>
                      <a:pt x="6523" y="20592"/>
                    </a:lnTo>
                    <a:lnTo>
                      <a:pt x="6507" y="20615"/>
                    </a:lnTo>
                    <a:lnTo>
                      <a:pt x="6490" y="20638"/>
                    </a:lnTo>
                    <a:lnTo>
                      <a:pt x="6474" y="20660"/>
                    </a:lnTo>
                    <a:lnTo>
                      <a:pt x="6457" y="20681"/>
                    </a:lnTo>
                    <a:lnTo>
                      <a:pt x="6442" y="20699"/>
                    </a:lnTo>
                    <a:lnTo>
                      <a:pt x="6424" y="20721"/>
                    </a:lnTo>
                    <a:lnTo>
                      <a:pt x="6406" y="20739"/>
                    </a:lnTo>
                    <a:lnTo>
                      <a:pt x="6389" y="20757"/>
                    </a:lnTo>
                    <a:lnTo>
                      <a:pt x="6371" y="20773"/>
                    </a:lnTo>
                    <a:lnTo>
                      <a:pt x="6353" y="20788"/>
                    </a:lnTo>
                    <a:lnTo>
                      <a:pt x="6335" y="20803"/>
                    </a:lnTo>
                    <a:lnTo>
                      <a:pt x="6317" y="20816"/>
                    </a:lnTo>
                    <a:lnTo>
                      <a:pt x="6298" y="20829"/>
                    </a:lnTo>
                    <a:lnTo>
                      <a:pt x="6279" y="20840"/>
                    </a:lnTo>
                    <a:lnTo>
                      <a:pt x="6254" y="20853"/>
                    </a:lnTo>
                    <a:lnTo>
                      <a:pt x="6239" y="20859"/>
                    </a:lnTo>
                    <a:lnTo>
                      <a:pt x="6219" y="20867"/>
                    </a:lnTo>
                    <a:lnTo>
                      <a:pt x="6198" y="20873"/>
                    </a:lnTo>
                    <a:lnTo>
                      <a:pt x="6171" y="20880"/>
                    </a:lnTo>
                    <a:lnTo>
                      <a:pt x="6156" y="20882"/>
                    </a:lnTo>
                    <a:lnTo>
                      <a:pt x="6135" y="20884"/>
                    </a:lnTo>
                    <a:lnTo>
                      <a:pt x="6107" y="20885"/>
                    </a:lnTo>
                    <a:lnTo>
                      <a:pt x="6092" y="20884"/>
                    </a:lnTo>
                    <a:lnTo>
                      <a:pt x="6070" y="20883"/>
                    </a:lnTo>
                    <a:lnTo>
                      <a:pt x="6043" y="20878"/>
                    </a:lnTo>
                    <a:lnTo>
                      <a:pt x="6028" y="20874"/>
                    </a:lnTo>
                    <a:lnTo>
                      <a:pt x="6002" y="20867"/>
                    </a:lnTo>
                    <a:lnTo>
                      <a:pt x="5982" y="20858"/>
                    </a:lnTo>
                    <a:lnTo>
                      <a:pt x="5967" y="20851"/>
                    </a:lnTo>
                    <a:lnTo>
                      <a:pt x="5943" y="20840"/>
                    </a:lnTo>
                    <a:lnTo>
                      <a:pt x="5924" y="20828"/>
                    </a:lnTo>
                    <a:lnTo>
                      <a:pt x="5909" y="20818"/>
                    </a:lnTo>
                    <a:lnTo>
                      <a:pt x="5887" y="20803"/>
                    </a:lnTo>
                    <a:lnTo>
                      <a:pt x="5870" y="20789"/>
                    </a:lnTo>
                    <a:lnTo>
                      <a:pt x="5852" y="20774"/>
                    </a:lnTo>
                    <a:lnTo>
                      <a:pt x="5837" y="20760"/>
                    </a:lnTo>
                    <a:lnTo>
                      <a:pt x="5817" y="20741"/>
                    </a:lnTo>
                    <a:lnTo>
                      <a:pt x="5800" y="20723"/>
                    </a:lnTo>
                    <a:lnTo>
                      <a:pt x="5784" y="20704"/>
                    </a:lnTo>
                    <a:lnTo>
                      <a:pt x="5767" y="20684"/>
                    </a:lnTo>
                    <a:lnTo>
                      <a:pt x="5751" y="20663"/>
                    </a:lnTo>
                    <a:lnTo>
                      <a:pt x="5734" y="20641"/>
                    </a:lnTo>
                    <a:lnTo>
                      <a:pt x="5718" y="20619"/>
                    </a:lnTo>
                    <a:lnTo>
                      <a:pt x="5702" y="20595"/>
                    </a:lnTo>
                    <a:lnTo>
                      <a:pt x="5686" y="20570"/>
                    </a:lnTo>
                    <a:lnTo>
                      <a:pt x="5670" y="20545"/>
                    </a:lnTo>
                    <a:lnTo>
                      <a:pt x="5654" y="20518"/>
                    </a:lnTo>
                    <a:lnTo>
                      <a:pt x="5639" y="20491"/>
                    </a:lnTo>
                    <a:lnTo>
                      <a:pt x="5623" y="20463"/>
                    </a:lnTo>
                    <a:lnTo>
                      <a:pt x="5607" y="20434"/>
                    </a:lnTo>
                    <a:lnTo>
                      <a:pt x="5592" y="20403"/>
                    </a:lnTo>
                    <a:lnTo>
                      <a:pt x="5577" y="20373"/>
                    </a:lnTo>
                    <a:lnTo>
                      <a:pt x="5561" y="20341"/>
                    </a:lnTo>
                    <a:lnTo>
                      <a:pt x="5545" y="20308"/>
                    </a:lnTo>
                    <a:lnTo>
                      <a:pt x="5530" y="20274"/>
                    </a:lnTo>
                    <a:lnTo>
                      <a:pt x="5514" y="20239"/>
                    </a:lnTo>
                    <a:lnTo>
                      <a:pt x="5499" y="20203"/>
                    </a:lnTo>
                    <a:lnTo>
                      <a:pt x="5484" y="20167"/>
                    </a:lnTo>
                    <a:lnTo>
                      <a:pt x="5468" y="20129"/>
                    </a:lnTo>
                    <a:lnTo>
                      <a:pt x="5453" y="20091"/>
                    </a:lnTo>
                    <a:lnTo>
                      <a:pt x="5438" y="20051"/>
                    </a:lnTo>
                    <a:lnTo>
                      <a:pt x="5422" y="20010"/>
                    </a:lnTo>
                    <a:lnTo>
                      <a:pt x="5407" y="19969"/>
                    </a:lnTo>
                    <a:lnTo>
                      <a:pt x="5392" y="19927"/>
                    </a:lnTo>
                    <a:lnTo>
                      <a:pt x="5377" y="19884"/>
                    </a:lnTo>
                    <a:lnTo>
                      <a:pt x="5361" y="19840"/>
                    </a:lnTo>
                    <a:lnTo>
                      <a:pt x="5346" y="19795"/>
                    </a:lnTo>
                    <a:lnTo>
                      <a:pt x="5332" y="19751"/>
                    </a:lnTo>
                    <a:lnTo>
                      <a:pt x="5315" y="19702"/>
                    </a:lnTo>
                    <a:lnTo>
                      <a:pt x="5300" y="19654"/>
                    </a:lnTo>
                    <a:lnTo>
                      <a:pt x="5285" y="19606"/>
                    </a:lnTo>
                    <a:lnTo>
                      <a:pt x="5270" y="19556"/>
                    </a:lnTo>
                    <a:lnTo>
                      <a:pt x="5255" y="19506"/>
                    </a:lnTo>
                    <a:lnTo>
                      <a:pt x="5239" y="19455"/>
                    </a:lnTo>
                    <a:lnTo>
                      <a:pt x="5224" y="19403"/>
                    </a:lnTo>
                    <a:lnTo>
                      <a:pt x="5209" y="19350"/>
                    </a:lnTo>
                    <a:lnTo>
                      <a:pt x="5194" y="19296"/>
                    </a:lnTo>
                    <a:lnTo>
                      <a:pt x="5179" y="19241"/>
                    </a:lnTo>
                    <a:lnTo>
                      <a:pt x="5164" y="19185"/>
                    </a:lnTo>
                    <a:lnTo>
                      <a:pt x="5149" y="19129"/>
                    </a:lnTo>
                    <a:lnTo>
                      <a:pt x="5134" y="19072"/>
                    </a:lnTo>
                    <a:lnTo>
                      <a:pt x="5118" y="19013"/>
                    </a:lnTo>
                    <a:lnTo>
                      <a:pt x="5103" y="18954"/>
                    </a:lnTo>
                    <a:lnTo>
                      <a:pt x="5088" y="18894"/>
                    </a:lnTo>
                    <a:lnTo>
                      <a:pt x="5073" y="18833"/>
                    </a:lnTo>
                    <a:lnTo>
                      <a:pt x="5058" y="18772"/>
                    </a:lnTo>
                    <a:lnTo>
                      <a:pt x="5043" y="18710"/>
                    </a:lnTo>
                    <a:lnTo>
                      <a:pt x="5028" y="18646"/>
                    </a:lnTo>
                    <a:lnTo>
                      <a:pt x="5013" y="18582"/>
                    </a:lnTo>
                    <a:lnTo>
                      <a:pt x="4998" y="18517"/>
                    </a:lnTo>
                    <a:lnTo>
                      <a:pt x="4983" y="18452"/>
                    </a:lnTo>
                    <a:lnTo>
                      <a:pt x="4968" y="18385"/>
                    </a:lnTo>
                    <a:lnTo>
                      <a:pt x="4953" y="18318"/>
                    </a:lnTo>
                    <a:lnTo>
                      <a:pt x="4938" y="18250"/>
                    </a:lnTo>
                    <a:lnTo>
                      <a:pt x="4923" y="18182"/>
                    </a:lnTo>
                    <a:lnTo>
                      <a:pt x="4908" y="18112"/>
                    </a:lnTo>
                    <a:lnTo>
                      <a:pt x="4893" y="18042"/>
                    </a:lnTo>
                    <a:lnTo>
                      <a:pt x="4877" y="17971"/>
                    </a:lnTo>
                    <a:lnTo>
                      <a:pt x="4862" y="17899"/>
                    </a:lnTo>
                    <a:lnTo>
                      <a:pt x="4847" y="17827"/>
                    </a:lnTo>
                    <a:lnTo>
                      <a:pt x="4832" y="17754"/>
                    </a:lnTo>
                    <a:lnTo>
                      <a:pt x="4817" y="17679"/>
                    </a:lnTo>
                    <a:lnTo>
                      <a:pt x="4802" y="17604"/>
                    </a:lnTo>
                    <a:lnTo>
                      <a:pt x="4787" y="17529"/>
                    </a:lnTo>
                    <a:lnTo>
                      <a:pt x="4772" y="17453"/>
                    </a:lnTo>
                    <a:lnTo>
                      <a:pt x="4757" y="17377"/>
                    </a:lnTo>
                    <a:lnTo>
                      <a:pt x="4742" y="17299"/>
                    </a:lnTo>
                    <a:lnTo>
                      <a:pt x="4727" y="17221"/>
                    </a:lnTo>
                    <a:lnTo>
                      <a:pt x="4712" y="17142"/>
                    </a:lnTo>
                    <a:lnTo>
                      <a:pt x="4697" y="17062"/>
                    </a:lnTo>
                    <a:lnTo>
                      <a:pt x="4682" y="16982"/>
                    </a:lnTo>
                    <a:lnTo>
                      <a:pt x="4667" y="16902"/>
                    </a:lnTo>
                    <a:lnTo>
                      <a:pt x="4652" y="16821"/>
                    </a:lnTo>
                    <a:lnTo>
                      <a:pt x="4636" y="16739"/>
                    </a:lnTo>
                    <a:lnTo>
                      <a:pt x="4621" y="16656"/>
                    </a:lnTo>
                    <a:lnTo>
                      <a:pt x="4606" y="16572"/>
                    </a:lnTo>
                    <a:lnTo>
                      <a:pt x="4591" y="16488"/>
                    </a:lnTo>
                    <a:lnTo>
                      <a:pt x="4576" y="16404"/>
                    </a:lnTo>
                    <a:lnTo>
                      <a:pt x="4561" y="16319"/>
                    </a:lnTo>
                    <a:lnTo>
                      <a:pt x="4546" y="16233"/>
                    </a:lnTo>
                    <a:lnTo>
                      <a:pt x="4531" y="16147"/>
                    </a:lnTo>
                    <a:lnTo>
                      <a:pt x="4516" y="16060"/>
                    </a:lnTo>
                    <a:lnTo>
                      <a:pt x="4501" y="15973"/>
                    </a:lnTo>
                    <a:lnTo>
                      <a:pt x="4486" y="15885"/>
                    </a:lnTo>
                    <a:lnTo>
                      <a:pt x="4471" y="15796"/>
                    </a:lnTo>
                    <a:lnTo>
                      <a:pt x="4456" y="15707"/>
                    </a:lnTo>
                    <a:lnTo>
                      <a:pt x="4441" y="15617"/>
                    </a:lnTo>
                    <a:lnTo>
                      <a:pt x="4426" y="15528"/>
                    </a:lnTo>
                    <a:lnTo>
                      <a:pt x="4411" y="15437"/>
                    </a:lnTo>
                    <a:lnTo>
                      <a:pt x="4396" y="15346"/>
                    </a:lnTo>
                    <a:lnTo>
                      <a:pt x="4381" y="15255"/>
                    </a:lnTo>
                    <a:lnTo>
                      <a:pt x="4366" y="15163"/>
                    </a:lnTo>
                    <a:lnTo>
                      <a:pt x="4351" y="15070"/>
                    </a:lnTo>
                    <a:lnTo>
                      <a:pt x="4336" y="14978"/>
                    </a:lnTo>
                    <a:lnTo>
                      <a:pt x="4321" y="14884"/>
                    </a:lnTo>
                    <a:lnTo>
                      <a:pt x="4306" y="14790"/>
                    </a:lnTo>
                    <a:lnTo>
                      <a:pt x="4291" y="14696"/>
                    </a:lnTo>
                    <a:lnTo>
                      <a:pt x="4276" y="14601"/>
                    </a:lnTo>
                    <a:lnTo>
                      <a:pt x="4261" y="14506"/>
                    </a:lnTo>
                    <a:lnTo>
                      <a:pt x="4246" y="14410"/>
                    </a:lnTo>
                    <a:lnTo>
                      <a:pt x="4231" y="14314"/>
                    </a:lnTo>
                    <a:lnTo>
                      <a:pt x="4216" y="14218"/>
                    </a:lnTo>
                    <a:lnTo>
                      <a:pt x="4201" y="14122"/>
                    </a:lnTo>
                    <a:lnTo>
                      <a:pt x="4186" y="14025"/>
                    </a:lnTo>
                    <a:lnTo>
                      <a:pt x="4171" y="13927"/>
                    </a:lnTo>
                    <a:lnTo>
                      <a:pt x="4156" y="13830"/>
                    </a:lnTo>
                    <a:lnTo>
                      <a:pt x="4141" y="13732"/>
                    </a:lnTo>
                    <a:lnTo>
                      <a:pt x="4126" y="13634"/>
                    </a:lnTo>
                    <a:lnTo>
                      <a:pt x="4111" y="13535"/>
                    </a:lnTo>
                    <a:lnTo>
                      <a:pt x="4096" y="13436"/>
                    </a:lnTo>
                    <a:lnTo>
                      <a:pt x="4081" y="13337"/>
                    </a:lnTo>
                    <a:lnTo>
                      <a:pt x="4066" y="13237"/>
                    </a:lnTo>
                    <a:lnTo>
                      <a:pt x="4051" y="13137"/>
                    </a:lnTo>
                    <a:lnTo>
                      <a:pt x="4036" y="13037"/>
                    </a:lnTo>
                    <a:lnTo>
                      <a:pt x="4021" y="12937"/>
                    </a:lnTo>
                    <a:lnTo>
                      <a:pt x="4006" y="12836"/>
                    </a:lnTo>
                    <a:lnTo>
                      <a:pt x="3991" y="12736"/>
                    </a:lnTo>
                    <a:lnTo>
                      <a:pt x="3976" y="12635"/>
                    </a:lnTo>
                    <a:lnTo>
                      <a:pt x="3960" y="12533"/>
                    </a:lnTo>
                    <a:lnTo>
                      <a:pt x="3944" y="12431"/>
                    </a:lnTo>
                    <a:lnTo>
                      <a:pt x="3929" y="12329"/>
                    </a:lnTo>
                    <a:lnTo>
                      <a:pt x="3914" y="12227"/>
                    </a:lnTo>
                    <a:lnTo>
                      <a:pt x="3899" y="12125"/>
                    </a:lnTo>
                    <a:lnTo>
                      <a:pt x="3884" y="12023"/>
                    </a:lnTo>
                    <a:lnTo>
                      <a:pt x="3869" y="11921"/>
                    </a:lnTo>
                    <a:lnTo>
                      <a:pt x="3854" y="11818"/>
                    </a:lnTo>
                    <a:lnTo>
                      <a:pt x="3839" y="11716"/>
                    </a:lnTo>
                    <a:lnTo>
                      <a:pt x="3824" y="11613"/>
                    </a:lnTo>
                    <a:lnTo>
                      <a:pt x="3809" y="11510"/>
                    </a:lnTo>
                    <a:lnTo>
                      <a:pt x="3794" y="11407"/>
                    </a:lnTo>
                    <a:lnTo>
                      <a:pt x="3779" y="11304"/>
                    </a:lnTo>
                    <a:lnTo>
                      <a:pt x="3764" y="11201"/>
                    </a:lnTo>
                    <a:lnTo>
                      <a:pt x="3749" y="11098"/>
                    </a:lnTo>
                    <a:lnTo>
                      <a:pt x="3734" y="10994"/>
                    </a:lnTo>
                    <a:lnTo>
                      <a:pt x="3719" y="10891"/>
                    </a:lnTo>
                    <a:lnTo>
                      <a:pt x="3704" y="10788"/>
                    </a:lnTo>
                    <a:lnTo>
                      <a:pt x="3689" y="10684"/>
                    </a:lnTo>
                    <a:lnTo>
                      <a:pt x="3674" y="10581"/>
                    </a:lnTo>
                    <a:lnTo>
                      <a:pt x="3659" y="10477"/>
                    </a:lnTo>
                    <a:lnTo>
                      <a:pt x="3644" y="10374"/>
                    </a:lnTo>
                    <a:lnTo>
                      <a:pt x="3629" y="10270"/>
                    </a:lnTo>
                    <a:lnTo>
                      <a:pt x="3614" y="10167"/>
                    </a:lnTo>
                    <a:lnTo>
                      <a:pt x="3599" y="10063"/>
                    </a:lnTo>
                    <a:lnTo>
                      <a:pt x="3584" y="9960"/>
                    </a:lnTo>
                    <a:lnTo>
                      <a:pt x="3569" y="9857"/>
                    </a:lnTo>
                    <a:lnTo>
                      <a:pt x="3554" y="9753"/>
                    </a:lnTo>
                    <a:lnTo>
                      <a:pt x="3539" y="9650"/>
                    </a:lnTo>
                    <a:lnTo>
                      <a:pt x="3524" y="9547"/>
                    </a:lnTo>
                    <a:lnTo>
                      <a:pt x="3509" y="9444"/>
                    </a:lnTo>
                    <a:lnTo>
                      <a:pt x="3494" y="9341"/>
                    </a:lnTo>
                    <a:lnTo>
                      <a:pt x="3479" y="9238"/>
                    </a:lnTo>
                    <a:lnTo>
                      <a:pt x="3464" y="9136"/>
                    </a:lnTo>
                    <a:lnTo>
                      <a:pt x="3449" y="9033"/>
                    </a:lnTo>
                    <a:lnTo>
                      <a:pt x="3434" y="8931"/>
                    </a:lnTo>
                    <a:lnTo>
                      <a:pt x="3419" y="8829"/>
                    </a:lnTo>
                    <a:lnTo>
                      <a:pt x="3405" y="8727"/>
                    </a:lnTo>
                    <a:lnTo>
                      <a:pt x="3389" y="8625"/>
                    </a:lnTo>
                    <a:lnTo>
                      <a:pt x="3374" y="8523"/>
                    </a:lnTo>
                    <a:lnTo>
                      <a:pt x="3360" y="8422"/>
                    </a:lnTo>
                    <a:lnTo>
                      <a:pt x="3345" y="8321"/>
                    </a:lnTo>
                    <a:lnTo>
                      <a:pt x="3330" y="8220"/>
                    </a:lnTo>
                    <a:lnTo>
                      <a:pt x="3315" y="8119"/>
                    </a:lnTo>
                    <a:lnTo>
                      <a:pt x="3300" y="8019"/>
                    </a:lnTo>
                    <a:lnTo>
                      <a:pt x="3284" y="7918"/>
                    </a:lnTo>
                    <a:lnTo>
                      <a:pt x="3269" y="7818"/>
                    </a:lnTo>
                    <a:lnTo>
                      <a:pt x="3254" y="7718"/>
                    </a:lnTo>
                    <a:lnTo>
                      <a:pt x="3239" y="7618"/>
                    </a:lnTo>
                    <a:lnTo>
                      <a:pt x="3224" y="7519"/>
                    </a:lnTo>
                    <a:lnTo>
                      <a:pt x="3209" y="7420"/>
                    </a:lnTo>
                    <a:lnTo>
                      <a:pt x="3194" y="7321"/>
                    </a:lnTo>
                    <a:lnTo>
                      <a:pt x="3179" y="7222"/>
                    </a:lnTo>
                    <a:lnTo>
                      <a:pt x="3164" y="7124"/>
                    </a:lnTo>
                    <a:lnTo>
                      <a:pt x="3149" y="7027"/>
                    </a:lnTo>
                    <a:lnTo>
                      <a:pt x="3134" y="6929"/>
                    </a:lnTo>
                    <a:lnTo>
                      <a:pt x="3119" y="6832"/>
                    </a:lnTo>
                    <a:lnTo>
                      <a:pt x="3104" y="6735"/>
                    </a:lnTo>
                    <a:lnTo>
                      <a:pt x="3089" y="6639"/>
                    </a:lnTo>
                    <a:lnTo>
                      <a:pt x="3074" y="6543"/>
                    </a:lnTo>
                    <a:lnTo>
                      <a:pt x="3059" y="6447"/>
                    </a:lnTo>
                    <a:lnTo>
                      <a:pt x="3044" y="6352"/>
                    </a:lnTo>
                    <a:lnTo>
                      <a:pt x="3029" y="6258"/>
                    </a:lnTo>
                    <a:lnTo>
                      <a:pt x="3014" y="6164"/>
                    </a:lnTo>
                    <a:lnTo>
                      <a:pt x="2999" y="6070"/>
                    </a:lnTo>
                    <a:lnTo>
                      <a:pt x="2984" y="5977"/>
                    </a:lnTo>
                    <a:lnTo>
                      <a:pt x="2969" y="5884"/>
                    </a:lnTo>
                    <a:lnTo>
                      <a:pt x="2954" y="5791"/>
                    </a:lnTo>
                    <a:lnTo>
                      <a:pt x="2939" y="5699"/>
                    </a:lnTo>
                    <a:lnTo>
                      <a:pt x="2924" y="5607"/>
                    </a:lnTo>
                    <a:lnTo>
                      <a:pt x="2909" y="5516"/>
                    </a:lnTo>
                    <a:lnTo>
                      <a:pt x="2894" y="5426"/>
                    </a:lnTo>
                    <a:lnTo>
                      <a:pt x="2879" y="5335"/>
                    </a:lnTo>
                    <a:lnTo>
                      <a:pt x="2864" y="5246"/>
                    </a:lnTo>
                    <a:lnTo>
                      <a:pt x="2849" y="5157"/>
                    </a:lnTo>
                    <a:lnTo>
                      <a:pt x="2834" y="5069"/>
                    </a:lnTo>
                    <a:lnTo>
                      <a:pt x="2819" y="4981"/>
                    </a:lnTo>
                    <a:lnTo>
                      <a:pt x="2804" y="4893"/>
                    </a:lnTo>
                    <a:lnTo>
                      <a:pt x="2789" y="4807"/>
                    </a:lnTo>
                    <a:lnTo>
                      <a:pt x="2774" y="4720"/>
                    </a:lnTo>
                    <a:lnTo>
                      <a:pt x="2759" y="4634"/>
                    </a:lnTo>
                    <a:lnTo>
                      <a:pt x="2744" y="4549"/>
                    </a:lnTo>
                    <a:lnTo>
                      <a:pt x="2729" y="4465"/>
                    </a:lnTo>
                    <a:lnTo>
                      <a:pt x="2714" y="4381"/>
                    </a:lnTo>
                    <a:lnTo>
                      <a:pt x="2699" y="4298"/>
                    </a:lnTo>
                    <a:lnTo>
                      <a:pt x="2684" y="4215"/>
                    </a:lnTo>
                    <a:lnTo>
                      <a:pt x="2669" y="4133"/>
                    </a:lnTo>
                    <a:lnTo>
                      <a:pt x="2654" y="4052"/>
                    </a:lnTo>
                    <a:lnTo>
                      <a:pt x="2639" y="3971"/>
                    </a:lnTo>
                    <a:lnTo>
                      <a:pt x="2624" y="3892"/>
                    </a:lnTo>
                    <a:lnTo>
                      <a:pt x="2608" y="3811"/>
                    </a:lnTo>
                    <a:lnTo>
                      <a:pt x="2593" y="3733"/>
                    </a:lnTo>
                    <a:lnTo>
                      <a:pt x="2578" y="3655"/>
                    </a:lnTo>
                    <a:lnTo>
                      <a:pt x="2563" y="3577"/>
                    </a:lnTo>
                    <a:lnTo>
                      <a:pt x="2548" y="3500"/>
                    </a:lnTo>
                    <a:lnTo>
                      <a:pt x="2533" y="3424"/>
                    </a:lnTo>
                    <a:lnTo>
                      <a:pt x="2518" y="3349"/>
                    </a:lnTo>
                    <a:lnTo>
                      <a:pt x="2503" y="3275"/>
                    </a:lnTo>
                    <a:lnTo>
                      <a:pt x="2488" y="3201"/>
                    </a:lnTo>
                    <a:lnTo>
                      <a:pt x="2473" y="3127"/>
                    </a:lnTo>
                    <a:lnTo>
                      <a:pt x="2458" y="3055"/>
                    </a:lnTo>
                    <a:lnTo>
                      <a:pt x="2444" y="2983"/>
                    </a:lnTo>
                    <a:lnTo>
                      <a:pt x="2429" y="2912"/>
                    </a:lnTo>
                    <a:lnTo>
                      <a:pt x="2414" y="2842"/>
                    </a:lnTo>
                    <a:lnTo>
                      <a:pt x="2399" y="2773"/>
                    </a:lnTo>
                    <a:lnTo>
                      <a:pt x="2384" y="2704"/>
                    </a:lnTo>
                    <a:lnTo>
                      <a:pt x="2369" y="2636"/>
                    </a:lnTo>
                    <a:lnTo>
                      <a:pt x="2354" y="2569"/>
                    </a:lnTo>
                    <a:lnTo>
                      <a:pt x="2339" y="2503"/>
                    </a:lnTo>
                    <a:lnTo>
                      <a:pt x="2324" y="2437"/>
                    </a:lnTo>
                    <a:lnTo>
                      <a:pt x="2309" y="2372"/>
                    </a:lnTo>
                    <a:lnTo>
                      <a:pt x="2294" y="2309"/>
                    </a:lnTo>
                    <a:lnTo>
                      <a:pt x="2279" y="2246"/>
                    </a:lnTo>
                    <a:lnTo>
                      <a:pt x="2264" y="2184"/>
                    </a:lnTo>
                    <a:lnTo>
                      <a:pt x="2249" y="2122"/>
                    </a:lnTo>
                    <a:lnTo>
                      <a:pt x="2234" y="2062"/>
                    </a:lnTo>
                    <a:lnTo>
                      <a:pt x="2219" y="2002"/>
                    </a:lnTo>
                    <a:lnTo>
                      <a:pt x="2205" y="1944"/>
                    </a:lnTo>
                    <a:lnTo>
                      <a:pt x="2190" y="1886"/>
                    </a:lnTo>
                    <a:lnTo>
                      <a:pt x="2175" y="1829"/>
                    </a:lnTo>
                    <a:lnTo>
                      <a:pt x="2160" y="1772"/>
                    </a:lnTo>
                    <a:lnTo>
                      <a:pt x="2145" y="1717"/>
                    </a:lnTo>
                    <a:lnTo>
                      <a:pt x="2130" y="1663"/>
                    </a:lnTo>
                    <a:lnTo>
                      <a:pt x="2115" y="1610"/>
                    </a:lnTo>
                    <a:lnTo>
                      <a:pt x="2100" y="1557"/>
                    </a:lnTo>
                    <a:lnTo>
                      <a:pt x="2085" y="1505"/>
                    </a:lnTo>
                    <a:lnTo>
                      <a:pt x="2071" y="1454"/>
                    </a:lnTo>
                    <a:lnTo>
                      <a:pt x="2056" y="1405"/>
                    </a:lnTo>
                    <a:lnTo>
                      <a:pt x="2041" y="1356"/>
                    </a:lnTo>
                    <a:lnTo>
                      <a:pt x="2026" y="1308"/>
                    </a:lnTo>
                    <a:lnTo>
                      <a:pt x="2011" y="1261"/>
                    </a:lnTo>
                    <a:lnTo>
                      <a:pt x="1996" y="1214"/>
                    </a:lnTo>
                    <a:lnTo>
                      <a:pt x="1981" y="1169"/>
                    </a:lnTo>
                    <a:lnTo>
                      <a:pt x="1967" y="1125"/>
                    </a:lnTo>
                    <a:lnTo>
                      <a:pt x="1952" y="1084"/>
                    </a:lnTo>
                    <a:lnTo>
                      <a:pt x="1936" y="1040"/>
                    </a:lnTo>
                    <a:lnTo>
                      <a:pt x="1921" y="998"/>
                    </a:lnTo>
                    <a:lnTo>
                      <a:pt x="1907" y="958"/>
                    </a:lnTo>
                    <a:lnTo>
                      <a:pt x="1892" y="918"/>
                    </a:lnTo>
                    <a:lnTo>
                      <a:pt x="1877" y="880"/>
                    </a:lnTo>
                    <a:lnTo>
                      <a:pt x="1863" y="843"/>
                    </a:lnTo>
                    <a:lnTo>
                      <a:pt x="1848" y="806"/>
                    </a:lnTo>
                    <a:lnTo>
                      <a:pt x="1833" y="771"/>
                    </a:lnTo>
                    <a:lnTo>
                      <a:pt x="1818" y="736"/>
                    </a:lnTo>
                    <a:lnTo>
                      <a:pt x="1804" y="703"/>
                    </a:lnTo>
                    <a:lnTo>
                      <a:pt x="1790" y="671"/>
                    </a:lnTo>
                    <a:lnTo>
                      <a:pt x="1775" y="639"/>
                    </a:lnTo>
                    <a:lnTo>
                      <a:pt x="1761" y="609"/>
                    </a:lnTo>
                    <a:lnTo>
                      <a:pt x="1746" y="581"/>
                    </a:lnTo>
                    <a:lnTo>
                      <a:pt x="1731" y="552"/>
                    </a:lnTo>
                    <a:lnTo>
                      <a:pt x="1718" y="525"/>
                    </a:lnTo>
                    <a:lnTo>
                      <a:pt x="1703" y="498"/>
                    </a:lnTo>
                    <a:lnTo>
                      <a:pt x="1689" y="474"/>
                    </a:lnTo>
                    <a:lnTo>
                      <a:pt x="1675" y="450"/>
                    </a:lnTo>
                    <a:lnTo>
                      <a:pt x="1660" y="426"/>
                    </a:lnTo>
                    <a:lnTo>
                      <a:pt x="1647" y="406"/>
                    </a:lnTo>
                    <a:lnTo>
                      <a:pt x="1633" y="385"/>
                    </a:lnTo>
                    <a:lnTo>
                      <a:pt x="1618" y="364"/>
                    </a:lnTo>
                    <a:lnTo>
                      <a:pt x="1606" y="347"/>
                    </a:lnTo>
                    <a:lnTo>
                      <a:pt x="1593" y="330"/>
                    </a:lnTo>
                    <a:lnTo>
                      <a:pt x="1578" y="312"/>
                    </a:lnTo>
                    <a:lnTo>
                      <a:pt x="1566" y="298"/>
                    </a:lnTo>
                    <a:lnTo>
                      <a:pt x="1554" y="284"/>
                    </a:lnTo>
                    <a:lnTo>
                      <a:pt x="1541" y="272"/>
                    </a:lnTo>
                    <a:lnTo>
                      <a:pt x="1526" y="258"/>
                    </a:lnTo>
                    <a:lnTo>
                      <a:pt x="1516" y="248"/>
                    </a:lnTo>
                    <a:lnTo>
                      <a:pt x="1505" y="239"/>
                    </a:lnTo>
                    <a:lnTo>
                      <a:pt x="1493" y="230"/>
                    </a:lnTo>
                    <a:lnTo>
                      <a:pt x="1482" y="223"/>
                    </a:lnTo>
                    <a:lnTo>
                      <a:pt x="1471" y="216"/>
                    </a:lnTo>
                    <a:lnTo>
                      <a:pt x="1461" y="210"/>
                    </a:lnTo>
                    <a:lnTo>
                      <a:pt x="1451" y="206"/>
                    </a:lnTo>
                    <a:lnTo>
                      <a:pt x="1441" y="202"/>
                    </a:lnTo>
                    <a:lnTo>
                      <a:pt x="1432" y="198"/>
                    </a:lnTo>
                    <a:lnTo>
                      <a:pt x="1423" y="196"/>
                    </a:lnTo>
                    <a:lnTo>
                      <a:pt x="1414" y="194"/>
                    </a:lnTo>
                    <a:lnTo>
                      <a:pt x="1411" y="192"/>
                    </a:lnTo>
                    <a:lnTo>
                      <a:pt x="1396" y="192"/>
                    </a:lnTo>
                    <a:lnTo>
                      <a:pt x="1388" y="192"/>
                    </a:lnTo>
                    <a:lnTo>
                      <a:pt x="1378" y="193"/>
                    </a:lnTo>
                    <a:lnTo>
                      <a:pt x="1375" y="192"/>
                    </a:lnTo>
                    <a:lnTo>
                      <a:pt x="1360" y="196"/>
                    </a:lnTo>
                    <a:lnTo>
                      <a:pt x="1351" y="199"/>
                    </a:lnTo>
                    <a:lnTo>
                      <a:pt x="1346" y="199"/>
                    </a:lnTo>
                    <a:lnTo>
                      <a:pt x="1331" y="206"/>
                    </a:lnTo>
                    <a:lnTo>
                      <a:pt x="1325" y="209"/>
                    </a:lnTo>
                    <a:lnTo>
                      <a:pt x="1310" y="218"/>
                    </a:lnTo>
                    <a:lnTo>
                      <a:pt x="1302" y="222"/>
                    </a:lnTo>
                    <a:lnTo>
                      <a:pt x="1287" y="233"/>
                    </a:lnTo>
                    <a:lnTo>
                      <a:pt x="1278" y="239"/>
                    </a:lnTo>
                    <a:lnTo>
                      <a:pt x="1266" y="250"/>
                    </a:lnTo>
                    <a:lnTo>
                      <a:pt x="1251" y="264"/>
                    </a:lnTo>
                    <a:lnTo>
                      <a:pt x="1241" y="273"/>
                    </a:lnTo>
                    <a:lnTo>
                      <a:pt x="1227" y="287"/>
                    </a:lnTo>
                    <a:lnTo>
                      <a:pt x="1212" y="304"/>
                    </a:lnTo>
                    <a:lnTo>
                      <a:pt x="1201" y="317"/>
                    </a:lnTo>
                    <a:lnTo>
                      <a:pt x="1187" y="334"/>
                    </a:lnTo>
                    <a:lnTo>
                      <a:pt x="1174" y="352"/>
                    </a:lnTo>
                    <a:lnTo>
                      <a:pt x="1159" y="373"/>
                    </a:lnTo>
                    <a:lnTo>
                      <a:pt x="1146" y="391"/>
                    </a:lnTo>
                    <a:lnTo>
                      <a:pt x="1132" y="412"/>
                    </a:lnTo>
                    <a:lnTo>
                      <a:pt x="1118" y="435"/>
                    </a:lnTo>
                    <a:lnTo>
                      <a:pt x="1104" y="458"/>
                    </a:lnTo>
                    <a:lnTo>
                      <a:pt x="1089" y="483"/>
                    </a:lnTo>
                    <a:lnTo>
                      <a:pt x="1074" y="510"/>
                    </a:lnTo>
                    <a:lnTo>
                      <a:pt x="1061" y="535"/>
                    </a:lnTo>
                    <a:lnTo>
                      <a:pt x="1046" y="562"/>
                    </a:lnTo>
                    <a:lnTo>
                      <a:pt x="1032" y="591"/>
                    </a:lnTo>
                    <a:lnTo>
                      <a:pt x="1017" y="621"/>
                    </a:lnTo>
                    <a:lnTo>
                      <a:pt x="1002" y="653"/>
                    </a:lnTo>
                    <a:lnTo>
                      <a:pt x="988" y="683"/>
                    </a:lnTo>
                    <a:lnTo>
                      <a:pt x="974" y="716"/>
                    </a:lnTo>
                    <a:lnTo>
                      <a:pt x="959" y="751"/>
                    </a:lnTo>
                    <a:lnTo>
                      <a:pt x="944" y="785"/>
                    </a:lnTo>
                    <a:lnTo>
                      <a:pt x="930" y="821"/>
                    </a:lnTo>
                    <a:lnTo>
                      <a:pt x="915" y="859"/>
                    </a:lnTo>
                    <a:lnTo>
                      <a:pt x="900" y="895"/>
                    </a:lnTo>
                    <a:lnTo>
                      <a:pt x="885" y="935"/>
                    </a:lnTo>
                    <a:lnTo>
                      <a:pt x="871" y="974"/>
                    </a:lnTo>
                    <a:lnTo>
                      <a:pt x="856" y="1016"/>
                    </a:lnTo>
                    <a:lnTo>
                      <a:pt x="841" y="1056"/>
                    </a:lnTo>
                    <a:lnTo>
                      <a:pt x="826" y="1100"/>
                    </a:lnTo>
                    <a:lnTo>
                      <a:pt x="812" y="1144"/>
                    </a:lnTo>
                    <a:lnTo>
                      <a:pt x="797" y="1188"/>
                    </a:lnTo>
                    <a:lnTo>
                      <a:pt x="781" y="1235"/>
                    </a:lnTo>
                    <a:lnTo>
                      <a:pt x="766" y="1280"/>
                    </a:lnTo>
                    <a:lnTo>
                      <a:pt x="751" y="1328"/>
                    </a:lnTo>
                    <a:lnTo>
                      <a:pt x="736" y="1376"/>
                    </a:lnTo>
                    <a:lnTo>
                      <a:pt x="722" y="1426"/>
                    </a:lnTo>
                    <a:lnTo>
                      <a:pt x="707" y="1477"/>
                    </a:lnTo>
                    <a:lnTo>
                      <a:pt x="692" y="1527"/>
                    </a:lnTo>
                    <a:lnTo>
                      <a:pt x="677" y="1580"/>
                    </a:lnTo>
                    <a:lnTo>
                      <a:pt x="662" y="1632"/>
                    </a:lnTo>
                    <a:lnTo>
                      <a:pt x="647" y="1686"/>
                    </a:lnTo>
                    <a:lnTo>
                      <a:pt x="632" y="1740"/>
                    </a:lnTo>
                    <a:lnTo>
                      <a:pt x="617" y="1797"/>
                    </a:lnTo>
                    <a:lnTo>
                      <a:pt x="602" y="1853"/>
                    </a:lnTo>
                    <a:lnTo>
                      <a:pt x="588" y="1910"/>
                    </a:lnTo>
                    <a:lnTo>
                      <a:pt x="573" y="1969"/>
                    </a:lnTo>
                    <a:lnTo>
                      <a:pt x="558" y="2027"/>
                    </a:lnTo>
                    <a:lnTo>
                      <a:pt x="543" y="2088"/>
                    </a:lnTo>
                    <a:lnTo>
                      <a:pt x="528" y="2149"/>
                    </a:lnTo>
                    <a:lnTo>
                      <a:pt x="513" y="2211"/>
                    </a:lnTo>
                    <a:lnTo>
                      <a:pt x="498" y="2272"/>
                    </a:lnTo>
                    <a:lnTo>
                      <a:pt x="483" y="2336"/>
                    </a:lnTo>
                    <a:lnTo>
                      <a:pt x="468" y="2400"/>
                    </a:lnTo>
                    <a:lnTo>
                      <a:pt x="453" y="2466"/>
                    </a:lnTo>
                    <a:lnTo>
                      <a:pt x="438" y="2531"/>
                    </a:lnTo>
                    <a:lnTo>
                      <a:pt x="423" y="2598"/>
                    </a:lnTo>
                    <a:lnTo>
                      <a:pt x="408" y="2665"/>
                    </a:lnTo>
                    <a:lnTo>
                      <a:pt x="393" y="2734"/>
                    </a:lnTo>
                    <a:lnTo>
                      <a:pt x="378" y="2803"/>
                    </a:lnTo>
                    <a:lnTo>
                      <a:pt x="363" y="2873"/>
                    </a:lnTo>
                    <a:lnTo>
                      <a:pt x="348" y="2942"/>
                    </a:lnTo>
                    <a:lnTo>
                      <a:pt x="333" y="3014"/>
                    </a:lnTo>
                    <a:lnTo>
                      <a:pt x="319" y="3086"/>
                    </a:lnTo>
                    <a:lnTo>
                      <a:pt x="304" y="3159"/>
                    </a:lnTo>
                    <a:lnTo>
                      <a:pt x="289" y="3233"/>
                    </a:lnTo>
                    <a:lnTo>
                      <a:pt x="274" y="3306"/>
                    </a:lnTo>
                    <a:lnTo>
                      <a:pt x="259" y="3381"/>
                    </a:lnTo>
                    <a:lnTo>
                      <a:pt x="244" y="3457"/>
                    </a:lnTo>
                    <a:lnTo>
                      <a:pt x="229" y="3533"/>
                    </a:lnTo>
                    <a:lnTo>
                      <a:pt x="214" y="3611"/>
                    </a:lnTo>
                    <a:lnTo>
                      <a:pt x="199" y="3688"/>
                    </a:lnTo>
                    <a:cubicBezTo>
                      <a:pt x="189" y="3740"/>
                      <a:pt x="138" y="3774"/>
                      <a:pt x="86" y="3764"/>
                    </a:cubicBezTo>
                    <a:cubicBezTo>
                      <a:pt x="34" y="3754"/>
                      <a:pt x="0" y="3703"/>
                      <a:pt x="10" y="3651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63" name="Group 62"/>
            <p:cNvGrpSpPr/>
            <p:nvPr/>
          </p:nvGrpSpPr>
          <p:grpSpPr>
            <a:xfrm rot="4454821">
              <a:off x="3566280" y="3494219"/>
              <a:ext cx="992585" cy="158534"/>
              <a:chOff x="8463867" y="3171746"/>
              <a:chExt cx="2195138" cy="350603"/>
            </a:xfrm>
          </p:grpSpPr>
          <p:sp>
            <p:nvSpPr>
              <p:cNvPr id="76" name="Freeform 11"/>
              <p:cNvSpPr>
                <a:spLocks/>
              </p:cNvSpPr>
              <p:nvPr/>
            </p:nvSpPr>
            <p:spPr bwMode="auto">
              <a:xfrm>
                <a:off x="8463867" y="3171746"/>
                <a:ext cx="743026" cy="350603"/>
              </a:xfrm>
              <a:custGeom>
                <a:avLst/>
                <a:gdLst>
                  <a:gd name="T0" fmla="*/ 309 w 10195"/>
                  <a:gd name="T1" fmla="*/ 8373 h 20885"/>
                  <a:gd name="T2" fmla="*/ 624 w 10195"/>
                  <a:gd name="T3" fmla="*/ 6303 h 20885"/>
                  <a:gd name="T4" fmla="*/ 940 w 10195"/>
                  <a:gd name="T5" fmla="*/ 4413 h 20885"/>
                  <a:gd name="T6" fmla="*/ 1256 w 10195"/>
                  <a:gd name="T7" fmla="*/ 2787 h 20885"/>
                  <a:gd name="T8" fmla="*/ 1572 w 10195"/>
                  <a:gd name="T9" fmla="*/ 1493 h 20885"/>
                  <a:gd name="T10" fmla="*/ 1893 w 10195"/>
                  <a:gd name="T11" fmla="*/ 584 h 20885"/>
                  <a:gd name="T12" fmla="*/ 2235 w 10195"/>
                  <a:gd name="T13" fmla="*/ 85 h 20885"/>
                  <a:gd name="T14" fmla="*/ 2661 w 10195"/>
                  <a:gd name="T15" fmla="*/ 64 h 20885"/>
                  <a:gd name="T16" fmla="*/ 3013 w 10195"/>
                  <a:gd name="T17" fmla="*/ 545 h 20885"/>
                  <a:gd name="T18" fmla="*/ 3335 w 10195"/>
                  <a:gd name="T19" fmla="*/ 1432 h 20885"/>
                  <a:gd name="T20" fmla="*/ 3651 w 10195"/>
                  <a:gd name="T21" fmla="*/ 2707 h 20885"/>
                  <a:gd name="T22" fmla="*/ 3968 w 10195"/>
                  <a:gd name="T23" fmla="*/ 4316 h 20885"/>
                  <a:gd name="T24" fmla="*/ 4283 w 10195"/>
                  <a:gd name="T25" fmla="*/ 6193 h 20885"/>
                  <a:gd name="T26" fmla="*/ 4599 w 10195"/>
                  <a:gd name="T27" fmla="*/ 8255 h 20885"/>
                  <a:gd name="T28" fmla="*/ 4914 w 10195"/>
                  <a:gd name="T29" fmla="*/ 10413 h 20885"/>
                  <a:gd name="T30" fmla="*/ 5230 w 10195"/>
                  <a:gd name="T31" fmla="*/ 12569 h 20885"/>
                  <a:gd name="T32" fmla="*/ 5545 w 10195"/>
                  <a:gd name="T33" fmla="*/ 14631 h 20885"/>
                  <a:gd name="T34" fmla="*/ 5861 w 10195"/>
                  <a:gd name="T35" fmla="*/ 16507 h 20885"/>
                  <a:gd name="T36" fmla="*/ 6175 w 10195"/>
                  <a:gd name="T37" fmla="*/ 18116 h 20885"/>
                  <a:gd name="T38" fmla="*/ 6489 w 10195"/>
                  <a:gd name="T39" fmla="*/ 19383 h 20885"/>
                  <a:gd name="T40" fmla="*/ 6799 w 10195"/>
                  <a:gd name="T41" fmla="*/ 20248 h 20885"/>
                  <a:gd name="T42" fmla="*/ 7084 w 10195"/>
                  <a:gd name="T43" fmla="*/ 20658 h 20885"/>
                  <a:gd name="T44" fmla="*/ 7287 w 10195"/>
                  <a:gd name="T45" fmla="*/ 20652 h 20885"/>
                  <a:gd name="T46" fmla="*/ 7572 w 10195"/>
                  <a:gd name="T47" fmla="*/ 20231 h 20885"/>
                  <a:gd name="T48" fmla="*/ 7882 w 10195"/>
                  <a:gd name="T49" fmla="*/ 19355 h 20885"/>
                  <a:gd name="T50" fmla="*/ 8196 w 10195"/>
                  <a:gd name="T51" fmla="*/ 18079 h 20885"/>
                  <a:gd name="T52" fmla="*/ 8511 w 10195"/>
                  <a:gd name="T53" fmla="*/ 16464 h 20885"/>
                  <a:gd name="T54" fmla="*/ 8826 w 10195"/>
                  <a:gd name="T55" fmla="*/ 14582 h 20885"/>
                  <a:gd name="T56" fmla="*/ 9142 w 10195"/>
                  <a:gd name="T57" fmla="*/ 12516 h 20885"/>
                  <a:gd name="T58" fmla="*/ 9456 w 10195"/>
                  <a:gd name="T59" fmla="*/ 10359 h 20885"/>
                  <a:gd name="T60" fmla="*/ 9772 w 10195"/>
                  <a:gd name="T61" fmla="*/ 8203 h 20885"/>
                  <a:gd name="T62" fmla="*/ 10127 w 10195"/>
                  <a:gd name="T63" fmla="*/ 7136 h 20885"/>
                  <a:gd name="T64" fmla="*/ 9811 w 10195"/>
                  <a:gd name="T65" fmla="*/ 9250 h 20885"/>
                  <a:gd name="T66" fmla="*/ 9496 w 10195"/>
                  <a:gd name="T67" fmla="*/ 11419 h 20885"/>
                  <a:gd name="T68" fmla="*/ 9180 w 10195"/>
                  <a:gd name="T69" fmla="*/ 13546 h 20885"/>
                  <a:gd name="T70" fmla="*/ 8865 w 10195"/>
                  <a:gd name="T71" fmla="*/ 15538 h 20885"/>
                  <a:gd name="T72" fmla="*/ 8549 w 10195"/>
                  <a:gd name="T73" fmla="*/ 17308 h 20885"/>
                  <a:gd name="T74" fmla="*/ 8233 w 10195"/>
                  <a:gd name="T75" fmla="*/ 18779 h 20885"/>
                  <a:gd name="T76" fmla="*/ 7915 w 10195"/>
                  <a:gd name="T77" fmla="*/ 19889 h 20885"/>
                  <a:gd name="T78" fmla="*/ 7588 w 10195"/>
                  <a:gd name="T79" fmla="*/ 20600 h 20885"/>
                  <a:gd name="T80" fmla="*/ 7200 w 10195"/>
                  <a:gd name="T81" fmla="*/ 20884 h 20885"/>
                  <a:gd name="T82" fmla="*/ 6798 w 10195"/>
                  <a:gd name="T83" fmla="*/ 20633 h 20885"/>
                  <a:gd name="T84" fmla="*/ 6472 w 10195"/>
                  <a:gd name="T85" fmla="*/ 19954 h 20885"/>
                  <a:gd name="T86" fmla="*/ 6153 w 10195"/>
                  <a:gd name="T87" fmla="*/ 18872 h 20885"/>
                  <a:gd name="T88" fmla="*/ 5837 w 10195"/>
                  <a:gd name="T89" fmla="*/ 17426 h 20885"/>
                  <a:gd name="T90" fmla="*/ 5521 w 10195"/>
                  <a:gd name="T91" fmla="*/ 15674 h 20885"/>
                  <a:gd name="T92" fmla="*/ 5206 w 10195"/>
                  <a:gd name="T93" fmla="*/ 13696 h 20885"/>
                  <a:gd name="T94" fmla="*/ 4889 w 10195"/>
                  <a:gd name="T95" fmla="*/ 11576 h 20885"/>
                  <a:gd name="T96" fmla="*/ 4574 w 10195"/>
                  <a:gd name="T97" fmla="*/ 9407 h 20885"/>
                  <a:gd name="T98" fmla="*/ 4259 w 10195"/>
                  <a:gd name="T99" fmla="*/ 7285 h 20885"/>
                  <a:gd name="T100" fmla="*/ 3944 w 10195"/>
                  <a:gd name="T101" fmla="*/ 5303 h 20885"/>
                  <a:gd name="T102" fmla="*/ 3628 w 10195"/>
                  <a:gd name="T103" fmla="*/ 3549 h 20885"/>
                  <a:gd name="T104" fmla="*/ 3314 w 10195"/>
                  <a:gd name="T105" fmla="*/ 2100 h 20885"/>
                  <a:gd name="T106" fmla="*/ 3002 w 10195"/>
                  <a:gd name="T107" fmla="*/ 1024 h 20885"/>
                  <a:gd name="T108" fmla="*/ 2698 w 10195"/>
                  <a:gd name="T109" fmla="*/ 377 h 20885"/>
                  <a:gd name="T110" fmla="*/ 2468 w 10195"/>
                  <a:gd name="T111" fmla="*/ 191 h 20885"/>
                  <a:gd name="T112" fmla="*/ 2226 w 10195"/>
                  <a:gd name="T113" fmla="*/ 377 h 20885"/>
                  <a:gd name="T114" fmla="*/ 1921 w 10195"/>
                  <a:gd name="T115" fmla="*/ 1030 h 20885"/>
                  <a:gd name="T116" fmla="*/ 1608 w 10195"/>
                  <a:gd name="T117" fmla="*/ 2110 h 20885"/>
                  <a:gd name="T118" fmla="*/ 1294 w 10195"/>
                  <a:gd name="T119" fmla="*/ 3561 h 20885"/>
                  <a:gd name="T120" fmla="*/ 978 w 10195"/>
                  <a:gd name="T121" fmla="*/ 5317 h 20885"/>
                  <a:gd name="T122" fmla="*/ 663 w 10195"/>
                  <a:gd name="T123" fmla="*/ 7301 h 20885"/>
                  <a:gd name="T124" fmla="*/ 347 w 10195"/>
                  <a:gd name="T125" fmla="*/ 9423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5" h="20885">
                    <a:moveTo>
                      <a:pt x="7" y="10429"/>
                    </a:moveTo>
                    <a:lnTo>
                      <a:pt x="22" y="10326"/>
                    </a:lnTo>
                    <a:lnTo>
                      <a:pt x="37" y="10222"/>
                    </a:lnTo>
                    <a:lnTo>
                      <a:pt x="52" y="10119"/>
                    </a:lnTo>
                    <a:lnTo>
                      <a:pt x="67" y="10015"/>
                    </a:lnTo>
                    <a:lnTo>
                      <a:pt x="82" y="9912"/>
                    </a:lnTo>
                    <a:lnTo>
                      <a:pt x="97" y="9809"/>
                    </a:lnTo>
                    <a:lnTo>
                      <a:pt x="112" y="9705"/>
                    </a:lnTo>
                    <a:lnTo>
                      <a:pt x="127" y="9602"/>
                    </a:lnTo>
                    <a:lnTo>
                      <a:pt x="142" y="9499"/>
                    </a:lnTo>
                    <a:lnTo>
                      <a:pt x="157" y="9396"/>
                    </a:lnTo>
                    <a:lnTo>
                      <a:pt x="172" y="9293"/>
                    </a:lnTo>
                    <a:lnTo>
                      <a:pt x="187" y="9191"/>
                    </a:lnTo>
                    <a:lnTo>
                      <a:pt x="202" y="9088"/>
                    </a:lnTo>
                    <a:lnTo>
                      <a:pt x="217" y="8985"/>
                    </a:lnTo>
                    <a:lnTo>
                      <a:pt x="232" y="8883"/>
                    </a:lnTo>
                    <a:lnTo>
                      <a:pt x="247" y="8781"/>
                    </a:lnTo>
                    <a:lnTo>
                      <a:pt x="264" y="8678"/>
                    </a:lnTo>
                    <a:lnTo>
                      <a:pt x="278" y="8577"/>
                    </a:lnTo>
                    <a:lnTo>
                      <a:pt x="293" y="8475"/>
                    </a:lnTo>
                    <a:lnTo>
                      <a:pt x="309" y="8373"/>
                    </a:lnTo>
                    <a:lnTo>
                      <a:pt x="323" y="8272"/>
                    </a:lnTo>
                    <a:lnTo>
                      <a:pt x="339" y="8170"/>
                    </a:lnTo>
                    <a:lnTo>
                      <a:pt x="354" y="8069"/>
                    </a:lnTo>
                    <a:lnTo>
                      <a:pt x="369" y="7969"/>
                    </a:lnTo>
                    <a:lnTo>
                      <a:pt x="384" y="7868"/>
                    </a:lnTo>
                    <a:lnTo>
                      <a:pt x="399" y="7768"/>
                    </a:lnTo>
                    <a:lnTo>
                      <a:pt x="414" y="7668"/>
                    </a:lnTo>
                    <a:lnTo>
                      <a:pt x="429" y="7569"/>
                    </a:lnTo>
                    <a:lnTo>
                      <a:pt x="444" y="7469"/>
                    </a:lnTo>
                    <a:lnTo>
                      <a:pt x="459" y="7370"/>
                    </a:lnTo>
                    <a:lnTo>
                      <a:pt x="474" y="7272"/>
                    </a:lnTo>
                    <a:lnTo>
                      <a:pt x="489" y="7173"/>
                    </a:lnTo>
                    <a:lnTo>
                      <a:pt x="504" y="7075"/>
                    </a:lnTo>
                    <a:lnTo>
                      <a:pt x="519" y="6978"/>
                    </a:lnTo>
                    <a:lnTo>
                      <a:pt x="534" y="6880"/>
                    </a:lnTo>
                    <a:lnTo>
                      <a:pt x="549" y="6783"/>
                    </a:lnTo>
                    <a:lnTo>
                      <a:pt x="564" y="6687"/>
                    </a:lnTo>
                    <a:lnTo>
                      <a:pt x="579" y="6590"/>
                    </a:lnTo>
                    <a:lnTo>
                      <a:pt x="594" y="6494"/>
                    </a:lnTo>
                    <a:lnTo>
                      <a:pt x="609" y="6398"/>
                    </a:lnTo>
                    <a:lnTo>
                      <a:pt x="624" y="6303"/>
                    </a:lnTo>
                    <a:lnTo>
                      <a:pt x="639" y="6208"/>
                    </a:lnTo>
                    <a:lnTo>
                      <a:pt x="654" y="6114"/>
                    </a:lnTo>
                    <a:lnTo>
                      <a:pt x="669" y="6020"/>
                    </a:lnTo>
                    <a:lnTo>
                      <a:pt x="684" y="5927"/>
                    </a:lnTo>
                    <a:lnTo>
                      <a:pt x="699" y="5834"/>
                    </a:lnTo>
                    <a:lnTo>
                      <a:pt x="714" y="5741"/>
                    </a:lnTo>
                    <a:lnTo>
                      <a:pt x="729" y="5649"/>
                    </a:lnTo>
                    <a:lnTo>
                      <a:pt x="744" y="5558"/>
                    </a:lnTo>
                    <a:lnTo>
                      <a:pt x="759" y="5467"/>
                    </a:lnTo>
                    <a:lnTo>
                      <a:pt x="774" y="5376"/>
                    </a:lnTo>
                    <a:lnTo>
                      <a:pt x="789" y="5286"/>
                    </a:lnTo>
                    <a:lnTo>
                      <a:pt x="804" y="5197"/>
                    </a:lnTo>
                    <a:lnTo>
                      <a:pt x="819" y="5108"/>
                    </a:lnTo>
                    <a:lnTo>
                      <a:pt x="834" y="5019"/>
                    </a:lnTo>
                    <a:lnTo>
                      <a:pt x="849" y="4930"/>
                    </a:lnTo>
                    <a:lnTo>
                      <a:pt x="864" y="4843"/>
                    </a:lnTo>
                    <a:lnTo>
                      <a:pt x="879" y="4756"/>
                    </a:lnTo>
                    <a:lnTo>
                      <a:pt x="894" y="4670"/>
                    </a:lnTo>
                    <a:lnTo>
                      <a:pt x="909" y="4584"/>
                    </a:lnTo>
                    <a:lnTo>
                      <a:pt x="924" y="4499"/>
                    </a:lnTo>
                    <a:lnTo>
                      <a:pt x="940" y="4413"/>
                    </a:lnTo>
                    <a:lnTo>
                      <a:pt x="955" y="4330"/>
                    </a:lnTo>
                    <a:lnTo>
                      <a:pt x="970" y="4246"/>
                    </a:lnTo>
                    <a:lnTo>
                      <a:pt x="985" y="4163"/>
                    </a:lnTo>
                    <a:lnTo>
                      <a:pt x="1000" y="4081"/>
                    </a:lnTo>
                    <a:lnTo>
                      <a:pt x="1015" y="4000"/>
                    </a:lnTo>
                    <a:lnTo>
                      <a:pt x="1030" y="3919"/>
                    </a:lnTo>
                    <a:lnTo>
                      <a:pt x="1045" y="3839"/>
                    </a:lnTo>
                    <a:lnTo>
                      <a:pt x="1060" y="3760"/>
                    </a:lnTo>
                    <a:lnTo>
                      <a:pt x="1075" y="3681"/>
                    </a:lnTo>
                    <a:lnTo>
                      <a:pt x="1090" y="3602"/>
                    </a:lnTo>
                    <a:lnTo>
                      <a:pt x="1105" y="3524"/>
                    </a:lnTo>
                    <a:lnTo>
                      <a:pt x="1120" y="3448"/>
                    </a:lnTo>
                    <a:lnTo>
                      <a:pt x="1135" y="3371"/>
                    </a:lnTo>
                    <a:lnTo>
                      <a:pt x="1150" y="3296"/>
                    </a:lnTo>
                    <a:lnTo>
                      <a:pt x="1165" y="3221"/>
                    </a:lnTo>
                    <a:lnTo>
                      <a:pt x="1180" y="3147"/>
                    </a:lnTo>
                    <a:lnTo>
                      <a:pt x="1195" y="3073"/>
                    </a:lnTo>
                    <a:lnTo>
                      <a:pt x="1210" y="3001"/>
                    </a:lnTo>
                    <a:lnTo>
                      <a:pt x="1225" y="2929"/>
                    </a:lnTo>
                    <a:lnTo>
                      <a:pt x="1241" y="2858"/>
                    </a:lnTo>
                    <a:lnTo>
                      <a:pt x="1256" y="2787"/>
                    </a:lnTo>
                    <a:lnTo>
                      <a:pt x="1271" y="2718"/>
                    </a:lnTo>
                    <a:lnTo>
                      <a:pt x="1286" y="2649"/>
                    </a:lnTo>
                    <a:lnTo>
                      <a:pt x="1301" y="2581"/>
                    </a:lnTo>
                    <a:lnTo>
                      <a:pt x="1316" y="2513"/>
                    </a:lnTo>
                    <a:lnTo>
                      <a:pt x="1331" y="2447"/>
                    </a:lnTo>
                    <a:lnTo>
                      <a:pt x="1346" y="2381"/>
                    </a:lnTo>
                    <a:lnTo>
                      <a:pt x="1361" y="2316"/>
                    </a:lnTo>
                    <a:lnTo>
                      <a:pt x="1376" y="2252"/>
                    </a:lnTo>
                    <a:lnTo>
                      <a:pt x="1391" y="2188"/>
                    </a:lnTo>
                    <a:lnTo>
                      <a:pt x="1406" y="2126"/>
                    </a:lnTo>
                    <a:lnTo>
                      <a:pt x="1421" y="2065"/>
                    </a:lnTo>
                    <a:lnTo>
                      <a:pt x="1436" y="2004"/>
                    </a:lnTo>
                    <a:lnTo>
                      <a:pt x="1451" y="1943"/>
                    </a:lnTo>
                    <a:lnTo>
                      <a:pt x="1466" y="1884"/>
                    </a:lnTo>
                    <a:lnTo>
                      <a:pt x="1482" y="1825"/>
                    </a:lnTo>
                    <a:lnTo>
                      <a:pt x="1497" y="1768"/>
                    </a:lnTo>
                    <a:lnTo>
                      <a:pt x="1512" y="1712"/>
                    </a:lnTo>
                    <a:lnTo>
                      <a:pt x="1527" y="1656"/>
                    </a:lnTo>
                    <a:lnTo>
                      <a:pt x="1542" y="1601"/>
                    </a:lnTo>
                    <a:lnTo>
                      <a:pt x="1557" y="1547"/>
                    </a:lnTo>
                    <a:lnTo>
                      <a:pt x="1572" y="1493"/>
                    </a:lnTo>
                    <a:lnTo>
                      <a:pt x="1587" y="1441"/>
                    </a:lnTo>
                    <a:lnTo>
                      <a:pt x="1602" y="1389"/>
                    </a:lnTo>
                    <a:lnTo>
                      <a:pt x="1619" y="1337"/>
                    </a:lnTo>
                    <a:lnTo>
                      <a:pt x="1634" y="1289"/>
                    </a:lnTo>
                    <a:lnTo>
                      <a:pt x="1649" y="1240"/>
                    </a:lnTo>
                    <a:lnTo>
                      <a:pt x="1664" y="1192"/>
                    </a:lnTo>
                    <a:lnTo>
                      <a:pt x="1679" y="1146"/>
                    </a:lnTo>
                    <a:lnTo>
                      <a:pt x="1694" y="1100"/>
                    </a:lnTo>
                    <a:lnTo>
                      <a:pt x="1709" y="1054"/>
                    </a:lnTo>
                    <a:lnTo>
                      <a:pt x="1725" y="1010"/>
                    </a:lnTo>
                    <a:lnTo>
                      <a:pt x="1740" y="967"/>
                    </a:lnTo>
                    <a:lnTo>
                      <a:pt x="1755" y="924"/>
                    </a:lnTo>
                    <a:lnTo>
                      <a:pt x="1770" y="882"/>
                    </a:lnTo>
                    <a:lnTo>
                      <a:pt x="1786" y="842"/>
                    </a:lnTo>
                    <a:lnTo>
                      <a:pt x="1801" y="803"/>
                    </a:lnTo>
                    <a:lnTo>
                      <a:pt x="1816" y="764"/>
                    </a:lnTo>
                    <a:lnTo>
                      <a:pt x="1832" y="726"/>
                    </a:lnTo>
                    <a:lnTo>
                      <a:pt x="1847" y="690"/>
                    </a:lnTo>
                    <a:lnTo>
                      <a:pt x="1862" y="654"/>
                    </a:lnTo>
                    <a:lnTo>
                      <a:pt x="1877" y="619"/>
                    </a:lnTo>
                    <a:lnTo>
                      <a:pt x="1893" y="584"/>
                    </a:lnTo>
                    <a:lnTo>
                      <a:pt x="1909" y="551"/>
                    </a:lnTo>
                    <a:lnTo>
                      <a:pt x="1924" y="519"/>
                    </a:lnTo>
                    <a:lnTo>
                      <a:pt x="1940" y="488"/>
                    </a:lnTo>
                    <a:lnTo>
                      <a:pt x="1955" y="457"/>
                    </a:lnTo>
                    <a:lnTo>
                      <a:pt x="1971" y="428"/>
                    </a:lnTo>
                    <a:lnTo>
                      <a:pt x="1986" y="400"/>
                    </a:lnTo>
                    <a:lnTo>
                      <a:pt x="2002" y="371"/>
                    </a:lnTo>
                    <a:lnTo>
                      <a:pt x="2018" y="345"/>
                    </a:lnTo>
                    <a:lnTo>
                      <a:pt x="2034" y="320"/>
                    </a:lnTo>
                    <a:lnTo>
                      <a:pt x="2050" y="295"/>
                    </a:lnTo>
                    <a:lnTo>
                      <a:pt x="2065" y="272"/>
                    </a:lnTo>
                    <a:lnTo>
                      <a:pt x="2082" y="248"/>
                    </a:lnTo>
                    <a:lnTo>
                      <a:pt x="2099" y="226"/>
                    </a:lnTo>
                    <a:lnTo>
                      <a:pt x="2115" y="205"/>
                    </a:lnTo>
                    <a:lnTo>
                      <a:pt x="2132" y="185"/>
                    </a:lnTo>
                    <a:lnTo>
                      <a:pt x="2148" y="166"/>
                    </a:lnTo>
                    <a:lnTo>
                      <a:pt x="2165" y="148"/>
                    </a:lnTo>
                    <a:lnTo>
                      <a:pt x="2183" y="131"/>
                    </a:lnTo>
                    <a:lnTo>
                      <a:pt x="2200" y="114"/>
                    </a:lnTo>
                    <a:lnTo>
                      <a:pt x="2218" y="99"/>
                    </a:lnTo>
                    <a:lnTo>
                      <a:pt x="2235" y="85"/>
                    </a:lnTo>
                    <a:lnTo>
                      <a:pt x="2254" y="71"/>
                    </a:lnTo>
                    <a:lnTo>
                      <a:pt x="2272" y="59"/>
                    </a:lnTo>
                    <a:lnTo>
                      <a:pt x="2291" y="47"/>
                    </a:lnTo>
                    <a:lnTo>
                      <a:pt x="2310" y="37"/>
                    </a:lnTo>
                    <a:lnTo>
                      <a:pt x="2335" y="26"/>
                    </a:lnTo>
                    <a:lnTo>
                      <a:pt x="2353" y="20"/>
                    </a:lnTo>
                    <a:lnTo>
                      <a:pt x="2371" y="13"/>
                    </a:lnTo>
                    <a:lnTo>
                      <a:pt x="2392" y="8"/>
                    </a:lnTo>
                    <a:lnTo>
                      <a:pt x="2419" y="3"/>
                    </a:lnTo>
                    <a:lnTo>
                      <a:pt x="2434" y="1"/>
                    </a:lnTo>
                    <a:lnTo>
                      <a:pt x="2455" y="0"/>
                    </a:lnTo>
                    <a:lnTo>
                      <a:pt x="2483" y="1"/>
                    </a:lnTo>
                    <a:lnTo>
                      <a:pt x="2498" y="2"/>
                    </a:lnTo>
                    <a:lnTo>
                      <a:pt x="2525" y="6"/>
                    </a:lnTo>
                    <a:lnTo>
                      <a:pt x="2540" y="9"/>
                    </a:lnTo>
                    <a:lnTo>
                      <a:pt x="2567" y="17"/>
                    </a:lnTo>
                    <a:lnTo>
                      <a:pt x="2587" y="25"/>
                    </a:lnTo>
                    <a:lnTo>
                      <a:pt x="2602" y="31"/>
                    </a:lnTo>
                    <a:lnTo>
                      <a:pt x="2627" y="44"/>
                    </a:lnTo>
                    <a:lnTo>
                      <a:pt x="2646" y="55"/>
                    </a:lnTo>
                    <a:lnTo>
                      <a:pt x="2661" y="64"/>
                    </a:lnTo>
                    <a:lnTo>
                      <a:pt x="2683" y="80"/>
                    </a:lnTo>
                    <a:lnTo>
                      <a:pt x="2701" y="95"/>
                    </a:lnTo>
                    <a:lnTo>
                      <a:pt x="2719" y="110"/>
                    </a:lnTo>
                    <a:lnTo>
                      <a:pt x="2737" y="126"/>
                    </a:lnTo>
                    <a:lnTo>
                      <a:pt x="2752" y="140"/>
                    </a:lnTo>
                    <a:lnTo>
                      <a:pt x="2772" y="161"/>
                    </a:lnTo>
                    <a:lnTo>
                      <a:pt x="2788" y="180"/>
                    </a:lnTo>
                    <a:lnTo>
                      <a:pt x="2805" y="200"/>
                    </a:lnTo>
                    <a:lnTo>
                      <a:pt x="2822" y="221"/>
                    </a:lnTo>
                    <a:lnTo>
                      <a:pt x="2838" y="243"/>
                    </a:lnTo>
                    <a:lnTo>
                      <a:pt x="2855" y="266"/>
                    </a:lnTo>
                    <a:lnTo>
                      <a:pt x="2871" y="289"/>
                    </a:lnTo>
                    <a:lnTo>
                      <a:pt x="2887" y="314"/>
                    </a:lnTo>
                    <a:lnTo>
                      <a:pt x="2903" y="340"/>
                    </a:lnTo>
                    <a:lnTo>
                      <a:pt x="2919" y="366"/>
                    </a:lnTo>
                    <a:lnTo>
                      <a:pt x="2935" y="393"/>
                    </a:lnTo>
                    <a:lnTo>
                      <a:pt x="2950" y="422"/>
                    </a:lnTo>
                    <a:lnTo>
                      <a:pt x="2966" y="451"/>
                    </a:lnTo>
                    <a:lnTo>
                      <a:pt x="2982" y="481"/>
                    </a:lnTo>
                    <a:lnTo>
                      <a:pt x="2997" y="513"/>
                    </a:lnTo>
                    <a:lnTo>
                      <a:pt x="3013" y="545"/>
                    </a:lnTo>
                    <a:lnTo>
                      <a:pt x="3028" y="578"/>
                    </a:lnTo>
                    <a:lnTo>
                      <a:pt x="3044" y="612"/>
                    </a:lnTo>
                    <a:lnTo>
                      <a:pt x="3059" y="647"/>
                    </a:lnTo>
                    <a:lnTo>
                      <a:pt x="3075" y="683"/>
                    </a:lnTo>
                    <a:lnTo>
                      <a:pt x="3090" y="720"/>
                    </a:lnTo>
                    <a:lnTo>
                      <a:pt x="3105" y="757"/>
                    </a:lnTo>
                    <a:lnTo>
                      <a:pt x="3121" y="796"/>
                    </a:lnTo>
                    <a:lnTo>
                      <a:pt x="3136" y="834"/>
                    </a:lnTo>
                    <a:lnTo>
                      <a:pt x="3152" y="874"/>
                    </a:lnTo>
                    <a:lnTo>
                      <a:pt x="3168" y="917"/>
                    </a:lnTo>
                    <a:lnTo>
                      <a:pt x="3183" y="958"/>
                    </a:lnTo>
                    <a:lnTo>
                      <a:pt x="3198" y="1003"/>
                    </a:lnTo>
                    <a:lnTo>
                      <a:pt x="3213" y="1046"/>
                    </a:lnTo>
                    <a:lnTo>
                      <a:pt x="3229" y="1092"/>
                    </a:lnTo>
                    <a:lnTo>
                      <a:pt x="3244" y="1137"/>
                    </a:lnTo>
                    <a:lnTo>
                      <a:pt x="3259" y="1185"/>
                    </a:lnTo>
                    <a:lnTo>
                      <a:pt x="3274" y="1232"/>
                    </a:lnTo>
                    <a:lnTo>
                      <a:pt x="3289" y="1281"/>
                    </a:lnTo>
                    <a:lnTo>
                      <a:pt x="3304" y="1330"/>
                    </a:lnTo>
                    <a:lnTo>
                      <a:pt x="3319" y="1381"/>
                    </a:lnTo>
                    <a:lnTo>
                      <a:pt x="3335" y="1432"/>
                    </a:lnTo>
                    <a:lnTo>
                      <a:pt x="3350" y="1485"/>
                    </a:lnTo>
                    <a:lnTo>
                      <a:pt x="3365" y="1537"/>
                    </a:lnTo>
                    <a:lnTo>
                      <a:pt x="3380" y="1592"/>
                    </a:lnTo>
                    <a:lnTo>
                      <a:pt x="3395" y="1647"/>
                    </a:lnTo>
                    <a:lnTo>
                      <a:pt x="3410" y="1702"/>
                    </a:lnTo>
                    <a:lnTo>
                      <a:pt x="3425" y="1759"/>
                    </a:lnTo>
                    <a:lnTo>
                      <a:pt x="3440" y="1816"/>
                    </a:lnTo>
                    <a:lnTo>
                      <a:pt x="3455" y="1874"/>
                    </a:lnTo>
                    <a:lnTo>
                      <a:pt x="3471" y="1934"/>
                    </a:lnTo>
                    <a:lnTo>
                      <a:pt x="3486" y="1993"/>
                    </a:lnTo>
                    <a:lnTo>
                      <a:pt x="3501" y="2055"/>
                    </a:lnTo>
                    <a:lnTo>
                      <a:pt x="3516" y="2116"/>
                    </a:lnTo>
                    <a:lnTo>
                      <a:pt x="3531" y="2178"/>
                    </a:lnTo>
                    <a:lnTo>
                      <a:pt x="3546" y="2241"/>
                    </a:lnTo>
                    <a:lnTo>
                      <a:pt x="3561" y="2306"/>
                    </a:lnTo>
                    <a:lnTo>
                      <a:pt x="3576" y="2371"/>
                    </a:lnTo>
                    <a:lnTo>
                      <a:pt x="3591" y="2436"/>
                    </a:lnTo>
                    <a:lnTo>
                      <a:pt x="3606" y="2502"/>
                    </a:lnTo>
                    <a:lnTo>
                      <a:pt x="3621" y="2569"/>
                    </a:lnTo>
                    <a:lnTo>
                      <a:pt x="3636" y="2638"/>
                    </a:lnTo>
                    <a:lnTo>
                      <a:pt x="3651" y="2707"/>
                    </a:lnTo>
                    <a:lnTo>
                      <a:pt x="3666" y="2776"/>
                    </a:lnTo>
                    <a:lnTo>
                      <a:pt x="3681" y="2846"/>
                    </a:lnTo>
                    <a:lnTo>
                      <a:pt x="3696" y="2918"/>
                    </a:lnTo>
                    <a:lnTo>
                      <a:pt x="3711" y="2989"/>
                    </a:lnTo>
                    <a:lnTo>
                      <a:pt x="3727" y="3062"/>
                    </a:lnTo>
                    <a:lnTo>
                      <a:pt x="3742" y="3135"/>
                    </a:lnTo>
                    <a:lnTo>
                      <a:pt x="3757" y="3209"/>
                    </a:lnTo>
                    <a:lnTo>
                      <a:pt x="3772" y="3283"/>
                    </a:lnTo>
                    <a:lnTo>
                      <a:pt x="3787" y="3359"/>
                    </a:lnTo>
                    <a:lnTo>
                      <a:pt x="3802" y="3435"/>
                    </a:lnTo>
                    <a:lnTo>
                      <a:pt x="3817" y="3512"/>
                    </a:lnTo>
                    <a:lnTo>
                      <a:pt x="3832" y="3588"/>
                    </a:lnTo>
                    <a:lnTo>
                      <a:pt x="3848" y="3667"/>
                    </a:lnTo>
                    <a:lnTo>
                      <a:pt x="3863" y="3747"/>
                    </a:lnTo>
                    <a:lnTo>
                      <a:pt x="3878" y="3826"/>
                    </a:lnTo>
                    <a:lnTo>
                      <a:pt x="3893" y="3906"/>
                    </a:lnTo>
                    <a:lnTo>
                      <a:pt x="3908" y="3987"/>
                    </a:lnTo>
                    <a:lnTo>
                      <a:pt x="3923" y="4068"/>
                    </a:lnTo>
                    <a:lnTo>
                      <a:pt x="3938" y="4150"/>
                    </a:lnTo>
                    <a:lnTo>
                      <a:pt x="3953" y="4233"/>
                    </a:lnTo>
                    <a:lnTo>
                      <a:pt x="3968" y="4316"/>
                    </a:lnTo>
                    <a:lnTo>
                      <a:pt x="3983" y="4401"/>
                    </a:lnTo>
                    <a:lnTo>
                      <a:pt x="3998" y="4485"/>
                    </a:lnTo>
                    <a:lnTo>
                      <a:pt x="4013" y="4570"/>
                    </a:lnTo>
                    <a:lnTo>
                      <a:pt x="4028" y="4656"/>
                    </a:lnTo>
                    <a:lnTo>
                      <a:pt x="4043" y="4742"/>
                    </a:lnTo>
                    <a:lnTo>
                      <a:pt x="4058" y="4829"/>
                    </a:lnTo>
                    <a:lnTo>
                      <a:pt x="4073" y="4916"/>
                    </a:lnTo>
                    <a:lnTo>
                      <a:pt x="4088" y="5004"/>
                    </a:lnTo>
                    <a:lnTo>
                      <a:pt x="4103" y="5092"/>
                    </a:lnTo>
                    <a:lnTo>
                      <a:pt x="4118" y="5182"/>
                    </a:lnTo>
                    <a:lnTo>
                      <a:pt x="4133" y="5272"/>
                    </a:lnTo>
                    <a:lnTo>
                      <a:pt x="4148" y="5362"/>
                    </a:lnTo>
                    <a:lnTo>
                      <a:pt x="4163" y="5452"/>
                    </a:lnTo>
                    <a:lnTo>
                      <a:pt x="4178" y="5543"/>
                    </a:lnTo>
                    <a:lnTo>
                      <a:pt x="4193" y="5635"/>
                    </a:lnTo>
                    <a:lnTo>
                      <a:pt x="4208" y="5727"/>
                    </a:lnTo>
                    <a:lnTo>
                      <a:pt x="4223" y="5819"/>
                    </a:lnTo>
                    <a:lnTo>
                      <a:pt x="4238" y="5912"/>
                    </a:lnTo>
                    <a:lnTo>
                      <a:pt x="4253" y="6005"/>
                    </a:lnTo>
                    <a:lnTo>
                      <a:pt x="4268" y="6099"/>
                    </a:lnTo>
                    <a:lnTo>
                      <a:pt x="4283" y="6193"/>
                    </a:lnTo>
                    <a:lnTo>
                      <a:pt x="4298" y="6288"/>
                    </a:lnTo>
                    <a:lnTo>
                      <a:pt x="4313" y="6383"/>
                    </a:lnTo>
                    <a:lnTo>
                      <a:pt x="4328" y="6478"/>
                    </a:lnTo>
                    <a:lnTo>
                      <a:pt x="4343" y="6575"/>
                    </a:lnTo>
                    <a:lnTo>
                      <a:pt x="4358" y="6671"/>
                    </a:lnTo>
                    <a:lnTo>
                      <a:pt x="4373" y="6768"/>
                    </a:lnTo>
                    <a:lnTo>
                      <a:pt x="4388" y="6865"/>
                    </a:lnTo>
                    <a:lnTo>
                      <a:pt x="4403" y="6962"/>
                    </a:lnTo>
                    <a:lnTo>
                      <a:pt x="4418" y="7060"/>
                    </a:lnTo>
                    <a:lnTo>
                      <a:pt x="4433" y="7158"/>
                    </a:lnTo>
                    <a:lnTo>
                      <a:pt x="4448" y="7256"/>
                    </a:lnTo>
                    <a:lnTo>
                      <a:pt x="4463" y="7355"/>
                    </a:lnTo>
                    <a:lnTo>
                      <a:pt x="4478" y="7454"/>
                    </a:lnTo>
                    <a:lnTo>
                      <a:pt x="4493" y="7553"/>
                    </a:lnTo>
                    <a:lnTo>
                      <a:pt x="4509" y="7651"/>
                    </a:lnTo>
                    <a:lnTo>
                      <a:pt x="4524" y="7752"/>
                    </a:lnTo>
                    <a:lnTo>
                      <a:pt x="4539" y="7852"/>
                    </a:lnTo>
                    <a:lnTo>
                      <a:pt x="4554" y="7953"/>
                    </a:lnTo>
                    <a:lnTo>
                      <a:pt x="4569" y="8053"/>
                    </a:lnTo>
                    <a:lnTo>
                      <a:pt x="4584" y="8154"/>
                    </a:lnTo>
                    <a:lnTo>
                      <a:pt x="4599" y="8255"/>
                    </a:lnTo>
                    <a:lnTo>
                      <a:pt x="4614" y="8356"/>
                    </a:lnTo>
                    <a:lnTo>
                      <a:pt x="4629" y="8459"/>
                    </a:lnTo>
                    <a:lnTo>
                      <a:pt x="4644" y="8561"/>
                    </a:lnTo>
                    <a:lnTo>
                      <a:pt x="4659" y="8661"/>
                    </a:lnTo>
                    <a:lnTo>
                      <a:pt x="4674" y="8764"/>
                    </a:lnTo>
                    <a:lnTo>
                      <a:pt x="4689" y="8867"/>
                    </a:lnTo>
                    <a:lnTo>
                      <a:pt x="4704" y="8969"/>
                    </a:lnTo>
                    <a:lnTo>
                      <a:pt x="4719" y="9072"/>
                    </a:lnTo>
                    <a:lnTo>
                      <a:pt x="4734" y="9174"/>
                    </a:lnTo>
                    <a:lnTo>
                      <a:pt x="4749" y="9277"/>
                    </a:lnTo>
                    <a:lnTo>
                      <a:pt x="4764" y="9380"/>
                    </a:lnTo>
                    <a:lnTo>
                      <a:pt x="4779" y="9483"/>
                    </a:lnTo>
                    <a:lnTo>
                      <a:pt x="4794" y="9586"/>
                    </a:lnTo>
                    <a:lnTo>
                      <a:pt x="4809" y="9689"/>
                    </a:lnTo>
                    <a:lnTo>
                      <a:pt x="4824" y="9792"/>
                    </a:lnTo>
                    <a:lnTo>
                      <a:pt x="4839" y="9896"/>
                    </a:lnTo>
                    <a:lnTo>
                      <a:pt x="4854" y="9999"/>
                    </a:lnTo>
                    <a:lnTo>
                      <a:pt x="4869" y="10102"/>
                    </a:lnTo>
                    <a:lnTo>
                      <a:pt x="4884" y="10206"/>
                    </a:lnTo>
                    <a:lnTo>
                      <a:pt x="4899" y="10309"/>
                    </a:lnTo>
                    <a:lnTo>
                      <a:pt x="4914" y="10413"/>
                    </a:lnTo>
                    <a:lnTo>
                      <a:pt x="4929" y="10516"/>
                    </a:lnTo>
                    <a:lnTo>
                      <a:pt x="4944" y="10620"/>
                    </a:lnTo>
                    <a:lnTo>
                      <a:pt x="4959" y="10723"/>
                    </a:lnTo>
                    <a:lnTo>
                      <a:pt x="4974" y="10826"/>
                    </a:lnTo>
                    <a:lnTo>
                      <a:pt x="4989" y="10930"/>
                    </a:lnTo>
                    <a:lnTo>
                      <a:pt x="5004" y="11033"/>
                    </a:lnTo>
                    <a:lnTo>
                      <a:pt x="5019" y="11136"/>
                    </a:lnTo>
                    <a:lnTo>
                      <a:pt x="5034" y="11240"/>
                    </a:lnTo>
                    <a:lnTo>
                      <a:pt x="5049" y="11343"/>
                    </a:lnTo>
                    <a:lnTo>
                      <a:pt x="5064" y="11446"/>
                    </a:lnTo>
                    <a:lnTo>
                      <a:pt x="5079" y="11549"/>
                    </a:lnTo>
                    <a:lnTo>
                      <a:pt x="5094" y="11651"/>
                    </a:lnTo>
                    <a:lnTo>
                      <a:pt x="5109" y="11754"/>
                    </a:lnTo>
                    <a:lnTo>
                      <a:pt x="5124" y="11857"/>
                    </a:lnTo>
                    <a:lnTo>
                      <a:pt x="5139" y="11959"/>
                    </a:lnTo>
                    <a:lnTo>
                      <a:pt x="5154" y="12061"/>
                    </a:lnTo>
                    <a:lnTo>
                      <a:pt x="5169" y="12163"/>
                    </a:lnTo>
                    <a:lnTo>
                      <a:pt x="5185" y="12264"/>
                    </a:lnTo>
                    <a:lnTo>
                      <a:pt x="5200" y="12367"/>
                    </a:lnTo>
                    <a:lnTo>
                      <a:pt x="5215" y="12469"/>
                    </a:lnTo>
                    <a:lnTo>
                      <a:pt x="5230" y="12569"/>
                    </a:lnTo>
                    <a:lnTo>
                      <a:pt x="5245" y="12670"/>
                    </a:lnTo>
                    <a:lnTo>
                      <a:pt x="5260" y="12771"/>
                    </a:lnTo>
                    <a:lnTo>
                      <a:pt x="5275" y="12872"/>
                    </a:lnTo>
                    <a:lnTo>
                      <a:pt x="5290" y="12972"/>
                    </a:lnTo>
                    <a:lnTo>
                      <a:pt x="5305" y="13072"/>
                    </a:lnTo>
                    <a:lnTo>
                      <a:pt x="5320" y="13172"/>
                    </a:lnTo>
                    <a:lnTo>
                      <a:pt x="5335" y="13272"/>
                    </a:lnTo>
                    <a:lnTo>
                      <a:pt x="5350" y="13371"/>
                    </a:lnTo>
                    <a:lnTo>
                      <a:pt x="5365" y="13470"/>
                    </a:lnTo>
                    <a:lnTo>
                      <a:pt x="5380" y="13569"/>
                    </a:lnTo>
                    <a:lnTo>
                      <a:pt x="5395" y="13667"/>
                    </a:lnTo>
                    <a:lnTo>
                      <a:pt x="5410" y="13765"/>
                    </a:lnTo>
                    <a:lnTo>
                      <a:pt x="5425" y="13863"/>
                    </a:lnTo>
                    <a:lnTo>
                      <a:pt x="5440" y="13961"/>
                    </a:lnTo>
                    <a:lnTo>
                      <a:pt x="5455" y="14058"/>
                    </a:lnTo>
                    <a:lnTo>
                      <a:pt x="5470" y="14154"/>
                    </a:lnTo>
                    <a:lnTo>
                      <a:pt x="5485" y="14251"/>
                    </a:lnTo>
                    <a:lnTo>
                      <a:pt x="5500" y="14347"/>
                    </a:lnTo>
                    <a:lnTo>
                      <a:pt x="5515" y="14441"/>
                    </a:lnTo>
                    <a:lnTo>
                      <a:pt x="5530" y="14536"/>
                    </a:lnTo>
                    <a:lnTo>
                      <a:pt x="5545" y="14631"/>
                    </a:lnTo>
                    <a:lnTo>
                      <a:pt x="5560" y="14725"/>
                    </a:lnTo>
                    <a:lnTo>
                      <a:pt x="5575" y="14819"/>
                    </a:lnTo>
                    <a:lnTo>
                      <a:pt x="5590" y="14913"/>
                    </a:lnTo>
                    <a:lnTo>
                      <a:pt x="5605" y="15006"/>
                    </a:lnTo>
                    <a:lnTo>
                      <a:pt x="5620" y="15098"/>
                    </a:lnTo>
                    <a:lnTo>
                      <a:pt x="5635" y="15190"/>
                    </a:lnTo>
                    <a:lnTo>
                      <a:pt x="5650" y="15282"/>
                    </a:lnTo>
                    <a:lnTo>
                      <a:pt x="5665" y="15373"/>
                    </a:lnTo>
                    <a:lnTo>
                      <a:pt x="5680" y="15464"/>
                    </a:lnTo>
                    <a:lnTo>
                      <a:pt x="5695" y="15554"/>
                    </a:lnTo>
                    <a:lnTo>
                      <a:pt x="5710" y="15643"/>
                    </a:lnTo>
                    <a:lnTo>
                      <a:pt x="5725" y="15733"/>
                    </a:lnTo>
                    <a:lnTo>
                      <a:pt x="5740" y="15820"/>
                    </a:lnTo>
                    <a:lnTo>
                      <a:pt x="5755" y="15908"/>
                    </a:lnTo>
                    <a:lnTo>
                      <a:pt x="5770" y="15996"/>
                    </a:lnTo>
                    <a:lnTo>
                      <a:pt x="5785" y="16083"/>
                    </a:lnTo>
                    <a:lnTo>
                      <a:pt x="5800" y="16169"/>
                    </a:lnTo>
                    <a:lnTo>
                      <a:pt x="5815" y="16255"/>
                    </a:lnTo>
                    <a:lnTo>
                      <a:pt x="5830" y="16340"/>
                    </a:lnTo>
                    <a:lnTo>
                      <a:pt x="5845" y="16424"/>
                    </a:lnTo>
                    <a:lnTo>
                      <a:pt x="5861" y="16507"/>
                    </a:lnTo>
                    <a:lnTo>
                      <a:pt x="5876" y="16592"/>
                    </a:lnTo>
                    <a:lnTo>
                      <a:pt x="5891" y="16674"/>
                    </a:lnTo>
                    <a:lnTo>
                      <a:pt x="5906" y="16756"/>
                    </a:lnTo>
                    <a:lnTo>
                      <a:pt x="5921" y="16837"/>
                    </a:lnTo>
                    <a:lnTo>
                      <a:pt x="5936" y="16918"/>
                    </a:lnTo>
                    <a:lnTo>
                      <a:pt x="5951" y="16998"/>
                    </a:lnTo>
                    <a:lnTo>
                      <a:pt x="5966" y="17078"/>
                    </a:lnTo>
                    <a:lnTo>
                      <a:pt x="5981" y="17157"/>
                    </a:lnTo>
                    <a:lnTo>
                      <a:pt x="5996" y="17234"/>
                    </a:lnTo>
                    <a:lnTo>
                      <a:pt x="6011" y="17312"/>
                    </a:lnTo>
                    <a:lnTo>
                      <a:pt x="6026" y="17389"/>
                    </a:lnTo>
                    <a:lnTo>
                      <a:pt x="6041" y="17465"/>
                    </a:lnTo>
                    <a:lnTo>
                      <a:pt x="6056" y="17540"/>
                    </a:lnTo>
                    <a:lnTo>
                      <a:pt x="6071" y="17615"/>
                    </a:lnTo>
                    <a:lnTo>
                      <a:pt x="6086" y="17688"/>
                    </a:lnTo>
                    <a:lnTo>
                      <a:pt x="6101" y="17761"/>
                    </a:lnTo>
                    <a:lnTo>
                      <a:pt x="6116" y="17834"/>
                    </a:lnTo>
                    <a:lnTo>
                      <a:pt x="6130" y="17906"/>
                    </a:lnTo>
                    <a:lnTo>
                      <a:pt x="6145" y="17977"/>
                    </a:lnTo>
                    <a:lnTo>
                      <a:pt x="6160" y="18046"/>
                    </a:lnTo>
                    <a:lnTo>
                      <a:pt x="6175" y="18116"/>
                    </a:lnTo>
                    <a:lnTo>
                      <a:pt x="6190" y="18184"/>
                    </a:lnTo>
                    <a:lnTo>
                      <a:pt x="6205" y="18253"/>
                    </a:lnTo>
                    <a:lnTo>
                      <a:pt x="6220" y="18319"/>
                    </a:lnTo>
                    <a:lnTo>
                      <a:pt x="6235" y="18385"/>
                    </a:lnTo>
                    <a:lnTo>
                      <a:pt x="6250" y="18451"/>
                    </a:lnTo>
                    <a:lnTo>
                      <a:pt x="6265" y="18516"/>
                    </a:lnTo>
                    <a:lnTo>
                      <a:pt x="6280" y="18580"/>
                    </a:lnTo>
                    <a:lnTo>
                      <a:pt x="6295" y="18642"/>
                    </a:lnTo>
                    <a:lnTo>
                      <a:pt x="6310" y="18704"/>
                    </a:lnTo>
                    <a:lnTo>
                      <a:pt x="6325" y="18766"/>
                    </a:lnTo>
                    <a:lnTo>
                      <a:pt x="6340" y="18827"/>
                    </a:lnTo>
                    <a:lnTo>
                      <a:pt x="6355" y="18886"/>
                    </a:lnTo>
                    <a:lnTo>
                      <a:pt x="6370" y="18945"/>
                    </a:lnTo>
                    <a:lnTo>
                      <a:pt x="6384" y="19002"/>
                    </a:lnTo>
                    <a:lnTo>
                      <a:pt x="6399" y="19059"/>
                    </a:lnTo>
                    <a:lnTo>
                      <a:pt x="6414" y="19116"/>
                    </a:lnTo>
                    <a:lnTo>
                      <a:pt x="6429" y="19170"/>
                    </a:lnTo>
                    <a:lnTo>
                      <a:pt x="6444" y="19225"/>
                    </a:lnTo>
                    <a:lnTo>
                      <a:pt x="6459" y="19279"/>
                    </a:lnTo>
                    <a:lnTo>
                      <a:pt x="6474" y="19331"/>
                    </a:lnTo>
                    <a:lnTo>
                      <a:pt x="6489" y="19383"/>
                    </a:lnTo>
                    <a:lnTo>
                      <a:pt x="6504" y="19433"/>
                    </a:lnTo>
                    <a:lnTo>
                      <a:pt x="6518" y="19483"/>
                    </a:lnTo>
                    <a:lnTo>
                      <a:pt x="6534" y="19531"/>
                    </a:lnTo>
                    <a:lnTo>
                      <a:pt x="6549" y="19580"/>
                    </a:lnTo>
                    <a:lnTo>
                      <a:pt x="6564" y="19628"/>
                    </a:lnTo>
                    <a:lnTo>
                      <a:pt x="6579" y="19673"/>
                    </a:lnTo>
                    <a:lnTo>
                      <a:pt x="6594" y="19719"/>
                    </a:lnTo>
                    <a:lnTo>
                      <a:pt x="6609" y="19763"/>
                    </a:lnTo>
                    <a:lnTo>
                      <a:pt x="6623" y="19806"/>
                    </a:lnTo>
                    <a:lnTo>
                      <a:pt x="6638" y="19847"/>
                    </a:lnTo>
                    <a:lnTo>
                      <a:pt x="6653" y="19889"/>
                    </a:lnTo>
                    <a:lnTo>
                      <a:pt x="6668" y="19929"/>
                    </a:lnTo>
                    <a:lnTo>
                      <a:pt x="6682" y="19969"/>
                    </a:lnTo>
                    <a:lnTo>
                      <a:pt x="6697" y="20009"/>
                    </a:lnTo>
                    <a:lnTo>
                      <a:pt x="6712" y="20045"/>
                    </a:lnTo>
                    <a:lnTo>
                      <a:pt x="6726" y="20081"/>
                    </a:lnTo>
                    <a:lnTo>
                      <a:pt x="6741" y="20117"/>
                    </a:lnTo>
                    <a:lnTo>
                      <a:pt x="6756" y="20151"/>
                    </a:lnTo>
                    <a:lnTo>
                      <a:pt x="6770" y="20184"/>
                    </a:lnTo>
                    <a:lnTo>
                      <a:pt x="6785" y="20218"/>
                    </a:lnTo>
                    <a:lnTo>
                      <a:pt x="6799" y="20248"/>
                    </a:lnTo>
                    <a:lnTo>
                      <a:pt x="6814" y="20278"/>
                    </a:lnTo>
                    <a:lnTo>
                      <a:pt x="6829" y="20309"/>
                    </a:lnTo>
                    <a:lnTo>
                      <a:pt x="6843" y="20335"/>
                    </a:lnTo>
                    <a:lnTo>
                      <a:pt x="6857" y="20362"/>
                    </a:lnTo>
                    <a:lnTo>
                      <a:pt x="6872" y="20390"/>
                    </a:lnTo>
                    <a:lnTo>
                      <a:pt x="6886" y="20413"/>
                    </a:lnTo>
                    <a:lnTo>
                      <a:pt x="6900" y="20437"/>
                    </a:lnTo>
                    <a:lnTo>
                      <a:pt x="6915" y="20462"/>
                    </a:lnTo>
                    <a:lnTo>
                      <a:pt x="6928" y="20482"/>
                    </a:lnTo>
                    <a:lnTo>
                      <a:pt x="6942" y="20502"/>
                    </a:lnTo>
                    <a:lnTo>
                      <a:pt x="6957" y="20524"/>
                    </a:lnTo>
                    <a:lnTo>
                      <a:pt x="6969" y="20541"/>
                    </a:lnTo>
                    <a:lnTo>
                      <a:pt x="6983" y="20558"/>
                    </a:lnTo>
                    <a:lnTo>
                      <a:pt x="6996" y="20574"/>
                    </a:lnTo>
                    <a:lnTo>
                      <a:pt x="7011" y="20592"/>
                    </a:lnTo>
                    <a:lnTo>
                      <a:pt x="7023" y="20604"/>
                    </a:lnTo>
                    <a:lnTo>
                      <a:pt x="7035" y="20617"/>
                    </a:lnTo>
                    <a:lnTo>
                      <a:pt x="7048" y="20628"/>
                    </a:lnTo>
                    <a:lnTo>
                      <a:pt x="7060" y="20639"/>
                    </a:lnTo>
                    <a:lnTo>
                      <a:pt x="7075" y="20652"/>
                    </a:lnTo>
                    <a:lnTo>
                      <a:pt x="7084" y="20658"/>
                    </a:lnTo>
                    <a:lnTo>
                      <a:pt x="7096" y="20666"/>
                    </a:lnTo>
                    <a:lnTo>
                      <a:pt x="7107" y="20672"/>
                    </a:lnTo>
                    <a:lnTo>
                      <a:pt x="7118" y="20678"/>
                    </a:lnTo>
                    <a:lnTo>
                      <a:pt x="7128" y="20682"/>
                    </a:lnTo>
                    <a:lnTo>
                      <a:pt x="7138" y="20686"/>
                    </a:lnTo>
                    <a:lnTo>
                      <a:pt x="7147" y="20689"/>
                    </a:lnTo>
                    <a:lnTo>
                      <a:pt x="7152" y="20689"/>
                    </a:lnTo>
                    <a:lnTo>
                      <a:pt x="7167" y="20692"/>
                    </a:lnTo>
                    <a:lnTo>
                      <a:pt x="7176" y="20693"/>
                    </a:lnTo>
                    <a:lnTo>
                      <a:pt x="7185" y="20694"/>
                    </a:lnTo>
                    <a:lnTo>
                      <a:pt x="7187" y="20693"/>
                    </a:lnTo>
                    <a:lnTo>
                      <a:pt x="7202" y="20692"/>
                    </a:lnTo>
                    <a:lnTo>
                      <a:pt x="7211" y="20690"/>
                    </a:lnTo>
                    <a:lnTo>
                      <a:pt x="7214" y="20689"/>
                    </a:lnTo>
                    <a:lnTo>
                      <a:pt x="7229" y="20685"/>
                    </a:lnTo>
                    <a:lnTo>
                      <a:pt x="7238" y="20681"/>
                    </a:lnTo>
                    <a:lnTo>
                      <a:pt x="7243" y="20678"/>
                    </a:lnTo>
                    <a:lnTo>
                      <a:pt x="7258" y="20671"/>
                    </a:lnTo>
                    <a:lnTo>
                      <a:pt x="7264" y="20667"/>
                    </a:lnTo>
                    <a:lnTo>
                      <a:pt x="7279" y="20658"/>
                    </a:lnTo>
                    <a:lnTo>
                      <a:pt x="7287" y="20652"/>
                    </a:lnTo>
                    <a:lnTo>
                      <a:pt x="7298" y="20643"/>
                    </a:lnTo>
                    <a:lnTo>
                      <a:pt x="7313" y="20631"/>
                    </a:lnTo>
                    <a:lnTo>
                      <a:pt x="7323" y="20621"/>
                    </a:lnTo>
                    <a:lnTo>
                      <a:pt x="7336" y="20609"/>
                    </a:lnTo>
                    <a:lnTo>
                      <a:pt x="7351" y="20594"/>
                    </a:lnTo>
                    <a:lnTo>
                      <a:pt x="7361" y="20581"/>
                    </a:lnTo>
                    <a:lnTo>
                      <a:pt x="7375" y="20565"/>
                    </a:lnTo>
                    <a:lnTo>
                      <a:pt x="7388" y="20548"/>
                    </a:lnTo>
                    <a:lnTo>
                      <a:pt x="7402" y="20530"/>
                    </a:lnTo>
                    <a:lnTo>
                      <a:pt x="7417" y="20510"/>
                    </a:lnTo>
                    <a:lnTo>
                      <a:pt x="7429" y="20491"/>
                    </a:lnTo>
                    <a:lnTo>
                      <a:pt x="7443" y="20470"/>
                    </a:lnTo>
                    <a:lnTo>
                      <a:pt x="7457" y="20448"/>
                    </a:lnTo>
                    <a:lnTo>
                      <a:pt x="7471" y="20424"/>
                    </a:lnTo>
                    <a:lnTo>
                      <a:pt x="7485" y="20399"/>
                    </a:lnTo>
                    <a:lnTo>
                      <a:pt x="7500" y="20373"/>
                    </a:lnTo>
                    <a:lnTo>
                      <a:pt x="7514" y="20348"/>
                    </a:lnTo>
                    <a:lnTo>
                      <a:pt x="7528" y="20320"/>
                    </a:lnTo>
                    <a:lnTo>
                      <a:pt x="7543" y="20292"/>
                    </a:lnTo>
                    <a:lnTo>
                      <a:pt x="7557" y="20262"/>
                    </a:lnTo>
                    <a:lnTo>
                      <a:pt x="7572" y="20231"/>
                    </a:lnTo>
                    <a:lnTo>
                      <a:pt x="7587" y="20199"/>
                    </a:lnTo>
                    <a:lnTo>
                      <a:pt x="7601" y="20167"/>
                    </a:lnTo>
                    <a:lnTo>
                      <a:pt x="7615" y="20133"/>
                    </a:lnTo>
                    <a:lnTo>
                      <a:pt x="7630" y="20098"/>
                    </a:lnTo>
                    <a:lnTo>
                      <a:pt x="7645" y="20062"/>
                    </a:lnTo>
                    <a:lnTo>
                      <a:pt x="7659" y="20025"/>
                    </a:lnTo>
                    <a:lnTo>
                      <a:pt x="7674" y="19987"/>
                    </a:lnTo>
                    <a:lnTo>
                      <a:pt x="7689" y="19948"/>
                    </a:lnTo>
                    <a:lnTo>
                      <a:pt x="7705" y="19907"/>
                    </a:lnTo>
                    <a:lnTo>
                      <a:pt x="7719" y="19867"/>
                    </a:lnTo>
                    <a:lnTo>
                      <a:pt x="7734" y="19826"/>
                    </a:lnTo>
                    <a:lnTo>
                      <a:pt x="7749" y="19783"/>
                    </a:lnTo>
                    <a:lnTo>
                      <a:pt x="7763" y="19739"/>
                    </a:lnTo>
                    <a:lnTo>
                      <a:pt x="7778" y="19694"/>
                    </a:lnTo>
                    <a:lnTo>
                      <a:pt x="7793" y="19649"/>
                    </a:lnTo>
                    <a:lnTo>
                      <a:pt x="7808" y="19602"/>
                    </a:lnTo>
                    <a:lnTo>
                      <a:pt x="7823" y="19555"/>
                    </a:lnTo>
                    <a:lnTo>
                      <a:pt x="7838" y="19506"/>
                    </a:lnTo>
                    <a:lnTo>
                      <a:pt x="7853" y="19457"/>
                    </a:lnTo>
                    <a:lnTo>
                      <a:pt x="7867" y="19406"/>
                    </a:lnTo>
                    <a:lnTo>
                      <a:pt x="7882" y="19355"/>
                    </a:lnTo>
                    <a:lnTo>
                      <a:pt x="7897" y="19303"/>
                    </a:lnTo>
                    <a:lnTo>
                      <a:pt x="7912" y="19250"/>
                    </a:lnTo>
                    <a:lnTo>
                      <a:pt x="7927" y="19197"/>
                    </a:lnTo>
                    <a:lnTo>
                      <a:pt x="7942" y="19142"/>
                    </a:lnTo>
                    <a:lnTo>
                      <a:pt x="7957" y="19086"/>
                    </a:lnTo>
                    <a:lnTo>
                      <a:pt x="7972" y="19029"/>
                    </a:lnTo>
                    <a:lnTo>
                      <a:pt x="7987" y="18972"/>
                    </a:lnTo>
                    <a:lnTo>
                      <a:pt x="8001" y="18914"/>
                    </a:lnTo>
                    <a:lnTo>
                      <a:pt x="8016" y="18854"/>
                    </a:lnTo>
                    <a:lnTo>
                      <a:pt x="8031" y="18794"/>
                    </a:lnTo>
                    <a:lnTo>
                      <a:pt x="8046" y="18734"/>
                    </a:lnTo>
                    <a:lnTo>
                      <a:pt x="8061" y="18672"/>
                    </a:lnTo>
                    <a:lnTo>
                      <a:pt x="8076" y="18609"/>
                    </a:lnTo>
                    <a:lnTo>
                      <a:pt x="8091" y="18546"/>
                    </a:lnTo>
                    <a:lnTo>
                      <a:pt x="8106" y="18482"/>
                    </a:lnTo>
                    <a:lnTo>
                      <a:pt x="8121" y="18417"/>
                    </a:lnTo>
                    <a:lnTo>
                      <a:pt x="8136" y="18351"/>
                    </a:lnTo>
                    <a:lnTo>
                      <a:pt x="8151" y="18284"/>
                    </a:lnTo>
                    <a:lnTo>
                      <a:pt x="8166" y="18217"/>
                    </a:lnTo>
                    <a:lnTo>
                      <a:pt x="8181" y="18149"/>
                    </a:lnTo>
                    <a:lnTo>
                      <a:pt x="8196" y="18079"/>
                    </a:lnTo>
                    <a:lnTo>
                      <a:pt x="8211" y="18010"/>
                    </a:lnTo>
                    <a:lnTo>
                      <a:pt x="8226" y="17940"/>
                    </a:lnTo>
                    <a:lnTo>
                      <a:pt x="8240" y="17868"/>
                    </a:lnTo>
                    <a:lnTo>
                      <a:pt x="8255" y="17796"/>
                    </a:lnTo>
                    <a:lnTo>
                      <a:pt x="8270" y="17723"/>
                    </a:lnTo>
                    <a:lnTo>
                      <a:pt x="8285" y="17649"/>
                    </a:lnTo>
                    <a:lnTo>
                      <a:pt x="8300" y="17575"/>
                    </a:lnTo>
                    <a:lnTo>
                      <a:pt x="8315" y="17501"/>
                    </a:lnTo>
                    <a:lnTo>
                      <a:pt x="8330" y="17425"/>
                    </a:lnTo>
                    <a:lnTo>
                      <a:pt x="8345" y="17349"/>
                    </a:lnTo>
                    <a:lnTo>
                      <a:pt x="8360" y="17271"/>
                    </a:lnTo>
                    <a:lnTo>
                      <a:pt x="8376" y="17192"/>
                    </a:lnTo>
                    <a:lnTo>
                      <a:pt x="8391" y="17115"/>
                    </a:lnTo>
                    <a:lnTo>
                      <a:pt x="8406" y="17037"/>
                    </a:lnTo>
                    <a:lnTo>
                      <a:pt x="8421" y="16957"/>
                    </a:lnTo>
                    <a:lnTo>
                      <a:pt x="8436" y="16876"/>
                    </a:lnTo>
                    <a:lnTo>
                      <a:pt x="8451" y="16795"/>
                    </a:lnTo>
                    <a:lnTo>
                      <a:pt x="8466" y="16713"/>
                    </a:lnTo>
                    <a:lnTo>
                      <a:pt x="8481" y="16631"/>
                    </a:lnTo>
                    <a:lnTo>
                      <a:pt x="8496" y="16548"/>
                    </a:lnTo>
                    <a:lnTo>
                      <a:pt x="8511" y="16464"/>
                    </a:lnTo>
                    <a:lnTo>
                      <a:pt x="8526" y="16380"/>
                    </a:lnTo>
                    <a:lnTo>
                      <a:pt x="8541" y="16295"/>
                    </a:lnTo>
                    <a:lnTo>
                      <a:pt x="8556" y="16210"/>
                    </a:lnTo>
                    <a:lnTo>
                      <a:pt x="8571" y="16124"/>
                    </a:lnTo>
                    <a:lnTo>
                      <a:pt x="8586" y="16037"/>
                    </a:lnTo>
                    <a:lnTo>
                      <a:pt x="8601" y="15950"/>
                    </a:lnTo>
                    <a:lnTo>
                      <a:pt x="8616" y="15862"/>
                    </a:lnTo>
                    <a:lnTo>
                      <a:pt x="8631" y="15774"/>
                    </a:lnTo>
                    <a:lnTo>
                      <a:pt x="8646" y="15686"/>
                    </a:lnTo>
                    <a:lnTo>
                      <a:pt x="8661" y="15597"/>
                    </a:lnTo>
                    <a:lnTo>
                      <a:pt x="8676" y="15507"/>
                    </a:lnTo>
                    <a:lnTo>
                      <a:pt x="8691" y="15416"/>
                    </a:lnTo>
                    <a:lnTo>
                      <a:pt x="8706" y="15326"/>
                    </a:lnTo>
                    <a:lnTo>
                      <a:pt x="8721" y="15234"/>
                    </a:lnTo>
                    <a:lnTo>
                      <a:pt x="8736" y="15142"/>
                    </a:lnTo>
                    <a:lnTo>
                      <a:pt x="8751" y="15050"/>
                    </a:lnTo>
                    <a:lnTo>
                      <a:pt x="8766" y="14957"/>
                    </a:lnTo>
                    <a:lnTo>
                      <a:pt x="8781" y="14864"/>
                    </a:lnTo>
                    <a:lnTo>
                      <a:pt x="8796" y="14770"/>
                    </a:lnTo>
                    <a:lnTo>
                      <a:pt x="8811" y="14676"/>
                    </a:lnTo>
                    <a:lnTo>
                      <a:pt x="8826" y="14582"/>
                    </a:lnTo>
                    <a:lnTo>
                      <a:pt x="8841" y="14487"/>
                    </a:lnTo>
                    <a:lnTo>
                      <a:pt x="8856" y="14392"/>
                    </a:lnTo>
                    <a:lnTo>
                      <a:pt x="8871" y="14296"/>
                    </a:lnTo>
                    <a:lnTo>
                      <a:pt x="8886" y="14200"/>
                    </a:lnTo>
                    <a:lnTo>
                      <a:pt x="8901" y="14104"/>
                    </a:lnTo>
                    <a:lnTo>
                      <a:pt x="8916" y="14007"/>
                    </a:lnTo>
                    <a:lnTo>
                      <a:pt x="8931" y="13910"/>
                    </a:lnTo>
                    <a:lnTo>
                      <a:pt x="8946" y="13812"/>
                    </a:lnTo>
                    <a:lnTo>
                      <a:pt x="8961" y="13714"/>
                    </a:lnTo>
                    <a:lnTo>
                      <a:pt x="8976" y="13616"/>
                    </a:lnTo>
                    <a:lnTo>
                      <a:pt x="8991" y="13517"/>
                    </a:lnTo>
                    <a:lnTo>
                      <a:pt x="9006" y="13418"/>
                    </a:lnTo>
                    <a:lnTo>
                      <a:pt x="9021" y="13319"/>
                    </a:lnTo>
                    <a:lnTo>
                      <a:pt x="9036" y="13220"/>
                    </a:lnTo>
                    <a:lnTo>
                      <a:pt x="9052" y="13119"/>
                    </a:lnTo>
                    <a:lnTo>
                      <a:pt x="9067" y="13020"/>
                    </a:lnTo>
                    <a:lnTo>
                      <a:pt x="9082" y="12920"/>
                    </a:lnTo>
                    <a:lnTo>
                      <a:pt x="9097" y="12819"/>
                    </a:lnTo>
                    <a:lnTo>
                      <a:pt x="9112" y="12718"/>
                    </a:lnTo>
                    <a:lnTo>
                      <a:pt x="9127" y="12617"/>
                    </a:lnTo>
                    <a:lnTo>
                      <a:pt x="9142" y="12516"/>
                    </a:lnTo>
                    <a:lnTo>
                      <a:pt x="9157" y="12415"/>
                    </a:lnTo>
                    <a:lnTo>
                      <a:pt x="9171" y="12314"/>
                    </a:lnTo>
                    <a:lnTo>
                      <a:pt x="9186" y="12212"/>
                    </a:lnTo>
                    <a:lnTo>
                      <a:pt x="9201" y="12110"/>
                    </a:lnTo>
                    <a:lnTo>
                      <a:pt x="9216" y="12008"/>
                    </a:lnTo>
                    <a:lnTo>
                      <a:pt x="9231" y="11906"/>
                    </a:lnTo>
                    <a:lnTo>
                      <a:pt x="9246" y="11803"/>
                    </a:lnTo>
                    <a:lnTo>
                      <a:pt x="9261" y="11700"/>
                    </a:lnTo>
                    <a:lnTo>
                      <a:pt x="9276" y="11598"/>
                    </a:lnTo>
                    <a:lnTo>
                      <a:pt x="9291" y="11495"/>
                    </a:lnTo>
                    <a:lnTo>
                      <a:pt x="9306" y="11392"/>
                    </a:lnTo>
                    <a:lnTo>
                      <a:pt x="9321" y="11289"/>
                    </a:lnTo>
                    <a:lnTo>
                      <a:pt x="9336" y="11186"/>
                    </a:lnTo>
                    <a:lnTo>
                      <a:pt x="9351" y="11082"/>
                    </a:lnTo>
                    <a:lnTo>
                      <a:pt x="9366" y="10979"/>
                    </a:lnTo>
                    <a:lnTo>
                      <a:pt x="9381" y="10876"/>
                    </a:lnTo>
                    <a:lnTo>
                      <a:pt x="9396" y="10772"/>
                    </a:lnTo>
                    <a:lnTo>
                      <a:pt x="9411" y="10669"/>
                    </a:lnTo>
                    <a:lnTo>
                      <a:pt x="9426" y="10566"/>
                    </a:lnTo>
                    <a:lnTo>
                      <a:pt x="9441" y="10462"/>
                    </a:lnTo>
                    <a:lnTo>
                      <a:pt x="9456" y="10359"/>
                    </a:lnTo>
                    <a:lnTo>
                      <a:pt x="9471" y="10255"/>
                    </a:lnTo>
                    <a:lnTo>
                      <a:pt x="9486" y="10152"/>
                    </a:lnTo>
                    <a:lnTo>
                      <a:pt x="9501" y="10048"/>
                    </a:lnTo>
                    <a:lnTo>
                      <a:pt x="9516" y="9945"/>
                    </a:lnTo>
                    <a:lnTo>
                      <a:pt x="9531" y="9842"/>
                    </a:lnTo>
                    <a:lnTo>
                      <a:pt x="9546" y="9738"/>
                    </a:lnTo>
                    <a:lnTo>
                      <a:pt x="9561" y="9635"/>
                    </a:lnTo>
                    <a:lnTo>
                      <a:pt x="9576" y="9532"/>
                    </a:lnTo>
                    <a:lnTo>
                      <a:pt x="9591" y="9429"/>
                    </a:lnTo>
                    <a:lnTo>
                      <a:pt x="9606" y="9326"/>
                    </a:lnTo>
                    <a:lnTo>
                      <a:pt x="9621" y="9223"/>
                    </a:lnTo>
                    <a:lnTo>
                      <a:pt x="9636" y="9121"/>
                    </a:lnTo>
                    <a:lnTo>
                      <a:pt x="9651" y="9018"/>
                    </a:lnTo>
                    <a:lnTo>
                      <a:pt x="9666" y="8916"/>
                    </a:lnTo>
                    <a:lnTo>
                      <a:pt x="9681" y="8813"/>
                    </a:lnTo>
                    <a:lnTo>
                      <a:pt x="9696" y="8711"/>
                    </a:lnTo>
                    <a:lnTo>
                      <a:pt x="9711" y="8609"/>
                    </a:lnTo>
                    <a:lnTo>
                      <a:pt x="9728" y="8506"/>
                    </a:lnTo>
                    <a:lnTo>
                      <a:pt x="9743" y="8405"/>
                    </a:lnTo>
                    <a:lnTo>
                      <a:pt x="9758" y="8304"/>
                    </a:lnTo>
                    <a:lnTo>
                      <a:pt x="9772" y="8203"/>
                    </a:lnTo>
                    <a:lnTo>
                      <a:pt x="9788" y="8101"/>
                    </a:lnTo>
                    <a:lnTo>
                      <a:pt x="9803" y="8001"/>
                    </a:lnTo>
                    <a:lnTo>
                      <a:pt x="9818" y="7900"/>
                    </a:lnTo>
                    <a:lnTo>
                      <a:pt x="9833" y="7800"/>
                    </a:lnTo>
                    <a:lnTo>
                      <a:pt x="9848" y="7700"/>
                    </a:lnTo>
                    <a:lnTo>
                      <a:pt x="9863" y="7600"/>
                    </a:lnTo>
                    <a:lnTo>
                      <a:pt x="9878" y="7501"/>
                    </a:lnTo>
                    <a:lnTo>
                      <a:pt x="9893" y="7402"/>
                    </a:lnTo>
                    <a:lnTo>
                      <a:pt x="9908" y="7303"/>
                    </a:lnTo>
                    <a:lnTo>
                      <a:pt x="9923" y="7205"/>
                    </a:lnTo>
                    <a:lnTo>
                      <a:pt x="9938" y="7107"/>
                    </a:lnTo>
                    <a:lnTo>
                      <a:pt x="9953" y="7009"/>
                    </a:lnTo>
                    <a:lnTo>
                      <a:pt x="9968" y="6911"/>
                    </a:lnTo>
                    <a:lnTo>
                      <a:pt x="9983" y="6814"/>
                    </a:lnTo>
                    <a:lnTo>
                      <a:pt x="9998" y="6717"/>
                    </a:lnTo>
                    <a:cubicBezTo>
                      <a:pt x="10006" y="6664"/>
                      <a:pt x="10055" y="6628"/>
                      <a:pt x="10107" y="6637"/>
                    </a:cubicBezTo>
                    <a:cubicBezTo>
                      <a:pt x="10160" y="6645"/>
                      <a:pt x="10195" y="6694"/>
                      <a:pt x="10187" y="6746"/>
                    </a:cubicBezTo>
                    <a:lnTo>
                      <a:pt x="10172" y="6843"/>
                    </a:lnTo>
                    <a:lnTo>
                      <a:pt x="10157" y="6940"/>
                    </a:lnTo>
                    <a:lnTo>
                      <a:pt x="10142" y="7038"/>
                    </a:lnTo>
                    <a:lnTo>
                      <a:pt x="10127" y="7136"/>
                    </a:lnTo>
                    <a:lnTo>
                      <a:pt x="10112" y="7234"/>
                    </a:lnTo>
                    <a:lnTo>
                      <a:pt x="10097" y="7332"/>
                    </a:lnTo>
                    <a:lnTo>
                      <a:pt x="10082" y="7431"/>
                    </a:lnTo>
                    <a:lnTo>
                      <a:pt x="10067" y="7530"/>
                    </a:lnTo>
                    <a:lnTo>
                      <a:pt x="10052" y="7629"/>
                    </a:lnTo>
                    <a:lnTo>
                      <a:pt x="10037" y="7729"/>
                    </a:lnTo>
                    <a:lnTo>
                      <a:pt x="10022" y="7829"/>
                    </a:lnTo>
                    <a:lnTo>
                      <a:pt x="10007" y="7929"/>
                    </a:lnTo>
                    <a:lnTo>
                      <a:pt x="9992" y="8030"/>
                    </a:lnTo>
                    <a:lnTo>
                      <a:pt x="9977" y="8130"/>
                    </a:lnTo>
                    <a:lnTo>
                      <a:pt x="9962" y="8230"/>
                    </a:lnTo>
                    <a:lnTo>
                      <a:pt x="9947" y="8333"/>
                    </a:lnTo>
                    <a:lnTo>
                      <a:pt x="9932" y="8434"/>
                    </a:lnTo>
                    <a:lnTo>
                      <a:pt x="9917" y="8535"/>
                    </a:lnTo>
                    <a:lnTo>
                      <a:pt x="9901" y="8636"/>
                    </a:lnTo>
                    <a:lnTo>
                      <a:pt x="9886" y="8738"/>
                    </a:lnTo>
                    <a:lnTo>
                      <a:pt x="9871" y="8840"/>
                    </a:lnTo>
                    <a:lnTo>
                      <a:pt x="9856" y="8943"/>
                    </a:lnTo>
                    <a:lnTo>
                      <a:pt x="9841" y="9045"/>
                    </a:lnTo>
                    <a:lnTo>
                      <a:pt x="9826" y="9148"/>
                    </a:lnTo>
                    <a:lnTo>
                      <a:pt x="9811" y="9250"/>
                    </a:lnTo>
                    <a:lnTo>
                      <a:pt x="9796" y="9353"/>
                    </a:lnTo>
                    <a:lnTo>
                      <a:pt x="9781" y="9456"/>
                    </a:lnTo>
                    <a:lnTo>
                      <a:pt x="9766" y="9559"/>
                    </a:lnTo>
                    <a:lnTo>
                      <a:pt x="9751" y="9662"/>
                    </a:lnTo>
                    <a:lnTo>
                      <a:pt x="9736" y="9765"/>
                    </a:lnTo>
                    <a:lnTo>
                      <a:pt x="9721" y="9869"/>
                    </a:lnTo>
                    <a:lnTo>
                      <a:pt x="9706" y="9972"/>
                    </a:lnTo>
                    <a:lnTo>
                      <a:pt x="9691" y="10075"/>
                    </a:lnTo>
                    <a:lnTo>
                      <a:pt x="9676" y="10179"/>
                    </a:lnTo>
                    <a:lnTo>
                      <a:pt x="9661" y="10282"/>
                    </a:lnTo>
                    <a:lnTo>
                      <a:pt x="9646" y="10386"/>
                    </a:lnTo>
                    <a:lnTo>
                      <a:pt x="9631" y="10489"/>
                    </a:lnTo>
                    <a:lnTo>
                      <a:pt x="9616" y="10593"/>
                    </a:lnTo>
                    <a:lnTo>
                      <a:pt x="9601" y="10696"/>
                    </a:lnTo>
                    <a:lnTo>
                      <a:pt x="9586" y="10799"/>
                    </a:lnTo>
                    <a:lnTo>
                      <a:pt x="9571" y="10903"/>
                    </a:lnTo>
                    <a:lnTo>
                      <a:pt x="9556" y="11006"/>
                    </a:lnTo>
                    <a:lnTo>
                      <a:pt x="9541" y="11109"/>
                    </a:lnTo>
                    <a:lnTo>
                      <a:pt x="9526" y="11213"/>
                    </a:lnTo>
                    <a:lnTo>
                      <a:pt x="9511" y="11316"/>
                    </a:lnTo>
                    <a:lnTo>
                      <a:pt x="9496" y="11419"/>
                    </a:lnTo>
                    <a:lnTo>
                      <a:pt x="9481" y="11522"/>
                    </a:lnTo>
                    <a:lnTo>
                      <a:pt x="9466" y="11625"/>
                    </a:lnTo>
                    <a:lnTo>
                      <a:pt x="9451" y="11727"/>
                    </a:lnTo>
                    <a:lnTo>
                      <a:pt x="9436" y="11830"/>
                    </a:lnTo>
                    <a:lnTo>
                      <a:pt x="9421" y="11933"/>
                    </a:lnTo>
                    <a:lnTo>
                      <a:pt x="9406" y="12035"/>
                    </a:lnTo>
                    <a:lnTo>
                      <a:pt x="9391" y="12137"/>
                    </a:lnTo>
                    <a:lnTo>
                      <a:pt x="9376" y="12239"/>
                    </a:lnTo>
                    <a:lnTo>
                      <a:pt x="9361" y="12341"/>
                    </a:lnTo>
                    <a:lnTo>
                      <a:pt x="9346" y="12444"/>
                    </a:lnTo>
                    <a:lnTo>
                      <a:pt x="9331" y="12545"/>
                    </a:lnTo>
                    <a:lnTo>
                      <a:pt x="9316" y="12646"/>
                    </a:lnTo>
                    <a:lnTo>
                      <a:pt x="9301" y="12747"/>
                    </a:lnTo>
                    <a:lnTo>
                      <a:pt x="9286" y="12848"/>
                    </a:lnTo>
                    <a:lnTo>
                      <a:pt x="9271" y="12949"/>
                    </a:lnTo>
                    <a:lnTo>
                      <a:pt x="9256" y="13049"/>
                    </a:lnTo>
                    <a:lnTo>
                      <a:pt x="9241" y="13150"/>
                    </a:lnTo>
                    <a:lnTo>
                      <a:pt x="9225" y="13249"/>
                    </a:lnTo>
                    <a:lnTo>
                      <a:pt x="9210" y="13348"/>
                    </a:lnTo>
                    <a:lnTo>
                      <a:pt x="9195" y="13447"/>
                    </a:lnTo>
                    <a:lnTo>
                      <a:pt x="9180" y="13546"/>
                    </a:lnTo>
                    <a:lnTo>
                      <a:pt x="9165" y="13645"/>
                    </a:lnTo>
                    <a:lnTo>
                      <a:pt x="9150" y="13743"/>
                    </a:lnTo>
                    <a:lnTo>
                      <a:pt x="9135" y="13841"/>
                    </a:lnTo>
                    <a:lnTo>
                      <a:pt x="9120" y="13939"/>
                    </a:lnTo>
                    <a:lnTo>
                      <a:pt x="9105" y="14036"/>
                    </a:lnTo>
                    <a:lnTo>
                      <a:pt x="9090" y="14133"/>
                    </a:lnTo>
                    <a:lnTo>
                      <a:pt x="9075" y="14229"/>
                    </a:lnTo>
                    <a:lnTo>
                      <a:pt x="9060" y="14326"/>
                    </a:lnTo>
                    <a:lnTo>
                      <a:pt x="9045" y="14421"/>
                    </a:lnTo>
                    <a:lnTo>
                      <a:pt x="9030" y="14517"/>
                    </a:lnTo>
                    <a:lnTo>
                      <a:pt x="9015" y="14613"/>
                    </a:lnTo>
                    <a:lnTo>
                      <a:pt x="9000" y="14707"/>
                    </a:lnTo>
                    <a:lnTo>
                      <a:pt x="8985" y="14801"/>
                    </a:lnTo>
                    <a:lnTo>
                      <a:pt x="8970" y="14895"/>
                    </a:lnTo>
                    <a:lnTo>
                      <a:pt x="8955" y="14988"/>
                    </a:lnTo>
                    <a:lnTo>
                      <a:pt x="8940" y="15081"/>
                    </a:lnTo>
                    <a:lnTo>
                      <a:pt x="8925" y="15173"/>
                    </a:lnTo>
                    <a:lnTo>
                      <a:pt x="8910" y="15265"/>
                    </a:lnTo>
                    <a:lnTo>
                      <a:pt x="8895" y="15357"/>
                    </a:lnTo>
                    <a:lnTo>
                      <a:pt x="8880" y="15447"/>
                    </a:lnTo>
                    <a:lnTo>
                      <a:pt x="8865" y="15538"/>
                    </a:lnTo>
                    <a:lnTo>
                      <a:pt x="8850" y="15628"/>
                    </a:lnTo>
                    <a:lnTo>
                      <a:pt x="8835" y="15717"/>
                    </a:lnTo>
                    <a:lnTo>
                      <a:pt x="8820" y="15807"/>
                    </a:lnTo>
                    <a:lnTo>
                      <a:pt x="8805" y="15895"/>
                    </a:lnTo>
                    <a:lnTo>
                      <a:pt x="8790" y="15983"/>
                    </a:lnTo>
                    <a:lnTo>
                      <a:pt x="8775" y="16070"/>
                    </a:lnTo>
                    <a:lnTo>
                      <a:pt x="8760" y="16157"/>
                    </a:lnTo>
                    <a:lnTo>
                      <a:pt x="8745" y="16243"/>
                    </a:lnTo>
                    <a:lnTo>
                      <a:pt x="8730" y="16328"/>
                    </a:lnTo>
                    <a:lnTo>
                      <a:pt x="8715" y="16413"/>
                    </a:lnTo>
                    <a:lnTo>
                      <a:pt x="8700" y="16499"/>
                    </a:lnTo>
                    <a:lnTo>
                      <a:pt x="8685" y="16581"/>
                    </a:lnTo>
                    <a:lnTo>
                      <a:pt x="8670" y="16666"/>
                    </a:lnTo>
                    <a:lnTo>
                      <a:pt x="8655" y="16748"/>
                    </a:lnTo>
                    <a:lnTo>
                      <a:pt x="8640" y="16830"/>
                    </a:lnTo>
                    <a:lnTo>
                      <a:pt x="8625" y="16911"/>
                    </a:lnTo>
                    <a:lnTo>
                      <a:pt x="8610" y="16992"/>
                    </a:lnTo>
                    <a:lnTo>
                      <a:pt x="8595" y="17072"/>
                    </a:lnTo>
                    <a:lnTo>
                      <a:pt x="8580" y="17152"/>
                    </a:lnTo>
                    <a:lnTo>
                      <a:pt x="8565" y="17231"/>
                    </a:lnTo>
                    <a:lnTo>
                      <a:pt x="8549" y="17308"/>
                    </a:lnTo>
                    <a:lnTo>
                      <a:pt x="8534" y="17386"/>
                    </a:lnTo>
                    <a:lnTo>
                      <a:pt x="8519" y="17462"/>
                    </a:lnTo>
                    <a:lnTo>
                      <a:pt x="8504" y="17538"/>
                    </a:lnTo>
                    <a:lnTo>
                      <a:pt x="8489" y="17614"/>
                    </a:lnTo>
                    <a:lnTo>
                      <a:pt x="8474" y="17688"/>
                    </a:lnTo>
                    <a:lnTo>
                      <a:pt x="8459" y="17762"/>
                    </a:lnTo>
                    <a:lnTo>
                      <a:pt x="8443" y="17835"/>
                    </a:lnTo>
                    <a:lnTo>
                      <a:pt x="8428" y="17907"/>
                    </a:lnTo>
                    <a:lnTo>
                      <a:pt x="8413" y="17979"/>
                    </a:lnTo>
                    <a:lnTo>
                      <a:pt x="8398" y="18051"/>
                    </a:lnTo>
                    <a:lnTo>
                      <a:pt x="8383" y="18120"/>
                    </a:lnTo>
                    <a:lnTo>
                      <a:pt x="8368" y="18190"/>
                    </a:lnTo>
                    <a:lnTo>
                      <a:pt x="8353" y="18258"/>
                    </a:lnTo>
                    <a:lnTo>
                      <a:pt x="8338" y="18326"/>
                    </a:lnTo>
                    <a:lnTo>
                      <a:pt x="8323" y="18394"/>
                    </a:lnTo>
                    <a:lnTo>
                      <a:pt x="8308" y="18460"/>
                    </a:lnTo>
                    <a:lnTo>
                      <a:pt x="8293" y="18525"/>
                    </a:lnTo>
                    <a:lnTo>
                      <a:pt x="8278" y="18589"/>
                    </a:lnTo>
                    <a:lnTo>
                      <a:pt x="8263" y="18654"/>
                    </a:lnTo>
                    <a:lnTo>
                      <a:pt x="8248" y="18717"/>
                    </a:lnTo>
                    <a:lnTo>
                      <a:pt x="8233" y="18779"/>
                    </a:lnTo>
                    <a:lnTo>
                      <a:pt x="8218" y="18841"/>
                    </a:lnTo>
                    <a:lnTo>
                      <a:pt x="8203" y="18901"/>
                    </a:lnTo>
                    <a:lnTo>
                      <a:pt x="8188" y="18961"/>
                    </a:lnTo>
                    <a:lnTo>
                      <a:pt x="8172" y="19021"/>
                    </a:lnTo>
                    <a:lnTo>
                      <a:pt x="8157" y="19078"/>
                    </a:lnTo>
                    <a:lnTo>
                      <a:pt x="8142" y="19135"/>
                    </a:lnTo>
                    <a:lnTo>
                      <a:pt x="8127" y="19191"/>
                    </a:lnTo>
                    <a:lnTo>
                      <a:pt x="8112" y="19248"/>
                    </a:lnTo>
                    <a:lnTo>
                      <a:pt x="8097" y="19303"/>
                    </a:lnTo>
                    <a:lnTo>
                      <a:pt x="8082" y="19356"/>
                    </a:lnTo>
                    <a:lnTo>
                      <a:pt x="8067" y="19410"/>
                    </a:lnTo>
                    <a:lnTo>
                      <a:pt x="8052" y="19461"/>
                    </a:lnTo>
                    <a:lnTo>
                      <a:pt x="8036" y="19512"/>
                    </a:lnTo>
                    <a:lnTo>
                      <a:pt x="8021" y="19563"/>
                    </a:lnTo>
                    <a:lnTo>
                      <a:pt x="8006" y="19612"/>
                    </a:lnTo>
                    <a:lnTo>
                      <a:pt x="7991" y="19661"/>
                    </a:lnTo>
                    <a:lnTo>
                      <a:pt x="7976" y="19708"/>
                    </a:lnTo>
                    <a:lnTo>
                      <a:pt x="7961" y="19755"/>
                    </a:lnTo>
                    <a:lnTo>
                      <a:pt x="7946" y="19800"/>
                    </a:lnTo>
                    <a:lnTo>
                      <a:pt x="7930" y="19846"/>
                    </a:lnTo>
                    <a:lnTo>
                      <a:pt x="7915" y="19889"/>
                    </a:lnTo>
                    <a:lnTo>
                      <a:pt x="7900" y="19933"/>
                    </a:lnTo>
                    <a:lnTo>
                      <a:pt x="7884" y="19976"/>
                    </a:lnTo>
                    <a:lnTo>
                      <a:pt x="7868" y="20017"/>
                    </a:lnTo>
                    <a:lnTo>
                      <a:pt x="7853" y="20056"/>
                    </a:lnTo>
                    <a:lnTo>
                      <a:pt x="7838" y="20096"/>
                    </a:lnTo>
                    <a:lnTo>
                      <a:pt x="7822" y="20135"/>
                    </a:lnTo>
                    <a:lnTo>
                      <a:pt x="7807" y="20171"/>
                    </a:lnTo>
                    <a:lnTo>
                      <a:pt x="7792" y="20208"/>
                    </a:lnTo>
                    <a:lnTo>
                      <a:pt x="7776" y="20244"/>
                    </a:lnTo>
                    <a:lnTo>
                      <a:pt x="7760" y="20280"/>
                    </a:lnTo>
                    <a:lnTo>
                      <a:pt x="7745" y="20312"/>
                    </a:lnTo>
                    <a:lnTo>
                      <a:pt x="7730" y="20345"/>
                    </a:lnTo>
                    <a:lnTo>
                      <a:pt x="7714" y="20377"/>
                    </a:lnTo>
                    <a:lnTo>
                      <a:pt x="7699" y="20409"/>
                    </a:lnTo>
                    <a:lnTo>
                      <a:pt x="7683" y="20439"/>
                    </a:lnTo>
                    <a:lnTo>
                      <a:pt x="7667" y="20469"/>
                    </a:lnTo>
                    <a:lnTo>
                      <a:pt x="7652" y="20495"/>
                    </a:lnTo>
                    <a:lnTo>
                      <a:pt x="7636" y="20523"/>
                    </a:lnTo>
                    <a:lnTo>
                      <a:pt x="7620" y="20549"/>
                    </a:lnTo>
                    <a:lnTo>
                      <a:pt x="7604" y="20575"/>
                    </a:lnTo>
                    <a:lnTo>
                      <a:pt x="7588" y="20600"/>
                    </a:lnTo>
                    <a:lnTo>
                      <a:pt x="7570" y="20625"/>
                    </a:lnTo>
                    <a:lnTo>
                      <a:pt x="7555" y="20645"/>
                    </a:lnTo>
                    <a:lnTo>
                      <a:pt x="7539" y="20667"/>
                    </a:lnTo>
                    <a:lnTo>
                      <a:pt x="7522" y="20688"/>
                    </a:lnTo>
                    <a:lnTo>
                      <a:pt x="7505" y="20708"/>
                    </a:lnTo>
                    <a:lnTo>
                      <a:pt x="7486" y="20729"/>
                    </a:lnTo>
                    <a:lnTo>
                      <a:pt x="7471" y="20744"/>
                    </a:lnTo>
                    <a:lnTo>
                      <a:pt x="7454" y="20762"/>
                    </a:lnTo>
                    <a:lnTo>
                      <a:pt x="7433" y="20780"/>
                    </a:lnTo>
                    <a:lnTo>
                      <a:pt x="7418" y="20792"/>
                    </a:lnTo>
                    <a:lnTo>
                      <a:pt x="7400" y="20807"/>
                    </a:lnTo>
                    <a:lnTo>
                      <a:pt x="7378" y="20823"/>
                    </a:lnTo>
                    <a:lnTo>
                      <a:pt x="7363" y="20832"/>
                    </a:lnTo>
                    <a:lnTo>
                      <a:pt x="7339" y="20845"/>
                    </a:lnTo>
                    <a:lnTo>
                      <a:pt x="7324" y="20852"/>
                    </a:lnTo>
                    <a:lnTo>
                      <a:pt x="7299" y="20864"/>
                    </a:lnTo>
                    <a:lnTo>
                      <a:pt x="7278" y="20870"/>
                    </a:lnTo>
                    <a:lnTo>
                      <a:pt x="7263" y="20874"/>
                    </a:lnTo>
                    <a:lnTo>
                      <a:pt x="7236" y="20881"/>
                    </a:lnTo>
                    <a:lnTo>
                      <a:pt x="7215" y="20883"/>
                    </a:lnTo>
                    <a:lnTo>
                      <a:pt x="7200" y="20884"/>
                    </a:lnTo>
                    <a:lnTo>
                      <a:pt x="7172" y="20885"/>
                    </a:lnTo>
                    <a:lnTo>
                      <a:pt x="7151" y="20884"/>
                    </a:lnTo>
                    <a:lnTo>
                      <a:pt x="7130" y="20881"/>
                    </a:lnTo>
                    <a:lnTo>
                      <a:pt x="7115" y="20878"/>
                    </a:lnTo>
                    <a:lnTo>
                      <a:pt x="7090" y="20872"/>
                    </a:lnTo>
                    <a:lnTo>
                      <a:pt x="7067" y="20865"/>
                    </a:lnTo>
                    <a:lnTo>
                      <a:pt x="7047" y="20856"/>
                    </a:lnTo>
                    <a:lnTo>
                      <a:pt x="7027" y="20847"/>
                    </a:lnTo>
                    <a:lnTo>
                      <a:pt x="7008" y="20837"/>
                    </a:lnTo>
                    <a:lnTo>
                      <a:pt x="6989" y="20825"/>
                    </a:lnTo>
                    <a:lnTo>
                      <a:pt x="6971" y="20813"/>
                    </a:lnTo>
                    <a:lnTo>
                      <a:pt x="6950" y="20797"/>
                    </a:lnTo>
                    <a:lnTo>
                      <a:pt x="6935" y="20784"/>
                    </a:lnTo>
                    <a:lnTo>
                      <a:pt x="6917" y="20769"/>
                    </a:lnTo>
                    <a:lnTo>
                      <a:pt x="6900" y="20752"/>
                    </a:lnTo>
                    <a:lnTo>
                      <a:pt x="6882" y="20735"/>
                    </a:lnTo>
                    <a:lnTo>
                      <a:pt x="6864" y="20715"/>
                    </a:lnTo>
                    <a:lnTo>
                      <a:pt x="6849" y="20697"/>
                    </a:lnTo>
                    <a:lnTo>
                      <a:pt x="6832" y="20677"/>
                    </a:lnTo>
                    <a:lnTo>
                      <a:pt x="6816" y="20656"/>
                    </a:lnTo>
                    <a:lnTo>
                      <a:pt x="6798" y="20633"/>
                    </a:lnTo>
                    <a:lnTo>
                      <a:pt x="6783" y="20611"/>
                    </a:lnTo>
                    <a:lnTo>
                      <a:pt x="6767" y="20587"/>
                    </a:lnTo>
                    <a:lnTo>
                      <a:pt x="6750" y="20561"/>
                    </a:lnTo>
                    <a:lnTo>
                      <a:pt x="6735" y="20536"/>
                    </a:lnTo>
                    <a:lnTo>
                      <a:pt x="6719" y="20509"/>
                    </a:lnTo>
                    <a:lnTo>
                      <a:pt x="6703" y="20481"/>
                    </a:lnTo>
                    <a:lnTo>
                      <a:pt x="6688" y="20453"/>
                    </a:lnTo>
                    <a:lnTo>
                      <a:pt x="6672" y="20424"/>
                    </a:lnTo>
                    <a:lnTo>
                      <a:pt x="6656" y="20392"/>
                    </a:lnTo>
                    <a:lnTo>
                      <a:pt x="6641" y="20361"/>
                    </a:lnTo>
                    <a:lnTo>
                      <a:pt x="6626" y="20329"/>
                    </a:lnTo>
                    <a:lnTo>
                      <a:pt x="6610" y="20295"/>
                    </a:lnTo>
                    <a:lnTo>
                      <a:pt x="6595" y="20261"/>
                    </a:lnTo>
                    <a:lnTo>
                      <a:pt x="6579" y="20226"/>
                    </a:lnTo>
                    <a:lnTo>
                      <a:pt x="6564" y="20190"/>
                    </a:lnTo>
                    <a:lnTo>
                      <a:pt x="6549" y="20154"/>
                    </a:lnTo>
                    <a:lnTo>
                      <a:pt x="6533" y="20116"/>
                    </a:lnTo>
                    <a:lnTo>
                      <a:pt x="6518" y="20076"/>
                    </a:lnTo>
                    <a:lnTo>
                      <a:pt x="6503" y="20036"/>
                    </a:lnTo>
                    <a:lnTo>
                      <a:pt x="6487" y="19995"/>
                    </a:lnTo>
                    <a:lnTo>
                      <a:pt x="6472" y="19954"/>
                    </a:lnTo>
                    <a:lnTo>
                      <a:pt x="6457" y="19912"/>
                    </a:lnTo>
                    <a:lnTo>
                      <a:pt x="6442" y="19868"/>
                    </a:lnTo>
                    <a:lnTo>
                      <a:pt x="6426" y="19824"/>
                    </a:lnTo>
                    <a:lnTo>
                      <a:pt x="6411" y="19778"/>
                    </a:lnTo>
                    <a:lnTo>
                      <a:pt x="6396" y="19732"/>
                    </a:lnTo>
                    <a:lnTo>
                      <a:pt x="6381" y="19685"/>
                    </a:lnTo>
                    <a:lnTo>
                      <a:pt x="6366" y="19637"/>
                    </a:lnTo>
                    <a:lnTo>
                      <a:pt x="6351" y="19590"/>
                    </a:lnTo>
                    <a:lnTo>
                      <a:pt x="6335" y="19538"/>
                    </a:lnTo>
                    <a:lnTo>
                      <a:pt x="6319" y="19488"/>
                    </a:lnTo>
                    <a:lnTo>
                      <a:pt x="6304" y="19436"/>
                    </a:lnTo>
                    <a:lnTo>
                      <a:pt x="6289" y="19384"/>
                    </a:lnTo>
                    <a:lnTo>
                      <a:pt x="6274" y="19330"/>
                    </a:lnTo>
                    <a:lnTo>
                      <a:pt x="6259" y="19276"/>
                    </a:lnTo>
                    <a:lnTo>
                      <a:pt x="6244" y="19221"/>
                    </a:lnTo>
                    <a:lnTo>
                      <a:pt x="6229" y="19165"/>
                    </a:lnTo>
                    <a:lnTo>
                      <a:pt x="6214" y="19108"/>
                    </a:lnTo>
                    <a:lnTo>
                      <a:pt x="6199" y="19051"/>
                    </a:lnTo>
                    <a:lnTo>
                      <a:pt x="6183" y="18992"/>
                    </a:lnTo>
                    <a:lnTo>
                      <a:pt x="6168" y="18933"/>
                    </a:lnTo>
                    <a:lnTo>
                      <a:pt x="6153" y="18872"/>
                    </a:lnTo>
                    <a:lnTo>
                      <a:pt x="6138" y="18811"/>
                    </a:lnTo>
                    <a:lnTo>
                      <a:pt x="6123" y="18749"/>
                    </a:lnTo>
                    <a:lnTo>
                      <a:pt x="6108" y="18687"/>
                    </a:lnTo>
                    <a:lnTo>
                      <a:pt x="6093" y="18623"/>
                    </a:lnTo>
                    <a:lnTo>
                      <a:pt x="6078" y="18559"/>
                    </a:lnTo>
                    <a:lnTo>
                      <a:pt x="6063" y="18494"/>
                    </a:lnTo>
                    <a:lnTo>
                      <a:pt x="6048" y="18428"/>
                    </a:lnTo>
                    <a:lnTo>
                      <a:pt x="6033" y="18361"/>
                    </a:lnTo>
                    <a:lnTo>
                      <a:pt x="6018" y="18294"/>
                    </a:lnTo>
                    <a:lnTo>
                      <a:pt x="6003" y="18225"/>
                    </a:lnTo>
                    <a:lnTo>
                      <a:pt x="5988" y="18157"/>
                    </a:lnTo>
                    <a:lnTo>
                      <a:pt x="5973" y="18087"/>
                    </a:lnTo>
                    <a:lnTo>
                      <a:pt x="5958" y="18016"/>
                    </a:lnTo>
                    <a:lnTo>
                      <a:pt x="5942" y="17945"/>
                    </a:lnTo>
                    <a:lnTo>
                      <a:pt x="5927" y="17873"/>
                    </a:lnTo>
                    <a:lnTo>
                      <a:pt x="5912" y="17800"/>
                    </a:lnTo>
                    <a:lnTo>
                      <a:pt x="5897" y="17727"/>
                    </a:lnTo>
                    <a:lnTo>
                      <a:pt x="5882" y="17652"/>
                    </a:lnTo>
                    <a:lnTo>
                      <a:pt x="5867" y="17577"/>
                    </a:lnTo>
                    <a:lnTo>
                      <a:pt x="5852" y="17502"/>
                    </a:lnTo>
                    <a:lnTo>
                      <a:pt x="5837" y="17426"/>
                    </a:lnTo>
                    <a:lnTo>
                      <a:pt x="5822" y="17349"/>
                    </a:lnTo>
                    <a:lnTo>
                      <a:pt x="5807" y="17271"/>
                    </a:lnTo>
                    <a:lnTo>
                      <a:pt x="5792" y="17192"/>
                    </a:lnTo>
                    <a:lnTo>
                      <a:pt x="5777" y="17113"/>
                    </a:lnTo>
                    <a:lnTo>
                      <a:pt x="5762" y="17033"/>
                    </a:lnTo>
                    <a:lnTo>
                      <a:pt x="5747" y="16953"/>
                    </a:lnTo>
                    <a:lnTo>
                      <a:pt x="5732" y="16872"/>
                    </a:lnTo>
                    <a:lnTo>
                      <a:pt x="5717" y="16791"/>
                    </a:lnTo>
                    <a:lnTo>
                      <a:pt x="5702" y="16709"/>
                    </a:lnTo>
                    <a:lnTo>
                      <a:pt x="5687" y="16625"/>
                    </a:lnTo>
                    <a:lnTo>
                      <a:pt x="5672" y="16542"/>
                    </a:lnTo>
                    <a:lnTo>
                      <a:pt x="5656" y="16457"/>
                    </a:lnTo>
                    <a:lnTo>
                      <a:pt x="5641" y="16373"/>
                    </a:lnTo>
                    <a:lnTo>
                      <a:pt x="5626" y="16288"/>
                    </a:lnTo>
                    <a:lnTo>
                      <a:pt x="5611" y="16202"/>
                    </a:lnTo>
                    <a:lnTo>
                      <a:pt x="5596" y="16116"/>
                    </a:lnTo>
                    <a:lnTo>
                      <a:pt x="5581" y="16029"/>
                    </a:lnTo>
                    <a:lnTo>
                      <a:pt x="5566" y="15941"/>
                    </a:lnTo>
                    <a:lnTo>
                      <a:pt x="5551" y="15853"/>
                    </a:lnTo>
                    <a:lnTo>
                      <a:pt x="5536" y="15764"/>
                    </a:lnTo>
                    <a:lnTo>
                      <a:pt x="5521" y="15674"/>
                    </a:lnTo>
                    <a:lnTo>
                      <a:pt x="5506" y="15585"/>
                    </a:lnTo>
                    <a:lnTo>
                      <a:pt x="5491" y="15495"/>
                    </a:lnTo>
                    <a:lnTo>
                      <a:pt x="5476" y="15404"/>
                    </a:lnTo>
                    <a:lnTo>
                      <a:pt x="5461" y="15313"/>
                    </a:lnTo>
                    <a:lnTo>
                      <a:pt x="5446" y="15221"/>
                    </a:lnTo>
                    <a:lnTo>
                      <a:pt x="5431" y="15129"/>
                    </a:lnTo>
                    <a:lnTo>
                      <a:pt x="5416" y="15037"/>
                    </a:lnTo>
                    <a:lnTo>
                      <a:pt x="5401" y="14944"/>
                    </a:lnTo>
                    <a:lnTo>
                      <a:pt x="5386" y="14850"/>
                    </a:lnTo>
                    <a:lnTo>
                      <a:pt x="5371" y="14756"/>
                    </a:lnTo>
                    <a:lnTo>
                      <a:pt x="5356" y="14661"/>
                    </a:lnTo>
                    <a:lnTo>
                      <a:pt x="5341" y="14566"/>
                    </a:lnTo>
                    <a:lnTo>
                      <a:pt x="5326" y="14471"/>
                    </a:lnTo>
                    <a:lnTo>
                      <a:pt x="5311" y="14376"/>
                    </a:lnTo>
                    <a:lnTo>
                      <a:pt x="5296" y="14280"/>
                    </a:lnTo>
                    <a:lnTo>
                      <a:pt x="5281" y="14183"/>
                    </a:lnTo>
                    <a:lnTo>
                      <a:pt x="5266" y="14087"/>
                    </a:lnTo>
                    <a:lnTo>
                      <a:pt x="5251" y="13990"/>
                    </a:lnTo>
                    <a:lnTo>
                      <a:pt x="5236" y="13892"/>
                    </a:lnTo>
                    <a:lnTo>
                      <a:pt x="5221" y="13794"/>
                    </a:lnTo>
                    <a:lnTo>
                      <a:pt x="5206" y="13696"/>
                    </a:lnTo>
                    <a:lnTo>
                      <a:pt x="5191" y="13598"/>
                    </a:lnTo>
                    <a:lnTo>
                      <a:pt x="5176" y="13499"/>
                    </a:lnTo>
                    <a:lnTo>
                      <a:pt x="5161" y="13400"/>
                    </a:lnTo>
                    <a:lnTo>
                      <a:pt x="5146" y="13301"/>
                    </a:lnTo>
                    <a:lnTo>
                      <a:pt x="5131" y="13201"/>
                    </a:lnTo>
                    <a:lnTo>
                      <a:pt x="5116" y="13101"/>
                    </a:lnTo>
                    <a:lnTo>
                      <a:pt x="5101" y="13001"/>
                    </a:lnTo>
                    <a:lnTo>
                      <a:pt x="5086" y="12901"/>
                    </a:lnTo>
                    <a:lnTo>
                      <a:pt x="5071" y="12800"/>
                    </a:lnTo>
                    <a:lnTo>
                      <a:pt x="5056" y="12699"/>
                    </a:lnTo>
                    <a:lnTo>
                      <a:pt x="5041" y="12598"/>
                    </a:lnTo>
                    <a:lnTo>
                      <a:pt x="5025" y="12496"/>
                    </a:lnTo>
                    <a:lnTo>
                      <a:pt x="5010" y="12394"/>
                    </a:lnTo>
                    <a:lnTo>
                      <a:pt x="4996" y="12293"/>
                    </a:lnTo>
                    <a:lnTo>
                      <a:pt x="4979" y="12190"/>
                    </a:lnTo>
                    <a:lnTo>
                      <a:pt x="4964" y="12088"/>
                    </a:lnTo>
                    <a:lnTo>
                      <a:pt x="4949" y="11986"/>
                    </a:lnTo>
                    <a:lnTo>
                      <a:pt x="4934" y="11884"/>
                    </a:lnTo>
                    <a:lnTo>
                      <a:pt x="4919" y="11781"/>
                    </a:lnTo>
                    <a:lnTo>
                      <a:pt x="4904" y="11678"/>
                    </a:lnTo>
                    <a:lnTo>
                      <a:pt x="4889" y="11576"/>
                    </a:lnTo>
                    <a:lnTo>
                      <a:pt x="4874" y="11473"/>
                    </a:lnTo>
                    <a:lnTo>
                      <a:pt x="4859" y="11370"/>
                    </a:lnTo>
                    <a:lnTo>
                      <a:pt x="4844" y="11267"/>
                    </a:lnTo>
                    <a:lnTo>
                      <a:pt x="4829" y="11163"/>
                    </a:lnTo>
                    <a:lnTo>
                      <a:pt x="4814" y="11060"/>
                    </a:lnTo>
                    <a:lnTo>
                      <a:pt x="4799" y="10957"/>
                    </a:lnTo>
                    <a:lnTo>
                      <a:pt x="4784" y="10853"/>
                    </a:lnTo>
                    <a:lnTo>
                      <a:pt x="4769" y="10750"/>
                    </a:lnTo>
                    <a:lnTo>
                      <a:pt x="4754" y="10647"/>
                    </a:lnTo>
                    <a:lnTo>
                      <a:pt x="4739" y="10543"/>
                    </a:lnTo>
                    <a:lnTo>
                      <a:pt x="4724" y="10440"/>
                    </a:lnTo>
                    <a:lnTo>
                      <a:pt x="4709" y="10336"/>
                    </a:lnTo>
                    <a:lnTo>
                      <a:pt x="4694" y="10233"/>
                    </a:lnTo>
                    <a:lnTo>
                      <a:pt x="4679" y="10129"/>
                    </a:lnTo>
                    <a:lnTo>
                      <a:pt x="4664" y="10026"/>
                    </a:lnTo>
                    <a:lnTo>
                      <a:pt x="4649" y="9923"/>
                    </a:lnTo>
                    <a:lnTo>
                      <a:pt x="4634" y="9819"/>
                    </a:lnTo>
                    <a:lnTo>
                      <a:pt x="4619" y="9716"/>
                    </a:lnTo>
                    <a:lnTo>
                      <a:pt x="4604" y="9613"/>
                    </a:lnTo>
                    <a:lnTo>
                      <a:pt x="4589" y="9510"/>
                    </a:lnTo>
                    <a:lnTo>
                      <a:pt x="4574" y="9407"/>
                    </a:lnTo>
                    <a:lnTo>
                      <a:pt x="4559" y="9304"/>
                    </a:lnTo>
                    <a:lnTo>
                      <a:pt x="4544" y="9201"/>
                    </a:lnTo>
                    <a:lnTo>
                      <a:pt x="4529" y="9099"/>
                    </a:lnTo>
                    <a:lnTo>
                      <a:pt x="4514" y="8996"/>
                    </a:lnTo>
                    <a:lnTo>
                      <a:pt x="4499" y="8894"/>
                    </a:lnTo>
                    <a:lnTo>
                      <a:pt x="4484" y="8791"/>
                    </a:lnTo>
                    <a:lnTo>
                      <a:pt x="4470" y="8690"/>
                    </a:lnTo>
                    <a:lnTo>
                      <a:pt x="4454" y="8588"/>
                    </a:lnTo>
                    <a:lnTo>
                      <a:pt x="4439" y="8486"/>
                    </a:lnTo>
                    <a:lnTo>
                      <a:pt x="4425" y="8385"/>
                    </a:lnTo>
                    <a:lnTo>
                      <a:pt x="4410" y="8284"/>
                    </a:lnTo>
                    <a:lnTo>
                      <a:pt x="4395" y="8183"/>
                    </a:lnTo>
                    <a:lnTo>
                      <a:pt x="4380" y="8082"/>
                    </a:lnTo>
                    <a:lnTo>
                      <a:pt x="4365" y="7982"/>
                    </a:lnTo>
                    <a:lnTo>
                      <a:pt x="4350" y="7881"/>
                    </a:lnTo>
                    <a:lnTo>
                      <a:pt x="4335" y="7781"/>
                    </a:lnTo>
                    <a:lnTo>
                      <a:pt x="4320" y="7682"/>
                    </a:lnTo>
                    <a:lnTo>
                      <a:pt x="4304" y="7582"/>
                    </a:lnTo>
                    <a:lnTo>
                      <a:pt x="4289" y="7483"/>
                    </a:lnTo>
                    <a:lnTo>
                      <a:pt x="4274" y="7384"/>
                    </a:lnTo>
                    <a:lnTo>
                      <a:pt x="4259" y="7285"/>
                    </a:lnTo>
                    <a:lnTo>
                      <a:pt x="4244" y="7187"/>
                    </a:lnTo>
                    <a:lnTo>
                      <a:pt x="4229" y="7089"/>
                    </a:lnTo>
                    <a:lnTo>
                      <a:pt x="4214" y="6991"/>
                    </a:lnTo>
                    <a:lnTo>
                      <a:pt x="4199" y="6894"/>
                    </a:lnTo>
                    <a:lnTo>
                      <a:pt x="4184" y="6797"/>
                    </a:lnTo>
                    <a:lnTo>
                      <a:pt x="4169" y="6700"/>
                    </a:lnTo>
                    <a:lnTo>
                      <a:pt x="4154" y="6604"/>
                    </a:lnTo>
                    <a:lnTo>
                      <a:pt x="4139" y="6508"/>
                    </a:lnTo>
                    <a:lnTo>
                      <a:pt x="4124" y="6413"/>
                    </a:lnTo>
                    <a:lnTo>
                      <a:pt x="4109" y="6318"/>
                    </a:lnTo>
                    <a:lnTo>
                      <a:pt x="4094" y="6224"/>
                    </a:lnTo>
                    <a:lnTo>
                      <a:pt x="4079" y="6130"/>
                    </a:lnTo>
                    <a:lnTo>
                      <a:pt x="4064" y="6036"/>
                    </a:lnTo>
                    <a:lnTo>
                      <a:pt x="4049" y="5943"/>
                    </a:lnTo>
                    <a:lnTo>
                      <a:pt x="4034" y="5850"/>
                    </a:lnTo>
                    <a:lnTo>
                      <a:pt x="4019" y="5758"/>
                    </a:lnTo>
                    <a:lnTo>
                      <a:pt x="4004" y="5666"/>
                    </a:lnTo>
                    <a:lnTo>
                      <a:pt x="3989" y="5574"/>
                    </a:lnTo>
                    <a:lnTo>
                      <a:pt x="3974" y="5483"/>
                    </a:lnTo>
                    <a:lnTo>
                      <a:pt x="3959" y="5393"/>
                    </a:lnTo>
                    <a:lnTo>
                      <a:pt x="3944" y="5303"/>
                    </a:lnTo>
                    <a:lnTo>
                      <a:pt x="3929" y="5213"/>
                    </a:lnTo>
                    <a:lnTo>
                      <a:pt x="3914" y="5125"/>
                    </a:lnTo>
                    <a:lnTo>
                      <a:pt x="3899" y="5037"/>
                    </a:lnTo>
                    <a:lnTo>
                      <a:pt x="3884" y="4949"/>
                    </a:lnTo>
                    <a:lnTo>
                      <a:pt x="3869" y="4862"/>
                    </a:lnTo>
                    <a:lnTo>
                      <a:pt x="3854" y="4775"/>
                    </a:lnTo>
                    <a:lnTo>
                      <a:pt x="3839" y="4689"/>
                    </a:lnTo>
                    <a:lnTo>
                      <a:pt x="3824" y="4603"/>
                    </a:lnTo>
                    <a:lnTo>
                      <a:pt x="3809" y="4518"/>
                    </a:lnTo>
                    <a:lnTo>
                      <a:pt x="3794" y="4434"/>
                    </a:lnTo>
                    <a:lnTo>
                      <a:pt x="3779" y="4351"/>
                    </a:lnTo>
                    <a:lnTo>
                      <a:pt x="3764" y="4268"/>
                    </a:lnTo>
                    <a:lnTo>
                      <a:pt x="3749" y="4185"/>
                    </a:lnTo>
                    <a:lnTo>
                      <a:pt x="3734" y="4103"/>
                    </a:lnTo>
                    <a:lnTo>
                      <a:pt x="3719" y="4022"/>
                    </a:lnTo>
                    <a:lnTo>
                      <a:pt x="3704" y="3941"/>
                    </a:lnTo>
                    <a:lnTo>
                      <a:pt x="3689" y="3861"/>
                    </a:lnTo>
                    <a:lnTo>
                      <a:pt x="3674" y="3782"/>
                    </a:lnTo>
                    <a:lnTo>
                      <a:pt x="3659" y="3704"/>
                    </a:lnTo>
                    <a:lnTo>
                      <a:pt x="3644" y="3627"/>
                    </a:lnTo>
                    <a:lnTo>
                      <a:pt x="3628" y="3549"/>
                    </a:lnTo>
                    <a:lnTo>
                      <a:pt x="3613" y="3472"/>
                    </a:lnTo>
                    <a:lnTo>
                      <a:pt x="3598" y="3396"/>
                    </a:lnTo>
                    <a:lnTo>
                      <a:pt x="3583" y="3322"/>
                    </a:lnTo>
                    <a:lnTo>
                      <a:pt x="3568" y="3248"/>
                    </a:lnTo>
                    <a:lnTo>
                      <a:pt x="3553" y="3174"/>
                    </a:lnTo>
                    <a:lnTo>
                      <a:pt x="3538" y="3101"/>
                    </a:lnTo>
                    <a:lnTo>
                      <a:pt x="3524" y="3028"/>
                    </a:lnTo>
                    <a:lnTo>
                      <a:pt x="3509" y="2957"/>
                    </a:lnTo>
                    <a:lnTo>
                      <a:pt x="3494" y="2887"/>
                    </a:lnTo>
                    <a:lnTo>
                      <a:pt x="3479" y="2817"/>
                    </a:lnTo>
                    <a:lnTo>
                      <a:pt x="3464" y="2748"/>
                    </a:lnTo>
                    <a:lnTo>
                      <a:pt x="3449" y="2679"/>
                    </a:lnTo>
                    <a:lnTo>
                      <a:pt x="3434" y="2611"/>
                    </a:lnTo>
                    <a:lnTo>
                      <a:pt x="3419" y="2545"/>
                    </a:lnTo>
                    <a:lnTo>
                      <a:pt x="3404" y="2479"/>
                    </a:lnTo>
                    <a:lnTo>
                      <a:pt x="3389" y="2414"/>
                    </a:lnTo>
                    <a:lnTo>
                      <a:pt x="3374" y="2349"/>
                    </a:lnTo>
                    <a:lnTo>
                      <a:pt x="3359" y="2286"/>
                    </a:lnTo>
                    <a:lnTo>
                      <a:pt x="3344" y="2223"/>
                    </a:lnTo>
                    <a:lnTo>
                      <a:pt x="3329" y="2161"/>
                    </a:lnTo>
                    <a:lnTo>
                      <a:pt x="3314" y="2100"/>
                    </a:lnTo>
                    <a:lnTo>
                      <a:pt x="3299" y="2040"/>
                    </a:lnTo>
                    <a:lnTo>
                      <a:pt x="3284" y="1981"/>
                    </a:lnTo>
                    <a:lnTo>
                      <a:pt x="3270" y="1923"/>
                    </a:lnTo>
                    <a:lnTo>
                      <a:pt x="3255" y="1865"/>
                    </a:lnTo>
                    <a:lnTo>
                      <a:pt x="3240" y="1808"/>
                    </a:lnTo>
                    <a:lnTo>
                      <a:pt x="3225" y="1753"/>
                    </a:lnTo>
                    <a:lnTo>
                      <a:pt x="3210" y="1698"/>
                    </a:lnTo>
                    <a:lnTo>
                      <a:pt x="3195" y="1643"/>
                    </a:lnTo>
                    <a:lnTo>
                      <a:pt x="3180" y="1590"/>
                    </a:lnTo>
                    <a:lnTo>
                      <a:pt x="3165" y="1538"/>
                    </a:lnTo>
                    <a:lnTo>
                      <a:pt x="3150" y="1487"/>
                    </a:lnTo>
                    <a:lnTo>
                      <a:pt x="3136" y="1436"/>
                    </a:lnTo>
                    <a:lnTo>
                      <a:pt x="3121" y="1387"/>
                    </a:lnTo>
                    <a:lnTo>
                      <a:pt x="3106" y="1338"/>
                    </a:lnTo>
                    <a:lnTo>
                      <a:pt x="3091" y="1291"/>
                    </a:lnTo>
                    <a:lnTo>
                      <a:pt x="3076" y="1244"/>
                    </a:lnTo>
                    <a:lnTo>
                      <a:pt x="3061" y="1198"/>
                    </a:lnTo>
                    <a:lnTo>
                      <a:pt x="3046" y="1153"/>
                    </a:lnTo>
                    <a:lnTo>
                      <a:pt x="3032" y="1109"/>
                    </a:lnTo>
                    <a:lnTo>
                      <a:pt x="3017" y="1066"/>
                    </a:lnTo>
                    <a:lnTo>
                      <a:pt x="3002" y="1024"/>
                    </a:lnTo>
                    <a:lnTo>
                      <a:pt x="2987" y="983"/>
                    </a:lnTo>
                    <a:lnTo>
                      <a:pt x="2973" y="945"/>
                    </a:lnTo>
                    <a:lnTo>
                      <a:pt x="2957" y="905"/>
                    </a:lnTo>
                    <a:lnTo>
                      <a:pt x="2942" y="867"/>
                    </a:lnTo>
                    <a:lnTo>
                      <a:pt x="2928" y="830"/>
                    </a:lnTo>
                    <a:lnTo>
                      <a:pt x="2913" y="793"/>
                    </a:lnTo>
                    <a:lnTo>
                      <a:pt x="2898" y="758"/>
                    </a:lnTo>
                    <a:lnTo>
                      <a:pt x="2884" y="724"/>
                    </a:lnTo>
                    <a:lnTo>
                      <a:pt x="2869" y="691"/>
                    </a:lnTo>
                    <a:lnTo>
                      <a:pt x="2855" y="659"/>
                    </a:lnTo>
                    <a:lnTo>
                      <a:pt x="2840" y="628"/>
                    </a:lnTo>
                    <a:lnTo>
                      <a:pt x="2826" y="598"/>
                    </a:lnTo>
                    <a:lnTo>
                      <a:pt x="2811" y="570"/>
                    </a:lnTo>
                    <a:lnTo>
                      <a:pt x="2797" y="542"/>
                    </a:lnTo>
                    <a:lnTo>
                      <a:pt x="2783" y="515"/>
                    </a:lnTo>
                    <a:lnTo>
                      <a:pt x="2768" y="489"/>
                    </a:lnTo>
                    <a:lnTo>
                      <a:pt x="2754" y="465"/>
                    </a:lnTo>
                    <a:lnTo>
                      <a:pt x="2740" y="441"/>
                    </a:lnTo>
                    <a:lnTo>
                      <a:pt x="2726" y="419"/>
                    </a:lnTo>
                    <a:lnTo>
                      <a:pt x="2712" y="398"/>
                    </a:lnTo>
                    <a:lnTo>
                      <a:pt x="2698" y="377"/>
                    </a:lnTo>
                    <a:lnTo>
                      <a:pt x="2685" y="358"/>
                    </a:lnTo>
                    <a:lnTo>
                      <a:pt x="2671" y="340"/>
                    </a:lnTo>
                    <a:lnTo>
                      <a:pt x="2658" y="323"/>
                    </a:lnTo>
                    <a:lnTo>
                      <a:pt x="2644" y="307"/>
                    </a:lnTo>
                    <a:lnTo>
                      <a:pt x="2631" y="292"/>
                    </a:lnTo>
                    <a:lnTo>
                      <a:pt x="2621" y="281"/>
                    </a:lnTo>
                    <a:lnTo>
                      <a:pt x="2606" y="267"/>
                    </a:lnTo>
                    <a:lnTo>
                      <a:pt x="2594" y="255"/>
                    </a:lnTo>
                    <a:lnTo>
                      <a:pt x="2581" y="244"/>
                    </a:lnTo>
                    <a:lnTo>
                      <a:pt x="2570" y="235"/>
                    </a:lnTo>
                    <a:lnTo>
                      <a:pt x="2562" y="229"/>
                    </a:lnTo>
                    <a:lnTo>
                      <a:pt x="2547" y="220"/>
                    </a:lnTo>
                    <a:lnTo>
                      <a:pt x="2536" y="213"/>
                    </a:lnTo>
                    <a:lnTo>
                      <a:pt x="2531" y="210"/>
                    </a:lnTo>
                    <a:lnTo>
                      <a:pt x="2516" y="204"/>
                    </a:lnTo>
                    <a:lnTo>
                      <a:pt x="2506" y="200"/>
                    </a:lnTo>
                    <a:lnTo>
                      <a:pt x="2503" y="198"/>
                    </a:lnTo>
                    <a:lnTo>
                      <a:pt x="2488" y="195"/>
                    </a:lnTo>
                    <a:lnTo>
                      <a:pt x="2485" y="193"/>
                    </a:lnTo>
                    <a:lnTo>
                      <a:pt x="2470" y="192"/>
                    </a:lnTo>
                    <a:lnTo>
                      <a:pt x="2468" y="191"/>
                    </a:lnTo>
                    <a:lnTo>
                      <a:pt x="2459" y="192"/>
                    </a:lnTo>
                    <a:lnTo>
                      <a:pt x="2444" y="194"/>
                    </a:lnTo>
                    <a:lnTo>
                      <a:pt x="2441" y="193"/>
                    </a:lnTo>
                    <a:lnTo>
                      <a:pt x="2432" y="196"/>
                    </a:lnTo>
                    <a:lnTo>
                      <a:pt x="2420" y="199"/>
                    </a:lnTo>
                    <a:lnTo>
                      <a:pt x="2406" y="205"/>
                    </a:lnTo>
                    <a:lnTo>
                      <a:pt x="2401" y="206"/>
                    </a:lnTo>
                    <a:lnTo>
                      <a:pt x="2390" y="212"/>
                    </a:lnTo>
                    <a:lnTo>
                      <a:pt x="2379" y="218"/>
                    </a:lnTo>
                    <a:lnTo>
                      <a:pt x="2367" y="226"/>
                    </a:lnTo>
                    <a:lnTo>
                      <a:pt x="2355" y="234"/>
                    </a:lnTo>
                    <a:lnTo>
                      <a:pt x="2343" y="244"/>
                    </a:lnTo>
                    <a:lnTo>
                      <a:pt x="2331" y="255"/>
                    </a:lnTo>
                    <a:lnTo>
                      <a:pt x="2318" y="266"/>
                    </a:lnTo>
                    <a:lnTo>
                      <a:pt x="2306" y="279"/>
                    </a:lnTo>
                    <a:lnTo>
                      <a:pt x="2292" y="293"/>
                    </a:lnTo>
                    <a:lnTo>
                      <a:pt x="2279" y="308"/>
                    </a:lnTo>
                    <a:lnTo>
                      <a:pt x="2266" y="324"/>
                    </a:lnTo>
                    <a:lnTo>
                      <a:pt x="2252" y="341"/>
                    </a:lnTo>
                    <a:lnTo>
                      <a:pt x="2239" y="359"/>
                    </a:lnTo>
                    <a:lnTo>
                      <a:pt x="2226" y="377"/>
                    </a:lnTo>
                    <a:lnTo>
                      <a:pt x="2211" y="400"/>
                    </a:lnTo>
                    <a:lnTo>
                      <a:pt x="2197" y="421"/>
                    </a:lnTo>
                    <a:lnTo>
                      <a:pt x="2183" y="444"/>
                    </a:lnTo>
                    <a:lnTo>
                      <a:pt x="2169" y="467"/>
                    </a:lnTo>
                    <a:lnTo>
                      <a:pt x="2155" y="491"/>
                    </a:lnTo>
                    <a:lnTo>
                      <a:pt x="2140" y="519"/>
                    </a:lnTo>
                    <a:lnTo>
                      <a:pt x="2126" y="546"/>
                    </a:lnTo>
                    <a:lnTo>
                      <a:pt x="2111" y="573"/>
                    </a:lnTo>
                    <a:lnTo>
                      <a:pt x="2097" y="602"/>
                    </a:lnTo>
                    <a:lnTo>
                      <a:pt x="2082" y="632"/>
                    </a:lnTo>
                    <a:lnTo>
                      <a:pt x="2068" y="663"/>
                    </a:lnTo>
                    <a:lnTo>
                      <a:pt x="2054" y="694"/>
                    </a:lnTo>
                    <a:lnTo>
                      <a:pt x="2039" y="729"/>
                    </a:lnTo>
                    <a:lnTo>
                      <a:pt x="2024" y="763"/>
                    </a:lnTo>
                    <a:lnTo>
                      <a:pt x="2009" y="799"/>
                    </a:lnTo>
                    <a:lnTo>
                      <a:pt x="1995" y="835"/>
                    </a:lnTo>
                    <a:lnTo>
                      <a:pt x="1980" y="872"/>
                    </a:lnTo>
                    <a:lnTo>
                      <a:pt x="1965" y="911"/>
                    </a:lnTo>
                    <a:lnTo>
                      <a:pt x="1951" y="948"/>
                    </a:lnTo>
                    <a:lnTo>
                      <a:pt x="1936" y="989"/>
                    </a:lnTo>
                    <a:lnTo>
                      <a:pt x="1921" y="1030"/>
                    </a:lnTo>
                    <a:lnTo>
                      <a:pt x="1906" y="1073"/>
                    </a:lnTo>
                    <a:lnTo>
                      <a:pt x="1892" y="1115"/>
                    </a:lnTo>
                    <a:lnTo>
                      <a:pt x="1877" y="1159"/>
                    </a:lnTo>
                    <a:lnTo>
                      <a:pt x="1862" y="1205"/>
                    </a:lnTo>
                    <a:lnTo>
                      <a:pt x="1847" y="1251"/>
                    </a:lnTo>
                    <a:lnTo>
                      <a:pt x="1832" y="1297"/>
                    </a:lnTo>
                    <a:lnTo>
                      <a:pt x="1817" y="1346"/>
                    </a:lnTo>
                    <a:lnTo>
                      <a:pt x="1802" y="1396"/>
                    </a:lnTo>
                    <a:lnTo>
                      <a:pt x="1787" y="1444"/>
                    </a:lnTo>
                    <a:lnTo>
                      <a:pt x="1772" y="1494"/>
                    </a:lnTo>
                    <a:lnTo>
                      <a:pt x="1757" y="1546"/>
                    </a:lnTo>
                    <a:lnTo>
                      <a:pt x="1742" y="1598"/>
                    </a:lnTo>
                    <a:lnTo>
                      <a:pt x="1727" y="1652"/>
                    </a:lnTo>
                    <a:lnTo>
                      <a:pt x="1712" y="1705"/>
                    </a:lnTo>
                    <a:lnTo>
                      <a:pt x="1697" y="1761"/>
                    </a:lnTo>
                    <a:lnTo>
                      <a:pt x="1682" y="1817"/>
                    </a:lnTo>
                    <a:lnTo>
                      <a:pt x="1667" y="1874"/>
                    </a:lnTo>
                    <a:lnTo>
                      <a:pt x="1653" y="1931"/>
                    </a:lnTo>
                    <a:lnTo>
                      <a:pt x="1638" y="1990"/>
                    </a:lnTo>
                    <a:lnTo>
                      <a:pt x="1623" y="2049"/>
                    </a:lnTo>
                    <a:lnTo>
                      <a:pt x="1608" y="2110"/>
                    </a:lnTo>
                    <a:lnTo>
                      <a:pt x="1593" y="2171"/>
                    </a:lnTo>
                    <a:lnTo>
                      <a:pt x="1578" y="2233"/>
                    </a:lnTo>
                    <a:lnTo>
                      <a:pt x="1563" y="2295"/>
                    </a:lnTo>
                    <a:lnTo>
                      <a:pt x="1548" y="2359"/>
                    </a:lnTo>
                    <a:lnTo>
                      <a:pt x="1533" y="2424"/>
                    </a:lnTo>
                    <a:lnTo>
                      <a:pt x="1518" y="2490"/>
                    </a:lnTo>
                    <a:lnTo>
                      <a:pt x="1503" y="2555"/>
                    </a:lnTo>
                    <a:lnTo>
                      <a:pt x="1488" y="2622"/>
                    </a:lnTo>
                    <a:lnTo>
                      <a:pt x="1473" y="2690"/>
                    </a:lnTo>
                    <a:lnTo>
                      <a:pt x="1458" y="2759"/>
                    </a:lnTo>
                    <a:lnTo>
                      <a:pt x="1443" y="2828"/>
                    </a:lnTo>
                    <a:lnTo>
                      <a:pt x="1428" y="2897"/>
                    </a:lnTo>
                    <a:lnTo>
                      <a:pt x="1413" y="2968"/>
                    </a:lnTo>
                    <a:lnTo>
                      <a:pt x="1398" y="3040"/>
                    </a:lnTo>
                    <a:lnTo>
                      <a:pt x="1384" y="3112"/>
                    </a:lnTo>
                    <a:lnTo>
                      <a:pt x="1369" y="3186"/>
                    </a:lnTo>
                    <a:lnTo>
                      <a:pt x="1354" y="3258"/>
                    </a:lnTo>
                    <a:lnTo>
                      <a:pt x="1339" y="3333"/>
                    </a:lnTo>
                    <a:lnTo>
                      <a:pt x="1324" y="3408"/>
                    </a:lnTo>
                    <a:lnTo>
                      <a:pt x="1309" y="3485"/>
                    </a:lnTo>
                    <a:lnTo>
                      <a:pt x="1294" y="3561"/>
                    </a:lnTo>
                    <a:lnTo>
                      <a:pt x="1279" y="3639"/>
                    </a:lnTo>
                    <a:lnTo>
                      <a:pt x="1264" y="3716"/>
                    </a:lnTo>
                    <a:lnTo>
                      <a:pt x="1249" y="3795"/>
                    </a:lnTo>
                    <a:lnTo>
                      <a:pt x="1234" y="3874"/>
                    </a:lnTo>
                    <a:lnTo>
                      <a:pt x="1219" y="3954"/>
                    </a:lnTo>
                    <a:lnTo>
                      <a:pt x="1204" y="4035"/>
                    </a:lnTo>
                    <a:lnTo>
                      <a:pt x="1189" y="4116"/>
                    </a:lnTo>
                    <a:lnTo>
                      <a:pt x="1174" y="4198"/>
                    </a:lnTo>
                    <a:lnTo>
                      <a:pt x="1159" y="4281"/>
                    </a:lnTo>
                    <a:lnTo>
                      <a:pt x="1144" y="4363"/>
                    </a:lnTo>
                    <a:lnTo>
                      <a:pt x="1129" y="4448"/>
                    </a:lnTo>
                    <a:lnTo>
                      <a:pt x="1113" y="4532"/>
                    </a:lnTo>
                    <a:lnTo>
                      <a:pt x="1098" y="4617"/>
                    </a:lnTo>
                    <a:lnTo>
                      <a:pt x="1083" y="4703"/>
                    </a:lnTo>
                    <a:lnTo>
                      <a:pt x="1068" y="4789"/>
                    </a:lnTo>
                    <a:lnTo>
                      <a:pt x="1053" y="4876"/>
                    </a:lnTo>
                    <a:lnTo>
                      <a:pt x="1038" y="4963"/>
                    </a:lnTo>
                    <a:lnTo>
                      <a:pt x="1023" y="5050"/>
                    </a:lnTo>
                    <a:lnTo>
                      <a:pt x="1008" y="5139"/>
                    </a:lnTo>
                    <a:lnTo>
                      <a:pt x="993" y="5228"/>
                    </a:lnTo>
                    <a:lnTo>
                      <a:pt x="978" y="5317"/>
                    </a:lnTo>
                    <a:lnTo>
                      <a:pt x="963" y="5407"/>
                    </a:lnTo>
                    <a:lnTo>
                      <a:pt x="948" y="5498"/>
                    </a:lnTo>
                    <a:lnTo>
                      <a:pt x="933" y="5589"/>
                    </a:lnTo>
                    <a:lnTo>
                      <a:pt x="918" y="5680"/>
                    </a:lnTo>
                    <a:lnTo>
                      <a:pt x="903" y="5772"/>
                    </a:lnTo>
                    <a:lnTo>
                      <a:pt x="888" y="5865"/>
                    </a:lnTo>
                    <a:lnTo>
                      <a:pt x="873" y="5958"/>
                    </a:lnTo>
                    <a:lnTo>
                      <a:pt x="858" y="6051"/>
                    </a:lnTo>
                    <a:lnTo>
                      <a:pt x="843" y="6145"/>
                    </a:lnTo>
                    <a:lnTo>
                      <a:pt x="828" y="6238"/>
                    </a:lnTo>
                    <a:lnTo>
                      <a:pt x="813" y="6333"/>
                    </a:lnTo>
                    <a:lnTo>
                      <a:pt x="798" y="6428"/>
                    </a:lnTo>
                    <a:lnTo>
                      <a:pt x="783" y="6523"/>
                    </a:lnTo>
                    <a:lnTo>
                      <a:pt x="768" y="6619"/>
                    </a:lnTo>
                    <a:lnTo>
                      <a:pt x="753" y="6716"/>
                    </a:lnTo>
                    <a:lnTo>
                      <a:pt x="738" y="6812"/>
                    </a:lnTo>
                    <a:lnTo>
                      <a:pt x="723" y="6909"/>
                    </a:lnTo>
                    <a:lnTo>
                      <a:pt x="708" y="7007"/>
                    </a:lnTo>
                    <a:lnTo>
                      <a:pt x="693" y="7104"/>
                    </a:lnTo>
                    <a:lnTo>
                      <a:pt x="678" y="7202"/>
                    </a:lnTo>
                    <a:lnTo>
                      <a:pt x="663" y="7301"/>
                    </a:lnTo>
                    <a:lnTo>
                      <a:pt x="648" y="7399"/>
                    </a:lnTo>
                    <a:lnTo>
                      <a:pt x="633" y="7498"/>
                    </a:lnTo>
                    <a:lnTo>
                      <a:pt x="618" y="7598"/>
                    </a:lnTo>
                    <a:lnTo>
                      <a:pt x="603" y="7697"/>
                    </a:lnTo>
                    <a:lnTo>
                      <a:pt x="588" y="7797"/>
                    </a:lnTo>
                    <a:lnTo>
                      <a:pt x="573" y="7897"/>
                    </a:lnTo>
                    <a:lnTo>
                      <a:pt x="558" y="7998"/>
                    </a:lnTo>
                    <a:lnTo>
                      <a:pt x="543" y="8098"/>
                    </a:lnTo>
                    <a:lnTo>
                      <a:pt x="528" y="8199"/>
                    </a:lnTo>
                    <a:lnTo>
                      <a:pt x="513" y="8299"/>
                    </a:lnTo>
                    <a:lnTo>
                      <a:pt x="498" y="8402"/>
                    </a:lnTo>
                    <a:lnTo>
                      <a:pt x="483" y="8502"/>
                    </a:lnTo>
                    <a:lnTo>
                      <a:pt x="468" y="8604"/>
                    </a:lnTo>
                    <a:lnTo>
                      <a:pt x="453" y="8707"/>
                    </a:lnTo>
                    <a:lnTo>
                      <a:pt x="437" y="8808"/>
                    </a:lnTo>
                    <a:lnTo>
                      <a:pt x="422" y="8910"/>
                    </a:lnTo>
                    <a:lnTo>
                      <a:pt x="407" y="9012"/>
                    </a:lnTo>
                    <a:lnTo>
                      <a:pt x="392" y="9115"/>
                    </a:lnTo>
                    <a:lnTo>
                      <a:pt x="377" y="9218"/>
                    </a:lnTo>
                    <a:lnTo>
                      <a:pt x="362" y="9320"/>
                    </a:lnTo>
                    <a:lnTo>
                      <a:pt x="347" y="9423"/>
                    </a:lnTo>
                    <a:lnTo>
                      <a:pt x="332" y="9526"/>
                    </a:lnTo>
                    <a:lnTo>
                      <a:pt x="317" y="9629"/>
                    </a:lnTo>
                    <a:lnTo>
                      <a:pt x="302" y="9732"/>
                    </a:lnTo>
                    <a:lnTo>
                      <a:pt x="287" y="9836"/>
                    </a:lnTo>
                    <a:lnTo>
                      <a:pt x="272" y="9939"/>
                    </a:lnTo>
                    <a:lnTo>
                      <a:pt x="257" y="10042"/>
                    </a:lnTo>
                    <a:lnTo>
                      <a:pt x="242" y="10146"/>
                    </a:lnTo>
                    <a:lnTo>
                      <a:pt x="227" y="10249"/>
                    </a:lnTo>
                    <a:lnTo>
                      <a:pt x="212" y="10353"/>
                    </a:lnTo>
                    <a:lnTo>
                      <a:pt x="197" y="10456"/>
                    </a:lnTo>
                    <a:cubicBezTo>
                      <a:pt x="190" y="10509"/>
                      <a:pt x="141" y="10545"/>
                      <a:pt x="89" y="10537"/>
                    </a:cubicBezTo>
                    <a:cubicBezTo>
                      <a:pt x="36" y="10530"/>
                      <a:pt x="0" y="10481"/>
                      <a:pt x="7" y="10429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7" name="Freeform 12"/>
              <p:cNvSpPr>
                <a:spLocks/>
              </p:cNvSpPr>
              <p:nvPr/>
            </p:nvSpPr>
            <p:spPr bwMode="auto">
              <a:xfrm>
                <a:off x="9189923" y="3171746"/>
                <a:ext cx="743026" cy="350603"/>
              </a:xfrm>
              <a:custGeom>
                <a:avLst/>
                <a:gdLst>
                  <a:gd name="T0" fmla="*/ 309 w 10198"/>
                  <a:gd name="T1" fmla="*/ 4958 h 20885"/>
                  <a:gd name="T2" fmla="*/ 625 w 10198"/>
                  <a:gd name="T3" fmla="*/ 3245 h 20885"/>
                  <a:gd name="T4" fmla="*/ 942 w 10198"/>
                  <a:gd name="T5" fmla="*/ 1844 h 20885"/>
                  <a:gd name="T6" fmla="*/ 1261 w 10198"/>
                  <a:gd name="T7" fmla="*/ 815 h 20885"/>
                  <a:gd name="T8" fmla="*/ 1592 w 10198"/>
                  <a:gd name="T9" fmla="*/ 191 h 20885"/>
                  <a:gd name="T10" fmla="*/ 2000 w 10198"/>
                  <a:gd name="T11" fmla="*/ 8 h 20885"/>
                  <a:gd name="T12" fmla="*/ 2379 w 10198"/>
                  <a:gd name="T13" fmla="*/ 358 h 20885"/>
                  <a:gd name="T14" fmla="*/ 2704 w 10198"/>
                  <a:gd name="T15" fmla="*/ 1123 h 20885"/>
                  <a:gd name="T16" fmla="*/ 3021 w 10198"/>
                  <a:gd name="T17" fmla="*/ 2286 h 20885"/>
                  <a:gd name="T18" fmla="*/ 3338 w 10198"/>
                  <a:gd name="T19" fmla="*/ 3801 h 20885"/>
                  <a:gd name="T20" fmla="*/ 3653 w 10198"/>
                  <a:gd name="T21" fmla="*/ 5605 h 20885"/>
                  <a:gd name="T22" fmla="*/ 3968 w 10198"/>
                  <a:gd name="T23" fmla="*/ 7621 h 20885"/>
                  <a:gd name="T24" fmla="*/ 4284 w 10198"/>
                  <a:gd name="T25" fmla="*/ 9759 h 20885"/>
                  <a:gd name="T26" fmla="*/ 4599 w 10198"/>
                  <a:gd name="T27" fmla="*/ 11926 h 20885"/>
                  <a:gd name="T28" fmla="*/ 4915 w 10198"/>
                  <a:gd name="T29" fmla="*/ 14027 h 20885"/>
                  <a:gd name="T30" fmla="*/ 5230 w 10198"/>
                  <a:gd name="T31" fmla="*/ 15968 h 20885"/>
                  <a:gd name="T32" fmla="*/ 5546 w 10198"/>
                  <a:gd name="T33" fmla="*/ 17666 h 20885"/>
                  <a:gd name="T34" fmla="*/ 5859 w 10198"/>
                  <a:gd name="T35" fmla="*/ 19041 h 20885"/>
                  <a:gd name="T36" fmla="*/ 6172 w 10198"/>
                  <a:gd name="T37" fmla="*/ 20034 h 20885"/>
                  <a:gd name="T38" fmla="*/ 6469 w 10198"/>
                  <a:gd name="T39" fmla="*/ 20584 h 20885"/>
                  <a:gd name="T40" fmla="*/ 6689 w 10198"/>
                  <a:gd name="T41" fmla="*/ 20687 h 20885"/>
                  <a:gd name="T42" fmla="*/ 6946 w 10198"/>
                  <a:gd name="T43" fmla="*/ 20407 h 20885"/>
                  <a:gd name="T44" fmla="*/ 7253 w 10198"/>
                  <a:gd name="T45" fmla="*/ 19664 h 20885"/>
                  <a:gd name="T46" fmla="*/ 7566 w 10198"/>
                  <a:gd name="T47" fmla="*/ 18503 h 20885"/>
                  <a:gd name="T48" fmla="*/ 7881 w 10198"/>
                  <a:gd name="T49" fmla="*/ 16982 h 20885"/>
                  <a:gd name="T50" fmla="*/ 8196 w 10198"/>
                  <a:gd name="T51" fmla="*/ 15172 h 20885"/>
                  <a:gd name="T52" fmla="*/ 8511 w 10198"/>
                  <a:gd name="T53" fmla="*/ 13152 h 20885"/>
                  <a:gd name="T54" fmla="*/ 8826 w 10198"/>
                  <a:gd name="T55" fmla="*/ 11012 h 20885"/>
                  <a:gd name="T56" fmla="*/ 9141 w 10198"/>
                  <a:gd name="T57" fmla="*/ 8846 h 20885"/>
                  <a:gd name="T58" fmla="*/ 9458 w 10198"/>
                  <a:gd name="T59" fmla="*/ 6748 h 20885"/>
                  <a:gd name="T60" fmla="*/ 9773 w 10198"/>
                  <a:gd name="T61" fmla="*/ 4811 h 20885"/>
                  <a:gd name="T62" fmla="*/ 10128 w 10198"/>
                  <a:gd name="T63" fmla="*/ 3925 h 20885"/>
                  <a:gd name="T64" fmla="*/ 9812 w 10198"/>
                  <a:gd name="T65" fmla="*/ 5739 h 20885"/>
                  <a:gd name="T66" fmla="*/ 9497 w 10198"/>
                  <a:gd name="T67" fmla="*/ 7761 h 20885"/>
                  <a:gd name="T68" fmla="*/ 9181 w 10198"/>
                  <a:gd name="T69" fmla="*/ 9902 h 20885"/>
                  <a:gd name="T70" fmla="*/ 8866 w 10198"/>
                  <a:gd name="T71" fmla="*/ 12067 h 20885"/>
                  <a:gd name="T72" fmla="*/ 8550 w 10198"/>
                  <a:gd name="T73" fmla="*/ 14164 h 20885"/>
                  <a:gd name="T74" fmla="*/ 8235 w 10198"/>
                  <a:gd name="T75" fmla="*/ 16098 h 20885"/>
                  <a:gd name="T76" fmla="*/ 7919 w 10198"/>
                  <a:gd name="T77" fmla="*/ 17785 h 20885"/>
                  <a:gd name="T78" fmla="*/ 7602 w 10198"/>
                  <a:gd name="T79" fmla="*/ 19153 h 20885"/>
                  <a:gd name="T80" fmla="*/ 7282 w 10198"/>
                  <a:gd name="T81" fmla="*/ 20146 h 20885"/>
                  <a:gd name="T82" fmla="*/ 6946 w 10198"/>
                  <a:gd name="T83" fmla="*/ 20734 h 20885"/>
                  <a:gd name="T84" fmla="*/ 6527 w 10198"/>
                  <a:gd name="T85" fmla="*/ 20863 h 20885"/>
                  <a:gd name="T86" fmla="*/ 6163 w 10198"/>
                  <a:gd name="T87" fmla="*/ 20472 h 20885"/>
                  <a:gd name="T88" fmla="*/ 5841 w 10198"/>
                  <a:gd name="T89" fmla="*/ 19672 h 20885"/>
                  <a:gd name="T90" fmla="*/ 5523 w 10198"/>
                  <a:gd name="T91" fmla="*/ 18473 h 20885"/>
                  <a:gd name="T92" fmla="*/ 5207 w 10198"/>
                  <a:gd name="T93" fmla="*/ 16928 h 20885"/>
                  <a:gd name="T94" fmla="*/ 4891 w 10198"/>
                  <a:gd name="T95" fmla="*/ 15100 h 20885"/>
                  <a:gd name="T96" fmla="*/ 4576 w 10198"/>
                  <a:gd name="T97" fmla="*/ 13069 h 20885"/>
                  <a:gd name="T98" fmla="*/ 4259 w 10198"/>
                  <a:gd name="T99" fmla="*/ 10924 h 20885"/>
                  <a:gd name="T100" fmla="*/ 3944 w 10198"/>
                  <a:gd name="T101" fmla="*/ 8759 h 20885"/>
                  <a:gd name="T102" fmla="*/ 3629 w 10198"/>
                  <a:gd name="T103" fmla="*/ 6670 h 20885"/>
                  <a:gd name="T104" fmla="*/ 3314 w 10198"/>
                  <a:gd name="T105" fmla="*/ 4748 h 20885"/>
                  <a:gd name="T106" fmla="*/ 2998 w 10198"/>
                  <a:gd name="T107" fmla="*/ 3078 h 20885"/>
                  <a:gd name="T108" fmla="*/ 2685 w 10198"/>
                  <a:gd name="T109" fmla="*/ 1735 h 20885"/>
                  <a:gd name="T110" fmla="*/ 2373 w 10198"/>
                  <a:gd name="T111" fmla="*/ 782 h 20885"/>
                  <a:gd name="T112" fmla="*/ 2079 w 10198"/>
                  <a:gd name="T113" fmla="*/ 274 h 20885"/>
                  <a:gd name="T114" fmla="*/ 1871 w 10198"/>
                  <a:gd name="T115" fmla="*/ 204 h 20885"/>
                  <a:gd name="T116" fmla="*/ 1601 w 10198"/>
                  <a:gd name="T117" fmla="*/ 526 h 20885"/>
                  <a:gd name="T118" fmla="*/ 1292 w 10198"/>
                  <a:gd name="T119" fmla="*/ 1315 h 20885"/>
                  <a:gd name="T120" fmla="*/ 978 w 10198"/>
                  <a:gd name="T121" fmla="*/ 2511 h 20885"/>
                  <a:gd name="T122" fmla="*/ 664 w 10198"/>
                  <a:gd name="T123" fmla="*/ 4061 h 20885"/>
                  <a:gd name="T124" fmla="*/ 348 w 10198"/>
                  <a:gd name="T125" fmla="*/ 5894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8" h="20885">
                    <a:moveTo>
                      <a:pt x="9" y="6814"/>
                    </a:moveTo>
                    <a:lnTo>
                      <a:pt x="24" y="6717"/>
                    </a:lnTo>
                    <a:lnTo>
                      <a:pt x="39" y="6621"/>
                    </a:lnTo>
                    <a:lnTo>
                      <a:pt x="54" y="6525"/>
                    </a:lnTo>
                    <a:lnTo>
                      <a:pt x="69" y="6429"/>
                    </a:lnTo>
                    <a:lnTo>
                      <a:pt x="84" y="6333"/>
                    </a:lnTo>
                    <a:lnTo>
                      <a:pt x="99" y="6238"/>
                    </a:lnTo>
                    <a:lnTo>
                      <a:pt x="114" y="6144"/>
                    </a:lnTo>
                    <a:lnTo>
                      <a:pt x="129" y="6050"/>
                    </a:lnTo>
                    <a:lnTo>
                      <a:pt x="144" y="5956"/>
                    </a:lnTo>
                    <a:lnTo>
                      <a:pt x="159" y="5863"/>
                    </a:lnTo>
                    <a:lnTo>
                      <a:pt x="174" y="5771"/>
                    </a:lnTo>
                    <a:lnTo>
                      <a:pt x="189" y="5679"/>
                    </a:lnTo>
                    <a:lnTo>
                      <a:pt x="204" y="5587"/>
                    </a:lnTo>
                    <a:lnTo>
                      <a:pt x="219" y="5496"/>
                    </a:lnTo>
                    <a:lnTo>
                      <a:pt x="234" y="5405"/>
                    </a:lnTo>
                    <a:lnTo>
                      <a:pt x="249" y="5315"/>
                    </a:lnTo>
                    <a:lnTo>
                      <a:pt x="264" y="5225"/>
                    </a:lnTo>
                    <a:lnTo>
                      <a:pt x="279" y="5136"/>
                    </a:lnTo>
                    <a:lnTo>
                      <a:pt x="294" y="5047"/>
                    </a:lnTo>
                    <a:lnTo>
                      <a:pt x="309" y="4958"/>
                    </a:lnTo>
                    <a:lnTo>
                      <a:pt x="324" y="4871"/>
                    </a:lnTo>
                    <a:lnTo>
                      <a:pt x="339" y="4784"/>
                    </a:lnTo>
                    <a:lnTo>
                      <a:pt x="354" y="4697"/>
                    </a:lnTo>
                    <a:lnTo>
                      <a:pt x="369" y="4611"/>
                    </a:lnTo>
                    <a:lnTo>
                      <a:pt x="384" y="4526"/>
                    </a:lnTo>
                    <a:lnTo>
                      <a:pt x="399" y="4441"/>
                    </a:lnTo>
                    <a:lnTo>
                      <a:pt x="414" y="4357"/>
                    </a:lnTo>
                    <a:lnTo>
                      <a:pt x="430" y="4272"/>
                    </a:lnTo>
                    <a:lnTo>
                      <a:pt x="445" y="4190"/>
                    </a:lnTo>
                    <a:lnTo>
                      <a:pt x="460" y="4107"/>
                    </a:lnTo>
                    <a:lnTo>
                      <a:pt x="475" y="4026"/>
                    </a:lnTo>
                    <a:lnTo>
                      <a:pt x="490" y="3945"/>
                    </a:lnTo>
                    <a:lnTo>
                      <a:pt x="505" y="3865"/>
                    </a:lnTo>
                    <a:lnTo>
                      <a:pt x="520" y="3785"/>
                    </a:lnTo>
                    <a:lnTo>
                      <a:pt x="535" y="3706"/>
                    </a:lnTo>
                    <a:lnTo>
                      <a:pt x="550" y="3627"/>
                    </a:lnTo>
                    <a:lnTo>
                      <a:pt x="565" y="3549"/>
                    </a:lnTo>
                    <a:lnTo>
                      <a:pt x="580" y="3472"/>
                    </a:lnTo>
                    <a:lnTo>
                      <a:pt x="595" y="3396"/>
                    </a:lnTo>
                    <a:lnTo>
                      <a:pt x="610" y="3320"/>
                    </a:lnTo>
                    <a:lnTo>
                      <a:pt x="625" y="3245"/>
                    </a:lnTo>
                    <a:lnTo>
                      <a:pt x="640" y="3170"/>
                    </a:lnTo>
                    <a:lnTo>
                      <a:pt x="655" y="3097"/>
                    </a:lnTo>
                    <a:lnTo>
                      <a:pt x="670" y="3024"/>
                    </a:lnTo>
                    <a:lnTo>
                      <a:pt x="685" y="2952"/>
                    </a:lnTo>
                    <a:lnTo>
                      <a:pt x="701" y="2881"/>
                    </a:lnTo>
                    <a:lnTo>
                      <a:pt x="716" y="2810"/>
                    </a:lnTo>
                    <a:lnTo>
                      <a:pt x="731" y="2740"/>
                    </a:lnTo>
                    <a:lnTo>
                      <a:pt x="746" y="2671"/>
                    </a:lnTo>
                    <a:lnTo>
                      <a:pt x="761" y="2603"/>
                    </a:lnTo>
                    <a:lnTo>
                      <a:pt x="776" y="2535"/>
                    </a:lnTo>
                    <a:lnTo>
                      <a:pt x="791" y="2468"/>
                    </a:lnTo>
                    <a:lnTo>
                      <a:pt x="806" y="2402"/>
                    </a:lnTo>
                    <a:lnTo>
                      <a:pt x="821" y="2337"/>
                    </a:lnTo>
                    <a:lnTo>
                      <a:pt x="836" y="2273"/>
                    </a:lnTo>
                    <a:lnTo>
                      <a:pt x="851" y="2209"/>
                    </a:lnTo>
                    <a:lnTo>
                      <a:pt x="866" y="2146"/>
                    </a:lnTo>
                    <a:lnTo>
                      <a:pt x="881" y="2084"/>
                    </a:lnTo>
                    <a:lnTo>
                      <a:pt x="896" y="2023"/>
                    </a:lnTo>
                    <a:lnTo>
                      <a:pt x="911" y="1962"/>
                    </a:lnTo>
                    <a:lnTo>
                      <a:pt x="926" y="1903"/>
                    </a:lnTo>
                    <a:lnTo>
                      <a:pt x="942" y="1844"/>
                    </a:lnTo>
                    <a:lnTo>
                      <a:pt x="957" y="1786"/>
                    </a:lnTo>
                    <a:lnTo>
                      <a:pt x="972" y="1730"/>
                    </a:lnTo>
                    <a:lnTo>
                      <a:pt x="987" y="1674"/>
                    </a:lnTo>
                    <a:lnTo>
                      <a:pt x="1002" y="1618"/>
                    </a:lnTo>
                    <a:lnTo>
                      <a:pt x="1017" y="1564"/>
                    </a:lnTo>
                    <a:lnTo>
                      <a:pt x="1032" y="1510"/>
                    </a:lnTo>
                    <a:lnTo>
                      <a:pt x="1047" y="1458"/>
                    </a:lnTo>
                    <a:lnTo>
                      <a:pt x="1062" y="1406"/>
                    </a:lnTo>
                    <a:lnTo>
                      <a:pt x="1078" y="1355"/>
                    </a:lnTo>
                    <a:lnTo>
                      <a:pt x="1093" y="1305"/>
                    </a:lnTo>
                    <a:lnTo>
                      <a:pt x="1109" y="1254"/>
                    </a:lnTo>
                    <a:lnTo>
                      <a:pt x="1124" y="1208"/>
                    </a:lnTo>
                    <a:lnTo>
                      <a:pt x="1139" y="1160"/>
                    </a:lnTo>
                    <a:lnTo>
                      <a:pt x="1154" y="1114"/>
                    </a:lnTo>
                    <a:lnTo>
                      <a:pt x="1169" y="1069"/>
                    </a:lnTo>
                    <a:lnTo>
                      <a:pt x="1185" y="1024"/>
                    </a:lnTo>
                    <a:lnTo>
                      <a:pt x="1200" y="981"/>
                    </a:lnTo>
                    <a:lnTo>
                      <a:pt x="1215" y="938"/>
                    </a:lnTo>
                    <a:lnTo>
                      <a:pt x="1230" y="895"/>
                    </a:lnTo>
                    <a:lnTo>
                      <a:pt x="1246" y="855"/>
                    </a:lnTo>
                    <a:lnTo>
                      <a:pt x="1261" y="815"/>
                    </a:lnTo>
                    <a:lnTo>
                      <a:pt x="1276" y="776"/>
                    </a:lnTo>
                    <a:lnTo>
                      <a:pt x="1291" y="738"/>
                    </a:lnTo>
                    <a:lnTo>
                      <a:pt x="1307" y="701"/>
                    </a:lnTo>
                    <a:lnTo>
                      <a:pt x="1322" y="665"/>
                    </a:lnTo>
                    <a:lnTo>
                      <a:pt x="1337" y="630"/>
                    </a:lnTo>
                    <a:lnTo>
                      <a:pt x="1353" y="595"/>
                    </a:lnTo>
                    <a:lnTo>
                      <a:pt x="1368" y="562"/>
                    </a:lnTo>
                    <a:lnTo>
                      <a:pt x="1384" y="529"/>
                    </a:lnTo>
                    <a:lnTo>
                      <a:pt x="1399" y="498"/>
                    </a:lnTo>
                    <a:lnTo>
                      <a:pt x="1415" y="466"/>
                    </a:lnTo>
                    <a:lnTo>
                      <a:pt x="1430" y="437"/>
                    </a:lnTo>
                    <a:lnTo>
                      <a:pt x="1447" y="408"/>
                    </a:lnTo>
                    <a:lnTo>
                      <a:pt x="1462" y="381"/>
                    </a:lnTo>
                    <a:lnTo>
                      <a:pt x="1478" y="353"/>
                    </a:lnTo>
                    <a:lnTo>
                      <a:pt x="1493" y="328"/>
                    </a:lnTo>
                    <a:lnTo>
                      <a:pt x="1510" y="302"/>
                    </a:lnTo>
                    <a:lnTo>
                      <a:pt x="1525" y="279"/>
                    </a:lnTo>
                    <a:lnTo>
                      <a:pt x="1542" y="255"/>
                    </a:lnTo>
                    <a:lnTo>
                      <a:pt x="1559" y="233"/>
                    </a:lnTo>
                    <a:lnTo>
                      <a:pt x="1574" y="213"/>
                    </a:lnTo>
                    <a:lnTo>
                      <a:pt x="1592" y="191"/>
                    </a:lnTo>
                    <a:lnTo>
                      <a:pt x="1607" y="173"/>
                    </a:lnTo>
                    <a:lnTo>
                      <a:pt x="1625" y="153"/>
                    </a:lnTo>
                    <a:lnTo>
                      <a:pt x="1643" y="136"/>
                    </a:lnTo>
                    <a:lnTo>
                      <a:pt x="1658" y="121"/>
                    </a:lnTo>
                    <a:lnTo>
                      <a:pt x="1678" y="103"/>
                    </a:lnTo>
                    <a:lnTo>
                      <a:pt x="1695" y="89"/>
                    </a:lnTo>
                    <a:lnTo>
                      <a:pt x="1710" y="77"/>
                    </a:lnTo>
                    <a:lnTo>
                      <a:pt x="1732" y="62"/>
                    </a:lnTo>
                    <a:lnTo>
                      <a:pt x="1751" y="50"/>
                    </a:lnTo>
                    <a:lnTo>
                      <a:pt x="1770" y="40"/>
                    </a:lnTo>
                    <a:lnTo>
                      <a:pt x="1790" y="30"/>
                    </a:lnTo>
                    <a:lnTo>
                      <a:pt x="1810" y="22"/>
                    </a:lnTo>
                    <a:lnTo>
                      <a:pt x="1825" y="16"/>
                    </a:lnTo>
                    <a:lnTo>
                      <a:pt x="1853" y="8"/>
                    </a:lnTo>
                    <a:lnTo>
                      <a:pt x="1873" y="4"/>
                    </a:lnTo>
                    <a:lnTo>
                      <a:pt x="1894" y="1"/>
                    </a:lnTo>
                    <a:lnTo>
                      <a:pt x="1921" y="0"/>
                    </a:lnTo>
                    <a:lnTo>
                      <a:pt x="1936" y="0"/>
                    </a:lnTo>
                    <a:lnTo>
                      <a:pt x="1958" y="2"/>
                    </a:lnTo>
                    <a:lnTo>
                      <a:pt x="1979" y="4"/>
                    </a:lnTo>
                    <a:lnTo>
                      <a:pt x="2000" y="8"/>
                    </a:lnTo>
                    <a:lnTo>
                      <a:pt x="2021" y="14"/>
                    </a:lnTo>
                    <a:lnTo>
                      <a:pt x="2047" y="23"/>
                    </a:lnTo>
                    <a:lnTo>
                      <a:pt x="2062" y="29"/>
                    </a:lnTo>
                    <a:lnTo>
                      <a:pt x="2082" y="38"/>
                    </a:lnTo>
                    <a:lnTo>
                      <a:pt x="2106" y="52"/>
                    </a:lnTo>
                    <a:lnTo>
                      <a:pt x="2121" y="61"/>
                    </a:lnTo>
                    <a:lnTo>
                      <a:pt x="2143" y="77"/>
                    </a:lnTo>
                    <a:lnTo>
                      <a:pt x="2158" y="88"/>
                    </a:lnTo>
                    <a:lnTo>
                      <a:pt x="2179" y="106"/>
                    </a:lnTo>
                    <a:lnTo>
                      <a:pt x="2194" y="119"/>
                    </a:lnTo>
                    <a:lnTo>
                      <a:pt x="2214" y="139"/>
                    </a:lnTo>
                    <a:lnTo>
                      <a:pt x="2229" y="154"/>
                    </a:lnTo>
                    <a:lnTo>
                      <a:pt x="2248" y="175"/>
                    </a:lnTo>
                    <a:lnTo>
                      <a:pt x="2263" y="192"/>
                    </a:lnTo>
                    <a:lnTo>
                      <a:pt x="2282" y="215"/>
                    </a:lnTo>
                    <a:lnTo>
                      <a:pt x="2298" y="237"/>
                    </a:lnTo>
                    <a:lnTo>
                      <a:pt x="2313" y="257"/>
                    </a:lnTo>
                    <a:lnTo>
                      <a:pt x="2331" y="282"/>
                    </a:lnTo>
                    <a:lnTo>
                      <a:pt x="2347" y="307"/>
                    </a:lnTo>
                    <a:lnTo>
                      <a:pt x="2362" y="330"/>
                    </a:lnTo>
                    <a:lnTo>
                      <a:pt x="2379" y="358"/>
                    </a:lnTo>
                    <a:lnTo>
                      <a:pt x="2395" y="385"/>
                    </a:lnTo>
                    <a:lnTo>
                      <a:pt x="2410" y="411"/>
                    </a:lnTo>
                    <a:lnTo>
                      <a:pt x="2426" y="442"/>
                    </a:lnTo>
                    <a:lnTo>
                      <a:pt x="2442" y="472"/>
                    </a:lnTo>
                    <a:lnTo>
                      <a:pt x="2457" y="501"/>
                    </a:lnTo>
                    <a:lnTo>
                      <a:pt x="2473" y="535"/>
                    </a:lnTo>
                    <a:lnTo>
                      <a:pt x="2488" y="568"/>
                    </a:lnTo>
                    <a:lnTo>
                      <a:pt x="2503" y="600"/>
                    </a:lnTo>
                    <a:lnTo>
                      <a:pt x="2519" y="636"/>
                    </a:lnTo>
                    <a:lnTo>
                      <a:pt x="2535" y="672"/>
                    </a:lnTo>
                    <a:lnTo>
                      <a:pt x="2550" y="707"/>
                    </a:lnTo>
                    <a:lnTo>
                      <a:pt x="2565" y="745"/>
                    </a:lnTo>
                    <a:lnTo>
                      <a:pt x="2580" y="782"/>
                    </a:lnTo>
                    <a:lnTo>
                      <a:pt x="2596" y="823"/>
                    </a:lnTo>
                    <a:lnTo>
                      <a:pt x="2611" y="862"/>
                    </a:lnTo>
                    <a:lnTo>
                      <a:pt x="2627" y="904"/>
                    </a:lnTo>
                    <a:lnTo>
                      <a:pt x="2642" y="944"/>
                    </a:lnTo>
                    <a:lnTo>
                      <a:pt x="2658" y="988"/>
                    </a:lnTo>
                    <a:lnTo>
                      <a:pt x="2673" y="1033"/>
                    </a:lnTo>
                    <a:lnTo>
                      <a:pt x="2688" y="1077"/>
                    </a:lnTo>
                    <a:lnTo>
                      <a:pt x="2704" y="1123"/>
                    </a:lnTo>
                    <a:lnTo>
                      <a:pt x="2719" y="1170"/>
                    </a:lnTo>
                    <a:lnTo>
                      <a:pt x="2734" y="1217"/>
                    </a:lnTo>
                    <a:lnTo>
                      <a:pt x="2749" y="1266"/>
                    </a:lnTo>
                    <a:lnTo>
                      <a:pt x="2764" y="1314"/>
                    </a:lnTo>
                    <a:lnTo>
                      <a:pt x="2779" y="1365"/>
                    </a:lnTo>
                    <a:lnTo>
                      <a:pt x="2795" y="1416"/>
                    </a:lnTo>
                    <a:lnTo>
                      <a:pt x="2810" y="1467"/>
                    </a:lnTo>
                    <a:lnTo>
                      <a:pt x="2825" y="1521"/>
                    </a:lnTo>
                    <a:lnTo>
                      <a:pt x="2840" y="1574"/>
                    </a:lnTo>
                    <a:lnTo>
                      <a:pt x="2855" y="1629"/>
                    </a:lnTo>
                    <a:lnTo>
                      <a:pt x="2870" y="1684"/>
                    </a:lnTo>
                    <a:lnTo>
                      <a:pt x="2885" y="1741"/>
                    </a:lnTo>
                    <a:lnTo>
                      <a:pt x="2900" y="1798"/>
                    </a:lnTo>
                    <a:lnTo>
                      <a:pt x="2915" y="1855"/>
                    </a:lnTo>
                    <a:lnTo>
                      <a:pt x="2931" y="1915"/>
                    </a:lnTo>
                    <a:lnTo>
                      <a:pt x="2946" y="1974"/>
                    </a:lnTo>
                    <a:lnTo>
                      <a:pt x="2961" y="2036"/>
                    </a:lnTo>
                    <a:lnTo>
                      <a:pt x="2976" y="2097"/>
                    </a:lnTo>
                    <a:lnTo>
                      <a:pt x="2991" y="2158"/>
                    </a:lnTo>
                    <a:lnTo>
                      <a:pt x="3006" y="2221"/>
                    </a:lnTo>
                    <a:lnTo>
                      <a:pt x="3021" y="2286"/>
                    </a:lnTo>
                    <a:lnTo>
                      <a:pt x="3036" y="2350"/>
                    </a:lnTo>
                    <a:lnTo>
                      <a:pt x="3051" y="2415"/>
                    </a:lnTo>
                    <a:lnTo>
                      <a:pt x="3066" y="2481"/>
                    </a:lnTo>
                    <a:lnTo>
                      <a:pt x="3081" y="2548"/>
                    </a:lnTo>
                    <a:lnTo>
                      <a:pt x="3096" y="2615"/>
                    </a:lnTo>
                    <a:lnTo>
                      <a:pt x="3111" y="2685"/>
                    </a:lnTo>
                    <a:lnTo>
                      <a:pt x="3126" y="2754"/>
                    </a:lnTo>
                    <a:lnTo>
                      <a:pt x="3141" y="2824"/>
                    </a:lnTo>
                    <a:lnTo>
                      <a:pt x="3156" y="2894"/>
                    </a:lnTo>
                    <a:lnTo>
                      <a:pt x="3171" y="2967"/>
                    </a:lnTo>
                    <a:lnTo>
                      <a:pt x="3186" y="3039"/>
                    </a:lnTo>
                    <a:lnTo>
                      <a:pt x="3201" y="3111"/>
                    </a:lnTo>
                    <a:lnTo>
                      <a:pt x="3217" y="3185"/>
                    </a:lnTo>
                    <a:lnTo>
                      <a:pt x="3232" y="3259"/>
                    </a:lnTo>
                    <a:lnTo>
                      <a:pt x="3247" y="3335"/>
                    </a:lnTo>
                    <a:lnTo>
                      <a:pt x="3262" y="3411"/>
                    </a:lnTo>
                    <a:lnTo>
                      <a:pt x="3277" y="3487"/>
                    </a:lnTo>
                    <a:lnTo>
                      <a:pt x="3292" y="3565"/>
                    </a:lnTo>
                    <a:lnTo>
                      <a:pt x="3307" y="3642"/>
                    </a:lnTo>
                    <a:lnTo>
                      <a:pt x="3323" y="3720"/>
                    </a:lnTo>
                    <a:lnTo>
                      <a:pt x="3338" y="3801"/>
                    </a:lnTo>
                    <a:lnTo>
                      <a:pt x="3353" y="3881"/>
                    </a:lnTo>
                    <a:lnTo>
                      <a:pt x="3368" y="3961"/>
                    </a:lnTo>
                    <a:lnTo>
                      <a:pt x="3383" y="4042"/>
                    </a:lnTo>
                    <a:lnTo>
                      <a:pt x="3398" y="4124"/>
                    </a:lnTo>
                    <a:lnTo>
                      <a:pt x="3413" y="4207"/>
                    </a:lnTo>
                    <a:lnTo>
                      <a:pt x="3428" y="4290"/>
                    </a:lnTo>
                    <a:lnTo>
                      <a:pt x="3443" y="4373"/>
                    </a:lnTo>
                    <a:lnTo>
                      <a:pt x="3458" y="4458"/>
                    </a:lnTo>
                    <a:lnTo>
                      <a:pt x="3473" y="4543"/>
                    </a:lnTo>
                    <a:lnTo>
                      <a:pt x="3488" y="4629"/>
                    </a:lnTo>
                    <a:lnTo>
                      <a:pt x="3503" y="4715"/>
                    </a:lnTo>
                    <a:lnTo>
                      <a:pt x="3518" y="4801"/>
                    </a:lnTo>
                    <a:lnTo>
                      <a:pt x="3533" y="4888"/>
                    </a:lnTo>
                    <a:lnTo>
                      <a:pt x="3548" y="4976"/>
                    </a:lnTo>
                    <a:lnTo>
                      <a:pt x="3563" y="5064"/>
                    </a:lnTo>
                    <a:lnTo>
                      <a:pt x="3578" y="5154"/>
                    </a:lnTo>
                    <a:lnTo>
                      <a:pt x="3593" y="5243"/>
                    </a:lnTo>
                    <a:lnTo>
                      <a:pt x="3608" y="5333"/>
                    </a:lnTo>
                    <a:lnTo>
                      <a:pt x="3623" y="5423"/>
                    </a:lnTo>
                    <a:lnTo>
                      <a:pt x="3638" y="5514"/>
                    </a:lnTo>
                    <a:lnTo>
                      <a:pt x="3653" y="5605"/>
                    </a:lnTo>
                    <a:lnTo>
                      <a:pt x="3668" y="5697"/>
                    </a:lnTo>
                    <a:lnTo>
                      <a:pt x="3683" y="5790"/>
                    </a:lnTo>
                    <a:lnTo>
                      <a:pt x="3698" y="5882"/>
                    </a:lnTo>
                    <a:lnTo>
                      <a:pt x="3713" y="5975"/>
                    </a:lnTo>
                    <a:lnTo>
                      <a:pt x="3728" y="6069"/>
                    </a:lnTo>
                    <a:lnTo>
                      <a:pt x="3743" y="6163"/>
                    </a:lnTo>
                    <a:lnTo>
                      <a:pt x="3758" y="6258"/>
                    </a:lnTo>
                    <a:lnTo>
                      <a:pt x="3773" y="6352"/>
                    </a:lnTo>
                    <a:lnTo>
                      <a:pt x="3788" y="6449"/>
                    </a:lnTo>
                    <a:lnTo>
                      <a:pt x="3803" y="6543"/>
                    </a:lnTo>
                    <a:lnTo>
                      <a:pt x="3818" y="6641"/>
                    </a:lnTo>
                    <a:lnTo>
                      <a:pt x="3833" y="6737"/>
                    </a:lnTo>
                    <a:lnTo>
                      <a:pt x="3848" y="6834"/>
                    </a:lnTo>
                    <a:lnTo>
                      <a:pt x="3863" y="6931"/>
                    </a:lnTo>
                    <a:lnTo>
                      <a:pt x="3878" y="7029"/>
                    </a:lnTo>
                    <a:lnTo>
                      <a:pt x="3893" y="7127"/>
                    </a:lnTo>
                    <a:lnTo>
                      <a:pt x="3908" y="7225"/>
                    </a:lnTo>
                    <a:lnTo>
                      <a:pt x="3923" y="7323"/>
                    </a:lnTo>
                    <a:lnTo>
                      <a:pt x="3938" y="7422"/>
                    </a:lnTo>
                    <a:lnTo>
                      <a:pt x="3953" y="7521"/>
                    </a:lnTo>
                    <a:lnTo>
                      <a:pt x="3968" y="7621"/>
                    </a:lnTo>
                    <a:lnTo>
                      <a:pt x="3983" y="7720"/>
                    </a:lnTo>
                    <a:lnTo>
                      <a:pt x="3999" y="7819"/>
                    </a:lnTo>
                    <a:lnTo>
                      <a:pt x="4014" y="7921"/>
                    </a:lnTo>
                    <a:lnTo>
                      <a:pt x="4029" y="8021"/>
                    </a:lnTo>
                    <a:lnTo>
                      <a:pt x="4044" y="8122"/>
                    </a:lnTo>
                    <a:lnTo>
                      <a:pt x="4059" y="8223"/>
                    </a:lnTo>
                    <a:lnTo>
                      <a:pt x="4074" y="8324"/>
                    </a:lnTo>
                    <a:lnTo>
                      <a:pt x="4089" y="8427"/>
                    </a:lnTo>
                    <a:lnTo>
                      <a:pt x="4104" y="8527"/>
                    </a:lnTo>
                    <a:lnTo>
                      <a:pt x="4119" y="8630"/>
                    </a:lnTo>
                    <a:lnTo>
                      <a:pt x="4134" y="8732"/>
                    </a:lnTo>
                    <a:lnTo>
                      <a:pt x="4149" y="8834"/>
                    </a:lnTo>
                    <a:lnTo>
                      <a:pt x="4164" y="8936"/>
                    </a:lnTo>
                    <a:lnTo>
                      <a:pt x="4179" y="9039"/>
                    </a:lnTo>
                    <a:lnTo>
                      <a:pt x="4194" y="9141"/>
                    </a:lnTo>
                    <a:lnTo>
                      <a:pt x="4209" y="9244"/>
                    </a:lnTo>
                    <a:lnTo>
                      <a:pt x="4224" y="9347"/>
                    </a:lnTo>
                    <a:lnTo>
                      <a:pt x="4239" y="9450"/>
                    </a:lnTo>
                    <a:lnTo>
                      <a:pt x="4254" y="9553"/>
                    </a:lnTo>
                    <a:lnTo>
                      <a:pt x="4269" y="9656"/>
                    </a:lnTo>
                    <a:lnTo>
                      <a:pt x="4284" y="9759"/>
                    </a:lnTo>
                    <a:lnTo>
                      <a:pt x="4299" y="9863"/>
                    </a:lnTo>
                    <a:lnTo>
                      <a:pt x="4314" y="9966"/>
                    </a:lnTo>
                    <a:lnTo>
                      <a:pt x="4329" y="10069"/>
                    </a:lnTo>
                    <a:lnTo>
                      <a:pt x="4344" y="10173"/>
                    </a:lnTo>
                    <a:lnTo>
                      <a:pt x="4359" y="10276"/>
                    </a:lnTo>
                    <a:lnTo>
                      <a:pt x="4374" y="10380"/>
                    </a:lnTo>
                    <a:lnTo>
                      <a:pt x="4389" y="10483"/>
                    </a:lnTo>
                    <a:lnTo>
                      <a:pt x="4404" y="10587"/>
                    </a:lnTo>
                    <a:lnTo>
                      <a:pt x="4419" y="10690"/>
                    </a:lnTo>
                    <a:lnTo>
                      <a:pt x="4434" y="10793"/>
                    </a:lnTo>
                    <a:lnTo>
                      <a:pt x="4449" y="10897"/>
                    </a:lnTo>
                    <a:lnTo>
                      <a:pt x="4464" y="11000"/>
                    </a:lnTo>
                    <a:lnTo>
                      <a:pt x="4479" y="11103"/>
                    </a:lnTo>
                    <a:lnTo>
                      <a:pt x="4494" y="11207"/>
                    </a:lnTo>
                    <a:lnTo>
                      <a:pt x="4509" y="11310"/>
                    </a:lnTo>
                    <a:lnTo>
                      <a:pt x="4524" y="11413"/>
                    </a:lnTo>
                    <a:lnTo>
                      <a:pt x="4539" y="11516"/>
                    </a:lnTo>
                    <a:lnTo>
                      <a:pt x="4554" y="11619"/>
                    </a:lnTo>
                    <a:lnTo>
                      <a:pt x="4569" y="11721"/>
                    </a:lnTo>
                    <a:lnTo>
                      <a:pt x="4584" y="11824"/>
                    </a:lnTo>
                    <a:lnTo>
                      <a:pt x="4599" y="11926"/>
                    </a:lnTo>
                    <a:lnTo>
                      <a:pt x="4614" y="12029"/>
                    </a:lnTo>
                    <a:lnTo>
                      <a:pt x="4629" y="12131"/>
                    </a:lnTo>
                    <a:lnTo>
                      <a:pt x="4644" y="12233"/>
                    </a:lnTo>
                    <a:lnTo>
                      <a:pt x="4659" y="12335"/>
                    </a:lnTo>
                    <a:lnTo>
                      <a:pt x="4675" y="12434"/>
                    </a:lnTo>
                    <a:lnTo>
                      <a:pt x="4690" y="12538"/>
                    </a:lnTo>
                    <a:lnTo>
                      <a:pt x="4705" y="12638"/>
                    </a:lnTo>
                    <a:lnTo>
                      <a:pt x="4720" y="12739"/>
                    </a:lnTo>
                    <a:lnTo>
                      <a:pt x="4735" y="12840"/>
                    </a:lnTo>
                    <a:lnTo>
                      <a:pt x="4750" y="12940"/>
                    </a:lnTo>
                    <a:lnTo>
                      <a:pt x="4765" y="13040"/>
                    </a:lnTo>
                    <a:lnTo>
                      <a:pt x="4780" y="13140"/>
                    </a:lnTo>
                    <a:lnTo>
                      <a:pt x="4795" y="13240"/>
                    </a:lnTo>
                    <a:lnTo>
                      <a:pt x="4810" y="13339"/>
                    </a:lnTo>
                    <a:lnTo>
                      <a:pt x="4825" y="13439"/>
                    </a:lnTo>
                    <a:lnTo>
                      <a:pt x="4840" y="13537"/>
                    </a:lnTo>
                    <a:lnTo>
                      <a:pt x="4855" y="13636"/>
                    </a:lnTo>
                    <a:lnTo>
                      <a:pt x="4870" y="13734"/>
                    </a:lnTo>
                    <a:lnTo>
                      <a:pt x="4885" y="13832"/>
                    </a:lnTo>
                    <a:lnTo>
                      <a:pt x="4900" y="13930"/>
                    </a:lnTo>
                    <a:lnTo>
                      <a:pt x="4915" y="14027"/>
                    </a:lnTo>
                    <a:lnTo>
                      <a:pt x="4930" y="14124"/>
                    </a:lnTo>
                    <a:lnTo>
                      <a:pt x="4945" y="14220"/>
                    </a:lnTo>
                    <a:lnTo>
                      <a:pt x="4960" y="14316"/>
                    </a:lnTo>
                    <a:lnTo>
                      <a:pt x="4975" y="14412"/>
                    </a:lnTo>
                    <a:lnTo>
                      <a:pt x="4990" y="14506"/>
                    </a:lnTo>
                    <a:lnTo>
                      <a:pt x="5005" y="14601"/>
                    </a:lnTo>
                    <a:lnTo>
                      <a:pt x="5020" y="14695"/>
                    </a:lnTo>
                    <a:lnTo>
                      <a:pt x="5035" y="14789"/>
                    </a:lnTo>
                    <a:lnTo>
                      <a:pt x="5050" y="14883"/>
                    </a:lnTo>
                    <a:lnTo>
                      <a:pt x="5065" y="14976"/>
                    </a:lnTo>
                    <a:lnTo>
                      <a:pt x="5080" y="15069"/>
                    </a:lnTo>
                    <a:lnTo>
                      <a:pt x="5095" y="15161"/>
                    </a:lnTo>
                    <a:lnTo>
                      <a:pt x="5110" y="15253"/>
                    </a:lnTo>
                    <a:lnTo>
                      <a:pt x="5125" y="15344"/>
                    </a:lnTo>
                    <a:lnTo>
                      <a:pt x="5140" y="15435"/>
                    </a:lnTo>
                    <a:lnTo>
                      <a:pt x="5155" y="15525"/>
                    </a:lnTo>
                    <a:lnTo>
                      <a:pt x="5170" y="15615"/>
                    </a:lnTo>
                    <a:lnTo>
                      <a:pt x="5185" y="15704"/>
                    </a:lnTo>
                    <a:lnTo>
                      <a:pt x="5200" y="15793"/>
                    </a:lnTo>
                    <a:lnTo>
                      <a:pt x="5215" y="15880"/>
                    </a:lnTo>
                    <a:lnTo>
                      <a:pt x="5230" y="15968"/>
                    </a:lnTo>
                    <a:lnTo>
                      <a:pt x="5245" y="16055"/>
                    </a:lnTo>
                    <a:lnTo>
                      <a:pt x="5260" y="16141"/>
                    </a:lnTo>
                    <a:lnTo>
                      <a:pt x="5275" y="16227"/>
                    </a:lnTo>
                    <a:lnTo>
                      <a:pt x="5290" y="16313"/>
                    </a:lnTo>
                    <a:lnTo>
                      <a:pt x="5305" y="16398"/>
                    </a:lnTo>
                    <a:lnTo>
                      <a:pt x="5320" y="16482"/>
                    </a:lnTo>
                    <a:lnTo>
                      <a:pt x="5335" y="16564"/>
                    </a:lnTo>
                    <a:lnTo>
                      <a:pt x="5351" y="16646"/>
                    </a:lnTo>
                    <a:lnTo>
                      <a:pt x="5366" y="16730"/>
                    </a:lnTo>
                    <a:lnTo>
                      <a:pt x="5381" y="16811"/>
                    </a:lnTo>
                    <a:lnTo>
                      <a:pt x="5396" y="16893"/>
                    </a:lnTo>
                    <a:lnTo>
                      <a:pt x="5411" y="16973"/>
                    </a:lnTo>
                    <a:lnTo>
                      <a:pt x="5426" y="17053"/>
                    </a:lnTo>
                    <a:lnTo>
                      <a:pt x="5441" y="17132"/>
                    </a:lnTo>
                    <a:lnTo>
                      <a:pt x="5456" y="17209"/>
                    </a:lnTo>
                    <a:lnTo>
                      <a:pt x="5471" y="17287"/>
                    </a:lnTo>
                    <a:lnTo>
                      <a:pt x="5486" y="17364"/>
                    </a:lnTo>
                    <a:lnTo>
                      <a:pt x="5501" y="17441"/>
                    </a:lnTo>
                    <a:lnTo>
                      <a:pt x="5516" y="17516"/>
                    </a:lnTo>
                    <a:lnTo>
                      <a:pt x="5531" y="17591"/>
                    </a:lnTo>
                    <a:lnTo>
                      <a:pt x="5546" y="17666"/>
                    </a:lnTo>
                    <a:lnTo>
                      <a:pt x="5561" y="17738"/>
                    </a:lnTo>
                    <a:lnTo>
                      <a:pt x="5576" y="17811"/>
                    </a:lnTo>
                    <a:lnTo>
                      <a:pt x="5590" y="17883"/>
                    </a:lnTo>
                    <a:lnTo>
                      <a:pt x="5605" y="17954"/>
                    </a:lnTo>
                    <a:lnTo>
                      <a:pt x="5620" y="18025"/>
                    </a:lnTo>
                    <a:lnTo>
                      <a:pt x="5635" y="18094"/>
                    </a:lnTo>
                    <a:lnTo>
                      <a:pt x="5650" y="18163"/>
                    </a:lnTo>
                    <a:lnTo>
                      <a:pt x="5665" y="18231"/>
                    </a:lnTo>
                    <a:lnTo>
                      <a:pt x="5680" y="18297"/>
                    </a:lnTo>
                    <a:lnTo>
                      <a:pt x="5695" y="18364"/>
                    </a:lnTo>
                    <a:lnTo>
                      <a:pt x="5710" y="18430"/>
                    </a:lnTo>
                    <a:lnTo>
                      <a:pt x="5725" y="18495"/>
                    </a:lnTo>
                    <a:lnTo>
                      <a:pt x="5740" y="18559"/>
                    </a:lnTo>
                    <a:lnTo>
                      <a:pt x="5755" y="18623"/>
                    </a:lnTo>
                    <a:lnTo>
                      <a:pt x="5770" y="18685"/>
                    </a:lnTo>
                    <a:lnTo>
                      <a:pt x="5785" y="18746"/>
                    </a:lnTo>
                    <a:lnTo>
                      <a:pt x="5800" y="18807"/>
                    </a:lnTo>
                    <a:lnTo>
                      <a:pt x="5815" y="18868"/>
                    </a:lnTo>
                    <a:lnTo>
                      <a:pt x="5830" y="18926"/>
                    </a:lnTo>
                    <a:lnTo>
                      <a:pt x="5844" y="18983"/>
                    </a:lnTo>
                    <a:lnTo>
                      <a:pt x="5859" y="19041"/>
                    </a:lnTo>
                    <a:lnTo>
                      <a:pt x="5874" y="19098"/>
                    </a:lnTo>
                    <a:lnTo>
                      <a:pt x="5889" y="19154"/>
                    </a:lnTo>
                    <a:lnTo>
                      <a:pt x="5904" y="19208"/>
                    </a:lnTo>
                    <a:lnTo>
                      <a:pt x="5919" y="19262"/>
                    </a:lnTo>
                    <a:lnTo>
                      <a:pt x="5934" y="19314"/>
                    </a:lnTo>
                    <a:lnTo>
                      <a:pt x="5949" y="19366"/>
                    </a:lnTo>
                    <a:lnTo>
                      <a:pt x="5964" y="19418"/>
                    </a:lnTo>
                    <a:lnTo>
                      <a:pt x="5978" y="19467"/>
                    </a:lnTo>
                    <a:lnTo>
                      <a:pt x="5993" y="19517"/>
                    </a:lnTo>
                    <a:lnTo>
                      <a:pt x="6008" y="19565"/>
                    </a:lnTo>
                    <a:lnTo>
                      <a:pt x="6024" y="19611"/>
                    </a:lnTo>
                    <a:lnTo>
                      <a:pt x="6039" y="19659"/>
                    </a:lnTo>
                    <a:lnTo>
                      <a:pt x="6054" y="19705"/>
                    </a:lnTo>
                    <a:lnTo>
                      <a:pt x="6069" y="19749"/>
                    </a:lnTo>
                    <a:lnTo>
                      <a:pt x="6083" y="19792"/>
                    </a:lnTo>
                    <a:lnTo>
                      <a:pt x="6098" y="19835"/>
                    </a:lnTo>
                    <a:lnTo>
                      <a:pt x="6113" y="19876"/>
                    </a:lnTo>
                    <a:lnTo>
                      <a:pt x="6128" y="19916"/>
                    </a:lnTo>
                    <a:lnTo>
                      <a:pt x="6143" y="19957"/>
                    </a:lnTo>
                    <a:lnTo>
                      <a:pt x="6157" y="19995"/>
                    </a:lnTo>
                    <a:lnTo>
                      <a:pt x="6172" y="20034"/>
                    </a:lnTo>
                    <a:lnTo>
                      <a:pt x="6186" y="20069"/>
                    </a:lnTo>
                    <a:lnTo>
                      <a:pt x="6201" y="20106"/>
                    </a:lnTo>
                    <a:lnTo>
                      <a:pt x="6216" y="20140"/>
                    </a:lnTo>
                    <a:lnTo>
                      <a:pt x="6231" y="20175"/>
                    </a:lnTo>
                    <a:lnTo>
                      <a:pt x="6245" y="20206"/>
                    </a:lnTo>
                    <a:lnTo>
                      <a:pt x="6260" y="20239"/>
                    </a:lnTo>
                    <a:lnTo>
                      <a:pt x="6274" y="20268"/>
                    </a:lnTo>
                    <a:lnTo>
                      <a:pt x="6289" y="20299"/>
                    </a:lnTo>
                    <a:lnTo>
                      <a:pt x="6303" y="20328"/>
                    </a:lnTo>
                    <a:lnTo>
                      <a:pt x="6317" y="20353"/>
                    </a:lnTo>
                    <a:lnTo>
                      <a:pt x="6332" y="20381"/>
                    </a:lnTo>
                    <a:lnTo>
                      <a:pt x="6346" y="20407"/>
                    </a:lnTo>
                    <a:lnTo>
                      <a:pt x="6360" y="20429"/>
                    </a:lnTo>
                    <a:lnTo>
                      <a:pt x="6375" y="20454"/>
                    </a:lnTo>
                    <a:lnTo>
                      <a:pt x="6389" y="20477"/>
                    </a:lnTo>
                    <a:lnTo>
                      <a:pt x="6402" y="20495"/>
                    </a:lnTo>
                    <a:lnTo>
                      <a:pt x="6417" y="20517"/>
                    </a:lnTo>
                    <a:lnTo>
                      <a:pt x="6431" y="20537"/>
                    </a:lnTo>
                    <a:lnTo>
                      <a:pt x="6443" y="20552"/>
                    </a:lnTo>
                    <a:lnTo>
                      <a:pt x="6458" y="20571"/>
                    </a:lnTo>
                    <a:lnTo>
                      <a:pt x="6469" y="20584"/>
                    </a:lnTo>
                    <a:lnTo>
                      <a:pt x="6484" y="20601"/>
                    </a:lnTo>
                    <a:lnTo>
                      <a:pt x="6495" y="20612"/>
                    </a:lnTo>
                    <a:lnTo>
                      <a:pt x="6510" y="20627"/>
                    </a:lnTo>
                    <a:lnTo>
                      <a:pt x="6520" y="20635"/>
                    </a:lnTo>
                    <a:lnTo>
                      <a:pt x="6535" y="20648"/>
                    </a:lnTo>
                    <a:lnTo>
                      <a:pt x="6544" y="20654"/>
                    </a:lnTo>
                    <a:lnTo>
                      <a:pt x="6559" y="20665"/>
                    </a:lnTo>
                    <a:lnTo>
                      <a:pt x="6567" y="20669"/>
                    </a:lnTo>
                    <a:lnTo>
                      <a:pt x="6578" y="20675"/>
                    </a:lnTo>
                    <a:lnTo>
                      <a:pt x="6593" y="20683"/>
                    </a:lnTo>
                    <a:lnTo>
                      <a:pt x="6598" y="20684"/>
                    </a:lnTo>
                    <a:lnTo>
                      <a:pt x="6608" y="20687"/>
                    </a:lnTo>
                    <a:lnTo>
                      <a:pt x="6617" y="20690"/>
                    </a:lnTo>
                    <a:lnTo>
                      <a:pt x="6626" y="20691"/>
                    </a:lnTo>
                    <a:lnTo>
                      <a:pt x="6642" y="20694"/>
                    </a:lnTo>
                    <a:lnTo>
                      <a:pt x="6645" y="20694"/>
                    </a:lnTo>
                    <a:lnTo>
                      <a:pt x="6653" y="20693"/>
                    </a:lnTo>
                    <a:lnTo>
                      <a:pt x="6662" y="20693"/>
                    </a:lnTo>
                    <a:lnTo>
                      <a:pt x="6671" y="20691"/>
                    </a:lnTo>
                    <a:lnTo>
                      <a:pt x="6680" y="20689"/>
                    </a:lnTo>
                    <a:lnTo>
                      <a:pt x="6689" y="20687"/>
                    </a:lnTo>
                    <a:lnTo>
                      <a:pt x="6693" y="20684"/>
                    </a:lnTo>
                    <a:lnTo>
                      <a:pt x="6708" y="20678"/>
                    </a:lnTo>
                    <a:lnTo>
                      <a:pt x="6718" y="20673"/>
                    </a:lnTo>
                    <a:lnTo>
                      <a:pt x="6728" y="20668"/>
                    </a:lnTo>
                    <a:lnTo>
                      <a:pt x="6739" y="20661"/>
                    </a:lnTo>
                    <a:lnTo>
                      <a:pt x="6747" y="20655"/>
                    </a:lnTo>
                    <a:lnTo>
                      <a:pt x="6762" y="20644"/>
                    </a:lnTo>
                    <a:lnTo>
                      <a:pt x="6773" y="20635"/>
                    </a:lnTo>
                    <a:lnTo>
                      <a:pt x="6783" y="20625"/>
                    </a:lnTo>
                    <a:lnTo>
                      <a:pt x="6798" y="20611"/>
                    </a:lnTo>
                    <a:lnTo>
                      <a:pt x="6811" y="20599"/>
                    </a:lnTo>
                    <a:lnTo>
                      <a:pt x="6821" y="20586"/>
                    </a:lnTo>
                    <a:lnTo>
                      <a:pt x="6836" y="20569"/>
                    </a:lnTo>
                    <a:lnTo>
                      <a:pt x="6848" y="20554"/>
                    </a:lnTo>
                    <a:lnTo>
                      <a:pt x="6863" y="20535"/>
                    </a:lnTo>
                    <a:lnTo>
                      <a:pt x="6875" y="20518"/>
                    </a:lnTo>
                    <a:lnTo>
                      <a:pt x="6890" y="20497"/>
                    </a:lnTo>
                    <a:lnTo>
                      <a:pt x="6903" y="20477"/>
                    </a:lnTo>
                    <a:lnTo>
                      <a:pt x="6918" y="20454"/>
                    </a:lnTo>
                    <a:lnTo>
                      <a:pt x="6931" y="20432"/>
                    </a:lnTo>
                    <a:lnTo>
                      <a:pt x="6946" y="20407"/>
                    </a:lnTo>
                    <a:lnTo>
                      <a:pt x="6960" y="20383"/>
                    </a:lnTo>
                    <a:lnTo>
                      <a:pt x="6975" y="20356"/>
                    </a:lnTo>
                    <a:lnTo>
                      <a:pt x="6988" y="20329"/>
                    </a:lnTo>
                    <a:lnTo>
                      <a:pt x="7003" y="20300"/>
                    </a:lnTo>
                    <a:lnTo>
                      <a:pt x="7017" y="20272"/>
                    </a:lnTo>
                    <a:lnTo>
                      <a:pt x="7032" y="20241"/>
                    </a:lnTo>
                    <a:lnTo>
                      <a:pt x="7046" y="20210"/>
                    </a:lnTo>
                    <a:lnTo>
                      <a:pt x="7061" y="20177"/>
                    </a:lnTo>
                    <a:lnTo>
                      <a:pt x="7075" y="20144"/>
                    </a:lnTo>
                    <a:lnTo>
                      <a:pt x="7090" y="20109"/>
                    </a:lnTo>
                    <a:lnTo>
                      <a:pt x="7105" y="20073"/>
                    </a:lnTo>
                    <a:lnTo>
                      <a:pt x="7120" y="20036"/>
                    </a:lnTo>
                    <a:lnTo>
                      <a:pt x="7134" y="19999"/>
                    </a:lnTo>
                    <a:lnTo>
                      <a:pt x="7149" y="19961"/>
                    </a:lnTo>
                    <a:lnTo>
                      <a:pt x="7164" y="19921"/>
                    </a:lnTo>
                    <a:lnTo>
                      <a:pt x="7178" y="19880"/>
                    </a:lnTo>
                    <a:lnTo>
                      <a:pt x="7195" y="19837"/>
                    </a:lnTo>
                    <a:lnTo>
                      <a:pt x="7209" y="19797"/>
                    </a:lnTo>
                    <a:lnTo>
                      <a:pt x="7224" y="19753"/>
                    </a:lnTo>
                    <a:lnTo>
                      <a:pt x="7238" y="19709"/>
                    </a:lnTo>
                    <a:lnTo>
                      <a:pt x="7253" y="19664"/>
                    </a:lnTo>
                    <a:lnTo>
                      <a:pt x="7268" y="19617"/>
                    </a:lnTo>
                    <a:lnTo>
                      <a:pt x="7283" y="19570"/>
                    </a:lnTo>
                    <a:lnTo>
                      <a:pt x="7298" y="19522"/>
                    </a:lnTo>
                    <a:lnTo>
                      <a:pt x="7313" y="19473"/>
                    </a:lnTo>
                    <a:lnTo>
                      <a:pt x="7328" y="19423"/>
                    </a:lnTo>
                    <a:lnTo>
                      <a:pt x="7342" y="19372"/>
                    </a:lnTo>
                    <a:lnTo>
                      <a:pt x="7357" y="19320"/>
                    </a:lnTo>
                    <a:lnTo>
                      <a:pt x="7372" y="19267"/>
                    </a:lnTo>
                    <a:lnTo>
                      <a:pt x="7387" y="19214"/>
                    </a:lnTo>
                    <a:lnTo>
                      <a:pt x="7402" y="19159"/>
                    </a:lnTo>
                    <a:lnTo>
                      <a:pt x="7417" y="19104"/>
                    </a:lnTo>
                    <a:lnTo>
                      <a:pt x="7432" y="19048"/>
                    </a:lnTo>
                    <a:lnTo>
                      <a:pt x="7447" y="18990"/>
                    </a:lnTo>
                    <a:lnTo>
                      <a:pt x="7462" y="18932"/>
                    </a:lnTo>
                    <a:lnTo>
                      <a:pt x="7476" y="18873"/>
                    </a:lnTo>
                    <a:lnTo>
                      <a:pt x="7491" y="18813"/>
                    </a:lnTo>
                    <a:lnTo>
                      <a:pt x="7506" y="18753"/>
                    </a:lnTo>
                    <a:lnTo>
                      <a:pt x="7521" y="18692"/>
                    </a:lnTo>
                    <a:lnTo>
                      <a:pt x="7536" y="18629"/>
                    </a:lnTo>
                    <a:lnTo>
                      <a:pt x="7551" y="18566"/>
                    </a:lnTo>
                    <a:lnTo>
                      <a:pt x="7566" y="18503"/>
                    </a:lnTo>
                    <a:lnTo>
                      <a:pt x="7581" y="18438"/>
                    </a:lnTo>
                    <a:lnTo>
                      <a:pt x="7596" y="18372"/>
                    </a:lnTo>
                    <a:lnTo>
                      <a:pt x="7611" y="18305"/>
                    </a:lnTo>
                    <a:lnTo>
                      <a:pt x="7626" y="18238"/>
                    </a:lnTo>
                    <a:lnTo>
                      <a:pt x="7641" y="18171"/>
                    </a:lnTo>
                    <a:lnTo>
                      <a:pt x="7656" y="18102"/>
                    </a:lnTo>
                    <a:lnTo>
                      <a:pt x="7671" y="18032"/>
                    </a:lnTo>
                    <a:lnTo>
                      <a:pt x="7686" y="17962"/>
                    </a:lnTo>
                    <a:lnTo>
                      <a:pt x="7701" y="17891"/>
                    </a:lnTo>
                    <a:lnTo>
                      <a:pt x="7715" y="17819"/>
                    </a:lnTo>
                    <a:lnTo>
                      <a:pt x="7730" y="17746"/>
                    </a:lnTo>
                    <a:lnTo>
                      <a:pt x="7745" y="17673"/>
                    </a:lnTo>
                    <a:lnTo>
                      <a:pt x="7760" y="17599"/>
                    </a:lnTo>
                    <a:lnTo>
                      <a:pt x="7775" y="17525"/>
                    </a:lnTo>
                    <a:lnTo>
                      <a:pt x="7790" y="17449"/>
                    </a:lnTo>
                    <a:lnTo>
                      <a:pt x="7805" y="17373"/>
                    </a:lnTo>
                    <a:lnTo>
                      <a:pt x="7820" y="17296"/>
                    </a:lnTo>
                    <a:lnTo>
                      <a:pt x="7835" y="17218"/>
                    </a:lnTo>
                    <a:lnTo>
                      <a:pt x="7850" y="17140"/>
                    </a:lnTo>
                    <a:lnTo>
                      <a:pt x="7866" y="17060"/>
                    </a:lnTo>
                    <a:lnTo>
                      <a:pt x="7881" y="16982"/>
                    </a:lnTo>
                    <a:lnTo>
                      <a:pt x="7896" y="16902"/>
                    </a:lnTo>
                    <a:lnTo>
                      <a:pt x="7911" y="16821"/>
                    </a:lnTo>
                    <a:lnTo>
                      <a:pt x="7926" y="16739"/>
                    </a:lnTo>
                    <a:lnTo>
                      <a:pt x="7941" y="16657"/>
                    </a:lnTo>
                    <a:lnTo>
                      <a:pt x="7956" y="16574"/>
                    </a:lnTo>
                    <a:lnTo>
                      <a:pt x="7971" y="16491"/>
                    </a:lnTo>
                    <a:lnTo>
                      <a:pt x="7986" y="16407"/>
                    </a:lnTo>
                    <a:lnTo>
                      <a:pt x="8001" y="16323"/>
                    </a:lnTo>
                    <a:lnTo>
                      <a:pt x="8016" y="16237"/>
                    </a:lnTo>
                    <a:lnTo>
                      <a:pt x="8031" y="16151"/>
                    </a:lnTo>
                    <a:lnTo>
                      <a:pt x="8046" y="16065"/>
                    </a:lnTo>
                    <a:lnTo>
                      <a:pt x="8061" y="15978"/>
                    </a:lnTo>
                    <a:lnTo>
                      <a:pt x="8076" y="15890"/>
                    </a:lnTo>
                    <a:lnTo>
                      <a:pt x="8091" y="15802"/>
                    </a:lnTo>
                    <a:lnTo>
                      <a:pt x="8106" y="15714"/>
                    </a:lnTo>
                    <a:lnTo>
                      <a:pt x="8121" y="15625"/>
                    </a:lnTo>
                    <a:lnTo>
                      <a:pt x="8136" y="15536"/>
                    </a:lnTo>
                    <a:lnTo>
                      <a:pt x="8151" y="15445"/>
                    </a:lnTo>
                    <a:lnTo>
                      <a:pt x="8166" y="15355"/>
                    </a:lnTo>
                    <a:lnTo>
                      <a:pt x="8181" y="15263"/>
                    </a:lnTo>
                    <a:lnTo>
                      <a:pt x="8196" y="15172"/>
                    </a:lnTo>
                    <a:lnTo>
                      <a:pt x="8211" y="15079"/>
                    </a:lnTo>
                    <a:lnTo>
                      <a:pt x="8226" y="14987"/>
                    </a:lnTo>
                    <a:lnTo>
                      <a:pt x="8241" y="14894"/>
                    </a:lnTo>
                    <a:lnTo>
                      <a:pt x="8256" y="14800"/>
                    </a:lnTo>
                    <a:lnTo>
                      <a:pt x="8271" y="14706"/>
                    </a:lnTo>
                    <a:lnTo>
                      <a:pt x="8286" y="14612"/>
                    </a:lnTo>
                    <a:lnTo>
                      <a:pt x="8301" y="14517"/>
                    </a:lnTo>
                    <a:lnTo>
                      <a:pt x="8316" y="14422"/>
                    </a:lnTo>
                    <a:lnTo>
                      <a:pt x="8331" y="14327"/>
                    </a:lnTo>
                    <a:lnTo>
                      <a:pt x="8346" y="14231"/>
                    </a:lnTo>
                    <a:lnTo>
                      <a:pt x="8361" y="14135"/>
                    </a:lnTo>
                    <a:lnTo>
                      <a:pt x="8376" y="14038"/>
                    </a:lnTo>
                    <a:lnTo>
                      <a:pt x="8391" y="13941"/>
                    </a:lnTo>
                    <a:lnTo>
                      <a:pt x="8406" y="13843"/>
                    </a:lnTo>
                    <a:lnTo>
                      <a:pt x="8421" y="13745"/>
                    </a:lnTo>
                    <a:lnTo>
                      <a:pt x="8436" y="13647"/>
                    </a:lnTo>
                    <a:lnTo>
                      <a:pt x="8451" y="13549"/>
                    </a:lnTo>
                    <a:lnTo>
                      <a:pt x="8466" y="13450"/>
                    </a:lnTo>
                    <a:lnTo>
                      <a:pt x="8481" y="13351"/>
                    </a:lnTo>
                    <a:lnTo>
                      <a:pt x="8496" y="13251"/>
                    </a:lnTo>
                    <a:lnTo>
                      <a:pt x="8511" y="13152"/>
                    </a:lnTo>
                    <a:lnTo>
                      <a:pt x="8526" y="13052"/>
                    </a:lnTo>
                    <a:lnTo>
                      <a:pt x="8542" y="12951"/>
                    </a:lnTo>
                    <a:lnTo>
                      <a:pt x="8557" y="12851"/>
                    </a:lnTo>
                    <a:lnTo>
                      <a:pt x="8572" y="12750"/>
                    </a:lnTo>
                    <a:lnTo>
                      <a:pt x="8587" y="12649"/>
                    </a:lnTo>
                    <a:lnTo>
                      <a:pt x="8602" y="12548"/>
                    </a:lnTo>
                    <a:lnTo>
                      <a:pt x="8617" y="12447"/>
                    </a:lnTo>
                    <a:lnTo>
                      <a:pt x="8631" y="12346"/>
                    </a:lnTo>
                    <a:lnTo>
                      <a:pt x="8647" y="12244"/>
                    </a:lnTo>
                    <a:lnTo>
                      <a:pt x="8661" y="12143"/>
                    </a:lnTo>
                    <a:lnTo>
                      <a:pt x="8676" y="12040"/>
                    </a:lnTo>
                    <a:lnTo>
                      <a:pt x="8691" y="11938"/>
                    </a:lnTo>
                    <a:lnTo>
                      <a:pt x="8706" y="11836"/>
                    </a:lnTo>
                    <a:lnTo>
                      <a:pt x="8721" y="11733"/>
                    </a:lnTo>
                    <a:lnTo>
                      <a:pt x="8736" y="11630"/>
                    </a:lnTo>
                    <a:lnTo>
                      <a:pt x="8751" y="11528"/>
                    </a:lnTo>
                    <a:lnTo>
                      <a:pt x="8766" y="11425"/>
                    </a:lnTo>
                    <a:lnTo>
                      <a:pt x="8781" y="11322"/>
                    </a:lnTo>
                    <a:lnTo>
                      <a:pt x="8796" y="11219"/>
                    </a:lnTo>
                    <a:lnTo>
                      <a:pt x="8811" y="11115"/>
                    </a:lnTo>
                    <a:lnTo>
                      <a:pt x="8826" y="11012"/>
                    </a:lnTo>
                    <a:lnTo>
                      <a:pt x="8841" y="10909"/>
                    </a:lnTo>
                    <a:lnTo>
                      <a:pt x="8856" y="10805"/>
                    </a:lnTo>
                    <a:lnTo>
                      <a:pt x="8871" y="10702"/>
                    </a:lnTo>
                    <a:lnTo>
                      <a:pt x="8886" y="10599"/>
                    </a:lnTo>
                    <a:lnTo>
                      <a:pt x="8901" y="10495"/>
                    </a:lnTo>
                    <a:lnTo>
                      <a:pt x="8916" y="10392"/>
                    </a:lnTo>
                    <a:lnTo>
                      <a:pt x="8931" y="10288"/>
                    </a:lnTo>
                    <a:lnTo>
                      <a:pt x="8946" y="10185"/>
                    </a:lnTo>
                    <a:lnTo>
                      <a:pt x="8961" y="10081"/>
                    </a:lnTo>
                    <a:lnTo>
                      <a:pt x="8976" y="9978"/>
                    </a:lnTo>
                    <a:lnTo>
                      <a:pt x="8991" y="9875"/>
                    </a:lnTo>
                    <a:lnTo>
                      <a:pt x="9006" y="9771"/>
                    </a:lnTo>
                    <a:lnTo>
                      <a:pt x="9021" y="9668"/>
                    </a:lnTo>
                    <a:lnTo>
                      <a:pt x="9036" y="9565"/>
                    </a:lnTo>
                    <a:lnTo>
                      <a:pt x="9051" y="9462"/>
                    </a:lnTo>
                    <a:lnTo>
                      <a:pt x="9066" y="9359"/>
                    </a:lnTo>
                    <a:lnTo>
                      <a:pt x="9081" y="9256"/>
                    </a:lnTo>
                    <a:lnTo>
                      <a:pt x="9096" y="9153"/>
                    </a:lnTo>
                    <a:lnTo>
                      <a:pt x="9111" y="9051"/>
                    </a:lnTo>
                    <a:lnTo>
                      <a:pt x="9126" y="8948"/>
                    </a:lnTo>
                    <a:lnTo>
                      <a:pt x="9141" y="8846"/>
                    </a:lnTo>
                    <a:lnTo>
                      <a:pt x="9156" y="8744"/>
                    </a:lnTo>
                    <a:lnTo>
                      <a:pt x="9171" y="8642"/>
                    </a:lnTo>
                    <a:lnTo>
                      <a:pt x="9186" y="8540"/>
                    </a:lnTo>
                    <a:lnTo>
                      <a:pt x="9201" y="8438"/>
                    </a:lnTo>
                    <a:lnTo>
                      <a:pt x="9218" y="8335"/>
                    </a:lnTo>
                    <a:lnTo>
                      <a:pt x="9233" y="8235"/>
                    </a:lnTo>
                    <a:lnTo>
                      <a:pt x="9248" y="8134"/>
                    </a:lnTo>
                    <a:lnTo>
                      <a:pt x="9263" y="8033"/>
                    </a:lnTo>
                    <a:lnTo>
                      <a:pt x="9278" y="7932"/>
                    </a:lnTo>
                    <a:lnTo>
                      <a:pt x="9293" y="7832"/>
                    </a:lnTo>
                    <a:lnTo>
                      <a:pt x="9308" y="7732"/>
                    </a:lnTo>
                    <a:lnTo>
                      <a:pt x="9323" y="7632"/>
                    </a:lnTo>
                    <a:lnTo>
                      <a:pt x="9338" y="7533"/>
                    </a:lnTo>
                    <a:lnTo>
                      <a:pt x="9353" y="7434"/>
                    </a:lnTo>
                    <a:lnTo>
                      <a:pt x="9368" y="7335"/>
                    </a:lnTo>
                    <a:lnTo>
                      <a:pt x="9383" y="7236"/>
                    </a:lnTo>
                    <a:lnTo>
                      <a:pt x="9398" y="7138"/>
                    </a:lnTo>
                    <a:lnTo>
                      <a:pt x="9413" y="7040"/>
                    </a:lnTo>
                    <a:lnTo>
                      <a:pt x="9428" y="6942"/>
                    </a:lnTo>
                    <a:lnTo>
                      <a:pt x="9443" y="6845"/>
                    </a:lnTo>
                    <a:lnTo>
                      <a:pt x="9458" y="6748"/>
                    </a:lnTo>
                    <a:lnTo>
                      <a:pt x="9473" y="6652"/>
                    </a:lnTo>
                    <a:lnTo>
                      <a:pt x="9488" y="6555"/>
                    </a:lnTo>
                    <a:lnTo>
                      <a:pt x="9503" y="6459"/>
                    </a:lnTo>
                    <a:lnTo>
                      <a:pt x="9518" y="6364"/>
                    </a:lnTo>
                    <a:lnTo>
                      <a:pt x="9533" y="6268"/>
                    </a:lnTo>
                    <a:lnTo>
                      <a:pt x="9548" y="6174"/>
                    </a:lnTo>
                    <a:lnTo>
                      <a:pt x="9563" y="6080"/>
                    </a:lnTo>
                    <a:lnTo>
                      <a:pt x="9578" y="5986"/>
                    </a:lnTo>
                    <a:lnTo>
                      <a:pt x="9593" y="5893"/>
                    </a:lnTo>
                    <a:lnTo>
                      <a:pt x="9608" y="5800"/>
                    </a:lnTo>
                    <a:lnTo>
                      <a:pt x="9623" y="5708"/>
                    </a:lnTo>
                    <a:lnTo>
                      <a:pt x="9638" y="5616"/>
                    </a:lnTo>
                    <a:lnTo>
                      <a:pt x="9653" y="5525"/>
                    </a:lnTo>
                    <a:lnTo>
                      <a:pt x="9668" y="5434"/>
                    </a:lnTo>
                    <a:lnTo>
                      <a:pt x="9683" y="5343"/>
                    </a:lnTo>
                    <a:lnTo>
                      <a:pt x="9698" y="5254"/>
                    </a:lnTo>
                    <a:lnTo>
                      <a:pt x="9713" y="5164"/>
                    </a:lnTo>
                    <a:lnTo>
                      <a:pt x="9728" y="5075"/>
                    </a:lnTo>
                    <a:lnTo>
                      <a:pt x="9743" y="4986"/>
                    </a:lnTo>
                    <a:lnTo>
                      <a:pt x="9758" y="4898"/>
                    </a:lnTo>
                    <a:lnTo>
                      <a:pt x="9773" y="4811"/>
                    </a:lnTo>
                    <a:lnTo>
                      <a:pt x="9788" y="4725"/>
                    </a:lnTo>
                    <a:lnTo>
                      <a:pt x="9803" y="4638"/>
                    </a:lnTo>
                    <a:lnTo>
                      <a:pt x="9818" y="4553"/>
                    </a:lnTo>
                    <a:lnTo>
                      <a:pt x="9833" y="4468"/>
                    </a:lnTo>
                    <a:lnTo>
                      <a:pt x="9848" y="4384"/>
                    </a:lnTo>
                    <a:lnTo>
                      <a:pt x="9863" y="4300"/>
                    </a:lnTo>
                    <a:lnTo>
                      <a:pt x="9878" y="4216"/>
                    </a:lnTo>
                    <a:lnTo>
                      <a:pt x="9894" y="4133"/>
                    </a:lnTo>
                    <a:lnTo>
                      <a:pt x="9909" y="4052"/>
                    </a:lnTo>
                    <a:lnTo>
                      <a:pt x="9924" y="3971"/>
                    </a:lnTo>
                    <a:lnTo>
                      <a:pt x="9939" y="3890"/>
                    </a:lnTo>
                    <a:lnTo>
                      <a:pt x="9954" y="3810"/>
                    </a:lnTo>
                    <a:lnTo>
                      <a:pt x="9969" y="3731"/>
                    </a:lnTo>
                    <a:lnTo>
                      <a:pt x="9984" y="3652"/>
                    </a:lnTo>
                    <a:lnTo>
                      <a:pt x="9999" y="3574"/>
                    </a:lnTo>
                    <a:cubicBezTo>
                      <a:pt x="10009" y="3522"/>
                      <a:pt x="10060" y="3488"/>
                      <a:pt x="10112" y="3498"/>
                    </a:cubicBezTo>
                    <a:cubicBezTo>
                      <a:pt x="10164" y="3508"/>
                      <a:pt x="10198" y="3559"/>
                      <a:pt x="10188" y="3611"/>
                    </a:cubicBezTo>
                    <a:lnTo>
                      <a:pt x="10173" y="3687"/>
                    </a:lnTo>
                    <a:lnTo>
                      <a:pt x="10158" y="3766"/>
                    </a:lnTo>
                    <a:lnTo>
                      <a:pt x="10143" y="3845"/>
                    </a:lnTo>
                    <a:lnTo>
                      <a:pt x="10128" y="3925"/>
                    </a:lnTo>
                    <a:lnTo>
                      <a:pt x="10113" y="4006"/>
                    </a:lnTo>
                    <a:lnTo>
                      <a:pt x="10098" y="4087"/>
                    </a:lnTo>
                    <a:lnTo>
                      <a:pt x="10083" y="4170"/>
                    </a:lnTo>
                    <a:lnTo>
                      <a:pt x="10067" y="4251"/>
                    </a:lnTo>
                    <a:lnTo>
                      <a:pt x="10052" y="4333"/>
                    </a:lnTo>
                    <a:lnTo>
                      <a:pt x="10037" y="4417"/>
                    </a:lnTo>
                    <a:lnTo>
                      <a:pt x="10022" y="4501"/>
                    </a:lnTo>
                    <a:lnTo>
                      <a:pt x="10007" y="4586"/>
                    </a:lnTo>
                    <a:lnTo>
                      <a:pt x="9992" y="4671"/>
                    </a:lnTo>
                    <a:lnTo>
                      <a:pt x="9977" y="4758"/>
                    </a:lnTo>
                    <a:lnTo>
                      <a:pt x="9962" y="4844"/>
                    </a:lnTo>
                    <a:lnTo>
                      <a:pt x="9947" y="4931"/>
                    </a:lnTo>
                    <a:lnTo>
                      <a:pt x="9932" y="5019"/>
                    </a:lnTo>
                    <a:lnTo>
                      <a:pt x="9917" y="5106"/>
                    </a:lnTo>
                    <a:lnTo>
                      <a:pt x="9902" y="5195"/>
                    </a:lnTo>
                    <a:lnTo>
                      <a:pt x="9887" y="5285"/>
                    </a:lnTo>
                    <a:lnTo>
                      <a:pt x="9872" y="5374"/>
                    </a:lnTo>
                    <a:lnTo>
                      <a:pt x="9857" y="5465"/>
                    </a:lnTo>
                    <a:lnTo>
                      <a:pt x="9842" y="5556"/>
                    </a:lnTo>
                    <a:lnTo>
                      <a:pt x="9827" y="5647"/>
                    </a:lnTo>
                    <a:lnTo>
                      <a:pt x="9812" y="5739"/>
                    </a:lnTo>
                    <a:lnTo>
                      <a:pt x="9797" y="5831"/>
                    </a:lnTo>
                    <a:lnTo>
                      <a:pt x="9782" y="5924"/>
                    </a:lnTo>
                    <a:lnTo>
                      <a:pt x="9767" y="6017"/>
                    </a:lnTo>
                    <a:lnTo>
                      <a:pt x="9752" y="6111"/>
                    </a:lnTo>
                    <a:lnTo>
                      <a:pt x="9737" y="6205"/>
                    </a:lnTo>
                    <a:lnTo>
                      <a:pt x="9722" y="6298"/>
                    </a:lnTo>
                    <a:lnTo>
                      <a:pt x="9707" y="6393"/>
                    </a:lnTo>
                    <a:lnTo>
                      <a:pt x="9692" y="6489"/>
                    </a:lnTo>
                    <a:lnTo>
                      <a:pt x="9677" y="6584"/>
                    </a:lnTo>
                    <a:lnTo>
                      <a:pt x="9662" y="6681"/>
                    </a:lnTo>
                    <a:lnTo>
                      <a:pt x="9647" y="6777"/>
                    </a:lnTo>
                    <a:lnTo>
                      <a:pt x="9632" y="6874"/>
                    </a:lnTo>
                    <a:lnTo>
                      <a:pt x="9617" y="6971"/>
                    </a:lnTo>
                    <a:lnTo>
                      <a:pt x="9602" y="7069"/>
                    </a:lnTo>
                    <a:lnTo>
                      <a:pt x="9587" y="7167"/>
                    </a:lnTo>
                    <a:lnTo>
                      <a:pt x="9572" y="7265"/>
                    </a:lnTo>
                    <a:lnTo>
                      <a:pt x="9557" y="7364"/>
                    </a:lnTo>
                    <a:lnTo>
                      <a:pt x="9542" y="7463"/>
                    </a:lnTo>
                    <a:lnTo>
                      <a:pt x="9527" y="7562"/>
                    </a:lnTo>
                    <a:lnTo>
                      <a:pt x="9512" y="7661"/>
                    </a:lnTo>
                    <a:lnTo>
                      <a:pt x="9497" y="7761"/>
                    </a:lnTo>
                    <a:lnTo>
                      <a:pt x="9482" y="7861"/>
                    </a:lnTo>
                    <a:lnTo>
                      <a:pt x="9467" y="7961"/>
                    </a:lnTo>
                    <a:lnTo>
                      <a:pt x="9452" y="8062"/>
                    </a:lnTo>
                    <a:lnTo>
                      <a:pt x="9437" y="8163"/>
                    </a:lnTo>
                    <a:lnTo>
                      <a:pt x="9422" y="8264"/>
                    </a:lnTo>
                    <a:lnTo>
                      <a:pt x="9407" y="8365"/>
                    </a:lnTo>
                    <a:lnTo>
                      <a:pt x="9391" y="8465"/>
                    </a:lnTo>
                    <a:lnTo>
                      <a:pt x="9376" y="8567"/>
                    </a:lnTo>
                    <a:lnTo>
                      <a:pt x="9361" y="8669"/>
                    </a:lnTo>
                    <a:lnTo>
                      <a:pt x="9346" y="8771"/>
                    </a:lnTo>
                    <a:lnTo>
                      <a:pt x="9331" y="8873"/>
                    </a:lnTo>
                    <a:lnTo>
                      <a:pt x="9316" y="8975"/>
                    </a:lnTo>
                    <a:lnTo>
                      <a:pt x="9301" y="9078"/>
                    </a:lnTo>
                    <a:lnTo>
                      <a:pt x="9286" y="9180"/>
                    </a:lnTo>
                    <a:lnTo>
                      <a:pt x="9271" y="9283"/>
                    </a:lnTo>
                    <a:lnTo>
                      <a:pt x="9256" y="9386"/>
                    </a:lnTo>
                    <a:lnTo>
                      <a:pt x="9241" y="9489"/>
                    </a:lnTo>
                    <a:lnTo>
                      <a:pt x="9226" y="9592"/>
                    </a:lnTo>
                    <a:lnTo>
                      <a:pt x="9211" y="9695"/>
                    </a:lnTo>
                    <a:lnTo>
                      <a:pt x="9196" y="9798"/>
                    </a:lnTo>
                    <a:lnTo>
                      <a:pt x="9181" y="9902"/>
                    </a:lnTo>
                    <a:lnTo>
                      <a:pt x="9166" y="10005"/>
                    </a:lnTo>
                    <a:lnTo>
                      <a:pt x="9151" y="10108"/>
                    </a:lnTo>
                    <a:lnTo>
                      <a:pt x="9136" y="10212"/>
                    </a:lnTo>
                    <a:lnTo>
                      <a:pt x="9121" y="10315"/>
                    </a:lnTo>
                    <a:lnTo>
                      <a:pt x="9106" y="10419"/>
                    </a:lnTo>
                    <a:lnTo>
                      <a:pt x="9091" y="10522"/>
                    </a:lnTo>
                    <a:lnTo>
                      <a:pt x="9076" y="10626"/>
                    </a:lnTo>
                    <a:lnTo>
                      <a:pt x="9061" y="10729"/>
                    </a:lnTo>
                    <a:lnTo>
                      <a:pt x="9046" y="10832"/>
                    </a:lnTo>
                    <a:lnTo>
                      <a:pt x="9031" y="10936"/>
                    </a:lnTo>
                    <a:lnTo>
                      <a:pt x="9016" y="11039"/>
                    </a:lnTo>
                    <a:lnTo>
                      <a:pt x="9001" y="11142"/>
                    </a:lnTo>
                    <a:lnTo>
                      <a:pt x="8986" y="11246"/>
                    </a:lnTo>
                    <a:lnTo>
                      <a:pt x="8971" y="11349"/>
                    </a:lnTo>
                    <a:lnTo>
                      <a:pt x="8956" y="11452"/>
                    </a:lnTo>
                    <a:lnTo>
                      <a:pt x="8941" y="11555"/>
                    </a:lnTo>
                    <a:lnTo>
                      <a:pt x="8926" y="11657"/>
                    </a:lnTo>
                    <a:lnTo>
                      <a:pt x="8911" y="11760"/>
                    </a:lnTo>
                    <a:lnTo>
                      <a:pt x="8896" y="11863"/>
                    </a:lnTo>
                    <a:lnTo>
                      <a:pt x="8881" y="11965"/>
                    </a:lnTo>
                    <a:lnTo>
                      <a:pt x="8866" y="12067"/>
                    </a:lnTo>
                    <a:lnTo>
                      <a:pt x="8851" y="12170"/>
                    </a:lnTo>
                    <a:lnTo>
                      <a:pt x="8836" y="12273"/>
                    </a:lnTo>
                    <a:lnTo>
                      <a:pt x="8821" y="12373"/>
                    </a:lnTo>
                    <a:lnTo>
                      <a:pt x="8806" y="12476"/>
                    </a:lnTo>
                    <a:lnTo>
                      <a:pt x="8791" y="12577"/>
                    </a:lnTo>
                    <a:lnTo>
                      <a:pt x="8776" y="12678"/>
                    </a:lnTo>
                    <a:lnTo>
                      <a:pt x="8761" y="12779"/>
                    </a:lnTo>
                    <a:lnTo>
                      <a:pt x="8746" y="12880"/>
                    </a:lnTo>
                    <a:lnTo>
                      <a:pt x="8731" y="12982"/>
                    </a:lnTo>
                    <a:lnTo>
                      <a:pt x="8715" y="13081"/>
                    </a:lnTo>
                    <a:lnTo>
                      <a:pt x="8700" y="13181"/>
                    </a:lnTo>
                    <a:lnTo>
                      <a:pt x="8685" y="13280"/>
                    </a:lnTo>
                    <a:lnTo>
                      <a:pt x="8670" y="13380"/>
                    </a:lnTo>
                    <a:lnTo>
                      <a:pt x="8655" y="13479"/>
                    </a:lnTo>
                    <a:lnTo>
                      <a:pt x="8640" y="13578"/>
                    </a:lnTo>
                    <a:lnTo>
                      <a:pt x="8625" y="13676"/>
                    </a:lnTo>
                    <a:lnTo>
                      <a:pt x="8610" y="13774"/>
                    </a:lnTo>
                    <a:lnTo>
                      <a:pt x="8595" y="13872"/>
                    </a:lnTo>
                    <a:lnTo>
                      <a:pt x="8580" y="13970"/>
                    </a:lnTo>
                    <a:lnTo>
                      <a:pt x="8565" y="14067"/>
                    </a:lnTo>
                    <a:lnTo>
                      <a:pt x="8550" y="14164"/>
                    </a:lnTo>
                    <a:lnTo>
                      <a:pt x="8535" y="14260"/>
                    </a:lnTo>
                    <a:lnTo>
                      <a:pt x="8520" y="14356"/>
                    </a:lnTo>
                    <a:lnTo>
                      <a:pt x="8505" y="14452"/>
                    </a:lnTo>
                    <a:lnTo>
                      <a:pt x="8490" y="14547"/>
                    </a:lnTo>
                    <a:lnTo>
                      <a:pt x="8475" y="14643"/>
                    </a:lnTo>
                    <a:lnTo>
                      <a:pt x="8460" y="14737"/>
                    </a:lnTo>
                    <a:lnTo>
                      <a:pt x="8445" y="14831"/>
                    </a:lnTo>
                    <a:lnTo>
                      <a:pt x="8430" y="14925"/>
                    </a:lnTo>
                    <a:lnTo>
                      <a:pt x="8415" y="15018"/>
                    </a:lnTo>
                    <a:lnTo>
                      <a:pt x="8400" y="15110"/>
                    </a:lnTo>
                    <a:lnTo>
                      <a:pt x="8385" y="15203"/>
                    </a:lnTo>
                    <a:lnTo>
                      <a:pt x="8370" y="15294"/>
                    </a:lnTo>
                    <a:lnTo>
                      <a:pt x="8355" y="15386"/>
                    </a:lnTo>
                    <a:lnTo>
                      <a:pt x="8340" y="15476"/>
                    </a:lnTo>
                    <a:lnTo>
                      <a:pt x="8325" y="15567"/>
                    </a:lnTo>
                    <a:lnTo>
                      <a:pt x="8310" y="15656"/>
                    </a:lnTo>
                    <a:lnTo>
                      <a:pt x="8295" y="15745"/>
                    </a:lnTo>
                    <a:lnTo>
                      <a:pt x="8280" y="15835"/>
                    </a:lnTo>
                    <a:lnTo>
                      <a:pt x="8265" y="15923"/>
                    </a:lnTo>
                    <a:lnTo>
                      <a:pt x="8250" y="16011"/>
                    </a:lnTo>
                    <a:lnTo>
                      <a:pt x="8235" y="16098"/>
                    </a:lnTo>
                    <a:lnTo>
                      <a:pt x="8220" y="16184"/>
                    </a:lnTo>
                    <a:lnTo>
                      <a:pt x="8205" y="16270"/>
                    </a:lnTo>
                    <a:lnTo>
                      <a:pt x="8190" y="16356"/>
                    </a:lnTo>
                    <a:lnTo>
                      <a:pt x="8175" y="16440"/>
                    </a:lnTo>
                    <a:lnTo>
                      <a:pt x="8160" y="16524"/>
                    </a:lnTo>
                    <a:lnTo>
                      <a:pt x="8145" y="16609"/>
                    </a:lnTo>
                    <a:lnTo>
                      <a:pt x="8130" y="16692"/>
                    </a:lnTo>
                    <a:lnTo>
                      <a:pt x="8115" y="16774"/>
                    </a:lnTo>
                    <a:lnTo>
                      <a:pt x="8100" y="16856"/>
                    </a:lnTo>
                    <a:lnTo>
                      <a:pt x="8085" y="16937"/>
                    </a:lnTo>
                    <a:lnTo>
                      <a:pt x="8070" y="17017"/>
                    </a:lnTo>
                    <a:lnTo>
                      <a:pt x="8055" y="17099"/>
                    </a:lnTo>
                    <a:lnTo>
                      <a:pt x="8039" y="17177"/>
                    </a:lnTo>
                    <a:lnTo>
                      <a:pt x="8024" y="17255"/>
                    </a:lnTo>
                    <a:lnTo>
                      <a:pt x="8009" y="17333"/>
                    </a:lnTo>
                    <a:lnTo>
                      <a:pt x="7994" y="17410"/>
                    </a:lnTo>
                    <a:lnTo>
                      <a:pt x="7979" y="17486"/>
                    </a:lnTo>
                    <a:lnTo>
                      <a:pt x="7964" y="17562"/>
                    </a:lnTo>
                    <a:lnTo>
                      <a:pt x="7949" y="17638"/>
                    </a:lnTo>
                    <a:lnTo>
                      <a:pt x="7934" y="17712"/>
                    </a:lnTo>
                    <a:lnTo>
                      <a:pt x="7919" y="17785"/>
                    </a:lnTo>
                    <a:lnTo>
                      <a:pt x="7903" y="17858"/>
                    </a:lnTo>
                    <a:lnTo>
                      <a:pt x="7888" y="17930"/>
                    </a:lnTo>
                    <a:lnTo>
                      <a:pt x="7873" y="18001"/>
                    </a:lnTo>
                    <a:lnTo>
                      <a:pt x="7858" y="18073"/>
                    </a:lnTo>
                    <a:lnTo>
                      <a:pt x="7843" y="18143"/>
                    </a:lnTo>
                    <a:lnTo>
                      <a:pt x="7828" y="18212"/>
                    </a:lnTo>
                    <a:lnTo>
                      <a:pt x="7813" y="18280"/>
                    </a:lnTo>
                    <a:lnTo>
                      <a:pt x="7798" y="18347"/>
                    </a:lnTo>
                    <a:lnTo>
                      <a:pt x="7783" y="18415"/>
                    </a:lnTo>
                    <a:lnTo>
                      <a:pt x="7768" y="18481"/>
                    </a:lnTo>
                    <a:lnTo>
                      <a:pt x="7753" y="18546"/>
                    </a:lnTo>
                    <a:lnTo>
                      <a:pt x="7738" y="18611"/>
                    </a:lnTo>
                    <a:lnTo>
                      <a:pt x="7723" y="18674"/>
                    </a:lnTo>
                    <a:lnTo>
                      <a:pt x="7708" y="18737"/>
                    </a:lnTo>
                    <a:lnTo>
                      <a:pt x="7693" y="18798"/>
                    </a:lnTo>
                    <a:lnTo>
                      <a:pt x="7678" y="18860"/>
                    </a:lnTo>
                    <a:lnTo>
                      <a:pt x="7663" y="18920"/>
                    </a:lnTo>
                    <a:lnTo>
                      <a:pt x="7647" y="18981"/>
                    </a:lnTo>
                    <a:lnTo>
                      <a:pt x="7632" y="19039"/>
                    </a:lnTo>
                    <a:lnTo>
                      <a:pt x="7617" y="19097"/>
                    </a:lnTo>
                    <a:lnTo>
                      <a:pt x="7602" y="19153"/>
                    </a:lnTo>
                    <a:lnTo>
                      <a:pt x="7587" y="19210"/>
                    </a:lnTo>
                    <a:lnTo>
                      <a:pt x="7572" y="19265"/>
                    </a:lnTo>
                    <a:lnTo>
                      <a:pt x="7557" y="19320"/>
                    </a:lnTo>
                    <a:lnTo>
                      <a:pt x="7542" y="19373"/>
                    </a:lnTo>
                    <a:lnTo>
                      <a:pt x="7527" y="19425"/>
                    </a:lnTo>
                    <a:lnTo>
                      <a:pt x="7511" y="19478"/>
                    </a:lnTo>
                    <a:lnTo>
                      <a:pt x="7496" y="19528"/>
                    </a:lnTo>
                    <a:lnTo>
                      <a:pt x="7481" y="19579"/>
                    </a:lnTo>
                    <a:lnTo>
                      <a:pt x="7466" y="19627"/>
                    </a:lnTo>
                    <a:lnTo>
                      <a:pt x="7451" y="19676"/>
                    </a:lnTo>
                    <a:lnTo>
                      <a:pt x="7436" y="19723"/>
                    </a:lnTo>
                    <a:lnTo>
                      <a:pt x="7421" y="19770"/>
                    </a:lnTo>
                    <a:lnTo>
                      <a:pt x="7405" y="19815"/>
                    </a:lnTo>
                    <a:lnTo>
                      <a:pt x="7390" y="19860"/>
                    </a:lnTo>
                    <a:lnTo>
                      <a:pt x="7374" y="19906"/>
                    </a:lnTo>
                    <a:lnTo>
                      <a:pt x="7359" y="19946"/>
                    </a:lnTo>
                    <a:lnTo>
                      <a:pt x="7343" y="19988"/>
                    </a:lnTo>
                    <a:lnTo>
                      <a:pt x="7328" y="20028"/>
                    </a:lnTo>
                    <a:lnTo>
                      <a:pt x="7313" y="20070"/>
                    </a:lnTo>
                    <a:lnTo>
                      <a:pt x="7297" y="20109"/>
                    </a:lnTo>
                    <a:lnTo>
                      <a:pt x="7282" y="20146"/>
                    </a:lnTo>
                    <a:lnTo>
                      <a:pt x="7267" y="20184"/>
                    </a:lnTo>
                    <a:lnTo>
                      <a:pt x="7252" y="20219"/>
                    </a:lnTo>
                    <a:lnTo>
                      <a:pt x="7236" y="20256"/>
                    </a:lnTo>
                    <a:lnTo>
                      <a:pt x="7221" y="20289"/>
                    </a:lnTo>
                    <a:lnTo>
                      <a:pt x="7205" y="20324"/>
                    </a:lnTo>
                    <a:lnTo>
                      <a:pt x="7190" y="20355"/>
                    </a:lnTo>
                    <a:lnTo>
                      <a:pt x="7174" y="20389"/>
                    </a:lnTo>
                    <a:lnTo>
                      <a:pt x="7159" y="20418"/>
                    </a:lnTo>
                    <a:lnTo>
                      <a:pt x="7142" y="20449"/>
                    </a:lnTo>
                    <a:lnTo>
                      <a:pt x="7127" y="20476"/>
                    </a:lnTo>
                    <a:lnTo>
                      <a:pt x="7111" y="20506"/>
                    </a:lnTo>
                    <a:lnTo>
                      <a:pt x="7096" y="20531"/>
                    </a:lnTo>
                    <a:lnTo>
                      <a:pt x="7079" y="20559"/>
                    </a:lnTo>
                    <a:lnTo>
                      <a:pt x="7064" y="20582"/>
                    </a:lnTo>
                    <a:lnTo>
                      <a:pt x="7047" y="20608"/>
                    </a:lnTo>
                    <a:lnTo>
                      <a:pt x="7032" y="20629"/>
                    </a:lnTo>
                    <a:lnTo>
                      <a:pt x="7014" y="20654"/>
                    </a:lnTo>
                    <a:lnTo>
                      <a:pt x="6999" y="20673"/>
                    </a:lnTo>
                    <a:lnTo>
                      <a:pt x="6980" y="20696"/>
                    </a:lnTo>
                    <a:lnTo>
                      <a:pt x="6965" y="20713"/>
                    </a:lnTo>
                    <a:lnTo>
                      <a:pt x="6946" y="20734"/>
                    </a:lnTo>
                    <a:lnTo>
                      <a:pt x="6929" y="20752"/>
                    </a:lnTo>
                    <a:lnTo>
                      <a:pt x="6914" y="20766"/>
                    </a:lnTo>
                    <a:lnTo>
                      <a:pt x="6893" y="20784"/>
                    </a:lnTo>
                    <a:lnTo>
                      <a:pt x="6875" y="20799"/>
                    </a:lnTo>
                    <a:lnTo>
                      <a:pt x="6860" y="20810"/>
                    </a:lnTo>
                    <a:lnTo>
                      <a:pt x="6838" y="20826"/>
                    </a:lnTo>
                    <a:lnTo>
                      <a:pt x="6819" y="20837"/>
                    </a:lnTo>
                    <a:lnTo>
                      <a:pt x="6799" y="20847"/>
                    </a:lnTo>
                    <a:lnTo>
                      <a:pt x="6779" y="20857"/>
                    </a:lnTo>
                    <a:lnTo>
                      <a:pt x="6764" y="20863"/>
                    </a:lnTo>
                    <a:lnTo>
                      <a:pt x="6738" y="20872"/>
                    </a:lnTo>
                    <a:lnTo>
                      <a:pt x="6717" y="20878"/>
                    </a:lnTo>
                    <a:lnTo>
                      <a:pt x="6696" y="20882"/>
                    </a:lnTo>
                    <a:lnTo>
                      <a:pt x="6675" y="20884"/>
                    </a:lnTo>
                    <a:lnTo>
                      <a:pt x="6653" y="20885"/>
                    </a:lnTo>
                    <a:lnTo>
                      <a:pt x="6632" y="20885"/>
                    </a:lnTo>
                    <a:lnTo>
                      <a:pt x="6605" y="20883"/>
                    </a:lnTo>
                    <a:lnTo>
                      <a:pt x="6591" y="20880"/>
                    </a:lnTo>
                    <a:lnTo>
                      <a:pt x="6568" y="20875"/>
                    </a:lnTo>
                    <a:lnTo>
                      <a:pt x="6547" y="20870"/>
                    </a:lnTo>
                    <a:lnTo>
                      <a:pt x="6527" y="20863"/>
                    </a:lnTo>
                    <a:lnTo>
                      <a:pt x="6502" y="20852"/>
                    </a:lnTo>
                    <a:lnTo>
                      <a:pt x="6487" y="20844"/>
                    </a:lnTo>
                    <a:lnTo>
                      <a:pt x="6468" y="20834"/>
                    </a:lnTo>
                    <a:lnTo>
                      <a:pt x="6446" y="20820"/>
                    </a:lnTo>
                    <a:lnTo>
                      <a:pt x="6431" y="20809"/>
                    </a:lnTo>
                    <a:lnTo>
                      <a:pt x="6410" y="20793"/>
                    </a:lnTo>
                    <a:lnTo>
                      <a:pt x="6395" y="20780"/>
                    </a:lnTo>
                    <a:lnTo>
                      <a:pt x="6375" y="20762"/>
                    </a:lnTo>
                    <a:lnTo>
                      <a:pt x="6360" y="20747"/>
                    </a:lnTo>
                    <a:lnTo>
                      <a:pt x="6340" y="20728"/>
                    </a:lnTo>
                    <a:lnTo>
                      <a:pt x="6325" y="20711"/>
                    </a:lnTo>
                    <a:lnTo>
                      <a:pt x="6307" y="20690"/>
                    </a:lnTo>
                    <a:lnTo>
                      <a:pt x="6292" y="20671"/>
                    </a:lnTo>
                    <a:lnTo>
                      <a:pt x="6274" y="20648"/>
                    </a:lnTo>
                    <a:lnTo>
                      <a:pt x="6258" y="20626"/>
                    </a:lnTo>
                    <a:lnTo>
                      <a:pt x="6243" y="20604"/>
                    </a:lnTo>
                    <a:lnTo>
                      <a:pt x="6226" y="20578"/>
                    </a:lnTo>
                    <a:lnTo>
                      <a:pt x="6210" y="20553"/>
                    </a:lnTo>
                    <a:lnTo>
                      <a:pt x="6195" y="20528"/>
                    </a:lnTo>
                    <a:lnTo>
                      <a:pt x="6179" y="20500"/>
                    </a:lnTo>
                    <a:lnTo>
                      <a:pt x="6163" y="20472"/>
                    </a:lnTo>
                    <a:lnTo>
                      <a:pt x="6148" y="20444"/>
                    </a:lnTo>
                    <a:lnTo>
                      <a:pt x="6132" y="20413"/>
                    </a:lnTo>
                    <a:lnTo>
                      <a:pt x="6116" y="20382"/>
                    </a:lnTo>
                    <a:lnTo>
                      <a:pt x="6101" y="20351"/>
                    </a:lnTo>
                    <a:lnTo>
                      <a:pt x="6085" y="20318"/>
                    </a:lnTo>
                    <a:lnTo>
                      <a:pt x="6070" y="20285"/>
                    </a:lnTo>
                    <a:lnTo>
                      <a:pt x="6054" y="20250"/>
                    </a:lnTo>
                    <a:lnTo>
                      <a:pt x="6039" y="20215"/>
                    </a:lnTo>
                    <a:lnTo>
                      <a:pt x="6024" y="20179"/>
                    </a:lnTo>
                    <a:lnTo>
                      <a:pt x="6009" y="20142"/>
                    </a:lnTo>
                    <a:lnTo>
                      <a:pt x="5993" y="20103"/>
                    </a:lnTo>
                    <a:lnTo>
                      <a:pt x="5978" y="20064"/>
                    </a:lnTo>
                    <a:lnTo>
                      <a:pt x="5962" y="20023"/>
                    </a:lnTo>
                    <a:lnTo>
                      <a:pt x="5947" y="19982"/>
                    </a:lnTo>
                    <a:lnTo>
                      <a:pt x="5932" y="19941"/>
                    </a:lnTo>
                    <a:lnTo>
                      <a:pt x="5917" y="19898"/>
                    </a:lnTo>
                    <a:lnTo>
                      <a:pt x="5902" y="19854"/>
                    </a:lnTo>
                    <a:lnTo>
                      <a:pt x="5886" y="19810"/>
                    </a:lnTo>
                    <a:lnTo>
                      <a:pt x="5871" y="19764"/>
                    </a:lnTo>
                    <a:lnTo>
                      <a:pt x="5856" y="19718"/>
                    </a:lnTo>
                    <a:lnTo>
                      <a:pt x="5841" y="19672"/>
                    </a:lnTo>
                    <a:lnTo>
                      <a:pt x="5825" y="19622"/>
                    </a:lnTo>
                    <a:lnTo>
                      <a:pt x="5810" y="19572"/>
                    </a:lnTo>
                    <a:lnTo>
                      <a:pt x="5795" y="19522"/>
                    </a:lnTo>
                    <a:lnTo>
                      <a:pt x="5779" y="19471"/>
                    </a:lnTo>
                    <a:lnTo>
                      <a:pt x="5764" y="19419"/>
                    </a:lnTo>
                    <a:lnTo>
                      <a:pt x="5749" y="19367"/>
                    </a:lnTo>
                    <a:lnTo>
                      <a:pt x="5734" y="19313"/>
                    </a:lnTo>
                    <a:lnTo>
                      <a:pt x="5719" y="19259"/>
                    </a:lnTo>
                    <a:lnTo>
                      <a:pt x="5704" y="19203"/>
                    </a:lnTo>
                    <a:lnTo>
                      <a:pt x="5689" y="19147"/>
                    </a:lnTo>
                    <a:lnTo>
                      <a:pt x="5674" y="19090"/>
                    </a:lnTo>
                    <a:lnTo>
                      <a:pt x="5659" y="19032"/>
                    </a:lnTo>
                    <a:lnTo>
                      <a:pt x="5643" y="18973"/>
                    </a:lnTo>
                    <a:lnTo>
                      <a:pt x="5628" y="18913"/>
                    </a:lnTo>
                    <a:lnTo>
                      <a:pt x="5613" y="18852"/>
                    </a:lnTo>
                    <a:lnTo>
                      <a:pt x="5598" y="18791"/>
                    </a:lnTo>
                    <a:lnTo>
                      <a:pt x="5583" y="18730"/>
                    </a:lnTo>
                    <a:lnTo>
                      <a:pt x="5568" y="18666"/>
                    </a:lnTo>
                    <a:lnTo>
                      <a:pt x="5553" y="18602"/>
                    </a:lnTo>
                    <a:lnTo>
                      <a:pt x="5538" y="18538"/>
                    </a:lnTo>
                    <a:lnTo>
                      <a:pt x="5523" y="18473"/>
                    </a:lnTo>
                    <a:lnTo>
                      <a:pt x="5508" y="18406"/>
                    </a:lnTo>
                    <a:lnTo>
                      <a:pt x="5493" y="18339"/>
                    </a:lnTo>
                    <a:lnTo>
                      <a:pt x="5478" y="18272"/>
                    </a:lnTo>
                    <a:lnTo>
                      <a:pt x="5463" y="18204"/>
                    </a:lnTo>
                    <a:lnTo>
                      <a:pt x="5448" y="18135"/>
                    </a:lnTo>
                    <a:lnTo>
                      <a:pt x="5433" y="18064"/>
                    </a:lnTo>
                    <a:lnTo>
                      <a:pt x="5418" y="17993"/>
                    </a:lnTo>
                    <a:lnTo>
                      <a:pt x="5402" y="17922"/>
                    </a:lnTo>
                    <a:lnTo>
                      <a:pt x="5387" y="17850"/>
                    </a:lnTo>
                    <a:lnTo>
                      <a:pt x="5372" y="17777"/>
                    </a:lnTo>
                    <a:lnTo>
                      <a:pt x="5357" y="17703"/>
                    </a:lnTo>
                    <a:lnTo>
                      <a:pt x="5342" y="17628"/>
                    </a:lnTo>
                    <a:lnTo>
                      <a:pt x="5327" y="17553"/>
                    </a:lnTo>
                    <a:lnTo>
                      <a:pt x="5312" y="17478"/>
                    </a:lnTo>
                    <a:lnTo>
                      <a:pt x="5297" y="17401"/>
                    </a:lnTo>
                    <a:lnTo>
                      <a:pt x="5282" y="17324"/>
                    </a:lnTo>
                    <a:lnTo>
                      <a:pt x="5267" y="17246"/>
                    </a:lnTo>
                    <a:lnTo>
                      <a:pt x="5252" y="17167"/>
                    </a:lnTo>
                    <a:lnTo>
                      <a:pt x="5237" y="17088"/>
                    </a:lnTo>
                    <a:lnTo>
                      <a:pt x="5222" y="17008"/>
                    </a:lnTo>
                    <a:lnTo>
                      <a:pt x="5207" y="16928"/>
                    </a:lnTo>
                    <a:lnTo>
                      <a:pt x="5192" y="16846"/>
                    </a:lnTo>
                    <a:lnTo>
                      <a:pt x="5177" y="16765"/>
                    </a:lnTo>
                    <a:lnTo>
                      <a:pt x="5162" y="16683"/>
                    </a:lnTo>
                    <a:lnTo>
                      <a:pt x="5146" y="16599"/>
                    </a:lnTo>
                    <a:lnTo>
                      <a:pt x="5131" y="16515"/>
                    </a:lnTo>
                    <a:lnTo>
                      <a:pt x="5116" y="16431"/>
                    </a:lnTo>
                    <a:lnTo>
                      <a:pt x="5101" y="16346"/>
                    </a:lnTo>
                    <a:lnTo>
                      <a:pt x="5086" y="16260"/>
                    </a:lnTo>
                    <a:lnTo>
                      <a:pt x="5071" y="16174"/>
                    </a:lnTo>
                    <a:lnTo>
                      <a:pt x="5056" y="16088"/>
                    </a:lnTo>
                    <a:lnTo>
                      <a:pt x="5041" y="16001"/>
                    </a:lnTo>
                    <a:lnTo>
                      <a:pt x="5026" y="15913"/>
                    </a:lnTo>
                    <a:lnTo>
                      <a:pt x="5011" y="15824"/>
                    </a:lnTo>
                    <a:lnTo>
                      <a:pt x="4996" y="15735"/>
                    </a:lnTo>
                    <a:lnTo>
                      <a:pt x="4981" y="15646"/>
                    </a:lnTo>
                    <a:lnTo>
                      <a:pt x="4966" y="15556"/>
                    </a:lnTo>
                    <a:lnTo>
                      <a:pt x="4951" y="15466"/>
                    </a:lnTo>
                    <a:lnTo>
                      <a:pt x="4936" y="15375"/>
                    </a:lnTo>
                    <a:lnTo>
                      <a:pt x="4921" y="15284"/>
                    </a:lnTo>
                    <a:lnTo>
                      <a:pt x="4906" y="15192"/>
                    </a:lnTo>
                    <a:lnTo>
                      <a:pt x="4891" y="15100"/>
                    </a:lnTo>
                    <a:lnTo>
                      <a:pt x="4876" y="15007"/>
                    </a:lnTo>
                    <a:lnTo>
                      <a:pt x="4861" y="14914"/>
                    </a:lnTo>
                    <a:lnTo>
                      <a:pt x="4846" y="14820"/>
                    </a:lnTo>
                    <a:lnTo>
                      <a:pt x="4831" y="14726"/>
                    </a:lnTo>
                    <a:lnTo>
                      <a:pt x="4816" y="14631"/>
                    </a:lnTo>
                    <a:lnTo>
                      <a:pt x="4801" y="14536"/>
                    </a:lnTo>
                    <a:lnTo>
                      <a:pt x="4786" y="14441"/>
                    </a:lnTo>
                    <a:lnTo>
                      <a:pt x="4771" y="14345"/>
                    </a:lnTo>
                    <a:lnTo>
                      <a:pt x="4756" y="14249"/>
                    </a:lnTo>
                    <a:lnTo>
                      <a:pt x="4741" y="14153"/>
                    </a:lnTo>
                    <a:lnTo>
                      <a:pt x="4726" y="14056"/>
                    </a:lnTo>
                    <a:lnTo>
                      <a:pt x="4711" y="13959"/>
                    </a:lnTo>
                    <a:lnTo>
                      <a:pt x="4696" y="13861"/>
                    </a:lnTo>
                    <a:lnTo>
                      <a:pt x="4681" y="13763"/>
                    </a:lnTo>
                    <a:lnTo>
                      <a:pt x="4666" y="13665"/>
                    </a:lnTo>
                    <a:lnTo>
                      <a:pt x="4651" y="13566"/>
                    </a:lnTo>
                    <a:lnTo>
                      <a:pt x="4636" y="13468"/>
                    </a:lnTo>
                    <a:lnTo>
                      <a:pt x="4621" y="13368"/>
                    </a:lnTo>
                    <a:lnTo>
                      <a:pt x="4606" y="13269"/>
                    </a:lnTo>
                    <a:lnTo>
                      <a:pt x="4591" y="13169"/>
                    </a:lnTo>
                    <a:lnTo>
                      <a:pt x="4576" y="13069"/>
                    </a:lnTo>
                    <a:lnTo>
                      <a:pt x="4561" y="12969"/>
                    </a:lnTo>
                    <a:lnTo>
                      <a:pt x="4546" y="12869"/>
                    </a:lnTo>
                    <a:lnTo>
                      <a:pt x="4531" y="12768"/>
                    </a:lnTo>
                    <a:lnTo>
                      <a:pt x="4516" y="12667"/>
                    </a:lnTo>
                    <a:lnTo>
                      <a:pt x="4500" y="12565"/>
                    </a:lnTo>
                    <a:lnTo>
                      <a:pt x="4486" y="12464"/>
                    </a:lnTo>
                    <a:lnTo>
                      <a:pt x="4469" y="12362"/>
                    </a:lnTo>
                    <a:lnTo>
                      <a:pt x="4454" y="12260"/>
                    </a:lnTo>
                    <a:lnTo>
                      <a:pt x="4439" y="12158"/>
                    </a:lnTo>
                    <a:lnTo>
                      <a:pt x="4424" y="12056"/>
                    </a:lnTo>
                    <a:lnTo>
                      <a:pt x="4409" y="11953"/>
                    </a:lnTo>
                    <a:lnTo>
                      <a:pt x="4394" y="11851"/>
                    </a:lnTo>
                    <a:lnTo>
                      <a:pt x="4379" y="11748"/>
                    </a:lnTo>
                    <a:lnTo>
                      <a:pt x="4364" y="11646"/>
                    </a:lnTo>
                    <a:lnTo>
                      <a:pt x="4349" y="11543"/>
                    </a:lnTo>
                    <a:lnTo>
                      <a:pt x="4334" y="11440"/>
                    </a:lnTo>
                    <a:lnTo>
                      <a:pt x="4319" y="11337"/>
                    </a:lnTo>
                    <a:lnTo>
                      <a:pt x="4304" y="11234"/>
                    </a:lnTo>
                    <a:lnTo>
                      <a:pt x="4289" y="11130"/>
                    </a:lnTo>
                    <a:lnTo>
                      <a:pt x="4274" y="11027"/>
                    </a:lnTo>
                    <a:lnTo>
                      <a:pt x="4259" y="10924"/>
                    </a:lnTo>
                    <a:lnTo>
                      <a:pt x="4244" y="10820"/>
                    </a:lnTo>
                    <a:lnTo>
                      <a:pt x="4229" y="10717"/>
                    </a:lnTo>
                    <a:lnTo>
                      <a:pt x="4214" y="10614"/>
                    </a:lnTo>
                    <a:lnTo>
                      <a:pt x="4199" y="10510"/>
                    </a:lnTo>
                    <a:lnTo>
                      <a:pt x="4184" y="10407"/>
                    </a:lnTo>
                    <a:lnTo>
                      <a:pt x="4169" y="10303"/>
                    </a:lnTo>
                    <a:lnTo>
                      <a:pt x="4154" y="10200"/>
                    </a:lnTo>
                    <a:lnTo>
                      <a:pt x="4139" y="10096"/>
                    </a:lnTo>
                    <a:lnTo>
                      <a:pt x="4124" y="9993"/>
                    </a:lnTo>
                    <a:lnTo>
                      <a:pt x="4109" y="9890"/>
                    </a:lnTo>
                    <a:lnTo>
                      <a:pt x="4094" y="9786"/>
                    </a:lnTo>
                    <a:lnTo>
                      <a:pt x="4079" y="9683"/>
                    </a:lnTo>
                    <a:lnTo>
                      <a:pt x="4064" y="9580"/>
                    </a:lnTo>
                    <a:lnTo>
                      <a:pt x="4049" y="9477"/>
                    </a:lnTo>
                    <a:lnTo>
                      <a:pt x="4034" y="9374"/>
                    </a:lnTo>
                    <a:lnTo>
                      <a:pt x="4019" y="9271"/>
                    </a:lnTo>
                    <a:lnTo>
                      <a:pt x="4004" y="9168"/>
                    </a:lnTo>
                    <a:lnTo>
                      <a:pt x="3989" y="9066"/>
                    </a:lnTo>
                    <a:lnTo>
                      <a:pt x="3974" y="8963"/>
                    </a:lnTo>
                    <a:lnTo>
                      <a:pt x="3959" y="8861"/>
                    </a:lnTo>
                    <a:lnTo>
                      <a:pt x="3944" y="8759"/>
                    </a:lnTo>
                    <a:lnTo>
                      <a:pt x="3929" y="8657"/>
                    </a:lnTo>
                    <a:lnTo>
                      <a:pt x="3915" y="8556"/>
                    </a:lnTo>
                    <a:lnTo>
                      <a:pt x="3899" y="8454"/>
                    </a:lnTo>
                    <a:lnTo>
                      <a:pt x="3885" y="8353"/>
                    </a:lnTo>
                    <a:lnTo>
                      <a:pt x="3870" y="8252"/>
                    </a:lnTo>
                    <a:lnTo>
                      <a:pt x="3855" y="8151"/>
                    </a:lnTo>
                    <a:lnTo>
                      <a:pt x="3840" y="8050"/>
                    </a:lnTo>
                    <a:lnTo>
                      <a:pt x="3825" y="7950"/>
                    </a:lnTo>
                    <a:lnTo>
                      <a:pt x="3810" y="7850"/>
                    </a:lnTo>
                    <a:lnTo>
                      <a:pt x="3794" y="7749"/>
                    </a:lnTo>
                    <a:lnTo>
                      <a:pt x="3779" y="7650"/>
                    </a:lnTo>
                    <a:lnTo>
                      <a:pt x="3764" y="7550"/>
                    </a:lnTo>
                    <a:lnTo>
                      <a:pt x="3749" y="7451"/>
                    </a:lnTo>
                    <a:lnTo>
                      <a:pt x="3734" y="7352"/>
                    </a:lnTo>
                    <a:lnTo>
                      <a:pt x="3719" y="7254"/>
                    </a:lnTo>
                    <a:lnTo>
                      <a:pt x="3704" y="7156"/>
                    </a:lnTo>
                    <a:lnTo>
                      <a:pt x="3689" y="7058"/>
                    </a:lnTo>
                    <a:lnTo>
                      <a:pt x="3674" y="6960"/>
                    </a:lnTo>
                    <a:lnTo>
                      <a:pt x="3659" y="6863"/>
                    </a:lnTo>
                    <a:lnTo>
                      <a:pt x="3644" y="6766"/>
                    </a:lnTo>
                    <a:lnTo>
                      <a:pt x="3629" y="6670"/>
                    </a:lnTo>
                    <a:lnTo>
                      <a:pt x="3614" y="6573"/>
                    </a:lnTo>
                    <a:lnTo>
                      <a:pt x="3599" y="6478"/>
                    </a:lnTo>
                    <a:lnTo>
                      <a:pt x="3584" y="6383"/>
                    </a:lnTo>
                    <a:lnTo>
                      <a:pt x="3569" y="6288"/>
                    </a:lnTo>
                    <a:lnTo>
                      <a:pt x="3554" y="6194"/>
                    </a:lnTo>
                    <a:lnTo>
                      <a:pt x="3539" y="6100"/>
                    </a:lnTo>
                    <a:lnTo>
                      <a:pt x="3524" y="6006"/>
                    </a:lnTo>
                    <a:lnTo>
                      <a:pt x="3509" y="5913"/>
                    </a:lnTo>
                    <a:lnTo>
                      <a:pt x="3494" y="5821"/>
                    </a:lnTo>
                    <a:lnTo>
                      <a:pt x="3479" y="5728"/>
                    </a:lnTo>
                    <a:lnTo>
                      <a:pt x="3464" y="5636"/>
                    </a:lnTo>
                    <a:lnTo>
                      <a:pt x="3449" y="5545"/>
                    </a:lnTo>
                    <a:lnTo>
                      <a:pt x="3434" y="5454"/>
                    </a:lnTo>
                    <a:lnTo>
                      <a:pt x="3419" y="5364"/>
                    </a:lnTo>
                    <a:lnTo>
                      <a:pt x="3404" y="5274"/>
                    </a:lnTo>
                    <a:lnTo>
                      <a:pt x="3389" y="5185"/>
                    </a:lnTo>
                    <a:lnTo>
                      <a:pt x="3374" y="5097"/>
                    </a:lnTo>
                    <a:lnTo>
                      <a:pt x="3359" y="5009"/>
                    </a:lnTo>
                    <a:lnTo>
                      <a:pt x="3344" y="4921"/>
                    </a:lnTo>
                    <a:lnTo>
                      <a:pt x="3329" y="4834"/>
                    </a:lnTo>
                    <a:lnTo>
                      <a:pt x="3314" y="4748"/>
                    </a:lnTo>
                    <a:lnTo>
                      <a:pt x="3299" y="4662"/>
                    </a:lnTo>
                    <a:lnTo>
                      <a:pt x="3284" y="4576"/>
                    </a:lnTo>
                    <a:lnTo>
                      <a:pt x="3269" y="4491"/>
                    </a:lnTo>
                    <a:lnTo>
                      <a:pt x="3254" y="4408"/>
                    </a:lnTo>
                    <a:lnTo>
                      <a:pt x="3239" y="4325"/>
                    </a:lnTo>
                    <a:lnTo>
                      <a:pt x="3224" y="4242"/>
                    </a:lnTo>
                    <a:lnTo>
                      <a:pt x="3209" y="4159"/>
                    </a:lnTo>
                    <a:lnTo>
                      <a:pt x="3194" y="4077"/>
                    </a:lnTo>
                    <a:lnTo>
                      <a:pt x="3179" y="3996"/>
                    </a:lnTo>
                    <a:lnTo>
                      <a:pt x="3164" y="3916"/>
                    </a:lnTo>
                    <a:lnTo>
                      <a:pt x="3149" y="3836"/>
                    </a:lnTo>
                    <a:lnTo>
                      <a:pt x="3134" y="3759"/>
                    </a:lnTo>
                    <a:lnTo>
                      <a:pt x="3118" y="3679"/>
                    </a:lnTo>
                    <a:lnTo>
                      <a:pt x="3103" y="3602"/>
                    </a:lnTo>
                    <a:lnTo>
                      <a:pt x="3088" y="3524"/>
                    </a:lnTo>
                    <a:lnTo>
                      <a:pt x="3073" y="3448"/>
                    </a:lnTo>
                    <a:lnTo>
                      <a:pt x="3058" y="3372"/>
                    </a:lnTo>
                    <a:lnTo>
                      <a:pt x="3043" y="3298"/>
                    </a:lnTo>
                    <a:lnTo>
                      <a:pt x="3028" y="3224"/>
                    </a:lnTo>
                    <a:lnTo>
                      <a:pt x="3013" y="3150"/>
                    </a:lnTo>
                    <a:lnTo>
                      <a:pt x="2998" y="3078"/>
                    </a:lnTo>
                    <a:lnTo>
                      <a:pt x="2983" y="3006"/>
                    </a:lnTo>
                    <a:lnTo>
                      <a:pt x="2969" y="2935"/>
                    </a:lnTo>
                    <a:lnTo>
                      <a:pt x="2954" y="2865"/>
                    </a:lnTo>
                    <a:lnTo>
                      <a:pt x="2939" y="2795"/>
                    </a:lnTo>
                    <a:lnTo>
                      <a:pt x="2924" y="2726"/>
                    </a:lnTo>
                    <a:lnTo>
                      <a:pt x="2909" y="2657"/>
                    </a:lnTo>
                    <a:lnTo>
                      <a:pt x="2894" y="2590"/>
                    </a:lnTo>
                    <a:lnTo>
                      <a:pt x="2879" y="2524"/>
                    </a:lnTo>
                    <a:lnTo>
                      <a:pt x="2864" y="2458"/>
                    </a:lnTo>
                    <a:lnTo>
                      <a:pt x="2849" y="2393"/>
                    </a:lnTo>
                    <a:lnTo>
                      <a:pt x="2834" y="2329"/>
                    </a:lnTo>
                    <a:lnTo>
                      <a:pt x="2819" y="2266"/>
                    </a:lnTo>
                    <a:lnTo>
                      <a:pt x="2804" y="2203"/>
                    </a:lnTo>
                    <a:lnTo>
                      <a:pt x="2789" y="2142"/>
                    </a:lnTo>
                    <a:lnTo>
                      <a:pt x="2774" y="2081"/>
                    </a:lnTo>
                    <a:lnTo>
                      <a:pt x="2759" y="2021"/>
                    </a:lnTo>
                    <a:lnTo>
                      <a:pt x="2744" y="1962"/>
                    </a:lnTo>
                    <a:lnTo>
                      <a:pt x="2730" y="1904"/>
                    </a:lnTo>
                    <a:lnTo>
                      <a:pt x="2715" y="1847"/>
                    </a:lnTo>
                    <a:lnTo>
                      <a:pt x="2700" y="1790"/>
                    </a:lnTo>
                    <a:lnTo>
                      <a:pt x="2685" y="1735"/>
                    </a:lnTo>
                    <a:lnTo>
                      <a:pt x="2670" y="1680"/>
                    </a:lnTo>
                    <a:lnTo>
                      <a:pt x="2655" y="1627"/>
                    </a:lnTo>
                    <a:lnTo>
                      <a:pt x="2640" y="1574"/>
                    </a:lnTo>
                    <a:lnTo>
                      <a:pt x="2625" y="1522"/>
                    </a:lnTo>
                    <a:lnTo>
                      <a:pt x="2610" y="1471"/>
                    </a:lnTo>
                    <a:lnTo>
                      <a:pt x="2596" y="1420"/>
                    </a:lnTo>
                    <a:lnTo>
                      <a:pt x="2581" y="1371"/>
                    </a:lnTo>
                    <a:lnTo>
                      <a:pt x="2566" y="1323"/>
                    </a:lnTo>
                    <a:lnTo>
                      <a:pt x="2551" y="1276"/>
                    </a:lnTo>
                    <a:lnTo>
                      <a:pt x="2536" y="1229"/>
                    </a:lnTo>
                    <a:lnTo>
                      <a:pt x="2521" y="1184"/>
                    </a:lnTo>
                    <a:lnTo>
                      <a:pt x="2507" y="1139"/>
                    </a:lnTo>
                    <a:lnTo>
                      <a:pt x="2492" y="1095"/>
                    </a:lnTo>
                    <a:lnTo>
                      <a:pt x="2477" y="1053"/>
                    </a:lnTo>
                    <a:lnTo>
                      <a:pt x="2463" y="1013"/>
                    </a:lnTo>
                    <a:lnTo>
                      <a:pt x="2446" y="970"/>
                    </a:lnTo>
                    <a:lnTo>
                      <a:pt x="2432" y="931"/>
                    </a:lnTo>
                    <a:lnTo>
                      <a:pt x="2417" y="892"/>
                    </a:lnTo>
                    <a:lnTo>
                      <a:pt x="2403" y="855"/>
                    </a:lnTo>
                    <a:lnTo>
                      <a:pt x="2388" y="818"/>
                    </a:lnTo>
                    <a:lnTo>
                      <a:pt x="2373" y="782"/>
                    </a:lnTo>
                    <a:lnTo>
                      <a:pt x="2358" y="747"/>
                    </a:lnTo>
                    <a:lnTo>
                      <a:pt x="2344" y="713"/>
                    </a:lnTo>
                    <a:lnTo>
                      <a:pt x="2330" y="681"/>
                    </a:lnTo>
                    <a:lnTo>
                      <a:pt x="2315" y="649"/>
                    </a:lnTo>
                    <a:lnTo>
                      <a:pt x="2300" y="618"/>
                    </a:lnTo>
                    <a:lnTo>
                      <a:pt x="2286" y="590"/>
                    </a:lnTo>
                    <a:lnTo>
                      <a:pt x="2271" y="561"/>
                    </a:lnTo>
                    <a:lnTo>
                      <a:pt x="2257" y="533"/>
                    </a:lnTo>
                    <a:lnTo>
                      <a:pt x="2243" y="507"/>
                    </a:lnTo>
                    <a:lnTo>
                      <a:pt x="2228" y="481"/>
                    </a:lnTo>
                    <a:lnTo>
                      <a:pt x="2214" y="457"/>
                    </a:lnTo>
                    <a:lnTo>
                      <a:pt x="2201" y="435"/>
                    </a:lnTo>
                    <a:lnTo>
                      <a:pt x="2186" y="412"/>
                    </a:lnTo>
                    <a:lnTo>
                      <a:pt x="2172" y="391"/>
                    </a:lnTo>
                    <a:lnTo>
                      <a:pt x="2160" y="372"/>
                    </a:lnTo>
                    <a:lnTo>
                      <a:pt x="2145" y="352"/>
                    </a:lnTo>
                    <a:lnTo>
                      <a:pt x="2131" y="334"/>
                    </a:lnTo>
                    <a:lnTo>
                      <a:pt x="2119" y="319"/>
                    </a:lnTo>
                    <a:lnTo>
                      <a:pt x="2104" y="302"/>
                    </a:lnTo>
                    <a:lnTo>
                      <a:pt x="2094" y="289"/>
                    </a:lnTo>
                    <a:lnTo>
                      <a:pt x="2079" y="274"/>
                    </a:lnTo>
                    <a:lnTo>
                      <a:pt x="2069" y="264"/>
                    </a:lnTo>
                    <a:lnTo>
                      <a:pt x="2054" y="251"/>
                    </a:lnTo>
                    <a:lnTo>
                      <a:pt x="2045" y="243"/>
                    </a:lnTo>
                    <a:lnTo>
                      <a:pt x="2030" y="232"/>
                    </a:lnTo>
                    <a:lnTo>
                      <a:pt x="2022" y="226"/>
                    </a:lnTo>
                    <a:lnTo>
                      <a:pt x="2007" y="217"/>
                    </a:lnTo>
                    <a:lnTo>
                      <a:pt x="2001" y="212"/>
                    </a:lnTo>
                    <a:lnTo>
                      <a:pt x="1991" y="208"/>
                    </a:lnTo>
                    <a:lnTo>
                      <a:pt x="1976" y="202"/>
                    </a:lnTo>
                    <a:lnTo>
                      <a:pt x="1972" y="199"/>
                    </a:lnTo>
                    <a:lnTo>
                      <a:pt x="1963" y="197"/>
                    </a:lnTo>
                    <a:lnTo>
                      <a:pt x="1954" y="195"/>
                    </a:lnTo>
                    <a:lnTo>
                      <a:pt x="1945" y="193"/>
                    </a:lnTo>
                    <a:lnTo>
                      <a:pt x="1936" y="192"/>
                    </a:lnTo>
                    <a:lnTo>
                      <a:pt x="1921" y="192"/>
                    </a:lnTo>
                    <a:lnTo>
                      <a:pt x="1919" y="192"/>
                    </a:lnTo>
                    <a:lnTo>
                      <a:pt x="1910" y="193"/>
                    </a:lnTo>
                    <a:lnTo>
                      <a:pt x="1900" y="195"/>
                    </a:lnTo>
                    <a:lnTo>
                      <a:pt x="1896" y="195"/>
                    </a:lnTo>
                    <a:lnTo>
                      <a:pt x="1881" y="201"/>
                    </a:lnTo>
                    <a:lnTo>
                      <a:pt x="1871" y="204"/>
                    </a:lnTo>
                    <a:lnTo>
                      <a:pt x="1861" y="209"/>
                    </a:lnTo>
                    <a:lnTo>
                      <a:pt x="1850" y="215"/>
                    </a:lnTo>
                    <a:lnTo>
                      <a:pt x="1839" y="221"/>
                    </a:lnTo>
                    <a:lnTo>
                      <a:pt x="1830" y="226"/>
                    </a:lnTo>
                    <a:lnTo>
                      <a:pt x="1815" y="238"/>
                    </a:lnTo>
                    <a:lnTo>
                      <a:pt x="1803" y="248"/>
                    </a:lnTo>
                    <a:lnTo>
                      <a:pt x="1793" y="256"/>
                    </a:lnTo>
                    <a:lnTo>
                      <a:pt x="1778" y="271"/>
                    </a:lnTo>
                    <a:lnTo>
                      <a:pt x="1766" y="284"/>
                    </a:lnTo>
                    <a:lnTo>
                      <a:pt x="1754" y="296"/>
                    </a:lnTo>
                    <a:lnTo>
                      <a:pt x="1739" y="314"/>
                    </a:lnTo>
                    <a:lnTo>
                      <a:pt x="1727" y="328"/>
                    </a:lnTo>
                    <a:lnTo>
                      <a:pt x="1712" y="348"/>
                    </a:lnTo>
                    <a:lnTo>
                      <a:pt x="1699" y="366"/>
                    </a:lnTo>
                    <a:lnTo>
                      <a:pt x="1686" y="384"/>
                    </a:lnTo>
                    <a:lnTo>
                      <a:pt x="1671" y="407"/>
                    </a:lnTo>
                    <a:lnTo>
                      <a:pt x="1658" y="427"/>
                    </a:lnTo>
                    <a:lnTo>
                      <a:pt x="1643" y="452"/>
                    </a:lnTo>
                    <a:lnTo>
                      <a:pt x="1629" y="474"/>
                    </a:lnTo>
                    <a:lnTo>
                      <a:pt x="1614" y="501"/>
                    </a:lnTo>
                    <a:lnTo>
                      <a:pt x="1601" y="526"/>
                    </a:lnTo>
                    <a:lnTo>
                      <a:pt x="1586" y="555"/>
                    </a:lnTo>
                    <a:lnTo>
                      <a:pt x="1572" y="581"/>
                    </a:lnTo>
                    <a:lnTo>
                      <a:pt x="1557" y="612"/>
                    </a:lnTo>
                    <a:lnTo>
                      <a:pt x="1543" y="641"/>
                    </a:lnTo>
                    <a:lnTo>
                      <a:pt x="1528" y="674"/>
                    </a:lnTo>
                    <a:lnTo>
                      <a:pt x="1514" y="705"/>
                    </a:lnTo>
                    <a:lnTo>
                      <a:pt x="1499" y="740"/>
                    </a:lnTo>
                    <a:lnTo>
                      <a:pt x="1484" y="774"/>
                    </a:lnTo>
                    <a:lnTo>
                      <a:pt x="1470" y="809"/>
                    </a:lnTo>
                    <a:lnTo>
                      <a:pt x="1455" y="847"/>
                    </a:lnTo>
                    <a:lnTo>
                      <a:pt x="1440" y="884"/>
                    </a:lnTo>
                    <a:lnTo>
                      <a:pt x="1425" y="922"/>
                    </a:lnTo>
                    <a:lnTo>
                      <a:pt x="1411" y="961"/>
                    </a:lnTo>
                    <a:lnTo>
                      <a:pt x="1396" y="1001"/>
                    </a:lnTo>
                    <a:lnTo>
                      <a:pt x="1381" y="1044"/>
                    </a:lnTo>
                    <a:lnTo>
                      <a:pt x="1366" y="1086"/>
                    </a:lnTo>
                    <a:lnTo>
                      <a:pt x="1352" y="1130"/>
                    </a:lnTo>
                    <a:lnTo>
                      <a:pt x="1337" y="1175"/>
                    </a:lnTo>
                    <a:lnTo>
                      <a:pt x="1322" y="1219"/>
                    </a:lnTo>
                    <a:lnTo>
                      <a:pt x="1307" y="1265"/>
                    </a:lnTo>
                    <a:lnTo>
                      <a:pt x="1292" y="1315"/>
                    </a:lnTo>
                    <a:lnTo>
                      <a:pt x="1276" y="1360"/>
                    </a:lnTo>
                    <a:lnTo>
                      <a:pt x="1261" y="1410"/>
                    </a:lnTo>
                    <a:lnTo>
                      <a:pt x="1247" y="1459"/>
                    </a:lnTo>
                    <a:lnTo>
                      <a:pt x="1232" y="1511"/>
                    </a:lnTo>
                    <a:lnTo>
                      <a:pt x="1217" y="1563"/>
                    </a:lnTo>
                    <a:lnTo>
                      <a:pt x="1202" y="1615"/>
                    </a:lnTo>
                    <a:lnTo>
                      <a:pt x="1187" y="1669"/>
                    </a:lnTo>
                    <a:lnTo>
                      <a:pt x="1172" y="1723"/>
                    </a:lnTo>
                    <a:lnTo>
                      <a:pt x="1157" y="1779"/>
                    </a:lnTo>
                    <a:lnTo>
                      <a:pt x="1142" y="1835"/>
                    </a:lnTo>
                    <a:lnTo>
                      <a:pt x="1127" y="1893"/>
                    </a:lnTo>
                    <a:lnTo>
                      <a:pt x="1113" y="1950"/>
                    </a:lnTo>
                    <a:lnTo>
                      <a:pt x="1098" y="2009"/>
                    </a:lnTo>
                    <a:lnTo>
                      <a:pt x="1083" y="2068"/>
                    </a:lnTo>
                    <a:lnTo>
                      <a:pt x="1068" y="2129"/>
                    </a:lnTo>
                    <a:lnTo>
                      <a:pt x="1053" y="2191"/>
                    </a:lnTo>
                    <a:lnTo>
                      <a:pt x="1038" y="2252"/>
                    </a:lnTo>
                    <a:lnTo>
                      <a:pt x="1023" y="2316"/>
                    </a:lnTo>
                    <a:lnTo>
                      <a:pt x="1008" y="2380"/>
                    </a:lnTo>
                    <a:lnTo>
                      <a:pt x="993" y="2445"/>
                    </a:lnTo>
                    <a:lnTo>
                      <a:pt x="978" y="2511"/>
                    </a:lnTo>
                    <a:lnTo>
                      <a:pt x="963" y="2576"/>
                    </a:lnTo>
                    <a:lnTo>
                      <a:pt x="948" y="2644"/>
                    </a:lnTo>
                    <a:lnTo>
                      <a:pt x="933" y="2712"/>
                    </a:lnTo>
                    <a:lnTo>
                      <a:pt x="918" y="2781"/>
                    </a:lnTo>
                    <a:lnTo>
                      <a:pt x="903" y="2849"/>
                    </a:lnTo>
                    <a:lnTo>
                      <a:pt x="888" y="2920"/>
                    </a:lnTo>
                    <a:lnTo>
                      <a:pt x="873" y="2991"/>
                    </a:lnTo>
                    <a:lnTo>
                      <a:pt x="859" y="3063"/>
                    </a:lnTo>
                    <a:lnTo>
                      <a:pt x="844" y="3136"/>
                    </a:lnTo>
                    <a:lnTo>
                      <a:pt x="829" y="3209"/>
                    </a:lnTo>
                    <a:lnTo>
                      <a:pt x="814" y="3282"/>
                    </a:lnTo>
                    <a:lnTo>
                      <a:pt x="799" y="3357"/>
                    </a:lnTo>
                    <a:lnTo>
                      <a:pt x="784" y="3433"/>
                    </a:lnTo>
                    <a:lnTo>
                      <a:pt x="769" y="3509"/>
                    </a:lnTo>
                    <a:lnTo>
                      <a:pt x="754" y="3586"/>
                    </a:lnTo>
                    <a:lnTo>
                      <a:pt x="739" y="3664"/>
                    </a:lnTo>
                    <a:lnTo>
                      <a:pt x="724" y="3741"/>
                    </a:lnTo>
                    <a:lnTo>
                      <a:pt x="709" y="3820"/>
                    </a:lnTo>
                    <a:lnTo>
                      <a:pt x="694" y="3900"/>
                    </a:lnTo>
                    <a:lnTo>
                      <a:pt x="679" y="3980"/>
                    </a:lnTo>
                    <a:lnTo>
                      <a:pt x="664" y="4061"/>
                    </a:lnTo>
                    <a:lnTo>
                      <a:pt x="649" y="4142"/>
                    </a:lnTo>
                    <a:lnTo>
                      <a:pt x="634" y="4225"/>
                    </a:lnTo>
                    <a:lnTo>
                      <a:pt x="619" y="4309"/>
                    </a:lnTo>
                    <a:lnTo>
                      <a:pt x="603" y="4390"/>
                    </a:lnTo>
                    <a:lnTo>
                      <a:pt x="588" y="4474"/>
                    </a:lnTo>
                    <a:lnTo>
                      <a:pt x="573" y="4559"/>
                    </a:lnTo>
                    <a:lnTo>
                      <a:pt x="558" y="4644"/>
                    </a:lnTo>
                    <a:lnTo>
                      <a:pt x="543" y="4730"/>
                    </a:lnTo>
                    <a:lnTo>
                      <a:pt x="528" y="4817"/>
                    </a:lnTo>
                    <a:lnTo>
                      <a:pt x="513" y="4904"/>
                    </a:lnTo>
                    <a:lnTo>
                      <a:pt x="498" y="4991"/>
                    </a:lnTo>
                    <a:lnTo>
                      <a:pt x="483" y="5078"/>
                    </a:lnTo>
                    <a:lnTo>
                      <a:pt x="468" y="5167"/>
                    </a:lnTo>
                    <a:lnTo>
                      <a:pt x="453" y="5256"/>
                    </a:lnTo>
                    <a:lnTo>
                      <a:pt x="438" y="5346"/>
                    </a:lnTo>
                    <a:lnTo>
                      <a:pt x="423" y="5436"/>
                    </a:lnTo>
                    <a:lnTo>
                      <a:pt x="408" y="5527"/>
                    </a:lnTo>
                    <a:lnTo>
                      <a:pt x="393" y="5618"/>
                    </a:lnTo>
                    <a:lnTo>
                      <a:pt x="378" y="5710"/>
                    </a:lnTo>
                    <a:lnTo>
                      <a:pt x="363" y="5802"/>
                    </a:lnTo>
                    <a:lnTo>
                      <a:pt x="348" y="5894"/>
                    </a:lnTo>
                    <a:lnTo>
                      <a:pt x="333" y="5987"/>
                    </a:lnTo>
                    <a:lnTo>
                      <a:pt x="318" y="6081"/>
                    </a:lnTo>
                    <a:lnTo>
                      <a:pt x="303" y="6175"/>
                    </a:lnTo>
                    <a:lnTo>
                      <a:pt x="288" y="6268"/>
                    </a:lnTo>
                    <a:lnTo>
                      <a:pt x="273" y="6363"/>
                    </a:lnTo>
                    <a:lnTo>
                      <a:pt x="258" y="6458"/>
                    </a:lnTo>
                    <a:lnTo>
                      <a:pt x="243" y="6554"/>
                    </a:lnTo>
                    <a:lnTo>
                      <a:pt x="228" y="6650"/>
                    </a:lnTo>
                    <a:lnTo>
                      <a:pt x="213" y="6746"/>
                    </a:lnTo>
                    <a:lnTo>
                      <a:pt x="198" y="6843"/>
                    </a:lnTo>
                    <a:cubicBezTo>
                      <a:pt x="190" y="6896"/>
                      <a:pt x="141" y="6931"/>
                      <a:pt x="89" y="6923"/>
                    </a:cubicBezTo>
                    <a:cubicBezTo>
                      <a:pt x="36" y="6915"/>
                      <a:pt x="0" y="6866"/>
                      <a:pt x="9" y="6814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8" name="Freeform 13"/>
              <p:cNvSpPr>
                <a:spLocks/>
              </p:cNvSpPr>
              <p:nvPr/>
            </p:nvSpPr>
            <p:spPr bwMode="auto">
              <a:xfrm>
                <a:off x="9915979" y="3171746"/>
                <a:ext cx="743026" cy="350603"/>
              </a:xfrm>
              <a:custGeom>
                <a:avLst/>
                <a:gdLst>
                  <a:gd name="T0" fmla="*/ 311 w 10201"/>
                  <a:gd name="T1" fmla="*/ 2229 h 20885"/>
                  <a:gd name="T2" fmla="*/ 629 w 10201"/>
                  <a:gd name="T3" fmla="*/ 1083 h 20885"/>
                  <a:gd name="T4" fmla="*/ 953 w 10201"/>
                  <a:gd name="T5" fmla="*/ 336 h 20885"/>
                  <a:gd name="T6" fmla="*/ 1326 w 10201"/>
                  <a:gd name="T7" fmla="*/ 7 h 20885"/>
                  <a:gd name="T8" fmla="*/ 1740 w 10201"/>
                  <a:gd name="T9" fmla="*/ 207 h 20885"/>
                  <a:gd name="T10" fmla="*/ 2071 w 10201"/>
                  <a:gd name="T11" fmla="*/ 851 h 20885"/>
                  <a:gd name="T12" fmla="*/ 2390 w 10201"/>
                  <a:gd name="T13" fmla="*/ 1895 h 20885"/>
                  <a:gd name="T14" fmla="*/ 2707 w 10201"/>
                  <a:gd name="T15" fmla="*/ 3310 h 20885"/>
                  <a:gd name="T16" fmla="*/ 3023 w 10201"/>
                  <a:gd name="T17" fmla="*/ 5036 h 20885"/>
                  <a:gd name="T18" fmla="*/ 3338 w 10201"/>
                  <a:gd name="T19" fmla="*/ 6998 h 20885"/>
                  <a:gd name="T20" fmla="*/ 3654 w 10201"/>
                  <a:gd name="T21" fmla="*/ 9109 h 20885"/>
                  <a:gd name="T22" fmla="*/ 3969 w 10201"/>
                  <a:gd name="T23" fmla="*/ 11277 h 20885"/>
                  <a:gd name="T24" fmla="*/ 4285 w 10201"/>
                  <a:gd name="T25" fmla="*/ 13407 h 20885"/>
                  <a:gd name="T26" fmla="*/ 4600 w 10201"/>
                  <a:gd name="T27" fmla="*/ 15406 h 20885"/>
                  <a:gd name="T28" fmla="*/ 4916 w 10201"/>
                  <a:gd name="T29" fmla="*/ 17184 h 20885"/>
                  <a:gd name="T30" fmla="*/ 5230 w 10201"/>
                  <a:gd name="T31" fmla="*/ 18665 h 20885"/>
                  <a:gd name="T32" fmla="*/ 5544 w 10201"/>
                  <a:gd name="T33" fmla="*/ 19779 h 20885"/>
                  <a:gd name="T34" fmla="*/ 5849 w 10201"/>
                  <a:gd name="T35" fmla="*/ 20469 h 20885"/>
                  <a:gd name="T36" fmla="*/ 6095 w 10201"/>
                  <a:gd name="T37" fmla="*/ 20692 h 20885"/>
                  <a:gd name="T38" fmla="*/ 6323 w 10201"/>
                  <a:gd name="T39" fmla="*/ 20541 h 20885"/>
                  <a:gd name="T40" fmla="*/ 6624 w 10201"/>
                  <a:gd name="T41" fmla="*/ 19934 h 20885"/>
                  <a:gd name="T42" fmla="*/ 6936 w 10201"/>
                  <a:gd name="T43" fmla="*/ 18892 h 20885"/>
                  <a:gd name="T44" fmla="*/ 7250 w 10201"/>
                  <a:gd name="T45" fmla="*/ 17473 h 20885"/>
                  <a:gd name="T46" fmla="*/ 7566 w 10201"/>
                  <a:gd name="T47" fmla="*/ 15742 h 20885"/>
                  <a:gd name="T48" fmla="*/ 7881 w 10201"/>
                  <a:gd name="T49" fmla="*/ 13777 h 20885"/>
                  <a:gd name="T50" fmla="*/ 8196 w 10201"/>
                  <a:gd name="T51" fmla="*/ 11663 h 20885"/>
                  <a:gd name="T52" fmla="*/ 8511 w 10201"/>
                  <a:gd name="T53" fmla="*/ 9495 h 20885"/>
                  <a:gd name="T54" fmla="*/ 8828 w 10201"/>
                  <a:gd name="T55" fmla="*/ 7366 h 20885"/>
                  <a:gd name="T56" fmla="*/ 9143 w 10201"/>
                  <a:gd name="T57" fmla="*/ 5372 h 20885"/>
                  <a:gd name="T58" fmla="*/ 9459 w 10201"/>
                  <a:gd name="T59" fmla="*/ 3598 h 20885"/>
                  <a:gd name="T60" fmla="*/ 9775 w 10201"/>
                  <a:gd name="T61" fmla="*/ 2123 h 20885"/>
                  <a:gd name="T62" fmla="*/ 10126 w 10201"/>
                  <a:gd name="T63" fmla="*/ 1544 h 20885"/>
                  <a:gd name="T64" fmla="*/ 9812 w 10201"/>
                  <a:gd name="T65" fmla="*/ 2825 h 20885"/>
                  <a:gd name="T66" fmla="*/ 9497 w 10201"/>
                  <a:gd name="T67" fmla="*/ 4444 h 20885"/>
                  <a:gd name="T68" fmla="*/ 9182 w 10201"/>
                  <a:gd name="T69" fmla="*/ 6329 h 20885"/>
                  <a:gd name="T70" fmla="*/ 8866 w 10201"/>
                  <a:gd name="T71" fmla="*/ 8396 h 20885"/>
                  <a:gd name="T72" fmla="*/ 8551 w 10201"/>
                  <a:gd name="T73" fmla="*/ 10555 h 20885"/>
                  <a:gd name="T74" fmla="*/ 8236 w 10201"/>
                  <a:gd name="T75" fmla="*/ 12711 h 20885"/>
                  <a:gd name="T76" fmla="*/ 7920 w 10201"/>
                  <a:gd name="T77" fmla="*/ 14767 h 20885"/>
                  <a:gd name="T78" fmla="*/ 7605 w 10201"/>
                  <a:gd name="T79" fmla="*/ 16635 h 20885"/>
                  <a:gd name="T80" fmla="*/ 7288 w 10201"/>
                  <a:gd name="T81" fmla="*/ 18233 h 20885"/>
                  <a:gd name="T82" fmla="*/ 6971 w 10201"/>
                  <a:gd name="T83" fmla="*/ 19494 h 20885"/>
                  <a:gd name="T84" fmla="*/ 6649 w 10201"/>
                  <a:gd name="T85" fmla="*/ 20366 h 20885"/>
                  <a:gd name="T86" fmla="*/ 6298 w 10201"/>
                  <a:gd name="T87" fmla="*/ 20829 h 20885"/>
                  <a:gd name="T88" fmla="*/ 5870 w 10201"/>
                  <a:gd name="T89" fmla="*/ 20789 h 20885"/>
                  <a:gd name="T90" fmla="*/ 5530 w 10201"/>
                  <a:gd name="T91" fmla="*/ 20274 h 20885"/>
                  <a:gd name="T92" fmla="*/ 5209 w 10201"/>
                  <a:gd name="T93" fmla="*/ 19350 h 20885"/>
                  <a:gd name="T94" fmla="*/ 4893 w 10201"/>
                  <a:gd name="T95" fmla="*/ 18042 h 20885"/>
                  <a:gd name="T96" fmla="*/ 4576 w 10201"/>
                  <a:gd name="T97" fmla="*/ 16404 h 20885"/>
                  <a:gd name="T98" fmla="*/ 4261 w 10201"/>
                  <a:gd name="T99" fmla="*/ 14506 h 20885"/>
                  <a:gd name="T100" fmla="*/ 3944 w 10201"/>
                  <a:gd name="T101" fmla="*/ 12431 h 20885"/>
                  <a:gd name="T102" fmla="*/ 3629 w 10201"/>
                  <a:gd name="T103" fmla="*/ 10270 h 20885"/>
                  <a:gd name="T104" fmla="*/ 3315 w 10201"/>
                  <a:gd name="T105" fmla="*/ 8119 h 20885"/>
                  <a:gd name="T106" fmla="*/ 2999 w 10201"/>
                  <a:gd name="T107" fmla="*/ 6070 h 20885"/>
                  <a:gd name="T108" fmla="*/ 2684 w 10201"/>
                  <a:gd name="T109" fmla="*/ 4215 h 20885"/>
                  <a:gd name="T110" fmla="*/ 2369 w 10201"/>
                  <a:gd name="T111" fmla="*/ 2636 h 20885"/>
                  <a:gd name="T112" fmla="*/ 2056 w 10201"/>
                  <a:gd name="T113" fmla="*/ 1405 h 20885"/>
                  <a:gd name="T114" fmla="*/ 1746 w 10201"/>
                  <a:gd name="T115" fmla="*/ 581 h 20885"/>
                  <a:gd name="T116" fmla="*/ 1471 w 10201"/>
                  <a:gd name="T117" fmla="*/ 216 h 20885"/>
                  <a:gd name="T118" fmla="*/ 1266 w 10201"/>
                  <a:gd name="T119" fmla="*/ 250 h 20885"/>
                  <a:gd name="T120" fmla="*/ 974 w 10201"/>
                  <a:gd name="T121" fmla="*/ 716 h 20885"/>
                  <a:gd name="T122" fmla="*/ 662 w 10201"/>
                  <a:gd name="T123" fmla="*/ 1632 h 20885"/>
                  <a:gd name="T124" fmla="*/ 348 w 10201"/>
                  <a:gd name="T125" fmla="*/ 2942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01" h="20885">
                    <a:moveTo>
                      <a:pt x="10" y="3651"/>
                    </a:moveTo>
                    <a:lnTo>
                      <a:pt x="25" y="3574"/>
                    </a:lnTo>
                    <a:lnTo>
                      <a:pt x="40" y="3496"/>
                    </a:lnTo>
                    <a:lnTo>
                      <a:pt x="55" y="3420"/>
                    </a:lnTo>
                    <a:lnTo>
                      <a:pt x="70" y="3344"/>
                    </a:lnTo>
                    <a:lnTo>
                      <a:pt x="85" y="3269"/>
                    </a:lnTo>
                    <a:lnTo>
                      <a:pt x="100" y="3194"/>
                    </a:lnTo>
                    <a:lnTo>
                      <a:pt x="115" y="3120"/>
                    </a:lnTo>
                    <a:lnTo>
                      <a:pt x="130" y="3047"/>
                    </a:lnTo>
                    <a:lnTo>
                      <a:pt x="145" y="2975"/>
                    </a:lnTo>
                    <a:lnTo>
                      <a:pt x="160" y="2903"/>
                    </a:lnTo>
                    <a:lnTo>
                      <a:pt x="176" y="2832"/>
                    </a:lnTo>
                    <a:lnTo>
                      <a:pt x="191" y="2762"/>
                    </a:lnTo>
                    <a:lnTo>
                      <a:pt x="206" y="2693"/>
                    </a:lnTo>
                    <a:lnTo>
                      <a:pt x="221" y="2624"/>
                    </a:lnTo>
                    <a:lnTo>
                      <a:pt x="236" y="2556"/>
                    </a:lnTo>
                    <a:lnTo>
                      <a:pt x="251" y="2489"/>
                    </a:lnTo>
                    <a:lnTo>
                      <a:pt x="266" y="2423"/>
                    </a:lnTo>
                    <a:lnTo>
                      <a:pt x="281" y="2357"/>
                    </a:lnTo>
                    <a:lnTo>
                      <a:pt x="296" y="2293"/>
                    </a:lnTo>
                    <a:lnTo>
                      <a:pt x="311" y="2229"/>
                    </a:lnTo>
                    <a:lnTo>
                      <a:pt x="326" y="2166"/>
                    </a:lnTo>
                    <a:lnTo>
                      <a:pt x="341" y="2104"/>
                    </a:lnTo>
                    <a:lnTo>
                      <a:pt x="356" y="2043"/>
                    </a:lnTo>
                    <a:lnTo>
                      <a:pt x="371" y="1982"/>
                    </a:lnTo>
                    <a:lnTo>
                      <a:pt x="386" y="1922"/>
                    </a:lnTo>
                    <a:lnTo>
                      <a:pt x="401" y="1863"/>
                    </a:lnTo>
                    <a:lnTo>
                      <a:pt x="417" y="1804"/>
                    </a:lnTo>
                    <a:lnTo>
                      <a:pt x="432" y="1748"/>
                    </a:lnTo>
                    <a:lnTo>
                      <a:pt x="447" y="1691"/>
                    </a:lnTo>
                    <a:lnTo>
                      <a:pt x="462" y="1635"/>
                    </a:lnTo>
                    <a:lnTo>
                      <a:pt x="477" y="1581"/>
                    </a:lnTo>
                    <a:lnTo>
                      <a:pt x="492" y="1527"/>
                    </a:lnTo>
                    <a:lnTo>
                      <a:pt x="507" y="1474"/>
                    </a:lnTo>
                    <a:lnTo>
                      <a:pt x="522" y="1422"/>
                    </a:lnTo>
                    <a:lnTo>
                      <a:pt x="537" y="1371"/>
                    </a:lnTo>
                    <a:lnTo>
                      <a:pt x="553" y="1321"/>
                    </a:lnTo>
                    <a:lnTo>
                      <a:pt x="568" y="1271"/>
                    </a:lnTo>
                    <a:lnTo>
                      <a:pt x="583" y="1223"/>
                    </a:lnTo>
                    <a:lnTo>
                      <a:pt x="600" y="1174"/>
                    </a:lnTo>
                    <a:lnTo>
                      <a:pt x="614" y="1129"/>
                    </a:lnTo>
                    <a:lnTo>
                      <a:pt x="629" y="1083"/>
                    </a:lnTo>
                    <a:lnTo>
                      <a:pt x="645" y="1038"/>
                    </a:lnTo>
                    <a:lnTo>
                      <a:pt x="660" y="994"/>
                    </a:lnTo>
                    <a:lnTo>
                      <a:pt x="675" y="951"/>
                    </a:lnTo>
                    <a:lnTo>
                      <a:pt x="690" y="909"/>
                    </a:lnTo>
                    <a:lnTo>
                      <a:pt x="706" y="868"/>
                    </a:lnTo>
                    <a:lnTo>
                      <a:pt x="721" y="828"/>
                    </a:lnTo>
                    <a:lnTo>
                      <a:pt x="736" y="788"/>
                    </a:lnTo>
                    <a:lnTo>
                      <a:pt x="751" y="750"/>
                    </a:lnTo>
                    <a:lnTo>
                      <a:pt x="767" y="712"/>
                    </a:lnTo>
                    <a:lnTo>
                      <a:pt x="782" y="676"/>
                    </a:lnTo>
                    <a:lnTo>
                      <a:pt x="797" y="641"/>
                    </a:lnTo>
                    <a:lnTo>
                      <a:pt x="813" y="606"/>
                    </a:lnTo>
                    <a:lnTo>
                      <a:pt x="829" y="572"/>
                    </a:lnTo>
                    <a:lnTo>
                      <a:pt x="844" y="540"/>
                    </a:lnTo>
                    <a:lnTo>
                      <a:pt x="859" y="508"/>
                    </a:lnTo>
                    <a:lnTo>
                      <a:pt x="875" y="477"/>
                    </a:lnTo>
                    <a:lnTo>
                      <a:pt x="890" y="446"/>
                    </a:lnTo>
                    <a:lnTo>
                      <a:pt x="907" y="417"/>
                    </a:lnTo>
                    <a:lnTo>
                      <a:pt x="922" y="390"/>
                    </a:lnTo>
                    <a:lnTo>
                      <a:pt x="937" y="362"/>
                    </a:lnTo>
                    <a:lnTo>
                      <a:pt x="953" y="336"/>
                    </a:lnTo>
                    <a:lnTo>
                      <a:pt x="969" y="311"/>
                    </a:lnTo>
                    <a:lnTo>
                      <a:pt x="985" y="286"/>
                    </a:lnTo>
                    <a:lnTo>
                      <a:pt x="1002" y="262"/>
                    </a:lnTo>
                    <a:lnTo>
                      <a:pt x="1017" y="241"/>
                    </a:lnTo>
                    <a:lnTo>
                      <a:pt x="1034" y="219"/>
                    </a:lnTo>
                    <a:lnTo>
                      <a:pt x="1050" y="198"/>
                    </a:lnTo>
                    <a:lnTo>
                      <a:pt x="1068" y="177"/>
                    </a:lnTo>
                    <a:lnTo>
                      <a:pt x="1083" y="160"/>
                    </a:lnTo>
                    <a:lnTo>
                      <a:pt x="1100" y="142"/>
                    </a:lnTo>
                    <a:lnTo>
                      <a:pt x="1120" y="123"/>
                    </a:lnTo>
                    <a:lnTo>
                      <a:pt x="1135" y="109"/>
                    </a:lnTo>
                    <a:lnTo>
                      <a:pt x="1153" y="94"/>
                    </a:lnTo>
                    <a:lnTo>
                      <a:pt x="1174" y="78"/>
                    </a:lnTo>
                    <a:lnTo>
                      <a:pt x="1189" y="67"/>
                    </a:lnTo>
                    <a:lnTo>
                      <a:pt x="1211" y="53"/>
                    </a:lnTo>
                    <a:lnTo>
                      <a:pt x="1226" y="44"/>
                    </a:lnTo>
                    <a:lnTo>
                      <a:pt x="1250" y="32"/>
                    </a:lnTo>
                    <a:lnTo>
                      <a:pt x="1265" y="25"/>
                    </a:lnTo>
                    <a:lnTo>
                      <a:pt x="1290" y="16"/>
                    </a:lnTo>
                    <a:lnTo>
                      <a:pt x="1311" y="11"/>
                    </a:lnTo>
                    <a:lnTo>
                      <a:pt x="1326" y="7"/>
                    </a:lnTo>
                    <a:lnTo>
                      <a:pt x="1355" y="2"/>
                    </a:lnTo>
                    <a:lnTo>
                      <a:pt x="1375" y="1"/>
                    </a:lnTo>
                    <a:lnTo>
                      <a:pt x="1396" y="0"/>
                    </a:lnTo>
                    <a:lnTo>
                      <a:pt x="1411" y="0"/>
                    </a:lnTo>
                    <a:lnTo>
                      <a:pt x="1439" y="3"/>
                    </a:lnTo>
                    <a:lnTo>
                      <a:pt x="1460" y="7"/>
                    </a:lnTo>
                    <a:lnTo>
                      <a:pt x="1481" y="13"/>
                    </a:lnTo>
                    <a:lnTo>
                      <a:pt x="1502" y="19"/>
                    </a:lnTo>
                    <a:lnTo>
                      <a:pt x="1522" y="27"/>
                    </a:lnTo>
                    <a:lnTo>
                      <a:pt x="1542" y="36"/>
                    </a:lnTo>
                    <a:lnTo>
                      <a:pt x="1562" y="47"/>
                    </a:lnTo>
                    <a:lnTo>
                      <a:pt x="1581" y="58"/>
                    </a:lnTo>
                    <a:lnTo>
                      <a:pt x="1600" y="71"/>
                    </a:lnTo>
                    <a:lnTo>
                      <a:pt x="1618" y="84"/>
                    </a:lnTo>
                    <a:lnTo>
                      <a:pt x="1636" y="99"/>
                    </a:lnTo>
                    <a:lnTo>
                      <a:pt x="1657" y="117"/>
                    </a:lnTo>
                    <a:lnTo>
                      <a:pt x="1672" y="131"/>
                    </a:lnTo>
                    <a:lnTo>
                      <a:pt x="1689" y="149"/>
                    </a:lnTo>
                    <a:lnTo>
                      <a:pt x="1707" y="167"/>
                    </a:lnTo>
                    <a:lnTo>
                      <a:pt x="1725" y="189"/>
                    </a:lnTo>
                    <a:lnTo>
                      <a:pt x="1740" y="207"/>
                    </a:lnTo>
                    <a:lnTo>
                      <a:pt x="1757" y="228"/>
                    </a:lnTo>
                    <a:lnTo>
                      <a:pt x="1775" y="253"/>
                    </a:lnTo>
                    <a:lnTo>
                      <a:pt x="1790" y="274"/>
                    </a:lnTo>
                    <a:lnTo>
                      <a:pt x="1806" y="297"/>
                    </a:lnTo>
                    <a:lnTo>
                      <a:pt x="1823" y="325"/>
                    </a:lnTo>
                    <a:lnTo>
                      <a:pt x="1838" y="349"/>
                    </a:lnTo>
                    <a:lnTo>
                      <a:pt x="1854" y="375"/>
                    </a:lnTo>
                    <a:lnTo>
                      <a:pt x="1870" y="405"/>
                    </a:lnTo>
                    <a:lnTo>
                      <a:pt x="1885" y="432"/>
                    </a:lnTo>
                    <a:lnTo>
                      <a:pt x="1902" y="463"/>
                    </a:lnTo>
                    <a:lnTo>
                      <a:pt x="1917" y="492"/>
                    </a:lnTo>
                    <a:lnTo>
                      <a:pt x="1932" y="524"/>
                    </a:lnTo>
                    <a:lnTo>
                      <a:pt x="1948" y="558"/>
                    </a:lnTo>
                    <a:lnTo>
                      <a:pt x="1963" y="590"/>
                    </a:lnTo>
                    <a:lnTo>
                      <a:pt x="1979" y="624"/>
                    </a:lnTo>
                    <a:lnTo>
                      <a:pt x="1995" y="661"/>
                    </a:lnTo>
                    <a:lnTo>
                      <a:pt x="2010" y="696"/>
                    </a:lnTo>
                    <a:lnTo>
                      <a:pt x="2025" y="733"/>
                    </a:lnTo>
                    <a:lnTo>
                      <a:pt x="2040" y="770"/>
                    </a:lnTo>
                    <a:lnTo>
                      <a:pt x="2056" y="809"/>
                    </a:lnTo>
                    <a:lnTo>
                      <a:pt x="2071" y="851"/>
                    </a:lnTo>
                    <a:lnTo>
                      <a:pt x="2086" y="891"/>
                    </a:lnTo>
                    <a:lnTo>
                      <a:pt x="2102" y="932"/>
                    </a:lnTo>
                    <a:lnTo>
                      <a:pt x="2117" y="975"/>
                    </a:lnTo>
                    <a:lnTo>
                      <a:pt x="2132" y="1017"/>
                    </a:lnTo>
                    <a:lnTo>
                      <a:pt x="2148" y="1062"/>
                    </a:lnTo>
                    <a:lnTo>
                      <a:pt x="2164" y="1108"/>
                    </a:lnTo>
                    <a:lnTo>
                      <a:pt x="2179" y="1155"/>
                    </a:lnTo>
                    <a:lnTo>
                      <a:pt x="2194" y="1202"/>
                    </a:lnTo>
                    <a:lnTo>
                      <a:pt x="2209" y="1249"/>
                    </a:lnTo>
                    <a:lnTo>
                      <a:pt x="2224" y="1299"/>
                    </a:lnTo>
                    <a:lnTo>
                      <a:pt x="2239" y="1348"/>
                    </a:lnTo>
                    <a:lnTo>
                      <a:pt x="2254" y="1399"/>
                    </a:lnTo>
                    <a:lnTo>
                      <a:pt x="2270" y="1452"/>
                    </a:lnTo>
                    <a:lnTo>
                      <a:pt x="2285" y="1504"/>
                    </a:lnTo>
                    <a:lnTo>
                      <a:pt x="2300" y="1557"/>
                    </a:lnTo>
                    <a:lnTo>
                      <a:pt x="2315" y="1612"/>
                    </a:lnTo>
                    <a:lnTo>
                      <a:pt x="2330" y="1666"/>
                    </a:lnTo>
                    <a:lnTo>
                      <a:pt x="2345" y="1723"/>
                    </a:lnTo>
                    <a:lnTo>
                      <a:pt x="2360" y="1780"/>
                    </a:lnTo>
                    <a:lnTo>
                      <a:pt x="2375" y="1837"/>
                    </a:lnTo>
                    <a:lnTo>
                      <a:pt x="2390" y="1895"/>
                    </a:lnTo>
                    <a:lnTo>
                      <a:pt x="2406" y="1955"/>
                    </a:lnTo>
                    <a:lnTo>
                      <a:pt x="2421" y="2015"/>
                    </a:lnTo>
                    <a:lnTo>
                      <a:pt x="2436" y="2077"/>
                    </a:lnTo>
                    <a:lnTo>
                      <a:pt x="2451" y="2139"/>
                    </a:lnTo>
                    <a:lnTo>
                      <a:pt x="2466" y="2201"/>
                    </a:lnTo>
                    <a:lnTo>
                      <a:pt x="2481" y="2264"/>
                    </a:lnTo>
                    <a:lnTo>
                      <a:pt x="2496" y="2329"/>
                    </a:lnTo>
                    <a:lnTo>
                      <a:pt x="2511" y="2394"/>
                    </a:lnTo>
                    <a:lnTo>
                      <a:pt x="2526" y="2460"/>
                    </a:lnTo>
                    <a:lnTo>
                      <a:pt x="2541" y="2526"/>
                    </a:lnTo>
                    <a:lnTo>
                      <a:pt x="2556" y="2595"/>
                    </a:lnTo>
                    <a:lnTo>
                      <a:pt x="2571" y="2663"/>
                    </a:lnTo>
                    <a:lnTo>
                      <a:pt x="2586" y="2732"/>
                    </a:lnTo>
                    <a:lnTo>
                      <a:pt x="2601" y="2801"/>
                    </a:lnTo>
                    <a:lnTo>
                      <a:pt x="2616" y="2873"/>
                    </a:lnTo>
                    <a:lnTo>
                      <a:pt x="2631" y="2944"/>
                    </a:lnTo>
                    <a:lnTo>
                      <a:pt x="2646" y="3016"/>
                    </a:lnTo>
                    <a:lnTo>
                      <a:pt x="2661" y="3088"/>
                    </a:lnTo>
                    <a:lnTo>
                      <a:pt x="2677" y="3162"/>
                    </a:lnTo>
                    <a:lnTo>
                      <a:pt x="2692" y="3236"/>
                    </a:lnTo>
                    <a:lnTo>
                      <a:pt x="2707" y="3310"/>
                    </a:lnTo>
                    <a:lnTo>
                      <a:pt x="2722" y="3387"/>
                    </a:lnTo>
                    <a:lnTo>
                      <a:pt x="2737" y="3463"/>
                    </a:lnTo>
                    <a:lnTo>
                      <a:pt x="2752" y="3540"/>
                    </a:lnTo>
                    <a:lnTo>
                      <a:pt x="2767" y="3618"/>
                    </a:lnTo>
                    <a:lnTo>
                      <a:pt x="2782" y="3696"/>
                    </a:lnTo>
                    <a:lnTo>
                      <a:pt x="2797" y="3776"/>
                    </a:lnTo>
                    <a:lnTo>
                      <a:pt x="2813" y="3853"/>
                    </a:lnTo>
                    <a:lnTo>
                      <a:pt x="2828" y="3936"/>
                    </a:lnTo>
                    <a:lnTo>
                      <a:pt x="2843" y="4017"/>
                    </a:lnTo>
                    <a:lnTo>
                      <a:pt x="2858" y="4098"/>
                    </a:lnTo>
                    <a:lnTo>
                      <a:pt x="2873" y="4180"/>
                    </a:lnTo>
                    <a:lnTo>
                      <a:pt x="2888" y="4263"/>
                    </a:lnTo>
                    <a:lnTo>
                      <a:pt x="2903" y="4346"/>
                    </a:lnTo>
                    <a:lnTo>
                      <a:pt x="2918" y="4432"/>
                    </a:lnTo>
                    <a:lnTo>
                      <a:pt x="2933" y="4516"/>
                    </a:lnTo>
                    <a:lnTo>
                      <a:pt x="2948" y="4601"/>
                    </a:lnTo>
                    <a:lnTo>
                      <a:pt x="2963" y="4687"/>
                    </a:lnTo>
                    <a:lnTo>
                      <a:pt x="2978" y="4774"/>
                    </a:lnTo>
                    <a:lnTo>
                      <a:pt x="2993" y="4860"/>
                    </a:lnTo>
                    <a:lnTo>
                      <a:pt x="3008" y="4948"/>
                    </a:lnTo>
                    <a:lnTo>
                      <a:pt x="3023" y="5036"/>
                    </a:lnTo>
                    <a:lnTo>
                      <a:pt x="3038" y="5126"/>
                    </a:lnTo>
                    <a:lnTo>
                      <a:pt x="3053" y="5215"/>
                    </a:lnTo>
                    <a:lnTo>
                      <a:pt x="3068" y="5304"/>
                    </a:lnTo>
                    <a:lnTo>
                      <a:pt x="3083" y="5395"/>
                    </a:lnTo>
                    <a:lnTo>
                      <a:pt x="3098" y="5485"/>
                    </a:lnTo>
                    <a:lnTo>
                      <a:pt x="3113" y="5576"/>
                    </a:lnTo>
                    <a:lnTo>
                      <a:pt x="3128" y="5668"/>
                    </a:lnTo>
                    <a:lnTo>
                      <a:pt x="3143" y="5760"/>
                    </a:lnTo>
                    <a:lnTo>
                      <a:pt x="3158" y="5853"/>
                    </a:lnTo>
                    <a:lnTo>
                      <a:pt x="3173" y="5946"/>
                    </a:lnTo>
                    <a:lnTo>
                      <a:pt x="3188" y="6039"/>
                    </a:lnTo>
                    <a:lnTo>
                      <a:pt x="3203" y="6133"/>
                    </a:lnTo>
                    <a:lnTo>
                      <a:pt x="3218" y="6227"/>
                    </a:lnTo>
                    <a:lnTo>
                      <a:pt x="3233" y="6322"/>
                    </a:lnTo>
                    <a:lnTo>
                      <a:pt x="3248" y="6417"/>
                    </a:lnTo>
                    <a:lnTo>
                      <a:pt x="3263" y="6514"/>
                    </a:lnTo>
                    <a:lnTo>
                      <a:pt x="3278" y="6610"/>
                    </a:lnTo>
                    <a:lnTo>
                      <a:pt x="3293" y="6706"/>
                    </a:lnTo>
                    <a:lnTo>
                      <a:pt x="3308" y="6803"/>
                    </a:lnTo>
                    <a:lnTo>
                      <a:pt x="3323" y="6900"/>
                    </a:lnTo>
                    <a:lnTo>
                      <a:pt x="3338" y="6998"/>
                    </a:lnTo>
                    <a:lnTo>
                      <a:pt x="3353" y="7095"/>
                    </a:lnTo>
                    <a:lnTo>
                      <a:pt x="3368" y="7193"/>
                    </a:lnTo>
                    <a:lnTo>
                      <a:pt x="3383" y="7292"/>
                    </a:lnTo>
                    <a:lnTo>
                      <a:pt x="3398" y="7391"/>
                    </a:lnTo>
                    <a:lnTo>
                      <a:pt x="3413" y="7490"/>
                    </a:lnTo>
                    <a:lnTo>
                      <a:pt x="3428" y="7589"/>
                    </a:lnTo>
                    <a:lnTo>
                      <a:pt x="3443" y="7689"/>
                    </a:lnTo>
                    <a:lnTo>
                      <a:pt x="3458" y="7789"/>
                    </a:lnTo>
                    <a:lnTo>
                      <a:pt x="3473" y="7889"/>
                    </a:lnTo>
                    <a:lnTo>
                      <a:pt x="3489" y="7988"/>
                    </a:lnTo>
                    <a:lnTo>
                      <a:pt x="3504" y="8090"/>
                    </a:lnTo>
                    <a:lnTo>
                      <a:pt x="3519" y="8191"/>
                    </a:lnTo>
                    <a:lnTo>
                      <a:pt x="3534" y="8292"/>
                    </a:lnTo>
                    <a:lnTo>
                      <a:pt x="3549" y="8393"/>
                    </a:lnTo>
                    <a:lnTo>
                      <a:pt x="3564" y="8496"/>
                    </a:lnTo>
                    <a:lnTo>
                      <a:pt x="3579" y="8598"/>
                    </a:lnTo>
                    <a:lnTo>
                      <a:pt x="3594" y="8698"/>
                    </a:lnTo>
                    <a:lnTo>
                      <a:pt x="3609" y="8802"/>
                    </a:lnTo>
                    <a:lnTo>
                      <a:pt x="3624" y="8904"/>
                    </a:lnTo>
                    <a:lnTo>
                      <a:pt x="3639" y="9006"/>
                    </a:lnTo>
                    <a:lnTo>
                      <a:pt x="3654" y="9109"/>
                    </a:lnTo>
                    <a:lnTo>
                      <a:pt x="3669" y="9211"/>
                    </a:lnTo>
                    <a:lnTo>
                      <a:pt x="3684" y="9314"/>
                    </a:lnTo>
                    <a:lnTo>
                      <a:pt x="3699" y="9417"/>
                    </a:lnTo>
                    <a:lnTo>
                      <a:pt x="3714" y="9520"/>
                    </a:lnTo>
                    <a:lnTo>
                      <a:pt x="3729" y="9623"/>
                    </a:lnTo>
                    <a:lnTo>
                      <a:pt x="3744" y="9726"/>
                    </a:lnTo>
                    <a:lnTo>
                      <a:pt x="3759" y="9830"/>
                    </a:lnTo>
                    <a:lnTo>
                      <a:pt x="3774" y="9933"/>
                    </a:lnTo>
                    <a:lnTo>
                      <a:pt x="3789" y="10036"/>
                    </a:lnTo>
                    <a:lnTo>
                      <a:pt x="3804" y="10140"/>
                    </a:lnTo>
                    <a:lnTo>
                      <a:pt x="3819" y="10243"/>
                    </a:lnTo>
                    <a:lnTo>
                      <a:pt x="3834" y="10347"/>
                    </a:lnTo>
                    <a:lnTo>
                      <a:pt x="3849" y="10450"/>
                    </a:lnTo>
                    <a:lnTo>
                      <a:pt x="3864" y="10554"/>
                    </a:lnTo>
                    <a:lnTo>
                      <a:pt x="3879" y="10657"/>
                    </a:lnTo>
                    <a:lnTo>
                      <a:pt x="3894" y="10761"/>
                    </a:lnTo>
                    <a:lnTo>
                      <a:pt x="3909" y="10864"/>
                    </a:lnTo>
                    <a:lnTo>
                      <a:pt x="3924" y="10967"/>
                    </a:lnTo>
                    <a:lnTo>
                      <a:pt x="3939" y="11071"/>
                    </a:lnTo>
                    <a:lnTo>
                      <a:pt x="3954" y="11174"/>
                    </a:lnTo>
                    <a:lnTo>
                      <a:pt x="3969" y="11277"/>
                    </a:lnTo>
                    <a:lnTo>
                      <a:pt x="3984" y="11380"/>
                    </a:lnTo>
                    <a:lnTo>
                      <a:pt x="3999" y="11483"/>
                    </a:lnTo>
                    <a:lnTo>
                      <a:pt x="4014" y="11586"/>
                    </a:lnTo>
                    <a:lnTo>
                      <a:pt x="4029" y="11689"/>
                    </a:lnTo>
                    <a:lnTo>
                      <a:pt x="4044" y="11791"/>
                    </a:lnTo>
                    <a:lnTo>
                      <a:pt x="4059" y="11894"/>
                    </a:lnTo>
                    <a:lnTo>
                      <a:pt x="4074" y="11996"/>
                    </a:lnTo>
                    <a:lnTo>
                      <a:pt x="4089" y="12098"/>
                    </a:lnTo>
                    <a:lnTo>
                      <a:pt x="4104" y="12200"/>
                    </a:lnTo>
                    <a:lnTo>
                      <a:pt x="4119" y="12302"/>
                    </a:lnTo>
                    <a:lnTo>
                      <a:pt x="4134" y="12404"/>
                    </a:lnTo>
                    <a:lnTo>
                      <a:pt x="4149" y="12504"/>
                    </a:lnTo>
                    <a:lnTo>
                      <a:pt x="4165" y="12606"/>
                    </a:lnTo>
                    <a:lnTo>
                      <a:pt x="4180" y="12707"/>
                    </a:lnTo>
                    <a:lnTo>
                      <a:pt x="4195" y="12807"/>
                    </a:lnTo>
                    <a:lnTo>
                      <a:pt x="4210" y="12908"/>
                    </a:lnTo>
                    <a:lnTo>
                      <a:pt x="4225" y="13008"/>
                    </a:lnTo>
                    <a:lnTo>
                      <a:pt x="4240" y="13108"/>
                    </a:lnTo>
                    <a:lnTo>
                      <a:pt x="4255" y="13208"/>
                    </a:lnTo>
                    <a:lnTo>
                      <a:pt x="4270" y="13308"/>
                    </a:lnTo>
                    <a:lnTo>
                      <a:pt x="4285" y="13407"/>
                    </a:lnTo>
                    <a:lnTo>
                      <a:pt x="4300" y="13506"/>
                    </a:lnTo>
                    <a:lnTo>
                      <a:pt x="4315" y="13605"/>
                    </a:lnTo>
                    <a:lnTo>
                      <a:pt x="4330" y="13703"/>
                    </a:lnTo>
                    <a:lnTo>
                      <a:pt x="4345" y="13801"/>
                    </a:lnTo>
                    <a:lnTo>
                      <a:pt x="4360" y="13898"/>
                    </a:lnTo>
                    <a:lnTo>
                      <a:pt x="4375" y="13996"/>
                    </a:lnTo>
                    <a:lnTo>
                      <a:pt x="4390" y="14093"/>
                    </a:lnTo>
                    <a:lnTo>
                      <a:pt x="4405" y="14189"/>
                    </a:lnTo>
                    <a:lnTo>
                      <a:pt x="4420" y="14285"/>
                    </a:lnTo>
                    <a:lnTo>
                      <a:pt x="4435" y="14381"/>
                    </a:lnTo>
                    <a:lnTo>
                      <a:pt x="4450" y="14477"/>
                    </a:lnTo>
                    <a:lnTo>
                      <a:pt x="4465" y="14571"/>
                    </a:lnTo>
                    <a:lnTo>
                      <a:pt x="4480" y="14665"/>
                    </a:lnTo>
                    <a:lnTo>
                      <a:pt x="4495" y="14760"/>
                    </a:lnTo>
                    <a:lnTo>
                      <a:pt x="4510" y="14853"/>
                    </a:lnTo>
                    <a:lnTo>
                      <a:pt x="4525" y="14947"/>
                    </a:lnTo>
                    <a:lnTo>
                      <a:pt x="4540" y="15039"/>
                    </a:lnTo>
                    <a:lnTo>
                      <a:pt x="4555" y="15132"/>
                    </a:lnTo>
                    <a:lnTo>
                      <a:pt x="4570" y="15224"/>
                    </a:lnTo>
                    <a:lnTo>
                      <a:pt x="4585" y="15315"/>
                    </a:lnTo>
                    <a:lnTo>
                      <a:pt x="4600" y="15406"/>
                    </a:lnTo>
                    <a:lnTo>
                      <a:pt x="4615" y="15497"/>
                    </a:lnTo>
                    <a:lnTo>
                      <a:pt x="4630" y="15586"/>
                    </a:lnTo>
                    <a:lnTo>
                      <a:pt x="4645" y="15676"/>
                    </a:lnTo>
                    <a:lnTo>
                      <a:pt x="4660" y="15765"/>
                    </a:lnTo>
                    <a:lnTo>
                      <a:pt x="4675" y="15852"/>
                    </a:lnTo>
                    <a:lnTo>
                      <a:pt x="4690" y="15940"/>
                    </a:lnTo>
                    <a:lnTo>
                      <a:pt x="4705" y="16027"/>
                    </a:lnTo>
                    <a:lnTo>
                      <a:pt x="4720" y="16114"/>
                    </a:lnTo>
                    <a:lnTo>
                      <a:pt x="4735" y="16200"/>
                    </a:lnTo>
                    <a:lnTo>
                      <a:pt x="4750" y="16286"/>
                    </a:lnTo>
                    <a:lnTo>
                      <a:pt x="4765" y="16371"/>
                    </a:lnTo>
                    <a:lnTo>
                      <a:pt x="4780" y="16455"/>
                    </a:lnTo>
                    <a:lnTo>
                      <a:pt x="4795" y="16539"/>
                    </a:lnTo>
                    <a:lnTo>
                      <a:pt x="4810" y="16621"/>
                    </a:lnTo>
                    <a:lnTo>
                      <a:pt x="4825" y="16704"/>
                    </a:lnTo>
                    <a:lnTo>
                      <a:pt x="4841" y="16784"/>
                    </a:lnTo>
                    <a:lnTo>
                      <a:pt x="4856" y="16867"/>
                    </a:lnTo>
                    <a:lnTo>
                      <a:pt x="4871" y="16947"/>
                    </a:lnTo>
                    <a:lnTo>
                      <a:pt x="4886" y="17027"/>
                    </a:lnTo>
                    <a:lnTo>
                      <a:pt x="4901" y="17107"/>
                    </a:lnTo>
                    <a:lnTo>
                      <a:pt x="4916" y="17184"/>
                    </a:lnTo>
                    <a:lnTo>
                      <a:pt x="4931" y="17262"/>
                    </a:lnTo>
                    <a:lnTo>
                      <a:pt x="4946" y="17340"/>
                    </a:lnTo>
                    <a:lnTo>
                      <a:pt x="4961" y="17416"/>
                    </a:lnTo>
                    <a:lnTo>
                      <a:pt x="4976" y="17492"/>
                    </a:lnTo>
                    <a:lnTo>
                      <a:pt x="4991" y="17567"/>
                    </a:lnTo>
                    <a:lnTo>
                      <a:pt x="5006" y="17642"/>
                    </a:lnTo>
                    <a:lnTo>
                      <a:pt x="5021" y="17715"/>
                    </a:lnTo>
                    <a:lnTo>
                      <a:pt x="5036" y="17788"/>
                    </a:lnTo>
                    <a:lnTo>
                      <a:pt x="5050" y="17860"/>
                    </a:lnTo>
                    <a:lnTo>
                      <a:pt x="5065" y="17932"/>
                    </a:lnTo>
                    <a:lnTo>
                      <a:pt x="5080" y="18001"/>
                    </a:lnTo>
                    <a:lnTo>
                      <a:pt x="5095" y="18071"/>
                    </a:lnTo>
                    <a:lnTo>
                      <a:pt x="5110" y="18141"/>
                    </a:lnTo>
                    <a:lnTo>
                      <a:pt x="5125" y="18209"/>
                    </a:lnTo>
                    <a:lnTo>
                      <a:pt x="5140" y="18277"/>
                    </a:lnTo>
                    <a:lnTo>
                      <a:pt x="5155" y="18343"/>
                    </a:lnTo>
                    <a:lnTo>
                      <a:pt x="5170" y="18409"/>
                    </a:lnTo>
                    <a:lnTo>
                      <a:pt x="5185" y="18474"/>
                    </a:lnTo>
                    <a:lnTo>
                      <a:pt x="5200" y="18539"/>
                    </a:lnTo>
                    <a:lnTo>
                      <a:pt x="5215" y="18603"/>
                    </a:lnTo>
                    <a:lnTo>
                      <a:pt x="5230" y="18665"/>
                    </a:lnTo>
                    <a:lnTo>
                      <a:pt x="5245" y="18727"/>
                    </a:lnTo>
                    <a:lnTo>
                      <a:pt x="5260" y="18788"/>
                    </a:lnTo>
                    <a:lnTo>
                      <a:pt x="5275" y="18849"/>
                    </a:lnTo>
                    <a:lnTo>
                      <a:pt x="5290" y="18907"/>
                    </a:lnTo>
                    <a:lnTo>
                      <a:pt x="5305" y="18966"/>
                    </a:lnTo>
                    <a:lnTo>
                      <a:pt x="5319" y="19023"/>
                    </a:lnTo>
                    <a:lnTo>
                      <a:pt x="5334" y="19080"/>
                    </a:lnTo>
                    <a:lnTo>
                      <a:pt x="5349" y="19136"/>
                    </a:lnTo>
                    <a:lnTo>
                      <a:pt x="5364" y="19190"/>
                    </a:lnTo>
                    <a:lnTo>
                      <a:pt x="5379" y="19245"/>
                    </a:lnTo>
                    <a:lnTo>
                      <a:pt x="5394" y="19297"/>
                    </a:lnTo>
                    <a:lnTo>
                      <a:pt x="5409" y="19350"/>
                    </a:lnTo>
                    <a:lnTo>
                      <a:pt x="5424" y="19402"/>
                    </a:lnTo>
                    <a:lnTo>
                      <a:pt x="5438" y="19451"/>
                    </a:lnTo>
                    <a:lnTo>
                      <a:pt x="5453" y="19501"/>
                    </a:lnTo>
                    <a:lnTo>
                      <a:pt x="5468" y="19549"/>
                    </a:lnTo>
                    <a:lnTo>
                      <a:pt x="5483" y="19597"/>
                    </a:lnTo>
                    <a:lnTo>
                      <a:pt x="5498" y="19645"/>
                    </a:lnTo>
                    <a:lnTo>
                      <a:pt x="5513" y="19688"/>
                    </a:lnTo>
                    <a:lnTo>
                      <a:pt x="5529" y="19734"/>
                    </a:lnTo>
                    <a:lnTo>
                      <a:pt x="5544" y="19779"/>
                    </a:lnTo>
                    <a:lnTo>
                      <a:pt x="5558" y="19821"/>
                    </a:lnTo>
                    <a:lnTo>
                      <a:pt x="5573" y="19864"/>
                    </a:lnTo>
                    <a:lnTo>
                      <a:pt x="5588" y="19903"/>
                    </a:lnTo>
                    <a:lnTo>
                      <a:pt x="5603" y="19944"/>
                    </a:lnTo>
                    <a:lnTo>
                      <a:pt x="5617" y="19984"/>
                    </a:lnTo>
                    <a:lnTo>
                      <a:pt x="5632" y="20020"/>
                    </a:lnTo>
                    <a:lnTo>
                      <a:pt x="5647" y="20058"/>
                    </a:lnTo>
                    <a:lnTo>
                      <a:pt x="5661" y="20094"/>
                    </a:lnTo>
                    <a:lnTo>
                      <a:pt x="5676" y="20130"/>
                    </a:lnTo>
                    <a:lnTo>
                      <a:pt x="5691" y="20164"/>
                    </a:lnTo>
                    <a:lnTo>
                      <a:pt x="5705" y="20197"/>
                    </a:lnTo>
                    <a:lnTo>
                      <a:pt x="5720" y="20229"/>
                    </a:lnTo>
                    <a:lnTo>
                      <a:pt x="5734" y="20260"/>
                    </a:lnTo>
                    <a:lnTo>
                      <a:pt x="5748" y="20288"/>
                    </a:lnTo>
                    <a:lnTo>
                      <a:pt x="5763" y="20318"/>
                    </a:lnTo>
                    <a:lnTo>
                      <a:pt x="5778" y="20345"/>
                    </a:lnTo>
                    <a:lnTo>
                      <a:pt x="5792" y="20372"/>
                    </a:lnTo>
                    <a:lnTo>
                      <a:pt x="5806" y="20398"/>
                    </a:lnTo>
                    <a:lnTo>
                      <a:pt x="5821" y="20422"/>
                    </a:lnTo>
                    <a:lnTo>
                      <a:pt x="5835" y="20446"/>
                    </a:lnTo>
                    <a:lnTo>
                      <a:pt x="5849" y="20469"/>
                    </a:lnTo>
                    <a:lnTo>
                      <a:pt x="5863" y="20490"/>
                    </a:lnTo>
                    <a:lnTo>
                      <a:pt x="5877" y="20510"/>
                    </a:lnTo>
                    <a:lnTo>
                      <a:pt x="5891" y="20530"/>
                    </a:lnTo>
                    <a:lnTo>
                      <a:pt x="5904" y="20548"/>
                    </a:lnTo>
                    <a:lnTo>
                      <a:pt x="5918" y="20565"/>
                    </a:lnTo>
                    <a:lnTo>
                      <a:pt x="5931" y="20581"/>
                    </a:lnTo>
                    <a:lnTo>
                      <a:pt x="5944" y="20596"/>
                    </a:lnTo>
                    <a:lnTo>
                      <a:pt x="5958" y="20610"/>
                    </a:lnTo>
                    <a:lnTo>
                      <a:pt x="5968" y="20619"/>
                    </a:lnTo>
                    <a:lnTo>
                      <a:pt x="5983" y="20633"/>
                    </a:lnTo>
                    <a:lnTo>
                      <a:pt x="5995" y="20644"/>
                    </a:lnTo>
                    <a:lnTo>
                      <a:pt x="6007" y="20654"/>
                    </a:lnTo>
                    <a:lnTo>
                      <a:pt x="6016" y="20659"/>
                    </a:lnTo>
                    <a:lnTo>
                      <a:pt x="6031" y="20669"/>
                    </a:lnTo>
                    <a:lnTo>
                      <a:pt x="6042" y="20675"/>
                    </a:lnTo>
                    <a:lnTo>
                      <a:pt x="6048" y="20677"/>
                    </a:lnTo>
                    <a:lnTo>
                      <a:pt x="6063" y="20684"/>
                    </a:lnTo>
                    <a:lnTo>
                      <a:pt x="6073" y="20688"/>
                    </a:lnTo>
                    <a:lnTo>
                      <a:pt x="6077" y="20689"/>
                    </a:lnTo>
                    <a:lnTo>
                      <a:pt x="6092" y="20693"/>
                    </a:lnTo>
                    <a:lnTo>
                      <a:pt x="6095" y="20692"/>
                    </a:lnTo>
                    <a:lnTo>
                      <a:pt x="6104" y="20693"/>
                    </a:lnTo>
                    <a:lnTo>
                      <a:pt x="6120" y="20694"/>
                    </a:lnTo>
                    <a:lnTo>
                      <a:pt x="6122" y="20693"/>
                    </a:lnTo>
                    <a:lnTo>
                      <a:pt x="6131" y="20691"/>
                    </a:lnTo>
                    <a:lnTo>
                      <a:pt x="6146" y="20689"/>
                    </a:lnTo>
                    <a:lnTo>
                      <a:pt x="6149" y="20688"/>
                    </a:lnTo>
                    <a:lnTo>
                      <a:pt x="6158" y="20684"/>
                    </a:lnTo>
                    <a:lnTo>
                      <a:pt x="6168" y="20680"/>
                    </a:lnTo>
                    <a:lnTo>
                      <a:pt x="6183" y="20674"/>
                    </a:lnTo>
                    <a:lnTo>
                      <a:pt x="6188" y="20671"/>
                    </a:lnTo>
                    <a:lnTo>
                      <a:pt x="6199" y="20664"/>
                    </a:lnTo>
                    <a:lnTo>
                      <a:pt x="6210" y="20657"/>
                    </a:lnTo>
                    <a:lnTo>
                      <a:pt x="6222" y="20648"/>
                    </a:lnTo>
                    <a:lnTo>
                      <a:pt x="6233" y="20639"/>
                    </a:lnTo>
                    <a:lnTo>
                      <a:pt x="6246" y="20628"/>
                    </a:lnTo>
                    <a:lnTo>
                      <a:pt x="6258" y="20616"/>
                    </a:lnTo>
                    <a:lnTo>
                      <a:pt x="6271" y="20604"/>
                    </a:lnTo>
                    <a:lnTo>
                      <a:pt x="6283" y="20590"/>
                    </a:lnTo>
                    <a:lnTo>
                      <a:pt x="6295" y="20576"/>
                    </a:lnTo>
                    <a:lnTo>
                      <a:pt x="6310" y="20558"/>
                    </a:lnTo>
                    <a:lnTo>
                      <a:pt x="6323" y="20541"/>
                    </a:lnTo>
                    <a:lnTo>
                      <a:pt x="6337" y="20523"/>
                    </a:lnTo>
                    <a:lnTo>
                      <a:pt x="6350" y="20504"/>
                    </a:lnTo>
                    <a:lnTo>
                      <a:pt x="6364" y="20483"/>
                    </a:lnTo>
                    <a:lnTo>
                      <a:pt x="6377" y="20463"/>
                    </a:lnTo>
                    <a:lnTo>
                      <a:pt x="6392" y="20439"/>
                    </a:lnTo>
                    <a:lnTo>
                      <a:pt x="6406" y="20415"/>
                    </a:lnTo>
                    <a:lnTo>
                      <a:pt x="6420" y="20390"/>
                    </a:lnTo>
                    <a:lnTo>
                      <a:pt x="6435" y="20365"/>
                    </a:lnTo>
                    <a:lnTo>
                      <a:pt x="6448" y="20338"/>
                    </a:lnTo>
                    <a:lnTo>
                      <a:pt x="6463" y="20309"/>
                    </a:lnTo>
                    <a:lnTo>
                      <a:pt x="6478" y="20281"/>
                    </a:lnTo>
                    <a:lnTo>
                      <a:pt x="6492" y="20251"/>
                    </a:lnTo>
                    <a:lnTo>
                      <a:pt x="6507" y="20220"/>
                    </a:lnTo>
                    <a:lnTo>
                      <a:pt x="6521" y="20188"/>
                    </a:lnTo>
                    <a:lnTo>
                      <a:pt x="6536" y="20154"/>
                    </a:lnTo>
                    <a:lnTo>
                      <a:pt x="6550" y="20120"/>
                    </a:lnTo>
                    <a:lnTo>
                      <a:pt x="6565" y="20085"/>
                    </a:lnTo>
                    <a:lnTo>
                      <a:pt x="6580" y="20048"/>
                    </a:lnTo>
                    <a:lnTo>
                      <a:pt x="6594" y="20011"/>
                    </a:lnTo>
                    <a:lnTo>
                      <a:pt x="6609" y="19973"/>
                    </a:lnTo>
                    <a:lnTo>
                      <a:pt x="6624" y="19934"/>
                    </a:lnTo>
                    <a:lnTo>
                      <a:pt x="6638" y="19893"/>
                    </a:lnTo>
                    <a:lnTo>
                      <a:pt x="6653" y="19852"/>
                    </a:lnTo>
                    <a:lnTo>
                      <a:pt x="6668" y="19810"/>
                    </a:lnTo>
                    <a:lnTo>
                      <a:pt x="6684" y="19766"/>
                    </a:lnTo>
                    <a:lnTo>
                      <a:pt x="6698" y="19723"/>
                    </a:lnTo>
                    <a:lnTo>
                      <a:pt x="6713" y="19678"/>
                    </a:lnTo>
                    <a:lnTo>
                      <a:pt x="6728" y="19632"/>
                    </a:lnTo>
                    <a:lnTo>
                      <a:pt x="6743" y="19585"/>
                    </a:lnTo>
                    <a:lnTo>
                      <a:pt x="6758" y="19537"/>
                    </a:lnTo>
                    <a:lnTo>
                      <a:pt x="6773" y="19488"/>
                    </a:lnTo>
                    <a:lnTo>
                      <a:pt x="6788" y="19439"/>
                    </a:lnTo>
                    <a:lnTo>
                      <a:pt x="6802" y="19388"/>
                    </a:lnTo>
                    <a:lnTo>
                      <a:pt x="6817" y="19337"/>
                    </a:lnTo>
                    <a:lnTo>
                      <a:pt x="6832" y="19284"/>
                    </a:lnTo>
                    <a:lnTo>
                      <a:pt x="6847" y="19231"/>
                    </a:lnTo>
                    <a:lnTo>
                      <a:pt x="6862" y="19177"/>
                    </a:lnTo>
                    <a:lnTo>
                      <a:pt x="6877" y="19122"/>
                    </a:lnTo>
                    <a:lnTo>
                      <a:pt x="6892" y="19066"/>
                    </a:lnTo>
                    <a:lnTo>
                      <a:pt x="6907" y="19008"/>
                    </a:lnTo>
                    <a:lnTo>
                      <a:pt x="6922" y="18950"/>
                    </a:lnTo>
                    <a:lnTo>
                      <a:pt x="6936" y="18892"/>
                    </a:lnTo>
                    <a:lnTo>
                      <a:pt x="6951" y="18833"/>
                    </a:lnTo>
                    <a:lnTo>
                      <a:pt x="6966" y="18773"/>
                    </a:lnTo>
                    <a:lnTo>
                      <a:pt x="6981" y="18711"/>
                    </a:lnTo>
                    <a:lnTo>
                      <a:pt x="6996" y="18649"/>
                    </a:lnTo>
                    <a:lnTo>
                      <a:pt x="7011" y="18586"/>
                    </a:lnTo>
                    <a:lnTo>
                      <a:pt x="7026" y="18523"/>
                    </a:lnTo>
                    <a:lnTo>
                      <a:pt x="7041" y="18458"/>
                    </a:lnTo>
                    <a:lnTo>
                      <a:pt x="7056" y="18393"/>
                    </a:lnTo>
                    <a:lnTo>
                      <a:pt x="7071" y="18326"/>
                    </a:lnTo>
                    <a:lnTo>
                      <a:pt x="7086" y="18259"/>
                    </a:lnTo>
                    <a:lnTo>
                      <a:pt x="7101" y="18192"/>
                    </a:lnTo>
                    <a:lnTo>
                      <a:pt x="7116" y="18124"/>
                    </a:lnTo>
                    <a:lnTo>
                      <a:pt x="7131" y="18054"/>
                    </a:lnTo>
                    <a:lnTo>
                      <a:pt x="7146" y="17984"/>
                    </a:lnTo>
                    <a:lnTo>
                      <a:pt x="7161" y="17914"/>
                    </a:lnTo>
                    <a:lnTo>
                      <a:pt x="7175" y="17842"/>
                    </a:lnTo>
                    <a:lnTo>
                      <a:pt x="7190" y="17770"/>
                    </a:lnTo>
                    <a:lnTo>
                      <a:pt x="7205" y="17696"/>
                    </a:lnTo>
                    <a:lnTo>
                      <a:pt x="7220" y="17623"/>
                    </a:lnTo>
                    <a:lnTo>
                      <a:pt x="7235" y="17549"/>
                    </a:lnTo>
                    <a:lnTo>
                      <a:pt x="7250" y="17473"/>
                    </a:lnTo>
                    <a:lnTo>
                      <a:pt x="7265" y="17397"/>
                    </a:lnTo>
                    <a:lnTo>
                      <a:pt x="7280" y="17321"/>
                    </a:lnTo>
                    <a:lnTo>
                      <a:pt x="7295" y="17243"/>
                    </a:lnTo>
                    <a:lnTo>
                      <a:pt x="7310" y="17165"/>
                    </a:lnTo>
                    <a:lnTo>
                      <a:pt x="7325" y="17087"/>
                    </a:lnTo>
                    <a:lnTo>
                      <a:pt x="7340" y="17008"/>
                    </a:lnTo>
                    <a:lnTo>
                      <a:pt x="7356" y="16926"/>
                    </a:lnTo>
                    <a:lnTo>
                      <a:pt x="7371" y="16847"/>
                    </a:lnTo>
                    <a:lnTo>
                      <a:pt x="7386" y="16765"/>
                    </a:lnTo>
                    <a:lnTo>
                      <a:pt x="7401" y="16683"/>
                    </a:lnTo>
                    <a:lnTo>
                      <a:pt x="7416" y="16600"/>
                    </a:lnTo>
                    <a:lnTo>
                      <a:pt x="7431" y="16517"/>
                    </a:lnTo>
                    <a:lnTo>
                      <a:pt x="7446" y="16434"/>
                    </a:lnTo>
                    <a:lnTo>
                      <a:pt x="7461" y="16350"/>
                    </a:lnTo>
                    <a:lnTo>
                      <a:pt x="7476" y="16265"/>
                    </a:lnTo>
                    <a:lnTo>
                      <a:pt x="7491" y="16179"/>
                    </a:lnTo>
                    <a:lnTo>
                      <a:pt x="7506" y="16093"/>
                    </a:lnTo>
                    <a:lnTo>
                      <a:pt x="7521" y="16006"/>
                    </a:lnTo>
                    <a:lnTo>
                      <a:pt x="7536" y="15918"/>
                    </a:lnTo>
                    <a:lnTo>
                      <a:pt x="7551" y="15830"/>
                    </a:lnTo>
                    <a:lnTo>
                      <a:pt x="7566" y="15742"/>
                    </a:lnTo>
                    <a:lnTo>
                      <a:pt x="7581" y="15654"/>
                    </a:lnTo>
                    <a:lnTo>
                      <a:pt x="7596" y="15564"/>
                    </a:lnTo>
                    <a:lnTo>
                      <a:pt x="7611" y="15474"/>
                    </a:lnTo>
                    <a:lnTo>
                      <a:pt x="7626" y="15384"/>
                    </a:lnTo>
                    <a:lnTo>
                      <a:pt x="7641" y="15292"/>
                    </a:lnTo>
                    <a:lnTo>
                      <a:pt x="7656" y="15201"/>
                    </a:lnTo>
                    <a:lnTo>
                      <a:pt x="7671" y="15109"/>
                    </a:lnTo>
                    <a:lnTo>
                      <a:pt x="7686" y="15016"/>
                    </a:lnTo>
                    <a:lnTo>
                      <a:pt x="7701" y="14923"/>
                    </a:lnTo>
                    <a:lnTo>
                      <a:pt x="7716" y="14830"/>
                    </a:lnTo>
                    <a:lnTo>
                      <a:pt x="7731" y="14736"/>
                    </a:lnTo>
                    <a:lnTo>
                      <a:pt x="7746" y="14642"/>
                    </a:lnTo>
                    <a:lnTo>
                      <a:pt x="7761" y="14547"/>
                    </a:lnTo>
                    <a:lnTo>
                      <a:pt x="7776" y="14452"/>
                    </a:lnTo>
                    <a:lnTo>
                      <a:pt x="7791" y="14357"/>
                    </a:lnTo>
                    <a:lnTo>
                      <a:pt x="7806" y="14262"/>
                    </a:lnTo>
                    <a:lnTo>
                      <a:pt x="7821" y="14165"/>
                    </a:lnTo>
                    <a:lnTo>
                      <a:pt x="7836" y="14069"/>
                    </a:lnTo>
                    <a:lnTo>
                      <a:pt x="7851" y="13972"/>
                    </a:lnTo>
                    <a:lnTo>
                      <a:pt x="7866" y="13874"/>
                    </a:lnTo>
                    <a:lnTo>
                      <a:pt x="7881" y="13777"/>
                    </a:lnTo>
                    <a:lnTo>
                      <a:pt x="7896" y="13678"/>
                    </a:lnTo>
                    <a:lnTo>
                      <a:pt x="7911" y="13580"/>
                    </a:lnTo>
                    <a:lnTo>
                      <a:pt x="7926" y="13481"/>
                    </a:lnTo>
                    <a:lnTo>
                      <a:pt x="7941" y="13382"/>
                    </a:lnTo>
                    <a:lnTo>
                      <a:pt x="7956" y="13283"/>
                    </a:lnTo>
                    <a:lnTo>
                      <a:pt x="7971" y="13183"/>
                    </a:lnTo>
                    <a:lnTo>
                      <a:pt x="7986" y="13084"/>
                    </a:lnTo>
                    <a:lnTo>
                      <a:pt x="8001" y="12983"/>
                    </a:lnTo>
                    <a:lnTo>
                      <a:pt x="8016" y="12883"/>
                    </a:lnTo>
                    <a:lnTo>
                      <a:pt x="8032" y="12781"/>
                    </a:lnTo>
                    <a:lnTo>
                      <a:pt x="8047" y="12682"/>
                    </a:lnTo>
                    <a:lnTo>
                      <a:pt x="8062" y="12581"/>
                    </a:lnTo>
                    <a:lnTo>
                      <a:pt x="8076" y="12480"/>
                    </a:lnTo>
                    <a:lnTo>
                      <a:pt x="8092" y="12378"/>
                    </a:lnTo>
                    <a:lnTo>
                      <a:pt x="8106" y="12277"/>
                    </a:lnTo>
                    <a:lnTo>
                      <a:pt x="8121" y="12175"/>
                    </a:lnTo>
                    <a:lnTo>
                      <a:pt x="8136" y="12073"/>
                    </a:lnTo>
                    <a:lnTo>
                      <a:pt x="8151" y="11971"/>
                    </a:lnTo>
                    <a:lnTo>
                      <a:pt x="8166" y="11868"/>
                    </a:lnTo>
                    <a:lnTo>
                      <a:pt x="8181" y="11766"/>
                    </a:lnTo>
                    <a:lnTo>
                      <a:pt x="8196" y="11663"/>
                    </a:lnTo>
                    <a:lnTo>
                      <a:pt x="8211" y="11560"/>
                    </a:lnTo>
                    <a:lnTo>
                      <a:pt x="8226" y="11458"/>
                    </a:lnTo>
                    <a:lnTo>
                      <a:pt x="8241" y="11355"/>
                    </a:lnTo>
                    <a:lnTo>
                      <a:pt x="8256" y="11251"/>
                    </a:lnTo>
                    <a:lnTo>
                      <a:pt x="8271" y="11148"/>
                    </a:lnTo>
                    <a:lnTo>
                      <a:pt x="8286" y="11045"/>
                    </a:lnTo>
                    <a:lnTo>
                      <a:pt x="8301" y="10942"/>
                    </a:lnTo>
                    <a:lnTo>
                      <a:pt x="8316" y="10838"/>
                    </a:lnTo>
                    <a:lnTo>
                      <a:pt x="8331" y="10735"/>
                    </a:lnTo>
                    <a:lnTo>
                      <a:pt x="8346" y="10631"/>
                    </a:lnTo>
                    <a:lnTo>
                      <a:pt x="8361" y="10528"/>
                    </a:lnTo>
                    <a:lnTo>
                      <a:pt x="8376" y="10425"/>
                    </a:lnTo>
                    <a:lnTo>
                      <a:pt x="8391" y="10321"/>
                    </a:lnTo>
                    <a:lnTo>
                      <a:pt x="8406" y="10218"/>
                    </a:lnTo>
                    <a:lnTo>
                      <a:pt x="8421" y="10114"/>
                    </a:lnTo>
                    <a:lnTo>
                      <a:pt x="8436" y="10011"/>
                    </a:lnTo>
                    <a:lnTo>
                      <a:pt x="8451" y="9907"/>
                    </a:lnTo>
                    <a:lnTo>
                      <a:pt x="8466" y="9804"/>
                    </a:lnTo>
                    <a:lnTo>
                      <a:pt x="8481" y="9701"/>
                    </a:lnTo>
                    <a:lnTo>
                      <a:pt x="8496" y="9598"/>
                    </a:lnTo>
                    <a:lnTo>
                      <a:pt x="8511" y="9495"/>
                    </a:lnTo>
                    <a:lnTo>
                      <a:pt x="8526" y="9392"/>
                    </a:lnTo>
                    <a:lnTo>
                      <a:pt x="8541" y="9289"/>
                    </a:lnTo>
                    <a:lnTo>
                      <a:pt x="8556" y="9186"/>
                    </a:lnTo>
                    <a:lnTo>
                      <a:pt x="8571" y="9083"/>
                    </a:lnTo>
                    <a:lnTo>
                      <a:pt x="8586" y="8981"/>
                    </a:lnTo>
                    <a:lnTo>
                      <a:pt x="8601" y="8878"/>
                    </a:lnTo>
                    <a:lnTo>
                      <a:pt x="8616" y="8776"/>
                    </a:lnTo>
                    <a:lnTo>
                      <a:pt x="8631" y="8674"/>
                    </a:lnTo>
                    <a:lnTo>
                      <a:pt x="8646" y="8572"/>
                    </a:lnTo>
                    <a:lnTo>
                      <a:pt x="8662" y="8470"/>
                    </a:lnTo>
                    <a:lnTo>
                      <a:pt x="8676" y="8369"/>
                    </a:lnTo>
                    <a:lnTo>
                      <a:pt x="8692" y="8267"/>
                    </a:lnTo>
                    <a:lnTo>
                      <a:pt x="8708" y="8165"/>
                    </a:lnTo>
                    <a:lnTo>
                      <a:pt x="8723" y="8065"/>
                    </a:lnTo>
                    <a:lnTo>
                      <a:pt x="8738" y="7964"/>
                    </a:lnTo>
                    <a:lnTo>
                      <a:pt x="8753" y="7864"/>
                    </a:lnTo>
                    <a:lnTo>
                      <a:pt x="8768" y="7764"/>
                    </a:lnTo>
                    <a:lnTo>
                      <a:pt x="8783" y="7664"/>
                    </a:lnTo>
                    <a:lnTo>
                      <a:pt x="8798" y="7564"/>
                    </a:lnTo>
                    <a:lnTo>
                      <a:pt x="8813" y="7465"/>
                    </a:lnTo>
                    <a:lnTo>
                      <a:pt x="8828" y="7366"/>
                    </a:lnTo>
                    <a:lnTo>
                      <a:pt x="8843" y="7267"/>
                    </a:lnTo>
                    <a:lnTo>
                      <a:pt x="8858" y="7169"/>
                    </a:lnTo>
                    <a:lnTo>
                      <a:pt x="8873" y="7071"/>
                    </a:lnTo>
                    <a:lnTo>
                      <a:pt x="8888" y="6973"/>
                    </a:lnTo>
                    <a:lnTo>
                      <a:pt x="8903" y="6876"/>
                    </a:lnTo>
                    <a:lnTo>
                      <a:pt x="8918" y="6779"/>
                    </a:lnTo>
                    <a:lnTo>
                      <a:pt x="8933" y="6682"/>
                    </a:lnTo>
                    <a:lnTo>
                      <a:pt x="8948" y="6586"/>
                    </a:lnTo>
                    <a:lnTo>
                      <a:pt x="8963" y="6490"/>
                    </a:lnTo>
                    <a:lnTo>
                      <a:pt x="8978" y="6394"/>
                    </a:lnTo>
                    <a:lnTo>
                      <a:pt x="8993" y="6299"/>
                    </a:lnTo>
                    <a:lnTo>
                      <a:pt x="9008" y="6204"/>
                    </a:lnTo>
                    <a:lnTo>
                      <a:pt x="9023" y="6110"/>
                    </a:lnTo>
                    <a:lnTo>
                      <a:pt x="9038" y="6016"/>
                    </a:lnTo>
                    <a:lnTo>
                      <a:pt x="9053" y="5923"/>
                    </a:lnTo>
                    <a:lnTo>
                      <a:pt x="9068" y="5830"/>
                    </a:lnTo>
                    <a:lnTo>
                      <a:pt x="9083" y="5737"/>
                    </a:lnTo>
                    <a:lnTo>
                      <a:pt x="9098" y="5645"/>
                    </a:lnTo>
                    <a:lnTo>
                      <a:pt x="9113" y="5554"/>
                    </a:lnTo>
                    <a:lnTo>
                      <a:pt x="9128" y="5463"/>
                    </a:lnTo>
                    <a:lnTo>
                      <a:pt x="9143" y="5372"/>
                    </a:lnTo>
                    <a:lnTo>
                      <a:pt x="9158" y="5282"/>
                    </a:lnTo>
                    <a:lnTo>
                      <a:pt x="9173" y="5193"/>
                    </a:lnTo>
                    <a:lnTo>
                      <a:pt x="9188" y="5104"/>
                    </a:lnTo>
                    <a:lnTo>
                      <a:pt x="9203" y="5015"/>
                    </a:lnTo>
                    <a:lnTo>
                      <a:pt x="9218" y="4926"/>
                    </a:lnTo>
                    <a:lnTo>
                      <a:pt x="9233" y="4839"/>
                    </a:lnTo>
                    <a:lnTo>
                      <a:pt x="9248" y="4752"/>
                    </a:lnTo>
                    <a:lnTo>
                      <a:pt x="9263" y="4666"/>
                    </a:lnTo>
                    <a:lnTo>
                      <a:pt x="9278" y="4580"/>
                    </a:lnTo>
                    <a:lnTo>
                      <a:pt x="9293" y="4495"/>
                    </a:lnTo>
                    <a:lnTo>
                      <a:pt x="9308" y="4411"/>
                    </a:lnTo>
                    <a:lnTo>
                      <a:pt x="9323" y="4327"/>
                    </a:lnTo>
                    <a:lnTo>
                      <a:pt x="9338" y="4243"/>
                    </a:lnTo>
                    <a:lnTo>
                      <a:pt x="9353" y="4160"/>
                    </a:lnTo>
                    <a:lnTo>
                      <a:pt x="9368" y="4078"/>
                    </a:lnTo>
                    <a:lnTo>
                      <a:pt x="9384" y="3995"/>
                    </a:lnTo>
                    <a:lnTo>
                      <a:pt x="9399" y="3916"/>
                    </a:lnTo>
                    <a:lnTo>
                      <a:pt x="9414" y="3836"/>
                    </a:lnTo>
                    <a:lnTo>
                      <a:pt x="9429" y="3756"/>
                    </a:lnTo>
                    <a:lnTo>
                      <a:pt x="9444" y="3677"/>
                    </a:lnTo>
                    <a:lnTo>
                      <a:pt x="9459" y="3598"/>
                    </a:lnTo>
                    <a:lnTo>
                      <a:pt x="9474" y="3521"/>
                    </a:lnTo>
                    <a:lnTo>
                      <a:pt x="9489" y="3444"/>
                    </a:lnTo>
                    <a:lnTo>
                      <a:pt x="9504" y="3368"/>
                    </a:lnTo>
                    <a:lnTo>
                      <a:pt x="9519" y="3293"/>
                    </a:lnTo>
                    <a:lnTo>
                      <a:pt x="9534" y="3218"/>
                    </a:lnTo>
                    <a:lnTo>
                      <a:pt x="9549" y="3143"/>
                    </a:lnTo>
                    <a:lnTo>
                      <a:pt x="9564" y="3070"/>
                    </a:lnTo>
                    <a:lnTo>
                      <a:pt x="9579" y="2998"/>
                    </a:lnTo>
                    <a:lnTo>
                      <a:pt x="9594" y="2926"/>
                    </a:lnTo>
                    <a:lnTo>
                      <a:pt x="9610" y="2855"/>
                    </a:lnTo>
                    <a:lnTo>
                      <a:pt x="9625" y="2784"/>
                    </a:lnTo>
                    <a:lnTo>
                      <a:pt x="9640" y="2714"/>
                    </a:lnTo>
                    <a:lnTo>
                      <a:pt x="9655" y="2646"/>
                    </a:lnTo>
                    <a:lnTo>
                      <a:pt x="9670" y="2578"/>
                    </a:lnTo>
                    <a:lnTo>
                      <a:pt x="9685" y="2510"/>
                    </a:lnTo>
                    <a:lnTo>
                      <a:pt x="9700" y="2444"/>
                    </a:lnTo>
                    <a:lnTo>
                      <a:pt x="9715" y="2378"/>
                    </a:lnTo>
                    <a:lnTo>
                      <a:pt x="9730" y="2313"/>
                    </a:lnTo>
                    <a:lnTo>
                      <a:pt x="9745" y="2249"/>
                    </a:lnTo>
                    <a:lnTo>
                      <a:pt x="9760" y="2186"/>
                    </a:lnTo>
                    <a:lnTo>
                      <a:pt x="9775" y="2123"/>
                    </a:lnTo>
                    <a:lnTo>
                      <a:pt x="9790" y="2062"/>
                    </a:lnTo>
                    <a:lnTo>
                      <a:pt x="9805" y="2001"/>
                    </a:lnTo>
                    <a:lnTo>
                      <a:pt x="9820" y="1941"/>
                    </a:lnTo>
                    <a:lnTo>
                      <a:pt x="9835" y="1882"/>
                    </a:lnTo>
                    <a:lnTo>
                      <a:pt x="9851" y="1823"/>
                    </a:lnTo>
                    <a:lnTo>
                      <a:pt x="9866" y="1766"/>
                    </a:lnTo>
                    <a:lnTo>
                      <a:pt x="9881" y="1709"/>
                    </a:lnTo>
                    <a:lnTo>
                      <a:pt x="9896" y="1653"/>
                    </a:lnTo>
                    <a:lnTo>
                      <a:pt x="9911" y="1598"/>
                    </a:lnTo>
                    <a:lnTo>
                      <a:pt x="9926" y="1544"/>
                    </a:lnTo>
                    <a:lnTo>
                      <a:pt x="9941" y="1491"/>
                    </a:lnTo>
                    <a:lnTo>
                      <a:pt x="9956" y="1439"/>
                    </a:lnTo>
                    <a:lnTo>
                      <a:pt x="9971" y="1387"/>
                    </a:lnTo>
                    <a:lnTo>
                      <a:pt x="9987" y="1337"/>
                    </a:lnTo>
                    <a:lnTo>
                      <a:pt x="10002" y="1287"/>
                    </a:lnTo>
                    <a:cubicBezTo>
                      <a:pt x="10017" y="1237"/>
                      <a:pt x="10071" y="1208"/>
                      <a:pt x="10122" y="1224"/>
                    </a:cubicBezTo>
                    <a:cubicBezTo>
                      <a:pt x="10172" y="1239"/>
                      <a:pt x="10201" y="1293"/>
                      <a:pt x="10185" y="1344"/>
                    </a:cubicBezTo>
                    <a:lnTo>
                      <a:pt x="10170" y="1392"/>
                    </a:lnTo>
                    <a:lnTo>
                      <a:pt x="10156" y="1442"/>
                    </a:lnTo>
                    <a:lnTo>
                      <a:pt x="10141" y="1492"/>
                    </a:lnTo>
                    <a:lnTo>
                      <a:pt x="10126" y="1544"/>
                    </a:lnTo>
                    <a:lnTo>
                      <a:pt x="10111" y="1597"/>
                    </a:lnTo>
                    <a:lnTo>
                      <a:pt x="10096" y="1649"/>
                    </a:lnTo>
                    <a:lnTo>
                      <a:pt x="10081" y="1704"/>
                    </a:lnTo>
                    <a:lnTo>
                      <a:pt x="10066" y="1758"/>
                    </a:lnTo>
                    <a:lnTo>
                      <a:pt x="10051" y="1815"/>
                    </a:lnTo>
                    <a:lnTo>
                      <a:pt x="10036" y="1872"/>
                    </a:lnTo>
                    <a:lnTo>
                      <a:pt x="10022" y="1929"/>
                    </a:lnTo>
                    <a:lnTo>
                      <a:pt x="10007" y="1988"/>
                    </a:lnTo>
                    <a:lnTo>
                      <a:pt x="9992" y="2046"/>
                    </a:lnTo>
                    <a:lnTo>
                      <a:pt x="9977" y="2107"/>
                    </a:lnTo>
                    <a:lnTo>
                      <a:pt x="9962" y="2168"/>
                    </a:lnTo>
                    <a:lnTo>
                      <a:pt x="9947" y="2231"/>
                    </a:lnTo>
                    <a:lnTo>
                      <a:pt x="9932" y="2294"/>
                    </a:lnTo>
                    <a:lnTo>
                      <a:pt x="9917" y="2356"/>
                    </a:lnTo>
                    <a:lnTo>
                      <a:pt x="9902" y="2421"/>
                    </a:lnTo>
                    <a:lnTo>
                      <a:pt x="9887" y="2487"/>
                    </a:lnTo>
                    <a:lnTo>
                      <a:pt x="9872" y="2552"/>
                    </a:lnTo>
                    <a:lnTo>
                      <a:pt x="9857" y="2619"/>
                    </a:lnTo>
                    <a:lnTo>
                      <a:pt x="9842" y="2687"/>
                    </a:lnTo>
                    <a:lnTo>
                      <a:pt x="9827" y="2755"/>
                    </a:lnTo>
                    <a:lnTo>
                      <a:pt x="9812" y="2825"/>
                    </a:lnTo>
                    <a:lnTo>
                      <a:pt x="9797" y="2894"/>
                    </a:lnTo>
                    <a:lnTo>
                      <a:pt x="9782" y="2965"/>
                    </a:lnTo>
                    <a:lnTo>
                      <a:pt x="9767" y="3037"/>
                    </a:lnTo>
                    <a:lnTo>
                      <a:pt x="9753" y="3109"/>
                    </a:lnTo>
                    <a:lnTo>
                      <a:pt x="9738" y="3182"/>
                    </a:lnTo>
                    <a:lnTo>
                      <a:pt x="9723" y="3255"/>
                    </a:lnTo>
                    <a:lnTo>
                      <a:pt x="9708" y="3330"/>
                    </a:lnTo>
                    <a:lnTo>
                      <a:pt x="9693" y="3405"/>
                    </a:lnTo>
                    <a:lnTo>
                      <a:pt x="9678" y="3481"/>
                    </a:lnTo>
                    <a:lnTo>
                      <a:pt x="9663" y="3558"/>
                    </a:lnTo>
                    <a:lnTo>
                      <a:pt x="9648" y="3635"/>
                    </a:lnTo>
                    <a:lnTo>
                      <a:pt x="9633" y="3712"/>
                    </a:lnTo>
                    <a:lnTo>
                      <a:pt x="9618" y="3791"/>
                    </a:lnTo>
                    <a:lnTo>
                      <a:pt x="9603" y="3871"/>
                    </a:lnTo>
                    <a:lnTo>
                      <a:pt x="9588" y="3951"/>
                    </a:lnTo>
                    <a:lnTo>
                      <a:pt x="9573" y="4032"/>
                    </a:lnTo>
                    <a:lnTo>
                      <a:pt x="9557" y="4113"/>
                    </a:lnTo>
                    <a:lnTo>
                      <a:pt x="9542" y="4195"/>
                    </a:lnTo>
                    <a:lnTo>
                      <a:pt x="9527" y="4276"/>
                    </a:lnTo>
                    <a:lnTo>
                      <a:pt x="9512" y="4360"/>
                    </a:lnTo>
                    <a:lnTo>
                      <a:pt x="9497" y="4444"/>
                    </a:lnTo>
                    <a:lnTo>
                      <a:pt x="9482" y="4528"/>
                    </a:lnTo>
                    <a:lnTo>
                      <a:pt x="9467" y="4613"/>
                    </a:lnTo>
                    <a:lnTo>
                      <a:pt x="9452" y="4699"/>
                    </a:lnTo>
                    <a:lnTo>
                      <a:pt x="9437" y="4785"/>
                    </a:lnTo>
                    <a:lnTo>
                      <a:pt x="9422" y="4872"/>
                    </a:lnTo>
                    <a:lnTo>
                      <a:pt x="9407" y="4959"/>
                    </a:lnTo>
                    <a:lnTo>
                      <a:pt x="9392" y="5046"/>
                    </a:lnTo>
                    <a:lnTo>
                      <a:pt x="9377" y="5135"/>
                    </a:lnTo>
                    <a:lnTo>
                      <a:pt x="9362" y="5224"/>
                    </a:lnTo>
                    <a:lnTo>
                      <a:pt x="9347" y="5313"/>
                    </a:lnTo>
                    <a:lnTo>
                      <a:pt x="9332" y="5403"/>
                    </a:lnTo>
                    <a:lnTo>
                      <a:pt x="9317" y="5494"/>
                    </a:lnTo>
                    <a:lnTo>
                      <a:pt x="9302" y="5585"/>
                    </a:lnTo>
                    <a:lnTo>
                      <a:pt x="9287" y="5676"/>
                    </a:lnTo>
                    <a:lnTo>
                      <a:pt x="9272" y="5768"/>
                    </a:lnTo>
                    <a:lnTo>
                      <a:pt x="9257" y="5861"/>
                    </a:lnTo>
                    <a:lnTo>
                      <a:pt x="9242" y="5954"/>
                    </a:lnTo>
                    <a:lnTo>
                      <a:pt x="9227" y="6047"/>
                    </a:lnTo>
                    <a:lnTo>
                      <a:pt x="9212" y="6141"/>
                    </a:lnTo>
                    <a:lnTo>
                      <a:pt x="9197" y="6234"/>
                    </a:lnTo>
                    <a:lnTo>
                      <a:pt x="9182" y="6329"/>
                    </a:lnTo>
                    <a:lnTo>
                      <a:pt x="9167" y="6424"/>
                    </a:lnTo>
                    <a:lnTo>
                      <a:pt x="9152" y="6519"/>
                    </a:lnTo>
                    <a:lnTo>
                      <a:pt x="9137" y="6615"/>
                    </a:lnTo>
                    <a:lnTo>
                      <a:pt x="9122" y="6711"/>
                    </a:lnTo>
                    <a:lnTo>
                      <a:pt x="9107" y="6808"/>
                    </a:lnTo>
                    <a:lnTo>
                      <a:pt x="9092" y="6905"/>
                    </a:lnTo>
                    <a:lnTo>
                      <a:pt x="9077" y="7002"/>
                    </a:lnTo>
                    <a:lnTo>
                      <a:pt x="9062" y="7100"/>
                    </a:lnTo>
                    <a:lnTo>
                      <a:pt x="9047" y="7198"/>
                    </a:lnTo>
                    <a:lnTo>
                      <a:pt x="9032" y="7296"/>
                    </a:lnTo>
                    <a:lnTo>
                      <a:pt x="9017" y="7395"/>
                    </a:lnTo>
                    <a:lnTo>
                      <a:pt x="9002" y="7494"/>
                    </a:lnTo>
                    <a:lnTo>
                      <a:pt x="8987" y="7593"/>
                    </a:lnTo>
                    <a:lnTo>
                      <a:pt x="8972" y="7693"/>
                    </a:lnTo>
                    <a:lnTo>
                      <a:pt x="8957" y="7793"/>
                    </a:lnTo>
                    <a:lnTo>
                      <a:pt x="8942" y="7893"/>
                    </a:lnTo>
                    <a:lnTo>
                      <a:pt x="8927" y="7993"/>
                    </a:lnTo>
                    <a:lnTo>
                      <a:pt x="8912" y="8094"/>
                    </a:lnTo>
                    <a:lnTo>
                      <a:pt x="8897" y="8195"/>
                    </a:lnTo>
                    <a:lnTo>
                      <a:pt x="8881" y="8296"/>
                    </a:lnTo>
                    <a:lnTo>
                      <a:pt x="8866" y="8396"/>
                    </a:lnTo>
                    <a:lnTo>
                      <a:pt x="8851" y="8499"/>
                    </a:lnTo>
                    <a:lnTo>
                      <a:pt x="8836" y="8599"/>
                    </a:lnTo>
                    <a:lnTo>
                      <a:pt x="8821" y="8701"/>
                    </a:lnTo>
                    <a:lnTo>
                      <a:pt x="8806" y="8803"/>
                    </a:lnTo>
                    <a:lnTo>
                      <a:pt x="8791" y="8905"/>
                    </a:lnTo>
                    <a:lnTo>
                      <a:pt x="8776" y="9008"/>
                    </a:lnTo>
                    <a:lnTo>
                      <a:pt x="8761" y="9110"/>
                    </a:lnTo>
                    <a:lnTo>
                      <a:pt x="8746" y="9213"/>
                    </a:lnTo>
                    <a:lnTo>
                      <a:pt x="8731" y="9316"/>
                    </a:lnTo>
                    <a:lnTo>
                      <a:pt x="8716" y="9419"/>
                    </a:lnTo>
                    <a:lnTo>
                      <a:pt x="8701" y="9522"/>
                    </a:lnTo>
                    <a:lnTo>
                      <a:pt x="8686" y="9625"/>
                    </a:lnTo>
                    <a:lnTo>
                      <a:pt x="8671" y="9728"/>
                    </a:lnTo>
                    <a:lnTo>
                      <a:pt x="8656" y="9831"/>
                    </a:lnTo>
                    <a:lnTo>
                      <a:pt x="8641" y="9934"/>
                    </a:lnTo>
                    <a:lnTo>
                      <a:pt x="8626" y="10038"/>
                    </a:lnTo>
                    <a:lnTo>
                      <a:pt x="8611" y="10141"/>
                    </a:lnTo>
                    <a:lnTo>
                      <a:pt x="8596" y="10245"/>
                    </a:lnTo>
                    <a:lnTo>
                      <a:pt x="8581" y="10348"/>
                    </a:lnTo>
                    <a:lnTo>
                      <a:pt x="8566" y="10452"/>
                    </a:lnTo>
                    <a:lnTo>
                      <a:pt x="8551" y="10555"/>
                    </a:lnTo>
                    <a:lnTo>
                      <a:pt x="8536" y="10658"/>
                    </a:lnTo>
                    <a:lnTo>
                      <a:pt x="8521" y="10762"/>
                    </a:lnTo>
                    <a:lnTo>
                      <a:pt x="8506" y="10865"/>
                    </a:lnTo>
                    <a:lnTo>
                      <a:pt x="8491" y="10969"/>
                    </a:lnTo>
                    <a:lnTo>
                      <a:pt x="8476" y="11072"/>
                    </a:lnTo>
                    <a:lnTo>
                      <a:pt x="8461" y="11175"/>
                    </a:lnTo>
                    <a:lnTo>
                      <a:pt x="8446" y="11278"/>
                    </a:lnTo>
                    <a:lnTo>
                      <a:pt x="8431" y="11382"/>
                    </a:lnTo>
                    <a:lnTo>
                      <a:pt x="8416" y="11485"/>
                    </a:lnTo>
                    <a:lnTo>
                      <a:pt x="8401" y="11587"/>
                    </a:lnTo>
                    <a:lnTo>
                      <a:pt x="8386" y="11690"/>
                    </a:lnTo>
                    <a:lnTo>
                      <a:pt x="8371" y="11793"/>
                    </a:lnTo>
                    <a:lnTo>
                      <a:pt x="8356" y="11895"/>
                    </a:lnTo>
                    <a:lnTo>
                      <a:pt x="8341" y="11998"/>
                    </a:lnTo>
                    <a:lnTo>
                      <a:pt x="8326" y="12100"/>
                    </a:lnTo>
                    <a:lnTo>
                      <a:pt x="8311" y="12202"/>
                    </a:lnTo>
                    <a:lnTo>
                      <a:pt x="8296" y="12304"/>
                    </a:lnTo>
                    <a:lnTo>
                      <a:pt x="8281" y="12407"/>
                    </a:lnTo>
                    <a:lnTo>
                      <a:pt x="8266" y="12507"/>
                    </a:lnTo>
                    <a:lnTo>
                      <a:pt x="8251" y="12610"/>
                    </a:lnTo>
                    <a:lnTo>
                      <a:pt x="8236" y="12711"/>
                    </a:lnTo>
                    <a:lnTo>
                      <a:pt x="8221" y="12811"/>
                    </a:lnTo>
                    <a:lnTo>
                      <a:pt x="8205" y="12912"/>
                    </a:lnTo>
                    <a:lnTo>
                      <a:pt x="8190" y="13012"/>
                    </a:lnTo>
                    <a:lnTo>
                      <a:pt x="8175" y="13113"/>
                    </a:lnTo>
                    <a:lnTo>
                      <a:pt x="8160" y="13212"/>
                    </a:lnTo>
                    <a:lnTo>
                      <a:pt x="8145" y="13312"/>
                    </a:lnTo>
                    <a:lnTo>
                      <a:pt x="8130" y="13411"/>
                    </a:lnTo>
                    <a:lnTo>
                      <a:pt x="8115" y="13510"/>
                    </a:lnTo>
                    <a:lnTo>
                      <a:pt x="8100" y="13609"/>
                    </a:lnTo>
                    <a:lnTo>
                      <a:pt x="8085" y="13707"/>
                    </a:lnTo>
                    <a:lnTo>
                      <a:pt x="8070" y="13806"/>
                    </a:lnTo>
                    <a:lnTo>
                      <a:pt x="8055" y="13903"/>
                    </a:lnTo>
                    <a:lnTo>
                      <a:pt x="8040" y="14001"/>
                    </a:lnTo>
                    <a:lnTo>
                      <a:pt x="8025" y="14098"/>
                    </a:lnTo>
                    <a:lnTo>
                      <a:pt x="8010" y="14194"/>
                    </a:lnTo>
                    <a:lnTo>
                      <a:pt x="7995" y="14291"/>
                    </a:lnTo>
                    <a:lnTo>
                      <a:pt x="7980" y="14387"/>
                    </a:lnTo>
                    <a:lnTo>
                      <a:pt x="7965" y="14482"/>
                    </a:lnTo>
                    <a:lnTo>
                      <a:pt x="7950" y="14577"/>
                    </a:lnTo>
                    <a:lnTo>
                      <a:pt x="7935" y="14673"/>
                    </a:lnTo>
                    <a:lnTo>
                      <a:pt x="7920" y="14767"/>
                    </a:lnTo>
                    <a:lnTo>
                      <a:pt x="7905" y="14861"/>
                    </a:lnTo>
                    <a:lnTo>
                      <a:pt x="7890" y="14954"/>
                    </a:lnTo>
                    <a:lnTo>
                      <a:pt x="7875" y="15047"/>
                    </a:lnTo>
                    <a:lnTo>
                      <a:pt x="7860" y="15140"/>
                    </a:lnTo>
                    <a:lnTo>
                      <a:pt x="7845" y="15232"/>
                    </a:lnTo>
                    <a:lnTo>
                      <a:pt x="7830" y="15323"/>
                    </a:lnTo>
                    <a:lnTo>
                      <a:pt x="7815" y="15415"/>
                    </a:lnTo>
                    <a:lnTo>
                      <a:pt x="7800" y="15505"/>
                    </a:lnTo>
                    <a:lnTo>
                      <a:pt x="7785" y="15595"/>
                    </a:lnTo>
                    <a:lnTo>
                      <a:pt x="7770" y="15685"/>
                    </a:lnTo>
                    <a:lnTo>
                      <a:pt x="7755" y="15775"/>
                    </a:lnTo>
                    <a:lnTo>
                      <a:pt x="7740" y="15863"/>
                    </a:lnTo>
                    <a:lnTo>
                      <a:pt x="7725" y="15951"/>
                    </a:lnTo>
                    <a:lnTo>
                      <a:pt x="7710" y="16039"/>
                    </a:lnTo>
                    <a:lnTo>
                      <a:pt x="7695" y="16126"/>
                    </a:lnTo>
                    <a:lnTo>
                      <a:pt x="7680" y="16212"/>
                    </a:lnTo>
                    <a:lnTo>
                      <a:pt x="7665" y="16298"/>
                    </a:lnTo>
                    <a:lnTo>
                      <a:pt x="7650" y="16383"/>
                    </a:lnTo>
                    <a:lnTo>
                      <a:pt x="7635" y="16467"/>
                    </a:lnTo>
                    <a:lnTo>
                      <a:pt x="7620" y="16552"/>
                    </a:lnTo>
                    <a:lnTo>
                      <a:pt x="7605" y="16635"/>
                    </a:lnTo>
                    <a:lnTo>
                      <a:pt x="7590" y="16718"/>
                    </a:lnTo>
                    <a:lnTo>
                      <a:pt x="7575" y="16800"/>
                    </a:lnTo>
                    <a:lnTo>
                      <a:pt x="7560" y="16882"/>
                    </a:lnTo>
                    <a:lnTo>
                      <a:pt x="7545" y="16963"/>
                    </a:lnTo>
                    <a:lnTo>
                      <a:pt x="7529" y="17043"/>
                    </a:lnTo>
                    <a:lnTo>
                      <a:pt x="7514" y="17122"/>
                    </a:lnTo>
                    <a:lnTo>
                      <a:pt x="7499" y="17202"/>
                    </a:lnTo>
                    <a:lnTo>
                      <a:pt x="7484" y="17280"/>
                    </a:lnTo>
                    <a:lnTo>
                      <a:pt x="7469" y="17358"/>
                    </a:lnTo>
                    <a:lnTo>
                      <a:pt x="7454" y="17434"/>
                    </a:lnTo>
                    <a:lnTo>
                      <a:pt x="7439" y="17510"/>
                    </a:lnTo>
                    <a:lnTo>
                      <a:pt x="7424" y="17586"/>
                    </a:lnTo>
                    <a:lnTo>
                      <a:pt x="7409" y="17662"/>
                    </a:lnTo>
                    <a:lnTo>
                      <a:pt x="7394" y="17735"/>
                    </a:lnTo>
                    <a:lnTo>
                      <a:pt x="7378" y="17809"/>
                    </a:lnTo>
                    <a:lnTo>
                      <a:pt x="7363" y="17881"/>
                    </a:lnTo>
                    <a:lnTo>
                      <a:pt x="7348" y="17953"/>
                    </a:lnTo>
                    <a:lnTo>
                      <a:pt x="7333" y="18025"/>
                    </a:lnTo>
                    <a:lnTo>
                      <a:pt x="7318" y="18095"/>
                    </a:lnTo>
                    <a:lnTo>
                      <a:pt x="7303" y="18165"/>
                    </a:lnTo>
                    <a:lnTo>
                      <a:pt x="7288" y="18233"/>
                    </a:lnTo>
                    <a:lnTo>
                      <a:pt x="7273" y="18301"/>
                    </a:lnTo>
                    <a:lnTo>
                      <a:pt x="7258" y="18368"/>
                    </a:lnTo>
                    <a:lnTo>
                      <a:pt x="7243" y="18436"/>
                    </a:lnTo>
                    <a:lnTo>
                      <a:pt x="7228" y="18501"/>
                    </a:lnTo>
                    <a:lnTo>
                      <a:pt x="7213" y="18566"/>
                    </a:lnTo>
                    <a:lnTo>
                      <a:pt x="7198" y="18631"/>
                    </a:lnTo>
                    <a:lnTo>
                      <a:pt x="7183" y="18694"/>
                    </a:lnTo>
                    <a:lnTo>
                      <a:pt x="7168" y="18756"/>
                    </a:lnTo>
                    <a:lnTo>
                      <a:pt x="7153" y="18818"/>
                    </a:lnTo>
                    <a:lnTo>
                      <a:pt x="7138" y="18880"/>
                    </a:lnTo>
                    <a:lnTo>
                      <a:pt x="7123" y="18939"/>
                    </a:lnTo>
                    <a:lnTo>
                      <a:pt x="7107" y="18999"/>
                    </a:lnTo>
                    <a:lnTo>
                      <a:pt x="7092" y="19057"/>
                    </a:lnTo>
                    <a:lnTo>
                      <a:pt x="7077" y="19115"/>
                    </a:lnTo>
                    <a:lnTo>
                      <a:pt x="7062" y="19171"/>
                    </a:lnTo>
                    <a:lnTo>
                      <a:pt x="7047" y="19228"/>
                    </a:lnTo>
                    <a:lnTo>
                      <a:pt x="7032" y="19282"/>
                    </a:lnTo>
                    <a:lnTo>
                      <a:pt x="7017" y="19337"/>
                    </a:lnTo>
                    <a:lnTo>
                      <a:pt x="7002" y="19390"/>
                    </a:lnTo>
                    <a:lnTo>
                      <a:pt x="6987" y="19443"/>
                    </a:lnTo>
                    <a:lnTo>
                      <a:pt x="6971" y="19494"/>
                    </a:lnTo>
                    <a:lnTo>
                      <a:pt x="6956" y="19545"/>
                    </a:lnTo>
                    <a:lnTo>
                      <a:pt x="6941" y="19594"/>
                    </a:lnTo>
                    <a:lnTo>
                      <a:pt x="6926" y="19644"/>
                    </a:lnTo>
                    <a:lnTo>
                      <a:pt x="6911" y="19691"/>
                    </a:lnTo>
                    <a:lnTo>
                      <a:pt x="6896" y="19739"/>
                    </a:lnTo>
                    <a:lnTo>
                      <a:pt x="6881" y="19784"/>
                    </a:lnTo>
                    <a:lnTo>
                      <a:pt x="6865" y="19831"/>
                    </a:lnTo>
                    <a:lnTo>
                      <a:pt x="6849" y="19875"/>
                    </a:lnTo>
                    <a:lnTo>
                      <a:pt x="6834" y="19917"/>
                    </a:lnTo>
                    <a:lnTo>
                      <a:pt x="6819" y="19959"/>
                    </a:lnTo>
                    <a:lnTo>
                      <a:pt x="6803" y="20001"/>
                    </a:lnTo>
                    <a:lnTo>
                      <a:pt x="6788" y="20042"/>
                    </a:lnTo>
                    <a:lnTo>
                      <a:pt x="6773" y="20082"/>
                    </a:lnTo>
                    <a:lnTo>
                      <a:pt x="6757" y="20121"/>
                    </a:lnTo>
                    <a:lnTo>
                      <a:pt x="6742" y="20158"/>
                    </a:lnTo>
                    <a:lnTo>
                      <a:pt x="6727" y="20195"/>
                    </a:lnTo>
                    <a:lnTo>
                      <a:pt x="6711" y="20231"/>
                    </a:lnTo>
                    <a:lnTo>
                      <a:pt x="6696" y="20265"/>
                    </a:lnTo>
                    <a:lnTo>
                      <a:pt x="6680" y="20301"/>
                    </a:lnTo>
                    <a:lnTo>
                      <a:pt x="6665" y="20334"/>
                    </a:lnTo>
                    <a:lnTo>
                      <a:pt x="6649" y="20366"/>
                    </a:lnTo>
                    <a:lnTo>
                      <a:pt x="6634" y="20398"/>
                    </a:lnTo>
                    <a:lnTo>
                      <a:pt x="6619" y="20427"/>
                    </a:lnTo>
                    <a:lnTo>
                      <a:pt x="6602" y="20458"/>
                    </a:lnTo>
                    <a:lnTo>
                      <a:pt x="6587" y="20486"/>
                    </a:lnTo>
                    <a:lnTo>
                      <a:pt x="6571" y="20514"/>
                    </a:lnTo>
                    <a:lnTo>
                      <a:pt x="6555" y="20540"/>
                    </a:lnTo>
                    <a:lnTo>
                      <a:pt x="6540" y="20564"/>
                    </a:lnTo>
                    <a:lnTo>
                      <a:pt x="6523" y="20592"/>
                    </a:lnTo>
                    <a:lnTo>
                      <a:pt x="6507" y="20615"/>
                    </a:lnTo>
                    <a:lnTo>
                      <a:pt x="6490" y="20638"/>
                    </a:lnTo>
                    <a:lnTo>
                      <a:pt x="6474" y="20660"/>
                    </a:lnTo>
                    <a:lnTo>
                      <a:pt x="6457" y="20681"/>
                    </a:lnTo>
                    <a:lnTo>
                      <a:pt x="6442" y="20699"/>
                    </a:lnTo>
                    <a:lnTo>
                      <a:pt x="6424" y="20721"/>
                    </a:lnTo>
                    <a:lnTo>
                      <a:pt x="6406" y="20739"/>
                    </a:lnTo>
                    <a:lnTo>
                      <a:pt x="6389" y="20757"/>
                    </a:lnTo>
                    <a:lnTo>
                      <a:pt x="6371" y="20773"/>
                    </a:lnTo>
                    <a:lnTo>
                      <a:pt x="6353" y="20788"/>
                    </a:lnTo>
                    <a:lnTo>
                      <a:pt x="6335" y="20803"/>
                    </a:lnTo>
                    <a:lnTo>
                      <a:pt x="6317" y="20816"/>
                    </a:lnTo>
                    <a:lnTo>
                      <a:pt x="6298" y="20829"/>
                    </a:lnTo>
                    <a:lnTo>
                      <a:pt x="6279" y="20840"/>
                    </a:lnTo>
                    <a:lnTo>
                      <a:pt x="6254" y="20853"/>
                    </a:lnTo>
                    <a:lnTo>
                      <a:pt x="6239" y="20859"/>
                    </a:lnTo>
                    <a:lnTo>
                      <a:pt x="6219" y="20867"/>
                    </a:lnTo>
                    <a:lnTo>
                      <a:pt x="6198" y="20873"/>
                    </a:lnTo>
                    <a:lnTo>
                      <a:pt x="6171" y="20880"/>
                    </a:lnTo>
                    <a:lnTo>
                      <a:pt x="6156" y="20882"/>
                    </a:lnTo>
                    <a:lnTo>
                      <a:pt x="6135" y="20884"/>
                    </a:lnTo>
                    <a:lnTo>
                      <a:pt x="6107" y="20885"/>
                    </a:lnTo>
                    <a:lnTo>
                      <a:pt x="6092" y="20884"/>
                    </a:lnTo>
                    <a:lnTo>
                      <a:pt x="6070" y="20883"/>
                    </a:lnTo>
                    <a:lnTo>
                      <a:pt x="6043" y="20878"/>
                    </a:lnTo>
                    <a:lnTo>
                      <a:pt x="6028" y="20874"/>
                    </a:lnTo>
                    <a:lnTo>
                      <a:pt x="6002" y="20867"/>
                    </a:lnTo>
                    <a:lnTo>
                      <a:pt x="5982" y="20858"/>
                    </a:lnTo>
                    <a:lnTo>
                      <a:pt x="5967" y="20851"/>
                    </a:lnTo>
                    <a:lnTo>
                      <a:pt x="5943" y="20840"/>
                    </a:lnTo>
                    <a:lnTo>
                      <a:pt x="5924" y="20828"/>
                    </a:lnTo>
                    <a:lnTo>
                      <a:pt x="5909" y="20818"/>
                    </a:lnTo>
                    <a:lnTo>
                      <a:pt x="5887" y="20803"/>
                    </a:lnTo>
                    <a:lnTo>
                      <a:pt x="5870" y="20789"/>
                    </a:lnTo>
                    <a:lnTo>
                      <a:pt x="5852" y="20774"/>
                    </a:lnTo>
                    <a:lnTo>
                      <a:pt x="5837" y="20760"/>
                    </a:lnTo>
                    <a:lnTo>
                      <a:pt x="5817" y="20741"/>
                    </a:lnTo>
                    <a:lnTo>
                      <a:pt x="5800" y="20723"/>
                    </a:lnTo>
                    <a:lnTo>
                      <a:pt x="5784" y="20704"/>
                    </a:lnTo>
                    <a:lnTo>
                      <a:pt x="5767" y="20684"/>
                    </a:lnTo>
                    <a:lnTo>
                      <a:pt x="5751" y="20663"/>
                    </a:lnTo>
                    <a:lnTo>
                      <a:pt x="5734" y="20641"/>
                    </a:lnTo>
                    <a:lnTo>
                      <a:pt x="5718" y="20619"/>
                    </a:lnTo>
                    <a:lnTo>
                      <a:pt x="5702" y="20595"/>
                    </a:lnTo>
                    <a:lnTo>
                      <a:pt x="5686" y="20570"/>
                    </a:lnTo>
                    <a:lnTo>
                      <a:pt x="5670" y="20545"/>
                    </a:lnTo>
                    <a:lnTo>
                      <a:pt x="5654" y="20518"/>
                    </a:lnTo>
                    <a:lnTo>
                      <a:pt x="5639" y="20491"/>
                    </a:lnTo>
                    <a:lnTo>
                      <a:pt x="5623" y="20463"/>
                    </a:lnTo>
                    <a:lnTo>
                      <a:pt x="5607" y="20434"/>
                    </a:lnTo>
                    <a:lnTo>
                      <a:pt x="5592" y="20403"/>
                    </a:lnTo>
                    <a:lnTo>
                      <a:pt x="5577" y="20373"/>
                    </a:lnTo>
                    <a:lnTo>
                      <a:pt x="5561" y="20341"/>
                    </a:lnTo>
                    <a:lnTo>
                      <a:pt x="5545" y="20308"/>
                    </a:lnTo>
                    <a:lnTo>
                      <a:pt x="5530" y="20274"/>
                    </a:lnTo>
                    <a:lnTo>
                      <a:pt x="5514" y="20239"/>
                    </a:lnTo>
                    <a:lnTo>
                      <a:pt x="5499" y="20203"/>
                    </a:lnTo>
                    <a:lnTo>
                      <a:pt x="5484" y="20167"/>
                    </a:lnTo>
                    <a:lnTo>
                      <a:pt x="5468" y="20129"/>
                    </a:lnTo>
                    <a:lnTo>
                      <a:pt x="5453" y="20091"/>
                    </a:lnTo>
                    <a:lnTo>
                      <a:pt x="5438" y="20051"/>
                    </a:lnTo>
                    <a:lnTo>
                      <a:pt x="5422" y="20010"/>
                    </a:lnTo>
                    <a:lnTo>
                      <a:pt x="5407" y="19969"/>
                    </a:lnTo>
                    <a:lnTo>
                      <a:pt x="5392" y="19927"/>
                    </a:lnTo>
                    <a:lnTo>
                      <a:pt x="5377" y="19884"/>
                    </a:lnTo>
                    <a:lnTo>
                      <a:pt x="5361" y="19840"/>
                    </a:lnTo>
                    <a:lnTo>
                      <a:pt x="5346" y="19795"/>
                    </a:lnTo>
                    <a:lnTo>
                      <a:pt x="5332" y="19751"/>
                    </a:lnTo>
                    <a:lnTo>
                      <a:pt x="5315" y="19702"/>
                    </a:lnTo>
                    <a:lnTo>
                      <a:pt x="5300" y="19654"/>
                    </a:lnTo>
                    <a:lnTo>
                      <a:pt x="5285" y="19606"/>
                    </a:lnTo>
                    <a:lnTo>
                      <a:pt x="5270" y="19556"/>
                    </a:lnTo>
                    <a:lnTo>
                      <a:pt x="5255" y="19506"/>
                    </a:lnTo>
                    <a:lnTo>
                      <a:pt x="5239" y="19455"/>
                    </a:lnTo>
                    <a:lnTo>
                      <a:pt x="5224" y="19403"/>
                    </a:lnTo>
                    <a:lnTo>
                      <a:pt x="5209" y="19350"/>
                    </a:lnTo>
                    <a:lnTo>
                      <a:pt x="5194" y="19296"/>
                    </a:lnTo>
                    <a:lnTo>
                      <a:pt x="5179" y="19241"/>
                    </a:lnTo>
                    <a:lnTo>
                      <a:pt x="5164" y="19185"/>
                    </a:lnTo>
                    <a:lnTo>
                      <a:pt x="5149" y="19129"/>
                    </a:lnTo>
                    <a:lnTo>
                      <a:pt x="5134" y="19072"/>
                    </a:lnTo>
                    <a:lnTo>
                      <a:pt x="5118" y="19013"/>
                    </a:lnTo>
                    <a:lnTo>
                      <a:pt x="5103" y="18954"/>
                    </a:lnTo>
                    <a:lnTo>
                      <a:pt x="5088" y="18894"/>
                    </a:lnTo>
                    <a:lnTo>
                      <a:pt x="5073" y="18833"/>
                    </a:lnTo>
                    <a:lnTo>
                      <a:pt x="5058" y="18772"/>
                    </a:lnTo>
                    <a:lnTo>
                      <a:pt x="5043" y="18710"/>
                    </a:lnTo>
                    <a:lnTo>
                      <a:pt x="5028" y="18646"/>
                    </a:lnTo>
                    <a:lnTo>
                      <a:pt x="5013" y="18582"/>
                    </a:lnTo>
                    <a:lnTo>
                      <a:pt x="4998" y="18517"/>
                    </a:lnTo>
                    <a:lnTo>
                      <a:pt x="4983" y="18452"/>
                    </a:lnTo>
                    <a:lnTo>
                      <a:pt x="4968" y="18385"/>
                    </a:lnTo>
                    <a:lnTo>
                      <a:pt x="4953" y="18318"/>
                    </a:lnTo>
                    <a:lnTo>
                      <a:pt x="4938" y="18250"/>
                    </a:lnTo>
                    <a:lnTo>
                      <a:pt x="4923" y="18182"/>
                    </a:lnTo>
                    <a:lnTo>
                      <a:pt x="4908" y="18112"/>
                    </a:lnTo>
                    <a:lnTo>
                      <a:pt x="4893" y="18042"/>
                    </a:lnTo>
                    <a:lnTo>
                      <a:pt x="4877" y="17971"/>
                    </a:lnTo>
                    <a:lnTo>
                      <a:pt x="4862" y="17899"/>
                    </a:lnTo>
                    <a:lnTo>
                      <a:pt x="4847" y="17827"/>
                    </a:lnTo>
                    <a:lnTo>
                      <a:pt x="4832" y="17754"/>
                    </a:lnTo>
                    <a:lnTo>
                      <a:pt x="4817" y="17679"/>
                    </a:lnTo>
                    <a:lnTo>
                      <a:pt x="4802" y="17604"/>
                    </a:lnTo>
                    <a:lnTo>
                      <a:pt x="4787" y="17529"/>
                    </a:lnTo>
                    <a:lnTo>
                      <a:pt x="4772" y="17453"/>
                    </a:lnTo>
                    <a:lnTo>
                      <a:pt x="4757" y="17377"/>
                    </a:lnTo>
                    <a:lnTo>
                      <a:pt x="4742" y="17299"/>
                    </a:lnTo>
                    <a:lnTo>
                      <a:pt x="4727" y="17221"/>
                    </a:lnTo>
                    <a:lnTo>
                      <a:pt x="4712" y="17142"/>
                    </a:lnTo>
                    <a:lnTo>
                      <a:pt x="4697" y="17062"/>
                    </a:lnTo>
                    <a:lnTo>
                      <a:pt x="4682" y="16982"/>
                    </a:lnTo>
                    <a:lnTo>
                      <a:pt x="4667" y="16902"/>
                    </a:lnTo>
                    <a:lnTo>
                      <a:pt x="4652" y="16821"/>
                    </a:lnTo>
                    <a:lnTo>
                      <a:pt x="4636" y="16739"/>
                    </a:lnTo>
                    <a:lnTo>
                      <a:pt x="4621" y="16656"/>
                    </a:lnTo>
                    <a:lnTo>
                      <a:pt x="4606" y="16572"/>
                    </a:lnTo>
                    <a:lnTo>
                      <a:pt x="4591" y="16488"/>
                    </a:lnTo>
                    <a:lnTo>
                      <a:pt x="4576" y="16404"/>
                    </a:lnTo>
                    <a:lnTo>
                      <a:pt x="4561" y="16319"/>
                    </a:lnTo>
                    <a:lnTo>
                      <a:pt x="4546" y="16233"/>
                    </a:lnTo>
                    <a:lnTo>
                      <a:pt x="4531" y="16147"/>
                    </a:lnTo>
                    <a:lnTo>
                      <a:pt x="4516" y="16060"/>
                    </a:lnTo>
                    <a:lnTo>
                      <a:pt x="4501" y="15973"/>
                    </a:lnTo>
                    <a:lnTo>
                      <a:pt x="4486" y="15885"/>
                    </a:lnTo>
                    <a:lnTo>
                      <a:pt x="4471" y="15796"/>
                    </a:lnTo>
                    <a:lnTo>
                      <a:pt x="4456" y="15707"/>
                    </a:lnTo>
                    <a:lnTo>
                      <a:pt x="4441" y="15617"/>
                    </a:lnTo>
                    <a:lnTo>
                      <a:pt x="4426" y="15528"/>
                    </a:lnTo>
                    <a:lnTo>
                      <a:pt x="4411" y="15437"/>
                    </a:lnTo>
                    <a:lnTo>
                      <a:pt x="4396" y="15346"/>
                    </a:lnTo>
                    <a:lnTo>
                      <a:pt x="4381" y="15255"/>
                    </a:lnTo>
                    <a:lnTo>
                      <a:pt x="4366" y="15163"/>
                    </a:lnTo>
                    <a:lnTo>
                      <a:pt x="4351" y="15070"/>
                    </a:lnTo>
                    <a:lnTo>
                      <a:pt x="4336" y="14978"/>
                    </a:lnTo>
                    <a:lnTo>
                      <a:pt x="4321" y="14884"/>
                    </a:lnTo>
                    <a:lnTo>
                      <a:pt x="4306" y="14790"/>
                    </a:lnTo>
                    <a:lnTo>
                      <a:pt x="4291" y="14696"/>
                    </a:lnTo>
                    <a:lnTo>
                      <a:pt x="4276" y="14601"/>
                    </a:lnTo>
                    <a:lnTo>
                      <a:pt x="4261" y="14506"/>
                    </a:lnTo>
                    <a:lnTo>
                      <a:pt x="4246" y="14410"/>
                    </a:lnTo>
                    <a:lnTo>
                      <a:pt x="4231" y="14314"/>
                    </a:lnTo>
                    <a:lnTo>
                      <a:pt x="4216" y="14218"/>
                    </a:lnTo>
                    <a:lnTo>
                      <a:pt x="4201" y="14122"/>
                    </a:lnTo>
                    <a:lnTo>
                      <a:pt x="4186" y="14025"/>
                    </a:lnTo>
                    <a:lnTo>
                      <a:pt x="4171" y="13927"/>
                    </a:lnTo>
                    <a:lnTo>
                      <a:pt x="4156" y="13830"/>
                    </a:lnTo>
                    <a:lnTo>
                      <a:pt x="4141" y="13732"/>
                    </a:lnTo>
                    <a:lnTo>
                      <a:pt x="4126" y="13634"/>
                    </a:lnTo>
                    <a:lnTo>
                      <a:pt x="4111" y="13535"/>
                    </a:lnTo>
                    <a:lnTo>
                      <a:pt x="4096" y="13436"/>
                    </a:lnTo>
                    <a:lnTo>
                      <a:pt x="4081" y="13337"/>
                    </a:lnTo>
                    <a:lnTo>
                      <a:pt x="4066" y="13237"/>
                    </a:lnTo>
                    <a:lnTo>
                      <a:pt x="4051" y="13137"/>
                    </a:lnTo>
                    <a:lnTo>
                      <a:pt x="4036" y="13037"/>
                    </a:lnTo>
                    <a:lnTo>
                      <a:pt x="4021" y="12937"/>
                    </a:lnTo>
                    <a:lnTo>
                      <a:pt x="4006" y="12836"/>
                    </a:lnTo>
                    <a:lnTo>
                      <a:pt x="3991" y="12736"/>
                    </a:lnTo>
                    <a:lnTo>
                      <a:pt x="3976" y="12635"/>
                    </a:lnTo>
                    <a:lnTo>
                      <a:pt x="3960" y="12533"/>
                    </a:lnTo>
                    <a:lnTo>
                      <a:pt x="3944" y="12431"/>
                    </a:lnTo>
                    <a:lnTo>
                      <a:pt x="3929" y="12329"/>
                    </a:lnTo>
                    <a:lnTo>
                      <a:pt x="3914" y="12227"/>
                    </a:lnTo>
                    <a:lnTo>
                      <a:pt x="3899" y="12125"/>
                    </a:lnTo>
                    <a:lnTo>
                      <a:pt x="3884" y="12023"/>
                    </a:lnTo>
                    <a:lnTo>
                      <a:pt x="3869" y="11921"/>
                    </a:lnTo>
                    <a:lnTo>
                      <a:pt x="3854" y="11818"/>
                    </a:lnTo>
                    <a:lnTo>
                      <a:pt x="3839" y="11716"/>
                    </a:lnTo>
                    <a:lnTo>
                      <a:pt x="3824" y="11613"/>
                    </a:lnTo>
                    <a:lnTo>
                      <a:pt x="3809" y="11510"/>
                    </a:lnTo>
                    <a:lnTo>
                      <a:pt x="3794" y="11407"/>
                    </a:lnTo>
                    <a:lnTo>
                      <a:pt x="3779" y="11304"/>
                    </a:lnTo>
                    <a:lnTo>
                      <a:pt x="3764" y="11201"/>
                    </a:lnTo>
                    <a:lnTo>
                      <a:pt x="3749" y="11098"/>
                    </a:lnTo>
                    <a:lnTo>
                      <a:pt x="3734" y="10994"/>
                    </a:lnTo>
                    <a:lnTo>
                      <a:pt x="3719" y="10891"/>
                    </a:lnTo>
                    <a:lnTo>
                      <a:pt x="3704" y="10788"/>
                    </a:lnTo>
                    <a:lnTo>
                      <a:pt x="3689" y="10684"/>
                    </a:lnTo>
                    <a:lnTo>
                      <a:pt x="3674" y="10581"/>
                    </a:lnTo>
                    <a:lnTo>
                      <a:pt x="3659" y="10477"/>
                    </a:lnTo>
                    <a:lnTo>
                      <a:pt x="3644" y="10374"/>
                    </a:lnTo>
                    <a:lnTo>
                      <a:pt x="3629" y="10270"/>
                    </a:lnTo>
                    <a:lnTo>
                      <a:pt x="3614" y="10167"/>
                    </a:lnTo>
                    <a:lnTo>
                      <a:pt x="3599" y="10063"/>
                    </a:lnTo>
                    <a:lnTo>
                      <a:pt x="3584" y="9960"/>
                    </a:lnTo>
                    <a:lnTo>
                      <a:pt x="3569" y="9857"/>
                    </a:lnTo>
                    <a:lnTo>
                      <a:pt x="3554" y="9753"/>
                    </a:lnTo>
                    <a:lnTo>
                      <a:pt x="3539" y="9650"/>
                    </a:lnTo>
                    <a:lnTo>
                      <a:pt x="3524" y="9547"/>
                    </a:lnTo>
                    <a:lnTo>
                      <a:pt x="3509" y="9444"/>
                    </a:lnTo>
                    <a:lnTo>
                      <a:pt x="3494" y="9341"/>
                    </a:lnTo>
                    <a:lnTo>
                      <a:pt x="3479" y="9238"/>
                    </a:lnTo>
                    <a:lnTo>
                      <a:pt x="3464" y="9136"/>
                    </a:lnTo>
                    <a:lnTo>
                      <a:pt x="3449" y="9033"/>
                    </a:lnTo>
                    <a:lnTo>
                      <a:pt x="3434" y="8931"/>
                    </a:lnTo>
                    <a:lnTo>
                      <a:pt x="3419" y="8829"/>
                    </a:lnTo>
                    <a:lnTo>
                      <a:pt x="3405" y="8727"/>
                    </a:lnTo>
                    <a:lnTo>
                      <a:pt x="3389" y="8625"/>
                    </a:lnTo>
                    <a:lnTo>
                      <a:pt x="3374" y="8523"/>
                    </a:lnTo>
                    <a:lnTo>
                      <a:pt x="3360" y="8422"/>
                    </a:lnTo>
                    <a:lnTo>
                      <a:pt x="3345" y="8321"/>
                    </a:lnTo>
                    <a:lnTo>
                      <a:pt x="3330" y="8220"/>
                    </a:lnTo>
                    <a:lnTo>
                      <a:pt x="3315" y="8119"/>
                    </a:lnTo>
                    <a:lnTo>
                      <a:pt x="3300" y="8019"/>
                    </a:lnTo>
                    <a:lnTo>
                      <a:pt x="3284" y="7918"/>
                    </a:lnTo>
                    <a:lnTo>
                      <a:pt x="3269" y="7818"/>
                    </a:lnTo>
                    <a:lnTo>
                      <a:pt x="3254" y="7718"/>
                    </a:lnTo>
                    <a:lnTo>
                      <a:pt x="3239" y="7618"/>
                    </a:lnTo>
                    <a:lnTo>
                      <a:pt x="3224" y="7519"/>
                    </a:lnTo>
                    <a:lnTo>
                      <a:pt x="3209" y="7420"/>
                    </a:lnTo>
                    <a:lnTo>
                      <a:pt x="3194" y="7321"/>
                    </a:lnTo>
                    <a:lnTo>
                      <a:pt x="3179" y="7222"/>
                    </a:lnTo>
                    <a:lnTo>
                      <a:pt x="3164" y="7124"/>
                    </a:lnTo>
                    <a:lnTo>
                      <a:pt x="3149" y="7027"/>
                    </a:lnTo>
                    <a:lnTo>
                      <a:pt x="3134" y="6929"/>
                    </a:lnTo>
                    <a:lnTo>
                      <a:pt x="3119" y="6832"/>
                    </a:lnTo>
                    <a:lnTo>
                      <a:pt x="3104" y="6735"/>
                    </a:lnTo>
                    <a:lnTo>
                      <a:pt x="3089" y="6639"/>
                    </a:lnTo>
                    <a:lnTo>
                      <a:pt x="3074" y="6543"/>
                    </a:lnTo>
                    <a:lnTo>
                      <a:pt x="3059" y="6447"/>
                    </a:lnTo>
                    <a:lnTo>
                      <a:pt x="3044" y="6352"/>
                    </a:lnTo>
                    <a:lnTo>
                      <a:pt x="3029" y="6258"/>
                    </a:lnTo>
                    <a:lnTo>
                      <a:pt x="3014" y="6164"/>
                    </a:lnTo>
                    <a:lnTo>
                      <a:pt x="2999" y="6070"/>
                    </a:lnTo>
                    <a:lnTo>
                      <a:pt x="2984" y="5977"/>
                    </a:lnTo>
                    <a:lnTo>
                      <a:pt x="2969" y="5884"/>
                    </a:lnTo>
                    <a:lnTo>
                      <a:pt x="2954" y="5791"/>
                    </a:lnTo>
                    <a:lnTo>
                      <a:pt x="2939" y="5699"/>
                    </a:lnTo>
                    <a:lnTo>
                      <a:pt x="2924" y="5607"/>
                    </a:lnTo>
                    <a:lnTo>
                      <a:pt x="2909" y="5516"/>
                    </a:lnTo>
                    <a:lnTo>
                      <a:pt x="2894" y="5426"/>
                    </a:lnTo>
                    <a:lnTo>
                      <a:pt x="2879" y="5335"/>
                    </a:lnTo>
                    <a:lnTo>
                      <a:pt x="2864" y="5246"/>
                    </a:lnTo>
                    <a:lnTo>
                      <a:pt x="2849" y="5157"/>
                    </a:lnTo>
                    <a:lnTo>
                      <a:pt x="2834" y="5069"/>
                    </a:lnTo>
                    <a:lnTo>
                      <a:pt x="2819" y="4981"/>
                    </a:lnTo>
                    <a:lnTo>
                      <a:pt x="2804" y="4893"/>
                    </a:lnTo>
                    <a:lnTo>
                      <a:pt x="2789" y="4807"/>
                    </a:lnTo>
                    <a:lnTo>
                      <a:pt x="2774" y="4720"/>
                    </a:lnTo>
                    <a:lnTo>
                      <a:pt x="2759" y="4634"/>
                    </a:lnTo>
                    <a:lnTo>
                      <a:pt x="2744" y="4549"/>
                    </a:lnTo>
                    <a:lnTo>
                      <a:pt x="2729" y="4465"/>
                    </a:lnTo>
                    <a:lnTo>
                      <a:pt x="2714" y="4381"/>
                    </a:lnTo>
                    <a:lnTo>
                      <a:pt x="2699" y="4298"/>
                    </a:lnTo>
                    <a:lnTo>
                      <a:pt x="2684" y="4215"/>
                    </a:lnTo>
                    <a:lnTo>
                      <a:pt x="2669" y="4133"/>
                    </a:lnTo>
                    <a:lnTo>
                      <a:pt x="2654" y="4052"/>
                    </a:lnTo>
                    <a:lnTo>
                      <a:pt x="2639" y="3971"/>
                    </a:lnTo>
                    <a:lnTo>
                      <a:pt x="2624" y="3892"/>
                    </a:lnTo>
                    <a:lnTo>
                      <a:pt x="2608" y="3811"/>
                    </a:lnTo>
                    <a:lnTo>
                      <a:pt x="2593" y="3733"/>
                    </a:lnTo>
                    <a:lnTo>
                      <a:pt x="2578" y="3655"/>
                    </a:lnTo>
                    <a:lnTo>
                      <a:pt x="2563" y="3577"/>
                    </a:lnTo>
                    <a:lnTo>
                      <a:pt x="2548" y="3500"/>
                    </a:lnTo>
                    <a:lnTo>
                      <a:pt x="2533" y="3424"/>
                    </a:lnTo>
                    <a:lnTo>
                      <a:pt x="2518" y="3349"/>
                    </a:lnTo>
                    <a:lnTo>
                      <a:pt x="2503" y="3275"/>
                    </a:lnTo>
                    <a:lnTo>
                      <a:pt x="2488" y="3201"/>
                    </a:lnTo>
                    <a:lnTo>
                      <a:pt x="2473" y="3127"/>
                    </a:lnTo>
                    <a:lnTo>
                      <a:pt x="2458" y="3055"/>
                    </a:lnTo>
                    <a:lnTo>
                      <a:pt x="2444" y="2983"/>
                    </a:lnTo>
                    <a:lnTo>
                      <a:pt x="2429" y="2912"/>
                    </a:lnTo>
                    <a:lnTo>
                      <a:pt x="2414" y="2842"/>
                    </a:lnTo>
                    <a:lnTo>
                      <a:pt x="2399" y="2773"/>
                    </a:lnTo>
                    <a:lnTo>
                      <a:pt x="2384" y="2704"/>
                    </a:lnTo>
                    <a:lnTo>
                      <a:pt x="2369" y="2636"/>
                    </a:lnTo>
                    <a:lnTo>
                      <a:pt x="2354" y="2569"/>
                    </a:lnTo>
                    <a:lnTo>
                      <a:pt x="2339" y="2503"/>
                    </a:lnTo>
                    <a:lnTo>
                      <a:pt x="2324" y="2437"/>
                    </a:lnTo>
                    <a:lnTo>
                      <a:pt x="2309" y="2372"/>
                    </a:lnTo>
                    <a:lnTo>
                      <a:pt x="2294" y="2309"/>
                    </a:lnTo>
                    <a:lnTo>
                      <a:pt x="2279" y="2246"/>
                    </a:lnTo>
                    <a:lnTo>
                      <a:pt x="2264" y="2184"/>
                    </a:lnTo>
                    <a:lnTo>
                      <a:pt x="2249" y="2122"/>
                    </a:lnTo>
                    <a:lnTo>
                      <a:pt x="2234" y="2062"/>
                    </a:lnTo>
                    <a:lnTo>
                      <a:pt x="2219" y="2002"/>
                    </a:lnTo>
                    <a:lnTo>
                      <a:pt x="2205" y="1944"/>
                    </a:lnTo>
                    <a:lnTo>
                      <a:pt x="2190" y="1886"/>
                    </a:lnTo>
                    <a:lnTo>
                      <a:pt x="2175" y="1829"/>
                    </a:lnTo>
                    <a:lnTo>
                      <a:pt x="2160" y="1772"/>
                    </a:lnTo>
                    <a:lnTo>
                      <a:pt x="2145" y="1717"/>
                    </a:lnTo>
                    <a:lnTo>
                      <a:pt x="2130" y="1663"/>
                    </a:lnTo>
                    <a:lnTo>
                      <a:pt x="2115" y="1610"/>
                    </a:lnTo>
                    <a:lnTo>
                      <a:pt x="2100" y="1557"/>
                    </a:lnTo>
                    <a:lnTo>
                      <a:pt x="2085" y="1505"/>
                    </a:lnTo>
                    <a:lnTo>
                      <a:pt x="2071" y="1454"/>
                    </a:lnTo>
                    <a:lnTo>
                      <a:pt x="2056" y="1405"/>
                    </a:lnTo>
                    <a:lnTo>
                      <a:pt x="2041" y="1356"/>
                    </a:lnTo>
                    <a:lnTo>
                      <a:pt x="2026" y="1308"/>
                    </a:lnTo>
                    <a:lnTo>
                      <a:pt x="2011" y="1261"/>
                    </a:lnTo>
                    <a:lnTo>
                      <a:pt x="1996" y="1214"/>
                    </a:lnTo>
                    <a:lnTo>
                      <a:pt x="1981" y="1169"/>
                    </a:lnTo>
                    <a:lnTo>
                      <a:pt x="1967" y="1125"/>
                    </a:lnTo>
                    <a:lnTo>
                      <a:pt x="1952" y="1084"/>
                    </a:lnTo>
                    <a:lnTo>
                      <a:pt x="1936" y="1040"/>
                    </a:lnTo>
                    <a:lnTo>
                      <a:pt x="1921" y="998"/>
                    </a:lnTo>
                    <a:lnTo>
                      <a:pt x="1907" y="958"/>
                    </a:lnTo>
                    <a:lnTo>
                      <a:pt x="1892" y="918"/>
                    </a:lnTo>
                    <a:lnTo>
                      <a:pt x="1877" y="880"/>
                    </a:lnTo>
                    <a:lnTo>
                      <a:pt x="1863" y="843"/>
                    </a:lnTo>
                    <a:lnTo>
                      <a:pt x="1848" y="806"/>
                    </a:lnTo>
                    <a:lnTo>
                      <a:pt x="1833" y="771"/>
                    </a:lnTo>
                    <a:lnTo>
                      <a:pt x="1818" y="736"/>
                    </a:lnTo>
                    <a:lnTo>
                      <a:pt x="1804" y="703"/>
                    </a:lnTo>
                    <a:lnTo>
                      <a:pt x="1790" y="671"/>
                    </a:lnTo>
                    <a:lnTo>
                      <a:pt x="1775" y="639"/>
                    </a:lnTo>
                    <a:lnTo>
                      <a:pt x="1761" y="609"/>
                    </a:lnTo>
                    <a:lnTo>
                      <a:pt x="1746" y="581"/>
                    </a:lnTo>
                    <a:lnTo>
                      <a:pt x="1731" y="552"/>
                    </a:lnTo>
                    <a:lnTo>
                      <a:pt x="1718" y="525"/>
                    </a:lnTo>
                    <a:lnTo>
                      <a:pt x="1703" y="498"/>
                    </a:lnTo>
                    <a:lnTo>
                      <a:pt x="1689" y="474"/>
                    </a:lnTo>
                    <a:lnTo>
                      <a:pt x="1675" y="450"/>
                    </a:lnTo>
                    <a:lnTo>
                      <a:pt x="1660" y="426"/>
                    </a:lnTo>
                    <a:lnTo>
                      <a:pt x="1647" y="406"/>
                    </a:lnTo>
                    <a:lnTo>
                      <a:pt x="1633" y="385"/>
                    </a:lnTo>
                    <a:lnTo>
                      <a:pt x="1618" y="364"/>
                    </a:lnTo>
                    <a:lnTo>
                      <a:pt x="1606" y="347"/>
                    </a:lnTo>
                    <a:lnTo>
                      <a:pt x="1593" y="330"/>
                    </a:lnTo>
                    <a:lnTo>
                      <a:pt x="1578" y="312"/>
                    </a:lnTo>
                    <a:lnTo>
                      <a:pt x="1566" y="298"/>
                    </a:lnTo>
                    <a:lnTo>
                      <a:pt x="1554" y="284"/>
                    </a:lnTo>
                    <a:lnTo>
                      <a:pt x="1541" y="272"/>
                    </a:lnTo>
                    <a:lnTo>
                      <a:pt x="1526" y="258"/>
                    </a:lnTo>
                    <a:lnTo>
                      <a:pt x="1516" y="248"/>
                    </a:lnTo>
                    <a:lnTo>
                      <a:pt x="1505" y="239"/>
                    </a:lnTo>
                    <a:lnTo>
                      <a:pt x="1493" y="230"/>
                    </a:lnTo>
                    <a:lnTo>
                      <a:pt x="1482" y="223"/>
                    </a:lnTo>
                    <a:lnTo>
                      <a:pt x="1471" y="216"/>
                    </a:lnTo>
                    <a:lnTo>
                      <a:pt x="1461" y="210"/>
                    </a:lnTo>
                    <a:lnTo>
                      <a:pt x="1451" y="206"/>
                    </a:lnTo>
                    <a:lnTo>
                      <a:pt x="1441" y="202"/>
                    </a:lnTo>
                    <a:lnTo>
                      <a:pt x="1432" y="198"/>
                    </a:lnTo>
                    <a:lnTo>
                      <a:pt x="1423" y="196"/>
                    </a:lnTo>
                    <a:lnTo>
                      <a:pt x="1414" y="194"/>
                    </a:lnTo>
                    <a:lnTo>
                      <a:pt x="1411" y="192"/>
                    </a:lnTo>
                    <a:lnTo>
                      <a:pt x="1396" y="192"/>
                    </a:lnTo>
                    <a:lnTo>
                      <a:pt x="1388" y="192"/>
                    </a:lnTo>
                    <a:lnTo>
                      <a:pt x="1378" y="193"/>
                    </a:lnTo>
                    <a:lnTo>
                      <a:pt x="1375" y="192"/>
                    </a:lnTo>
                    <a:lnTo>
                      <a:pt x="1360" y="196"/>
                    </a:lnTo>
                    <a:lnTo>
                      <a:pt x="1351" y="199"/>
                    </a:lnTo>
                    <a:lnTo>
                      <a:pt x="1346" y="199"/>
                    </a:lnTo>
                    <a:lnTo>
                      <a:pt x="1331" y="206"/>
                    </a:lnTo>
                    <a:lnTo>
                      <a:pt x="1325" y="209"/>
                    </a:lnTo>
                    <a:lnTo>
                      <a:pt x="1310" y="218"/>
                    </a:lnTo>
                    <a:lnTo>
                      <a:pt x="1302" y="222"/>
                    </a:lnTo>
                    <a:lnTo>
                      <a:pt x="1287" y="233"/>
                    </a:lnTo>
                    <a:lnTo>
                      <a:pt x="1278" y="239"/>
                    </a:lnTo>
                    <a:lnTo>
                      <a:pt x="1266" y="250"/>
                    </a:lnTo>
                    <a:lnTo>
                      <a:pt x="1251" y="264"/>
                    </a:lnTo>
                    <a:lnTo>
                      <a:pt x="1241" y="273"/>
                    </a:lnTo>
                    <a:lnTo>
                      <a:pt x="1227" y="287"/>
                    </a:lnTo>
                    <a:lnTo>
                      <a:pt x="1212" y="304"/>
                    </a:lnTo>
                    <a:lnTo>
                      <a:pt x="1201" y="317"/>
                    </a:lnTo>
                    <a:lnTo>
                      <a:pt x="1187" y="334"/>
                    </a:lnTo>
                    <a:lnTo>
                      <a:pt x="1174" y="352"/>
                    </a:lnTo>
                    <a:lnTo>
                      <a:pt x="1159" y="373"/>
                    </a:lnTo>
                    <a:lnTo>
                      <a:pt x="1146" y="391"/>
                    </a:lnTo>
                    <a:lnTo>
                      <a:pt x="1132" y="412"/>
                    </a:lnTo>
                    <a:lnTo>
                      <a:pt x="1118" y="435"/>
                    </a:lnTo>
                    <a:lnTo>
                      <a:pt x="1104" y="458"/>
                    </a:lnTo>
                    <a:lnTo>
                      <a:pt x="1089" y="483"/>
                    </a:lnTo>
                    <a:lnTo>
                      <a:pt x="1074" y="510"/>
                    </a:lnTo>
                    <a:lnTo>
                      <a:pt x="1061" y="535"/>
                    </a:lnTo>
                    <a:lnTo>
                      <a:pt x="1046" y="562"/>
                    </a:lnTo>
                    <a:lnTo>
                      <a:pt x="1032" y="591"/>
                    </a:lnTo>
                    <a:lnTo>
                      <a:pt x="1017" y="621"/>
                    </a:lnTo>
                    <a:lnTo>
                      <a:pt x="1002" y="653"/>
                    </a:lnTo>
                    <a:lnTo>
                      <a:pt x="988" y="683"/>
                    </a:lnTo>
                    <a:lnTo>
                      <a:pt x="974" y="716"/>
                    </a:lnTo>
                    <a:lnTo>
                      <a:pt x="959" y="751"/>
                    </a:lnTo>
                    <a:lnTo>
                      <a:pt x="944" y="785"/>
                    </a:lnTo>
                    <a:lnTo>
                      <a:pt x="930" y="821"/>
                    </a:lnTo>
                    <a:lnTo>
                      <a:pt x="915" y="859"/>
                    </a:lnTo>
                    <a:lnTo>
                      <a:pt x="900" y="895"/>
                    </a:lnTo>
                    <a:lnTo>
                      <a:pt x="885" y="935"/>
                    </a:lnTo>
                    <a:lnTo>
                      <a:pt x="871" y="974"/>
                    </a:lnTo>
                    <a:lnTo>
                      <a:pt x="856" y="1016"/>
                    </a:lnTo>
                    <a:lnTo>
                      <a:pt x="841" y="1056"/>
                    </a:lnTo>
                    <a:lnTo>
                      <a:pt x="826" y="1100"/>
                    </a:lnTo>
                    <a:lnTo>
                      <a:pt x="812" y="1144"/>
                    </a:lnTo>
                    <a:lnTo>
                      <a:pt x="797" y="1188"/>
                    </a:lnTo>
                    <a:lnTo>
                      <a:pt x="781" y="1235"/>
                    </a:lnTo>
                    <a:lnTo>
                      <a:pt x="766" y="1280"/>
                    </a:lnTo>
                    <a:lnTo>
                      <a:pt x="751" y="1328"/>
                    </a:lnTo>
                    <a:lnTo>
                      <a:pt x="736" y="1376"/>
                    </a:lnTo>
                    <a:lnTo>
                      <a:pt x="722" y="1426"/>
                    </a:lnTo>
                    <a:lnTo>
                      <a:pt x="707" y="1477"/>
                    </a:lnTo>
                    <a:lnTo>
                      <a:pt x="692" y="1527"/>
                    </a:lnTo>
                    <a:lnTo>
                      <a:pt x="677" y="1580"/>
                    </a:lnTo>
                    <a:lnTo>
                      <a:pt x="662" y="1632"/>
                    </a:lnTo>
                    <a:lnTo>
                      <a:pt x="647" y="1686"/>
                    </a:lnTo>
                    <a:lnTo>
                      <a:pt x="632" y="1740"/>
                    </a:lnTo>
                    <a:lnTo>
                      <a:pt x="617" y="1797"/>
                    </a:lnTo>
                    <a:lnTo>
                      <a:pt x="602" y="1853"/>
                    </a:lnTo>
                    <a:lnTo>
                      <a:pt x="588" y="1910"/>
                    </a:lnTo>
                    <a:lnTo>
                      <a:pt x="573" y="1969"/>
                    </a:lnTo>
                    <a:lnTo>
                      <a:pt x="558" y="2027"/>
                    </a:lnTo>
                    <a:lnTo>
                      <a:pt x="543" y="2088"/>
                    </a:lnTo>
                    <a:lnTo>
                      <a:pt x="528" y="2149"/>
                    </a:lnTo>
                    <a:lnTo>
                      <a:pt x="513" y="2211"/>
                    </a:lnTo>
                    <a:lnTo>
                      <a:pt x="498" y="2272"/>
                    </a:lnTo>
                    <a:lnTo>
                      <a:pt x="483" y="2336"/>
                    </a:lnTo>
                    <a:lnTo>
                      <a:pt x="468" y="2400"/>
                    </a:lnTo>
                    <a:lnTo>
                      <a:pt x="453" y="2466"/>
                    </a:lnTo>
                    <a:lnTo>
                      <a:pt x="438" y="2531"/>
                    </a:lnTo>
                    <a:lnTo>
                      <a:pt x="423" y="2598"/>
                    </a:lnTo>
                    <a:lnTo>
                      <a:pt x="408" y="2665"/>
                    </a:lnTo>
                    <a:lnTo>
                      <a:pt x="393" y="2734"/>
                    </a:lnTo>
                    <a:lnTo>
                      <a:pt x="378" y="2803"/>
                    </a:lnTo>
                    <a:lnTo>
                      <a:pt x="363" y="2873"/>
                    </a:lnTo>
                    <a:lnTo>
                      <a:pt x="348" y="2942"/>
                    </a:lnTo>
                    <a:lnTo>
                      <a:pt x="333" y="3014"/>
                    </a:lnTo>
                    <a:lnTo>
                      <a:pt x="319" y="3086"/>
                    </a:lnTo>
                    <a:lnTo>
                      <a:pt x="304" y="3159"/>
                    </a:lnTo>
                    <a:lnTo>
                      <a:pt x="289" y="3233"/>
                    </a:lnTo>
                    <a:lnTo>
                      <a:pt x="274" y="3306"/>
                    </a:lnTo>
                    <a:lnTo>
                      <a:pt x="259" y="3381"/>
                    </a:lnTo>
                    <a:lnTo>
                      <a:pt x="244" y="3457"/>
                    </a:lnTo>
                    <a:lnTo>
                      <a:pt x="229" y="3533"/>
                    </a:lnTo>
                    <a:lnTo>
                      <a:pt x="214" y="3611"/>
                    </a:lnTo>
                    <a:lnTo>
                      <a:pt x="199" y="3688"/>
                    </a:lnTo>
                    <a:cubicBezTo>
                      <a:pt x="189" y="3740"/>
                      <a:pt x="138" y="3774"/>
                      <a:pt x="86" y="3764"/>
                    </a:cubicBezTo>
                    <a:cubicBezTo>
                      <a:pt x="34" y="3754"/>
                      <a:pt x="0" y="3703"/>
                      <a:pt x="10" y="3651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64" name="Group 63"/>
            <p:cNvGrpSpPr/>
            <p:nvPr/>
          </p:nvGrpSpPr>
          <p:grpSpPr>
            <a:xfrm rot="12163477">
              <a:off x="4472246" y="4708127"/>
              <a:ext cx="992585" cy="158534"/>
              <a:chOff x="8463867" y="3171746"/>
              <a:chExt cx="2195138" cy="350603"/>
            </a:xfrm>
          </p:grpSpPr>
          <p:sp>
            <p:nvSpPr>
              <p:cNvPr id="73" name="Freeform 11"/>
              <p:cNvSpPr>
                <a:spLocks/>
              </p:cNvSpPr>
              <p:nvPr/>
            </p:nvSpPr>
            <p:spPr bwMode="auto">
              <a:xfrm>
                <a:off x="8463867" y="3171746"/>
                <a:ext cx="743026" cy="350603"/>
              </a:xfrm>
              <a:custGeom>
                <a:avLst/>
                <a:gdLst>
                  <a:gd name="T0" fmla="*/ 309 w 10195"/>
                  <a:gd name="T1" fmla="*/ 8373 h 20885"/>
                  <a:gd name="T2" fmla="*/ 624 w 10195"/>
                  <a:gd name="T3" fmla="*/ 6303 h 20885"/>
                  <a:gd name="T4" fmla="*/ 940 w 10195"/>
                  <a:gd name="T5" fmla="*/ 4413 h 20885"/>
                  <a:gd name="T6" fmla="*/ 1256 w 10195"/>
                  <a:gd name="T7" fmla="*/ 2787 h 20885"/>
                  <a:gd name="T8" fmla="*/ 1572 w 10195"/>
                  <a:gd name="T9" fmla="*/ 1493 h 20885"/>
                  <a:gd name="T10" fmla="*/ 1893 w 10195"/>
                  <a:gd name="T11" fmla="*/ 584 h 20885"/>
                  <a:gd name="T12" fmla="*/ 2235 w 10195"/>
                  <a:gd name="T13" fmla="*/ 85 h 20885"/>
                  <a:gd name="T14" fmla="*/ 2661 w 10195"/>
                  <a:gd name="T15" fmla="*/ 64 h 20885"/>
                  <a:gd name="T16" fmla="*/ 3013 w 10195"/>
                  <a:gd name="T17" fmla="*/ 545 h 20885"/>
                  <a:gd name="T18" fmla="*/ 3335 w 10195"/>
                  <a:gd name="T19" fmla="*/ 1432 h 20885"/>
                  <a:gd name="T20" fmla="*/ 3651 w 10195"/>
                  <a:gd name="T21" fmla="*/ 2707 h 20885"/>
                  <a:gd name="T22" fmla="*/ 3968 w 10195"/>
                  <a:gd name="T23" fmla="*/ 4316 h 20885"/>
                  <a:gd name="T24" fmla="*/ 4283 w 10195"/>
                  <a:gd name="T25" fmla="*/ 6193 h 20885"/>
                  <a:gd name="T26" fmla="*/ 4599 w 10195"/>
                  <a:gd name="T27" fmla="*/ 8255 h 20885"/>
                  <a:gd name="T28" fmla="*/ 4914 w 10195"/>
                  <a:gd name="T29" fmla="*/ 10413 h 20885"/>
                  <a:gd name="T30" fmla="*/ 5230 w 10195"/>
                  <a:gd name="T31" fmla="*/ 12569 h 20885"/>
                  <a:gd name="T32" fmla="*/ 5545 w 10195"/>
                  <a:gd name="T33" fmla="*/ 14631 h 20885"/>
                  <a:gd name="T34" fmla="*/ 5861 w 10195"/>
                  <a:gd name="T35" fmla="*/ 16507 h 20885"/>
                  <a:gd name="T36" fmla="*/ 6175 w 10195"/>
                  <a:gd name="T37" fmla="*/ 18116 h 20885"/>
                  <a:gd name="T38" fmla="*/ 6489 w 10195"/>
                  <a:gd name="T39" fmla="*/ 19383 h 20885"/>
                  <a:gd name="T40" fmla="*/ 6799 w 10195"/>
                  <a:gd name="T41" fmla="*/ 20248 h 20885"/>
                  <a:gd name="T42" fmla="*/ 7084 w 10195"/>
                  <a:gd name="T43" fmla="*/ 20658 h 20885"/>
                  <a:gd name="T44" fmla="*/ 7287 w 10195"/>
                  <a:gd name="T45" fmla="*/ 20652 h 20885"/>
                  <a:gd name="T46" fmla="*/ 7572 w 10195"/>
                  <a:gd name="T47" fmla="*/ 20231 h 20885"/>
                  <a:gd name="T48" fmla="*/ 7882 w 10195"/>
                  <a:gd name="T49" fmla="*/ 19355 h 20885"/>
                  <a:gd name="T50" fmla="*/ 8196 w 10195"/>
                  <a:gd name="T51" fmla="*/ 18079 h 20885"/>
                  <a:gd name="T52" fmla="*/ 8511 w 10195"/>
                  <a:gd name="T53" fmla="*/ 16464 h 20885"/>
                  <a:gd name="T54" fmla="*/ 8826 w 10195"/>
                  <a:gd name="T55" fmla="*/ 14582 h 20885"/>
                  <a:gd name="T56" fmla="*/ 9142 w 10195"/>
                  <a:gd name="T57" fmla="*/ 12516 h 20885"/>
                  <a:gd name="T58" fmla="*/ 9456 w 10195"/>
                  <a:gd name="T59" fmla="*/ 10359 h 20885"/>
                  <a:gd name="T60" fmla="*/ 9772 w 10195"/>
                  <a:gd name="T61" fmla="*/ 8203 h 20885"/>
                  <a:gd name="T62" fmla="*/ 10127 w 10195"/>
                  <a:gd name="T63" fmla="*/ 7136 h 20885"/>
                  <a:gd name="T64" fmla="*/ 9811 w 10195"/>
                  <a:gd name="T65" fmla="*/ 9250 h 20885"/>
                  <a:gd name="T66" fmla="*/ 9496 w 10195"/>
                  <a:gd name="T67" fmla="*/ 11419 h 20885"/>
                  <a:gd name="T68" fmla="*/ 9180 w 10195"/>
                  <a:gd name="T69" fmla="*/ 13546 h 20885"/>
                  <a:gd name="T70" fmla="*/ 8865 w 10195"/>
                  <a:gd name="T71" fmla="*/ 15538 h 20885"/>
                  <a:gd name="T72" fmla="*/ 8549 w 10195"/>
                  <a:gd name="T73" fmla="*/ 17308 h 20885"/>
                  <a:gd name="T74" fmla="*/ 8233 w 10195"/>
                  <a:gd name="T75" fmla="*/ 18779 h 20885"/>
                  <a:gd name="T76" fmla="*/ 7915 w 10195"/>
                  <a:gd name="T77" fmla="*/ 19889 h 20885"/>
                  <a:gd name="T78" fmla="*/ 7588 w 10195"/>
                  <a:gd name="T79" fmla="*/ 20600 h 20885"/>
                  <a:gd name="T80" fmla="*/ 7200 w 10195"/>
                  <a:gd name="T81" fmla="*/ 20884 h 20885"/>
                  <a:gd name="T82" fmla="*/ 6798 w 10195"/>
                  <a:gd name="T83" fmla="*/ 20633 h 20885"/>
                  <a:gd name="T84" fmla="*/ 6472 w 10195"/>
                  <a:gd name="T85" fmla="*/ 19954 h 20885"/>
                  <a:gd name="T86" fmla="*/ 6153 w 10195"/>
                  <a:gd name="T87" fmla="*/ 18872 h 20885"/>
                  <a:gd name="T88" fmla="*/ 5837 w 10195"/>
                  <a:gd name="T89" fmla="*/ 17426 h 20885"/>
                  <a:gd name="T90" fmla="*/ 5521 w 10195"/>
                  <a:gd name="T91" fmla="*/ 15674 h 20885"/>
                  <a:gd name="T92" fmla="*/ 5206 w 10195"/>
                  <a:gd name="T93" fmla="*/ 13696 h 20885"/>
                  <a:gd name="T94" fmla="*/ 4889 w 10195"/>
                  <a:gd name="T95" fmla="*/ 11576 h 20885"/>
                  <a:gd name="T96" fmla="*/ 4574 w 10195"/>
                  <a:gd name="T97" fmla="*/ 9407 h 20885"/>
                  <a:gd name="T98" fmla="*/ 4259 w 10195"/>
                  <a:gd name="T99" fmla="*/ 7285 h 20885"/>
                  <a:gd name="T100" fmla="*/ 3944 w 10195"/>
                  <a:gd name="T101" fmla="*/ 5303 h 20885"/>
                  <a:gd name="T102" fmla="*/ 3628 w 10195"/>
                  <a:gd name="T103" fmla="*/ 3549 h 20885"/>
                  <a:gd name="T104" fmla="*/ 3314 w 10195"/>
                  <a:gd name="T105" fmla="*/ 2100 h 20885"/>
                  <a:gd name="T106" fmla="*/ 3002 w 10195"/>
                  <a:gd name="T107" fmla="*/ 1024 h 20885"/>
                  <a:gd name="T108" fmla="*/ 2698 w 10195"/>
                  <a:gd name="T109" fmla="*/ 377 h 20885"/>
                  <a:gd name="T110" fmla="*/ 2468 w 10195"/>
                  <a:gd name="T111" fmla="*/ 191 h 20885"/>
                  <a:gd name="T112" fmla="*/ 2226 w 10195"/>
                  <a:gd name="T113" fmla="*/ 377 h 20885"/>
                  <a:gd name="T114" fmla="*/ 1921 w 10195"/>
                  <a:gd name="T115" fmla="*/ 1030 h 20885"/>
                  <a:gd name="T116" fmla="*/ 1608 w 10195"/>
                  <a:gd name="T117" fmla="*/ 2110 h 20885"/>
                  <a:gd name="T118" fmla="*/ 1294 w 10195"/>
                  <a:gd name="T119" fmla="*/ 3561 h 20885"/>
                  <a:gd name="T120" fmla="*/ 978 w 10195"/>
                  <a:gd name="T121" fmla="*/ 5317 h 20885"/>
                  <a:gd name="T122" fmla="*/ 663 w 10195"/>
                  <a:gd name="T123" fmla="*/ 7301 h 20885"/>
                  <a:gd name="T124" fmla="*/ 347 w 10195"/>
                  <a:gd name="T125" fmla="*/ 9423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5" h="20885">
                    <a:moveTo>
                      <a:pt x="7" y="10429"/>
                    </a:moveTo>
                    <a:lnTo>
                      <a:pt x="22" y="10326"/>
                    </a:lnTo>
                    <a:lnTo>
                      <a:pt x="37" y="10222"/>
                    </a:lnTo>
                    <a:lnTo>
                      <a:pt x="52" y="10119"/>
                    </a:lnTo>
                    <a:lnTo>
                      <a:pt x="67" y="10015"/>
                    </a:lnTo>
                    <a:lnTo>
                      <a:pt x="82" y="9912"/>
                    </a:lnTo>
                    <a:lnTo>
                      <a:pt x="97" y="9809"/>
                    </a:lnTo>
                    <a:lnTo>
                      <a:pt x="112" y="9705"/>
                    </a:lnTo>
                    <a:lnTo>
                      <a:pt x="127" y="9602"/>
                    </a:lnTo>
                    <a:lnTo>
                      <a:pt x="142" y="9499"/>
                    </a:lnTo>
                    <a:lnTo>
                      <a:pt x="157" y="9396"/>
                    </a:lnTo>
                    <a:lnTo>
                      <a:pt x="172" y="9293"/>
                    </a:lnTo>
                    <a:lnTo>
                      <a:pt x="187" y="9191"/>
                    </a:lnTo>
                    <a:lnTo>
                      <a:pt x="202" y="9088"/>
                    </a:lnTo>
                    <a:lnTo>
                      <a:pt x="217" y="8985"/>
                    </a:lnTo>
                    <a:lnTo>
                      <a:pt x="232" y="8883"/>
                    </a:lnTo>
                    <a:lnTo>
                      <a:pt x="247" y="8781"/>
                    </a:lnTo>
                    <a:lnTo>
                      <a:pt x="264" y="8678"/>
                    </a:lnTo>
                    <a:lnTo>
                      <a:pt x="278" y="8577"/>
                    </a:lnTo>
                    <a:lnTo>
                      <a:pt x="293" y="8475"/>
                    </a:lnTo>
                    <a:lnTo>
                      <a:pt x="309" y="8373"/>
                    </a:lnTo>
                    <a:lnTo>
                      <a:pt x="323" y="8272"/>
                    </a:lnTo>
                    <a:lnTo>
                      <a:pt x="339" y="8170"/>
                    </a:lnTo>
                    <a:lnTo>
                      <a:pt x="354" y="8069"/>
                    </a:lnTo>
                    <a:lnTo>
                      <a:pt x="369" y="7969"/>
                    </a:lnTo>
                    <a:lnTo>
                      <a:pt x="384" y="7868"/>
                    </a:lnTo>
                    <a:lnTo>
                      <a:pt x="399" y="7768"/>
                    </a:lnTo>
                    <a:lnTo>
                      <a:pt x="414" y="7668"/>
                    </a:lnTo>
                    <a:lnTo>
                      <a:pt x="429" y="7569"/>
                    </a:lnTo>
                    <a:lnTo>
                      <a:pt x="444" y="7469"/>
                    </a:lnTo>
                    <a:lnTo>
                      <a:pt x="459" y="7370"/>
                    </a:lnTo>
                    <a:lnTo>
                      <a:pt x="474" y="7272"/>
                    </a:lnTo>
                    <a:lnTo>
                      <a:pt x="489" y="7173"/>
                    </a:lnTo>
                    <a:lnTo>
                      <a:pt x="504" y="7075"/>
                    </a:lnTo>
                    <a:lnTo>
                      <a:pt x="519" y="6978"/>
                    </a:lnTo>
                    <a:lnTo>
                      <a:pt x="534" y="6880"/>
                    </a:lnTo>
                    <a:lnTo>
                      <a:pt x="549" y="6783"/>
                    </a:lnTo>
                    <a:lnTo>
                      <a:pt x="564" y="6687"/>
                    </a:lnTo>
                    <a:lnTo>
                      <a:pt x="579" y="6590"/>
                    </a:lnTo>
                    <a:lnTo>
                      <a:pt x="594" y="6494"/>
                    </a:lnTo>
                    <a:lnTo>
                      <a:pt x="609" y="6398"/>
                    </a:lnTo>
                    <a:lnTo>
                      <a:pt x="624" y="6303"/>
                    </a:lnTo>
                    <a:lnTo>
                      <a:pt x="639" y="6208"/>
                    </a:lnTo>
                    <a:lnTo>
                      <a:pt x="654" y="6114"/>
                    </a:lnTo>
                    <a:lnTo>
                      <a:pt x="669" y="6020"/>
                    </a:lnTo>
                    <a:lnTo>
                      <a:pt x="684" y="5927"/>
                    </a:lnTo>
                    <a:lnTo>
                      <a:pt x="699" y="5834"/>
                    </a:lnTo>
                    <a:lnTo>
                      <a:pt x="714" y="5741"/>
                    </a:lnTo>
                    <a:lnTo>
                      <a:pt x="729" y="5649"/>
                    </a:lnTo>
                    <a:lnTo>
                      <a:pt x="744" y="5558"/>
                    </a:lnTo>
                    <a:lnTo>
                      <a:pt x="759" y="5467"/>
                    </a:lnTo>
                    <a:lnTo>
                      <a:pt x="774" y="5376"/>
                    </a:lnTo>
                    <a:lnTo>
                      <a:pt x="789" y="5286"/>
                    </a:lnTo>
                    <a:lnTo>
                      <a:pt x="804" y="5197"/>
                    </a:lnTo>
                    <a:lnTo>
                      <a:pt x="819" y="5108"/>
                    </a:lnTo>
                    <a:lnTo>
                      <a:pt x="834" y="5019"/>
                    </a:lnTo>
                    <a:lnTo>
                      <a:pt x="849" y="4930"/>
                    </a:lnTo>
                    <a:lnTo>
                      <a:pt x="864" y="4843"/>
                    </a:lnTo>
                    <a:lnTo>
                      <a:pt x="879" y="4756"/>
                    </a:lnTo>
                    <a:lnTo>
                      <a:pt x="894" y="4670"/>
                    </a:lnTo>
                    <a:lnTo>
                      <a:pt x="909" y="4584"/>
                    </a:lnTo>
                    <a:lnTo>
                      <a:pt x="924" y="4499"/>
                    </a:lnTo>
                    <a:lnTo>
                      <a:pt x="940" y="4413"/>
                    </a:lnTo>
                    <a:lnTo>
                      <a:pt x="955" y="4330"/>
                    </a:lnTo>
                    <a:lnTo>
                      <a:pt x="970" y="4246"/>
                    </a:lnTo>
                    <a:lnTo>
                      <a:pt x="985" y="4163"/>
                    </a:lnTo>
                    <a:lnTo>
                      <a:pt x="1000" y="4081"/>
                    </a:lnTo>
                    <a:lnTo>
                      <a:pt x="1015" y="4000"/>
                    </a:lnTo>
                    <a:lnTo>
                      <a:pt x="1030" y="3919"/>
                    </a:lnTo>
                    <a:lnTo>
                      <a:pt x="1045" y="3839"/>
                    </a:lnTo>
                    <a:lnTo>
                      <a:pt x="1060" y="3760"/>
                    </a:lnTo>
                    <a:lnTo>
                      <a:pt x="1075" y="3681"/>
                    </a:lnTo>
                    <a:lnTo>
                      <a:pt x="1090" y="3602"/>
                    </a:lnTo>
                    <a:lnTo>
                      <a:pt x="1105" y="3524"/>
                    </a:lnTo>
                    <a:lnTo>
                      <a:pt x="1120" y="3448"/>
                    </a:lnTo>
                    <a:lnTo>
                      <a:pt x="1135" y="3371"/>
                    </a:lnTo>
                    <a:lnTo>
                      <a:pt x="1150" y="3296"/>
                    </a:lnTo>
                    <a:lnTo>
                      <a:pt x="1165" y="3221"/>
                    </a:lnTo>
                    <a:lnTo>
                      <a:pt x="1180" y="3147"/>
                    </a:lnTo>
                    <a:lnTo>
                      <a:pt x="1195" y="3073"/>
                    </a:lnTo>
                    <a:lnTo>
                      <a:pt x="1210" y="3001"/>
                    </a:lnTo>
                    <a:lnTo>
                      <a:pt x="1225" y="2929"/>
                    </a:lnTo>
                    <a:lnTo>
                      <a:pt x="1241" y="2858"/>
                    </a:lnTo>
                    <a:lnTo>
                      <a:pt x="1256" y="2787"/>
                    </a:lnTo>
                    <a:lnTo>
                      <a:pt x="1271" y="2718"/>
                    </a:lnTo>
                    <a:lnTo>
                      <a:pt x="1286" y="2649"/>
                    </a:lnTo>
                    <a:lnTo>
                      <a:pt x="1301" y="2581"/>
                    </a:lnTo>
                    <a:lnTo>
                      <a:pt x="1316" y="2513"/>
                    </a:lnTo>
                    <a:lnTo>
                      <a:pt x="1331" y="2447"/>
                    </a:lnTo>
                    <a:lnTo>
                      <a:pt x="1346" y="2381"/>
                    </a:lnTo>
                    <a:lnTo>
                      <a:pt x="1361" y="2316"/>
                    </a:lnTo>
                    <a:lnTo>
                      <a:pt x="1376" y="2252"/>
                    </a:lnTo>
                    <a:lnTo>
                      <a:pt x="1391" y="2188"/>
                    </a:lnTo>
                    <a:lnTo>
                      <a:pt x="1406" y="2126"/>
                    </a:lnTo>
                    <a:lnTo>
                      <a:pt x="1421" y="2065"/>
                    </a:lnTo>
                    <a:lnTo>
                      <a:pt x="1436" y="2004"/>
                    </a:lnTo>
                    <a:lnTo>
                      <a:pt x="1451" y="1943"/>
                    </a:lnTo>
                    <a:lnTo>
                      <a:pt x="1466" y="1884"/>
                    </a:lnTo>
                    <a:lnTo>
                      <a:pt x="1482" y="1825"/>
                    </a:lnTo>
                    <a:lnTo>
                      <a:pt x="1497" y="1768"/>
                    </a:lnTo>
                    <a:lnTo>
                      <a:pt x="1512" y="1712"/>
                    </a:lnTo>
                    <a:lnTo>
                      <a:pt x="1527" y="1656"/>
                    </a:lnTo>
                    <a:lnTo>
                      <a:pt x="1542" y="1601"/>
                    </a:lnTo>
                    <a:lnTo>
                      <a:pt x="1557" y="1547"/>
                    </a:lnTo>
                    <a:lnTo>
                      <a:pt x="1572" y="1493"/>
                    </a:lnTo>
                    <a:lnTo>
                      <a:pt x="1587" y="1441"/>
                    </a:lnTo>
                    <a:lnTo>
                      <a:pt x="1602" y="1389"/>
                    </a:lnTo>
                    <a:lnTo>
                      <a:pt x="1619" y="1337"/>
                    </a:lnTo>
                    <a:lnTo>
                      <a:pt x="1634" y="1289"/>
                    </a:lnTo>
                    <a:lnTo>
                      <a:pt x="1649" y="1240"/>
                    </a:lnTo>
                    <a:lnTo>
                      <a:pt x="1664" y="1192"/>
                    </a:lnTo>
                    <a:lnTo>
                      <a:pt x="1679" y="1146"/>
                    </a:lnTo>
                    <a:lnTo>
                      <a:pt x="1694" y="1100"/>
                    </a:lnTo>
                    <a:lnTo>
                      <a:pt x="1709" y="1054"/>
                    </a:lnTo>
                    <a:lnTo>
                      <a:pt x="1725" y="1010"/>
                    </a:lnTo>
                    <a:lnTo>
                      <a:pt x="1740" y="967"/>
                    </a:lnTo>
                    <a:lnTo>
                      <a:pt x="1755" y="924"/>
                    </a:lnTo>
                    <a:lnTo>
                      <a:pt x="1770" y="882"/>
                    </a:lnTo>
                    <a:lnTo>
                      <a:pt x="1786" y="842"/>
                    </a:lnTo>
                    <a:lnTo>
                      <a:pt x="1801" y="803"/>
                    </a:lnTo>
                    <a:lnTo>
                      <a:pt x="1816" y="764"/>
                    </a:lnTo>
                    <a:lnTo>
                      <a:pt x="1832" y="726"/>
                    </a:lnTo>
                    <a:lnTo>
                      <a:pt x="1847" y="690"/>
                    </a:lnTo>
                    <a:lnTo>
                      <a:pt x="1862" y="654"/>
                    </a:lnTo>
                    <a:lnTo>
                      <a:pt x="1877" y="619"/>
                    </a:lnTo>
                    <a:lnTo>
                      <a:pt x="1893" y="584"/>
                    </a:lnTo>
                    <a:lnTo>
                      <a:pt x="1909" y="551"/>
                    </a:lnTo>
                    <a:lnTo>
                      <a:pt x="1924" y="519"/>
                    </a:lnTo>
                    <a:lnTo>
                      <a:pt x="1940" y="488"/>
                    </a:lnTo>
                    <a:lnTo>
                      <a:pt x="1955" y="457"/>
                    </a:lnTo>
                    <a:lnTo>
                      <a:pt x="1971" y="428"/>
                    </a:lnTo>
                    <a:lnTo>
                      <a:pt x="1986" y="400"/>
                    </a:lnTo>
                    <a:lnTo>
                      <a:pt x="2002" y="371"/>
                    </a:lnTo>
                    <a:lnTo>
                      <a:pt x="2018" y="345"/>
                    </a:lnTo>
                    <a:lnTo>
                      <a:pt x="2034" y="320"/>
                    </a:lnTo>
                    <a:lnTo>
                      <a:pt x="2050" y="295"/>
                    </a:lnTo>
                    <a:lnTo>
                      <a:pt x="2065" y="272"/>
                    </a:lnTo>
                    <a:lnTo>
                      <a:pt x="2082" y="248"/>
                    </a:lnTo>
                    <a:lnTo>
                      <a:pt x="2099" y="226"/>
                    </a:lnTo>
                    <a:lnTo>
                      <a:pt x="2115" y="205"/>
                    </a:lnTo>
                    <a:lnTo>
                      <a:pt x="2132" y="185"/>
                    </a:lnTo>
                    <a:lnTo>
                      <a:pt x="2148" y="166"/>
                    </a:lnTo>
                    <a:lnTo>
                      <a:pt x="2165" y="148"/>
                    </a:lnTo>
                    <a:lnTo>
                      <a:pt x="2183" y="131"/>
                    </a:lnTo>
                    <a:lnTo>
                      <a:pt x="2200" y="114"/>
                    </a:lnTo>
                    <a:lnTo>
                      <a:pt x="2218" y="99"/>
                    </a:lnTo>
                    <a:lnTo>
                      <a:pt x="2235" y="85"/>
                    </a:lnTo>
                    <a:lnTo>
                      <a:pt x="2254" y="71"/>
                    </a:lnTo>
                    <a:lnTo>
                      <a:pt x="2272" y="59"/>
                    </a:lnTo>
                    <a:lnTo>
                      <a:pt x="2291" y="47"/>
                    </a:lnTo>
                    <a:lnTo>
                      <a:pt x="2310" y="37"/>
                    </a:lnTo>
                    <a:lnTo>
                      <a:pt x="2335" y="26"/>
                    </a:lnTo>
                    <a:lnTo>
                      <a:pt x="2353" y="20"/>
                    </a:lnTo>
                    <a:lnTo>
                      <a:pt x="2371" y="13"/>
                    </a:lnTo>
                    <a:lnTo>
                      <a:pt x="2392" y="8"/>
                    </a:lnTo>
                    <a:lnTo>
                      <a:pt x="2419" y="3"/>
                    </a:lnTo>
                    <a:lnTo>
                      <a:pt x="2434" y="1"/>
                    </a:lnTo>
                    <a:lnTo>
                      <a:pt x="2455" y="0"/>
                    </a:lnTo>
                    <a:lnTo>
                      <a:pt x="2483" y="1"/>
                    </a:lnTo>
                    <a:lnTo>
                      <a:pt x="2498" y="2"/>
                    </a:lnTo>
                    <a:lnTo>
                      <a:pt x="2525" y="6"/>
                    </a:lnTo>
                    <a:lnTo>
                      <a:pt x="2540" y="9"/>
                    </a:lnTo>
                    <a:lnTo>
                      <a:pt x="2567" y="17"/>
                    </a:lnTo>
                    <a:lnTo>
                      <a:pt x="2587" y="25"/>
                    </a:lnTo>
                    <a:lnTo>
                      <a:pt x="2602" y="31"/>
                    </a:lnTo>
                    <a:lnTo>
                      <a:pt x="2627" y="44"/>
                    </a:lnTo>
                    <a:lnTo>
                      <a:pt x="2646" y="55"/>
                    </a:lnTo>
                    <a:lnTo>
                      <a:pt x="2661" y="64"/>
                    </a:lnTo>
                    <a:lnTo>
                      <a:pt x="2683" y="80"/>
                    </a:lnTo>
                    <a:lnTo>
                      <a:pt x="2701" y="95"/>
                    </a:lnTo>
                    <a:lnTo>
                      <a:pt x="2719" y="110"/>
                    </a:lnTo>
                    <a:lnTo>
                      <a:pt x="2737" y="126"/>
                    </a:lnTo>
                    <a:lnTo>
                      <a:pt x="2752" y="140"/>
                    </a:lnTo>
                    <a:lnTo>
                      <a:pt x="2772" y="161"/>
                    </a:lnTo>
                    <a:lnTo>
                      <a:pt x="2788" y="180"/>
                    </a:lnTo>
                    <a:lnTo>
                      <a:pt x="2805" y="200"/>
                    </a:lnTo>
                    <a:lnTo>
                      <a:pt x="2822" y="221"/>
                    </a:lnTo>
                    <a:lnTo>
                      <a:pt x="2838" y="243"/>
                    </a:lnTo>
                    <a:lnTo>
                      <a:pt x="2855" y="266"/>
                    </a:lnTo>
                    <a:lnTo>
                      <a:pt x="2871" y="289"/>
                    </a:lnTo>
                    <a:lnTo>
                      <a:pt x="2887" y="314"/>
                    </a:lnTo>
                    <a:lnTo>
                      <a:pt x="2903" y="340"/>
                    </a:lnTo>
                    <a:lnTo>
                      <a:pt x="2919" y="366"/>
                    </a:lnTo>
                    <a:lnTo>
                      <a:pt x="2935" y="393"/>
                    </a:lnTo>
                    <a:lnTo>
                      <a:pt x="2950" y="422"/>
                    </a:lnTo>
                    <a:lnTo>
                      <a:pt x="2966" y="451"/>
                    </a:lnTo>
                    <a:lnTo>
                      <a:pt x="2982" y="481"/>
                    </a:lnTo>
                    <a:lnTo>
                      <a:pt x="2997" y="513"/>
                    </a:lnTo>
                    <a:lnTo>
                      <a:pt x="3013" y="545"/>
                    </a:lnTo>
                    <a:lnTo>
                      <a:pt x="3028" y="578"/>
                    </a:lnTo>
                    <a:lnTo>
                      <a:pt x="3044" y="612"/>
                    </a:lnTo>
                    <a:lnTo>
                      <a:pt x="3059" y="647"/>
                    </a:lnTo>
                    <a:lnTo>
                      <a:pt x="3075" y="683"/>
                    </a:lnTo>
                    <a:lnTo>
                      <a:pt x="3090" y="720"/>
                    </a:lnTo>
                    <a:lnTo>
                      <a:pt x="3105" y="757"/>
                    </a:lnTo>
                    <a:lnTo>
                      <a:pt x="3121" y="796"/>
                    </a:lnTo>
                    <a:lnTo>
                      <a:pt x="3136" y="834"/>
                    </a:lnTo>
                    <a:lnTo>
                      <a:pt x="3152" y="874"/>
                    </a:lnTo>
                    <a:lnTo>
                      <a:pt x="3168" y="917"/>
                    </a:lnTo>
                    <a:lnTo>
                      <a:pt x="3183" y="958"/>
                    </a:lnTo>
                    <a:lnTo>
                      <a:pt x="3198" y="1003"/>
                    </a:lnTo>
                    <a:lnTo>
                      <a:pt x="3213" y="1046"/>
                    </a:lnTo>
                    <a:lnTo>
                      <a:pt x="3229" y="1092"/>
                    </a:lnTo>
                    <a:lnTo>
                      <a:pt x="3244" y="1137"/>
                    </a:lnTo>
                    <a:lnTo>
                      <a:pt x="3259" y="1185"/>
                    </a:lnTo>
                    <a:lnTo>
                      <a:pt x="3274" y="1232"/>
                    </a:lnTo>
                    <a:lnTo>
                      <a:pt x="3289" y="1281"/>
                    </a:lnTo>
                    <a:lnTo>
                      <a:pt x="3304" y="1330"/>
                    </a:lnTo>
                    <a:lnTo>
                      <a:pt x="3319" y="1381"/>
                    </a:lnTo>
                    <a:lnTo>
                      <a:pt x="3335" y="1432"/>
                    </a:lnTo>
                    <a:lnTo>
                      <a:pt x="3350" y="1485"/>
                    </a:lnTo>
                    <a:lnTo>
                      <a:pt x="3365" y="1537"/>
                    </a:lnTo>
                    <a:lnTo>
                      <a:pt x="3380" y="1592"/>
                    </a:lnTo>
                    <a:lnTo>
                      <a:pt x="3395" y="1647"/>
                    </a:lnTo>
                    <a:lnTo>
                      <a:pt x="3410" y="1702"/>
                    </a:lnTo>
                    <a:lnTo>
                      <a:pt x="3425" y="1759"/>
                    </a:lnTo>
                    <a:lnTo>
                      <a:pt x="3440" y="1816"/>
                    </a:lnTo>
                    <a:lnTo>
                      <a:pt x="3455" y="1874"/>
                    </a:lnTo>
                    <a:lnTo>
                      <a:pt x="3471" y="1934"/>
                    </a:lnTo>
                    <a:lnTo>
                      <a:pt x="3486" y="1993"/>
                    </a:lnTo>
                    <a:lnTo>
                      <a:pt x="3501" y="2055"/>
                    </a:lnTo>
                    <a:lnTo>
                      <a:pt x="3516" y="2116"/>
                    </a:lnTo>
                    <a:lnTo>
                      <a:pt x="3531" y="2178"/>
                    </a:lnTo>
                    <a:lnTo>
                      <a:pt x="3546" y="2241"/>
                    </a:lnTo>
                    <a:lnTo>
                      <a:pt x="3561" y="2306"/>
                    </a:lnTo>
                    <a:lnTo>
                      <a:pt x="3576" y="2371"/>
                    </a:lnTo>
                    <a:lnTo>
                      <a:pt x="3591" y="2436"/>
                    </a:lnTo>
                    <a:lnTo>
                      <a:pt x="3606" y="2502"/>
                    </a:lnTo>
                    <a:lnTo>
                      <a:pt x="3621" y="2569"/>
                    </a:lnTo>
                    <a:lnTo>
                      <a:pt x="3636" y="2638"/>
                    </a:lnTo>
                    <a:lnTo>
                      <a:pt x="3651" y="2707"/>
                    </a:lnTo>
                    <a:lnTo>
                      <a:pt x="3666" y="2776"/>
                    </a:lnTo>
                    <a:lnTo>
                      <a:pt x="3681" y="2846"/>
                    </a:lnTo>
                    <a:lnTo>
                      <a:pt x="3696" y="2918"/>
                    </a:lnTo>
                    <a:lnTo>
                      <a:pt x="3711" y="2989"/>
                    </a:lnTo>
                    <a:lnTo>
                      <a:pt x="3727" y="3062"/>
                    </a:lnTo>
                    <a:lnTo>
                      <a:pt x="3742" y="3135"/>
                    </a:lnTo>
                    <a:lnTo>
                      <a:pt x="3757" y="3209"/>
                    </a:lnTo>
                    <a:lnTo>
                      <a:pt x="3772" y="3283"/>
                    </a:lnTo>
                    <a:lnTo>
                      <a:pt x="3787" y="3359"/>
                    </a:lnTo>
                    <a:lnTo>
                      <a:pt x="3802" y="3435"/>
                    </a:lnTo>
                    <a:lnTo>
                      <a:pt x="3817" y="3512"/>
                    </a:lnTo>
                    <a:lnTo>
                      <a:pt x="3832" y="3588"/>
                    </a:lnTo>
                    <a:lnTo>
                      <a:pt x="3848" y="3667"/>
                    </a:lnTo>
                    <a:lnTo>
                      <a:pt x="3863" y="3747"/>
                    </a:lnTo>
                    <a:lnTo>
                      <a:pt x="3878" y="3826"/>
                    </a:lnTo>
                    <a:lnTo>
                      <a:pt x="3893" y="3906"/>
                    </a:lnTo>
                    <a:lnTo>
                      <a:pt x="3908" y="3987"/>
                    </a:lnTo>
                    <a:lnTo>
                      <a:pt x="3923" y="4068"/>
                    </a:lnTo>
                    <a:lnTo>
                      <a:pt x="3938" y="4150"/>
                    </a:lnTo>
                    <a:lnTo>
                      <a:pt x="3953" y="4233"/>
                    </a:lnTo>
                    <a:lnTo>
                      <a:pt x="3968" y="4316"/>
                    </a:lnTo>
                    <a:lnTo>
                      <a:pt x="3983" y="4401"/>
                    </a:lnTo>
                    <a:lnTo>
                      <a:pt x="3998" y="4485"/>
                    </a:lnTo>
                    <a:lnTo>
                      <a:pt x="4013" y="4570"/>
                    </a:lnTo>
                    <a:lnTo>
                      <a:pt x="4028" y="4656"/>
                    </a:lnTo>
                    <a:lnTo>
                      <a:pt x="4043" y="4742"/>
                    </a:lnTo>
                    <a:lnTo>
                      <a:pt x="4058" y="4829"/>
                    </a:lnTo>
                    <a:lnTo>
                      <a:pt x="4073" y="4916"/>
                    </a:lnTo>
                    <a:lnTo>
                      <a:pt x="4088" y="5004"/>
                    </a:lnTo>
                    <a:lnTo>
                      <a:pt x="4103" y="5092"/>
                    </a:lnTo>
                    <a:lnTo>
                      <a:pt x="4118" y="5182"/>
                    </a:lnTo>
                    <a:lnTo>
                      <a:pt x="4133" y="5272"/>
                    </a:lnTo>
                    <a:lnTo>
                      <a:pt x="4148" y="5362"/>
                    </a:lnTo>
                    <a:lnTo>
                      <a:pt x="4163" y="5452"/>
                    </a:lnTo>
                    <a:lnTo>
                      <a:pt x="4178" y="5543"/>
                    </a:lnTo>
                    <a:lnTo>
                      <a:pt x="4193" y="5635"/>
                    </a:lnTo>
                    <a:lnTo>
                      <a:pt x="4208" y="5727"/>
                    </a:lnTo>
                    <a:lnTo>
                      <a:pt x="4223" y="5819"/>
                    </a:lnTo>
                    <a:lnTo>
                      <a:pt x="4238" y="5912"/>
                    </a:lnTo>
                    <a:lnTo>
                      <a:pt x="4253" y="6005"/>
                    </a:lnTo>
                    <a:lnTo>
                      <a:pt x="4268" y="6099"/>
                    </a:lnTo>
                    <a:lnTo>
                      <a:pt x="4283" y="6193"/>
                    </a:lnTo>
                    <a:lnTo>
                      <a:pt x="4298" y="6288"/>
                    </a:lnTo>
                    <a:lnTo>
                      <a:pt x="4313" y="6383"/>
                    </a:lnTo>
                    <a:lnTo>
                      <a:pt x="4328" y="6478"/>
                    </a:lnTo>
                    <a:lnTo>
                      <a:pt x="4343" y="6575"/>
                    </a:lnTo>
                    <a:lnTo>
                      <a:pt x="4358" y="6671"/>
                    </a:lnTo>
                    <a:lnTo>
                      <a:pt x="4373" y="6768"/>
                    </a:lnTo>
                    <a:lnTo>
                      <a:pt x="4388" y="6865"/>
                    </a:lnTo>
                    <a:lnTo>
                      <a:pt x="4403" y="6962"/>
                    </a:lnTo>
                    <a:lnTo>
                      <a:pt x="4418" y="7060"/>
                    </a:lnTo>
                    <a:lnTo>
                      <a:pt x="4433" y="7158"/>
                    </a:lnTo>
                    <a:lnTo>
                      <a:pt x="4448" y="7256"/>
                    </a:lnTo>
                    <a:lnTo>
                      <a:pt x="4463" y="7355"/>
                    </a:lnTo>
                    <a:lnTo>
                      <a:pt x="4478" y="7454"/>
                    </a:lnTo>
                    <a:lnTo>
                      <a:pt x="4493" y="7553"/>
                    </a:lnTo>
                    <a:lnTo>
                      <a:pt x="4509" y="7651"/>
                    </a:lnTo>
                    <a:lnTo>
                      <a:pt x="4524" y="7752"/>
                    </a:lnTo>
                    <a:lnTo>
                      <a:pt x="4539" y="7852"/>
                    </a:lnTo>
                    <a:lnTo>
                      <a:pt x="4554" y="7953"/>
                    </a:lnTo>
                    <a:lnTo>
                      <a:pt x="4569" y="8053"/>
                    </a:lnTo>
                    <a:lnTo>
                      <a:pt x="4584" y="8154"/>
                    </a:lnTo>
                    <a:lnTo>
                      <a:pt x="4599" y="8255"/>
                    </a:lnTo>
                    <a:lnTo>
                      <a:pt x="4614" y="8356"/>
                    </a:lnTo>
                    <a:lnTo>
                      <a:pt x="4629" y="8459"/>
                    </a:lnTo>
                    <a:lnTo>
                      <a:pt x="4644" y="8561"/>
                    </a:lnTo>
                    <a:lnTo>
                      <a:pt x="4659" y="8661"/>
                    </a:lnTo>
                    <a:lnTo>
                      <a:pt x="4674" y="8764"/>
                    </a:lnTo>
                    <a:lnTo>
                      <a:pt x="4689" y="8867"/>
                    </a:lnTo>
                    <a:lnTo>
                      <a:pt x="4704" y="8969"/>
                    </a:lnTo>
                    <a:lnTo>
                      <a:pt x="4719" y="9072"/>
                    </a:lnTo>
                    <a:lnTo>
                      <a:pt x="4734" y="9174"/>
                    </a:lnTo>
                    <a:lnTo>
                      <a:pt x="4749" y="9277"/>
                    </a:lnTo>
                    <a:lnTo>
                      <a:pt x="4764" y="9380"/>
                    </a:lnTo>
                    <a:lnTo>
                      <a:pt x="4779" y="9483"/>
                    </a:lnTo>
                    <a:lnTo>
                      <a:pt x="4794" y="9586"/>
                    </a:lnTo>
                    <a:lnTo>
                      <a:pt x="4809" y="9689"/>
                    </a:lnTo>
                    <a:lnTo>
                      <a:pt x="4824" y="9792"/>
                    </a:lnTo>
                    <a:lnTo>
                      <a:pt x="4839" y="9896"/>
                    </a:lnTo>
                    <a:lnTo>
                      <a:pt x="4854" y="9999"/>
                    </a:lnTo>
                    <a:lnTo>
                      <a:pt x="4869" y="10102"/>
                    </a:lnTo>
                    <a:lnTo>
                      <a:pt x="4884" y="10206"/>
                    </a:lnTo>
                    <a:lnTo>
                      <a:pt x="4899" y="10309"/>
                    </a:lnTo>
                    <a:lnTo>
                      <a:pt x="4914" y="10413"/>
                    </a:lnTo>
                    <a:lnTo>
                      <a:pt x="4929" y="10516"/>
                    </a:lnTo>
                    <a:lnTo>
                      <a:pt x="4944" y="10620"/>
                    </a:lnTo>
                    <a:lnTo>
                      <a:pt x="4959" y="10723"/>
                    </a:lnTo>
                    <a:lnTo>
                      <a:pt x="4974" y="10826"/>
                    </a:lnTo>
                    <a:lnTo>
                      <a:pt x="4989" y="10930"/>
                    </a:lnTo>
                    <a:lnTo>
                      <a:pt x="5004" y="11033"/>
                    </a:lnTo>
                    <a:lnTo>
                      <a:pt x="5019" y="11136"/>
                    </a:lnTo>
                    <a:lnTo>
                      <a:pt x="5034" y="11240"/>
                    </a:lnTo>
                    <a:lnTo>
                      <a:pt x="5049" y="11343"/>
                    </a:lnTo>
                    <a:lnTo>
                      <a:pt x="5064" y="11446"/>
                    </a:lnTo>
                    <a:lnTo>
                      <a:pt x="5079" y="11549"/>
                    </a:lnTo>
                    <a:lnTo>
                      <a:pt x="5094" y="11651"/>
                    </a:lnTo>
                    <a:lnTo>
                      <a:pt x="5109" y="11754"/>
                    </a:lnTo>
                    <a:lnTo>
                      <a:pt x="5124" y="11857"/>
                    </a:lnTo>
                    <a:lnTo>
                      <a:pt x="5139" y="11959"/>
                    </a:lnTo>
                    <a:lnTo>
                      <a:pt x="5154" y="12061"/>
                    </a:lnTo>
                    <a:lnTo>
                      <a:pt x="5169" y="12163"/>
                    </a:lnTo>
                    <a:lnTo>
                      <a:pt x="5185" y="12264"/>
                    </a:lnTo>
                    <a:lnTo>
                      <a:pt x="5200" y="12367"/>
                    </a:lnTo>
                    <a:lnTo>
                      <a:pt x="5215" y="12469"/>
                    </a:lnTo>
                    <a:lnTo>
                      <a:pt x="5230" y="12569"/>
                    </a:lnTo>
                    <a:lnTo>
                      <a:pt x="5245" y="12670"/>
                    </a:lnTo>
                    <a:lnTo>
                      <a:pt x="5260" y="12771"/>
                    </a:lnTo>
                    <a:lnTo>
                      <a:pt x="5275" y="12872"/>
                    </a:lnTo>
                    <a:lnTo>
                      <a:pt x="5290" y="12972"/>
                    </a:lnTo>
                    <a:lnTo>
                      <a:pt x="5305" y="13072"/>
                    </a:lnTo>
                    <a:lnTo>
                      <a:pt x="5320" y="13172"/>
                    </a:lnTo>
                    <a:lnTo>
                      <a:pt x="5335" y="13272"/>
                    </a:lnTo>
                    <a:lnTo>
                      <a:pt x="5350" y="13371"/>
                    </a:lnTo>
                    <a:lnTo>
                      <a:pt x="5365" y="13470"/>
                    </a:lnTo>
                    <a:lnTo>
                      <a:pt x="5380" y="13569"/>
                    </a:lnTo>
                    <a:lnTo>
                      <a:pt x="5395" y="13667"/>
                    </a:lnTo>
                    <a:lnTo>
                      <a:pt x="5410" y="13765"/>
                    </a:lnTo>
                    <a:lnTo>
                      <a:pt x="5425" y="13863"/>
                    </a:lnTo>
                    <a:lnTo>
                      <a:pt x="5440" y="13961"/>
                    </a:lnTo>
                    <a:lnTo>
                      <a:pt x="5455" y="14058"/>
                    </a:lnTo>
                    <a:lnTo>
                      <a:pt x="5470" y="14154"/>
                    </a:lnTo>
                    <a:lnTo>
                      <a:pt x="5485" y="14251"/>
                    </a:lnTo>
                    <a:lnTo>
                      <a:pt x="5500" y="14347"/>
                    </a:lnTo>
                    <a:lnTo>
                      <a:pt x="5515" y="14441"/>
                    </a:lnTo>
                    <a:lnTo>
                      <a:pt x="5530" y="14536"/>
                    </a:lnTo>
                    <a:lnTo>
                      <a:pt x="5545" y="14631"/>
                    </a:lnTo>
                    <a:lnTo>
                      <a:pt x="5560" y="14725"/>
                    </a:lnTo>
                    <a:lnTo>
                      <a:pt x="5575" y="14819"/>
                    </a:lnTo>
                    <a:lnTo>
                      <a:pt x="5590" y="14913"/>
                    </a:lnTo>
                    <a:lnTo>
                      <a:pt x="5605" y="15006"/>
                    </a:lnTo>
                    <a:lnTo>
                      <a:pt x="5620" y="15098"/>
                    </a:lnTo>
                    <a:lnTo>
                      <a:pt x="5635" y="15190"/>
                    </a:lnTo>
                    <a:lnTo>
                      <a:pt x="5650" y="15282"/>
                    </a:lnTo>
                    <a:lnTo>
                      <a:pt x="5665" y="15373"/>
                    </a:lnTo>
                    <a:lnTo>
                      <a:pt x="5680" y="15464"/>
                    </a:lnTo>
                    <a:lnTo>
                      <a:pt x="5695" y="15554"/>
                    </a:lnTo>
                    <a:lnTo>
                      <a:pt x="5710" y="15643"/>
                    </a:lnTo>
                    <a:lnTo>
                      <a:pt x="5725" y="15733"/>
                    </a:lnTo>
                    <a:lnTo>
                      <a:pt x="5740" y="15820"/>
                    </a:lnTo>
                    <a:lnTo>
                      <a:pt x="5755" y="15908"/>
                    </a:lnTo>
                    <a:lnTo>
                      <a:pt x="5770" y="15996"/>
                    </a:lnTo>
                    <a:lnTo>
                      <a:pt x="5785" y="16083"/>
                    </a:lnTo>
                    <a:lnTo>
                      <a:pt x="5800" y="16169"/>
                    </a:lnTo>
                    <a:lnTo>
                      <a:pt x="5815" y="16255"/>
                    </a:lnTo>
                    <a:lnTo>
                      <a:pt x="5830" y="16340"/>
                    </a:lnTo>
                    <a:lnTo>
                      <a:pt x="5845" y="16424"/>
                    </a:lnTo>
                    <a:lnTo>
                      <a:pt x="5861" y="16507"/>
                    </a:lnTo>
                    <a:lnTo>
                      <a:pt x="5876" y="16592"/>
                    </a:lnTo>
                    <a:lnTo>
                      <a:pt x="5891" y="16674"/>
                    </a:lnTo>
                    <a:lnTo>
                      <a:pt x="5906" y="16756"/>
                    </a:lnTo>
                    <a:lnTo>
                      <a:pt x="5921" y="16837"/>
                    </a:lnTo>
                    <a:lnTo>
                      <a:pt x="5936" y="16918"/>
                    </a:lnTo>
                    <a:lnTo>
                      <a:pt x="5951" y="16998"/>
                    </a:lnTo>
                    <a:lnTo>
                      <a:pt x="5966" y="17078"/>
                    </a:lnTo>
                    <a:lnTo>
                      <a:pt x="5981" y="17157"/>
                    </a:lnTo>
                    <a:lnTo>
                      <a:pt x="5996" y="17234"/>
                    </a:lnTo>
                    <a:lnTo>
                      <a:pt x="6011" y="17312"/>
                    </a:lnTo>
                    <a:lnTo>
                      <a:pt x="6026" y="17389"/>
                    </a:lnTo>
                    <a:lnTo>
                      <a:pt x="6041" y="17465"/>
                    </a:lnTo>
                    <a:lnTo>
                      <a:pt x="6056" y="17540"/>
                    </a:lnTo>
                    <a:lnTo>
                      <a:pt x="6071" y="17615"/>
                    </a:lnTo>
                    <a:lnTo>
                      <a:pt x="6086" y="17688"/>
                    </a:lnTo>
                    <a:lnTo>
                      <a:pt x="6101" y="17761"/>
                    </a:lnTo>
                    <a:lnTo>
                      <a:pt x="6116" y="17834"/>
                    </a:lnTo>
                    <a:lnTo>
                      <a:pt x="6130" y="17906"/>
                    </a:lnTo>
                    <a:lnTo>
                      <a:pt x="6145" y="17977"/>
                    </a:lnTo>
                    <a:lnTo>
                      <a:pt x="6160" y="18046"/>
                    </a:lnTo>
                    <a:lnTo>
                      <a:pt x="6175" y="18116"/>
                    </a:lnTo>
                    <a:lnTo>
                      <a:pt x="6190" y="18184"/>
                    </a:lnTo>
                    <a:lnTo>
                      <a:pt x="6205" y="18253"/>
                    </a:lnTo>
                    <a:lnTo>
                      <a:pt x="6220" y="18319"/>
                    </a:lnTo>
                    <a:lnTo>
                      <a:pt x="6235" y="18385"/>
                    </a:lnTo>
                    <a:lnTo>
                      <a:pt x="6250" y="18451"/>
                    </a:lnTo>
                    <a:lnTo>
                      <a:pt x="6265" y="18516"/>
                    </a:lnTo>
                    <a:lnTo>
                      <a:pt x="6280" y="18580"/>
                    </a:lnTo>
                    <a:lnTo>
                      <a:pt x="6295" y="18642"/>
                    </a:lnTo>
                    <a:lnTo>
                      <a:pt x="6310" y="18704"/>
                    </a:lnTo>
                    <a:lnTo>
                      <a:pt x="6325" y="18766"/>
                    </a:lnTo>
                    <a:lnTo>
                      <a:pt x="6340" y="18827"/>
                    </a:lnTo>
                    <a:lnTo>
                      <a:pt x="6355" y="18886"/>
                    </a:lnTo>
                    <a:lnTo>
                      <a:pt x="6370" y="18945"/>
                    </a:lnTo>
                    <a:lnTo>
                      <a:pt x="6384" y="19002"/>
                    </a:lnTo>
                    <a:lnTo>
                      <a:pt x="6399" y="19059"/>
                    </a:lnTo>
                    <a:lnTo>
                      <a:pt x="6414" y="19116"/>
                    </a:lnTo>
                    <a:lnTo>
                      <a:pt x="6429" y="19170"/>
                    </a:lnTo>
                    <a:lnTo>
                      <a:pt x="6444" y="19225"/>
                    </a:lnTo>
                    <a:lnTo>
                      <a:pt x="6459" y="19279"/>
                    </a:lnTo>
                    <a:lnTo>
                      <a:pt x="6474" y="19331"/>
                    </a:lnTo>
                    <a:lnTo>
                      <a:pt x="6489" y="19383"/>
                    </a:lnTo>
                    <a:lnTo>
                      <a:pt x="6504" y="19433"/>
                    </a:lnTo>
                    <a:lnTo>
                      <a:pt x="6518" y="19483"/>
                    </a:lnTo>
                    <a:lnTo>
                      <a:pt x="6534" y="19531"/>
                    </a:lnTo>
                    <a:lnTo>
                      <a:pt x="6549" y="19580"/>
                    </a:lnTo>
                    <a:lnTo>
                      <a:pt x="6564" y="19628"/>
                    </a:lnTo>
                    <a:lnTo>
                      <a:pt x="6579" y="19673"/>
                    </a:lnTo>
                    <a:lnTo>
                      <a:pt x="6594" y="19719"/>
                    </a:lnTo>
                    <a:lnTo>
                      <a:pt x="6609" y="19763"/>
                    </a:lnTo>
                    <a:lnTo>
                      <a:pt x="6623" y="19806"/>
                    </a:lnTo>
                    <a:lnTo>
                      <a:pt x="6638" y="19847"/>
                    </a:lnTo>
                    <a:lnTo>
                      <a:pt x="6653" y="19889"/>
                    </a:lnTo>
                    <a:lnTo>
                      <a:pt x="6668" y="19929"/>
                    </a:lnTo>
                    <a:lnTo>
                      <a:pt x="6682" y="19969"/>
                    </a:lnTo>
                    <a:lnTo>
                      <a:pt x="6697" y="20009"/>
                    </a:lnTo>
                    <a:lnTo>
                      <a:pt x="6712" y="20045"/>
                    </a:lnTo>
                    <a:lnTo>
                      <a:pt x="6726" y="20081"/>
                    </a:lnTo>
                    <a:lnTo>
                      <a:pt x="6741" y="20117"/>
                    </a:lnTo>
                    <a:lnTo>
                      <a:pt x="6756" y="20151"/>
                    </a:lnTo>
                    <a:lnTo>
                      <a:pt x="6770" y="20184"/>
                    </a:lnTo>
                    <a:lnTo>
                      <a:pt x="6785" y="20218"/>
                    </a:lnTo>
                    <a:lnTo>
                      <a:pt x="6799" y="20248"/>
                    </a:lnTo>
                    <a:lnTo>
                      <a:pt x="6814" y="20278"/>
                    </a:lnTo>
                    <a:lnTo>
                      <a:pt x="6829" y="20309"/>
                    </a:lnTo>
                    <a:lnTo>
                      <a:pt x="6843" y="20335"/>
                    </a:lnTo>
                    <a:lnTo>
                      <a:pt x="6857" y="20362"/>
                    </a:lnTo>
                    <a:lnTo>
                      <a:pt x="6872" y="20390"/>
                    </a:lnTo>
                    <a:lnTo>
                      <a:pt x="6886" y="20413"/>
                    </a:lnTo>
                    <a:lnTo>
                      <a:pt x="6900" y="20437"/>
                    </a:lnTo>
                    <a:lnTo>
                      <a:pt x="6915" y="20462"/>
                    </a:lnTo>
                    <a:lnTo>
                      <a:pt x="6928" y="20482"/>
                    </a:lnTo>
                    <a:lnTo>
                      <a:pt x="6942" y="20502"/>
                    </a:lnTo>
                    <a:lnTo>
                      <a:pt x="6957" y="20524"/>
                    </a:lnTo>
                    <a:lnTo>
                      <a:pt x="6969" y="20541"/>
                    </a:lnTo>
                    <a:lnTo>
                      <a:pt x="6983" y="20558"/>
                    </a:lnTo>
                    <a:lnTo>
                      <a:pt x="6996" y="20574"/>
                    </a:lnTo>
                    <a:lnTo>
                      <a:pt x="7011" y="20592"/>
                    </a:lnTo>
                    <a:lnTo>
                      <a:pt x="7023" y="20604"/>
                    </a:lnTo>
                    <a:lnTo>
                      <a:pt x="7035" y="20617"/>
                    </a:lnTo>
                    <a:lnTo>
                      <a:pt x="7048" y="20628"/>
                    </a:lnTo>
                    <a:lnTo>
                      <a:pt x="7060" y="20639"/>
                    </a:lnTo>
                    <a:lnTo>
                      <a:pt x="7075" y="20652"/>
                    </a:lnTo>
                    <a:lnTo>
                      <a:pt x="7084" y="20658"/>
                    </a:lnTo>
                    <a:lnTo>
                      <a:pt x="7096" y="20666"/>
                    </a:lnTo>
                    <a:lnTo>
                      <a:pt x="7107" y="20672"/>
                    </a:lnTo>
                    <a:lnTo>
                      <a:pt x="7118" y="20678"/>
                    </a:lnTo>
                    <a:lnTo>
                      <a:pt x="7128" y="20682"/>
                    </a:lnTo>
                    <a:lnTo>
                      <a:pt x="7138" y="20686"/>
                    </a:lnTo>
                    <a:lnTo>
                      <a:pt x="7147" y="20689"/>
                    </a:lnTo>
                    <a:lnTo>
                      <a:pt x="7152" y="20689"/>
                    </a:lnTo>
                    <a:lnTo>
                      <a:pt x="7167" y="20692"/>
                    </a:lnTo>
                    <a:lnTo>
                      <a:pt x="7176" y="20693"/>
                    </a:lnTo>
                    <a:lnTo>
                      <a:pt x="7185" y="20694"/>
                    </a:lnTo>
                    <a:lnTo>
                      <a:pt x="7187" y="20693"/>
                    </a:lnTo>
                    <a:lnTo>
                      <a:pt x="7202" y="20692"/>
                    </a:lnTo>
                    <a:lnTo>
                      <a:pt x="7211" y="20690"/>
                    </a:lnTo>
                    <a:lnTo>
                      <a:pt x="7214" y="20689"/>
                    </a:lnTo>
                    <a:lnTo>
                      <a:pt x="7229" y="20685"/>
                    </a:lnTo>
                    <a:lnTo>
                      <a:pt x="7238" y="20681"/>
                    </a:lnTo>
                    <a:lnTo>
                      <a:pt x="7243" y="20678"/>
                    </a:lnTo>
                    <a:lnTo>
                      <a:pt x="7258" y="20671"/>
                    </a:lnTo>
                    <a:lnTo>
                      <a:pt x="7264" y="20667"/>
                    </a:lnTo>
                    <a:lnTo>
                      <a:pt x="7279" y="20658"/>
                    </a:lnTo>
                    <a:lnTo>
                      <a:pt x="7287" y="20652"/>
                    </a:lnTo>
                    <a:lnTo>
                      <a:pt x="7298" y="20643"/>
                    </a:lnTo>
                    <a:lnTo>
                      <a:pt x="7313" y="20631"/>
                    </a:lnTo>
                    <a:lnTo>
                      <a:pt x="7323" y="20621"/>
                    </a:lnTo>
                    <a:lnTo>
                      <a:pt x="7336" y="20609"/>
                    </a:lnTo>
                    <a:lnTo>
                      <a:pt x="7351" y="20594"/>
                    </a:lnTo>
                    <a:lnTo>
                      <a:pt x="7361" y="20581"/>
                    </a:lnTo>
                    <a:lnTo>
                      <a:pt x="7375" y="20565"/>
                    </a:lnTo>
                    <a:lnTo>
                      <a:pt x="7388" y="20548"/>
                    </a:lnTo>
                    <a:lnTo>
                      <a:pt x="7402" y="20530"/>
                    </a:lnTo>
                    <a:lnTo>
                      <a:pt x="7417" y="20510"/>
                    </a:lnTo>
                    <a:lnTo>
                      <a:pt x="7429" y="20491"/>
                    </a:lnTo>
                    <a:lnTo>
                      <a:pt x="7443" y="20470"/>
                    </a:lnTo>
                    <a:lnTo>
                      <a:pt x="7457" y="20448"/>
                    </a:lnTo>
                    <a:lnTo>
                      <a:pt x="7471" y="20424"/>
                    </a:lnTo>
                    <a:lnTo>
                      <a:pt x="7485" y="20399"/>
                    </a:lnTo>
                    <a:lnTo>
                      <a:pt x="7500" y="20373"/>
                    </a:lnTo>
                    <a:lnTo>
                      <a:pt x="7514" y="20348"/>
                    </a:lnTo>
                    <a:lnTo>
                      <a:pt x="7528" y="20320"/>
                    </a:lnTo>
                    <a:lnTo>
                      <a:pt x="7543" y="20292"/>
                    </a:lnTo>
                    <a:lnTo>
                      <a:pt x="7557" y="20262"/>
                    </a:lnTo>
                    <a:lnTo>
                      <a:pt x="7572" y="20231"/>
                    </a:lnTo>
                    <a:lnTo>
                      <a:pt x="7587" y="20199"/>
                    </a:lnTo>
                    <a:lnTo>
                      <a:pt x="7601" y="20167"/>
                    </a:lnTo>
                    <a:lnTo>
                      <a:pt x="7615" y="20133"/>
                    </a:lnTo>
                    <a:lnTo>
                      <a:pt x="7630" y="20098"/>
                    </a:lnTo>
                    <a:lnTo>
                      <a:pt x="7645" y="20062"/>
                    </a:lnTo>
                    <a:lnTo>
                      <a:pt x="7659" y="20025"/>
                    </a:lnTo>
                    <a:lnTo>
                      <a:pt x="7674" y="19987"/>
                    </a:lnTo>
                    <a:lnTo>
                      <a:pt x="7689" y="19948"/>
                    </a:lnTo>
                    <a:lnTo>
                      <a:pt x="7705" y="19907"/>
                    </a:lnTo>
                    <a:lnTo>
                      <a:pt x="7719" y="19867"/>
                    </a:lnTo>
                    <a:lnTo>
                      <a:pt x="7734" y="19826"/>
                    </a:lnTo>
                    <a:lnTo>
                      <a:pt x="7749" y="19783"/>
                    </a:lnTo>
                    <a:lnTo>
                      <a:pt x="7763" y="19739"/>
                    </a:lnTo>
                    <a:lnTo>
                      <a:pt x="7778" y="19694"/>
                    </a:lnTo>
                    <a:lnTo>
                      <a:pt x="7793" y="19649"/>
                    </a:lnTo>
                    <a:lnTo>
                      <a:pt x="7808" y="19602"/>
                    </a:lnTo>
                    <a:lnTo>
                      <a:pt x="7823" y="19555"/>
                    </a:lnTo>
                    <a:lnTo>
                      <a:pt x="7838" y="19506"/>
                    </a:lnTo>
                    <a:lnTo>
                      <a:pt x="7853" y="19457"/>
                    </a:lnTo>
                    <a:lnTo>
                      <a:pt x="7867" y="19406"/>
                    </a:lnTo>
                    <a:lnTo>
                      <a:pt x="7882" y="19355"/>
                    </a:lnTo>
                    <a:lnTo>
                      <a:pt x="7897" y="19303"/>
                    </a:lnTo>
                    <a:lnTo>
                      <a:pt x="7912" y="19250"/>
                    </a:lnTo>
                    <a:lnTo>
                      <a:pt x="7927" y="19197"/>
                    </a:lnTo>
                    <a:lnTo>
                      <a:pt x="7942" y="19142"/>
                    </a:lnTo>
                    <a:lnTo>
                      <a:pt x="7957" y="19086"/>
                    </a:lnTo>
                    <a:lnTo>
                      <a:pt x="7972" y="19029"/>
                    </a:lnTo>
                    <a:lnTo>
                      <a:pt x="7987" y="18972"/>
                    </a:lnTo>
                    <a:lnTo>
                      <a:pt x="8001" y="18914"/>
                    </a:lnTo>
                    <a:lnTo>
                      <a:pt x="8016" y="18854"/>
                    </a:lnTo>
                    <a:lnTo>
                      <a:pt x="8031" y="18794"/>
                    </a:lnTo>
                    <a:lnTo>
                      <a:pt x="8046" y="18734"/>
                    </a:lnTo>
                    <a:lnTo>
                      <a:pt x="8061" y="18672"/>
                    </a:lnTo>
                    <a:lnTo>
                      <a:pt x="8076" y="18609"/>
                    </a:lnTo>
                    <a:lnTo>
                      <a:pt x="8091" y="18546"/>
                    </a:lnTo>
                    <a:lnTo>
                      <a:pt x="8106" y="18482"/>
                    </a:lnTo>
                    <a:lnTo>
                      <a:pt x="8121" y="18417"/>
                    </a:lnTo>
                    <a:lnTo>
                      <a:pt x="8136" y="18351"/>
                    </a:lnTo>
                    <a:lnTo>
                      <a:pt x="8151" y="18284"/>
                    </a:lnTo>
                    <a:lnTo>
                      <a:pt x="8166" y="18217"/>
                    </a:lnTo>
                    <a:lnTo>
                      <a:pt x="8181" y="18149"/>
                    </a:lnTo>
                    <a:lnTo>
                      <a:pt x="8196" y="18079"/>
                    </a:lnTo>
                    <a:lnTo>
                      <a:pt x="8211" y="18010"/>
                    </a:lnTo>
                    <a:lnTo>
                      <a:pt x="8226" y="17940"/>
                    </a:lnTo>
                    <a:lnTo>
                      <a:pt x="8240" y="17868"/>
                    </a:lnTo>
                    <a:lnTo>
                      <a:pt x="8255" y="17796"/>
                    </a:lnTo>
                    <a:lnTo>
                      <a:pt x="8270" y="17723"/>
                    </a:lnTo>
                    <a:lnTo>
                      <a:pt x="8285" y="17649"/>
                    </a:lnTo>
                    <a:lnTo>
                      <a:pt x="8300" y="17575"/>
                    </a:lnTo>
                    <a:lnTo>
                      <a:pt x="8315" y="17501"/>
                    </a:lnTo>
                    <a:lnTo>
                      <a:pt x="8330" y="17425"/>
                    </a:lnTo>
                    <a:lnTo>
                      <a:pt x="8345" y="17349"/>
                    </a:lnTo>
                    <a:lnTo>
                      <a:pt x="8360" y="17271"/>
                    </a:lnTo>
                    <a:lnTo>
                      <a:pt x="8376" y="17192"/>
                    </a:lnTo>
                    <a:lnTo>
                      <a:pt x="8391" y="17115"/>
                    </a:lnTo>
                    <a:lnTo>
                      <a:pt x="8406" y="17037"/>
                    </a:lnTo>
                    <a:lnTo>
                      <a:pt x="8421" y="16957"/>
                    </a:lnTo>
                    <a:lnTo>
                      <a:pt x="8436" y="16876"/>
                    </a:lnTo>
                    <a:lnTo>
                      <a:pt x="8451" y="16795"/>
                    </a:lnTo>
                    <a:lnTo>
                      <a:pt x="8466" y="16713"/>
                    </a:lnTo>
                    <a:lnTo>
                      <a:pt x="8481" y="16631"/>
                    </a:lnTo>
                    <a:lnTo>
                      <a:pt x="8496" y="16548"/>
                    </a:lnTo>
                    <a:lnTo>
                      <a:pt x="8511" y="16464"/>
                    </a:lnTo>
                    <a:lnTo>
                      <a:pt x="8526" y="16380"/>
                    </a:lnTo>
                    <a:lnTo>
                      <a:pt x="8541" y="16295"/>
                    </a:lnTo>
                    <a:lnTo>
                      <a:pt x="8556" y="16210"/>
                    </a:lnTo>
                    <a:lnTo>
                      <a:pt x="8571" y="16124"/>
                    </a:lnTo>
                    <a:lnTo>
                      <a:pt x="8586" y="16037"/>
                    </a:lnTo>
                    <a:lnTo>
                      <a:pt x="8601" y="15950"/>
                    </a:lnTo>
                    <a:lnTo>
                      <a:pt x="8616" y="15862"/>
                    </a:lnTo>
                    <a:lnTo>
                      <a:pt x="8631" y="15774"/>
                    </a:lnTo>
                    <a:lnTo>
                      <a:pt x="8646" y="15686"/>
                    </a:lnTo>
                    <a:lnTo>
                      <a:pt x="8661" y="15597"/>
                    </a:lnTo>
                    <a:lnTo>
                      <a:pt x="8676" y="15507"/>
                    </a:lnTo>
                    <a:lnTo>
                      <a:pt x="8691" y="15416"/>
                    </a:lnTo>
                    <a:lnTo>
                      <a:pt x="8706" y="15326"/>
                    </a:lnTo>
                    <a:lnTo>
                      <a:pt x="8721" y="15234"/>
                    </a:lnTo>
                    <a:lnTo>
                      <a:pt x="8736" y="15142"/>
                    </a:lnTo>
                    <a:lnTo>
                      <a:pt x="8751" y="15050"/>
                    </a:lnTo>
                    <a:lnTo>
                      <a:pt x="8766" y="14957"/>
                    </a:lnTo>
                    <a:lnTo>
                      <a:pt x="8781" y="14864"/>
                    </a:lnTo>
                    <a:lnTo>
                      <a:pt x="8796" y="14770"/>
                    </a:lnTo>
                    <a:lnTo>
                      <a:pt x="8811" y="14676"/>
                    </a:lnTo>
                    <a:lnTo>
                      <a:pt x="8826" y="14582"/>
                    </a:lnTo>
                    <a:lnTo>
                      <a:pt x="8841" y="14487"/>
                    </a:lnTo>
                    <a:lnTo>
                      <a:pt x="8856" y="14392"/>
                    </a:lnTo>
                    <a:lnTo>
                      <a:pt x="8871" y="14296"/>
                    </a:lnTo>
                    <a:lnTo>
                      <a:pt x="8886" y="14200"/>
                    </a:lnTo>
                    <a:lnTo>
                      <a:pt x="8901" y="14104"/>
                    </a:lnTo>
                    <a:lnTo>
                      <a:pt x="8916" y="14007"/>
                    </a:lnTo>
                    <a:lnTo>
                      <a:pt x="8931" y="13910"/>
                    </a:lnTo>
                    <a:lnTo>
                      <a:pt x="8946" y="13812"/>
                    </a:lnTo>
                    <a:lnTo>
                      <a:pt x="8961" y="13714"/>
                    </a:lnTo>
                    <a:lnTo>
                      <a:pt x="8976" y="13616"/>
                    </a:lnTo>
                    <a:lnTo>
                      <a:pt x="8991" y="13517"/>
                    </a:lnTo>
                    <a:lnTo>
                      <a:pt x="9006" y="13418"/>
                    </a:lnTo>
                    <a:lnTo>
                      <a:pt x="9021" y="13319"/>
                    </a:lnTo>
                    <a:lnTo>
                      <a:pt x="9036" y="13220"/>
                    </a:lnTo>
                    <a:lnTo>
                      <a:pt x="9052" y="13119"/>
                    </a:lnTo>
                    <a:lnTo>
                      <a:pt x="9067" y="13020"/>
                    </a:lnTo>
                    <a:lnTo>
                      <a:pt x="9082" y="12920"/>
                    </a:lnTo>
                    <a:lnTo>
                      <a:pt x="9097" y="12819"/>
                    </a:lnTo>
                    <a:lnTo>
                      <a:pt x="9112" y="12718"/>
                    </a:lnTo>
                    <a:lnTo>
                      <a:pt x="9127" y="12617"/>
                    </a:lnTo>
                    <a:lnTo>
                      <a:pt x="9142" y="12516"/>
                    </a:lnTo>
                    <a:lnTo>
                      <a:pt x="9157" y="12415"/>
                    </a:lnTo>
                    <a:lnTo>
                      <a:pt x="9171" y="12314"/>
                    </a:lnTo>
                    <a:lnTo>
                      <a:pt x="9186" y="12212"/>
                    </a:lnTo>
                    <a:lnTo>
                      <a:pt x="9201" y="12110"/>
                    </a:lnTo>
                    <a:lnTo>
                      <a:pt x="9216" y="12008"/>
                    </a:lnTo>
                    <a:lnTo>
                      <a:pt x="9231" y="11906"/>
                    </a:lnTo>
                    <a:lnTo>
                      <a:pt x="9246" y="11803"/>
                    </a:lnTo>
                    <a:lnTo>
                      <a:pt x="9261" y="11700"/>
                    </a:lnTo>
                    <a:lnTo>
                      <a:pt x="9276" y="11598"/>
                    </a:lnTo>
                    <a:lnTo>
                      <a:pt x="9291" y="11495"/>
                    </a:lnTo>
                    <a:lnTo>
                      <a:pt x="9306" y="11392"/>
                    </a:lnTo>
                    <a:lnTo>
                      <a:pt x="9321" y="11289"/>
                    </a:lnTo>
                    <a:lnTo>
                      <a:pt x="9336" y="11186"/>
                    </a:lnTo>
                    <a:lnTo>
                      <a:pt x="9351" y="11082"/>
                    </a:lnTo>
                    <a:lnTo>
                      <a:pt x="9366" y="10979"/>
                    </a:lnTo>
                    <a:lnTo>
                      <a:pt x="9381" y="10876"/>
                    </a:lnTo>
                    <a:lnTo>
                      <a:pt x="9396" y="10772"/>
                    </a:lnTo>
                    <a:lnTo>
                      <a:pt x="9411" y="10669"/>
                    </a:lnTo>
                    <a:lnTo>
                      <a:pt x="9426" y="10566"/>
                    </a:lnTo>
                    <a:lnTo>
                      <a:pt x="9441" y="10462"/>
                    </a:lnTo>
                    <a:lnTo>
                      <a:pt x="9456" y="10359"/>
                    </a:lnTo>
                    <a:lnTo>
                      <a:pt x="9471" y="10255"/>
                    </a:lnTo>
                    <a:lnTo>
                      <a:pt x="9486" y="10152"/>
                    </a:lnTo>
                    <a:lnTo>
                      <a:pt x="9501" y="10048"/>
                    </a:lnTo>
                    <a:lnTo>
                      <a:pt x="9516" y="9945"/>
                    </a:lnTo>
                    <a:lnTo>
                      <a:pt x="9531" y="9842"/>
                    </a:lnTo>
                    <a:lnTo>
                      <a:pt x="9546" y="9738"/>
                    </a:lnTo>
                    <a:lnTo>
                      <a:pt x="9561" y="9635"/>
                    </a:lnTo>
                    <a:lnTo>
                      <a:pt x="9576" y="9532"/>
                    </a:lnTo>
                    <a:lnTo>
                      <a:pt x="9591" y="9429"/>
                    </a:lnTo>
                    <a:lnTo>
                      <a:pt x="9606" y="9326"/>
                    </a:lnTo>
                    <a:lnTo>
                      <a:pt x="9621" y="9223"/>
                    </a:lnTo>
                    <a:lnTo>
                      <a:pt x="9636" y="9121"/>
                    </a:lnTo>
                    <a:lnTo>
                      <a:pt x="9651" y="9018"/>
                    </a:lnTo>
                    <a:lnTo>
                      <a:pt x="9666" y="8916"/>
                    </a:lnTo>
                    <a:lnTo>
                      <a:pt x="9681" y="8813"/>
                    </a:lnTo>
                    <a:lnTo>
                      <a:pt x="9696" y="8711"/>
                    </a:lnTo>
                    <a:lnTo>
                      <a:pt x="9711" y="8609"/>
                    </a:lnTo>
                    <a:lnTo>
                      <a:pt x="9728" y="8506"/>
                    </a:lnTo>
                    <a:lnTo>
                      <a:pt x="9743" y="8405"/>
                    </a:lnTo>
                    <a:lnTo>
                      <a:pt x="9758" y="8304"/>
                    </a:lnTo>
                    <a:lnTo>
                      <a:pt x="9772" y="8203"/>
                    </a:lnTo>
                    <a:lnTo>
                      <a:pt x="9788" y="8101"/>
                    </a:lnTo>
                    <a:lnTo>
                      <a:pt x="9803" y="8001"/>
                    </a:lnTo>
                    <a:lnTo>
                      <a:pt x="9818" y="7900"/>
                    </a:lnTo>
                    <a:lnTo>
                      <a:pt x="9833" y="7800"/>
                    </a:lnTo>
                    <a:lnTo>
                      <a:pt x="9848" y="7700"/>
                    </a:lnTo>
                    <a:lnTo>
                      <a:pt x="9863" y="7600"/>
                    </a:lnTo>
                    <a:lnTo>
                      <a:pt x="9878" y="7501"/>
                    </a:lnTo>
                    <a:lnTo>
                      <a:pt x="9893" y="7402"/>
                    </a:lnTo>
                    <a:lnTo>
                      <a:pt x="9908" y="7303"/>
                    </a:lnTo>
                    <a:lnTo>
                      <a:pt x="9923" y="7205"/>
                    </a:lnTo>
                    <a:lnTo>
                      <a:pt x="9938" y="7107"/>
                    </a:lnTo>
                    <a:lnTo>
                      <a:pt x="9953" y="7009"/>
                    </a:lnTo>
                    <a:lnTo>
                      <a:pt x="9968" y="6911"/>
                    </a:lnTo>
                    <a:lnTo>
                      <a:pt x="9983" y="6814"/>
                    </a:lnTo>
                    <a:lnTo>
                      <a:pt x="9998" y="6717"/>
                    </a:lnTo>
                    <a:cubicBezTo>
                      <a:pt x="10006" y="6664"/>
                      <a:pt x="10055" y="6628"/>
                      <a:pt x="10107" y="6637"/>
                    </a:cubicBezTo>
                    <a:cubicBezTo>
                      <a:pt x="10160" y="6645"/>
                      <a:pt x="10195" y="6694"/>
                      <a:pt x="10187" y="6746"/>
                    </a:cubicBezTo>
                    <a:lnTo>
                      <a:pt x="10172" y="6843"/>
                    </a:lnTo>
                    <a:lnTo>
                      <a:pt x="10157" y="6940"/>
                    </a:lnTo>
                    <a:lnTo>
                      <a:pt x="10142" y="7038"/>
                    </a:lnTo>
                    <a:lnTo>
                      <a:pt x="10127" y="7136"/>
                    </a:lnTo>
                    <a:lnTo>
                      <a:pt x="10112" y="7234"/>
                    </a:lnTo>
                    <a:lnTo>
                      <a:pt x="10097" y="7332"/>
                    </a:lnTo>
                    <a:lnTo>
                      <a:pt x="10082" y="7431"/>
                    </a:lnTo>
                    <a:lnTo>
                      <a:pt x="10067" y="7530"/>
                    </a:lnTo>
                    <a:lnTo>
                      <a:pt x="10052" y="7629"/>
                    </a:lnTo>
                    <a:lnTo>
                      <a:pt x="10037" y="7729"/>
                    </a:lnTo>
                    <a:lnTo>
                      <a:pt x="10022" y="7829"/>
                    </a:lnTo>
                    <a:lnTo>
                      <a:pt x="10007" y="7929"/>
                    </a:lnTo>
                    <a:lnTo>
                      <a:pt x="9992" y="8030"/>
                    </a:lnTo>
                    <a:lnTo>
                      <a:pt x="9977" y="8130"/>
                    </a:lnTo>
                    <a:lnTo>
                      <a:pt x="9962" y="8230"/>
                    </a:lnTo>
                    <a:lnTo>
                      <a:pt x="9947" y="8333"/>
                    </a:lnTo>
                    <a:lnTo>
                      <a:pt x="9932" y="8434"/>
                    </a:lnTo>
                    <a:lnTo>
                      <a:pt x="9917" y="8535"/>
                    </a:lnTo>
                    <a:lnTo>
                      <a:pt x="9901" y="8636"/>
                    </a:lnTo>
                    <a:lnTo>
                      <a:pt x="9886" y="8738"/>
                    </a:lnTo>
                    <a:lnTo>
                      <a:pt x="9871" y="8840"/>
                    </a:lnTo>
                    <a:lnTo>
                      <a:pt x="9856" y="8943"/>
                    </a:lnTo>
                    <a:lnTo>
                      <a:pt x="9841" y="9045"/>
                    </a:lnTo>
                    <a:lnTo>
                      <a:pt x="9826" y="9148"/>
                    </a:lnTo>
                    <a:lnTo>
                      <a:pt x="9811" y="9250"/>
                    </a:lnTo>
                    <a:lnTo>
                      <a:pt x="9796" y="9353"/>
                    </a:lnTo>
                    <a:lnTo>
                      <a:pt x="9781" y="9456"/>
                    </a:lnTo>
                    <a:lnTo>
                      <a:pt x="9766" y="9559"/>
                    </a:lnTo>
                    <a:lnTo>
                      <a:pt x="9751" y="9662"/>
                    </a:lnTo>
                    <a:lnTo>
                      <a:pt x="9736" y="9765"/>
                    </a:lnTo>
                    <a:lnTo>
                      <a:pt x="9721" y="9869"/>
                    </a:lnTo>
                    <a:lnTo>
                      <a:pt x="9706" y="9972"/>
                    </a:lnTo>
                    <a:lnTo>
                      <a:pt x="9691" y="10075"/>
                    </a:lnTo>
                    <a:lnTo>
                      <a:pt x="9676" y="10179"/>
                    </a:lnTo>
                    <a:lnTo>
                      <a:pt x="9661" y="10282"/>
                    </a:lnTo>
                    <a:lnTo>
                      <a:pt x="9646" y="10386"/>
                    </a:lnTo>
                    <a:lnTo>
                      <a:pt x="9631" y="10489"/>
                    </a:lnTo>
                    <a:lnTo>
                      <a:pt x="9616" y="10593"/>
                    </a:lnTo>
                    <a:lnTo>
                      <a:pt x="9601" y="10696"/>
                    </a:lnTo>
                    <a:lnTo>
                      <a:pt x="9586" y="10799"/>
                    </a:lnTo>
                    <a:lnTo>
                      <a:pt x="9571" y="10903"/>
                    </a:lnTo>
                    <a:lnTo>
                      <a:pt x="9556" y="11006"/>
                    </a:lnTo>
                    <a:lnTo>
                      <a:pt x="9541" y="11109"/>
                    </a:lnTo>
                    <a:lnTo>
                      <a:pt x="9526" y="11213"/>
                    </a:lnTo>
                    <a:lnTo>
                      <a:pt x="9511" y="11316"/>
                    </a:lnTo>
                    <a:lnTo>
                      <a:pt x="9496" y="11419"/>
                    </a:lnTo>
                    <a:lnTo>
                      <a:pt x="9481" y="11522"/>
                    </a:lnTo>
                    <a:lnTo>
                      <a:pt x="9466" y="11625"/>
                    </a:lnTo>
                    <a:lnTo>
                      <a:pt x="9451" y="11727"/>
                    </a:lnTo>
                    <a:lnTo>
                      <a:pt x="9436" y="11830"/>
                    </a:lnTo>
                    <a:lnTo>
                      <a:pt x="9421" y="11933"/>
                    </a:lnTo>
                    <a:lnTo>
                      <a:pt x="9406" y="12035"/>
                    </a:lnTo>
                    <a:lnTo>
                      <a:pt x="9391" y="12137"/>
                    </a:lnTo>
                    <a:lnTo>
                      <a:pt x="9376" y="12239"/>
                    </a:lnTo>
                    <a:lnTo>
                      <a:pt x="9361" y="12341"/>
                    </a:lnTo>
                    <a:lnTo>
                      <a:pt x="9346" y="12444"/>
                    </a:lnTo>
                    <a:lnTo>
                      <a:pt x="9331" y="12545"/>
                    </a:lnTo>
                    <a:lnTo>
                      <a:pt x="9316" y="12646"/>
                    </a:lnTo>
                    <a:lnTo>
                      <a:pt x="9301" y="12747"/>
                    </a:lnTo>
                    <a:lnTo>
                      <a:pt x="9286" y="12848"/>
                    </a:lnTo>
                    <a:lnTo>
                      <a:pt x="9271" y="12949"/>
                    </a:lnTo>
                    <a:lnTo>
                      <a:pt x="9256" y="13049"/>
                    </a:lnTo>
                    <a:lnTo>
                      <a:pt x="9241" y="13150"/>
                    </a:lnTo>
                    <a:lnTo>
                      <a:pt x="9225" y="13249"/>
                    </a:lnTo>
                    <a:lnTo>
                      <a:pt x="9210" y="13348"/>
                    </a:lnTo>
                    <a:lnTo>
                      <a:pt x="9195" y="13447"/>
                    </a:lnTo>
                    <a:lnTo>
                      <a:pt x="9180" y="13546"/>
                    </a:lnTo>
                    <a:lnTo>
                      <a:pt x="9165" y="13645"/>
                    </a:lnTo>
                    <a:lnTo>
                      <a:pt x="9150" y="13743"/>
                    </a:lnTo>
                    <a:lnTo>
                      <a:pt x="9135" y="13841"/>
                    </a:lnTo>
                    <a:lnTo>
                      <a:pt x="9120" y="13939"/>
                    </a:lnTo>
                    <a:lnTo>
                      <a:pt x="9105" y="14036"/>
                    </a:lnTo>
                    <a:lnTo>
                      <a:pt x="9090" y="14133"/>
                    </a:lnTo>
                    <a:lnTo>
                      <a:pt x="9075" y="14229"/>
                    </a:lnTo>
                    <a:lnTo>
                      <a:pt x="9060" y="14326"/>
                    </a:lnTo>
                    <a:lnTo>
                      <a:pt x="9045" y="14421"/>
                    </a:lnTo>
                    <a:lnTo>
                      <a:pt x="9030" y="14517"/>
                    </a:lnTo>
                    <a:lnTo>
                      <a:pt x="9015" y="14613"/>
                    </a:lnTo>
                    <a:lnTo>
                      <a:pt x="9000" y="14707"/>
                    </a:lnTo>
                    <a:lnTo>
                      <a:pt x="8985" y="14801"/>
                    </a:lnTo>
                    <a:lnTo>
                      <a:pt x="8970" y="14895"/>
                    </a:lnTo>
                    <a:lnTo>
                      <a:pt x="8955" y="14988"/>
                    </a:lnTo>
                    <a:lnTo>
                      <a:pt x="8940" y="15081"/>
                    </a:lnTo>
                    <a:lnTo>
                      <a:pt x="8925" y="15173"/>
                    </a:lnTo>
                    <a:lnTo>
                      <a:pt x="8910" y="15265"/>
                    </a:lnTo>
                    <a:lnTo>
                      <a:pt x="8895" y="15357"/>
                    </a:lnTo>
                    <a:lnTo>
                      <a:pt x="8880" y="15447"/>
                    </a:lnTo>
                    <a:lnTo>
                      <a:pt x="8865" y="15538"/>
                    </a:lnTo>
                    <a:lnTo>
                      <a:pt x="8850" y="15628"/>
                    </a:lnTo>
                    <a:lnTo>
                      <a:pt x="8835" y="15717"/>
                    </a:lnTo>
                    <a:lnTo>
                      <a:pt x="8820" y="15807"/>
                    </a:lnTo>
                    <a:lnTo>
                      <a:pt x="8805" y="15895"/>
                    </a:lnTo>
                    <a:lnTo>
                      <a:pt x="8790" y="15983"/>
                    </a:lnTo>
                    <a:lnTo>
                      <a:pt x="8775" y="16070"/>
                    </a:lnTo>
                    <a:lnTo>
                      <a:pt x="8760" y="16157"/>
                    </a:lnTo>
                    <a:lnTo>
                      <a:pt x="8745" y="16243"/>
                    </a:lnTo>
                    <a:lnTo>
                      <a:pt x="8730" y="16328"/>
                    </a:lnTo>
                    <a:lnTo>
                      <a:pt x="8715" y="16413"/>
                    </a:lnTo>
                    <a:lnTo>
                      <a:pt x="8700" y="16499"/>
                    </a:lnTo>
                    <a:lnTo>
                      <a:pt x="8685" y="16581"/>
                    </a:lnTo>
                    <a:lnTo>
                      <a:pt x="8670" y="16666"/>
                    </a:lnTo>
                    <a:lnTo>
                      <a:pt x="8655" y="16748"/>
                    </a:lnTo>
                    <a:lnTo>
                      <a:pt x="8640" y="16830"/>
                    </a:lnTo>
                    <a:lnTo>
                      <a:pt x="8625" y="16911"/>
                    </a:lnTo>
                    <a:lnTo>
                      <a:pt x="8610" y="16992"/>
                    </a:lnTo>
                    <a:lnTo>
                      <a:pt x="8595" y="17072"/>
                    </a:lnTo>
                    <a:lnTo>
                      <a:pt x="8580" y="17152"/>
                    </a:lnTo>
                    <a:lnTo>
                      <a:pt x="8565" y="17231"/>
                    </a:lnTo>
                    <a:lnTo>
                      <a:pt x="8549" y="17308"/>
                    </a:lnTo>
                    <a:lnTo>
                      <a:pt x="8534" y="17386"/>
                    </a:lnTo>
                    <a:lnTo>
                      <a:pt x="8519" y="17462"/>
                    </a:lnTo>
                    <a:lnTo>
                      <a:pt x="8504" y="17538"/>
                    </a:lnTo>
                    <a:lnTo>
                      <a:pt x="8489" y="17614"/>
                    </a:lnTo>
                    <a:lnTo>
                      <a:pt x="8474" y="17688"/>
                    </a:lnTo>
                    <a:lnTo>
                      <a:pt x="8459" y="17762"/>
                    </a:lnTo>
                    <a:lnTo>
                      <a:pt x="8443" y="17835"/>
                    </a:lnTo>
                    <a:lnTo>
                      <a:pt x="8428" y="17907"/>
                    </a:lnTo>
                    <a:lnTo>
                      <a:pt x="8413" y="17979"/>
                    </a:lnTo>
                    <a:lnTo>
                      <a:pt x="8398" y="18051"/>
                    </a:lnTo>
                    <a:lnTo>
                      <a:pt x="8383" y="18120"/>
                    </a:lnTo>
                    <a:lnTo>
                      <a:pt x="8368" y="18190"/>
                    </a:lnTo>
                    <a:lnTo>
                      <a:pt x="8353" y="18258"/>
                    </a:lnTo>
                    <a:lnTo>
                      <a:pt x="8338" y="18326"/>
                    </a:lnTo>
                    <a:lnTo>
                      <a:pt x="8323" y="18394"/>
                    </a:lnTo>
                    <a:lnTo>
                      <a:pt x="8308" y="18460"/>
                    </a:lnTo>
                    <a:lnTo>
                      <a:pt x="8293" y="18525"/>
                    </a:lnTo>
                    <a:lnTo>
                      <a:pt x="8278" y="18589"/>
                    </a:lnTo>
                    <a:lnTo>
                      <a:pt x="8263" y="18654"/>
                    </a:lnTo>
                    <a:lnTo>
                      <a:pt x="8248" y="18717"/>
                    </a:lnTo>
                    <a:lnTo>
                      <a:pt x="8233" y="18779"/>
                    </a:lnTo>
                    <a:lnTo>
                      <a:pt x="8218" y="18841"/>
                    </a:lnTo>
                    <a:lnTo>
                      <a:pt x="8203" y="18901"/>
                    </a:lnTo>
                    <a:lnTo>
                      <a:pt x="8188" y="18961"/>
                    </a:lnTo>
                    <a:lnTo>
                      <a:pt x="8172" y="19021"/>
                    </a:lnTo>
                    <a:lnTo>
                      <a:pt x="8157" y="19078"/>
                    </a:lnTo>
                    <a:lnTo>
                      <a:pt x="8142" y="19135"/>
                    </a:lnTo>
                    <a:lnTo>
                      <a:pt x="8127" y="19191"/>
                    </a:lnTo>
                    <a:lnTo>
                      <a:pt x="8112" y="19248"/>
                    </a:lnTo>
                    <a:lnTo>
                      <a:pt x="8097" y="19303"/>
                    </a:lnTo>
                    <a:lnTo>
                      <a:pt x="8082" y="19356"/>
                    </a:lnTo>
                    <a:lnTo>
                      <a:pt x="8067" y="19410"/>
                    </a:lnTo>
                    <a:lnTo>
                      <a:pt x="8052" y="19461"/>
                    </a:lnTo>
                    <a:lnTo>
                      <a:pt x="8036" y="19512"/>
                    </a:lnTo>
                    <a:lnTo>
                      <a:pt x="8021" y="19563"/>
                    </a:lnTo>
                    <a:lnTo>
                      <a:pt x="8006" y="19612"/>
                    </a:lnTo>
                    <a:lnTo>
                      <a:pt x="7991" y="19661"/>
                    </a:lnTo>
                    <a:lnTo>
                      <a:pt x="7976" y="19708"/>
                    </a:lnTo>
                    <a:lnTo>
                      <a:pt x="7961" y="19755"/>
                    </a:lnTo>
                    <a:lnTo>
                      <a:pt x="7946" y="19800"/>
                    </a:lnTo>
                    <a:lnTo>
                      <a:pt x="7930" y="19846"/>
                    </a:lnTo>
                    <a:lnTo>
                      <a:pt x="7915" y="19889"/>
                    </a:lnTo>
                    <a:lnTo>
                      <a:pt x="7900" y="19933"/>
                    </a:lnTo>
                    <a:lnTo>
                      <a:pt x="7884" y="19976"/>
                    </a:lnTo>
                    <a:lnTo>
                      <a:pt x="7868" y="20017"/>
                    </a:lnTo>
                    <a:lnTo>
                      <a:pt x="7853" y="20056"/>
                    </a:lnTo>
                    <a:lnTo>
                      <a:pt x="7838" y="20096"/>
                    </a:lnTo>
                    <a:lnTo>
                      <a:pt x="7822" y="20135"/>
                    </a:lnTo>
                    <a:lnTo>
                      <a:pt x="7807" y="20171"/>
                    </a:lnTo>
                    <a:lnTo>
                      <a:pt x="7792" y="20208"/>
                    </a:lnTo>
                    <a:lnTo>
                      <a:pt x="7776" y="20244"/>
                    </a:lnTo>
                    <a:lnTo>
                      <a:pt x="7760" y="20280"/>
                    </a:lnTo>
                    <a:lnTo>
                      <a:pt x="7745" y="20312"/>
                    </a:lnTo>
                    <a:lnTo>
                      <a:pt x="7730" y="20345"/>
                    </a:lnTo>
                    <a:lnTo>
                      <a:pt x="7714" y="20377"/>
                    </a:lnTo>
                    <a:lnTo>
                      <a:pt x="7699" y="20409"/>
                    </a:lnTo>
                    <a:lnTo>
                      <a:pt x="7683" y="20439"/>
                    </a:lnTo>
                    <a:lnTo>
                      <a:pt x="7667" y="20469"/>
                    </a:lnTo>
                    <a:lnTo>
                      <a:pt x="7652" y="20495"/>
                    </a:lnTo>
                    <a:lnTo>
                      <a:pt x="7636" y="20523"/>
                    </a:lnTo>
                    <a:lnTo>
                      <a:pt x="7620" y="20549"/>
                    </a:lnTo>
                    <a:lnTo>
                      <a:pt x="7604" y="20575"/>
                    </a:lnTo>
                    <a:lnTo>
                      <a:pt x="7588" y="20600"/>
                    </a:lnTo>
                    <a:lnTo>
                      <a:pt x="7570" y="20625"/>
                    </a:lnTo>
                    <a:lnTo>
                      <a:pt x="7555" y="20645"/>
                    </a:lnTo>
                    <a:lnTo>
                      <a:pt x="7539" y="20667"/>
                    </a:lnTo>
                    <a:lnTo>
                      <a:pt x="7522" y="20688"/>
                    </a:lnTo>
                    <a:lnTo>
                      <a:pt x="7505" y="20708"/>
                    </a:lnTo>
                    <a:lnTo>
                      <a:pt x="7486" y="20729"/>
                    </a:lnTo>
                    <a:lnTo>
                      <a:pt x="7471" y="20744"/>
                    </a:lnTo>
                    <a:lnTo>
                      <a:pt x="7454" y="20762"/>
                    </a:lnTo>
                    <a:lnTo>
                      <a:pt x="7433" y="20780"/>
                    </a:lnTo>
                    <a:lnTo>
                      <a:pt x="7418" y="20792"/>
                    </a:lnTo>
                    <a:lnTo>
                      <a:pt x="7400" y="20807"/>
                    </a:lnTo>
                    <a:lnTo>
                      <a:pt x="7378" y="20823"/>
                    </a:lnTo>
                    <a:lnTo>
                      <a:pt x="7363" y="20832"/>
                    </a:lnTo>
                    <a:lnTo>
                      <a:pt x="7339" y="20845"/>
                    </a:lnTo>
                    <a:lnTo>
                      <a:pt x="7324" y="20852"/>
                    </a:lnTo>
                    <a:lnTo>
                      <a:pt x="7299" y="20864"/>
                    </a:lnTo>
                    <a:lnTo>
                      <a:pt x="7278" y="20870"/>
                    </a:lnTo>
                    <a:lnTo>
                      <a:pt x="7263" y="20874"/>
                    </a:lnTo>
                    <a:lnTo>
                      <a:pt x="7236" y="20881"/>
                    </a:lnTo>
                    <a:lnTo>
                      <a:pt x="7215" y="20883"/>
                    </a:lnTo>
                    <a:lnTo>
                      <a:pt x="7200" y="20884"/>
                    </a:lnTo>
                    <a:lnTo>
                      <a:pt x="7172" y="20885"/>
                    </a:lnTo>
                    <a:lnTo>
                      <a:pt x="7151" y="20884"/>
                    </a:lnTo>
                    <a:lnTo>
                      <a:pt x="7130" y="20881"/>
                    </a:lnTo>
                    <a:lnTo>
                      <a:pt x="7115" y="20878"/>
                    </a:lnTo>
                    <a:lnTo>
                      <a:pt x="7090" y="20872"/>
                    </a:lnTo>
                    <a:lnTo>
                      <a:pt x="7067" y="20865"/>
                    </a:lnTo>
                    <a:lnTo>
                      <a:pt x="7047" y="20856"/>
                    </a:lnTo>
                    <a:lnTo>
                      <a:pt x="7027" y="20847"/>
                    </a:lnTo>
                    <a:lnTo>
                      <a:pt x="7008" y="20837"/>
                    </a:lnTo>
                    <a:lnTo>
                      <a:pt x="6989" y="20825"/>
                    </a:lnTo>
                    <a:lnTo>
                      <a:pt x="6971" y="20813"/>
                    </a:lnTo>
                    <a:lnTo>
                      <a:pt x="6950" y="20797"/>
                    </a:lnTo>
                    <a:lnTo>
                      <a:pt x="6935" y="20784"/>
                    </a:lnTo>
                    <a:lnTo>
                      <a:pt x="6917" y="20769"/>
                    </a:lnTo>
                    <a:lnTo>
                      <a:pt x="6900" y="20752"/>
                    </a:lnTo>
                    <a:lnTo>
                      <a:pt x="6882" y="20735"/>
                    </a:lnTo>
                    <a:lnTo>
                      <a:pt x="6864" y="20715"/>
                    </a:lnTo>
                    <a:lnTo>
                      <a:pt x="6849" y="20697"/>
                    </a:lnTo>
                    <a:lnTo>
                      <a:pt x="6832" y="20677"/>
                    </a:lnTo>
                    <a:lnTo>
                      <a:pt x="6816" y="20656"/>
                    </a:lnTo>
                    <a:lnTo>
                      <a:pt x="6798" y="20633"/>
                    </a:lnTo>
                    <a:lnTo>
                      <a:pt x="6783" y="20611"/>
                    </a:lnTo>
                    <a:lnTo>
                      <a:pt x="6767" y="20587"/>
                    </a:lnTo>
                    <a:lnTo>
                      <a:pt x="6750" y="20561"/>
                    </a:lnTo>
                    <a:lnTo>
                      <a:pt x="6735" y="20536"/>
                    </a:lnTo>
                    <a:lnTo>
                      <a:pt x="6719" y="20509"/>
                    </a:lnTo>
                    <a:lnTo>
                      <a:pt x="6703" y="20481"/>
                    </a:lnTo>
                    <a:lnTo>
                      <a:pt x="6688" y="20453"/>
                    </a:lnTo>
                    <a:lnTo>
                      <a:pt x="6672" y="20424"/>
                    </a:lnTo>
                    <a:lnTo>
                      <a:pt x="6656" y="20392"/>
                    </a:lnTo>
                    <a:lnTo>
                      <a:pt x="6641" y="20361"/>
                    </a:lnTo>
                    <a:lnTo>
                      <a:pt x="6626" y="20329"/>
                    </a:lnTo>
                    <a:lnTo>
                      <a:pt x="6610" y="20295"/>
                    </a:lnTo>
                    <a:lnTo>
                      <a:pt x="6595" y="20261"/>
                    </a:lnTo>
                    <a:lnTo>
                      <a:pt x="6579" y="20226"/>
                    </a:lnTo>
                    <a:lnTo>
                      <a:pt x="6564" y="20190"/>
                    </a:lnTo>
                    <a:lnTo>
                      <a:pt x="6549" y="20154"/>
                    </a:lnTo>
                    <a:lnTo>
                      <a:pt x="6533" y="20116"/>
                    </a:lnTo>
                    <a:lnTo>
                      <a:pt x="6518" y="20076"/>
                    </a:lnTo>
                    <a:lnTo>
                      <a:pt x="6503" y="20036"/>
                    </a:lnTo>
                    <a:lnTo>
                      <a:pt x="6487" y="19995"/>
                    </a:lnTo>
                    <a:lnTo>
                      <a:pt x="6472" y="19954"/>
                    </a:lnTo>
                    <a:lnTo>
                      <a:pt x="6457" y="19912"/>
                    </a:lnTo>
                    <a:lnTo>
                      <a:pt x="6442" y="19868"/>
                    </a:lnTo>
                    <a:lnTo>
                      <a:pt x="6426" y="19824"/>
                    </a:lnTo>
                    <a:lnTo>
                      <a:pt x="6411" y="19778"/>
                    </a:lnTo>
                    <a:lnTo>
                      <a:pt x="6396" y="19732"/>
                    </a:lnTo>
                    <a:lnTo>
                      <a:pt x="6381" y="19685"/>
                    </a:lnTo>
                    <a:lnTo>
                      <a:pt x="6366" y="19637"/>
                    </a:lnTo>
                    <a:lnTo>
                      <a:pt x="6351" y="19590"/>
                    </a:lnTo>
                    <a:lnTo>
                      <a:pt x="6335" y="19538"/>
                    </a:lnTo>
                    <a:lnTo>
                      <a:pt x="6319" y="19488"/>
                    </a:lnTo>
                    <a:lnTo>
                      <a:pt x="6304" y="19436"/>
                    </a:lnTo>
                    <a:lnTo>
                      <a:pt x="6289" y="19384"/>
                    </a:lnTo>
                    <a:lnTo>
                      <a:pt x="6274" y="19330"/>
                    </a:lnTo>
                    <a:lnTo>
                      <a:pt x="6259" y="19276"/>
                    </a:lnTo>
                    <a:lnTo>
                      <a:pt x="6244" y="19221"/>
                    </a:lnTo>
                    <a:lnTo>
                      <a:pt x="6229" y="19165"/>
                    </a:lnTo>
                    <a:lnTo>
                      <a:pt x="6214" y="19108"/>
                    </a:lnTo>
                    <a:lnTo>
                      <a:pt x="6199" y="19051"/>
                    </a:lnTo>
                    <a:lnTo>
                      <a:pt x="6183" y="18992"/>
                    </a:lnTo>
                    <a:lnTo>
                      <a:pt x="6168" y="18933"/>
                    </a:lnTo>
                    <a:lnTo>
                      <a:pt x="6153" y="18872"/>
                    </a:lnTo>
                    <a:lnTo>
                      <a:pt x="6138" y="18811"/>
                    </a:lnTo>
                    <a:lnTo>
                      <a:pt x="6123" y="18749"/>
                    </a:lnTo>
                    <a:lnTo>
                      <a:pt x="6108" y="18687"/>
                    </a:lnTo>
                    <a:lnTo>
                      <a:pt x="6093" y="18623"/>
                    </a:lnTo>
                    <a:lnTo>
                      <a:pt x="6078" y="18559"/>
                    </a:lnTo>
                    <a:lnTo>
                      <a:pt x="6063" y="18494"/>
                    </a:lnTo>
                    <a:lnTo>
                      <a:pt x="6048" y="18428"/>
                    </a:lnTo>
                    <a:lnTo>
                      <a:pt x="6033" y="18361"/>
                    </a:lnTo>
                    <a:lnTo>
                      <a:pt x="6018" y="18294"/>
                    </a:lnTo>
                    <a:lnTo>
                      <a:pt x="6003" y="18225"/>
                    </a:lnTo>
                    <a:lnTo>
                      <a:pt x="5988" y="18157"/>
                    </a:lnTo>
                    <a:lnTo>
                      <a:pt x="5973" y="18087"/>
                    </a:lnTo>
                    <a:lnTo>
                      <a:pt x="5958" y="18016"/>
                    </a:lnTo>
                    <a:lnTo>
                      <a:pt x="5942" y="17945"/>
                    </a:lnTo>
                    <a:lnTo>
                      <a:pt x="5927" y="17873"/>
                    </a:lnTo>
                    <a:lnTo>
                      <a:pt x="5912" y="17800"/>
                    </a:lnTo>
                    <a:lnTo>
                      <a:pt x="5897" y="17727"/>
                    </a:lnTo>
                    <a:lnTo>
                      <a:pt x="5882" y="17652"/>
                    </a:lnTo>
                    <a:lnTo>
                      <a:pt x="5867" y="17577"/>
                    </a:lnTo>
                    <a:lnTo>
                      <a:pt x="5852" y="17502"/>
                    </a:lnTo>
                    <a:lnTo>
                      <a:pt x="5837" y="17426"/>
                    </a:lnTo>
                    <a:lnTo>
                      <a:pt x="5822" y="17349"/>
                    </a:lnTo>
                    <a:lnTo>
                      <a:pt x="5807" y="17271"/>
                    </a:lnTo>
                    <a:lnTo>
                      <a:pt x="5792" y="17192"/>
                    </a:lnTo>
                    <a:lnTo>
                      <a:pt x="5777" y="17113"/>
                    </a:lnTo>
                    <a:lnTo>
                      <a:pt x="5762" y="17033"/>
                    </a:lnTo>
                    <a:lnTo>
                      <a:pt x="5747" y="16953"/>
                    </a:lnTo>
                    <a:lnTo>
                      <a:pt x="5732" y="16872"/>
                    </a:lnTo>
                    <a:lnTo>
                      <a:pt x="5717" y="16791"/>
                    </a:lnTo>
                    <a:lnTo>
                      <a:pt x="5702" y="16709"/>
                    </a:lnTo>
                    <a:lnTo>
                      <a:pt x="5687" y="16625"/>
                    </a:lnTo>
                    <a:lnTo>
                      <a:pt x="5672" y="16542"/>
                    </a:lnTo>
                    <a:lnTo>
                      <a:pt x="5656" y="16457"/>
                    </a:lnTo>
                    <a:lnTo>
                      <a:pt x="5641" y="16373"/>
                    </a:lnTo>
                    <a:lnTo>
                      <a:pt x="5626" y="16288"/>
                    </a:lnTo>
                    <a:lnTo>
                      <a:pt x="5611" y="16202"/>
                    </a:lnTo>
                    <a:lnTo>
                      <a:pt x="5596" y="16116"/>
                    </a:lnTo>
                    <a:lnTo>
                      <a:pt x="5581" y="16029"/>
                    </a:lnTo>
                    <a:lnTo>
                      <a:pt x="5566" y="15941"/>
                    </a:lnTo>
                    <a:lnTo>
                      <a:pt x="5551" y="15853"/>
                    </a:lnTo>
                    <a:lnTo>
                      <a:pt x="5536" y="15764"/>
                    </a:lnTo>
                    <a:lnTo>
                      <a:pt x="5521" y="15674"/>
                    </a:lnTo>
                    <a:lnTo>
                      <a:pt x="5506" y="15585"/>
                    </a:lnTo>
                    <a:lnTo>
                      <a:pt x="5491" y="15495"/>
                    </a:lnTo>
                    <a:lnTo>
                      <a:pt x="5476" y="15404"/>
                    </a:lnTo>
                    <a:lnTo>
                      <a:pt x="5461" y="15313"/>
                    </a:lnTo>
                    <a:lnTo>
                      <a:pt x="5446" y="15221"/>
                    </a:lnTo>
                    <a:lnTo>
                      <a:pt x="5431" y="15129"/>
                    </a:lnTo>
                    <a:lnTo>
                      <a:pt x="5416" y="15037"/>
                    </a:lnTo>
                    <a:lnTo>
                      <a:pt x="5401" y="14944"/>
                    </a:lnTo>
                    <a:lnTo>
                      <a:pt x="5386" y="14850"/>
                    </a:lnTo>
                    <a:lnTo>
                      <a:pt x="5371" y="14756"/>
                    </a:lnTo>
                    <a:lnTo>
                      <a:pt x="5356" y="14661"/>
                    </a:lnTo>
                    <a:lnTo>
                      <a:pt x="5341" y="14566"/>
                    </a:lnTo>
                    <a:lnTo>
                      <a:pt x="5326" y="14471"/>
                    </a:lnTo>
                    <a:lnTo>
                      <a:pt x="5311" y="14376"/>
                    </a:lnTo>
                    <a:lnTo>
                      <a:pt x="5296" y="14280"/>
                    </a:lnTo>
                    <a:lnTo>
                      <a:pt x="5281" y="14183"/>
                    </a:lnTo>
                    <a:lnTo>
                      <a:pt x="5266" y="14087"/>
                    </a:lnTo>
                    <a:lnTo>
                      <a:pt x="5251" y="13990"/>
                    </a:lnTo>
                    <a:lnTo>
                      <a:pt x="5236" y="13892"/>
                    </a:lnTo>
                    <a:lnTo>
                      <a:pt x="5221" y="13794"/>
                    </a:lnTo>
                    <a:lnTo>
                      <a:pt x="5206" y="13696"/>
                    </a:lnTo>
                    <a:lnTo>
                      <a:pt x="5191" y="13598"/>
                    </a:lnTo>
                    <a:lnTo>
                      <a:pt x="5176" y="13499"/>
                    </a:lnTo>
                    <a:lnTo>
                      <a:pt x="5161" y="13400"/>
                    </a:lnTo>
                    <a:lnTo>
                      <a:pt x="5146" y="13301"/>
                    </a:lnTo>
                    <a:lnTo>
                      <a:pt x="5131" y="13201"/>
                    </a:lnTo>
                    <a:lnTo>
                      <a:pt x="5116" y="13101"/>
                    </a:lnTo>
                    <a:lnTo>
                      <a:pt x="5101" y="13001"/>
                    </a:lnTo>
                    <a:lnTo>
                      <a:pt x="5086" y="12901"/>
                    </a:lnTo>
                    <a:lnTo>
                      <a:pt x="5071" y="12800"/>
                    </a:lnTo>
                    <a:lnTo>
                      <a:pt x="5056" y="12699"/>
                    </a:lnTo>
                    <a:lnTo>
                      <a:pt x="5041" y="12598"/>
                    </a:lnTo>
                    <a:lnTo>
                      <a:pt x="5025" y="12496"/>
                    </a:lnTo>
                    <a:lnTo>
                      <a:pt x="5010" y="12394"/>
                    </a:lnTo>
                    <a:lnTo>
                      <a:pt x="4996" y="12293"/>
                    </a:lnTo>
                    <a:lnTo>
                      <a:pt x="4979" y="12190"/>
                    </a:lnTo>
                    <a:lnTo>
                      <a:pt x="4964" y="12088"/>
                    </a:lnTo>
                    <a:lnTo>
                      <a:pt x="4949" y="11986"/>
                    </a:lnTo>
                    <a:lnTo>
                      <a:pt x="4934" y="11884"/>
                    </a:lnTo>
                    <a:lnTo>
                      <a:pt x="4919" y="11781"/>
                    </a:lnTo>
                    <a:lnTo>
                      <a:pt x="4904" y="11678"/>
                    </a:lnTo>
                    <a:lnTo>
                      <a:pt x="4889" y="11576"/>
                    </a:lnTo>
                    <a:lnTo>
                      <a:pt x="4874" y="11473"/>
                    </a:lnTo>
                    <a:lnTo>
                      <a:pt x="4859" y="11370"/>
                    </a:lnTo>
                    <a:lnTo>
                      <a:pt x="4844" y="11267"/>
                    </a:lnTo>
                    <a:lnTo>
                      <a:pt x="4829" y="11163"/>
                    </a:lnTo>
                    <a:lnTo>
                      <a:pt x="4814" y="11060"/>
                    </a:lnTo>
                    <a:lnTo>
                      <a:pt x="4799" y="10957"/>
                    </a:lnTo>
                    <a:lnTo>
                      <a:pt x="4784" y="10853"/>
                    </a:lnTo>
                    <a:lnTo>
                      <a:pt x="4769" y="10750"/>
                    </a:lnTo>
                    <a:lnTo>
                      <a:pt x="4754" y="10647"/>
                    </a:lnTo>
                    <a:lnTo>
                      <a:pt x="4739" y="10543"/>
                    </a:lnTo>
                    <a:lnTo>
                      <a:pt x="4724" y="10440"/>
                    </a:lnTo>
                    <a:lnTo>
                      <a:pt x="4709" y="10336"/>
                    </a:lnTo>
                    <a:lnTo>
                      <a:pt x="4694" y="10233"/>
                    </a:lnTo>
                    <a:lnTo>
                      <a:pt x="4679" y="10129"/>
                    </a:lnTo>
                    <a:lnTo>
                      <a:pt x="4664" y="10026"/>
                    </a:lnTo>
                    <a:lnTo>
                      <a:pt x="4649" y="9923"/>
                    </a:lnTo>
                    <a:lnTo>
                      <a:pt x="4634" y="9819"/>
                    </a:lnTo>
                    <a:lnTo>
                      <a:pt x="4619" y="9716"/>
                    </a:lnTo>
                    <a:lnTo>
                      <a:pt x="4604" y="9613"/>
                    </a:lnTo>
                    <a:lnTo>
                      <a:pt x="4589" y="9510"/>
                    </a:lnTo>
                    <a:lnTo>
                      <a:pt x="4574" y="9407"/>
                    </a:lnTo>
                    <a:lnTo>
                      <a:pt x="4559" y="9304"/>
                    </a:lnTo>
                    <a:lnTo>
                      <a:pt x="4544" y="9201"/>
                    </a:lnTo>
                    <a:lnTo>
                      <a:pt x="4529" y="9099"/>
                    </a:lnTo>
                    <a:lnTo>
                      <a:pt x="4514" y="8996"/>
                    </a:lnTo>
                    <a:lnTo>
                      <a:pt x="4499" y="8894"/>
                    </a:lnTo>
                    <a:lnTo>
                      <a:pt x="4484" y="8791"/>
                    </a:lnTo>
                    <a:lnTo>
                      <a:pt x="4470" y="8690"/>
                    </a:lnTo>
                    <a:lnTo>
                      <a:pt x="4454" y="8588"/>
                    </a:lnTo>
                    <a:lnTo>
                      <a:pt x="4439" y="8486"/>
                    </a:lnTo>
                    <a:lnTo>
                      <a:pt x="4425" y="8385"/>
                    </a:lnTo>
                    <a:lnTo>
                      <a:pt x="4410" y="8284"/>
                    </a:lnTo>
                    <a:lnTo>
                      <a:pt x="4395" y="8183"/>
                    </a:lnTo>
                    <a:lnTo>
                      <a:pt x="4380" y="8082"/>
                    </a:lnTo>
                    <a:lnTo>
                      <a:pt x="4365" y="7982"/>
                    </a:lnTo>
                    <a:lnTo>
                      <a:pt x="4350" y="7881"/>
                    </a:lnTo>
                    <a:lnTo>
                      <a:pt x="4335" y="7781"/>
                    </a:lnTo>
                    <a:lnTo>
                      <a:pt x="4320" y="7682"/>
                    </a:lnTo>
                    <a:lnTo>
                      <a:pt x="4304" y="7582"/>
                    </a:lnTo>
                    <a:lnTo>
                      <a:pt x="4289" y="7483"/>
                    </a:lnTo>
                    <a:lnTo>
                      <a:pt x="4274" y="7384"/>
                    </a:lnTo>
                    <a:lnTo>
                      <a:pt x="4259" y="7285"/>
                    </a:lnTo>
                    <a:lnTo>
                      <a:pt x="4244" y="7187"/>
                    </a:lnTo>
                    <a:lnTo>
                      <a:pt x="4229" y="7089"/>
                    </a:lnTo>
                    <a:lnTo>
                      <a:pt x="4214" y="6991"/>
                    </a:lnTo>
                    <a:lnTo>
                      <a:pt x="4199" y="6894"/>
                    </a:lnTo>
                    <a:lnTo>
                      <a:pt x="4184" y="6797"/>
                    </a:lnTo>
                    <a:lnTo>
                      <a:pt x="4169" y="6700"/>
                    </a:lnTo>
                    <a:lnTo>
                      <a:pt x="4154" y="6604"/>
                    </a:lnTo>
                    <a:lnTo>
                      <a:pt x="4139" y="6508"/>
                    </a:lnTo>
                    <a:lnTo>
                      <a:pt x="4124" y="6413"/>
                    </a:lnTo>
                    <a:lnTo>
                      <a:pt x="4109" y="6318"/>
                    </a:lnTo>
                    <a:lnTo>
                      <a:pt x="4094" y="6224"/>
                    </a:lnTo>
                    <a:lnTo>
                      <a:pt x="4079" y="6130"/>
                    </a:lnTo>
                    <a:lnTo>
                      <a:pt x="4064" y="6036"/>
                    </a:lnTo>
                    <a:lnTo>
                      <a:pt x="4049" y="5943"/>
                    </a:lnTo>
                    <a:lnTo>
                      <a:pt x="4034" y="5850"/>
                    </a:lnTo>
                    <a:lnTo>
                      <a:pt x="4019" y="5758"/>
                    </a:lnTo>
                    <a:lnTo>
                      <a:pt x="4004" y="5666"/>
                    </a:lnTo>
                    <a:lnTo>
                      <a:pt x="3989" y="5574"/>
                    </a:lnTo>
                    <a:lnTo>
                      <a:pt x="3974" y="5483"/>
                    </a:lnTo>
                    <a:lnTo>
                      <a:pt x="3959" y="5393"/>
                    </a:lnTo>
                    <a:lnTo>
                      <a:pt x="3944" y="5303"/>
                    </a:lnTo>
                    <a:lnTo>
                      <a:pt x="3929" y="5213"/>
                    </a:lnTo>
                    <a:lnTo>
                      <a:pt x="3914" y="5125"/>
                    </a:lnTo>
                    <a:lnTo>
                      <a:pt x="3899" y="5037"/>
                    </a:lnTo>
                    <a:lnTo>
                      <a:pt x="3884" y="4949"/>
                    </a:lnTo>
                    <a:lnTo>
                      <a:pt x="3869" y="4862"/>
                    </a:lnTo>
                    <a:lnTo>
                      <a:pt x="3854" y="4775"/>
                    </a:lnTo>
                    <a:lnTo>
                      <a:pt x="3839" y="4689"/>
                    </a:lnTo>
                    <a:lnTo>
                      <a:pt x="3824" y="4603"/>
                    </a:lnTo>
                    <a:lnTo>
                      <a:pt x="3809" y="4518"/>
                    </a:lnTo>
                    <a:lnTo>
                      <a:pt x="3794" y="4434"/>
                    </a:lnTo>
                    <a:lnTo>
                      <a:pt x="3779" y="4351"/>
                    </a:lnTo>
                    <a:lnTo>
                      <a:pt x="3764" y="4268"/>
                    </a:lnTo>
                    <a:lnTo>
                      <a:pt x="3749" y="4185"/>
                    </a:lnTo>
                    <a:lnTo>
                      <a:pt x="3734" y="4103"/>
                    </a:lnTo>
                    <a:lnTo>
                      <a:pt x="3719" y="4022"/>
                    </a:lnTo>
                    <a:lnTo>
                      <a:pt x="3704" y="3941"/>
                    </a:lnTo>
                    <a:lnTo>
                      <a:pt x="3689" y="3861"/>
                    </a:lnTo>
                    <a:lnTo>
                      <a:pt x="3674" y="3782"/>
                    </a:lnTo>
                    <a:lnTo>
                      <a:pt x="3659" y="3704"/>
                    </a:lnTo>
                    <a:lnTo>
                      <a:pt x="3644" y="3627"/>
                    </a:lnTo>
                    <a:lnTo>
                      <a:pt x="3628" y="3549"/>
                    </a:lnTo>
                    <a:lnTo>
                      <a:pt x="3613" y="3472"/>
                    </a:lnTo>
                    <a:lnTo>
                      <a:pt x="3598" y="3396"/>
                    </a:lnTo>
                    <a:lnTo>
                      <a:pt x="3583" y="3322"/>
                    </a:lnTo>
                    <a:lnTo>
                      <a:pt x="3568" y="3248"/>
                    </a:lnTo>
                    <a:lnTo>
                      <a:pt x="3553" y="3174"/>
                    </a:lnTo>
                    <a:lnTo>
                      <a:pt x="3538" y="3101"/>
                    </a:lnTo>
                    <a:lnTo>
                      <a:pt x="3524" y="3028"/>
                    </a:lnTo>
                    <a:lnTo>
                      <a:pt x="3509" y="2957"/>
                    </a:lnTo>
                    <a:lnTo>
                      <a:pt x="3494" y="2887"/>
                    </a:lnTo>
                    <a:lnTo>
                      <a:pt x="3479" y="2817"/>
                    </a:lnTo>
                    <a:lnTo>
                      <a:pt x="3464" y="2748"/>
                    </a:lnTo>
                    <a:lnTo>
                      <a:pt x="3449" y="2679"/>
                    </a:lnTo>
                    <a:lnTo>
                      <a:pt x="3434" y="2611"/>
                    </a:lnTo>
                    <a:lnTo>
                      <a:pt x="3419" y="2545"/>
                    </a:lnTo>
                    <a:lnTo>
                      <a:pt x="3404" y="2479"/>
                    </a:lnTo>
                    <a:lnTo>
                      <a:pt x="3389" y="2414"/>
                    </a:lnTo>
                    <a:lnTo>
                      <a:pt x="3374" y="2349"/>
                    </a:lnTo>
                    <a:lnTo>
                      <a:pt x="3359" y="2286"/>
                    </a:lnTo>
                    <a:lnTo>
                      <a:pt x="3344" y="2223"/>
                    </a:lnTo>
                    <a:lnTo>
                      <a:pt x="3329" y="2161"/>
                    </a:lnTo>
                    <a:lnTo>
                      <a:pt x="3314" y="2100"/>
                    </a:lnTo>
                    <a:lnTo>
                      <a:pt x="3299" y="2040"/>
                    </a:lnTo>
                    <a:lnTo>
                      <a:pt x="3284" y="1981"/>
                    </a:lnTo>
                    <a:lnTo>
                      <a:pt x="3270" y="1923"/>
                    </a:lnTo>
                    <a:lnTo>
                      <a:pt x="3255" y="1865"/>
                    </a:lnTo>
                    <a:lnTo>
                      <a:pt x="3240" y="1808"/>
                    </a:lnTo>
                    <a:lnTo>
                      <a:pt x="3225" y="1753"/>
                    </a:lnTo>
                    <a:lnTo>
                      <a:pt x="3210" y="1698"/>
                    </a:lnTo>
                    <a:lnTo>
                      <a:pt x="3195" y="1643"/>
                    </a:lnTo>
                    <a:lnTo>
                      <a:pt x="3180" y="1590"/>
                    </a:lnTo>
                    <a:lnTo>
                      <a:pt x="3165" y="1538"/>
                    </a:lnTo>
                    <a:lnTo>
                      <a:pt x="3150" y="1487"/>
                    </a:lnTo>
                    <a:lnTo>
                      <a:pt x="3136" y="1436"/>
                    </a:lnTo>
                    <a:lnTo>
                      <a:pt x="3121" y="1387"/>
                    </a:lnTo>
                    <a:lnTo>
                      <a:pt x="3106" y="1338"/>
                    </a:lnTo>
                    <a:lnTo>
                      <a:pt x="3091" y="1291"/>
                    </a:lnTo>
                    <a:lnTo>
                      <a:pt x="3076" y="1244"/>
                    </a:lnTo>
                    <a:lnTo>
                      <a:pt x="3061" y="1198"/>
                    </a:lnTo>
                    <a:lnTo>
                      <a:pt x="3046" y="1153"/>
                    </a:lnTo>
                    <a:lnTo>
                      <a:pt x="3032" y="1109"/>
                    </a:lnTo>
                    <a:lnTo>
                      <a:pt x="3017" y="1066"/>
                    </a:lnTo>
                    <a:lnTo>
                      <a:pt x="3002" y="1024"/>
                    </a:lnTo>
                    <a:lnTo>
                      <a:pt x="2987" y="983"/>
                    </a:lnTo>
                    <a:lnTo>
                      <a:pt x="2973" y="945"/>
                    </a:lnTo>
                    <a:lnTo>
                      <a:pt x="2957" y="905"/>
                    </a:lnTo>
                    <a:lnTo>
                      <a:pt x="2942" y="867"/>
                    </a:lnTo>
                    <a:lnTo>
                      <a:pt x="2928" y="830"/>
                    </a:lnTo>
                    <a:lnTo>
                      <a:pt x="2913" y="793"/>
                    </a:lnTo>
                    <a:lnTo>
                      <a:pt x="2898" y="758"/>
                    </a:lnTo>
                    <a:lnTo>
                      <a:pt x="2884" y="724"/>
                    </a:lnTo>
                    <a:lnTo>
                      <a:pt x="2869" y="691"/>
                    </a:lnTo>
                    <a:lnTo>
                      <a:pt x="2855" y="659"/>
                    </a:lnTo>
                    <a:lnTo>
                      <a:pt x="2840" y="628"/>
                    </a:lnTo>
                    <a:lnTo>
                      <a:pt x="2826" y="598"/>
                    </a:lnTo>
                    <a:lnTo>
                      <a:pt x="2811" y="570"/>
                    </a:lnTo>
                    <a:lnTo>
                      <a:pt x="2797" y="542"/>
                    </a:lnTo>
                    <a:lnTo>
                      <a:pt x="2783" y="515"/>
                    </a:lnTo>
                    <a:lnTo>
                      <a:pt x="2768" y="489"/>
                    </a:lnTo>
                    <a:lnTo>
                      <a:pt x="2754" y="465"/>
                    </a:lnTo>
                    <a:lnTo>
                      <a:pt x="2740" y="441"/>
                    </a:lnTo>
                    <a:lnTo>
                      <a:pt x="2726" y="419"/>
                    </a:lnTo>
                    <a:lnTo>
                      <a:pt x="2712" y="398"/>
                    </a:lnTo>
                    <a:lnTo>
                      <a:pt x="2698" y="377"/>
                    </a:lnTo>
                    <a:lnTo>
                      <a:pt x="2685" y="358"/>
                    </a:lnTo>
                    <a:lnTo>
                      <a:pt x="2671" y="340"/>
                    </a:lnTo>
                    <a:lnTo>
                      <a:pt x="2658" y="323"/>
                    </a:lnTo>
                    <a:lnTo>
                      <a:pt x="2644" y="307"/>
                    </a:lnTo>
                    <a:lnTo>
                      <a:pt x="2631" y="292"/>
                    </a:lnTo>
                    <a:lnTo>
                      <a:pt x="2621" y="281"/>
                    </a:lnTo>
                    <a:lnTo>
                      <a:pt x="2606" y="267"/>
                    </a:lnTo>
                    <a:lnTo>
                      <a:pt x="2594" y="255"/>
                    </a:lnTo>
                    <a:lnTo>
                      <a:pt x="2581" y="244"/>
                    </a:lnTo>
                    <a:lnTo>
                      <a:pt x="2570" y="235"/>
                    </a:lnTo>
                    <a:lnTo>
                      <a:pt x="2562" y="229"/>
                    </a:lnTo>
                    <a:lnTo>
                      <a:pt x="2547" y="220"/>
                    </a:lnTo>
                    <a:lnTo>
                      <a:pt x="2536" y="213"/>
                    </a:lnTo>
                    <a:lnTo>
                      <a:pt x="2531" y="210"/>
                    </a:lnTo>
                    <a:lnTo>
                      <a:pt x="2516" y="204"/>
                    </a:lnTo>
                    <a:lnTo>
                      <a:pt x="2506" y="200"/>
                    </a:lnTo>
                    <a:lnTo>
                      <a:pt x="2503" y="198"/>
                    </a:lnTo>
                    <a:lnTo>
                      <a:pt x="2488" y="195"/>
                    </a:lnTo>
                    <a:lnTo>
                      <a:pt x="2485" y="193"/>
                    </a:lnTo>
                    <a:lnTo>
                      <a:pt x="2470" y="192"/>
                    </a:lnTo>
                    <a:lnTo>
                      <a:pt x="2468" y="191"/>
                    </a:lnTo>
                    <a:lnTo>
                      <a:pt x="2459" y="192"/>
                    </a:lnTo>
                    <a:lnTo>
                      <a:pt x="2444" y="194"/>
                    </a:lnTo>
                    <a:lnTo>
                      <a:pt x="2441" y="193"/>
                    </a:lnTo>
                    <a:lnTo>
                      <a:pt x="2432" y="196"/>
                    </a:lnTo>
                    <a:lnTo>
                      <a:pt x="2420" y="199"/>
                    </a:lnTo>
                    <a:lnTo>
                      <a:pt x="2406" y="205"/>
                    </a:lnTo>
                    <a:lnTo>
                      <a:pt x="2401" y="206"/>
                    </a:lnTo>
                    <a:lnTo>
                      <a:pt x="2390" y="212"/>
                    </a:lnTo>
                    <a:lnTo>
                      <a:pt x="2379" y="218"/>
                    </a:lnTo>
                    <a:lnTo>
                      <a:pt x="2367" y="226"/>
                    </a:lnTo>
                    <a:lnTo>
                      <a:pt x="2355" y="234"/>
                    </a:lnTo>
                    <a:lnTo>
                      <a:pt x="2343" y="244"/>
                    </a:lnTo>
                    <a:lnTo>
                      <a:pt x="2331" y="255"/>
                    </a:lnTo>
                    <a:lnTo>
                      <a:pt x="2318" y="266"/>
                    </a:lnTo>
                    <a:lnTo>
                      <a:pt x="2306" y="279"/>
                    </a:lnTo>
                    <a:lnTo>
                      <a:pt x="2292" y="293"/>
                    </a:lnTo>
                    <a:lnTo>
                      <a:pt x="2279" y="308"/>
                    </a:lnTo>
                    <a:lnTo>
                      <a:pt x="2266" y="324"/>
                    </a:lnTo>
                    <a:lnTo>
                      <a:pt x="2252" y="341"/>
                    </a:lnTo>
                    <a:lnTo>
                      <a:pt x="2239" y="359"/>
                    </a:lnTo>
                    <a:lnTo>
                      <a:pt x="2226" y="377"/>
                    </a:lnTo>
                    <a:lnTo>
                      <a:pt x="2211" y="400"/>
                    </a:lnTo>
                    <a:lnTo>
                      <a:pt x="2197" y="421"/>
                    </a:lnTo>
                    <a:lnTo>
                      <a:pt x="2183" y="444"/>
                    </a:lnTo>
                    <a:lnTo>
                      <a:pt x="2169" y="467"/>
                    </a:lnTo>
                    <a:lnTo>
                      <a:pt x="2155" y="491"/>
                    </a:lnTo>
                    <a:lnTo>
                      <a:pt x="2140" y="519"/>
                    </a:lnTo>
                    <a:lnTo>
                      <a:pt x="2126" y="546"/>
                    </a:lnTo>
                    <a:lnTo>
                      <a:pt x="2111" y="573"/>
                    </a:lnTo>
                    <a:lnTo>
                      <a:pt x="2097" y="602"/>
                    </a:lnTo>
                    <a:lnTo>
                      <a:pt x="2082" y="632"/>
                    </a:lnTo>
                    <a:lnTo>
                      <a:pt x="2068" y="663"/>
                    </a:lnTo>
                    <a:lnTo>
                      <a:pt x="2054" y="694"/>
                    </a:lnTo>
                    <a:lnTo>
                      <a:pt x="2039" y="729"/>
                    </a:lnTo>
                    <a:lnTo>
                      <a:pt x="2024" y="763"/>
                    </a:lnTo>
                    <a:lnTo>
                      <a:pt x="2009" y="799"/>
                    </a:lnTo>
                    <a:lnTo>
                      <a:pt x="1995" y="835"/>
                    </a:lnTo>
                    <a:lnTo>
                      <a:pt x="1980" y="872"/>
                    </a:lnTo>
                    <a:lnTo>
                      <a:pt x="1965" y="911"/>
                    </a:lnTo>
                    <a:lnTo>
                      <a:pt x="1951" y="948"/>
                    </a:lnTo>
                    <a:lnTo>
                      <a:pt x="1936" y="989"/>
                    </a:lnTo>
                    <a:lnTo>
                      <a:pt x="1921" y="1030"/>
                    </a:lnTo>
                    <a:lnTo>
                      <a:pt x="1906" y="1073"/>
                    </a:lnTo>
                    <a:lnTo>
                      <a:pt x="1892" y="1115"/>
                    </a:lnTo>
                    <a:lnTo>
                      <a:pt x="1877" y="1159"/>
                    </a:lnTo>
                    <a:lnTo>
                      <a:pt x="1862" y="1205"/>
                    </a:lnTo>
                    <a:lnTo>
                      <a:pt x="1847" y="1251"/>
                    </a:lnTo>
                    <a:lnTo>
                      <a:pt x="1832" y="1297"/>
                    </a:lnTo>
                    <a:lnTo>
                      <a:pt x="1817" y="1346"/>
                    </a:lnTo>
                    <a:lnTo>
                      <a:pt x="1802" y="1396"/>
                    </a:lnTo>
                    <a:lnTo>
                      <a:pt x="1787" y="1444"/>
                    </a:lnTo>
                    <a:lnTo>
                      <a:pt x="1772" y="1494"/>
                    </a:lnTo>
                    <a:lnTo>
                      <a:pt x="1757" y="1546"/>
                    </a:lnTo>
                    <a:lnTo>
                      <a:pt x="1742" y="1598"/>
                    </a:lnTo>
                    <a:lnTo>
                      <a:pt x="1727" y="1652"/>
                    </a:lnTo>
                    <a:lnTo>
                      <a:pt x="1712" y="1705"/>
                    </a:lnTo>
                    <a:lnTo>
                      <a:pt x="1697" y="1761"/>
                    </a:lnTo>
                    <a:lnTo>
                      <a:pt x="1682" y="1817"/>
                    </a:lnTo>
                    <a:lnTo>
                      <a:pt x="1667" y="1874"/>
                    </a:lnTo>
                    <a:lnTo>
                      <a:pt x="1653" y="1931"/>
                    </a:lnTo>
                    <a:lnTo>
                      <a:pt x="1638" y="1990"/>
                    </a:lnTo>
                    <a:lnTo>
                      <a:pt x="1623" y="2049"/>
                    </a:lnTo>
                    <a:lnTo>
                      <a:pt x="1608" y="2110"/>
                    </a:lnTo>
                    <a:lnTo>
                      <a:pt x="1593" y="2171"/>
                    </a:lnTo>
                    <a:lnTo>
                      <a:pt x="1578" y="2233"/>
                    </a:lnTo>
                    <a:lnTo>
                      <a:pt x="1563" y="2295"/>
                    </a:lnTo>
                    <a:lnTo>
                      <a:pt x="1548" y="2359"/>
                    </a:lnTo>
                    <a:lnTo>
                      <a:pt x="1533" y="2424"/>
                    </a:lnTo>
                    <a:lnTo>
                      <a:pt x="1518" y="2490"/>
                    </a:lnTo>
                    <a:lnTo>
                      <a:pt x="1503" y="2555"/>
                    </a:lnTo>
                    <a:lnTo>
                      <a:pt x="1488" y="2622"/>
                    </a:lnTo>
                    <a:lnTo>
                      <a:pt x="1473" y="2690"/>
                    </a:lnTo>
                    <a:lnTo>
                      <a:pt x="1458" y="2759"/>
                    </a:lnTo>
                    <a:lnTo>
                      <a:pt x="1443" y="2828"/>
                    </a:lnTo>
                    <a:lnTo>
                      <a:pt x="1428" y="2897"/>
                    </a:lnTo>
                    <a:lnTo>
                      <a:pt x="1413" y="2968"/>
                    </a:lnTo>
                    <a:lnTo>
                      <a:pt x="1398" y="3040"/>
                    </a:lnTo>
                    <a:lnTo>
                      <a:pt x="1384" y="3112"/>
                    </a:lnTo>
                    <a:lnTo>
                      <a:pt x="1369" y="3186"/>
                    </a:lnTo>
                    <a:lnTo>
                      <a:pt x="1354" y="3258"/>
                    </a:lnTo>
                    <a:lnTo>
                      <a:pt x="1339" y="3333"/>
                    </a:lnTo>
                    <a:lnTo>
                      <a:pt x="1324" y="3408"/>
                    </a:lnTo>
                    <a:lnTo>
                      <a:pt x="1309" y="3485"/>
                    </a:lnTo>
                    <a:lnTo>
                      <a:pt x="1294" y="3561"/>
                    </a:lnTo>
                    <a:lnTo>
                      <a:pt x="1279" y="3639"/>
                    </a:lnTo>
                    <a:lnTo>
                      <a:pt x="1264" y="3716"/>
                    </a:lnTo>
                    <a:lnTo>
                      <a:pt x="1249" y="3795"/>
                    </a:lnTo>
                    <a:lnTo>
                      <a:pt x="1234" y="3874"/>
                    </a:lnTo>
                    <a:lnTo>
                      <a:pt x="1219" y="3954"/>
                    </a:lnTo>
                    <a:lnTo>
                      <a:pt x="1204" y="4035"/>
                    </a:lnTo>
                    <a:lnTo>
                      <a:pt x="1189" y="4116"/>
                    </a:lnTo>
                    <a:lnTo>
                      <a:pt x="1174" y="4198"/>
                    </a:lnTo>
                    <a:lnTo>
                      <a:pt x="1159" y="4281"/>
                    </a:lnTo>
                    <a:lnTo>
                      <a:pt x="1144" y="4363"/>
                    </a:lnTo>
                    <a:lnTo>
                      <a:pt x="1129" y="4448"/>
                    </a:lnTo>
                    <a:lnTo>
                      <a:pt x="1113" y="4532"/>
                    </a:lnTo>
                    <a:lnTo>
                      <a:pt x="1098" y="4617"/>
                    </a:lnTo>
                    <a:lnTo>
                      <a:pt x="1083" y="4703"/>
                    </a:lnTo>
                    <a:lnTo>
                      <a:pt x="1068" y="4789"/>
                    </a:lnTo>
                    <a:lnTo>
                      <a:pt x="1053" y="4876"/>
                    </a:lnTo>
                    <a:lnTo>
                      <a:pt x="1038" y="4963"/>
                    </a:lnTo>
                    <a:lnTo>
                      <a:pt x="1023" y="5050"/>
                    </a:lnTo>
                    <a:lnTo>
                      <a:pt x="1008" y="5139"/>
                    </a:lnTo>
                    <a:lnTo>
                      <a:pt x="993" y="5228"/>
                    </a:lnTo>
                    <a:lnTo>
                      <a:pt x="978" y="5317"/>
                    </a:lnTo>
                    <a:lnTo>
                      <a:pt x="963" y="5407"/>
                    </a:lnTo>
                    <a:lnTo>
                      <a:pt x="948" y="5498"/>
                    </a:lnTo>
                    <a:lnTo>
                      <a:pt x="933" y="5589"/>
                    </a:lnTo>
                    <a:lnTo>
                      <a:pt x="918" y="5680"/>
                    </a:lnTo>
                    <a:lnTo>
                      <a:pt x="903" y="5772"/>
                    </a:lnTo>
                    <a:lnTo>
                      <a:pt x="888" y="5865"/>
                    </a:lnTo>
                    <a:lnTo>
                      <a:pt x="873" y="5958"/>
                    </a:lnTo>
                    <a:lnTo>
                      <a:pt x="858" y="6051"/>
                    </a:lnTo>
                    <a:lnTo>
                      <a:pt x="843" y="6145"/>
                    </a:lnTo>
                    <a:lnTo>
                      <a:pt x="828" y="6238"/>
                    </a:lnTo>
                    <a:lnTo>
                      <a:pt x="813" y="6333"/>
                    </a:lnTo>
                    <a:lnTo>
                      <a:pt x="798" y="6428"/>
                    </a:lnTo>
                    <a:lnTo>
                      <a:pt x="783" y="6523"/>
                    </a:lnTo>
                    <a:lnTo>
                      <a:pt x="768" y="6619"/>
                    </a:lnTo>
                    <a:lnTo>
                      <a:pt x="753" y="6716"/>
                    </a:lnTo>
                    <a:lnTo>
                      <a:pt x="738" y="6812"/>
                    </a:lnTo>
                    <a:lnTo>
                      <a:pt x="723" y="6909"/>
                    </a:lnTo>
                    <a:lnTo>
                      <a:pt x="708" y="7007"/>
                    </a:lnTo>
                    <a:lnTo>
                      <a:pt x="693" y="7104"/>
                    </a:lnTo>
                    <a:lnTo>
                      <a:pt x="678" y="7202"/>
                    </a:lnTo>
                    <a:lnTo>
                      <a:pt x="663" y="7301"/>
                    </a:lnTo>
                    <a:lnTo>
                      <a:pt x="648" y="7399"/>
                    </a:lnTo>
                    <a:lnTo>
                      <a:pt x="633" y="7498"/>
                    </a:lnTo>
                    <a:lnTo>
                      <a:pt x="618" y="7598"/>
                    </a:lnTo>
                    <a:lnTo>
                      <a:pt x="603" y="7697"/>
                    </a:lnTo>
                    <a:lnTo>
                      <a:pt x="588" y="7797"/>
                    </a:lnTo>
                    <a:lnTo>
                      <a:pt x="573" y="7897"/>
                    </a:lnTo>
                    <a:lnTo>
                      <a:pt x="558" y="7998"/>
                    </a:lnTo>
                    <a:lnTo>
                      <a:pt x="543" y="8098"/>
                    </a:lnTo>
                    <a:lnTo>
                      <a:pt x="528" y="8199"/>
                    </a:lnTo>
                    <a:lnTo>
                      <a:pt x="513" y="8299"/>
                    </a:lnTo>
                    <a:lnTo>
                      <a:pt x="498" y="8402"/>
                    </a:lnTo>
                    <a:lnTo>
                      <a:pt x="483" y="8502"/>
                    </a:lnTo>
                    <a:lnTo>
                      <a:pt x="468" y="8604"/>
                    </a:lnTo>
                    <a:lnTo>
                      <a:pt x="453" y="8707"/>
                    </a:lnTo>
                    <a:lnTo>
                      <a:pt x="437" y="8808"/>
                    </a:lnTo>
                    <a:lnTo>
                      <a:pt x="422" y="8910"/>
                    </a:lnTo>
                    <a:lnTo>
                      <a:pt x="407" y="9012"/>
                    </a:lnTo>
                    <a:lnTo>
                      <a:pt x="392" y="9115"/>
                    </a:lnTo>
                    <a:lnTo>
                      <a:pt x="377" y="9218"/>
                    </a:lnTo>
                    <a:lnTo>
                      <a:pt x="362" y="9320"/>
                    </a:lnTo>
                    <a:lnTo>
                      <a:pt x="347" y="9423"/>
                    </a:lnTo>
                    <a:lnTo>
                      <a:pt x="332" y="9526"/>
                    </a:lnTo>
                    <a:lnTo>
                      <a:pt x="317" y="9629"/>
                    </a:lnTo>
                    <a:lnTo>
                      <a:pt x="302" y="9732"/>
                    </a:lnTo>
                    <a:lnTo>
                      <a:pt x="287" y="9836"/>
                    </a:lnTo>
                    <a:lnTo>
                      <a:pt x="272" y="9939"/>
                    </a:lnTo>
                    <a:lnTo>
                      <a:pt x="257" y="10042"/>
                    </a:lnTo>
                    <a:lnTo>
                      <a:pt x="242" y="10146"/>
                    </a:lnTo>
                    <a:lnTo>
                      <a:pt x="227" y="10249"/>
                    </a:lnTo>
                    <a:lnTo>
                      <a:pt x="212" y="10353"/>
                    </a:lnTo>
                    <a:lnTo>
                      <a:pt x="197" y="10456"/>
                    </a:lnTo>
                    <a:cubicBezTo>
                      <a:pt x="190" y="10509"/>
                      <a:pt x="141" y="10545"/>
                      <a:pt x="89" y="10537"/>
                    </a:cubicBezTo>
                    <a:cubicBezTo>
                      <a:pt x="36" y="10530"/>
                      <a:pt x="0" y="10481"/>
                      <a:pt x="7" y="10429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4" name="Freeform 12"/>
              <p:cNvSpPr>
                <a:spLocks/>
              </p:cNvSpPr>
              <p:nvPr/>
            </p:nvSpPr>
            <p:spPr bwMode="auto">
              <a:xfrm>
                <a:off x="9189923" y="3171746"/>
                <a:ext cx="743026" cy="350603"/>
              </a:xfrm>
              <a:custGeom>
                <a:avLst/>
                <a:gdLst>
                  <a:gd name="T0" fmla="*/ 309 w 10198"/>
                  <a:gd name="T1" fmla="*/ 4958 h 20885"/>
                  <a:gd name="T2" fmla="*/ 625 w 10198"/>
                  <a:gd name="T3" fmla="*/ 3245 h 20885"/>
                  <a:gd name="T4" fmla="*/ 942 w 10198"/>
                  <a:gd name="T5" fmla="*/ 1844 h 20885"/>
                  <a:gd name="T6" fmla="*/ 1261 w 10198"/>
                  <a:gd name="T7" fmla="*/ 815 h 20885"/>
                  <a:gd name="T8" fmla="*/ 1592 w 10198"/>
                  <a:gd name="T9" fmla="*/ 191 h 20885"/>
                  <a:gd name="T10" fmla="*/ 2000 w 10198"/>
                  <a:gd name="T11" fmla="*/ 8 h 20885"/>
                  <a:gd name="T12" fmla="*/ 2379 w 10198"/>
                  <a:gd name="T13" fmla="*/ 358 h 20885"/>
                  <a:gd name="T14" fmla="*/ 2704 w 10198"/>
                  <a:gd name="T15" fmla="*/ 1123 h 20885"/>
                  <a:gd name="T16" fmla="*/ 3021 w 10198"/>
                  <a:gd name="T17" fmla="*/ 2286 h 20885"/>
                  <a:gd name="T18" fmla="*/ 3338 w 10198"/>
                  <a:gd name="T19" fmla="*/ 3801 h 20885"/>
                  <a:gd name="T20" fmla="*/ 3653 w 10198"/>
                  <a:gd name="T21" fmla="*/ 5605 h 20885"/>
                  <a:gd name="T22" fmla="*/ 3968 w 10198"/>
                  <a:gd name="T23" fmla="*/ 7621 h 20885"/>
                  <a:gd name="T24" fmla="*/ 4284 w 10198"/>
                  <a:gd name="T25" fmla="*/ 9759 h 20885"/>
                  <a:gd name="T26" fmla="*/ 4599 w 10198"/>
                  <a:gd name="T27" fmla="*/ 11926 h 20885"/>
                  <a:gd name="T28" fmla="*/ 4915 w 10198"/>
                  <a:gd name="T29" fmla="*/ 14027 h 20885"/>
                  <a:gd name="T30" fmla="*/ 5230 w 10198"/>
                  <a:gd name="T31" fmla="*/ 15968 h 20885"/>
                  <a:gd name="T32" fmla="*/ 5546 w 10198"/>
                  <a:gd name="T33" fmla="*/ 17666 h 20885"/>
                  <a:gd name="T34" fmla="*/ 5859 w 10198"/>
                  <a:gd name="T35" fmla="*/ 19041 h 20885"/>
                  <a:gd name="T36" fmla="*/ 6172 w 10198"/>
                  <a:gd name="T37" fmla="*/ 20034 h 20885"/>
                  <a:gd name="T38" fmla="*/ 6469 w 10198"/>
                  <a:gd name="T39" fmla="*/ 20584 h 20885"/>
                  <a:gd name="T40" fmla="*/ 6689 w 10198"/>
                  <a:gd name="T41" fmla="*/ 20687 h 20885"/>
                  <a:gd name="T42" fmla="*/ 6946 w 10198"/>
                  <a:gd name="T43" fmla="*/ 20407 h 20885"/>
                  <a:gd name="T44" fmla="*/ 7253 w 10198"/>
                  <a:gd name="T45" fmla="*/ 19664 h 20885"/>
                  <a:gd name="T46" fmla="*/ 7566 w 10198"/>
                  <a:gd name="T47" fmla="*/ 18503 h 20885"/>
                  <a:gd name="T48" fmla="*/ 7881 w 10198"/>
                  <a:gd name="T49" fmla="*/ 16982 h 20885"/>
                  <a:gd name="T50" fmla="*/ 8196 w 10198"/>
                  <a:gd name="T51" fmla="*/ 15172 h 20885"/>
                  <a:gd name="T52" fmla="*/ 8511 w 10198"/>
                  <a:gd name="T53" fmla="*/ 13152 h 20885"/>
                  <a:gd name="T54" fmla="*/ 8826 w 10198"/>
                  <a:gd name="T55" fmla="*/ 11012 h 20885"/>
                  <a:gd name="T56" fmla="*/ 9141 w 10198"/>
                  <a:gd name="T57" fmla="*/ 8846 h 20885"/>
                  <a:gd name="T58" fmla="*/ 9458 w 10198"/>
                  <a:gd name="T59" fmla="*/ 6748 h 20885"/>
                  <a:gd name="T60" fmla="*/ 9773 w 10198"/>
                  <a:gd name="T61" fmla="*/ 4811 h 20885"/>
                  <a:gd name="T62" fmla="*/ 10128 w 10198"/>
                  <a:gd name="T63" fmla="*/ 3925 h 20885"/>
                  <a:gd name="T64" fmla="*/ 9812 w 10198"/>
                  <a:gd name="T65" fmla="*/ 5739 h 20885"/>
                  <a:gd name="T66" fmla="*/ 9497 w 10198"/>
                  <a:gd name="T67" fmla="*/ 7761 h 20885"/>
                  <a:gd name="T68" fmla="*/ 9181 w 10198"/>
                  <a:gd name="T69" fmla="*/ 9902 h 20885"/>
                  <a:gd name="T70" fmla="*/ 8866 w 10198"/>
                  <a:gd name="T71" fmla="*/ 12067 h 20885"/>
                  <a:gd name="T72" fmla="*/ 8550 w 10198"/>
                  <a:gd name="T73" fmla="*/ 14164 h 20885"/>
                  <a:gd name="T74" fmla="*/ 8235 w 10198"/>
                  <a:gd name="T75" fmla="*/ 16098 h 20885"/>
                  <a:gd name="T76" fmla="*/ 7919 w 10198"/>
                  <a:gd name="T77" fmla="*/ 17785 h 20885"/>
                  <a:gd name="T78" fmla="*/ 7602 w 10198"/>
                  <a:gd name="T79" fmla="*/ 19153 h 20885"/>
                  <a:gd name="T80" fmla="*/ 7282 w 10198"/>
                  <a:gd name="T81" fmla="*/ 20146 h 20885"/>
                  <a:gd name="T82" fmla="*/ 6946 w 10198"/>
                  <a:gd name="T83" fmla="*/ 20734 h 20885"/>
                  <a:gd name="T84" fmla="*/ 6527 w 10198"/>
                  <a:gd name="T85" fmla="*/ 20863 h 20885"/>
                  <a:gd name="T86" fmla="*/ 6163 w 10198"/>
                  <a:gd name="T87" fmla="*/ 20472 h 20885"/>
                  <a:gd name="T88" fmla="*/ 5841 w 10198"/>
                  <a:gd name="T89" fmla="*/ 19672 h 20885"/>
                  <a:gd name="T90" fmla="*/ 5523 w 10198"/>
                  <a:gd name="T91" fmla="*/ 18473 h 20885"/>
                  <a:gd name="T92" fmla="*/ 5207 w 10198"/>
                  <a:gd name="T93" fmla="*/ 16928 h 20885"/>
                  <a:gd name="T94" fmla="*/ 4891 w 10198"/>
                  <a:gd name="T95" fmla="*/ 15100 h 20885"/>
                  <a:gd name="T96" fmla="*/ 4576 w 10198"/>
                  <a:gd name="T97" fmla="*/ 13069 h 20885"/>
                  <a:gd name="T98" fmla="*/ 4259 w 10198"/>
                  <a:gd name="T99" fmla="*/ 10924 h 20885"/>
                  <a:gd name="T100" fmla="*/ 3944 w 10198"/>
                  <a:gd name="T101" fmla="*/ 8759 h 20885"/>
                  <a:gd name="T102" fmla="*/ 3629 w 10198"/>
                  <a:gd name="T103" fmla="*/ 6670 h 20885"/>
                  <a:gd name="T104" fmla="*/ 3314 w 10198"/>
                  <a:gd name="T105" fmla="*/ 4748 h 20885"/>
                  <a:gd name="T106" fmla="*/ 2998 w 10198"/>
                  <a:gd name="T107" fmla="*/ 3078 h 20885"/>
                  <a:gd name="T108" fmla="*/ 2685 w 10198"/>
                  <a:gd name="T109" fmla="*/ 1735 h 20885"/>
                  <a:gd name="T110" fmla="*/ 2373 w 10198"/>
                  <a:gd name="T111" fmla="*/ 782 h 20885"/>
                  <a:gd name="T112" fmla="*/ 2079 w 10198"/>
                  <a:gd name="T113" fmla="*/ 274 h 20885"/>
                  <a:gd name="T114" fmla="*/ 1871 w 10198"/>
                  <a:gd name="T115" fmla="*/ 204 h 20885"/>
                  <a:gd name="T116" fmla="*/ 1601 w 10198"/>
                  <a:gd name="T117" fmla="*/ 526 h 20885"/>
                  <a:gd name="T118" fmla="*/ 1292 w 10198"/>
                  <a:gd name="T119" fmla="*/ 1315 h 20885"/>
                  <a:gd name="T120" fmla="*/ 978 w 10198"/>
                  <a:gd name="T121" fmla="*/ 2511 h 20885"/>
                  <a:gd name="T122" fmla="*/ 664 w 10198"/>
                  <a:gd name="T123" fmla="*/ 4061 h 20885"/>
                  <a:gd name="T124" fmla="*/ 348 w 10198"/>
                  <a:gd name="T125" fmla="*/ 5894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8" h="20885">
                    <a:moveTo>
                      <a:pt x="9" y="6814"/>
                    </a:moveTo>
                    <a:lnTo>
                      <a:pt x="24" y="6717"/>
                    </a:lnTo>
                    <a:lnTo>
                      <a:pt x="39" y="6621"/>
                    </a:lnTo>
                    <a:lnTo>
                      <a:pt x="54" y="6525"/>
                    </a:lnTo>
                    <a:lnTo>
                      <a:pt x="69" y="6429"/>
                    </a:lnTo>
                    <a:lnTo>
                      <a:pt x="84" y="6333"/>
                    </a:lnTo>
                    <a:lnTo>
                      <a:pt x="99" y="6238"/>
                    </a:lnTo>
                    <a:lnTo>
                      <a:pt x="114" y="6144"/>
                    </a:lnTo>
                    <a:lnTo>
                      <a:pt x="129" y="6050"/>
                    </a:lnTo>
                    <a:lnTo>
                      <a:pt x="144" y="5956"/>
                    </a:lnTo>
                    <a:lnTo>
                      <a:pt x="159" y="5863"/>
                    </a:lnTo>
                    <a:lnTo>
                      <a:pt x="174" y="5771"/>
                    </a:lnTo>
                    <a:lnTo>
                      <a:pt x="189" y="5679"/>
                    </a:lnTo>
                    <a:lnTo>
                      <a:pt x="204" y="5587"/>
                    </a:lnTo>
                    <a:lnTo>
                      <a:pt x="219" y="5496"/>
                    </a:lnTo>
                    <a:lnTo>
                      <a:pt x="234" y="5405"/>
                    </a:lnTo>
                    <a:lnTo>
                      <a:pt x="249" y="5315"/>
                    </a:lnTo>
                    <a:lnTo>
                      <a:pt x="264" y="5225"/>
                    </a:lnTo>
                    <a:lnTo>
                      <a:pt x="279" y="5136"/>
                    </a:lnTo>
                    <a:lnTo>
                      <a:pt x="294" y="5047"/>
                    </a:lnTo>
                    <a:lnTo>
                      <a:pt x="309" y="4958"/>
                    </a:lnTo>
                    <a:lnTo>
                      <a:pt x="324" y="4871"/>
                    </a:lnTo>
                    <a:lnTo>
                      <a:pt x="339" y="4784"/>
                    </a:lnTo>
                    <a:lnTo>
                      <a:pt x="354" y="4697"/>
                    </a:lnTo>
                    <a:lnTo>
                      <a:pt x="369" y="4611"/>
                    </a:lnTo>
                    <a:lnTo>
                      <a:pt x="384" y="4526"/>
                    </a:lnTo>
                    <a:lnTo>
                      <a:pt x="399" y="4441"/>
                    </a:lnTo>
                    <a:lnTo>
                      <a:pt x="414" y="4357"/>
                    </a:lnTo>
                    <a:lnTo>
                      <a:pt x="430" y="4272"/>
                    </a:lnTo>
                    <a:lnTo>
                      <a:pt x="445" y="4190"/>
                    </a:lnTo>
                    <a:lnTo>
                      <a:pt x="460" y="4107"/>
                    </a:lnTo>
                    <a:lnTo>
                      <a:pt x="475" y="4026"/>
                    </a:lnTo>
                    <a:lnTo>
                      <a:pt x="490" y="3945"/>
                    </a:lnTo>
                    <a:lnTo>
                      <a:pt x="505" y="3865"/>
                    </a:lnTo>
                    <a:lnTo>
                      <a:pt x="520" y="3785"/>
                    </a:lnTo>
                    <a:lnTo>
                      <a:pt x="535" y="3706"/>
                    </a:lnTo>
                    <a:lnTo>
                      <a:pt x="550" y="3627"/>
                    </a:lnTo>
                    <a:lnTo>
                      <a:pt x="565" y="3549"/>
                    </a:lnTo>
                    <a:lnTo>
                      <a:pt x="580" y="3472"/>
                    </a:lnTo>
                    <a:lnTo>
                      <a:pt x="595" y="3396"/>
                    </a:lnTo>
                    <a:lnTo>
                      <a:pt x="610" y="3320"/>
                    </a:lnTo>
                    <a:lnTo>
                      <a:pt x="625" y="3245"/>
                    </a:lnTo>
                    <a:lnTo>
                      <a:pt x="640" y="3170"/>
                    </a:lnTo>
                    <a:lnTo>
                      <a:pt x="655" y="3097"/>
                    </a:lnTo>
                    <a:lnTo>
                      <a:pt x="670" y="3024"/>
                    </a:lnTo>
                    <a:lnTo>
                      <a:pt x="685" y="2952"/>
                    </a:lnTo>
                    <a:lnTo>
                      <a:pt x="701" y="2881"/>
                    </a:lnTo>
                    <a:lnTo>
                      <a:pt x="716" y="2810"/>
                    </a:lnTo>
                    <a:lnTo>
                      <a:pt x="731" y="2740"/>
                    </a:lnTo>
                    <a:lnTo>
                      <a:pt x="746" y="2671"/>
                    </a:lnTo>
                    <a:lnTo>
                      <a:pt x="761" y="2603"/>
                    </a:lnTo>
                    <a:lnTo>
                      <a:pt x="776" y="2535"/>
                    </a:lnTo>
                    <a:lnTo>
                      <a:pt x="791" y="2468"/>
                    </a:lnTo>
                    <a:lnTo>
                      <a:pt x="806" y="2402"/>
                    </a:lnTo>
                    <a:lnTo>
                      <a:pt x="821" y="2337"/>
                    </a:lnTo>
                    <a:lnTo>
                      <a:pt x="836" y="2273"/>
                    </a:lnTo>
                    <a:lnTo>
                      <a:pt x="851" y="2209"/>
                    </a:lnTo>
                    <a:lnTo>
                      <a:pt x="866" y="2146"/>
                    </a:lnTo>
                    <a:lnTo>
                      <a:pt x="881" y="2084"/>
                    </a:lnTo>
                    <a:lnTo>
                      <a:pt x="896" y="2023"/>
                    </a:lnTo>
                    <a:lnTo>
                      <a:pt x="911" y="1962"/>
                    </a:lnTo>
                    <a:lnTo>
                      <a:pt x="926" y="1903"/>
                    </a:lnTo>
                    <a:lnTo>
                      <a:pt x="942" y="1844"/>
                    </a:lnTo>
                    <a:lnTo>
                      <a:pt x="957" y="1786"/>
                    </a:lnTo>
                    <a:lnTo>
                      <a:pt x="972" y="1730"/>
                    </a:lnTo>
                    <a:lnTo>
                      <a:pt x="987" y="1674"/>
                    </a:lnTo>
                    <a:lnTo>
                      <a:pt x="1002" y="1618"/>
                    </a:lnTo>
                    <a:lnTo>
                      <a:pt x="1017" y="1564"/>
                    </a:lnTo>
                    <a:lnTo>
                      <a:pt x="1032" y="1510"/>
                    </a:lnTo>
                    <a:lnTo>
                      <a:pt x="1047" y="1458"/>
                    </a:lnTo>
                    <a:lnTo>
                      <a:pt x="1062" y="1406"/>
                    </a:lnTo>
                    <a:lnTo>
                      <a:pt x="1078" y="1355"/>
                    </a:lnTo>
                    <a:lnTo>
                      <a:pt x="1093" y="1305"/>
                    </a:lnTo>
                    <a:lnTo>
                      <a:pt x="1109" y="1254"/>
                    </a:lnTo>
                    <a:lnTo>
                      <a:pt x="1124" y="1208"/>
                    </a:lnTo>
                    <a:lnTo>
                      <a:pt x="1139" y="1160"/>
                    </a:lnTo>
                    <a:lnTo>
                      <a:pt x="1154" y="1114"/>
                    </a:lnTo>
                    <a:lnTo>
                      <a:pt x="1169" y="1069"/>
                    </a:lnTo>
                    <a:lnTo>
                      <a:pt x="1185" y="1024"/>
                    </a:lnTo>
                    <a:lnTo>
                      <a:pt x="1200" y="981"/>
                    </a:lnTo>
                    <a:lnTo>
                      <a:pt x="1215" y="938"/>
                    </a:lnTo>
                    <a:lnTo>
                      <a:pt x="1230" y="895"/>
                    </a:lnTo>
                    <a:lnTo>
                      <a:pt x="1246" y="855"/>
                    </a:lnTo>
                    <a:lnTo>
                      <a:pt x="1261" y="815"/>
                    </a:lnTo>
                    <a:lnTo>
                      <a:pt x="1276" y="776"/>
                    </a:lnTo>
                    <a:lnTo>
                      <a:pt x="1291" y="738"/>
                    </a:lnTo>
                    <a:lnTo>
                      <a:pt x="1307" y="701"/>
                    </a:lnTo>
                    <a:lnTo>
                      <a:pt x="1322" y="665"/>
                    </a:lnTo>
                    <a:lnTo>
                      <a:pt x="1337" y="630"/>
                    </a:lnTo>
                    <a:lnTo>
                      <a:pt x="1353" y="595"/>
                    </a:lnTo>
                    <a:lnTo>
                      <a:pt x="1368" y="562"/>
                    </a:lnTo>
                    <a:lnTo>
                      <a:pt x="1384" y="529"/>
                    </a:lnTo>
                    <a:lnTo>
                      <a:pt x="1399" y="498"/>
                    </a:lnTo>
                    <a:lnTo>
                      <a:pt x="1415" y="466"/>
                    </a:lnTo>
                    <a:lnTo>
                      <a:pt x="1430" y="437"/>
                    </a:lnTo>
                    <a:lnTo>
                      <a:pt x="1447" y="408"/>
                    </a:lnTo>
                    <a:lnTo>
                      <a:pt x="1462" y="381"/>
                    </a:lnTo>
                    <a:lnTo>
                      <a:pt x="1478" y="353"/>
                    </a:lnTo>
                    <a:lnTo>
                      <a:pt x="1493" y="328"/>
                    </a:lnTo>
                    <a:lnTo>
                      <a:pt x="1510" y="302"/>
                    </a:lnTo>
                    <a:lnTo>
                      <a:pt x="1525" y="279"/>
                    </a:lnTo>
                    <a:lnTo>
                      <a:pt x="1542" y="255"/>
                    </a:lnTo>
                    <a:lnTo>
                      <a:pt x="1559" y="233"/>
                    </a:lnTo>
                    <a:lnTo>
                      <a:pt x="1574" y="213"/>
                    </a:lnTo>
                    <a:lnTo>
                      <a:pt x="1592" y="191"/>
                    </a:lnTo>
                    <a:lnTo>
                      <a:pt x="1607" y="173"/>
                    </a:lnTo>
                    <a:lnTo>
                      <a:pt x="1625" y="153"/>
                    </a:lnTo>
                    <a:lnTo>
                      <a:pt x="1643" y="136"/>
                    </a:lnTo>
                    <a:lnTo>
                      <a:pt x="1658" y="121"/>
                    </a:lnTo>
                    <a:lnTo>
                      <a:pt x="1678" y="103"/>
                    </a:lnTo>
                    <a:lnTo>
                      <a:pt x="1695" y="89"/>
                    </a:lnTo>
                    <a:lnTo>
                      <a:pt x="1710" y="77"/>
                    </a:lnTo>
                    <a:lnTo>
                      <a:pt x="1732" y="62"/>
                    </a:lnTo>
                    <a:lnTo>
                      <a:pt x="1751" y="50"/>
                    </a:lnTo>
                    <a:lnTo>
                      <a:pt x="1770" y="40"/>
                    </a:lnTo>
                    <a:lnTo>
                      <a:pt x="1790" y="30"/>
                    </a:lnTo>
                    <a:lnTo>
                      <a:pt x="1810" y="22"/>
                    </a:lnTo>
                    <a:lnTo>
                      <a:pt x="1825" y="16"/>
                    </a:lnTo>
                    <a:lnTo>
                      <a:pt x="1853" y="8"/>
                    </a:lnTo>
                    <a:lnTo>
                      <a:pt x="1873" y="4"/>
                    </a:lnTo>
                    <a:lnTo>
                      <a:pt x="1894" y="1"/>
                    </a:lnTo>
                    <a:lnTo>
                      <a:pt x="1921" y="0"/>
                    </a:lnTo>
                    <a:lnTo>
                      <a:pt x="1936" y="0"/>
                    </a:lnTo>
                    <a:lnTo>
                      <a:pt x="1958" y="2"/>
                    </a:lnTo>
                    <a:lnTo>
                      <a:pt x="1979" y="4"/>
                    </a:lnTo>
                    <a:lnTo>
                      <a:pt x="2000" y="8"/>
                    </a:lnTo>
                    <a:lnTo>
                      <a:pt x="2021" y="14"/>
                    </a:lnTo>
                    <a:lnTo>
                      <a:pt x="2047" y="23"/>
                    </a:lnTo>
                    <a:lnTo>
                      <a:pt x="2062" y="29"/>
                    </a:lnTo>
                    <a:lnTo>
                      <a:pt x="2082" y="38"/>
                    </a:lnTo>
                    <a:lnTo>
                      <a:pt x="2106" y="52"/>
                    </a:lnTo>
                    <a:lnTo>
                      <a:pt x="2121" y="61"/>
                    </a:lnTo>
                    <a:lnTo>
                      <a:pt x="2143" y="77"/>
                    </a:lnTo>
                    <a:lnTo>
                      <a:pt x="2158" y="88"/>
                    </a:lnTo>
                    <a:lnTo>
                      <a:pt x="2179" y="106"/>
                    </a:lnTo>
                    <a:lnTo>
                      <a:pt x="2194" y="119"/>
                    </a:lnTo>
                    <a:lnTo>
                      <a:pt x="2214" y="139"/>
                    </a:lnTo>
                    <a:lnTo>
                      <a:pt x="2229" y="154"/>
                    </a:lnTo>
                    <a:lnTo>
                      <a:pt x="2248" y="175"/>
                    </a:lnTo>
                    <a:lnTo>
                      <a:pt x="2263" y="192"/>
                    </a:lnTo>
                    <a:lnTo>
                      <a:pt x="2282" y="215"/>
                    </a:lnTo>
                    <a:lnTo>
                      <a:pt x="2298" y="237"/>
                    </a:lnTo>
                    <a:lnTo>
                      <a:pt x="2313" y="257"/>
                    </a:lnTo>
                    <a:lnTo>
                      <a:pt x="2331" y="282"/>
                    </a:lnTo>
                    <a:lnTo>
                      <a:pt x="2347" y="307"/>
                    </a:lnTo>
                    <a:lnTo>
                      <a:pt x="2362" y="330"/>
                    </a:lnTo>
                    <a:lnTo>
                      <a:pt x="2379" y="358"/>
                    </a:lnTo>
                    <a:lnTo>
                      <a:pt x="2395" y="385"/>
                    </a:lnTo>
                    <a:lnTo>
                      <a:pt x="2410" y="411"/>
                    </a:lnTo>
                    <a:lnTo>
                      <a:pt x="2426" y="442"/>
                    </a:lnTo>
                    <a:lnTo>
                      <a:pt x="2442" y="472"/>
                    </a:lnTo>
                    <a:lnTo>
                      <a:pt x="2457" y="501"/>
                    </a:lnTo>
                    <a:lnTo>
                      <a:pt x="2473" y="535"/>
                    </a:lnTo>
                    <a:lnTo>
                      <a:pt x="2488" y="568"/>
                    </a:lnTo>
                    <a:lnTo>
                      <a:pt x="2503" y="600"/>
                    </a:lnTo>
                    <a:lnTo>
                      <a:pt x="2519" y="636"/>
                    </a:lnTo>
                    <a:lnTo>
                      <a:pt x="2535" y="672"/>
                    </a:lnTo>
                    <a:lnTo>
                      <a:pt x="2550" y="707"/>
                    </a:lnTo>
                    <a:lnTo>
                      <a:pt x="2565" y="745"/>
                    </a:lnTo>
                    <a:lnTo>
                      <a:pt x="2580" y="782"/>
                    </a:lnTo>
                    <a:lnTo>
                      <a:pt x="2596" y="823"/>
                    </a:lnTo>
                    <a:lnTo>
                      <a:pt x="2611" y="862"/>
                    </a:lnTo>
                    <a:lnTo>
                      <a:pt x="2627" y="904"/>
                    </a:lnTo>
                    <a:lnTo>
                      <a:pt x="2642" y="944"/>
                    </a:lnTo>
                    <a:lnTo>
                      <a:pt x="2658" y="988"/>
                    </a:lnTo>
                    <a:lnTo>
                      <a:pt x="2673" y="1033"/>
                    </a:lnTo>
                    <a:lnTo>
                      <a:pt x="2688" y="1077"/>
                    </a:lnTo>
                    <a:lnTo>
                      <a:pt x="2704" y="1123"/>
                    </a:lnTo>
                    <a:lnTo>
                      <a:pt x="2719" y="1170"/>
                    </a:lnTo>
                    <a:lnTo>
                      <a:pt x="2734" y="1217"/>
                    </a:lnTo>
                    <a:lnTo>
                      <a:pt x="2749" y="1266"/>
                    </a:lnTo>
                    <a:lnTo>
                      <a:pt x="2764" y="1314"/>
                    </a:lnTo>
                    <a:lnTo>
                      <a:pt x="2779" y="1365"/>
                    </a:lnTo>
                    <a:lnTo>
                      <a:pt x="2795" y="1416"/>
                    </a:lnTo>
                    <a:lnTo>
                      <a:pt x="2810" y="1467"/>
                    </a:lnTo>
                    <a:lnTo>
                      <a:pt x="2825" y="1521"/>
                    </a:lnTo>
                    <a:lnTo>
                      <a:pt x="2840" y="1574"/>
                    </a:lnTo>
                    <a:lnTo>
                      <a:pt x="2855" y="1629"/>
                    </a:lnTo>
                    <a:lnTo>
                      <a:pt x="2870" y="1684"/>
                    </a:lnTo>
                    <a:lnTo>
                      <a:pt x="2885" y="1741"/>
                    </a:lnTo>
                    <a:lnTo>
                      <a:pt x="2900" y="1798"/>
                    </a:lnTo>
                    <a:lnTo>
                      <a:pt x="2915" y="1855"/>
                    </a:lnTo>
                    <a:lnTo>
                      <a:pt x="2931" y="1915"/>
                    </a:lnTo>
                    <a:lnTo>
                      <a:pt x="2946" y="1974"/>
                    </a:lnTo>
                    <a:lnTo>
                      <a:pt x="2961" y="2036"/>
                    </a:lnTo>
                    <a:lnTo>
                      <a:pt x="2976" y="2097"/>
                    </a:lnTo>
                    <a:lnTo>
                      <a:pt x="2991" y="2158"/>
                    </a:lnTo>
                    <a:lnTo>
                      <a:pt x="3006" y="2221"/>
                    </a:lnTo>
                    <a:lnTo>
                      <a:pt x="3021" y="2286"/>
                    </a:lnTo>
                    <a:lnTo>
                      <a:pt x="3036" y="2350"/>
                    </a:lnTo>
                    <a:lnTo>
                      <a:pt x="3051" y="2415"/>
                    </a:lnTo>
                    <a:lnTo>
                      <a:pt x="3066" y="2481"/>
                    </a:lnTo>
                    <a:lnTo>
                      <a:pt x="3081" y="2548"/>
                    </a:lnTo>
                    <a:lnTo>
                      <a:pt x="3096" y="2615"/>
                    </a:lnTo>
                    <a:lnTo>
                      <a:pt x="3111" y="2685"/>
                    </a:lnTo>
                    <a:lnTo>
                      <a:pt x="3126" y="2754"/>
                    </a:lnTo>
                    <a:lnTo>
                      <a:pt x="3141" y="2824"/>
                    </a:lnTo>
                    <a:lnTo>
                      <a:pt x="3156" y="2894"/>
                    </a:lnTo>
                    <a:lnTo>
                      <a:pt x="3171" y="2967"/>
                    </a:lnTo>
                    <a:lnTo>
                      <a:pt x="3186" y="3039"/>
                    </a:lnTo>
                    <a:lnTo>
                      <a:pt x="3201" y="3111"/>
                    </a:lnTo>
                    <a:lnTo>
                      <a:pt x="3217" y="3185"/>
                    </a:lnTo>
                    <a:lnTo>
                      <a:pt x="3232" y="3259"/>
                    </a:lnTo>
                    <a:lnTo>
                      <a:pt x="3247" y="3335"/>
                    </a:lnTo>
                    <a:lnTo>
                      <a:pt x="3262" y="3411"/>
                    </a:lnTo>
                    <a:lnTo>
                      <a:pt x="3277" y="3487"/>
                    </a:lnTo>
                    <a:lnTo>
                      <a:pt x="3292" y="3565"/>
                    </a:lnTo>
                    <a:lnTo>
                      <a:pt x="3307" y="3642"/>
                    </a:lnTo>
                    <a:lnTo>
                      <a:pt x="3323" y="3720"/>
                    </a:lnTo>
                    <a:lnTo>
                      <a:pt x="3338" y="3801"/>
                    </a:lnTo>
                    <a:lnTo>
                      <a:pt x="3353" y="3881"/>
                    </a:lnTo>
                    <a:lnTo>
                      <a:pt x="3368" y="3961"/>
                    </a:lnTo>
                    <a:lnTo>
                      <a:pt x="3383" y="4042"/>
                    </a:lnTo>
                    <a:lnTo>
                      <a:pt x="3398" y="4124"/>
                    </a:lnTo>
                    <a:lnTo>
                      <a:pt x="3413" y="4207"/>
                    </a:lnTo>
                    <a:lnTo>
                      <a:pt x="3428" y="4290"/>
                    </a:lnTo>
                    <a:lnTo>
                      <a:pt x="3443" y="4373"/>
                    </a:lnTo>
                    <a:lnTo>
                      <a:pt x="3458" y="4458"/>
                    </a:lnTo>
                    <a:lnTo>
                      <a:pt x="3473" y="4543"/>
                    </a:lnTo>
                    <a:lnTo>
                      <a:pt x="3488" y="4629"/>
                    </a:lnTo>
                    <a:lnTo>
                      <a:pt x="3503" y="4715"/>
                    </a:lnTo>
                    <a:lnTo>
                      <a:pt x="3518" y="4801"/>
                    </a:lnTo>
                    <a:lnTo>
                      <a:pt x="3533" y="4888"/>
                    </a:lnTo>
                    <a:lnTo>
                      <a:pt x="3548" y="4976"/>
                    </a:lnTo>
                    <a:lnTo>
                      <a:pt x="3563" y="5064"/>
                    </a:lnTo>
                    <a:lnTo>
                      <a:pt x="3578" y="5154"/>
                    </a:lnTo>
                    <a:lnTo>
                      <a:pt x="3593" y="5243"/>
                    </a:lnTo>
                    <a:lnTo>
                      <a:pt x="3608" y="5333"/>
                    </a:lnTo>
                    <a:lnTo>
                      <a:pt x="3623" y="5423"/>
                    </a:lnTo>
                    <a:lnTo>
                      <a:pt x="3638" y="5514"/>
                    </a:lnTo>
                    <a:lnTo>
                      <a:pt x="3653" y="5605"/>
                    </a:lnTo>
                    <a:lnTo>
                      <a:pt x="3668" y="5697"/>
                    </a:lnTo>
                    <a:lnTo>
                      <a:pt x="3683" y="5790"/>
                    </a:lnTo>
                    <a:lnTo>
                      <a:pt x="3698" y="5882"/>
                    </a:lnTo>
                    <a:lnTo>
                      <a:pt x="3713" y="5975"/>
                    </a:lnTo>
                    <a:lnTo>
                      <a:pt x="3728" y="6069"/>
                    </a:lnTo>
                    <a:lnTo>
                      <a:pt x="3743" y="6163"/>
                    </a:lnTo>
                    <a:lnTo>
                      <a:pt x="3758" y="6258"/>
                    </a:lnTo>
                    <a:lnTo>
                      <a:pt x="3773" y="6352"/>
                    </a:lnTo>
                    <a:lnTo>
                      <a:pt x="3788" y="6449"/>
                    </a:lnTo>
                    <a:lnTo>
                      <a:pt x="3803" y="6543"/>
                    </a:lnTo>
                    <a:lnTo>
                      <a:pt x="3818" y="6641"/>
                    </a:lnTo>
                    <a:lnTo>
                      <a:pt x="3833" y="6737"/>
                    </a:lnTo>
                    <a:lnTo>
                      <a:pt x="3848" y="6834"/>
                    </a:lnTo>
                    <a:lnTo>
                      <a:pt x="3863" y="6931"/>
                    </a:lnTo>
                    <a:lnTo>
                      <a:pt x="3878" y="7029"/>
                    </a:lnTo>
                    <a:lnTo>
                      <a:pt x="3893" y="7127"/>
                    </a:lnTo>
                    <a:lnTo>
                      <a:pt x="3908" y="7225"/>
                    </a:lnTo>
                    <a:lnTo>
                      <a:pt x="3923" y="7323"/>
                    </a:lnTo>
                    <a:lnTo>
                      <a:pt x="3938" y="7422"/>
                    </a:lnTo>
                    <a:lnTo>
                      <a:pt x="3953" y="7521"/>
                    </a:lnTo>
                    <a:lnTo>
                      <a:pt x="3968" y="7621"/>
                    </a:lnTo>
                    <a:lnTo>
                      <a:pt x="3983" y="7720"/>
                    </a:lnTo>
                    <a:lnTo>
                      <a:pt x="3999" y="7819"/>
                    </a:lnTo>
                    <a:lnTo>
                      <a:pt x="4014" y="7921"/>
                    </a:lnTo>
                    <a:lnTo>
                      <a:pt x="4029" y="8021"/>
                    </a:lnTo>
                    <a:lnTo>
                      <a:pt x="4044" y="8122"/>
                    </a:lnTo>
                    <a:lnTo>
                      <a:pt x="4059" y="8223"/>
                    </a:lnTo>
                    <a:lnTo>
                      <a:pt x="4074" y="8324"/>
                    </a:lnTo>
                    <a:lnTo>
                      <a:pt x="4089" y="8427"/>
                    </a:lnTo>
                    <a:lnTo>
                      <a:pt x="4104" y="8527"/>
                    </a:lnTo>
                    <a:lnTo>
                      <a:pt x="4119" y="8630"/>
                    </a:lnTo>
                    <a:lnTo>
                      <a:pt x="4134" y="8732"/>
                    </a:lnTo>
                    <a:lnTo>
                      <a:pt x="4149" y="8834"/>
                    </a:lnTo>
                    <a:lnTo>
                      <a:pt x="4164" y="8936"/>
                    </a:lnTo>
                    <a:lnTo>
                      <a:pt x="4179" y="9039"/>
                    </a:lnTo>
                    <a:lnTo>
                      <a:pt x="4194" y="9141"/>
                    </a:lnTo>
                    <a:lnTo>
                      <a:pt x="4209" y="9244"/>
                    </a:lnTo>
                    <a:lnTo>
                      <a:pt x="4224" y="9347"/>
                    </a:lnTo>
                    <a:lnTo>
                      <a:pt x="4239" y="9450"/>
                    </a:lnTo>
                    <a:lnTo>
                      <a:pt x="4254" y="9553"/>
                    </a:lnTo>
                    <a:lnTo>
                      <a:pt x="4269" y="9656"/>
                    </a:lnTo>
                    <a:lnTo>
                      <a:pt x="4284" y="9759"/>
                    </a:lnTo>
                    <a:lnTo>
                      <a:pt x="4299" y="9863"/>
                    </a:lnTo>
                    <a:lnTo>
                      <a:pt x="4314" y="9966"/>
                    </a:lnTo>
                    <a:lnTo>
                      <a:pt x="4329" y="10069"/>
                    </a:lnTo>
                    <a:lnTo>
                      <a:pt x="4344" y="10173"/>
                    </a:lnTo>
                    <a:lnTo>
                      <a:pt x="4359" y="10276"/>
                    </a:lnTo>
                    <a:lnTo>
                      <a:pt x="4374" y="10380"/>
                    </a:lnTo>
                    <a:lnTo>
                      <a:pt x="4389" y="10483"/>
                    </a:lnTo>
                    <a:lnTo>
                      <a:pt x="4404" y="10587"/>
                    </a:lnTo>
                    <a:lnTo>
                      <a:pt x="4419" y="10690"/>
                    </a:lnTo>
                    <a:lnTo>
                      <a:pt x="4434" y="10793"/>
                    </a:lnTo>
                    <a:lnTo>
                      <a:pt x="4449" y="10897"/>
                    </a:lnTo>
                    <a:lnTo>
                      <a:pt x="4464" y="11000"/>
                    </a:lnTo>
                    <a:lnTo>
                      <a:pt x="4479" y="11103"/>
                    </a:lnTo>
                    <a:lnTo>
                      <a:pt x="4494" y="11207"/>
                    </a:lnTo>
                    <a:lnTo>
                      <a:pt x="4509" y="11310"/>
                    </a:lnTo>
                    <a:lnTo>
                      <a:pt x="4524" y="11413"/>
                    </a:lnTo>
                    <a:lnTo>
                      <a:pt x="4539" y="11516"/>
                    </a:lnTo>
                    <a:lnTo>
                      <a:pt x="4554" y="11619"/>
                    </a:lnTo>
                    <a:lnTo>
                      <a:pt x="4569" y="11721"/>
                    </a:lnTo>
                    <a:lnTo>
                      <a:pt x="4584" y="11824"/>
                    </a:lnTo>
                    <a:lnTo>
                      <a:pt x="4599" y="11926"/>
                    </a:lnTo>
                    <a:lnTo>
                      <a:pt x="4614" y="12029"/>
                    </a:lnTo>
                    <a:lnTo>
                      <a:pt x="4629" y="12131"/>
                    </a:lnTo>
                    <a:lnTo>
                      <a:pt x="4644" y="12233"/>
                    </a:lnTo>
                    <a:lnTo>
                      <a:pt x="4659" y="12335"/>
                    </a:lnTo>
                    <a:lnTo>
                      <a:pt x="4675" y="12434"/>
                    </a:lnTo>
                    <a:lnTo>
                      <a:pt x="4690" y="12538"/>
                    </a:lnTo>
                    <a:lnTo>
                      <a:pt x="4705" y="12638"/>
                    </a:lnTo>
                    <a:lnTo>
                      <a:pt x="4720" y="12739"/>
                    </a:lnTo>
                    <a:lnTo>
                      <a:pt x="4735" y="12840"/>
                    </a:lnTo>
                    <a:lnTo>
                      <a:pt x="4750" y="12940"/>
                    </a:lnTo>
                    <a:lnTo>
                      <a:pt x="4765" y="13040"/>
                    </a:lnTo>
                    <a:lnTo>
                      <a:pt x="4780" y="13140"/>
                    </a:lnTo>
                    <a:lnTo>
                      <a:pt x="4795" y="13240"/>
                    </a:lnTo>
                    <a:lnTo>
                      <a:pt x="4810" y="13339"/>
                    </a:lnTo>
                    <a:lnTo>
                      <a:pt x="4825" y="13439"/>
                    </a:lnTo>
                    <a:lnTo>
                      <a:pt x="4840" y="13537"/>
                    </a:lnTo>
                    <a:lnTo>
                      <a:pt x="4855" y="13636"/>
                    </a:lnTo>
                    <a:lnTo>
                      <a:pt x="4870" y="13734"/>
                    </a:lnTo>
                    <a:lnTo>
                      <a:pt x="4885" y="13832"/>
                    </a:lnTo>
                    <a:lnTo>
                      <a:pt x="4900" y="13930"/>
                    </a:lnTo>
                    <a:lnTo>
                      <a:pt x="4915" y="14027"/>
                    </a:lnTo>
                    <a:lnTo>
                      <a:pt x="4930" y="14124"/>
                    </a:lnTo>
                    <a:lnTo>
                      <a:pt x="4945" y="14220"/>
                    </a:lnTo>
                    <a:lnTo>
                      <a:pt x="4960" y="14316"/>
                    </a:lnTo>
                    <a:lnTo>
                      <a:pt x="4975" y="14412"/>
                    </a:lnTo>
                    <a:lnTo>
                      <a:pt x="4990" y="14506"/>
                    </a:lnTo>
                    <a:lnTo>
                      <a:pt x="5005" y="14601"/>
                    </a:lnTo>
                    <a:lnTo>
                      <a:pt x="5020" y="14695"/>
                    </a:lnTo>
                    <a:lnTo>
                      <a:pt x="5035" y="14789"/>
                    </a:lnTo>
                    <a:lnTo>
                      <a:pt x="5050" y="14883"/>
                    </a:lnTo>
                    <a:lnTo>
                      <a:pt x="5065" y="14976"/>
                    </a:lnTo>
                    <a:lnTo>
                      <a:pt x="5080" y="15069"/>
                    </a:lnTo>
                    <a:lnTo>
                      <a:pt x="5095" y="15161"/>
                    </a:lnTo>
                    <a:lnTo>
                      <a:pt x="5110" y="15253"/>
                    </a:lnTo>
                    <a:lnTo>
                      <a:pt x="5125" y="15344"/>
                    </a:lnTo>
                    <a:lnTo>
                      <a:pt x="5140" y="15435"/>
                    </a:lnTo>
                    <a:lnTo>
                      <a:pt x="5155" y="15525"/>
                    </a:lnTo>
                    <a:lnTo>
                      <a:pt x="5170" y="15615"/>
                    </a:lnTo>
                    <a:lnTo>
                      <a:pt x="5185" y="15704"/>
                    </a:lnTo>
                    <a:lnTo>
                      <a:pt x="5200" y="15793"/>
                    </a:lnTo>
                    <a:lnTo>
                      <a:pt x="5215" y="15880"/>
                    </a:lnTo>
                    <a:lnTo>
                      <a:pt x="5230" y="15968"/>
                    </a:lnTo>
                    <a:lnTo>
                      <a:pt x="5245" y="16055"/>
                    </a:lnTo>
                    <a:lnTo>
                      <a:pt x="5260" y="16141"/>
                    </a:lnTo>
                    <a:lnTo>
                      <a:pt x="5275" y="16227"/>
                    </a:lnTo>
                    <a:lnTo>
                      <a:pt x="5290" y="16313"/>
                    </a:lnTo>
                    <a:lnTo>
                      <a:pt x="5305" y="16398"/>
                    </a:lnTo>
                    <a:lnTo>
                      <a:pt x="5320" y="16482"/>
                    </a:lnTo>
                    <a:lnTo>
                      <a:pt x="5335" y="16564"/>
                    </a:lnTo>
                    <a:lnTo>
                      <a:pt x="5351" y="16646"/>
                    </a:lnTo>
                    <a:lnTo>
                      <a:pt x="5366" y="16730"/>
                    </a:lnTo>
                    <a:lnTo>
                      <a:pt x="5381" y="16811"/>
                    </a:lnTo>
                    <a:lnTo>
                      <a:pt x="5396" y="16893"/>
                    </a:lnTo>
                    <a:lnTo>
                      <a:pt x="5411" y="16973"/>
                    </a:lnTo>
                    <a:lnTo>
                      <a:pt x="5426" y="17053"/>
                    </a:lnTo>
                    <a:lnTo>
                      <a:pt x="5441" y="17132"/>
                    </a:lnTo>
                    <a:lnTo>
                      <a:pt x="5456" y="17209"/>
                    </a:lnTo>
                    <a:lnTo>
                      <a:pt x="5471" y="17287"/>
                    </a:lnTo>
                    <a:lnTo>
                      <a:pt x="5486" y="17364"/>
                    </a:lnTo>
                    <a:lnTo>
                      <a:pt x="5501" y="17441"/>
                    </a:lnTo>
                    <a:lnTo>
                      <a:pt x="5516" y="17516"/>
                    </a:lnTo>
                    <a:lnTo>
                      <a:pt x="5531" y="17591"/>
                    </a:lnTo>
                    <a:lnTo>
                      <a:pt x="5546" y="17666"/>
                    </a:lnTo>
                    <a:lnTo>
                      <a:pt x="5561" y="17738"/>
                    </a:lnTo>
                    <a:lnTo>
                      <a:pt x="5576" y="17811"/>
                    </a:lnTo>
                    <a:lnTo>
                      <a:pt x="5590" y="17883"/>
                    </a:lnTo>
                    <a:lnTo>
                      <a:pt x="5605" y="17954"/>
                    </a:lnTo>
                    <a:lnTo>
                      <a:pt x="5620" y="18025"/>
                    </a:lnTo>
                    <a:lnTo>
                      <a:pt x="5635" y="18094"/>
                    </a:lnTo>
                    <a:lnTo>
                      <a:pt x="5650" y="18163"/>
                    </a:lnTo>
                    <a:lnTo>
                      <a:pt x="5665" y="18231"/>
                    </a:lnTo>
                    <a:lnTo>
                      <a:pt x="5680" y="18297"/>
                    </a:lnTo>
                    <a:lnTo>
                      <a:pt x="5695" y="18364"/>
                    </a:lnTo>
                    <a:lnTo>
                      <a:pt x="5710" y="18430"/>
                    </a:lnTo>
                    <a:lnTo>
                      <a:pt x="5725" y="18495"/>
                    </a:lnTo>
                    <a:lnTo>
                      <a:pt x="5740" y="18559"/>
                    </a:lnTo>
                    <a:lnTo>
                      <a:pt x="5755" y="18623"/>
                    </a:lnTo>
                    <a:lnTo>
                      <a:pt x="5770" y="18685"/>
                    </a:lnTo>
                    <a:lnTo>
                      <a:pt x="5785" y="18746"/>
                    </a:lnTo>
                    <a:lnTo>
                      <a:pt x="5800" y="18807"/>
                    </a:lnTo>
                    <a:lnTo>
                      <a:pt x="5815" y="18868"/>
                    </a:lnTo>
                    <a:lnTo>
                      <a:pt x="5830" y="18926"/>
                    </a:lnTo>
                    <a:lnTo>
                      <a:pt x="5844" y="18983"/>
                    </a:lnTo>
                    <a:lnTo>
                      <a:pt x="5859" y="19041"/>
                    </a:lnTo>
                    <a:lnTo>
                      <a:pt x="5874" y="19098"/>
                    </a:lnTo>
                    <a:lnTo>
                      <a:pt x="5889" y="19154"/>
                    </a:lnTo>
                    <a:lnTo>
                      <a:pt x="5904" y="19208"/>
                    </a:lnTo>
                    <a:lnTo>
                      <a:pt x="5919" y="19262"/>
                    </a:lnTo>
                    <a:lnTo>
                      <a:pt x="5934" y="19314"/>
                    </a:lnTo>
                    <a:lnTo>
                      <a:pt x="5949" y="19366"/>
                    </a:lnTo>
                    <a:lnTo>
                      <a:pt x="5964" y="19418"/>
                    </a:lnTo>
                    <a:lnTo>
                      <a:pt x="5978" y="19467"/>
                    </a:lnTo>
                    <a:lnTo>
                      <a:pt x="5993" y="19517"/>
                    </a:lnTo>
                    <a:lnTo>
                      <a:pt x="6008" y="19565"/>
                    </a:lnTo>
                    <a:lnTo>
                      <a:pt x="6024" y="19611"/>
                    </a:lnTo>
                    <a:lnTo>
                      <a:pt x="6039" y="19659"/>
                    </a:lnTo>
                    <a:lnTo>
                      <a:pt x="6054" y="19705"/>
                    </a:lnTo>
                    <a:lnTo>
                      <a:pt x="6069" y="19749"/>
                    </a:lnTo>
                    <a:lnTo>
                      <a:pt x="6083" y="19792"/>
                    </a:lnTo>
                    <a:lnTo>
                      <a:pt x="6098" y="19835"/>
                    </a:lnTo>
                    <a:lnTo>
                      <a:pt x="6113" y="19876"/>
                    </a:lnTo>
                    <a:lnTo>
                      <a:pt x="6128" y="19916"/>
                    </a:lnTo>
                    <a:lnTo>
                      <a:pt x="6143" y="19957"/>
                    </a:lnTo>
                    <a:lnTo>
                      <a:pt x="6157" y="19995"/>
                    </a:lnTo>
                    <a:lnTo>
                      <a:pt x="6172" y="20034"/>
                    </a:lnTo>
                    <a:lnTo>
                      <a:pt x="6186" y="20069"/>
                    </a:lnTo>
                    <a:lnTo>
                      <a:pt x="6201" y="20106"/>
                    </a:lnTo>
                    <a:lnTo>
                      <a:pt x="6216" y="20140"/>
                    </a:lnTo>
                    <a:lnTo>
                      <a:pt x="6231" y="20175"/>
                    </a:lnTo>
                    <a:lnTo>
                      <a:pt x="6245" y="20206"/>
                    </a:lnTo>
                    <a:lnTo>
                      <a:pt x="6260" y="20239"/>
                    </a:lnTo>
                    <a:lnTo>
                      <a:pt x="6274" y="20268"/>
                    </a:lnTo>
                    <a:lnTo>
                      <a:pt x="6289" y="20299"/>
                    </a:lnTo>
                    <a:lnTo>
                      <a:pt x="6303" y="20328"/>
                    </a:lnTo>
                    <a:lnTo>
                      <a:pt x="6317" y="20353"/>
                    </a:lnTo>
                    <a:lnTo>
                      <a:pt x="6332" y="20381"/>
                    </a:lnTo>
                    <a:lnTo>
                      <a:pt x="6346" y="20407"/>
                    </a:lnTo>
                    <a:lnTo>
                      <a:pt x="6360" y="20429"/>
                    </a:lnTo>
                    <a:lnTo>
                      <a:pt x="6375" y="20454"/>
                    </a:lnTo>
                    <a:lnTo>
                      <a:pt x="6389" y="20477"/>
                    </a:lnTo>
                    <a:lnTo>
                      <a:pt x="6402" y="20495"/>
                    </a:lnTo>
                    <a:lnTo>
                      <a:pt x="6417" y="20517"/>
                    </a:lnTo>
                    <a:lnTo>
                      <a:pt x="6431" y="20537"/>
                    </a:lnTo>
                    <a:lnTo>
                      <a:pt x="6443" y="20552"/>
                    </a:lnTo>
                    <a:lnTo>
                      <a:pt x="6458" y="20571"/>
                    </a:lnTo>
                    <a:lnTo>
                      <a:pt x="6469" y="20584"/>
                    </a:lnTo>
                    <a:lnTo>
                      <a:pt x="6484" y="20601"/>
                    </a:lnTo>
                    <a:lnTo>
                      <a:pt x="6495" y="20612"/>
                    </a:lnTo>
                    <a:lnTo>
                      <a:pt x="6510" y="20627"/>
                    </a:lnTo>
                    <a:lnTo>
                      <a:pt x="6520" y="20635"/>
                    </a:lnTo>
                    <a:lnTo>
                      <a:pt x="6535" y="20648"/>
                    </a:lnTo>
                    <a:lnTo>
                      <a:pt x="6544" y="20654"/>
                    </a:lnTo>
                    <a:lnTo>
                      <a:pt x="6559" y="20665"/>
                    </a:lnTo>
                    <a:lnTo>
                      <a:pt x="6567" y="20669"/>
                    </a:lnTo>
                    <a:lnTo>
                      <a:pt x="6578" y="20675"/>
                    </a:lnTo>
                    <a:lnTo>
                      <a:pt x="6593" y="20683"/>
                    </a:lnTo>
                    <a:lnTo>
                      <a:pt x="6598" y="20684"/>
                    </a:lnTo>
                    <a:lnTo>
                      <a:pt x="6608" y="20687"/>
                    </a:lnTo>
                    <a:lnTo>
                      <a:pt x="6617" y="20690"/>
                    </a:lnTo>
                    <a:lnTo>
                      <a:pt x="6626" y="20691"/>
                    </a:lnTo>
                    <a:lnTo>
                      <a:pt x="6642" y="20694"/>
                    </a:lnTo>
                    <a:lnTo>
                      <a:pt x="6645" y="20694"/>
                    </a:lnTo>
                    <a:lnTo>
                      <a:pt x="6653" y="20693"/>
                    </a:lnTo>
                    <a:lnTo>
                      <a:pt x="6662" y="20693"/>
                    </a:lnTo>
                    <a:lnTo>
                      <a:pt x="6671" y="20691"/>
                    </a:lnTo>
                    <a:lnTo>
                      <a:pt x="6680" y="20689"/>
                    </a:lnTo>
                    <a:lnTo>
                      <a:pt x="6689" y="20687"/>
                    </a:lnTo>
                    <a:lnTo>
                      <a:pt x="6693" y="20684"/>
                    </a:lnTo>
                    <a:lnTo>
                      <a:pt x="6708" y="20678"/>
                    </a:lnTo>
                    <a:lnTo>
                      <a:pt x="6718" y="20673"/>
                    </a:lnTo>
                    <a:lnTo>
                      <a:pt x="6728" y="20668"/>
                    </a:lnTo>
                    <a:lnTo>
                      <a:pt x="6739" y="20661"/>
                    </a:lnTo>
                    <a:lnTo>
                      <a:pt x="6747" y="20655"/>
                    </a:lnTo>
                    <a:lnTo>
                      <a:pt x="6762" y="20644"/>
                    </a:lnTo>
                    <a:lnTo>
                      <a:pt x="6773" y="20635"/>
                    </a:lnTo>
                    <a:lnTo>
                      <a:pt x="6783" y="20625"/>
                    </a:lnTo>
                    <a:lnTo>
                      <a:pt x="6798" y="20611"/>
                    </a:lnTo>
                    <a:lnTo>
                      <a:pt x="6811" y="20599"/>
                    </a:lnTo>
                    <a:lnTo>
                      <a:pt x="6821" y="20586"/>
                    </a:lnTo>
                    <a:lnTo>
                      <a:pt x="6836" y="20569"/>
                    </a:lnTo>
                    <a:lnTo>
                      <a:pt x="6848" y="20554"/>
                    </a:lnTo>
                    <a:lnTo>
                      <a:pt x="6863" y="20535"/>
                    </a:lnTo>
                    <a:lnTo>
                      <a:pt x="6875" y="20518"/>
                    </a:lnTo>
                    <a:lnTo>
                      <a:pt x="6890" y="20497"/>
                    </a:lnTo>
                    <a:lnTo>
                      <a:pt x="6903" y="20477"/>
                    </a:lnTo>
                    <a:lnTo>
                      <a:pt x="6918" y="20454"/>
                    </a:lnTo>
                    <a:lnTo>
                      <a:pt x="6931" y="20432"/>
                    </a:lnTo>
                    <a:lnTo>
                      <a:pt x="6946" y="20407"/>
                    </a:lnTo>
                    <a:lnTo>
                      <a:pt x="6960" y="20383"/>
                    </a:lnTo>
                    <a:lnTo>
                      <a:pt x="6975" y="20356"/>
                    </a:lnTo>
                    <a:lnTo>
                      <a:pt x="6988" y="20329"/>
                    </a:lnTo>
                    <a:lnTo>
                      <a:pt x="7003" y="20300"/>
                    </a:lnTo>
                    <a:lnTo>
                      <a:pt x="7017" y="20272"/>
                    </a:lnTo>
                    <a:lnTo>
                      <a:pt x="7032" y="20241"/>
                    </a:lnTo>
                    <a:lnTo>
                      <a:pt x="7046" y="20210"/>
                    </a:lnTo>
                    <a:lnTo>
                      <a:pt x="7061" y="20177"/>
                    </a:lnTo>
                    <a:lnTo>
                      <a:pt x="7075" y="20144"/>
                    </a:lnTo>
                    <a:lnTo>
                      <a:pt x="7090" y="20109"/>
                    </a:lnTo>
                    <a:lnTo>
                      <a:pt x="7105" y="20073"/>
                    </a:lnTo>
                    <a:lnTo>
                      <a:pt x="7120" y="20036"/>
                    </a:lnTo>
                    <a:lnTo>
                      <a:pt x="7134" y="19999"/>
                    </a:lnTo>
                    <a:lnTo>
                      <a:pt x="7149" y="19961"/>
                    </a:lnTo>
                    <a:lnTo>
                      <a:pt x="7164" y="19921"/>
                    </a:lnTo>
                    <a:lnTo>
                      <a:pt x="7178" y="19880"/>
                    </a:lnTo>
                    <a:lnTo>
                      <a:pt x="7195" y="19837"/>
                    </a:lnTo>
                    <a:lnTo>
                      <a:pt x="7209" y="19797"/>
                    </a:lnTo>
                    <a:lnTo>
                      <a:pt x="7224" y="19753"/>
                    </a:lnTo>
                    <a:lnTo>
                      <a:pt x="7238" y="19709"/>
                    </a:lnTo>
                    <a:lnTo>
                      <a:pt x="7253" y="19664"/>
                    </a:lnTo>
                    <a:lnTo>
                      <a:pt x="7268" y="19617"/>
                    </a:lnTo>
                    <a:lnTo>
                      <a:pt x="7283" y="19570"/>
                    </a:lnTo>
                    <a:lnTo>
                      <a:pt x="7298" y="19522"/>
                    </a:lnTo>
                    <a:lnTo>
                      <a:pt x="7313" y="19473"/>
                    </a:lnTo>
                    <a:lnTo>
                      <a:pt x="7328" y="19423"/>
                    </a:lnTo>
                    <a:lnTo>
                      <a:pt x="7342" y="19372"/>
                    </a:lnTo>
                    <a:lnTo>
                      <a:pt x="7357" y="19320"/>
                    </a:lnTo>
                    <a:lnTo>
                      <a:pt x="7372" y="19267"/>
                    </a:lnTo>
                    <a:lnTo>
                      <a:pt x="7387" y="19214"/>
                    </a:lnTo>
                    <a:lnTo>
                      <a:pt x="7402" y="19159"/>
                    </a:lnTo>
                    <a:lnTo>
                      <a:pt x="7417" y="19104"/>
                    </a:lnTo>
                    <a:lnTo>
                      <a:pt x="7432" y="19048"/>
                    </a:lnTo>
                    <a:lnTo>
                      <a:pt x="7447" y="18990"/>
                    </a:lnTo>
                    <a:lnTo>
                      <a:pt x="7462" y="18932"/>
                    </a:lnTo>
                    <a:lnTo>
                      <a:pt x="7476" y="18873"/>
                    </a:lnTo>
                    <a:lnTo>
                      <a:pt x="7491" y="18813"/>
                    </a:lnTo>
                    <a:lnTo>
                      <a:pt x="7506" y="18753"/>
                    </a:lnTo>
                    <a:lnTo>
                      <a:pt x="7521" y="18692"/>
                    </a:lnTo>
                    <a:lnTo>
                      <a:pt x="7536" y="18629"/>
                    </a:lnTo>
                    <a:lnTo>
                      <a:pt x="7551" y="18566"/>
                    </a:lnTo>
                    <a:lnTo>
                      <a:pt x="7566" y="18503"/>
                    </a:lnTo>
                    <a:lnTo>
                      <a:pt x="7581" y="18438"/>
                    </a:lnTo>
                    <a:lnTo>
                      <a:pt x="7596" y="18372"/>
                    </a:lnTo>
                    <a:lnTo>
                      <a:pt x="7611" y="18305"/>
                    </a:lnTo>
                    <a:lnTo>
                      <a:pt x="7626" y="18238"/>
                    </a:lnTo>
                    <a:lnTo>
                      <a:pt x="7641" y="18171"/>
                    </a:lnTo>
                    <a:lnTo>
                      <a:pt x="7656" y="18102"/>
                    </a:lnTo>
                    <a:lnTo>
                      <a:pt x="7671" y="18032"/>
                    </a:lnTo>
                    <a:lnTo>
                      <a:pt x="7686" y="17962"/>
                    </a:lnTo>
                    <a:lnTo>
                      <a:pt x="7701" y="17891"/>
                    </a:lnTo>
                    <a:lnTo>
                      <a:pt x="7715" y="17819"/>
                    </a:lnTo>
                    <a:lnTo>
                      <a:pt x="7730" y="17746"/>
                    </a:lnTo>
                    <a:lnTo>
                      <a:pt x="7745" y="17673"/>
                    </a:lnTo>
                    <a:lnTo>
                      <a:pt x="7760" y="17599"/>
                    </a:lnTo>
                    <a:lnTo>
                      <a:pt x="7775" y="17525"/>
                    </a:lnTo>
                    <a:lnTo>
                      <a:pt x="7790" y="17449"/>
                    </a:lnTo>
                    <a:lnTo>
                      <a:pt x="7805" y="17373"/>
                    </a:lnTo>
                    <a:lnTo>
                      <a:pt x="7820" y="17296"/>
                    </a:lnTo>
                    <a:lnTo>
                      <a:pt x="7835" y="17218"/>
                    </a:lnTo>
                    <a:lnTo>
                      <a:pt x="7850" y="17140"/>
                    </a:lnTo>
                    <a:lnTo>
                      <a:pt x="7866" y="17060"/>
                    </a:lnTo>
                    <a:lnTo>
                      <a:pt x="7881" y="16982"/>
                    </a:lnTo>
                    <a:lnTo>
                      <a:pt x="7896" y="16902"/>
                    </a:lnTo>
                    <a:lnTo>
                      <a:pt x="7911" y="16821"/>
                    </a:lnTo>
                    <a:lnTo>
                      <a:pt x="7926" y="16739"/>
                    </a:lnTo>
                    <a:lnTo>
                      <a:pt x="7941" y="16657"/>
                    </a:lnTo>
                    <a:lnTo>
                      <a:pt x="7956" y="16574"/>
                    </a:lnTo>
                    <a:lnTo>
                      <a:pt x="7971" y="16491"/>
                    </a:lnTo>
                    <a:lnTo>
                      <a:pt x="7986" y="16407"/>
                    </a:lnTo>
                    <a:lnTo>
                      <a:pt x="8001" y="16323"/>
                    </a:lnTo>
                    <a:lnTo>
                      <a:pt x="8016" y="16237"/>
                    </a:lnTo>
                    <a:lnTo>
                      <a:pt x="8031" y="16151"/>
                    </a:lnTo>
                    <a:lnTo>
                      <a:pt x="8046" y="16065"/>
                    </a:lnTo>
                    <a:lnTo>
                      <a:pt x="8061" y="15978"/>
                    </a:lnTo>
                    <a:lnTo>
                      <a:pt x="8076" y="15890"/>
                    </a:lnTo>
                    <a:lnTo>
                      <a:pt x="8091" y="15802"/>
                    </a:lnTo>
                    <a:lnTo>
                      <a:pt x="8106" y="15714"/>
                    </a:lnTo>
                    <a:lnTo>
                      <a:pt x="8121" y="15625"/>
                    </a:lnTo>
                    <a:lnTo>
                      <a:pt x="8136" y="15536"/>
                    </a:lnTo>
                    <a:lnTo>
                      <a:pt x="8151" y="15445"/>
                    </a:lnTo>
                    <a:lnTo>
                      <a:pt x="8166" y="15355"/>
                    </a:lnTo>
                    <a:lnTo>
                      <a:pt x="8181" y="15263"/>
                    </a:lnTo>
                    <a:lnTo>
                      <a:pt x="8196" y="15172"/>
                    </a:lnTo>
                    <a:lnTo>
                      <a:pt x="8211" y="15079"/>
                    </a:lnTo>
                    <a:lnTo>
                      <a:pt x="8226" y="14987"/>
                    </a:lnTo>
                    <a:lnTo>
                      <a:pt x="8241" y="14894"/>
                    </a:lnTo>
                    <a:lnTo>
                      <a:pt x="8256" y="14800"/>
                    </a:lnTo>
                    <a:lnTo>
                      <a:pt x="8271" y="14706"/>
                    </a:lnTo>
                    <a:lnTo>
                      <a:pt x="8286" y="14612"/>
                    </a:lnTo>
                    <a:lnTo>
                      <a:pt x="8301" y="14517"/>
                    </a:lnTo>
                    <a:lnTo>
                      <a:pt x="8316" y="14422"/>
                    </a:lnTo>
                    <a:lnTo>
                      <a:pt x="8331" y="14327"/>
                    </a:lnTo>
                    <a:lnTo>
                      <a:pt x="8346" y="14231"/>
                    </a:lnTo>
                    <a:lnTo>
                      <a:pt x="8361" y="14135"/>
                    </a:lnTo>
                    <a:lnTo>
                      <a:pt x="8376" y="14038"/>
                    </a:lnTo>
                    <a:lnTo>
                      <a:pt x="8391" y="13941"/>
                    </a:lnTo>
                    <a:lnTo>
                      <a:pt x="8406" y="13843"/>
                    </a:lnTo>
                    <a:lnTo>
                      <a:pt x="8421" y="13745"/>
                    </a:lnTo>
                    <a:lnTo>
                      <a:pt x="8436" y="13647"/>
                    </a:lnTo>
                    <a:lnTo>
                      <a:pt x="8451" y="13549"/>
                    </a:lnTo>
                    <a:lnTo>
                      <a:pt x="8466" y="13450"/>
                    </a:lnTo>
                    <a:lnTo>
                      <a:pt x="8481" y="13351"/>
                    </a:lnTo>
                    <a:lnTo>
                      <a:pt x="8496" y="13251"/>
                    </a:lnTo>
                    <a:lnTo>
                      <a:pt x="8511" y="13152"/>
                    </a:lnTo>
                    <a:lnTo>
                      <a:pt x="8526" y="13052"/>
                    </a:lnTo>
                    <a:lnTo>
                      <a:pt x="8542" y="12951"/>
                    </a:lnTo>
                    <a:lnTo>
                      <a:pt x="8557" y="12851"/>
                    </a:lnTo>
                    <a:lnTo>
                      <a:pt x="8572" y="12750"/>
                    </a:lnTo>
                    <a:lnTo>
                      <a:pt x="8587" y="12649"/>
                    </a:lnTo>
                    <a:lnTo>
                      <a:pt x="8602" y="12548"/>
                    </a:lnTo>
                    <a:lnTo>
                      <a:pt x="8617" y="12447"/>
                    </a:lnTo>
                    <a:lnTo>
                      <a:pt x="8631" y="12346"/>
                    </a:lnTo>
                    <a:lnTo>
                      <a:pt x="8647" y="12244"/>
                    </a:lnTo>
                    <a:lnTo>
                      <a:pt x="8661" y="12143"/>
                    </a:lnTo>
                    <a:lnTo>
                      <a:pt x="8676" y="12040"/>
                    </a:lnTo>
                    <a:lnTo>
                      <a:pt x="8691" y="11938"/>
                    </a:lnTo>
                    <a:lnTo>
                      <a:pt x="8706" y="11836"/>
                    </a:lnTo>
                    <a:lnTo>
                      <a:pt x="8721" y="11733"/>
                    </a:lnTo>
                    <a:lnTo>
                      <a:pt x="8736" y="11630"/>
                    </a:lnTo>
                    <a:lnTo>
                      <a:pt x="8751" y="11528"/>
                    </a:lnTo>
                    <a:lnTo>
                      <a:pt x="8766" y="11425"/>
                    </a:lnTo>
                    <a:lnTo>
                      <a:pt x="8781" y="11322"/>
                    </a:lnTo>
                    <a:lnTo>
                      <a:pt x="8796" y="11219"/>
                    </a:lnTo>
                    <a:lnTo>
                      <a:pt x="8811" y="11115"/>
                    </a:lnTo>
                    <a:lnTo>
                      <a:pt x="8826" y="11012"/>
                    </a:lnTo>
                    <a:lnTo>
                      <a:pt x="8841" y="10909"/>
                    </a:lnTo>
                    <a:lnTo>
                      <a:pt x="8856" y="10805"/>
                    </a:lnTo>
                    <a:lnTo>
                      <a:pt x="8871" y="10702"/>
                    </a:lnTo>
                    <a:lnTo>
                      <a:pt x="8886" y="10599"/>
                    </a:lnTo>
                    <a:lnTo>
                      <a:pt x="8901" y="10495"/>
                    </a:lnTo>
                    <a:lnTo>
                      <a:pt x="8916" y="10392"/>
                    </a:lnTo>
                    <a:lnTo>
                      <a:pt x="8931" y="10288"/>
                    </a:lnTo>
                    <a:lnTo>
                      <a:pt x="8946" y="10185"/>
                    </a:lnTo>
                    <a:lnTo>
                      <a:pt x="8961" y="10081"/>
                    </a:lnTo>
                    <a:lnTo>
                      <a:pt x="8976" y="9978"/>
                    </a:lnTo>
                    <a:lnTo>
                      <a:pt x="8991" y="9875"/>
                    </a:lnTo>
                    <a:lnTo>
                      <a:pt x="9006" y="9771"/>
                    </a:lnTo>
                    <a:lnTo>
                      <a:pt x="9021" y="9668"/>
                    </a:lnTo>
                    <a:lnTo>
                      <a:pt x="9036" y="9565"/>
                    </a:lnTo>
                    <a:lnTo>
                      <a:pt x="9051" y="9462"/>
                    </a:lnTo>
                    <a:lnTo>
                      <a:pt x="9066" y="9359"/>
                    </a:lnTo>
                    <a:lnTo>
                      <a:pt x="9081" y="9256"/>
                    </a:lnTo>
                    <a:lnTo>
                      <a:pt x="9096" y="9153"/>
                    </a:lnTo>
                    <a:lnTo>
                      <a:pt x="9111" y="9051"/>
                    </a:lnTo>
                    <a:lnTo>
                      <a:pt x="9126" y="8948"/>
                    </a:lnTo>
                    <a:lnTo>
                      <a:pt x="9141" y="8846"/>
                    </a:lnTo>
                    <a:lnTo>
                      <a:pt x="9156" y="8744"/>
                    </a:lnTo>
                    <a:lnTo>
                      <a:pt x="9171" y="8642"/>
                    </a:lnTo>
                    <a:lnTo>
                      <a:pt x="9186" y="8540"/>
                    </a:lnTo>
                    <a:lnTo>
                      <a:pt x="9201" y="8438"/>
                    </a:lnTo>
                    <a:lnTo>
                      <a:pt x="9218" y="8335"/>
                    </a:lnTo>
                    <a:lnTo>
                      <a:pt x="9233" y="8235"/>
                    </a:lnTo>
                    <a:lnTo>
                      <a:pt x="9248" y="8134"/>
                    </a:lnTo>
                    <a:lnTo>
                      <a:pt x="9263" y="8033"/>
                    </a:lnTo>
                    <a:lnTo>
                      <a:pt x="9278" y="7932"/>
                    </a:lnTo>
                    <a:lnTo>
                      <a:pt x="9293" y="7832"/>
                    </a:lnTo>
                    <a:lnTo>
                      <a:pt x="9308" y="7732"/>
                    </a:lnTo>
                    <a:lnTo>
                      <a:pt x="9323" y="7632"/>
                    </a:lnTo>
                    <a:lnTo>
                      <a:pt x="9338" y="7533"/>
                    </a:lnTo>
                    <a:lnTo>
                      <a:pt x="9353" y="7434"/>
                    </a:lnTo>
                    <a:lnTo>
                      <a:pt x="9368" y="7335"/>
                    </a:lnTo>
                    <a:lnTo>
                      <a:pt x="9383" y="7236"/>
                    </a:lnTo>
                    <a:lnTo>
                      <a:pt x="9398" y="7138"/>
                    </a:lnTo>
                    <a:lnTo>
                      <a:pt x="9413" y="7040"/>
                    </a:lnTo>
                    <a:lnTo>
                      <a:pt x="9428" y="6942"/>
                    </a:lnTo>
                    <a:lnTo>
                      <a:pt x="9443" y="6845"/>
                    </a:lnTo>
                    <a:lnTo>
                      <a:pt x="9458" y="6748"/>
                    </a:lnTo>
                    <a:lnTo>
                      <a:pt x="9473" y="6652"/>
                    </a:lnTo>
                    <a:lnTo>
                      <a:pt x="9488" y="6555"/>
                    </a:lnTo>
                    <a:lnTo>
                      <a:pt x="9503" y="6459"/>
                    </a:lnTo>
                    <a:lnTo>
                      <a:pt x="9518" y="6364"/>
                    </a:lnTo>
                    <a:lnTo>
                      <a:pt x="9533" y="6268"/>
                    </a:lnTo>
                    <a:lnTo>
                      <a:pt x="9548" y="6174"/>
                    </a:lnTo>
                    <a:lnTo>
                      <a:pt x="9563" y="6080"/>
                    </a:lnTo>
                    <a:lnTo>
                      <a:pt x="9578" y="5986"/>
                    </a:lnTo>
                    <a:lnTo>
                      <a:pt x="9593" y="5893"/>
                    </a:lnTo>
                    <a:lnTo>
                      <a:pt x="9608" y="5800"/>
                    </a:lnTo>
                    <a:lnTo>
                      <a:pt x="9623" y="5708"/>
                    </a:lnTo>
                    <a:lnTo>
                      <a:pt x="9638" y="5616"/>
                    </a:lnTo>
                    <a:lnTo>
                      <a:pt x="9653" y="5525"/>
                    </a:lnTo>
                    <a:lnTo>
                      <a:pt x="9668" y="5434"/>
                    </a:lnTo>
                    <a:lnTo>
                      <a:pt x="9683" y="5343"/>
                    </a:lnTo>
                    <a:lnTo>
                      <a:pt x="9698" y="5254"/>
                    </a:lnTo>
                    <a:lnTo>
                      <a:pt x="9713" y="5164"/>
                    </a:lnTo>
                    <a:lnTo>
                      <a:pt x="9728" y="5075"/>
                    </a:lnTo>
                    <a:lnTo>
                      <a:pt x="9743" y="4986"/>
                    </a:lnTo>
                    <a:lnTo>
                      <a:pt x="9758" y="4898"/>
                    </a:lnTo>
                    <a:lnTo>
                      <a:pt x="9773" y="4811"/>
                    </a:lnTo>
                    <a:lnTo>
                      <a:pt x="9788" y="4725"/>
                    </a:lnTo>
                    <a:lnTo>
                      <a:pt x="9803" y="4638"/>
                    </a:lnTo>
                    <a:lnTo>
                      <a:pt x="9818" y="4553"/>
                    </a:lnTo>
                    <a:lnTo>
                      <a:pt x="9833" y="4468"/>
                    </a:lnTo>
                    <a:lnTo>
                      <a:pt x="9848" y="4384"/>
                    </a:lnTo>
                    <a:lnTo>
                      <a:pt x="9863" y="4300"/>
                    </a:lnTo>
                    <a:lnTo>
                      <a:pt x="9878" y="4216"/>
                    </a:lnTo>
                    <a:lnTo>
                      <a:pt x="9894" y="4133"/>
                    </a:lnTo>
                    <a:lnTo>
                      <a:pt x="9909" y="4052"/>
                    </a:lnTo>
                    <a:lnTo>
                      <a:pt x="9924" y="3971"/>
                    </a:lnTo>
                    <a:lnTo>
                      <a:pt x="9939" y="3890"/>
                    </a:lnTo>
                    <a:lnTo>
                      <a:pt x="9954" y="3810"/>
                    </a:lnTo>
                    <a:lnTo>
                      <a:pt x="9969" y="3731"/>
                    </a:lnTo>
                    <a:lnTo>
                      <a:pt x="9984" y="3652"/>
                    </a:lnTo>
                    <a:lnTo>
                      <a:pt x="9999" y="3574"/>
                    </a:lnTo>
                    <a:cubicBezTo>
                      <a:pt x="10009" y="3522"/>
                      <a:pt x="10060" y="3488"/>
                      <a:pt x="10112" y="3498"/>
                    </a:cubicBezTo>
                    <a:cubicBezTo>
                      <a:pt x="10164" y="3508"/>
                      <a:pt x="10198" y="3559"/>
                      <a:pt x="10188" y="3611"/>
                    </a:cubicBezTo>
                    <a:lnTo>
                      <a:pt x="10173" y="3687"/>
                    </a:lnTo>
                    <a:lnTo>
                      <a:pt x="10158" y="3766"/>
                    </a:lnTo>
                    <a:lnTo>
                      <a:pt x="10143" y="3845"/>
                    </a:lnTo>
                    <a:lnTo>
                      <a:pt x="10128" y="3925"/>
                    </a:lnTo>
                    <a:lnTo>
                      <a:pt x="10113" y="4006"/>
                    </a:lnTo>
                    <a:lnTo>
                      <a:pt x="10098" y="4087"/>
                    </a:lnTo>
                    <a:lnTo>
                      <a:pt x="10083" y="4170"/>
                    </a:lnTo>
                    <a:lnTo>
                      <a:pt x="10067" y="4251"/>
                    </a:lnTo>
                    <a:lnTo>
                      <a:pt x="10052" y="4333"/>
                    </a:lnTo>
                    <a:lnTo>
                      <a:pt x="10037" y="4417"/>
                    </a:lnTo>
                    <a:lnTo>
                      <a:pt x="10022" y="4501"/>
                    </a:lnTo>
                    <a:lnTo>
                      <a:pt x="10007" y="4586"/>
                    </a:lnTo>
                    <a:lnTo>
                      <a:pt x="9992" y="4671"/>
                    </a:lnTo>
                    <a:lnTo>
                      <a:pt x="9977" y="4758"/>
                    </a:lnTo>
                    <a:lnTo>
                      <a:pt x="9962" y="4844"/>
                    </a:lnTo>
                    <a:lnTo>
                      <a:pt x="9947" y="4931"/>
                    </a:lnTo>
                    <a:lnTo>
                      <a:pt x="9932" y="5019"/>
                    </a:lnTo>
                    <a:lnTo>
                      <a:pt x="9917" y="5106"/>
                    </a:lnTo>
                    <a:lnTo>
                      <a:pt x="9902" y="5195"/>
                    </a:lnTo>
                    <a:lnTo>
                      <a:pt x="9887" y="5285"/>
                    </a:lnTo>
                    <a:lnTo>
                      <a:pt x="9872" y="5374"/>
                    </a:lnTo>
                    <a:lnTo>
                      <a:pt x="9857" y="5465"/>
                    </a:lnTo>
                    <a:lnTo>
                      <a:pt x="9842" y="5556"/>
                    </a:lnTo>
                    <a:lnTo>
                      <a:pt x="9827" y="5647"/>
                    </a:lnTo>
                    <a:lnTo>
                      <a:pt x="9812" y="5739"/>
                    </a:lnTo>
                    <a:lnTo>
                      <a:pt x="9797" y="5831"/>
                    </a:lnTo>
                    <a:lnTo>
                      <a:pt x="9782" y="5924"/>
                    </a:lnTo>
                    <a:lnTo>
                      <a:pt x="9767" y="6017"/>
                    </a:lnTo>
                    <a:lnTo>
                      <a:pt x="9752" y="6111"/>
                    </a:lnTo>
                    <a:lnTo>
                      <a:pt x="9737" y="6205"/>
                    </a:lnTo>
                    <a:lnTo>
                      <a:pt x="9722" y="6298"/>
                    </a:lnTo>
                    <a:lnTo>
                      <a:pt x="9707" y="6393"/>
                    </a:lnTo>
                    <a:lnTo>
                      <a:pt x="9692" y="6489"/>
                    </a:lnTo>
                    <a:lnTo>
                      <a:pt x="9677" y="6584"/>
                    </a:lnTo>
                    <a:lnTo>
                      <a:pt x="9662" y="6681"/>
                    </a:lnTo>
                    <a:lnTo>
                      <a:pt x="9647" y="6777"/>
                    </a:lnTo>
                    <a:lnTo>
                      <a:pt x="9632" y="6874"/>
                    </a:lnTo>
                    <a:lnTo>
                      <a:pt x="9617" y="6971"/>
                    </a:lnTo>
                    <a:lnTo>
                      <a:pt x="9602" y="7069"/>
                    </a:lnTo>
                    <a:lnTo>
                      <a:pt x="9587" y="7167"/>
                    </a:lnTo>
                    <a:lnTo>
                      <a:pt x="9572" y="7265"/>
                    </a:lnTo>
                    <a:lnTo>
                      <a:pt x="9557" y="7364"/>
                    </a:lnTo>
                    <a:lnTo>
                      <a:pt x="9542" y="7463"/>
                    </a:lnTo>
                    <a:lnTo>
                      <a:pt x="9527" y="7562"/>
                    </a:lnTo>
                    <a:lnTo>
                      <a:pt x="9512" y="7661"/>
                    </a:lnTo>
                    <a:lnTo>
                      <a:pt x="9497" y="7761"/>
                    </a:lnTo>
                    <a:lnTo>
                      <a:pt x="9482" y="7861"/>
                    </a:lnTo>
                    <a:lnTo>
                      <a:pt x="9467" y="7961"/>
                    </a:lnTo>
                    <a:lnTo>
                      <a:pt x="9452" y="8062"/>
                    </a:lnTo>
                    <a:lnTo>
                      <a:pt x="9437" y="8163"/>
                    </a:lnTo>
                    <a:lnTo>
                      <a:pt x="9422" y="8264"/>
                    </a:lnTo>
                    <a:lnTo>
                      <a:pt x="9407" y="8365"/>
                    </a:lnTo>
                    <a:lnTo>
                      <a:pt x="9391" y="8465"/>
                    </a:lnTo>
                    <a:lnTo>
                      <a:pt x="9376" y="8567"/>
                    </a:lnTo>
                    <a:lnTo>
                      <a:pt x="9361" y="8669"/>
                    </a:lnTo>
                    <a:lnTo>
                      <a:pt x="9346" y="8771"/>
                    </a:lnTo>
                    <a:lnTo>
                      <a:pt x="9331" y="8873"/>
                    </a:lnTo>
                    <a:lnTo>
                      <a:pt x="9316" y="8975"/>
                    </a:lnTo>
                    <a:lnTo>
                      <a:pt x="9301" y="9078"/>
                    </a:lnTo>
                    <a:lnTo>
                      <a:pt x="9286" y="9180"/>
                    </a:lnTo>
                    <a:lnTo>
                      <a:pt x="9271" y="9283"/>
                    </a:lnTo>
                    <a:lnTo>
                      <a:pt x="9256" y="9386"/>
                    </a:lnTo>
                    <a:lnTo>
                      <a:pt x="9241" y="9489"/>
                    </a:lnTo>
                    <a:lnTo>
                      <a:pt x="9226" y="9592"/>
                    </a:lnTo>
                    <a:lnTo>
                      <a:pt x="9211" y="9695"/>
                    </a:lnTo>
                    <a:lnTo>
                      <a:pt x="9196" y="9798"/>
                    </a:lnTo>
                    <a:lnTo>
                      <a:pt x="9181" y="9902"/>
                    </a:lnTo>
                    <a:lnTo>
                      <a:pt x="9166" y="10005"/>
                    </a:lnTo>
                    <a:lnTo>
                      <a:pt x="9151" y="10108"/>
                    </a:lnTo>
                    <a:lnTo>
                      <a:pt x="9136" y="10212"/>
                    </a:lnTo>
                    <a:lnTo>
                      <a:pt x="9121" y="10315"/>
                    </a:lnTo>
                    <a:lnTo>
                      <a:pt x="9106" y="10419"/>
                    </a:lnTo>
                    <a:lnTo>
                      <a:pt x="9091" y="10522"/>
                    </a:lnTo>
                    <a:lnTo>
                      <a:pt x="9076" y="10626"/>
                    </a:lnTo>
                    <a:lnTo>
                      <a:pt x="9061" y="10729"/>
                    </a:lnTo>
                    <a:lnTo>
                      <a:pt x="9046" y="10832"/>
                    </a:lnTo>
                    <a:lnTo>
                      <a:pt x="9031" y="10936"/>
                    </a:lnTo>
                    <a:lnTo>
                      <a:pt x="9016" y="11039"/>
                    </a:lnTo>
                    <a:lnTo>
                      <a:pt x="9001" y="11142"/>
                    </a:lnTo>
                    <a:lnTo>
                      <a:pt x="8986" y="11246"/>
                    </a:lnTo>
                    <a:lnTo>
                      <a:pt x="8971" y="11349"/>
                    </a:lnTo>
                    <a:lnTo>
                      <a:pt x="8956" y="11452"/>
                    </a:lnTo>
                    <a:lnTo>
                      <a:pt x="8941" y="11555"/>
                    </a:lnTo>
                    <a:lnTo>
                      <a:pt x="8926" y="11657"/>
                    </a:lnTo>
                    <a:lnTo>
                      <a:pt x="8911" y="11760"/>
                    </a:lnTo>
                    <a:lnTo>
                      <a:pt x="8896" y="11863"/>
                    </a:lnTo>
                    <a:lnTo>
                      <a:pt x="8881" y="11965"/>
                    </a:lnTo>
                    <a:lnTo>
                      <a:pt x="8866" y="12067"/>
                    </a:lnTo>
                    <a:lnTo>
                      <a:pt x="8851" y="12170"/>
                    </a:lnTo>
                    <a:lnTo>
                      <a:pt x="8836" y="12273"/>
                    </a:lnTo>
                    <a:lnTo>
                      <a:pt x="8821" y="12373"/>
                    </a:lnTo>
                    <a:lnTo>
                      <a:pt x="8806" y="12476"/>
                    </a:lnTo>
                    <a:lnTo>
                      <a:pt x="8791" y="12577"/>
                    </a:lnTo>
                    <a:lnTo>
                      <a:pt x="8776" y="12678"/>
                    </a:lnTo>
                    <a:lnTo>
                      <a:pt x="8761" y="12779"/>
                    </a:lnTo>
                    <a:lnTo>
                      <a:pt x="8746" y="12880"/>
                    </a:lnTo>
                    <a:lnTo>
                      <a:pt x="8731" y="12982"/>
                    </a:lnTo>
                    <a:lnTo>
                      <a:pt x="8715" y="13081"/>
                    </a:lnTo>
                    <a:lnTo>
                      <a:pt x="8700" y="13181"/>
                    </a:lnTo>
                    <a:lnTo>
                      <a:pt x="8685" y="13280"/>
                    </a:lnTo>
                    <a:lnTo>
                      <a:pt x="8670" y="13380"/>
                    </a:lnTo>
                    <a:lnTo>
                      <a:pt x="8655" y="13479"/>
                    </a:lnTo>
                    <a:lnTo>
                      <a:pt x="8640" y="13578"/>
                    </a:lnTo>
                    <a:lnTo>
                      <a:pt x="8625" y="13676"/>
                    </a:lnTo>
                    <a:lnTo>
                      <a:pt x="8610" y="13774"/>
                    </a:lnTo>
                    <a:lnTo>
                      <a:pt x="8595" y="13872"/>
                    </a:lnTo>
                    <a:lnTo>
                      <a:pt x="8580" y="13970"/>
                    </a:lnTo>
                    <a:lnTo>
                      <a:pt x="8565" y="14067"/>
                    </a:lnTo>
                    <a:lnTo>
                      <a:pt x="8550" y="14164"/>
                    </a:lnTo>
                    <a:lnTo>
                      <a:pt x="8535" y="14260"/>
                    </a:lnTo>
                    <a:lnTo>
                      <a:pt x="8520" y="14356"/>
                    </a:lnTo>
                    <a:lnTo>
                      <a:pt x="8505" y="14452"/>
                    </a:lnTo>
                    <a:lnTo>
                      <a:pt x="8490" y="14547"/>
                    </a:lnTo>
                    <a:lnTo>
                      <a:pt x="8475" y="14643"/>
                    </a:lnTo>
                    <a:lnTo>
                      <a:pt x="8460" y="14737"/>
                    </a:lnTo>
                    <a:lnTo>
                      <a:pt x="8445" y="14831"/>
                    </a:lnTo>
                    <a:lnTo>
                      <a:pt x="8430" y="14925"/>
                    </a:lnTo>
                    <a:lnTo>
                      <a:pt x="8415" y="15018"/>
                    </a:lnTo>
                    <a:lnTo>
                      <a:pt x="8400" y="15110"/>
                    </a:lnTo>
                    <a:lnTo>
                      <a:pt x="8385" y="15203"/>
                    </a:lnTo>
                    <a:lnTo>
                      <a:pt x="8370" y="15294"/>
                    </a:lnTo>
                    <a:lnTo>
                      <a:pt x="8355" y="15386"/>
                    </a:lnTo>
                    <a:lnTo>
                      <a:pt x="8340" y="15476"/>
                    </a:lnTo>
                    <a:lnTo>
                      <a:pt x="8325" y="15567"/>
                    </a:lnTo>
                    <a:lnTo>
                      <a:pt x="8310" y="15656"/>
                    </a:lnTo>
                    <a:lnTo>
                      <a:pt x="8295" y="15745"/>
                    </a:lnTo>
                    <a:lnTo>
                      <a:pt x="8280" y="15835"/>
                    </a:lnTo>
                    <a:lnTo>
                      <a:pt x="8265" y="15923"/>
                    </a:lnTo>
                    <a:lnTo>
                      <a:pt x="8250" y="16011"/>
                    </a:lnTo>
                    <a:lnTo>
                      <a:pt x="8235" y="16098"/>
                    </a:lnTo>
                    <a:lnTo>
                      <a:pt x="8220" y="16184"/>
                    </a:lnTo>
                    <a:lnTo>
                      <a:pt x="8205" y="16270"/>
                    </a:lnTo>
                    <a:lnTo>
                      <a:pt x="8190" y="16356"/>
                    </a:lnTo>
                    <a:lnTo>
                      <a:pt x="8175" y="16440"/>
                    </a:lnTo>
                    <a:lnTo>
                      <a:pt x="8160" y="16524"/>
                    </a:lnTo>
                    <a:lnTo>
                      <a:pt x="8145" y="16609"/>
                    </a:lnTo>
                    <a:lnTo>
                      <a:pt x="8130" y="16692"/>
                    </a:lnTo>
                    <a:lnTo>
                      <a:pt x="8115" y="16774"/>
                    </a:lnTo>
                    <a:lnTo>
                      <a:pt x="8100" y="16856"/>
                    </a:lnTo>
                    <a:lnTo>
                      <a:pt x="8085" y="16937"/>
                    </a:lnTo>
                    <a:lnTo>
                      <a:pt x="8070" y="17017"/>
                    </a:lnTo>
                    <a:lnTo>
                      <a:pt x="8055" y="17099"/>
                    </a:lnTo>
                    <a:lnTo>
                      <a:pt x="8039" y="17177"/>
                    </a:lnTo>
                    <a:lnTo>
                      <a:pt x="8024" y="17255"/>
                    </a:lnTo>
                    <a:lnTo>
                      <a:pt x="8009" y="17333"/>
                    </a:lnTo>
                    <a:lnTo>
                      <a:pt x="7994" y="17410"/>
                    </a:lnTo>
                    <a:lnTo>
                      <a:pt x="7979" y="17486"/>
                    </a:lnTo>
                    <a:lnTo>
                      <a:pt x="7964" y="17562"/>
                    </a:lnTo>
                    <a:lnTo>
                      <a:pt x="7949" y="17638"/>
                    </a:lnTo>
                    <a:lnTo>
                      <a:pt x="7934" y="17712"/>
                    </a:lnTo>
                    <a:lnTo>
                      <a:pt x="7919" y="17785"/>
                    </a:lnTo>
                    <a:lnTo>
                      <a:pt x="7903" y="17858"/>
                    </a:lnTo>
                    <a:lnTo>
                      <a:pt x="7888" y="17930"/>
                    </a:lnTo>
                    <a:lnTo>
                      <a:pt x="7873" y="18001"/>
                    </a:lnTo>
                    <a:lnTo>
                      <a:pt x="7858" y="18073"/>
                    </a:lnTo>
                    <a:lnTo>
                      <a:pt x="7843" y="18143"/>
                    </a:lnTo>
                    <a:lnTo>
                      <a:pt x="7828" y="18212"/>
                    </a:lnTo>
                    <a:lnTo>
                      <a:pt x="7813" y="18280"/>
                    </a:lnTo>
                    <a:lnTo>
                      <a:pt x="7798" y="18347"/>
                    </a:lnTo>
                    <a:lnTo>
                      <a:pt x="7783" y="18415"/>
                    </a:lnTo>
                    <a:lnTo>
                      <a:pt x="7768" y="18481"/>
                    </a:lnTo>
                    <a:lnTo>
                      <a:pt x="7753" y="18546"/>
                    </a:lnTo>
                    <a:lnTo>
                      <a:pt x="7738" y="18611"/>
                    </a:lnTo>
                    <a:lnTo>
                      <a:pt x="7723" y="18674"/>
                    </a:lnTo>
                    <a:lnTo>
                      <a:pt x="7708" y="18737"/>
                    </a:lnTo>
                    <a:lnTo>
                      <a:pt x="7693" y="18798"/>
                    </a:lnTo>
                    <a:lnTo>
                      <a:pt x="7678" y="18860"/>
                    </a:lnTo>
                    <a:lnTo>
                      <a:pt x="7663" y="18920"/>
                    </a:lnTo>
                    <a:lnTo>
                      <a:pt x="7647" y="18981"/>
                    </a:lnTo>
                    <a:lnTo>
                      <a:pt x="7632" y="19039"/>
                    </a:lnTo>
                    <a:lnTo>
                      <a:pt x="7617" y="19097"/>
                    </a:lnTo>
                    <a:lnTo>
                      <a:pt x="7602" y="19153"/>
                    </a:lnTo>
                    <a:lnTo>
                      <a:pt x="7587" y="19210"/>
                    </a:lnTo>
                    <a:lnTo>
                      <a:pt x="7572" y="19265"/>
                    </a:lnTo>
                    <a:lnTo>
                      <a:pt x="7557" y="19320"/>
                    </a:lnTo>
                    <a:lnTo>
                      <a:pt x="7542" y="19373"/>
                    </a:lnTo>
                    <a:lnTo>
                      <a:pt x="7527" y="19425"/>
                    </a:lnTo>
                    <a:lnTo>
                      <a:pt x="7511" y="19478"/>
                    </a:lnTo>
                    <a:lnTo>
                      <a:pt x="7496" y="19528"/>
                    </a:lnTo>
                    <a:lnTo>
                      <a:pt x="7481" y="19579"/>
                    </a:lnTo>
                    <a:lnTo>
                      <a:pt x="7466" y="19627"/>
                    </a:lnTo>
                    <a:lnTo>
                      <a:pt x="7451" y="19676"/>
                    </a:lnTo>
                    <a:lnTo>
                      <a:pt x="7436" y="19723"/>
                    </a:lnTo>
                    <a:lnTo>
                      <a:pt x="7421" y="19770"/>
                    </a:lnTo>
                    <a:lnTo>
                      <a:pt x="7405" y="19815"/>
                    </a:lnTo>
                    <a:lnTo>
                      <a:pt x="7390" y="19860"/>
                    </a:lnTo>
                    <a:lnTo>
                      <a:pt x="7374" y="19906"/>
                    </a:lnTo>
                    <a:lnTo>
                      <a:pt x="7359" y="19946"/>
                    </a:lnTo>
                    <a:lnTo>
                      <a:pt x="7343" y="19988"/>
                    </a:lnTo>
                    <a:lnTo>
                      <a:pt x="7328" y="20028"/>
                    </a:lnTo>
                    <a:lnTo>
                      <a:pt x="7313" y="20070"/>
                    </a:lnTo>
                    <a:lnTo>
                      <a:pt x="7297" y="20109"/>
                    </a:lnTo>
                    <a:lnTo>
                      <a:pt x="7282" y="20146"/>
                    </a:lnTo>
                    <a:lnTo>
                      <a:pt x="7267" y="20184"/>
                    </a:lnTo>
                    <a:lnTo>
                      <a:pt x="7252" y="20219"/>
                    </a:lnTo>
                    <a:lnTo>
                      <a:pt x="7236" y="20256"/>
                    </a:lnTo>
                    <a:lnTo>
                      <a:pt x="7221" y="20289"/>
                    </a:lnTo>
                    <a:lnTo>
                      <a:pt x="7205" y="20324"/>
                    </a:lnTo>
                    <a:lnTo>
                      <a:pt x="7190" y="20355"/>
                    </a:lnTo>
                    <a:lnTo>
                      <a:pt x="7174" y="20389"/>
                    </a:lnTo>
                    <a:lnTo>
                      <a:pt x="7159" y="20418"/>
                    </a:lnTo>
                    <a:lnTo>
                      <a:pt x="7142" y="20449"/>
                    </a:lnTo>
                    <a:lnTo>
                      <a:pt x="7127" y="20476"/>
                    </a:lnTo>
                    <a:lnTo>
                      <a:pt x="7111" y="20506"/>
                    </a:lnTo>
                    <a:lnTo>
                      <a:pt x="7096" y="20531"/>
                    </a:lnTo>
                    <a:lnTo>
                      <a:pt x="7079" y="20559"/>
                    </a:lnTo>
                    <a:lnTo>
                      <a:pt x="7064" y="20582"/>
                    </a:lnTo>
                    <a:lnTo>
                      <a:pt x="7047" y="20608"/>
                    </a:lnTo>
                    <a:lnTo>
                      <a:pt x="7032" y="20629"/>
                    </a:lnTo>
                    <a:lnTo>
                      <a:pt x="7014" y="20654"/>
                    </a:lnTo>
                    <a:lnTo>
                      <a:pt x="6999" y="20673"/>
                    </a:lnTo>
                    <a:lnTo>
                      <a:pt x="6980" y="20696"/>
                    </a:lnTo>
                    <a:lnTo>
                      <a:pt x="6965" y="20713"/>
                    </a:lnTo>
                    <a:lnTo>
                      <a:pt x="6946" y="20734"/>
                    </a:lnTo>
                    <a:lnTo>
                      <a:pt x="6929" y="20752"/>
                    </a:lnTo>
                    <a:lnTo>
                      <a:pt x="6914" y="20766"/>
                    </a:lnTo>
                    <a:lnTo>
                      <a:pt x="6893" y="20784"/>
                    </a:lnTo>
                    <a:lnTo>
                      <a:pt x="6875" y="20799"/>
                    </a:lnTo>
                    <a:lnTo>
                      <a:pt x="6860" y="20810"/>
                    </a:lnTo>
                    <a:lnTo>
                      <a:pt x="6838" y="20826"/>
                    </a:lnTo>
                    <a:lnTo>
                      <a:pt x="6819" y="20837"/>
                    </a:lnTo>
                    <a:lnTo>
                      <a:pt x="6799" y="20847"/>
                    </a:lnTo>
                    <a:lnTo>
                      <a:pt x="6779" y="20857"/>
                    </a:lnTo>
                    <a:lnTo>
                      <a:pt x="6764" y="20863"/>
                    </a:lnTo>
                    <a:lnTo>
                      <a:pt x="6738" y="20872"/>
                    </a:lnTo>
                    <a:lnTo>
                      <a:pt x="6717" y="20878"/>
                    </a:lnTo>
                    <a:lnTo>
                      <a:pt x="6696" y="20882"/>
                    </a:lnTo>
                    <a:lnTo>
                      <a:pt x="6675" y="20884"/>
                    </a:lnTo>
                    <a:lnTo>
                      <a:pt x="6653" y="20885"/>
                    </a:lnTo>
                    <a:lnTo>
                      <a:pt x="6632" y="20885"/>
                    </a:lnTo>
                    <a:lnTo>
                      <a:pt x="6605" y="20883"/>
                    </a:lnTo>
                    <a:lnTo>
                      <a:pt x="6591" y="20880"/>
                    </a:lnTo>
                    <a:lnTo>
                      <a:pt x="6568" y="20875"/>
                    </a:lnTo>
                    <a:lnTo>
                      <a:pt x="6547" y="20870"/>
                    </a:lnTo>
                    <a:lnTo>
                      <a:pt x="6527" y="20863"/>
                    </a:lnTo>
                    <a:lnTo>
                      <a:pt x="6502" y="20852"/>
                    </a:lnTo>
                    <a:lnTo>
                      <a:pt x="6487" y="20844"/>
                    </a:lnTo>
                    <a:lnTo>
                      <a:pt x="6468" y="20834"/>
                    </a:lnTo>
                    <a:lnTo>
                      <a:pt x="6446" y="20820"/>
                    </a:lnTo>
                    <a:lnTo>
                      <a:pt x="6431" y="20809"/>
                    </a:lnTo>
                    <a:lnTo>
                      <a:pt x="6410" y="20793"/>
                    </a:lnTo>
                    <a:lnTo>
                      <a:pt x="6395" y="20780"/>
                    </a:lnTo>
                    <a:lnTo>
                      <a:pt x="6375" y="20762"/>
                    </a:lnTo>
                    <a:lnTo>
                      <a:pt x="6360" y="20747"/>
                    </a:lnTo>
                    <a:lnTo>
                      <a:pt x="6340" y="20728"/>
                    </a:lnTo>
                    <a:lnTo>
                      <a:pt x="6325" y="20711"/>
                    </a:lnTo>
                    <a:lnTo>
                      <a:pt x="6307" y="20690"/>
                    </a:lnTo>
                    <a:lnTo>
                      <a:pt x="6292" y="20671"/>
                    </a:lnTo>
                    <a:lnTo>
                      <a:pt x="6274" y="20648"/>
                    </a:lnTo>
                    <a:lnTo>
                      <a:pt x="6258" y="20626"/>
                    </a:lnTo>
                    <a:lnTo>
                      <a:pt x="6243" y="20604"/>
                    </a:lnTo>
                    <a:lnTo>
                      <a:pt x="6226" y="20578"/>
                    </a:lnTo>
                    <a:lnTo>
                      <a:pt x="6210" y="20553"/>
                    </a:lnTo>
                    <a:lnTo>
                      <a:pt x="6195" y="20528"/>
                    </a:lnTo>
                    <a:lnTo>
                      <a:pt x="6179" y="20500"/>
                    </a:lnTo>
                    <a:lnTo>
                      <a:pt x="6163" y="20472"/>
                    </a:lnTo>
                    <a:lnTo>
                      <a:pt x="6148" y="20444"/>
                    </a:lnTo>
                    <a:lnTo>
                      <a:pt x="6132" y="20413"/>
                    </a:lnTo>
                    <a:lnTo>
                      <a:pt x="6116" y="20382"/>
                    </a:lnTo>
                    <a:lnTo>
                      <a:pt x="6101" y="20351"/>
                    </a:lnTo>
                    <a:lnTo>
                      <a:pt x="6085" y="20318"/>
                    </a:lnTo>
                    <a:lnTo>
                      <a:pt x="6070" y="20285"/>
                    </a:lnTo>
                    <a:lnTo>
                      <a:pt x="6054" y="20250"/>
                    </a:lnTo>
                    <a:lnTo>
                      <a:pt x="6039" y="20215"/>
                    </a:lnTo>
                    <a:lnTo>
                      <a:pt x="6024" y="20179"/>
                    </a:lnTo>
                    <a:lnTo>
                      <a:pt x="6009" y="20142"/>
                    </a:lnTo>
                    <a:lnTo>
                      <a:pt x="5993" y="20103"/>
                    </a:lnTo>
                    <a:lnTo>
                      <a:pt x="5978" y="20064"/>
                    </a:lnTo>
                    <a:lnTo>
                      <a:pt x="5962" y="20023"/>
                    </a:lnTo>
                    <a:lnTo>
                      <a:pt x="5947" y="19982"/>
                    </a:lnTo>
                    <a:lnTo>
                      <a:pt x="5932" y="19941"/>
                    </a:lnTo>
                    <a:lnTo>
                      <a:pt x="5917" y="19898"/>
                    </a:lnTo>
                    <a:lnTo>
                      <a:pt x="5902" y="19854"/>
                    </a:lnTo>
                    <a:lnTo>
                      <a:pt x="5886" y="19810"/>
                    </a:lnTo>
                    <a:lnTo>
                      <a:pt x="5871" y="19764"/>
                    </a:lnTo>
                    <a:lnTo>
                      <a:pt x="5856" y="19718"/>
                    </a:lnTo>
                    <a:lnTo>
                      <a:pt x="5841" y="19672"/>
                    </a:lnTo>
                    <a:lnTo>
                      <a:pt x="5825" y="19622"/>
                    </a:lnTo>
                    <a:lnTo>
                      <a:pt x="5810" y="19572"/>
                    </a:lnTo>
                    <a:lnTo>
                      <a:pt x="5795" y="19522"/>
                    </a:lnTo>
                    <a:lnTo>
                      <a:pt x="5779" y="19471"/>
                    </a:lnTo>
                    <a:lnTo>
                      <a:pt x="5764" y="19419"/>
                    </a:lnTo>
                    <a:lnTo>
                      <a:pt x="5749" y="19367"/>
                    </a:lnTo>
                    <a:lnTo>
                      <a:pt x="5734" y="19313"/>
                    </a:lnTo>
                    <a:lnTo>
                      <a:pt x="5719" y="19259"/>
                    </a:lnTo>
                    <a:lnTo>
                      <a:pt x="5704" y="19203"/>
                    </a:lnTo>
                    <a:lnTo>
                      <a:pt x="5689" y="19147"/>
                    </a:lnTo>
                    <a:lnTo>
                      <a:pt x="5674" y="19090"/>
                    </a:lnTo>
                    <a:lnTo>
                      <a:pt x="5659" y="19032"/>
                    </a:lnTo>
                    <a:lnTo>
                      <a:pt x="5643" y="18973"/>
                    </a:lnTo>
                    <a:lnTo>
                      <a:pt x="5628" y="18913"/>
                    </a:lnTo>
                    <a:lnTo>
                      <a:pt x="5613" y="18852"/>
                    </a:lnTo>
                    <a:lnTo>
                      <a:pt x="5598" y="18791"/>
                    </a:lnTo>
                    <a:lnTo>
                      <a:pt x="5583" y="18730"/>
                    </a:lnTo>
                    <a:lnTo>
                      <a:pt x="5568" y="18666"/>
                    </a:lnTo>
                    <a:lnTo>
                      <a:pt x="5553" y="18602"/>
                    </a:lnTo>
                    <a:lnTo>
                      <a:pt x="5538" y="18538"/>
                    </a:lnTo>
                    <a:lnTo>
                      <a:pt x="5523" y="18473"/>
                    </a:lnTo>
                    <a:lnTo>
                      <a:pt x="5508" y="18406"/>
                    </a:lnTo>
                    <a:lnTo>
                      <a:pt x="5493" y="18339"/>
                    </a:lnTo>
                    <a:lnTo>
                      <a:pt x="5478" y="18272"/>
                    </a:lnTo>
                    <a:lnTo>
                      <a:pt x="5463" y="18204"/>
                    </a:lnTo>
                    <a:lnTo>
                      <a:pt x="5448" y="18135"/>
                    </a:lnTo>
                    <a:lnTo>
                      <a:pt x="5433" y="18064"/>
                    </a:lnTo>
                    <a:lnTo>
                      <a:pt x="5418" y="17993"/>
                    </a:lnTo>
                    <a:lnTo>
                      <a:pt x="5402" y="17922"/>
                    </a:lnTo>
                    <a:lnTo>
                      <a:pt x="5387" y="17850"/>
                    </a:lnTo>
                    <a:lnTo>
                      <a:pt x="5372" y="17777"/>
                    </a:lnTo>
                    <a:lnTo>
                      <a:pt x="5357" y="17703"/>
                    </a:lnTo>
                    <a:lnTo>
                      <a:pt x="5342" y="17628"/>
                    </a:lnTo>
                    <a:lnTo>
                      <a:pt x="5327" y="17553"/>
                    </a:lnTo>
                    <a:lnTo>
                      <a:pt x="5312" y="17478"/>
                    </a:lnTo>
                    <a:lnTo>
                      <a:pt x="5297" y="17401"/>
                    </a:lnTo>
                    <a:lnTo>
                      <a:pt x="5282" y="17324"/>
                    </a:lnTo>
                    <a:lnTo>
                      <a:pt x="5267" y="17246"/>
                    </a:lnTo>
                    <a:lnTo>
                      <a:pt x="5252" y="17167"/>
                    </a:lnTo>
                    <a:lnTo>
                      <a:pt x="5237" y="17088"/>
                    </a:lnTo>
                    <a:lnTo>
                      <a:pt x="5222" y="17008"/>
                    </a:lnTo>
                    <a:lnTo>
                      <a:pt x="5207" y="16928"/>
                    </a:lnTo>
                    <a:lnTo>
                      <a:pt x="5192" y="16846"/>
                    </a:lnTo>
                    <a:lnTo>
                      <a:pt x="5177" y="16765"/>
                    </a:lnTo>
                    <a:lnTo>
                      <a:pt x="5162" y="16683"/>
                    </a:lnTo>
                    <a:lnTo>
                      <a:pt x="5146" y="16599"/>
                    </a:lnTo>
                    <a:lnTo>
                      <a:pt x="5131" y="16515"/>
                    </a:lnTo>
                    <a:lnTo>
                      <a:pt x="5116" y="16431"/>
                    </a:lnTo>
                    <a:lnTo>
                      <a:pt x="5101" y="16346"/>
                    </a:lnTo>
                    <a:lnTo>
                      <a:pt x="5086" y="16260"/>
                    </a:lnTo>
                    <a:lnTo>
                      <a:pt x="5071" y="16174"/>
                    </a:lnTo>
                    <a:lnTo>
                      <a:pt x="5056" y="16088"/>
                    </a:lnTo>
                    <a:lnTo>
                      <a:pt x="5041" y="16001"/>
                    </a:lnTo>
                    <a:lnTo>
                      <a:pt x="5026" y="15913"/>
                    </a:lnTo>
                    <a:lnTo>
                      <a:pt x="5011" y="15824"/>
                    </a:lnTo>
                    <a:lnTo>
                      <a:pt x="4996" y="15735"/>
                    </a:lnTo>
                    <a:lnTo>
                      <a:pt x="4981" y="15646"/>
                    </a:lnTo>
                    <a:lnTo>
                      <a:pt x="4966" y="15556"/>
                    </a:lnTo>
                    <a:lnTo>
                      <a:pt x="4951" y="15466"/>
                    </a:lnTo>
                    <a:lnTo>
                      <a:pt x="4936" y="15375"/>
                    </a:lnTo>
                    <a:lnTo>
                      <a:pt x="4921" y="15284"/>
                    </a:lnTo>
                    <a:lnTo>
                      <a:pt x="4906" y="15192"/>
                    </a:lnTo>
                    <a:lnTo>
                      <a:pt x="4891" y="15100"/>
                    </a:lnTo>
                    <a:lnTo>
                      <a:pt x="4876" y="15007"/>
                    </a:lnTo>
                    <a:lnTo>
                      <a:pt x="4861" y="14914"/>
                    </a:lnTo>
                    <a:lnTo>
                      <a:pt x="4846" y="14820"/>
                    </a:lnTo>
                    <a:lnTo>
                      <a:pt x="4831" y="14726"/>
                    </a:lnTo>
                    <a:lnTo>
                      <a:pt x="4816" y="14631"/>
                    </a:lnTo>
                    <a:lnTo>
                      <a:pt x="4801" y="14536"/>
                    </a:lnTo>
                    <a:lnTo>
                      <a:pt x="4786" y="14441"/>
                    </a:lnTo>
                    <a:lnTo>
                      <a:pt x="4771" y="14345"/>
                    </a:lnTo>
                    <a:lnTo>
                      <a:pt x="4756" y="14249"/>
                    </a:lnTo>
                    <a:lnTo>
                      <a:pt x="4741" y="14153"/>
                    </a:lnTo>
                    <a:lnTo>
                      <a:pt x="4726" y="14056"/>
                    </a:lnTo>
                    <a:lnTo>
                      <a:pt x="4711" y="13959"/>
                    </a:lnTo>
                    <a:lnTo>
                      <a:pt x="4696" y="13861"/>
                    </a:lnTo>
                    <a:lnTo>
                      <a:pt x="4681" y="13763"/>
                    </a:lnTo>
                    <a:lnTo>
                      <a:pt x="4666" y="13665"/>
                    </a:lnTo>
                    <a:lnTo>
                      <a:pt x="4651" y="13566"/>
                    </a:lnTo>
                    <a:lnTo>
                      <a:pt x="4636" y="13468"/>
                    </a:lnTo>
                    <a:lnTo>
                      <a:pt x="4621" y="13368"/>
                    </a:lnTo>
                    <a:lnTo>
                      <a:pt x="4606" y="13269"/>
                    </a:lnTo>
                    <a:lnTo>
                      <a:pt x="4591" y="13169"/>
                    </a:lnTo>
                    <a:lnTo>
                      <a:pt x="4576" y="13069"/>
                    </a:lnTo>
                    <a:lnTo>
                      <a:pt x="4561" y="12969"/>
                    </a:lnTo>
                    <a:lnTo>
                      <a:pt x="4546" y="12869"/>
                    </a:lnTo>
                    <a:lnTo>
                      <a:pt x="4531" y="12768"/>
                    </a:lnTo>
                    <a:lnTo>
                      <a:pt x="4516" y="12667"/>
                    </a:lnTo>
                    <a:lnTo>
                      <a:pt x="4500" y="12565"/>
                    </a:lnTo>
                    <a:lnTo>
                      <a:pt x="4486" y="12464"/>
                    </a:lnTo>
                    <a:lnTo>
                      <a:pt x="4469" y="12362"/>
                    </a:lnTo>
                    <a:lnTo>
                      <a:pt x="4454" y="12260"/>
                    </a:lnTo>
                    <a:lnTo>
                      <a:pt x="4439" y="12158"/>
                    </a:lnTo>
                    <a:lnTo>
                      <a:pt x="4424" y="12056"/>
                    </a:lnTo>
                    <a:lnTo>
                      <a:pt x="4409" y="11953"/>
                    </a:lnTo>
                    <a:lnTo>
                      <a:pt x="4394" y="11851"/>
                    </a:lnTo>
                    <a:lnTo>
                      <a:pt x="4379" y="11748"/>
                    </a:lnTo>
                    <a:lnTo>
                      <a:pt x="4364" y="11646"/>
                    </a:lnTo>
                    <a:lnTo>
                      <a:pt x="4349" y="11543"/>
                    </a:lnTo>
                    <a:lnTo>
                      <a:pt x="4334" y="11440"/>
                    </a:lnTo>
                    <a:lnTo>
                      <a:pt x="4319" y="11337"/>
                    </a:lnTo>
                    <a:lnTo>
                      <a:pt x="4304" y="11234"/>
                    </a:lnTo>
                    <a:lnTo>
                      <a:pt x="4289" y="11130"/>
                    </a:lnTo>
                    <a:lnTo>
                      <a:pt x="4274" y="11027"/>
                    </a:lnTo>
                    <a:lnTo>
                      <a:pt x="4259" y="10924"/>
                    </a:lnTo>
                    <a:lnTo>
                      <a:pt x="4244" y="10820"/>
                    </a:lnTo>
                    <a:lnTo>
                      <a:pt x="4229" y="10717"/>
                    </a:lnTo>
                    <a:lnTo>
                      <a:pt x="4214" y="10614"/>
                    </a:lnTo>
                    <a:lnTo>
                      <a:pt x="4199" y="10510"/>
                    </a:lnTo>
                    <a:lnTo>
                      <a:pt x="4184" y="10407"/>
                    </a:lnTo>
                    <a:lnTo>
                      <a:pt x="4169" y="10303"/>
                    </a:lnTo>
                    <a:lnTo>
                      <a:pt x="4154" y="10200"/>
                    </a:lnTo>
                    <a:lnTo>
                      <a:pt x="4139" y="10096"/>
                    </a:lnTo>
                    <a:lnTo>
                      <a:pt x="4124" y="9993"/>
                    </a:lnTo>
                    <a:lnTo>
                      <a:pt x="4109" y="9890"/>
                    </a:lnTo>
                    <a:lnTo>
                      <a:pt x="4094" y="9786"/>
                    </a:lnTo>
                    <a:lnTo>
                      <a:pt x="4079" y="9683"/>
                    </a:lnTo>
                    <a:lnTo>
                      <a:pt x="4064" y="9580"/>
                    </a:lnTo>
                    <a:lnTo>
                      <a:pt x="4049" y="9477"/>
                    </a:lnTo>
                    <a:lnTo>
                      <a:pt x="4034" y="9374"/>
                    </a:lnTo>
                    <a:lnTo>
                      <a:pt x="4019" y="9271"/>
                    </a:lnTo>
                    <a:lnTo>
                      <a:pt x="4004" y="9168"/>
                    </a:lnTo>
                    <a:lnTo>
                      <a:pt x="3989" y="9066"/>
                    </a:lnTo>
                    <a:lnTo>
                      <a:pt x="3974" y="8963"/>
                    </a:lnTo>
                    <a:lnTo>
                      <a:pt x="3959" y="8861"/>
                    </a:lnTo>
                    <a:lnTo>
                      <a:pt x="3944" y="8759"/>
                    </a:lnTo>
                    <a:lnTo>
                      <a:pt x="3929" y="8657"/>
                    </a:lnTo>
                    <a:lnTo>
                      <a:pt x="3915" y="8556"/>
                    </a:lnTo>
                    <a:lnTo>
                      <a:pt x="3899" y="8454"/>
                    </a:lnTo>
                    <a:lnTo>
                      <a:pt x="3885" y="8353"/>
                    </a:lnTo>
                    <a:lnTo>
                      <a:pt x="3870" y="8252"/>
                    </a:lnTo>
                    <a:lnTo>
                      <a:pt x="3855" y="8151"/>
                    </a:lnTo>
                    <a:lnTo>
                      <a:pt x="3840" y="8050"/>
                    </a:lnTo>
                    <a:lnTo>
                      <a:pt x="3825" y="7950"/>
                    </a:lnTo>
                    <a:lnTo>
                      <a:pt x="3810" y="7850"/>
                    </a:lnTo>
                    <a:lnTo>
                      <a:pt x="3794" y="7749"/>
                    </a:lnTo>
                    <a:lnTo>
                      <a:pt x="3779" y="7650"/>
                    </a:lnTo>
                    <a:lnTo>
                      <a:pt x="3764" y="7550"/>
                    </a:lnTo>
                    <a:lnTo>
                      <a:pt x="3749" y="7451"/>
                    </a:lnTo>
                    <a:lnTo>
                      <a:pt x="3734" y="7352"/>
                    </a:lnTo>
                    <a:lnTo>
                      <a:pt x="3719" y="7254"/>
                    </a:lnTo>
                    <a:lnTo>
                      <a:pt x="3704" y="7156"/>
                    </a:lnTo>
                    <a:lnTo>
                      <a:pt x="3689" y="7058"/>
                    </a:lnTo>
                    <a:lnTo>
                      <a:pt x="3674" y="6960"/>
                    </a:lnTo>
                    <a:lnTo>
                      <a:pt x="3659" y="6863"/>
                    </a:lnTo>
                    <a:lnTo>
                      <a:pt x="3644" y="6766"/>
                    </a:lnTo>
                    <a:lnTo>
                      <a:pt x="3629" y="6670"/>
                    </a:lnTo>
                    <a:lnTo>
                      <a:pt x="3614" y="6573"/>
                    </a:lnTo>
                    <a:lnTo>
                      <a:pt x="3599" y="6478"/>
                    </a:lnTo>
                    <a:lnTo>
                      <a:pt x="3584" y="6383"/>
                    </a:lnTo>
                    <a:lnTo>
                      <a:pt x="3569" y="6288"/>
                    </a:lnTo>
                    <a:lnTo>
                      <a:pt x="3554" y="6194"/>
                    </a:lnTo>
                    <a:lnTo>
                      <a:pt x="3539" y="6100"/>
                    </a:lnTo>
                    <a:lnTo>
                      <a:pt x="3524" y="6006"/>
                    </a:lnTo>
                    <a:lnTo>
                      <a:pt x="3509" y="5913"/>
                    </a:lnTo>
                    <a:lnTo>
                      <a:pt x="3494" y="5821"/>
                    </a:lnTo>
                    <a:lnTo>
                      <a:pt x="3479" y="5728"/>
                    </a:lnTo>
                    <a:lnTo>
                      <a:pt x="3464" y="5636"/>
                    </a:lnTo>
                    <a:lnTo>
                      <a:pt x="3449" y="5545"/>
                    </a:lnTo>
                    <a:lnTo>
                      <a:pt x="3434" y="5454"/>
                    </a:lnTo>
                    <a:lnTo>
                      <a:pt x="3419" y="5364"/>
                    </a:lnTo>
                    <a:lnTo>
                      <a:pt x="3404" y="5274"/>
                    </a:lnTo>
                    <a:lnTo>
                      <a:pt x="3389" y="5185"/>
                    </a:lnTo>
                    <a:lnTo>
                      <a:pt x="3374" y="5097"/>
                    </a:lnTo>
                    <a:lnTo>
                      <a:pt x="3359" y="5009"/>
                    </a:lnTo>
                    <a:lnTo>
                      <a:pt x="3344" y="4921"/>
                    </a:lnTo>
                    <a:lnTo>
                      <a:pt x="3329" y="4834"/>
                    </a:lnTo>
                    <a:lnTo>
                      <a:pt x="3314" y="4748"/>
                    </a:lnTo>
                    <a:lnTo>
                      <a:pt x="3299" y="4662"/>
                    </a:lnTo>
                    <a:lnTo>
                      <a:pt x="3284" y="4576"/>
                    </a:lnTo>
                    <a:lnTo>
                      <a:pt x="3269" y="4491"/>
                    </a:lnTo>
                    <a:lnTo>
                      <a:pt x="3254" y="4408"/>
                    </a:lnTo>
                    <a:lnTo>
                      <a:pt x="3239" y="4325"/>
                    </a:lnTo>
                    <a:lnTo>
                      <a:pt x="3224" y="4242"/>
                    </a:lnTo>
                    <a:lnTo>
                      <a:pt x="3209" y="4159"/>
                    </a:lnTo>
                    <a:lnTo>
                      <a:pt x="3194" y="4077"/>
                    </a:lnTo>
                    <a:lnTo>
                      <a:pt x="3179" y="3996"/>
                    </a:lnTo>
                    <a:lnTo>
                      <a:pt x="3164" y="3916"/>
                    </a:lnTo>
                    <a:lnTo>
                      <a:pt x="3149" y="3836"/>
                    </a:lnTo>
                    <a:lnTo>
                      <a:pt x="3134" y="3759"/>
                    </a:lnTo>
                    <a:lnTo>
                      <a:pt x="3118" y="3679"/>
                    </a:lnTo>
                    <a:lnTo>
                      <a:pt x="3103" y="3602"/>
                    </a:lnTo>
                    <a:lnTo>
                      <a:pt x="3088" y="3524"/>
                    </a:lnTo>
                    <a:lnTo>
                      <a:pt x="3073" y="3448"/>
                    </a:lnTo>
                    <a:lnTo>
                      <a:pt x="3058" y="3372"/>
                    </a:lnTo>
                    <a:lnTo>
                      <a:pt x="3043" y="3298"/>
                    </a:lnTo>
                    <a:lnTo>
                      <a:pt x="3028" y="3224"/>
                    </a:lnTo>
                    <a:lnTo>
                      <a:pt x="3013" y="3150"/>
                    </a:lnTo>
                    <a:lnTo>
                      <a:pt x="2998" y="3078"/>
                    </a:lnTo>
                    <a:lnTo>
                      <a:pt x="2983" y="3006"/>
                    </a:lnTo>
                    <a:lnTo>
                      <a:pt x="2969" y="2935"/>
                    </a:lnTo>
                    <a:lnTo>
                      <a:pt x="2954" y="2865"/>
                    </a:lnTo>
                    <a:lnTo>
                      <a:pt x="2939" y="2795"/>
                    </a:lnTo>
                    <a:lnTo>
                      <a:pt x="2924" y="2726"/>
                    </a:lnTo>
                    <a:lnTo>
                      <a:pt x="2909" y="2657"/>
                    </a:lnTo>
                    <a:lnTo>
                      <a:pt x="2894" y="2590"/>
                    </a:lnTo>
                    <a:lnTo>
                      <a:pt x="2879" y="2524"/>
                    </a:lnTo>
                    <a:lnTo>
                      <a:pt x="2864" y="2458"/>
                    </a:lnTo>
                    <a:lnTo>
                      <a:pt x="2849" y="2393"/>
                    </a:lnTo>
                    <a:lnTo>
                      <a:pt x="2834" y="2329"/>
                    </a:lnTo>
                    <a:lnTo>
                      <a:pt x="2819" y="2266"/>
                    </a:lnTo>
                    <a:lnTo>
                      <a:pt x="2804" y="2203"/>
                    </a:lnTo>
                    <a:lnTo>
                      <a:pt x="2789" y="2142"/>
                    </a:lnTo>
                    <a:lnTo>
                      <a:pt x="2774" y="2081"/>
                    </a:lnTo>
                    <a:lnTo>
                      <a:pt x="2759" y="2021"/>
                    </a:lnTo>
                    <a:lnTo>
                      <a:pt x="2744" y="1962"/>
                    </a:lnTo>
                    <a:lnTo>
                      <a:pt x="2730" y="1904"/>
                    </a:lnTo>
                    <a:lnTo>
                      <a:pt x="2715" y="1847"/>
                    </a:lnTo>
                    <a:lnTo>
                      <a:pt x="2700" y="1790"/>
                    </a:lnTo>
                    <a:lnTo>
                      <a:pt x="2685" y="1735"/>
                    </a:lnTo>
                    <a:lnTo>
                      <a:pt x="2670" y="1680"/>
                    </a:lnTo>
                    <a:lnTo>
                      <a:pt x="2655" y="1627"/>
                    </a:lnTo>
                    <a:lnTo>
                      <a:pt x="2640" y="1574"/>
                    </a:lnTo>
                    <a:lnTo>
                      <a:pt x="2625" y="1522"/>
                    </a:lnTo>
                    <a:lnTo>
                      <a:pt x="2610" y="1471"/>
                    </a:lnTo>
                    <a:lnTo>
                      <a:pt x="2596" y="1420"/>
                    </a:lnTo>
                    <a:lnTo>
                      <a:pt x="2581" y="1371"/>
                    </a:lnTo>
                    <a:lnTo>
                      <a:pt x="2566" y="1323"/>
                    </a:lnTo>
                    <a:lnTo>
                      <a:pt x="2551" y="1276"/>
                    </a:lnTo>
                    <a:lnTo>
                      <a:pt x="2536" y="1229"/>
                    </a:lnTo>
                    <a:lnTo>
                      <a:pt x="2521" y="1184"/>
                    </a:lnTo>
                    <a:lnTo>
                      <a:pt x="2507" y="1139"/>
                    </a:lnTo>
                    <a:lnTo>
                      <a:pt x="2492" y="1095"/>
                    </a:lnTo>
                    <a:lnTo>
                      <a:pt x="2477" y="1053"/>
                    </a:lnTo>
                    <a:lnTo>
                      <a:pt x="2463" y="1013"/>
                    </a:lnTo>
                    <a:lnTo>
                      <a:pt x="2446" y="970"/>
                    </a:lnTo>
                    <a:lnTo>
                      <a:pt x="2432" y="931"/>
                    </a:lnTo>
                    <a:lnTo>
                      <a:pt x="2417" y="892"/>
                    </a:lnTo>
                    <a:lnTo>
                      <a:pt x="2403" y="855"/>
                    </a:lnTo>
                    <a:lnTo>
                      <a:pt x="2388" y="818"/>
                    </a:lnTo>
                    <a:lnTo>
                      <a:pt x="2373" y="782"/>
                    </a:lnTo>
                    <a:lnTo>
                      <a:pt x="2358" y="747"/>
                    </a:lnTo>
                    <a:lnTo>
                      <a:pt x="2344" y="713"/>
                    </a:lnTo>
                    <a:lnTo>
                      <a:pt x="2330" y="681"/>
                    </a:lnTo>
                    <a:lnTo>
                      <a:pt x="2315" y="649"/>
                    </a:lnTo>
                    <a:lnTo>
                      <a:pt x="2300" y="618"/>
                    </a:lnTo>
                    <a:lnTo>
                      <a:pt x="2286" y="590"/>
                    </a:lnTo>
                    <a:lnTo>
                      <a:pt x="2271" y="561"/>
                    </a:lnTo>
                    <a:lnTo>
                      <a:pt x="2257" y="533"/>
                    </a:lnTo>
                    <a:lnTo>
                      <a:pt x="2243" y="507"/>
                    </a:lnTo>
                    <a:lnTo>
                      <a:pt x="2228" y="481"/>
                    </a:lnTo>
                    <a:lnTo>
                      <a:pt x="2214" y="457"/>
                    </a:lnTo>
                    <a:lnTo>
                      <a:pt x="2201" y="435"/>
                    </a:lnTo>
                    <a:lnTo>
                      <a:pt x="2186" y="412"/>
                    </a:lnTo>
                    <a:lnTo>
                      <a:pt x="2172" y="391"/>
                    </a:lnTo>
                    <a:lnTo>
                      <a:pt x="2160" y="372"/>
                    </a:lnTo>
                    <a:lnTo>
                      <a:pt x="2145" y="352"/>
                    </a:lnTo>
                    <a:lnTo>
                      <a:pt x="2131" y="334"/>
                    </a:lnTo>
                    <a:lnTo>
                      <a:pt x="2119" y="319"/>
                    </a:lnTo>
                    <a:lnTo>
                      <a:pt x="2104" y="302"/>
                    </a:lnTo>
                    <a:lnTo>
                      <a:pt x="2094" y="289"/>
                    </a:lnTo>
                    <a:lnTo>
                      <a:pt x="2079" y="274"/>
                    </a:lnTo>
                    <a:lnTo>
                      <a:pt x="2069" y="264"/>
                    </a:lnTo>
                    <a:lnTo>
                      <a:pt x="2054" y="251"/>
                    </a:lnTo>
                    <a:lnTo>
                      <a:pt x="2045" y="243"/>
                    </a:lnTo>
                    <a:lnTo>
                      <a:pt x="2030" y="232"/>
                    </a:lnTo>
                    <a:lnTo>
                      <a:pt x="2022" y="226"/>
                    </a:lnTo>
                    <a:lnTo>
                      <a:pt x="2007" y="217"/>
                    </a:lnTo>
                    <a:lnTo>
                      <a:pt x="2001" y="212"/>
                    </a:lnTo>
                    <a:lnTo>
                      <a:pt x="1991" y="208"/>
                    </a:lnTo>
                    <a:lnTo>
                      <a:pt x="1976" y="202"/>
                    </a:lnTo>
                    <a:lnTo>
                      <a:pt x="1972" y="199"/>
                    </a:lnTo>
                    <a:lnTo>
                      <a:pt x="1963" y="197"/>
                    </a:lnTo>
                    <a:lnTo>
                      <a:pt x="1954" y="195"/>
                    </a:lnTo>
                    <a:lnTo>
                      <a:pt x="1945" y="193"/>
                    </a:lnTo>
                    <a:lnTo>
                      <a:pt x="1936" y="192"/>
                    </a:lnTo>
                    <a:lnTo>
                      <a:pt x="1921" y="192"/>
                    </a:lnTo>
                    <a:lnTo>
                      <a:pt x="1919" y="192"/>
                    </a:lnTo>
                    <a:lnTo>
                      <a:pt x="1910" y="193"/>
                    </a:lnTo>
                    <a:lnTo>
                      <a:pt x="1900" y="195"/>
                    </a:lnTo>
                    <a:lnTo>
                      <a:pt x="1896" y="195"/>
                    </a:lnTo>
                    <a:lnTo>
                      <a:pt x="1881" y="201"/>
                    </a:lnTo>
                    <a:lnTo>
                      <a:pt x="1871" y="204"/>
                    </a:lnTo>
                    <a:lnTo>
                      <a:pt x="1861" y="209"/>
                    </a:lnTo>
                    <a:lnTo>
                      <a:pt x="1850" y="215"/>
                    </a:lnTo>
                    <a:lnTo>
                      <a:pt x="1839" y="221"/>
                    </a:lnTo>
                    <a:lnTo>
                      <a:pt x="1830" y="226"/>
                    </a:lnTo>
                    <a:lnTo>
                      <a:pt x="1815" y="238"/>
                    </a:lnTo>
                    <a:lnTo>
                      <a:pt x="1803" y="248"/>
                    </a:lnTo>
                    <a:lnTo>
                      <a:pt x="1793" y="256"/>
                    </a:lnTo>
                    <a:lnTo>
                      <a:pt x="1778" y="271"/>
                    </a:lnTo>
                    <a:lnTo>
                      <a:pt x="1766" y="284"/>
                    </a:lnTo>
                    <a:lnTo>
                      <a:pt x="1754" y="296"/>
                    </a:lnTo>
                    <a:lnTo>
                      <a:pt x="1739" y="314"/>
                    </a:lnTo>
                    <a:lnTo>
                      <a:pt x="1727" y="328"/>
                    </a:lnTo>
                    <a:lnTo>
                      <a:pt x="1712" y="348"/>
                    </a:lnTo>
                    <a:lnTo>
                      <a:pt x="1699" y="366"/>
                    </a:lnTo>
                    <a:lnTo>
                      <a:pt x="1686" y="384"/>
                    </a:lnTo>
                    <a:lnTo>
                      <a:pt x="1671" y="407"/>
                    </a:lnTo>
                    <a:lnTo>
                      <a:pt x="1658" y="427"/>
                    </a:lnTo>
                    <a:lnTo>
                      <a:pt x="1643" y="452"/>
                    </a:lnTo>
                    <a:lnTo>
                      <a:pt x="1629" y="474"/>
                    </a:lnTo>
                    <a:lnTo>
                      <a:pt x="1614" y="501"/>
                    </a:lnTo>
                    <a:lnTo>
                      <a:pt x="1601" y="526"/>
                    </a:lnTo>
                    <a:lnTo>
                      <a:pt x="1586" y="555"/>
                    </a:lnTo>
                    <a:lnTo>
                      <a:pt x="1572" y="581"/>
                    </a:lnTo>
                    <a:lnTo>
                      <a:pt x="1557" y="612"/>
                    </a:lnTo>
                    <a:lnTo>
                      <a:pt x="1543" y="641"/>
                    </a:lnTo>
                    <a:lnTo>
                      <a:pt x="1528" y="674"/>
                    </a:lnTo>
                    <a:lnTo>
                      <a:pt x="1514" y="705"/>
                    </a:lnTo>
                    <a:lnTo>
                      <a:pt x="1499" y="740"/>
                    </a:lnTo>
                    <a:lnTo>
                      <a:pt x="1484" y="774"/>
                    </a:lnTo>
                    <a:lnTo>
                      <a:pt x="1470" y="809"/>
                    </a:lnTo>
                    <a:lnTo>
                      <a:pt x="1455" y="847"/>
                    </a:lnTo>
                    <a:lnTo>
                      <a:pt x="1440" y="884"/>
                    </a:lnTo>
                    <a:lnTo>
                      <a:pt x="1425" y="922"/>
                    </a:lnTo>
                    <a:lnTo>
                      <a:pt x="1411" y="961"/>
                    </a:lnTo>
                    <a:lnTo>
                      <a:pt x="1396" y="1001"/>
                    </a:lnTo>
                    <a:lnTo>
                      <a:pt x="1381" y="1044"/>
                    </a:lnTo>
                    <a:lnTo>
                      <a:pt x="1366" y="1086"/>
                    </a:lnTo>
                    <a:lnTo>
                      <a:pt x="1352" y="1130"/>
                    </a:lnTo>
                    <a:lnTo>
                      <a:pt x="1337" y="1175"/>
                    </a:lnTo>
                    <a:lnTo>
                      <a:pt x="1322" y="1219"/>
                    </a:lnTo>
                    <a:lnTo>
                      <a:pt x="1307" y="1265"/>
                    </a:lnTo>
                    <a:lnTo>
                      <a:pt x="1292" y="1315"/>
                    </a:lnTo>
                    <a:lnTo>
                      <a:pt x="1276" y="1360"/>
                    </a:lnTo>
                    <a:lnTo>
                      <a:pt x="1261" y="1410"/>
                    </a:lnTo>
                    <a:lnTo>
                      <a:pt x="1247" y="1459"/>
                    </a:lnTo>
                    <a:lnTo>
                      <a:pt x="1232" y="1511"/>
                    </a:lnTo>
                    <a:lnTo>
                      <a:pt x="1217" y="1563"/>
                    </a:lnTo>
                    <a:lnTo>
                      <a:pt x="1202" y="1615"/>
                    </a:lnTo>
                    <a:lnTo>
                      <a:pt x="1187" y="1669"/>
                    </a:lnTo>
                    <a:lnTo>
                      <a:pt x="1172" y="1723"/>
                    </a:lnTo>
                    <a:lnTo>
                      <a:pt x="1157" y="1779"/>
                    </a:lnTo>
                    <a:lnTo>
                      <a:pt x="1142" y="1835"/>
                    </a:lnTo>
                    <a:lnTo>
                      <a:pt x="1127" y="1893"/>
                    </a:lnTo>
                    <a:lnTo>
                      <a:pt x="1113" y="1950"/>
                    </a:lnTo>
                    <a:lnTo>
                      <a:pt x="1098" y="2009"/>
                    </a:lnTo>
                    <a:lnTo>
                      <a:pt x="1083" y="2068"/>
                    </a:lnTo>
                    <a:lnTo>
                      <a:pt x="1068" y="2129"/>
                    </a:lnTo>
                    <a:lnTo>
                      <a:pt x="1053" y="2191"/>
                    </a:lnTo>
                    <a:lnTo>
                      <a:pt x="1038" y="2252"/>
                    </a:lnTo>
                    <a:lnTo>
                      <a:pt x="1023" y="2316"/>
                    </a:lnTo>
                    <a:lnTo>
                      <a:pt x="1008" y="2380"/>
                    </a:lnTo>
                    <a:lnTo>
                      <a:pt x="993" y="2445"/>
                    </a:lnTo>
                    <a:lnTo>
                      <a:pt x="978" y="2511"/>
                    </a:lnTo>
                    <a:lnTo>
                      <a:pt x="963" y="2576"/>
                    </a:lnTo>
                    <a:lnTo>
                      <a:pt x="948" y="2644"/>
                    </a:lnTo>
                    <a:lnTo>
                      <a:pt x="933" y="2712"/>
                    </a:lnTo>
                    <a:lnTo>
                      <a:pt x="918" y="2781"/>
                    </a:lnTo>
                    <a:lnTo>
                      <a:pt x="903" y="2849"/>
                    </a:lnTo>
                    <a:lnTo>
                      <a:pt x="888" y="2920"/>
                    </a:lnTo>
                    <a:lnTo>
                      <a:pt x="873" y="2991"/>
                    </a:lnTo>
                    <a:lnTo>
                      <a:pt x="859" y="3063"/>
                    </a:lnTo>
                    <a:lnTo>
                      <a:pt x="844" y="3136"/>
                    </a:lnTo>
                    <a:lnTo>
                      <a:pt x="829" y="3209"/>
                    </a:lnTo>
                    <a:lnTo>
                      <a:pt x="814" y="3282"/>
                    </a:lnTo>
                    <a:lnTo>
                      <a:pt x="799" y="3357"/>
                    </a:lnTo>
                    <a:lnTo>
                      <a:pt x="784" y="3433"/>
                    </a:lnTo>
                    <a:lnTo>
                      <a:pt x="769" y="3509"/>
                    </a:lnTo>
                    <a:lnTo>
                      <a:pt x="754" y="3586"/>
                    </a:lnTo>
                    <a:lnTo>
                      <a:pt x="739" y="3664"/>
                    </a:lnTo>
                    <a:lnTo>
                      <a:pt x="724" y="3741"/>
                    </a:lnTo>
                    <a:lnTo>
                      <a:pt x="709" y="3820"/>
                    </a:lnTo>
                    <a:lnTo>
                      <a:pt x="694" y="3900"/>
                    </a:lnTo>
                    <a:lnTo>
                      <a:pt x="679" y="3980"/>
                    </a:lnTo>
                    <a:lnTo>
                      <a:pt x="664" y="4061"/>
                    </a:lnTo>
                    <a:lnTo>
                      <a:pt x="649" y="4142"/>
                    </a:lnTo>
                    <a:lnTo>
                      <a:pt x="634" y="4225"/>
                    </a:lnTo>
                    <a:lnTo>
                      <a:pt x="619" y="4309"/>
                    </a:lnTo>
                    <a:lnTo>
                      <a:pt x="603" y="4390"/>
                    </a:lnTo>
                    <a:lnTo>
                      <a:pt x="588" y="4474"/>
                    </a:lnTo>
                    <a:lnTo>
                      <a:pt x="573" y="4559"/>
                    </a:lnTo>
                    <a:lnTo>
                      <a:pt x="558" y="4644"/>
                    </a:lnTo>
                    <a:lnTo>
                      <a:pt x="543" y="4730"/>
                    </a:lnTo>
                    <a:lnTo>
                      <a:pt x="528" y="4817"/>
                    </a:lnTo>
                    <a:lnTo>
                      <a:pt x="513" y="4904"/>
                    </a:lnTo>
                    <a:lnTo>
                      <a:pt x="498" y="4991"/>
                    </a:lnTo>
                    <a:lnTo>
                      <a:pt x="483" y="5078"/>
                    </a:lnTo>
                    <a:lnTo>
                      <a:pt x="468" y="5167"/>
                    </a:lnTo>
                    <a:lnTo>
                      <a:pt x="453" y="5256"/>
                    </a:lnTo>
                    <a:lnTo>
                      <a:pt x="438" y="5346"/>
                    </a:lnTo>
                    <a:lnTo>
                      <a:pt x="423" y="5436"/>
                    </a:lnTo>
                    <a:lnTo>
                      <a:pt x="408" y="5527"/>
                    </a:lnTo>
                    <a:lnTo>
                      <a:pt x="393" y="5618"/>
                    </a:lnTo>
                    <a:lnTo>
                      <a:pt x="378" y="5710"/>
                    </a:lnTo>
                    <a:lnTo>
                      <a:pt x="363" y="5802"/>
                    </a:lnTo>
                    <a:lnTo>
                      <a:pt x="348" y="5894"/>
                    </a:lnTo>
                    <a:lnTo>
                      <a:pt x="333" y="5987"/>
                    </a:lnTo>
                    <a:lnTo>
                      <a:pt x="318" y="6081"/>
                    </a:lnTo>
                    <a:lnTo>
                      <a:pt x="303" y="6175"/>
                    </a:lnTo>
                    <a:lnTo>
                      <a:pt x="288" y="6268"/>
                    </a:lnTo>
                    <a:lnTo>
                      <a:pt x="273" y="6363"/>
                    </a:lnTo>
                    <a:lnTo>
                      <a:pt x="258" y="6458"/>
                    </a:lnTo>
                    <a:lnTo>
                      <a:pt x="243" y="6554"/>
                    </a:lnTo>
                    <a:lnTo>
                      <a:pt x="228" y="6650"/>
                    </a:lnTo>
                    <a:lnTo>
                      <a:pt x="213" y="6746"/>
                    </a:lnTo>
                    <a:lnTo>
                      <a:pt x="198" y="6843"/>
                    </a:lnTo>
                    <a:cubicBezTo>
                      <a:pt x="190" y="6896"/>
                      <a:pt x="141" y="6931"/>
                      <a:pt x="89" y="6923"/>
                    </a:cubicBezTo>
                    <a:cubicBezTo>
                      <a:pt x="36" y="6915"/>
                      <a:pt x="0" y="6866"/>
                      <a:pt x="9" y="6814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5" name="Freeform 13"/>
              <p:cNvSpPr>
                <a:spLocks/>
              </p:cNvSpPr>
              <p:nvPr/>
            </p:nvSpPr>
            <p:spPr bwMode="auto">
              <a:xfrm>
                <a:off x="9915979" y="3171746"/>
                <a:ext cx="743026" cy="350603"/>
              </a:xfrm>
              <a:custGeom>
                <a:avLst/>
                <a:gdLst>
                  <a:gd name="T0" fmla="*/ 311 w 10201"/>
                  <a:gd name="T1" fmla="*/ 2229 h 20885"/>
                  <a:gd name="T2" fmla="*/ 629 w 10201"/>
                  <a:gd name="T3" fmla="*/ 1083 h 20885"/>
                  <a:gd name="T4" fmla="*/ 953 w 10201"/>
                  <a:gd name="T5" fmla="*/ 336 h 20885"/>
                  <a:gd name="T6" fmla="*/ 1326 w 10201"/>
                  <a:gd name="T7" fmla="*/ 7 h 20885"/>
                  <a:gd name="T8" fmla="*/ 1740 w 10201"/>
                  <a:gd name="T9" fmla="*/ 207 h 20885"/>
                  <a:gd name="T10" fmla="*/ 2071 w 10201"/>
                  <a:gd name="T11" fmla="*/ 851 h 20885"/>
                  <a:gd name="T12" fmla="*/ 2390 w 10201"/>
                  <a:gd name="T13" fmla="*/ 1895 h 20885"/>
                  <a:gd name="T14" fmla="*/ 2707 w 10201"/>
                  <a:gd name="T15" fmla="*/ 3310 h 20885"/>
                  <a:gd name="T16" fmla="*/ 3023 w 10201"/>
                  <a:gd name="T17" fmla="*/ 5036 h 20885"/>
                  <a:gd name="T18" fmla="*/ 3338 w 10201"/>
                  <a:gd name="T19" fmla="*/ 6998 h 20885"/>
                  <a:gd name="T20" fmla="*/ 3654 w 10201"/>
                  <a:gd name="T21" fmla="*/ 9109 h 20885"/>
                  <a:gd name="T22" fmla="*/ 3969 w 10201"/>
                  <a:gd name="T23" fmla="*/ 11277 h 20885"/>
                  <a:gd name="T24" fmla="*/ 4285 w 10201"/>
                  <a:gd name="T25" fmla="*/ 13407 h 20885"/>
                  <a:gd name="T26" fmla="*/ 4600 w 10201"/>
                  <a:gd name="T27" fmla="*/ 15406 h 20885"/>
                  <a:gd name="T28" fmla="*/ 4916 w 10201"/>
                  <a:gd name="T29" fmla="*/ 17184 h 20885"/>
                  <a:gd name="T30" fmla="*/ 5230 w 10201"/>
                  <a:gd name="T31" fmla="*/ 18665 h 20885"/>
                  <a:gd name="T32" fmla="*/ 5544 w 10201"/>
                  <a:gd name="T33" fmla="*/ 19779 h 20885"/>
                  <a:gd name="T34" fmla="*/ 5849 w 10201"/>
                  <a:gd name="T35" fmla="*/ 20469 h 20885"/>
                  <a:gd name="T36" fmla="*/ 6095 w 10201"/>
                  <a:gd name="T37" fmla="*/ 20692 h 20885"/>
                  <a:gd name="T38" fmla="*/ 6323 w 10201"/>
                  <a:gd name="T39" fmla="*/ 20541 h 20885"/>
                  <a:gd name="T40" fmla="*/ 6624 w 10201"/>
                  <a:gd name="T41" fmla="*/ 19934 h 20885"/>
                  <a:gd name="T42" fmla="*/ 6936 w 10201"/>
                  <a:gd name="T43" fmla="*/ 18892 h 20885"/>
                  <a:gd name="T44" fmla="*/ 7250 w 10201"/>
                  <a:gd name="T45" fmla="*/ 17473 h 20885"/>
                  <a:gd name="T46" fmla="*/ 7566 w 10201"/>
                  <a:gd name="T47" fmla="*/ 15742 h 20885"/>
                  <a:gd name="T48" fmla="*/ 7881 w 10201"/>
                  <a:gd name="T49" fmla="*/ 13777 h 20885"/>
                  <a:gd name="T50" fmla="*/ 8196 w 10201"/>
                  <a:gd name="T51" fmla="*/ 11663 h 20885"/>
                  <a:gd name="T52" fmla="*/ 8511 w 10201"/>
                  <a:gd name="T53" fmla="*/ 9495 h 20885"/>
                  <a:gd name="T54" fmla="*/ 8828 w 10201"/>
                  <a:gd name="T55" fmla="*/ 7366 h 20885"/>
                  <a:gd name="T56" fmla="*/ 9143 w 10201"/>
                  <a:gd name="T57" fmla="*/ 5372 h 20885"/>
                  <a:gd name="T58" fmla="*/ 9459 w 10201"/>
                  <a:gd name="T59" fmla="*/ 3598 h 20885"/>
                  <a:gd name="T60" fmla="*/ 9775 w 10201"/>
                  <a:gd name="T61" fmla="*/ 2123 h 20885"/>
                  <a:gd name="T62" fmla="*/ 10126 w 10201"/>
                  <a:gd name="T63" fmla="*/ 1544 h 20885"/>
                  <a:gd name="T64" fmla="*/ 9812 w 10201"/>
                  <a:gd name="T65" fmla="*/ 2825 h 20885"/>
                  <a:gd name="T66" fmla="*/ 9497 w 10201"/>
                  <a:gd name="T67" fmla="*/ 4444 h 20885"/>
                  <a:gd name="T68" fmla="*/ 9182 w 10201"/>
                  <a:gd name="T69" fmla="*/ 6329 h 20885"/>
                  <a:gd name="T70" fmla="*/ 8866 w 10201"/>
                  <a:gd name="T71" fmla="*/ 8396 h 20885"/>
                  <a:gd name="T72" fmla="*/ 8551 w 10201"/>
                  <a:gd name="T73" fmla="*/ 10555 h 20885"/>
                  <a:gd name="T74" fmla="*/ 8236 w 10201"/>
                  <a:gd name="T75" fmla="*/ 12711 h 20885"/>
                  <a:gd name="T76" fmla="*/ 7920 w 10201"/>
                  <a:gd name="T77" fmla="*/ 14767 h 20885"/>
                  <a:gd name="T78" fmla="*/ 7605 w 10201"/>
                  <a:gd name="T79" fmla="*/ 16635 h 20885"/>
                  <a:gd name="T80" fmla="*/ 7288 w 10201"/>
                  <a:gd name="T81" fmla="*/ 18233 h 20885"/>
                  <a:gd name="T82" fmla="*/ 6971 w 10201"/>
                  <a:gd name="T83" fmla="*/ 19494 h 20885"/>
                  <a:gd name="T84" fmla="*/ 6649 w 10201"/>
                  <a:gd name="T85" fmla="*/ 20366 h 20885"/>
                  <a:gd name="T86" fmla="*/ 6298 w 10201"/>
                  <a:gd name="T87" fmla="*/ 20829 h 20885"/>
                  <a:gd name="T88" fmla="*/ 5870 w 10201"/>
                  <a:gd name="T89" fmla="*/ 20789 h 20885"/>
                  <a:gd name="T90" fmla="*/ 5530 w 10201"/>
                  <a:gd name="T91" fmla="*/ 20274 h 20885"/>
                  <a:gd name="T92" fmla="*/ 5209 w 10201"/>
                  <a:gd name="T93" fmla="*/ 19350 h 20885"/>
                  <a:gd name="T94" fmla="*/ 4893 w 10201"/>
                  <a:gd name="T95" fmla="*/ 18042 h 20885"/>
                  <a:gd name="T96" fmla="*/ 4576 w 10201"/>
                  <a:gd name="T97" fmla="*/ 16404 h 20885"/>
                  <a:gd name="T98" fmla="*/ 4261 w 10201"/>
                  <a:gd name="T99" fmla="*/ 14506 h 20885"/>
                  <a:gd name="T100" fmla="*/ 3944 w 10201"/>
                  <a:gd name="T101" fmla="*/ 12431 h 20885"/>
                  <a:gd name="T102" fmla="*/ 3629 w 10201"/>
                  <a:gd name="T103" fmla="*/ 10270 h 20885"/>
                  <a:gd name="T104" fmla="*/ 3315 w 10201"/>
                  <a:gd name="T105" fmla="*/ 8119 h 20885"/>
                  <a:gd name="T106" fmla="*/ 2999 w 10201"/>
                  <a:gd name="T107" fmla="*/ 6070 h 20885"/>
                  <a:gd name="T108" fmla="*/ 2684 w 10201"/>
                  <a:gd name="T109" fmla="*/ 4215 h 20885"/>
                  <a:gd name="T110" fmla="*/ 2369 w 10201"/>
                  <a:gd name="T111" fmla="*/ 2636 h 20885"/>
                  <a:gd name="T112" fmla="*/ 2056 w 10201"/>
                  <a:gd name="T113" fmla="*/ 1405 h 20885"/>
                  <a:gd name="T114" fmla="*/ 1746 w 10201"/>
                  <a:gd name="T115" fmla="*/ 581 h 20885"/>
                  <a:gd name="T116" fmla="*/ 1471 w 10201"/>
                  <a:gd name="T117" fmla="*/ 216 h 20885"/>
                  <a:gd name="T118" fmla="*/ 1266 w 10201"/>
                  <a:gd name="T119" fmla="*/ 250 h 20885"/>
                  <a:gd name="T120" fmla="*/ 974 w 10201"/>
                  <a:gd name="T121" fmla="*/ 716 h 20885"/>
                  <a:gd name="T122" fmla="*/ 662 w 10201"/>
                  <a:gd name="T123" fmla="*/ 1632 h 20885"/>
                  <a:gd name="T124" fmla="*/ 348 w 10201"/>
                  <a:gd name="T125" fmla="*/ 2942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01" h="20885">
                    <a:moveTo>
                      <a:pt x="10" y="3651"/>
                    </a:moveTo>
                    <a:lnTo>
                      <a:pt x="25" y="3574"/>
                    </a:lnTo>
                    <a:lnTo>
                      <a:pt x="40" y="3496"/>
                    </a:lnTo>
                    <a:lnTo>
                      <a:pt x="55" y="3420"/>
                    </a:lnTo>
                    <a:lnTo>
                      <a:pt x="70" y="3344"/>
                    </a:lnTo>
                    <a:lnTo>
                      <a:pt x="85" y="3269"/>
                    </a:lnTo>
                    <a:lnTo>
                      <a:pt x="100" y="3194"/>
                    </a:lnTo>
                    <a:lnTo>
                      <a:pt x="115" y="3120"/>
                    </a:lnTo>
                    <a:lnTo>
                      <a:pt x="130" y="3047"/>
                    </a:lnTo>
                    <a:lnTo>
                      <a:pt x="145" y="2975"/>
                    </a:lnTo>
                    <a:lnTo>
                      <a:pt x="160" y="2903"/>
                    </a:lnTo>
                    <a:lnTo>
                      <a:pt x="176" y="2832"/>
                    </a:lnTo>
                    <a:lnTo>
                      <a:pt x="191" y="2762"/>
                    </a:lnTo>
                    <a:lnTo>
                      <a:pt x="206" y="2693"/>
                    </a:lnTo>
                    <a:lnTo>
                      <a:pt x="221" y="2624"/>
                    </a:lnTo>
                    <a:lnTo>
                      <a:pt x="236" y="2556"/>
                    </a:lnTo>
                    <a:lnTo>
                      <a:pt x="251" y="2489"/>
                    </a:lnTo>
                    <a:lnTo>
                      <a:pt x="266" y="2423"/>
                    </a:lnTo>
                    <a:lnTo>
                      <a:pt x="281" y="2357"/>
                    </a:lnTo>
                    <a:lnTo>
                      <a:pt x="296" y="2293"/>
                    </a:lnTo>
                    <a:lnTo>
                      <a:pt x="311" y="2229"/>
                    </a:lnTo>
                    <a:lnTo>
                      <a:pt x="326" y="2166"/>
                    </a:lnTo>
                    <a:lnTo>
                      <a:pt x="341" y="2104"/>
                    </a:lnTo>
                    <a:lnTo>
                      <a:pt x="356" y="2043"/>
                    </a:lnTo>
                    <a:lnTo>
                      <a:pt x="371" y="1982"/>
                    </a:lnTo>
                    <a:lnTo>
                      <a:pt x="386" y="1922"/>
                    </a:lnTo>
                    <a:lnTo>
                      <a:pt x="401" y="1863"/>
                    </a:lnTo>
                    <a:lnTo>
                      <a:pt x="417" y="1804"/>
                    </a:lnTo>
                    <a:lnTo>
                      <a:pt x="432" y="1748"/>
                    </a:lnTo>
                    <a:lnTo>
                      <a:pt x="447" y="1691"/>
                    </a:lnTo>
                    <a:lnTo>
                      <a:pt x="462" y="1635"/>
                    </a:lnTo>
                    <a:lnTo>
                      <a:pt x="477" y="1581"/>
                    </a:lnTo>
                    <a:lnTo>
                      <a:pt x="492" y="1527"/>
                    </a:lnTo>
                    <a:lnTo>
                      <a:pt x="507" y="1474"/>
                    </a:lnTo>
                    <a:lnTo>
                      <a:pt x="522" y="1422"/>
                    </a:lnTo>
                    <a:lnTo>
                      <a:pt x="537" y="1371"/>
                    </a:lnTo>
                    <a:lnTo>
                      <a:pt x="553" y="1321"/>
                    </a:lnTo>
                    <a:lnTo>
                      <a:pt x="568" y="1271"/>
                    </a:lnTo>
                    <a:lnTo>
                      <a:pt x="583" y="1223"/>
                    </a:lnTo>
                    <a:lnTo>
                      <a:pt x="600" y="1174"/>
                    </a:lnTo>
                    <a:lnTo>
                      <a:pt x="614" y="1129"/>
                    </a:lnTo>
                    <a:lnTo>
                      <a:pt x="629" y="1083"/>
                    </a:lnTo>
                    <a:lnTo>
                      <a:pt x="645" y="1038"/>
                    </a:lnTo>
                    <a:lnTo>
                      <a:pt x="660" y="994"/>
                    </a:lnTo>
                    <a:lnTo>
                      <a:pt x="675" y="951"/>
                    </a:lnTo>
                    <a:lnTo>
                      <a:pt x="690" y="909"/>
                    </a:lnTo>
                    <a:lnTo>
                      <a:pt x="706" y="868"/>
                    </a:lnTo>
                    <a:lnTo>
                      <a:pt x="721" y="828"/>
                    </a:lnTo>
                    <a:lnTo>
                      <a:pt x="736" y="788"/>
                    </a:lnTo>
                    <a:lnTo>
                      <a:pt x="751" y="750"/>
                    </a:lnTo>
                    <a:lnTo>
                      <a:pt x="767" y="712"/>
                    </a:lnTo>
                    <a:lnTo>
                      <a:pt x="782" y="676"/>
                    </a:lnTo>
                    <a:lnTo>
                      <a:pt x="797" y="641"/>
                    </a:lnTo>
                    <a:lnTo>
                      <a:pt x="813" y="606"/>
                    </a:lnTo>
                    <a:lnTo>
                      <a:pt x="829" y="572"/>
                    </a:lnTo>
                    <a:lnTo>
                      <a:pt x="844" y="540"/>
                    </a:lnTo>
                    <a:lnTo>
                      <a:pt x="859" y="508"/>
                    </a:lnTo>
                    <a:lnTo>
                      <a:pt x="875" y="477"/>
                    </a:lnTo>
                    <a:lnTo>
                      <a:pt x="890" y="446"/>
                    </a:lnTo>
                    <a:lnTo>
                      <a:pt x="907" y="417"/>
                    </a:lnTo>
                    <a:lnTo>
                      <a:pt x="922" y="390"/>
                    </a:lnTo>
                    <a:lnTo>
                      <a:pt x="937" y="362"/>
                    </a:lnTo>
                    <a:lnTo>
                      <a:pt x="953" y="336"/>
                    </a:lnTo>
                    <a:lnTo>
                      <a:pt x="969" y="311"/>
                    </a:lnTo>
                    <a:lnTo>
                      <a:pt x="985" y="286"/>
                    </a:lnTo>
                    <a:lnTo>
                      <a:pt x="1002" y="262"/>
                    </a:lnTo>
                    <a:lnTo>
                      <a:pt x="1017" y="241"/>
                    </a:lnTo>
                    <a:lnTo>
                      <a:pt x="1034" y="219"/>
                    </a:lnTo>
                    <a:lnTo>
                      <a:pt x="1050" y="198"/>
                    </a:lnTo>
                    <a:lnTo>
                      <a:pt x="1068" y="177"/>
                    </a:lnTo>
                    <a:lnTo>
                      <a:pt x="1083" y="160"/>
                    </a:lnTo>
                    <a:lnTo>
                      <a:pt x="1100" y="142"/>
                    </a:lnTo>
                    <a:lnTo>
                      <a:pt x="1120" y="123"/>
                    </a:lnTo>
                    <a:lnTo>
                      <a:pt x="1135" y="109"/>
                    </a:lnTo>
                    <a:lnTo>
                      <a:pt x="1153" y="94"/>
                    </a:lnTo>
                    <a:lnTo>
                      <a:pt x="1174" y="78"/>
                    </a:lnTo>
                    <a:lnTo>
                      <a:pt x="1189" y="67"/>
                    </a:lnTo>
                    <a:lnTo>
                      <a:pt x="1211" y="53"/>
                    </a:lnTo>
                    <a:lnTo>
                      <a:pt x="1226" y="44"/>
                    </a:lnTo>
                    <a:lnTo>
                      <a:pt x="1250" y="32"/>
                    </a:lnTo>
                    <a:lnTo>
                      <a:pt x="1265" y="25"/>
                    </a:lnTo>
                    <a:lnTo>
                      <a:pt x="1290" y="16"/>
                    </a:lnTo>
                    <a:lnTo>
                      <a:pt x="1311" y="11"/>
                    </a:lnTo>
                    <a:lnTo>
                      <a:pt x="1326" y="7"/>
                    </a:lnTo>
                    <a:lnTo>
                      <a:pt x="1355" y="2"/>
                    </a:lnTo>
                    <a:lnTo>
                      <a:pt x="1375" y="1"/>
                    </a:lnTo>
                    <a:lnTo>
                      <a:pt x="1396" y="0"/>
                    </a:lnTo>
                    <a:lnTo>
                      <a:pt x="1411" y="0"/>
                    </a:lnTo>
                    <a:lnTo>
                      <a:pt x="1439" y="3"/>
                    </a:lnTo>
                    <a:lnTo>
                      <a:pt x="1460" y="7"/>
                    </a:lnTo>
                    <a:lnTo>
                      <a:pt x="1481" y="13"/>
                    </a:lnTo>
                    <a:lnTo>
                      <a:pt x="1502" y="19"/>
                    </a:lnTo>
                    <a:lnTo>
                      <a:pt x="1522" y="27"/>
                    </a:lnTo>
                    <a:lnTo>
                      <a:pt x="1542" y="36"/>
                    </a:lnTo>
                    <a:lnTo>
                      <a:pt x="1562" y="47"/>
                    </a:lnTo>
                    <a:lnTo>
                      <a:pt x="1581" y="58"/>
                    </a:lnTo>
                    <a:lnTo>
                      <a:pt x="1600" y="71"/>
                    </a:lnTo>
                    <a:lnTo>
                      <a:pt x="1618" y="84"/>
                    </a:lnTo>
                    <a:lnTo>
                      <a:pt x="1636" y="99"/>
                    </a:lnTo>
                    <a:lnTo>
                      <a:pt x="1657" y="117"/>
                    </a:lnTo>
                    <a:lnTo>
                      <a:pt x="1672" y="131"/>
                    </a:lnTo>
                    <a:lnTo>
                      <a:pt x="1689" y="149"/>
                    </a:lnTo>
                    <a:lnTo>
                      <a:pt x="1707" y="167"/>
                    </a:lnTo>
                    <a:lnTo>
                      <a:pt x="1725" y="189"/>
                    </a:lnTo>
                    <a:lnTo>
                      <a:pt x="1740" y="207"/>
                    </a:lnTo>
                    <a:lnTo>
                      <a:pt x="1757" y="228"/>
                    </a:lnTo>
                    <a:lnTo>
                      <a:pt x="1775" y="253"/>
                    </a:lnTo>
                    <a:lnTo>
                      <a:pt x="1790" y="274"/>
                    </a:lnTo>
                    <a:lnTo>
                      <a:pt x="1806" y="297"/>
                    </a:lnTo>
                    <a:lnTo>
                      <a:pt x="1823" y="325"/>
                    </a:lnTo>
                    <a:lnTo>
                      <a:pt x="1838" y="349"/>
                    </a:lnTo>
                    <a:lnTo>
                      <a:pt x="1854" y="375"/>
                    </a:lnTo>
                    <a:lnTo>
                      <a:pt x="1870" y="405"/>
                    </a:lnTo>
                    <a:lnTo>
                      <a:pt x="1885" y="432"/>
                    </a:lnTo>
                    <a:lnTo>
                      <a:pt x="1902" y="463"/>
                    </a:lnTo>
                    <a:lnTo>
                      <a:pt x="1917" y="492"/>
                    </a:lnTo>
                    <a:lnTo>
                      <a:pt x="1932" y="524"/>
                    </a:lnTo>
                    <a:lnTo>
                      <a:pt x="1948" y="558"/>
                    </a:lnTo>
                    <a:lnTo>
                      <a:pt x="1963" y="590"/>
                    </a:lnTo>
                    <a:lnTo>
                      <a:pt x="1979" y="624"/>
                    </a:lnTo>
                    <a:lnTo>
                      <a:pt x="1995" y="661"/>
                    </a:lnTo>
                    <a:lnTo>
                      <a:pt x="2010" y="696"/>
                    </a:lnTo>
                    <a:lnTo>
                      <a:pt x="2025" y="733"/>
                    </a:lnTo>
                    <a:lnTo>
                      <a:pt x="2040" y="770"/>
                    </a:lnTo>
                    <a:lnTo>
                      <a:pt x="2056" y="809"/>
                    </a:lnTo>
                    <a:lnTo>
                      <a:pt x="2071" y="851"/>
                    </a:lnTo>
                    <a:lnTo>
                      <a:pt x="2086" y="891"/>
                    </a:lnTo>
                    <a:lnTo>
                      <a:pt x="2102" y="932"/>
                    </a:lnTo>
                    <a:lnTo>
                      <a:pt x="2117" y="975"/>
                    </a:lnTo>
                    <a:lnTo>
                      <a:pt x="2132" y="1017"/>
                    </a:lnTo>
                    <a:lnTo>
                      <a:pt x="2148" y="1062"/>
                    </a:lnTo>
                    <a:lnTo>
                      <a:pt x="2164" y="1108"/>
                    </a:lnTo>
                    <a:lnTo>
                      <a:pt x="2179" y="1155"/>
                    </a:lnTo>
                    <a:lnTo>
                      <a:pt x="2194" y="1202"/>
                    </a:lnTo>
                    <a:lnTo>
                      <a:pt x="2209" y="1249"/>
                    </a:lnTo>
                    <a:lnTo>
                      <a:pt x="2224" y="1299"/>
                    </a:lnTo>
                    <a:lnTo>
                      <a:pt x="2239" y="1348"/>
                    </a:lnTo>
                    <a:lnTo>
                      <a:pt x="2254" y="1399"/>
                    </a:lnTo>
                    <a:lnTo>
                      <a:pt x="2270" y="1452"/>
                    </a:lnTo>
                    <a:lnTo>
                      <a:pt x="2285" y="1504"/>
                    </a:lnTo>
                    <a:lnTo>
                      <a:pt x="2300" y="1557"/>
                    </a:lnTo>
                    <a:lnTo>
                      <a:pt x="2315" y="1612"/>
                    </a:lnTo>
                    <a:lnTo>
                      <a:pt x="2330" y="1666"/>
                    </a:lnTo>
                    <a:lnTo>
                      <a:pt x="2345" y="1723"/>
                    </a:lnTo>
                    <a:lnTo>
                      <a:pt x="2360" y="1780"/>
                    </a:lnTo>
                    <a:lnTo>
                      <a:pt x="2375" y="1837"/>
                    </a:lnTo>
                    <a:lnTo>
                      <a:pt x="2390" y="1895"/>
                    </a:lnTo>
                    <a:lnTo>
                      <a:pt x="2406" y="1955"/>
                    </a:lnTo>
                    <a:lnTo>
                      <a:pt x="2421" y="2015"/>
                    </a:lnTo>
                    <a:lnTo>
                      <a:pt x="2436" y="2077"/>
                    </a:lnTo>
                    <a:lnTo>
                      <a:pt x="2451" y="2139"/>
                    </a:lnTo>
                    <a:lnTo>
                      <a:pt x="2466" y="2201"/>
                    </a:lnTo>
                    <a:lnTo>
                      <a:pt x="2481" y="2264"/>
                    </a:lnTo>
                    <a:lnTo>
                      <a:pt x="2496" y="2329"/>
                    </a:lnTo>
                    <a:lnTo>
                      <a:pt x="2511" y="2394"/>
                    </a:lnTo>
                    <a:lnTo>
                      <a:pt x="2526" y="2460"/>
                    </a:lnTo>
                    <a:lnTo>
                      <a:pt x="2541" y="2526"/>
                    </a:lnTo>
                    <a:lnTo>
                      <a:pt x="2556" y="2595"/>
                    </a:lnTo>
                    <a:lnTo>
                      <a:pt x="2571" y="2663"/>
                    </a:lnTo>
                    <a:lnTo>
                      <a:pt x="2586" y="2732"/>
                    </a:lnTo>
                    <a:lnTo>
                      <a:pt x="2601" y="2801"/>
                    </a:lnTo>
                    <a:lnTo>
                      <a:pt x="2616" y="2873"/>
                    </a:lnTo>
                    <a:lnTo>
                      <a:pt x="2631" y="2944"/>
                    </a:lnTo>
                    <a:lnTo>
                      <a:pt x="2646" y="3016"/>
                    </a:lnTo>
                    <a:lnTo>
                      <a:pt x="2661" y="3088"/>
                    </a:lnTo>
                    <a:lnTo>
                      <a:pt x="2677" y="3162"/>
                    </a:lnTo>
                    <a:lnTo>
                      <a:pt x="2692" y="3236"/>
                    </a:lnTo>
                    <a:lnTo>
                      <a:pt x="2707" y="3310"/>
                    </a:lnTo>
                    <a:lnTo>
                      <a:pt x="2722" y="3387"/>
                    </a:lnTo>
                    <a:lnTo>
                      <a:pt x="2737" y="3463"/>
                    </a:lnTo>
                    <a:lnTo>
                      <a:pt x="2752" y="3540"/>
                    </a:lnTo>
                    <a:lnTo>
                      <a:pt x="2767" y="3618"/>
                    </a:lnTo>
                    <a:lnTo>
                      <a:pt x="2782" y="3696"/>
                    </a:lnTo>
                    <a:lnTo>
                      <a:pt x="2797" y="3776"/>
                    </a:lnTo>
                    <a:lnTo>
                      <a:pt x="2813" y="3853"/>
                    </a:lnTo>
                    <a:lnTo>
                      <a:pt x="2828" y="3936"/>
                    </a:lnTo>
                    <a:lnTo>
                      <a:pt x="2843" y="4017"/>
                    </a:lnTo>
                    <a:lnTo>
                      <a:pt x="2858" y="4098"/>
                    </a:lnTo>
                    <a:lnTo>
                      <a:pt x="2873" y="4180"/>
                    </a:lnTo>
                    <a:lnTo>
                      <a:pt x="2888" y="4263"/>
                    </a:lnTo>
                    <a:lnTo>
                      <a:pt x="2903" y="4346"/>
                    </a:lnTo>
                    <a:lnTo>
                      <a:pt x="2918" y="4432"/>
                    </a:lnTo>
                    <a:lnTo>
                      <a:pt x="2933" y="4516"/>
                    </a:lnTo>
                    <a:lnTo>
                      <a:pt x="2948" y="4601"/>
                    </a:lnTo>
                    <a:lnTo>
                      <a:pt x="2963" y="4687"/>
                    </a:lnTo>
                    <a:lnTo>
                      <a:pt x="2978" y="4774"/>
                    </a:lnTo>
                    <a:lnTo>
                      <a:pt x="2993" y="4860"/>
                    </a:lnTo>
                    <a:lnTo>
                      <a:pt x="3008" y="4948"/>
                    </a:lnTo>
                    <a:lnTo>
                      <a:pt x="3023" y="5036"/>
                    </a:lnTo>
                    <a:lnTo>
                      <a:pt x="3038" y="5126"/>
                    </a:lnTo>
                    <a:lnTo>
                      <a:pt x="3053" y="5215"/>
                    </a:lnTo>
                    <a:lnTo>
                      <a:pt x="3068" y="5304"/>
                    </a:lnTo>
                    <a:lnTo>
                      <a:pt x="3083" y="5395"/>
                    </a:lnTo>
                    <a:lnTo>
                      <a:pt x="3098" y="5485"/>
                    </a:lnTo>
                    <a:lnTo>
                      <a:pt x="3113" y="5576"/>
                    </a:lnTo>
                    <a:lnTo>
                      <a:pt x="3128" y="5668"/>
                    </a:lnTo>
                    <a:lnTo>
                      <a:pt x="3143" y="5760"/>
                    </a:lnTo>
                    <a:lnTo>
                      <a:pt x="3158" y="5853"/>
                    </a:lnTo>
                    <a:lnTo>
                      <a:pt x="3173" y="5946"/>
                    </a:lnTo>
                    <a:lnTo>
                      <a:pt x="3188" y="6039"/>
                    </a:lnTo>
                    <a:lnTo>
                      <a:pt x="3203" y="6133"/>
                    </a:lnTo>
                    <a:lnTo>
                      <a:pt x="3218" y="6227"/>
                    </a:lnTo>
                    <a:lnTo>
                      <a:pt x="3233" y="6322"/>
                    </a:lnTo>
                    <a:lnTo>
                      <a:pt x="3248" y="6417"/>
                    </a:lnTo>
                    <a:lnTo>
                      <a:pt x="3263" y="6514"/>
                    </a:lnTo>
                    <a:lnTo>
                      <a:pt x="3278" y="6610"/>
                    </a:lnTo>
                    <a:lnTo>
                      <a:pt x="3293" y="6706"/>
                    </a:lnTo>
                    <a:lnTo>
                      <a:pt x="3308" y="6803"/>
                    </a:lnTo>
                    <a:lnTo>
                      <a:pt x="3323" y="6900"/>
                    </a:lnTo>
                    <a:lnTo>
                      <a:pt x="3338" y="6998"/>
                    </a:lnTo>
                    <a:lnTo>
                      <a:pt x="3353" y="7095"/>
                    </a:lnTo>
                    <a:lnTo>
                      <a:pt x="3368" y="7193"/>
                    </a:lnTo>
                    <a:lnTo>
                      <a:pt x="3383" y="7292"/>
                    </a:lnTo>
                    <a:lnTo>
                      <a:pt x="3398" y="7391"/>
                    </a:lnTo>
                    <a:lnTo>
                      <a:pt x="3413" y="7490"/>
                    </a:lnTo>
                    <a:lnTo>
                      <a:pt x="3428" y="7589"/>
                    </a:lnTo>
                    <a:lnTo>
                      <a:pt x="3443" y="7689"/>
                    </a:lnTo>
                    <a:lnTo>
                      <a:pt x="3458" y="7789"/>
                    </a:lnTo>
                    <a:lnTo>
                      <a:pt x="3473" y="7889"/>
                    </a:lnTo>
                    <a:lnTo>
                      <a:pt x="3489" y="7988"/>
                    </a:lnTo>
                    <a:lnTo>
                      <a:pt x="3504" y="8090"/>
                    </a:lnTo>
                    <a:lnTo>
                      <a:pt x="3519" y="8191"/>
                    </a:lnTo>
                    <a:lnTo>
                      <a:pt x="3534" y="8292"/>
                    </a:lnTo>
                    <a:lnTo>
                      <a:pt x="3549" y="8393"/>
                    </a:lnTo>
                    <a:lnTo>
                      <a:pt x="3564" y="8496"/>
                    </a:lnTo>
                    <a:lnTo>
                      <a:pt x="3579" y="8598"/>
                    </a:lnTo>
                    <a:lnTo>
                      <a:pt x="3594" y="8698"/>
                    </a:lnTo>
                    <a:lnTo>
                      <a:pt x="3609" y="8802"/>
                    </a:lnTo>
                    <a:lnTo>
                      <a:pt x="3624" y="8904"/>
                    </a:lnTo>
                    <a:lnTo>
                      <a:pt x="3639" y="9006"/>
                    </a:lnTo>
                    <a:lnTo>
                      <a:pt x="3654" y="9109"/>
                    </a:lnTo>
                    <a:lnTo>
                      <a:pt x="3669" y="9211"/>
                    </a:lnTo>
                    <a:lnTo>
                      <a:pt x="3684" y="9314"/>
                    </a:lnTo>
                    <a:lnTo>
                      <a:pt x="3699" y="9417"/>
                    </a:lnTo>
                    <a:lnTo>
                      <a:pt x="3714" y="9520"/>
                    </a:lnTo>
                    <a:lnTo>
                      <a:pt x="3729" y="9623"/>
                    </a:lnTo>
                    <a:lnTo>
                      <a:pt x="3744" y="9726"/>
                    </a:lnTo>
                    <a:lnTo>
                      <a:pt x="3759" y="9830"/>
                    </a:lnTo>
                    <a:lnTo>
                      <a:pt x="3774" y="9933"/>
                    </a:lnTo>
                    <a:lnTo>
                      <a:pt x="3789" y="10036"/>
                    </a:lnTo>
                    <a:lnTo>
                      <a:pt x="3804" y="10140"/>
                    </a:lnTo>
                    <a:lnTo>
                      <a:pt x="3819" y="10243"/>
                    </a:lnTo>
                    <a:lnTo>
                      <a:pt x="3834" y="10347"/>
                    </a:lnTo>
                    <a:lnTo>
                      <a:pt x="3849" y="10450"/>
                    </a:lnTo>
                    <a:lnTo>
                      <a:pt x="3864" y="10554"/>
                    </a:lnTo>
                    <a:lnTo>
                      <a:pt x="3879" y="10657"/>
                    </a:lnTo>
                    <a:lnTo>
                      <a:pt x="3894" y="10761"/>
                    </a:lnTo>
                    <a:lnTo>
                      <a:pt x="3909" y="10864"/>
                    </a:lnTo>
                    <a:lnTo>
                      <a:pt x="3924" y="10967"/>
                    </a:lnTo>
                    <a:lnTo>
                      <a:pt x="3939" y="11071"/>
                    </a:lnTo>
                    <a:lnTo>
                      <a:pt x="3954" y="11174"/>
                    </a:lnTo>
                    <a:lnTo>
                      <a:pt x="3969" y="11277"/>
                    </a:lnTo>
                    <a:lnTo>
                      <a:pt x="3984" y="11380"/>
                    </a:lnTo>
                    <a:lnTo>
                      <a:pt x="3999" y="11483"/>
                    </a:lnTo>
                    <a:lnTo>
                      <a:pt x="4014" y="11586"/>
                    </a:lnTo>
                    <a:lnTo>
                      <a:pt x="4029" y="11689"/>
                    </a:lnTo>
                    <a:lnTo>
                      <a:pt x="4044" y="11791"/>
                    </a:lnTo>
                    <a:lnTo>
                      <a:pt x="4059" y="11894"/>
                    </a:lnTo>
                    <a:lnTo>
                      <a:pt x="4074" y="11996"/>
                    </a:lnTo>
                    <a:lnTo>
                      <a:pt x="4089" y="12098"/>
                    </a:lnTo>
                    <a:lnTo>
                      <a:pt x="4104" y="12200"/>
                    </a:lnTo>
                    <a:lnTo>
                      <a:pt x="4119" y="12302"/>
                    </a:lnTo>
                    <a:lnTo>
                      <a:pt x="4134" y="12404"/>
                    </a:lnTo>
                    <a:lnTo>
                      <a:pt x="4149" y="12504"/>
                    </a:lnTo>
                    <a:lnTo>
                      <a:pt x="4165" y="12606"/>
                    </a:lnTo>
                    <a:lnTo>
                      <a:pt x="4180" y="12707"/>
                    </a:lnTo>
                    <a:lnTo>
                      <a:pt x="4195" y="12807"/>
                    </a:lnTo>
                    <a:lnTo>
                      <a:pt x="4210" y="12908"/>
                    </a:lnTo>
                    <a:lnTo>
                      <a:pt x="4225" y="13008"/>
                    </a:lnTo>
                    <a:lnTo>
                      <a:pt x="4240" y="13108"/>
                    </a:lnTo>
                    <a:lnTo>
                      <a:pt x="4255" y="13208"/>
                    </a:lnTo>
                    <a:lnTo>
                      <a:pt x="4270" y="13308"/>
                    </a:lnTo>
                    <a:lnTo>
                      <a:pt x="4285" y="13407"/>
                    </a:lnTo>
                    <a:lnTo>
                      <a:pt x="4300" y="13506"/>
                    </a:lnTo>
                    <a:lnTo>
                      <a:pt x="4315" y="13605"/>
                    </a:lnTo>
                    <a:lnTo>
                      <a:pt x="4330" y="13703"/>
                    </a:lnTo>
                    <a:lnTo>
                      <a:pt x="4345" y="13801"/>
                    </a:lnTo>
                    <a:lnTo>
                      <a:pt x="4360" y="13898"/>
                    </a:lnTo>
                    <a:lnTo>
                      <a:pt x="4375" y="13996"/>
                    </a:lnTo>
                    <a:lnTo>
                      <a:pt x="4390" y="14093"/>
                    </a:lnTo>
                    <a:lnTo>
                      <a:pt x="4405" y="14189"/>
                    </a:lnTo>
                    <a:lnTo>
                      <a:pt x="4420" y="14285"/>
                    </a:lnTo>
                    <a:lnTo>
                      <a:pt x="4435" y="14381"/>
                    </a:lnTo>
                    <a:lnTo>
                      <a:pt x="4450" y="14477"/>
                    </a:lnTo>
                    <a:lnTo>
                      <a:pt x="4465" y="14571"/>
                    </a:lnTo>
                    <a:lnTo>
                      <a:pt x="4480" y="14665"/>
                    </a:lnTo>
                    <a:lnTo>
                      <a:pt x="4495" y="14760"/>
                    </a:lnTo>
                    <a:lnTo>
                      <a:pt x="4510" y="14853"/>
                    </a:lnTo>
                    <a:lnTo>
                      <a:pt x="4525" y="14947"/>
                    </a:lnTo>
                    <a:lnTo>
                      <a:pt x="4540" y="15039"/>
                    </a:lnTo>
                    <a:lnTo>
                      <a:pt x="4555" y="15132"/>
                    </a:lnTo>
                    <a:lnTo>
                      <a:pt x="4570" y="15224"/>
                    </a:lnTo>
                    <a:lnTo>
                      <a:pt x="4585" y="15315"/>
                    </a:lnTo>
                    <a:lnTo>
                      <a:pt x="4600" y="15406"/>
                    </a:lnTo>
                    <a:lnTo>
                      <a:pt x="4615" y="15497"/>
                    </a:lnTo>
                    <a:lnTo>
                      <a:pt x="4630" y="15586"/>
                    </a:lnTo>
                    <a:lnTo>
                      <a:pt x="4645" y="15676"/>
                    </a:lnTo>
                    <a:lnTo>
                      <a:pt x="4660" y="15765"/>
                    </a:lnTo>
                    <a:lnTo>
                      <a:pt x="4675" y="15852"/>
                    </a:lnTo>
                    <a:lnTo>
                      <a:pt x="4690" y="15940"/>
                    </a:lnTo>
                    <a:lnTo>
                      <a:pt x="4705" y="16027"/>
                    </a:lnTo>
                    <a:lnTo>
                      <a:pt x="4720" y="16114"/>
                    </a:lnTo>
                    <a:lnTo>
                      <a:pt x="4735" y="16200"/>
                    </a:lnTo>
                    <a:lnTo>
                      <a:pt x="4750" y="16286"/>
                    </a:lnTo>
                    <a:lnTo>
                      <a:pt x="4765" y="16371"/>
                    </a:lnTo>
                    <a:lnTo>
                      <a:pt x="4780" y="16455"/>
                    </a:lnTo>
                    <a:lnTo>
                      <a:pt x="4795" y="16539"/>
                    </a:lnTo>
                    <a:lnTo>
                      <a:pt x="4810" y="16621"/>
                    </a:lnTo>
                    <a:lnTo>
                      <a:pt x="4825" y="16704"/>
                    </a:lnTo>
                    <a:lnTo>
                      <a:pt x="4841" y="16784"/>
                    </a:lnTo>
                    <a:lnTo>
                      <a:pt x="4856" y="16867"/>
                    </a:lnTo>
                    <a:lnTo>
                      <a:pt x="4871" y="16947"/>
                    </a:lnTo>
                    <a:lnTo>
                      <a:pt x="4886" y="17027"/>
                    </a:lnTo>
                    <a:lnTo>
                      <a:pt x="4901" y="17107"/>
                    </a:lnTo>
                    <a:lnTo>
                      <a:pt x="4916" y="17184"/>
                    </a:lnTo>
                    <a:lnTo>
                      <a:pt x="4931" y="17262"/>
                    </a:lnTo>
                    <a:lnTo>
                      <a:pt x="4946" y="17340"/>
                    </a:lnTo>
                    <a:lnTo>
                      <a:pt x="4961" y="17416"/>
                    </a:lnTo>
                    <a:lnTo>
                      <a:pt x="4976" y="17492"/>
                    </a:lnTo>
                    <a:lnTo>
                      <a:pt x="4991" y="17567"/>
                    </a:lnTo>
                    <a:lnTo>
                      <a:pt x="5006" y="17642"/>
                    </a:lnTo>
                    <a:lnTo>
                      <a:pt x="5021" y="17715"/>
                    </a:lnTo>
                    <a:lnTo>
                      <a:pt x="5036" y="17788"/>
                    </a:lnTo>
                    <a:lnTo>
                      <a:pt x="5050" y="17860"/>
                    </a:lnTo>
                    <a:lnTo>
                      <a:pt x="5065" y="17932"/>
                    </a:lnTo>
                    <a:lnTo>
                      <a:pt x="5080" y="18001"/>
                    </a:lnTo>
                    <a:lnTo>
                      <a:pt x="5095" y="18071"/>
                    </a:lnTo>
                    <a:lnTo>
                      <a:pt x="5110" y="18141"/>
                    </a:lnTo>
                    <a:lnTo>
                      <a:pt x="5125" y="18209"/>
                    </a:lnTo>
                    <a:lnTo>
                      <a:pt x="5140" y="18277"/>
                    </a:lnTo>
                    <a:lnTo>
                      <a:pt x="5155" y="18343"/>
                    </a:lnTo>
                    <a:lnTo>
                      <a:pt x="5170" y="18409"/>
                    </a:lnTo>
                    <a:lnTo>
                      <a:pt x="5185" y="18474"/>
                    </a:lnTo>
                    <a:lnTo>
                      <a:pt x="5200" y="18539"/>
                    </a:lnTo>
                    <a:lnTo>
                      <a:pt x="5215" y="18603"/>
                    </a:lnTo>
                    <a:lnTo>
                      <a:pt x="5230" y="18665"/>
                    </a:lnTo>
                    <a:lnTo>
                      <a:pt x="5245" y="18727"/>
                    </a:lnTo>
                    <a:lnTo>
                      <a:pt x="5260" y="18788"/>
                    </a:lnTo>
                    <a:lnTo>
                      <a:pt x="5275" y="18849"/>
                    </a:lnTo>
                    <a:lnTo>
                      <a:pt x="5290" y="18907"/>
                    </a:lnTo>
                    <a:lnTo>
                      <a:pt x="5305" y="18966"/>
                    </a:lnTo>
                    <a:lnTo>
                      <a:pt x="5319" y="19023"/>
                    </a:lnTo>
                    <a:lnTo>
                      <a:pt x="5334" y="19080"/>
                    </a:lnTo>
                    <a:lnTo>
                      <a:pt x="5349" y="19136"/>
                    </a:lnTo>
                    <a:lnTo>
                      <a:pt x="5364" y="19190"/>
                    </a:lnTo>
                    <a:lnTo>
                      <a:pt x="5379" y="19245"/>
                    </a:lnTo>
                    <a:lnTo>
                      <a:pt x="5394" y="19297"/>
                    </a:lnTo>
                    <a:lnTo>
                      <a:pt x="5409" y="19350"/>
                    </a:lnTo>
                    <a:lnTo>
                      <a:pt x="5424" y="19402"/>
                    </a:lnTo>
                    <a:lnTo>
                      <a:pt x="5438" y="19451"/>
                    </a:lnTo>
                    <a:lnTo>
                      <a:pt x="5453" y="19501"/>
                    </a:lnTo>
                    <a:lnTo>
                      <a:pt x="5468" y="19549"/>
                    </a:lnTo>
                    <a:lnTo>
                      <a:pt x="5483" y="19597"/>
                    </a:lnTo>
                    <a:lnTo>
                      <a:pt x="5498" y="19645"/>
                    </a:lnTo>
                    <a:lnTo>
                      <a:pt x="5513" y="19688"/>
                    </a:lnTo>
                    <a:lnTo>
                      <a:pt x="5529" y="19734"/>
                    </a:lnTo>
                    <a:lnTo>
                      <a:pt x="5544" y="19779"/>
                    </a:lnTo>
                    <a:lnTo>
                      <a:pt x="5558" y="19821"/>
                    </a:lnTo>
                    <a:lnTo>
                      <a:pt x="5573" y="19864"/>
                    </a:lnTo>
                    <a:lnTo>
                      <a:pt x="5588" y="19903"/>
                    </a:lnTo>
                    <a:lnTo>
                      <a:pt x="5603" y="19944"/>
                    </a:lnTo>
                    <a:lnTo>
                      <a:pt x="5617" y="19984"/>
                    </a:lnTo>
                    <a:lnTo>
                      <a:pt x="5632" y="20020"/>
                    </a:lnTo>
                    <a:lnTo>
                      <a:pt x="5647" y="20058"/>
                    </a:lnTo>
                    <a:lnTo>
                      <a:pt x="5661" y="20094"/>
                    </a:lnTo>
                    <a:lnTo>
                      <a:pt x="5676" y="20130"/>
                    </a:lnTo>
                    <a:lnTo>
                      <a:pt x="5691" y="20164"/>
                    </a:lnTo>
                    <a:lnTo>
                      <a:pt x="5705" y="20197"/>
                    </a:lnTo>
                    <a:lnTo>
                      <a:pt x="5720" y="20229"/>
                    </a:lnTo>
                    <a:lnTo>
                      <a:pt x="5734" y="20260"/>
                    </a:lnTo>
                    <a:lnTo>
                      <a:pt x="5748" y="20288"/>
                    </a:lnTo>
                    <a:lnTo>
                      <a:pt x="5763" y="20318"/>
                    </a:lnTo>
                    <a:lnTo>
                      <a:pt x="5778" y="20345"/>
                    </a:lnTo>
                    <a:lnTo>
                      <a:pt x="5792" y="20372"/>
                    </a:lnTo>
                    <a:lnTo>
                      <a:pt x="5806" y="20398"/>
                    </a:lnTo>
                    <a:lnTo>
                      <a:pt x="5821" y="20422"/>
                    </a:lnTo>
                    <a:lnTo>
                      <a:pt x="5835" y="20446"/>
                    </a:lnTo>
                    <a:lnTo>
                      <a:pt x="5849" y="20469"/>
                    </a:lnTo>
                    <a:lnTo>
                      <a:pt x="5863" y="20490"/>
                    </a:lnTo>
                    <a:lnTo>
                      <a:pt x="5877" y="20510"/>
                    </a:lnTo>
                    <a:lnTo>
                      <a:pt x="5891" y="20530"/>
                    </a:lnTo>
                    <a:lnTo>
                      <a:pt x="5904" y="20548"/>
                    </a:lnTo>
                    <a:lnTo>
                      <a:pt x="5918" y="20565"/>
                    </a:lnTo>
                    <a:lnTo>
                      <a:pt x="5931" y="20581"/>
                    </a:lnTo>
                    <a:lnTo>
                      <a:pt x="5944" y="20596"/>
                    </a:lnTo>
                    <a:lnTo>
                      <a:pt x="5958" y="20610"/>
                    </a:lnTo>
                    <a:lnTo>
                      <a:pt x="5968" y="20619"/>
                    </a:lnTo>
                    <a:lnTo>
                      <a:pt x="5983" y="20633"/>
                    </a:lnTo>
                    <a:lnTo>
                      <a:pt x="5995" y="20644"/>
                    </a:lnTo>
                    <a:lnTo>
                      <a:pt x="6007" y="20654"/>
                    </a:lnTo>
                    <a:lnTo>
                      <a:pt x="6016" y="20659"/>
                    </a:lnTo>
                    <a:lnTo>
                      <a:pt x="6031" y="20669"/>
                    </a:lnTo>
                    <a:lnTo>
                      <a:pt x="6042" y="20675"/>
                    </a:lnTo>
                    <a:lnTo>
                      <a:pt x="6048" y="20677"/>
                    </a:lnTo>
                    <a:lnTo>
                      <a:pt x="6063" y="20684"/>
                    </a:lnTo>
                    <a:lnTo>
                      <a:pt x="6073" y="20688"/>
                    </a:lnTo>
                    <a:lnTo>
                      <a:pt x="6077" y="20689"/>
                    </a:lnTo>
                    <a:lnTo>
                      <a:pt x="6092" y="20693"/>
                    </a:lnTo>
                    <a:lnTo>
                      <a:pt x="6095" y="20692"/>
                    </a:lnTo>
                    <a:lnTo>
                      <a:pt x="6104" y="20693"/>
                    </a:lnTo>
                    <a:lnTo>
                      <a:pt x="6120" y="20694"/>
                    </a:lnTo>
                    <a:lnTo>
                      <a:pt x="6122" y="20693"/>
                    </a:lnTo>
                    <a:lnTo>
                      <a:pt x="6131" y="20691"/>
                    </a:lnTo>
                    <a:lnTo>
                      <a:pt x="6146" y="20689"/>
                    </a:lnTo>
                    <a:lnTo>
                      <a:pt x="6149" y="20688"/>
                    </a:lnTo>
                    <a:lnTo>
                      <a:pt x="6158" y="20684"/>
                    </a:lnTo>
                    <a:lnTo>
                      <a:pt x="6168" y="20680"/>
                    </a:lnTo>
                    <a:lnTo>
                      <a:pt x="6183" y="20674"/>
                    </a:lnTo>
                    <a:lnTo>
                      <a:pt x="6188" y="20671"/>
                    </a:lnTo>
                    <a:lnTo>
                      <a:pt x="6199" y="20664"/>
                    </a:lnTo>
                    <a:lnTo>
                      <a:pt x="6210" y="20657"/>
                    </a:lnTo>
                    <a:lnTo>
                      <a:pt x="6222" y="20648"/>
                    </a:lnTo>
                    <a:lnTo>
                      <a:pt x="6233" y="20639"/>
                    </a:lnTo>
                    <a:lnTo>
                      <a:pt x="6246" y="20628"/>
                    </a:lnTo>
                    <a:lnTo>
                      <a:pt x="6258" y="20616"/>
                    </a:lnTo>
                    <a:lnTo>
                      <a:pt x="6271" y="20604"/>
                    </a:lnTo>
                    <a:lnTo>
                      <a:pt x="6283" y="20590"/>
                    </a:lnTo>
                    <a:lnTo>
                      <a:pt x="6295" y="20576"/>
                    </a:lnTo>
                    <a:lnTo>
                      <a:pt x="6310" y="20558"/>
                    </a:lnTo>
                    <a:lnTo>
                      <a:pt x="6323" y="20541"/>
                    </a:lnTo>
                    <a:lnTo>
                      <a:pt x="6337" y="20523"/>
                    </a:lnTo>
                    <a:lnTo>
                      <a:pt x="6350" y="20504"/>
                    </a:lnTo>
                    <a:lnTo>
                      <a:pt x="6364" y="20483"/>
                    </a:lnTo>
                    <a:lnTo>
                      <a:pt x="6377" y="20463"/>
                    </a:lnTo>
                    <a:lnTo>
                      <a:pt x="6392" y="20439"/>
                    </a:lnTo>
                    <a:lnTo>
                      <a:pt x="6406" y="20415"/>
                    </a:lnTo>
                    <a:lnTo>
                      <a:pt x="6420" y="20390"/>
                    </a:lnTo>
                    <a:lnTo>
                      <a:pt x="6435" y="20365"/>
                    </a:lnTo>
                    <a:lnTo>
                      <a:pt x="6448" y="20338"/>
                    </a:lnTo>
                    <a:lnTo>
                      <a:pt x="6463" y="20309"/>
                    </a:lnTo>
                    <a:lnTo>
                      <a:pt x="6478" y="20281"/>
                    </a:lnTo>
                    <a:lnTo>
                      <a:pt x="6492" y="20251"/>
                    </a:lnTo>
                    <a:lnTo>
                      <a:pt x="6507" y="20220"/>
                    </a:lnTo>
                    <a:lnTo>
                      <a:pt x="6521" y="20188"/>
                    </a:lnTo>
                    <a:lnTo>
                      <a:pt x="6536" y="20154"/>
                    </a:lnTo>
                    <a:lnTo>
                      <a:pt x="6550" y="20120"/>
                    </a:lnTo>
                    <a:lnTo>
                      <a:pt x="6565" y="20085"/>
                    </a:lnTo>
                    <a:lnTo>
                      <a:pt x="6580" y="20048"/>
                    </a:lnTo>
                    <a:lnTo>
                      <a:pt x="6594" y="20011"/>
                    </a:lnTo>
                    <a:lnTo>
                      <a:pt x="6609" y="19973"/>
                    </a:lnTo>
                    <a:lnTo>
                      <a:pt x="6624" y="19934"/>
                    </a:lnTo>
                    <a:lnTo>
                      <a:pt x="6638" y="19893"/>
                    </a:lnTo>
                    <a:lnTo>
                      <a:pt x="6653" y="19852"/>
                    </a:lnTo>
                    <a:lnTo>
                      <a:pt x="6668" y="19810"/>
                    </a:lnTo>
                    <a:lnTo>
                      <a:pt x="6684" y="19766"/>
                    </a:lnTo>
                    <a:lnTo>
                      <a:pt x="6698" y="19723"/>
                    </a:lnTo>
                    <a:lnTo>
                      <a:pt x="6713" y="19678"/>
                    </a:lnTo>
                    <a:lnTo>
                      <a:pt x="6728" y="19632"/>
                    </a:lnTo>
                    <a:lnTo>
                      <a:pt x="6743" y="19585"/>
                    </a:lnTo>
                    <a:lnTo>
                      <a:pt x="6758" y="19537"/>
                    </a:lnTo>
                    <a:lnTo>
                      <a:pt x="6773" y="19488"/>
                    </a:lnTo>
                    <a:lnTo>
                      <a:pt x="6788" y="19439"/>
                    </a:lnTo>
                    <a:lnTo>
                      <a:pt x="6802" y="19388"/>
                    </a:lnTo>
                    <a:lnTo>
                      <a:pt x="6817" y="19337"/>
                    </a:lnTo>
                    <a:lnTo>
                      <a:pt x="6832" y="19284"/>
                    </a:lnTo>
                    <a:lnTo>
                      <a:pt x="6847" y="19231"/>
                    </a:lnTo>
                    <a:lnTo>
                      <a:pt x="6862" y="19177"/>
                    </a:lnTo>
                    <a:lnTo>
                      <a:pt x="6877" y="19122"/>
                    </a:lnTo>
                    <a:lnTo>
                      <a:pt x="6892" y="19066"/>
                    </a:lnTo>
                    <a:lnTo>
                      <a:pt x="6907" y="19008"/>
                    </a:lnTo>
                    <a:lnTo>
                      <a:pt x="6922" y="18950"/>
                    </a:lnTo>
                    <a:lnTo>
                      <a:pt x="6936" y="18892"/>
                    </a:lnTo>
                    <a:lnTo>
                      <a:pt x="6951" y="18833"/>
                    </a:lnTo>
                    <a:lnTo>
                      <a:pt x="6966" y="18773"/>
                    </a:lnTo>
                    <a:lnTo>
                      <a:pt x="6981" y="18711"/>
                    </a:lnTo>
                    <a:lnTo>
                      <a:pt x="6996" y="18649"/>
                    </a:lnTo>
                    <a:lnTo>
                      <a:pt x="7011" y="18586"/>
                    </a:lnTo>
                    <a:lnTo>
                      <a:pt x="7026" y="18523"/>
                    </a:lnTo>
                    <a:lnTo>
                      <a:pt x="7041" y="18458"/>
                    </a:lnTo>
                    <a:lnTo>
                      <a:pt x="7056" y="18393"/>
                    </a:lnTo>
                    <a:lnTo>
                      <a:pt x="7071" y="18326"/>
                    </a:lnTo>
                    <a:lnTo>
                      <a:pt x="7086" y="18259"/>
                    </a:lnTo>
                    <a:lnTo>
                      <a:pt x="7101" y="18192"/>
                    </a:lnTo>
                    <a:lnTo>
                      <a:pt x="7116" y="18124"/>
                    </a:lnTo>
                    <a:lnTo>
                      <a:pt x="7131" y="18054"/>
                    </a:lnTo>
                    <a:lnTo>
                      <a:pt x="7146" y="17984"/>
                    </a:lnTo>
                    <a:lnTo>
                      <a:pt x="7161" y="17914"/>
                    </a:lnTo>
                    <a:lnTo>
                      <a:pt x="7175" y="17842"/>
                    </a:lnTo>
                    <a:lnTo>
                      <a:pt x="7190" y="17770"/>
                    </a:lnTo>
                    <a:lnTo>
                      <a:pt x="7205" y="17696"/>
                    </a:lnTo>
                    <a:lnTo>
                      <a:pt x="7220" y="17623"/>
                    </a:lnTo>
                    <a:lnTo>
                      <a:pt x="7235" y="17549"/>
                    </a:lnTo>
                    <a:lnTo>
                      <a:pt x="7250" y="17473"/>
                    </a:lnTo>
                    <a:lnTo>
                      <a:pt x="7265" y="17397"/>
                    </a:lnTo>
                    <a:lnTo>
                      <a:pt x="7280" y="17321"/>
                    </a:lnTo>
                    <a:lnTo>
                      <a:pt x="7295" y="17243"/>
                    </a:lnTo>
                    <a:lnTo>
                      <a:pt x="7310" y="17165"/>
                    </a:lnTo>
                    <a:lnTo>
                      <a:pt x="7325" y="17087"/>
                    </a:lnTo>
                    <a:lnTo>
                      <a:pt x="7340" y="17008"/>
                    </a:lnTo>
                    <a:lnTo>
                      <a:pt x="7356" y="16926"/>
                    </a:lnTo>
                    <a:lnTo>
                      <a:pt x="7371" y="16847"/>
                    </a:lnTo>
                    <a:lnTo>
                      <a:pt x="7386" y="16765"/>
                    </a:lnTo>
                    <a:lnTo>
                      <a:pt x="7401" y="16683"/>
                    </a:lnTo>
                    <a:lnTo>
                      <a:pt x="7416" y="16600"/>
                    </a:lnTo>
                    <a:lnTo>
                      <a:pt x="7431" y="16517"/>
                    </a:lnTo>
                    <a:lnTo>
                      <a:pt x="7446" y="16434"/>
                    </a:lnTo>
                    <a:lnTo>
                      <a:pt x="7461" y="16350"/>
                    </a:lnTo>
                    <a:lnTo>
                      <a:pt x="7476" y="16265"/>
                    </a:lnTo>
                    <a:lnTo>
                      <a:pt x="7491" y="16179"/>
                    </a:lnTo>
                    <a:lnTo>
                      <a:pt x="7506" y="16093"/>
                    </a:lnTo>
                    <a:lnTo>
                      <a:pt x="7521" y="16006"/>
                    </a:lnTo>
                    <a:lnTo>
                      <a:pt x="7536" y="15918"/>
                    </a:lnTo>
                    <a:lnTo>
                      <a:pt x="7551" y="15830"/>
                    </a:lnTo>
                    <a:lnTo>
                      <a:pt x="7566" y="15742"/>
                    </a:lnTo>
                    <a:lnTo>
                      <a:pt x="7581" y="15654"/>
                    </a:lnTo>
                    <a:lnTo>
                      <a:pt x="7596" y="15564"/>
                    </a:lnTo>
                    <a:lnTo>
                      <a:pt x="7611" y="15474"/>
                    </a:lnTo>
                    <a:lnTo>
                      <a:pt x="7626" y="15384"/>
                    </a:lnTo>
                    <a:lnTo>
                      <a:pt x="7641" y="15292"/>
                    </a:lnTo>
                    <a:lnTo>
                      <a:pt x="7656" y="15201"/>
                    </a:lnTo>
                    <a:lnTo>
                      <a:pt x="7671" y="15109"/>
                    </a:lnTo>
                    <a:lnTo>
                      <a:pt x="7686" y="15016"/>
                    </a:lnTo>
                    <a:lnTo>
                      <a:pt x="7701" y="14923"/>
                    </a:lnTo>
                    <a:lnTo>
                      <a:pt x="7716" y="14830"/>
                    </a:lnTo>
                    <a:lnTo>
                      <a:pt x="7731" y="14736"/>
                    </a:lnTo>
                    <a:lnTo>
                      <a:pt x="7746" y="14642"/>
                    </a:lnTo>
                    <a:lnTo>
                      <a:pt x="7761" y="14547"/>
                    </a:lnTo>
                    <a:lnTo>
                      <a:pt x="7776" y="14452"/>
                    </a:lnTo>
                    <a:lnTo>
                      <a:pt x="7791" y="14357"/>
                    </a:lnTo>
                    <a:lnTo>
                      <a:pt x="7806" y="14262"/>
                    </a:lnTo>
                    <a:lnTo>
                      <a:pt x="7821" y="14165"/>
                    </a:lnTo>
                    <a:lnTo>
                      <a:pt x="7836" y="14069"/>
                    </a:lnTo>
                    <a:lnTo>
                      <a:pt x="7851" y="13972"/>
                    </a:lnTo>
                    <a:lnTo>
                      <a:pt x="7866" y="13874"/>
                    </a:lnTo>
                    <a:lnTo>
                      <a:pt x="7881" y="13777"/>
                    </a:lnTo>
                    <a:lnTo>
                      <a:pt x="7896" y="13678"/>
                    </a:lnTo>
                    <a:lnTo>
                      <a:pt x="7911" y="13580"/>
                    </a:lnTo>
                    <a:lnTo>
                      <a:pt x="7926" y="13481"/>
                    </a:lnTo>
                    <a:lnTo>
                      <a:pt x="7941" y="13382"/>
                    </a:lnTo>
                    <a:lnTo>
                      <a:pt x="7956" y="13283"/>
                    </a:lnTo>
                    <a:lnTo>
                      <a:pt x="7971" y="13183"/>
                    </a:lnTo>
                    <a:lnTo>
                      <a:pt x="7986" y="13084"/>
                    </a:lnTo>
                    <a:lnTo>
                      <a:pt x="8001" y="12983"/>
                    </a:lnTo>
                    <a:lnTo>
                      <a:pt x="8016" y="12883"/>
                    </a:lnTo>
                    <a:lnTo>
                      <a:pt x="8032" y="12781"/>
                    </a:lnTo>
                    <a:lnTo>
                      <a:pt x="8047" y="12682"/>
                    </a:lnTo>
                    <a:lnTo>
                      <a:pt x="8062" y="12581"/>
                    </a:lnTo>
                    <a:lnTo>
                      <a:pt x="8076" y="12480"/>
                    </a:lnTo>
                    <a:lnTo>
                      <a:pt x="8092" y="12378"/>
                    </a:lnTo>
                    <a:lnTo>
                      <a:pt x="8106" y="12277"/>
                    </a:lnTo>
                    <a:lnTo>
                      <a:pt x="8121" y="12175"/>
                    </a:lnTo>
                    <a:lnTo>
                      <a:pt x="8136" y="12073"/>
                    </a:lnTo>
                    <a:lnTo>
                      <a:pt x="8151" y="11971"/>
                    </a:lnTo>
                    <a:lnTo>
                      <a:pt x="8166" y="11868"/>
                    </a:lnTo>
                    <a:lnTo>
                      <a:pt x="8181" y="11766"/>
                    </a:lnTo>
                    <a:lnTo>
                      <a:pt x="8196" y="11663"/>
                    </a:lnTo>
                    <a:lnTo>
                      <a:pt x="8211" y="11560"/>
                    </a:lnTo>
                    <a:lnTo>
                      <a:pt x="8226" y="11458"/>
                    </a:lnTo>
                    <a:lnTo>
                      <a:pt x="8241" y="11355"/>
                    </a:lnTo>
                    <a:lnTo>
                      <a:pt x="8256" y="11251"/>
                    </a:lnTo>
                    <a:lnTo>
                      <a:pt x="8271" y="11148"/>
                    </a:lnTo>
                    <a:lnTo>
                      <a:pt x="8286" y="11045"/>
                    </a:lnTo>
                    <a:lnTo>
                      <a:pt x="8301" y="10942"/>
                    </a:lnTo>
                    <a:lnTo>
                      <a:pt x="8316" y="10838"/>
                    </a:lnTo>
                    <a:lnTo>
                      <a:pt x="8331" y="10735"/>
                    </a:lnTo>
                    <a:lnTo>
                      <a:pt x="8346" y="10631"/>
                    </a:lnTo>
                    <a:lnTo>
                      <a:pt x="8361" y="10528"/>
                    </a:lnTo>
                    <a:lnTo>
                      <a:pt x="8376" y="10425"/>
                    </a:lnTo>
                    <a:lnTo>
                      <a:pt x="8391" y="10321"/>
                    </a:lnTo>
                    <a:lnTo>
                      <a:pt x="8406" y="10218"/>
                    </a:lnTo>
                    <a:lnTo>
                      <a:pt x="8421" y="10114"/>
                    </a:lnTo>
                    <a:lnTo>
                      <a:pt x="8436" y="10011"/>
                    </a:lnTo>
                    <a:lnTo>
                      <a:pt x="8451" y="9907"/>
                    </a:lnTo>
                    <a:lnTo>
                      <a:pt x="8466" y="9804"/>
                    </a:lnTo>
                    <a:lnTo>
                      <a:pt x="8481" y="9701"/>
                    </a:lnTo>
                    <a:lnTo>
                      <a:pt x="8496" y="9598"/>
                    </a:lnTo>
                    <a:lnTo>
                      <a:pt x="8511" y="9495"/>
                    </a:lnTo>
                    <a:lnTo>
                      <a:pt x="8526" y="9392"/>
                    </a:lnTo>
                    <a:lnTo>
                      <a:pt x="8541" y="9289"/>
                    </a:lnTo>
                    <a:lnTo>
                      <a:pt x="8556" y="9186"/>
                    </a:lnTo>
                    <a:lnTo>
                      <a:pt x="8571" y="9083"/>
                    </a:lnTo>
                    <a:lnTo>
                      <a:pt x="8586" y="8981"/>
                    </a:lnTo>
                    <a:lnTo>
                      <a:pt x="8601" y="8878"/>
                    </a:lnTo>
                    <a:lnTo>
                      <a:pt x="8616" y="8776"/>
                    </a:lnTo>
                    <a:lnTo>
                      <a:pt x="8631" y="8674"/>
                    </a:lnTo>
                    <a:lnTo>
                      <a:pt x="8646" y="8572"/>
                    </a:lnTo>
                    <a:lnTo>
                      <a:pt x="8662" y="8470"/>
                    </a:lnTo>
                    <a:lnTo>
                      <a:pt x="8676" y="8369"/>
                    </a:lnTo>
                    <a:lnTo>
                      <a:pt x="8692" y="8267"/>
                    </a:lnTo>
                    <a:lnTo>
                      <a:pt x="8708" y="8165"/>
                    </a:lnTo>
                    <a:lnTo>
                      <a:pt x="8723" y="8065"/>
                    </a:lnTo>
                    <a:lnTo>
                      <a:pt x="8738" y="7964"/>
                    </a:lnTo>
                    <a:lnTo>
                      <a:pt x="8753" y="7864"/>
                    </a:lnTo>
                    <a:lnTo>
                      <a:pt x="8768" y="7764"/>
                    </a:lnTo>
                    <a:lnTo>
                      <a:pt x="8783" y="7664"/>
                    </a:lnTo>
                    <a:lnTo>
                      <a:pt x="8798" y="7564"/>
                    </a:lnTo>
                    <a:lnTo>
                      <a:pt x="8813" y="7465"/>
                    </a:lnTo>
                    <a:lnTo>
                      <a:pt x="8828" y="7366"/>
                    </a:lnTo>
                    <a:lnTo>
                      <a:pt x="8843" y="7267"/>
                    </a:lnTo>
                    <a:lnTo>
                      <a:pt x="8858" y="7169"/>
                    </a:lnTo>
                    <a:lnTo>
                      <a:pt x="8873" y="7071"/>
                    </a:lnTo>
                    <a:lnTo>
                      <a:pt x="8888" y="6973"/>
                    </a:lnTo>
                    <a:lnTo>
                      <a:pt x="8903" y="6876"/>
                    </a:lnTo>
                    <a:lnTo>
                      <a:pt x="8918" y="6779"/>
                    </a:lnTo>
                    <a:lnTo>
                      <a:pt x="8933" y="6682"/>
                    </a:lnTo>
                    <a:lnTo>
                      <a:pt x="8948" y="6586"/>
                    </a:lnTo>
                    <a:lnTo>
                      <a:pt x="8963" y="6490"/>
                    </a:lnTo>
                    <a:lnTo>
                      <a:pt x="8978" y="6394"/>
                    </a:lnTo>
                    <a:lnTo>
                      <a:pt x="8993" y="6299"/>
                    </a:lnTo>
                    <a:lnTo>
                      <a:pt x="9008" y="6204"/>
                    </a:lnTo>
                    <a:lnTo>
                      <a:pt x="9023" y="6110"/>
                    </a:lnTo>
                    <a:lnTo>
                      <a:pt x="9038" y="6016"/>
                    </a:lnTo>
                    <a:lnTo>
                      <a:pt x="9053" y="5923"/>
                    </a:lnTo>
                    <a:lnTo>
                      <a:pt x="9068" y="5830"/>
                    </a:lnTo>
                    <a:lnTo>
                      <a:pt x="9083" y="5737"/>
                    </a:lnTo>
                    <a:lnTo>
                      <a:pt x="9098" y="5645"/>
                    </a:lnTo>
                    <a:lnTo>
                      <a:pt x="9113" y="5554"/>
                    </a:lnTo>
                    <a:lnTo>
                      <a:pt x="9128" y="5463"/>
                    </a:lnTo>
                    <a:lnTo>
                      <a:pt x="9143" y="5372"/>
                    </a:lnTo>
                    <a:lnTo>
                      <a:pt x="9158" y="5282"/>
                    </a:lnTo>
                    <a:lnTo>
                      <a:pt x="9173" y="5193"/>
                    </a:lnTo>
                    <a:lnTo>
                      <a:pt x="9188" y="5104"/>
                    </a:lnTo>
                    <a:lnTo>
                      <a:pt x="9203" y="5015"/>
                    </a:lnTo>
                    <a:lnTo>
                      <a:pt x="9218" y="4926"/>
                    </a:lnTo>
                    <a:lnTo>
                      <a:pt x="9233" y="4839"/>
                    </a:lnTo>
                    <a:lnTo>
                      <a:pt x="9248" y="4752"/>
                    </a:lnTo>
                    <a:lnTo>
                      <a:pt x="9263" y="4666"/>
                    </a:lnTo>
                    <a:lnTo>
                      <a:pt x="9278" y="4580"/>
                    </a:lnTo>
                    <a:lnTo>
                      <a:pt x="9293" y="4495"/>
                    </a:lnTo>
                    <a:lnTo>
                      <a:pt x="9308" y="4411"/>
                    </a:lnTo>
                    <a:lnTo>
                      <a:pt x="9323" y="4327"/>
                    </a:lnTo>
                    <a:lnTo>
                      <a:pt x="9338" y="4243"/>
                    </a:lnTo>
                    <a:lnTo>
                      <a:pt x="9353" y="4160"/>
                    </a:lnTo>
                    <a:lnTo>
                      <a:pt x="9368" y="4078"/>
                    </a:lnTo>
                    <a:lnTo>
                      <a:pt x="9384" y="3995"/>
                    </a:lnTo>
                    <a:lnTo>
                      <a:pt x="9399" y="3916"/>
                    </a:lnTo>
                    <a:lnTo>
                      <a:pt x="9414" y="3836"/>
                    </a:lnTo>
                    <a:lnTo>
                      <a:pt x="9429" y="3756"/>
                    </a:lnTo>
                    <a:lnTo>
                      <a:pt x="9444" y="3677"/>
                    </a:lnTo>
                    <a:lnTo>
                      <a:pt x="9459" y="3598"/>
                    </a:lnTo>
                    <a:lnTo>
                      <a:pt x="9474" y="3521"/>
                    </a:lnTo>
                    <a:lnTo>
                      <a:pt x="9489" y="3444"/>
                    </a:lnTo>
                    <a:lnTo>
                      <a:pt x="9504" y="3368"/>
                    </a:lnTo>
                    <a:lnTo>
                      <a:pt x="9519" y="3293"/>
                    </a:lnTo>
                    <a:lnTo>
                      <a:pt x="9534" y="3218"/>
                    </a:lnTo>
                    <a:lnTo>
                      <a:pt x="9549" y="3143"/>
                    </a:lnTo>
                    <a:lnTo>
                      <a:pt x="9564" y="3070"/>
                    </a:lnTo>
                    <a:lnTo>
                      <a:pt x="9579" y="2998"/>
                    </a:lnTo>
                    <a:lnTo>
                      <a:pt x="9594" y="2926"/>
                    </a:lnTo>
                    <a:lnTo>
                      <a:pt x="9610" y="2855"/>
                    </a:lnTo>
                    <a:lnTo>
                      <a:pt x="9625" y="2784"/>
                    </a:lnTo>
                    <a:lnTo>
                      <a:pt x="9640" y="2714"/>
                    </a:lnTo>
                    <a:lnTo>
                      <a:pt x="9655" y="2646"/>
                    </a:lnTo>
                    <a:lnTo>
                      <a:pt x="9670" y="2578"/>
                    </a:lnTo>
                    <a:lnTo>
                      <a:pt x="9685" y="2510"/>
                    </a:lnTo>
                    <a:lnTo>
                      <a:pt x="9700" y="2444"/>
                    </a:lnTo>
                    <a:lnTo>
                      <a:pt x="9715" y="2378"/>
                    </a:lnTo>
                    <a:lnTo>
                      <a:pt x="9730" y="2313"/>
                    </a:lnTo>
                    <a:lnTo>
                      <a:pt x="9745" y="2249"/>
                    </a:lnTo>
                    <a:lnTo>
                      <a:pt x="9760" y="2186"/>
                    </a:lnTo>
                    <a:lnTo>
                      <a:pt x="9775" y="2123"/>
                    </a:lnTo>
                    <a:lnTo>
                      <a:pt x="9790" y="2062"/>
                    </a:lnTo>
                    <a:lnTo>
                      <a:pt x="9805" y="2001"/>
                    </a:lnTo>
                    <a:lnTo>
                      <a:pt x="9820" y="1941"/>
                    </a:lnTo>
                    <a:lnTo>
                      <a:pt x="9835" y="1882"/>
                    </a:lnTo>
                    <a:lnTo>
                      <a:pt x="9851" y="1823"/>
                    </a:lnTo>
                    <a:lnTo>
                      <a:pt x="9866" y="1766"/>
                    </a:lnTo>
                    <a:lnTo>
                      <a:pt x="9881" y="1709"/>
                    </a:lnTo>
                    <a:lnTo>
                      <a:pt x="9896" y="1653"/>
                    </a:lnTo>
                    <a:lnTo>
                      <a:pt x="9911" y="1598"/>
                    </a:lnTo>
                    <a:lnTo>
                      <a:pt x="9926" y="1544"/>
                    </a:lnTo>
                    <a:lnTo>
                      <a:pt x="9941" y="1491"/>
                    </a:lnTo>
                    <a:lnTo>
                      <a:pt x="9956" y="1439"/>
                    </a:lnTo>
                    <a:lnTo>
                      <a:pt x="9971" y="1387"/>
                    </a:lnTo>
                    <a:lnTo>
                      <a:pt x="9987" y="1337"/>
                    </a:lnTo>
                    <a:lnTo>
                      <a:pt x="10002" y="1287"/>
                    </a:lnTo>
                    <a:cubicBezTo>
                      <a:pt x="10017" y="1237"/>
                      <a:pt x="10071" y="1208"/>
                      <a:pt x="10122" y="1224"/>
                    </a:cubicBezTo>
                    <a:cubicBezTo>
                      <a:pt x="10172" y="1239"/>
                      <a:pt x="10201" y="1293"/>
                      <a:pt x="10185" y="1344"/>
                    </a:cubicBezTo>
                    <a:lnTo>
                      <a:pt x="10170" y="1392"/>
                    </a:lnTo>
                    <a:lnTo>
                      <a:pt x="10156" y="1442"/>
                    </a:lnTo>
                    <a:lnTo>
                      <a:pt x="10141" y="1492"/>
                    </a:lnTo>
                    <a:lnTo>
                      <a:pt x="10126" y="1544"/>
                    </a:lnTo>
                    <a:lnTo>
                      <a:pt x="10111" y="1597"/>
                    </a:lnTo>
                    <a:lnTo>
                      <a:pt x="10096" y="1649"/>
                    </a:lnTo>
                    <a:lnTo>
                      <a:pt x="10081" y="1704"/>
                    </a:lnTo>
                    <a:lnTo>
                      <a:pt x="10066" y="1758"/>
                    </a:lnTo>
                    <a:lnTo>
                      <a:pt x="10051" y="1815"/>
                    </a:lnTo>
                    <a:lnTo>
                      <a:pt x="10036" y="1872"/>
                    </a:lnTo>
                    <a:lnTo>
                      <a:pt x="10022" y="1929"/>
                    </a:lnTo>
                    <a:lnTo>
                      <a:pt x="10007" y="1988"/>
                    </a:lnTo>
                    <a:lnTo>
                      <a:pt x="9992" y="2046"/>
                    </a:lnTo>
                    <a:lnTo>
                      <a:pt x="9977" y="2107"/>
                    </a:lnTo>
                    <a:lnTo>
                      <a:pt x="9962" y="2168"/>
                    </a:lnTo>
                    <a:lnTo>
                      <a:pt x="9947" y="2231"/>
                    </a:lnTo>
                    <a:lnTo>
                      <a:pt x="9932" y="2294"/>
                    </a:lnTo>
                    <a:lnTo>
                      <a:pt x="9917" y="2356"/>
                    </a:lnTo>
                    <a:lnTo>
                      <a:pt x="9902" y="2421"/>
                    </a:lnTo>
                    <a:lnTo>
                      <a:pt x="9887" y="2487"/>
                    </a:lnTo>
                    <a:lnTo>
                      <a:pt x="9872" y="2552"/>
                    </a:lnTo>
                    <a:lnTo>
                      <a:pt x="9857" y="2619"/>
                    </a:lnTo>
                    <a:lnTo>
                      <a:pt x="9842" y="2687"/>
                    </a:lnTo>
                    <a:lnTo>
                      <a:pt x="9827" y="2755"/>
                    </a:lnTo>
                    <a:lnTo>
                      <a:pt x="9812" y="2825"/>
                    </a:lnTo>
                    <a:lnTo>
                      <a:pt x="9797" y="2894"/>
                    </a:lnTo>
                    <a:lnTo>
                      <a:pt x="9782" y="2965"/>
                    </a:lnTo>
                    <a:lnTo>
                      <a:pt x="9767" y="3037"/>
                    </a:lnTo>
                    <a:lnTo>
                      <a:pt x="9753" y="3109"/>
                    </a:lnTo>
                    <a:lnTo>
                      <a:pt x="9738" y="3182"/>
                    </a:lnTo>
                    <a:lnTo>
                      <a:pt x="9723" y="3255"/>
                    </a:lnTo>
                    <a:lnTo>
                      <a:pt x="9708" y="3330"/>
                    </a:lnTo>
                    <a:lnTo>
                      <a:pt x="9693" y="3405"/>
                    </a:lnTo>
                    <a:lnTo>
                      <a:pt x="9678" y="3481"/>
                    </a:lnTo>
                    <a:lnTo>
                      <a:pt x="9663" y="3558"/>
                    </a:lnTo>
                    <a:lnTo>
                      <a:pt x="9648" y="3635"/>
                    </a:lnTo>
                    <a:lnTo>
                      <a:pt x="9633" y="3712"/>
                    </a:lnTo>
                    <a:lnTo>
                      <a:pt x="9618" y="3791"/>
                    </a:lnTo>
                    <a:lnTo>
                      <a:pt x="9603" y="3871"/>
                    </a:lnTo>
                    <a:lnTo>
                      <a:pt x="9588" y="3951"/>
                    </a:lnTo>
                    <a:lnTo>
                      <a:pt x="9573" y="4032"/>
                    </a:lnTo>
                    <a:lnTo>
                      <a:pt x="9557" y="4113"/>
                    </a:lnTo>
                    <a:lnTo>
                      <a:pt x="9542" y="4195"/>
                    </a:lnTo>
                    <a:lnTo>
                      <a:pt x="9527" y="4276"/>
                    </a:lnTo>
                    <a:lnTo>
                      <a:pt x="9512" y="4360"/>
                    </a:lnTo>
                    <a:lnTo>
                      <a:pt x="9497" y="4444"/>
                    </a:lnTo>
                    <a:lnTo>
                      <a:pt x="9482" y="4528"/>
                    </a:lnTo>
                    <a:lnTo>
                      <a:pt x="9467" y="4613"/>
                    </a:lnTo>
                    <a:lnTo>
                      <a:pt x="9452" y="4699"/>
                    </a:lnTo>
                    <a:lnTo>
                      <a:pt x="9437" y="4785"/>
                    </a:lnTo>
                    <a:lnTo>
                      <a:pt x="9422" y="4872"/>
                    </a:lnTo>
                    <a:lnTo>
                      <a:pt x="9407" y="4959"/>
                    </a:lnTo>
                    <a:lnTo>
                      <a:pt x="9392" y="5046"/>
                    </a:lnTo>
                    <a:lnTo>
                      <a:pt x="9377" y="5135"/>
                    </a:lnTo>
                    <a:lnTo>
                      <a:pt x="9362" y="5224"/>
                    </a:lnTo>
                    <a:lnTo>
                      <a:pt x="9347" y="5313"/>
                    </a:lnTo>
                    <a:lnTo>
                      <a:pt x="9332" y="5403"/>
                    </a:lnTo>
                    <a:lnTo>
                      <a:pt x="9317" y="5494"/>
                    </a:lnTo>
                    <a:lnTo>
                      <a:pt x="9302" y="5585"/>
                    </a:lnTo>
                    <a:lnTo>
                      <a:pt x="9287" y="5676"/>
                    </a:lnTo>
                    <a:lnTo>
                      <a:pt x="9272" y="5768"/>
                    </a:lnTo>
                    <a:lnTo>
                      <a:pt x="9257" y="5861"/>
                    </a:lnTo>
                    <a:lnTo>
                      <a:pt x="9242" y="5954"/>
                    </a:lnTo>
                    <a:lnTo>
                      <a:pt x="9227" y="6047"/>
                    </a:lnTo>
                    <a:lnTo>
                      <a:pt x="9212" y="6141"/>
                    </a:lnTo>
                    <a:lnTo>
                      <a:pt x="9197" y="6234"/>
                    </a:lnTo>
                    <a:lnTo>
                      <a:pt x="9182" y="6329"/>
                    </a:lnTo>
                    <a:lnTo>
                      <a:pt x="9167" y="6424"/>
                    </a:lnTo>
                    <a:lnTo>
                      <a:pt x="9152" y="6519"/>
                    </a:lnTo>
                    <a:lnTo>
                      <a:pt x="9137" y="6615"/>
                    </a:lnTo>
                    <a:lnTo>
                      <a:pt x="9122" y="6711"/>
                    </a:lnTo>
                    <a:lnTo>
                      <a:pt x="9107" y="6808"/>
                    </a:lnTo>
                    <a:lnTo>
                      <a:pt x="9092" y="6905"/>
                    </a:lnTo>
                    <a:lnTo>
                      <a:pt x="9077" y="7002"/>
                    </a:lnTo>
                    <a:lnTo>
                      <a:pt x="9062" y="7100"/>
                    </a:lnTo>
                    <a:lnTo>
                      <a:pt x="9047" y="7198"/>
                    </a:lnTo>
                    <a:lnTo>
                      <a:pt x="9032" y="7296"/>
                    </a:lnTo>
                    <a:lnTo>
                      <a:pt x="9017" y="7395"/>
                    </a:lnTo>
                    <a:lnTo>
                      <a:pt x="9002" y="7494"/>
                    </a:lnTo>
                    <a:lnTo>
                      <a:pt x="8987" y="7593"/>
                    </a:lnTo>
                    <a:lnTo>
                      <a:pt x="8972" y="7693"/>
                    </a:lnTo>
                    <a:lnTo>
                      <a:pt x="8957" y="7793"/>
                    </a:lnTo>
                    <a:lnTo>
                      <a:pt x="8942" y="7893"/>
                    </a:lnTo>
                    <a:lnTo>
                      <a:pt x="8927" y="7993"/>
                    </a:lnTo>
                    <a:lnTo>
                      <a:pt x="8912" y="8094"/>
                    </a:lnTo>
                    <a:lnTo>
                      <a:pt x="8897" y="8195"/>
                    </a:lnTo>
                    <a:lnTo>
                      <a:pt x="8881" y="8296"/>
                    </a:lnTo>
                    <a:lnTo>
                      <a:pt x="8866" y="8396"/>
                    </a:lnTo>
                    <a:lnTo>
                      <a:pt x="8851" y="8499"/>
                    </a:lnTo>
                    <a:lnTo>
                      <a:pt x="8836" y="8599"/>
                    </a:lnTo>
                    <a:lnTo>
                      <a:pt x="8821" y="8701"/>
                    </a:lnTo>
                    <a:lnTo>
                      <a:pt x="8806" y="8803"/>
                    </a:lnTo>
                    <a:lnTo>
                      <a:pt x="8791" y="8905"/>
                    </a:lnTo>
                    <a:lnTo>
                      <a:pt x="8776" y="9008"/>
                    </a:lnTo>
                    <a:lnTo>
                      <a:pt x="8761" y="9110"/>
                    </a:lnTo>
                    <a:lnTo>
                      <a:pt x="8746" y="9213"/>
                    </a:lnTo>
                    <a:lnTo>
                      <a:pt x="8731" y="9316"/>
                    </a:lnTo>
                    <a:lnTo>
                      <a:pt x="8716" y="9419"/>
                    </a:lnTo>
                    <a:lnTo>
                      <a:pt x="8701" y="9522"/>
                    </a:lnTo>
                    <a:lnTo>
                      <a:pt x="8686" y="9625"/>
                    </a:lnTo>
                    <a:lnTo>
                      <a:pt x="8671" y="9728"/>
                    </a:lnTo>
                    <a:lnTo>
                      <a:pt x="8656" y="9831"/>
                    </a:lnTo>
                    <a:lnTo>
                      <a:pt x="8641" y="9934"/>
                    </a:lnTo>
                    <a:lnTo>
                      <a:pt x="8626" y="10038"/>
                    </a:lnTo>
                    <a:lnTo>
                      <a:pt x="8611" y="10141"/>
                    </a:lnTo>
                    <a:lnTo>
                      <a:pt x="8596" y="10245"/>
                    </a:lnTo>
                    <a:lnTo>
                      <a:pt x="8581" y="10348"/>
                    </a:lnTo>
                    <a:lnTo>
                      <a:pt x="8566" y="10452"/>
                    </a:lnTo>
                    <a:lnTo>
                      <a:pt x="8551" y="10555"/>
                    </a:lnTo>
                    <a:lnTo>
                      <a:pt x="8536" y="10658"/>
                    </a:lnTo>
                    <a:lnTo>
                      <a:pt x="8521" y="10762"/>
                    </a:lnTo>
                    <a:lnTo>
                      <a:pt x="8506" y="10865"/>
                    </a:lnTo>
                    <a:lnTo>
                      <a:pt x="8491" y="10969"/>
                    </a:lnTo>
                    <a:lnTo>
                      <a:pt x="8476" y="11072"/>
                    </a:lnTo>
                    <a:lnTo>
                      <a:pt x="8461" y="11175"/>
                    </a:lnTo>
                    <a:lnTo>
                      <a:pt x="8446" y="11278"/>
                    </a:lnTo>
                    <a:lnTo>
                      <a:pt x="8431" y="11382"/>
                    </a:lnTo>
                    <a:lnTo>
                      <a:pt x="8416" y="11485"/>
                    </a:lnTo>
                    <a:lnTo>
                      <a:pt x="8401" y="11587"/>
                    </a:lnTo>
                    <a:lnTo>
                      <a:pt x="8386" y="11690"/>
                    </a:lnTo>
                    <a:lnTo>
                      <a:pt x="8371" y="11793"/>
                    </a:lnTo>
                    <a:lnTo>
                      <a:pt x="8356" y="11895"/>
                    </a:lnTo>
                    <a:lnTo>
                      <a:pt x="8341" y="11998"/>
                    </a:lnTo>
                    <a:lnTo>
                      <a:pt x="8326" y="12100"/>
                    </a:lnTo>
                    <a:lnTo>
                      <a:pt x="8311" y="12202"/>
                    </a:lnTo>
                    <a:lnTo>
                      <a:pt x="8296" y="12304"/>
                    </a:lnTo>
                    <a:lnTo>
                      <a:pt x="8281" y="12407"/>
                    </a:lnTo>
                    <a:lnTo>
                      <a:pt x="8266" y="12507"/>
                    </a:lnTo>
                    <a:lnTo>
                      <a:pt x="8251" y="12610"/>
                    </a:lnTo>
                    <a:lnTo>
                      <a:pt x="8236" y="12711"/>
                    </a:lnTo>
                    <a:lnTo>
                      <a:pt x="8221" y="12811"/>
                    </a:lnTo>
                    <a:lnTo>
                      <a:pt x="8205" y="12912"/>
                    </a:lnTo>
                    <a:lnTo>
                      <a:pt x="8190" y="13012"/>
                    </a:lnTo>
                    <a:lnTo>
                      <a:pt x="8175" y="13113"/>
                    </a:lnTo>
                    <a:lnTo>
                      <a:pt x="8160" y="13212"/>
                    </a:lnTo>
                    <a:lnTo>
                      <a:pt x="8145" y="13312"/>
                    </a:lnTo>
                    <a:lnTo>
                      <a:pt x="8130" y="13411"/>
                    </a:lnTo>
                    <a:lnTo>
                      <a:pt x="8115" y="13510"/>
                    </a:lnTo>
                    <a:lnTo>
                      <a:pt x="8100" y="13609"/>
                    </a:lnTo>
                    <a:lnTo>
                      <a:pt x="8085" y="13707"/>
                    </a:lnTo>
                    <a:lnTo>
                      <a:pt x="8070" y="13806"/>
                    </a:lnTo>
                    <a:lnTo>
                      <a:pt x="8055" y="13903"/>
                    </a:lnTo>
                    <a:lnTo>
                      <a:pt x="8040" y="14001"/>
                    </a:lnTo>
                    <a:lnTo>
                      <a:pt x="8025" y="14098"/>
                    </a:lnTo>
                    <a:lnTo>
                      <a:pt x="8010" y="14194"/>
                    </a:lnTo>
                    <a:lnTo>
                      <a:pt x="7995" y="14291"/>
                    </a:lnTo>
                    <a:lnTo>
                      <a:pt x="7980" y="14387"/>
                    </a:lnTo>
                    <a:lnTo>
                      <a:pt x="7965" y="14482"/>
                    </a:lnTo>
                    <a:lnTo>
                      <a:pt x="7950" y="14577"/>
                    </a:lnTo>
                    <a:lnTo>
                      <a:pt x="7935" y="14673"/>
                    </a:lnTo>
                    <a:lnTo>
                      <a:pt x="7920" y="14767"/>
                    </a:lnTo>
                    <a:lnTo>
                      <a:pt x="7905" y="14861"/>
                    </a:lnTo>
                    <a:lnTo>
                      <a:pt x="7890" y="14954"/>
                    </a:lnTo>
                    <a:lnTo>
                      <a:pt x="7875" y="15047"/>
                    </a:lnTo>
                    <a:lnTo>
                      <a:pt x="7860" y="15140"/>
                    </a:lnTo>
                    <a:lnTo>
                      <a:pt x="7845" y="15232"/>
                    </a:lnTo>
                    <a:lnTo>
                      <a:pt x="7830" y="15323"/>
                    </a:lnTo>
                    <a:lnTo>
                      <a:pt x="7815" y="15415"/>
                    </a:lnTo>
                    <a:lnTo>
                      <a:pt x="7800" y="15505"/>
                    </a:lnTo>
                    <a:lnTo>
                      <a:pt x="7785" y="15595"/>
                    </a:lnTo>
                    <a:lnTo>
                      <a:pt x="7770" y="15685"/>
                    </a:lnTo>
                    <a:lnTo>
                      <a:pt x="7755" y="15775"/>
                    </a:lnTo>
                    <a:lnTo>
                      <a:pt x="7740" y="15863"/>
                    </a:lnTo>
                    <a:lnTo>
                      <a:pt x="7725" y="15951"/>
                    </a:lnTo>
                    <a:lnTo>
                      <a:pt x="7710" y="16039"/>
                    </a:lnTo>
                    <a:lnTo>
                      <a:pt x="7695" y="16126"/>
                    </a:lnTo>
                    <a:lnTo>
                      <a:pt x="7680" y="16212"/>
                    </a:lnTo>
                    <a:lnTo>
                      <a:pt x="7665" y="16298"/>
                    </a:lnTo>
                    <a:lnTo>
                      <a:pt x="7650" y="16383"/>
                    </a:lnTo>
                    <a:lnTo>
                      <a:pt x="7635" y="16467"/>
                    </a:lnTo>
                    <a:lnTo>
                      <a:pt x="7620" y="16552"/>
                    </a:lnTo>
                    <a:lnTo>
                      <a:pt x="7605" y="16635"/>
                    </a:lnTo>
                    <a:lnTo>
                      <a:pt x="7590" y="16718"/>
                    </a:lnTo>
                    <a:lnTo>
                      <a:pt x="7575" y="16800"/>
                    </a:lnTo>
                    <a:lnTo>
                      <a:pt x="7560" y="16882"/>
                    </a:lnTo>
                    <a:lnTo>
                      <a:pt x="7545" y="16963"/>
                    </a:lnTo>
                    <a:lnTo>
                      <a:pt x="7529" y="17043"/>
                    </a:lnTo>
                    <a:lnTo>
                      <a:pt x="7514" y="17122"/>
                    </a:lnTo>
                    <a:lnTo>
                      <a:pt x="7499" y="17202"/>
                    </a:lnTo>
                    <a:lnTo>
                      <a:pt x="7484" y="17280"/>
                    </a:lnTo>
                    <a:lnTo>
                      <a:pt x="7469" y="17358"/>
                    </a:lnTo>
                    <a:lnTo>
                      <a:pt x="7454" y="17434"/>
                    </a:lnTo>
                    <a:lnTo>
                      <a:pt x="7439" y="17510"/>
                    </a:lnTo>
                    <a:lnTo>
                      <a:pt x="7424" y="17586"/>
                    </a:lnTo>
                    <a:lnTo>
                      <a:pt x="7409" y="17662"/>
                    </a:lnTo>
                    <a:lnTo>
                      <a:pt x="7394" y="17735"/>
                    </a:lnTo>
                    <a:lnTo>
                      <a:pt x="7378" y="17809"/>
                    </a:lnTo>
                    <a:lnTo>
                      <a:pt x="7363" y="17881"/>
                    </a:lnTo>
                    <a:lnTo>
                      <a:pt x="7348" y="17953"/>
                    </a:lnTo>
                    <a:lnTo>
                      <a:pt x="7333" y="18025"/>
                    </a:lnTo>
                    <a:lnTo>
                      <a:pt x="7318" y="18095"/>
                    </a:lnTo>
                    <a:lnTo>
                      <a:pt x="7303" y="18165"/>
                    </a:lnTo>
                    <a:lnTo>
                      <a:pt x="7288" y="18233"/>
                    </a:lnTo>
                    <a:lnTo>
                      <a:pt x="7273" y="18301"/>
                    </a:lnTo>
                    <a:lnTo>
                      <a:pt x="7258" y="18368"/>
                    </a:lnTo>
                    <a:lnTo>
                      <a:pt x="7243" y="18436"/>
                    </a:lnTo>
                    <a:lnTo>
                      <a:pt x="7228" y="18501"/>
                    </a:lnTo>
                    <a:lnTo>
                      <a:pt x="7213" y="18566"/>
                    </a:lnTo>
                    <a:lnTo>
                      <a:pt x="7198" y="18631"/>
                    </a:lnTo>
                    <a:lnTo>
                      <a:pt x="7183" y="18694"/>
                    </a:lnTo>
                    <a:lnTo>
                      <a:pt x="7168" y="18756"/>
                    </a:lnTo>
                    <a:lnTo>
                      <a:pt x="7153" y="18818"/>
                    </a:lnTo>
                    <a:lnTo>
                      <a:pt x="7138" y="18880"/>
                    </a:lnTo>
                    <a:lnTo>
                      <a:pt x="7123" y="18939"/>
                    </a:lnTo>
                    <a:lnTo>
                      <a:pt x="7107" y="18999"/>
                    </a:lnTo>
                    <a:lnTo>
                      <a:pt x="7092" y="19057"/>
                    </a:lnTo>
                    <a:lnTo>
                      <a:pt x="7077" y="19115"/>
                    </a:lnTo>
                    <a:lnTo>
                      <a:pt x="7062" y="19171"/>
                    </a:lnTo>
                    <a:lnTo>
                      <a:pt x="7047" y="19228"/>
                    </a:lnTo>
                    <a:lnTo>
                      <a:pt x="7032" y="19282"/>
                    </a:lnTo>
                    <a:lnTo>
                      <a:pt x="7017" y="19337"/>
                    </a:lnTo>
                    <a:lnTo>
                      <a:pt x="7002" y="19390"/>
                    </a:lnTo>
                    <a:lnTo>
                      <a:pt x="6987" y="19443"/>
                    </a:lnTo>
                    <a:lnTo>
                      <a:pt x="6971" y="19494"/>
                    </a:lnTo>
                    <a:lnTo>
                      <a:pt x="6956" y="19545"/>
                    </a:lnTo>
                    <a:lnTo>
                      <a:pt x="6941" y="19594"/>
                    </a:lnTo>
                    <a:lnTo>
                      <a:pt x="6926" y="19644"/>
                    </a:lnTo>
                    <a:lnTo>
                      <a:pt x="6911" y="19691"/>
                    </a:lnTo>
                    <a:lnTo>
                      <a:pt x="6896" y="19739"/>
                    </a:lnTo>
                    <a:lnTo>
                      <a:pt x="6881" y="19784"/>
                    </a:lnTo>
                    <a:lnTo>
                      <a:pt x="6865" y="19831"/>
                    </a:lnTo>
                    <a:lnTo>
                      <a:pt x="6849" y="19875"/>
                    </a:lnTo>
                    <a:lnTo>
                      <a:pt x="6834" y="19917"/>
                    </a:lnTo>
                    <a:lnTo>
                      <a:pt x="6819" y="19959"/>
                    </a:lnTo>
                    <a:lnTo>
                      <a:pt x="6803" y="20001"/>
                    </a:lnTo>
                    <a:lnTo>
                      <a:pt x="6788" y="20042"/>
                    </a:lnTo>
                    <a:lnTo>
                      <a:pt x="6773" y="20082"/>
                    </a:lnTo>
                    <a:lnTo>
                      <a:pt x="6757" y="20121"/>
                    </a:lnTo>
                    <a:lnTo>
                      <a:pt x="6742" y="20158"/>
                    </a:lnTo>
                    <a:lnTo>
                      <a:pt x="6727" y="20195"/>
                    </a:lnTo>
                    <a:lnTo>
                      <a:pt x="6711" y="20231"/>
                    </a:lnTo>
                    <a:lnTo>
                      <a:pt x="6696" y="20265"/>
                    </a:lnTo>
                    <a:lnTo>
                      <a:pt x="6680" y="20301"/>
                    </a:lnTo>
                    <a:lnTo>
                      <a:pt x="6665" y="20334"/>
                    </a:lnTo>
                    <a:lnTo>
                      <a:pt x="6649" y="20366"/>
                    </a:lnTo>
                    <a:lnTo>
                      <a:pt x="6634" y="20398"/>
                    </a:lnTo>
                    <a:lnTo>
                      <a:pt x="6619" y="20427"/>
                    </a:lnTo>
                    <a:lnTo>
                      <a:pt x="6602" y="20458"/>
                    </a:lnTo>
                    <a:lnTo>
                      <a:pt x="6587" y="20486"/>
                    </a:lnTo>
                    <a:lnTo>
                      <a:pt x="6571" y="20514"/>
                    </a:lnTo>
                    <a:lnTo>
                      <a:pt x="6555" y="20540"/>
                    </a:lnTo>
                    <a:lnTo>
                      <a:pt x="6540" y="20564"/>
                    </a:lnTo>
                    <a:lnTo>
                      <a:pt x="6523" y="20592"/>
                    </a:lnTo>
                    <a:lnTo>
                      <a:pt x="6507" y="20615"/>
                    </a:lnTo>
                    <a:lnTo>
                      <a:pt x="6490" y="20638"/>
                    </a:lnTo>
                    <a:lnTo>
                      <a:pt x="6474" y="20660"/>
                    </a:lnTo>
                    <a:lnTo>
                      <a:pt x="6457" y="20681"/>
                    </a:lnTo>
                    <a:lnTo>
                      <a:pt x="6442" y="20699"/>
                    </a:lnTo>
                    <a:lnTo>
                      <a:pt x="6424" y="20721"/>
                    </a:lnTo>
                    <a:lnTo>
                      <a:pt x="6406" y="20739"/>
                    </a:lnTo>
                    <a:lnTo>
                      <a:pt x="6389" y="20757"/>
                    </a:lnTo>
                    <a:lnTo>
                      <a:pt x="6371" y="20773"/>
                    </a:lnTo>
                    <a:lnTo>
                      <a:pt x="6353" y="20788"/>
                    </a:lnTo>
                    <a:lnTo>
                      <a:pt x="6335" y="20803"/>
                    </a:lnTo>
                    <a:lnTo>
                      <a:pt x="6317" y="20816"/>
                    </a:lnTo>
                    <a:lnTo>
                      <a:pt x="6298" y="20829"/>
                    </a:lnTo>
                    <a:lnTo>
                      <a:pt x="6279" y="20840"/>
                    </a:lnTo>
                    <a:lnTo>
                      <a:pt x="6254" y="20853"/>
                    </a:lnTo>
                    <a:lnTo>
                      <a:pt x="6239" y="20859"/>
                    </a:lnTo>
                    <a:lnTo>
                      <a:pt x="6219" y="20867"/>
                    </a:lnTo>
                    <a:lnTo>
                      <a:pt x="6198" y="20873"/>
                    </a:lnTo>
                    <a:lnTo>
                      <a:pt x="6171" y="20880"/>
                    </a:lnTo>
                    <a:lnTo>
                      <a:pt x="6156" y="20882"/>
                    </a:lnTo>
                    <a:lnTo>
                      <a:pt x="6135" y="20884"/>
                    </a:lnTo>
                    <a:lnTo>
                      <a:pt x="6107" y="20885"/>
                    </a:lnTo>
                    <a:lnTo>
                      <a:pt x="6092" y="20884"/>
                    </a:lnTo>
                    <a:lnTo>
                      <a:pt x="6070" y="20883"/>
                    </a:lnTo>
                    <a:lnTo>
                      <a:pt x="6043" y="20878"/>
                    </a:lnTo>
                    <a:lnTo>
                      <a:pt x="6028" y="20874"/>
                    </a:lnTo>
                    <a:lnTo>
                      <a:pt x="6002" y="20867"/>
                    </a:lnTo>
                    <a:lnTo>
                      <a:pt x="5982" y="20858"/>
                    </a:lnTo>
                    <a:lnTo>
                      <a:pt x="5967" y="20851"/>
                    </a:lnTo>
                    <a:lnTo>
                      <a:pt x="5943" y="20840"/>
                    </a:lnTo>
                    <a:lnTo>
                      <a:pt x="5924" y="20828"/>
                    </a:lnTo>
                    <a:lnTo>
                      <a:pt x="5909" y="20818"/>
                    </a:lnTo>
                    <a:lnTo>
                      <a:pt x="5887" y="20803"/>
                    </a:lnTo>
                    <a:lnTo>
                      <a:pt x="5870" y="20789"/>
                    </a:lnTo>
                    <a:lnTo>
                      <a:pt x="5852" y="20774"/>
                    </a:lnTo>
                    <a:lnTo>
                      <a:pt x="5837" y="20760"/>
                    </a:lnTo>
                    <a:lnTo>
                      <a:pt x="5817" y="20741"/>
                    </a:lnTo>
                    <a:lnTo>
                      <a:pt x="5800" y="20723"/>
                    </a:lnTo>
                    <a:lnTo>
                      <a:pt x="5784" y="20704"/>
                    </a:lnTo>
                    <a:lnTo>
                      <a:pt x="5767" y="20684"/>
                    </a:lnTo>
                    <a:lnTo>
                      <a:pt x="5751" y="20663"/>
                    </a:lnTo>
                    <a:lnTo>
                      <a:pt x="5734" y="20641"/>
                    </a:lnTo>
                    <a:lnTo>
                      <a:pt x="5718" y="20619"/>
                    </a:lnTo>
                    <a:lnTo>
                      <a:pt x="5702" y="20595"/>
                    </a:lnTo>
                    <a:lnTo>
                      <a:pt x="5686" y="20570"/>
                    </a:lnTo>
                    <a:lnTo>
                      <a:pt x="5670" y="20545"/>
                    </a:lnTo>
                    <a:lnTo>
                      <a:pt x="5654" y="20518"/>
                    </a:lnTo>
                    <a:lnTo>
                      <a:pt x="5639" y="20491"/>
                    </a:lnTo>
                    <a:lnTo>
                      <a:pt x="5623" y="20463"/>
                    </a:lnTo>
                    <a:lnTo>
                      <a:pt x="5607" y="20434"/>
                    </a:lnTo>
                    <a:lnTo>
                      <a:pt x="5592" y="20403"/>
                    </a:lnTo>
                    <a:lnTo>
                      <a:pt x="5577" y="20373"/>
                    </a:lnTo>
                    <a:lnTo>
                      <a:pt x="5561" y="20341"/>
                    </a:lnTo>
                    <a:lnTo>
                      <a:pt x="5545" y="20308"/>
                    </a:lnTo>
                    <a:lnTo>
                      <a:pt x="5530" y="20274"/>
                    </a:lnTo>
                    <a:lnTo>
                      <a:pt x="5514" y="20239"/>
                    </a:lnTo>
                    <a:lnTo>
                      <a:pt x="5499" y="20203"/>
                    </a:lnTo>
                    <a:lnTo>
                      <a:pt x="5484" y="20167"/>
                    </a:lnTo>
                    <a:lnTo>
                      <a:pt x="5468" y="20129"/>
                    </a:lnTo>
                    <a:lnTo>
                      <a:pt x="5453" y="20091"/>
                    </a:lnTo>
                    <a:lnTo>
                      <a:pt x="5438" y="20051"/>
                    </a:lnTo>
                    <a:lnTo>
                      <a:pt x="5422" y="20010"/>
                    </a:lnTo>
                    <a:lnTo>
                      <a:pt x="5407" y="19969"/>
                    </a:lnTo>
                    <a:lnTo>
                      <a:pt x="5392" y="19927"/>
                    </a:lnTo>
                    <a:lnTo>
                      <a:pt x="5377" y="19884"/>
                    </a:lnTo>
                    <a:lnTo>
                      <a:pt x="5361" y="19840"/>
                    </a:lnTo>
                    <a:lnTo>
                      <a:pt x="5346" y="19795"/>
                    </a:lnTo>
                    <a:lnTo>
                      <a:pt x="5332" y="19751"/>
                    </a:lnTo>
                    <a:lnTo>
                      <a:pt x="5315" y="19702"/>
                    </a:lnTo>
                    <a:lnTo>
                      <a:pt x="5300" y="19654"/>
                    </a:lnTo>
                    <a:lnTo>
                      <a:pt x="5285" y="19606"/>
                    </a:lnTo>
                    <a:lnTo>
                      <a:pt x="5270" y="19556"/>
                    </a:lnTo>
                    <a:lnTo>
                      <a:pt x="5255" y="19506"/>
                    </a:lnTo>
                    <a:lnTo>
                      <a:pt x="5239" y="19455"/>
                    </a:lnTo>
                    <a:lnTo>
                      <a:pt x="5224" y="19403"/>
                    </a:lnTo>
                    <a:lnTo>
                      <a:pt x="5209" y="19350"/>
                    </a:lnTo>
                    <a:lnTo>
                      <a:pt x="5194" y="19296"/>
                    </a:lnTo>
                    <a:lnTo>
                      <a:pt x="5179" y="19241"/>
                    </a:lnTo>
                    <a:lnTo>
                      <a:pt x="5164" y="19185"/>
                    </a:lnTo>
                    <a:lnTo>
                      <a:pt x="5149" y="19129"/>
                    </a:lnTo>
                    <a:lnTo>
                      <a:pt x="5134" y="19072"/>
                    </a:lnTo>
                    <a:lnTo>
                      <a:pt x="5118" y="19013"/>
                    </a:lnTo>
                    <a:lnTo>
                      <a:pt x="5103" y="18954"/>
                    </a:lnTo>
                    <a:lnTo>
                      <a:pt x="5088" y="18894"/>
                    </a:lnTo>
                    <a:lnTo>
                      <a:pt x="5073" y="18833"/>
                    </a:lnTo>
                    <a:lnTo>
                      <a:pt x="5058" y="18772"/>
                    </a:lnTo>
                    <a:lnTo>
                      <a:pt x="5043" y="18710"/>
                    </a:lnTo>
                    <a:lnTo>
                      <a:pt x="5028" y="18646"/>
                    </a:lnTo>
                    <a:lnTo>
                      <a:pt x="5013" y="18582"/>
                    </a:lnTo>
                    <a:lnTo>
                      <a:pt x="4998" y="18517"/>
                    </a:lnTo>
                    <a:lnTo>
                      <a:pt x="4983" y="18452"/>
                    </a:lnTo>
                    <a:lnTo>
                      <a:pt x="4968" y="18385"/>
                    </a:lnTo>
                    <a:lnTo>
                      <a:pt x="4953" y="18318"/>
                    </a:lnTo>
                    <a:lnTo>
                      <a:pt x="4938" y="18250"/>
                    </a:lnTo>
                    <a:lnTo>
                      <a:pt x="4923" y="18182"/>
                    </a:lnTo>
                    <a:lnTo>
                      <a:pt x="4908" y="18112"/>
                    </a:lnTo>
                    <a:lnTo>
                      <a:pt x="4893" y="18042"/>
                    </a:lnTo>
                    <a:lnTo>
                      <a:pt x="4877" y="17971"/>
                    </a:lnTo>
                    <a:lnTo>
                      <a:pt x="4862" y="17899"/>
                    </a:lnTo>
                    <a:lnTo>
                      <a:pt x="4847" y="17827"/>
                    </a:lnTo>
                    <a:lnTo>
                      <a:pt x="4832" y="17754"/>
                    </a:lnTo>
                    <a:lnTo>
                      <a:pt x="4817" y="17679"/>
                    </a:lnTo>
                    <a:lnTo>
                      <a:pt x="4802" y="17604"/>
                    </a:lnTo>
                    <a:lnTo>
                      <a:pt x="4787" y="17529"/>
                    </a:lnTo>
                    <a:lnTo>
                      <a:pt x="4772" y="17453"/>
                    </a:lnTo>
                    <a:lnTo>
                      <a:pt x="4757" y="17377"/>
                    </a:lnTo>
                    <a:lnTo>
                      <a:pt x="4742" y="17299"/>
                    </a:lnTo>
                    <a:lnTo>
                      <a:pt x="4727" y="17221"/>
                    </a:lnTo>
                    <a:lnTo>
                      <a:pt x="4712" y="17142"/>
                    </a:lnTo>
                    <a:lnTo>
                      <a:pt x="4697" y="17062"/>
                    </a:lnTo>
                    <a:lnTo>
                      <a:pt x="4682" y="16982"/>
                    </a:lnTo>
                    <a:lnTo>
                      <a:pt x="4667" y="16902"/>
                    </a:lnTo>
                    <a:lnTo>
                      <a:pt x="4652" y="16821"/>
                    </a:lnTo>
                    <a:lnTo>
                      <a:pt x="4636" y="16739"/>
                    </a:lnTo>
                    <a:lnTo>
                      <a:pt x="4621" y="16656"/>
                    </a:lnTo>
                    <a:lnTo>
                      <a:pt x="4606" y="16572"/>
                    </a:lnTo>
                    <a:lnTo>
                      <a:pt x="4591" y="16488"/>
                    </a:lnTo>
                    <a:lnTo>
                      <a:pt x="4576" y="16404"/>
                    </a:lnTo>
                    <a:lnTo>
                      <a:pt x="4561" y="16319"/>
                    </a:lnTo>
                    <a:lnTo>
                      <a:pt x="4546" y="16233"/>
                    </a:lnTo>
                    <a:lnTo>
                      <a:pt x="4531" y="16147"/>
                    </a:lnTo>
                    <a:lnTo>
                      <a:pt x="4516" y="16060"/>
                    </a:lnTo>
                    <a:lnTo>
                      <a:pt x="4501" y="15973"/>
                    </a:lnTo>
                    <a:lnTo>
                      <a:pt x="4486" y="15885"/>
                    </a:lnTo>
                    <a:lnTo>
                      <a:pt x="4471" y="15796"/>
                    </a:lnTo>
                    <a:lnTo>
                      <a:pt x="4456" y="15707"/>
                    </a:lnTo>
                    <a:lnTo>
                      <a:pt x="4441" y="15617"/>
                    </a:lnTo>
                    <a:lnTo>
                      <a:pt x="4426" y="15528"/>
                    </a:lnTo>
                    <a:lnTo>
                      <a:pt x="4411" y="15437"/>
                    </a:lnTo>
                    <a:lnTo>
                      <a:pt x="4396" y="15346"/>
                    </a:lnTo>
                    <a:lnTo>
                      <a:pt x="4381" y="15255"/>
                    </a:lnTo>
                    <a:lnTo>
                      <a:pt x="4366" y="15163"/>
                    </a:lnTo>
                    <a:lnTo>
                      <a:pt x="4351" y="15070"/>
                    </a:lnTo>
                    <a:lnTo>
                      <a:pt x="4336" y="14978"/>
                    </a:lnTo>
                    <a:lnTo>
                      <a:pt x="4321" y="14884"/>
                    </a:lnTo>
                    <a:lnTo>
                      <a:pt x="4306" y="14790"/>
                    </a:lnTo>
                    <a:lnTo>
                      <a:pt x="4291" y="14696"/>
                    </a:lnTo>
                    <a:lnTo>
                      <a:pt x="4276" y="14601"/>
                    </a:lnTo>
                    <a:lnTo>
                      <a:pt x="4261" y="14506"/>
                    </a:lnTo>
                    <a:lnTo>
                      <a:pt x="4246" y="14410"/>
                    </a:lnTo>
                    <a:lnTo>
                      <a:pt x="4231" y="14314"/>
                    </a:lnTo>
                    <a:lnTo>
                      <a:pt x="4216" y="14218"/>
                    </a:lnTo>
                    <a:lnTo>
                      <a:pt x="4201" y="14122"/>
                    </a:lnTo>
                    <a:lnTo>
                      <a:pt x="4186" y="14025"/>
                    </a:lnTo>
                    <a:lnTo>
                      <a:pt x="4171" y="13927"/>
                    </a:lnTo>
                    <a:lnTo>
                      <a:pt x="4156" y="13830"/>
                    </a:lnTo>
                    <a:lnTo>
                      <a:pt x="4141" y="13732"/>
                    </a:lnTo>
                    <a:lnTo>
                      <a:pt x="4126" y="13634"/>
                    </a:lnTo>
                    <a:lnTo>
                      <a:pt x="4111" y="13535"/>
                    </a:lnTo>
                    <a:lnTo>
                      <a:pt x="4096" y="13436"/>
                    </a:lnTo>
                    <a:lnTo>
                      <a:pt x="4081" y="13337"/>
                    </a:lnTo>
                    <a:lnTo>
                      <a:pt x="4066" y="13237"/>
                    </a:lnTo>
                    <a:lnTo>
                      <a:pt x="4051" y="13137"/>
                    </a:lnTo>
                    <a:lnTo>
                      <a:pt x="4036" y="13037"/>
                    </a:lnTo>
                    <a:lnTo>
                      <a:pt x="4021" y="12937"/>
                    </a:lnTo>
                    <a:lnTo>
                      <a:pt x="4006" y="12836"/>
                    </a:lnTo>
                    <a:lnTo>
                      <a:pt x="3991" y="12736"/>
                    </a:lnTo>
                    <a:lnTo>
                      <a:pt x="3976" y="12635"/>
                    </a:lnTo>
                    <a:lnTo>
                      <a:pt x="3960" y="12533"/>
                    </a:lnTo>
                    <a:lnTo>
                      <a:pt x="3944" y="12431"/>
                    </a:lnTo>
                    <a:lnTo>
                      <a:pt x="3929" y="12329"/>
                    </a:lnTo>
                    <a:lnTo>
                      <a:pt x="3914" y="12227"/>
                    </a:lnTo>
                    <a:lnTo>
                      <a:pt x="3899" y="12125"/>
                    </a:lnTo>
                    <a:lnTo>
                      <a:pt x="3884" y="12023"/>
                    </a:lnTo>
                    <a:lnTo>
                      <a:pt x="3869" y="11921"/>
                    </a:lnTo>
                    <a:lnTo>
                      <a:pt x="3854" y="11818"/>
                    </a:lnTo>
                    <a:lnTo>
                      <a:pt x="3839" y="11716"/>
                    </a:lnTo>
                    <a:lnTo>
                      <a:pt x="3824" y="11613"/>
                    </a:lnTo>
                    <a:lnTo>
                      <a:pt x="3809" y="11510"/>
                    </a:lnTo>
                    <a:lnTo>
                      <a:pt x="3794" y="11407"/>
                    </a:lnTo>
                    <a:lnTo>
                      <a:pt x="3779" y="11304"/>
                    </a:lnTo>
                    <a:lnTo>
                      <a:pt x="3764" y="11201"/>
                    </a:lnTo>
                    <a:lnTo>
                      <a:pt x="3749" y="11098"/>
                    </a:lnTo>
                    <a:lnTo>
                      <a:pt x="3734" y="10994"/>
                    </a:lnTo>
                    <a:lnTo>
                      <a:pt x="3719" y="10891"/>
                    </a:lnTo>
                    <a:lnTo>
                      <a:pt x="3704" y="10788"/>
                    </a:lnTo>
                    <a:lnTo>
                      <a:pt x="3689" y="10684"/>
                    </a:lnTo>
                    <a:lnTo>
                      <a:pt x="3674" y="10581"/>
                    </a:lnTo>
                    <a:lnTo>
                      <a:pt x="3659" y="10477"/>
                    </a:lnTo>
                    <a:lnTo>
                      <a:pt x="3644" y="10374"/>
                    </a:lnTo>
                    <a:lnTo>
                      <a:pt x="3629" y="10270"/>
                    </a:lnTo>
                    <a:lnTo>
                      <a:pt x="3614" y="10167"/>
                    </a:lnTo>
                    <a:lnTo>
                      <a:pt x="3599" y="10063"/>
                    </a:lnTo>
                    <a:lnTo>
                      <a:pt x="3584" y="9960"/>
                    </a:lnTo>
                    <a:lnTo>
                      <a:pt x="3569" y="9857"/>
                    </a:lnTo>
                    <a:lnTo>
                      <a:pt x="3554" y="9753"/>
                    </a:lnTo>
                    <a:lnTo>
                      <a:pt x="3539" y="9650"/>
                    </a:lnTo>
                    <a:lnTo>
                      <a:pt x="3524" y="9547"/>
                    </a:lnTo>
                    <a:lnTo>
                      <a:pt x="3509" y="9444"/>
                    </a:lnTo>
                    <a:lnTo>
                      <a:pt x="3494" y="9341"/>
                    </a:lnTo>
                    <a:lnTo>
                      <a:pt x="3479" y="9238"/>
                    </a:lnTo>
                    <a:lnTo>
                      <a:pt x="3464" y="9136"/>
                    </a:lnTo>
                    <a:lnTo>
                      <a:pt x="3449" y="9033"/>
                    </a:lnTo>
                    <a:lnTo>
                      <a:pt x="3434" y="8931"/>
                    </a:lnTo>
                    <a:lnTo>
                      <a:pt x="3419" y="8829"/>
                    </a:lnTo>
                    <a:lnTo>
                      <a:pt x="3405" y="8727"/>
                    </a:lnTo>
                    <a:lnTo>
                      <a:pt x="3389" y="8625"/>
                    </a:lnTo>
                    <a:lnTo>
                      <a:pt x="3374" y="8523"/>
                    </a:lnTo>
                    <a:lnTo>
                      <a:pt x="3360" y="8422"/>
                    </a:lnTo>
                    <a:lnTo>
                      <a:pt x="3345" y="8321"/>
                    </a:lnTo>
                    <a:lnTo>
                      <a:pt x="3330" y="8220"/>
                    </a:lnTo>
                    <a:lnTo>
                      <a:pt x="3315" y="8119"/>
                    </a:lnTo>
                    <a:lnTo>
                      <a:pt x="3300" y="8019"/>
                    </a:lnTo>
                    <a:lnTo>
                      <a:pt x="3284" y="7918"/>
                    </a:lnTo>
                    <a:lnTo>
                      <a:pt x="3269" y="7818"/>
                    </a:lnTo>
                    <a:lnTo>
                      <a:pt x="3254" y="7718"/>
                    </a:lnTo>
                    <a:lnTo>
                      <a:pt x="3239" y="7618"/>
                    </a:lnTo>
                    <a:lnTo>
                      <a:pt x="3224" y="7519"/>
                    </a:lnTo>
                    <a:lnTo>
                      <a:pt x="3209" y="7420"/>
                    </a:lnTo>
                    <a:lnTo>
                      <a:pt x="3194" y="7321"/>
                    </a:lnTo>
                    <a:lnTo>
                      <a:pt x="3179" y="7222"/>
                    </a:lnTo>
                    <a:lnTo>
                      <a:pt x="3164" y="7124"/>
                    </a:lnTo>
                    <a:lnTo>
                      <a:pt x="3149" y="7027"/>
                    </a:lnTo>
                    <a:lnTo>
                      <a:pt x="3134" y="6929"/>
                    </a:lnTo>
                    <a:lnTo>
                      <a:pt x="3119" y="6832"/>
                    </a:lnTo>
                    <a:lnTo>
                      <a:pt x="3104" y="6735"/>
                    </a:lnTo>
                    <a:lnTo>
                      <a:pt x="3089" y="6639"/>
                    </a:lnTo>
                    <a:lnTo>
                      <a:pt x="3074" y="6543"/>
                    </a:lnTo>
                    <a:lnTo>
                      <a:pt x="3059" y="6447"/>
                    </a:lnTo>
                    <a:lnTo>
                      <a:pt x="3044" y="6352"/>
                    </a:lnTo>
                    <a:lnTo>
                      <a:pt x="3029" y="6258"/>
                    </a:lnTo>
                    <a:lnTo>
                      <a:pt x="3014" y="6164"/>
                    </a:lnTo>
                    <a:lnTo>
                      <a:pt x="2999" y="6070"/>
                    </a:lnTo>
                    <a:lnTo>
                      <a:pt x="2984" y="5977"/>
                    </a:lnTo>
                    <a:lnTo>
                      <a:pt x="2969" y="5884"/>
                    </a:lnTo>
                    <a:lnTo>
                      <a:pt x="2954" y="5791"/>
                    </a:lnTo>
                    <a:lnTo>
                      <a:pt x="2939" y="5699"/>
                    </a:lnTo>
                    <a:lnTo>
                      <a:pt x="2924" y="5607"/>
                    </a:lnTo>
                    <a:lnTo>
                      <a:pt x="2909" y="5516"/>
                    </a:lnTo>
                    <a:lnTo>
                      <a:pt x="2894" y="5426"/>
                    </a:lnTo>
                    <a:lnTo>
                      <a:pt x="2879" y="5335"/>
                    </a:lnTo>
                    <a:lnTo>
                      <a:pt x="2864" y="5246"/>
                    </a:lnTo>
                    <a:lnTo>
                      <a:pt x="2849" y="5157"/>
                    </a:lnTo>
                    <a:lnTo>
                      <a:pt x="2834" y="5069"/>
                    </a:lnTo>
                    <a:lnTo>
                      <a:pt x="2819" y="4981"/>
                    </a:lnTo>
                    <a:lnTo>
                      <a:pt x="2804" y="4893"/>
                    </a:lnTo>
                    <a:lnTo>
                      <a:pt x="2789" y="4807"/>
                    </a:lnTo>
                    <a:lnTo>
                      <a:pt x="2774" y="4720"/>
                    </a:lnTo>
                    <a:lnTo>
                      <a:pt x="2759" y="4634"/>
                    </a:lnTo>
                    <a:lnTo>
                      <a:pt x="2744" y="4549"/>
                    </a:lnTo>
                    <a:lnTo>
                      <a:pt x="2729" y="4465"/>
                    </a:lnTo>
                    <a:lnTo>
                      <a:pt x="2714" y="4381"/>
                    </a:lnTo>
                    <a:lnTo>
                      <a:pt x="2699" y="4298"/>
                    </a:lnTo>
                    <a:lnTo>
                      <a:pt x="2684" y="4215"/>
                    </a:lnTo>
                    <a:lnTo>
                      <a:pt x="2669" y="4133"/>
                    </a:lnTo>
                    <a:lnTo>
                      <a:pt x="2654" y="4052"/>
                    </a:lnTo>
                    <a:lnTo>
                      <a:pt x="2639" y="3971"/>
                    </a:lnTo>
                    <a:lnTo>
                      <a:pt x="2624" y="3892"/>
                    </a:lnTo>
                    <a:lnTo>
                      <a:pt x="2608" y="3811"/>
                    </a:lnTo>
                    <a:lnTo>
                      <a:pt x="2593" y="3733"/>
                    </a:lnTo>
                    <a:lnTo>
                      <a:pt x="2578" y="3655"/>
                    </a:lnTo>
                    <a:lnTo>
                      <a:pt x="2563" y="3577"/>
                    </a:lnTo>
                    <a:lnTo>
                      <a:pt x="2548" y="3500"/>
                    </a:lnTo>
                    <a:lnTo>
                      <a:pt x="2533" y="3424"/>
                    </a:lnTo>
                    <a:lnTo>
                      <a:pt x="2518" y="3349"/>
                    </a:lnTo>
                    <a:lnTo>
                      <a:pt x="2503" y="3275"/>
                    </a:lnTo>
                    <a:lnTo>
                      <a:pt x="2488" y="3201"/>
                    </a:lnTo>
                    <a:lnTo>
                      <a:pt x="2473" y="3127"/>
                    </a:lnTo>
                    <a:lnTo>
                      <a:pt x="2458" y="3055"/>
                    </a:lnTo>
                    <a:lnTo>
                      <a:pt x="2444" y="2983"/>
                    </a:lnTo>
                    <a:lnTo>
                      <a:pt x="2429" y="2912"/>
                    </a:lnTo>
                    <a:lnTo>
                      <a:pt x="2414" y="2842"/>
                    </a:lnTo>
                    <a:lnTo>
                      <a:pt x="2399" y="2773"/>
                    </a:lnTo>
                    <a:lnTo>
                      <a:pt x="2384" y="2704"/>
                    </a:lnTo>
                    <a:lnTo>
                      <a:pt x="2369" y="2636"/>
                    </a:lnTo>
                    <a:lnTo>
                      <a:pt x="2354" y="2569"/>
                    </a:lnTo>
                    <a:lnTo>
                      <a:pt x="2339" y="2503"/>
                    </a:lnTo>
                    <a:lnTo>
                      <a:pt x="2324" y="2437"/>
                    </a:lnTo>
                    <a:lnTo>
                      <a:pt x="2309" y="2372"/>
                    </a:lnTo>
                    <a:lnTo>
                      <a:pt x="2294" y="2309"/>
                    </a:lnTo>
                    <a:lnTo>
                      <a:pt x="2279" y="2246"/>
                    </a:lnTo>
                    <a:lnTo>
                      <a:pt x="2264" y="2184"/>
                    </a:lnTo>
                    <a:lnTo>
                      <a:pt x="2249" y="2122"/>
                    </a:lnTo>
                    <a:lnTo>
                      <a:pt x="2234" y="2062"/>
                    </a:lnTo>
                    <a:lnTo>
                      <a:pt x="2219" y="2002"/>
                    </a:lnTo>
                    <a:lnTo>
                      <a:pt x="2205" y="1944"/>
                    </a:lnTo>
                    <a:lnTo>
                      <a:pt x="2190" y="1886"/>
                    </a:lnTo>
                    <a:lnTo>
                      <a:pt x="2175" y="1829"/>
                    </a:lnTo>
                    <a:lnTo>
                      <a:pt x="2160" y="1772"/>
                    </a:lnTo>
                    <a:lnTo>
                      <a:pt x="2145" y="1717"/>
                    </a:lnTo>
                    <a:lnTo>
                      <a:pt x="2130" y="1663"/>
                    </a:lnTo>
                    <a:lnTo>
                      <a:pt x="2115" y="1610"/>
                    </a:lnTo>
                    <a:lnTo>
                      <a:pt x="2100" y="1557"/>
                    </a:lnTo>
                    <a:lnTo>
                      <a:pt x="2085" y="1505"/>
                    </a:lnTo>
                    <a:lnTo>
                      <a:pt x="2071" y="1454"/>
                    </a:lnTo>
                    <a:lnTo>
                      <a:pt x="2056" y="1405"/>
                    </a:lnTo>
                    <a:lnTo>
                      <a:pt x="2041" y="1356"/>
                    </a:lnTo>
                    <a:lnTo>
                      <a:pt x="2026" y="1308"/>
                    </a:lnTo>
                    <a:lnTo>
                      <a:pt x="2011" y="1261"/>
                    </a:lnTo>
                    <a:lnTo>
                      <a:pt x="1996" y="1214"/>
                    </a:lnTo>
                    <a:lnTo>
                      <a:pt x="1981" y="1169"/>
                    </a:lnTo>
                    <a:lnTo>
                      <a:pt x="1967" y="1125"/>
                    </a:lnTo>
                    <a:lnTo>
                      <a:pt x="1952" y="1084"/>
                    </a:lnTo>
                    <a:lnTo>
                      <a:pt x="1936" y="1040"/>
                    </a:lnTo>
                    <a:lnTo>
                      <a:pt x="1921" y="998"/>
                    </a:lnTo>
                    <a:lnTo>
                      <a:pt x="1907" y="958"/>
                    </a:lnTo>
                    <a:lnTo>
                      <a:pt x="1892" y="918"/>
                    </a:lnTo>
                    <a:lnTo>
                      <a:pt x="1877" y="880"/>
                    </a:lnTo>
                    <a:lnTo>
                      <a:pt x="1863" y="843"/>
                    </a:lnTo>
                    <a:lnTo>
                      <a:pt x="1848" y="806"/>
                    </a:lnTo>
                    <a:lnTo>
                      <a:pt x="1833" y="771"/>
                    </a:lnTo>
                    <a:lnTo>
                      <a:pt x="1818" y="736"/>
                    </a:lnTo>
                    <a:lnTo>
                      <a:pt x="1804" y="703"/>
                    </a:lnTo>
                    <a:lnTo>
                      <a:pt x="1790" y="671"/>
                    </a:lnTo>
                    <a:lnTo>
                      <a:pt x="1775" y="639"/>
                    </a:lnTo>
                    <a:lnTo>
                      <a:pt x="1761" y="609"/>
                    </a:lnTo>
                    <a:lnTo>
                      <a:pt x="1746" y="581"/>
                    </a:lnTo>
                    <a:lnTo>
                      <a:pt x="1731" y="552"/>
                    </a:lnTo>
                    <a:lnTo>
                      <a:pt x="1718" y="525"/>
                    </a:lnTo>
                    <a:lnTo>
                      <a:pt x="1703" y="498"/>
                    </a:lnTo>
                    <a:lnTo>
                      <a:pt x="1689" y="474"/>
                    </a:lnTo>
                    <a:lnTo>
                      <a:pt x="1675" y="450"/>
                    </a:lnTo>
                    <a:lnTo>
                      <a:pt x="1660" y="426"/>
                    </a:lnTo>
                    <a:lnTo>
                      <a:pt x="1647" y="406"/>
                    </a:lnTo>
                    <a:lnTo>
                      <a:pt x="1633" y="385"/>
                    </a:lnTo>
                    <a:lnTo>
                      <a:pt x="1618" y="364"/>
                    </a:lnTo>
                    <a:lnTo>
                      <a:pt x="1606" y="347"/>
                    </a:lnTo>
                    <a:lnTo>
                      <a:pt x="1593" y="330"/>
                    </a:lnTo>
                    <a:lnTo>
                      <a:pt x="1578" y="312"/>
                    </a:lnTo>
                    <a:lnTo>
                      <a:pt x="1566" y="298"/>
                    </a:lnTo>
                    <a:lnTo>
                      <a:pt x="1554" y="284"/>
                    </a:lnTo>
                    <a:lnTo>
                      <a:pt x="1541" y="272"/>
                    </a:lnTo>
                    <a:lnTo>
                      <a:pt x="1526" y="258"/>
                    </a:lnTo>
                    <a:lnTo>
                      <a:pt x="1516" y="248"/>
                    </a:lnTo>
                    <a:lnTo>
                      <a:pt x="1505" y="239"/>
                    </a:lnTo>
                    <a:lnTo>
                      <a:pt x="1493" y="230"/>
                    </a:lnTo>
                    <a:lnTo>
                      <a:pt x="1482" y="223"/>
                    </a:lnTo>
                    <a:lnTo>
                      <a:pt x="1471" y="216"/>
                    </a:lnTo>
                    <a:lnTo>
                      <a:pt x="1461" y="210"/>
                    </a:lnTo>
                    <a:lnTo>
                      <a:pt x="1451" y="206"/>
                    </a:lnTo>
                    <a:lnTo>
                      <a:pt x="1441" y="202"/>
                    </a:lnTo>
                    <a:lnTo>
                      <a:pt x="1432" y="198"/>
                    </a:lnTo>
                    <a:lnTo>
                      <a:pt x="1423" y="196"/>
                    </a:lnTo>
                    <a:lnTo>
                      <a:pt x="1414" y="194"/>
                    </a:lnTo>
                    <a:lnTo>
                      <a:pt x="1411" y="192"/>
                    </a:lnTo>
                    <a:lnTo>
                      <a:pt x="1396" y="192"/>
                    </a:lnTo>
                    <a:lnTo>
                      <a:pt x="1388" y="192"/>
                    </a:lnTo>
                    <a:lnTo>
                      <a:pt x="1378" y="193"/>
                    </a:lnTo>
                    <a:lnTo>
                      <a:pt x="1375" y="192"/>
                    </a:lnTo>
                    <a:lnTo>
                      <a:pt x="1360" y="196"/>
                    </a:lnTo>
                    <a:lnTo>
                      <a:pt x="1351" y="199"/>
                    </a:lnTo>
                    <a:lnTo>
                      <a:pt x="1346" y="199"/>
                    </a:lnTo>
                    <a:lnTo>
                      <a:pt x="1331" y="206"/>
                    </a:lnTo>
                    <a:lnTo>
                      <a:pt x="1325" y="209"/>
                    </a:lnTo>
                    <a:lnTo>
                      <a:pt x="1310" y="218"/>
                    </a:lnTo>
                    <a:lnTo>
                      <a:pt x="1302" y="222"/>
                    </a:lnTo>
                    <a:lnTo>
                      <a:pt x="1287" y="233"/>
                    </a:lnTo>
                    <a:lnTo>
                      <a:pt x="1278" y="239"/>
                    </a:lnTo>
                    <a:lnTo>
                      <a:pt x="1266" y="250"/>
                    </a:lnTo>
                    <a:lnTo>
                      <a:pt x="1251" y="264"/>
                    </a:lnTo>
                    <a:lnTo>
                      <a:pt x="1241" y="273"/>
                    </a:lnTo>
                    <a:lnTo>
                      <a:pt x="1227" y="287"/>
                    </a:lnTo>
                    <a:lnTo>
                      <a:pt x="1212" y="304"/>
                    </a:lnTo>
                    <a:lnTo>
                      <a:pt x="1201" y="317"/>
                    </a:lnTo>
                    <a:lnTo>
                      <a:pt x="1187" y="334"/>
                    </a:lnTo>
                    <a:lnTo>
                      <a:pt x="1174" y="352"/>
                    </a:lnTo>
                    <a:lnTo>
                      <a:pt x="1159" y="373"/>
                    </a:lnTo>
                    <a:lnTo>
                      <a:pt x="1146" y="391"/>
                    </a:lnTo>
                    <a:lnTo>
                      <a:pt x="1132" y="412"/>
                    </a:lnTo>
                    <a:lnTo>
                      <a:pt x="1118" y="435"/>
                    </a:lnTo>
                    <a:lnTo>
                      <a:pt x="1104" y="458"/>
                    </a:lnTo>
                    <a:lnTo>
                      <a:pt x="1089" y="483"/>
                    </a:lnTo>
                    <a:lnTo>
                      <a:pt x="1074" y="510"/>
                    </a:lnTo>
                    <a:lnTo>
                      <a:pt x="1061" y="535"/>
                    </a:lnTo>
                    <a:lnTo>
                      <a:pt x="1046" y="562"/>
                    </a:lnTo>
                    <a:lnTo>
                      <a:pt x="1032" y="591"/>
                    </a:lnTo>
                    <a:lnTo>
                      <a:pt x="1017" y="621"/>
                    </a:lnTo>
                    <a:lnTo>
                      <a:pt x="1002" y="653"/>
                    </a:lnTo>
                    <a:lnTo>
                      <a:pt x="988" y="683"/>
                    </a:lnTo>
                    <a:lnTo>
                      <a:pt x="974" y="716"/>
                    </a:lnTo>
                    <a:lnTo>
                      <a:pt x="959" y="751"/>
                    </a:lnTo>
                    <a:lnTo>
                      <a:pt x="944" y="785"/>
                    </a:lnTo>
                    <a:lnTo>
                      <a:pt x="930" y="821"/>
                    </a:lnTo>
                    <a:lnTo>
                      <a:pt x="915" y="859"/>
                    </a:lnTo>
                    <a:lnTo>
                      <a:pt x="900" y="895"/>
                    </a:lnTo>
                    <a:lnTo>
                      <a:pt x="885" y="935"/>
                    </a:lnTo>
                    <a:lnTo>
                      <a:pt x="871" y="974"/>
                    </a:lnTo>
                    <a:lnTo>
                      <a:pt x="856" y="1016"/>
                    </a:lnTo>
                    <a:lnTo>
                      <a:pt x="841" y="1056"/>
                    </a:lnTo>
                    <a:lnTo>
                      <a:pt x="826" y="1100"/>
                    </a:lnTo>
                    <a:lnTo>
                      <a:pt x="812" y="1144"/>
                    </a:lnTo>
                    <a:lnTo>
                      <a:pt x="797" y="1188"/>
                    </a:lnTo>
                    <a:lnTo>
                      <a:pt x="781" y="1235"/>
                    </a:lnTo>
                    <a:lnTo>
                      <a:pt x="766" y="1280"/>
                    </a:lnTo>
                    <a:lnTo>
                      <a:pt x="751" y="1328"/>
                    </a:lnTo>
                    <a:lnTo>
                      <a:pt x="736" y="1376"/>
                    </a:lnTo>
                    <a:lnTo>
                      <a:pt x="722" y="1426"/>
                    </a:lnTo>
                    <a:lnTo>
                      <a:pt x="707" y="1477"/>
                    </a:lnTo>
                    <a:lnTo>
                      <a:pt x="692" y="1527"/>
                    </a:lnTo>
                    <a:lnTo>
                      <a:pt x="677" y="1580"/>
                    </a:lnTo>
                    <a:lnTo>
                      <a:pt x="662" y="1632"/>
                    </a:lnTo>
                    <a:lnTo>
                      <a:pt x="647" y="1686"/>
                    </a:lnTo>
                    <a:lnTo>
                      <a:pt x="632" y="1740"/>
                    </a:lnTo>
                    <a:lnTo>
                      <a:pt x="617" y="1797"/>
                    </a:lnTo>
                    <a:lnTo>
                      <a:pt x="602" y="1853"/>
                    </a:lnTo>
                    <a:lnTo>
                      <a:pt x="588" y="1910"/>
                    </a:lnTo>
                    <a:lnTo>
                      <a:pt x="573" y="1969"/>
                    </a:lnTo>
                    <a:lnTo>
                      <a:pt x="558" y="2027"/>
                    </a:lnTo>
                    <a:lnTo>
                      <a:pt x="543" y="2088"/>
                    </a:lnTo>
                    <a:lnTo>
                      <a:pt x="528" y="2149"/>
                    </a:lnTo>
                    <a:lnTo>
                      <a:pt x="513" y="2211"/>
                    </a:lnTo>
                    <a:lnTo>
                      <a:pt x="498" y="2272"/>
                    </a:lnTo>
                    <a:lnTo>
                      <a:pt x="483" y="2336"/>
                    </a:lnTo>
                    <a:lnTo>
                      <a:pt x="468" y="2400"/>
                    </a:lnTo>
                    <a:lnTo>
                      <a:pt x="453" y="2466"/>
                    </a:lnTo>
                    <a:lnTo>
                      <a:pt x="438" y="2531"/>
                    </a:lnTo>
                    <a:lnTo>
                      <a:pt x="423" y="2598"/>
                    </a:lnTo>
                    <a:lnTo>
                      <a:pt x="408" y="2665"/>
                    </a:lnTo>
                    <a:lnTo>
                      <a:pt x="393" y="2734"/>
                    </a:lnTo>
                    <a:lnTo>
                      <a:pt x="378" y="2803"/>
                    </a:lnTo>
                    <a:lnTo>
                      <a:pt x="363" y="2873"/>
                    </a:lnTo>
                    <a:lnTo>
                      <a:pt x="348" y="2942"/>
                    </a:lnTo>
                    <a:lnTo>
                      <a:pt x="333" y="3014"/>
                    </a:lnTo>
                    <a:lnTo>
                      <a:pt x="319" y="3086"/>
                    </a:lnTo>
                    <a:lnTo>
                      <a:pt x="304" y="3159"/>
                    </a:lnTo>
                    <a:lnTo>
                      <a:pt x="289" y="3233"/>
                    </a:lnTo>
                    <a:lnTo>
                      <a:pt x="274" y="3306"/>
                    </a:lnTo>
                    <a:lnTo>
                      <a:pt x="259" y="3381"/>
                    </a:lnTo>
                    <a:lnTo>
                      <a:pt x="244" y="3457"/>
                    </a:lnTo>
                    <a:lnTo>
                      <a:pt x="229" y="3533"/>
                    </a:lnTo>
                    <a:lnTo>
                      <a:pt x="214" y="3611"/>
                    </a:lnTo>
                    <a:lnTo>
                      <a:pt x="199" y="3688"/>
                    </a:lnTo>
                    <a:cubicBezTo>
                      <a:pt x="189" y="3740"/>
                      <a:pt x="138" y="3774"/>
                      <a:pt x="86" y="3764"/>
                    </a:cubicBezTo>
                    <a:cubicBezTo>
                      <a:pt x="34" y="3754"/>
                      <a:pt x="0" y="3703"/>
                      <a:pt x="10" y="3651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65" name="Group 64"/>
            <p:cNvGrpSpPr/>
            <p:nvPr/>
          </p:nvGrpSpPr>
          <p:grpSpPr>
            <a:xfrm rot="9826873">
              <a:off x="6098878" y="4834951"/>
              <a:ext cx="992585" cy="158534"/>
              <a:chOff x="8463867" y="3171746"/>
              <a:chExt cx="2195138" cy="350603"/>
            </a:xfrm>
          </p:grpSpPr>
          <p:sp>
            <p:nvSpPr>
              <p:cNvPr id="70" name="Freeform 11"/>
              <p:cNvSpPr>
                <a:spLocks/>
              </p:cNvSpPr>
              <p:nvPr/>
            </p:nvSpPr>
            <p:spPr bwMode="auto">
              <a:xfrm>
                <a:off x="8463867" y="3171746"/>
                <a:ext cx="743026" cy="350603"/>
              </a:xfrm>
              <a:custGeom>
                <a:avLst/>
                <a:gdLst>
                  <a:gd name="T0" fmla="*/ 309 w 10195"/>
                  <a:gd name="T1" fmla="*/ 8373 h 20885"/>
                  <a:gd name="T2" fmla="*/ 624 w 10195"/>
                  <a:gd name="T3" fmla="*/ 6303 h 20885"/>
                  <a:gd name="T4" fmla="*/ 940 w 10195"/>
                  <a:gd name="T5" fmla="*/ 4413 h 20885"/>
                  <a:gd name="T6" fmla="*/ 1256 w 10195"/>
                  <a:gd name="T7" fmla="*/ 2787 h 20885"/>
                  <a:gd name="T8" fmla="*/ 1572 w 10195"/>
                  <a:gd name="T9" fmla="*/ 1493 h 20885"/>
                  <a:gd name="T10" fmla="*/ 1893 w 10195"/>
                  <a:gd name="T11" fmla="*/ 584 h 20885"/>
                  <a:gd name="T12" fmla="*/ 2235 w 10195"/>
                  <a:gd name="T13" fmla="*/ 85 h 20885"/>
                  <a:gd name="T14" fmla="*/ 2661 w 10195"/>
                  <a:gd name="T15" fmla="*/ 64 h 20885"/>
                  <a:gd name="T16" fmla="*/ 3013 w 10195"/>
                  <a:gd name="T17" fmla="*/ 545 h 20885"/>
                  <a:gd name="T18" fmla="*/ 3335 w 10195"/>
                  <a:gd name="T19" fmla="*/ 1432 h 20885"/>
                  <a:gd name="T20" fmla="*/ 3651 w 10195"/>
                  <a:gd name="T21" fmla="*/ 2707 h 20885"/>
                  <a:gd name="T22" fmla="*/ 3968 w 10195"/>
                  <a:gd name="T23" fmla="*/ 4316 h 20885"/>
                  <a:gd name="T24" fmla="*/ 4283 w 10195"/>
                  <a:gd name="T25" fmla="*/ 6193 h 20885"/>
                  <a:gd name="T26" fmla="*/ 4599 w 10195"/>
                  <a:gd name="T27" fmla="*/ 8255 h 20885"/>
                  <a:gd name="T28" fmla="*/ 4914 w 10195"/>
                  <a:gd name="T29" fmla="*/ 10413 h 20885"/>
                  <a:gd name="T30" fmla="*/ 5230 w 10195"/>
                  <a:gd name="T31" fmla="*/ 12569 h 20885"/>
                  <a:gd name="T32" fmla="*/ 5545 w 10195"/>
                  <a:gd name="T33" fmla="*/ 14631 h 20885"/>
                  <a:gd name="T34" fmla="*/ 5861 w 10195"/>
                  <a:gd name="T35" fmla="*/ 16507 h 20885"/>
                  <a:gd name="T36" fmla="*/ 6175 w 10195"/>
                  <a:gd name="T37" fmla="*/ 18116 h 20885"/>
                  <a:gd name="T38" fmla="*/ 6489 w 10195"/>
                  <a:gd name="T39" fmla="*/ 19383 h 20885"/>
                  <a:gd name="T40" fmla="*/ 6799 w 10195"/>
                  <a:gd name="T41" fmla="*/ 20248 h 20885"/>
                  <a:gd name="T42" fmla="*/ 7084 w 10195"/>
                  <a:gd name="T43" fmla="*/ 20658 h 20885"/>
                  <a:gd name="T44" fmla="*/ 7287 w 10195"/>
                  <a:gd name="T45" fmla="*/ 20652 h 20885"/>
                  <a:gd name="T46" fmla="*/ 7572 w 10195"/>
                  <a:gd name="T47" fmla="*/ 20231 h 20885"/>
                  <a:gd name="T48" fmla="*/ 7882 w 10195"/>
                  <a:gd name="T49" fmla="*/ 19355 h 20885"/>
                  <a:gd name="T50" fmla="*/ 8196 w 10195"/>
                  <a:gd name="T51" fmla="*/ 18079 h 20885"/>
                  <a:gd name="T52" fmla="*/ 8511 w 10195"/>
                  <a:gd name="T53" fmla="*/ 16464 h 20885"/>
                  <a:gd name="T54" fmla="*/ 8826 w 10195"/>
                  <a:gd name="T55" fmla="*/ 14582 h 20885"/>
                  <a:gd name="T56" fmla="*/ 9142 w 10195"/>
                  <a:gd name="T57" fmla="*/ 12516 h 20885"/>
                  <a:gd name="T58" fmla="*/ 9456 w 10195"/>
                  <a:gd name="T59" fmla="*/ 10359 h 20885"/>
                  <a:gd name="T60" fmla="*/ 9772 w 10195"/>
                  <a:gd name="T61" fmla="*/ 8203 h 20885"/>
                  <a:gd name="T62" fmla="*/ 10127 w 10195"/>
                  <a:gd name="T63" fmla="*/ 7136 h 20885"/>
                  <a:gd name="T64" fmla="*/ 9811 w 10195"/>
                  <a:gd name="T65" fmla="*/ 9250 h 20885"/>
                  <a:gd name="T66" fmla="*/ 9496 w 10195"/>
                  <a:gd name="T67" fmla="*/ 11419 h 20885"/>
                  <a:gd name="T68" fmla="*/ 9180 w 10195"/>
                  <a:gd name="T69" fmla="*/ 13546 h 20885"/>
                  <a:gd name="T70" fmla="*/ 8865 w 10195"/>
                  <a:gd name="T71" fmla="*/ 15538 h 20885"/>
                  <a:gd name="T72" fmla="*/ 8549 w 10195"/>
                  <a:gd name="T73" fmla="*/ 17308 h 20885"/>
                  <a:gd name="T74" fmla="*/ 8233 w 10195"/>
                  <a:gd name="T75" fmla="*/ 18779 h 20885"/>
                  <a:gd name="T76" fmla="*/ 7915 w 10195"/>
                  <a:gd name="T77" fmla="*/ 19889 h 20885"/>
                  <a:gd name="T78" fmla="*/ 7588 w 10195"/>
                  <a:gd name="T79" fmla="*/ 20600 h 20885"/>
                  <a:gd name="T80" fmla="*/ 7200 w 10195"/>
                  <a:gd name="T81" fmla="*/ 20884 h 20885"/>
                  <a:gd name="T82" fmla="*/ 6798 w 10195"/>
                  <a:gd name="T83" fmla="*/ 20633 h 20885"/>
                  <a:gd name="T84" fmla="*/ 6472 w 10195"/>
                  <a:gd name="T85" fmla="*/ 19954 h 20885"/>
                  <a:gd name="T86" fmla="*/ 6153 w 10195"/>
                  <a:gd name="T87" fmla="*/ 18872 h 20885"/>
                  <a:gd name="T88" fmla="*/ 5837 w 10195"/>
                  <a:gd name="T89" fmla="*/ 17426 h 20885"/>
                  <a:gd name="T90" fmla="*/ 5521 w 10195"/>
                  <a:gd name="T91" fmla="*/ 15674 h 20885"/>
                  <a:gd name="T92" fmla="*/ 5206 w 10195"/>
                  <a:gd name="T93" fmla="*/ 13696 h 20885"/>
                  <a:gd name="T94" fmla="*/ 4889 w 10195"/>
                  <a:gd name="T95" fmla="*/ 11576 h 20885"/>
                  <a:gd name="T96" fmla="*/ 4574 w 10195"/>
                  <a:gd name="T97" fmla="*/ 9407 h 20885"/>
                  <a:gd name="T98" fmla="*/ 4259 w 10195"/>
                  <a:gd name="T99" fmla="*/ 7285 h 20885"/>
                  <a:gd name="T100" fmla="*/ 3944 w 10195"/>
                  <a:gd name="T101" fmla="*/ 5303 h 20885"/>
                  <a:gd name="T102" fmla="*/ 3628 w 10195"/>
                  <a:gd name="T103" fmla="*/ 3549 h 20885"/>
                  <a:gd name="T104" fmla="*/ 3314 w 10195"/>
                  <a:gd name="T105" fmla="*/ 2100 h 20885"/>
                  <a:gd name="T106" fmla="*/ 3002 w 10195"/>
                  <a:gd name="T107" fmla="*/ 1024 h 20885"/>
                  <a:gd name="T108" fmla="*/ 2698 w 10195"/>
                  <a:gd name="T109" fmla="*/ 377 h 20885"/>
                  <a:gd name="T110" fmla="*/ 2468 w 10195"/>
                  <a:gd name="T111" fmla="*/ 191 h 20885"/>
                  <a:gd name="T112" fmla="*/ 2226 w 10195"/>
                  <a:gd name="T113" fmla="*/ 377 h 20885"/>
                  <a:gd name="T114" fmla="*/ 1921 w 10195"/>
                  <a:gd name="T115" fmla="*/ 1030 h 20885"/>
                  <a:gd name="T116" fmla="*/ 1608 w 10195"/>
                  <a:gd name="T117" fmla="*/ 2110 h 20885"/>
                  <a:gd name="T118" fmla="*/ 1294 w 10195"/>
                  <a:gd name="T119" fmla="*/ 3561 h 20885"/>
                  <a:gd name="T120" fmla="*/ 978 w 10195"/>
                  <a:gd name="T121" fmla="*/ 5317 h 20885"/>
                  <a:gd name="T122" fmla="*/ 663 w 10195"/>
                  <a:gd name="T123" fmla="*/ 7301 h 20885"/>
                  <a:gd name="T124" fmla="*/ 347 w 10195"/>
                  <a:gd name="T125" fmla="*/ 9423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5" h="20885">
                    <a:moveTo>
                      <a:pt x="7" y="10429"/>
                    </a:moveTo>
                    <a:lnTo>
                      <a:pt x="22" y="10326"/>
                    </a:lnTo>
                    <a:lnTo>
                      <a:pt x="37" y="10222"/>
                    </a:lnTo>
                    <a:lnTo>
                      <a:pt x="52" y="10119"/>
                    </a:lnTo>
                    <a:lnTo>
                      <a:pt x="67" y="10015"/>
                    </a:lnTo>
                    <a:lnTo>
                      <a:pt x="82" y="9912"/>
                    </a:lnTo>
                    <a:lnTo>
                      <a:pt x="97" y="9809"/>
                    </a:lnTo>
                    <a:lnTo>
                      <a:pt x="112" y="9705"/>
                    </a:lnTo>
                    <a:lnTo>
                      <a:pt x="127" y="9602"/>
                    </a:lnTo>
                    <a:lnTo>
                      <a:pt x="142" y="9499"/>
                    </a:lnTo>
                    <a:lnTo>
                      <a:pt x="157" y="9396"/>
                    </a:lnTo>
                    <a:lnTo>
                      <a:pt x="172" y="9293"/>
                    </a:lnTo>
                    <a:lnTo>
                      <a:pt x="187" y="9191"/>
                    </a:lnTo>
                    <a:lnTo>
                      <a:pt x="202" y="9088"/>
                    </a:lnTo>
                    <a:lnTo>
                      <a:pt x="217" y="8985"/>
                    </a:lnTo>
                    <a:lnTo>
                      <a:pt x="232" y="8883"/>
                    </a:lnTo>
                    <a:lnTo>
                      <a:pt x="247" y="8781"/>
                    </a:lnTo>
                    <a:lnTo>
                      <a:pt x="264" y="8678"/>
                    </a:lnTo>
                    <a:lnTo>
                      <a:pt x="278" y="8577"/>
                    </a:lnTo>
                    <a:lnTo>
                      <a:pt x="293" y="8475"/>
                    </a:lnTo>
                    <a:lnTo>
                      <a:pt x="309" y="8373"/>
                    </a:lnTo>
                    <a:lnTo>
                      <a:pt x="323" y="8272"/>
                    </a:lnTo>
                    <a:lnTo>
                      <a:pt x="339" y="8170"/>
                    </a:lnTo>
                    <a:lnTo>
                      <a:pt x="354" y="8069"/>
                    </a:lnTo>
                    <a:lnTo>
                      <a:pt x="369" y="7969"/>
                    </a:lnTo>
                    <a:lnTo>
                      <a:pt x="384" y="7868"/>
                    </a:lnTo>
                    <a:lnTo>
                      <a:pt x="399" y="7768"/>
                    </a:lnTo>
                    <a:lnTo>
                      <a:pt x="414" y="7668"/>
                    </a:lnTo>
                    <a:lnTo>
                      <a:pt x="429" y="7569"/>
                    </a:lnTo>
                    <a:lnTo>
                      <a:pt x="444" y="7469"/>
                    </a:lnTo>
                    <a:lnTo>
                      <a:pt x="459" y="7370"/>
                    </a:lnTo>
                    <a:lnTo>
                      <a:pt x="474" y="7272"/>
                    </a:lnTo>
                    <a:lnTo>
                      <a:pt x="489" y="7173"/>
                    </a:lnTo>
                    <a:lnTo>
                      <a:pt x="504" y="7075"/>
                    </a:lnTo>
                    <a:lnTo>
                      <a:pt x="519" y="6978"/>
                    </a:lnTo>
                    <a:lnTo>
                      <a:pt x="534" y="6880"/>
                    </a:lnTo>
                    <a:lnTo>
                      <a:pt x="549" y="6783"/>
                    </a:lnTo>
                    <a:lnTo>
                      <a:pt x="564" y="6687"/>
                    </a:lnTo>
                    <a:lnTo>
                      <a:pt x="579" y="6590"/>
                    </a:lnTo>
                    <a:lnTo>
                      <a:pt x="594" y="6494"/>
                    </a:lnTo>
                    <a:lnTo>
                      <a:pt x="609" y="6398"/>
                    </a:lnTo>
                    <a:lnTo>
                      <a:pt x="624" y="6303"/>
                    </a:lnTo>
                    <a:lnTo>
                      <a:pt x="639" y="6208"/>
                    </a:lnTo>
                    <a:lnTo>
                      <a:pt x="654" y="6114"/>
                    </a:lnTo>
                    <a:lnTo>
                      <a:pt x="669" y="6020"/>
                    </a:lnTo>
                    <a:lnTo>
                      <a:pt x="684" y="5927"/>
                    </a:lnTo>
                    <a:lnTo>
                      <a:pt x="699" y="5834"/>
                    </a:lnTo>
                    <a:lnTo>
                      <a:pt x="714" y="5741"/>
                    </a:lnTo>
                    <a:lnTo>
                      <a:pt x="729" y="5649"/>
                    </a:lnTo>
                    <a:lnTo>
                      <a:pt x="744" y="5558"/>
                    </a:lnTo>
                    <a:lnTo>
                      <a:pt x="759" y="5467"/>
                    </a:lnTo>
                    <a:lnTo>
                      <a:pt x="774" y="5376"/>
                    </a:lnTo>
                    <a:lnTo>
                      <a:pt x="789" y="5286"/>
                    </a:lnTo>
                    <a:lnTo>
                      <a:pt x="804" y="5197"/>
                    </a:lnTo>
                    <a:lnTo>
                      <a:pt x="819" y="5108"/>
                    </a:lnTo>
                    <a:lnTo>
                      <a:pt x="834" y="5019"/>
                    </a:lnTo>
                    <a:lnTo>
                      <a:pt x="849" y="4930"/>
                    </a:lnTo>
                    <a:lnTo>
                      <a:pt x="864" y="4843"/>
                    </a:lnTo>
                    <a:lnTo>
                      <a:pt x="879" y="4756"/>
                    </a:lnTo>
                    <a:lnTo>
                      <a:pt x="894" y="4670"/>
                    </a:lnTo>
                    <a:lnTo>
                      <a:pt x="909" y="4584"/>
                    </a:lnTo>
                    <a:lnTo>
                      <a:pt x="924" y="4499"/>
                    </a:lnTo>
                    <a:lnTo>
                      <a:pt x="940" y="4413"/>
                    </a:lnTo>
                    <a:lnTo>
                      <a:pt x="955" y="4330"/>
                    </a:lnTo>
                    <a:lnTo>
                      <a:pt x="970" y="4246"/>
                    </a:lnTo>
                    <a:lnTo>
                      <a:pt x="985" y="4163"/>
                    </a:lnTo>
                    <a:lnTo>
                      <a:pt x="1000" y="4081"/>
                    </a:lnTo>
                    <a:lnTo>
                      <a:pt x="1015" y="4000"/>
                    </a:lnTo>
                    <a:lnTo>
                      <a:pt x="1030" y="3919"/>
                    </a:lnTo>
                    <a:lnTo>
                      <a:pt x="1045" y="3839"/>
                    </a:lnTo>
                    <a:lnTo>
                      <a:pt x="1060" y="3760"/>
                    </a:lnTo>
                    <a:lnTo>
                      <a:pt x="1075" y="3681"/>
                    </a:lnTo>
                    <a:lnTo>
                      <a:pt x="1090" y="3602"/>
                    </a:lnTo>
                    <a:lnTo>
                      <a:pt x="1105" y="3524"/>
                    </a:lnTo>
                    <a:lnTo>
                      <a:pt x="1120" y="3448"/>
                    </a:lnTo>
                    <a:lnTo>
                      <a:pt x="1135" y="3371"/>
                    </a:lnTo>
                    <a:lnTo>
                      <a:pt x="1150" y="3296"/>
                    </a:lnTo>
                    <a:lnTo>
                      <a:pt x="1165" y="3221"/>
                    </a:lnTo>
                    <a:lnTo>
                      <a:pt x="1180" y="3147"/>
                    </a:lnTo>
                    <a:lnTo>
                      <a:pt x="1195" y="3073"/>
                    </a:lnTo>
                    <a:lnTo>
                      <a:pt x="1210" y="3001"/>
                    </a:lnTo>
                    <a:lnTo>
                      <a:pt x="1225" y="2929"/>
                    </a:lnTo>
                    <a:lnTo>
                      <a:pt x="1241" y="2858"/>
                    </a:lnTo>
                    <a:lnTo>
                      <a:pt x="1256" y="2787"/>
                    </a:lnTo>
                    <a:lnTo>
                      <a:pt x="1271" y="2718"/>
                    </a:lnTo>
                    <a:lnTo>
                      <a:pt x="1286" y="2649"/>
                    </a:lnTo>
                    <a:lnTo>
                      <a:pt x="1301" y="2581"/>
                    </a:lnTo>
                    <a:lnTo>
                      <a:pt x="1316" y="2513"/>
                    </a:lnTo>
                    <a:lnTo>
                      <a:pt x="1331" y="2447"/>
                    </a:lnTo>
                    <a:lnTo>
                      <a:pt x="1346" y="2381"/>
                    </a:lnTo>
                    <a:lnTo>
                      <a:pt x="1361" y="2316"/>
                    </a:lnTo>
                    <a:lnTo>
                      <a:pt x="1376" y="2252"/>
                    </a:lnTo>
                    <a:lnTo>
                      <a:pt x="1391" y="2188"/>
                    </a:lnTo>
                    <a:lnTo>
                      <a:pt x="1406" y="2126"/>
                    </a:lnTo>
                    <a:lnTo>
                      <a:pt x="1421" y="2065"/>
                    </a:lnTo>
                    <a:lnTo>
                      <a:pt x="1436" y="2004"/>
                    </a:lnTo>
                    <a:lnTo>
                      <a:pt x="1451" y="1943"/>
                    </a:lnTo>
                    <a:lnTo>
                      <a:pt x="1466" y="1884"/>
                    </a:lnTo>
                    <a:lnTo>
                      <a:pt x="1482" y="1825"/>
                    </a:lnTo>
                    <a:lnTo>
                      <a:pt x="1497" y="1768"/>
                    </a:lnTo>
                    <a:lnTo>
                      <a:pt x="1512" y="1712"/>
                    </a:lnTo>
                    <a:lnTo>
                      <a:pt x="1527" y="1656"/>
                    </a:lnTo>
                    <a:lnTo>
                      <a:pt x="1542" y="1601"/>
                    </a:lnTo>
                    <a:lnTo>
                      <a:pt x="1557" y="1547"/>
                    </a:lnTo>
                    <a:lnTo>
                      <a:pt x="1572" y="1493"/>
                    </a:lnTo>
                    <a:lnTo>
                      <a:pt x="1587" y="1441"/>
                    </a:lnTo>
                    <a:lnTo>
                      <a:pt x="1602" y="1389"/>
                    </a:lnTo>
                    <a:lnTo>
                      <a:pt x="1619" y="1337"/>
                    </a:lnTo>
                    <a:lnTo>
                      <a:pt x="1634" y="1289"/>
                    </a:lnTo>
                    <a:lnTo>
                      <a:pt x="1649" y="1240"/>
                    </a:lnTo>
                    <a:lnTo>
                      <a:pt x="1664" y="1192"/>
                    </a:lnTo>
                    <a:lnTo>
                      <a:pt x="1679" y="1146"/>
                    </a:lnTo>
                    <a:lnTo>
                      <a:pt x="1694" y="1100"/>
                    </a:lnTo>
                    <a:lnTo>
                      <a:pt x="1709" y="1054"/>
                    </a:lnTo>
                    <a:lnTo>
                      <a:pt x="1725" y="1010"/>
                    </a:lnTo>
                    <a:lnTo>
                      <a:pt x="1740" y="967"/>
                    </a:lnTo>
                    <a:lnTo>
                      <a:pt x="1755" y="924"/>
                    </a:lnTo>
                    <a:lnTo>
                      <a:pt x="1770" y="882"/>
                    </a:lnTo>
                    <a:lnTo>
                      <a:pt x="1786" y="842"/>
                    </a:lnTo>
                    <a:lnTo>
                      <a:pt x="1801" y="803"/>
                    </a:lnTo>
                    <a:lnTo>
                      <a:pt x="1816" y="764"/>
                    </a:lnTo>
                    <a:lnTo>
                      <a:pt x="1832" y="726"/>
                    </a:lnTo>
                    <a:lnTo>
                      <a:pt x="1847" y="690"/>
                    </a:lnTo>
                    <a:lnTo>
                      <a:pt x="1862" y="654"/>
                    </a:lnTo>
                    <a:lnTo>
                      <a:pt x="1877" y="619"/>
                    </a:lnTo>
                    <a:lnTo>
                      <a:pt x="1893" y="584"/>
                    </a:lnTo>
                    <a:lnTo>
                      <a:pt x="1909" y="551"/>
                    </a:lnTo>
                    <a:lnTo>
                      <a:pt x="1924" y="519"/>
                    </a:lnTo>
                    <a:lnTo>
                      <a:pt x="1940" y="488"/>
                    </a:lnTo>
                    <a:lnTo>
                      <a:pt x="1955" y="457"/>
                    </a:lnTo>
                    <a:lnTo>
                      <a:pt x="1971" y="428"/>
                    </a:lnTo>
                    <a:lnTo>
                      <a:pt x="1986" y="400"/>
                    </a:lnTo>
                    <a:lnTo>
                      <a:pt x="2002" y="371"/>
                    </a:lnTo>
                    <a:lnTo>
                      <a:pt x="2018" y="345"/>
                    </a:lnTo>
                    <a:lnTo>
                      <a:pt x="2034" y="320"/>
                    </a:lnTo>
                    <a:lnTo>
                      <a:pt x="2050" y="295"/>
                    </a:lnTo>
                    <a:lnTo>
                      <a:pt x="2065" y="272"/>
                    </a:lnTo>
                    <a:lnTo>
                      <a:pt x="2082" y="248"/>
                    </a:lnTo>
                    <a:lnTo>
                      <a:pt x="2099" y="226"/>
                    </a:lnTo>
                    <a:lnTo>
                      <a:pt x="2115" y="205"/>
                    </a:lnTo>
                    <a:lnTo>
                      <a:pt x="2132" y="185"/>
                    </a:lnTo>
                    <a:lnTo>
                      <a:pt x="2148" y="166"/>
                    </a:lnTo>
                    <a:lnTo>
                      <a:pt x="2165" y="148"/>
                    </a:lnTo>
                    <a:lnTo>
                      <a:pt x="2183" y="131"/>
                    </a:lnTo>
                    <a:lnTo>
                      <a:pt x="2200" y="114"/>
                    </a:lnTo>
                    <a:lnTo>
                      <a:pt x="2218" y="99"/>
                    </a:lnTo>
                    <a:lnTo>
                      <a:pt x="2235" y="85"/>
                    </a:lnTo>
                    <a:lnTo>
                      <a:pt x="2254" y="71"/>
                    </a:lnTo>
                    <a:lnTo>
                      <a:pt x="2272" y="59"/>
                    </a:lnTo>
                    <a:lnTo>
                      <a:pt x="2291" y="47"/>
                    </a:lnTo>
                    <a:lnTo>
                      <a:pt x="2310" y="37"/>
                    </a:lnTo>
                    <a:lnTo>
                      <a:pt x="2335" y="26"/>
                    </a:lnTo>
                    <a:lnTo>
                      <a:pt x="2353" y="20"/>
                    </a:lnTo>
                    <a:lnTo>
                      <a:pt x="2371" y="13"/>
                    </a:lnTo>
                    <a:lnTo>
                      <a:pt x="2392" y="8"/>
                    </a:lnTo>
                    <a:lnTo>
                      <a:pt x="2419" y="3"/>
                    </a:lnTo>
                    <a:lnTo>
                      <a:pt x="2434" y="1"/>
                    </a:lnTo>
                    <a:lnTo>
                      <a:pt x="2455" y="0"/>
                    </a:lnTo>
                    <a:lnTo>
                      <a:pt x="2483" y="1"/>
                    </a:lnTo>
                    <a:lnTo>
                      <a:pt x="2498" y="2"/>
                    </a:lnTo>
                    <a:lnTo>
                      <a:pt x="2525" y="6"/>
                    </a:lnTo>
                    <a:lnTo>
                      <a:pt x="2540" y="9"/>
                    </a:lnTo>
                    <a:lnTo>
                      <a:pt x="2567" y="17"/>
                    </a:lnTo>
                    <a:lnTo>
                      <a:pt x="2587" y="25"/>
                    </a:lnTo>
                    <a:lnTo>
                      <a:pt x="2602" y="31"/>
                    </a:lnTo>
                    <a:lnTo>
                      <a:pt x="2627" y="44"/>
                    </a:lnTo>
                    <a:lnTo>
                      <a:pt x="2646" y="55"/>
                    </a:lnTo>
                    <a:lnTo>
                      <a:pt x="2661" y="64"/>
                    </a:lnTo>
                    <a:lnTo>
                      <a:pt x="2683" y="80"/>
                    </a:lnTo>
                    <a:lnTo>
                      <a:pt x="2701" y="95"/>
                    </a:lnTo>
                    <a:lnTo>
                      <a:pt x="2719" y="110"/>
                    </a:lnTo>
                    <a:lnTo>
                      <a:pt x="2737" y="126"/>
                    </a:lnTo>
                    <a:lnTo>
                      <a:pt x="2752" y="140"/>
                    </a:lnTo>
                    <a:lnTo>
                      <a:pt x="2772" y="161"/>
                    </a:lnTo>
                    <a:lnTo>
                      <a:pt x="2788" y="180"/>
                    </a:lnTo>
                    <a:lnTo>
                      <a:pt x="2805" y="200"/>
                    </a:lnTo>
                    <a:lnTo>
                      <a:pt x="2822" y="221"/>
                    </a:lnTo>
                    <a:lnTo>
                      <a:pt x="2838" y="243"/>
                    </a:lnTo>
                    <a:lnTo>
                      <a:pt x="2855" y="266"/>
                    </a:lnTo>
                    <a:lnTo>
                      <a:pt x="2871" y="289"/>
                    </a:lnTo>
                    <a:lnTo>
                      <a:pt x="2887" y="314"/>
                    </a:lnTo>
                    <a:lnTo>
                      <a:pt x="2903" y="340"/>
                    </a:lnTo>
                    <a:lnTo>
                      <a:pt x="2919" y="366"/>
                    </a:lnTo>
                    <a:lnTo>
                      <a:pt x="2935" y="393"/>
                    </a:lnTo>
                    <a:lnTo>
                      <a:pt x="2950" y="422"/>
                    </a:lnTo>
                    <a:lnTo>
                      <a:pt x="2966" y="451"/>
                    </a:lnTo>
                    <a:lnTo>
                      <a:pt x="2982" y="481"/>
                    </a:lnTo>
                    <a:lnTo>
                      <a:pt x="2997" y="513"/>
                    </a:lnTo>
                    <a:lnTo>
                      <a:pt x="3013" y="545"/>
                    </a:lnTo>
                    <a:lnTo>
                      <a:pt x="3028" y="578"/>
                    </a:lnTo>
                    <a:lnTo>
                      <a:pt x="3044" y="612"/>
                    </a:lnTo>
                    <a:lnTo>
                      <a:pt x="3059" y="647"/>
                    </a:lnTo>
                    <a:lnTo>
                      <a:pt x="3075" y="683"/>
                    </a:lnTo>
                    <a:lnTo>
                      <a:pt x="3090" y="720"/>
                    </a:lnTo>
                    <a:lnTo>
                      <a:pt x="3105" y="757"/>
                    </a:lnTo>
                    <a:lnTo>
                      <a:pt x="3121" y="796"/>
                    </a:lnTo>
                    <a:lnTo>
                      <a:pt x="3136" y="834"/>
                    </a:lnTo>
                    <a:lnTo>
                      <a:pt x="3152" y="874"/>
                    </a:lnTo>
                    <a:lnTo>
                      <a:pt x="3168" y="917"/>
                    </a:lnTo>
                    <a:lnTo>
                      <a:pt x="3183" y="958"/>
                    </a:lnTo>
                    <a:lnTo>
                      <a:pt x="3198" y="1003"/>
                    </a:lnTo>
                    <a:lnTo>
                      <a:pt x="3213" y="1046"/>
                    </a:lnTo>
                    <a:lnTo>
                      <a:pt x="3229" y="1092"/>
                    </a:lnTo>
                    <a:lnTo>
                      <a:pt x="3244" y="1137"/>
                    </a:lnTo>
                    <a:lnTo>
                      <a:pt x="3259" y="1185"/>
                    </a:lnTo>
                    <a:lnTo>
                      <a:pt x="3274" y="1232"/>
                    </a:lnTo>
                    <a:lnTo>
                      <a:pt x="3289" y="1281"/>
                    </a:lnTo>
                    <a:lnTo>
                      <a:pt x="3304" y="1330"/>
                    </a:lnTo>
                    <a:lnTo>
                      <a:pt x="3319" y="1381"/>
                    </a:lnTo>
                    <a:lnTo>
                      <a:pt x="3335" y="1432"/>
                    </a:lnTo>
                    <a:lnTo>
                      <a:pt x="3350" y="1485"/>
                    </a:lnTo>
                    <a:lnTo>
                      <a:pt x="3365" y="1537"/>
                    </a:lnTo>
                    <a:lnTo>
                      <a:pt x="3380" y="1592"/>
                    </a:lnTo>
                    <a:lnTo>
                      <a:pt x="3395" y="1647"/>
                    </a:lnTo>
                    <a:lnTo>
                      <a:pt x="3410" y="1702"/>
                    </a:lnTo>
                    <a:lnTo>
                      <a:pt x="3425" y="1759"/>
                    </a:lnTo>
                    <a:lnTo>
                      <a:pt x="3440" y="1816"/>
                    </a:lnTo>
                    <a:lnTo>
                      <a:pt x="3455" y="1874"/>
                    </a:lnTo>
                    <a:lnTo>
                      <a:pt x="3471" y="1934"/>
                    </a:lnTo>
                    <a:lnTo>
                      <a:pt x="3486" y="1993"/>
                    </a:lnTo>
                    <a:lnTo>
                      <a:pt x="3501" y="2055"/>
                    </a:lnTo>
                    <a:lnTo>
                      <a:pt x="3516" y="2116"/>
                    </a:lnTo>
                    <a:lnTo>
                      <a:pt x="3531" y="2178"/>
                    </a:lnTo>
                    <a:lnTo>
                      <a:pt x="3546" y="2241"/>
                    </a:lnTo>
                    <a:lnTo>
                      <a:pt x="3561" y="2306"/>
                    </a:lnTo>
                    <a:lnTo>
                      <a:pt x="3576" y="2371"/>
                    </a:lnTo>
                    <a:lnTo>
                      <a:pt x="3591" y="2436"/>
                    </a:lnTo>
                    <a:lnTo>
                      <a:pt x="3606" y="2502"/>
                    </a:lnTo>
                    <a:lnTo>
                      <a:pt x="3621" y="2569"/>
                    </a:lnTo>
                    <a:lnTo>
                      <a:pt x="3636" y="2638"/>
                    </a:lnTo>
                    <a:lnTo>
                      <a:pt x="3651" y="2707"/>
                    </a:lnTo>
                    <a:lnTo>
                      <a:pt x="3666" y="2776"/>
                    </a:lnTo>
                    <a:lnTo>
                      <a:pt x="3681" y="2846"/>
                    </a:lnTo>
                    <a:lnTo>
                      <a:pt x="3696" y="2918"/>
                    </a:lnTo>
                    <a:lnTo>
                      <a:pt x="3711" y="2989"/>
                    </a:lnTo>
                    <a:lnTo>
                      <a:pt x="3727" y="3062"/>
                    </a:lnTo>
                    <a:lnTo>
                      <a:pt x="3742" y="3135"/>
                    </a:lnTo>
                    <a:lnTo>
                      <a:pt x="3757" y="3209"/>
                    </a:lnTo>
                    <a:lnTo>
                      <a:pt x="3772" y="3283"/>
                    </a:lnTo>
                    <a:lnTo>
                      <a:pt x="3787" y="3359"/>
                    </a:lnTo>
                    <a:lnTo>
                      <a:pt x="3802" y="3435"/>
                    </a:lnTo>
                    <a:lnTo>
                      <a:pt x="3817" y="3512"/>
                    </a:lnTo>
                    <a:lnTo>
                      <a:pt x="3832" y="3588"/>
                    </a:lnTo>
                    <a:lnTo>
                      <a:pt x="3848" y="3667"/>
                    </a:lnTo>
                    <a:lnTo>
                      <a:pt x="3863" y="3747"/>
                    </a:lnTo>
                    <a:lnTo>
                      <a:pt x="3878" y="3826"/>
                    </a:lnTo>
                    <a:lnTo>
                      <a:pt x="3893" y="3906"/>
                    </a:lnTo>
                    <a:lnTo>
                      <a:pt x="3908" y="3987"/>
                    </a:lnTo>
                    <a:lnTo>
                      <a:pt x="3923" y="4068"/>
                    </a:lnTo>
                    <a:lnTo>
                      <a:pt x="3938" y="4150"/>
                    </a:lnTo>
                    <a:lnTo>
                      <a:pt x="3953" y="4233"/>
                    </a:lnTo>
                    <a:lnTo>
                      <a:pt x="3968" y="4316"/>
                    </a:lnTo>
                    <a:lnTo>
                      <a:pt x="3983" y="4401"/>
                    </a:lnTo>
                    <a:lnTo>
                      <a:pt x="3998" y="4485"/>
                    </a:lnTo>
                    <a:lnTo>
                      <a:pt x="4013" y="4570"/>
                    </a:lnTo>
                    <a:lnTo>
                      <a:pt x="4028" y="4656"/>
                    </a:lnTo>
                    <a:lnTo>
                      <a:pt x="4043" y="4742"/>
                    </a:lnTo>
                    <a:lnTo>
                      <a:pt x="4058" y="4829"/>
                    </a:lnTo>
                    <a:lnTo>
                      <a:pt x="4073" y="4916"/>
                    </a:lnTo>
                    <a:lnTo>
                      <a:pt x="4088" y="5004"/>
                    </a:lnTo>
                    <a:lnTo>
                      <a:pt x="4103" y="5092"/>
                    </a:lnTo>
                    <a:lnTo>
                      <a:pt x="4118" y="5182"/>
                    </a:lnTo>
                    <a:lnTo>
                      <a:pt x="4133" y="5272"/>
                    </a:lnTo>
                    <a:lnTo>
                      <a:pt x="4148" y="5362"/>
                    </a:lnTo>
                    <a:lnTo>
                      <a:pt x="4163" y="5452"/>
                    </a:lnTo>
                    <a:lnTo>
                      <a:pt x="4178" y="5543"/>
                    </a:lnTo>
                    <a:lnTo>
                      <a:pt x="4193" y="5635"/>
                    </a:lnTo>
                    <a:lnTo>
                      <a:pt x="4208" y="5727"/>
                    </a:lnTo>
                    <a:lnTo>
                      <a:pt x="4223" y="5819"/>
                    </a:lnTo>
                    <a:lnTo>
                      <a:pt x="4238" y="5912"/>
                    </a:lnTo>
                    <a:lnTo>
                      <a:pt x="4253" y="6005"/>
                    </a:lnTo>
                    <a:lnTo>
                      <a:pt x="4268" y="6099"/>
                    </a:lnTo>
                    <a:lnTo>
                      <a:pt x="4283" y="6193"/>
                    </a:lnTo>
                    <a:lnTo>
                      <a:pt x="4298" y="6288"/>
                    </a:lnTo>
                    <a:lnTo>
                      <a:pt x="4313" y="6383"/>
                    </a:lnTo>
                    <a:lnTo>
                      <a:pt x="4328" y="6478"/>
                    </a:lnTo>
                    <a:lnTo>
                      <a:pt x="4343" y="6575"/>
                    </a:lnTo>
                    <a:lnTo>
                      <a:pt x="4358" y="6671"/>
                    </a:lnTo>
                    <a:lnTo>
                      <a:pt x="4373" y="6768"/>
                    </a:lnTo>
                    <a:lnTo>
                      <a:pt x="4388" y="6865"/>
                    </a:lnTo>
                    <a:lnTo>
                      <a:pt x="4403" y="6962"/>
                    </a:lnTo>
                    <a:lnTo>
                      <a:pt x="4418" y="7060"/>
                    </a:lnTo>
                    <a:lnTo>
                      <a:pt x="4433" y="7158"/>
                    </a:lnTo>
                    <a:lnTo>
                      <a:pt x="4448" y="7256"/>
                    </a:lnTo>
                    <a:lnTo>
                      <a:pt x="4463" y="7355"/>
                    </a:lnTo>
                    <a:lnTo>
                      <a:pt x="4478" y="7454"/>
                    </a:lnTo>
                    <a:lnTo>
                      <a:pt x="4493" y="7553"/>
                    </a:lnTo>
                    <a:lnTo>
                      <a:pt x="4509" y="7651"/>
                    </a:lnTo>
                    <a:lnTo>
                      <a:pt x="4524" y="7752"/>
                    </a:lnTo>
                    <a:lnTo>
                      <a:pt x="4539" y="7852"/>
                    </a:lnTo>
                    <a:lnTo>
                      <a:pt x="4554" y="7953"/>
                    </a:lnTo>
                    <a:lnTo>
                      <a:pt x="4569" y="8053"/>
                    </a:lnTo>
                    <a:lnTo>
                      <a:pt x="4584" y="8154"/>
                    </a:lnTo>
                    <a:lnTo>
                      <a:pt x="4599" y="8255"/>
                    </a:lnTo>
                    <a:lnTo>
                      <a:pt x="4614" y="8356"/>
                    </a:lnTo>
                    <a:lnTo>
                      <a:pt x="4629" y="8459"/>
                    </a:lnTo>
                    <a:lnTo>
                      <a:pt x="4644" y="8561"/>
                    </a:lnTo>
                    <a:lnTo>
                      <a:pt x="4659" y="8661"/>
                    </a:lnTo>
                    <a:lnTo>
                      <a:pt x="4674" y="8764"/>
                    </a:lnTo>
                    <a:lnTo>
                      <a:pt x="4689" y="8867"/>
                    </a:lnTo>
                    <a:lnTo>
                      <a:pt x="4704" y="8969"/>
                    </a:lnTo>
                    <a:lnTo>
                      <a:pt x="4719" y="9072"/>
                    </a:lnTo>
                    <a:lnTo>
                      <a:pt x="4734" y="9174"/>
                    </a:lnTo>
                    <a:lnTo>
                      <a:pt x="4749" y="9277"/>
                    </a:lnTo>
                    <a:lnTo>
                      <a:pt x="4764" y="9380"/>
                    </a:lnTo>
                    <a:lnTo>
                      <a:pt x="4779" y="9483"/>
                    </a:lnTo>
                    <a:lnTo>
                      <a:pt x="4794" y="9586"/>
                    </a:lnTo>
                    <a:lnTo>
                      <a:pt x="4809" y="9689"/>
                    </a:lnTo>
                    <a:lnTo>
                      <a:pt x="4824" y="9792"/>
                    </a:lnTo>
                    <a:lnTo>
                      <a:pt x="4839" y="9896"/>
                    </a:lnTo>
                    <a:lnTo>
                      <a:pt x="4854" y="9999"/>
                    </a:lnTo>
                    <a:lnTo>
                      <a:pt x="4869" y="10102"/>
                    </a:lnTo>
                    <a:lnTo>
                      <a:pt x="4884" y="10206"/>
                    </a:lnTo>
                    <a:lnTo>
                      <a:pt x="4899" y="10309"/>
                    </a:lnTo>
                    <a:lnTo>
                      <a:pt x="4914" y="10413"/>
                    </a:lnTo>
                    <a:lnTo>
                      <a:pt x="4929" y="10516"/>
                    </a:lnTo>
                    <a:lnTo>
                      <a:pt x="4944" y="10620"/>
                    </a:lnTo>
                    <a:lnTo>
                      <a:pt x="4959" y="10723"/>
                    </a:lnTo>
                    <a:lnTo>
                      <a:pt x="4974" y="10826"/>
                    </a:lnTo>
                    <a:lnTo>
                      <a:pt x="4989" y="10930"/>
                    </a:lnTo>
                    <a:lnTo>
                      <a:pt x="5004" y="11033"/>
                    </a:lnTo>
                    <a:lnTo>
                      <a:pt x="5019" y="11136"/>
                    </a:lnTo>
                    <a:lnTo>
                      <a:pt x="5034" y="11240"/>
                    </a:lnTo>
                    <a:lnTo>
                      <a:pt x="5049" y="11343"/>
                    </a:lnTo>
                    <a:lnTo>
                      <a:pt x="5064" y="11446"/>
                    </a:lnTo>
                    <a:lnTo>
                      <a:pt x="5079" y="11549"/>
                    </a:lnTo>
                    <a:lnTo>
                      <a:pt x="5094" y="11651"/>
                    </a:lnTo>
                    <a:lnTo>
                      <a:pt x="5109" y="11754"/>
                    </a:lnTo>
                    <a:lnTo>
                      <a:pt x="5124" y="11857"/>
                    </a:lnTo>
                    <a:lnTo>
                      <a:pt x="5139" y="11959"/>
                    </a:lnTo>
                    <a:lnTo>
                      <a:pt x="5154" y="12061"/>
                    </a:lnTo>
                    <a:lnTo>
                      <a:pt x="5169" y="12163"/>
                    </a:lnTo>
                    <a:lnTo>
                      <a:pt x="5185" y="12264"/>
                    </a:lnTo>
                    <a:lnTo>
                      <a:pt x="5200" y="12367"/>
                    </a:lnTo>
                    <a:lnTo>
                      <a:pt x="5215" y="12469"/>
                    </a:lnTo>
                    <a:lnTo>
                      <a:pt x="5230" y="12569"/>
                    </a:lnTo>
                    <a:lnTo>
                      <a:pt x="5245" y="12670"/>
                    </a:lnTo>
                    <a:lnTo>
                      <a:pt x="5260" y="12771"/>
                    </a:lnTo>
                    <a:lnTo>
                      <a:pt x="5275" y="12872"/>
                    </a:lnTo>
                    <a:lnTo>
                      <a:pt x="5290" y="12972"/>
                    </a:lnTo>
                    <a:lnTo>
                      <a:pt x="5305" y="13072"/>
                    </a:lnTo>
                    <a:lnTo>
                      <a:pt x="5320" y="13172"/>
                    </a:lnTo>
                    <a:lnTo>
                      <a:pt x="5335" y="13272"/>
                    </a:lnTo>
                    <a:lnTo>
                      <a:pt x="5350" y="13371"/>
                    </a:lnTo>
                    <a:lnTo>
                      <a:pt x="5365" y="13470"/>
                    </a:lnTo>
                    <a:lnTo>
                      <a:pt x="5380" y="13569"/>
                    </a:lnTo>
                    <a:lnTo>
                      <a:pt x="5395" y="13667"/>
                    </a:lnTo>
                    <a:lnTo>
                      <a:pt x="5410" y="13765"/>
                    </a:lnTo>
                    <a:lnTo>
                      <a:pt x="5425" y="13863"/>
                    </a:lnTo>
                    <a:lnTo>
                      <a:pt x="5440" y="13961"/>
                    </a:lnTo>
                    <a:lnTo>
                      <a:pt x="5455" y="14058"/>
                    </a:lnTo>
                    <a:lnTo>
                      <a:pt x="5470" y="14154"/>
                    </a:lnTo>
                    <a:lnTo>
                      <a:pt x="5485" y="14251"/>
                    </a:lnTo>
                    <a:lnTo>
                      <a:pt x="5500" y="14347"/>
                    </a:lnTo>
                    <a:lnTo>
                      <a:pt x="5515" y="14441"/>
                    </a:lnTo>
                    <a:lnTo>
                      <a:pt x="5530" y="14536"/>
                    </a:lnTo>
                    <a:lnTo>
                      <a:pt x="5545" y="14631"/>
                    </a:lnTo>
                    <a:lnTo>
                      <a:pt x="5560" y="14725"/>
                    </a:lnTo>
                    <a:lnTo>
                      <a:pt x="5575" y="14819"/>
                    </a:lnTo>
                    <a:lnTo>
                      <a:pt x="5590" y="14913"/>
                    </a:lnTo>
                    <a:lnTo>
                      <a:pt x="5605" y="15006"/>
                    </a:lnTo>
                    <a:lnTo>
                      <a:pt x="5620" y="15098"/>
                    </a:lnTo>
                    <a:lnTo>
                      <a:pt x="5635" y="15190"/>
                    </a:lnTo>
                    <a:lnTo>
                      <a:pt x="5650" y="15282"/>
                    </a:lnTo>
                    <a:lnTo>
                      <a:pt x="5665" y="15373"/>
                    </a:lnTo>
                    <a:lnTo>
                      <a:pt x="5680" y="15464"/>
                    </a:lnTo>
                    <a:lnTo>
                      <a:pt x="5695" y="15554"/>
                    </a:lnTo>
                    <a:lnTo>
                      <a:pt x="5710" y="15643"/>
                    </a:lnTo>
                    <a:lnTo>
                      <a:pt x="5725" y="15733"/>
                    </a:lnTo>
                    <a:lnTo>
                      <a:pt x="5740" y="15820"/>
                    </a:lnTo>
                    <a:lnTo>
                      <a:pt x="5755" y="15908"/>
                    </a:lnTo>
                    <a:lnTo>
                      <a:pt x="5770" y="15996"/>
                    </a:lnTo>
                    <a:lnTo>
                      <a:pt x="5785" y="16083"/>
                    </a:lnTo>
                    <a:lnTo>
                      <a:pt x="5800" y="16169"/>
                    </a:lnTo>
                    <a:lnTo>
                      <a:pt x="5815" y="16255"/>
                    </a:lnTo>
                    <a:lnTo>
                      <a:pt x="5830" y="16340"/>
                    </a:lnTo>
                    <a:lnTo>
                      <a:pt x="5845" y="16424"/>
                    </a:lnTo>
                    <a:lnTo>
                      <a:pt x="5861" y="16507"/>
                    </a:lnTo>
                    <a:lnTo>
                      <a:pt x="5876" y="16592"/>
                    </a:lnTo>
                    <a:lnTo>
                      <a:pt x="5891" y="16674"/>
                    </a:lnTo>
                    <a:lnTo>
                      <a:pt x="5906" y="16756"/>
                    </a:lnTo>
                    <a:lnTo>
                      <a:pt x="5921" y="16837"/>
                    </a:lnTo>
                    <a:lnTo>
                      <a:pt x="5936" y="16918"/>
                    </a:lnTo>
                    <a:lnTo>
                      <a:pt x="5951" y="16998"/>
                    </a:lnTo>
                    <a:lnTo>
                      <a:pt x="5966" y="17078"/>
                    </a:lnTo>
                    <a:lnTo>
                      <a:pt x="5981" y="17157"/>
                    </a:lnTo>
                    <a:lnTo>
                      <a:pt x="5996" y="17234"/>
                    </a:lnTo>
                    <a:lnTo>
                      <a:pt x="6011" y="17312"/>
                    </a:lnTo>
                    <a:lnTo>
                      <a:pt x="6026" y="17389"/>
                    </a:lnTo>
                    <a:lnTo>
                      <a:pt x="6041" y="17465"/>
                    </a:lnTo>
                    <a:lnTo>
                      <a:pt x="6056" y="17540"/>
                    </a:lnTo>
                    <a:lnTo>
                      <a:pt x="6071" y="17615"/>
                    </a:lnTo>
                    <a:lnTo>
                      <a:pt x="6086" y="17688"/>
                    </a:lnTo>
                    <a:lnTo>
                      <a:pt x="6101" y="17761"/>
                    </a:lnTo>
                    <a:lnTo>
                      <a:pt x="6116" y="17834"/>
                    </a:lnTo>
                    <a:lnTo>
                      <a:pt x="6130" y="17906"/>
                    </a:lnTo>
                    <a:lnTo>
                      <a:pt x="6145" y="17977"/>
                    </a:lnTo>
                    <a:lnTo>
                      <a:pt x="6160" y="18046"/>
                    </a:lnTo>
                    <a:lnTo>
                      <a:pt x="6175" y="18116"/>
                    </a:lnTo>
                    <a:lnTo>
                      <a:pt x="6190" y="18184"/>
                    </a:lnTo>
                    <a:lnTo>
                      <a:pt x="6205" y="18253"/>
                    </a:lnTo>
                    <a:lnTo>
                      <a:pt x="6220" y="18319"/>
                    </a:lnTo>
                    <a:lnTo>
                      <a:pt x="6235" y="18385"/>
                    </a:lnTo>
                    <a:lnTo>
                      <a:pt x="6250" y="18451"/>
                    </a:lnTo>
                    <a:lnTo>
                      <a:pt x="6265" y="18516"/>
                    </a:lnTo>
                    <a:lnTo>
                      <a:pt x="6280" y="18580"/>
                    </a:lnTo>
                    <a:lnTo>
                      <a:pt x="6295" y="18642"/>
                    </a:lnTo>
                    <a:lnTo>
                      <a:pt x="6310" y="18704"/>
                    </a:lnTo>
                    <a:lnTo>
                      <a:pt x="6325" y="18766"/>
                    </a:lnTo>
                    <a:lnTo>
                      <a:pt x="6340" y="18827"/>
                    </a:lnTo>
                    <a:lnTo>
                      <a:pt x="6355" y="18886"/>
                    </a:lnTo>
                    <a:lnTo>
                      <a:pt x="6370" y="18945"/>
                    </a:lnTo>
                    <a:lnTo>
                      <a:pt x="6384" y="19002"/>
                    </a:lnTo>
                    <a:lnTo>
                      <a:pt x="6399" y="19059"/>
                    </a:lnTo>
                    <a:lnTo>
                      <a:pt x="6414" y="19116"/>
                    </a:lnTo>
                    <a:lnTo>
                      <a:pt x="6429" y="19170"/>
                    </a:lnTo>
                    <a:lnTo>
                      <a:pt x="6444" y="19225"/>
                    </a:lnTo>
                    <a:lnTo>
                      <a:pt x="6459" y="19279"/>
                    </a:lnTo>
                    <a:lnTo>
                      <a:pt x="6474" y="19331"/>
                    </a:lnTo>
                    <a:lnTo>
                      <a:pt x="6489" y="19383"/>
                    </a:lnTo>
                    <a:lnTo>
                      <a:pt x="6504" y="19433"/>
                    </a:lnTo>
                    <a:lnTo>
                      <a:pt x="6518" y="19483"/>
                    </a:lnTo>
                    <a:lnTo>
                      <a:pt x="6534" y="19531"/>
                    </a:lnTo>
                    <a:lnTo>
                      <a:pt x="6549" y="19580"/>
                    </a:lnTo>
                    <a:lnTo>
                      <a:pt x="6564" y="19628"/>
                    </a:lnTo>
                    <a:lnTo>
                      <a:pt x="6579" y="19673"/>
                    </a:lnTo>
                    <a:lnTo>
                      <a:pt x="6594" y="19719"/>
                    </a:lnTo>
                    <a:lnTo>
                      <a:pt x="6609" y="19763"/>
                    </a:lnTo>
                    <a:lnTo>
                      <a:pt x="6623" y="19806"/>
                    </a:lnTo>
                    <a:lnTo>
                      <a:pt x="6638" y="19847"/>
                    </a:lnTo>
                    <a:lnTo>
                      <a:pt x="6653" y="19889"/>
                    </a:lnTo>
                    <a:lnTo>
                      <a:pt x="6668" y="19929"/>
                    </a:lnTo>
                    <a:lnTo>
                      <a:pt x="6682" y="19969"/>
                    </a:lnTo>
                    <a:lnTo>
                      <a:pt x="6697" y="20009"/>
                    </a:lnTo>
                    <a:lnTo>
                      <a:pt x="6712" y="20045"/>
                    </a:lnTo>
                    <a:lnTo>
                      <a:pt x="6726" y="20081"/>
                    </a:lnTo>
                    <a:lnTo>
                      <a:pt x="6741" y="20117"/>
                    </a:lnTo>
                    <a:lnTo>
                      <a:pt x="6756" y="20151"/>
                    </a:lnTo>
                    <a:lnTo>
                      <a:pt x="6770" y="20184"/>
                    </a:lnTo>
                    <a:lnTo>
                      <a:pt x="6785" y="20218"/>
                    </a:lnTo>
                    <a:lnTo>
                      <a:pt x="6799" y="20248"/>
                    </a:lnTo>
                    <a:lnTo>
                      <a:pt x="6814" y="20278"/>
                    </a:lnTo>
                    <a:lnTo>
                      <a:pt x="6829" y="20309"/>
                    </a:lnTo>
                    <a:lnTo>
                      <a:pt x="6843" y="20335"/>
                    </a:lnTo>
                    <a:lnTo>
                      <a:pt x="6857" y="20362"/>
                    </a:lnTo>
                    <a:lnTo>
                      <a:pt x="6872" y="20390"/>
                    </a:lnTo>
                    <a:lnTo>
                      <a:pt x="6886" y="20413"/>
                    </a:lnTo>
                    <a:lnTo>
                      <a:pt x="6900" y="20437"/>
                    </a:lnTo>
                    <a:lnTo>
                      <a:pt x="6915" y="20462"/>
                    </a:lnTo>
                    <a:lnTo>
                      <a:pt x="6928" y="20482"/>
                    </a:lnTo>
                    <a:lnTo>
                      <a:pt x="6942" y="20502"/>
                    </a:lnTo>
                    <a:lnTo>
                      <a:pt x="6957" y="20524"/>
                    </a:lnTo>
                    <a:lnTo>
                      <a:pt x="6969" y="20541"/>
                    </a:lnTo>
                    <a:lnTo>
                      <a:pt x="6983" y="20558"/>
                    </a:lnTo>
                    <a:lnTo>
                      <a:pt x="6996" y="20574"/>
                    </a:lnTo>
                    <a:lnTo>
                      <a:pt x="7011" y="20592"/>
                    </a:lnTo>
                    <a:lnTo>
                      <a:pt x="7023" y="20604"/>
                    </a:lnTo>
                    <a:lnTo>
                      <a:pt x="7035" y="20617"/>
                    </a:lnTo>
                    <a:lnTo>
                      <a:pt x="7048" y="20628"/>
                    </a:lnTo>
                    <a:lnTo>
                      <a:pt x="7060" y="20639"/>
                    </a:lnTo>
                    <a:lnTo>
                      <a:pt x="7075" y="20652"/>
                    </a:lnTo>
                    <a:lnTo>
                      <a:pt x="7084" y="20658"/>
                    </a:lnTo>
                    <a:lnTo>
                      <a:pt x="7096" y="20666"/>
                    </a:lnTo>
                    <a:lnTo>
                      <a:pt x="7107" y="20672"/>
                    </a:lnTo>
                    <a:lnTo>
                      <a:pt x="7118" y="20678"/>
                    </a:lnTo>
                    <a:lnTo>
                      <a:pt x="7128" y="20682"/>
                    </a:lnTo>
                    <a:lnTo>
                      <a:pt x="7138" y="20686"/>
                    </a:lnTo>
                    <a:lnTo>
                      <a:pt x="7147" y="20689"/>
                    </a:lnTo>
                    <a:lnTo>
                      <a:pt x="7152" y="20689"/>
                    </a:lnTo>
                    <a:lnTo>
                      <a:pt x="7167" y="20692"/>
                    </a:lnTo>
                    <a:lnTo>
                      <a:pt x="7176" y="20693"/>
                    </a:lnTo>
                    <a:lnTo>
                      <a:pt x="7185" y="20694"/>
                    </a:lnTo>
                    <a:lnTo>
                      <a:pt x="7187" y="20693"/>
                    </a:lnTo>
                    <a:lnTo>
                      <a:pt x="7202" y="20692"/>
                    </a:lnTo>
                    <a:lnTo>
                      <a:pt x="7211" y="20690"/>
                    </a:lnTo>
                    <a:lnTo>
                      <a:pt x="7214" y="20689"/>
                    </a:lnTo>
                    <a:lnTo>
                      <a:pt x="7229" y="20685"/>
                    </a:lnTo>
                    <a:lnTo>
                      <a:pt x="7238" y="20681"/>
                    </a:lnTo>
                    <a:lnTo>
                      <a:pt x="7243" y="20678"/>
                    </a:lnTo>
                    <a:lnTo>
                      <a:pt x="7258" y="20671"/>
                    </a:lnTo>
                    <a:lnTo>
                      <a:pt x="7264" y="20667"/>
                    </a:lnTo>
                    <a:lnTo>
                      <a:pt x="7279" y="20658"/>
                    </a:lnTo>
                    <a:lnTo>
                      <a:pt x="7287" y="20652"/>
                    </a:lnTo>
                    <a:lnTo>
                      <a:pt x="7298" y="20643"/>
                    </a:lnTo>
                    <a:lnTo>
                      <a:pt x="7313" y="20631"/>
                    </a:lnTo>
                    <a:lnTo>
                      <a:pt x="7323" y="20621"/>
                    </a:lnTo>
                    <a:lnTo>
                      <a:pt x="7336" y="20609"/>
                    </a:lnTo>
                    <a:lnTo>
                      <a:pt x="7351" y="20594"/>
                    </a:lnTo>
                    <a:lnTo>
                      <a:pt x="7361" y="20581"/>
                    </a:lnTo>
                    <a:lnTo>
                      <a:pt x="7375" y="20565"/>
                    </a:lnTo>
                    <a:lnTo>
                      <a:pt x="7388" y="20548"/>
                    </a:lnTo>
                    <a:lnTo>
                      <a:pt x="7402" y="20530"/>
                    </a:lnTo>
                    <a:lnTo>
                      <a:pt x="7417" y="20510"/>
                    </a:lnTo>
                    <a:lnTo>
                      <a:pt x="7429" y="20491"/>
                    </a:lnTo>
                    <a:lnTo>
                      <a:pt x="7443" y="20470"/>
                    </a:lnTo>
                    <a:lnTo>
                      <a:pt x="7457" y="20448"/>
                    </a:lnTo>
                    <a:lnTo>
                      <a:pt x="7471" y="20424"/>
                    </a:lnTo>
                    <a:lnTo>
                      <a:pt x="7485" y="20399"/>
                    </a:lnTo>
                    <a:lnTo>
                      <a:pt x="7500" y="20373"/>
                    </a:lnTo>
                    <a:lnTo>
                      <a:pt x="7514" y="20348"/>
                    </a:lnTo>
                    <a:lnTo>
                      <a:pt x="7528" y="20320"/>
                    </a:lnTo>
                    <a:lnTo>
                      <a:pt x="7543" y="20292"/>
                    </a:lnTo>
                    <a:lnTo>
                      <a:pt x="7557" y="20262"/>
                    </a:lnTo>
                    <a:lnTo>
                      <a:pt x="7572" y="20231"/>
                    </a:lnTo>
                    <a:lnTo>
                      <a:pt x="7587" y="20199"/>
                    </a:lnTo>
                    <a:lnTo>
                      <a:pt x="7601" y="20167"/>
                    </a:lnTo>
                    <a:lnTo>
                      <a:pt x="7615" y="20133"/>
                    </a:lnTo>
                    <a:lnTo>
                      <a:pt x="7630" y="20098"/>
                    </a:lnTo>
                    <a:lnTo>
                      <a:pt x="7645" y="20062"/>
                    </a:lnTo>
                    <a:lnTo>
                      <a:pt x="7659" y="20025"/>
                    </a:lnTo>
                    <a:lnTo>
                      <a:pt x="7674" y="19987"/>
                    </a:lnTo>
                    <a:lnTo>
                      <a:pt x="7689" y="19948"/>
                    </a:lnTo>
                    <a:lnTo>
                      <a:pt x="7705" y="19907"/>
                    </a:lnTo>
                    <a:lnTo>
                      <a:pt x="7719" y="19867"/>
                    </a:lnTo>
                    <a:lnTo>
                      <a:pt x="7734" y="19826"/>
                    </a:lnTo>
                    <a:lnTo>
                      <a:pt x="7749" y="19783"/>
                    </a:lnTo>
                    <a:lnTo>
                      <a:pt x="7763" y="19739"/>
                    </a:lnTo>
                    <a:lnTo>
                      <a:pt x="7778" y="19694"/>
                    </a:lnTo>
                    <a:lnTo>
                      <a:pt x="7793" y="19649"/>
                    </a:lnTo>
                    <a:lnTo>
                      <a:pt x="7808" y="19602"/>
                    </a:lnTo>
                    <a:lnTo>
                      <a:pt x="7823" y="19555"/>
                    </a:lnTo>
                    <a:lnTo>
                      <a:pt x="7838" y="19506"/>
                    </a:lnTo>
                    <a:lnTo>
                      <a:pt x="7853" y="19457"/>
                    </a:lnTo>
                    <a:lnTo>
                      <a:pt x="7867" y="19406"/>
                    </a:lnTo>
                    <a:lnTo>
                      <a:pt x="7882" y="19355"/>
                    </a:lnTo>
                    <a:lnTo>
                      <a:pt x="7897" y="19303"/>
                    </a:lnTo>
                    <a:lnTo>
                      <a:pt x="7912" y="19250"/>
                    </a:lnTo>
                    <a:lnTo>
                      <a:pt x="7927" y="19197"/>
                    </a:lnTo>
                    <a:lnTo>
                      <a:pt x="7942" y="19142"/>
                    </a:lnTo>
                    <a:lnTo>
                      <a:pt x="7957" y="19086"/>
                    </a:lnTo>
                    <a:lnTo>
                      <a:pt x="7972" y="19029"/>
                    </a:lnTo>
                    <a:lnTo>
                      <a:pt x="7987" y="18972"/>
                    </a:lnTo>
                    <a:lnTo>
                      <a:pt x="8001" y="18914"/>
                    </a:lnTo>
                    <a:lnTo>
                      <a:pt x="8016" y="18854"/>
                    </a:lnTo>
                    <a:lnTo>
                      <a:pt x="8031" y="18794"/>
                    </a:lnTo>
                    <a:lnTo>
                      <a:pt x="8046" y="18734"/>
                    </a:lnTo>
                    <a:lnTo>
                      <a:pt x="8061" y="18672"/>
                    </a:lnTo>
                    <a:lnTo>
                      <a:pt x="8076" y="18609"/>
                    </a:lnTo>
                    <a:lnTo>
                      <a:pt x="8091" y="18546"/>
                    </a:lnTo>
                    <a:lnTo>
                      <a:pt x="8106" y="18482"/>
                    </a:lnTo>
                    <a:lnTo>
                      <a:pt x="8121" y="18417"/>
                    </a:lnTo>
                    <a:lnTo>
                      <a:pt x="8136" y="18351"/>
                    </a:lnTo>
                    <a:lnTo>
                      <a:pt x="8151" y="18284"/>
                    </a:lnTo>
                    <a:lnTo>
                      <a:pt x="8166" y="18217"/>
                    </a:lnTo>
                    <a:lnTo>
                      <a:pt x="8181" y="18149"/>
                    </a:lnTo>
                    <a:lnTo>
                      <a:pt x="8196" y="18079"/>
                    </a:lnTo>
                    <a:lnTo>
                      <a:pt x="8211" y="18010"/>
                    </a:lnTo>
                    <a:lnTo>
                      <a:pt x="8226" y="17940"/>
                    </a:lnTo>
                    <a:lnTo>
                      <a:pt x="8240" y="17868"/>
                    </a:lnTo>
                    <a:lnTo>
                      <a:pt x="8255" y="17796"/>
                    </a:lnTo>
                    <a:lnTo>
                      <a:pt x="8270" y="17723"/>
                    </a:lnTo>
                    <a:lnTo>
                      <a:pt x="8285" y="17649"/>
                    </a:lnTo>
                    <a:lnTo>
                      <a:pt x="8300" y="17575"/>
                    </a:lnTo>
                    <a:lnTo>
                      <a:pt x="8315" y="17501"/>
                    </a:lnTo>
                    <a:lnTo>
                      <a:pt x="8330" y="17425"/>
                    </a:lnTo>
                    <a:lnTo>
                      <a:pt x="8345" y="17349"/>
                    </a:lnTo>
                    <a:lnTo>
                      <a:pt x="8360" y="17271"/>
                    </a:lnTo>
                    <a:lnTo>
                      <a:pt x="8376" y="17192"/>
                    </a:lnTo>
                    <a:lnTo>
                      <a:pt x="8391" y="17115"/>
                    </a:lnTo>
                    <a:lnTo>
                      <a:pt x="8406" y="17037"/>
                    </a:lnTo>
                    <a:lnTo>
                      <a:pt x="8421" y="16957"/>
                    </a:lnTo>
                    <a:lnTo>
                      <a:pt x="8436" y="16876"/>
                    </a:lnTo>
                    <a:lnTo>
                      <a:pt x="8451" y="16795"/>
                    </a:lnTo>
                    <a:lnTo>
                      <a:pt x="8466" y="16713"/>
                    </a:lnTo>
                    <a:lnTo>
                      <a:pt x="8481" y="16631"/>
                    </a:lnTo>
                    <a:lnTo>
                      <a:pt x="8496" y="16548"/>
                    </a:lnTo>
                    <a:lnTo>
                      <a:pt x="8511" y="16464"/>
                    </a:lnTo>
                    <a:lnTo>
                      <a:pt x="8526" y="16380"/>
                    </a:lnTo>
                    <a:lnTo>
                      <a:pt x="8541" y="16295"/>
                    </a:lnTo>
                    <a:lnTo>
                      <a:pt x="8556" y="16210"/>
                    </a:lnTo>
                    <a:lnTo>
                      <a:pt x="8571" y="16124"/>
                    </a:lnTo>
                    <a:lnTo>
                      <a:pt x="8586" y="16037"/>
                    </a:lnTo>
                    <a:lnTo>
                      <a:pt x="8601" y="15950"/>
                    </a:lnTo>
                    <a:lnTo>
                      <a:pt x="8616" y="15862"/>
                    </a:lnTo>
                    <a:lnTo>
                      <a:pt x="8631" y="15774"/>
                    </a:lnTo>
                    <a:lnTo>
                      <a:pt x="8646" y="15686"/>
                    </a:lnTo>
                    <a:lnTo>
                      <a:pt x="8661" y="15597"/>
                    </a:lnTo>
                    <a:lnTo>
                      <a:pt x="8676" y="15507"/>
                    </a:lnTo>
                    <a:lnTo>
                      <a:pt x="8691" y="15416"/>
                    </a:lnTo>
                    <a:lnTo>
                      <a:pt x="8706" y="15326"/>
                    </a:lnTo>
                    <a:lnTo>
                      <a:pt x="8721" y="15234"/>
                    </a:lnTo>
                    <a:lnTo>
                      <a:pt x="8736" y="15142"/>
                    </a:lnTo>
                    <a:lnTo>
                      <a:pt x="8751" y="15050"/>
                    </a:lnTo>
                    <a:lnTo>
                      <a:pt x="8766" y="14957"/>
                    </a:lnTo>
                    <a:lnTo>
                      <a:pt x="8781" y="14864"/>
                    </a:lnTo>
                    <a:lnTo>
                      <a:pt x="8796" y="14770"/>
                    </a:lnTo>
                    <a:lnTo>
                      <a:pt x="8811" y="14676"/>
                    </a:lnTo>
                    <a:lnTo>
                      <a:pt x="8826" y="14582"/>
                    </a:lnTo>
                    <a:lnTo>
                      <a:pt x="8841" y="14487"/>
                    </a:lnTo>
                    <a:lnTo>
                      <a:pt x="8856" y="14392"/>
                    </a:lnTo>
                    <a:lnTo>
                      <a:pt x="8871" y="14296"/>
                    </a:lnTo>
                    <a:lnTo>
                      <a:pt x="8886" y="14200"/>
                    </a:lnTo>
                    <a:lnTo>
                      <a:pt x="8901" y="14104"/>
                    </a:lnTo>
                    <a:lnTo>
                      <a:pt x="8916" y="14007"/>
                    </a:lnTo>
                    <a:lnTo>
                      <a:pt x="8931" y="13910"/>
                    </a:lnTo>
                    <a:lnTo>
                      <a:pt x="8946" y="13812"/>
                    </a:lnTo>
                    <a:lnTo>
                      <a:pt x="8961" y="13714"/>
                    </a:lnTo>
                    <a:lnTo>
                      <a:pt x="8976" y="13616"/>
                    </a:lnTo>
                    <a:lnTo>
                      <a:pt x="8991" y="13517"/>
                    </a:lnTo>
                    <a:lnTo>
                      <a:pt x="9006" y="13418"/>
                    </a:lnTo>
                    <a:lnTo>
                      <a:pt x="9021" y="13319"/>
                    </a:lnTo>
                    <a:lnTo>
                      <a:pt x="9036" y="13220"/>
                    </a:lnTo>
                    <a:lnTo>
                      <a:pt x="9052" y="13119"/>
                    </a:lnTo>
                    <a:lnTo>
                      <a:pt x="9067" y="13020"/>
                    </a:lnTo>
                    <a:lnTo>
                      <a:pt x="9082" y="12920"/>
                    </a:lnTo>
                    <a:lnTo>
                      <a:pt x="9097" y="12819"/>
                    </a:lnTo>
                    <a:lnTo>
                      <a:pt x="9112" y="12718"/>
                    </a:lnTo>
                    <a:lnTo>
                      <a:pt x="9127" y="12617"/>
                    </a:lnTo>
                    <a:lnTo>
                      <a:pt x="9142" y="12516"/>
                    </a:lnTo>
                    <a:lnTo>
                      <a:pt x="9157" y="12415"/>
                    </a:lnTo>
                    <a:lnTo>
                      <a:pt x="9171" y="12314"/>
                    </a:lnTo>
                    <a:lnTo>
                      <a:pt x="9186" y="12212"/>
                    </a:lnTo>
                    <a:lnTo>
                      <a:pt x="9201" y="12110"/>
                    </a:lnTo>
                    <a:lnTo>
                      <a:pt x="9216" y="12008"/>
                    </a:lnTo>
                    <a:lnTo>
                      <a:pt x="9231" y="11906"/>
                    </a:lnTo>
                    <a:lnTo>
                      <a:pt x="9246" y="11803"/>
                    </a:lnTo>
                    <a:lnTo>
                      <a:pt x="9261" y="11700"/>
                    </a:lnTo>
                    <a:lnTo>
                      <a:pt x="9276" y="11598"/>
                    </a:lnTo>
                    <a:lnTo>
                      <a:pt x="9291" y="11495"/>
                    </a:lnTo>
                    <a:lnTo>
                      <a:pt x="9306" y="11392"/>
                    </a:lnTo>
                    <a:lnTo>
                      <a:pt x="9321" y="11289"/>
                    </a:lnTo>
                    <a:lnTo>
                      <a:pt x="9336" y="11186"/>
                    </a:lnTo>
                    <a:lnTo>
                      <a:pt x="9351" y="11082"/>
                    </a:lnTo>
                    <a:lnTo>
                      <a:pt x="9366" y="10979"/>
                    </a:lnTo>
                    <a:lnTo>
                      <a:pt x="9381" y="10876"/>
                    </a:lnTo>
                    <a:lnTo>
                      <a:pt x="9396" y="10772"/>
                    </a:lnTo>
                    <a:lnTo>
                      <a:pt x="9411" y="10669"/>
                    </a:lnTo>
                    <a:lnTo>
                      <a:pt x="9426" y="10566"/>
                    </a:lnTo>
                    <a:lnTo>
                      <a:pt x="9441" y="10462"/>
                    </a:lnTo>
                    <a:lnTo>
                      <a:pt x="9456" y="10359"/>
                    </a:lnTo>
                    <a:lnTo>
                      <a:pt x="9471" y="10255"/>
                    </a:lnTo>
                    <a:lnTo>
                      <a:pt x="9486" y="10152"/>
                    </a:lnTo>
                    <a:lnTo>
                      <a:pt x="9501" y="10048"/>
                    </a:lnTo>
                    <a:lnTo>
                      <a:pt x="9516" y="9945"/>
                    </a:lnTo>
                    <a:lnTo>
                      <a:pt x="9531" y="9842"/>
                    </a:lnTo>
                    <a:lnTo>
                      <a:pt x="9546" y="9738"/>
                    </a:lnTo>
                    <a:lnTo>
                      <a:pt x="9561" y="9635"/>
                    </a:lnTo>
                    <a:lnTo>
                      <a:pt x="9576" y="9532"/>
                    </a:lnTo>
                    <a:lnTo>
                      <a:pt x="9591" y="9429"/>
                    </a:lnTo>
                    <a:lnTo>
                      <a:pt x="9606" y="9326"/>
                    </a:lnTo>
                    <a:lnTo>
                      <a:pt x="9621" y="9223"/>
                    </a:lnTo>
                    <a:lnTo>
                      <a:pt x="9636" y="9121"/>
                    </a:lnTo>
                    <a:lnTo>
                      <a:pt x="9651" y="9018"/>
                    </a:lnTo>
                    <a:lnTo>
                      <a:pt x="9666" y="8916"/>
                    </a:lnTo>
                    <a:lnTo>
                      <a:pt x="9681" y="8813"/>
                    </a:lnTo>
                    <a:lnTo>
                      <a:pt x="9696" y="8711"/>
                    </a:lnTo>
                    <a:lnTo>
                      <a:pt x="9711" y="8609"/>
                    </a:lnTo>
                    <a:lnTo>
                      <a:pt x="9728" y="8506"/>
                    </a:lnTo>
                    <a:lnTo>
                      <a:pt x="9743" y="8405"/>
                    </a:lnTo>
                    <a:lnTo>
                      <a:pt x="9758" y="8304"/>
                    </a:lnTo>
                    <a:lnTo>
                      <a:pt x="9772" y="8203"/>
                    </a:lnTo>
                    <a:lnTo>
                      <a:pt x="9788" y="8101"/>
                    </a:lnTo>
                    <a:lnTo>
                      <a:pt x="9803" y="8001"/>
                    </a:lnTo>
                    <a:lnTo>
                      <a:pt x="9818" y="7900"/>
                    </a:lnTo>
                    <a:lnTo>
                      <a:pt x="9833" y="7800"/>
                    </a:lnTo>
                    <a:lnTo>
                      <a:pt x="9848" y="7700"/>
                    </a:lnTo>
                    <a:lnTo>
                      <a:pt x="9863" y="7600"/>
                    </a:lnTo>
                    <a:lnTo>
                      <a:pt x="9878" y="7501"/>
                    </a:lnTo>
                    <a:lnTo>
                      <a:pt x="9893" y="7402"/>
                    </a:lnTo>
                    <a:lnTo>
                      <a:pt x="9908" y="7303"/>
                    </a:lnTo>
                    <a:lnTo>
                      <a:pt x="9923" y="7205"/>
                    </a:lnTo>
                    <a:lnTo>
                      <a:pt x="9938" y="7107"/>
                    </a:lnTo>
                    <a:lnTo>
                      <a:pt x="9953" y="7009"/>
                    </a:lnTo>
                    <a:lnTo>
                      <a:pt x="9968" y="6911"/>
                    </a:lnTo>
                    <a:lnTo>
                      <a:pt x="9983" y="6814"/>
                    </a:lnTo>
                    <a:lnTo>
                      <a:pt x="9998" y="6717"/>
                    </a:lnTo>
                    <a:cubicBezTo>
                      <a:pt x="10006" y="6664"/>
                      <a:pt x="10055" y="6628"/>
                      <a:pt x="10107" y="6637"/>
                    </a:cubicBezTo>
                    <a:cubicBezTo>
                      <a:pt x="10160" y="6645"/>
                      <a:pt x="10195" y="6694"/>
                      <a:pt x="10187" y="6746"/>
                    </a:cubicBezTo>
                    <a:lnTo>
                      <a:pt x="10172" y="6843"/>
                    </a:lnTo>
                    <a:lnTo>
                      <a:pt x="10157" y="6940"/>
                    </a:lnTo>
                    <a:lnTo>
                      <a:pt x="10142" y="7038"/>
                    </a:lnTo>
                    <a:lnTo>
                      <a:pt x="10127" y="7136"/>
                    </a:lnTo>
                    <a:lnTo>
                      <a:pt x="10112" y="7234"/>
                    </a:lnTo>
                    <a:lnTo>
                      <a:pt x="10097" y="7332"/>
                    </a:lnTo>
                    <a:lnTo>
                      <a:pt x="10082" y="7431"/>
                    </a:lnTo>
                    <a:lnTo>
                      <a:pt x="10067" y="7530"/>
                    </a:lnTo>
                    <a:lnTo>
                      <a:pt x="10052" y="7629"/>
                    </a:lnTo>
                    <a:lnTo>
                      <a:pt x="10037" y="7729"/>
                    </a:lnTo>
                    <a:lnTo>
                      <a:pt x="10022" y="7829"/>
                    </a:lnTo>
                    <a:lnTo>
                      <a:pt x="10007" y="7929"/>
                    </a:lnTo>
                    <a:lnTo>
                      <a:pt x="9992" y="8030"/>
                    </a:lnTo>
                    <a:lnTo>
                      <a:pt x="9977" y="8130"/>
                    </a:lnTo>
                    <a:lnTo>
                      <a:pt x="9962" y="8230"/>
                    </a:lnTo>
                    <a:lnTo>
                      <a:pt x="9947" y="8333"/>
                    </a:lnTo>
                    <a:lnTo>
                      <a:pt x="9932" y="8434"/>
                    </a:lnTo>
                    <a:lnTo>
                      <a:pt x="9917" y="8535"/>
                    </a:lnTo>
                    <a:lnTo>
                      <a:pt x="9901" y="8636"/>
                    </a:lnTo>
                    <a:lnTo>
                      <a:pt x="9886" y="8738"/>
                    </a:lnTo>
                    <a:lnTo>
                      <a:pt x="9871" y="8840"/>
                    </a:lnTo>
                    <a:lnTo>
                      <a:pt x="9856" y="8943"/>
                    </a:lnTo>
                    <a:lnTo>
                      <a:pt x="9841" y="9045"/>
                    </a:lnTo>
                    <a:lnTo>
                      <a:pt x="9826" y="9148"/>
                    </a:lnTo>
                    <a:lnTo>
                      <a:pt x="9811" y="9250"/>
                    </a:lnTo>
                    <a:lnTo>
                      <a:pt x="9796" y="9353"/>
                    </a:lnTo>
                    <a:lnTo>
                      <a:pt x="9781" y="9456"/>
                    </a:lnTo>
                    <a:lnTo>
                      <a:pt x="9766" y="9559"/>
                    </a:lnTo>
                    <a:lnTo>
                      <a:pt x="9751" y="9662"/>
                    </a:lnTo>
                    <a:lnTo>
                      <a:pt x="9736" y="9765"/>
                    </a:lnTo>
                    <a:lnTo>
                      <a:pt x="9721" y="9869"/>
                    </a:lnTo>
                    <a:lnTo>
                      <a:pt x="9706" y="9972"/>
                    </a:lnTo>
                    <a:lnTo>
                      <a:pt x="9691" y="10075"/>
                    </a:lnTo>
                    <a:lnTo>
                      <a:pt x="9676" y="10179"/>
                    </a:lnTo>
                    <a:lnTo>
                      <a:pt x="9661" y="10282"/>
                    </a:lnTo>
                    <a:lnTo>
                      <a:pt x="9646" y="10386"/>
                    </a:lnTo>
                    <a:lnTo>
                      <a:pt x="9631" y="10489"/>
                    </a:lnTo>
                    <a:lnTo>
                      <a:pt x="9616" y="10593"/>
                    </a:lnTo>
                    <a:lnTo>
                      <a:pt x="9601" y="10696"/>
                    </a:lnTo>
                    <a:lnTo>
                      <a:pt x="9586" y="10799"/>
                    </a:lnTo>
                    <a:lnTo>
                      <a:pt x="9571" y="10903"/>
                    </a:lnTo>
                    <a:lnTo>
                      <a:pt x="9556" y="11006"/>
                    </a:lnTo>
                    <a:lnTo>
                      <a:pt x="9541" y="11109"/>
                    </a:lnTo>
                    <a:lnTo>
                      <a:pt x="9526" y="11213"/>
                    </a:lnTo>
                    <a:lnTo>
                      <a:pt x="9511" y="11316"/>
                    </a:lnTo>
                    <a:lnTo>
                      <a:pt x="9496" y="11419"/>
                    </a:lnTo>
                    <a:lnTo>
                      <a:pt x="9481" y="11522"/>
                    </a:lnTo>
                    <a:lnTo>
                      <a:pt x="9466" y="11625"/>
                    </a:lnTo>
                    <a:lnTo>
                      <a:pt x="9451" y="11727"/>
                    </a:lnTo>
                    <a:lnTo>
                      <a:pt x="9436" y="11830"/>
                    </a:lnTo>
                    <a:lnTo>
                      <a:pt x="9421" y="11933"/>
                    </a:lnTo>
                    <a:lnTo>
                      <a:pt x="9406" y="12035"/>
                    </a:lnTo>
                    <a:lnTo>
                      <a:pt x="9391" y="12137"/>
                    </a:lnTo>
                    <a:lnTo>
                      <a:pt x="9376" y="12239"/>
                    </a:lnTo>
                    <a:lnTo>
                      <a:pt x="9361" y="12341"/>
                    </a:lnTo>
                    <a:lnTo>
                      <a:pt x="9346" y="12444"/>
                    </a:lnTo>
                    <a:lnTo>
                      <a:pt x="9331" y="12545"/>
                    </a:lnTo>
                    <a:lnTo>
                      <a:pt x="9316" y="12646"/>
                    </a:lnTo>
                    <a:lnTo>
                      <a:pt x="9301" y="12747"/>
                    </a:lnTo>
                    <a:lnTo>
                      <a:pt x="9286" y="12848"/>
                    </a:lnTo>
                    <a:lnTo>
                      <a:pt x="9271" y="12949"/>
                    </a:lnTo>
                    <a:lnTo>
                      <a:pt x="9256" y="13049"/>
                    </a:lnTo>
                    <a:lnTo>
                      <a:pt x="9241" y="13150"/>
                    </a:lnTo>
                    <a:lnTo>
                      <a:pt x="9225" y="13249"/>
                    </a:lnTo>
                    <a:lnTo>
                      <a:pt x="9210" y="13348"/>
                    </a:lnTo>
                    <a:lnTo>
                      <a:pt x="9195" y="13447"/>
                    </a:lnTo>
                    <a:lnTo>
                      <a:pt x="9180" y="13546"/>
                    </a:lnTo>
                    <a:lnTo>
                      <a:pt x="9165" y="13645"/>
                    </a:lnTo>
                    <a:lnTo>
                      <a:pt x="9150" y="13743"/>
                    </a:lnTo>
                    <a:lnTo>
                      <a:pt x="9135" y="13841"/>
                    </a:lnTo>
                    <a:lnTo>
                      <a:pt x="9120" y="13939"/>
                    </a:lnTo>
                    <a:lnTo>
                      <a:pt x="9105" y="14036"/>
                    </a:lnTo>
                    <a:lnTo>
                      <a:pt x="9090" y="14133"/>
                    </a:lnTo>
                    <a:lnTo>
                      <a:pt x="9075" y="14229"/>
                    </a:lnTo>
                    <a:lnTo>
                      <a:pt x="9060" y="14326"/>
                    </a:lnTo>
                    <a:lnTo>
                      <a:pt x="9045" y="14421"/>
                    </a:lnTo>
                    <a:lnTo>
                      <a:pt x="9030" y="14517"/>
                    </a:lnTo>
                    <a:lnTo>
                      <a:pt x="9015" y="14613"/>
                    </a:lnTo>
                    <a:lnTo>
                      <a:pt x="9000" y="14707"/>
                    </a:lnTo>
                    <a:lnTo>
                      <a:pt x="8985" y="14801"/>
                    </a:lnTo>
                    <a:lnTo>
                      <a:pt x="8970" y="14895"/>
                    </a:lnTo>
                    <a:lnTo>
                      <a:pt x="8955" y="14988"/>
                    </a:lnTo>
                    <a:lnTo>
                      <a:pt x="8940" y="15081"/>
                    </a:lnTo>
                    <a:lnTo>
                      <a:pt x="8925" y="15173"/>
                    </a:lnTo>
                    <a:lnTo>
                      <a:pt x="8910" y="15265"/>
                    </a:lnTo>
                    <a:lnTo>
                      <a:pt x="8895" y="15357"/>
                    </a:lnTo>
                    <a:lnTo>
                      <a:pt x="8880" y="15447"/>
                    </a:lnTo>
                    <a:lnTo>
                      <a:pt x="8865" y="15538"/>
                    </a:lnTo>
                    <a:lnTo>
                      <a:pt x="8850" y="15628"/>
                    </a:lnTo>
                    <a:lnTo>
                      <a:pt x="8835" y="15717"/>
                    </a:lnTo>
                    <a:lnTo>
                      <a:pt x="8820" y="15807"/>
                    </a:lnTo>
                    <a:lnTo>
                      <a:pt x="8805" y="15895"/>
                    </a:lnTo>
                    <a:lnTo>
                      <a:pt x="8790" y="15983"/>
                    </a:lnTo>
                    <a:lnTo>
                      <a:pt x="8775" y="16070"/>
                    </a:lnTo>
                    <a:lnTo>
                      <a:pt x="8760" y="16157"/>
                    </a:lnTo>
                    <a:lnTo>
                      <a:pt x="8745" y="16243"/>
                    </a:lnTo>
                    <a:lnTo>
                      <a:pt x="8730" y="16328"/>
                    </a:lnTo>
                    <a:lnTo>
                      <a:pt x="8715" y="16413"/>
                    </a:lnTo>
                    <a:lnTo>
                      <a:pt x="8700" y="16499"/>
                    </a:lnTo>
                    <a:lnTo>
                      <a:pt x="8685" y="16581"/>
                    </a:lnTo>
                    <a:lnTo>
                      <a:pt x="8670" y="16666"/>
                    </a:lnTo>
                    <a:lnTo>
                      <a:pt x="8655" y="16748"/>
                    </a:lnTo>
                    <a:lnTo>
                      <a:pt x="8640" y="16830"/>
                    </a:lnTo>
                    <a:lnTo>
                      <a:pt x="8625" y="16911"/>
                    </a:lnTo>
                    <a:lnTo>
                      <a:pt x="8610" y="16992"/>
                    </a:lnTo>
                    <a:lnTo>
                      <a:pt x="8595" y="17072"/>
                    </a:lnTo>
                    <a:lnTo>
                      <a:pt x="8580" y="17152"/>
                    </a:lnTo>
                    <a:lnTo>
                      <a:pt x="8565" y="17231"/>
                    </a:lnTo>
                    <a:lnTo>
                      <a:pt x="8549" y="17308"/>
                    </a:lnTo>
                    <a:lnTo>
                      <a:pt x="8534" y="17386"/>
                    </a:lnTo>
                    <a:lnTo>
                      <a:pt x="8519" y="17462"/>
                    </a:lnTo>
                    <a:lnTo>
                      <a:pt x="8504" y="17538"/>
                    </a:lnTo>
                    <a:lnTo>
                      <a:pt x="8489" y="17614"/>
                    </a:lnTo>
                    <a:lnTo>
                      <a:pt x="8474" y="17688"/>
                    </a:lnTo>
                    <a:lnTo>
                      <a:pt x="8459" y="17762"/>
                    </a:lnTo>
                    <a:lnTo>
                      <a:pt x="8443" y="17835"/>
                    </a:lnTo>
                    <a:lnTo>
                      <a:pt x="8428" y="17907"/>
                    </a:lnTo>
                    <a:lnTo>
                      <a:pt x="8413" y="17979"/>
                    </a:lnTo>
                    <a:lnTo>
                      <a:pt x="8398" y="18051"/>
                    </a:lnTo>
                    <a:lnTo>
                      <a:pt x="8383" y="18120"/>
                    </a:lnTo>
                    <a:lnTo>
                      <a:pt x="8368" y="18190"/>
                    </a:lnTo>
                    <a:lnTo>
                      <a:pt x="8353" y="18258"/>
                    </a:lnTo>
                    <a:lnTo>
                      <a:pt x="8338" y="18326"/>
                    </a:lnTo>
                    <a:lnTo>
                      <a:pt x="8323" y="18394"/>
                    </a:lnTo>
                    <a:lnTo>
                      <a:pt x="8308" y="18460"/>
                    </a:lnTo>
                    <a:lnTo>
                      <a:pt x="8293" y="18525"/>
                    </a:lnTo>
                    <a:lnTo>
                      <a:pt x="8278" y="18589"/>
                    </a:lnTo>
                    <a:lnTo>
                      <a:pt x="8263" y="18654"/>
                    </a:lnTo>
                    <a:lnTo>
                      <a:pt x="8248" y="18717"/>
                    </a:lnTo>
                    <a:lnTo>
                      <a:pt x="8233" y="18779"/>
                    </a:lnTo>
                    <a:lnTo>
                      <a:pt x="8218" y="18841"/>
                    </a:lnTo>
                    <a:lnTo>
                      <a:pt x="8203" y="18901"/>
                    </a:lnTo>
                    <a:lnTo>
                      <a:pt x="8188" y="18961"/>
                    </a:lnTo>
                    <a:lnTo>
                      <a:pt x="8172" y="19021"/>
                    </a:lnTo>
                    <a:lnTo>
                      <a:pt x="8157" y="19078"/>
                    </a:lnTo>
                    <a:lnTo>
                      <a:pt x="8142" y="19135"/>
                    </a:lnTo>
                    <a:lnTo>
                      <a:pt x="8127" y="19191"/>
                    </a:lnTo>
                    <a:lnTo>
                      <a:pt x="8112" y="19248"/>
                    </a:lnTo>
                    <a:lnTo>
                      <a:pt x="8097" y="19303"/>
                    </a:lnTo>
                    <a:lnTo>
                      <a:pt x="8082" y="19356"/>
                    </a:lnTo>
                    <a:lnTo>
                      <a:pt x="8067" y="19410"/>
                    </a:lnTo>
                    <a:lnTo>
                      <a:pt x="8052" y="19461"/>
                    </a:lnTo>
                    <a:lnTo>
                      <a:pt x="8036" y="19512"/>
                    </a:lnTo>
                    <a:lnTo>
                      <a:pt x="8021" y="19563"/>
                    </a:lnTo>
                    <a:lnTo>
                      <a:pt x="8006" y="19612"/>
                    </a:lnTo>
                    <a:lnTo>
                      <a:pt x="7991" y="19661"/>
                    </a:lnTo>
                    <a:lnTo>
                      <a:pt x="7976" y="19708"/>
                    </a:lnTo>
                    <a:lnTo>
                      <a:pt x="7961" y="19755"/>
                    </a:lnTo>
                    <a:lnTo>
                      <a:pt x="7946" y="19800"/>
                    </a:lnTo>
                    <a:lnTo>
                      <a:pt x="7930" y="19846"/>
                    </a:lnTo>
                    <a:lnTo>
                      <a:pt x="7915" y="19889"/>
                    </a:lnTo>
                    <a:lnTo>
                      <a:pt x="7900" y="19933"/>
                    </a:lnTo>
                    <a:lnTo>
                      <a:pt x="7884" y="19976"/>
                    </a:lnTo>
                    <a:lnTo>
                      <a:pt x="7868" y="20017"/>
                    </a:lnTo>
                    <a:lnTo>
                      <a:pt x="7853" y="20056"/>
                    </a:lnTo>
                    <a:lnTo>
                      <a:pt x="7838" y="20096"/>
                    </a:lnTo>
                    <a:lnTo>
                      <a:pt x="7822" y="20135"/>
                    </a:lnTo>
                    <a:lnTo>
                      <a:pt x="7807" y="20171"/>
                    </a:lnTo>
                    <a:lnTo>
                      <a:pt x="7792" y="20208"/>
                    </a:lnTo>
                    <a:lnTo>
                      <a:pt x="7776" y="20244"/>
                    </a:lnTo>
                    <a:lnTo>
                      <a:pt x="7760" y="20280"/>
                    </a:lnTo>
                    <a:lnTo>
                      <a:pt x="7745" y="20312"/>
                    </a:lnTo>
                    <a:lnTo>
                      <a:pt x="7730" y="20345"/>
                    </a:lnTo>
                    <a:lnTo>
                      <a:pt x="7714" y="20377"/>
                    </a:lnTo>
                    <a:lnTo>
                      <a:pt x="7699" y="20409"/>
                    </a:lnTo>
                    <a:lnTo>
                      <a:pt x="7683" y="20439"/>
                    </a:lnTo>
                    <a:lnTo>
                      <a:pt x="7667" y="20469"/>
                    </a:lnTo>
                    <a:lnTo>
                      <a:pt x="7652" y="20495"/>
                    </a:lnTo>
                    <a:lnTo>
                      <a:pt x="7636" y="20523"/>
                    </a:lnTo>
                    <a:lnTo>
                      <a:pt x="7620" y="20549"/>
                    </a:lnTo>
                    <a:lnTo>
                      <a:pt x="7604" y="20575"/>
                    </a:lnTo>
                    <a:lnTo>
                      <a:pt x="7588" y="20600"/>
                    </a:lnTo>
                    <a:lnTo>
                      <a:pt x="7570" y="20625"/>
                    </a:lnTo>
                    <a:lnTo>
                      <a:pt x="7555" y="20645"/>
                    </a:lnTo>
                    <a:lnTo>
                      <a:pt x="7539" y="20667"/>
                    </a:lnTo>
                    <a:lnTo>
                      <a:pt x="7522" y="20688"/>
                    </a:lnTo>
                    <a:lnTo>
                      <a:pt x="7505" y="20708"/>
                    </a:lnTo>
                    <a:lnTo>
                      <a:pt x="7486" y="20729"/>
                    </a:lnTo>
                    <a:lnTo>
                      <a:pt x="7471" y="20744"/>
                    </a:lnTo>
                    <a:lnTo>
                      <a:pt x="7454" y="20762"/>
                    </a:lnTo>
                    <a:lnTo>
                      <a:pt x="7433" y="20780"/>
                    </a:lnTo>
                    <a:lnTo>
                      <a:pt x="7418" y="20792"/>
                    </a:lnTo>
                    <a:lnTo>
                      <a:pt x="7400" y="20807"/>
                    </a:lnTo>
                    <a:lnTo>
                      <a:pt x="7378" y="20823"/>
                    </a:lnTo>
                    <a:lnTo>
                      <a:pt x="7363" y="20832"/>
                    </a:lnTo>
                    <a:lnTo>
                      <a:pt x="7339" y="20845"/>
                    </a:lnTo>
                    <a:lnTo>
                      <a:pt x="7324" y="20852"/>
                    </a:lnTo>
                    <a:lnTo>
                      <a:pt x="7299" y="20864"/>
                    </a:lnTo>
                    <a:lnTo>
                      <a:pt x="7278" y="20870"/>
                    </a:lnTo>
                    <a:lnTo>
                      <a:pt x="7263" y="20874"/>
                    </a:lnTo>
                    <a:lnTo>
                      <a:pt x="7236" y="20881"/>
                    </a:lnTo>
                    <a:lnTo>
                      <a:pt x="7215" y="20883"/>
                    </a:lnTo>
                    <a:lnTo>
                      <a:pt x="7200" y="20884"/>
                    </a:lnTo>
                    <a:lnTo>
                      <a:pt x="7172" y="20885"/>
                    </a:lnTo>
                    <a:lnTo>
                      <a:pt x="7151" y="20884"/>
                    </a:lnTo>
                    <a:lnTo>
                      <a:pt x="7130" y="20881"/>
                    </a:lnTo>
                    <a:lnTo>
                      <a:pt x="7115" y="20878"/>
                    </a:lnTo>
                    <a:lnTo>
                      <a:pt x="7090" y="20872"/>
                    </a:lnTo>
                    <a:lnTo>
                      <a:pt x="7067" y="20865"/>
                    </a:lnTo>
                    <a:lnTo>
                      <a:pt x="7047" y="20856"/>
                    </a:lnTo>
                    <a:lnTo>
                      <a:pt x="7027" y="20847"/>
                    </a:lnTo>
                    <a:lnTo>
                      <a:pt x="7008" y="20837"/>
                    </a:lnTo>
                    <a:lnTo>
                      <a:pt x="6989" y="20825"/>
                    </a:lnTo>
                    <a:lnTo>
                      <a:pt x="6971" y="20813"/>
                    </a:lnTo>
                    <a:lnTo>
                      <a:pt x="6950" y="20797"/>
                    </a:lnTo>
                    <a:lnTo>
                      <a:pt x="6935" y="20784"/>
                    </a:lnTo>
                    <a:lnTo>
                      <a:pt x="6917" y="20769"/>
                    </a:lnTo>
                    <a:lnTo>
                      <a:pt x="6900" y="20752"/>
                    </a:lnTo>
                    <a:lnTo>
                      <a:pt x="6882" y="20735"/>
                    </a:lnTo>
                    <a:lnTo>
                      <a:pt x="6864" y="20715"/>
                    </a:lnTo>
                    <a:lnTo>
                      <a:pt x="6849" y="20697"/>
                    </a:lnTo>
                    <a:lnTo>
                      <a:pt x="6832" y="20677"/>
                    </a:lnTo>
                    <a:lnTo>
                      <a:pt x="6816" y="20656"/>
                    </a:lnTo>
                    <a:lnTo>
                      <a:pt x="6798" y="20633"/>
                    </a:lnTo>
                    <a:lnTo>
                      <a:pt x="6783" y="20611"/>
                    </a:lnTo>
                    <a:lnTo>
                      <a:pt x="6767" y="20587"/>
                    </a:lnTo>
                    <a:lnTo>
                      <a:pt x="6750" y="20561"/>
                    </a:lnTo>
                    <a:lnTo>
                      <a:pt x="6735" y="20536"/>
                    </a:lnTo>
                    <a:lnTo>
                      <a:pt x="6719" y="20509"/>
                    </a:lnTo>
                    <a:lnTo>
                      <a:pt x="6703" y="20481"/>
                    </a:lnTo>
                    <a:lnTo>
                      <a:pt x="6688" y="20453"/>
                    </a:lnTo>
                    <a:lnTo>
                      <a:pt x="6672" y="20424"/>
                    </a:lnTo>
                    <a:lnTo>
                      <a:pt x="6656" y="20392"/>
                    </a:lnTo>
                    <a:lnTo>
                      <a:pt x="6641" y="20361"/>
                    </a:lnTo>
                    <a:lnTo>
                      <a:pt x="6626" y="20329"/>
                    </a:lnTo>
                    <a:lnTo>
                      <a:pt x="6610" y="20295"/>
                    </a:lnTo>
                    <a:lnTo>
                      <a:pt x="6595" y="20261"/>
                    </a:lnTo>
                    <a:lnTo>
                      <a:pt x="6579" y="20226"/>
                    </a:lnTo>
                    <a:lnTo>
                      <a:pt x="6564" y="20190"/>
                    </a:lnTo>
                    <a:lnTo>
                      <a:pt x="6549" y="20154"/>
                    </a:lnTo>
                    <a:lnTo>
                      <a:pt x="6533" y="20116"/>
                    </a:lnTo>
                    <a:lnTo>
                      <a:pt x="6518" y="20076"/>
                    </a:lnTo>
                    <a:lnTo>
                      <a:pt x="6503" y="20036"/>
                    </a:lnTo>
                    <a:lnTo>
                      <a:pt x="6487" y="19995"/>
                    </a:lnTo>
                    <a:lnTo>
                      <a:pt x="6472" y="19954"/>
                    </a:lnTo>
                    <a:lnTo>
                      <a:pt x="6457" y="19912"/>
                    </a:lnTo>
                    <a:lnTo>
                      <a:pt x="6442" y="19868"/>
                    </a:lnTo>
                    <a:lnTo>
                      <a:pt x="6426" y="19824"/>
                    </a:lnTo>
                    <a:lnTo>
                      <a:pt x="6411" y="19778"/>
                    </a:lnTo>
                    <a:lnTo>
                      <a:pt x="6396" y="19732"/>
                    </a:lnTo>
                    <a:lnTo>
                      <a:pt x="6381" y="19685"/>
                    </a:lnTo>
                    <a:lnTo>
                      <a:pt x="6366" y="19637"/>
                    </a:lnTo>
                    <a:lnTo>
                      <a:pt x="6351" y="19590"/>
                    </a:lnTo>
                    <a:lnTo>
                      <a:pt x="6335" y="19538"/>
                    </a:lnTo>
                    <a:lnTo>
                      <a:pt x="6319" y="19488"/>
                    </a:lnTo>
                    <a:lnTo>
                      <a:pt x="6304" y="19436"/>
                    </a:lnTo>
                    <a:lnTo>
                      <a:pt x="6289" y="19384"/>
                    </a:lnTo>
                    <a:lnTo>
                      <a:pt x="6274" y="19330"/>
                    </a:lnTo>
                    <a:lnTo>
                      <a:pt x="6259" y="19276"/>
                    </a:lnTo>
                    <a:lnTo>
                      <a:pt x="6244" y="19221"/>
                    </a:lnTo>
                    <a:lnTo>
                      <a:pt x="6229" y="19165"/>
                    </a:lnTo>
                    <a:lnTo>
                      <a:pt x="6214" y="19108"/>
                    </a:lnTo>
                    <a:lnTo>
                      <a:pt x="6199" y="19051"/>
                    </a:lnTo>
                    <a:lnTo>
                      <a:pt x="6183" y="18992"/>
                    </a:lnTo>
                    <a:lnTo>
                      <a:pt x="6168" y="18933"/>
                    </a:lnTo>
                    <a:lnTo>
                      <a:pt x="6153" y="18872"/>
                    </a:lnTo>
                    <a:lnTo>
                      <a:pt x="6138" y="18811"/>
                    </a:lnTo>
                    <a:lnTo>
                      <a:pt x="6123" y="18749"/>
                    </a:lnTo>
                    <a:lnTo>
                      <a:pt x="6108" y="18687"/>
                    </a:lnTo>
                    <a:lnTo>
                      <a:pt x="6093" y="18623"/>
                    </a:lnTo>
                    <a:lnTo>
                      <a:pt x="6078" y="18559"/>
                    </a:lnTo>
                    <a:lnTo>
                      <a:pt x="6063" y="18494"/>
                    </a:lnTo>
                    <a:lnTo>
                      <a:pt x="6048" y="18428"/>
                    </a:lnTo>
                    <a:lnTo>
                      <a:pt x="6033" y="18361"/>
                    </a:lnTo>
                    <a:lnTo>
                      <a:pt x="6018" y="18294"/>
                    </a:lnTo>
                    <a:lnTo>
                      <a:pt x="6003" y="18225"/>
                    </a:lnTo>
                    <a:lnTo>
                      <a:pt x="5988" y="18157"/>
                    </a:lnTo>
                    <a:lnTo>
                      <a:pt x="5973" y="18087"/>
                    </a:lnTo>
                    <a:lnTo>
                      <a:pt x="5958" y="18016"/>
                    </a:lnTo>
                    <a:lnTo>
                      <a:pt x="5942" y="17945"/>
                    </a:lnTo>
                    <a:lnTo>
                      <a:pt x="5927" y="17873"/>
                    </a:lnTo>
                    <a:lnTo>
                      <a:pt x="5912" y="17800"/>
                    </a:lnTo>
                    <a:lnTo>
                      <a:pt x="5897" y="17727"/>
                    </a:lnTo>
                    <a:lnTo>
                      <a:pt x="5882" y="17652"/>
                    </a:lnTo>
                    <a:lnTo>
                      <a:pt x="5867" y="17577"/>
                    </a:lnTo>
                    <a:lnTo>
                      <a:pt x="5852" y="17502"/>
                    </a:lnTo>
                    <a:lnTo>
                      <a:pt x="5837" y="17426"/>
                    </a:lnTo>
                    <a:lnTo>
                      <a:pt x="5822" y="17349"/>
                    </a:lnTo>
                    <a:lnTo>
                      <a:pt x="5807" y="17271"/>
                    </a:lnTo>
                    <a:lnTo>
                      <a:pt x="5792" y="17192"/>
                    </a:lnTo>
                    <a:lnTo>
                      <a:pt x="5777" y="17113"/>
                    </a:lnTo>
                    <a:lnTo>
                      <a:pt x="5762" y="17033"/>
                    </a:lnTo>
                    <a:lnTo>
                      <a:pt x="5747" y="16953"/>
                    </a:lnTo>
                    <a:lnTo>
                      <a:pt x="5732" y="16872"/>
                    </a:lnTo>
                    <a:lnTo>
                      <a:pt x="5717" y="16791"/>
                    </a:lnTo>
                    <a:lnTo>
                      <a:pt x="5702" y="16709"/>
                    </a:lnTo>
                    <a:lnTo>
                      <a:pt x="5687" y="16625"/>
                    </a:lnTo>
                    <a:lnTo>
                      <a:pt x="5672" y="16542"/>
                    </a:lnTo>
                    <a:lnTo>
                      <a:pt x="5656" y="16457"/>
                    </a:lnTo>
                    <a:lnTo>
                      <a:pt x="5641" y="16373"/>
                    </a:lnTo>
                    <a:lnTo>
                      <a:pt x="5626" y="16288"/>
                    </a:lnTo>
                    <a:lnTo>
                      <a:pt x="5611" y="16202"/>
                    </a:lnTo>
                    <a:lnTo>
                      <a:pt x="5596" y="16116"/>
                    </a:lnTo>
                    <a:lnTo>
                      <a:pt x="5581" y="16029"/>
                    </a:lnTo>
                    <a:lnTo>
                      <a:pt x="5566" y="15941"/>
                    </a:lnTo>
                    <a:lnTo>
                      <a:pt x="5551" y="15853"/>
                    </a:lnTo>
                    <a:lnTo>
                      <a:pt x="5536" y="15764"/>
                    </a:lnTo>
                    <a:lnTo>
                      <a:pt x="5521" y="15674"/>
                    </a:lnTo>
                    <a:lnTo>
                      <a:pt x="5506" y="15585"/>
                    </a:lnTo>
                    <a:lnTo>
                      <a:pt x="5491" y="15495"/>
                    </a:lnTo>
                    <a:lnTo>
                      <a:pt x="5476" y="15404"/>
                    </a:lnTo>
                    <a:lnTo>
                      <a:pt x="5461" y="15313"/>
                    </a:lnTo>
                    <a:lnTo>
                      <a:pt x="5446" y="15221"/>
                    </a:lnTo>
                    <a:lnTo>
                      <a:pt x="5431" y="15129"/>
                    </a:lnTo>
                    <a:lnTo>
                      <a:pt x="5416" y="15037"/>
                    </a:lnTo>
                    <a:lnTo>
                      <a:pt x="5401" y="14944"/>
                    </a:lnTo>
                    <a:lnTo>
                      <a:pt x="5386" y="14850"/>
                    </a:lnTo>
                    <a:lnTo>
                      <a:pt x="5371" y="14756"/>
                    </a:lnTo>
                    <a:lnTo>
                      <a:pt x="5356" y="14661"/>
                    </a:lnTo>
                    <a:lnTo>
                      <a:pt x="5341" y="14566"/>
                    </a:lnTo>
                    <a:lnTo>
                      <a:pt x="5326" y="14471"/>
                    </a:lnTo>
                    <a:lnTo>
                      <a:pt x="5311" y="14376"/>
                    </a:lnTo>
                    <a:lnTo>
                      <a:pt x="5296" y="14280"/>
                    </a:lnTo>
                    <a:lnTo>
                      <a:pt x="5281" y="14183"/>
                    </a:lnTo>
                    <a:lnTo>
                      <a:pt x="5266" y="14087"/>
                    </a:lnTo>
                    <a:lnTo>
                      <a:pt x="5251" y="13990"/>
                    </a:lnTo>
                    <a:lnTo>
                      <a:pt x="5236" y="13892"/>
                    </a:lnTo>
                    <a:lnTo>
                      <a:pt x="5221" y="13794"/>
                    </a:lnTo>
                    <a:lnTo>
                      <a:pt x="5206" y="13696"/>
                    </a:lnTo>
                    <a:lnTo>
                      <a:pt x="5191" y="13598"/>
                    </a:lnTo>
                    <a:lnTo>
                      <a:pt x="5176" y="13499"/>
                    </a:lnTo>
                    <a:lnTo>
                      <a:pt x="5161" y="13400"/>
                    </a:lnTo>
                    <a:lnTo>
                      <a:pt x="5146" y="13301"/>
                    </a:lnTo>
                    <a:lnTo>
                      <a:pt x="5131" y="13201"/>
                    </a:lnTo>
                    <a:lnTo>
                      <a:pt x="5116" y="13101"/>
                    </a:lnTo>
                    <a:lnTo>
                      <a:pt x="5101" y="13001"/>
                    </a:lnTo>
                    <a:lnTo>
                      <a:pt x="5086" y="12901"/>
                    </a:lnTo>
                    <a:lnTo>
                      <a:pt x="5071" y="12800"/>
                    </a:lnTo>
                    <a:lnTo>
                      <a:pt x="5056" y="12699"/>
                    </a:lnTo>
                    <a:lnTo>
                      <a:pt x="5041" y="12598"/>
                    </a:lnTo>
                    <a:lnTo>
                      <a:pt x="5025" y="12496"/>
                    </a:lnTo>
                    <a:lnTo>
                      <a:pt x="5010" y="12394"/>
                    </a:lnTo>
                    <a:lnTo>
                      <a:pt x="4996" y="12293"/>
                    </a:lnTo>
                    <a:lnTo>
                      <a:pt x="4979" y="12190"/>
                    </a:lnTo>
                    <a:lnTo>
                      <a:pt x="4964" y="12088"/>
                    </a:lnTo>
                    <a:lnTo>
                      <a:pt x="4949" y="11986"/>
                    </a:lnTo>
                    <a:lnTo>
                      <a:pt x="4934" y="11884"/>
                    </a:lnTo>
                    <a:lnTo>
                      <a:pt x="4919" y="11781"/>
                    </a:lnTo>
                    <a:lnTo>
                      <a:pt x="4904" y="11678"/>
                    </a:lnTo>
                    <a:lnTo>
                      <a:pt x="4889" y="11576"/>
                    </a:lnTo>
                    <a:lnTo>
                      <a:pt x="4874" y="11473"/>
                    </a:lnTo>
                    <a:lnTo>
                      <a:pt x="4859" y="11370"/>
                    </a:lnTo>
                    <a:lnTo>
                      <a:pt x="4844" y="11267"/>
                    </a:lnTo>
                    <a:lnTo>
                      <a:pt x="4829" y="11163"/>
                    </a:lnTo>
                    <a:lnTo>
                      <a:pt x="4814" y="11060"/>
                    </a:lnTo>
                    <a:lnTo>
                      <a:pt x="4799" y="10957"/>
                    </a:lnTo>
                    <a:lnTo>
                      <a:pt x="4784" y="10853"/>
                    </a:lnTo>
                    <a:lnTo>
                      <a:pt x="4769" y="10750"/>
                    </a:lnTo>
                    <a:lnTo>
                      <a:pt x="4754" y="10647"/>
                    </a:lnTo>
                    <a:lnTo>
                      <a:pt x="4739" y="10543"/>
                    </a:lnTo>
                    <a:lnTo>
                      <a:pt x="4724" y="10440"/>
                    </a:lnTo>
                    <a:lnTo>
                      <a:pt x="4709" y="10336"/>
                    </a:lnTo>
                    <a:lnTo>
                      <a:pt x="4694" y="10233"/>
                    </a:lnTo>
                    <a:lnTo>
                      <a:pt x="4679" y="10129"/>
                    </a:lnTo>
                    <a:lnTo>
                      <a:pt x="4664" y="10026"/>
                    </a:lnTo>
                    <a:lnTo>
                      <a:pt x="4649" y="9923"/>
                    </a:lnTo>
                    <a:lnTo>
                      <a:pt x="4634" y="9819"/>
                    </a:lnTo>
                    <a:lnTo>
                      <a:pt x="4619" y="9716"/>
                    </a:lnTo>
                    <a:lnTo>
                      <a:pt x="4604" y="9613"/>
                    </a:lnTo>
                    <a:lnTo>
                      <a:pt x="4589" y="9510"/>
                    </a:lnTo>
                    <a:lnTo>
                      <a:pt x="4574" y="9407"/>
                    </a:lnTo>
                    <a:lnTo>
                      <a:pt x="4559" y="9304"/>
                    </a:lnTo>
                    <a:lnTo>
                      <a:pt x="4544" y="9201"/>
                    </a:lnTo>
                    <a:lnTo>
                      <a:pt x="4529" y="9099"/>
                    </a:lnTo>
                    <a:lnTo>
                      <a:pt x="4514" y="8996"/>
                    </a:lnTo>
                    <a:lnTo>
                      <a:pt x="4499" y="8894"/>
                    </a:lnTo>
                    <a:lnTo>
                      <a:pt x="4484" y="8791"/>
                    </a:lnTo>
                    <a:lnTo>
                      <a:pt x="4470" y="8690"/>
                    </a:lnTo>
                    <a:lnTo>
                      <a:pt x="4454" y="8588"/>
                    </a:lnTo>
                    <a:lnTo>
                      <a:pt x="4439" y="8486"/>
                    </a:lnTo>
                    <a:lnTo>
                      <a:pt x="4425" y="8385"/>
                    </a:lnTo>
                    <a:lnTo>
                      <a:pt x="4410" y="8284"/>
                    </a:lnTo>
                    <a:lnTo>
                      <a:pt x="4395" y="8183"/>
                    </a:lnTo>
                    <a:lnTo>
                      <a:pt x="4380" y="8082"/>
                    </a:lnTo>
                    <a:lnTo>
                      <a:pt x="4365" y="7982"/>
                    </a:lnTo>
                    <a:lnTo>
                      <a:pt x="4350" y="7881"/>
                    </a:lnTo>
                    <a:lnTo>
                      <a:pt x="4335" y="7781"/>
                    </a:lnTo>
                    <a:lnTo>
                      <a:pt x="4320" y="7682"/>
                    </a:lnTo>
                    <a:lnTo>
                      <a:pt x="4304" y="7582"/>
                    </a:lnTo>
                    <a:lnTo>
                      <a:pt x="4289" y="7483"/>
                    </a:lnTo>
                    <a:lnTo>
                      <a:pt x="4274" y="7384"/>
                    </a:lnTo>
                    <a:lnTo>
                      <a:pt x="4259" y="7285"/>
                    </a:lnTo>
                    <a:lnTo>
                      <a:pt x="4244" y="7187"/>
                    </a:lnTo>
                    <a:lnTo>
                      <a:pt x="4229" y="7089"/>
                    </a:lnTo>
                    <a:lnTo>
                      <a:pt x="4214" y="6991"/>
                    </a:lnTo>
                    <a:lnTo>
                      <a:pt x="4199" y="6894"/>
                    </a:lnTo>
                    <a:lnTo>
                      <a:pt x="4184" y="6797"/>
                    </a:lnTo>
                    <a:lnTo>
                      <a:pt x="4169" y="6700"/>
                    </a:lnTo>
                    <a:lnTo>
                      <a:pt x="4154" y="6604"/>
                    </a:lnTo>
                    <a:lnTo>
                      <a:pt x="4139" y="6508"/>
                    </a:lnTo>
                    <a:lnTo>
                      <a:pt x="4124" y="6413"/>
                    </a:lnTo>
                    <a:lnTo>
                      <a:pt x="4109" y="6318"/>
                    </a:lnTo>
                    <a:lnTo>
                      <a:pt x="4094" y="6224"/>
                    </a:lnTo>
                    <a:lnTo>
                      <a:pt x="4079" y="6130"/>
                    </a:lnTo>
                    <a:lnTo>
                      <a:pt x="4064" y="6036"/>
                    </a:lnTo>
                    <a:lnTo>
                      <a:pt x="4049" y="5943"/>
                    </a:lnTo>
                    <a:lnTo>
                      <a:pt x="4034" y="5850"/>
                    </a:lnTo>
                    <a:lnTo>
                      <a:pt x="4019" y="5758"/>
                    </a:lnTo>
                    <a:lnTo>
                      <a:pt x="4004" y="5666"/>
                    </a:lnTo>
                    <a:lnTo>
                      <a:pt x="3989" y="5574"/>
                    </a:lnTo>
                    <a:lnTo>
                      <a:pt x="3974" y="5483"/>
                    </a:lnTo>
                    <a:lnTo>
                      <a:pt x="3959" y="5393"/>
                    </a:lnTo>
                    <a:lnTo>
                      <a:pt x="3944" y="5303"/>
                    </a:lnTo>
                    <a:lnTo>
                      <a:pt x="3929" y="5213"/>
                    </a:lnTo>
                    <a:lnTo>
                      <a:pt x="3914" y="5125"/>
                    </a:lnTo>
                    <a:lnTo>
                      <a:pt x="3899" y="5037"/>
                    </a:lnTo>
                    <a:lnTo>
                      <a:pt x="3884" y="4949"/>
                    </a:lnTo>
                    <a:lnTo>
                      <a:pt x="3869" y="4862"/>
                    </a:lnTo>
                    <a:lnTo>
                      <a:pt x="3854" y="4775"/>
                    </a:lnTo>
                    <a:lnTo>
                      <a:pt x="3839" y="4689"/>
                    </a:lnTo>
                    <a:lnTo>
                      <a:pt x="3824" y="4603"/>
                    </a:lnTo>
                    <a:lnTo>
                      <a:pt x="3809" y="4518"/>
                    </a:lnTo>
                    <a:lnTo>
                      <a:pt x="3794" y="4434"/>
                    </a:lnTo>
                    <a:lnTo>
                      <a:pt x="3779" y="4351"/>
                    </a:lnTo>
                    <a:lnTo>
                      <a:pt x="3764" y="4268"/>
                    </a:lnTo>
                    <a:lnTo>
                      <a:pt x="3749" y="4185"/>
                    </a:lnTo>
                    <a:lnTo>
                      <a:pt x="3734" y="4103"/>
                    </a:lnTo>
                    <a:lnTo>
                      <a:pt x="3719" y="4022"/>
                    </a:lnTo>
                    <a:lnTo>
                      <a:pt x="3704" y="3941"/>
                    </a:lnTo>
                    <a:lnTo>
                      <a:pt x="3689" y="3861"/>
                    </a:lnTo>
                    <a:lnTo>
                      <a:pt x="3674" y="3782"/>
                    </a:lnTo>
                    <a:lnTo>
                      <a:pt x="3659" y="3704"/>
                    </a:lnTo>
                    <a:lnTo>
                      <a:pt x="3644" y="3627"/>
                    </a:lnTo>
                    <a:lnTo>
                      <a:pt x="3628" y="3549"/>
                    </a:lnTo>
                    <a:lnTo>
                      <a:pt x="3613" y="3472"/>
                    </a:lnTo>
                    <a:lnTo>
                      <a:pt x="3598" y="3396"/>
                    </a:lnTo>
                    <a:lnTo>
                      <a:pt x="3583" y="3322"/>
                    </a:lnTo>
                    <a:lnTo>
                      <a:pt x="3568" y="3248"/>
                    </a:lnTo>
                    <a:lnTo>
                      <a:pt x="3553" y="3174"/>
                    </a:lnTo>
                    <a:lnTo>
                      <a:pt x="3538" y="3101"/>
                    </a:lnTo>
                    <a:lnTo>
                      <a:pt x="3524" y="3028"/>
                    </a:lnTo>
                    <a:lnTo>
                      <a:pt x="3509" y="2957"/>
                    </a:lnTo>
                    <a:lnTo>
                      <a:pt x="3494" y="2887"/>
                    </a:lnTo>
                    <a:lnTo>
                      <a:pt x="3479" y="2817"/>
                    </a:lnTo>
                    <a:lnTo>
                      <a:pt x="3464" y="2748"/>
                    </a:lnTo>
                    <a:lnTo>
                      <a:pt x="3449" y="2679"/>
                    </a:lnTo>
                    <a:lnTo>
                      <a:pt x="3434" y="2611"/>
                    </a:lnTo>
                    <a:lnTo>
                      <a:pt x="3419" y="2545"/>
                    </a:lnTo>
                    <a:lnTo>
                      <a:pt x="3404" y="2479"/>
                    </a:lnTo>
                    <a:lnTo>
                      <a:pt x="3389" y="2414"/>
                    </a:lnTo>
                    <a:lnTo>
                      <a:pt x="3374" y="2349"/>
                    </a:lnTo>
                    <a:lnTo>
                      <a:pt x="3359" y="2286"/>
                    </a:lnTo>
                    <a:lnTo>
                      <a:pt x="3344" y="2223"/>
                    </a:lnTo>
                    <a:lnTo>
                      <a:pt x="3329" y="2161"/>
                    </a:lnTo>
                    <a:lnTo>
                      <a:pt x="3314" y="2100"/>
                    </a:lnTo>
                    <a:lnTo>
                      <a:pt x="3299" y="2040"/>
                    </a:lnTo>
                    <a:lnTo>
                      <a:pt x="3284" y="1981"/>
                    </a:lnTo>
                    <a:lnTo>
                      <a:pt x="3270" y="1923"/>
                    </a:lnTo>
                    <a:lnTo>
                      <a:pt x="3255" y="1865"/>
                    </a:lnTo>
                    <a:lnTo>
                      <a:pt x="3240" y="1808"/>
                    </a:lnTo>
                    <a:lnTo>
                      <a:pt x="3225" y="1753"/>
                    </a:lnTo>
                    <a:lnTo>
                      <a:pt x="3210" y="1698"/>
                    </a:lnTo>
                    <a:lnTo>
                      <a:pt x="3195" y="1643"/>
                    </a:lnTo>
                    <a:lnTo>
                      <a:pt x="3180" y="1590"/>
                    </a:lnTo>
                    <a:lnTo>
                      <a:pt x="3165" y="1538"/>
                    </a:lnTo>
                    <a:lnTo>
                      <a:pt x="3150" y="1487"/>
                    </a:lnTo>
                    <a:lnTo>
                      <a:pt x="3136" y="1436"/>
                    </a:lnTo>
                    <a:lnTo>
                      <a:pt x="3121" y="1387"/>
                    </a:lnTo>
                    <a:lnTo>
                      <a:pt x="3106" y="1338"/>
                    </a:lnTo>
                    <a:lnTo>
                      <a:pt x="3091" y="1291"/>
                    </a:lnTo>
                    <a:lnTo>
                      <a:pt x="3076" y="1244"/>
                    </a:lnTo>
                    <a:lnTo>
                      <a:pt x="3061" y="1198"/>
                    </a:lnTo>
                    <a:lnTo>
                      <a:pt x="3046" y="1153"/>
                    </a:lnTo>
                    <a:lnTo>
                      <a:pt x="3032" y="1109"/>
                    </a:lnTo>
                    <a:lnTo>
                      <a:pt x="3017" y="1066"/>
                    </a:lnTo>
                    <a:lnTo>
                      <a:pt x="3002" y="1024"/>
                    </a:lnTo>
                    <a:lnTo>
                      <a:pt x="2987" y="983"/>
                    </a:lnTo>
                    <a:lnTo>
                      <a:pt x="2973" y="945"/>
                    </a:lnTo>
                    <a:lnTo>
                      <a:pt x="2957" y="905"/>
                    </a:lnTo>
                    <a:lnTo>
                      <a:pt x="2942" y="867"/>
                    </a:lnTo>
                    <a:lnTo>
                      <a:pt x="2928" y="830"/>
                    </a:lnTo>
                    <a:lnTo>
                      <a:pt x="2913" y="793"/>
                    </a:lnTo>
                    <a:lnTo>
                      <a:pt x="2898" y="758"/>
                    </a:lnTo>
                    <a:lnTo>
                      <a:pt x="2884" y="724"/>
                    </a:lnTo>
                    <a:lnTo>
                      <a:pt x="2869" y="691"/>
                    </a:lnTo>
                    <a:lnTo>
                      <a:pt x="2855" y="659"/>
                    </a:lnTo>
                    <a:lnTo>
                      <a:pt x="2840" y="628"/>
                    </a:lnTo>
                    <a:lnTo>
                      <a:pt x="2826" y="598"/>
                    </a:lnTo>
                    <a:lnTo>
                      <a:pt x="2811" y="570"/>
                    </a:lnTo>
                    <a:lnTo>
                      <a:pt x="2797" y="542"/>
                    </a:lnTo>
                    <a:lnTo>
                      <a:pt x="2783" y="515"/>
                    </a:lnTo>
                    <a:lnTo>
                      <a:pt x="2768" y="489"/>
                    </a:lnTo>
                    <a:lnTo>
                      <a:pt x="2754" y="465"/>
                    </a:lnTo>
                    <a:lnTo>
                      <a:pt x="2740" y="441"/>
                    </a:lnTo>
                    <a:lnTo>
                      <a:pt x="2726" y="419"/>
                    </a:lnTo>
                    <a:lnTo>
                      <a:pt x="2712" y="398"/>
                    </a:lnTo>
                    <a:lnTo>
                      <a:pt x="2698" y="377"/>
                    </a:lnTo>
                    <a:lnTo>
                      <a:pt x="2685" y="358"/>
                    </a:lnTo>
                    <a:lnTo>
                      <a:pt x="2671" y="340"/>
                    </a:lnTo>
                    <a:lnTo>
                      <a:pt x="2658" y="323"/>
                    </a:lnTo>
                    <a:lnTo>
                      <a:pt x="2644" y="307"/>
                    </a:lnTo>
                    <a:lnTo>
                      <a:pt x="2631" y="292"/>
                    </a:lnTo>
                    <a:lnTo>
                      <a:pt x="2621" y="281"/>
                    </a:lnTo>
                    <a:lnTo>
                      <a:pt x="2606" y="267"/>
                    </a:lnTo>
                    <a:lnTo>
                      <a:pt x="2594" y="255"/>
                    </a:lnTo>
                    <a:lnTo>
                      <a:pt x="2581" y="244"/>
                    </a:lnTo>
                    <a:lnTo>
                      <a:pt x="2570" y="235"/>
                    </a:lnTo>
                    <a:lnTo>
                      <a:pt x="2562" y="229"/>
                    </a:lnTo>
                    <a:lnTo>
                      <a:pt x="2547" y="220"/>
                    </a:lnTo>
                    <a:lnTo>
                      <a:pt x="2536" y="213"/>
                    </a:lnTo>
                    <a:lnTo>
                      <a:pt x="2531" y="210"/>
                    </a:lnTo>
                    <a:lnTo>
                      <a:pt x="2516" y="204"/>
                    </a:lnTo>
                    <a:lnTo>
                      <a:pt x="2506" y="200"/>
                    </a:lnTo>
                    <a:lnTo>
                      <a:pt x="2503" y="198"/>
                    </a:lnTo>
                    <a:lnTo>
                      <a:pt x="2488" y="195"/>
                    </a:lnTo>
                    <a:lnTo>
                      <a:pt x="2485" y="193"/>
                    </a:lnTo>
                    <a:lnTo>
                      <a:pt x="2470" y="192"/>
                    </a:lnTo>
                    <a:lnTo>
                      <a:pt x="2468" y="191"/>
                    </a:lnTo>
                    <a:lnTo>
                      <a:pt x="2459" y="192"/>
                    </a:lnTo>
                    <a:lnTo>
                      <a:pt x="2444" y="194"/>
                    </a:lnTo>
                    <a:lnTo>
                      <a:pt x="2441" y="193"/>
                    </a:lnTo>
                    <a:lnTo>
                      <a:pt x="2432" y="196"/>
                    </a:lnTo>
                    <a:lnTo>
                      <a:pt x="2420" y="199"/>
                    </a:lnTo>
                    <a:lnTo>
                      <a:pt x="2406" y="205"/>
                    </a:lnTo>
                    <a:lnTo>
                      <a:pt x="2401" y="206"/>
                    </a:lnTo>
                    <a:lnTo>
                      <a:pt x="2390" y="212"/>
                    </a:lnTo>
                    <a:lnTo>
                      <a:pt x="2379" y="218"/>
                    </a:lnTo>
                    <a:lnTo>
                      <a:pt x="2367" y="226"/>
                    </a:lnTo>
                    <a:lnTo>
                      <a:pt x="2355" y="234"/>
                    </a:lnTo>
                    <a:lnTo>
                      <a:pt x="2343" y="244"/>
                    </a:lnTo>
                    <a:lnTo>
                      <a:pt x="2331" y="255"/>
                    </a:lnTo>
                    <a:lnTo>
                      <a:pt x="2318" y="266"/>
                    </a:lnTo>
                    <a:lnTo>
                      <a:pt x="2306" y="279"/>
                    </a:lnTo>
                    <a:lnTo>
                      <a:pt x="2292" y="293"/>
                    </a:lnTo>
                    <a:lnTo>
                      <a:pt x="2279" y="308"/>
                    </a:lnTo>
                    <a:lnTo>
                      <a:pt x="2266" y="324"/>
                    </a:lnTo>
                    <a:lnTo>
                      <a:pt x="2252" y="341"/>
                    </a:lnTo>
                    <a:lnTo>
                      <a:pt x="2239" y="359"/>
                    </a:lnTo>
                    <a:lnTo>
                      <a:pt x="2226" y="377"/>
                    </a:lnTo>
                    <a:lnTo>
                      <a:pt x="2211" y="400"/>
                    </a:lnTo>
                    <a:lnTo>
                      <a:pt x="2197" y="421"/>
                    </a:lnTo>
                    <a:lnTo>
                      <a:pt x="2183" y="444"/>
                    </a:lnTo>
                    <a:lnTo>
                      <a:pt x="2169" y="467"/>
                    </a:lnTo>
                    <a:lnTo>
                      <a:pt x="2155" y="491"/>
                    </a:lnTo>
                    <a:lnTo>
                      <a:pt x="2140" y="519"/>
                    </a:lnTo>
                    <a:lnTo>
                      <a:pt x="2126" y="546"/>
                    </a:lnTo>
                    <a:lnTo>
                      <a:pt x="2111" y="573"/>
                    </a:lnTo>
                    <a:lnTo>
                      <a:pt x="2097" y="602"/>
                    </a:lnTo>
                    <a:lnTo>
                      <a:pt x="2082" y="632"/>
                    </a:lnTo>
                    <a:lnTo>
                      <a:pt x="2068" y="663"/>
                    </a:lnTo>
                    <a:lnTo>
                      <a:pt x="2054" y="694"/>
                    </a:lnTo>
                    <a:lnTo>
                      <a:pt x="2039" y="729"/>
                    </a:lnTo>
                    <a:lnTo>
                      <a:pt x="2024" y="763"/>
                    </a:lnTo>
                    <a:lnTo>
                      <a:pt x="2009" y="799"/>
                    </a:lnTo>
                    <a:lnTo>
                      <a:pt x="1995" y="835"/>
                    </a:lnTo>
                    <a:lnTo>
                      <a:pt x="1980" y="872"/>
                    </a:lnTo>
                    <a:lnTo>
                      <a:pt x="1965" y="911"/>
                    </a:lnTo>
                    <a:lnTo>
                      <a:pt x="1951" y="948"/>
                    </a:lnTo>
                    <a:lnTo>
                      <a:pt x="1936" y="989"/>
                    </a:lnTo>
                    <a:lnTo>
                      <a:pt x="1921" y="1030"/>
                    </a:lnTo>
                    <a:lnTo>
                      <a:pt x="1906" y="1073"/>
                    </a:lnTo>
                    <a:lnTo>
                      <a:pt x="1892" y="1115"/>
                    </a:lnTo>
                    <a:lnTo>
                      <a:pt x="1877" y="1159"/>
                    </a:lnTo>
                    <a:lnTo>
                      <a:pt x="1862" y="1205"/>
                    </a:lnTo>
                    <a:lnTo>
                      <a:pt x="1847" y="1251"/>
                    </a:lnTo>
                    <a:lnTo>
                      <a:pt x="1832" y="1297"/>
                    </a:lnTo>
                    <a:lnTo>
                      <a:pt x="1817" y="1346"/>
                    </a:lnTo>
                    <a:lnTo>
                      <a:pt x="1802" y="1396"/>
                    </a:lnTo>
                    <a:lnTo>
                      <a:pt x="1787" y="1444"/>
                    </a:lnTo>
                    <a:lnTo>
                      <a:pt x="1772" y="1494"/>
                    </a:lnTo>
                    <a:lnTo>
                      <a:pt x="1757" y="1546"/>
                    </a:lnTo>
                    <a:lnTo>
                      <a:pt x="1742" y="1598"/>
                    </a:lnTo>
                    <a:lnTo>
                      <a:pt x="1727" y="1652"/>
                    </a:lnTo>
                    <a:lnTo>
                      <a:pt x="1712" y="1705"/>
                    </a:lnTo>
                    <a:lnTo>
                      <a:pt x="1697" y="1761"/>
                    </a:lnTo>
                    <a:lnTo>
                      <a:pt x="1682" y="1817"/>
                    </a:lnTo>
                    <a:lnTo>
                      <a:pt x="1667" y="1874"/>
                    </a:lnTo>
                    <a:lnTo>
                      <a:pt x="1653" y="1931"/>
                    </a:lnTo>
                    <a:lnTo>
                      <a:pt x="1638" y="1990"/>
                    </a:lnTo>
                    <a:lnTo>
                      <a:pt x="1623" y="2049"/>
                    </a:lnTo>
                    <a:lnTo>
                      <a:pt x="1608" y="2110"/>
                    </a:lnTo>
                    <a:lnTo>
                      <a:pt x="1593" y="2171"/>
                    </a:lnTo>
                    <a:lnTo>
                      <a:pt x="1578" y="2233"/>
                    </a:lnTo>
                    <a:lnTo>
                      <a:pt x="1563" y="2295"/>
                    </a:lnTo>
                    <a:lnTo>
                      <a:pt x="1548" y="2359"/>
                    </a:lnTo>
                    <a:lnTo>
                      <a:pt x="1533" y="2424"/>
                    </a:lnTo>
                    <a:lnTo>
                      <a:pt x="1518" y="2490"/>
                    </a:lnTo>
                    <a:lnTo>
                      <a:pt x="1503" y="2555"/>
                    </a:lnTo>
                    <a:lnTo>
                      <a:pt x="1488" y="2622"/>
                    </a:lnTo>
                    <a:lnTo>
                      <a:pt x="1473" y="2690"/>
                    </a:lnTo>
                    <a:lnTo>
                      <a:pt x="1458" y="2759"/>
                    </a:lnTo>
                    <a:lnTo>
                      <a:pt x="1443" y="2828"/>
                    </a:lnTo>
                    <a:lnTo>
                      <a:pt x="1428" y="2897"/>
                    </a:lnTo>
                    <a:lnTo>
                      <a:pt x="1413" y="2968"/>
                    </a:lnTo>
                    <a:lnTo>
                      <a:pt x="1398" y="3040"/>
                    </a:lnTo>
                    <a:lnTo>
                      <a:pt x="1384" y="3112"/>
                    </a:lnTo>
                    <a:lnTo>
                      <a:pt x="1369" y="3186"/>
                    </a:lnTo>
                    <a:lnTo>
                      <a:pt x="1354" y="3258"/>
                    </a:lnTo>
                    <a:lnTo>
                      <a:pt x="1339" y="3333"/>
                    </a:lnTo>
                    <a:lnTo>
                      <a:pt x="1324" y="3408"/>
                    </a:lnTo>
                    <a:lnTo>
                      <a:pt x="1309" y="3485"/>
                    </a:lnTo>
                    <a:lnTo>
                      <a:pt x="1294" y="3561"/>
                    </a:lnTo>
                    <a:lnTo>
                      <a:pt x="1279" y="3639"/>
                    </a:lnTo>
                    <a:lnTo>
                      <a:pt x="1264" y="3716"/>
                    </a:lnTo>
                    <a:lnTo>
                      <a:pt x="1249" y="3795"/>
                    </a:lnTo>
                    <a:lnTo>
                      <a:pt x="1234" y="3874"/>
                    </a:lnTo>
                    <a:lnTo>
                      <a:pt x="1219" y="3954"/>
                    </a:lnTo>
                    <a:lnTo>
                      <a:pt x="1204" y="4035"/>
                    </a:lnTo>
                    <a:lnTo>
                      <a:pt x="1189" y="4116"/>
                    </a:lnTo>
                    <a:lnTo>
                      <a:pt x="1174" y="4198"/>
                    </a:lnTo>
                    <a:lnTo>
                      <a:pt x="1159" y="4281"/>
                    </a:lnTo>
                    <a:lnTo>
                      <a:pt x="1144" y="4363"/>
                    </a:lnTo>
                    <a:lnTo>
                      <a:pt x="1129" y="4448"/>
                    </a:lnTo>
                    <a:lnTo>
                      <a:pt x="1113" y="4532"/>
                    </a:lnTo>
                    <a:lnTo>
                      <a:pt x="1098" y="4617"/>
                    </a:lnTo>
                    <a:lnTo>
                      <a:pt x="1083" y="4703"/>
                    </a:lnTo>
                    <a:lnTo>
                      <a:pt x="1068" y="4789"/>
                    </a:lnTo>
                    <a:lnTo>
                      <a:pt x="1053" y="4876"/>
                    </a:lnTo>
                    <a:lnTo>
                      <a:pt x="1038" y="4963"/>
                    </a:lnTo>
                    <a:lnTo>
                      <a:pt x="1023" y="5050"/>
                    </a:lnTo>
                    <a:lnTo>
                      <a:pt x="1008" y="5139"/>
                    </a:lnTo>
                    <a:lnTo>
                      <a:pt x="993" y="5228"/>
                    </a:lnTo>
                    <a:lnTo>
                      <a:pt x="978" y="5317"/>
                    </a:lnTo>
                    <a:lnTo>
                      <a:pt x="963" y="5407"/>
                    </a:lnTo>
                    <a:lnTo>
                      <a:pt x="948" y="5498"/>
                    </a:lnTo>
                    <a:lnTo>
                      <a:pt x="933" y="5589"/>
                    </a:lnTo>
                    <a:lnTo>
                      <a:pt x="918" y="5680"/>
                    </a:lnTo>
                    <a:lnTo>
                      <a:pt x="903" y="5772"/>
                    </a:lnTo>
                    <a:lnTo>
                      <a:pt x="888" y="5865"/>
                    </a:lnTo>
                    <a:lnTo>
                      <a:pt x="873" y="5958"/>
                    </a:lnTo>
                    <a:lnTo>
                      <a:pt x="858" y="6051"/>
                    </a:lnTo>
                    <a:lnTo>
                      <a:pt x="843" y="6145"/>
                    </a:lnTo>
                    <a:lnTo>
                      <a:pt x="828" y="6238"/>
                    </a:lnTo>
                    <a:lnTo>
                      <a:pt x="813" y="6333"/>
                    </a:lnTo>
                    <a:lnTo>
                      <a:pt x="798" y="6428"/>
                    </a:lnTo>
                    <a:lnTo>
                      <a:pt x="783" y="6523"/>
                    </a:lnTo>
                    <a:lnTo>
                      <a:pt x="768" y="6619"/>
                    </a:lnTo>
                    <a:lnTo>
                      <a:pt x="753" y="6716"/>
                    </a:lnTo>
                    <a:lnTo>
                      <a:pt x="738" y="6812"/>
                    </a:lnTo>
                    <a:lnTo>
                      <a:pt x="723" y="6909"/>
                    </a:lnTo>
                    <a:lnTo>
                      <a:pt x="708" y="7007"/>
                    </a:lnTo>
                    <a:lnTo>
                      <a:pt x="693" y="7104"/>
                    </a:lnTo>
                    <a:lnTo>
                      <a:pt x="678" y="7202"/>
                    </a:lnTo>
                    <a:lnTo>
                      <a:pt x="663" y="7301"/>
                    </a:lnTo>
                    <a:lnTo>
                      <a:pt x="648" y="7399"/>
                    </a:lnTo>
                    <a:lnTo>
                      <a:pt x="633" y="7498"/>
                    </a:lnTo>
                    <a:lnTo>
                      <a:pt x="618" y="7598"/>
                    </a:lnTo>
                    <a:lnTo>
                      <a:pt x="603" y="7697"/>
                    </a:lnTo>
                    <a:lnTo>
                      <a:pt x="588" y="7797"/>
                    </a:lnTo>
                    <a:lnTo>
                      <a:pt x="573" y="7897"/>
                    </a:lnTo>
                    <a:lnTo>
                      <a:pt x="558" y="7998"/>
                    </a:lnTo>
                    <a:lnTo>
                      <a:pt x="543" y="8098"/>
                    </a:lnTo>
                    <a:lnTo>
                      <a:pt x="528" y="8199"/>
                    </a:lnTo>
                    <a:lnTo>
                      <a:pt x="513" y="8299"/>
                    </a:lnTo>
                    <a:lnTo>
                      <a:pt x="498" y="8402"/>
                    </a:lnTo>
                    <a:lnTo>
                      <a:pt x="483" y="8502"/>
                    </a:lnTo>
                    <a:lnTo>
                      <a:pt x="468" y="8604"/>
                    </a:lnTo>
                    <a:lnTo>
                      <a:pt x="453" y="8707"/>
                    </a:lnTo>
                    <a:lnTo>
                      <a:pt x="437" y="8808"/>
                    </a:lnTo>
                    <a:lnTo>
                      <a:pt x="422" y="8910"/>
                    </a:lnTo>
                    <a:lnTo>
                      <a:pt x="407" y="9012"/>
                    </a:lnTo>
                    <a:lnTo>
                      <a:pt x="392" y="9115"/>
                    </a:lnTo>
                    <a:lnTo>
                      <a:pt x="377" y="9218"/>
                    </a:lnTo>
                    <a:lnTo>
                      <a:pt x="362" y="9320"/>
                    </a:lnTo>
                    <a:lnTo>
                      <a:pt x="347" y="9423"/>
                    </a:lnTo>
                    <a:lnTo>
                      <a:pt x="332" y="9526"/>
                    </a:lnTo>
                    <a:lnTo>
                      <a:pt x="317" y="9629"/>
                    </a:lnTo>
                    <a:lnTo>
                      <a:pt x="302" y="9732"/>
                    </a:lnTo>
                    <a:lnTo>
                      <a:pt x="287" y="9836"/>
                    </a:lnTo>
                    <a:lnTo>
                      <a:pt x="272" y="9939"/>
                    </a:lnTo>
                    <a:lnTo>
                      <a:pt x="257" y="10042"/>
                    </a:lnTo>
                    <a:lnTo>
                      <a:pt x="242" y="10146"/>
                    </a:lnTo>
                    <a:lnTo>
                      <a:pt x="227" y="10249"/>
                    </a:lnTo>
                    <a:lnTo>
                      <a:pt x="212" y="10353"/>
                    </a:lnTo>
                    <a:lnTo>
                      <a:pt x="197" y="10456"/>
                    </a:lnTo>
                    <a:cubicBezTo>
                      <a:pt x="190" y="10509"/>
                      <a:pt x="141" y="10545"/>
                      <a:pt x="89" y="10537"/>
                    </a:cubicBezTo>
                    <a:cubicBezTo>
                      <a:pt x="36" y="10530"/>
                      <a:pt x="0" y="10481"/>
                      <a:pt x="7" y="10429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1" name="Freeform 12"/>
              <p:cNvSpPr>
                <a:spLocks/>
              </p:cNvSpPr>
              <p:nvPr/>
            </p:nvSpPr>
            <p:spPr bwMode="auto">
              <a:xfrm>
                <a:off x="9189923" y="3171746"/>
                <a:ext cx="743026" cy="350603"/>
              </a:xfrm>
              <a:custGeom>
                <a:avLst/>
                <a:gdLst>
                  <a:gd name="T0" fmla="*/ 309 w 10198"/>
                  <a:gd name="T1" fmla="*/ 4958 h 20885"/>
                  <a:gd name="T2" fmla="*/ 625 w 10198"/>
                  <a:gd name="T3" fmla="*/ 3245 h 20885"/>
                  <a:gd name="T4" fmla="*/ 942 w 10198"/>
                  <a:gd name="T5" fmla="*/ 1844 h 20885"/>
                  <a:gd name="T6" fmla="*/ 1261 w 10198"/>
                  <a:gd name="T7" fmla="*/ 815 h 20885"/>
                  <a:gd name="T8" fmla="*/ 1592 w 10198"/>
                  <a:gd name="T9" fmla="*/ 191 h 20885"/>
                  <a:gd name="T10" fmla="*/ 2000 w 10198"/>
                  <a:gd name="T11" fmla="*/ 8 h 20885"/>
                  <a:gd name="T12" fmla="*/ 2379 w 10198"/>
                  <a:gd name="T13" fmla="*/ 358 h 20885"/>
                  <a:gd name="T14" fmla="*/ 2704 w 10198"/>
                  <a:gd name="T15" fmla="*/ 1123 h 20885"/>
                  <a:gd name="T16" fmla="*/ 3021 w 10198"/>
                  <a:gd name="T17" fmla="*/ 2286 h 20885"/>
                  <a:gd name="T18" fmla="*/ 3338 w 10198"/>
                  <a:gd name="T19" fmla="*/ 3801 h 20885"/>
                  <a:gd name="T20" fmla="*/ 3653 w 10198"/>
                  <a:gd name="T21" fmla="*/ 5605 h 20885"/>
                  <a:gd name="T22" fmla="*/ 3968 w 10198"/>
                  <a:gd name="T23" fmla="*/ 7621 h 20885"/>
                  <a:gd name="T24" fmla="*/ 4284 w 10198"/>
                  <a:gd name="T25" fmla="*/ 9759 h 20885"/>
                  <a:gd name="T26" fmla="*/ 4599 w 10198"/>
                  <a:gd name="T27" fmla="*/ 11926 h 20885"/>
                  <a:gd name="T28" fmla="*/ 4915 w 10198"/>
                  <a:gd name="T29" fmla="*/ 14027 h 20885"/>
                  <a:gd name="T30" fmla="*/ 5230 w 10198"/>
                  <a:gd name="T31" fmla="*/ 15968 h 20885"/>
                  <a:gd name="T32" fmla="*/ 5546 w 10198"/>
                  <a:gd name="T33" fmla="*/ 17666 h 20885"/>
                  <a:gd name="T34" fmla="*/ 5859 w 10198"/>
                  <a:gd name="T35" fmla="*/ 19041 h 20885"/>
                  <a:gd name="T36" fmla="*/ 6172 w 10198"/>
                  <a:gd name="T37" fmla="*/ 20034 h 20885"/>
                  <a:gd name="T38" fmla="*/ 6469 w 10198"/>
                  <a:gd name="T39" fmla="*/ 20584 h 20885"/>
                  <a:gd name="T40" fmla="*/ 6689 w 10198"/>
                  <a:gd name="T41" fmla="*/ 20687 h 20885"/>
                  <a:gd name="T42" fmla="*/ 6946 w 10198"/>
                  <a:gd name="T43" fmla="*/ 20407 h 20885"/>
                  <a:gd name="T44" fmla="*/ 7253 w 10198"/>
                  <a:gd name="T45" fmla="*/ 19664 h 20885"/>
                  <a:gd name="T46" fmla="*/ 7566 w 10198"/>
                  <a:gd name="T47" fmla="*/ 18503 h 20885"/>
                  <a:gd name="T48" fmla="*/ 7881 w 10198"/>
                  <a:gd name="T49" fmla="*/ 16982 h 20885"/>
                  <a:gd name="T50" fmla="*/ 8196 w 10198"/>
                  <a:gd name="T51" fmla="*/ 15172 h 20885"/>
                  <a:gd name="T52" fmla="*/ 8511 w 10198"/>
                  <a:gd name="T53" fmla="*/ 13152 h 20885"/>
                  <a:gd name="T54" fmla="*/ 8826 w 10198"/>
                  <a:gd name="T55" fmla="*/ 11012 h 20885"/>
                  <a:gd name="T56" fmla="*/ 9141 w 10198"/>
                  <a:gd name="T57" fmla="*/ 8846 h 20885"/>
                  <a:gd name="T58" fmla="*/ 9458 w 10198"/>
                  <a:gd name="T59" fmla="*/ 6748 h 20885"/>
                  <a:gd name="T60" fmla="*/ 9773 w 10198"/>
                  <a:gd name="T61" fmla="*/ 4811 h 20885"/>
                  <a:gd name="T62" fmla="*/ 10128 w 10198"/>
                  <a:gd name="T63" fmla="*/ 3925 h 20885"/>
                  <a:gd name="T64" fmla="*/ 9812 w 10198"/>
                  <a:gd name="T65" fmla="*/ 5739 h 20885"/>
                  <a:gd name="T66" fmla="*/ 9497 w 10198"/>
                  <a:gd name="T67" fmla="*/ 7761 h 20885"/>
                  <a:gd name="T68" fmla="*/ 9181 w 10198"/>
                  <a:gd name="T69" fmla="*/ 9902 h 20885"/>
                  <a:gd name="T70" fmla="*/ 8866 w 10198"/>
                  <a:gd name="T71" fmla="*/ 12067 h 20885"/>
                  <a:gd name="T72" fmla="*/ 8550 w 10198"/>
                  <a:gd name="T73" fmla="*/ 14164 h 20885"/>
                  <a:gd name="T74" fmla="*/ 8235 w 10198"/>
                  <a:gd name="T75" fmla="*/ 16098 h 20885"/>
                  <a:gd name="T76" fmla="*/ 7919 w 10198"/>
                  <a:gd name="T77" fmla="*/ 17785 h 20885"/>
                  <a:gd name="T78" fmla="*/ 7602 w 10198"/>
                  <a:gd name="T79" fmla="*/ 19153 h 20885"/>
                  <a:gd name="T80" fmla="*/ 7282 w 10198"/>
                  <a:gd name="T81" fmla="*/ 20146 h 20885"/>
                  <a:gd name="T82" fmla="*/ 6946 w 10198"/>
                  <a:gd name="T83" fmla="*/ 20734 h 20885"/>
                  <a:gd name="T84" fmla="*/ 6527 w 10198"/>
                  <a:gd name="T85" fmla="*/ 20863 h 20885"/>
                  <a:gd name="T86" fmla="*/ 6163 w 10198"/>
                  <a:gd name="T87" fmla="*/ 20472 h 20885"/>
                  <a:gd name="T88" fmla="*/ 5841 w 10198"/>
                  <a:gd name="T89" fmla="*/ 19672 h 20885"/>
                  <a:gd name="T90" fmla="*/ 5523 w 10198"/>
                  <a:gd name="T91" fmla="*/ 18473 h 20885"/>
                  <a:gd name="T92" fmla="*/ 5207 w 10198"/>
                  <a:gd name="T93" fmla="*/ 16928 h 20885"/>
                  <a:gd name="T94" fmla="*/ 4891 w 10198"/>
                  <a:gd name="T95" fmla="*/ 15100 h 20885"/>
                  <a:gd name="T96" fmla="*/ 4576 w 10198"/>
                  <a:gd name="T97" fmla="*/ 13069 h 20885"/>
                  <a:gd name="T98" fmla="*/ 4259 w 10198"/>
                  <a:gd name="T99" fmla="*/ 10924 h 20885"/>
                  <a:gd name="T100" fmla="*/ 3944 w 10198"/>
                  <a:gd name="T101" fmla="*/ 8759 h 20885"/>
                  <a:gd name="T102" fmla="*/ 3629 w 10198"/>
                  <a:gd name="T103" fmla="*/ 6670 h 20885"/>
                  <a:gd name="T104" fmla="*/ 3314 w 10198"/>
                  <a:gd name="T105" fmla="*/ 4748 h 20885"/>
                  <a:gd name="T106" fmla="*/ 2998 w 10198"/>
                  <a:gd name="T107" fmla="*/ 3078 h 20885"/>
                  <a:gd name="T108" fmla="*/ 2685 w 10198"/>
                  <a:gd name="T109" fmla="*/ 1735 h 20885"/>
                  <a:gd name="T110" fmla="*/ 2373 w 10198"/>
                  <a:gd name="T111" fmla="*/ 782 h 20885"/>
                  <a:gd name="T112" fmla="*/ 2079 w 10198"/>
                  <a:gd name="T113" fmla="*/ 274 h 20885"/>
                  <a:gd name="T114" fmla="*/ 1871 w 10198"/>
                  <a:gd name="T115" fmla="*/ 204 h 20885"/>
                  <a:gd name="T116" fmla="*/ 1601 w 10198"/>
                  <a:gd name="T117" fmla="*/ 526 h 20885"/>
                  <a:gd name="T118" fmla="*/ 1292 w 10198"/>
                  <a:gd name="T119" fmla="*/ 1315 h 20885"/>
                  <a:gd name="T120" fmla="*/ 978 w 10198"/>
                  <a:gd name="T121" fmla="*/ 2511 h 20885"/>
                  <a:gd name="T122" fmla="*/ 664 w 10198"/>
                  <a:gd name="T123" fmla="*/ 4061 h 20885"/>
                  <a:gd name="T124" fmla="*/ 348 w 10198"/>
                  <a:gd name="T125" fmla="*/ 5894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8" h="20885">
                    <a:moveTo>
                      <a:pt x="9" y="6814"/>
                    </a:moveTo>
                    <a:lnTo>
                      <a:pt x="24" y="6717"/>
                    </a:lnTo>
                    <a:lnTo>
                      <a:pt x="39" y="6621"/>
                    </a:lnTo>
                    <a:lnTo>
                      <a:pt x="54" y="6525"/>
                    </a:lnTo>
                    <a:lnTo>
                      <a:pt x="69" y="6429"/>
                    </a:lnTo>
                    <a:lnTo>
                      <a:pt x="84" y="6333"/>
                    </a:lnTo>
                    <a:lnTo>
                      <a:pt x="99" y="6238"/>
                    </a:lnTo>
                    <a:lnTo>
                      <a:pt x="114" y="6144"/>
                    </a:lnTo>
                    <a:lnTo>
                      <a:pt x="129" y="6050"/>
                    </a:lnTo>
                    <a:lnTo>
                      <a:pt x="144" y="5956"/>
                    </a:lnTo>
                    <a:lnTo>
                      <a:pt x="159" y="5863"/>
                    </a:lnTo>
                    <a:lnTo>
                      <a:pt x="174" y="5771"/>
                    </a:lnTo>
                    <a:lnTo>
                      <a:pt x="189" y="5679"/>
                    </a:lnTo>
                    <a:lnTo>
                      <a:pt x="204" y="5587"/>
                    </a:lnTo>
                    <a:lnTo>
                      <a:pt x="219" y="5496"/>
                    </a:lnTo>
                    <a:lnTo>
                      <a:pt x="234" y="5405"/>
                    </a:lnTo>
                    <a:lnTo>
                      <a:pt x="249" y="5315"/>
                    </a:lnTo>
                    <a:lnTo>
                      <a:pt x="264" y="5225"/>
                    </a:lnTo>
                    <a:lnTo>
                      <a:pt x="279" y="5136"/>
                    </a:lnTo>
                    <a:lnTo>
                      <a:pt x="294" y="5047"/>
                    </a:lnTo>
                    <a:lnTo>
                      <a:pt x="309" y="4958"/>
                    </a:lnTo>
                    <a:lnTo>
                      <a:pt x="324" y="4871"/>
                    </a:lnTo>
                    <a:lnTo>
                      <a:pt x="339" y="4784"/>
                    </a:lnTo>
                    <a:lnTo>
                      <a:pt x="354" y="4697"/>
                    </a:lnTo>
                    <a:lnTo>
                      <a:pt x="369" y="4611"/>
                    </a:lnTo>
                    <a:lnTo>
                      <a:pt x="384" y="4526"/>
                    </a:lnTo>
                    <a:lnTo>
                      <a:pt x="399" y="4441"/>
                    </a:lnTo>
                    <a:lnTo>
                      <a:pt x="414" y="4357"/>
                    </a:lnTo>
                    <a:lnTo>
                      <a:pt x="430" y="4272"/>
                    </a:lnTo>
                    <a:lnTo>
                      <a:pt x="445" y="4190"/>
                    </a:lnTo>
                    <a:lnTo>
                      <a:pt x="460" y="4107"/>
                    </a:lnTo>
                    <a:lnTo>
                      <a:pt x="475" y="4026"/>
                    </a:lnTo>
                    <a:lnTo>
                      <a:pt x="490" y="3945"/>
                    </a:lnTo>
                    <a:lnTo>
                      <a:pt x="505" y="3865"/>
                    </a:lnTo>
                    <a:lnTo>
                      <a:pt x="520" y="3785"/>
                    </a:lnTo>
                    <a:lnTo>
                      <a:pt x="535" y="3706"/>
                    </a:lnTo>
                    <a:lnTo>
                      <a:pt x="550" y="3627"/>
                    </a:lnTo>
                    <a:lnTo>
                      <a:pt x="565" y="3549"/>
                    </a:lnTo>
                    <a:lnTo>
                      <a:pt x="580" y="3472"/>
                    </a:lnTo>
                    <a:lnTo>
                      <a:pt x="595" y="3396"/>
                    </a:lnTo>
                    <a:lnTo>
                      <a:pt x="610" y="3320"/>
                    </a:lnTo>
                    <a:lnTo>
                      <a:pt x="625" y="3245"/>
                    </a:lnTo>
                    <a:lnTo>
                      <a:pt x="640" y="3170"/>
                    </a:lnTo>
                    <a:lnTo>
                      <a:pt x="655" y="3097"/>
                    </a:lnTo>
                    <a:lnTo>
                      <a:pt x="670" y="3024"/>
                    </a:lnTo>
                    <a:lnTo>
                      <a:pt x="685" y="2952"/>
                    </a:lnTo>
                    <a:lnTo>
                      <a:pt x="701" y="2881"/>
                    </a:lnTo>
                    <a:lnTo>
                      <a:pt x="716" y="2810"/>
                    </a:lnTo>
                    <a:lnTo>
                      <a:pt x="731" y="2740"/>
                    </a:lnTo>
                    <a:lnTo>
                      <a:pt x="746" y="2671"/>
                    </a:lnTo>
                    <a:lnTo>
                      <a:pt x="761" y="2603"/>
                    </a:lnTo>
                    <a:lnTo>
                      <a:pt x="776" y="2535"/>
                    </a:lnTo>
                    <a:lnTo>
                      <a:pt x="791" y="2468"/>
                    </a:lnTo>
                    <a:lnTo>
                      <a:pt x="806" y="2402"/>
                    </a:lnTo>
                    <a:lnTo>
                      <a:pt x="821" y="2337"/>
                    </a:lnTo>
                    <a:lnTo>
                      <a:pt x="836" y="2273"/>
                    </a:lnTo>
                    <a:lnTo>
                      <a:pt x="851" y="2209"/>
                    </a:lnTo>
                    <a:lnTo>
                      <a:pt x="866" y="2146"/>
                    </a:lnTo>
                    <a:lnTo>
                      <a:pt x="881" y="2084"/>
                    </a:lnTo>
                    <a:lnTo>
                      <a:pt x="896" y="2023"/>
                    </a:lnTo>
                    <a:lnTo>
                      <a:pt x="911" y="1962"/>
                    </a:lnTo>
                    <a:lnTo>
                      <a:pt x="926" y="1903"/>
                    </a:lnTo>
                    <a:lnTo>
                      <a:pt x="942" y="1844"/>
                    </a:lnTo>
                    <a:lnTo>
                      <a:pt x="957" y="1786"/>
                    </a:lnTo>
                    <a:lnTo>
                      <a:pt x="972" y="1730"/>
                    </a:lnTo>
                    <a:lnTo>
                      <a:pt x="987" y="1674"/>
                    </a:lnTo>
                    <a:lnTo>
                      <a:pt x="1002" y="1618"/>
                    </a:lnTo>
                    <a:lnTo>
                      <a:pt x="1017" y="1564"/>
                    </a:lnTo>
                    <a:lnTo>
                      <a:pt x="1032" y="1510"/>
                    </a:lnTo>
                    <a:lnTo>
                      <a:pt x="1047" y="1458"/>
                    </a:lnTo>
                    <a:lnTo>
                      <a:pt x="1062" y="1406"/>
                    </a:lnTo>
                    <a:lnTo>
                      <a:pt x="1078" y="1355"/>
                    </a:lnTo>
                    <a:lnTo>
                      <a:pt x="1093" y="1305"/>
                    </a:lnTo>
                    <a:lnTo>
                      <a:pt x="1109" y="1254"/>
                    </a:lnTo>
                    <a:lnTo>
                      <a:pt x="1124" y="1208"/>
                    </a:lnTo>
                    <a:lnTo>
                      <a:pt x="1139" y="1160"/>
                    </a:lnTo>
                    <a:lnTo>
                      <a:pt x="1154" y="1114"/>
                    </a:lnTo>
                    <a:lnTo>
                      <a:pt x="1169" y="1069"/>
                    </a:lnTo>
                    <a:lnTo>
                      <a:pt x="1185" y="1024"/>
                    </a:lnTo>
                    <a:lnTo>
                      <a:pt x="1200" y="981"/>
                    </a:lnTo>
                    <a:lnTo>
                      <a:pt x="1215" y="938"/>
                    </a:lnTo>
                    <a:lnTo>
                      <a:pt x="1230" y="895"/>
                    </a:lnTo>
                    <a:lnTo>
                      <a:pt x="1246" y="855"/>
                    </a:lnTo>
                    <a:lnTo>
                      <a:pt x="1261" y="815"/>
                    </a:lnTo>
                    <a:lnTo>
                      <a:pt x="1276" y="776"/>
                    </a:lnTo>
                    <a:lnTo>
                      <a:pt x="1291" y="738"/>
                    </a:lnTo>
                    <a:lnTo>
                      <a:pt x="1307" y="701"/>
                    </a:lnTo>
                    <a:lnTo>
                      <a:pt x="1322" y="665"/>
                    </a:lnTo>
                    <a:lnTo>
                      <a:pt x="1337" y="630"/>
                    </a:lnTo>
                    <a:lnTo>
                      <a:pt x="1353" y="595"/>
                    </a:lnTo>
                    <a:lnTo>
                      <a:pt x="1368" y="562"/>
                    </a:lnTo>
                    <a:lnTo>
                      <a:pt x="1384" y="529"/>
                    </a:lnTo>
                    <a:lnTo>
                      <a:pt x="1399" y="498"/>
                    </a:lnTo>
                    <a:lnTo>
                      <a:pt x="1415" y="466"/>
                    </a:lnTo>
                    <a:lnTo>
                      <a:pt x="1430" y="437"/>
                    </a:lnTo>
                    <a:lnTo>
                      <a:pt x="1447" y="408"/>
                    </a:lnTo>
                    <a:lnTo>
                      <a:pt x="1462" y="381"/>
                    </a:lnTo>
                    <a:lnTo>
                      <a:pt x="1478" y="353"/>
                    </a:lnTo>
                    <a:lnTo>
                      <a:pt x="1493" y="328"/>
                    </a:lnTo>
                    <a:lnTo>
                      <a:pt x="1510" y="302"/>
                    </a:lnTo>
                    <a:lnTo>
                      <a:pt x="1525" y="279"/>
                    </a:lnTo>
                    <a:lnTo>
                      <a:pt x="1542" y="255"/>
                    </a:lnTo>
                    <a:lnTo>
                      <a:pt x="1559" y="233"/>
                    </a:lnTo>
                    <a:lnTo>
                      <a:pt x="1574" y="213"/>
                    </a:lnTo>
                    <a:lnTo>
                      <a:pt x="1592" y="191"/>
                    </a:lnTo>
                    <a:lnTo>
                      <a:pt x="1607" y="173"/>
                    </a:lnTo>
                    <a:lnTo>
                      <a:pt x="1625" y="153"/>
                    </a:lnTo>
                    <a:lnTo>
                      <a:pt x="1643" y="136"/>
                    </a:lnTo>
                    <a:lnTo>
                      <a:pt x="1658" y="121"/>
                    </a:lnTo>
                    <a:lnTo>
                      <a:pt x="1678" y="103"/>
                    </a:lnTo>
                    <a:lnTo>
                      <a:pt x="1695" y="89"/>
                    </a:lnTo>
                    <a:lnTo>
                      <a:pt x="1710" y="77"/>
                    </a:lnTo>
                    <a:lnTo>
                      <a:pt x="1732" y="62"/>
                    </a:lnTo>
                    <a:lnTo>
                      <a:pt x="1751" y="50"/>
                    </a:lnTo>
                    <a:lnTo>
                      <a:pt x="1770" y="40"/>
                    </a:lnTo>
                    <a:lnTo>
                      <a:pt x="1790" y="30"/>
                    </a:lnTo>
                    <a:lnTo>
                      <a:pt x="1810" y="22"/>
                    </a:lnTo>
                    <a:lnTo>
                      <a:pt x="1825" y="16"/>
                    </a:lnTo>
                    <a:lnTo>
                      <a:pt x="1853" y="8"/>
                    </a:lnTo>
                    <a:lnTo>
                      <a:pt x="1873" y="4"/>
                    </a:lnTo>
                    <a:lnTo>
                      <a:pt x="1894" y="1"/>
                    </a:lnTo>
                    <a:lnTo>
                      <a:pt x="1921" y="0"/>
                    </a:lnTo>
                    <a:lnTo>
                      <a:pt x="1936" y="0"/>
                    </a:lnTo>
                    <a:lnTo>
                      <a:pt x="1958" y="2"/>
                    </a:lnTo>
                    <a:lnTo>
                      <a:pt x="1979" y="4"/>
                    </a:lnTo>
                    <a:lnTo>
                      <a:pt x="2000" y="8"/>
                    </a:lnTo>
                    <a:lnTo>
                      <a:pt x="2021" y="14"/>
                    </a:lnTo>
                    <a:lnTo>
                      <a:pt x="2047" y="23"/>
                    </a:lnTo>
                    <a:lnTo>
                      <a:pt x="2062" y="29"/>
                    </a:lnTo>
                    <a:lnTo>
                      <a:pt x="2082" y="38"/>
                    </a:lnTo>
                    <a:lnTo>
                      <a:pt x="2106" y="52"/>
                    </a:lnTo>
                    <a:lnTo>
                      <a:pt x="2121" y="61"/>
                    </a:lnTo>
                    <a:lnTo>
                      <a:pt x="2143" y="77"/>
                    </a:lnTo>
                    <a:lnTo>
                      <a:pt x="2158" y="88"/>
                    </a:lnTo>
                    <a:lnTo>
                      <a:pt x="2179" y="106"/>
                    </a:lnTo>
                    <a:lnTo>
                      <a:pt x="2194" y="119"/>
                    </a:lnTo>
                    <a:lnTo>
                      <a:pt x="2214" y="139"/>
                    </a:lnTo>
                    <a:lnTo>
                      <a:pt x="2229" y="154"/>
                    </a:lnTo>
                    <a:lnTo>
                      <a:pt x="2248" y="175"/>
                    </a:lnTo>
                    <a:lnTo>
                      <a:pt x="2263" y="192"/>
                    </a:lnTo>
                    <a:lnTo>
                      <a:pt x="2282" y="215"/>
                    </a:lnTo>
                    <a:lnTo>
                      <a:pt x="2298" y="237"/>
                    </a:lnTo>
                    <a:lnTo>
                      <a:pt x="2313" y="257"/>
                    </a:lnTo>
                    <a:lnTo>
                      <a:pt x="2331" y="282"/>
                    </a:lnTo>
                    <a:lnTo>
                      <a:pt x="2347" y="307"/>
                    </a:lnTo>
                    <a:lnTo>
                      <a:pt x="2362" y="330"/>
                    </a:lnTo>
                    <a:lnTo>
                      <a:pt x="2379" y="358"/>
                    </a:lnTo>
                    <a:lnTo>
                      <a:pt x="2395" y="385"/>
                    </a:lnTo>
                    <a:lnTo>
                      <a:pt x="2410" y="411"/>
                    </a:lnTo>
                    <a:lnTo>
                      <a:pt x="2426" y="442"/>
                    </a:lnTo>
                    <a:lnTo>
                      <a:pt x="2442" y="472"/>
                    </a:lnTo>
                    <a:lnTo>
                      <a:pt x="2457" y="501"/>
                    </a:lnTo>
                    <a:lnTo>
                      <a:pt x="2473" y="535"/>
                    </a:lnTo>
                    <a:lnTo>
                      <a:pt x="2488" y="568"/>
                    </a:lnTo>
                    <a:lnTo>
                      <a:pt x="2503" y="600"/>
                    </a:lnTo>
                    <a:lnTo>
                      <a:pt x="2519" y="636"/>
                    </a:lnTo>
                    <a:lnTo>
                      <a:pt x="2535" y="672"/>
                    </a:lnTo>
                    <a:lnTo>
                      <a:pt x="2550" y="707"/>
                    </a:lnTo>
                    <a:lnTo>
                      <a:pt x="2565" y="745"/>
                    </a:lnTo>
                    <a:lnTo>
                      <a:pt x="2580" y="782"/>
                    </a:lnTo>
                    <a:lnTo>
                      <a:pt x="2596" y="823"/>
                    </a:lnTo>
                    <a:lnTo>
                      <a:pt x="2611" y="862"/>
                    </a:lnTo>
                    <a:lnTo>
                      <a:pt x="2627" y="904"/>
                    </a:lnTo>
                    <a:lnTo>
                      <a:pt x="2642" y="944"/>
                    </a:lnTo>
                    <a:lnTo>
                      <a:pt x="2658" y="988"/>
                    </a:lnTo>
                    <a:lnTo>
                      <a:pt x="2673" y="1033"/>
                    </a:lnTo>
                    <a:lnTo>
                      <a:pt x="2688" y="1077"/>
                    </a:lnTo>
                    <a:lnTo>
                      <a:pt x="2704" y="1123"/>
                    </a:lnTo>
                    <a:lnTo>
                      <a:pt x="2719" y="1170"/>
                    </a:lnTo>
                    <a:lnTo>
                      <a:pt x="2734" y="1217"/>
                    </a:lnTo>
                    <a:lnTo>
                      <a:pt x="2749" y="1266"/>
                    </a:lnTo>
                    <a:lnTo>
                      <a:pt x="2764" y="1314"/>
                    </a:lnTo>
                    <a:lnTo>
                      <a:pt x="2779" y="1365"/>
                    </a:lnTo>
                    <a:lnTo>
                      <a:pt x="2795" y="1416"/>
                    </a:lnTo>
                    <a:lnTo>
                      <a:pt x="2810" y="1467"/>
                    </a:lnTo>
                    <a:lnTo>
                      <a:pt x="2825" y="1521"/>
                    </a:lnTo>
                    <a:lnTo>
                      <a:pt x="2840" y="1574"/>
                    </a:lnTo>
                    <a:lnTo>
                      <a:pt x="2855" y="1629"/>
                    </a:lnTo>
                    <a:lnTo>
                      <a:pt x="2870" y="1684"/>
                    </a:lnTo>
                    <a:lnTo>
                      <a:pt x="2885" y="1741"/>
                    </a:lnTo>
                    <a:lnTo>
                      <a:pt x="2900" y="1798"/>
                    </a:lnTo>
                    <a:lnTo>
                      <a:pt x="2915" y="1855"/>
                    </a:lnTo>
                    <a:lnTo>
                      <a:pt x="2931" y="1915"/>
                    </a:lnTo>
                    <a:lnTo>
                      <a:pt x="2946" y="1974"/>
                    </a:lnTo>
                    <a:lnTo>
                      <a:pt x="2961" y="2036"/>
                    </a:lnTo>
                    <a:lnTo>
                      <a:pt x="2976" y="2097"/>
                    </a:lnTo>
                    <a:lnTo>
                      <a:pt x="2991" y="2158"/>
                    </a:lnTo>
                    <a:lnTo>
                      <a:pt x="3006" y="2221"/>
                    </a:lnTo>
                    <a:lnTo>
                      <a:pt x="3021" y="2286"/>
                    </a:lnTo>
                    <a:lnTo>
                      <a:pt x="3036" y="2350"/>
                    </a:lnTo>
                    <a:lnTo>
                      <a:pt x="3051" y="2415"/>
                    </a:lnTo>
                    <a:lnTo>
                      <a:pt x="3066" y="2481"/>
                    </a:lnTo>
                    <a:lnTo>
                      <a:pt x="3081" y="2548"/>
                    </a:lnTo>
                    <a:lnTo>
                      <a:pt x="3096" y="2615"/>
                    </a:lnTo>
                    <a:lnTo>
                      <a:pt x="3111" y="2685"/>
                    </a:lnTo>
                    <a:lnTo>
                      <a:pt x="3126" y="2754"/>
                    </a:lnTo>
                    <a:lnTo>
                      <a:pt x="3141" y="2824"/>
                    </a:lnTo>
                    <a:lnTo>
                      <a:pt x="3156" y="2894"/>
                    </a:lnTo>
                    <a:lnTo>
                      <a:pt x="3171" y="2967"/>
                    </a:lnTo>
                    <a:lnTo>
                      <a:pt x="3186" y="3039"/>
                    </a:lnTo>
                    <a:lnTo>
                      <a:pt x="3201" y="3111"/>
                    </a:lnTo>
                    <a:lnTo>
                      <a:pt x="3217" y="3185"/>
                    </a:lnTo>
                    <a:lnTo>
                      <a:pt x="3232" y="3259"/>
                    </a:lnTo>
                    <a:lnTo>
                      <a:pt x="3247" y="3335"/>
                    </a:lnTo>
                    <a:lnTo>
                      <a:pt x="3262" y="3411"/>
                    </a:lnTo>
                    <a:lnTo>
                      <a:pt x="3277" y="3487"/>
                    </a:lnTo>
                    <a:lnTo>
                      <a:pt x="3292" y="3565"/>
                    </a:lnTo>
                    <a:lnTo>
                      <a:pt x="3307" y="3642"/>
                    </a:lnTo>
                    <a:lnTo>
                      <a:pt x="3323" y="3720"/>
                    </a:lnTo>
                    <a:lnTo>
                      <a:pt x="3338" y="3801"/>
                    </a:lnTo>
                    <a:lnTo>
                      <a:pt x="3353" y="3881"/>
                    </a:lnTo>
                    <a:lnTo>
                      <a:pt x="3368" y="3961"/>
                    </a:lnTo>
                    <a:lnTo>
                      <a:pt x="3383" y="4042"/>
                    </a:lnTo>
                    <a:lnTo>
                      <a:pt x="3398" y="4124"/>
                    </a:lnTo>
                    <a:lnTo>
                      <a:pt x="3413" y="4207"/>
                    </a:lnTo>
                    <a:lnTo>
                      <a:pt x="3428" y="4290"/>
                    </a:lnTo>
                    <a:lnTo>
                      <a:pt x="3443" y="4373"/>
                    </a:lnTo>
                    <a:lnTo>
                      <a:pt x="3458" y="4458"/>
                    </a:lnTo>
                    <a:lnTo>
                      <a:pt x="3473" y="4543"/>
                    </a:lnTo>
                    <a:lnTo>
                      <a:pt x="3488" y="4629"/>
                    </a:lnTo>
                    <a:lnTo>
                      <a:pt x="3503" y="4715"/>
                    </a:lnTo>
                    <a:lnTo>
                      <a:pt x="3518" y="4801"/>
                    </a:lnTo>
                    <a:lnTo>
                      <a:pt x="3533" y="4888"/>
                    </a:lnTo>
                    <a:lnTo>
                      <a:pt x="3548" y="4976"/>
                    </a:lnTo>
                    <a:lnTo>
                      <a:pt x="3563" y="5064"/>
                    </a:lnTo>
                    <a:lnTo>
                      <a:pt x="3578" y="5154"/>
                    </a:lnTo>
                    <a:lnTo>
                      <a:pt x="3593" y="5243"/>
                    </a:lnTo>
                    <a:lnTo>
                      <a:pt x="3608" y="5333"/>
                    </a:lnTo>
                    <a:lnTo>
                      <a:pt x="3623" y="5423"/>
                    </a:lnTo>
                    <a:lnTo>
                      <a:pt x="3638" y="5514"/>
                    </a:lnTo>
                    <a:lnTo>
                      <a:pt x="3653" y="5605"/>
                    </a:lnTo>
                    <a:lnTo>
                      <a:pt x="3668" y="5697"/>
                    </a:lnTo>
                    <a:lnTo>
                      <a:pt x="3683" y="5790"/>
                    </a:lnTo>
                    <a:lnTo>
                      <a:pt x="3698" y="5882"/>
                    </a:lnTo>
                    <a:lnTo>
                      <a:pt x="3713" y="5975"/>
                    </a:lnTo>
                    <a:lnTo>
                      <a:pt x="3728" y="6069"/>
                    </a:lnTo>
                    <a:lnTo>
                      <a:pt x="3743" y="6163"/>
                    </a:lnTo>
                    <a:lnTo>
                      <a:pt x="3758" y="6258"/>
                    </a:lnTo>
                    <a:lnTo>
                      <a:pt x="3773" y="6352"/>
                    </a:lnTo>
                    <a:lnTo>
                      <a:pt x="3788" y="6449"/>
                    </a:lnTo>
                    <a:lnTo>
                      <a:pt x="3803" y="6543"/>
                    </a:lnTo>
                    <a:lnTo>
                      <a:pt x="3818" y="6641"/>
                    </a:lnTo>
                    <a:lnTo>
                      <a:pt x="3833" y="6737"/>
                    </a:lnTo>
                    <a:lnTo>
                      <a:pt x="3848" y="6834"/>
                    </a:lnTo>
                    <a:lnTo>
                      <a:pt x="3863" y="6931"/>
                    </a:lnTo>
                    <a:lnTo>
                      <a:pt x="3878" y="7029"/>
                    </a:lnTo>
                    <a:lnTo>
                      <a:pt x="3893" y="7127"/>
                    </a:lnTo>
                    <a:lnTo>
                      <a:pt x="3908" y="7225"/>
                    </a:lnTo>
                    <a:lnTo>
                      <a:pt x="3923" y="7323"/>
                    </a:lnTo>
                    <a:lnTo>
                      <a:pt x="3938" y="7422"/>
                    </a:lnTo>
                    <a:lnTo>
                      <a:pt x="3953" y="7521"/>
                    </a:lnTo>
                    <a:lnTo>
                      <a:pt x="3968" y="7621"/>
                    </a:lnTo>
                    <a:lnTo>
                      <a:pt x="3983" y="7720"/>
                    </a:lnTo>
                    <a:lnTo>
                      <a:pt x="3999" y="7819"/>
                    </a:lnTo>
                    <a:lnTo>
                      <a:pt x="4014" y="7921"/>
                    </a:lnTo>
                    <a:lnTo>
                      <a:pt x="4029" y="8021"/>
                    </a:lnTo>
                    <a:lnTo>
                      <a:pt x="4044" y="8122"/>
                    </a:lnTo>
                    <a:lnTo>
                      <a:pt x="4059" y="8223"/>
                    </a:lnTo>
                    <a:lnTo>
                      <a:pt x="4074" y="8324"/>
                    </a:lnTo>
                    <a:lnTo>
                      <a:pt x="4089" y="8427"/>
                    </a:lnTo>
                    <a:lnTo>
                      <a:pt x="4104" y="8527"/>
                    </a:lnTo>
                    <a:lnTo>
                      <a:pt x="4119" y="8630"/>
                    </a:lnTo>
                    <a:lnTo>
                      <a:pt x="4134" y="8732"/>
                    </a:lnTo>
                    <a:lnTo>
                      <a:pt x="4149" y="8834"/>
                    </a:lnTo>
                    <a:lnTo>
                      <a:pt x="4164" y="8936"/>
                    </a:lnTo>
                    <a:lnTo>
                      <a:pt x="4179" y="9039"/>
                    </a:lnTo>
                    <a:lnTo>
                      <a:pt x="4194" y="9141"/>
                    </a:lnTo>
                    <a:lnTo>
                      <a:pt x="4209" y="9244"/>
                    </a:lnTo>
                    <a:lnTo>
                      <a:pt x="4224" y="9347"/>
                    </a:lnTo>
                    <a:lnTo>
                      <a:pt x="4239" y="9450"/>
                    </a:lnTo>
                    <a:lnTo>
                      <a:pt x="4254" y="9553"/>
                    </a:lnTo>
                    <a:lnTo>
                      <a:pt x="4269" y="9656"/>
                    </a:lnTo>
                    <a:lnTo>
                      <a:pt x="4284" y="9759"/>
                    </a:lnTo>
                    <a:lnTo>
                      <a:pt x="4299" y="9863"/>
                    </a:lnTo>
                    <a:lnTo>
                      <a:pt x="4314" y="9966"/>
                    </a:lnTo>
                    <a:lnTo>
                      <a:pt x="4329" y="10069"/>
                    </a:lnTo>
                    <a:lnTo>
                      <a:pt x="4344" y="10173"/>
                    </a:lnTo>
                    <a:lnTo>
                      <a:pt x="4359" y="10276"/>
                    </a:lnTo>
                    <a:lnTo>
                      <a:pt x="4374" y="10380"/>
                    </a:lnTo>
                    <a:lnTo>
                      <a:pt x="4389" y="10483"/>
                    </a:lnTo>
                    <a:lnTo>
                      <a:pt x="4404" y="10587"/>
                    </a:lnTo>
                    <a:lnTo>
                      <a:pt x="4419" y="10690"/>
                    </a:lnTo>
                    <a:lnTo>
                      <a:pt x="4434" y="10793"/>
                    </a:lnTo>
                    <a:lnTo>
                      <a:pt x="4449" y="10897"/>
                    </a:lnTo>
                    <a:lnTo>
                      <a:pt x="4464" y="11000"/>
                    </a:lnTo>
                    <a:lnTo>
                      <a:pt x="4479" y="11103"/>
                    </a:lnTo>
                    <a:lnTo>
                      <a:pt x="4494" y="11207"/>
                    </a:lnTo>
                    <a:lnTo>
                      <a:pt x="4509" y="11310"/>
                    </a:lnTo>
                    <a:lnTo>
                      <a:pt x="4524" y="11413"/>
                    </a:lnTo>
                    <a:lnTo>
                      <a:pt x="4539" y="11516"/>
                    </a:lnTo>
                    <a:lnTo>
                      <a:pt x="4554" y="11619"/>
                    </a:lnTo>
                    <a:lnTo>
                      <a:pt x="4569" y="11721"/>
                    </a:lnTo>
                    <a:lnTo>
                      <a:pt x="4584" y="11824"/>
                    </a:lnTo>
                    <a:lnTo>
                      <a:pt x="4599" y="11926"/>
                    </a:lnTo>
                    <a:lnTo>
                      <a:pt x="4614" y="12029"/>
                    </a:lnTo>
                    <a:lnTo>
                      <a:pt x="4629" y="12131"/>
                    </a:lnTo>
                    <a:lnTo>
                      <a:pt x="4644" y="12233"/>
                    </a:lnTo>
                    <a:lnTo>
                      <a:pt x="4659" y="12335"/>
                    </a:lnTo>
                    <a:lnTo>
                      <a:pt x="4675" y="12434"/>
                    </a:lnTo>
                    <a:lnTo>
                      <a:pt x="4690" y="12538"/>
                    </a:lnTo>
                    <a:lnTo>
                      <a:pt x="4705" y="12638"/>
                    </a:lnTo>
                    <a:lnTo>
                      <a:pt x="4720" y="12739"/>
                    </a:lnTo>
                    <a:lnTo>
                      <a:pt x="4735" y="12840"/>
                    </a:lnTo>
                    <a:lnTo>
                      <a:pt x="4750" y="12940"/>
                    </a:lnTo>
                    <a:lnTo>
                      <a:pt x="4765" y="13040"/>
                    </a:lnTo>
                    <a:lnTo>
                      <a:pt x="4780" y="13140"/>
                    </a:lnTo>
                    <a:lnTo>
                      <a:pt x="4795" y="13240"/>
                    </a:lnTo>
                    <a:lnTo>
                      <a:pt x="4810" y="13339"/>
                    </a:lnTo>
                    <a:lnTo>
                      <a:pt x="4825" y="13439"/>
                    </a:lnTo>
                    <a:lnTo>
                      <a:pt x="4840" y="13537"/>
                    </a:lnTo>
                    <a:lnTo>
                      <a:pt x="4855" y="13636"/>
                    </a:lnTo>
                    <a:lnTo>
                      <a:pt x="4870" y="13734"/>
                    </a:lnTo>
                    <a:lnTo>
                      <a:pt x="4885" y="13832"/>
                    </a:lnTo>
                    <a:lnTo>
                      <a:pt x="4900" y="13930"/>
                    </a:lnTo>
                    <a:lnTo>
                      <a:pt x="4915" y="14027"/>
                    </a:lnTo>
                    <a:lnTo>
                      <a:pt x="4930" y="14124"/>
                    </a:lnTo>
                    <a:lnTo>
                      <a:pt x="4945" y="14220"/>
                    </a:lnTo>
                    <a:lnTo>
                      <a:pt x="4960" y="14316"/>
                    </a:lnTo>
                    <a:lnTo>
                      <a:pt x="4975" y="14412"/>
                    </a:lnTo>
                    <a:lnTo>
                      <a:pt x="4990" y="14506"/>
                    </a:lnTo>
                    <a:lnTo>
                      <a:pt x="5005" y="14601"/>
                    </a:lnTo>
                    <a:lnTo>
                      <a:pt x="5020" y="14695"/>
                    </a:lnTo>
                    <a:lnTo>
                      <a:pt x="5035" y="14789"/>
                    </a:lnTo>
                    <a:lnTo>
                      <a:pt x="5050" y="14883"/>
                    </a:lnTo>
                    <a:lnTo>
                      <a:pt x="5065" y="14976"/>
                    </a:lnTo>
                    <a:lnTo>
                      <a:pt x="5080" y="15069"/>
                    </a:lnTo>
                    <a:lnTo>
                      <a:pt x="5095" y="15161"/>
                    </a:lnTo>
                    <a:lnTo>
                      <a:pt x="5110" y="15253"/>
                    </a:lnTo>
                    <a:lnTo>
                      <a:pt x="5125" y="15344"/>
                    </a:lnTo>
                    <a:lnTo>
                      <a:pt x="5140" y="15435"/>
                    </a:lnTo>
                    <a:lnTo>
                      <a:pt x="5155" y="15525"/>
                    </a:lnTo>
                    <a:lnTo>
                      <a:pt x="5170" y="15615"/>
                    </a:lnTo>
                    <a:lnTo>
                      <a:pt x="5185" y="15704"/>
                    </a:lnTo>
                    <a:lnTo>
                      <a:pt x="5200" y="15793"/>
                    </a:lnTo>
                    <a:lnTo>
                      <a:pt x="5215" y="15880"/>
                    </a:lnTo>
                    <a:lnTo>
                      <a:pt x="5230" y="15968"/>
                    </a:lnTo>
                    <a:lnTo>
                      <a:pt x="5245" y="16055"/>
                    </a:lnTo>
                    <a:lnTo>
                      <a:pt x="5260" y="16141"/>
                    </a:lnTo>
                    <a:lnTo>
                      <a:pt x="5275" y="16227"/>
                    </a:lnTo>
                    <a:lnTo>
                      <a:pt x="5290" y="16313"/>
                    </a:lnTo>
                    <a:lnTo>
                      <a:pt x="5305" y="16398"/>
                    </a:lnTo>
                    <a:lnTo>
                      <a:pt x="5320" y="16482"/>
                    </a:lnTo>
                    <a:lnTo>
                      <a:pt x="5335" y="16564"/>
                    </a:lnTo>
                    <a:lnTo>
                      <a:pt x="5351" y="16646"/>
                    </a:lnTo>
                    <a:lnTo>
                      <a:pt x="5366" y="16730"/>
                    </a:lnTo>
                    <a:lnTo>
                      <a:pt x="5381" y="16811"/>
                    </a:lnTo>
                    <a:lnTo>
                      <a:pt x="5396" y="16893"/>
                    </a:lnTo>
                    <a:lnTo>
                      <a:pt x="5411" y="16973"/>
                    </a:lnTo>
                    <a:lnTo>
                      <a:pt x="5426" y="17053"/>
                    </a:lnTo>
                    <a:lnTo>
                      <a:pt x="5441" y="17132"/>
                    </a:lnTo>
                    <a:lnTo>
                      <a:pt x="5456" y="17209"/>
                    </a:lnTo>
                    <a:lnTo>
                      <a:pt x="5471" y="17287"/>
                    </a:lnTo>
                    <a:lnTo>
                      <a:pt x="5486" y="17364"/>
                    </a:lnTo>
                    <a:lnTo>
                      <a:pt x="5501" y="17441"/>
                    </a:lnTo>
                    <a:lnTo>
                      <a:pt x="5516" y="17516"/>
                    </a:lnTo>
                    <a:lnTo>
                      <a:pt x="5531" y="17591"/>
                    </a:lnTo>
                    <a:lnTo>
                      <a:pt x="5546" y="17666"/>
                    </a:lnTo>
                    <a:lnTo>
                      <a:pt x="5561" y="17738"/>
                    </a:lnTo>
                    <a:lnTo>
                      <a:pt x="5576" y="17811"/>
                    </a:lnTo>
                    <a:lnTo>
                      <a:pt x="5590" y="17883"/>
                    </a:lnTo>
                    <a:lnTo>
                      <a:pt x="5605" y="17954"/>
                    </a:lnTo>
                    <a:lnTo>
                      <a:pt x="5620" y="18025"/>
                    </a:lnTo>
                    <a:lnTo>
                      <a:pt x="5635" y="18094"/>
                    </a:lnTo>
                    <a:lnTo>
                      <a:pt x="5650" y="18163"/>
                    </a:lnTo>
                    <a:lnTo>
                      <a:pt x="5665" y="18231"/>
                    </a:lnTo>
                    <a:lnTo>
                      <a:pt x="5680" y="18297"/>
                    </a:lnTo>
                    <a:lnTo>
                      <a:pt x="5695" y="18364"/>
                    </a:lnTo>
                    <a:lnTo>
                      <a:pt x="5710" y="18430"/>
                    </a:lnTo>
                    <a:lnTo>
                      <a:pt x="5725" y="18495"/>
                    </a:lnTo>
                    <a:lnTo>
                      <a:pt x="5740" y="18559"/>
                    </a:lnTo>
                    <a:lnTo>
                      <a:pt x="5755" y="18623"/>
                    </a:lnTo>
                    <a:lnTo>
                      <a:pt x="5770" y="18685"/>
                    </a:lnTo>
                    <a:lnTo>
                      <a:pt x="5785" y="18746"/>
                    </a:lnTo>
                    <a:lnTo>
                      <a:pt x="5800" y="18807"/>
                    </a:lnTo>
                    <a:lnTo>
                      <a:pt x="5815" y="18868"/>
                    </a:lnTo>
                    <a:lnTo>
                      <a:pt x="5830" y="18926"/>
                    </a:lnTo>
                    <a:lnTo>
                      <a:pt x="5844" y="18983"/>
                    </a:lnTo>
                    <a:lnTo>
                      <a:pt x="5859" y="19041"/>
                    </a:lnTo>
                    <a:lnTo>
                      <a:pt x="5874" y="19098"/>
                    </a:lnTo>
                    <a:lnTo>
                      <a:pt x="5889" y="19154"/>
                    </a:lnTo>
                    <a:lnTo>
                      <a:pt x="5904" y="19208"/>
                    </a:lnTo>
                    <a:lnTo>
                      <a:pt x="5919" y="19262"/>
                    </a:lnTo>
                    <a:lnTo>
                      <a:pt x="5934" y="19314"/>
                    </a:lnTo>
                    <a:lnTo>
                      <a:pt x="5949" y="19366"/>
                    </a:lnTo>
                    <a:lnTo>
                      <a:pt x="5964" y="19418"/>
                    </a:lnTo>
                    <a:lnTo>
                      <a:pt x="5978" y="19467"/>
                    </a:lnTo>
                    <a:lnTo>
                      <a:pt x="5993" y="19517"/>
                    </a:lnTo>
                    <a:lnTo>
                      <a:pt x="6008" y="19565"/>
                    </a:lnTo>
                    <a:lnTo>
                      <a:pt x="6024" y="19611"/>
                    </a:lnTo>
                    <a:lnTo>
                      <a:pt x="6039" y="19659"/>
                    </a:lnTo>
                    <a:lnTo>
                      <a:pt x="6054" y="19705"/>
                    </a:lnTo>
                    <a:lnTo>
                      <a:pt x="6069" y="19749"/>
                    </a:lnTo>
                    <a:lnTo>
                      <a:pt x="6083" y="19792"/>
                    </a:lnTo>
                    <a:lnTo>
                      <a:pt x="6098" y="19835"/>
                    </a:lnTo>
                    <a:lnTo>
                      <a:pt x="6113" y="19876"/>
                    </a:lnTo>
                    <a:lnTo>
                      <a:pt x="6128" y="19916"/>
                    </a:lnTo>
                    <a:lnTo>
                      <a:pt x="6143" y="19957"/>
                    </a:lnTo>
                    <a:lnTo>
                      <a:pt x="6157" y="19995"/>
                    </a:lnTo>
                    <a:lnTo>
                      <a:pt x="6172" y="20034"/>
                    </a:lnTo>
                    <a:lnTo>
                      <a:pt x="6186" y="20069"/>
                    </a:lnTo>
                    <a:lnTo>
                      <a:pt x="6201" y="20106"/>
                    </a:lnTo>
                    <a:lnTo>
                      <a:pt x="6216" y="20140"/>
                    </a:lnTo>
                    <a:lnTo>
                      <a:pt x="6231" y="20175"/>
                    </a:lnTo>
                    <a:lnTo>
                      <a:pt x="6245" y="20206"/>
                    </a:lnTo>
                    <a:lnTo>
                      <a:pt x="6260" y="20239"/>
                    </a:lnTo>
                    <a:lnTo>
                      <a:pt x="6274" y="20268"/>
                    </a:lnTo>
                    <a:lnTo>
                      <a:pt x="6289" y="20299"/>
                    </a:lnTo>
                    <a:lnTo>
                      <a:pt x="6303" y="20328"/>
                    </a:lnTo>
                    <a:lnTo>
                      <a:pt x="6317" y="20353"/>
                    </a:lnTo>
                    <a:lnTo>
                      <a:pt x="6332" y="20381"/>
                    </a:lnTo>
                    <a:lnTo>
                      <a:pt x="6346" y="20407"/>
                    </a:lnTo>
                    <a:lnTo>
                      <a:pt x="6360" y="20429"/>
                    </a:lnTo>
                    <a:lnTo>
                      <a:pt x="6375" y="20454"/>
                    </a:lnTo>
                    <a:lnTo>
                      <a:pt x="6389" y="20477"/>
                    </a:lnTo>
                    <a:lnTo>
                      <a:pt x="6402" y="20495"/>
                    </a:lnTo>
                    <a:lnTo>
                      <a:pt x="6417" y="20517"/>
                    </a:lnTo>
                    <a:lnTo>
                      <a:pt x="6431" y="20537"/>
                    </a:lnTo>
                    <a:lnTo>
                      <a:pt x="6443" y="20552"/>
                    </a:lnTo>
                    <a:lnTo>
                      <a:pt x="6458" y="20571"/>
                    </a:lnTo>
                    <a:lnTo>
                      <a:pt x="6469" y="20584"/>
                    </a:lnTo>
                    <a:lnTo>
                      <a:pt x="6484" y="20601"/>
                    </a:lnTo>
                    <a:lnTo>
                      <a:pt x="6495" y="20612"/>
                    </a:lnTo>
                    <a:lnTo>
                      <a:pt x="6510" y="20627"/>
                    </a:lnTo>
                    <a:lnTo>
                      <a:pt x="6520" y="20635"/>
                    </a:lnTo>
                    <a:lnTo>
                      <a:pt x="6535" y="20648"/>
                    </a:lnTo>
                    <a:lnTo>
                      <a:pt x="6544" y="20654"/>
                    </a:lnTo>
                    <a:lnTo>
                      <a:pt x="6559" y="20665"/>
                    </a:lnTo>
                    <a:lnTo>
                      <a:pt x="6567" y="20669"/>
                    </a:lnTo>
                    <a:lnTo>
                      <a:pt x="6578" y="20675"/>
                    </a:lnTo>
                    <a:lnTo>
                      <a:pt x="6593" y="20683"/>
                    </a:lnTo>
                    <a:lnTo>
                      <a:pt x="6598" y="20684"/>
                    </a:lnTo>
                    <a:lnTo>
                      <a:pt x="6608" y="20687"/>
                    </a:lnTo>
                    <a:lnTo>
                      <a:pt x="6617" y="20690"/>
                    </a:lnTo>
                    <a:lnTo>
                      <a:pt x="6626" y="20691"/>
                    </a:lnTo>
                    <a:lnTo>
                      <a:pt x="6642" y="20694"/>
                    </a:lnTo>
                    <a:lnTo>
                      <a:pt x="6645" y="20694"/>
                    </a:lnTo>
                    <a:lnTo>
                      <a:pt x="6653" y="20693"/>
                    </a:lnTo>
                    <a:lnTo>
                      <a:pt x="6662" y="20693"/>
                    </a:lnTo>
                    <a:lnTo>
                      <a:pt x="6671" y="20691"/>
                    </a:lnTo>
                    <a:lnTo>
                      <a:pt x="6680" y="20689"/>
                    </a:lnTo>
                    <a:lnTo>
                      <a:pt x="6689" y="20687"/>
                    </a:lnTo>
                    <a:lnTo>
                      <a:pt x="6693" y="20684"/>
                    </a:lnTo>
                    <a:lnTo>
                      <a:pt x="6708" y="20678"/>
                    </a:lnTo>
                    <a:lnTo>
                      <a:pt x="6718" y="20673"/>
                    </a:lnTo>
                    <a:lnTo>
                      <a:pt x="6728" y="20668"/>
                    </a:lnTo>
                    <a:lnTo>
                      <a:pt x="6739" y="20661"/>
                    </a:lnTo>
                    <a:lnTo>
                      <a:pt x="6747" y="20655"/>
                    </a:lnTo>
                    <a:lnTo>
                      <a:pt x="6762" y="20644"/>
                    </a:lnTo>
                    <a:lnTo>
                      <a:pt x="6773" y="20635"/>
                    </a:lnTo>
                    <a:lnTo>
                      <a:pt x="6783" y="20625"/>
                    </a:lnTo>
                    <a:lnTo>
                      <a:pt x="6798" y="20611"/>
                    </a:lnTo>
                    <a:lnTo>
                      <a:pt x="6811" y="20599"/>
                    </a:lnTo>
                    <a:lnTo>
                      <a:pt x="6821" y="20586"/>
                    </a:lnTo>
                    <a:lnTo>
                      <a:pt x="6836" y="20569"/>
                    </a:lnTo>
                    <a:lnTo>
                      <a:pt x="6848" y="20554"/>
                    </a:lnTo>
                    <a:lnTo>
                      <a:pt x="6863" y="20535"/>
                    </a:lnTo>
                    <a:lnTo>
                      <a:pt x="6875" y="20518"/>
                    </a:lnTo>
                    <a:lnTo>
                      <a:pt x="6890" y="20497"/>
                    </a:lnTo>
                    <a:lnTo>
                      <a:pt x="6903" y="20477"/>
                    </a:lnTo>
                    <a:lnTo>
                      <a:pt x="6918" y="20454"/>
                    </a:lnTo>
                    <a:lnTo>
                      <a:pt x="6931" y="20432"/>
                    </a:lnTo>
                    <a:lnTo>
                      <a:pt x="6946" y="20407"/>
                    </a:lnTo>
                    <a:lnTo>
                      <a:pt x="6960" y="20383"/>
                    </a:lnTo>
                    <a:lnTo>
                      <a:pt x="6975" y="20356"/>
                    </a:lnTo>
                    <a:lnTo>
                      <a:pt x="6988" y="20329"/>
                    </a:lnTo>
                    <a:lnTo>
                      <a:pt x="7003" y="20300"/>
                    </a:lnTo>
                    <a:lnTo>
                      <a:pt x="7017" y="20272"/>
                    </a:lnTo>
                    <a:lnTo>
                      <a:pt x="7032" y="20241"/>
                    </a:lnTo>
                    <a:lnTo>
                      <a:pt x="7046" y="20210"/>
                    </a:lnTo>
                    <a:lnTo>
                      <a:pt x="7061" y="20177"/>
                    </a:lnTo>
                    <a:lnTo>
                      <a:pt x="7075" y="20144"/>
                    </a:lnTo>
                    <a:lnTo>
                      <a:pt x="7090" y="20109"/>
                    </a:lnTo>
                    <a:lnTo>
                      <a:pt x="7105" y="20073"/>
                    </a:lnTo>
                    <a:lnTo>
                      <a:pt x="7120" y="20036"/>
                    </a:lnTo>
                    <a:lnTo>
                      <a:pt x="7134" y="19999"/>
                    </a:lnTo>
                    <a:lnTo>
                      <a:pt x="7149" y="19961"/>
                    </a:lnTo>
                    <a:lnTo>
                      <a:pt x="7164" y="19921"/>
                    </a:lnTo>
                    <a:lnTo>
                      <a:pt x="7178" y="19880"/>
                    </a:lnTo>
                    <a:lnTo>
                      <a:pt x="7195" y="19837"/>
                    </a:lnTo>
                    <a:lnTo>
                      <a:pt x="7209" y="19797"/>
                    </a:lnTo>
                    <a:lnTo>
                      <a:pt x="7224" y="19753"/>
                    </a:lnTo>
                    <a:lnTo>
                      <a:pt x="7238" y="19709"/>
                    </a:lnTo>
                    <a:lnTo>
                      <a:pt x="7253" y="19664"/>
                    </a:lnTo>
                    <a:lnTo>
                      <a:pt x="7268" y="19617"/>
                    </a:lnTo>
                    <a:lnTo>
                      <a:pt x="7283" y="19570"/>
                    </a:lnTo>
                    <a:lnTo>
                      <a:pt x="7298" y="19522"/>
                    </a:lnTo>
                    <a:lnTo>
                      <a:pt x="7313" y="19473"/>
                    </a:lnTo>
                    <a:lnTo>
                      <a:pt x="7328" y="19423"/>
                    </a:lnTo>
                    <a:lnTo>
                      <a:pt x="7342" y="19372"/>
                    </a:lnTo>
                    <a:lnTo>
                      <a:pt x="7357" y="19320"/>
                    </a:lnTo>
                    <a:lnTo>
                      <a:pt x="7372" y="19267"/>
                    </a:lnTo>
                    <a:lnTo>
                      <a:pt x="7387" y="19214"/>
                    </a:lnTo>
                    <a:lnTo>
                      <a:pt x="7402" y="19159"/>
                    </a:lnTo>
                    <a:lnTo>
                      <a:pt x="7417" y="19104"/>
                    </a:lnTo>
                    <a:lnTo>
                      <a:pt x="7432" y="19048"/>
                    </a:lnTo>
                    <a:lnTo>
                      <a:pt x="7447" y="18990"/>
                    </a:lnTo>
                    <a:lnTo>
                      <a:pt x="7462" y="18932"/>
                    </a:lnTo>
                    <a:lnTo>
                      <a:pt x="7476" y="18873"/>
                    </a:lnTo>
                    <a:lnTo>
                      <a:pt x="7491" y="18813"/>
                    </a:lnTo>
                    <a:lnTo>
                      <a:pt x="7506" y="18753"/>
                    </a:lnTo>
                    <a:lnTo>
                      <a:pt x="7521" y="18692"/>
                    </a:lnTo>
                    <a:lnTo>
                      <a:pt x="7536" y="18629"/>
                    </a:lnTo>
                    <a:lnTo>
                      <a:pt x="7551" y="18566"/>
                    </a:lnTo>
                    <a:lnTo>
                      <a:pt x="7566" y="18503"/>
                    </a:lnTo>
                    <a:lnTo>
                      <a:pt x="7581" y="18438"/>
                    </a:lnTo>
                    <a:lnTo>
                      <a:pt x="7596" y="18372"/>
                    </a:lnTo>
                    <a:lnTo>
                      <a:pt x="7611" y="18305"/>
                    </a:lnTo>
                    <a:lnTo>
                      <a:pt x="7626" y="18238"/>
                    </a:lnTo>
                    <a:lnTo>
                      <a:pt x="7641" y="18171"/>
                    </a:lnTo>
                    <a:lnTo>
                      <a:pt x="7656" y="18102"/>
                    </a:lnTo>
                    <a:lnTo>
                      <a:pt x="7671" y="18032"/>
                    </a:lnTo>
                    <a:lnTo>
                      <a:pt x="7686" y="17962"/>
                    </a:lnTo>
                    <a:lnTo>
                      <a:pt x="7701" y="17891"/>
                    </a:lnTo>
                    <a:lnTo>
                      <a:pt x="7715" y="17819"/>
                    </a:lnTo>
                    <a:lnTo>
                      <a:pt x="7730" y="17746"/>
                    </a:lnTo>
                    <a:lnTo>
                      <a:pt x="7745" y="17673"/>
                    </a:lnTo>
                    <a:lnTo>
                      <a:pt x="7760" y="17599"/>
                    </a:lnTo>
                    <a:lnTo>
                      <a:pt x="7775" y="17525"/>
                    </a:lnTo>
                    <a:lnTo>
                      <a:pt x="7790" y="17449"/>
                    </a:lnTo>
                    <a:lnTo>
                      <a:pt x="7805" y="17373"/>
                    </a:lnTo>
                    <a:lnTo>
                      <a:pt x="7820" y="17296"/>
                    </a:lnTo>
                    <a:lnTo>
                      <a:pt x="7835" y="17218"/>
                    </a:lnTo>
                    <a:lnTo>
                      <a:pt x="7850" y="17140"/>
                    </a:lnTo>
                    <a:lnTo>
                      <a:pt x="7866" y="17060"/>
                    </a:lnTo>
                    <a:lnTo>
                      <a:pt x="7881" y="16982"/>
                    </a:lnTo>
                    <a:lnTo>
                      <a:pt x="7896" y="16902"/>
                    </a:lnTo>
                    <a:lnTo>
                      <a:pt x="7911" y="16821"/>
                    </a:lnTo>
                    <a:lnTo>
                      <a:pt x="7926" y="16739"/>
                    </a:lnTo>
                    <a:lnTo>
                      <a:pt x="7941" y="16657"/>
                    </a:lnTo>
                    <a:lnTo>
                      <a:pt x="7956" y="16574"/>
                    </a:lnTo>
                    <a:lnTo>
                      <a:pt x="7971" y="16491"/>
                    </a:lnTo>
                    <a:lnTo>
                      <a:pt x="7986" y="16407"/>
                    </a:lnTo>
                    <a:lnTo>
                      <a:pt x="8001" y="16323"/>
                    </a:lnTo>
                    <a:lnTo>
                      <a:pt x="8016" y="16237"/>
                    </a:lnTo>
                    <a:lnTo>
                      <a:pt x="8031" y="16151"/>
                    </a:lnTo>
                    <a:lnTo>
                      <a:pt x="8046" y="16065"/>
                    </a:lnTo>
                    <a:lnTo>
                      <a:pt x="8061" y="15978"/>
                    </a:lnTo>
                    <a:lnTo>
                      <a:pt x="8076" y="15890"/>
                    </a:lnTo>
                    <a:lnTo>
                      <a:pt x="8091" y="15802"/>
                    </a:lnTo>
                    <a:lnTo>
                      <a:pt x="8106" y="15714"/>
                    </a:lnTo>
                    <a:lnTo>
                      <a:pt x="8121" y="15625"/>
                    </a:lnTo>
                    <a:lnTo>
                      <a:pt x="8136" y="15536"/>
                    </a:lnTo>
                    <a:lnTo>
                      <a:pt x="8151" y="15445"/>
                    </a:lnTo>
                    <a:lnTo>
                      <a:pt x="8166" y="15355"/>
                    </a:lnTo>
                    <a:lnTo>
                      <a:pt x="8181" y="15263"/>
                    </a:lnTo>
                    <a:lnTo>
                      <a:pt x="8196" y="15172"/>
                    </a:lnTo>
                    <a:lnTo>
                      <a:pt x="8211" y="15079"/>
                    </a:lnTo>
                    <a:lnTo>
                      <a:pt x="8226" y="14987"/>
                    </a:lnTo>
                    <a:lnTo>
                      <a:pt x="8241" y="14894"/>
                    </a:lnTo>
                    <a:lnTo>
                      <a:pt x="8256" y="14800"/>
                    </a:lnTo>
                    <a:lnTo>
                      <a:pt x="8271" y="14706"/>
                    </a:lnTo>
                    <a:lnTo>
                      <a:pt x="8286" y="14612"/>
                    </a:lnTo>
                    <a:lnTo>
                      <a:pt x="8301" y="14517"/>
                    </a:lnTo>
                    <a:lnTo>
                      <a:pt x="8316" y="14422"/>
                    </a:lnTo>
                    <a:lnTo>
                      <a:pt x="8331" y="14327"/>
                    </a:lnTo>
                    <a:lnTo>
                      <a:pt x="8346" y="14231"/>
                    </a:lnTo>
                    <a:lnTo>
                      <a:pt x="8361" y="14135"/>
                    </a:lnTo>
                    <a:lnTo>
                      <a:pt x="8376" y="14038"/>
                    </a:lnTo>
                    <a:lnTo>
                      <a:pt x="8391" y="13941"/>
                    </a:lnTo>
                    <a:lnTo>
                      <a:pt x="8406" y="13843"/>
                    </a:lnTo>
                    <a:lnTo>
                      <a:pt x="8421" y="13745"/>
                    </a:lnTo>
                    <a:lnTo>
                      <a:pt x="8436" y="13647"/>
                    </a:lnTo>
                    <a:lnTo>
                      <a:pt x="8451" y="13549"/>
                    </a:lnTo>
                    <a:lnTo>
                      <a:pt x="8466" y="13450"/>
                    </a:lnTo>
                    <a:lnTo>
                      <a:pt x="8481" y="13351"/>
                    </a:lnTo>
                    <a:lnTo>
                      <a:pt x="8496" y="13251"/>
                    </a:lnTo>
                    <a:lnTo>
                      <a:pt x="8511" y="13152"/>
                    </a:lnTo>
                    <a:lnTo>
                      <a:pt x="8526" y="13052"/>
                    </a:lnTo>
                    <a:lnTo>
                      <a:pt x="8542" y="12951"/>
                    </a:lnTo>
                    <a:lnTo>
                      <a:pt x="8557" y="12851"/>
                    </a:lnTo>
                    <a:lnTo>
                      <a:pt x="8572" y="12750"/>
                    </a:lnTo>
                    <a:lnTo>
                      <a:pt x="8587" y="12649"/>
                    </a:lnTo>
                    <a:lnTo>
                      <a:pt x="8602" y="12548"/>
                    </a:lnTo>
                    <a:lnTo>
                      <a:pt x="8617" y="12447"/>
                    </a:lnTo>
                    <a:lnTo>
                      <a:pt x="8631" y="12346"/>
                    </a:lnTo>
                    <a:lnTo>
                      <a:pt x="8647" y="12244"/>
                    </a:lnTo>
                    <a:lnTo>
                      <a:pt x="8661" y="12143"/>
                    </a:lnTo>
                    <a:lnTo>
                      <a:pt x="8676" y="12040"/>
                    </a:lnTo>
                    <a:lnTo>
                      <a:pt x="8691" y="11938"/>
                    </a:lnTo>
                    <a:lnTo>
                      <a:pt x="8706" y="11836"/>
                    </a:lnTo>
                    <a:lnTo>
                      <a:pt x="8721" y="11733"/>
                    </a:lnTo>
                    <a:lnTo>
                      <a:pt x="8736" y="11630"/>
                    </a:lnTo>
                    <a:lnTo>
                      <a:pt x="8751" y="11528"/>
                    </a:lnTo>
                    <a:lnTo>
                      <a:pt x="8766" y="11425"/>
                    </a:lnTo>
                    <a:lnTo>
                      <a:pt x="8781" y="11322"/>
                    </a:lnTo>
                    <a:lnTo>
                      <a:pt x="8796" y="11219"/>
                    </a:lnTo>
                    <a:lnTo>
                      <a:pt x="8811" y="11115"/>
                    </a:lnTo>
                    <a:lnTo>
                      <a:pt x="8826" y="11012"/>
                    </a:lnTo>
                    <a:lnTo>
                      <a:pt x="8841" y="10909"/>
                    </a:lnTo>
                    <a:lnTo>
                      <a:pt x="8856" y="10805"/>
                    </a:lnTo>
                    <a:lnTo>
                      <a:pt x="8871" y="10702"/>
                    </a:lnTo>
                    <a:lnTo>
                      <a:pt x="8886" y="10599"/>
                    </a:lnTo>
                    <a:lnTo>
                      <a:pt x="8901" y="10495"/>
                    </a:lnTo>
                    <a:lnTo>
                      <a:pt x="8916" y="10392"/>
                    </a:lnTo>
                    <a:lnTo>
                      <a:pt x="8931" y="10288"/>
                    </a:lnTo>
                    <a:lnTo>
                      <a:pt x="8946" y="10185"/>
                    </a:lnTo>
                    <a:lnTo>
                      <a:pt x="8961" y="10081"/>
                    </a:lnTo>
                    <a:lnTo>
                      <a:pt x="8976" y="9978"/>
                    </a:lnTo>
                    <a:lnTo>
                      <a:pt x="8991" y="9875"/>
                    </a:lnTo>
                    <a:lnTo>
                      <a:pt x="9006" y="9771"/>
                    </a:lnTo>
                    <a:lnTo>
                      <a:pt x="9021" y="9668"/>
                    </a:lnTo>
                    <a:lnTo>
                      <a:pt x="9036" y="9565"/>
                    </a:lnTo>
                    <a:lnTo>
                      <a:pt x="9051" y="9462"/>
                    </a:lnTo>
                    <a:lnTo>
                      <a:pt x="9066" y="9359"/>
                    </a:lnTo>
                    <a:lnTo>
                      <a:pt x="9081" y="9256"/>
                    </a:lnTo>
                    <a:lnTo>
                      <a:pt x="9096" y="9153"/>
                    </a:lnTo>
                    <a:lnTo>
                      <a:pt x="9111" y="9051"/>
                    </a:lnTo>
                    <a:lnTo>
                      <a:pt x="9126" y="8948"/>
                    </a:lnTo>
                    <a:lnTo>
                      <a:pt x="9141" y="8846"/>
                    </a:lnTo>
                    <a:lnTo>
                      <a:pt x="9156" y="8744"/>
                    </a:lnTo>
                    <a:lnTo>
                      <a:pt x="9171" y="8642"/>
                    </a:lnTo>
                    <a:lnTo>
                      <a:pt x="9186" y="8540"/>
                    </a:lnTo>
                    <a:lnTo>
                      <a:pt x="9201" y="8438"/>
                    </a:lnTo>
                    <a:lnTo>
                      <a:pt x="9218" y="8335"/>
                    </a:lnTo>
                    <a:lnTo>
                      <a:pt x="9233" y="8235"/>
                    </a:lnTo>
                    <a:lnTo>
                      <a:pt x="9248" y="8134"/>
                    </a:lnTo>
                    <a:lnTo>
                      <a:pt x="9263" y="8033"/>
                    </a:lnTo>
                    <a:lnTo>
                      <a:pt x="9278" y="7932"/>
                    </a:lnTo>
                    <a:lnTo>
                      <a:pt x="9293" y="7832"/>
                    </a:lnTo>
                    <a:lnTo>
                      <a:pt x="9308" y="7732"/>
                    </a:lnTo>
                    <a:lnTo>
                      <a:pt x="9323" y="7632"/>
                    </a:lnTo>
                    <a:lnTo>
                      <a:pt x="9338" y="7533"/>
                    </a:lnTo>
                    <a:lnTo>
                      <a:pt x="9353" y="7434"/>
                    </a:lnTo>
                    <a:lnTo>
                      <a:pt x="9368" y="7335"/>
                    </a:lnTo>
                    <a:lnTo>
                      <a:pt x="9383" y="7236"/>
                    </a:lnTo>
                    <a:lnTo>
                      <a:pt x="9398" y="7138"/>
                    </a:lnTo>
                    <a:lnTo>
                      <a:pt x="9413" y="7040"/>
                    </a:lnTo>
                    <a:lnTo>
                      <a:pt x="9428" y="6942"/>
                    </a:lnTo>
                    <a:lnTo>
                      <a:pt x="9443" y="6845"/>
                    </a:lnTo>
                    <a:lnTo>
                      <a:pt x="9458" y="6748"/>
                    </a:lnTo>
                    <a:lnTo>
                      <a:pt x="9473" y="6652"/>
                    </a:lnTo>
                    <a:lnTo>
                      <a:pt x="9488" y="6555"/>
                    </a:lnTo>
                    <a:lnTo>
                      <a:pt x="9503" y="6459"/>
                    </a:lnTo>
                    <a:lnTo>
                      <a:pt x="9518" y="6364"/>
                    </a:lnTo>
                    <a:lnTo>
                      <a:pt x="9533" y="6268"/>
                    </a:lnTo>
                    <a:lnTo>
                      <a:pt x="9548" y="6174"/>
                    </a:lnTo>
                    <a:lnTo>
                      <a:pt x="9563" y="6080"/>
                    </a:lnTo>
                    <a:lnTo>
                      <a:pt x="9578" y="5986"/>
                    </a:lnTo>
                    <a:lnTo>
                      <a:pt x="9593" y="5893"/>
                    </a:lnTo>
                    <a:lnTo>
                      <a:pt x="9608" y="5800"/>
                    </a:lnTo>
                    <a:lnTo>
                      <a:pt x="9623" y="5708"/>
                    </a:lnTo>
                    <a:lnTo>
                      <a:pt x="9638" y="5616"/>
                    </a:lnTo>
                    <a:lnTo>
                      <a:pt x="9653" y="5525"/>
                    </a:lnTo>
                    <a:lnTo>
                      <a:pt x="9668" y="5434"/>
                    </a:lnTo>
                    <a:lnTo>
                      <a:pt x="9683" y="5343"/>
                    </a:lnTo>
                    <a:lnTo>
                      <a:pt x="9698" y="5254"/>
                    </a:lnTo>
                    <a:lnTo>
                      <a:pt x="9713" y="5164"/>
                    </a:lnTo>
                    <a:lnTo>
                      <a:pt x="9728" y="5075"/>
                    </a:lnTo>
                    <a:lnTo>
                      <a:pt x="9743" y="4986"/>
                    </a:lnTo>
                    <a:lnTo>
                      <a:pt x="9758" y="4898"/>
                    </a:lnTo>
                    <a:lnTo>
                      <a:pt x="9773" y="4811"/>
                    </a:lnTo>
                    <a:lnTo>
                      <a:pt x="9788" y="4725"/>
                    </a:lnTo>
                    <a:lnTo>
                      <a:pt x="9803" y="4638"/>
                    </a:lnTo>
                    <a:lnTo>
                      <a:pt x="9818" y="4553"/>
                    </a:lnTo>
                    <a:lnTo>
                      <a:pt x="9833" y="4468"/>
                    </a:lnTo>
                    <a:lnTo>
                      <a:pt x="9848" y="4384"/>
                    </a:lnTo>
                    <a:lnTo>
                      <a:pt x="9863" y="4300"/>
                    </a:lnTo>
                    <a:lnTo>
                      <a:pt x="9878" y="4216"/>
                    </a:lnTo>
                    <a:lnTo>
                      <a:pt x="9894" y="4133"/>
                    </a:lnTo>
                    <a:lnTo>
                      <a:pt x="9909" y="4052"/>
                    </a:lnTo>
                    <a:lnTo>
                      <a:pt x="9924" y="3971"/>
                    </a:lnTo>
                    <a:lnTo>
                      <a:pt x="9939" y="3890"/>
                    </a:lnTo>
                    <a:lnTo>
                      <a:pt x="9954" y="3810"/>
                    </a:lnTo>
                    <a:lnTo>
                      <a:pt x="9969" y="3731"/>
                    </a:lnTo>
                    <a:lnTo>
                      <a:pt x="9984" y="3652"/>
                    </a:lnTo>
                    <a:lnTo>
                      <a:pt x="9999" y="3574"/>
                    </a:lnTo>
                    <a:cubicBezTo>
                      <a:pt x="10009" y="3522"/>
                      <a:pt x="10060" y="3488"/>
                      <a:pt x="10112" y="3498"/>
                    </a:cubicBezTo>
                    <a:cubicBezTo>
                      <a:pt x="10164" y="3508"/>
                      <a:pt x="10198" y="3559"/>
                      <a:pt x="10188" y="3611"/>
                    </a:cubicBezTo>
                    <a:lnTo>
                      <a:pt x="10173" y="3687"/>
                    </a:lnTo>
                    <a:lnTo>
                      <a:pt x="10158" y="3766"/>
                    </a:lnTo>
                    <a:lnTo>
                      <a:pt x="10143" y="3845"/>
                    </a:lnTo>
                    <a:lnTo>
                      <a:pt x="10128" y="3925"/>
                    </a:lnTo>
                    <a:lnTo>
                      <a:pt x="10113" y="4006"/>
                    </a:lnTo>
                    <a:lnTo>
                      <a:pt x="10098" y="4087"/>
                    </a:lnTo>
                    <a:lnTo>
                      <a:pt x="10083" y="4170"/>
                    </a:lnTo>
                    <a:lnTo>
                      <a:pt x="10067" y="4251"/>
                    </a:lnTo>
                    <a:lnTo>
                      <a:pt x="10052" y="4333"/>
                    </a:lnTo>
                    <a:lnTo>
                      <a:pt x="10037" y="4417"/>
                    </a:lnTo>
                    <a:lnTo>
                      <a:pt x="10022" y="4501"/>
                    </a:lnTo>
                    <a:lnTo>
                      <a:pt x="10007" y="4586"/>
                    </a:lnTo>
                    <a:lnTo>
                      <a:pt x="9992" y="4671"/>
                    </a:lnTo>
                    <a:lnTo>
                      <a:pt x="9977" y="4758"/>
                    </a:lnTo>
                    <a:lnTo>
                      <a:pt x="9962" y="4844"/>
                    </a:lnTo>
                    <a:lnTo>
                      <a:pt x="9947" y="4931"/>
                    </a:lnTo>
                    <a:lnTo>
                      <a:pt x="9932" y="5019"/>
                    </a:lnTo>
                    <a:lnTo>
                      <a:pt x="9917" y="5106"/>
                    </a:lnTo>
                    <a:lnTo>
                      <a:pt x="9902" y="5195"/>
                    </a:lnTo>
                    <a:lnTo>
                      <a:pt x="9887" y="5285"/>
                    </a:lnTo>
                    <a:lnTo>
                      <a:pt x="9872" y="5374"/>
                    </a:lnTo>
                    <a:lnTo>
                      <a:pt x="9857" y="5465"/>
                    </a:lnTo>
                    <a:lnTo>
                      <a:pt x="9842" y="5556"/>
                    </a:lnTo>
                    <a:lnTo>
                      <a:pt x="9827" y="5647"/>
                    </a:lnTo>
                    <a:lnTo>
                      <a:pt x="9812" y="5739"/>
                    </a:lnTo>
                    <a:lnTo>
                      <a:pt x="9797" y="5831"/>
                    </a:lnTo>
                    <a:lnTo>
                      <a:pt x="9782" y="5924"/>
                    </a:lnTo>
                    <a:lnTo>
                      <a:pt x="9767" y="6017"/>
                    </a:lnTo>
                    <a:lnTo>
                      <a:pt x="9752" y="6111"/>
                    </a:lnTo>
                    <a:lnTo>
                      <a:pt x="9737" y="6205"/>
                    </a:lnTo>
                    <a:lnTo>
                      <a:pt x="9722" y="6298"/>
                    </a:lnTo>
                    <a:lnTo>
                      <a:pt x="9707" y="6393"/>
                    </a:lnTo>
                    <a:lnTo>
                      <a:pt x="9692" y="6489"/>
                    </a:lnTo>
                    <a:lnTo>
                      <a:pt x="9677" y="6584"/>
                    </a:lnTo>
                    <a:lnTo>
                      <a:pt x="9662" y="6681"/>
                    </a:lnTo>
                    <a:lnTo>
                      <a:pt x="9647" y="6777"/>
                    </a:lnTo>
                    <a:lnTo>
                      <a:pt x="9632" y="6874"/>
                    </a:lnTo>
                    <a:lnTo>
                      <a:pt x="9617" y="6971"/>
                    </a:lnTo>
                    <a:lnTo>
                      <a:pt x="9602" y="7069"/>
                    </a:lnTo>
                    <a:lnTo>
                      <a:pt x="9587" y="7167"/>
                    </a:lnTo>
                    <a:lnTo>
                      <a:pt x="9572" y="7265"/>
                    </a:lnTo>
                    <a:lnTo>
                      <a:pt x="9557" y="7364"/>
                    </a:lnTo>
                    <a:lnTo>
                      <a:pt x="9542" y="7463"/>
                    </a:lnTo>
                    <a:lnTo>
                      <a:pt x="9527" y="7562"/>
                    </a:lnTo>
                    <a:lnTo>
                      <a:pt x="9512" y="7661"/>
                    </a:lnTo>
                    <a:lnTo>
                      <a:pt x="9497" y="7761"/>
                    </a:lnTo>
                    <a:lnTo>
                      <a:pt x="9482" y="7861"/>
                    </a:lnTo>
                    <a:lnTo>
                      <a:pt x="9467" y="7961"/>
                    </a:lnTo>
                    <a:lnTo>
                      <a:pt x="9452" y="8062"/>
                    </a:lnTo>
                    <a:lnTo>
                      <a:pt x="9437" y="8163"/>
                    </a:lnTo>
                    <a:lnTo>
                      <a:pt x="9422" y="8264"/>
                    </a:lnTo>
                    <a:lnTo>
                      <a:pt x="9407" y="8365"/>
                    </a:lnTo>
                    <a:lnTo>
                      <a:pt x="9391" y="8465"/>
                    </a:lnTo>
                    <a:lnTo>
                      <a:pt x="9376" y="8567"/>
                    </a:lnTo>
                    <a:lnTo>
                      <a:pt x="9361" y="8669"/>
                    </a:lnTo>
                    <a:lnTo>
                      <a:pt x="9346" y="8771"/>
                    </a:lnTo>
                    <a:lnTo>
                      <a:pt x="9331" y="8873"/>
                    </a:lnTo>
                    <a:lnTo>
                      <a:pt x="9316" y="8975"/>
                    </a:lnTo>
                    <a:lnTo>
                      <a:pt x="9301" y="9078"/>
                    </a:lnTo>
                    <a:lnTo>
                      <a:pt x="9286" y="9180"/>
                    </a:lnTo>
                    <a:lnTo>
                      <a:pt x="9271" y="9283"/>
                    </a:lnTo>
                    <a:lnTo>
                      <a:pt x="9256" y="9386"/>
                    </a:lnTo>
                    <a:lnTo>
                      <a:pt x="9241" y="9489"/>
                    </a:lnTo>
                    <a:lnTo>
                      <a:pt x="9226" y="9592"/>
                    </a:lnTo>
                    <a:lnTo>
                      <a:pt x="9211" y="9695"/>
                    </a:lnTo>
                    <a:lnTo>
                      <a:pt x="9196" y="9798"/>
                    </a:lnTo>
                    <a:lnTo>
                      <a:pt x="9181" y="9902"/>
                    </a:lnTo>
                    <a:lnTo>
                      <a:pt x="9166" y="10005"/>
                    </a:lnTo>
                    <a:lnTo>
                      <a:pt x="9151" y="10108"/>
                    </a:lnTo>
                    <a:lnTo>
                      <a:pt x="9136" y="10212"/>
                    </a:lnTo>
                    <a:lnTo>
                      <a:pt x="9121" y="10315"/>
                    </a:lnTo>
                    <a:lnTo>
                      <a:pt x="9106" y="10419"/>
                    </a:lnTo>
                    <a:lnTo>
                      <a:pt x="9091" y="10522"/>
                    </a:lnTo>
                    <a:lnTo>
                      <a:pt x="9076" y="10626"/>
                    </a:lnTo>
                    <a:lnTo>
                      <a:pt x="9061" y="10729"/>
                    </a:lnTo>
                    <a:lnTo>
                      <a:pt x="9046" y="10832"/>
                    </a:lnTo>
                    <a:lnTo>
                      <a:pt x="9031" y="10936"/>
                    </a:lnTo>
                    <a:lnTo>
                      <a:pt x="9016" y="11039"/>
                    </a:lnTo>
                    <a:lnTo>
                      <a:pt x="9001" y="11142"/>
                    </a:lnTo>
                    <a:lnTo>
                      <a:pt x="8986" y="11246"/>
                    </a:lnTo>
                    <a:lnTo>
                      <a:pt x="8971" y="11349"/>
                    </a:lnTo>
                    <a:lnTo>
                      <a:pt x="8956" y="11452"/>
                    </a:lnTo>
                    <a:lnTo>
                      <a:pt x="8941" y="11555"/>
                    </a:lnTo>
                    <a:lnTo>
                      <a:pt x="8926" y="11657"/>
                    </a:lnTo>
                    <a:lnTo>
                      <a:pt x="8911" y="11760"/>
                    </a:lnTo>
                    <a:lnTo>
                      <a:pt x="8896" y="11863"/>
                    </a:lnTo>
                    <a:lnTo>
                      <a:pt x="8881" y="11965"/>
                    </a:lnTo>
                    <a:lnTo>
                      <a:pt x="8866" y="12067"/>
                    </a:lnTo>
                    <a:lnTo>
                      <a:pt x="8851" y="12170"/>
                    </a:lnTo>
                    <a:lnTo>
                      <a:pt x="8836" y="12273"/>
                    </a:lnTo>
                    <a:lnTo>
                      <a:pt x="8821" y="12373"/>
                    </a:lnTo>
                    <a:lnTo>
                      <a:pt x="8806" y="12476"/>
                    </a:lnTo>
                    <a:lnTo>
                      <a:pt x="8791" y="12577"/>
                    </a:lnTo>
                    <a:lnTo>
                      <a:pt x="8776" y="12678"/>
                    </a:lnTo>
                    <a:lnTo>
                      <a:pt x="8761" y="12779"/>
                    </a:lnTo>
                    <a:lnTo>
                      <a:pt x="8746" y="12880"/>
                    </a:lnTo>
                    <a:lnTo>
                      <a:pt x="8731" y="12982"/>
                    </a:lnTo>
                    <a:lnTo>
                      <a:pt x="8715" y="13081"/>
                    </a:lnTo>
                    <a:lnTo>
                      <a:pt x="8700" y="13181"/>
                    </a:lnTo>
                    <a:lnTo>
                      <a:pt x="8685" y="13280"/>
                    </a:lnTo>
                    <a:lnTo>
                      <a:pt x="8670" y="13380"/>
                    </a:lnTo>
                    <a:lnTo>
                      <a:pt x="8655" y="13479"/>
                    </a:lnTo>
                    <a:lnTo>
                      <a:pt x="8640" y="13578"/>
                    </a:lnTo>
                    <a:lnTo>
                      <a:pt x="8625" y="13676"/>
                    </a:lnTo>
                    <a:lnTo>
                      <a:pt x="8610" y="13774"/>
                    </a:lnTo>
                    <a:lnTo>
                      <a:pt x="8595" y="13872"/>
                    </a:lnTo>
                    <a:lnTo>
                      <a:pt x="8580" y="13970"/>
                    </a:lnTo>
                    <a:lnTo>
                      <a:pt x="8565" y="14067"/>
                    </a:lnTo>
                    <a:lnTo>
                      <a:pt x="8550" y="14164"/>
                    </a:lnTo>
                    <a:lnTo>
                      <a:pt x="8535" y="14260"/>
                    </a:lnTo>
                    <a:lnTo>
                      <a:pt x="8520" y="14356"/>
                    </a:lnTo>
                    <a:lnTo>
                      <a:pt x="8505" y="14452"/>
                    </a:lnTo>
                    <a:lnTo>
                      <a:pt x="8490" y="14547"/>
                    </a:lnTo>
                    <a:lnTo>
                      <a:pt x="8475" y="14643"/>
                    </a:lnTo>
                    <a:lnTo>
                      <a:pt x="8460" y="14737"/>
                    </a:lnTo>
                    <a:lnTo>
                      <a:pt x="8445" y="14831"/>
                    </a:lnTo>
                    <a:lnTo>
                      <a:pt x="8430" y="14925"/>
                    </a:lnTo>
                    <a:lnTo>
                      <a:pt x="8415" y="15018"/>
                    </a:lnTo>
                    <a:lnTo>
                      <a:pt x="8400" y="15110"/>
                    </a:lnTo>
                    <a:lnTo>
                      <a:pt x="8385" y="15203"/>
                    </a:lnTo>
                    <a:lnTo>
                      <a:pt x="8370" y="15294"/>
                    </a:lnTo>
                    <a:lnTo>
                      <a:pt x="8355" y="15386"/>
                    </a:lnTo>
                    <a:lnTo>
                      <a:pt x="8340" y="15476"/>
                    </a:lnTo>
                    <a:lnTo>
                      <a:pt x="8325" y="15567"/>
                    </a:lnTo>
                    <a:lnTo>
                      <a:pt x="8310" y="15656"/>
                    </a:lnTo>
                    <a:lnTo>
                      <a:pt x="8295" y="15745"/>
                    </a:lnTo>
                    <a:lnTo>
                      <a:pt x="8280" y="15835"/>
                    </a:lnTo>
                    <a:lnTo>
                      <a:pt x="8265" y="15923"/>
                    </a:lnTo>
                    <a:lnTo>
                      <a:pt x="8250" y="16011"/>
                    </a:lnTo>
                    <a:lnTo>
                      <a:pt x="8235" y="16098"/>
                    </a:lnTo>
                    <a:lnTo>
                      <a:pt x="8220" y="16184"/>
                    </a:lnTo>
                    <a:lnTo>
                      <a:pt x="8205" y="16270"/>
                    </a:lnTo>
                    <a:lnTo>
                      <a:pt x="8190" y="16356"/>
                    </a:lnTo>
                    <a:lnTo>
                      <a:pt x="8175" y="16440"/>
                    </a:lnTo>
                    <a:lnTo>
                      <a:pt x="8160" y="16524"/>
                    </a:lnTo>
                    <a:lnTo>
                      <a:pt x="8145" y="16609"/>
                    </a:lnTo>
                    <a:lnTo>
                      <a:pt x="8130" y="16692"/>
                    </a:lnTo>
                    <a:lnTo>
                      <a:pt x="8115" y="16774"/>
                    </a:lnTo>
                    <a:lnTo>
                      <a:pt x="8100" y="16856"/>
                    </a:lnTo>
                    <a:lnTo>
                      <a:pt x="8085" y="16937"/>
                    </a:lnTo>
                    <a:lnTo>
                      <a:pt x="8070" y="17017"/>
                    </a:lnTo>
                    <a:lnTo>
                      <a:pt x="8055" y="17099"/>
                    </a:lnTo>
                    <a:lnTo>
                      <a:pt x="8039" y="17177"/>
                    </a:lnTo>
                    <a:lnTo>
                      <a:pt x="8024" y="17255"/>
                    </a:lnTo>
                    <a:lnTo>
                      <a:pt x="8009" y="17333"/>
                    </a:lnTo>
                    <a:lnTo>
                      <a:pt x="7994" y="17410"/>
                    </a:lnTo>
                    <a:lnTo>
                      <a:pt x="7979" y="17486"/>
                    </a:lnTo>
                    <a:lnTo>
                      <a:pt x="7964" y="17562"/>
                    </a:lnTo>
                    <a:lnTo>
                      <a:pt x="7949" y="17638"/>
                    </a:lnTo>
                    <a:lnTo>
                      <a:pt x="7934" y="17712"/>
                    </a:lnTo>
                    <a:lnTo>
                      <a:pt x="7919" y="17785"/>
                    </a:lnTo>
                    <a:lnTo>
                      <a:pt x="7903" y="17858"/>
                    </a:lnTo>
                    <a:lnTo>
                      <a:pt x="7888" y="17930"/>
                    </a:lnTo>
                    <a:lnTo>
                      <a:pt x="7873" y="18001"/>
                    </a:lnTo>
                    <a:lnTo>
                      <a:pt x="7858" y="18073"/>
                    </a:lnTo>
                    <a:lnTo>
                      <a:pt x="7843" y="18143"/>
                    </a:lnTo>
                    <a:lnTo>
                      <a:pt x="7828" y="18212"/>
                    </a:lnTo>
                    <a:lnTo>
                      <a:pt x="7813" y="18280"/>
                    </a:lnTo>
                    <a:lnTo>
                      <a:pt x="7798" y="18347"/>
                    </a:lnTo>
                    <a:lnTo>
                      <a:pt x="7783" y="18415"/>
                    </a:lnTo>
                    <a:lnTo>
                      <a:pt x="7768" y="18481"/>
                    </a:lnTo>
                    <a:lnTo>
                      <a:pt x="7753" y="18546"/>
                    </a:lnTo>
                    <a:lnTo>
                      <a:pt x="7738" y="18611"/>
                    </a:lnTo>
                    <a:lnTo>
                      <a:pt x="7723" y="18674"/>
                    </a:lnTo>
                    <a:lnTo>
                      <a:pt x="7708" y="18737"/>
                    </a:lnTo>
                    <a:lnTo>
                      <a:pt x="7693" y="18798"/>
                    </a:lnTo>
                    <a:lnTo>
                      <a:pt x="7678" y="18860"/>
                    </a:lnTo>
                    <a:lnTo>
                      <a:pt x="7663" y="18920"/>
                    </a:lnTo>
                    <a:lnTo>
                      <a:pt x="7647" y="18981"/>
                    </a:lnTo>
                    <a:lnTo>
                      <a:pt x="7632" y="19039"/>
                    </a:lnTo>
                    <a:lnTo>
                      <a:pt x="7617" y="19097"/>
                    </a:lnTo>
                    <a:lnTo>
                      <a:pt x="7602" y="19153"/>
                    </a:lnTo>
                    <a:lnTo>
                      <a:pt x="7587" y="19210"/>
                    </a:lnTo>
                    <a:lnTo>
                      <a:pt x="7572" y="19265"/>
                    </a:lnTo>
                    <a:lnTo>
                      <a:pt x="7557" y="19320"/>
                    </a:lnTo>
                    <a:lnTo>
                      <a:pt x="7542" y="19373"/>
                    </a:lnTo>
                    <a:lnTo>
                      <a:pt x="7527" y="19425"/>
                    </a:lnTo>
                    <a:lnTo>
                      <a:pt x="7511" y="19478"/>
                    </a:lnTo>
                    <a:lnTo>
                      <a:pt x="7496" y="19528"/>
                    </a:lnTo>
                    <a:lnTo>
                      <a:pt x="7481" y="19579"/>
                    </a:lnTo>
                    <a:lnTo>
                      <a:pt x="7466" y="19627"/>
                    </a:lnTo>
                    <a:lnTo>
                      <a:pt x="7451" y="19676"/>
                    </a:lnTo>
                    <a:lnTo>
                      <a:pt x="7436" y="19723"/>
                    </a:lnTo>
                    <a:lnTo>
                      <a:pt x="7421" y="19770"/>
                    </a:lnTo>
                    <a:lnTo>
                      <a:pt x="7405" y="19815"/>
                    </a:lnTo>
                    <a:lnTo>
                      <a:pt x="7390" y="19860"/>
                    </a:lnTo>
                    <a:lnTo>
                      <a:pt x="7374" y="19906"/>
                    </a:lnTo>
                    <a:lnTo>
                      <a:pt x="7359" y="19946"/>
                    </a:lnTo>
                    <a:lnTo>
                      <a:pt x="7343" y="19988"/>
                    </a:lnTo>
                    <a:lnTo>
                      <a:pt x="7328" y="20028"/>
                    </a:lnTo>
                    <a:lnTo>
                      <a:pt x="7313" y="20070"/>
                    </a:lnTo>
                    <a:lnTo>
                      <a:pt x="7297" y="20109"/>
                    </a:lnTo>
                    <a:lnTo>
                      <a:pt x="7282" y="20146"/>
                    </a:lnTo>
                    <a:lnTo>
                      <a:pt x="7267" y="20184"/>
                    </a:lnTo>
                    <a:lnTo>
                      <a:pt x="7252" y="20219"/>
                    </a:lnTo>
                    <a:lnTo>
                      <a:pt x="7236" y="20256"/>
                    </a:lnTo>
                    <a:lnTo>
                      <a:pt x="7221" y="20289"/>
                    </a:lnTo>
                    <a:lnTo>
                      <a:pt x="7205" y="20324"/>
                    </a:lnTo>
                    <a:lnTo>
                      <a:pt x="7190" y="20355"/>
                    </a:lnTo>
                    <a:lnTo>
                      <a:pt x="7174" y="20389"/>
                    </a:lnTo>
                    <a:lnTo>
                      <a:pt x="7159" y="20418"/>
                    </a:lnTo>
                    <a:lnTo>
                      <a:pt x="7142" y="20449"/>
                    </a:lnTo>
                    <a:lnTo>
                      <a:pt x="7127" y="20476"/>
                    </a:lnTo>
                    <a:lnTo>
                      <a:pt x="7111" y="20506"/>
                    </a:lnTo>
                    <a:lnTo>
                      <a:pt x="7096" y="20531"/>
                    </a:lnTo>
                    <a:lnTo>
                      <a:pt x="7079" y="20559"/>
                    </a:lnTo>
                    <a:lnTo>
                      <a:pt x="7064" y="20582"/>
                    </a:lnTo>
                    <a:lnTo>
                      <a:pt x="7047" y="20608"/>
                    </a:lnTo>
                    <a:lnTo>
                      <a:pt x="7032" y="20629"/>
                    </a:lnTo>
                    <a:lnTo>
                      <a:pt x="7014" y="20654"/>
                    </a:lnTo>
                    <a:lnTo>
                      <a:pt x="6999" y="20673"/>
                    </a:lnTo>
                    <a:lnTo>
                      <a:pt x="6980" y="20696"/>
                    </a:lnTo>
                    <a:lnTo>
                      <a:pt x="6965" y="20713"/>
                    </a:lnTo>
                    <a:lnTo>
                      <a:pt x="6946" y="20734"/>
                    </a:lnTo>
                    <a:lnTo>
                      <a:pt x="6929" y="20752"/>
                    </a:lnTo>
                    <a:lnTo>
                      <a:pt x="6914" y="20766"/>
                    </a:lnTo>
                    <a:lnTo>
                      <a:pt x="6893" y="20784"/>
                    </a:lnTo>
                    <a:lnTo>
                      <a:pt x="6875" y="20799"/>
                    </a:lnTo>
                    <a:lnTo>
                      <a:pt x="6860" y="20810"/>
                    </a:lnTo>
                    <a:lnTo>
                      <a:pt x="6838" y="20826"/>
                    </a:lnTo>
                    <a:lnTo>
                      <a:pt x="6819" y="20837"/>
                    </a:lnTo>
                    <a:lnTo>
                      <a:pt x="6799" y="20847"/>
                    </a:lnTo>
                    <a:lnTo>
                      <a:pt x="6779" y="20857"/>
                    </a:lnTo>
                    <a:lnTo>
                      <a:pt x="6764" y="20863"/>
                    </a:lnTo>
                    <a:lnTo>
                      <a:pt x="6738" y="20872"/>
                    </a:lnTo>
                    <a:lnTo>
                      <a:pt x="6717" y="20878"/>
                    </a:lnTo>
                    <a:lnTo>
                      <a:pt x="6696" y="20882"/>
                    </a:lnTo>
                    <a:lnTo>
                      <a:pt x="6675" y="20884"/>
                    </a:lnTo>
                    <a:lnTo>
                      <a:pt x="6653" y="20885"/>
                    </a:lnTo>
                    <a:lnTo>
                      <a:pt x="6632" y="20885"/>
                    </a:lnTo>
                    <a:lnTo>
                      <a:pt x="6605" y="20883"/>
                    </a:lnTo>
                    <a:lnTo>
                      <a:pt x="6591" y="20880"/>
                    </a:lnTo>
                    <a:lnTo>
                      <a:pt x="6568" y="20875"/>
                    </a:lnTo>
                    <a:lnTo>
                      <a:pt x="6547" y="20870"/>
                    </a:lnTo>
                    <a:lnTo>
                      <a:pt x="6527" y="20863"/>
                    </a:lnTo>
                    <a:lnTo>
                      <a:pt x="6502" y="20852"/>
                    </a:lnTo>
                    <a:lnTo>
                      <a:pt x="6487" y="20844"/>
                    </a:lnTo>
                    <a:lnTo>
                      <a:pt x="6468" y="20834"/>
                    </a:lnTo>
                    <a:lnTo>
                      <a:pt x="6446" y="20820"/>
                    </a:lnTo>
                    <a:lnTo>
                      <a:pt x="6431" y="20809"/>
                    </a:lnTo>
                    <a:lnTo>
                      <a:pt x="6410" y="20793"/>
                    </a:lnTo>
                    <a:lnTo>
                      <a:pt x="6395" y="20780"/>
                    </a:lnTo>
                    <a:lnTo>
                      <a:pt x="6375" y="20762"/>
                    </a:lnTo>
                    <a:lnTo>
                      <a:pt x="6360" y="20747"/>
                    </a:lnTo>
                    <a:lnTo>
                      <a:pt x="6340" y="20728"/>
                    </a:lnTo>
                    <a:lnTo>
                      <a:pt x="6325" y="20711"/>
                    </a:lnTo>
                    <a:lnTo>
                      <a:pt x="6307" y="20690"/>
                    </a:lnTo>
                    <a:lnTo>
                      <a:pt x="6292" y="20671"/>
                    </a:lnTo>
                    <a:lnTo>
                      <a:pt x="6274" y="20648"/>
                    </a:lnTo>
                    <a:lnTo>
                      <a:pt x="6258" y="20626"/>
                    </a:lnTo>
                    <a:lnTo>
                      <a:pt x="6243" y="20604"/>
                    </a:lnTo>
                    <a:lnTo>
                      <a:pt x="6226" y="20578"/>
                    </a:lnTo>
                    <a:lnTo>
                      <a:pt x="6210" y="20553"/>
                    </a:lnTo>
                    <a:lnTo>
                      <a:pt x="6195" y="20528"/>
                    </a:lnTo>
                    <a:lnTo>
                      <a:pt x="6179" y="20500"/>
                    </a:lnTo>
                    <a:lnTo>
                      <a:pt x="6163" y="20472"/>
                    </a:lnTo>
                    <a:lnTo>
                      <a:pt x="6148" y="20444"/>
                    </a:lnTo>
                    <a:lnTo>
                      <a:pt x="6132" y="20413"/>
                    </a:lnTo>
                    <a:lnTo>
                      <a:pt x="6116" y="20382"/>
                    </a:lnTo>
                    <a:lnTo>
                      <a:pt x="6101" y="20351"/>
                    </a:lnTo>
                    <a:lnTo>
                      <a:pt x="6085" y="20318"/>
                    </a:lnTo>
                    <a:lnTo>
                      <a:pt x="6070" y="20285"/>
                    </a:lnTo>
                    <a:lnTo>
                      <a:pt x="6054" y="20250"/>
                    </a:lnTo>
                    <a:lnTo>
                      <a:pt x="6039" y="20215"/>
                    </a:lnTo>
                    <a:lnTo>
                      <a:pt x="6024" y="20179"/>
                    </a:lnTo>
                    <a:lnTo>
                      <a:pt x="6009" y="20142"/>
                    </a:lnTo>
                    <a:lnTo>
                      <a:pt x="5993" y="20103"/>
                    </a:lnTo>
                    <a:lnTo>
                      <a:pt x="5978" y="20064"/>
                    </a:lnTo>
                    <a:lnTo>
                      <a:pt x="5962" y="20023"/>
                    </a:lnTo>
                    <a:lnTo>
                      <a:pt x="5947" y="19982"/>
                    </a:lnTo>
                    <a:lnTo>
                      <a:pt x="5932" y="19941"/>
                    </a:lnTo>
                    <a:lnTo>
                      <a:pt x="5917" y="19898"/>
                    </a:lnTo>
                    <a:lnTo>
                      <a:pt x="5902" y="19854"/>
                    </a:lnTo>
                    <a:lnTo>
                      <a:pt x="5886" y="19810"/>
                    </a:lnTo>
                    <a:lnTo>
                      <a:pt x="5871" y="19764"/>
                    </a:lnTo>
                    <a:lnTo>
                      <a:pt x="5856" y="19718"/>
                    </a:lnTo>
                    <a:lnTo>
                      <a:pt x="5841" y="19672"/>
                    </a:lnTo>
                    <a:lnTo>
                      <a:pt x="5825" y="19622"/>
                    </a:lnTo>
                    <a:lnTo>
                      <a:pt x="5810" y="19572"/>
                    </a:lnTo>
                    <a:lnTo>
                      <a:pt x="5795" y="19522"/>
                    </a:lnTo>
                    <a:lnTo>
                      <a:pt x="5779" y="19471"/>
                    </a:lnTo>
                    <a:lnTo>
                      <a:pt x="5764" y="19419"/>
                    </a:lnTo>
                    <a:lnTo>
                      <a:pt x="5749" y="19367"/>
                    </a:lnTo>
                    <a:lnTo>
                      <a:pt x="5734" y="19313"/>
                    </a:lnTo>
                    <a:lnTo>
                      <a:pt x="5719" y="19259"/>
                    </a:lnTo>
                    <a:lnTo>
                      <a:pt x="5704" y="19203"/>
                    </a:lnTo>
                    <a:lnTo>
                      <a:pt x="5689" y="19147"/>
                    </a:lnTo>
                    <a:lnTo>
                      <a:pt x="5674" y="19090"/>
                    </a:lnTo>
                    <a:lnTo>
                      <a:pt x="5659" y="19032"/>
                    </a:lnTo>
                    <a:lnTo>
                      <a:pt x="5643" y="18973"/>
                    </a:lnTo>
                    <a:lnTo>
                      <a:pt x="5628" y="18913"/>
                    </a:lnTo>
                    <a:lnTo>
                      <a:pt x="5613" y="18852"/>
                    </a:lnTo>
                    <a:lnTo>
                      <a:pt x="5598" y="18791"/>
                    </a:lnTo>
                    <a:lnTo>
                      <a:pt x="5583" y="18730"/>
                    </a:lnTo>
                    <a:lnTo>
                      <a:pt x="5568" y="18666"/>
                    </a:lnTo>
                    <a:lnTo>
                      <a:pt x="5553" y="18602"/>
                    </a:lnTo>
                    <a:lnTo>
                      <a:pt x="5538" y="18538"/>
                    </a:lnTo>
                    <a:lnTo>
                      <a:pt x="5523" y="18473"/>
                    </a:lnTo>
                    <a:lnTo>
                      <a:pt x="5508" y="18406"/>
                    </a:lnTo>
                    <a:lnTo>
                      <a:pt x="5493" y="18339"/>
                    </a:lnTo>
                    <a:lnTo>
                      <a:pt x="5478" y="18272"/>
                    </a:lnTo>
                    <a:lnTo>
                      <a:pt x="5463" y="18204"/>
                    </a:lnTo>
                    <a:lnTo>
                      <a:pt x="5448" y="18135"/>
                    </a:lnTo>
                    <a:lnTo>
                      <a:pt x="5433" y="18064"/>
                    </a:lnTo>
                    <a:lnTo>
                      <a:pt x="5418" y="17993"/>
                    </a:lnTo>
                    <a:lnTo>
                      <a:pt x="5402" y="17922"/>
                    </a:lnTo>
                    <a:lnTo>
                      <a:pt x="5387" y="17850"/>
                    </a:lnTo>
                    <a:lnTo>
                      <a:pt x="5372" y="17777"/>
                    </a:lnTo>
                    <a:lnTo>
                      <a:pt x="5357" y="17703"/>
                    </a:lnTo>
                    <a:lnTo>
                      <a:pt x="5342" y="17628"/>
                    </a:lnTo>
                    <a:lnTo>
                      <a:pt x="5327" y="17553"/>
                    </a:lnTo>
                    <a:lnTo>
                      <a:pt x="5312" y="17478"/>
                    </a:lnTo>
                    <a:lnTo>
                      <a:pt x="5297" y="17401"/>
                    </a:lnTo>
                    <a:lnTo>
                      <a:pt x="5282" y="17324"/>
                    </a:lnTo>
                    <a:lnTo>
                      <a:pt x="5267" y="17246"/>
                    </a:lnTo>
                    <a:lnTo>
                      <a:pt x="5252" y="17167"/>
                    </a:lnTo>
                    <a:lnTo>
                      <a:pt x="5237" y="17088"/>
                    </a:lnTo>
                    <a:lnTo>
                      <a:pt x="5222" y="17008"/>
                    </a:lnTo>
                    <a:lnTo>
                      <a:pt x="5207" y="16928"/>
                    </a:lnTo>
                    <a:lnTo>
                      <a:pt x="5192" y="16846"/>
                    </a:lnTo>
                    <a:lnTo>
                      <a:pt x="5177" y="16765"/>
                    </a:lnTo>
                    <a:lnTo>
                      <a:pt x="5162" y="16683"/>
                    </a:lnTo>
                    <a:lnTo>
                      <a:pt x="5146" y="16599"/>
                    </a:lnTo>
                    <a:lnTo>
                      <a:pt x="5131" y="16515"/>
                    </a:lnTo>
                    <a:lnTo>
                      <a:pt x="5116" y="16431"/>
                    </a:lnTo>
                    <a:lnTo>
                      <a:pt x="5101" y="16346"/>
                    </a:lnTo>
                    <a:lnTo>
                      <a:pt x="5086" y="16260"/>
                    </a:lnTo>
                    <a:lnTo>
                      <a:pt x="5071" y="16174"/>
                    </a:lnTo>
                    <a:lnTo>
                      <a:pt x="5056" y="16088"/>
                    </a:lnTo>
                    <a:lnTo>
                      <a:pt x="5041" y="16001"/>
                    </a:lnTo>
                    <a:lnTo>
                      <a:pt x="5026" y="15913"/>
                    </a:lnTo>
                    <a:lnTo>
                      <a:pt x="5011" y="15824"/>
                    </a:lnTo>
                    <a:lnTo>
                      <a:pt x="4996" y="15735"/>
                    </a:lnTo>
                    <a:lnTo>
                      <a:pt x="4981" y="15646"/>
                    </a:lnTo>
                    <a:lnTo>
                      <a:pt x="4966" y="15556"/>
                    </a:lnTo>
                    <a:lnTo>
                      <a:pt x="4951" y="15466"/>
                    </a:lnTo>
                    <a:lnTo>
                      <a:pt x="4936" y="15375"/>
                    </a:lnTo>
                    <a:lnTo>
                      <a:pt x="4921" y="15284"/>
                    </a:lnTo>
                    <a:lnTo>
                      <a:pt x="4906" y="15192"/>
                    </a:lnTo>
                    <a:lnTo>
                      <a:pt x="4891" y="15100"/>
                    </a:lnTo>
                    <a:lnTo>
                      <a:pt x="4876" y="15007"/>
                    </a:lnTo>
                    <a:lnTo>
                      <a:pt x="4861" y="14914"/>
                    </a:lnTo>
                    <a:lnTo>
                      <a:pt x="4846" y="14820"/>
                    </a:lnTo>
                    <a:lnTo>
                      <a:pt x="4831" y="14726"/>
                    </a:lnTo>
                    <a:lnTo>
                      <a:pt x="4816" y="14631"/>
                    </a:lnTo>
                    <a:lnTo>
                      <a:pt x="4801" y="14536"/>
                    </a:lnTo>
                    <a:lnTo>
                      <a:pt x="4786" y="14441"/>
                    </a:lnTo>
                    <a:lnTo>
                      <a:pt x="4771" y="14345"/>
                    </a:lnTo>
                    <a:lnTo>
                      <a:pt x="4756" y="14249"/>
                    </a:lnTo>
                    <a:lnTo>
                      <a:pt x="4741" y="14153"/>
                    </a:lnTo>
                    <a:lnTo>
                      <a:pt x="4726" y="14056"/>
                    </a:lnTo>
                    <a:lnTo>
                      <a:pt x="4711" y="13959"/>
                    </a:lnTo>
                    <a:lnTo>
                      <a:pt x="4696" y="13861"/>
                    </a:lnTo>
                    <a:lnTo>
                      <a:pt x="4681" y="13763"/>
                    </a:lnTo>
                    <a:lnTo>
                      <a:pt x="4666" y="13665"/>
                    </a:lnTo>
                    <a:lnTo>
                      <a:pt x="4651" y="13566"/>
                    </a:lnTo>
                    <a:lnTo>
                      <a:pt x="4636" y="13468"/>
                    </a:lnTo>
                    <a:lnTo>
                      <a:pt x="4621" y="13368"/>
                    </a:lnTo>
                    <a:lnTo>
                      <a:pt x="4606" y="13269"/>
                    </a:lnTo>
                    <a:lnTo>
                      <a:pt x="4591" y="13169"/>
                    </a:lnTo>
                    <a:lnTo>
                      <a:pt x="4576" y="13069"/>
                    </a:lnTo>
                    <a:lnTo>
                      <a:pt x="4561" y="12969"/>
                    </a:lnTo>
                    <a:lnTo>
                      <a:pt x="4546" y="12869"/>
                    </a:lnTo>
                    <a:lnTo>
                      <a:pt x="4531" y="12768"/>
                    </a:lnTo>
                    <a:lnTo>
                      <a:pt x="4516" y="12667"/>
                    </a:lnTo>
                    <a:lnTo>
                      <a:pt x="4500" y="12565"/>
                    </a:lnTo>
                    <a:lnTo>
                      <a:pt x="4486" y="12464"/>
                    </a:lnTo>
                    <a:lnTo>
                      <a:pt x="4469" y="12362"/>
                    </a:lnTo>
                    <a:lnTo>
                      <a:pt x="4454" y="12260"/>
                    </a:lnTo>
                    <a:lnTo>
                      <a:pt x="4439" y="12158"/>
                    </a:lnTo>
                    <a:lnTo>
                      <a:pt x="4424" y="12056"/>
                    </a:lnTo>
                    <a:lnTo>
                      <a:pt x="4409" y="11953"/>
                    </a:lnTo>
                    <a:lnTo>
                      <a:pt x="4394" y="11851"/>
                    </a:lnTo>
                    <a:lnTo>
                      <a:pt x="4379" y="11748"/>
                    </a:lnTo>
                    <a:lnTo>
                      <a:pt x="4364" y="11646"/>
                    </a:lnTo>
                    <a:lnTo>
                      <a:pt x="4349" y="11543"/>
                    </a:lnTo>
                    <a:lnTo>
                      <a:pt x="4334" y="11440"/>
                    </a:lnTo>
                    <a:lnTo>
                      <a:pt x="4319" y="11337"/>
                    </a:lnTo>
                    <a:lnTo>
                      <a:pt x="4304" y="11234"/>
                    </a:lnTo>
                    <a:lnTo>
                      <a:pt x="4289" y="11130"/>
                    </a:lnTo>
                    <a:lnTo>
                      <a:pt x="4274" y="11027"/>
                    </a:lnTo>
                    <a:lnTo>
                      <a:pt x="4259" y="10924"/>
                    </a:lnTo>
                    <a:lnTo>
                      <a:pt x="4244" y="10820"/>
                    </a:lnTo>
                    <a:lnTo>
                      <a:pt x="4229" y="10717"/>
                    </a:lnTo>
                    <a:lnTo>
                      <a:pt x="4214" y="10614"/>
                    </a:lnTo>
                    <a:lnTo>
                      <a:pt x="4199" y="10510"/>
                    </a:lnTo>
                    <a:lnTo>
                      <a:pt x="4184" y="10407"/>
                    </a:lnTo>
                    <a:lnTo>
                      <a:pt x="4169" y="10303"/>
                    </a:lnTo>
                    <a:lnTo>
                      <a:pt x="4154" y="10200"/>
                    </a:lnTo>
                    <a:lnTo>
                      <a:pt x="4139" y="10096"/>
                    </a:lnTo>
                    <a:lnTo>
                      <a:pt x="4124" y="9993"/>
                    </a:lnTo>
                    <a:lnTo>
                      <a:pt x="4109" y="9890"/>
                    </a:lnTo>
                    <a:lnTo>
                      <a:pt x="4094" y="9786"/>
                    </a:lnTo>
                    <a:lnTo>
                      <a:pt x="4079" y="9683"/>
                    </a:lnTo>
                    <a:lnTo>
                      <a:pt x="4064" y="9580"/>
                    </a:lnTo>
                    <a:lnTo>
                      <a:pt x="4049" y="9477"/>
                    </a:lnTo>
                    <a:lnTo>
                      <a:pt x="4034" y="9374"/>
                    </a:lnTo>
                    <a:lnTo>
                      <a:pt x="4019" y="9271"/>
                    </a:lnTo>
                    <a:lnTo>
                      <a:pt x="4004" y="9168"/>
                    </a:lnTo>
                    <a:lnTo>
                      <a:pt x="3989" y="9066"/>
                    </a:lnTo>
                    <a:lnTo>
                      <a:pt x="3974" y="8963"/>
                    </a:lnTo>
                    <a:lnTo>
                      <a:pt x="3959" y="8861"/>
                    </a:lnTo>
                    <a:lnTo>
                      <a:pt x="3944" y="8759"/>
                    </a:lnTo>
                    <a:lnTo>
                      <a:pt x="3929" y="8657"/>
                    </a:lnTo>
                    <a:lnTo>
                      <a:pt x="3915" y="8556"/>
                    </a:lnTo>
                    <a:lnTo>
                      <a:pt x="3899" y="8454"/>
                    </a:lnTo>
                    <a:lnTo>
                      <a:pt x="3885" y="8353"/>
                    </a:lnTo>
                    <a:lnTo>
                      <a:pt x="3870" y="8252"/>
                    </a:lnTo>
                    <a:lnTo>
                      <a:pt x="3855" y="8151"/>
                    </a:lnTo>
                    <a:lnTo>
                      <a:pt x="3840" y="8050"/>
                    </a:lnTo>
                    <a:lnTo>
                      <a:pt x="3825" y="7950"/>
                    </a:lnTo>
                    <a:lnTo>
                      <a:pt x="3810" y="7850"/>
                    </a:lnTo>
                    <a:lnTo>
                      <a:pt x="3794" y="7749"/>
                    </a:lnTo>
                    <a:lnTo>
                      <a:pt x="3779" y="7650"/>
                    </a:lnTo>
                    <a:lnTo>
                      <a:pt x="3764" y="7550"/>
                    </a:lnTo>
                    <a:lnTo>
                      <a:pt x="3749" y="7451"/>
                    </a:lnTo>
                    <a:lnTo>
                      <a:pt x="3734" y="7352"/>
                    </a:lnTo>
                    <a:lnTo>
                      <a:pt x="3719" y="7254"/>
                    </a:lnTo>
                    <a:lnTo>
                      <a:pt x="3704" y="7156"/>
                    </a:lnTo>
                    <a:lnTo>
                      <a:pt x="3689" y="7058"/>
                    </a:lnTo>
                    <a:lnTo>
                      <a:pt x="3674" y="6960"/>
                    </a:lnTo>
                    <a:lnTo>
                      <a:pt x="3659" y="6863"/>
                    </a:lnTo>
                    <a:lnTo>
                      <a:pt x="3644" y="6766"/>
                    </a:lnTo>
                    <a:lnTo>
                      <a:pt x="3629" y="6670"/>
                    </a:lnTo>
                    <a:lnTo>
                      <a:pt x="3614" y="6573"/>
                    </a:lnTo>
                    <a:lnTo>
                      <a:pt x="3599" y="6478"/>
                    </a:lnTo>
                    <a:lnTo>
                      <a:pt x="3584" y="6383"/>
                    </a:lnTo>
                    <a:lnTo>
                      <a:pt x="3569" y="6288"/>
                    </a:lnTo>
                    <a:lnTo>
                      <a:pt x="3554" y="6194"/>
                    </a:lnTo>
                    <a:lnTo>
                      <a:pt x="3539" y="6100"/>
                    </a:lnTo>
                    <a:lnTo>
                      <a:pt x="3524" y="6006"/>
                    </a:lnTo>
                    <a:lnTo>
                      <a:pt x="3509" y="5913"/>
                    </a:lnTo>
                    <a:lnTo>
                      <a:pt x="3494" y="5821"/>
                    </a:lnTo>
                    <a:lnTo>
                      <a:pt x="3479" y="5728"/>
                    </a:lnTo>
                    <a:lnTo>
                      <a:pt x="3464" y="5636"/>
                    </a:lnTo>
                    <a:lnTo>
                      <a:pt x="3449" y="5545"/>
                    </a:lnTo>
                    <a:lnTo>
                      <a:pt x="3434" y="5454"/>
                    </a:lnTo>
                    <a:lnTo>
                      <a:pt x="3419" y="5364"/>
                    </a:lnTo>
                    <a:lnTo>
                      <a:pt x="3404" y="5274"/>
                    </a:lnTo>
                    <a:lnTo>
                      <a:pt x="3389" y="5185"/>
                    </a:lnTo>
                    <a:lnTo>
                      <a:pt x="3374" y="5097"/>
                    </a:lnTo>
                    <a:lnTo>
                      <a:pt x="3359" y="5009"/>
                    </a:lnTo>
                    <a:lnTo>
                      <a:pt x="3344" y="4921"/>
                    </a:lnTo>
                    <a:lnTo>
                      <a:pt x="3329" y="4834"/>
                    </a:lnTo>
                    <a:lnTo>
                      <a:pt x="3314" y="4748"/>
                    </a:lnTo>
                    <a:lnTo>
                      <a:pt x="3299" y="4662"/>
                    </a:lnTo>
                    <a:lnTo>
                      <a:pt x="3284" y="4576"/>
                    </a:lnTo>
                    <a:lnTo>
                      <a:pt x="3269" y="4491"/>
                    </a:lnTo>
                    <a:lnTo>
                      <a:pt x="3254" y="4408"/>
                    </a:lnTo>
                    <a:lnTo>
                      <a:pt x="3239" y="4325"/>
                    </a:lnTo>
                    <a:lnTo>
                      <a:pt x="3224" y="4242"/>
                    </a:lnTo>
                    <a:lnTo>
                      <a:pt x="3209" y="4159"/>
                    </a:lnTo>
                    <a:lnTo>
                      <a:pt x="3194" y="4077"/>
                    </a:lnTo>
                    <a:lnTo>
                      <a:pt x="3179" y="3996"/>
                    </a:lnTo>
                    <a:lnTo>
                      <a:pt x="3164" y="3916"/>
                    </a:lnTo>
                    <a:lnTo>
                      <a:pt x="3149" y="3836"/>
                    </a:lnTo>
                    <a:lnTo>
                      <a:pt x="3134" y="3759"/>
                    </a:lnTo>
                    <a:lnTo>
                      <a:pt x="3118" y="3679"/>
                    </a:lnTo>
                    <a:lnTo>
                      <a:pt x="3103" y="3602"/>
                    </a:lnTo>
                    <a:lnTo>
                      <a:pt x="3088" y="3524"/>
                    </a:lnTo>
                    <a:lnTo>
                      <a:pt x="3073" y="3448"/>
                    </a:lnTo>
                    <a:lnTo>
                      <a:pt x="3058" y="3372"/>
                    </a:lnTo>
                    <a:lnTo>
                      <a:pt x="3043" y="3298"/>
                    </a:lnTo>
                    <a:lnTo>
                      <a:pt x="3028" y="3224"/>
                    </a:lnTo>
                    <a:lnTo>
                      <a:pt x="3013" y="3150"/>
                    </a:lnTo>
                    <a:lnTo>
                      <a:pt x="2998" y="3078"/>
                    </a:lnTo>
                    <a:lnTo>
                      <a:pt x="2983" y="3006"/>
                    </a:lnTo>
                    <a:lnTo>
                      <a:pt x="2969" y="2935"/>
                    </a:lnTo>
                    <a:lnTo>
                      <a:pt x="2954" y="2865"/>
                    </a:lnTo>
                    <a:lnTo>
                      <a:pt x="2939" y="2795"/>
                    </a:lnTo>
                    <a:lnTo>
                      <a:pt x="2924" y="2726"/>
                    </a:lnTo>
                    <a:lnTo>
                      <a:pt x="2909" y="2657"/>
                    </a:lnTo>
                    <a:lnTo>
                      <a:pt x="2894" y="2590"/>
                    </a:lnTo>
                    <a:lnTo>
                      <a:pt x="2879" y="2524"/>
                    </a:lnTo>
                    <a:lnTo>
                      <a:pt x="2864" y="2458"/>
                    </a:lnTo>
                    <a:lnTo>
                      <a:pt x="2849" y="2393"/>
                    </a:lnTo>
                    <a:lnTo>
                      <a:pt x="2834" y="2329"/>
                    </a:lnTo>
                    <a:lnTo>
                      <a:pt x="2819" y="2266"/>
                    </a:lnTo>
                    <a:lnTo>
                      <a:pt x="2804" y="2203"/>
                    </a:lnTo>
                    <a:lnTo>
                      <a:pt x="2789" y="2142"/>
                    </a:lnTo>
                    <a:lnTo>
                      <a:pt x="2774" y="2081"/>
                    </a:lnTo>
                    <a:lnTo>
                      <a:pt x="2759" y="2021"/>
                    </a:lnTo>
                    <a:lnTo>
                      <a:pt x="2744" y="1962"/>
                    </a:lnTo>
                    <a:lnTo>
                      <a:pt x="2730" y="1904"/>
                    </a:lnTo>
                    <a:lnTo>
                      <a:pt x="2715" y="1847"/>
                    </a:lnTo>
                    <a:lnTo>
                      <a:pt x="2700" y="1790"/>
                    </a:lnTo>
                    <a:lnTo>
                      <a:pt x="2685" y="1735"/>
                    </a:lnTo>
                    <a:lnTo>
                      <a:pt x="2670" y="1680"/>
                    </a:lnTo>
                    <a:lnTo>
                      <a:pt x="2655" y="1627"/>
                    </a:lnTo>
                    <a:lnTo>
                      <a:pt x="2640" y="1574"/>
                    </a:lnTo>
                    <a:lnTo>
                      <a:pt x="2625" y="1522"/>
                    </a:lnTo>
                    <a:lnTo>
                      <a:pt x="2610" y="1471"/>
                    </a:lnTo>
                    <a:lnTo>
                      <a:pt x="2596" y="1420"/>
                    </a:lnTo>
                    <a:lnTo>
                      <a:pt x="2581" y="1371"/>
                    </a:lnTo>
                    <a:lnTo>
                      <a:pt x="2566" y="1323"/>
                    </a:lnTo>
                    <a:lnTo>
                      <a:pt x="2551" y="1276"/>
                    </a:lnTo>
                    <a:lnTo>
                      <a:pt x="2536" y="1229"/>
                    </a:lnTo>
                    <a:lnTo>
                      <a:pt x="2521" y="1184"/>
                    </a:lnTo>
                    <a:lnTo>
                      <a:pt x="2507" y="1139"/>
                    </a:lnTo>
                    <a:lnTo>
                      <a:pt x="2492" y="1095"/>
                    </a:lnTo>
                    <a:lnTo>
                      <a:pt x="2477" y="1053"/>
                    </a:lnTo>
                    <a:lnTo>
                      <a:pt x="2463" y="1013"/>
                    </a:lnTo>
                    <a:lnTo>
                      <a:pt x="2446" y="970"/>
                    </a:lnTo>
                    <a:lnTo>
                      <a:pt x="2432" y="931"/>
                    </a:lnTo>
                    <a:lnTo>
                      <a:pt x="2417" y="892"/>
                    </a:lnTo>
                    <a:lnTo>
                      <a:pt x="2403" y="855"/>
                    </a:lnTo>
                    <a:lnTo>
                      <a:pt x="2388" y="818"/>
                    </a:lnTo>
                    <a:lnTo>
                      <a:pt x="2373" y="782"/>
                    </a:lnTo>
                    <a:lnTo>
                      <a:pt x="2358" y="747"/>
                    </a:lnTo>
                    <a:lnTo>
                      <a:pt x="2344" y="713"/>
                    </a:lnTo>
                    <a:lnTo>
                      <a:pt x="2330" y="681"/>
                    </a:lnTo>
                    <a:lnTo>
                      <a:pt x="2315" y="649"/>
                    </a:lnTo>
                    <a:lnTo>
                      <a:pt x="2300" y="618"/>
                    </a:lnTo>
                    <a:lnTo>
                      <a:pt x="2286" y="590"/>
                    </a:lnTo>
                    <a:lnTo>
                      <a:pt x="2271" y="561"/>
                    </a:lnTo>
                    <a:lnTo>
                      <a:pt x="2257" y="533"/>
                    </a:lnTo>
                    <a:lnTo>
                      <a:pt x="2243" y="507"/>
                    </a:lnTo>
                    <a:lnTo>
                      <a:pt x="2228" y="481"/>
                    </a:lnTo>
                    <a:lnTo>
                      <a:pt x="2214" y="457"/>
                    </a:lnTo>
                    <a:lnTo>
                      <a:pt x="2201" y="435"/>
                    </a:lnTo>
                    <a:lnTo>
                      <a:pt x="2186" y="412"/>
                    </a:lnTo>
                    <a:lnTo>
                      <a:pt x="2172" y="391"/>
                    </a:lnTo>
                    <a:lnTo>
                      <a:pt x="2160" y="372"/>
                    </a:lnTo>
                    <a:lnTo>
                      <a:pt x="2145" y="352"/>
                    </a:lnTo>
                    <a:lnTo>
                      <a:pt x="2131" y="334"/>
                    </a:lnTo>
                    <a:lnTo>
                      <a:pt x="2119" y="319"/>
                    </a:lnTo>
                    <a:lnTo>
                      <a:pt x="2104" y="302"/>
                    </a:lnTo>
                    <a:lnTo>
                      <a:pt x="2094" y="289"/>
                    </a:lnTo>
                    <a:lnTo>
                      <a:pt x="2079" y="274"/>
                    </a:lnTo>
                    <a:lnTo>
                      <a:pt x="2069" y="264"/>
                    </a:lnTo>
                    <a:lnTo>
                      <a:pt x="2054" y="251"/>
                    </a:lnTo>
                    <a:lnTo>
                      <a:pt x="2045" y="243"/>
                    </a:lnTo>
                    <a:lnTo>
                      <a:pt x="2030" y="232"/>
                    </a:lnTo>
                    <a:lnTo>
                      <a:pt x="2022" y="226"/>
                    </a:lnTo>
                    <a:lnTo>
                      <a:pt x="2007" y="217"/>
                    </a:lnTo>
                    <a:lnTo>
                      <a:pt x="2001" y="212"/>
                    </a:lnTo>
                    <a:lnTo>
                      <a:pt x="1991" y="208"/>
                    </a:lnTo>
                    <a:lnTo>
                      <a:pt x="1976" y="202"/>
                    </a:lnTo>
                    <a:lnTo>
                      <a:pt x="1972" y="199"/>
                    </a:lnTo>
                    <a:lnTo>
                      <a:pt x="1963" y="197"/>
                    </a:lnTo>
                    <a:lnTo>
                      <a:pt x="1954" y="195"/>
                    </a:lnTo>
                    <a:lnTo>
                      <a:pt x="1945" y="193"/>
                    </a:lnTo>
                    <a:lnTo>
                      <a:pt x="1936" y="192"/>
                    </a:lnTo>
                    <a:lnTo>
                      <a:pt x="1921" y="192"/>
                    </a:lnTo>
                    <a:lnTo>
                      <a:pt x="1919" y="192"/>
                    </a:lnTo>
                    <a:lnTo>
                      <a:pt x="1910" y="193"/>
                    </a:lnTo>
                    <a:lnTo>
                      <a:pt x="1900" y="195"/>
                    </a:lnTo>
                    <a:lnTo>
                      <a:pt x="1896" y="195"/>
                    </a:lnTo>
                    <a:lnTo>
                      <a:pt x="1881" y="201"/>
                    </a:lnTo>
                    <a:lnTo>
                      <a:pt x="1871" y="204"/>
                    </a:lnTo>
                    <a:lnTo>
                      <a:pt x="1861" y="209"/>
                    </a:lnTo>
                    <a:lnTo>
                      <a:pt x="1850" y="215"/>
                    </a:lnTo>
                    <a:lnTo>
                      <a:pt x="1839" y="221"/>
                    </a:lnTo>
                    <a:lnTo>
                      <a:pt x="1830" y="226"/>
                    </a:lnTo>
                    <a:lnTo>
                      <a:pt x="1815" y="238"/>
                    </a:lnTo>
                    <a:lnTo>
                      <a:pt x="1803" y="248"/>
                    </a:lnTo>
                    <a:lnTo>
                      <a:pt x="1793" y="256"/>
                    </a:lnTo>
                    <a:lnTo>
                      <a:pt x="1778" y="271"/>
                    </a:lnTo>
                    <a:lnTo>
                      <a:pt x="1766" y="284"/>
                    </a:lnTo>
                    <a:lnTo>
                      <a:pt x="1754" y="296"/>
                    </a:lnTo>
                    <a:lnTo>
                      <a:pt x="1739" y="314"/>
                    </a:lnTo>
                    <a:lnTo>
                      <a:pt x="1727" y="328"/>
                    </a:lnTo>
                    <a:lnTo>
                      <a:pt x="1712" y="348"/>
                    </a:lnTo>
                    <a:lnTo>
                      <a:pt x="1699" y="366"/>
                    </a:lnTo>
                    <a:lnTo>
                      <a:pt x="1686" y="384"/>
                    </a:lnTo>
                    <a:lnTo>
                      <a:pt x="1671" y="407"/>
                    </a:lnTo>
                    <a:lnTo>
                      <a:pt x="1658" y="427"/>
                    </a:lnTo>
                    <a:lnTo>
                      <a:pt x="1643" y="452"/>
                    </a:lnTo>
                    <a:lnTo>
                      <a:pt x="1629" y="474"/>
                    </a:lnTo>
                    <a:lnTo>
                      <a:pt x="1614" y="501"/>
                    </a:lnTo>
                    <a:lnTo>
                      <a:pt x="1601" y="526"/>
                    </a:lnTo>
                    <a:lnTo>
                      <a:pt x="1586" y="555"/>
                    </a:lnTo>
                    <a:lnTo>
                      <a:pt x="1572" y="581"/>
                    </a:lnTo>
                    <a:lnTo>
                      <a:pt x="1557" y="612"/>
                    </a:lnTo>
                    <a:lnTo>
                      <a:pt x="1543" y="641"/>
                    </a:lnTo>
                    <a:lnTo>
                      <a:pt x="1528" y="674"/>
                    </a:lnTo>
                    <a:lnTo>
                      <a:pt x="1514" y="705"/>
                    </a:lnTo>
                    <a:lnTo>
                      <a:pt x="1499" y="740"/>
                    </a:lnTo>
                    <a:lnTo>
                      <a:pt x="1484" y="774"/>
                    </a:lnTo>
                    <a:lnTo>
                      <a:pt x="1470" y="809"/>
                    </a:lnTo>
                    <a:lnTo>
                      <a:pt x="1455" y="847"/>
                    </a:lnTo>
                    <a:lnTo>
                      <a:pt x="1440" y="884"/>
                    </a:lnTo>
                    <a:lnTo>
                      <a:pt x="1425" y="922"/>
                    </a:lnTo>
                    <a:lnTo>
                      <a:pt x="1411" y="961"/>
                    </a:lnTo>
                    <a:lnTo>
                      <a:pt x="1396" y="1001"/>
                    </a:lnTo>
                    <a:lnTo>
                      <a:pt x="1381" y="1044"/>
                    </a:lnTo>
                    <a:lnTo>
                      <a:pt x="1366" y="1086"/>
                    </a:lnTo>
                    <a:lnTo>
                      <a:pt x="1352" y="1130"/>
                    </a:lnTo>
                    <a:lnTo>
                      <a:pt x="1337" y="1175"/>
                    </a:lnTo>
                    <a:lnTo>
                      <a:pt x="1322" y="1219"/>
                    </a:lnTo>
                    <a:lnTo>
                      <a:pt x="1307" y="1265"/>
                    </a:lnTo>
                    <a:lnTo>
                      <a:pt x="1292" y="1315"/>
                    </a:lnTo>
                    <a:lnTo>
                      <a:pt x="1276" y="1360"/>
                    </a:lnTo>
                    <a:lnTo>
                      <a:pt x="1261" y="1410"/>
                    </a:lnTo>
                    <a:lnTo>
                      <a:pt x="1247" y="1459"/>
                    </a:lnTo>
                    <a:lnTo>
                      <a:pt x="1232" y="1511"/>
                    </a:lnTo>
                    <a:lnTo>
                      <a:pt x="1217" y="1563"/>
                    </a:lnTo>
                    <a:lnTo>
                      <a:pt x="1202" y="1615"/>
                    </a:lnTo>
                    <a:lnTo>
                      <a:pt x="1187" y="1669"/>
                    </a:lnTo>
                    <a:lnTo>
                      <a:pt x="1172" y="1723"/>
                    </a:lnTo>
                    <a:lnTo>
                      <a:pt x="1157" y="1779"/>
                    </a:lnTo>
                    <a:lnTo>
                      <a:pt x="1142" y="1835"/>
                    </a:lnTo>
                    <a:lnTo>
                      <a:pt x="1127" y="1893"/>
                    </a:lnTo>
                    <a:lnTo>
                      <a:pt x="1113" y="1950"/>
                    </a:lnTo>
                    <a:lnTo>
                      <a:pt x="1098" y="2009"/>
                    </a:lnTo>
                    <a:lnTo>
                      <a:pt x="1083" y="2068"/>
                    </a:lnTo>
                    <a:lnTo>
                      <a:pt x="1068" y="2129"/>
                    </a:lnTo>
                    <a:lnTo>
                      <a:pt x="1053" y="2191"/>
                    </a:lnTo>
                    <a:lnTo>
                      <a:pt x="1038" y="2252"/>
                    </a:lnTo>
                    <a:lnTo>
                      <a:pt x="1023" y="2316"/>
                    </a:lnTo>
                    <a:lnTo>
                      <a:pt x="1008" y="2380"/>
                    </a:lnTo>
                    <a:lnTo>
                      <a:pt x="993" y="2445"/>
                    </a:lnTo>
                    <a:lnTo>
                      <a:pt x="978" y="2511"/>
                    </a:lnTo>
                    <a:lnTo>
                      <a:pt x="963" y="2576"/>
                    </a:lnTo>
                    <a:lnTo>
                      <a:pt x="948" y="2644"/>
                    </a:lnTo>
                    <a:lnTo>
                      <a:pt x="933" y="2712"/>
                    </a:lnTo>
                    <a:lnTo>
                      <a:pt x="918" y="2781"/>
                    </a:lnTo>
                    <a:lnTo>
                      <a:pt x="903" y="2849"/>
                    </a:lnTo>
                    <a:lnTo>
                      <a:pt x="888" y="2920"/>
                    </a:lnTo>
                    <a:lnTo>
                      <a:pt x="873" y="2991"/>
                    </a:lnTo>
                    <a:lnTo>
                      <a:pt x="859" y="3063"/>
                    </a:lnTo>
                    <a:lnTo>
                      <a:pt x="844" y="3136"/>
                    </a:lnTo>
                    <a:lnTo>
                      <a:pt x="829" y="3209"/>
                    </a:lnTo>
                    <a:lnTo>
                      <a:pt x="814" y="3282"/>
                    </a:lnTo>
                    <a:lnTo>
                      <a:pt x="799" y="3357"/>
                    </a:lnTo>
                    <a:lnTo>
                      <a:pt x="784" y="3433"/>
                    </a:lnTo>
                    <a:lnTo>
                      <a:pt x="769" y="3509"/>
                    </a:lnTo>
                    <a:lnTo>
                      <a:pt x="754" y="3586"/>
                    </a:lnTo>
                    <a:lnTo>
                      <a:pt x="739" y="3664"/>
                    </a:lnTo>
                    <a:lnTo>
                      <a:pt x="724" y="3741"/>
                    </a:lnTo>
                    <a:lnTo>
                      <a:pt x="709" y="3820"/>
                    </a:lnTo>
                    <a:lnTo>
                      <a:pt x="694" y="3900"/>
                    </a:lnTo>
                    <a:lnTo>
                      <a:pt x="679" y="3980"/>
                    </a:lnTo>
                    <a:lnTo>
                      <a:pt x="664" y="4061"/>
                    </a:lnTo>
                    <a:lnTo>
                      <a:pt x="649" y="4142"/>
                    </a:lnTo>
                    <a:lnTo>
                      <a:pt x="634" y="4225"/>
                    </a:lnTo>
                    <a:lnTo>
                      <a:pt x="619" y="4309"/>
                    </a:lnTo>
                    <a:lnTo>
                      <a:pt x="603" y="4390"/>
                    </a:lnTo>
                    <a:lnTo>
                      <a:pt x="588" y="4474"/>
                    </a:lnTo>
                    <a:lnTo>
                      <a:pt x="573" y="4559"/>
                    </a:lnTo>
                    <a:lnTo>
                      <a:pt x="558" y="4644"/>
                    </a:lnTo>
                    <a:lnTo>
                      <a:pt x="543" y="4730"/>
                    </a:lnTo>
                    <a:lnTo>
                      <a:pt x="528" y="4817"/>
                    </a:lnTo>
                    <a:lnTo>
                      <a:pt x="513" y="4904"/>
                    </a:lnTo>
                    <a:lnTo>
                      <a:pt x="498" y="4991"/>
                    </a:lnTo>
                    <a:lnTo>
                      <a:pt x="483" y="5078"/>
                    </a:lnTo>
                    <a:lnTo>
                      <a:pt x="468" y="5167"/>
                    </a:lnTo>
                    <a:lnTo>
                      <a:pt x="453" y="5256"/>
                    </a:lnTo>
                    <a:lnTo>
                      <a:pt x="438" y="5346"/>
                    </a:lnTo>
                    <a:lnTo>
                      <a:pt x="423" y="5436"/>
                    </a:lnTo>
                    <a:lnTo>
                      <a:pt x="408" y="5527"/>
                    </a:lnTo>
                    <a:lnTo>
                      <a:pt x="393" y="5618"/>
                    </a:lnTo>
                    <a:lnTo>
                      <a:pt x="378" y="5710"/>
                    </a:lnTo>
                    <a:lnTo>
                      <a:pt x="363" y="5802"/>
                    </a:lnTo>
                    <a:lnTo>
                      <a:pt x="348" y="5894"/>
                    </a:lnTo>
                    <a:lnTo>
                      <a:pt x="333" y="5987"/>
                    </a:lnTo>
                    <a:lnTo>
                      <a:pt x="318" y="6081"/>
                    </a:lnTo>
                    <a:lnTo>
                      <a:pt x="303" y="6175"/>
                    </a:lnTo>
                    <a:lnTo>
                      <a:pt x="288" y="6268"/>
                    </a:lnTo>
                    <a:lnTo>
                      <a:pt x="273" y="6363"/>
                    </a:lnTo>
                    <a:lnTo>
                      <a:pt x="258" y="6458"/>
                    </a:lnTo>
                    <a:lnTo>
                      <a:pt x="243" y="6554"/>
                    </a:lnTo>
                    <a:lnTo>
                      <a:pt x="228" y="6650"/>
                    </a:lnTo>
                    <a:lnTo>
                      <a:pt x="213" y="6746"/>
                    </a:lnTo>
                    <a:lnTo>
                      <a:pt x="198" y="6843"/>
                    </a:lnTo>
                    <a:cubicBezTo>
                      <a:pt x="190" y="6896"/>
                      <a:pt x="141" y="6931"/>
                      <a:pt x="89" y="6923"/>
                    </a:cubicBezTo>
                    <a:cubicBezTo>
                      <a:pt x="36" y="6915"/>
                      <a:pt x="0" y="6866"/>
                      <a:pt x="9" y="6814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2" name="Freeform 13"/>
              <p:cNvSpPr>
                <a:spLocks/>
              </p:cNvSpPr>
              <p:nvPr/>
            </p:nvSpPr>
            <p:spPr bwMode="auto">
              <a:xfrm>
                <a:off x="9915979" y="3171746"/>
                <a:ext cx="743026" cy="350603"/>
              </a:xfrm>
              <a:custGeom>
                <a:avLst/>
                <a:gdLst>
                  <a:gd name="T0" fmla="*/ 311 w 10201"/>
                  <a:gd name="T1" fmla="*/ 2229 h 20885"/>
                  <a:gd name="T2" fmla="*/ 629 w 10201"/>
                  <a:gd name="T3" fmla="*/ 1083 h 20885"/>
                  <a:gd name="T4" fmla="*/ 953 w 10201"/>
                  <a:gd name="T5" fmla="*/ 336 h 20885"/>
                  <a:gd name="T6" fmla="*/ 1326 w 10201"/>
                  <a:gd name="T7" fmla="*/ 7 h 20885"/>
                  <a:gd name="T8" fmla="*/ 1740 w 10201"/>
                  <a:gd name="T9" fmla="*/ 207 h 20885"/>
                  <a:gd name="T10" fmla="*/ 2071 w 10201"/>
                  <a:gd name="T11" fmla="*/ 851 h 20885"/>
                  <a:gd name="T12" fmla="*/ 2390 w 10201"/>
                  <a:gd name="T13" fmla="*/ 1895 h 20885"/>
                  <a:gd name="T14" fmla="*/ 2707 w 10201"/>
                  <a:gd name="T15" fmla="*/ 3310 h 20885"/>
                  <a:gd name="T16" fmla="*/ 3023 w 10201"/>
                  <a:gd name="T17" fmla="*/ 5036 h 20885"/>
                  <a:gd name="T18" fmla="*/ 3338 w 10201"/>
                  <a:gd name="T19" fmla="*/ 6998 h 20885"/>
                  <a:gd name="T20" fmla="*/ 3654 w 10201"/>
                  <a:gd name="T21" fmla="*/ 9109 h 20885"/>
                  <a:gd name="T22" fmla="*/ 3969 w 10201"/>
                  <a:gd name="T23" fmla="*/ 11277 h 20885"/>
                  <a:gd name="T24" fmla="*/ 4285 w 10201"/>
                  <a:gd name="T25" fmla="*/ 13407 h 20885"/>
                  <a:gd name="T26" fmla="*/ 4600 w 10201"/>
                  <a:gd name="T27" fmla="*/ 15406 h 20885"/>
                  <a:gd name="T28" fmla="*/ 4916 w 10201"/>
                  <a:gd name="T29" fmla="*/ 17184 h 20885"/>
                  <a:gd name="T30" fmla="*/ 5230 w 10201"/>
                  <a:gd name="T31" fmla="*/ 18665 h 20885"/>
                  <a:gd name="T32" fmla="*/ 5544 w 10201"/>
                  <a:gd name="T33" fmla="*/ 19779 h 20885"/>
                  <a:gd name="T34" fmla="*/ 5849 w 10201"/>
                  <a:gd name="T35" fmla="*/ 20469 h 20885"/>
                  <a:gd name="T36" fmla="*/ 6095 w 10201"/>
                  <a:gd name="T37" fmla="*/ 20692 h 20885"/>
                  <a:gd name="T38" fmla="*/ 6323 w 10201"/>
                  <a:gd name="T39" fmla="*/ 20541 h 20885"/>
                  <a:gd name="T40" fmla="*/ 6624 w 10201"/>
                  <a:gd name="T41" fmla="*/ 19934 h 20885"/>
                  <a:gd name="T42" fmla="*/ 6936 w 10201"/>
                  <a:gd name="T43" fmla="*/ 18892 h 20885"/>
                  <a:gd name="T44" fmla="*/ 7250 w 10201"/>
                  <a:gd name="T45" fmla="*/ 17473 h 20885"/>
                  <a:gd name="T46" fmla="*/ 7566 w 10201"/>
                  <a:gd name="T47" fmla="*/ 15742 h 20885"/>
                  <a:gd name="T48" fmla="*/ 7881 w 10201"/>
                  <a:gd name="T49" fmla="*/ 13777 h 20885"/>
                  <a:gd name="T50" fmla="*/ 8196 w 10201"/>
                  <a:gd name="T51" fmla="*/ 11663 h 20885"/>
                  <a:gd name="T52" fmla="*/ 8511 w 10201"/>
                  <a:gd name="T53" fmla="*/ 9495 h 20885"/>
                  <a:gd name="T54" fmla="*/ 8828 w 10201"/>
                  <a:gd name="T55" fmla="*/ 7366 h 20885"/>
                  <a:gd name="T56" fmla="*/ 9143 w 10201"/>
                  <a:gd name="T57" fmla="*/ 5372 h 20885"/>
                  <a:gd name="T58" fmla="*/ 9459 w 10201"/>
                  <a:gd name="T59" fmla="*/ 3598 h 20885"/>
                  <a:gd name="T60" fmla="*/ 9775 w 10201"/>
                  <a:gd name="T61" fmla="*/ 2123 h 20885"/>
                  <a:gd name="T62" fmla="*/ 10126 w 10201"/>
                  <a:gd name="T63" fmla="*/ 1544 h 20885"/>
                  <a:gd name="T64" fmla="*/ 9812 w 10201"/>
                  <a:gd name="T65" fmla="*/ 2825 h 20885"/>
                  <a:gd name="T66" fmla="*/ 9497 w 10201"/>
                  <a:gd name="T67" fmla="*/ 4444 h 20885"/>
                  <a:gd name="T68" fmla="*/ 9182 w 10201"/>
                  <a:gd name="T69" fmla="*/ 6329 h 20885"/>
                  <a:gd name="T70" fmla="*/ 8866 w 10201"/>
                  <a:gd name="T71" fmla="*/ 8396 h 20885"/>
                  <a:gd name="T72" fmla="*/ 8551 w 10201"/>
                  <a:gd name="T73" fmla="*/ 10555 h 20885"/>
                  <a:gd name="T74" fmla="*/ 8236 w 10201"/>
                  <a:gd name="T75" fmla="*/ 12711 h 20885"/>
                  <a:gd name="T76" fmla="*/ 7920 w 10201"/>
                  <a:gd name="T77" fmla="*/ 14767 h 20885"/>
                  <a:gd name="T78" fmla="*/ 7605 w 10201"/>
                  <a:gd name="T79" fmla="*/ 16635 h 20885"/>
                  <a:gd name="T80" fmla="*/ 7288 w 10201"/>
                  <a:gd name="T81" fmla="*/ 18233 h 20885"/>
                  <a:gd name="T82" fmla="*/ 6971 w 10201"/>
                  <a:gd name="T83" fmla="*/ 19494 h 20885"/>
                  <a:gd name="T84" fmla="*/ 6649 w 10201"/>
                  <a:gd name="T85" fmla="*/ 20366 h 20885"/>
                  <a:gd name="T86" fmla="*/ 6298 w 10201"/>
                  <a:gd name="T87" fmla="*/ 20829 h 20885"/>
                  <a:gd name="T88" fmla="*/ 5870 w 10201"/>
                  <a:gd name="T89" fmla="*/ 20789 h 20885"/>
                  <a:gd name="T90" fmla="*/ 5530 w 10201"/>
                  <a:gd name="T91" fmla="*/ 20274 h 20885"/>
                  <a:gd name="T92" fmla="*/ 5209 w 10201"/>
                  <a:gd name="T93" fmla="*/ 19350 h 20885"/>
                  <a:gd name="T94" fmla="*/ 4893 w 10201"/>
                  <a:gd name="T95" fmla="*/ 18042 h 20885"/>
                  <a:gd name="T96" fmla="*/ 4576 w 10201"/>
                  <a:gd name="T97" fmla="*/ 16404 h 20885"/>
                  <a:gd name="T98" fmla="*/ 4261 w 10201"/>
                  <a:gd name="T99" fmla="*/ 14506 h 20885"/>
                  <a:gd name="T100" fmla="*/ 3944 w 10201"/>
                  <a:gd name="T101" fmla="*/ 12431 h 20885"/>
                  <a:gd name="T102" fmla="*/ 3629 w 10201"/>
                  <a:gd name="T103" fmla="*/ 10270 h 20885"/>
                  <a:gd name="T104" fmla="*/ 3315 w 10201"/>
                  <a:gd name="T105" fmla="*/ 8119 h 20885"/>
                  <a:gd name="T106" fmla="*/ 2999 w 10201"/>
                  <a:gd name="T107" fmla="*/ 6070 h 20885"/>
                  <a:gd name="T108" fmla="*/ 2684 w 10201"/>
                  <a:gd name="T109" fmla="*/ 4215 h 20885"/>
                  <a:gd name="T110" fmla="*/ 2369 w 10201"/>
                  <a:gd name="T111" fmla="*/ 2636 h 20885"/>
                  <a:gd name="T112" fmla="*/ 2056 w 10201"/>
                  <a:gd name="T113" fmla="*/ 1405 h 20885"/>
                  <a:gd name="T114" fmla="*/ 1746 w 10201"/>
                  <a:gd name="T115" fmla="*/ 581 h 20885"/>
                  <a:gd name="T116" fmla="*/ 1471 w 10201"/>
                  <a:gd name="T117" fmla="*/ 216 h 20885"/>
                  <a:gd name="T118" fmla="*/ 1266 w 10201"/>
                  <a:gd name="T119" fmla="*/ 250 h 20885"/>
                  <a:gd name="T120" fmla="*/ 974 w 10201"/>
                  <a:gd name="T121" fmla="*/ 716 h 20885"/>
                  <a:gd name="T122" fmla="*/ 662 w 10201"/>
                  <a:gd name="T123" fmla="*/ 1632 h 20885"/>
                  <a:gd name="T124" fmla="*/ 348 w 10201"/>
                  <a:gd name="T125" fmla="*/ 2942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01" h="20885">
                    <a:moveTo>
                      <a:pt x="10" y="3651"/>
                    </a:moveTo>
                    <a:lnTo>
                      <a:pt x="25" y="3574"/>
                    </a:lnTo>
                    <a:lnTo>
                      <a:pt x="40" y="3496"/>
                    </a:lnTo>
                    <a:lnTo>
                      <a:pt x="55" y="3420"/>
                    </a:lnTo>
                    <a:lnTo>
                      <a:pt x="70" y="3344"/>
                    </a:lnTo>
                    <a:lnTo>
                      <a:pt x="85" y="3269"/>
                    </a:lnTo>
                    <a:lnTo>
                      <a:pt x="100" y="3194"/>
                    </a:lnTo>
                    <a:lnTo>
                      <a:pt x="115" y="3120"/>
                    </a:lnTo>
                    <a:lnTo>
                      <a:pt x="130" y="3047"/>
                    </a:lnTo>
                    <a:lnTo>
                      <a:pt x="145" y="2975"/>
                    </a:lnTo>
                    <a:lnTo>
                      <a:pt x="160" y="2903"/>
                    </a:lnTo>
                    <a:lnTo>
                      <a:pt x="176" y="2832"/>
                    </a:lnTo>
                    <a:lnTo>
                      <a:pt x="191" y="2762"/>
                    </a:lnTo>
                    <a:lnTo>
                      <a:pt x="206" y="2693"/>
                    </a:lnTo>
                    <a:lnTo>
                      <a:pt x="221" y="2624"/>
                    </a:lnTo>
                    <a:lnTo>
                      <a:pt x="236" y="2556"/>
                    </a:lnTo>
                    <a:lnTo>
                      <a:pt x="251" y="2489"/>
                    </a:lnTo>
                    <a:lnTo>
                      <a:pt x="266" y="2423"/>
                    </a:lnTo>
                    <a:lnTo>
                      <a:pt x="281" y="2357"/>
                    </a:lnTo>
                    <a:lnTo>
                      <a:pt x="296" y="2293"/>
                    </a:lnTo>
                    <a:lnTo>
                      <a:pt x="311" y="2229"/>
                    </a:lnTo>
                    <a:lnTo>
                      <a:pt x="326" y="2166"/>
                    </a:lnTo>
                    <a:lnTo>
                      <a:pt x="341" y="2104"/>
                    </a:lnTo>
                    <a:lnTo>
                      <a:pt x="356" y="2043"/>
                    </a:lnTo>
                    <a:lnTo>
                      <a:pt x="371" y="1982"/>
                    </a:lnTo>
                    <a:lnTo>
                      <a:pt x="386" y="1922"/>
                    </a:lnTo>
                    <a:lnTo>
                      <a:pt x="401" y="1863"/>
                    </a:lnTo>
                    <a:lnTo>
                      <a:pt x="417" y="1804"/>
                    </a:lnTo>
                    <a:lnTo>
                      <a:pt x="432" y="1748"/>
                    </a:lnTo>
                    <a:lnTo>
                      <a:pt x="447" y="1691"/>
                    </a:lnTo>
                    <a:lnTo>
                      <a:pt x="462" y="1635"/>
                    </a:lnTo>
                    <a:lnTo>
                      <a:pt x="477" y="1581"/>
                    </a:lnTo>
                    <a:lnTo>
                      <a:pt x="492" y="1527"/>
                    </a:lnTo>
                    <a:lnTo>
                      <a:pt x="507" y="1474"/>
                    </a:lnTo>
                    <a:lnTo>
                      <a:pt x="522" y="1422"/>
                    </a:lnTo>
                    <a:lnTo>
                      <a:pt x="537" y="1371"/>
                    </a:lnTo>
                    <a:lnTo>
                      <a:pt x="553" y="1321"/>
                    </a:lnTo>
                    <a:lnTo>
                      <a:pt x="568" y="1271"/>
                    </a:lnTo>
                    <a:lnTo>
                      <a:pt x="583" y="1223"/>
                    </a:lnTo>
                    <a:lnTo>
                      <a:pt x="600" y="1174"/>
                    </a:lnTo>
                    <a:lnTo>
                      <a:pt x="614" y="1129"/>
                    </a:lnTo>
                    <a:lnTo>
                      <a:pt x="629" y="1083"/>
                    </a:lnTo>
                    <a:lnTo>
                      <a:pt x="645" y="1038"/>
                    </a:lnTo>
                    <a:lnTo>
                      <a:pt x="660" y="994"/>
                    </a:lnTo>
                    <a:lnTo>
                      <a:pt x="675" y="951"/>
                    </a:lnTo>
                    <a:lnTo>
                      <a:pt x="690" y="909"/>
                    </a:lnTo>
                    <a:lnTo>
                      <a:pt x="706" y="868"/>
                    </a:lnTo>
                    <a:lnTo>
                      <a:pt x="721" y="828"/>
                    </a:lnTo>
                    <a:lnTo>
                      <a:pt x="736" y="788"/>
                    </a:lnTo>
                    <a:lnTo>
                      <a:pt x="751" y="750"/>
                    </a:lnTo>
                    <a:lnTo>
                      <a:pt x="767" y="712"/>
                    </a:lnTo>
                    <a:lnTo>
                      <a:pt x="782" y="676"/>
                    </a:lnTo>
                    <a:lnTo>
                      <a:pt x="797" y="641"/>
                    </a:lnTo>
                    <a:lnTo>
                      <a:pt x="813" y="606"/>
                    </a:lnTo>
                    <a:lnTo>
                      <a:pt x="829" y="572"/>
                    </a:lnTo>
                    <a:lnTo>
                      <a:pt x="844" y="540"/>
                    </a:lnTo>
                    <a:lnTo>
                      <a:pt x="859" y="508"/>
                    </a:lnTo>
                    <a:lnTo>
                      <a:pt x="875" y="477"/>
                    </a:lnTo>
                    <a:lnTo>
                      <a:pt x="890" y="446"/>
                    </a:lnTo>
                    <a:lnTo>
                      <a:pt x="907" y="417"/>
                    </a:lnTo>
                    <a:lnTo>
                      <a:pt x="922" y="390"/>
                    </a:lnTo>
                    <a:lnTo>
                      <a:pt x="937" y="362"/>
                    </a:lnTo>
                    <a:lnTo>
                      <a:pt x="953" y="336"/>
                    </a:lnTo>
                    <a:lnTo>
                      <a:pt x="969" y="311"/>
                    </a:lnTo>
                    <a:lnTo>
                      <a:pt x="985" y="286"/>
                    </a:lnTo>
                    <a:lnTo>
                      <a:pt x="1002" y="262"/>
                    </a:lnTo>
                    <a:lnTo>
                      <a:pt x="1017" y="241"/>
                    </a:lnTo>
                    <a:lnTo>
                      <a:pt x="1034" y="219"/>
                    </a:lnTo>
                    <a:lnTo>
                      <a:pt x="1050" y="198"/>
                    </a:lnTo>
                    <a:lnTo>
                      <a:pt x="1068" y="177"/>
                    </a:lnTo>
                    <a:lnTo>
                      <a:pt x="1083" y="160"/>
                    </a:lnTo>
                    <a:lnTo>
                      <a:pt x="1100" y="142"/>
                    </a:lnTo>
                    <a:lnTo>
                      <a:pt x="1120" y="123"/>
                    </a:lnTo>
                    <a:lnTo>
                      <a:pt x="1135" y="109"/>
                    </a:lnTo>
                    <a:lnTo>
                      <a:pt x="1153" y="94"/>
                    </a:lnTo>
                    <a:lnTo>
                      <a:pt x="1174" y="78"/>
                    </a:lnTo>
                    <a:lnTo>
                      <a:pt x="1189" y="67"/>
                    </a:lnTo>
                    <a:lnTo>
                      <a:pt x="1211" y="53"/>
                    </a:lnTo>
                    <a:lnTo>
                      <a:pt x="1226" y="44"/>
                    </a:lnTo>
                    <a:lnTo>
                      <a:pt x="1250" y="32"/>
                    </a:lnTo>
                    <a:lnTo>
                      <a:pt x="1265" y="25"/>
                    </a:lnTo>
                    <a:lnTo>
                      <a:pt x="1290" y="16"/>
                    </a:lnTo>
                    <a:lnTo>
                      <a:pt x="1311" y="11"/>
                    </a:lnTo>
                    <a:lnTo>
                      <a:pt x="1326" y="7"/>
                    </a:lnTo>
                    <a:lnTo>
                      <a:pt x="1355" y="2"/>
                    </a:lnTo>
                    <a:lnTo>
                      <a:pt x="1375" y="1"/>
                    </a:lnTo>
                    <a:lnTo>
                      <a:pt x="1396" y="0"/>
                    </a:lnTo>
                    <a:lnTo>
                      <a:pt x="1411" y="0"/>
                    </a:lnTo>
                    <a:lnTo>
                      <a:pt x="1439" y="3"/>
                    </a:lnTo>
                    <a:lnTo>
                      <a:pt x="1460" y="7"/>
                    </a:lnTo>
                    <a:lnTo>
                      <a:pt x="1481" y="13"/>
                    </a:lnTo>
                    <a:lnTo>
                      <a:pt x="1502" y="19"/>
                    </a:lnTo>
                    <a:lnTo>
                      <a:pt x="1522" y="27"/>
                    </a:lnTo>
                    <a:lnTo>
                      <a:pt x="1542" y="36"/>
                    </a:lnTo>
                    <a:lnTo>
                      <a:pt x="1562" y="47"/>
                    </a:lnTo>
                    <a:lnTo>
                      <a:pt x="1581" y="58"/>
                    </a:lnTo>
                    <a:lnTo>
                      <a:pt x="1600" y="71"/>
                    </a:lnTo>
                    <a:lnTo>
                      <a:pt x="1618" y="84"/>
                    </a:lnTo>
                    <a:lnTo>
                      <a:pt x="1636" y="99"/>
                    </a:lnTo>
                    <a:lnTo>
                      <a:pt x="1657" y="117"/>
                    </a:lnTo>
                    <a:lnTo>
                      <a:pt x="1672" y="131"/>
                    </a:lnTo>
                    <a:lnTo>
                      <a:pt x="1689" y="149"/>
                    </a:lnTo>
                    <a:lnTo>
                      <a:pt x="1707" y="167"/>
                    </a:lnTo>
                    <a:lnTo>
                      <a:pt x="1725" y="189"/>
                    </a:lnTo>
                    <a:lnTo>
                      <a:pt x="1740" y="207"/>
                    </a:lnTo>
                    <a:lnTo>
                      <a:pt x="1757" y="228"/>
                    </a:lnTo>
                    <a:lnTo>
                      <a:pt x="1775" y="253"/>
                    </a:lnTo>
                    <a:lnTo>
                      <a:pt x="1790" y="274"/>
                    </a:lnTo>
                    <a:lnTo>
                      <a:pt x="1806" y="297"/>
                    </a:lnTo>
                    <a:lnTo>
                      <a:pt x="1823" y="325"/>
                    </a:lnTo>
                    <a:lnTo>
                      <a:pt x="1838" y="349"/>
                    </a:lnTo>
                    <a:lnTo>
                      <a:pt x="1854" y="375"/>
                    </a:lnTo>
                    <a:lnTo>
                      <a:pt x="1870" y="405"/>
                    </a:lnTo>
                    <a:lnTo>
                      <a:pt x="1885" y="432"/>
                    </a:lnTo>
                    <a:lnTo>
                      <a:pt x="1902" y="463"/>
                    </a:lnTo>
                    <a:lnTo>
                      <a:pt x="1917" y="492"/>
                    </a:lnTo>
                    <a:lnTo>
                      <a:pt x="1932" y="524"/>
                    </a:lnTo>
                    <a:lnTo>
                      <a:pt x="1948" y="558"/>
                    </a:lnTo>
                    <a:lnTo>
                      <a:pt x="1963" y="590"/>
                    </a:lnTo>
                    <a:lnTo>
                      <a:pt x="1979" y="624"/>
                    </a:lnTo>
                    <a:lnTo>
                      <a:pt x="1995" y="661"/>
                    </a:lnTo>
                    <a:lnTo>
                      <a:pt x="2010" y="696"/>
                    </a:lnTo>
                    <a:lnTo>
                      <a:pt x="2025" y="733"/>
                    </a:lnTo>
                    <a:lnTo>
                      <a:pt x="2040" y="770"/>
                    </a:lnTo>
                    <a:lnTo>
                      <a:pt x="2056" y="809"/>
                    </a:lnTo>
                    <a:lnTo>
                      <a:pt x="2071" y="851"/>
                    </a:lnTo>
                    <a:lnTo>
                      <a:pt x="2086" y="891"/>
                    </a:lnTo>
                    <a:lnTo>
                      <a:pt x="2102" y="932"/>
                    </a:lnTo>
                    <a:lnTo>
                      <a:pt x="2117" y="975"/>
                    </a:lnTo>
                    <a:lnTo>
                      <a:pt x="2132" y="1017"/>
                    </a:lnTo>
                    <a:lnTo>
                      <a:pt x="2148" y="1062"/>
                    </a:lnTo>
                    <a:lnTo>
                      <a:pt x="2164" y="1108"/>
                    </a:lnTo>
                    <a:lnTo>
                      <a:pt x="2179" y="1155"/>
                    </a:lnTo>
                    <a:lnTo>
                      <a:pt x="2194" y="1202"/>
                    </a:lnTo>
                    <a:lnTo>
                      <a:pt x="2209" y="1249"/>
                    </a:lnTo>
                    <a:lnTo>
                      <a:pt x="2224" y="1299"/>
                    </a:lnTo>
                    <a:lnTo>
                      <a:pt x="2239" y="1348"/>
                    </a:lnTo>
                    <a:lnTo>
                      <a:pt x="2254" y="1399"/>
                    </a:lnTo>
                    <a:lnTo>
                      <a:pt x="2270" y="1452"/>
                    </a:lnTo>
                    <a:lnTo>
                      <a:pt x="2285" y="1504"/>
                    </a:lnTo>
                    <a:lnTo>
                      <a:pt x="2300" y="1557"/>
                    </a:lnTo>
                    <a:lnTo>
                      <a:pt x="2315" y="1612"/>
                    </a:lnTo>
                    <a:lnTo>
                      <a:pt x="2330" y="1666"/>
                    </a:lnTo>
                    <a:lnTo>
                      <a:pt x="2345" y="1723"/>
                    </a:lnTo>
                    <a:lnTo>
                      <a:pt x="2360" y="1780"/>
                    </a:lnTo>
                    <a:lnTo>
                      <a:pt x="2375" y="1837"/>
                    </a:lnTo>
                    <a:lnTo>
                      <a:pt x="2390" y="1895"/>
                    </a:lnTo>
                    <a:lnTo>
                      <a:pt x="2406" y="1955"/>
                    </a:lnTo>
                    <a:lnTo>
                      <a:pt x="2421" y="2015"/>
                    </a:lnTo>
                    <a:lnTo>
                      <a:pt x="2436" y="2077"/>
                    </a:lnTo>
                    <a:lnTo>
                      <a:pt x="2451" y="2139"/>
                    </a:lnTo>
                    <a:lnTo>
                      <a:pt x="2466" y="2201"/>
                    </a:lnTo>
                    <a:lnTo>
                      <a:pt x="2481" y="2264"/>
                    </a:lnTo>
                    <a:lnTo>
                      <a:pt x="2496" y="2329"/>
                    </a:lnTo>
                    <a:lnTo>
                      <a:pt x="2511" y="2394"/>
                    </a:lnTo>
                    <a:lnTo>
                      <a:pt x="2526" y="2460"/>
                    </a:lnTo>
                    <a:lnTo>
                      <a:pt x="2541" y="2526"/>
                    </a:lnTo>
                    <a:lnTo>
                      <a:pt x="2556" y="2595"/>
                    </a:lnTo>
                    <a:lnTo>
                      <a:pt x="2571" y="2663"/>
                    </a:lnTo>
                    <a:lnTo>
                      <a:pt x="2586" y="2732"/>
                    </a:lnTo>
                    <a:lnTo>
                      <a:pt x="2601" y="2801"/>
                    </a:lnTo>
                    <a:lnTo>
                      <a:pt x="2616" y="2873"/>
                    </a:lnTo>
                    <a:lnTo>
                      <a:pt x="2631" y="2944"/>
                    </a:lnTo>
                    <a:lnTo>
                      <a:pt x="2646" y="3016"/>
                    </a:lnTo>
                    <a:lnTo>
                      <a:pt x="2661" y="3088"/>
                    </a:lnTo>
                    <a:lnTo>
                      <a:pt x="2677" y="3162"/>
                    </a:lnTo>
                    <a:lnTo>
                      <a:pt x="2692" y="3236"/>
                    </a:lnTo>
                    <a:lnTo>
                      <a:pt x="2707" y="3310"/>
                    </a:lnTo>
                    <a:lnTo>
                      <a:pt x="2722" y="3387"/>
                    </a:lnTo>
                    <a:lnTo>
                      <a:pt x="2737" y="3463"/>
                    </a:lnTo>
                    <a:lnTo>
                      <a:pt x="2752" y="3540"/>
                    </a:lnTo>
                    <a:lnTo>
                      <a:pt x="2767" y="3618"/>
                    </a:lnTo>
                    <a:lnTo>
                      <a:pt x="2782" y="3696"/>
                    </a:lnTo>
                    <a:lnTo>
                      <a:pt x="2797" y="3776"/>
                    </a:lnTo>
                    <a:lnTo>
                      <a:pt x="2813" y="3853"/>
                    </a:lnTo>
                    <a:lnTo>
                      <a:pt x="2828" y="3936"/>
                    </a:lnTo>
                    <a:lnTo>
                      <a:pt x="2843" y="4017"/>
                    </a:lnTo>
                    <a:lnTo>
                      <a:pt x="2858" y="4098"/>
                    </a:lnTo>
                    <a:lnTo>
                      <a:pt x="2873" y="4180"/>
                    </a:lnTo>
                    <a:lnTo>
                      <a:pt x="2888" y="4263"/>
                    </a:lnTo>
                    <a:lnTo>
                      <a:pt x="2903" y="4346"/>
                    </a:lnTo>
                    <a:lnTo>
                      <a:pt x="2918" y="4432"/>
                    </a:lnTo>
                    <a:lnTo>
                      <a:pt x="2933" y="4516"/>
                    </a:lnTo>
                    <a:lnTo>
                      <a:pt x="2948" y="4601"/>
                    </a:lnTo>
                    <a:lnTo>
                      <a:pt x="2963" y="4687"/>
                    </a:lnTo>
                    <a:lnTo>
                      <a:pt x="2978" y="4774"/>
                    </a:lnTo>
                    <a:lnTo>
                      <a:pt x="2993" y="4860"/>
                    </a:lnTo>
                    <a:lnTo>
                      <a:pt x="3008" y="4948"/>
                    </a:lnTo>
                    <a:lnTo>
                      <a:pt x="3023" y="5036"/>
                    </a:lnTo>
                    <a:lnTo>
                      <a:pt x="3038" y="5126"/>
                    </a:lnTo>
                    <a:lnTo>
                      <a:pt x="3053" y="5215"/>
                    </a:lnTo>
                    <a:lnTo>
                      <a:pt x="3068" y="5304"/>
                    </a:lnTo>
                    <a:lnTo>
                      <a:pt x="3083" y="5395"/>
                    </a:lnTo>
                    <a:lnTo>
                      <a:pt x="3098" y="5485"/>
                    </a:lnTo>
                    <a:lnTo>
                      <a:pt x="3113" y="5576"/>
                    </a:lnTo>
                    <a:lnTo>
                      <a:pt x="3128" y="5668"/>
                    </a:lnTo>
                    <a:lnTo>
                      <a:pt x="3143" y="5760"/>
                    </a:lnTo>
                    <a:lnTo>
                      <a:pt x="3158" y="5853"/>
                    </a:lnTo>
                    <a:lnTo>
                      <a:pt x="3173" y="5946"/>
                    </a:lnTo>
                    <a:lnTo>
                      <a:pt x="3188" y="6039"/>
                    </a:lnTo>
                    <a:lnTo>
                      <a:pt x="3203" y="6133"/>
                    </a:lnTo>
                    <a:lnTo>
                      <a:pt x="3218" y="6227"/>
                    </a:lnTo>
                    <a:lnTo>
                      <a:pt x="3233" y="6322"/>
                    </a:lnTo>
                    <a:lnTo>
                      <a:pt x="3248" y="6417"/>
                    </a:lnTo>
                    <a:lnTo>
                      <a:pt x="3263" y="6514"/>
                    </a:lnTo>
                    <a:lnTo>
                      <a:pt x="3278" y="6610"/>
                    </a:lnTo>
                    <a:lnTo>
                      <a:pt x="3293" y="6706"/>
                    </a:lnTo>
                    <a:lnTo>
                      <a:pt x="3308" y="6803"/>
                    </a:lnTo>
                    <a:lnTo>
                      <a:pt x="3323" y="6900"/>
                    </a:lnTo>
                    <a:lnTo>
                      <a:pt x="3338" y="6998"/>
                    </a:lnTo>
                    <a:lnTo>
                      <a:pt x="3353" y="7095"/>
                    </a:lnTo>
                    <a:lnTo>
                      <a:pt x="3368" y="7193"/>
                    </a:lnTo>
                    <a:lnTo>
                      <a:pt x="3383" y="7292"/>
                    </a:lnTo>
                    <a:lnTo>
                      <a:pt x="3398" y="7391"/>
                    </a:lnTo>
                    <a:lnTo>
                      <a:pt x="3413" y="7490"/>
                    </a:lnTo>
                    <a:lnTo>
                      <a:pt x="3428" y="7589"/>
                    </a:lnTo>
                    <a:lnTo>
                      <a:pt x="3443" y="7689"/>
                    </a:lnTo>
                    <a:lnTo>
                      <a:pt x="3458" y="7789"/>
                    </a:lnTo>
                    <a:lnTo>
                      <a:pt x="3473" y="7889"/>
                    </a:lnTo>
                    <a:lnTo>
                      <a:pt x="3489" y="7988"/>
                    </a:lnTo>
                    <a:lnTo>
                      <a:pt x="3504" y="8090"/>
                    </a:lnTo>
                    <a:lnTo>
                      <a:pt x="3519" y="8191"/>
                    </a:lnTo>
                    <a:lnTo>
                      <a:pt x="3534" y="8292"/>
                    </a:lnTo>
                    <a:lnTo>
                      <a:pt x="3549" y="8393"/>
                    </a:lnTo>
                    <a:lnTo>
                      <a:pt x="3564" y="8496"/>
                    </a:lnTo>
                    <a:lnTo>
                      <a:pt x="3579" y="8598"/>
                    </a:lnTo>
                    <a:lnTo>
                      <a:pt x="3594" y="8698"/>
                    </a:lnTo>
                    <a:lnTo>
                      <a:pt x="3609" y="8802"/>
                    </a:lnTo>
                    <a:lnTo>
                      <a:pt x="3624" y="8904"/>
                    </a:lnTo>
                    <a:lnTo>
                      <a:pt x="3639" y="9006"/>
                    </a:lnTo>
                    <a:lnTo>
                      <a:pt x="3654" y="9109"/>
                    </a:lnTo>
                    <a:lnTo>
                      <a:pt x="3669" y="9211"/>
                    </a:lnTo>
                    <a:lnTo>
                      <a:pt x="3684" y="9314"/>
                    </a:lnTo>
                    <a:lnTo>
                      <a:pt x="3699" y="9417"/>
                    </a:lnTo>
                    <a:lnTo>
                      <a:pt x="3714" y="9520"/>
                    </a:lnTo>
                    <a:lnTo>
                      <a:pt x="3729" y="9623"/>
                    </a:lnTo>
                    <a:lnTo>
                      <a:pt x="3744" y="9726"/>
                    </a:lnTo>
                    <a:lnTo>
                      <a:pt x="3759" y="9830"/>
                    </a:lnTo>
                    <a:lnTo>
                      <a:pt x="3774" y="9933"/>
                    </a:lnTo>
                    <a:lnTo>
                      <a:pt x="3789" y="10036"/>
                    </a:lnTo>
                    <a:lnTo>
                      <a:pt x="3804" y="10140"/>
                    </a:lnTo>
                    <a:lnTo>
                      <a:pt x="3819" y="10243"/>
                    </a:lnTo>
                    <a:lnTo>
                      <a:pt x="3834" y="10347"/>
                    </a:lnTo>
                    <a:lnTo>
                      <a:pt x="3849" y="10450"/>
                    </a:lnTo>
                    <a:lnTo>
                      <a:pt x="3864" y="10554"/>
                    </a:lnTo>
                    <a:lnTo>
                      <a:pt x="3879" y="10657"/>
                    </a:lnTo>
                    <a:lnTo>
                      <a:pt x="3894" y="10761"/>
                    </a:lnTo>
                    <a:lnTo>
                      <a:pt x="3909" y="10864"/>
                    </a:lnTo>
                    <a:lnTo>
                      <a:pt x="3924" y="10967"/>
                    </a:lnTo>
                    <a:lnTo>
                      <a:pt x="3939" y="11071"/>
                    </a:lnTo>
                    <a:lnTo>
                      <a:pt x="3954" y="11174"/>
                    </a:lnTo>
                    <a:lnTo>
                      <a:pt x="3969" y="11277"/>
                    </a:lnTo>
                    <a:lnTo>
                      <a:pt x="3984" y="11380"/>
                    </a:lnTo>
                    <a:lnTo>
                      <a:pt x="3999" y="11483"/>
                    </a:lnTo>
                    <a:lnTo>
                      <a:pt x="4014" y="11586"/>
                    </a:lnTo>
                    <a:lnTo>
                      <a:pt x="4029" y="11689"/>
                    </a:lnTo>
                    <a:lnTo>
                      <a:pt x="4044" y="11791"/>
                    </a:lnTo>
                    <a:lnTo>
                      <a:pt x="4059" y="11894"/>
                    </a:lnTo>
                    <a:lnTo>
                      <a:pt x="4074" y="11996"/>
                    </a:lnTo>
                    <a:lnTo>
                      <a:pt x="4089" y="12098"/>
                    </a:lnTo>
                    <a:lnTo>
                      <a:pt x="4104" y="12200"/>
                    </a:lnTo>
                    <a:lnTo>
                      <a:pt x="4119" y="12302"/>
                    </a:lnTo>
                    <a:lnTo>
                      <a:pt x="4134" y="12404"/>
                    </a:lnTo>
                    <a:lnTo>
                      <a:pt x="4149" y="12504"/>
                    </a:lnTo>
                    <a:lnTo>
                      <a:pt x="4165" y="12606"/>
                    </a:lnTo>
                    <a:lnTo>
                      <a:pt x="4180" y="12707"/>
                    </a:lnTo>
                    <a:lnTo>
                      <a:pt x="4195" y="12807"/>
                    </a:lnTo>
                    <a:lnTo>
                      <a:pt x="4210" y="12908"/>
                    </a:lnTo>
                    <a:lnTo>
                      <a:pt x="4225" y="13008"/>
                    </a:lnTo>
                    <a:lnTo>
                      <a:pt x="4240" y="13108"/>
                    </a:lnTo>
                    <a:lnTo>
                      <a:pt x="4255" y="13208"/>
                    </a:lnTo>
                    <a:lnTo>
                      <a:pt x="4270" y="13308"/>
                    </a:lnTo>
                    <a:lnTo>
                      <a:pt x="4285" y="13407"/>
                    </a:lnTo>
                    <a:lnTo>
                      <a:pt x="4300" y="13506"/>
                    </a:lnTo>
                    <a:lnTo>
                      <a:pt x="4315" y="13605"/>
                    </a:lnTo>
                    <a:lnTo>
                      <a:pt x="4330" y="13703"/>
                    </a:lnTo>
                    <a:lnTo>
                      <a:pt x="4345" y="13801"/>
                    </a:lnTo>
                    <a:lnTo>
                      <a:pt x="4360" y="13898"/>
                    </a:lnTo>
                    <a:lnTo>
                      <a:pt x="4375" y="13996"/>
                    </a:lnTo>
                    <a:lnTo>
                      <a:pt x="4390" y="14093"/>
                    </a:lnTo>
                    <a:lnTo>
                      <a:pt x="4405" y="14189"/>
                    </a:lnTo>
                    <a:lnTo>
                      <a:pt x="4420" y="14285"/>
                    </a:lnTo>
                    <a:lnTo>
                      <a:pt x="4435" y="14381"/>
                    </a:lnTo>
                    <a:lnTo>
                      <a:pt x="4450" y="14477"/>
                    </a:lnTo>
                    <a:lnTo>
                      <a:pt x="4465" y="14571"/>
                    </a:lnTo>
                    <a:lnTo>
                      <a:pt x="4480" y="14665"/>
                    </a:lnTo>
                    <a:lnTo>
                      <a:pt x="4495" y="14760"/>
                    </a:lnTo>
                    <a:lnTo>
                      <a:pt x="4510" y="14853"/>
                    </a:lnTo>
                    <a:lnTo>
                      <a:pt x="4525" y="14947"/>
                    </a:lnTo>
                    <a:lnTo>
                      <a:pt x="4540" y="15039"/>
                    </a:lnTo>
                    <a:lnTo>
                      <a:pt x="4555" y="15132"/>
                    </a:lnTo>
                    <a:lnTo>
                      <a:pt x="4570" y="15224"/>
                    </a:lnTo>
                    <a:lnTo>
                      <a:pt x="4585" y="15315"/>
                    </a:lnTo>
                    <a:lnTo>
                      <a:pt x="4600" y="15406"/>
                    </a:lnTo>
                    <a:lnTo>
                      <a:pt x="4615" y="15497"/>
                    </a:lnTo>
                    <a:lnTo>
                      <a:pt x="4630" y="15586"/>
                    </a:lnTo>
                    <a:lnTo>
                      <a:pt x="4645" y="15676"/>
                    </a:lnTo>
                    <a:lnTo>
                      <a:pt x="4660" y="15765"/>
                    </a:lnTo>
                    <a:lnTo>
                      <a:pt x="4675" y="15852"/>
                    </a:lnTo>
                    <a:lnTo>
                      <a:pt x="4690" y="15940"/>
                    </a:lnTo>
                    <a:lnTo>
                      <a:pt x="4705" y="16027"/>
                    </a:lnTo>
                    <a:lnTo>
                      <a:pt x="4720" y="16114"/>
                    </a:lnTo>
                    <a:lnTo>
                      <a:pt x="4735" y="16200"/>
                    </a:lnTo>
                    <a:lnTo>
                      <a:pt x="4750" y="16286"/>
                    </a:lnTo>
                    <a:lnTo>
                      <a:pt x="4765" y="16371"/>
                    </a:lnTo>
                    <a:lnTo>
                      <a:pt x="4780" y="16455"/>
                    </a:lnTo>
                    <a:lnTo>
                      <a:pt x="4795" y="16539"/>
                    </a:lnTo>
                    <a:lnTo>
                      <a:pt x="4810" y="16621"/>
                    </a:lnTo>
                    <a:lnTo>
                      <a:pt x="4825" y="16704"/>
                    </a:lnTo>
                    <a:lnTo>
                      <a:pt x="4841" y="16784"/>
                    </a:lnTo>
                    <a:lnTo>
                      <a:pt x="4856" y="16867"/>
                    </a:lnTo>
                    <a:lnTo>
                      <a:pt x="4871" y="16947"/>
                    </a:lnTo>
                    <a:lnTo>
                      <a:pt x="4886" y="17027"/>
                    </a:lnTo>
                    <a:lnTo>
                      <a:pt x="4901" y="17107"/>
                    </a:lnTo>
                    <a:lnTo>
                      <a:pt x="4916" y="17184"/>
                    </a:lnTo>
                    <a:lnTo>
                      <a:pt x="4931" y="17262"/>
                    </a:lnTo>
                    <a:lnTo>
                      <a:pt x="4946" y="17340"/>
                    </a:lnTo>
                    <a:lnTo>
                      <a:pt x="4961" y="17416"/>
                    </a:lnTo>
                    <a:lnTo>
                      <a:pt x="4976" y="17492"/>
                    </a:lnTo>
                    <a:lnTo>
                      <a:pt x="4991" y="17567"/>
                    </a:lnTo>
                    <a:lnTo>
                      <a:pt x="5006" y="17642"/>
                    </a:lnTo>
                    <a:lnTo>
                      <a:pt x="5021" y="17715"/>
                    </a:lnTo>
                    <a:lnTo>
                      <a:pt x="5036" y="17788"/>
                    </a:lnTo>
                    <a:lnTo>
                      <a:pt x="5050" y="17860"/>
                    </a:lnTo>
                    <a:lnTo>
                      <a:pt x="5065" y="17932"/>
                    </a:lnTo>
                    <a:lnTo>
                      <a:pt x="5080" y="18001"/>
                    </a:lnTo>
                    <a:lnTo>
                      <a:pt x="5095" y="18071"/>
                    </a:lnTo>
                    <a:lnTo>
                      <a:pt x="5110" y="18141"/>
                    </a:lnTo>
                    <a:lnTo>
                      <a:pt x="5125" y="18209"/>
                    </a:lnTo>
                    <a:lnTo>
                      <a:pt x="5140" y="18277"/>
                    </a:lnTo>
                    <a:lnTo>
                      <a:pt x="5155" y="18343"/>
                    </a:lnTo>
                    <a:lnTo>
                      <a:pt x="5170" y="18409"/>
                    </a:lnTo>
                    <a:lnTo>
                      <a:pt x="5185" y="18474"/>
                    </a:lnTo>
                    <a:lnTo>
                      <a:pt x="5200" y="18539"/>
                    </a:lnTo>
                    <a:lnTo>
                      <a:pt x="5215" y="18603"/>
                    </a:lnTo>
                    <a:lnTo>
                      <a:pt x="5230" y="18665"/>
                    </a:lnTo>
                    <a:lnTo>
                      <a:pt x="5245" y="18727"/>
                    </a:lnTo>
                    <a:lnTo>
                      <a:pt x="5260" y="18788"/>
                    </a:lnTo>
                    <a:lnTo>
                      <a:pt x="5275" y="18849"/>
                    </a:lnTo>
                    <a:lnTo>
                      <a:pt x="5290" y="18907"/>
                    </a:lnTo>
                    <a:lnTo>
                      <a:pt x="5305" y="18966"/>
                    </a:lnTo>
                    <a:lnTo>
                      <a:pt x="5319" y="19023"/>
                    </a:lnTo>
                    <a:lnTo>
                      <a:pt x="5334" y="19080"/>
                    </a:lnTo>
                    <a:lnTo>
                      <a:pt x="5349" y="19136"/>
                    </a:lnTo>
                    <a:lnTo>
                      <a:pt x="5364" y="19190"/>
                    </a:lnTo>
                    <a:lnTo>
                      <a:pt x="5379" y="19245"/>
                    </a:lnTo>
                    <a:lnTo>
                      <a:pt x="5394" y="19297"/>
                    </a:lnTo>
                    <a:lnTo>
                      <a:pt x="5409" y="19350"/>
                    </a:lnTo>
                    <a:lnTo>
                      <a:pt x="5424" y="19402"/>
                    </a:lnTo>
                    <a:lnTo>
                      <a:pt x="5438" y="19451"/>
                    </a:lnTo>
                    <a:lnTo>
                      <a:pt x="5453" y="19501"/>
                    </a:lnTo>
                    <a:lnTo>
                      <a:pt x="5468" y="19549"/>
                    </a:lnTo>
                    <a:lnTo>
                      <a:pt x="5483" y="19597"/>
                    </a:lnTo>
                    <a:lnTo>
                      <a:pt x="5498" y="19645"/>
                    </a:lnTo>
                    <a:lnTo>
                      <a:pt x="5513" y="19688"/>
                    </a:lnTo>
                    <a:lnTo>
                      <a:pt x="5529" y="19734"/>
                    </a:lnTo>
                    <a:lnTo>
                      <a:pt x="5544" y="19779"/>
                    </a:lnTo>
                    <a:lnTo>
                      <a:pt x="5558" y="19821"/>
                    </a:lnTo>
                    <a:lnTo>
                      <a:pt x="5573" y="19864"/>
                    </a:lnTo>
                    <a:lnTo>
                      <a:pt x="5588" y="19903"/>
                    </a:lnTo>
                    <a:lnTo>
                      <a:pt x="5603" y="19944"/>
                    </a:lnTo>
                    <a:lnTo>
                      <a:pt x="5617" y="19984"/>
                    </a:lnTo>
                    <a:lnTo>
                      <a:pt x="5632" y="20020"/>
                    </a:lnTo>
                    <a:lnTo>
                      <a:pt x="5647" y="20058"/>
                    </a:lnTo>
                    <a:lnTo>
                      <a:pt x="5661" y="20094"/>
                    </a:lnTo>
                    <a:lnTo>
                      <a:pt x="5676" y="20130"/>
                    </a:lnTo>
                    <a:lnTo>
                      <a:pt x="5691" y="20164"/>
                    </a:lnTo>
                    <a:lnTo>
                      <a:pt x="5705" y="20197"/>
                    </a:lnTo>
                    <a:lnTo>
                      <a:pt x="5720" y="20229"/>
                    </a:lnTo>
                    <a:lnTo>
                      <a:pt x="5734" y="20260"/>
                    </a:lnTo>
                    <a:lnTo>
                      <a:pt x="5748" y="20288"/>
                    </a:lnTo>
                    <a:lnTo>
                      <a:pt x="5763" y="20318"/>
                    </a:lnTo>
                    <a:lnTo>
                      <a:pt x="5778" y="20345"/>
                    </a:lnTo>
                    <a:lnTo>
                      <a:pt x="5792" y="20372"/>
                    </a:lnTo>
                    <a:lnTo>
                      <a:pt x="5806" y="20398"/>
                    </a:lnTo>
                    <a:lnTo>
                      <a:pt x="5821" y="20422"/>
                    </a:lnTo>
                    <a:lnTo>
                      <a:pt x="5835" y="20446"/>
                    </a:lnTo>
                    <a:lnTo>
                      <a:pt x="5849" y="20469"/>
                    </a:lnTo>
                    <a:lnTo>
                      <a:pt x="5863" y="20490"/>
                    </a:lnTo>
                    <a:lnTo>
                      <a:pt x="5877" y="20510"/>
                    </a:lnTo>
                    <a:lnTo>
                      <a:pt x="5891" y="20530"/>
                    </a:lnTo>
                    <a:lnTo>
                      <a:pt x="5904" y="20548"/>
                    </a:lnTo>
                    <a:lnTo>
                      <a:pt x="5918" y="20565"/>
                    </a:lnTo>
                    <a:lnTo>
                      <a:pt x="5931" y="20581"/>
                    </a:lnTo>
                    <a:lnTo>
                      <a:pt x="5944" y="20596"/>
                    </a:lnTo>
                    <a:lnTo>
                      <a:pt x="5958" y="20610"/>
                    </a:lnTo>
                    <a:lnTo>
                      <a:pt x="5968" y="20619"/>
                    </a:lnTo>
                    <a:lnTo>
                      <a:pt x="5983" y="20633"/>
                    </a:lnTo>
                    <a:lnTo>
                      <a:pt x="5995" y="20644"/>
                    </a:lnTo>
                    <a:lnTo>
                      <a:pt x="6007" y="20654"/>
                    </a:lnTo>
                    <a:lnTo>
                      <a:pt x="6016" y="20659"/>
                    </a:lnTo>
                    <a:lnTo>
                      <a:pt x="6031" y="20669"/>
                    </a:lnTo>
                    <a:lnTo>
                      <a:pt x="6042" y="20675"/>
                    </a:lnTo>
                    <a:lnTo>
                      <a:pt x="6048" y="20677"/>
                    </a:lnTo>
                    <a:lnTo>
                      <a:pt x="6063" y="20684"/>
                    </a:lnTo>
                    <a:lnTo>
                      <a:pt x="6073" y="20688"/>
                    </a:lnTo>
                    <a:lnTo>
                      <a:pt x="6077" y="20689"/>
                    </a:lnTo>
                    <a:lnTo>
                      <a:pt x="6092" y="20693"/>
                    </a:lnTo>
                    <a:lnTo>
                      <a:pt x="6095" y="20692"/>
                    </a:lnTo>
                    <a:lnTo>
                      <a:pt x="6104" y="20693"/>
                    </a:lnTo>
                    <a:lnTo>
                      <a:pt x="6120" y="20694"/>
                    </a:lnTo>
                    <a:lnTo>
                      <a:pt x="6122" y="20693"/>
                    </a:lnTo>
                    <a:lnTo>
                      <a:pt x="6131" y="20691"/>
                    </a:lnTo>
                    <a:lnTo>
                      <a:pt x="6146" y="20689"/>
                    </a:lnTo>
                    <a:lnTo>
                      <a:pt x="6149" y="20688"/>
                    </a:lnTo>
                    <a:lnTo>
                      <a:pt x="6158" y="20684"/>
                    </a:lnTo>
                    <a:lnTo>
                      <a:pt x="6168" y="20680"/>
                    </a:lnTo>
                    <a:lnTo>
                      <a:pt x="6183" y="20674"/>
                    </a:lnTo>
                    <a:lnTo>
                      <a:pt x="6188" y="20671"/>
                    </a:lnTo>
                    <a:lnTo>
                      <a:pt x="6199" y="20664"/>
                    </a:lnTo>
                    <a:lnTo>
                      <a:pt x="6210" y="20657"/>
                    </a:lnTo>
                    <a:lnTo>
                      <a:pt x="6222" y="20648"/>
                    </a:lnTo>
                    <a:lnTo>
                      <a:pt x="6233" y="20639"/>
                    </a:lnTo>
                    <a:lnTo>
                      <a:pt x="6246" y="20628"/>
                    </a:lnTo>
                    <a:lnTo>
                      <a:pt x="6258" y="20616"/>
                    </a:lnTo>
                    <a:lnTo>
                      <a:pt x="6271" y="20604"/>
                    </a:lnTo>
                    <a:lnTo>
                      <a:pt x="6283" y="20590"/>
                    </a:lnTo>
                    <a:lnTo>
                      <a:pt x="6295" y="20576"/>
                    </a:lnTo>
                    <a:lnTo>
                      <a:pt x="6310" y="20558"/>
                    </a:lnTo>
                    <a:lnTo>
                      <a:pt x="6323" y="20541"/>
                    </a:lnTo>
                    <a:lnTo>
                      <a:pt x="6337" y="20523"/>
                    </a:lnTo>
                    <a:lnTo>
                      <a:pt x="6350" y="20504"/>
                    </a:lnTo>
                    <a:lnTo>
                      <a:pt x="6364" y="20483"/>
                    </a:lnTo>
                    <a:lnTo>
                      <a:pt x="6377" y="20463"/>
                    </a:lnTo>
                    <a:lnTo>
                      <a:pt x="6392" y="20439"/>
                    </a:lnTo>
                    <a:lnTo>
                      <a:pt x="6406" y="20415"/>
                    </a:lnTo>
                    <a:lnTo>
                      <a:pt x="6420" y="20390"/>
                    </a:lnTo>
                    <a:lnTo>
                      <a:pt x="6435" y="20365"/>
                    </a:lnTo>
                    <a:lnTo>
                      <a:pt x="6448" y="20338"/>
                    </a:lnTo>
                    <a:lnTo>
                      <a:pt x="6463" y="20309"/>
                    </a:lnTo>
                    <a:lnTo>
                      <a:pt x="6478" y="20281"/>
                    </a:lnTo>
                    <a:lnTo>
                      <a:pt x="6492" y="20251"/>
                    </a:lnTo>
                    <a:lnTo>
                      <a:pt x="6507" y="20220"/>
                    </a:lnTo>
                    <a:lnTo>
                      <a:pt x="6521" y="20188"/>
                    </a:lnTo>
                    <a:lnTo>
                      <a:pt x="6536" y="20154"/>
                    </a:lnTo>
                    <a:lnTo>
                      <a:pt x="6550" y="20120"/>
                    </a:lnTo>
                    <a:lnTo>
                      <a:pt x="6565" y="20085"/>
                    </a:lnTo>
                    <a:lnTo>
                      <a:pt x="6580" y="20048"/>
                    </a:lnTo>
                    <a:lnTo>
                      <a:pt x="6594" y="20011"/>
                    </a:lnTo>
                    <a:lnTo>
                      <a:pt x="6609" y="19973"/>
                    </a:lnTo>
                    <a:lnTo>
                      <a:pt x="6624" y="19934"/>
                    </a:lnTo>
                    <a:lnTo>
                      <a:pt x="6638" y="19893"/>
                    </a:lnTo>
                    <a:lnTo>
                      <a:pt x="6653" y="19852"/>
                    </a:lnTo>
                    <a:lnTo>
                      <a:pt x="6668" y="19810"/>
                    </a:lnTo>
                    <a:lnTo>
                      <a:pt x="6684" y="19766"/>
                    </a:lnTo>
                    <a:lnTo>
                      <a:pt x="6698" y="19723"/>
                    </a:lnTo>
                    <a:lnTo>
                      <a:pt x="6713" y="19678"/>
                    </a:lnTo>
                    <a:lnTo>
                      <a:pt x="6728" y="19632"/>
                    </a:lnTo>
                    <a:lnTo>
                      <a:pt x="6743" y="19585"/>
                    </a:lnTo>
                    <a:lnTo>
                      <a:pt x="6758" y="19537"/>
                    </a:lnTo>
                    <a:lnTo>
                      <a:pt x="6773" y="19488"/>
                    </a:lnTo>
                    <a:lnTo>
                      <a:pt x="6788" y="19439"/>
                    </a:lnTo>
                    <a:lnTo>
                      <a:pt x="6802" y="19388"/>
                    </a:lnTo>
                    <a:lnTo>
                      <a:pt x="6817" y="19337"/>
                    </a:lnTo>
                    <a:lnTo>
                      <a:pt x="6832" y="19284"/>
                    </a:lnTo>
                    <a:lnTo>
                      <a:pt x="6847" y="19231"/>
                    </a:lnTo>
                    <a:lnTo>
                      <a:pt x="6862" y="19177"/>
                    </a:lnTo>
                    <a:lnTo>
                      <a:pt x="6877" y="19122"/>
                    </a:lnTo>
                    <a:lnTo>
                      <a:pt x="6892" y="19066"/>
                    </a:lnTo>
                    <a:lnTo>
                      <a:pt x="6907" y="19008"/>
                    </a:lnTo>
                    <a:lnTo>
                      <a:pt x="6922" y="18950"/>
                    </a:lnTo>
                    <a:lnTo>
                      <a:pt x="6936" y="18892"/>
                    </a:lnTo>
                    <a:lnTo>
                      <a:pt x="6951" y="18833"/>
                    </a:lnTo>
                    <a:lnTo>
                      <a:pt x="6966" y="18773"/>
                    </a:lnTo>
                    <a:lnTo>
                      <a:pt x="6981" y="18711"/>
                    </a:lnTo>
                    <a:lnTo>
                      <a:pt x="6996" y="18649"/>
                    </a:lnTo>
                    <a:lnTo>
                      <a:pt x="7011" y="18586"/>
                    </a:lnTo>
                    <a:lnTo>
                      <a:pt x="7026" y="18523"/>
                    </a:lnTo>
                    <a:lnTo>
                      <a:pt x="7041" y="18458"/>
                    </a:lnTo>
                    <a:lnTo>
                      <a:pt x="7056" y="18393"/>
                    </a:lnTo>
                    <a:lnTo>
                      <a:pt x="7071" y="18326"/>
                    </a:lnTo>
                    <a:lnTo>
                      <a:pt x="7086" y="18259"/>
                    </a:lnTo>
                    <a:lnTo>
                      <a:pt x="7101" y="18192"/>
                    </a:lnTo>
                    <a:lnTo>
                      <a:pt x="7116" y="18124"/>
                    </a:lnTo>
                    <a:lnTo>
                      <a:pt x="7131" y="18054"/>
                    </a:lnTo>
                    <a:lnTo>
                      <a:pt x="7146" y="17984"/>
                    </a:lnTo>
                    <a:lnTo>
                      <a:pt x="7161" y="17914"/>
                    </a:lnTo>
                    <a:lnTo>
                      <a:pt x="7175" y="17842"/>
                    </a:lnTo>
                    <a:lnTo>
                      <a:pt x="7190" y="17770"/>
                    </a:lnTo>
                    <a:lnTo>
                      <a:pt x="7205" y="17696"/>
                    </a:lnTo>
                    <a:lnTo>
                      <a:pt x="7220" y="17623"/>
                    </a:lnTo>
                    <a:lnTo>
                      <a:pt x="7235" y="17549"/>
                    </a:lnTo>
                    <a:lnTo>
                      <a:pt x="7250" y="17473"/>
                    </a:lnTo>
                    <a:lnTo>
                      <a:pt x="7265" y="17397"/>
                    </a:lnTo>
                    <a:lnTo>
                      <a:pt x="7280" y="17321"/>
                    </a:lnTo>
                    <a:lnTo>
                      <a:pt x="7295" y="17243"/>
                    </a:lnTo>
                    <a:lnTo>
                      <a:pt x="7310" y="17165"/>
                    </a:lnTo>
                    <a:lnTo>
                      <a:pt x="7325" y="17087"/>
                    </a:lnTo>
                    <a:lnTo>
                      <a:pt x="7340" y="17008"/>
                    </a:lnTo>
                    <a:lnTo>
                      <a:pt x="7356" y="16926"/>
                    </a:lnTo>
                    <a:lnTo>
                      <a:pt x="7371" y="16847"/>
                    </a:lnTo>
                    <a:lnTo>
                      <a:pt x="7386" y="16765"/>
                    </a:lnTo>
                    <a:lnTo>
                      <a:pt x="7401" y="16683"/>
                    </a:lnTo>
                    <a:lnTo>
                      <a:pt x="7416" y="16600"/>
                    </a:lnTo>
                    <a:lnTo>
                      <a:pt x="7431" y="16517"/>
                    </a:lnTo>
                    <a:lnTo>
                      <a:pt x="7446" y="16434"/>
                    </a:lnTo>
                    <a:lnTo>
                      <a:pt x="7461" y="16350"/>
                    </a:lnTo>
                    <a:lnTo>
                      <a:pt x="7476" y="16265"/>
                    </a:lnTo>
                    <a:lnTo>
                      <a:pt x="7491" y="16179"/>
                    </a:lnTo>
                    <a:lnTo>
                      <a:pt x="7506" y="16093"/>
                    </a:lnTo>
                    <a:lnTo>
                      <a:pt x="7521" y="16006"/>
                    </a:lnTo>
                    <a:lnTo>
                      <a:pt x="7536" y="15918"/>
                    </a:lnTo>
                    <a:lnTo>
                      <a:pt x="7551" y="15830"/>
                    </a:lnTo>
                    <a:lnTo>
                      <a:pt x="7566" y="15742"/>
                    </a:lnTo>
                    <a:lnTo>
                      <a:pt x="7581" y="15654"/>
                    </a:lnTo>
                    <a:lnTo>
                      <a:pt x="7596" y="15564"/>
                    </a:lnTo>
                    <a:lnTo>
                      <a:pt x="7611" y="15474"/>
                    </a:lnTo>
                    <a:lnTo>
                      <a:pt x="7626" y="15384"/>
                    </a:lnTo>
                    <a:lnTo>
                      <a:pt x="7641" y="15292"/>
                    </a:lnTo>
                    <a:lnTo>
                      <a:pt x="7656" y="15201"/>
                    </a:lnTo>
                    <a:lnTo>
                      <a:pt x="7671" y="15109"/>
                    </a:lnTo>
                    <a:lnTo>
                      <a:pt x="7686" y="15016"/>
                    </a:lnTo>
                    <a:lnTo>
                      <a:pt x="7701" y="14923"/>
                    </a:lnTo>
                    <a:lnTo>
                      <a:pt x="7716" y="14830"/>
                    </a:lnTo>
                    <a:lnTo>
                      <a:pt x="7731" y="14736"/>
                    </a:lnTo>
                    <a:lnTo>
                      <a:pt x="7746" y="14642"/>
                    </a:lnTo>
                    <a:lnTo>
                      <a:pt x="7761" y="14547"/>
                    </a:lnTo>
                    <a:lnTo>
                      <a:pt x="7776" y="14452"/>
                    </a:lnTo>
                    <a:lnTo>
                      <a:pt x="7791" y="14357"/>
                    </a:lnTo>
                    <a:lnTo>
                      <a:pt x="7806" y="14262"/>
                    </a:lnTo>
                    <a:lnTo>
                      <a:pt x="7821" y="14165"/>
                    </a:lnTo>
                    <a:lnTo>
                      <a:pt x="7836" y="14069"/>
                    </a:lnTo>
                    <a:lnTo>
                      <a:pt x="7851" y="13972"/>
                    </a:lnTo>
                    <a:lnTo>
                      <a:pt x="7866" y="13874"/>
                    </a:lnTo>
                    <a:lnTo>
                      <a:pt x="7881" y="13777"/>
                    </a:lnTo>
                    <a:lnTo>
                      <a:pt x="7896" y="13678"/>
                    </a:lnTo>
                    <a:lnTo>
                      <a:pt x="7911" y="13580"/>
                    </a:lnTo>
                    <a:lnTo>
                      <a:pt x="7926" y="13481"/>
                    </a:lnTo>
                    <a:lnTo>
                      <a:pt x="7941" y="13382"/>
                    </a:lnTo>
                    <a:lnTo>
                      <a:pt x="7956" y="13283"/>
                    </a:lnTo>
                    <a:lnTo>
                      <a:pt x="7971" y="13183"/>
                    </a:lnTo>
                    <a:lnTo>
                      <a:pt x="7986" y="13084"/>
                    </a:lnTo>
                    <a:lnTo>
                      <a:pt x="8001" y="12983"/>
                    </a:lnTo>
                    <a:lnTo>
                      <a:pt x="8016" y="12883"/>
                    </a:lnTo>
                    <a:lnTo>
                      <a:pt x="8032" y="12781"/>
                    </a:lnTo>
                    <a:lnTo>
                      <a:pt x="8047" y="12682"/>
                    </a:lnTo>
                    <a:lnTo>
                      <a:pt x="8062" y="12581"/>
                    </a:lnTo>
                    <a:lnTo>
                      <a:pt x="8076" y="12480"/>
                    </a:lnTo>
                    <a:lnTo>
                      <a:pt x="8092" y="12378"/>
                    </a:lnTo>
                    <a:lnTo>
                      <a:pt x="8106" y="12277"/>
                    </a:lnTo>
                    <a:lnTo>
                      <a:pt x="8121" y="12175"/>
                    </a:lnTo>
                    <a:lnTo>
                      <a:pt x="8136" y="12073"/>
                    </a:lnTo>
                    <a:lnTo>
                      <a:pt x="8151" y="11971"/>
                    </a:lnTo>
                    <a:lnTo>
                      <a:pt x="8166" y="11868"/>
                    </a:lnTo>
                    <a:lnTo>
                      <a:pt x="8181" y="11766"/>
                    </a:lnTo>
                    <a:lnTo>
                      <a:pt x="8196" y="11663"/>
                    </a:lnTo>
                    <a:lnTo>
                      <a:pt x="8211" y="11560"/>
                    </a:lnTo>
                    <a:lnTo>
                      <a:pt x="8226" y="11458"/>
                    </a:lnTo>
                    <a:lnTo>
                      <a:pt x="8241" y="11355"/>
                    </a:lnTo>
                    <a:lnTo>
                      <a:pt x="8256" y="11251"/>
                    </a:lnTo>
                    <a:lnTo>
                      <a:pt x="8271" y="11148"/>
                    </a:lnTo>
                    <a:lnTo>
                      <a:pt x="8286" y="11045"/>
                    </a:lnTo>
                    <a:lnTo>
                      <a:pt x="8301" y="10942"/>
                    </a:lnTo>
                    <a:lnTo>
                      <a:pt x="8316" y="10838"/>
                    </a:lnTo>
                    <a:lnTo>
                      <a:pt x="8331" y="10735"/>
                    </a:lnTo>
                    <a:lnTo>
                      <a:pt x="8346" y="10631"/>
                    </a:lnTo>
                    <a:lnTo>
                      <a:pt x="8361" y="10528"/>
                    </a:lnTo>
                    <a:lnTo>
                      <a:pt x="8376" y="10425"/>
                    </a:lnTo>
                    <a:lnTo>
                      <a:pt x="8391" y="10321"/>
                    </a:lnTo>
                    <a:lnTo>
                      <a:pt x="8406" y="10218"/>
                    </a:lnTo>
                    <a:lnTo>
                      <a:pt x="8421" y="10114"/>
                    </a:lnTo>
                    <a:lnTo>
                      <a:pt x="8436" y="10011"/>
                    </a:lnTo>
                    <a:lnTo>
                      <a:pt x="8451" y="9907"/>
                    </a:lnTo>
                    <a:lnTo>
                      <a:pt x="8466" y="9804"/>
                    </a:lnTo>
                    <a:lnTo>
                      <a:pt x="8481" y="9701"/>
                    </a:lnTo>
                    <a:lnTo>
                      <a:pt x="8496" y="9598"/>
                    </a:lnTo>
                    <a:lnTo>
                      <a:pt x="8511" y="9495"/>
                    </a:lnTo>
                    <a:lnTo>
                      <a:pt x="8526" y="9392"/>
                    </a:lnTo>
                    <a:lnTo>
                      <a:pt x="8541" y="9289"/>
                    </a:lnTo>
                    <a:lnTo>
                      <a:pt x="8556" y="9186"/>
                    </a:lnTo>
                    <a:lnTo>
                      <a:pt x="8571" y="9083"/>
                    </a:lnTo>
                    <a:lnTo>
                      <a:pt x="8586" y="8981"/>
                    </a:lnTo>
                    <a:lnTo>
                      <a:pt x="8601" y="8878"/>
                    </a:lnTo>
                    <a:lnTo>
                      <a:pt x="8616" y="8776"/>
                    </a:lnTo>
                    <a:lnTo>
                      <a:pt x="8631" y="8674"/>
                    </a:lnTo>
                    <a:lnTo>
                      <a:pt x="8646" y="8572"/>
                    </a:lnTo>
                    <a:lnTo>
                      <a:pt x="8662" y="8470"/>
                    </a:lnTo>
                    <a:lnTo>
                      <a:pt x="8676" y="8369"/>
                    </a:lnTo>
                    <a:lnTo>
                      <a:pt x="8692" y="8267"/>
                    </a:lnTo>
                    <a:lnTo>
                      <a:pt x="8708" y="8165"/>
                    </a:lnTo>
                    <a:lnTo>
                      <a:pt x="8723" y="8065"/>
                    </a:lnTo>
                    <a:lnTo>
                      <a:pt x="8738" y="7964"/>
                    </a:lnTo>
                    <a:lnTo>
                      <a:pt x="8753" y="7864"/>
                    </a:lnTo>
                    <a:lnTo>
                      <a:pt x="8768" y="7764"/>
                    </a:lnTo>
                    <a:lnTo>
                      <a:pt x="8783" y="7664"/>
                    </a:lnTo>
                    <a:lnTo>
                      <a:pt x="8798" y="7564"/>
                    </a:lnTo>
                    <a:lnTo>
                      <a:pt x="8813" y="7465"/>
                    </a:lnTo>
                    <a:lnTo>
                      <a:pt x="8828" y="7366"/>
                    </a:lnTo>
                    <a:lnTo>
                      <a:pt x="8843" y="7267"/>
                    </a:lnTo>
                    <a:lnTo>
                      <a:pt x="8858" y="7169"/>
                    </a:lnTo>
                    <a:lnTo>
                      <a:pt x="8873" y="7071"/>
                    </a:lnTo>
                    <a:lnTo>
                      <a:pt x="8888" y="6973"/>
                    </a:lnTo>
                    <a:lnTo>
                      <a:pt x="8903" y="6876"/>
                    </a:lnTo>
                    <a:lnTo>
                      <a:pt x="8918" y="6779"/>
                    </a:lnTo>
                    <a:lnTo>
                      <a:pt x="8933" y="6682"/>
                    </a:lnTo>
                    <a:lnTo>
                      <a:pt x="8948" y="6586"/>
                    </a:lnTo>
                    <a:lnTo>
                      <a:pt x="8963" y="6490"/>
                    </a:lnTo>
                    <a:lnTo>
                      <a:pt x="8978" y="6394"/>
                    </a:lnTo>
                    <a:lnTo>
                      <a:pt x="8993" y="6299"/>
                    </a:lnTo>
                    <a:lnTo>
                      <a:pt x="9008" y="6204"/>
                    </a:lnTo>
                    <a:lnTo>
                      <a:pt x="9023" y="6110"/>
                    </a:lnTo>
                    <a:lnTo>
                      <a:pt x="9038" y="6016"/>
                    </a:lnTo>
                    <a:lnTo>
                      <a:pt x="9053" y="5923"/>
                    </a:lnTo>
                    <a:lnTo>
                      <a:pt x="9068" y="5830"/>
                    </a:lnTo>
                    <a:lnTo>
                      <a:pt x="9083" y="5737"/>
                    </a:lnTo>
                    <a:lnTo>
                      <a:pt x="9098" y="5645"/>
                    </a:lnTo>
                    <a:lnTo>
                      <a:pt x="9113" y="5554"/>
                    </a:lnTo>
                    <a:lnTo>
                      <a:pt x="9128" y="5463"/>
                    </a:lnTo>
                    <a:lnTo>
                      <a:pt x="9143" y="5372"/>
                    </a:lnTo>
                    <a:lnTo>
                      <a:pt x="9158" y="5282"/>
                    </a:lnTo>
                    <a:lnTo>
                      <a:pt x="9173" y="5193"/>
                    </a:lnTo>
                    <a:lnTo>
                      <a:pt x="9188" y="5104"/>
                    </a:lnTo>
                    <a:lnTo>
                      <a:pt x="9203" y="5015"/>
                    </a:lnTo>
                    <a:lnTo>
                      <a:pt x="9218" y="4926"/>
                    </a:lnTo>
                    <a:lnTo>
                      <a:pt x="9233" y="4839"/>
                    </a:lnTo>
                    <a:lnTo>
                      <a:pt x="9248" y="4752"/>
                    </a:lnTo>
                    <a:lnTo>
                      <a:pt x="9263" y="4666"/>
                    </a:lnTo>
                    <a:lnTo>
                      <a:pt x="9278" y="4580"/>
                    </a:lnTo>
                    <a:lnTo>
                      <a:pt x="9293" y="4495"/>
                    </a:lnTo>
                    <a:lnTo>
                      <a:pt x="9308" y="4411"/>
                    </a:lnTo>
                    <a:lnTo>
                      <a:pt x="9323" y="4327"/>
                    </a:lnTo>
                    <a:lnTo>
                      <a:pt x="9338" y="4243"/>
                    </a:lnTo>
                    <a:lnTo>
                      <a:pt x="9353" y="4160"/>
                    </a:lnTo>
                    <a:lnTo>
                      <a:pt x="9368" y="4078"/>
                    </a:lnTo>
                    <a:lnTo>
                      <a:pt x="9384" y="3995"/>
                    </a:lnTo>
                    <a:lnTo>
                      <a:pt x="9399" y="3916"/>
                    </a:lnTo>
                    <a:lnTo>
                      <a:pt x="9414" y="3836"/>
                    </a:lnTo>
                    <a:lnTo>
                      <a:pt x="9429" y="3756"/>
                    </a:lnTo>
                    <a:lnTo>
                      <a:pt x="9444" y="3677"/>
                    </a:lnTo>
                    <a:lnTo>
                      <a:pt x="9459" y="3598"/>
                    </a:lnTo>
                    <a:lnTo>
                      <a:pt x="9474" y="3521"/>
                    </a:lnTo>
                    <a:lnTo>
                      <a:pt x="9489" y="3444"/>
                    </a:lnTo>
                    <a:lnTo>
                      <a:pt x="9504" y="3368"/>
                    </a:lnTo>
                    <a:lnTo>
                      <a:pt x="9519" y="3293"/>
                    </a:lnTo>
                    <a:lnTo>
                      <a:pt x="9534" y="3218"/>
                    </a:lnTo>
                    <a:lnTo>
                      <a:pt x="9549" y="3143"/>
                    </a:lnTo>
                    <a:lnTo>
                      <a:pt x="9564" y="3070"/>
                    </a:lnTo>
                    <a:lnTo>
                      <a:pt x="9579" y="2998"/>
                    </a:lnTo>
                    <a:lnTo>
                      <a:pt x="9594" y="2926"/>
                    </a:lnTo>
                    <a:lnTo>
                      <a:pt x="9610" y="2855"/>
                    </a:lnTo>
                    <a:lnTo>
                      <a:pt x="9625" y="2784"/>
                    </a:lnTo>
                    <a:lnTo>
                      <a:pt x="9640" y="2714"/>
                    </a:lnTo>
                    <a:lnTo>
                      <a:pt x="9655" y="2646"/>
                    </a:lnTo>
                    <a:lnTo>
                      <a:pt x="9670" y="2578"/>
                    </a:lnTo>
                    <a:lnTo>
                      <a:pt x="9685" y="2510"/>
                    </a:lnTo>
                    <a:lnTo>
                      <a:pt x="9700" y="2444"/>
                    </a:lnTo>
                    <a:lnTo>
                      <a:pt x="9715" y="2378"/>
                    </a:lnTo>
                    <a:lnTo>
                      <a:pt x="9730" y="2313"/>
                    </a:lnTo>
                    <a:lnTo>
                      <a:pt x="9745" y="2249"/>
                    </a:lnTo>
                    <a:lnTo>
                      <a:pt x="9760" y="2186"/>
                    </a:lnTo>
                    <a:lnTo>
                      <a:pt x="9775" y="2123"/>
                    </a:lnTo>
                    <a:lnTo>
                      <a:pt x="9790" y="2062"/>
                    </a:lnTo>
                    <a:lnTo>
                      <a:pt x="9805" y="2001"/>
                    </a:lnTo>
                    <a:lnTo>
                      <a:pt x="9820" y="1941"/>
                    </a:lnTo>
                    <a:lnTo>
                      <a:pt x="9835" y="1882"/>
                    </a:lnTo>
                    <a:lnTo>
                      <a:pt x="9851" y="1823"/>
                    </a:lnTo>
                    <a:lnTo>
                      <a:pt x="9866" y="1766"/>
                    </a:lnTo>
                    <a:lnTo>
                      <a:pt x="9881" y="1709"/>
                    </a:lnTo>
                    <a:lnTo>
                      <a:pt x="9896" y="1653"/>
                    </a:lnTo>
                    <a:lnTo>
                      <a:pt x="9911" y="1598"/>
                    </a:lnTo>
                    <a:lnTo>
                      <a:pt x="9926" y="1544"/>
                    </a:lnTo>
                    <a:lnTo>
                      <a:pt x="9941" y="1491"/>
                    </a:lnTo>
                    <a:lnTo>
                      <a:pt x="9956" y="1439"/>
                    </a:lnTo>
                    <a:lnTo>
                      <a:pt x="9971" y="1387"/>
                    </a:lnTo>
                    <a:lnTo>
                      <a:pt x="9987" y="1337"/>
                    </a:lnTo>
                    <a:lnTo>
                      <a:pt x="10002" y="1287"/>
                    </a:lnTo>
                    <a:cubicBezTo>
                      <a:pt x="10017" y="1237"/>
                      <a:pt x="10071" y="1208"/>
                      <a:pt x="10122" y="1224"/>
                    </a:cubicBezTo>
                    <a:cubicBezTo>
                      <a:pt x="10172" y="1239"/>
                      <a:pt x="10201" y="1293"/>
                      <a:pt x="10185" y="1344"/>
                    </a:cubicBezTo>
                    <a:lnTo>
                      <a:pt x="10170" y="1392"/>
                    </a:lnTo>
                    <a:lnTo>
                      <a:pt x="10156" y="1442"/>
                    </a:lnTo>
                    <a:lnTo>
                      <a:pt x="10141" y="1492"/>
                    </a:lnTo>
                    <a:lnTo>
                      <a:pt x="10126" y="1544"/>
                    </a:lnTo>
                    <a:lnTo>
                      <a:pt x="10111" y="1597"/>
                    </a:lnTo>
                    <a:lnTo>
                      <a:pt x="10096" y="1649"/>
                    </a:lnTo>
                    <a:lnTo>
                      <a:pt x="10081" y="1704"/>
                    </a:lnTo>
                    <a:lnTo>
                      <a:pt x="10066" y="1758"/>
                    </a:lnTo>
                    <a:lnTo>
                      <a:pt x="10051" y="1815"/>
                    </a:lnTo>
                    <a:lnTo>
                      <a:pt x="10036" y="1872"/>
                    </a:lnTo>
                    <a:lnTo>
                      <a:pt x="10022" y="1929"/>
                    </a:lnTo>
                    <a:lnTo>
                      <a:pt x="10007" y="1988"/>
                    </a:lnTo>
                    <a:lnTo>
                      <a:pt x="9992" y="2046"/>
                    </a:lnTo>
                    <a:lnTo>
                      <a:pt x="9977" y="2107"/>
                    </a:lnTo>
                    <a:lnTo>
                      <a:pt x="9962" y="2168"/>
                    </a:lnTo>
                    <a:lnTo>
                      <a:pt x="9947" y="2231"/>
                    </a:lnTo>
                    <a:lnTo>
                      <a:pt x="9932" y="2294"/>
                    </a:lnTo>
                    <a:lnTo>
                      <a:pt x="9917" y="2356"/>
                    </a:lnTo>
                    <a:lnTo>
                      <a:pt x="9902" y="2421"/>
                    </a:lnTo>
                    <a:lnTo>
                      <a:pt x="9887" y="2487"/>
                    </a:lnTo>
                    <a:lnTo>
                      <a:pt x="9872" y="2552"/>
                    </a:lnTo>
                    <a:lnTo>
                      <a:pt x="9857" y="2619"/>
                    </a:lnTo>
                    <a:lnTo>
                      <a:pt x="9842" y="2687"/>
                    </a:lnTo>
                    <a:lnTo>
                      <a:pt x="9827" y="2755"/>
                    </a:lnTo>
                    <a:lnTo>
                      <a:pt x="9812" y="2825"/>
                    </a:lnTo>
                    <a:lnTo>
                      <a:pt x="9797" y="2894"/>
                    </a:lnTo>
                    <a:lnTo>
                      <a:pt x="9782" y="2965"/>
                    </a:lnTo>
                    <a:lnTo>
                      <a:pt x="9767" y="3037"/>
                    </a:lnTo>
                    <a:lnTo>
                      <a:pt x="9753" y="3109"/>
                    </a:lnTo>
                    <a:lnTo>
                      <a:pt x="9738" y="3182"/>
                    </a:lnTo>
                    <a:lnTo>
                      <a:pt x="9723" y="3255"/>
                    </a:lnTo>
                    <a:lnTo>
                      <a:pt x="9708" y="3330"/>
                    </a:lnTo>
                    <a:lnTo>
                      <a:pt x="9693" y="3405"/>
                    </a:lnTo>
                    <a:lnTo>
                      <a:pt x="9678" y="3481"/>
                    </a:lnTo>
                    <a:lnTo>
                      <a:pt x="9663" y="3558"/>
                    </a:lnTo>
                    <a:lnTo>
                      <a:pt x="9648" y="3635"/>
                    </a:lnTo>
                    <a:lnTo>
                      <a:pt x="9633" y="3712"/>
                    </a:lnTo>
                    <a:lnTo>
                      <a:pt x="9618" y="3791"/>
                    </a:lnTo>
                    <a:lnTo>
                      <a:pt x="9603" y="3871"/>
                    </a:lnTo>
                    <a:lnTo>
                      <a:pt x="9588" y="3951"/>
                    </a:lnTo>
                    <a:lnTo>
                      <a:pt x="9573" y="4032"/>
                    </a:lnTo>
                    <a:lnTo>
                      <a:pt x="9557" y="4113"/>
                    </a:lnTo>
                    <a:lnTo>
                      <a:pt x="9542" y="4195"/>
                    </a:lnTo>
                    <a:lnTo>
                      <a:pt x="9527" y="4276"/>
                    </a:lnTo>
                    <a:lnTo>
                      <a:pt x="9512" y="4360"/>
                    </a:lnTo>
                    <a:lnTo>
                      <a:pt x="9497" y="4444"/>
                    </a:lnTo>
                    <a:lnTo>
                      <a:pt x="9482" y="4528"/>
                    </a:lnTo>
                    <a:lnTo>
                      <a:pt x="9467" y="4613"/>
                    </a:lnTo>
                    <a:lnTo>
                      <a:pt x="9452" y="4699"/>
                    </a:lnTo>
                    <a:lnTo>
                      <a:pt x="9437" y="4785"/>
                    </a:lnTo>
                    <a:lnTo>
                      <a:pt x="9422" y="4872"/>
                    </a:lnTo>
                    <a:lnTo>
                      <a:pt x="9407" y="4959"/>
                    </a:lnTo>
                    <a:lnTo>
                      <a:pt x="9392" y="5046"/>
                    </a:lnTo>
                    <a:lnTo>
                      <a:pt x="9377" y="5135"/>
                    </a:lnTo>
                    <a:lnTo>
                      <a:pt x="9362" y="5224"/>
                    </a:lnTo>
                    <a:lnTo>
                      <a:pt x="9347" y="5313"/>
                    </a:lnTo>
                    <a:lnTo>
                      <a:pt x="9332" y="5403"/>
                    </a:lnTo>
                    <a:lnTo>
                      <a:pt x="9317" y="5494"/>
                    </a:lnTo>
                    <a:lnTo>
                      <a:pt x="9302" y="5585"/>
                    </a:lnTo>
                    <a:lnTo>
                      <a:pt x="9287" y="5676"/>
                    </a:lnTo>
                    <a:lnTo>
                      <a:pt x="9272" y="5768"/>
                    </a:lnTo>
                    <a:lnTo>
                      <a:pt x="9257" y="5861"/>
                    </a:lnTo>
                    <a:lnTo>
                      <a:pt x="9242" y="5954"/>
                    </a:lnTo>
                    <a:lnTo>
                      <a:pt x="9227" y="6047"/>
                    </a:lnTo>
                    <a:lnTo>
                      <a:pt x="9212" y="6141"/>
                    </a:lnTo>
                    <a:lnTo>
                      <a:pt x="9197" y="6234"/>
                    </a:lnTo>
                    <a:lnTo>
                      <a:pt x="9182" y="6329"/>
                    </a:lnTo>
                    <a:lnTo>
                      <a:pt x="9167" y="6424"/>
                    </a:lnTo>
                    <a:lnTo>
                      <a:pt x="9152" y="6519"/>
                    </a:lnTo>
                    <a:lnTo>
                      <a:pt x="9137" y="6615"/>
                    </a:lnTo>
                    <a:lnTo>
                      <a:pt x="9122" y="6711"/>
                    </a:lnTo>
                    <a:lnTo>
                      <a:pt x="9107" y="6808"/>
                    </a:lnTo>
                    <a:lnTo>
                      <a:pt x="9092" y="6905"/>
                    </a:lnTo>
                    <a:lnTo>
                      <a:pt x="9077" y="7002"/>
                    </a:lnTo>
                    <a:lnTo>
                      <a:pt x="9062" y="7100"/>
                    </a:lnTo>
                    <a:lnTo>
                      <a:pt x="9047" y="7198"/>
                    </a:lnTo>
                    <a:lnTo>
                      <a:pt x="9032" y="7296"/>
                    </a:lnTo>
                    <a:lnTo>
                      <a:pt x="9017" y="7395"/>
                    </a:lnTo>
                    <a:lnTo>
                      <a:pt x="9002" y="7494"/>
                    </a:lnTo>
                    <a:lnTo>
                      <a:pt x="8987" y="7593"/>
                    </a:lnTo>
                    <a:lnTo>
                      <a:pt x="8972" y="7693"/>
                    </a:lnTo>
                    <a:lnTo>
                      <a:pt x="8957" y="7793"/>
                    </a:lnTo>
                    <a:lnTo>
                      <a:pt x="8942" y="7893"/>
                    </a:lnTo>
                    <a:lnTo>
                      <a:pt x="8927" y="7993"/>
                    </a:lnTo>
                    <a:lnTo>
                      <a:pt x="8912" y="8094"/>
                    </a:lnTo>
                    <a:lnTo>
                      <a:pt x="8897" y="8195"/>
                    </a:lnTo>
                    <a:lnTo>
                      <a:pt x="8881" y="8296"/>
                    </a:lnTo>
                    <a:lnTo>
                      <a:pt x="8866" y="8396"/>
                    </a:lnTo>
                    <a:lnTo>
                      <a:pt x="8851" y="8499"/>
                    </a:lnTo>
                    <a:lnTo>
                      <a:pt x="8836" y="8599"/>
                    </a:lnTo>
                    <a:lnTo>
                      <a:pt x="8821" y="8701"/>
                    </a:lnTo>
                    <a:lnTo>
                      <a:pt x="8806" y="8803"/>
                    </a:lnTo>
                    <a:lnTo>
                      <a:pt x="8791" y="8905"/>
                    </a:lnTo>
                    <a:lnTo>
                      <a:pt x="8776" y="9008"/>
                    </a:lnTo>
                    <a:lnTo>
                      <a:pt x="8761" y="9110"/>
                    </a:lnTo>
                    <a:lnTo>
                      <a:pt x="8746" y="9213"/>
                    </a:lnTo>
                    <a:lnTo>
                      <a:pt x="8731" y="9316"/>
                    </a:lnTo>
                    <a:lnTo>
                      <a:pt x="8716" y="9419"/>
                    </a:lnTo>
                    <a:lnTo>
                      <a:pt x="8701" y="9522"/>
                    </a:lnTo>
                    <a:lnTo>
                      <a:pt x="8686" y="9625"/>
                    </a:lnTo>
                    <a:lnTo>
                      <a:pt x="8671" y="9728"/>
                    </a:lnTo>
                    <a:lnTo>
                      <a:pt x="8656" y="9831"/>
                    </a:lnTo>
                    <a:lnTo>
                      <a:pt x="8641" y="9934"/>
                    </a:lnTo>
                    <a:lnTo>
                      <a:pt x="8626" y="10038"/>
                    </a:lnTo>
                    <a:lnTo>
                      <a:pt x="8611" y="10141"/>
                    </a:lnTo>
                    <a:lnTo>
                      <a:pt x="8596" y="10245"/>
                    </a:lnTo>
                    <a:lnTo>
                      <a:pt x="8581" y="10348"/>
                    </a:lnTo>
                    <a:lnTo>
                      <a:pt x="8566" y="10452"/>
                    </a:lnTo>
                    <a:lnTo>
                      <a:pt x="8551" y="10555"/>
                    </a:lnTo>
                    <a:lnTo>
                      <a:pt x="8536" y="10658"/>
                    </a:lnTo>
                    <a:lnTo>
                      <a:pt x="8521" y="10762"/>
                    </a:lnTo>
                    <a:lnTo>
                      <a:pt x="8506" y="10865"/>
                    </a:lnTo>
                    <a:lnTo>
                      <a:pt x="8491" y="10969"/>
                    </a:lnTo>
                    <a:lnTo>
                      <a:pt x="8476" y="11072"/>
                    </a:lnTo>
                    <a:lnTo>
                      <a:pt x="8461" y="11175"/>
                    </a:lnTo>
                    <a:lnTo>
                      <a:pt x="8446" y="11278"/>
                    </a:lnTo>
                    <a:lnTo>
                      <a:pt x="8431" y="11382"/>
                    </a:lnTo>
                    <a:lnTo>
                      <a:pt x="8416" y="11485"/>
                    </a:lnTo>
                    <a:lnTo>
                      <a:pt x="8401" y="11587"/>
                    </a:lnTo>
                    <a:lnTo>
                      <a:pt x="8386" y="11690"/>
                    </a:lnTo>
                    <a:lnTo>
                      <a:pt x="8371" y="11793"/>
                    </a:lnTo>
                    <a:lnTo>
                      <a:pt x="8356" y="11895"/>
                    </a:lnTo>
                    <a:lnTo>
                      <a:pt x="8341" y="11998"/>
                    </a:lnTo>
                    <a:lnTo>
                      <a:pt x="8326" y="12100"/>
                    </a:lnTo>
                    <a:lnTo>
                      <a:pt x="8311" y="12202"/>
                    </a:lnTo>
                    <a:lnTo>
                      <a:pt x="8296" y="12304"/>
                    </a:lnTo>
                    <a:lnTo>
                      <a:pt x="8281" y="12407"/>
                    </a:lnTo>
                    <a:lnTo>
                      <a:pt x="8266" y="12507"/>
                    </a:lnTo>
                    <a:lnTo>
                      <a:pt x="8251" y="12610"/>
                    </a:lnTo>
                    <a:lnTo>
                      <a:pt x="8236" y="12711"/>
                    </a:lnTo>
                    <a:lnTo>
                      <a:pt x="8221" y="12811"/>
                    </a:lnTo>
                    <a:lnTo>
                      <a:pt x="8205" y="12912"/>
                    </a:lnTo>
                    <a:lnTo>
                      <a:pt x="8190" y="13012"/>
                    </a:lnTo>
                    <a:lnTo>
                      <a:pt x="8175" y="13113"/>
                    </a:lnTo>
                    <a:lnTo>
                      <a:pt x="8160" y="13212"/>
                    </a:lnTo>
                    <a:lnTo>
                      <a:pt x="8145" y="13312"/>
                    </a:lnTo>
                    <a:lnTo>
                      <a:pt x="8130" y="13411"/>
                    </a:lnTo>
                    <a:lnTo>
                      <a:pt x="8115" y="13510"/>
                    </a:lnTo>
                    <a:lnTo>
                      <a:pt x="8100" y="13609"/>
                    </a:lnTo>
                    <a:lnTo>
                      <a:pt x="8085" y="13707"/>
                    </a:lnTo>
                    <a:lnTo>
                      <a:pt x="8070" y="13806"/>
                    </a:lnTo>
                    <a:lnTo>
                      <a:pt x="8055" y="13903"/>
                    </a:lnTo>
                    <a:lnTo>
                      <a:pt x="8040" y="14001"/>
                    </a:lnTo>
                    <a:lnTo>
                      <a:pt x="8025" y="14098"/>
                    </a:lnTo>
                    <a:lnTo>
                      <a:pt x="8010" y="14194"/>
                    </a:lnTo>
                    <a:lnTo>
                      <a:pt x="7995" y="14291"/>
                    </a:lnTo>
                    <a:lnTo>
                      <a:pt x="7980" y="14387"/>
                    </a:lnTo>
                    <a:lnTo>
                      <a:pt x="7965" y="14482"/>
                    </a:lnTo>
                    <a:lnTo>
                      <a:pt x="7950" y="14577"/>
                    </a:lnTo>
                    <a:lnTo>
                      <a:pt x="7935" y="14673"/>
                    </a:lnTo>
                    <a:lnTo>
                      <a:pt x="7920" y="14767"/>
                    </a:lnTo>
                    <a:lnTo>
                      <a:pt x="7905" y="14861"/>
                    </a:lnTo>
                    <a:lnTo>
                      <a:pt x="7890" y="14954"/>
                    </a:lnTo>
                    <a:lnTo>
                      <a:pt x="7875" y="15047"/>
                    </a:lnTo>
                    <a:lnTo>
                      <a:pt x="7860" y="15140"/>
                    </a:lnTo>
                    <a:lnTo>
                      <a:pt x="7845" y="15232"/>
                    </a:lnTo>
                    <a:lnTo>
                      <a:pt x="7830" y="15323"/>
                    </a:lnTo>
                    <a:lnTo>
                      <a:pt x="7815" y="15415"/>
                    </a:lnTo>
                    <a:lnTo>
                      <a:pt x="7800" y="15505"/>
                    </a:lnTo>
                    <a:lnTo>
                      <a:pt x="7785" y="15595"/>
                    </a:lnTo>
                    <a:lnTo>
                      <a:pt x="7770" y="15685"/>
                    </a:lnTo>
                    <a:lnTo>
                      <a:pt x="7755" y="15775"/>
                    </a:lnTo>
                    <a:lnTo>
                      <a:pt x="7740" y="15863"/>
                    </a:lnTo>
                    <a:lnTo>
                      <a:pt x="7725" y="15951"/>
                    </a:lnTo>
                    <a:lnTo>
                      <a:pt x="7710" y="16039"/>
                    </a:lnTo>
                    <a:lnTo>
                      <a:pt x="7695" y="16126"/>
                    </a:lnTo>
                    <a:lnTo>
                      <a:pt x="7680" y="16212"/>
                    </a:lnTo>
                    <a:lnTo>
                      <a:pt x="7665" y="16298"/>
                    </a:lnTo>
                    <a:lnTo>
                      <a:pt x="7650" y="16383"/>
                    </a:lnTo>
                    <a:lnTo>
                      <a:pt x="7635" y="16467"/>
                    </a:lnTo>
                    <a:lnTo>
                      <a:pt x="7620" y="16552"/>
                    </a:lnTo>
                    <a:lnTo>
                      <a:pt x="7605" y="16635"/>
                    </a:lnTo>
                    <a:lnTo>
                      <a:pt x="7590" y="16718"/>
                    </a:lnTo>
                    <a:lnTo>
                      <a:pt x="7575" y="16800"/>
                    </a:lnTo>
                    <a:lnTo>
                      <a:pt x="7560" y="16882"/>
                    </a:lnTo>
                    <a:lnTo>
                      <a:pt x="7545" y="16963"/>
                    </a:lnTo>
                    <a:lnTo>
                      <a:pt x="7529" y="17043"/>
                    </a:lnTo>
                    <a:lnTo>
                      <a:pt x="7514" y="17122"/>
                    </a:lnTo>
                    <a:lnTo>
                      <a:pt x="7499" y="17202"/>
                    </a:lnTo>
                    <a:lnTo>
                      <a:pt x="7484" y="17280"/>
                    </a:lnTo>
                    <a:lnTo>
                      <a:pt x="7469" y="17358"/>
                    </a:lnTo>
                    <a:lnTo>
                      <a:pt x="7454" y="17434"/>
                    </a:lnTo>
                    <a:lnTo>
                      <a:pt x="7439" y="17510"/>
                    </a:lnTo>
                    <a:lnTo>
                      <a:pt x="7424" y="17586"/>
                    </a:lnTo>
                    <a:lnTo>
                      <a:pt x="7409" y="17662"/>
                    </a:lnTo>
                    <a:lnTo>
                      <a:pt x="7394" y="17735"/>
                    </a:lnTo>
                    <a:lnTo>
                      <a:pt x="7378" y="17809"/>
                    </a:lnTo>
                    <a:lnTo>
                      <a:pt x="7363" y="17881"/>
                    </a:lnTo>
                    <a:lnTo>
                      <a:pt x="7348" y="17953"/>
                    </a:lnTo>
                    <a:lnTo>
                      <a:pt x="7333" y="18025"/>
                    </a:lnTo>
                    <a:lnTo>
                      <a:pt x="7318" y="18095"/>
                    </a:lnTo>
                    <a:lnTo>
                      <a:pt x="7303" y="18165"/>
                    </a:lnTo>
                    <a:lnTo>
                      <a:pt x="7288" y="18233"/>
                    </a:lnTo>
                    <a:lnTo>
                      <a:pt x="7273" y="18301"/>
                    </a:lnTo>
                    <a:lnTo>
                      <a:pt x="7258" y="18368"/>
                    </a:lnTo>
                    <a:lnTo>
                      <a:pt x="7243" y="18436"/>
                    </a:lnTo>
                    <a:lnTo>
                      <a:pt x="7228" y="18501"/>
                    </a:lnTo>
                    <a:lnTo>
                      <a:pt x="7213" y="18566"/>
                    </a:lnTo>
                    <a:lnTo>
                      <a:pt x="7198" y="18631"/>
                    </a:lnTo>
                    <a:lnTo>
                      <a:pt x="7183" y="18694"/>
                    </a:lnTo>
                    <a:lnTo>
                      <a:pt x="7168" y="18756"/>
                    </a:lnTo>
                    <a:lnTo>
                      <a:pt x="7153" y="18818"/>
                    </a:lnTo>
                    <a:lnTo>
                      <a:pt x="7138" y="18880"/>
                    </a:lnTo>
                    <a:lnTo>
                      <a:pt x="7123" y="18939"/>
                    </a:lnTo>
                    <a:lnTo>
                      <a:pt x="7107" y="18999"/>
                    </a:lnTo>
                    <a:lnTo>
                      <a:pt x="7092" y="19057"/>
                    </a:lnTo>
                    <a:lnTo>
                      <a:pt x="7077" y="19115"/>
                    </a:lnTo>
                    <a:lnTo>
                      <a:pt x="7062" y="19171"/>
                    </a:lnTo>
                    <a:lnTo>
                      <a:pt x="7047" y="19228"/>
                    </a:lnTo>
                    <a:lnTo>
                      <a:pt x="7032" y="19282"/>
                    </a:lnTo>
                    <a:lnTo>
                      <a:pt x="7017" y="19337"/>
                    </a:lnTo>
                    <a:lnTo>
                      <a:pt x="7002" y="19390"/>
                    </a:lnTo>
                    <a:lnTo>
                      <a:pt x="6987" y="19443"/>
                    </a:lnTo>
                    <a:lnTo>
                      <a:pt x="6971" y="19494"/>
                    </a:lnTo>
                    <a:lnTo>
                      <a:pt x="6956" y="19545"/>
                    </a:lnTo>
                    <a:lnTo>
                      <a:pt x="6941" y="19594"/>
                    </a:lnTo>
                    <a:lnTo>
                      <a:pt x="6926" y="19644"/>
                    </a:lnTo>
                    <a:lnTo>
                      <a:pt x="6911" y="19691"/>
                    </a:lnTo>
                    <a:lnTo>
                      <a:pt x="6896" y="19739"/>
                    </a:lnTo>
                    <a:lnTo>
                      <a:pt x="6881" y="19784"/>
                    </a:lnTo>
                    <a:lnTo>
                      <a:pt x="6865" y="19831"/>
                    </a:lnTo>
                    <a:lnTo>
                      <a:pt x="6849" y="19875"/>
                    </a:lnTo>
                    <a:lnTo>
                      <a:pt x="6834" y="19917"/>
                    </a:lnTo>
                    <a:lnTo>
                      <a:pt x="6819" y="19959"/>
                    </a:lnTo>
                    <a:lnTo>
                      <a:pt x="6803" y="20001"/>
                    </a:lnTo>
                    <a:lnTo>
                      <a:pt x="6788" y="20042"/>
                    </a:lnTo>
                    <a:lnTo>
                      <a:pt x="6773" y="20082"/>
                    </a:lnTo>
                    <a:lnTo>
                      <a:pt x="6757" y="20121"/>
                    </a:lnTo>
                    <a:lnTo>
                      <a:pt x="6742" y="20158"/>
                    </a:lnTo>
                    <a:lnTo>
                      <a:pt x="6727" y="20195"/>
                    </a:lnTo>
                    <a:lnTo>
                      <a:pt x="6711" y="20231"/>
                    </a:lnTo>
                    <a:lnTo>
                      <a:pt x="6696" y="20265"/>
                    </a:lnTo>
                    <a:lnTo>
                      <a:pt x="6680" y="20301"/>
                    </a:lnTo>
                    <a:lnTo>
                      <a:pt x="6665" y="20334"/>
                    </a:lnTo>
                    <a:lnTo>
                      <a:pt x="6649" y="20366"/>
                    </a:lnTo>
                    <a:lnTo>
                      <a:pt x="6634" y="20398"/>
                    </a:lnTo>
                    <a:lnTo>
                      <a:pt x="6619" y="20427"/>
                    </a:lnTo>
                    <a:lnTo>
                      <a:pt x="6602" y="20458"/>
                    </a:lnTo>
                    <a:lnTo>
                      <a:pt x="6587" y="20486"/>
                    </a:lnTo>
                    <a:lnTo>
                      <a:pt x="6571" y="20514"/>
                    </a:lnTo>
                    <a:lnTo>
                      <a:pt x="6555" y="20540"/>
                    </a:lnTo>
                    <a:lnTo>
                      <a:pt x="6540" y="20564"/>
                    </a:lnTo>
                    <a:lnTo>
                      <a:pt x="6523" y="20592"/>
                    </a:lnTo>
                    <a:lnTo>
                      <a:pt x="6507" y="20615"/>
                    </a:lnTo>
                    <a:lnTo>
                      <a:pt x="6490" y="20638"/>
                    </a:lnTo>
                    <a:lnTo>
                      <a:pt x="6474" y="20660"/>
                    </a:lnTo>
                    <a:lnTo>
                      <a:pt x="6457" y="20681"/>
                    </a:lnTo>
                    <a:lnTo>
                      <a:pt x="6442" y="20699"/>
                    </a:lnTo>
                    <a:lnTo>
                      <a:pt x="6424" y="20721"/>
                    </a:lnTo>
                    <a:lnTo>
                      <a:pt x="6406" y="20739"/>
                    </a:lnTo>
                    <a:lnTo>
                      <a:pt x="6389" y="20757"/>
                    </a:lnTo>
                    <a:lnTo>
                      <a:pt x="6371" y="20773"/>
                    </a:lnTo>
                    <a:lnTo>
                      <a:pt x="6353" y="20788"/>
                    </a:lnTo>
                    <a:lnTo>
                      <a:pt x="6335" y="20803"/>
                    </a:lnTo>
                    <a:lnTo>
                      <a:pt x="6317" y="20816"/>
                    </a:lnTo>
                    <a:lnTo>
                      <a:pt x="6298" y="20829"/>
                    </a:lnTo>
                    <a:lnTo>
                      <a:pt x="6279" y="20840"/>
                    </a:lnTo>
                    <a:lnTo>
                      <a:pt x="6254" y="20853"/>
                    </a:lnTo>
                    <a:lnTo>
                      <a:pt x="6239" y="20859"/>
                    </a:lnTo>
                    <a:lnTo>
                      <a:pt x="6219" y="20867"/>
                    </a:lnTo>
                    <a:lnTo>
                      <a:pt x="6198" y="20873"/>
                    </a:lnTo>
                    <a:lnTo>
                      <a:pt x="6171" y="20880"/>
                    </a:lnTo>
                    <a:lnTo>
                      <a:pt x="6156" y="20882"/>
                    </a:lnTo>
                    <a:lnTo>
                      <a:pt x="6135" y="20884"/>
                    </a:lnTo>
                    <a:lnTo>
                      <a:pt x="6107" y="20885"/>
                    </a:lnTo>
                    <a:lnTo>
                      <a:pt x="6092" y="20884"/>
                    </a:lnTo>
                    <a:lnTo>
                      <a:pt x="6070" y="20883"/>
                    </a:lnTo>
                    <a:lnTo>
                      <a:pt x="6043" y="20878"/>
                    </a:lnTo>
                    <a:lnTo>
                      <a:pt x="6028" y="20874"/>
                    </a:lnTo>
                    <a:lnTo>
                      <a:pt x="6002" y="20867"/>
                    </a:lnTo>
                    <a:lnTo>
                      <a:pt x="5982" y="20858"/>
                    </a:lnTo>
                    <a:lnTo>
                      <a:pt x="5967" y="20851"/>
                    </a:lnTo>
                    <a:lnTo>
                      <a:pt x="5943" y="20840"/>
                    </a:lnTo>
                    <a:lnTo>
                      <a:pt x="5924" y="20828"/>
                    </a:lnTo>
                    <a:lnTo>
                      <a:pt x="5909" y="20818"/>
                    </a:lnTo>
                    <a:lnTo>
                      <a:pt x="5887" y="20803"/>
                    </a:lnTo>
                    <a:lnTo>
                      <a:pt x="5870" y="20789"/>
                    </a:lnTo>
                    <a:lnTo>
                      <a:pt x="5852" y="20774"/>
                    </a:lnTo>
                    <a:lnTo>
                      <a:pt x="5837" y="20760"/>
                    </a:lnTo>
                    <a:lnTo>
                      <a:pt x="5817" y="20741"/>
                    </a:lnTo>
                    <a:lnTo>
                      <a:pt x="5800" y="20723"/>
                    </a:lnTo>
                    <a:lnTo>
                      <a:pt x="5784" y="20704"/>
                    </a:lnTo>
                    <a:lnTo>
                      <a:pt x="5767" y="20684"/>
                    </a:lnTo>
                    <a:lnTo>
                      <a:pt x="5751" y="20663"/>
                    </a:lnTo>
                    <a:lnTo>
                      <a:pt x="5734" y="20641"/>
                    </a:lnTo>
                    <a:lnTo>
                      <a:pt x="5718" y="20619"/>
                    </a:lnTo>
                    <a:lnTo>
                      <a:pt x="5702" y="20595"/>
                    </a:lnTo>
                    <a:lnTo>
                      <a:pt x="5686" y="20570"/>
                    </a:lnTo>
                    <a:lnTo>
                      <a:pt x="5670" y="20545"/>
                    </a:lnTo>
                    <a:lnTo>
                      <a:pt x="5654" y="20518"/>
                    </a:lnTo>
                    <a:lnTo>
                      <a:pt x="5639" y="20491"/>
                    </a:lnTo>
                    <a:lnTo>
                      <a:pt x="5623" y="20463"/>
                    </a:lnTo>
                    <a:lnTo>
                      <a:pt x="5607" y="20434"/>
                    </a:lnTo>
                    <a:lnTo>
                      <a:pt x="5592" y="20403"/>
                    </a:lnTo>
                    <a:lnTo>
                      <a:pt x="5577" y="20373"/>
                    </a:lnTo>
                    <a:lnTo>
                      <a:pt x="5561" y="20341"/>
                    </a:lnTo>
                    <a:lnTo>
                      <a:pt x="5545" y="20308"/>
                    </a:lnTo>
                    <a:lnTo>
                      <a:pt x="5530" y="20274"/>
                    </a:lnTo>
                    <a:lnTo>
                      <a:pt x="5514" y="20239"/>
                    </a:lnTo>
                    <a:lnTo>
                      <a:pt x="5499" y="20203"/>
                    </a:lnTo>
                    <a:lnTo>
                      <a:pt x="5484" y="20167"/>
                    </a:lnTo>
                    <a:lnTo>
                      <a:pt x="5468" y="20129"/>
                    </a:lnTo>
                    <a:lnTo>
                      <a:pt x="5453" y="20091"/>
                    </a:lnTo>
                    <a:lnTo>
                      <a:pt x="5438" y="20051"/>
                    </a:lnTo>
                    <a:lnTo>
                      <a:pt x="5422" y="20010"/>
                    </a:lnTo>
                    <a:lnTo>
                      <a:pt x="5407" y="19969"/>
                    </a:lnTo>
                    <a:lnTo>
                      <a:pt x="5392" y="19927"/>
                    </a:lnTo>
                    <a:lnTo>
                      <a:pt x="5377" y="19884"/>
                    </a:lnTo>
                    <a:lnTo>
                      <a:pt x="5361" y="19840"/>
                    </a:lnTo>
                    <a:lnTo>
                      <a:pt x="5346" y="19795"/>
                    </a:lnTo>
                    <a:lnTo>
                      <a:pt x="5332" y="19751"/>
                    </a:lnTo>
                    <a:lnTo>
                      <a:pt x="5315" y="19702"/>
                    </a:lnTo>
                    <a:lnTo>
                      <a:pt x="5300" y="19654"/>
                    </a:lnTo>
                    <a:lnTo>
                      <a:pt x="5285" y="19606"/>
                    </a:lnTo>
                    <a:lnTo>
                      <a:pt x="5270" y="19556"/>
                    </a:lnTo>
                    <a:lnTo>
                      <a:pt x="5255" y="19506"/>
                    </a:lnTo>
                    <a:lnTo>
                      <a:pt x="5239" y="19455"/>
                    </a:lnTo>
                    <a:lnTo>
                      <a:pt x="5224" y="19403"/>
                    </a:lnTo>
                    <a:lnTo>
                      <a:pt x="5209" y="19350"/>
                    </a:lnTo>
                    <a:lnTo>
                      <a:pt x="5194" y="19296"/>
                    </a:lnTo>
                    <a:lnTo>
                      <a:pt x="5179" y="19241"/>
                    </a:lnTo>
                    <a:lnTo>
                      <a:pt x="5164" y="19185"/>
                    </a:lnTo>
                    <a:lnTo>
                      <a:pt x="5149" y="19129"/>
                    </a:lnTo>
                    <a:lnTo>
                      <a:pt x="5134" y="19072"/>
                    </a:lnTo>
                    <a:lnTo>
                      <a:pt x="5118" y="19013"/>
                    </a:lnTo>
                    <a:lnTo>
                      <a:pt x="5103" y="18954"/>
                    </a:lnTo>
                    <a:lnTo>
                      <a:pt x="5088" y="18894"/>
                    </a:lnTo>
                    <a:lnTo>
                      <a:pt x="5073" y="18833"/>
                    </a:lnTo>
                    <a:lnTo>
                      <a:pt x="5058" y="18772"/>
                    </a:lnTo>
                    <a:lnTo>
                      <a:pt x="5043" y="18710"/>
                    </a:lnTo>
                    <a:lnTo>
                      <a:pt x="5028" y="18646"/>
                    </a:lnTo>
                    <a:lnTo>
                      <a:pt x="5013" y="18582"/>
                    </a:lnTo>
                    <a:lnTo>
                      <a:pt x="4998" y="18517"/>
                    </a:lnTo>
                    <a:lnTo>
                      <a:pt x="4983" y="18452"/>
                    </a:lnTo>
                    <a:lnTo>
                      <a:pt x="4968" y="18385"/>
                    </a:lnTo>
                    <a:lnTo>
                      <a:pt x="4953" y="18318"/>
                    </a:lnTo>
                    <a:lnTo>
                      <a:pt x="4938" y="18250"/>
                    </a:lnTo>
                    <a:lnTo>
                      <a:pt x="4923" y="18182"/>
                    </a:lnTo>
                    <a:lnTo>
                      <a:pt x="4908" y="18112"/>
                    </a:lnTo>
                    <a:lnTo>
                      <a:pt x="4893" y="18042"/>
                    </a:lnTo>
                    <a:lnTo>
                      <a:pt x="4877" y="17971"/>
                    </a:lnTo>
                    <a:lnTo>
                      <a:pt x="4862" y="17899"/>
                    </a:lnTo>
                    <a:lnTo>
                      <a:pt x="4847" y="17827"/>
                    </a:lnTo>
                    <a:lnTo>
                      <a:pt x="4832" y="17754"/>
                    </a:lnTo>
                    <a:lnTo>
                      <a:pt x="4817" y="17679"/>
                    </a:lnTo>
                    <a:lnTo>
                      <a:pt x="4802" y="17604"/>
                    </a:lnTo>
                    <a:lnTo>
                      <a:pt x="4787" y="17529"/>
                    </a:lnTo>
                    <a:lnTo>
                      <a:pt x="4772" y="17453"/>
                    </a:lnTo>
                    <a:lnTo>
                      <a:pt x="4757" y="17377"/>
                    </a:lnTo>
                    <a:lnTo>
                      <a:pt x="4742" y="17299"/>
                    </a:lnTo>
                    <a:lnTo>
                      <a:pt x="4727" y="17221"/>
                    </a:lnTo>
                    <a:lnTo>
                      <a:pt x="4712" y="17142"/>
                    </a:lnTo>
                    <a:lnTo>
                      <a:pt x="4697" y="17062"/>
                    </a:lnTo>
                    <a:lnTo>
                      <a:pt x="4682" y="16982"/>
                    </a:lnTo>
                    <a:lnTo>
                      <a:pt x="4667" y="16902"/>
                    </a:lnTo>
                    <a:lnTo>
                      <a:pt x="4652" y="16821"/>
                    </a:lnTo>
                    <a:lnTo>
                      <a:pt x="4636" y="16739"/>
                    </a:lnTo>
                    <a:lnTo>
                      <a:pt x="4621" y="16656"/>
                    </a:lnTo>
                    <a:lnTo>
                      <a:pt x="4606" y="16572"/>
                    </a:lnTo>
                    <a:lnTo>
                      <a:pt x="4591" y="16488"/>
                    </a:lnTo>
                    <a:lnTo>
                      <a:pt x="4576" y="16404"/>
                    </a:lnTo>
                    <a:lnTo>
                      <a:pt x="4561" y="16319"/>
                    </a:lnTo>
                    <a:lnTo>
                      <a:pt x="4546" y="16233"/>
                    </a:lnTo>
                    <a:lnTo>
                      <a:pt x="4531" y="16147"/>
                    </a:lnTo>
                    <a:lnTo>
                      <a:pt x="4516" y="16060"/>
                    </a:lnTo>
                    <a:lnTo>
                      <a:pt x="4501" y="15973"/>
                    </a:lnTo>
                    <a:lnTo>
                      <a:pt x="4486" y="15885"/>
                    </a:lnTo>
                    <a:lnTo>
                      <a:pt x="4471" y="15796"/>
                    </a:lnTo>
                    <a:lnTo>
                      <a:pt x="4456" y="15707"/>
                    </a:lnTo>
                    <a:lnTo>
                      <a:pt x="4441" y="15617"/>
                    </a:lnTo>
                    <a:lnTo>
                      <a:pt x="4426" y="15528"/>
                    </a:lnTo>
                    <a:lnTo>
                      <a:pt x="4411" y="15437"/>
                    </a:lnTo>
                    <a:lnTo>
                      <a:pt x="4396" y="15346"/>
                    </a:lnTo>
                    <a:lnTo>
                      <a:pt x="4381" y="15255"/>
                    </a:lnTo>
                    <a:lnTo>
                      <a:pt x="4366" y="15163"/>
                    </a:lnTo>
                    <a:lnTo>
                      <a:pt x="4351" y="15070"/>
                    </a:lnTo>
                    <a:lnTo>
                      <a:pt x="4336" y="14978"/>
                    </a:lnTo>
                    <a:lnTo>
                      <a:pt x="4321" y="14884"/>
                    </a:lnTo>
                    <a:lnTo>
                      <a:pt x="4306" y="14790"/>
                    </a:lnTo>
                    <a:lnTo>
                      <a:pt x="4291" y="14696"/>
                    </a:lnTo>
                    <a:lnTo>
                      <a:pt x="4276" y="14601"/>
                    </a:lnTo>
                    <a:lnTo>
                      <a:pt x="4261" y="14506"/>
                    </a:lnTo>
                    <a:lnTo>
                      <a:pt x="4246" y="14410"/>
                    </a:lnTo>
                    <a:lnTo>
                      <a:pt x="4231" y="14314"/>
                    </a:lnTo>
                    <a:lnTo>
                      <a:pt x="4216" y="14218"/>
                    </a:lnTo>
                    <a:lnTo>
                      <a:pt x="4201" y="14122"/>
                    </a:lnTo>
                    <a:lnTo>
                      <a:pt x="4186" y="14025"/>
                    </a:lnTo>
                    <a:lnTo>
                      <a:pt x="4171" y="13927"/>
                    </a:lnTo>
                    <a:lnTo>
                      <a:pt x="4156" y="13830"/>
                    </a:lnTo>
                    <a:lnTo>
                      <a:pt x="4141" y="13732"/>
                    </a:lnTo>
                    <a:lnTo>
                      <a:pt x="4126" y="13634"/>
                    </a:lnTo>
                    <a:lnTo>
                      <a:pt x="4111" y="13535"/>
                    </a:lnTo>
                    <a:lnTo>
                      <a:pt x="4096" y="13436"/>
                    </a:lnTo>
                    <a:lnTo>
                      <a:pt x="4081" y="13337"/>
                    </a:lnTo>
                    <a:lnTo>
                      <a:pt x="4066" y="13237"/>
                    </a:lnTo>
                    <a:lnTo>
                      <a:pt x="4051" y="13137"/>
                    </a:lnTo>
                    <a:lnTo>
                      <a:pt x="4036" y="13037"/>
                    </a:lnTo>
                    <a:lnTo>
                      <a:pt x="4021" y="12937"/>
                    </a:lnTo>
                    <a:lnTo>
                      <a:pt x="4006" y="12836"/>
                    </a:lnTo>
                    <a:lnTo>
                      <a:pt x="3991" y="12736"/>
                    </a:lnTo>
                    <a:lnTo>
                      <a:pt x="3976" y="12635"/>
                    </a:lnTo>
                    <a:lnTo>
                      <a:pt x="3960" y="12533"/>
                    </a:lnTo>
                    <a:lnTo>
                      <a:pt x="3944" y="12431"/>
                    </a:lnTo>
                    <a:lnTo>
                      <a:pt x="3929" y="12329"/>
                    </a:lnTo>
                    <a:lnTo>
                      <a:pt x="3914" y="12227"/>
                    </a:lnTo>
                    <a:lnTo>
                      <a:pt x="3899" y="12125"/>
                    </a:lnTo>
                    <a:lnTo>
                      <a:pt x="3884" y="12023"/>
                    </a:lnTo>
                    <a:lnTo>
                      <a:pt x="3869" y="11921"/>
                    </a:lnTo>
                    <a:lnTo>
                      <a:pt x="3854" y="11818"/>
                    </a:lnTo>
                    <a:lnTo>
                      <a:pt x="3839" y="11716"/>
                    </a:lnTo>
                    <a:lnTo>
                      <a:pt x="3824" y="11613"/>
                    </a:lnTo>
                    <a:lnTo>
                      <a:pt x="3809" y="11510"/>
                    </a:lnTo>
                    <a:lnTo>
                      <a:pt x="3794" y="11407"/>
                    </a:lnTo>
                    <a:lnTo>
                      <a:pt x="3779" y="11304"/>
                    </a:lnTo>
                    <a:lnTo>
                      <a:pt x="3764" y="11201"/>
                    </a:lnTo>
                    <a:lnTo>
                      <a:pt x="3749" y="11098"/>
                    </a:lnTo>
                    <a:lnTo>
                      <a:pt x="3734" y="10994"/>
                    </a:lnTo>
                    <a:lnTo>
                      <a:pt x="3719" y="10891"/>
                    </a:lnTo>
                    <a:lnTo>
                      <a:pt x="3704" y="10788"/>
                    </a:lnTo>
                    <a:lnTo>
                      <a:pt x="3689" y="10684"/>
                    </a:lnTo>
                    <a:lnTo>
                      <a:pt x="3674" y="10581"/>
                    </a:lnTo>
                    <a:lnTo>
                      <a:pt x="3659" y="10477"/>
                    </a:lnTo>
                    <a:lnTo>
                      <a:pt x="3644" y="10374"/>
                    </a:lnTo>
                    <a:lnTo>
                      <a:pt x="3629" y="10270"/>
                    </a:lnTo>
                    <a:lnTo>
                      <a:pt x="3614" y="10167"/>
                    </a:lnTo>
                    <a:lnTo>
                      <a:pt x="3599" y="10063"/>
                    </a:lnTo>
                    <a:lnTo>
                      <a:pt x="3584" y="9960"/>
                    </a:lnTo>
                    <a:lnTo>
                      <a:pt x="3569" y="9857"/>
                    </a:lnTo>
                    <a:lnTo>
                      <a:pt x="3554" y="9753"/>
                    </a:lnTo>
                    <a:lnTo>
                      <a:pt x="3539" y="9650"/>
                    </a:lnTo>
                    <a:lnTo>
                      <a:pt x="3524" y="9547"/>
                    </a:lnTo>
                    <a:lnTo>
                      <a:pt x="3509" y="9444"/>
                    </a:lnTo>
                    <a:lnTo>
                      <a:pt x="3494" y="9341"/>
                    </a:lnTo>
                    <a:lnTo>
                      <a:pt x="3479" y="9238"/>
                    </a:lnTo>
                    <a:lnTo>
                      <a:pt x="3464" y="9136"/>
                    </a:lnTo>
                    <a:lnTo>
                      <a:pt x="3449" y="9033"/>
                    </a:lnTo>
                    <a:lnTo>
                      <a:pt x="3434" y="8931"/>
                    </a:lnTo>
                    <a:lnTo>
                      <a:pt x="3419" y="8829"/>
                    </a:lnTo>
                    <a:lnTo>
                      <a:pt x="3405" y="8727"/>
                    </a:lnTo>
                    <a:lnTo>
                      <a:pt x="3389" y="8625"/>
                    </a:lnTo>
                    <a:lnTo>
                      <a:pt x="3374" y="8523"/>
                    </a:lnTo>
                    <a:lnTo>
                      <a:pt x="3360" y="8422"/>
                    </a:lnTo>
                    <a:lnTo>
                      <a:pt x="3345" y="8321"/>
                    </a:lnTo>
                    <a:lnTo>
                      <a:pt x="3330" y="8220"/>
                    </a:lnTo>
                    <a:lnTo>
                      <a:pt x="3315" y="8119"/>
                    </a:lnTo>
                    <a:lnTo>
                      <a:pt x="3300" y="8019"/>
                    </a:lnTo>
                    <a:lnTo>
                      <a:pt x="3284" y="7918"/>
                    </a:lnTo>
                    <a:lnTo>
                      <a:pt x="3269" y="7818"/>
                    </a:lnTo>
                    <a:lnTo>
                      <a:pt x="3254" y="7718"/>
                    </a:lnTo>
                    <a:lnTo>
                      <a:pt x="3239" y="7618"/>
                    </a:lnTo>
                    <a:lnTo>
                      <a:pt x="3224" y="7519"/>
                    </a:lnTo>
                    <a:lnTo>
                      <a:pt x="3209" y="7420"/>
                    </a:lnTo>
                    <a:lnTo>
                      <a:pt x="3194" y="7321"/>
                    </a:lnTo>
                    <a:lnTo>
                      <a:pt x="3179" y="7222"/>
                    </a:lnTo>
                    <a:lnTo>
                      <a:pt x="3164" y="7124"/>
                    </a:lnTo>
                    <a:lnTo>
                      <a:pt x="3149" y="7027"/>
                    </a:lnTo>
                    <a:lnTo>
                      <a:pt x="3134" y="6929"/>
                    </a:lnTo>
                    <a:lnTo>
                      <a:pt x="3119" y="6832"/>
                    </a:lnTo>
                    <a:lnTo>
                      <a:pt x="3104" y="6735"/>
                    </a:lnTo>
                    <a:lnTo>
                      <a:pt x="3089" y="6639"/>
                    </a:lnTo>
                    <a:lnTo>
                      <a:pt x="3074" y="6543"/>
                    </a:lnTo>
                    <a:lnTo>
                      <a:pt x="3059" y="6447"/>
                    </a:lnTo>
                    <a:lnTo>
                      <a:pt x="3044" y="6352"/>
                    </a:lnTo>
                    <a:lnTo>
                      <a:pt x="3029" y="6258"/>
                    </a:lnTo>
                    <a:lnTo>
                      <a:pt x="3014" y="6164"/>
                    </a:lnTo>
                    <a:lnTo>
                      <a:pt x="2999" y="6070"/>
                    </a:lnTo>
                    <a:lnTo>
                      <a:pt x="2984" y="5977"/>
                    </a:lnTo>
                    <a:lnTo>
                      <a:pt x="2969" y="5884"/>
                    </a:lnTo>
                    <a:lnTo>
                      <a:pt x="2954" y="5791"/>
                    </a:lnTo>
                    <a:lnTo>
                      <a:pt x="2939" y="5699"/>
                    </a:lnTo>
                    <a:lnTo>
                      <a:pt x="2924" y="5607"/>
                    </a:lnTo>
                    <a:lnTo>
                      <a:pt x="2909" y="5516"/>
                    </a:lnTo>
                    <a:lnTo>
                      <a:pt x="2894" y="5426"/>
                    </a:lnTo>
                    <a:lnTo>
                      <a:pt x="2879" y="5335"/>
                    </a:lnTo>
                    <a:lnTo>
                      <a:pt x="2864" y="5246"/>
                    </a:lnTo>
                    <a:lnTo>
                      <a:pt x="2849" y="5157"/>
                    </a:lnTo>
                    <a:lnTo>
                      <a:pt x="2834" y="5069"/>
                    </a:lnTo>
                    <a:lnTo>
                      <a:pt x="2819" y="4981"/>
                    </a:lnTo>
                    <a:lnTo>
                      <a:pt x="2804" y="4893"/>
                    </a:lnTo>
                    <a:lnTo>
                      <a:pt x="2789" y="4807"/>
                    </a:lnTo>
                    <a:lnTo>
                      <a:pt x="2774" y="4720"/>
                    </a:lnTo>
                    <a:lnTo>
                      <a:pt x="2759" y="4634"/>
                    </a:lnTo>
                    <a:lnTo>
                      <a:pt x="2744" y="4549"/>
                    </a:lnTo>
                    <a:lnTo>
                      <a:pt x="2729" y="4465"/>
                    </a:lnTo>
                    <a:lnTo>
                      <a:pt x="2714" y="4381"/>
                    </a:lnTo>
                    <a:lnTo>
                      <a:pt x="2699" y="4298"/>
                    </a:lnTo>
                    <a:lnTo>
                      <a:pt x="2684" y="4215"/>
                    </a:lnTo>
                    <a:lnTo>
                      <a:pt x="2669" y="4133"/>
                    </a:lnTo>
                    <a:lnTo>
                      <a:pt x="2654" y="4052"/>
                    </a:lnTo>
                    <a:lnTo>
                      <a:pt x="2639" y="3971"/>
                    </a:lnTo>
                    <a:lnTo>
                      <a:pt x="2624" y="3892"/>
                    </a:lnTo>
                    <a:lnTo>
                      <a:pt x="2608" y="3811"/>
                    </a:lnTo>
                    <a:lnTo>
                      <a:pt x="2593" y="3733"/>
                    </a:lnTo>
                    <a:lnTo>
                      <a:pt x="2578" y="3655"/>
                    </a:lnTo>
                    <a:lnTo>
                      <a:pt x="2563" y="3577"/>
                    </a:lnTo>
                    <a:lnTo>
                      <a:pt x="2548" y="3500"/>
                    </a:lnTo>
                    <a:lnTo>
                      <a:pt x="2533" y="3424"/>
                    </a:lnTo>
                    <a:lnTo>
                      <a:pt x="2518" y="3349"/>
                    </a:lnTo>
                    <a:lnTo>
                      <a:pt x="2503" y="3275"/>
                    </a:lnTo>
                    <a:lnTo>
                      <a:pt x="2488" y="3201"/>
                    </a:lnTo>
                    <a:lnTo>
                      <a:pt x="2473" y="3127"/>
                    </a:lnTo>
                    <a:lnTo>
                      <a:pt x="2458" y="3055"/>
                    </a:lnTo>
                    <a:lnTo>
                      <a:pt x="2444" y="2983"/>
                    </a:lnTo>
                    <a:lnTo>
                      <a:pt x="2429" y="2912"/>
                    </a:lnTo>
                    <a:lnTo>
                      <a:pt x="2414" y="2842"/>
                    </a:lnTo>
                    <a:lnTo>
                      <a:pt x="2399" y="2773"/>
                    </a:lnTo>
                    <a:lnTo>
                      <a:pt x="2384" y="2704"/>
                    </a:lnTo>
                    <a:lnTo>
                      <a:pt x="2369" y="2636"/>
                    </a:lnTo>
                    <a:lnTo>
                      <a:pt x="2354" y="2569"/>
                    </a:lnTo>
                    <a:lnTo>
                      <a:pt x="2339" y="2503"/>
                    </a:lnTo>
                    <a:lnTo>
                      <a:pt x="2324" y="2437"/>
                    </a:lnTo>
                    <a:lnTo>
                      <a:pt x="2309" y="2372"/>
                    </a:lnTo>
                    <a:lnTo>
                      <a:pt x="2294" y="2309"/>
                    </a:lnTo>
                    <a:lnTo>
                      <a:pt x="2279" y="2246"/>
                    </a:lnTo>
                    <a:lnTo>
                      <a:pt x="2264" y="2184"/>
                    </a:lnTo>
                    <a:lnTo>
                      <a:pt x="2249" y="2122"/>
                    </a:lnTo>
                    <a:lnTo>
                      <a:pt x="2234" y="2062"/>
                    </a:lnTo>
                    <a:lnTo>
                      <a:pt x="2219" y="2002"/>
                    </a:lnTo>
                    <a:lnTo>
                      <a:pt x="2205" y="1944"/>
                    </a:lnTo>
                    <a:lnTo>
                      <a:pt x="2190" y="1886"/>
                    </a:lnTo>
                    <a:lnTo>
                      <a:pt x="2175" y="1829"/>
                    </a:lnTo>
                    <a:lnTo>
                      <a:pt x="2160" y="1772"/>
                    </a:lnTo>
                    <a:lnTo>
                      <a:pt x="2145" y="1717"/>
                    </a:lnTo>
                    <a:lnTo>
                      <a:pt x="2130" y="1663"/>
                    </a:lnTo>
                    <a:lnTo>
                      <a:pt x="2115" y="1610"/>
                    </a:lnTo>
                    <a:lnTo>
                      <a:pt x="2100" y="1557"/>
                    </a:lnTo>
                    <a:lnTo>
                      <a:pt x="2085" y="1505"/>
                    </a:lnTo>
                    <a:lnTo>
                      <a:pt x="2071" y="1454"/>
                    </a:lnTo>
                    <a:lnTo>
                      <a:pt x="2056" y="1405"/>
                    </a:lnTo>
                    <a:lnTo>
                      <a:pt x="2041" y="1356"/>
                    </a:lnTo>
                    <a:lnTo>
                      <a:pt x="2026" y="1308"/>
                    </a:lnTo>
                    <a:lnTo>
                      <a:pt x="2011" y="1261"/>
                    </a:lnTo>
                    <a:lnTo>
                      <a:pt x="1996" y="1214"/>
                    </a:lnTo>
                    <a:lnTo>
                      <a:pt x="1981" y="1169"/>
                    </a:lnTo>
                    <a:lnTo>
                      <a:pt x="1967" y="1125"/>
                    </a:lnTo>
                    <a:lnTo>
                      <a:pt x="1952" y="1084"/>
                    </a:lnTo>
                    <a:lnTo>
                      <a:pt x="1936" y="1040"/>
                    </a:lnTo>
                    <a:lnTo>
                      <a:pt x="1921" y="998"/>
                    </a:lnTo>
                    <a:lnTo>
                      <a:pt x="1907" y="958"/>
                    </a:lnTo>
                    <a:lnTo>
                      <a:pt x="1892" y="918"/>
                    </a:lnTo>
                    <a:lnTo>
                      <a:pt x="1877" y="880"/>
                    </a:lnTo>
                    <a:lnTo>
                      <a:pt x="1863" y="843"/>
                    </a:lnTo>
                    <a:lnTo>
                      <a:pt x="1848" y="806"/>
                    </a:lnTo>
                    <a:lnTo>
                      <a:pt x="1833" y="771"/>
                    </a:lnTo>
                    <a:lnTo>
                      <a:pt x="1818" y="736"/>
                    </a:lnTo>
                    <a:lnTo>
                      <a:pt x="1804" y="703"/>
                    </a:lnTo>
                    <a:lnTo>
                      <a:pt x="1790" y="671"/>
                    </a:lnTo>
                    <a:lnTo>
                      <a:pt x="1775" y="639"/>
                    </a:lnTo>
                    <a:lnTo>
                      <a:pt x="1761" y="609"/>
                    </a:lnTo>
                    <a:lnTo>
                      <a:pt x="1746" y="581"/>
                    </a:lnTo>
                    <a:lnTo>
                      <a:pt x="1731" y="552"/>
                    </a:lnTo>
                    <a:lnTo>
                      <a:pt x="1718" y="525"/>
                    </a:lnTo>
                    <a:lnTo>
                      <a:pt x="1703" y="498"/>
                    </a:lnTo>
                    <a:lnTo>
                      <a:pt x="1689" y="474"/>
                    </a:lnTo>
                    <a:lnTo>
                      <a:pt x="1675" y="450"/>
                    </a:lnTo>
                    <a:lnTo>
                      <a:pt x="1660" y="426"/>
                    </a:lnTo>
                    <a:lnTo>
                      <a:pt x="1647" y="406"/>
                    </a:lnTo>
                    <a:lnTo>
                      <a:pt x="1633" y="385"/>
                    </a:lnTo>
                    <a:lnTo>
                      <a:pt x="1618" y="364"/>
                    </a:lnTo>
                    <a:lnTo>
                      <a:pt x="1606" y="347"/>
                    </a:lnTo>
                    <a:lnTo>
                      <a:pt x="1593" y="330"/>
                    </a:lnTo>
                    <a:lnTo>
                      <a:pt x="1578" y="312"/>
                    </a:lnTo>
                    <a:lnTo>
                      <a:pt x="1566" y="298"/>
                    </a:lnTo>
                    <a:lnTo>
                      <a:pt x="1554" y="284"/>
                    </a:lnTo>
                    <a:lnTo>
                      <a:pt x="1541" y="272"/>
                    </a:lnTo>
                    <a:lnTo>
                      <a:pt x="1526" y="258"/>
                    </a:lnTo>
                    <a:lnTo>
                      <a:pt x="1516" y="248"/>
                    </a:lnTo>
                    <a:lnTo>
                      <a:pt x="1505" y="239"/>
                    </a:lnTo>
                    <a:lnTo>
                      <a:pt x="1493" y="230"/>
                    </a:lnTo>
                    <a:lnTo>
                      <a:pt x="1482" y="223"/>
                    </a:lnTo>
                    <a:lnTo>
                      <a:pt x="1471" y="216"/>
                    </a:lnTo>
                    <a:lnTo>
                      <a:pt x="1461" y="210"/>
                    </a:lnTo>
                    <a:lnTo>
                      <a:pt x="1451" y="206"/>
                    </a:lnTo>
                    <a:lnTo>
                      <a:pt x="1441" y="202"/>
                    </a:lnTo>
                    <a:lnTo>
                      <a:pt x="1432" y="198"/>
                    </a:lnTo>
                    <a:lnTo>
                      <a:pt x="1423" y="196"/>
                    </a:lnTo>
                    <a:lnTo>
                      <a:pt x="1414" y="194"/>
                    </a:lnTo>
                    <a:lnTo>
                      <a:pt x="1411" y="192"/>
                    </a:lnTo>
                    <a:lnTo>
                      <a:pt x="1396" y="192"/>
                    </a:lnTo>
                    <a:lnTo>
                      <a:pt x="1388" y="192"/>
                    </a:lnTo>
                    <a:lnTo>
                      <a:pt x="1378" y="193"/>
                    </a:lnTo>
                    <a:lnTo>
                      <a:pt x="1375" y="192"/>
                    </a:lnTo>
                    <a:lnTo>
                      <a:pt x="1360" y="196"/>
                    </a:lnTo>
                    <a:lnTo>
                      <a:pt x="1351" y="199"/>
                    </a:lnTo>
                    <a:lnTo>
                      <a:pt x="1346" y="199"/>
                    </a:lnTo>
                    <a:lnTo>
                      <a:pt x="1331" y="206"/>
                    </a:lnTo>
                    <a:lnTo>
                      <a:pt x="1325" y="209"/>
                    </a:lnTo>
                    <a:lnTo>
                      <a:pt x="1310" y="218"/>
                    </a:lnTo>
                    <a:lnTo>
                      <a:pt x="1302" y="222"/>
                    </a:lnTo>
                    <a:lnTo>
                      <a:pt x="1287" y="233"/>
                    </a:lnTo>
                    <a:lnTo>
                      <a:pt x="1278" y="239"/>
                    </a:lnTo>
                    <a:lnTo>
                      <a:pt x="1266" y="250"/>
                    </a:lnTo>
                    <a:lnTo>
                      <a:pt x="1251" y="264"/>
                    </a:lnTo>
                    <a:lnTo>
                      <a:pt x="1241" y="273"/>
                    </a:lnTo>
                    <a:lnTo>
                      <a:pt x="1227" y="287"/>
                    </a:lnTo>
                    <a:lnTo>
                      <a:pt x="1212" y="304"/>
                    </a:lnTo>
                    <a:lnTo>
                      <a:pt x="1201" y="317"/>
                    </a:lnTo>
                    <a:lnTo>
                      <a:pt x="1187" y="334"/>
                    </a:lnTo>
                    <a:lnTo>
                      <a:pt x="1174" y="352"/>
                    </a:lnTo>
                    <a:lnTo>
                      <a:pt x="1159" y="373"/>
                    </a:lnTo>
                    <a:lnTo>
                      <a:pt x="1146" y="391"/>
                    </a:lnTo>
                    <a:lnTo>
                      <a:pt x="1132" y="412"/>
                    </a:lnTo>
                    <a:lnTo>
                      <a:pt x="1118" y="435"/>
                    </a:lnTo>
                    <a:lnTo>
                      <a:pt x="1104" y="458"/>
                    </a:lnTo>
                    <a:lnTo>
                      <a:pt x="1089" y="483"/>
                    </a:lnTo>
                    <a:lnTo>
                      <a:pt x="1074" y="510"/>
                    </a:lnTo>
                    <a:lnTo>
                      <a:pt x="1061" y="535"/>
                    </a:lnTo>
                    <a:lnTo>
                      <a:pt x="1046" y="562"/>
                    </a:lnTo>
                    <a:lnTo>
                      <a:pt x="1032" y="591"/>
                    </a:lnTo>
                    <a:lnTo>
                      <a:pt x="1017" y="621"/>
                    </a:lnTo>
                    <a:lnTo>
                      <a:pt x="1002" y="653"/>
                    </a:lnTo>
                    <a:lnTo>
                      <a:pt x="988" y="683"/>
                    </a:lnTo>
                    <a:lnTo>
                      <a:pt x="974" y="716"/>
                    </a:lnTo>
                    <a:lnTo>
                      <a:pt x="959" y="751"/>
                    </a:lnTo>
                    <a:lnTo>
                      <a:pt x="944" y="785"/>
                    </a:lnTo>
                    <a:lnTo>
                      <a:pt x="930" y="821"/>
                    </a:lnTo>
                    <a:lnTo>
                      <a:pt x="915" y="859"/>
                    </a:lnTo>
                    <a:lnTo>
                      <a:pt x="900" y="895"/>
                    </a:lnTo>
                    <a:lnTo>
                      <a:pt x="885" y="935"/>
                    </a:lnTo>
                    <a:lnTo>
                      <a:pt x="871" y="974"/>
                    </a:lnTo>
                    <a:lnTo>
                      <a:pt x="856" y="1016"/>
                    </a:lnTo>
                    <a:lnTo>
                      <a:pt x="841" y="1056"/>
                    </a:lnTo>
                    <a:lnTo>
                      <a:pt x="826" y="1100"/>
                    </a:lnTo>
                    <a:lnTo>
                      <a:pt x="812" y="1144"/>
                    </a:lnTo>
                    <a:lnTo>
                      <a:pt x="797" y="1188"/>
                    </a:lnTo>
                    <a:lnTo>
                      <a:pt x="781" y="1235"/>
                    </a:lnTo>
                    <a:lnTo>
                      <a:pt x="766" y="1280"/>
                    </a:lnTo>
                    <a:lnTo>
                      <a:pt x="751" y="1328"/>
                    </a:lnTo>
                    <a:lnTo>
                      <a:pt x="736" y="1376"/>
                    </a:lnTo>
                    <a:lnTo>
                      <a:pt x="722" y="1426"/>
                    </a:lnTo>
                    <a:lnTo>
                      <a:pt x="707" y="1477"/>
                    </a:lnTo>
                    <a:lnTo>
                      <a:pt x="692" y="1527"/>
                    </a:lnTo>
                    <a:lnTo>
                      <a:pt x="677" y="1580"/>
                    </a:lnTo>
                    <a:lnTo>
                      <a:pt x="662" y="1632"/>
                    </a:lnTo>
                    <a:lnTo>
                      <a:pt x="647" y="1686"/>
                    </a:lnTo>
                    <a:lnTo>
                      <a:pt x="632" y="1740"/>
                    </a:lnTo>
                    <a:lnTo>
                      <a:pt x="617" y="1797"/>
                    </a:lnTo>
                    <a:lnTo>
                      <a:pt x="602" y="1853"/>
                    </a:lnTo>
                    <a:lnTo>
                      <a:pt x="588" y="1910"/>
                    </a:lnTo>
                    <a:lnTo>
                      <a:pt x="573" y="1969"/>
                    </a:lnTo>
                    <a:lnTo>
                      <a:pt x="558" y="2027"/>
                    </a:lnTo>
                    <a:lnTo>
                      <a:pt x="543" y="2088"/>
                    </a:lnTo>
                    <a:lnTo>
                      <a:pt x="528" y="2149"/>
                    </a:lnTo>
                    <a:lnTo>
                      <a:pt x="513" y="2211"/>
                    </a:lnTo>
                    <a:lnTo>
                      <a:pt x="498" y="2272"/>
                    </a:lnTo>
                    <a:lnTo>
                      <a:pt x="483" y="2336"/>
                    </a:lnTo>
                    <a:lnTo>
                      <a:pt x="468" y="2400"/>
                    </a:lnTo>
                    <a:lnTo>
                      <a:pt x="453" y="2466"/>
                    </a:lnTo>
                    <a:lnTo>
                      <a:pt x="438" y="2531"/>
                    </a:lnTo>
                    <a:lnTo>
                      <a:pt x="423" y="2598"/>
                    </a:lnTo>
                    <a:lnTo>
                      <a:pt x="408" y="2665"/>
                    </a:lnTo>
                    <a:lnTo>
                      <a:pt x="393" y="2734"/>
                    </a:lnTo>
                    <a:lnTo>
                      <a:pt x="378" y="2803"/>
                    </a:lnTo>
                    <a:lnTo>
                      <a:pt x="363" y="2873"/>
                    </a:lnTo>
                    <a:lnTo>
                      <a:pt x="348" y="2942"/>
                    </a:lnTo>
                    <a:lnTo>
                      <a:pt x="333" y="3014"/>
                    </a:lnTo>
                    <a:lnTo>
                      <a:pt x="319" y="3086"/>
                    </a:lnTo>
                    <a:lnTo>
                      <a:pt x="304" y="3159"/>
                    </a:lnTo>
                    <a:lnTo>
                      <a:pt x="289" y="3233"/>
                    </a:lnTo>
                    <a:lnTo>
                      <a:pt x="274" y="3306"/>
                    </a:lnTo>
                    <a:lnTo>
                      <a:pt x="259" y="3381"/>
                    </a:lnTo>
                    <a:lnTo>
                      <a:pt x="244" y="3457"/>
                    </a:lnTo>
                    <a:lnTo>
                      <a:pt x="229" y="3533"/>
                    </a:lnTo>
                    <a:lnTo>
                      <a:pt x="214" y="3611"/>
                    </a:lnTo>
                    <a:lnTo>
                      <a:pt x="199" y="3688"/>
                    </a:lnTo>
                    <a:cubicBezTo>
                      <a:pt x="189" y="3740"/>
                      <a:pt x="138" y="3774"/>
                      <a:pt x="86" y="3764"/>
                    </a:cubicBezTo>
                    <a:cubicBezTo>
                      <a:pt x="34" y="3754"/>
                      <a:pt x="0" y="3703"/>
                      <a:pt x="10" y="3651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66" name="Group 65"/>
            <p:cNvGrpSpPr/>
            <p:nvPr/>
          </p:nvGrpSpPr>
          <p:grpSpPr>
            <a:xfrm rot="6609548">
              <a:off x="7089754" y="3844909"/>
              <a:ext cx="992585" cy="158534"/>
              <a:chOff x="8463867" y="3171746"/>
              <a:chExt cx="2195138" cy="350603"/>
            </a:xfrm>
          </p:grpSpPr>
          <p:sp>
            <p:nvSpPr>
              <p:cNvPr id="67" name="Freeform 11"/>
              <p:cNvSpPr>
                <a:spLocks/>
              </p:cNvSpPr>
              <p:nvPr/>
            </p:nvSpPr>
            <p:spPr bwMode="auto">
              <a:xfrm>
                <a:off x="8463867" y="3171746"/>
                <a:ext cx="743026" cy="350603"/>
              </a:xfrm>
              <a:custGeom>
                <a:avLst/>
                <a:gdLst>
                  <a:gd name="T0" fmla="*/ 309 w 10195"/>
                  <a:gd name="T1" fmla="*/ 8373 h 20885"/>
                  <a:gd name="T2" fmla="*/ 624 w 10195"/>
                  <a:gd name="T3" fmla="*/ 6303 h 20885"/>
                  <a:gd name="T4" fmla="*/ 940 w 10195"/>
                  <a:gd name="T5" fmla="*/ 4413 h 20885"/>
                  <a:gd name="T6" fmla="*/ 1256 w 10195"/>
                  <a:gd name="T7" fmla="*/ 2787 h 20885"/>
                  <a:gd name="T8" fmla="*/ 1572 w 10195"/>
                  <a:gd name="T9" fmla="*/ 1493 h 20885"/>
                  <a:gd name="T10" fmla="*/ 1893 w 10195"/>
                  <a:gd name="T11" fmla="*/ 584 h 20885"/>
                  <a:gd name="T12" fmla="*/ 2235 w 10195"/>
                  <a:gd name="T13" fmla="*/ 85 h 20885"/>
                  <a:gd name="T14" fmla="*/ 2661 w 10195"/>
                  <a:gd name="T15" fmla="*/ 64 h 20885"/>
                  <a:gd name="T16" fmla="*/ 3013 w 10195"/>
                  <a:gd name="T17" fmla="*/ 545 h 20885"/>
                  <a:gd name="T18" fmla="*/ 3335 w 10195"/>
                  <a:gd name="T19" fmla="*/ 1432 h 20885"/>
                  <a:gd name="T20" fmla="*/ 3651 w 10195"/>
                  <a:gd name="T21" fmla="*/ 2707 h 20885"/>
                  <a:gd name="T22" fmla="*/ 3968 w 10195"/>
                  <a:gd name="T23" fmla="*/ 4316 h 20885"/>
                  <a:gd name="T24" fmla="*/ 4283 w 10195"/>
                  <a:gd name="T25" fmla="*/ 6193 h 20885"/>
                  <a:gd name="T26" fmla="*/ 4599 w 10195"/>
                  <a:gd name="T27" fmla="*/ 8255 h 20885"/>
                  <a:gd name="T28" fmla="*/ 4914 w 10195"/>
                  <a:gd name="T29" fmla="*/ 10413 h 20885"/>
                  <a:gd name="T30" fmla="*/ 5230 w 10195"/>
                  <a:gd name="T31" fmla="*/ 12569 h 20885"/>
                  <a:gd name="T32" fmla="*/ 5545 w 10195"/>
                  <a:gd name="T33" fmla="*/ 14631 h 20885"/>
                  <a:gd name="T34" fmla="*/ 5861 w 10195"/>
                  <a:gd name="T35" fmla="*/ 16507 h 20885"/>
                  <a:gd name="T36" fmla="*/ 6175 w 10195"/>
                  <a:gd name="T37" fmla="*/ 18116 h 20885"/>
                  <a:gd name="T38" fmla="*/ 6489 w 10195"/>
                  <a:gd name="T39" fmla="*/ 19383 h 20885"/>
                  <a:gd name="T40" fmla="*/ 6799 w 10195"/>
                  <a:gd name="T41" fmla="*/ 20248 h 20885"/>
                  <a:gd name="T42" fmla="*/ 7084 w 10195"/>
                  <a:gd name="T43" fmla="*/ 20658 h 20885"/>
                  <a:gd name="T44" fmla="*/ 7287 w 10195"/>
                  <a:gd name="T45" fmla="*/ 20652 h 20885"/>
                  <a:gd name="T46" fmla="*/ 7572 w 10195"/>
                  <a:gd name="T47" fmla="*/ 20231 h 20885"/>
                  <a:gd name="T48" fmla="*/ 7882 w 10195"/>
                  <a:gd name="T49" fmla="*/ 19355 h 20885"/>
                  <a:gd name="T50" fmla="*/ 8196 w 10195"/>
                  <a:gd name="T51" fmla="*/ 18079 h 20885"/>
                  <a:gd name="T52" fmla="*/ 8511 w 10195"/>
                  <a:gd name="T53" fmla="*/ 16464 h 20885"/>
                  <a:gd name="T54" fmla="*/ 8826 w 10195"/>
                  <a:gd name="T55" fmla="*/ 14582 h 20885"/>
                  <a:gd name="T56" fmla="*/ 9142 w 10195"/>
                  <a:gd name="T57" fmla="*/ 12516 h 20885"/>
                  <a:gd name="T58" fmla="*/ 9456 w 10195"/>
                  <a:gd name="T59" fmla="*/ 10359 h 20885"/>
                  <a:gd name="T60" fmla="*/ 9772 w 10195"/>
                  <a:gd name="T61" fmla="*/ 8203 h 20885"/>
                  <a:gd name="T62" fmla="*/ 10127 w 10195"/>
                  <a:gd name="T63" fmla="*/ 7136 h 20885"/>
                  <a:gd name="T64" fmla="*/ 9811 w 10195"/>
                  <a:gd name="T65" fmla="*/ 9250 h 20885"/>
                  <a:gd name="T66" fmla="*/ 9496 w 10195"/>
                  <a:gd name="T67" fmla="*/ 11419 h 20885"/>
                  <a:gd name="T68" fmla="*/ 9180 w 10195"/>
                  <a:gd name="T69" fmla="*/ 13546 h 20885"/>
                  <a:gd name="T70" fmla="*/ 8865 w 10195"/>
                  <a:gd name="T71" fmla="*/ 15538 h 20885"/>
                  <a:gd name="T72" fmla="*/ 8549 w 10195"/>
                  <a:gd name="T73" fmla="*/ 17308 h 20885"/>
                  <a:gd name="T74" fmla="*/ 8233 w 10195"/>
                  <a:gd name="T75" fmla="*/ 18779 h 20885"/>
                  <a:gd name="T76" fmla="*/ 7915 w 10195"/>
                  <a:gd name="T77" fmla="*/ 19889 h 20885"/>
                  <a:gd name="T78" fmla="*/ 7588 w 10195"/>
                  <a:gd name="T79" fmla="*/ 20600 h 20885"/>
                  <a:gd name="T80" fmla="*/ 7200 w 10195"/>
                  <a:gd name="T81" fmla="*/ 20884 h 20885"/>
                  <a:gd name="T82" fmla="*/ 6798 w 10195"/>
                  <a:gd name="T83" fmla="*/ 20633 h 20885"/>
                  <a:gd name="T84" fmla="*/ 6472 w 10195"/>
                  <a:gd name="T85" fmla="*/ 19954 h 20885"/>
                  <a:gd name="T86" fmla="*/ 6153 w 10195"/>
                  <a:gd name="T87" fmla="*/ 18872 h 20885"/>
                  <a:gd name="T88" fmla="*/ 5837 w 10195"/>
                  <a:gd name="T89" fmla="*/ 17426 h 20885"/>
                  <a:gd name="T90" fmla="*/ 5521 w 10195"/>
                  <a:gd name="T91" fmla="*/ 15674 h 20885"/>
                  <a:gd name="T92" fmla="*/ 5206 w 10195"/>
                  <a:gd name="T93" fmla="*/ 13696 h 20885"/>
                  <a:gd name="T94" fmla="*/ 4889 w 10195"/>
                  <a:gd name="T95" fmla="*/ 11576 h 20885"/>
                  <a:gd name="T96" fmla="*/ 4574 w 10195"/>
                  <a:gd name="T97" fmla="*/ 9407 h 20885"/>
                  <a:gd name="T98" fmla="*/ 4259 w 10195"/>
                  <a:gd name="T99" fmla="*/ 7285 h 20885"/>
                  <a:gd name="T100" fmla="*/ 3944 w 10195"/>
                  <a:gd name="T101" fmla="*/ 5303 h 20885"/>
                  <a:gd name="T102" fmla="*/ 3628 w 10195"/>
                  <a:gd name="T103" fmla="*/ 3549 h 20885"/>
                  <a:gd name="T104" fmla="*/ 3314 w 10195"/>
                  <a:gd name="T105" fmla="*/ 2100 h 20885"/>
                  <a:gd name="T106" fmla="*/ 3002 w 10195"/>
                  <a:gd name="T107" fmla="*/ 1024 h 20885"/>
                  <a:gd name="T108" fmla="*/ 2698 w 10195"/>
                  <a:gd name="T109" fmla="*/ 377 h 20885"/>
                  <a:gd name="T110" fmla="*/ 2468 w 10195"/>
                  <a:gd name="T111" fmla="*/ 191 h 20885"/>
                  <a:gd name="T112" fmla="*/ 2226 w 10195"/>
                  <a:gd name="T113" fmla="*/ 377 h 20885"/>
                  <a:gd name="T114" fmla="*/ 1921 w 10195"/>
                  <a:gd name="T115" fmla="*/ 1030 h 20885"/>
                  <a:gd name="T116" fmla="*/ 1608 w 10195"/>
                  <a:gd name="T117" fmla="*/ 2110 h 20885"/>
                  <a:gd name="T118" fmla="*/ 1294 w 10195"/>
                  <a:gd name="T119" fmla="*/ 3561 h 20885"/>
                  <a:gd name="T120" fmla="*/ 978 w 10195"/>
                  <a:gd name="T121" fmla="*/ 5317 h 20885"/>
                  <a:gd name="T122" fmla="*/ 663 w 10195"/>
                  <a:gd name="T123" fmla="*/ 7301 h 20885"/>
                  <a:gd name="T124" fmla="*/ 347 w 10195"/>
                  <a:gd name="T125" fmla="*/ 9423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5" h="20885">
                    <a:moveTo>
                      <a:pt x="7" y="10429"/>
                    </a:moveTo>
                    <a:lnTo>
                      <a:pt x="22" y="10326"/>
                    </a:lnTo>
                    <a:lnTo>
                      <a:pt x="37" y="10222"/>
                    </a:lnTo>
                    <a:lnTo>
                      <a:pt x="52" y="10119"/>
                    </a:lnTo>
                    <a:lnTo>
                      <a:pt x="67" y="10015"/>
                    </a:lnTo>
                    <a:lnTo>
                      <a:pt x="82" y="9912"/>
                    </a:lnTo>
                    <a:lnTo>
                      <a:pt x="97" y="9809"/>
                    </a:lnTo>
                    <a:lnTo>
                      <a:pt x="112" y="9705"/>
                    </a:lnTo>
                    <a:lnTo>
                      <a:pt x="127" y="9602"/>
                    </a:lnTo>
                    <a:lnTo>
                      <a:pt x="142" y="9499"/>
                    </a:lnTo>
                    <a:lnTo>
                      <a:pt x="157" y="9396"/>
                    </a:lnTo>
                    <a:lnTo>
                      <a:pt x="172" y="9293"/>
                    </a:lnTo>
                    <a:lnTo>
                      <a:pt x="187" y="9191"/>
                    </a:lnTo>
                    <a:lnTo>
                      <a:pt x="202" y="9088"/>
                    </a:lnTo>
                    <a:lnTo>
                      <a:pt x="217" y="8985"/>
                    </a:lnTo>
                    <a:lnTo>
                      <a:pt x="232" y="8883"/>
                    </a:lnTo>
                    <a:lnTo>
                      <a:pt x="247" y="8781"/>
                    </a:lnTo>
                    <a:lnTo>
                      <a:pt x="264" y="8678"/>
                    </a:lnTo>
                    <a:lnTo>
                      <a:pt x="278" y="8577"/>
                    </a:lnTo>
                    <a:lnTo>
                      <a:pt x="293" y="8475"/>
                    </a:lnTo>
                    <a:lnTo>
                      <a:pt x="309" y="8373"/>
                    </a:lnTo>
                    <a:lnTo>
                      <a:pt x="323" y="8272"/>
                    </a:lnTo>
                    <a:lnTo>
                      <a:pt x="339" y="8170"/>
                    </a:lnTo>
                    <a:lnTo>
                      <a:pt x="354" y="8069"/>
                    </a:lnTo>
                    <a:lnTo>
                      <a:pt x="369" y="7969"/>
                    </a:lnTo>
                    <a:lnTo>
                      <a:pt x="384" y="7868"/>
                    </a:lnTo>
                    <a:lnTo>
                      <a:pt x="399" y="7768"/>
                    </a:lnTo>
                    <a:lnTo>
                      <a:pt x="414" y="7668"/>
                    </a:lnTo>
                    <a:lnTo>
                      <a:pt x="429" y="7569"/>
                    </a:lnTo>
                    <a:lnTo>
                      <a:pt x="444" y="7469"/>
                    </a:lnTo>
                    <a:lnTo>
                      <a:pt x="459" y="7370"/>
                    </a:lnTo>
                    <a:lnTo>
                      <a:pt x="474" y="7272"/>
                    </a:lnTo>
                    <a:lnTo>
                      <a:pt x="489" y="7173"/>
                    </a:lnTo>
                    <a:lnTo>
                      <a:pt x="504" y="7075"/>
                    </a:lnTo>
                    <a:lnTo>
                      <a:pt x="519" y="6978"/>
                    </a:lnTo>
                    <a:lnTo>
                      <a:pt x="534" y="6880"/>
                    </a:lnTo>
                    <a:lnTo>
                      <a:pt x="549" y="6783"/>
                    </a:lnTo>
                    <a:lnTo>
                      <a:pt x="564" y="6687"/>
                    </a:lnTo>
                    <a:lnTo>
                      <a:pt x="579" y="6590"/>
                    </a:lnTo>
                    <a:lnTo>
                      <a:pt x="594" y="6494"/>
                    </a:lnTo>
                    <a:lnTo>
                      <a:pt x="609" y="6398"/>
                    </a:lnTo>
                    <a:lnTo>
                      <a:pt x="624" y="6303"/>
                    </a:lnTo>
                    <a:lnTo>
                      <a:pt x="639" y="6208"/>
                    </a:lnTo>
                    <a:lnTo>
                      <a:pt x="654" y="6114"/>
                    </a:lnTo>
                    <a:lnTo>
                      <a:pt x="669" y="6020"/>
                    </a:lnTo>
                    <a:lnTo>
                      <a:pt x="684" y="5927"/>
                    </a:lnTo>
                    <a:lnTo>
                      <a:pt x="699" y="5834"/>
                    </a:lnTo>
                    <a:lnTo>
                      <a:pt x="714" y="5741"/>
                    </a:lnTo>
                    <a:lnTo>
                      <a:pt x="729" y="5649"/>
                    </a:lnTo>
                    <a:lnTo>
                      <a:pt x="744" y="5558"/>
                    </a:lnTo>
                    <a:lnTo>
                      <a:pt x="759" y="5467"/>
                    </a:lnTo>
                    <a:lnTo>
                      <a:pt x="774" y="5376"/>
                    </a:lnTo>
                    <a:lnTo>
                      <a:pt x="789" y="5286"/>
                    </a:lnTo>
                    <a:lnTo>
                      <a:pt x="804" y="5197"/>
                    </a:lnTo>
                    <a:lnTo>
                      <a:pt x="819" y="5108"/>
                    </a:lnTo>
                    <a:lnTo>
                      <a:pt x="834" y="5019"/>
                    </a:lnTo>
                    <a:lnTo>
                      <a:pt x="849" y="4930"/>
                    </a:lnTo>
                    <a:lnTo>
                      <a:pt x="864" y="4843"/>
                    </a:lnTo>
                    <a:lnTo>
                      <a:pt x="879" y="4756"/>
                    </a:lnTo>
                    <a:lnTo>
                      <a:pt x="894" y="4670"/>
                    </a:lnTo>
                    <a:lnTo>
                      <a:pt x="909" y="4584"/>
                    </a:lnTo>
                    <a:lnTo>
                      <a:pt x="924" y="4499"/>
                    </a:lnTo>
                    <a:lnTo>
                      <a:pt x="940" y="4413"/>
                    </a:lnTo>
                    <a:lnTo>
                      <a:pt x="955" y="4330"/>
                    </a:lnTo>
                    <a:lnTo>
                      <a:pt x="970" y="4246"/>
                    </a:lnTo>
                    <a:lnTo>
                      <a:pt x="985" y="4163"/>
                    </a:lnTo>
                    <a:lnTo>
                      <a:pt x="1000" y="4081"/>
                    </a:lnTo>
                    <a:lnTo>
                      <a:pt x="1015" y="4000"/>
                    </a:lnTo>
                    <a:lnTo>
                      <a:pt x="1030" y="3919"/>
                    </a:lnTo>
                    <a:lnTo>
                      <a:pt x="1045" y="3839"/>
                    </a:lnTo>
                    <a:lnTo>
                      <a:pt x="1060" y="3760"/>
                    </a:lnTo>
                    <a:lnTo>
                      <a:pt x="1075" y="3681"/>
                    </a:lnTo>
                    <a:lnTo>
                      <a:pt x="1090" y="3602"/>
                    </a:lnTo>
                    <a:lnTo>
                      <a:pt x="1105" y="3524"/>
                    </a:lnTo>
                    <a:lnTo>
                      <a:pt x="1120" y="3448"/>
                    </a:lnTo>
                    <a:lnTo>
                      <a:pt x="1135" y="3371"/>
                    </a:lnTo>
                    <a:lnTo>
                      <a:pt x="1150" y="3296"/>
                    </a:lnTo>
                    <a:lnTo>
                      <a:pt x="1165" y="3221"/>
                    </a:lnTo>
                    <a:lnTo>
                      <a:pt x="1180" y="3147"/>
                    </a:lnTo>
                    <a:lnTo>
                      <a:pt x="1195" y="3073"/>
                    </a:lnTo>
                    <a:lnTo>
                      <a:pt x="1210" y="3001"/>
                    </a:lnTo>
                    <a:lnTo>
                      <a:pt x="1225" y="2929"/>
                    </a:lnTo>
                    <a:lnTo>
                      <a:pt x="1241" y="2858"/>
                    </a:lnTo>
                    <a:lnTo>
                      <a:pt x="1256" y="2787"/>
                    </a:lnTo>
                    <a:lnTo>
                      <a:pt x="1271" y="2718"/>
                    </a:lnTo>
                    <a:lnTo>
                      <a:pt x="1286" y="2649"/>
                    </a:lnTo>
                    <a:lnTo>
                      <a:pt x="1301" y="2581"/>
                    </a:lnTo>
                    <a:lnTo>
                      <a:pt x="1316" y="2513"/>
                    </a:lnTo>
                    <a:lnTo>
                      <a:pt x="1331" y="2447"/>
                    </a:lnTo>
                    <a:lnTo>
                      <a:pt x="1346" y="2381"/>
                    </a:lnTo>
                    <a:lnTo>
                      <a:pt x="1361" y="2316"/>
                    </a:lnTo>
                    <a:lnTo>
                      <a:pt x="1376" y="2252"/>
                    </a:lnTo>
                    <a:lnTo>
                      <a:pt x="1391" y="2188"/>
                    </a:lnTo>
                    <a:lnTo>
                      <a:pt x="1406" y="2126"/>
                    </a:lnTo>
                    <a:lnTo>
                      <a:pt x="1421" y="2065"/>
                    </a:lnTo>
                    <a:lnTo>
                      <a:pt x="1436" y="2004"/>
                    </a:lnTo>
                    <a:lnTo>
                      <a:pt x="1451" y="1943"/>
                    </a:lnTo>
                    <a:lnTo>
                      <a:pt x="1466" y="1884"/>
                    </a:lnTo>
                    <a:lnTo>
                      <a:pt x="1482" y="1825"/>
                    </a:lnTo>
                    <a:lnTo>
                      <a:pt x="1497" y="1768"/>
                    </a:lnTo>
                    <a:lnTo>
                      <a:pt x="1512" y="1712"/>
                    </a:lnTo>
                    <a:lnTo>
                      <a:pt x="1527" y="1656"/>
                    </a:lnTo>
                    <a:lnTo>
                      <a:pt x="1542" y="1601"/>
                    </a:lnTo>
                    <a:lnTo>
                      <a:pt x="1557" y="1547"/>
                    </a:lnTo>
                    <a:lnTo>
                      <a:pt x="1572" y="1493"/>
                    </a:lnTo>
                    <a:lnTo>
                      <a:pt x="1587" y="1441"/>
                    </a:lnTo>
                    <a:lnTo>
                      <a:pt x="1602" y="1389"/>
                    </a:lnTo>
                    <a:lnTo>
                      <a:pt x="1619" y="1337"/>
                    </a:lnTo>
                    <a:lnTo>
                      <a:pt x="1634" y="1289"/>
                    </a:lnTo>
                    <a:lnTo>
                      <a:pt x="1649" y="1240"/>
                    </a:lnTo>
                    <a:lnTo>
                      <a:pt x="1664" y="1192"/>
                    </a:lnTo>
                    <a:lnTo>
                      <a:pt x="1679" y="1146"/>
                    </a:lnTo>
                    <a:lnTo>
                      <a:pt x="1694" y="1100"/>
                    </a:lnTo>
                    <a:lnTo>
                      <a:pt x="1709" y="1054"/>
                    </a:lnTo>
                    <a:lnTo>
                      <a:pt x="1725" y="1010"/>
                    </a:lnTo>
                    <a:lnTo>
                      <a:pt x="1740" y="967"/>
                    </a:lnTo>
                    <a:lnTo>
                      <a:pt x="1755" y="924"/>
                    </a:lnTo>
                    <a:lnTo>
                      <a:pt x="1770" y="882"/>
                    </a:lnTo>
                    <a:lnTo>
                      <a:pt x="1786" y="842"/>
                    </a:lnTo>
                    <a:lnTo>
                      <a:pt x="1801" y="803"/>
                    </a:lnTo>
                    <a:lnTo>
                      <a:pt x="1816" y="764"/>
                    </a:lnTo>
                    <a:lnTo>
                      <a:pt x="1832" y="726"/>
                    </a:lnTo>
                    <a:lnTo>
                      <a:pt x="1847" y="690"/>
                    </a:lnTo>
                    <a:lnTo>
                      <a:pt x="1862" y="654"/>
                    </a:lnTo>
                    <a:lnTo>
                      <a:pt x="1877" y="619"/>
                    </a:lnTo>
                    <a:lnTo>
                      <a:pt x="1893" y="584"/>
                    </a:lnTo>
                    <a:lnTo>
                      <a:pt x="1909" y="551"/>
                    </a:lnTo>
                    <a:lnTo>
                      <a:pt x="1924" y="519"/>
                    </a:lnTo>
                    <a:lnTo>
                      <a:pt x="1940" y="488"/>
                    </a:lnTo>
                    <a:lnTo>
                      <a:pt x="1955" y="457"/>
                    </a:lnTo>
                    <a:lnTo>
                      <a:pt x="1971" y="428"/>
                    </a:lnTo>
                    <a:lnTo>
                      <a:pt x="1986" y="400"/>
                    </a:lnTo>
                    <a:lnTo>
                      <a:pt x="2002" y="371"/>
                    </a:lnTo>
                    <a:lnTo>
                      <a:pt x="2018" y="345"/>
                    </a:lnTo>
                    <a:lnTo>
                      <a:pt x="2034" y="320"/>
                    </a:lnTo>
                    <a:lnTo>
                      <a:pt x="2050" y="295"/>
                    </a:lnTo>
                    <a:lnTo>
                      <a:pt x="2065" y="272"/>
                    </a:lnTo>
                    <a:lnTo>
                      <a:pt x="2082" y="248"/>
                    </a:lnTo>
                    <a:lnTo>
                      <a:pt x="2099" y="226"/>
                    </a:lnTo>
                    <a:lnTo>
                      <a:pt x="2115" y="205"/>
                    </a:lnTo>
                    <a:lnTo>
                      <a:pt x="2132" y="185"/>
                    </a:lnTo>
                    <a:lnTo>
                      <a:pt x="2148" y="166"/>
                    </a:lnTo>
                    <a:lnTo>
                      <a:pt x="2165" y="148"/>
                    </a:lnTo>
                    <a:lnTo>
                      <a:pt x="2183" y="131"/>
                    </a:lnTo>
                    <a:lnTo>
                      <a:pt x="2200" y="114"/>
                    </a:lnTo>
                    <a:lnTo>
                      <a:pt x="2218" y="99"/>
                    </a:lnTo>
                    <a:lnTo>
                      <a:pt x="2235" y="85"/>
                    </a:lnTo>
                    <a:lnTo>
                      <a:pt x="2254" y="71"/>
                    </a:lnTo>
                    <a:lnTo>
                      <a:pt x="2272" y="59"/>
                    </a:lnTo>
                    <a:lnTo>
                      <a:pt x="2291" y="47"/>
                    </a:lnTo>
                    <a:lnTo>
                      <a:pt x="2310" y="37"/>
                    </a:lnTo>
                    <a:lnTo>
                      <a:pt x="2335" y="26"/>
                    </a:lnTo>
                    <a:lnTo>
                      <a:pt x="2353" y="20"/>
                    </a:lnTo>
                    <a:lnTo>
                      <a:pt x="2371" y="13"/>
                    </a:lnTo>
                    <a:lnTo>
                      <a:pt x="2392" y="8"/>
                    </a:lnTo>
                    <a:lnTo>
                      <a:pt x="2419" y="3"/>
                    </a:lnTo>
                    <a:lnTo>
                      <a:pt x="2434" y="1"/>
                    </a:lnTo>
                    <a:lnTo>
                      <a:pt x="2455" y="0"/>
                    </a:lnTo>
                    <a:lnTo>
                      <a:pt x="2483" y="1"/>
                    </a:lnTo>
                    <a:lnTo>
                      <a:pt x="2498" y="2"/>
                    </a:lnTo>
                    <a:lnTo>
                      <a:pt x="2525" y="6"/>
                    </a:lnTo>
                    <a:lnTo>
                      <a:pt x="2540" y="9"/>
                    </a:lnTo>
                    <a:lnTo>
                      <a:pt x="2567" y="17"/>
                    </a:lnTo>
                    <a:lnTo>
                      <a:pt x="2587" y="25"/>
                    </a:lnTo>
                    <a:lnTo>
                      <a:pt x="2602" y="31"/>
                    </a:lnTo>
                    <a:lnTo>
                      <a:pt x="2627" y="44"/>
                    </a:lnTo>
                    <a:lnTo>
                      <a:pt x="2646" y="55"/>
                    </a:lnTo>
                    <a:lnTo>
                      <a:pt x="2661" y="64"/>
                    </a:lnTo>
                    <a:lnTo>
                      <a:pt x="2683" y="80"/>
                    </a:lnTo>
                    <a:lnTo>
                      <a:pt x="2701" y="95"/>
                    </a:lnTo>
                    <a:lnTo>
                      <a:pt x="2719" y="110"/>
                    </a:lnTo>
                    <a:lnTo>
                      <a:pt x="2737" y="126"/>
                    </a:lnTo>
                    <a:lnTo>
                      <a:pt x="2752" y="140"/>
                    </a:lnTo>
                    <a:lnTo>
                      <a:pt x="2772" y="161"/>
                    </a:lnTo>
                    <a:lnTo>
                      <a:pt x="2788" y="180"/>
                    </a:lnTo>
                    <a:lnTo>
                      <a:pt x="2805" y="200"/>
                    </a:lnTo>
                    <a:lnTo>
                      <a:pt x="2822" y="221"/>
                    </a:lnTo>
                    <a:lnTo>
                      <a:pt x="2838" y="243"/>
                    </a:lnTo>
                    <a:lnTo>
                      <a:pt x="2855" y="266"/>
                    </a:lnTo>
                    <a:lnTo>
                      <a:pt x="2871" y="289"/>
                    </a:lnTo>
                    <a:lnTo>
                      <a:pt x="2887" y="314"/>
                    </a:lnTo>
                    <a:lnTo>
                      <a:pt x="2903" y="340"/>
                    </a:lnTo>
                    <a:lnTo>
                      <a:pt x="2919" y="366"/>
                    </a:lnTo>
                    <a:lnTo>
                      <a:pt x="2935" y="393"/>
                    </a:lnTo>
                    <a:lnTo>
                      <a:pt x="2950" y="422"/>
                    </a:lnTo>
                    <a:lnTo>
                      <a:pt x="2966" y="451"/>
                    </a:lnTo>
                    <a:lnTo>
                      <a:pt x="2982" y="481"/>
                    </a:lnTo>
                    <a:lnTo>
                      <a:pt x="2997" y="513"/>
                    </a:lnTo>
                    <a:lnTo>
                      <a:pt x="3013" y="545"/>
                    </a:lnTo>
                    <a:lnTo>
                      <a:pt x="3028" y="578"/>
                    </a:lnTo>
                    <a:lnTo>
                      <a:pt x="3044" y="612"/>
                    </a:lnTo>
                    <a:lnTo>
                      <a:pt x="3059" y="647"/>
                    </a:lnTo>
                    <a:lnTo>
                      <a:pt x="3075" y="683"/>
                    </a:lnTo>
                    <a:lnTo>
                      <a:pt x="3090" y="720"/>
                    </a:lnTo>
                    <a:lnTo>
                      <a:pt x="3105" y="757"/>
                    </a:lnTo>
                    <a:lnTo>
                      <a:pt x="3121" y="796"/>
                    </a:lnTo>
                    <a:lnTo>
                      <a:pt x="3136" y="834"/>
                    </a:lnTo>
                    <a:lnTo>
                      <a:pt x="3152" y="874"/>
                    </a:lnTo>
                    <a:lnTo>
                      <a:pt x="3168" y="917"/>
                    </a:lnTo>
                    <a:lnTo>
                      <a:pt x="3183" y="958"/>
                    </a:lnTo>
                    <a:lnTo>
                      <a:pt x="3198" y="1003"/>
                    </a:lnTo>
                    <a:lnTo>
                      <a:pt x="3213" y="1046"/>
                    </a:lnTo>
                    <a:lnTo>
                      <a:pt x="3229" y="1092"/>
                    </a:lnTo>
                    <a:lnTo>
                      <a:pt x="3244" y="1137"/>
                    </a:lnTo>
                    <a:lnTo>
                      <a:pt x="3259" y="1185"/>
                    </a:lnTo>
                    <a:lnTo>
                      <a:pt x="3274" y="1232"/>
                    </a:lnTo>
                    <a:lnTo>
                      <a:pt x="3289" y="1281"/>
                    </a:lnTo>
                    <a:lnTo>
                      <a:pt x="3304" y="1330"/>
                    </a:lnTo>
                    <a:lnTo>
                      <a:pt x="3319" y="1381"/>
                    </a:lnTo>
                    <a:lnTo>
                      <a:pt x="3335" y="1432"/>
                    </a:lnTo>
                    <a:lnTo>
                      <a:pt x="3350" y="1485"/>
                    </a:lnTo>
                    <a:lnTo>
                      <a:pt x="3365" y="1537"/>
                    </a:lnTo>
                    <a:lnTo>
                      <a:pt x="3380" y="1592"/>
                    </a:lnTo>
                    <a:lnTo>
                      <a:pt x="3395" y="1647"/>
                    </a:lnTo>
                    <a:lnTo>
                      <a:pt x="3410" y="1702"/>
                    </a:lnTo>
                    <a:lnTo>
                      <a:pt x="3425" y="1759"/>
                    </a:lnTo>
                    <a:lnTo>
                      <a:pt x="3440" y="1816"/>
                    </a:lnTo>
                    <a:lnTo>
                      <a:pt x="3455" y="1874"/>
                    </a:lnTo>
                    <a:lnTo>
                      <a:pt x="3471" y="1934"/>
                    </a:lnTo>
                    <a:lnTo>
                      <a:pt x="3486" y="1993"/>
                    </a:lnTo>
                    <a:lnTo>
                      <a:pt x="3501" y="2055"/>
                    </a:lnTo>
                    <a:lnTo>
                      <a:pt x="3516" y="2116"/>
                    </a:lnTo>
                    <a:lnTo>
                      <a:pt x="3531" y="2178"/>
                    </a:lnTo>
                    <a:lnTo>
                      <a:pt x="3546" y="2241"/>
                    </a:lnTo>
                    <a:lnTo>
                      <a:pt x="3561" y="2306"/>
                    </a:lnTo>
                    <a:lnTo>
                      <a:pt x="3576" y="2371"/>
                    </a:lnTo>
                    <a:lnTo>
                      <a:pt x="3591" y="2436"/>
                    </a:lnTo>
                    <a:lnTo>
                      <a:pt x="3606" y="2502"/>
                    </a:lnTo>
                    <a:lnTo>
                      <a:pt x="3621" y="2569"/>
                    </a:lnTo>
                    <a:lnTo>
                      <a:pt x="3636" y="2638"/>
                    </a:lnTo>
                    <a:lnTo>
                      <a:pt x="3651" y="2707"/>
                    </a:lnTo>
                    <a:lnTo>
                      <a:pt x="3666" y="2776"/>
                    </a:lnTo>
                    <a:lnTo>
                      <a:pt x="3681" y="2846"/>
                    </a:lnTo>
                    <a:lnTo>
                      <a:pt x="3696" y="2918"/>
                    </a:lnTo>
                    <a:lnTo>
                      <a:pt x="3711" y="2989"/>
                    </a:lnTo>
                    <a:lnTo>
                      <a:pt x="3727" y="3062"/>
                    </a:lnTo>
                    <a:lnTo>
                      <a:pt x="3742" y="3135"/>
                    </a:lnTo>
                    <a:lnTo>
                      <a:pt x="3757" y="3209"/>
                    </a:lnTo>
                    <a:lnTo>
                      <a:pt x="3772" y="3283"/>
                    </a:lnTo>
                    <a:lnTo>
                      <a:pt x="3787" y="3359"/>
                    </a:lnTo>
                    <a:lnTo>
                      <a:pt x="3802" y="3435"/>
                    </a:lnTo>
                    <a:lnTo>
                      <a:pt x="3817" y="3512"/>
                    </a:lnTo>
                    <a:lnTo>
                      <a:pt x="3832" y="3588"/>
                    </a:lnTo>
                    <a:lnTo>
                      <a:pt x="3848" y="3667"/>
                    </a:lnTo>
                    <a:lnTo>
                      <a:pt x="3863" y="3747"/>
                    </a:lnTo>
                    <a:lnTo>
                      <a:pt x="3878" y="3826"/>
                    </a:lnTo>
                    <a:lnTo>
                      <a:pt x="3893" y="3906"/>
                    </a:lnTo>
                    <a:lnTo>
                      <a:pt x="3908" y="3987"/>
                    </a:lnTo>
                    <a:lnTo>
                      <a:pt x="3923" y="4068"/>
                    </a:lnTo>
                    <a:lnTo>
                      <a:pt x="3938" y="4150"/>
                    </a:lnTo>
                    <a:lnTo>
                      <a:pt x="3953" y="4233"/>
                    </a:lnTo>
                    <a:lnTo>
                      <a:pt x="3968" y="4316"/>
                    </a:lnTo>
                    <a:lnTo>
                      <a:pt x="3983" y="4401"/>
                    </a:lnTo>
                    <a:lnTo>
                      <a:pt x="3998" y="4485"/>
                    </a:lnTo>
                    <a:lnTo>
                      <a:pt x="4013" y="4570"/>
                    </a:lnTo>
                    <a:lnTo>
                      <a:pt x="4028" y="4656"/>
                    </a:lnTo>
                    <a:lnTo>
                      <a:pt x="4043" y="4742"/>
                    </a:lnTo>
                    <a:lnTo>
                      <a:pt x="4058" y="4829"/>
                    </a:lnTo>
                    <a:lnTo>
                      <a:pt x="4073" y="4916"/>
                    </a:lnTo>
                    <a:lnTo>
                      <a:pt x="4088" y="5004"/>
                    </a:lnTo>
                    <a:lnTo>
                      <a:pt x="4103" y="5092"/>
                    </a:lnTo>
                    <a:lnTo>
                      <a:pt x="4118" y="5182"/>
                    </a:lnTo>
                    <a:lnTo>
                      <a:pt x="4133" y="5272"/>
                    </a:lnTo>
                    <a:lnTo>
                      <a:pt x="4148" y="5362"/>
                    </a:lnTo>
                    <a:lnTo>
                      <a:pt x="4163" y="5452"/>
                    </a:lnTo>
                    <a:lnTo>
                      <a:pt x="4178" y="5543"/>
                    </a:lnTo>
                    <a:lnTo>
                      <a:pt x="4193" y="5635"/>
                    </a:lnTo>
                    <a:lnTo>
                      <a:pt x="4208" y="5727"/>
                    </a:lnTo>
                    <a:lnTo>
                      <a:pt x="4223" y="5819"/>
                    </a:lnTo>
                    <a:lnTo>
                      <a:pt x="4238" y="5912"/>
                    </a:lnTo>
                    <a:lnTo>
                      <a:pt x="4253" y="6005"/>
                    </a:lnTo>
                    <a:lnTo>
                      <a:pt x="4268" y="6099"/>
                    </a:lnTo>
                    <a:lnTo>
                      <a:pt x="4283" y="6193"/>
                    </a:lnTo>
                    <a:lnTo>
                      <a:pt x="4298" y="6288"/>
                    </a:lnTo>
                    <a:lnTo>
                      <a:pt x="4313" y="6383"/>
                    </a:lnTo>
                    <a:lnTo>
                      <a:pt x="4328" y="6478"/>
                    </a:lnTo>
                    <a:lnTo>
                      <a:pt x="4343" y="6575"/>
                    </a:lnTo>
                    <a:lnTo>
                      <a:pt x="4358" y="6671"/>
                    </a:lnTo>
                    <a:lnTo>
                      <a:pt x="4373" y="6768"/>
                    </a:lnTo>
                    <a:lnTo>
                      <a:pt x="4388" y="6865"/>
                    </a:lnTo>
                    <a:lnTo>
                      <a:pt x="4403" y="6962"/>
                    </a:lnTo>
                    <a:lnTo>
                      <a:pt x="4418" y="7060"/>
                    </a:lnTo>
                    <a:lnTo>
                      <a:pt x="4433" y="7158"/>
                    </a:lnTo>
                    <a:lnTo>
                      <a:pt x="4448" y="7256"/>
                    </a:lnTo>
                    <a:lnTo>
                      <a:pt x="4463" y="7355"/>
                    </a:lnTo>
                    <a:lnTo>
                      <a:pt x="4478" y="7454"/>
                    </a:lnTo>
                    <a:lnTo>
                      <a:pt x="4493" y="7553"/>
                    </a:lnTo>
                    <a:lnTo>
                      <a:pt x="4509" y="7651"/>
                    </a:lnTo>
                    <a:lnTo>
                      <a:pt x="4524" y="7752"/>
                    </a:lnTo>
                    <a:lnTo>
                      <a:pt x="4539" y="7852"/>
                    </a:lnTo>
                    <a:lnTo>
                      <a:pt x="4554" y="7953"/>
                    </a:lnTo>
                    <a:lnTo>
                      <a:pt x="4569" y="8053"/>
                    </a:lnTo>
                    <a:lnTo>
                      <a:pt x="4584" y="8154"/>
                    </a:lnTo>
                    <a:lnTo>
                      <a:pt x="4599" y="8255"/>
                    </a:lnTo>
                    <a:lnTo>
                      <a:pt x="4614" y="8356"/>
                    </a:lnTo>
                    <a:lnTo>
                      <a:pt x="4629" y="8459"/>
                    </a:lnTo>
                    <a:lnTo>
                      <a:pt x="4644" y="8561"/>
                    </a:lnTo>
                    <a:lnTo>
                      <a:pt x="4659" y="8661"/>
                    </a:lnTo>
                    <a:lnTo>
                      <a:pt x="4674" y="8764"/>
                    </a:lnTo>
                    <a:lnTo>
                      <a:pt x="4689" y="8867"/>
                    </a:lnTo>
                    <a:lnTo>
                      <a:pt x="4704" y="8969"/>
                    </a:lnTo>
                    <a:lnTo>
                      <a:pt x="4719" y="9072"/>
                    </a:lnTo>
                    <a:lnTo>
                      <a:pt x="4734" y="9174"/>
                    </a:lnTo>
                    <a:lnTo>
                      <a:pt x="4749" y="9277"/>
                    </a:lnTo>
                    <a:lnTo>
                      <a:pt x="4764" y="9380"/>
                    </a:lnTo>
                    <a:lnTo>
                      <a:pt x="4779" y="9483"/>
                    </a:lnTo>
                    <a:lnTo>
                      <a:pt x="4794" y="9586"/>
                    </a:lnTo>
                    <a:lnTo>
                      <a:pt x="4809" y="9689"/>
                    </a:lnTo>
                    <a:lnTo>
                      <a:pt x="4824" y="9792"/>
                    </a:lnTo>
                    <a:lnTo>
                      <a:pt x="4839" y="9896"/>
                    </a:lnTo>
                    <a:lnTo>
                      <a:pt x="4854" y="9999"/>
                    </a:lnTo>
                    <a:lnTo>
                      <a:pt x="4869" y="10102"/>
                    </a:lnTo>
                    <a:lnTo>
                      <a:pt x="4884" y="10206"/>
                    </a:lnTo>
                    <a:lnTo>
                      <a:pt x="4899" y="10309"/>
                    </a:lnTo>
                    <a:lnTo>
                      <a:pt x="4914" y="10413"/>
                    </a:lnTo>
                    <a:lnTo>
                      <a:pt x="4929" y="10516"/>
                    </a:lnTo>
                    <a:lnTo>
                      <a:pt x="4944" y="10620"/>
                    </a:lnTo>
                    <a:lnTo>
                      <a:pt x="4959" y="10723"/>
                    </a:lnTo>
                    <a:lnTo>
                      <a:pt x="4974" y="10826"/>
                    </a:lnTo>
                    <a:lnTo>
                      <a:pt x="4989" y="10930"/>
                    </a:lnTo>
                    <a:lnTo>
                      <a:pt x="5004" y="11033"/>
                    </a:lnTo>
                    <a:lnTo>
                      <a:pt x="5019" y="11136"/>
                    </a:lnTo>
                    <a:lnTo>
                      <a:pt x="5034" y="11240"/>
                    </a:lnTo>
                    <a:lnTo>
                      <a:pt x="5049" y="11343"/>
                    </a:lnTo>
                    <a:lnTo>
                      <a:pt x="5064" y="11446"/>
                    </a:lnTo>
                    <a:lnTo>
                      <a:pt x="5079" y="11549"/>
                    </a:lnTo>
                    <a:lnTo>
                      <a:pt x="5094" y="11651"/>
                    </a:lnTo>
                    <a:lnTo>
                      <a:pt x="5109" y="11754"/>
                    </a:lnTo>
                    <a:lnTo>
                      <a:pt x="5124" y="11857"/>
                    </a:lnTo>
                    <a:lnTo>
                      <a:pt x="5139" y="11959"/>
                    </a:lnTo>
                    <a:lnTo>
                      <a:pt x="5154" y="12061"/>
                    </a:lnTo>
                    <a:lnTo>
                      <a:pt x="5169" y="12163"/>
                    </a:lnTo>
                    <a:lnTo>
                      <a:pt x="5185" y="12264"/>
                    </a:lnTo>
                    <a:lnTo>
                      <a:pt x="5200" y="12367"/>
                    </a:lnTo>
                    <a:lnTo>
                      <a:pt x="5215" y="12469"/>
                    </a:lnTo>
                    <a:lnTo>
                      <a:pt x="5230" y="12569"/>
                    </a:lnTo>
                    <a:lnTo>
                      <a:pt x="5245" y="12670"/>
                    </a:lnTo>
                    <a:lnTo>
                      <a:pt x="5260" y="12771"/>
                    </a:lnTo>
                    <a:lnTo>
                      <a:pt x="5275" y="12872"/>
                    </a:lnTo>
                    <a:lnTo>
                      <a:pt x="5290" y="12972"/>
                    </a:lnTo>
                    <a:lnTo>
                      <a:pt x="5305" y="13072"/>
                    </a:lnTo>
                    <a:lnTo>
                      <a:pt x="5320" y="13172"/>
                    </a:lnTo>
                    <a:lnTo>
                      <a:pt x="5335" y="13272"/>
                    </a:lnTo>
                    <a:lnTo>
                      <a:pt x="5350" y="13371"/>
                    </a:lnTo>
                    <a:lnTo>
                      <a:pt x="5365" y="13470"/>
                    </a:lnTo>
                    <a:lnTo>
                      <a:pt x="5380" y="13569"/>
                    </a:lnTo>
                    <a:lnTo>
                      <a:pt x="5395" y="13667"/>
                    </a:lnTo>
                    <a:lnTo>
                      <a:pt x="5410" y="13765"/>
                    </a:lnTo>
                    <a:lnTo>
                      <a:pt x="5425" y="13863"/>
                    </a:lnTo>
                    <a:lnTo>
                      <a:pt x="5440" y="13961"/>
                    </a:lnTo>
                    <a:lnTo>
                      <a:pt x="5455" y="14058"/>
                    </a:lnTo>
                    <a:lnTo>
                      <a:pt x="5470" y="14154"/>
                    </a:lnTo>
                    <a:lnTo>
                      <a:pt x="5485" y="14251"/>
                    </a:lnTo>
                    <a:lnTo>
                      <a:pt x="5500" y="14347"/>
                    </a:lnTo>
                    <a:lnTo>
                      <a:pt x="5515" y="14441"/>
                    </a:lnTo>
                    <a:lnTo>
                      <a:pt x="5530" y="14536"/>
                    </a:lnTo>
                    <a:lnTo>
                      <a:pt x="5545" y="14631"/>
                    </a:lnTo>
                    <a:lnTo>
                      <a:pt x="5560" y="14725"/>
                    </a:lnTo>
                    <a:lnTo>
                      <a:pt x="5575" y="14819"/>
                    </a:lnTo>
                    <a:lnTo>
                      <a:pt x="5590" y="14913"/>
                    </a:lnTo>
                    <a:lnTo>
                      <a:pt x="5605" y="15006"/>
                    </a:lnTo>
                    <a:lnTo>
                      <a:pt x="5620" y="15098"/>
                    </a:lnTo>
                    <a:lnTo>
                      <a:pt x="5635" y="15190"/>
                    </a:lnTo>
                    <a:lnTo>
                      <a:pt x="5650" y="15282"/>
                    </a:lnTo>
                    <a:lnTo>
                      <a:pt x="5665" y="15373"/>
                    </a:lnTo>
                    <a:lnTo>
                      <a:pt x="5680" y="15464"/>
                    </a:lnTo>
                    <a:lnTo>
                      <a:pt x="5695" y="15554"/>
                    </a:lnTo>
                    <a:lnTo>
                      <a:pt x="5710" y="15643"/>
                    </a:lnTo>
                    <a:lnTo>
                      <a:pt x="5725" y="15733"/>
                    </a:lnTo>
                    <a:lnTo>
                      <a:pt x="5740" y="15820"/>
                    </a:lnTo>
                    <a:lnTo>
                      <a:pt x="5755" y="15908"/>
                    </a:lnTo>
                    <a:lnTo>
                      <a:pt x="5770" y="15996"/>
                    </a:lnTo>
                    <a:lnTo>
                      <a:pt x="5785" y="16083"/>
                    </a:lnTo>
                    <a:lnTo>
                      <a:pt x="5800" y="16169"/>
                    </a:lnTo>
                    <a:lnTo>
                      <a:pt x="5815" y="16255"/>
                    </a:lnTo>
                    <a:lnTo>
                      <a:pt x="5830" y="16340"/>
                    </a:lnTo>
                    <a:lnTo>
                      <a:pt x="5845" y="16424"/>
                    </a:lnTo>
                    <a:lnTo>
                      <a:pt x="5861" y="16507"/>
                    </a:lnTo>
                    <a:lnTo>
                      <a:pt x="5876" y="16592"/>
                    </a:lnTo>
                    <a:lnTo>
                      <a:pt x="5891" y="16674"/>
                    </a:lnTo>
                    <a:lnTo>
                      <a:pt x="5906" y="16756"/>
                    </a:lnTo>
                    <a:lnTo>
                      <a:pt x="5921" y="16837"/>
                    </a:lnTo>
                    <a:lnTo>
                      <a:pt x="5936" y="16918"/>
                    </a:lnTo>
                    <a:lnTo>
                      <a:pt x="5951" y="16998"/>
                    </a:lnTo>
                    <a:lnTo>
                      <a:pt x="5966" y="17078"/>
                    </a:lnTo>
                    <a:lnTo>
                      <a:pt x="5981" y="17157"/>
                    </a:lnTo>
                    <a:lnTo>
                      <a:pt x="5996" y="17234"/>
                    </a:lnTo>
                    <a:lnTo>
                      <a:pt x="6011" y="17312"/>
                    </a:lnTo>
                    <a:lnTo>
                      <a:pt x="6026" y="17389"/>
                    </a:lnTo>
                    <a:lnTo>
                      <a:pt x="6041" y="17465"/>
                    </a:lnTo>
                    <a:lnTo>
                      <a:pt x="6056" y="17540"/>
                    </a:lnTo>
                    <a:lnTo>
                      <a:pt x="6071" y="17615"/>
                    </a:lnTo>
                    <a:lnTo>
                      <a:pt x="6086" y="17688"/>
                    </a:lnTo>
                    <a:lnTo>
                      <a:pt x="6101" y="17761"/>
                    </a:lnTo>
                    <a:lnTo>
                      <a:pt x="6116" y="17834"/>
                    </a:lnTo>
                    <a:lnTo>
                      <a:pt x="6130" y="17906"/>
                    </a:lnTo>
                    <a:lnTo>
                      <a:pt x="6145" y="17977"/>
                    </a:lnTo>
                    <a:lnTo>
                      <a:pt x="6160" y="18046"/>
                    </a:lnTo>
                    <a:lnTo>
                      <a:pt x="6175" y="18116"/>
                    </a:lnTo>
                    <a:lnTo>
                      <a:pt x="6190" y="18184"/>
                    </a:lnTo>
                    <a:lnTo>
                      <a:pt x="6205" y="18253"/>
                    </a:lnTo>
                    <a:lnTo>
                      <a:pt x="6220" y="18319"/>
                    </a:lnTo>
                    <a:lnTo>
                      <a:pt x="6235" y="18385"/>
                    </a:lnTo>
                    <a:lnTo>
                      <a:pt x="6250" y="18451"/>
                    </a:lnTo>
                    <a:lnTo>
                      <a:pt x="6265" y="18516"/>
                    </a:lnTo>
                    <a:lnTo>
                      <a:pt x="6280" y="18580"/>
                    </a:lnTo>
                    <a:lnTo>
                      <a:pt x="6295" y="18642"/>
                    </a:lnTo>
                    <a:lnTo>
                      <a:pt x="6310" y="18704"/>
                    </a:lnTo>
                    <a:lnTo>
                      <a:pt x="6325" y="18766"/>
                    </a:lnTo>
                    <a:lnTo>
                      <a:pt x="6340" y="18827"/>
                    </a:lnTo>
                    <a:lnTo>
                      <a:pt x="6355" y="18886"/>
                    </a:lnTo>
                    <a:lnTo>
                      <a:pt x="6370" y="18945"/>
                    </a:lnTo>
                    <a:lnTo>
                      <a:pt x="6384" y="19002"/>
                    </a:lnTo>
                    <a:lnTo>
                      <a:pt x="6399" y="19059"/>
                    </a:lnTo>
                    <a:lnTo>
                      <a:pt x="6414" y="19116"/>
                    </a:lnTo>
                    <a:lnTo>
                      <a:pt x="6429" y="19170"/>
                    </a:lnTo>
                    <a:lnTo>
                      <a:pt x="6444" y="19225"/>
                    </a:lnTo>
                    <a:lnTo>
                      <a:pt x="6459" y="19279"/>
                    </a:lnTo>
                    <a:lnTo>
                      <a:pt x="6474" y="19331"/>
                    </a:lnTo>
                    <a:lnTo>
                      <a:pt x="6489" y="19383"/>
                    </a:lnTo>
                    <a:lnTo>
                      <a:pt x="6504" y="19433"/>
                    </a:lnTo>
                    <a:lnTo>
                      <a:pt x="6518" y="19483"/>
                    </a:lnTo>
                    <a:lnTo>
                      <a:pt x="6534" y="19531"/>
                    </a:lnTo>
                    <a:lnTo>
                      <a:pt x="6549" y="19580"/>
                    </a:lnTo>
                    <a:lnTo>
                      <a:pt x="6564" y="19628"/>
                    </a:lnTo>
                    <a:lnTo>
                      <a:pt x="6579" y="19673"/>
                    </a:lnTo>
                    <a:lnTo>
                      <a:pt x="6594" y="19719"/>
                    </a:lnTo>
                    <a:lnTo>
                      <a:pt x="6609" y="19763"/>
                    </a:lnTo>
                    <a:lnTo>
                      <a:pt x="6623" y="19806"/>
                    </a:lnTo>
                    <a:lnTo>
                      <a:pt x="6638" y="19847"/>
                    </a:lnTo>
                    <a:lnTo>
                      <a:pt x="6653" y="19889"/>
                    </a:lnTo>
                    <a:lnTo>
                      <a:pt x="6668" y="19929"/>
                    </a:lnTo>
                    <a:lnTo>
                      <a:pt x="6682" y="19969"/>
                    </a:lnTo>
                    <a:lnTo>
                      <a:pt x="6697" y="20009"/>
                    </a:lnTo>
                    <a:lnTo>
                      <a:pt x="6712" y="20045"/>
                    </a:lnTo>
                    <a:lnTo>
                      <a:pt x="6726" y="20081"/>
                    </a:lnTo>
                    <a:lnTo>
                      <a:pt x="6741" y="20117"/>
                    </a:lnTo>
                    <a:lnTo>
                      <a:pt x="6756" y="20151"/>
                    </a:lnTo>
                    <a:lnTo>
                      <a:pt x="6770" y="20184"/>
                    </a:lnTo>
                    <a:lnTo>
                      <a:pt x="6785" y="20218"/>
                    </a:lnTo>
                    <a:lnTo>
                      <a:pt x="6799" y="20248"/>
                    </a:lnTo>
                    <a:lnTo>
                      <a:pt x="6814" y="20278"/>
                    </a:lnTo>
                    <a:lnTo>
                      <a:pt x="6829" y="20309"/>
                    </a:lnTo>
                    <a:lnTo>
                      <a:pt x="6843" y="20335"/>
                    </a:lnTo>
                    <a:lnTo>
                      <a:pt x="6857" y="20362"/>
                    </a:lnTo>
                    <a:lnTo>
                      <a:pt x="6872" y="20390"/>
                    </a:lnTo>
                    <a:lnTo>
                      <a:pt x="6886" y="20413"/>
                    </a:lnTo>
                    <a:lnTo>
                      <a:pt x="6900" y="20437"/>
                    </a:lnTo>
                    <a:lnTo>
                      <a:pt x="6915" y="20462"/>
                    </a:lnTo>
                    <a:lnTo>
                      <a:pt x="6928" y="20482"/>
                    </a:lnTo>
                    <a:lnTo>
                      <a:pt x="6942" y="20502"/>
                    </a:lnTo>
                    <a:lnTo>
                      <a:pt x="6957" y="20524"/>
                    </a:lnTo>
                    <a:lnTo>
                      <a:pt x="6969" y="20541"/>
                    </a:lnTo>
                    <a:lnTo>
                      <a:pt x="6983" y="20558"/>
                    </a:lnTo>
                    <a:lnTo>
                      <a:pt x="6996" y="20574"/>
                    </a:lnTo>
                    <a:lnTo>
                      <a:pt x="7011" y="20592"/>
                    </a:lnTo>
                    <a:lnTo>
                      <a:pt x="7023" y="20604"/>
                    </a:lnTo>
                    <a:lnTo>
                      <a:pt x="7035" y="20617"/>
                    </a:lnTo>
                    <a:lnTo>
                      <a:pt x="7048" y="20628"/>
                    </a:lnTo>
                    <a:lnTo>
                      <a:pt x="7060" y="20639"/>
                    </a:lnTo>
                    <a:lnTo>
                      <a:pt x="7075" y="20652"/>
                    </a:lnTo>
                    <a:lnTo>
                      <a:pt x="7084" y="20658"/>
                    </a:lnTo>
                    <a:lnTo>
                      <a:pt x="7096" y="20666"/>
                    </a:lnTo>
                    <a:lnTo>
                      <a:pt x="7107" y="20672"/>
                    </a:lnTo>
                    <a:lnTo>
                      <a:pt x="7118" y="20678"/>
                    </a:lnTo>
                    <a:lnTo>
                      <a:pt x="7128" y="20682"/>
                    </a:lnTo>
                    <a:lnTo>
                      <a:pt x="7138" y="20686"/>
                    </a:lnTo>
                    <a:lnTo>
                      <a:pt x="7147" y="20689"/>
                    </a:lnTo>
                    <a:lnTo>
                      <a:pt x="7152" y="20689"/>
                    </a:lnTo>
                    <a:lnTo>
                      <a:pt x="7167" y="20692"/>
                    </a:lnTo>
                    <a:lnTo>
                      <a:pt x="7176" y="20693"/>
                    </a:lnTo>
                    <a:lnTo>
                      <a:pt x="7185" y="20694"/>
                    </a:lnTo>
                    <a:lnTo>
                      <a:pt x="7187" y="20693"/>
                    </a:lnTo>
                    <a:lnTo>
                      <a:pt x="7202" y="20692"/>
                    </a:lnTo>
                    <a:lnTo>
                      <a:pt x="7211" y="20690"/>
                    </a:lnTo>
                    <a:lnTo>
                      <a:pt x="7214" y="20689"/>
                    </a:lnTo>
                    <a:lnTo>
                      <a:pt x="7229" y="20685"/>
                    </a:lnTo>
                    <a:lnTo>
                      <a:pt x="7238" y="20681"/>
                    </a:lnTo>
                    <a:lnTo>
                      <a:pt x="7243" y="20678"/>
                    </a:lnTo>
                    <a:lnTo>
                      <a:pt x="7258" y="20671"/>
                    </a:lnTo>
                    <a:lnTo>
                      <a:pt x="7264" y="20667"/>
                    </a:lnTo>
                    <a:lnTo>
                      <a:pt x="7279" y="20658"/>
                    </a:lnTo>
                    <a:lnTo>
                      <a:pt x="7287" y="20652"/>
                    </a:lnTo>
                    <a:lnTo>
                      <a:pt x="7298" y="20643"/>
                    </a:lnTo>
                    <a:lnTo>
                      <a:pt x="7313" y="20631"/>
                    </a:lnTo>
                    <a:lnTo>
                      <a:pt x="7323" y="20621"/>
                    </a:lnTo>
                    <a:lnTo>
                      <a:pt x="7336" y="20609"/>
                    </a:lnTo>
                    <a:lnTo>
                      <a:pt x="7351" y="20594"/>
                    </a:lnTo>
                    <a:lnTo>
                      <a:pt x="7361" y="20581"/>
                    </a:lnTo>
                    <a:lnTo>
                      <a:pt x="7375" y="20565"/>
                    </a:lnTo>
                    <a:lnTo>
                      <a:pt x="7388" y="20548"/>
                    </a:lnTo>
                    <a:lnTo>
                      <a:pt x="7402" y="20530"/>
                    </a:lnTo>
                    <a:lnTo>
                      <a:pt x="7417" y="20510"/>
                    </a:lnTo>
                    <a:lnTo>
                      <a:pt x="7429" y="20491"/>
                    </a:lnTo>
                    <a:lnTo>
                      <a:pt x="7443" y="20470"/>
                    </a:lnTo>
                    <a:lnTo>
                      <a:pt x="7457" y="20448"/>
                    </a:lnTo>
                    <a:lnTo>
                      <a:pt x="7471" y="20424"/>
                    </a:lnTo>
                    <a:lnTo>
                      <a:pt x="7485" y="20399"/>
                    </a:lnTo>
                    <a:lnTo>
                      <a:pt x="7500" y="20373"/>
                    </a:lnTo>
                    <a:lnTo>
                      <a:pt x="7514" y="20348"/>
                    </a:lnTo>
                    <a:lnTo>
                      <a:pt x="7528" y="20320"/>
                    </a:lnTo>
                    <a:lnTo>
                      <a:pt x="7543" y="20292"/>
                    </a:lnTo>
                    <a:lnTo>
                      <a:pt x="7557" y="20262"/>
                    </a:lnTo>
                    <a:lnTo>
                      <a:pt x="7572" y="20231"/>
                    </a:lnTo>
                    <a:lnTo>
                      <a:pt x="7587" y="20199"/>
                    </a:lnTo>
                    <a:lnTo>
                      <a:pt x="7601" y="20167"/>
                    </a:lnTo>
                    <a:lnTo>
                      <a:pt x="7615" y="20133"/>
                    </a:lnTo>
                    <a:lnTo>
                      <a:pt x="7630" y="20098"/>
                    </a:lnTo>
                    <a:lnTo>
                      <a:pt x="7645" y="20062"/>
                    </a:lnTo>
                    <a:lnTo>
                      <a:pt x="7659" y="20025"/>
                    </a:lnTo>
                    <a:lnTo>
                      <a:pt x="7674" y="19987"/>
                    </a:lnTo>
                    <a:lnTo>
                      <a:pt x="7689" y="19948"/>
                    </a:lnTo>
                    <a:lnTo>
                      <a:pt x="7705" y="19907"/>
                    </a:lnTo>
                    <a:lnTo>
                      <a:pt x="7719" y="19867"/>
                    </a:lnTo>
                    <a:lnTo>
                      <a:pt x="7734" y="19826"/>
                    </a:lnTo>
                    <a:lnTo>
                      <a:pt x="7749" y="19783"/>
                    </a:lnTo>
                    <a:lnTo>
                      <a:pt x="7763" y="19739"/>
                    </a:lnTo>
                    <a:lnTo>
                      <a:pt x="7778" y="19694"/>
                    </a:lnTo>
                    <a:lnTo>
                      <a:pt x="7793" y="19649"/>
                    </a:lnTo>
                    <a:lnTo>
                      <a:pt x="7808" y="19602"/>
                    </a:lnTo>
                    <a:lnTo>
                      <a:pt x="7823" y="19555"/>
                    </a:lnTo>
                    <a:lnTo>
                      <a:pt x="7838" y="19506"/>
                    </a:lnTo>
                    <a:lnTo>
                      <a:pt x="7853" y="19457"/>
                    </a:lnTo>
                    <a:lnTo>
                      <a:pt x="7867" y="19406"/>
                    </a:lnTo>
                    <a:lnTo>
                      <a:pt x="7882" y="19355"/>
                    </a:lnTo>
                    <a:lnTo>
                      <a:pt x="7897" y="19303"/>
                    </a:lnTo>
                    <a:lnTo>
                      <a:pt x="7912" y="19250"/>
                    </a:lnTo>
                    <a:lnTo>
                      <a:pt x="7927" y="19197"/>
                    </a:lnTo>
                    <a:lnTo>
                      <a:pt x="7942" y="19142"/>
                    </a:lnTo>
                    <a:lnTo>
                      <a:pt x="7957" y="19086"/>
                    </a:lnTo>
                    <a:lnTo>
                      <a:pt x="7972" y="19029"/>
                    </a:lnTo>
                    <a:lnTo>
                      <a:pt x="7987" y="18972"/>
                    </a:lnTo>
                    <a:lnTo>
                      <a:pt x="8001" y="18914"/>
                    </a:lnTo>
                    <a:lnTo>
                      <a:pt x="8016" y="18854"/>
                    </a:lnTo>
                    <a:lnTo>
                      <a:pt x="8031" y="18794"/>
                    </a:lnTo>
                    <a:lnTo>
                      <a:pt x="8046" y="18734"/>
                    </a:lnTo>
                    <a:lnTo>
                      <a:pt x="8061" y="18672"/>
                    </a:lnTo>
                    <a:lnTo>
                      <a:pt x="8076" y="18609"/>
                    </a:lnTo>
                    <a:lnTo>
                      <a:pt x="8091" y="18546"/>
                    </a:lnTo>
                    <a:lnTo>
                      <a:pt x="8106" y="18482"/>
                    </a:lnTo>
                    <a:lnTo>
                      <a:pt x="8121" y="18417"/>
                    </a:lnTo>
                    <a:lnTo>
                      <a:pt x="8136" y="18351"/>
                    </a:lnTo>
                    <a:lnTo>
                      <a:pt x="8151" y="18284"/>
                    </a:lnTo>
                    <a:lnTo>
                      <a:pt x="8166" y="18217"/>
                    </a:lnTo>
                    <a:lnTo>
                      <a:pt x="8181" y="18149"/>
                    </a:lnTo>
                    <a:lnTo>
                      <a:pt x="8196" y="18079"/>
                    </a:lnTo>
                    <a:lnTo>
                      <a:pt x="8211" y="18010"/>
                    </a:lnTo>
                    <a:lnTo>
                      <a:pt x="8226" y="17940"/>
                    </a:lnTo>
                    <a:lnTo>
                      <a:pt x="8240" y="17868"/>
                    </a:lnTo>
                    <a:lnTo>
                      <a:pt x="8255" y="17796"/>
                    </a:lnTo>
                    <a:lnTo>
                      <a:pt x="8270" y="17723"/>
                    </a:lnTo>
                    <a:lnTo>
                      <a:pt x="8285" y="17649"/>
                    </a:lnTo>
                    <a:lnTo>
                      <a:pt x="8300" y="17575"/>
                    </a:lnTo>
                    <a:lnTo>
                      <a:pt x="8315" y="17501"/>
                    </a:lnTo>
                    <a:lnTo>
                      <a:pt x="8330" y="17425"/>
                    </a:lnTo>
                    <a:lnTo>
                      <a:pt x="8345" y="17349"/>
                    </a:lnTo>
                    <a:lnTo>
                      <a:pt x="8360" y="17271"/>
                    </a:lnTo>
                    <a:lnTo>
                      <a:pt x="8376" y="17192"/>
                    </a:lnTo>
                    <a:lnTo>
                      <a:pt x="8391" y="17115"/>
                    </a:lnTo>
                    <a:lnTo>
                      <a:pt x="8406" y="17037"/>
                    </a:lnTo>
                    <a:lnTo>
                      <a:pt x="8421" y="16957"/>
                    </a:lnTo>
                    <a:lnTo>
                      <a:pt x="8436" y="16876"/>
                    </a:lnTo>
                    <a:lnTo>
                      <a:pt x="8451" y="16795"/>
                    </a:lnTo>
                    <a:lnTo>
                      <a:pt x="8466" y="16713"/>
                    </a:lnTo>
                    <a:lnTo>
                      <a:pt x="8481" y="16631"/>
                    </a:lnTo>
                    <a:lnTo>
                      <a:pt x="8496" y="16548"/>
                    </a:lnTo>
                    <a:lnTo>
                      <a:pt x="8511" y="16464"/>
                    </a:lnTo>
                    <a:lnTo>
                      <a:pt x="8526" y="16380"/>
                    </a:lnTo>
                    <a:lnTo>
                      <a:pt x="8541" y="16295"/>
                    </a:lnTo>
                    <a:lnTo>
                      <a:pt x="8556" y="16210"/>
                    </a:lnTo>
                    <a:lnTo>
                      <a:pt x="8571" y="16124"/>
                    </a:lnTo>
                    <a:lnTo>
                      <a:pt x="8586" y="16037"/>
                    </a:lnTo>
                    <a:lnTo>
                      <a:pt x="8601" y="15950"/>
                    </a:lnTo>
                    <a:lnTo>
                      <a:pt x="8616" y="15862"/>
                    </a:lnTo>
                    <a:lnTo>
                      <a:pt x="8631" y="15774"/>
                    </a:lnTo>
                    <a:lnTo>
                      <a:pt x="8646" y="15686"/>
                    </a:lnTo>
                    <a:lnTo>
                      <a:pt x="8661" y="15597"/>
                    </a:lnTo>
                    <a:lnTo>
                      <a:pt x="8676" y="15507"/>
                    </a:lnTo>
                    <a:lnTo>
                      <a:pt x="8691" y="15416"/>
                    </a:lnTo>
                    <a:lnTo>
                      <a:pt x="8706" y="15326"/>
                    </a:lnTo>
                    <a:lnTo>
                      <a:pt x="8721" y="15234"/>
                    </a:lnTo>
                    <a:lnTo>
                      <a:pt x="8736" y="15142"/>
                    </a:lnTo>
                    <a:lnTo>
                      <a:pt x="8751" y="15050"/>
                    </a:lnTo>
                    <a:lnTo>
                      <a:pt x="8766" y="14957"/>
                    </a:lnTo>
                    <a:lnTo>
                      <a:pt x="8781" y="14864"/>
                    </a:lnTo>
                    <a:lnTo>
                      <a:pt x="8796" y="14770"/>
                    </a:lnTo>
                    <a:lnTo>
                      <a:pt x="8811" y="14676"/>
                    </a:lnTo>
                    <a:lnTo>
                      <a:pt x="8826" y="14582"/>
                    </a:lnTo>
                    <a:lnTo>
                      <a:pt x="8841" y="14487"/>
                    </a:lnTo>
                    <a:lnTo>
                      <a:pt x="8856" y="14392"/>
                    </a:lnTo>
                    <a:lnTo>
                      <a:pt x="8871" y="14296"/>
                    </a:lnTo>
                    <a:lnTo>
                      <a:pt x="8886" y="14200"/>
                    </a:lnTo>
                    <a:lnTo>
                      <a:pt x="8901" y="14104"/>
                    </a:lnTo>
                    <a:lnTo>
                      <a:pt x="8916" y="14007"/>
                    </a:lnTo>
                    <a:lnTo>
                      <a:pt x="8931" y="13910"/>
                    </a:lnTo>
                    <a:lnTo>
                      <a:pt x="8946" y="13812"/>
                    </a:lnTo>
                    <a:lnTo>
                      <a:pt x="8961" y="13714"/>
                    </a:lnTo>
                    <a:lnTo>
                      <a:pt x="8976" y="13616"/>
                    </a:lnTo>
                    <a:lnTo>
                      <a:pt x="8991" y="13517"/>
                    </a:lnTo>
                    <a:lnTo>
                      <a:pt x="9006" y="13418"/>
                    </a:lnTo>
                    <a:lnTo>
                      <a:pt x="9021" y="13319"/>
                    </a:lnTo>
                    <a:lnTo>
                      <a:pt x="9036" y="13220"/>
                    </a:lnTo>
                    <a:lnTo>
                      <a:pt x="9052" y="13119"/>
                    </a:lnTo>
                    <a:lnTo>
                      <a:pt x="9067" y="13020"/>
                    </a:lnTo>
                    <a:lnTo>
                      <a:pt x="9082" y="12920"/>
                    </a:lnTo>
                    <a:lnTo>
                      <a:pt x="9097" y="12819"/>
                    </a:lnTo>
                    <a:lnTo>
                      <a:pt x="9112" y="12718"/>
                    </a:lnTo>
                    <a:lnTo>
                      <a:pt x="9127" y="12617"/>
                    </a:lnTo>
                    <a:lnTo>
                      <a:pt x="9142" y="12516"/>
                    </a:lnTo>
                    <a:lnTo>
                      <a:pt x="9157" y="12415"/>
                    </a:lnTo>
                    <a:lnTo>
                      <a:pt x="9171" y="12314"/>
                    </a:lnTo>
                    <a:lnTo>
                      <a:pt x="9186" y="12212"/>
                    </a:lnTo>
                    <a:lnTo>
                      <a:pt x="9201" y="12110"/>
                    </a:lnTo>
                    <a:lnTo>
                      <a:pt x="9216" y="12008"/>
                    </a:lnTo>
                    <a:lnTo>
                      <a:pt x="9231" y="11906"/>
                    </a:lnTo>
                    <a:lnTo>
                      <a:pt x="9246" y="11803"/>
                    </a:lnTo>
                    <a:lnTo>
                      <a:pt x="9261" y="11700"/>
                    </a:lnTo>
                    <a:lnTo>
                      <a:pt x="9276" y="11598"/>
                    </a:lnTo>
                    <a:lnTo>
                      <a:pt x="9291" y="11495"/>
                    </a:lnTo>
                    <a:lnTo>
                      <a:pt x="9306" y="11392"/>
                    </a:lnTo>
                    <a:lnTo>
                      <a:pt x="9321" y="11289"/>
                    </a:lnTo>
                    <a:lnTo>
                      <a:pt x="9336" y="11186"/>
                    </a:lnTo>
                    <a:lnTo>
                      <a:pt x="9351" y="11082"/>
                    </a:lnTo>
                    <a:lnTo>
                      <a:pt x="9366" y="10979"/>
                    </a:lnTo>
                    <a:lnTo>
                      <a:pt x="9381" y="10876"/>
                    </a:lnTo>
                    <a:lnTo>
                      <a:pt x="9396" y="10772"/>
                    </a:lnTo>
                    <a:lnTo>
                      <a:pt x="9411" y="10669"/>
                    </a:lnTo>
                    <a:lnTo>
                      <a:pt x="9426" y="10566"/>
                    </a:lnTo>
                    <a:lnTo>
                      <a:pt x="9441" y="10462"/>
                    </a:lnTo>
                    <a:lnTo>
                      <a:pt x="9456" y="10359"/>
                    </a:lnTo>
                    <a:lnTo>
                      <a:pt x="9471" y="10255"/>
                    </a:lnTo>
                    <a:lnTo>
                      <a:pt x="9486" y="10152"/>
                    </a:lnTo>
                    <a:lnTo>
                      <a:pt x="9501" y="10048"/>
                    </a:lnTo>
                    <a:lnTo>
                      <a:pt x="9516" y="9945"/>
                    </a:lnTo>
                    <a:lnTo>
                      <a:pt x="9531" y="9842"/>
                    </a:lnTo>
                    <a:lnTo>
                      <a:pt x="9546" y="9738"/>
                    </a:lnTo>
                    <a:lnTo>
                      <a:pt x="9561" y="9635"/>
                    </a:lnTo>
                    <a:lnTo>
                      <a:pt x="9576" y="9532"/>
                    </a:lnTo>
                    <a:lnTo>
                      <a:pt x="9591" y="9429"/>
                    </a:lnTo>
                    <a:lnTo>
                      <a:pt x="9606" y="9326"/>
                    </a:lnTo>
                    <a:lnTo>
                      <a:pt x="9621" y="9223"/>
                    </a:lnTo>
                    <a:lnTo>
                      <a:pt x="9636" y="9121"/>
                    </a:lnTo>
                    <a:lnTo>
                      <a:pt x="9651" y="9018"/>
                    </a:lnTo>
                    <a:lnTo>
                      <a:pt x="9666" y="8916"/>
                    </a:lnTo>
                    <a:lnTo>
                      <a:pt x="9681" y="8813"/>
                    </a:lnTo>
                    <a:lnTo>
                      <a:pt x="9696" y="8711"/>
                    </a:lnTo>
                    <a:lnTo>
                      <a:pt x="9711" y="8609"/>
                    </a:lnTo>
                    <a:lnTo>
                      <a:pt x="9728" y="8506"/>
                    </a:lnTo>
                    <a:lnTo>
                      <a:pt x="9743" y="8405"/>
                    </a:lnTo>
                    <a:lnTo>
                      <a:pt x="9758" y="8304"/>
                    </a:lnTo>
                    <a:lnTo>
                      <a:pt x="9772" y="8203"/>
                    </a:lnTo>
                    <a:lnTo>
                      <a:pt x="9788" y="8101"/>
                    </a:lnTo>
                    <a:lnTo>
                      <a:pt x="9803" y="8001"/>
                    </a:lnTo>
                    <a:lnTo>
                      <a:pt x="9818" y="7900"/>
                    </a:lnTo>
                    <a:lnTo>
                      <a:pt x="9833" y="7800"/>
                    </a:lnTo>
                    <a:lnTo>
                      <a:pt x="9848" y="7700"/>
                    </a:lnTo>
                    <a:lnTo>
                      <a:pt x="9863" y="7600"/>
                    </a:lnTo>
                    <a:lnTo>
                      <a:pt x="9878" y="7501"/>
                    </a:lnTo>
                    <a:lnTo>
                      <a:pt x="9893" y="7402"/>
                    </a:lnTo>
                    <a:lnTo>
                      <a:pt x="9908" y="7303"/>
                    </a:lnTo>
                    <a:lnTo>
                      <a:pt x="9923" y="7205"/>
                    </a:lnTo>
                    <a:lnTo>
                      <a:pt x="9938" y="7107"/>
                    </a:lnTo>
                    <a:lnTo>
                      <a:pt x="9953" y="7009"/>
                    </a:lnTo>
                    <a:lnTo>
                      <a:pt x="9968" y="6911"/>
                    </a:lnTo>
                    <a:lnTo>
                      <a:pt x="9983" y="6814"/>
                    </a:lnTo>
                    <a:lnTo>
                      <a:pt x="9998" y="6717"/>
                    </a:lnTo>
                    <a:cubicBezTo>
                      <a:pt x="10006" y="6664"/>
                      <a:pt x="10055" y="6628"/>
                      <a:pt x="10107" y="6637"/>
                    </a:cubicBezTo>
                    <a:cubicBezTo>
                      <a:pt x="10160" y="6645"/>
                      <a:pt x="10195" y="6694"/>
                      <a:pt x="10187" y="6746"/>
                    </a:cubicBezTo>
                    <a:lnTo>
                      <a:pt x="10172" y="6843"/>
                    </a:lnTo>
                    <a:lnTo>
                      <a:pt x="10157" y="6940"/>
                    </a:lnTo>
                    <a:lnTo>
                      <a:pt x="10142" y="7038"/>
                    </a:lnTo>
                    <a:lnTo>
                      <a:pt x="10127" y="7136"/>
                    </a:lnTo>
                    <a:lnTo>
                      <a:pt x="10112" y="7234"/>
                    </a:lnTo>
                    <a:lnTo>
                      <a:pt x="10097" y="7332"/>
                    </a:lnTo>
                    <a:lnTo>
                      <a:pt x="10082" y="7431"/>
                    </a:lnTo>
                    <a:lnTo>
                      <a:pt x="10067" y="7530"/>
                    </a:lnTo>
                    <a:lnTo>
                      <a:pt x="10052" y="7629"/>
                    </a:lnTo>
                    <a:lnTo>
                      <a:pt x="10037" y="7729"/>
                    </a:lnTo>
                    <a:lnTo>
                      <a:pt x="10022" y="7829"/>
                    </a:lnTo>
                    <a:lnTo>
                      <a:pt x="10007" y="7929"/>
                    </a:lnTo>
                    <a:lnTo>
                      <a:pt x="9992" y="8030"/>
                    </a:lnTo>
                    <a:lnTo>
                      <a:pt x="9977" y="8130"/>
                    </a:lnTo>
                    <a:lnTo>
                      <a:pt x="9962" y="8230"/>
                    </a:lnTo>
                    <a:lnTo>
                      <a:pt x="9947" y="8333"/>
                    </a:lnTo>
                    <a:lnTo>
                      <a:pt x="9932" y="8434"/>
                    </a:lnTo>
                    <a:lnTo>
                      <a:pt x="9917" y="8535"/>
                    </a:lnTo>
                    <a:lnTo>
                      <a:pt x="9901" y="8636"/>
                    </a:lnTo>
                    <a:lnTo>
                      <a:pt x="9886" y="8738"/>
                    </a:lnTo>
                    <a:lnTo>
                      <a:pt x="9871" y="8840"/>
                    </a:lnTo>
                    <a:lnTo>
                      <a:pt x="9856" y="8943"/>
                    </a:lnTo>
                    <a:lnTo>
                      <a:pt x="9841" y="9045"/>
                    </a:lnTo>
                    <a:lnTo>
                      <a:pt x="9826" y="9148"/>
                    </a:lnTo>
                    <a:lnTo>
                      <a:pt x="9811" y="9250"/>
                    </a:lnTo>
                    <a:lnTo>
                      <a:pt x="9796" y="9353"/>
                    </a:lnTo>
                    <a:lnTo>
                      <a:pt x="9781" y="9456"/>
                    </a:lnTo>
                    <a:lnTo>
                      <a:pt x="9766" y="9559"/>
                    </a:lnTo>
                    <a:lnTo>
                      <a:pt x="9751" y="9662"/>
                    </a:lnTo>
                    <a:lnTo>
                      <a:pt x="9736" y="9765"/>
                    </a:lnTo>
                    <a:lnTo>
                      <a:pt x="9721" y="9869"/>
                    </a:lnTo>
                    <a:lnTo>
                      <a:pt x="9706" y="9972"/>
                    </a:lnTo>
                    <a:lnTo>
                      <a:pt x="9691" y="10075"/>
                    </a:lnTo>
                    <a:lnTo>
                      <a:pt x="9676" y="10179"/>
                    </a:lnTo>
                    <a:lnTo>
                      <a:pt x="9661" y="10282"/>
                    </a:lnTo>
                    <a:lnTo>
                      <a:pt x="9646" y="10386"/>
                    </a:lnTo>
                    <a:lnTo>
                      <a:pt x="9631" y="10489"/>
                    </a:lnTo>
                    <a:lnTo>
                      <a:pt x="9616" y="10593"/>
                    </a:lnTo>
                    <a:lnTo>
                      <a:pt x="9601" y="10696"/>
                    </a:lnTo>
                    <a:lnTo>
                      <a:pt x="9586" y="10799"/>
                    </a:lnTo>
                    <a:lnTo>
                      <a:pt x="9571" y="10903"/>
                    </a:lnTo>
                    <a:lnTo>
                      <a:pt x="9556" y="11006"/>
                    </a:lnTo>
                    <a:lnTo>
                      <a:pt x="9541" y="11109"/>
                    </a:lnTo>
                    <a:lnTo>
                      <a:pt x="9526" y="11213"/>
                    </a:lnTo>
                    <a:lnTo>
                      <a:pt x="9511" y="11316"/>
                    </a:lnTo>
                    <a:lnTo>
                      <a:pt x="9496" y="11419"/>
                    </a:lnTo>
                    <a:lnTo>
                      <a:pt x="9481" y="11522"/>
                    </a:lnTo>
                    <a:lnTo>
                      <a:pt x="9466" y="11625"/>
                    </a:lnTo>
                    <a:lnTo>
                      <a:pt x="9451" y="11727"/>
                    </a:lnTo>
                    <a:lnTo>
                      <a:pt x="9436" y="11830"/>
                    </a:lnTo>
                    <a:lnTo>
                      <a:pt x="9421" y="11933"/>
                    </a:lnTo>
                    <a:lnTo>
                      <a:pt x="9406" y="12035"/>
                    </a:lnTo>
                    <a:lnTo>
                      <a:pt x="9391" y="12137"/>
                    </a:lnTo>
                    <a:lnTo>
                      <a:pt x="9376" y="12239"/>
                    </a:lnTo>
                    <a:lnTo>
                      <a:pt x="9361" y="12341"/>
                    </a:lnTo>
                    <a:lnTo>
                      <a:pt x="9346" y="12444"/>
                    </a:lnTo>
                    <a:lnTo>
                      <a:pt x="9331" y="12545"/>
                    </a:lnTo>
                    <a:lnTo>
                      <a:pt x="9316" y="12646"/>
                    </a:lnTo>
                    <a:lnTo>
                      <a:pt x="9301" y="12747"/>
                    </a:lnTo>
                    <a:lnTo>
                      <a:pt x="9286" y="12848"/>
                    </a:lnTo>
                    <a:lnTo>
                      <a:pt x="9271" y="12949"/>
                    </a:lnTo>
                    <a:lnTo>
                      <a:pt x="9256" y="13049"/>
                    </a:lnTo>
                    <a:lnTo>
                      <a:pt x="9241" y="13150"/>
                    </a:lnTo>
                    <a:lnTo>
                      <a:pt x="9225" y="13249"/>
                    </a:lnTo>
                    <a:lnTo>
                      <a:pt x="9210" y="13348"/>
                    </a:lnTo>
                    <a:lnTo>
                      <a:pt x="9195" y="13447"/>
                    </a:lnTo>
                    <a:lnTo>
                      <a:pt x="9180" y="13546"/>
                    </a:lnTo>
                    <a:lnTo>
                      <a:pt x="9165" y="13645"/>
                    </a:lnTo>
                    <a:lnTo>
                      <a:pt x="9150" y="13743"/>
                    </a:lnTo>
                    <a:lnTo>
                      <a:pt x="9135" y="13841"/>
                    </a:lnTo>
                    <a:lnTo>
                      <a:pt x="9120" y="13939"/>
                    </a:lnTo>
                    <a:lnTo>
                      <a:pt x="9105" y="14036"/>
                    </a:lnTo>
                    <a:lnTo>
                      <a:pt x="9090" y="14133"/>
                    </a:lnTo>
                    <a:lnTo>
                      <a:pt x="9075" y="14229"/>
                    </a:lnTo>
                    <a:lnTo>
                      <a:pt x="9060" y="14326"/>
                    </a:lnTo>
                    <a:lnTo>
                      <a:pt x="9045" y="14421"/>
                    </a:lnTo>
                    <a:lnTo>
                      <a:pt x="9030" y="14517"/>
                    </a:lnTo>
                    <a:lnTo>
                      <a:pt x="9015" y="14613"/>
                    </a:lnTo>
                    <a:lnTo>
                      <a:pt x="9000" y="14707"/>
                    </a:lnTo>
                    <a:lnTo>
                      <a:pt x="8985" y="14801"/>
                    </a:lnTo>
                    <a:lnTo>
                      <a:pt x="8970" y="14895"/>
                    </a:lnTo>
                    <a:lnTo>
                      <a:pt x="8955" y="14988"/>
                    </a:lnTo>
                    <a:lnTo>
                      <a:pt x="8940" y="15081"/>
                    </a:lnTo>
                    <a:lnTo>
                      <a:pt x="8925" y="15173"/>
                    </a:lnTo>
                    <a:lnTo>
                      <a:pt x="8910" y="15265"/>
                    </a:lnTo>
                    <a:lnTo>
                      <a:pt x="8895" y="15357"/>
                    </a:lnTo>
                    <a:lnTo>
                      <a:pt x="8880" y="15447"/>
                    </a:lnTo>
                    <a:lnTo>
                      <a:pt x="8865" y="15538"/>
                    </a:lnTo>
                    <a:lnTo>
                      <a:pt x="8850" y="15628"/>
                    </a:lnTo>
                    <a:lnTo>
                      <a:pt x="8835" y="15717"/>
                    </a:lnTo>
                    <a:lnTo>
                      <a:pt x="8820" y="15807"/>
                    </a:lnTo>
                    <a:lnTo>
                      <a:pt x="8805" y="15895"/>
                    </a:lnTo>
                    <a:lnTo>
                      <a:pt x="8790" y="15983"/>
                    </a:lnTo>
                    <a:lnTo>
                      <a:pt x="8775" y="16070"/>
                    </a:lnTo>
                    <a:lnTo>
                      <a:pt x="8760" y="16157"/>
                    </a:lnTo>
                    <a:lnTo>
                      <a:pt x="8745" y="16243"/>
                    </a:lnTo>
                    <a:lnTo>
                      <a:pt x="8730" y="16328"/>
                    </a:lnTo>
                    <a:lnTo>
                      <a:pt x="8715" y="16413"/>
                    </a:lnTo>
                    <a:lnTo>
                      <a:pt x="8700" y="16499"/>
                    </a:lnTo>
                    <a:lnTo>
                      <a:pt x="8685" y="16581"/>
                    </a:lnTo>
                    <a:lnTo>
                      <a:pt x="8670" y="16666"/>
                    </a:lnTo>
                    <a:lnTo>
                      <a:pt x="8655" y="16748"/>
                    </a:lnTo>
                    <a:lnTo>
                      <a:pt x="8640" y="16830"/>
                    </a:lnTo>
                    <a:lnTo>
                      <a:pt x="8625" y="16911"/>
                    </a:lnTo>
                    <a:lnTo>
                      <a:pt x="8610" y="16992"/>
                    </a:lnTo>
                    <a:lnTo>
                      <a:pt x="8595" y="17072"/>
                    </a:lnTo>
                    <a:lnTo>
                      <a:pt x="8580" y="17152"/>
                    </a:lnTo>
                    <a:lnTo>
                      <a:pt x="8565" y="17231"/>
                    </a:lnTo>
                    <a:lnTo>
                      <a:pt x="8549" y="17308"/>
                    </a:lnTo>
                    <a:lnTo>
                      <a:pt x="8534" y="17386"/>
                    </a:lnTo>
                    <a:lnTo>
                      <a:pt x="8519" y="17462"/>
                    </a:lnTo>
                    <a:lnTo>
                      <a:pt x="8504" y="17538"/>
                    </a:lnTo>
                    <a:lnTo>
                      <a:pt x="8489" y="17614"/>
                    </a:lnTo>
                    <a:lnTo>
                      <a:pt x="8474" y="17688"/>
                    </a:lnTo>
                    <a:lnTo>
                      <a:pt x="8459" y="17762"/>
                    </a:lnTo>
                    <a:lnTo>
                      <a:pt x="8443" y="17835"/>
                    </a:lnTo>
                    <a:lnTo>
                      <a:pt x="8428" y="17907"/>
                    </a:lnTo>
                    <a:lnTo>
                      <a:pt x="8413" y="17979"/>
                    </a:lnTo>
                    <a:lnTo>
                      <a:pt x="8398" y="18051"/>
                    </a:lnTo>
                    <a:lnTo>
                      <a:pt x="8383" y="18120"/>
                    </a:lnTo>
                    <a:lnTo>
                      <a:pt x="8368" y="18190"/>
                    </a:lnTo>
                    <a:lnTo>
                      <a:pt x="8353" y="18258"/>
                    </a:lnTo>
                    <a:lnTo>
                      <a:pt x="8338" y="18326"/>
                    </a:lnTo>
                    <a:lnTo>
                      <a:pt x="8323" y="18394"/>
                    </a:lnTo>
                    <a:lnTo>
                      <a:pt x="8308" y="18460"/>
                    </a:lnTo>
                    <a:lnTo>
                      <a:pt x="8293" y="18525"/>
                    </a:lnTo>
                    <a:lnTo>
                      <a:pt x="8278" y="18589"/>
                    </a:lnTo>
                    <a:lnTo>
                      <a:pt x="8263" y="18654"/>
                    </a:lnTo>
                    <a:lnTo>
                      <a:pt x="8248" y="18717"/>
                    </a:lnTo>
                    <a:lnTo>
                      <a:pt x="8233" y="18779"/>
                    </a:lnTo>
                    <a:lnTo>
                      <a:pt x="8218" y="18841"/>
                    </a:lnTo>
                    <a:lnTo>
                      <a:pt x="8203" y="18901"/>
                    </a:lnTo>
                    <a:lnTo>
                      <a:pt x="8188" y="18961"/>
                    </a:lnTo>
                    <a:lnTo>
                      <a:pt x="8172" y="19021"/>
                    </a:lnTo>
                    <a:lnTo>
                      <a:pt x="8157" y="19078"/>
                    </a:lnTo>
                    <a:lnTo>
                      <a:pt x="8142" y="19135"/>
                    </a:lnTo>
                    <a:lnTo>
                      <a:pt x="8127" y="19191"/>
                    </a:lnTo>
                    <a:lnTo>
                      <a:pt x="8112" y="19248"/>
                    </a:lnTo>
                    <a:lnTo>
                      <a:pt x="8097" y="19303"/>
                    </a:lnTo>
                    <a:lnTo>
                      <a:pt x="8082" y="19356"/>
                    </a:lnTo>
                    <a:lnTo>
                      <a:pt x="8067" y="19410"/>
                    </a:lnTo>
                    <a:lnTo>
                      <a:pt x="8052" y="19461"/>
                    </a:lnTo>
                    <a:lnTo>
                      <a:pt x="8036" y="19512"/>
                    </a:lnTo>
                    <a:lnTo>
                      <a:pt x="8021" y="19563"/>
                    </a:lnTo>
                    <a:lnTo>
                      <a:pt x="8006" y="19612"/>
                    </a:lnTo>
                    <a:lnTo>
                      <a:pt x="7991" y="19661"/>
                    </a:lnTo>
                    <a:lnTo>
                      <a:pt x="7976" y="19708"/>
                    </a:lnTo>
                    <a:lnTo>
                      <a:pt x="7961" y="19755"/>
                    </a:lnTo>
                    <a:lnTo>
                      <a:pt x="7946" y="19800"/>
                    </a:lnTo>
                    <a:lnTo>
                      <a:pt x="7930" y="19846"/>
                    </a:lnTo>
                    <a:lnTo>
                      <a:pt x="7915" y="19889"/>
                    </a:lnTo>
                    <a:lnTo>
                      <a:pt x="7900" y="19933"/>
                    </a:lnTo>
                    <a:lnTo>
                      <a:pt x="7884" y="19976"/>
                    </a:lnTo>
                    <a:lnTo>
                      <a:pt x="7868" y="20017"/>
                    </a:lnTo>
                    <a:lnTo>
                      <a:pt x="7853" y="20056"/>
                    </a:lnTo>
                    <a:lnTo>
                      <a:pt x="7838" y="20096"/>
                    </a:lnTo>
                    <a:lnTo>
                      <a:pt x="7822" y="20135"/>
                    </a:lnTo>
                    <a:lnTo>
                      <a:pt x="7807" y="20171"/>
                    </a:lnTo>
                    <a:lnTo>
                      <a:pt x="7792" y="20208"/>
                    </a:lnTo>
                    <a:lnTo>
                      <a:pt x="7776" y="20244"/>
                    </a:lnTo>
                    <a:lnTo>
                      <a:pt x="7760" y="20280"/>
                    </a:lnTo>
                    <a:lnTo>
                      <a:pt x="7745" y="20312"/>
                    </a:lnTo>
                    <a:lnTo>
                      <a:pt x="7730" y="20345"/>
                    </a:lnTo>
                    <a:lnTo>
                      <a:pt x="7714" y="20377"/>
                    </a:lnTo>
                    <a:lnTo>
                      <a:pt x="7699" y="20409"/>
                    </a:lnTo>
                    <a:lnTo>
                      <a:pt x="7683" y="20439"/>
                    </a:lnTo>
                    <a:lnTo>
                      <a:pt x="7667" y="20469"/>
                    </a:lnTo>
                    <a:lnTo>
                      <a:pt x="7652" y="20495"/>
                    </a:lnTo>
                    <a:lnTo>
                      <a:pt x="7636" y="20523"/>
                    </a:lnTo>
                    <a:lnTo>
                      <a:pt x="7620" y="20549"/>
                    </a:lnTo>
                    <a:lnTo>
                      <a:pt x="7604" y="20575"/>
                    </a:lnTo>
                    <a:lnTo>
                      <a:pt x="7588" y="20600"/>
                    </a:lnTo>
                    <a:lnTo>
                      <a:pt x="7570" y="20625"/>
                    </a:lnTo>
                    <a:lnTo>
                      <a:pt x="7555" y="20645"/>
                    </a:lnTo>
                    <a:lnTo>
                      <a:pt x="7539" y="20667"/>
                    </a:lnTo>
                    <a:lnTo>
                      <a:pt x="7522" y="20688"/>
                    </a:lnTo>
                    <a:lnTo>
                      <a:pt x="7505" y="20708"/>
                    </a:lnTo>
                    <a:lnTo>
                      <a:pt x="7486" y="20729"/>
                    </a:lnTo>
                    <a:lnTo>
                      <a:pt x="7471" y="20744"/>
                    </a:lnTo>
                    <a:lnTo>
                      <a:pt x="7454" y="20762"/>
                    </a:lnTo>
                    <a:lnTo>
                      <a:pt x="7433" y="20780"/>
                    </a:lnTo>
                    <a:lnTo>
                      <a:pt x="7418" y="20792"/>
                    </a:lnTo>
                    <a:lnTo>
                      <a:pt x="7400" y="20807"/>
                    </a:lnTo>
                    <a:lnTo>
                      <a:pt x="7378" y="20823"/>
                    </a:lnTo>
                    <a:lnTo>
                      <a:pt x="7363" y="20832"/>
                    </a:lnTo>
                    <a:lnTo>
                      <a:pt x="7339" y="20845"/>
                    </a:lnTo>
                    <a:lnTo>
                      <a:pt x="7324" y="20852"/>
                    </a:lnTo>
                    <a:lnTo>
                      <a:pt x="7299" y="20864"/>
                    </a:lnTo>
                    <a:lnTo>
                      <a:pt x="7278" y="20870"/>
                    </a:lnTo>
                    <a:lnTo>
                      <a:pt x="7263" y="20874"/>
                    </a:lnTo>
                    <a:lnTo>
                      <a:pt x="7236" y="20881"/>
                    </a:lnTo>
                    <a:lnTo>
                      <a:pt x="7215" y="20883"/>
                    </a:lnTo>
                    <a:lnTo>
                      <a:pt x="7200" y="20884"/>
                    </a:lnTo>
                    <a:lnTo>
                      <a:pt x="7172" y="20885"/>
                    </a:lnTo>
                    <a:lnTo>
                      <a:pt x="7151" y="20884"/>
                    </a:lnTo>
                    <a:lnTo>
                      <a:pt x="7130" y="20881"/>
                    </a:lnTo>
                    <a:lnTo>
                      <a:pt x="7115" y="20878"/>
                    </a:lnTo>
                    <a:lnTo>
                      <a:pt x="7090" y="20872"/>
                    </a:lnTo>
                    <a:lnTo>
                      <a:pt x="7067" y="20865"/>
                    </a:lnTo>
                    <a:lnTo>
                      <a:pt x="7047" y="20856"/>
                    </a:lnTo>
                    <a:lnTo>
                      <a:pt x="7027" y="20847"/>
                    </a:lnTo>
                    <a:lnTo>
                      <a:pt x="7008" y="20837"/>
                    </a:lnTo>
                    <a:lnTo>
                      <a:pt x="6989" y="20825"/>
                    </a:lnTo>
                    <a:lnTo>
                      <a:pt x="6971" y="20813"/>
                    </a:lnTo>
                    <a:lnTo>
                      <a:pt x="6950" y="20797"/>
                    </a:lnTo>
                    <a:lnTo>
                      <a:pt x="6935" y="20784"/>
                    </a:lnTo>
                    <a:lnTo>
                      <a:pt x="6917" y="20769"/>
                    </a:lnTo>
                    <a:lnTo>
                      <a:pt x="6900" y="20752"/>
                    </a:lnTo>
                    <a:lnTo>
                      <a:pt x="6882" y="20735"/>
                    </a:lnTo>
                    <a:lnTo>
                      <a:pt x="6864" y="20715"/>
                    </a:lnTo>
                    <a:lnTo>
                      <a:pt x="6849" y="20697"/>
                    </a:lnTo>
                    <a:lnTo>
                      <a:pt x="6832" y="20677"/>
                    </a:lnTo>
                    <a:lnTo>
                      <a:pt x="6816" y="20656"/>
                    </a:lnTo>
                    <a:lnTo>
                      <a:pt x="6798" y="20633"/>
                    </a:lnTo>
                    <a:lnTo>
                      <a:pt x="6783" y="20611"/>
                    </a:lnTo>
                    <a:lnTo>
                      <a:pt x="6767" y="20587"/>
                    </a:lnTo>
                    <a:lnTo>
                      <a:pt x="6750" y="20561"/>
                    </a:lnTo>
                    <a:lnTo>
                      <a:pt x="6735" y="20536"/>
                    </a:lnTo>
                    <a:lnTo>
                      <a:pt x="6719" y="20509"/>
                    </a:lnTo>
                    <a:lnTo>
                      <a:pt x="6703" y="20481"/>
                    </a:lnTo>
                    <a:lnTo>
                      <a:pt x="6688" y="20453"/>
                    </a:lnTo>
                    <a:lnTo>
                      <a:pt x="6672" y="20424"/>
                    </a:lnTo>
                    <a:lnTo>
                      <a:pt x="6656" y="20392"/>
                    </a:lnTo>
                    <a:lnTo>
                      <a:pt x="6641" y="20361"/>
                    </a:lnTo>
                    <a:lnTo>
                      <a:pt x="6626" y="20329"/>
                    </a:lnTo>
                    <a:lnTo>
                      <a:pt x="6610" y="20295"/>
                    </a:lnTo>
                    <a:lnTo>
                      <a:pt x="6595" y="20261"/>
                    </a:lnTo>
                    <a:lnTo>
                      <a:pt x="6579" y="20226"/>
                    </a:lnTo>
                    <a:lnTo>
                      <a:pt x="6564" y="20190"/>
                    </a:lnTo>
                    <a:lnTo>
                      <a:pt x="6549" y="20154"/>
                    </a:lnTo>
                    <a:lnTo>
                      <a:pt x="6533" y="20116"/>
                    </a:lnTo>
                    <a:lnTo>
                      <a:pt x="6518" y="20076"/>
                    </a:lnTo>
                    <a:lnTo>
                      <a:pt x="6503" y="20036"/>
                    </a:lnTo>
                    <a:lnTo>
                      <a:pt x="6487" y="19995"/>
                    </a:lnTo>
                    <a:lnTo>
                      <a:pt x="6472" y="19954"/>
                    </a:lnTo>
                    <a:lnTo>
                      <a:pt x="6457" y="19912"/>
                    </a:lnTo>
                    <a:lnTo>
                      <a:pt x="6442" y="19868"/>
                    </a:lnTo>
                    <a:lnTo>
                      <a:pt x="6426" y="19824"/>
                    </a:lnTo>
                    <a:lnTo>
                      <a:pt x="6411" y="19778"/>
                    </a:lnTo>
                    <a:lnTo>
                      <a:pt x="6396" y="19732"/>
                    </a:lnTo>
                    <a:lnTo>
                      <a:pt x="6381" y="19685"/>
                    </a:lnTo>
                    <a:lnTo>
                      <a:pt x="6366" y="19637"/>
                    </a:lnTo>
                    <a:lnTo>
                      <a:pt x="6351" y="19590"/>
                    </a:lnTo>
                    <a:lnTo>
                      <a:pt x="6335" y="19538"/>
                    </a:lnTo>
                    <a:lnTo>
                      <a:pt x="6319" y="19488"/>
                    </a:lnTo>
                    <a:lnTo>
                      <a:pt x="6304" y="19436"/>
                    </a:lnTo>
                    <a:lnTo>
                      <a:pt x="6289" y="19384"/>
                    </a:lnTo>
                    <a:lnTo>
                      <a:pt x="6274" y="19330"/>
                    </a:lnTo>
                    <a:lnTo>
                      <a:pt x="6259" y="19276"/>
                    </a:lnTo>
                    <a:lnTo>
                      <a:pt x="6244" y="19221"/>
                    </a:lnTo>
                    <a:lnTo>
                      <a:pt x="6229" y="19165"/>
                    </a:lnTo>
                    <a:lnTo>
                      <a:pt x="6214" y="19108"/>
                    </a:lnTo>
                    <a:lnTo>
                      <a:pt x="6199" y="19051"/>
                    </a:lnTo>
                    <a:lnTo>
                      <a:pt x="6183" y="18992"/>
                    </a:lnTo>
                    <a:lnTo>
                      <a:pt x="6168" y="18933"/>
                    </a:lnTo>
                    <a:lnTo>
                      <a:pt x="6153" y="18872"/>
                    </a:lnTo>
                    <a:lnTo>
                      <a:pt x="6138" y="18811"/>
                    </a:lnTo>
                    <a:lnTo>
                      <a:pt x="6123" y="18749"/>
                    </a:lnTo>
                    <a:lnTo>
                      <a:pt x="6108" y="18687"/>
                    </a:lnTo>
                    <a:lnTo>
                      <a:pt x="6093" y="18623"/>
                    </a:lnTo>
                    <a:lnTo>
                      <a:pt x="6078" y="18559"/>
                    </a:lnTo>
                    <a:lnTo>
                      <a:pt x="6063" y="18494"/>
                    </a:lnTo>
                    <a:lnTo>
                      <a:pt x="6048" y="18428"/>
                    </a:lnTo>
                    <a:lnTo>
                      <a:pt x="6033" y="18361"/>
                    </a:lnTo>
                    <a:lnTo>
                      <a:pt x="6018" y="18294"/>
                    </a:lnTo>
                    <a:lnTo>
                      <a:pt x="6003" y="18225"/>
                    </a:lnTo>
                    <a:lnTo>
                      <a:pt x="5988" y="18157"/>
                    </a:lnTo>
                    <a:lnTo>
                      <a:pt x="5973" y="18087"/>
                    </a:lnTo>
                    <a:lnTo>
                      <a:pt x="5958" y="18016"/>
                    </a:lnTo>
                    <a:lnTo>
                      <a:pt x="5942" y="17945"/>
                    </a:lnTo>
                    <a:lnTo>
                      <a:pt x="5927" y="17873"/>
                    </a:lnTo>
                    <a:lnTo>
                      <a:pt x="5912" y="17800"/>
                    </a:lnTo>
                    <a:lnTo>
                      <a:pt x="5897" y="17727"/>
                    </a:lnTo>
                    <a:lnTo>
                      <a:pt x="5882" y="17652"/>
                    </a:lnTo>
                    <a:lnTo>
                      <a:pt x="5867" y="17577"/>
                    </a:lnTo>
                    <a:lnTo>
                      <a:pt x="5852" y="17502"/>
                    </a:lnTo>
                    <a:lnTo>
                      <a:pt x="5837" y="17426"/>
                    </a:lnTo>
                    <a:lnTo>
                      <a:pt x="5822" y="17349"/>
                    </a:lnTo>
                    <a:lnTo>
                      <a:pt x="5807" y="17271"/>
                    </a:lnTo>
                    <a:lnTo>
                      <a:pt x="5792" y="17192"/>
                    </a:lnTo>
                    <a:lnTo>
                      <a:pt x="5777" y="17113"/>
                    </a:lnTo>
                    <a:lnTo>
                      <a:pt x="5762" y="17033"/>
                    </a:lnTo>
                    <a:lnTo>
                      <a:pt x="5747" y="16953"/>
                    </a:lnTo>
                    <a:lnTo>
                      <a:pt x="5732" y="16872"/>
                    </a:lnTo>
                    <a:lnTo>
                      <a:pt x="5717" y="16791"/>
                    </a:lnTo>
                    <a:lnTo>
                      <a:pt x="5702" y="16709"/>
                    </a:lnTo>
                    <a:lnTo>
                      <a:pt x="5687" y="16625"/>
                    </a:lnTo>
                    <a:lnTo>
                      <a:pt x="5672" y="16542"/>
                    </a:lnTo>
                    <a:lnTo>
                      <a:pt x="5656" y="16457"/>
                    </a:lnTo>
                    <a:lnTo>
                      <a:pt x="5641" y="16373"/>
                    </a:lnTo>
                    <a:lnTo>
                      <a:pt x="5626" y="16288"/>
                    </a:lnTo>
                    <a:lnTo>
                      <a:pt x="5611" y="16202"/>
                    </a:lnTo>
                    <a:lnTo>
                      <a:pt x="5596" y="16116"/>
                    </a:lnTo>
                    <a:lnTo>
                      <a:pt x="5581" y="16029"/>
                    </a:lnTo>
                    <a:lnTo>
                      <a:pt x="5566" y="15941"/>
                    </a:lnTo>
                    <a:lnTo>
                      <a:pt x="5551" y="15853"/>
                    </a:lnTo>
                    <a:lnTo>
                      <a:pt x="5536" y="15764"/>
                    </a:lnTo>
                    <a:lnTo>
                      <a:pt x="5521" y="15674"/>
                    </a:lnTo>
                    <a:lnTo>
                      <a:pt x="5506" y="15585"/>
                    </a:lnTo>
                    <a:lnTo>
                      <a:pt x="5491" y="15495"/>
                    </a:lnTo>
                    <a:lnTo>
                      <a:pt x="5476" y="15404"/>
                    </a:lnTo>
                    <a:lnTo>
                      <a:pt x="5461" y="15313"/>
                    </a:lnTo>
                    <a:lnTo>
                      <a:pt x="5446" y="15221"/>
                    </a:lnTo>
                    <a:lnTo>
                      <a:pt x="5431" y="15129"/>
                    </a:lnTo>
                    <a:lnTo>
                      <a:pt x="5416" y="15037"/>
                    </a:lnTo>
                    <a:lnTo>
                      <a:pt x="5401" y="14944"/>
                    </a:lnTo>
                    <a:lnTo>
                      <a:pt x="5386" y="14850"/>
                    </a:lnTo>
                    <a:lnTo>
                      <a:pt x="5371" y="14756"/>
                    </a:lnTo>
                    <a:lnTo>
                      <a:pt x="5356" y="14661"/>
                    </a:lnTo>
                    <a:lnTo>
                      <a:pt x="5341" y="14566"/>
                    </a:lnTo>
                    <a:lnTo>
                      <a:pt x="5326" y="14471"/>
                    </a:lnTo>
                    <a:lnTo>
                      <a:pt x="5311" y="14376"/>
                    </a:lnTo>
                    <a:lnTo>
                      <a:pt x="5296" y="14280"/>
                    </a:lnTo>
                    <a:lnTo>
                      <a:pt x="5281" y="14183"/>
                    </a:lnTo>
                    <a:lnTo>
                      <a:pt x="5266" y="14087"/>
                    </a:lnTo>
                    <a:lnTo>
                      <a:pt x="5251" y="13990"/>
                    </a:lnTo>
                    <a:lnTo>
                      <a:pt x="5236" y="13892"/>
                    </a:lnTo>
                    <a:lnTo>
                      <a:pt x="5221" y="13794"/>
                    </a:lnTo>
                    <a:lnTo>
                      <a:pt x="5206" y="13696"/>
                    </a:lnTo>
                    <a:lnTo>
                      <a:pt x="5191" y="13598"/>
                    </a:lnTo>
                    <a:lnTo>
                      <a:pt x="5176" y="13499"/>
                    </a:lnTo>
                    <a:lnTo>
                      <a:pt x="5161" y="13400"/>
                    </a:lnTo>
                    <a:lnTo>
                      <a:pt x="5146" y="13301"/>
                    </a:lnTo>
                    <a:lnTo>
                      <a:pt x="5131" y="13201"/>
                    </a:lnTo>
                    <a:lnTo>
                      <a:pt x="5116" y="13101"/>
                    </a:lnTo>
                    <a:lnTo>
                      <a:pt x="5101" y="13001"/>
                    </a:lnTo>
                    <a:lnTo>
                      <a:pt x="5086" y="12901"/>
                    </a:lnTo>
                    <a:lnTo>
                      <a:pt x="5071" y="12800"/>
                    </a:lnTo>
                    <a:lnTo>
                      <a:pt x="5056" y="12699"/>
                    </a:lnTo>
                    <a:lnTo>
                      <a:pt x="5041" y="12598"/>
                    </a:lnTo>
                    <a:lnTo>
                      <a:pt x="5025" y="12496"/>
                    </a:lnTo>
                    <a:lnTo>
                      <a:pt x="5010" y="12394"/>
                    </a:lnTo>
                    <a:lnTo>
                      <a:pt x="4996" y="12293"/>
                    </a:lnTo>
                    <a:lnTo>
                      <a:pt x="4979" y="12190"/>
                    </a:lnTo>
                    <a:lnTo>
                      <a:pt x="4964" y="12088"/>
                    </a:lnTo>
                    <a:lnTo>
                      <a:pt x="4949" y="11986"/>
                    </a:lnTo>
                    <a:lnTo>
                      <a:pt x="4934" y="11884"/>
                    </a:lnTo>
                    <a:lnTo>
                      <a:pt x="4919" y="11781"/>
                    </a:lnTo>
                    <a:lnTo>
                      <a:pt x="4904" y="11678"/>
                    </a:lnTo>
                    <a:lnTo>
                      <a:pt x="4889" y="11576"/>
                    </a:lnTo>
                    <a:lnTo>
                      <a:pt x="4874" y="11473"/>
                    </a:lnTo>
                    <a:lnTo>
                      <a:pt x="4859" y="11370"/>
                    </a:lnTo>
                    <a:lnTo>
                      <a:pt x="4844" y="11267"/>
                    </a:lnTo>
                    <a:lnTo>
                      <a:pt x="4829" y="11163"/>
                    </a:lnTo>
                    <a:lnTo>
                      <a:pt x="4814" y="11060"/>
                    </a:lnTo>
                    <a:lnTo>
                      <a:pt x="4799" y="10957"/>
                    </a:lnTo>
                    <a:lnTo>
                      <a:pt x="4784" y="10853"/>
                    </a:lnTo>
                    <a:lnTo>
                      <a:pt x="4769" y="10750"/>
                    </a:lnTo>
                    <a:lnTo>
                      <a:pt x="4754" y="10647"/>
                    </a:lnTo>
                    <a:lnTo>
                      <a:pt x="4739" y="10543"/>
                    </a:lnTo>
                    <a:lnTo>
                      <a:pt x="4724" y="10440"/>
                    </a:lnTo>
                    <a:lnTo>
                      <a:pt x="4709" y="10336"/>
                    </a:lnTo>
                    <a:lnTo>
                      <a:pt x="4694" y="10233"/>
                    </a:lnTo>
                    <a:lnTo>
                      <a:pt x="4679" y="10129"/>
                    </a:lnTo>
                    <a:lnTo>
                      <a:pt x="4664" y="10026"/>
                    </a:lnTo>
                    <a:lnTo>
                      <a:pt x="4649" y="9923"/>
                    </a:lnTo>
                    <a:lnTo>
                      <a:pt x="4634" y="9819"/>
                    </a:lnTo>
                    <a:lnTo>
                      <a:pt x="4619" y="9716"/>
                    </a:lnTo>
                    <a:lnTo>
                      <a:pt x="4604" y="9613"/>
                    </a:lnTo>
                    <a:lnTo>
                      <a:pt x="4589" y="9510"/>
                    </a:lnTo>
                    <a:lnTo>
                      <a:pt x="4574" y="9407"/>
                    </a:lnTo>
                    <a:lnTo>
                      <a:pt x="4559" y="9304"/>
                    </a:lnTo>
                    <a:lnTo>
                      <a:pt x="4544" y="9201"/>
                    </a:lnTo>
                    <a:lnTo>
                      <a:pt x="4529" y="9099"/>
                    </a:lnTo>
                    <a:lnTo>
                      <a:pt x="4514" y="8996"/>
                    </a:lnTo>
                    <a:lnTo>
                      <a:pt x="4499" y="8894"/>
                    </a:lnTo>
                    <a:lnTo>
                      <a:pt x="4484" y="8791"/>
                    </a:lnTo>
                    <a:lnTo>
                      <a:pt x="4470" y="8690"/>
                    </a:lnTo>
                    <a:lnTo>
                      <a:pt x="4454" y="8588"/>
                    </a:lnTo>
                    <a:lnTo>
                      <a:pt x="4439" y="8486"/>
                    </a:lnTo>
                    <a:lnTo>
                      <a:pt x="4425" y="8385"/>
                    </a:lnTo>
                    <a:lnTo>
                      <a:pt x="4410" y="8284"/>
                    </a:lnTo>
                    <a:lnTo>
                      <a:pt x="4395" y="8183"/>
                    </a:lnTo>
                    <a:lnTo>
                      <a:pt x="4380" y="8082"/>
                    </a:lnTo>
                    <a:lnTo>
                      <a:pt x="4365" y="7982"/>
                    </a:lnTo>
                    <a:lnTo>
                      <a:pt x="4350" y="7881"/>
                    </a:lnTo>
                    <a:lnTo>
                      <a:pt x="4335" y="7781"/>
                    </a:lnTo>
                    <a:lnTo>
                      <a:pt x="4320" y="7682"/>
                    </a:lnTo>
                    <a:lnTo>
                      <a:pt x="4304" y="7582"/>
                    </a:lnTo>
                    <a:lnTo>
                      <a:pt x="4289" y="7483"/>
                    </a:lnTo>
                    <a:lnTo>
                      <a:pt x="4274" y="7384"/>
                    </a:lnTo>
                    <a:lnTo>
                      <a:pt x="4259" y="7285"/>
                    </a:lnTo>
                    <a:lnTo>
                      <a:pt x="4244" y="7187"/>
                    </a:lnTo>
                    <a:lnTo>
                      <a:pt x="4229" y="7089"/>
                    </a:lnTo>
                    <a:lnTo>
                      <a:pt x="4214" y="6991"/>
                    </a:lnTo>
                    <a:lnTo>
                      <a:pt x="4199" y="6894"/>
                    </a:lnTo>
                    <a:lnTo>
                      <a:pt x="4184" y="6797"/>
                    </a:lnTo>
                    <a:lnTo>
                      <a:pt x="4169" y="6700"/>
                    </a:lnTo>
                    <a:lnTo>
                      <a:pt x="4154" y="6604"/>
                    </a:lnTo>
                    <a:lnTo>
                      <a:pt x="4139" y="6508"/>
                    </a:lnTo>
                    <a:lnTo>
                      <a:pt x="4124" y="6413"/>
                    </a:lnTo>
                    <a:lnTo>
                      <a:pt x="4109" y="6318"/>
                    </a:lnTo>
                    <a:lnTo>
                      <a:pt x="4094" y="6224"/>
                    </a:lnTo>
                    <a:lnTo>
                      <a:pt x="4079" y="6130"/>
                    </a:lnTo>
                    <a:lnTo>
                      <a:pt x="4064" y="6036"/>
                    </a:lnTo>
                    <a:lnTo>
                      <a:pt x="4049" y="5943"/>
                    </a:lnTo>
                    <a:lnTo>
                      <a:pt x="4034" y="5850"/>
                    </a:lnTo>
                    <a:lnTo>
                      <a:pt x="4019" y="5758"/>
                    </a:lnTo>
                    <a:lnTo>
                      <a:pt x="4004" y="5666"/>
                    </a:lnTo>
                    <a:lnTo>
                      <a:pt x="3989" y="5574"/>
                    </a:lnTo>
                    <a:lnTo>
                      <a:pt x="3974" y="5483"/>
                    </a:lnTo>
                    <a:lnTo>
                      <a:pt x="3959" y="5393"/>
                    </a:lnTo>
                    <a:lnTo>
                      <a:pt x="3944" y="5303"/>
                    </a:lnTo>
                    <a:lnTo>
                      <a:pt x="3929" y="5213"/>
                    </a:lnTo>
                    <a:lnTo>
                      <a:pt x="3914" y="5125"/>
                    </a:lnTo>
                    <a:lnTo>
                      <a:pt x="3899" y="5037"/>
                    </a:lnTo>
                    <a:lnTo>
                      <a:pt x="3884" y="4949"/>
                    </a:lnTo>
                    <a:lnTo>
                      <a:pt x="3869" y="4862"/>
                    </a:lnTo>
                    <a:lnTo>
                      <a:pt x="3854" y="4775"/>
                    </a:lnTo>
                    <a:lnTo>
                      <a:pt x="3839" y="4689"/>
                    </a:lnTo>
                    <a:lnTo>
                      <a:pt x="3824" y="4603"/>
                    </a:lnTo>
                    <a:lnTo>
                      <a:pt x="3809" y="4518"/>
                    </a:lnTo>
                    <a:lnTo>
                      <a:pt x="3794" y="4434"/>
                    </a:lnTo>
                    <a:lnTo>
                      <a:pt x="3779" y="4351"/>
                    </a:lnTo>
                    <a:lnTo>
                      <a:pt x="3764" y="4268"/>
                    </a:lnTo>
                    <a:lnTo>
                      <a:pt x="3749" y="4185"/>
                    </a:lnTo>
                    <a:lnTo>
                      <a:pt x="3734" y="4103"/>
                    </a:lnTo>
                    <a:lnTo>
                      <a:pt x="3719" y="4022"/>
                    </a:lnTo>
                    <a:lnTo>
                      <a:pt x="3704" y="3941"/>
                    </a:lnTo>
                    <a:lnTo>
                      <a:pt x="3689" y="3861"/>
                    </a:lnTo>
                    <a:lnTo>
                      <a:pt x="3674" y="3782"/>
                    </a:lnTo>
                    <a:lnTo>
                      <a:pt x="3659" y="3704"/>
                    </a:lnTo>
                    <a:lnTo>
                      <a:pt x="3644" y="3627"/>
                    </a:lnTo>
                    <a:lnTo>
                      <a:pt x="3628" y="3549"/>
                    </a:lnTo>
                    <a:lnTo>
                      <a:pt x="3613" y="3472"/>
                    </a:lnTo>
                    <a:lnTo>
                      <a:pt x="3598" y="3396"/>
                    </a:lnTo>
                    <a:lnTo>
                      <a:pt x="3583" y="3322"/>
                    </a:lnTo>
                    <a:lnTo>
                      <a:pt x="3568" y="3248"/>
                    </a:lnTo>
                    <a:lnTo>
                      <a:pt x="3553" y="3174"/>
                    </a:lnTo>
                    <a:lnTo>
                      <a:pt x="3538" y="3101"/>
                    </a:lnTo>
                    <a:lnTo>
                      <a:pt x="3524" y="3028"/>
                    </a:lnTo>
                    <a:lnTo>
                      <a:pt x="3509" y="2957"/>
                    </a:lnTo>
                    <a:lnTo>
                      <a:pt x="3494" y="2887"/>
                    </a:lnTo>
                    <a:lnTo>
                      <a:pt x="3479" y="2817"/>
                    </a:lnTo>
                    <a:lnTo>
                      <a:pt x="3464" y="2748"/>
                    </a:lnTo>
                    <a:lnTo>
                      <a:pt x="3449" y="2679"/>
                    </a:lnTo>
                    <a:lnTo>
                      <a:pt x="3434" y="2611"/>
                    </a:lnTo>
                    <a:lnTo>
                      <a:pt x="3419" y="2545"/>
                    </a:lnTo>
                    <a:lnTo>
                      <a:pt x="3404" y="2479"/>
                    </a:lnTo>
                    <a:lnTo>
                      <a:pt x="3389" y="2414"/>
                    </a:lnTo>
                    <a:lnTo>
                      <a:pt x="3374" y="2349"/>
                    </a:lnTo>
                    <a:lnTo>
                      <a:pt x="3359" y="2286"/>
                    </a:lnTo>
                    <a:lnTo>
                      <a:pt x="3344" y="2223"/>
                    </a:lnTo>
                    <a:lnTo>
                      <a:pt x="3329" y="2161"/>
                    </a:lnTo>
                    <a:lnTo>
                      <a:pt x="3314" y="2100"/>
                    </a:lnTo>
                    <a:lnTo>
                      <a:pt x="3299" y="2040"/>
                    </a:lnTo>
                    <a:lnTo>
                      <a:pt x="3284" y="1981"/>
                    </a:lnTo>
                    <a:lnTo>
                      <a:pt x="3270" y="1923"/>
                    </a:lnTo>
                    <a:lnTo>
                      <a:pt x="3255" y="1865"/>
                    </a:lnTo>
                    <a:lnTo>
                      <a:pt x="3240" y="1808"/>
                    </a:lnTo>
                    <a:lnTo>
                      <a:pt x="3225" y="1753"/>
                    </a:lnTo>
                    <a:lnTo>
                      <a:pt x="3210" y="1698"/>
                    </a:lnTo>
                    <a:lnTo>
                      <a:pt x="3195" y="1643"/>
                    </a:lnTo>
                    <a:lnTo>
                      <a:pt x="3180" y="1590"/>
                    </a:lnTo>
                    <a:lnTo>
                      <a:pt x="3165" y="1538"/>
                    </a:lnTo>
                    <a:lnTo>
                      <a:pt x="3150" y="1487"/>
                    </a:lnTo>
                    <a:lnTo>
                      <a:pt x="3136" y="1436"/>
                    </a:lnTo>
                    <a:lnTo>
                      <a:pt x="3121" y="1387"/>
                    </a:lnTo>
                    <a:lnTo>
                      <a:pt x="3106" y="1338"/>
                    </a:lnTo>
                    <a:lnTo>
                      <a:pt x="3091" y="1291"/>
                    </a:lnTo>
                    <a:lnTo>
                      <a:pt x="3076" y="1244"/>
                    </a:lnTo>
                    <a:lnTo>
                      <a:pt x="3061" y="1198"/>
                    </a:lnTo>
                    <a:lnTo>
                      <a:pt x="3046" y="1153"/>
                    </a:lnTo>
                    <a:lnTo>
                      <a:pt x="3032" y="1109"/>
                    </a:lnTo>
                    <a:lnTo>
                      <a:pt x="3017" y="1066"/>
                    </a:lnTo>
                    <a:lnTo>
                      <a:pt x="3002" y="1024"/>
                    </a:lnTo>
                    <a:lnTo>
                      <a:pt x="2987" y="983"/>
                    </a:lnTo>
                    <a:lnTo>
                      <a:pt x="2973" y="945"/>
                    </a:lnTo>
                    <a:lnTo>
                      <a:pt x="2957" y="905"/>
                    </a:lnTo>
                    <a:lnTo>
                      <a:pt x="2942" y="867"/>
                    </a:lnTo>
                    <a:lnTo>
                      <a:pt x="2928" y="830"/>
                    </a:lnTo>
                    <a:lnTo>
                      <a:pt x="2913" y="793"/>
                    </a:lnTo>
                    <a:lnTo>
                      <a:pt x="2898" y="758"/>
                    </a:lnTo>
                    <a:lnTo>
                      <a:pt x="2884" y="724"/>
                    </a:lnTo>
                    <a:lnTo>
                      <a:pt x="2869" y="691"/>
                    </a:lnTo>
                    <a:lnTo>
                      <a:pt x="2855" y="659"/>
                    </a:lnTo>
                    <a:lnTo>
                      <a:pt x="2840" y="628"/>
                    </a:lnTo>
                    <a:lnTo>
                      <a:pt x="2826" y="598"/>
                    </a:lnTo>
                    <a:lnTo>
                      <a:pt x="2811" y="570"/>
                    </a:lnTo>
                    <a:lnTo>
                      <a:pt x="2797" y="542"/>
                    </a:lnTo>
                    <a:lnTo>
                      <a:pt x="2783" y="515"/>
                    </a:lnTo>
                    <a:lnTo>
                      <a:pt x="2768" y="489"/>
                    </a:lnTo>
                    <a:lnTo>
                      <a:pt x="2754" y="465"/>
                    </a:lnTo>
                    <a:lnTo>
                      <a:pt x="2740" y="441"/>
                    </a:lnTo>
                    <a:lnTo>
                      <a:pt x="2726" y="419"/>
                    </a:lnTo>
                    <a:lnTo>
                      <a:pt x="2712" y="398"/>
                    </a:lnTo>
                    <a:lnTo>
                      <a:pt x="2698" y="377"/>
                    </a:lnTo>
                    <a:lnTo>
                      <a:pt x="2685" y="358"/>
                    </a:lnTo>
                    <a:lnTo>
                      <a:pt x="2671" y="340"/>
                    </a:lnTo>
                    <a:lnTo>
                      <a:pt x="2658" y="323"/>
                    </a:lnTo>
                    <a:lnTo>
                      <a:pt x="2644" y="307"/>
                    </a:lnTo>
                    <a:lnTo>
                      <a:pt x="2631" y="292"/>
                    </a:lnTo>
                    <a:lnTo>
                      <a:pt x="2621" y="281"/>
                    </a:lnTo>
                    <a:lnTo>
                      <a:pt x="2606" y="267"/>
                    </a:lnTo>
                    <a:lnTo>
                      <a:pt x="2594" y="255"/>
                    </a:lnTo>
                    <a:lnTo>
                      <a:pt x="2581" y="244"/>
                    </a:lnTo>
                    <a:lnTo>
                      <a:pt x="2570" y="235"/>
                    </a:lnTo>
                    <a:lnTo>
                      <a:pt x="2562" y="229"/>
                    </a:lnTo>
                    <a:lnTo>
                      <a:pt x="2547" y="220"/>
                    </a:lnTo>
                    <a:lnTo>
                      <a:pt x="2536" y="213"/>
                    </a:lnTo>
                    <a:lnTo>
                      <a:pt x="2531" y="210"/>
                    </a:lnTo>
                    <a:lnTo>
                      <a:pt x="2516" y="204"/>
                    </a:lnTo>
                    <a:lnTo>
                      <a:pt x="2506" y="200"/>
                    </a:lnTo>
                    <a:lnTo>
                      <a:pt x="2503" y="198"/>
                    </a:lnTo>
                    <a:lnTo>
                      <a:pt x="2488" y="195"/>
                    </a:lnTo>
                    <a:lnTo>
                      <a:pt x="2485" y="193"/>
                    </a:lnTo>
                    <a:lnTo>
                      <a:pt x="2470" y="192"/>
                    </a:lnTo>
                    <a:lnTo>
                      <a:pt x="2468" y="191"/>
                    </a:lnTo>
                    <a:lnTo>
                      <a:pt x="2459" y="192"/>
                    </a:lnTo>
                    <a:lnTo>
                      <a:pt x="2444" y="194"/>
                    </a:lnTo>
                    <a:lnTo>
                      <a:pt x="2441" y="193"/>
                    </a:lnTo>
                    <a:lnTo>
                      <a:pt x="2432" y="196"/>
                    </a:lnTo>
                    <a:lnTo>
                      <a:pt x="2420" y="199"/>
                    </a:lnTo>
                    <a:lnTo>
                      <a:pt x="2406" y="205"/>
                    </a:lnTo>
                    <a:lnTo>
                      <a:pt x="2401" y="206"/>
                    </a:lnTo>
                    <a:lnTo>
                      <a:pt x="2390" y="212"/>
                    </a:lnTo>
                    <a:lnTo>
                      <a:pt x="2379" y="218"/>
                    </a:lnTo>
                    <a:lnTo>
                      <a:pt x="2367" y="226"/>
                    </a:lnTo>
                    <a:lnTo>
                      <a:pt x="2355" y="234"/>
                    </a:lnTo>
                    <a:lnTo>
                      <a:pt x="2343" y="244"/>
                    </a:lnTo>
                    <a:lnTo>
                      <a:pt x="2331" y="255"/>
                    </a:lnTo>
                    <a:lnTo>
                      <a:pt x="2318" y="266"/>
                    </a:lnTo>
                    <a:lnTo>
                      <a:pt x="2306" y="279"/>
                    </a:lnTo>
                    <a:lnTo>
                      <a:pt x="2292" y="293"/>
                    </a:lnTo>
                    <a:lnTo>
                      <a:pt x="2279" y="308"/>
                    </a:lnTo>
                    <a:lnTo>
                      <a:pt x="2266" y="324"/>
                    </a:lnTo>
                    <a:lnTo>
                      <a:pt x="2252" y="341"/>
                    </a:lnTo>
                    <a:lnTo>
                      <a:pt x="2239" y="359"/>
                    </a:lnTo>
                    <a:lnTo>
                      <a:pt x="2226" y="377"/>
                    </a:lnTo>
                    <a:lnTo>
                      <a:pt x="2211" y="400"/>
                    </a:lnTo>
                    <a:lnTo>
                      <a:pt x="2197" y="421"/>
                    </a:lnTo>
                    <a:lnTo>
                      <a:pt x="2183" y="444"/>
                    </a:lnTo>
                    <a:lnTo>
                      <a:pt x="2169" y="467"/>
                    </a:lnTo>
                    <a:lnTo>
                      <a:pt x="2155" y="491"/>
                    </a:lnTo>
                    <a:lnTo>
                      <a:pt x="2140" y="519"/>
                    </a:lnTo>
                    <a:lnTo>
                      <a:pt x="2126" y="546"/>
                    </a:lnTo>
                    <a:lnTo>
                      <a:pt x="2111" y="573"/>
                    </a:lnTo>
                    <a:lnTo>
                      <a:pt x="2097" y="602"/>
                    </a:lnTo>
                    <a:lnTo>
                      <a:pt x="2082" y="632"/>
                    </a:lnTo>
                    <a:lnTo>
                      <a:pt x="2068" y="663"/>
                    </a:lnTo>
                    <a:lnTo>
                      <a:pt x="2054" y="694"/>
                    </a:lnTo>
                    <a:lnTo>
                      <a:pt x="2039" y="729"/>
                    </a:lnTo>
                    <a:lnTo>
                      <a:pt x="2024" y="763"/>
                    </a:lnTo>
                    <a:lnTo>
                      <a:pt x="2009" y="799"/>
                    </a:lnTo>
                    <a:lnTo>
                      <a:pt x="1995" y="835"/>
                    </a:lnTo>
                    <a:lnTo>
                      <a:pt x="1980" y="872"/>
                    </a:lnTo>
                    <a:lnTo>
                      <a:pt x="1965" y="911"/>
                    </a:lnTo>
                    <a:lnTo>
                      <a:pt x="1951" y="948"/>
                    </a:lnTo>
                    <a:lnTo>
                      <a:pt x="1936" y="989"/>
                    </a:lnTo>
                    <a:lnTo>
                      <a:pt x="1921" y="1030"/>
                    </a:lnTo>
                    <a:lnTo>
                      <a:pt x="1906" y="1073"/>
                    </a:lnTo>
                    <a:lnTo>
                      <a:pt x="1892" y="1115"/>
                    </a:lnTo>
                    <a:lnTo>
                      <a:pt x="1877" y="1159"/>
                    </a:lnTo>
                    <a:lnTo>
                      <a:pt x="1862" y="1205"/>
                    </a:lnTo>
                    <a:lnTo>
                      <a:pt x="1847" y="1251"/>
                    </a:lnTo>
                    <a:lnTo>
                      <a:pt x="1832" y="1297"/>
                    </a:lnTo>
                    <a:lnTo>
                      <a:pt x="1817" y="1346"/>
                    </a:lnTo>
                    <a:lnTo>
                      <a:pt x="1802" y="1396"/>
                    </a:lnTo>
                    <a:lnTo>
                      <a:pt x="1787" y="1444"/>
                    </a:lnTo>
                    <a:lnTo>
                      <a:pt x="1772" y="1494"/>
                    </a:lnTo>
                    <a:lnTo>
                      <a:pt x="1757" y="1546"/>
                    </a:lnTo>
                    <a:lnTo>
                      <a:pt x="1742" y="1598"/>
                    </a:lnTo>
                    <a:lnTo>
                      <a:pt x="1727" y="1652"/>
                    </a:lnTo>
                    <a:lnTo>
                      <a:pt x="1712" y="1705"/>
                    </a:lnTo>
                    <a:lnTo>
                      <a:pt x="1697" y="1761"/>
                    </a:lnTo>
                    <a:lnTo>
                      <a:pt x="1682" y="1817"/>
                    </a:lnTo>
                    <a:lnTo>
                      <a:pt x="1667" y="1874"/>
                    </a:lnTo>
                    <a:lnTo>
                      <a:pt x="1653" y="1931"/>
                    </a:lnTo>
                    <a:lnTo>
                      <a:pt x="1638" y="1990"/>
                    </a:lnTo>
                    <a:lnTo>
                      <a:pt x="1623" y="2049"/>
                    </a:lnTo>
                    <a:lnTo>
                      <a:pt x="1608" y="2110"/>
                    </a:lnTo>
                    <a:lnTo>
                      <a:pt x="1593" y="2171"/>
                    </a:lnTo>
                    <a:lnTo>
                      <a:pt x="1578" y="2233"/>
                    </a:lnTo>
                    <a:lnTo>
                      <a:pt x="1563" y="2295"/>
                    </a:lnTo>
                    <a:lnTo>
                      <a:pt x="1548" y="2359"/>
                    </a:lnTo>
                    <a:lnTo>
                      <a:pt x="1533" y="2424"/>
                    </a:lnTo>
                    <a:lnTo>
                      <a:pt x="1518" y="2490"/>
                    </a:lnTo>
                    <a:lnTo>
                      <a:pt x="1503" y="2555"/>
                    </a:lnTo>
                    <a:lnTo>
                      <a:pt x="1488" y="2622"/>
                    </a:lnTo>
                    <a:lnTo>
                      <a:pt x="1473" y="2690"/>
                    </a:lnTo>
                    <a:lnTo>
                      <a:pt x="1458" y="2759"/>
                    </a:lnTo>
                    <a:lnTo>
                      <a:pt x="1443" y="2828"/>
                    </a:lnTo>
                    <a:lnTo>
                      <a:pt x="1428" y="2897"/>
                    </a:lnTo>
                    <a:lnTo>
                      <a:pt x="1413" y="2968"/>
                    </a:lnTo>
                    <a:lnTo>
                      <a:pt x="1398" y="3040"/>
                    </a:lnTo>
                    <a:lnTo>
                      <a:pt x="1384" y="3112"/>
                    </a:lnTo>
                    <a:lnTo>
                      <a:pt x="1369" y="3186"/>
                    </a:lnTo>
                    <a:lnTo>
                      <a:pt x="1354" y="3258"/>
                    </a:lnTo>
                    <a:lnTo>
                      <a:pt x="1339" y="3333"/>
                    </a:lnTo>
                    <a:lnTo>
                      <a:pt x="1324" y="3408"/>
                    </a:lnTo>
                    <a:lnTo>
                      <a:pt x="1309" y="3485"/>
                    </a:lnTo>
                    <a:lnTo>
                      <a:pt x="1294" y="3561"/>
                    </a:lnTo>
                    <a:lnTo>
                      <a:pt x="1279" y="3639"/>
                    </a:lnTo>
                    <a:lnTo>
                      <a:pt x="1264" y="3716"/>
                    </a:lnTo>
                    <a:lnTo>
                      <a:pt x="1249" y="3795"/>
                    </a:lnTo>
                    <a:lnTo>
                      <a:pt x="1234" y="3874"/>
                    </a:lnTo>
                    <a:lnTo>
                      <a:pt x="1219" y="3954"/>
                    </a:lnTo>
                    <a:lnTo>
                      <a:pt x="1204" y="4035"/>
                    </a:lnTo>
                    <a:lnTo>
                      <a:pt x="1189" y="4116"/>
                    </a:lnTo>
                    <a:lnTo>
                      <a:pt x="1174" y="4198"/>
                    </a:lnTo>
                    <a:lnTo>
                      <a:pt x="1159" y="4281"/>
                    </a:lnTo>
                    <a:lnTo>
                      <a:pt x="1144" y="4363"/>
                    </a:lnTo>
                    <a:lnTo>
                      <a:pt x="1129" y="4448"/>
                    </a:lnTo>
                    <a:lnTo>
                      <a:pt x="1113" y="4532"/>
                    </a:lnTo>
                    <a:lnTo>
                      <a:pt x="1098" y="4617"/>
                    </a:lnTo>
                    <a:lnTo>
                      <a:pt x="1083" y="4703"/>
                    </a:lnTo>
                    <a:lnTo>
                      <a:pt x="1068" y="4789"/>
                    </a:lnTo>
                    <a:lnTo>
                      <a:pt x="1053" y="4876"/>
                    </a:lnTo>
                    <a:lnTo>
                      <a:pt x="1038" y="4963"/>
                    </a:lnTo>
                    <a:lnTo>
                      <a:pt x="1023" y="5050"/>
                    </a:lnTo>
                    <a:lnTo>
                      <a:pt x="1008" y="5139"/>
                    </a:lnTo>
                    <a:lnTo>
                      <a:pt x="993" y="5228"/>
                    </a:lnTo>
                    <a:lnTo>
                      <a:pt x="978" y="5317"/>
                    </a:lnTo>
                    <a:lnTo>
                      <a:pt x="963" y="5407"/>
                    </a:lnTo>
                    <a:lnTo>
                      <a:pt x="948" y="5498"/>
                    </a:lnTo>
                    <a:lnTo>
                      <a:pt x="933" y="5589"/>
                    </a:lnTo>
                    <a:lnTo>
                      <a:pt x="918" y="5680"/>
                    </a:lnTo>
                    <a:lnTo>
                      <a:pt x="903" y="5772"/>
                    </a:lnTo>
                    <a:lnTo>
                      <a:pt x="888" y="5865"/>
                    </a:lnTo>
                    <a:lnTo>
                      <a:pt x="873" y="5958"/>
                    </a:lnTo>
                    <a:lnTo>
                      <a:pt x="858" y="6051"/>
                    </a:lnTo>
                    <a:lnTo>
                      <a:pt x="843" y="6145"/>
                    </a:lnTo>
                    <a:lnTo>
                      <a:pt x="828" y="6238"/>
                    </a:lnTo>
                    <a:lnTo>
                      <a:pt x="813" y="6333"/>
                    </a:lnTo>
                    <a:lnTo>
                      <a:pt x="798" y="6428"/>
                    </a:lnTo>
                    <a:lnTo>
                      <a:pt x="783" y="6523"/>
                    </a:lnTo>
                    <a:lnTo>
                      <a:pt x="768" y="6619"/>
                    </a:lnTo>
                    <a:lnTo>
                      <a:pt x="753" y="6716"/>
                    </a:lnTo>
                    <a:lnTo>
                      <a:pt x="738" y="6812"/>
                    </a:lnTo>
                    <a:lnTo>
                      <a:pt x="723" y="6909"/>
                    </a:lnTo>
                    <a:lnTo>
                      <a:pt x="708" y="7007"/>
                    </a:lnTo>
                    <a:lnTo>
                      <a:pt x="693" y="7104"/>
                    </a:lnTo>
                    <a:lnTo>
                      <a:pt x="678" y="7202"/>
                    </a:lnTo>
                    <a:lnTo>
                      <a:pt x="663" y="7301"/>
                    </a:lnTo>
                    <a:lnTo>
                      <a:pt x="648" y="7399"/>
                    </a:lnTo>
                    <a:lnTo>
                      <a:pt x="633" y="7498"/>
                    </a:lnTo>
                    <a:lnTo>
                      <a:pt x="618" y="7598"/>
                    </a:lnTo>
                    <a:lnTo>
                      <a:pt x="603" y="7697"/>
                    </a:lnTo>
                    <a:lnTo>
                      <a:pt x="588" y="7797"/>
                    </a:lnTo>
                    <a:lnTo>
                      <a:pt x="573" y="7897"/>
                    </a:lnTo>
                    <a:lnTo>
                      <a:pt x="558" y="7998"/>
                    </a:lnTo>
                    <a:lnTo>
                      <a:pt x="543" y="8098"/>
                    </a:lnTo>
                    <a:lnTo>
                      <a:pt x="528" y="8199"/>
                    </a:lnTo>
                    <a:lnTo>
                      <a:pt x="513" y="8299"/>
                    </a:lnTo>
                    <a:lnTo>
                      <a:pt x="498" y="8402"/>
                    </a:lnTo>
                    <a:lnTo>
                      <a:pt x="483" y="8502"/>
                    </a:lnTo>
                    <a:lnTo>
                      <a:pt x="468" y="8604"/>
                    </a:lnTo>
                    <a:lnTo>
                      <a:pt x="453" y="8707"/>
                    </a:lnTo>
                    <a:lnTo>
                      <a:pt x="437" y="8808"/>
                    </a:lnTo>
                    <a:lnTo>
                      <a:pt x="422" y="8910"/>
                    </a:lnTo>
                    <a:lnTo>
                      <a:pt x="407" y="9012"/>
                    </a:lnTo>
                    <a:lnTo>
                      <a:pt x="392" y="9115"/>
                    </a:lnTo>
                    <a:lnTo>
                      <a:pt x="377" y="9218"/>
                    </a:lnTo>
                    <a:lnTo>
                      <a:pt x="362" y="9320"/>
                    </a:lnTo>
                    <a:lnTo>
                      <a:pt x="347" y="9423"/>
                    </a:lnTo>
                    <a:lnTo>
                      <a:pt x="332" y="9526"/>
                    </a:lnTo>
                    <a:lnTo>
                      <a:pt x="317" y="9629"/>
                    </a:lnTo>
                    <a:lnTo>
                      <a:pt x="302" y="9732"/>
                    </a:lnTo>
                    <a:lnTo>
                      <a:pt x="287" y="9836"/>
                    </a:lnTo>
                    <a:lnTo>
                      <a:pt x="272" y="9939"/>
                    </a:lnTo>
                    <a:lnTo>
                      <a:pt x="257" y="10042"/>
                    </a:lnTo>
                    <a:lnTo>
                      <a:pt x="242" y="10146"/>
                    </a:lnTo>
                    <a:lnTo>
                      <a:pt x="227" y="10249"/>
                    </a:lnTo>
                    <a:lnTo>
                      <a:pt x="212" y="10353"/>
                    </a:lnTo>
                    <a:lnTo>
                      <a:pt x="197" y="10456"/>
                    </a:lnTo>
                    <a:cubicBezTo>
                      <a:pt x="190" y="10509"/>
                      <a:pt x="141" y="10545"/>
                      <a:pt x="89" y="10537"/>
                    </a:cubicBezTo>
                    <a:cubicBezTo>
                      <a:pt x="36" y="10530"/>
                      <a:pt x="0" y="10481"/>
                      <a:pt x="7" y="10429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8" name="Freeform 12"/>
              <p:cNvSpPr>
                <a:spLocks/>
              </p:cNvSpPr>
              <p:nvPr/>
            </p:nvSpPr>
            <p:spPr bwMode="auto">
              <a:xfrm>
                <a:off x="9189923" y="3171746"/>
                <a:ext cx="743026" cy="350603"/>
              </a:xfrm>
              <a:custGeom>
                <a:avLst/>
                <a:gdLst>
                  <a:gd name="T0" fmla="*/ 309 w 10198"/>
                  <a:gd name="T1" fmla="*/ 4958 h 20885"/>
                  <a:gd name="T2" fmla="*/ 625 w 10198"/>
                  <a:gd name="T3" fmla="*/ 3245 h 20885"/>
                  <a:gd name="T4" fmla="*/ 942 w 10198"/>
                  <a:gd name="T5" fmla="*/ 1844 h 20885"/>
                  <a:gd name="T6" fmla="*/ 1261 w 10198"/>
                  <a:gd name="T7" fmla="*/ 815 h 20885"/>
                  <a:gd name="T8" fmla="*/ 1592 w 10198"/>
                  <a:gd name="T9" fmla="*/ 191 h 20885"/>
                  <a:gd name="T10" fmla="*/ 2000 w 10198"/>
                  <a:gd name="T11" fmla="*/ 8 h 20885"/>
                  <a:gd name="T12" fmla="*/ 2379 w 10198"/>
                  <a:gd name="T13" fmla="*/ 358 h 20885"/>
                  <a:gd name="T14" fmla="*/ 2704 w 10198"/>
                  <a:gd name="T15" fmla="*/ 1123 h 20885"/>
                  <a:gd name="T16" fmla="*/ 3021 w 10198"/>
                  <a:gd name="T17" fmla="*/ 2286 h 20885"/>
                  <a:gd name="T18" fmla="*/ 3338 w 10198"/>
                  <a:gd name="T19" fmla="*/ 3801 h 20885"/>
                  <a:gd name="T20" fmla="*/ 3653 w 10198"/>
                  <a:gd name="T21" fmla="*/ 5605 h 20885"/>
                  <a:gd name="T22" fmla="*/ 3968 w 10198"/>
                  <a:gd name="T23" fmla="*/ 7621 h 20885"/>
                  <a:gd name="T24" fmla="*/ 4284 w 10198"/>
                  <a:gd name="T25" fmla="*/ 9759 h 20885"/>
                  <a:gd name="T26" fmla="*/ 4599 w 10198"/>
                  <a:gd name="T27" fmla="*/ 11926 h 20885"/>
                  <a:gd name="T28" fmla="*/ 4915 w 10198"/>
                  <a:gd name="T29" fmla="*/ 14027 h 20885"/>
                  <a:gd name="T30" fmla="*/ 5230 w 10198"/>
                  <a:gd name="T31" fmla="*/ 15968 h 20885"/>
                  <a:gd name="T32" fmla="*/ 5546 w 10198"/>
                  <a:gd name="T33" fmla="*/ 17666 h 20885"/>
                  <a:gd name="T34" fmla="*/ 5859 w 10198"/>
                  <a:gd name="T35" fmla="*/ 19041 h 20885"/>
                  <a:gd name="T36" fmla="*/ 6172 w 10198"/>
                  <a:gd name="T37" fmla="*/ 20034 h 20885"/>
                  <a:gd name="T38" fmla="*/ 6469 w 10198"/>
                  <a:gd name="T39" fmla="*/ 20584 h 20885"/>
                  <a:gd name="T40" fmla="*/ 6689 w 10198"/>
                  <a:gd name="T41" fmla="*/ 20687 h 20885"/>
                  <a:gd name="T42" fmla="*/ 6946 w 10198"/>
                  <a:gd name="T43" fmla="*/ 20407 h 20885"/>
                  <a:gd name="T44" fmla="*/ 7253 w 10198"/>
                  <a:gd name="T45" fmla="*/ 19664 h 20885"/>
                  <a:gd name="T46" fmla="*/ 7566 w 10198"/>
                  <a:gd name="T47" fmla="*/ 18503 h 20885"/>
                  <a:gd name="T48" fmla="*/ 7881 w 10198"/>
                  <a:gd name="T49" fmla="*/ 16982 h 20885"/>
                  <a:gd name="T50" fmla="*/ 8196 w 10198"/>
                  <a:gd name="T51" fmla="*/ 15172 h 20885"/>
                  <a:gd name="T52" fmla="*/ 8511 w 10198"/>
                  <a:gd name="T53" fmla="*/ 13152 h 20885"/>
                  <a:gd name="T54" fmla="*/ 8826 w 10198"/>
                  <a:gd name="T55" fmla="*/ 11012 h 20885"/>
                  <a:gd name="T56" fmla="*/ 9141 w 10198"/>
                  <a:gd name="T57" fmla="*/ 8846 h 20885"/>
                  <a:gd name="T58" fmla="*/ 9458 w 10198"/>
                  <a:gd name="T59" fmla="*/ 6748 h 20885"/>
                  <a:gd name="T60" fmla="*/ 9773 w 10198"/>
                  <a:gd name="T61" fmla="*/ 4811 h 20885"/>
                  <a:gd name="T62" fmla="*/ 10128 w 10198"/>
                  <a:gd name="T63" fmla="*/ 3925 h 20885"/>
                  <a:gd name="T64" fmla="*/ 9812 w 10198"/>
                  <a:gd name="T65" fmla="*/ 5739 h 20885"/>
                  <a:gd name="T66" fmla="*/ 9497 w 10198"/>
                  <a:gd name="T67" fmla="*/ 7761 h 20885"/>
                  <a:gd name="T68" fmla="*/ 9181 w 10198"/>
                  <a:gd name="T69" fmla="*/ 9902 h 20885"/>
                  <a:gd name="T70" fmla="*/ 8866 w 10198"/>
                  <a:gd name="T71" fmla="*/ 12067 h 20885"/>
                  <a:gd name="T72" fmla="*/ 8550 w 10198"/>
                  <a:gd name="T73" fmla="*/ 14164 h 20885"/>
                  <a:gd name="T74" fmla="*/ 8235 w 10198"/>
                  <a:gd name="T75" fmla="*/ 16098 h 20885"/>
                  <a:gd name="T76" fmla="*/ 7919 w 10198"/>
                  <a:gd name="T77" fmla="*/ 17785 h 20885"/>
                  <a:gd name="T78" fmla="*/ 7602 w 10198"/>
                  <a:gd name="T79" fmla="*/ 19153 h 20885"/>
                  <a:gd name="T80" fmla="*/ 7282 w 10198"/>
                  <a:gd name="T81" fmla="*/ 20146 h 20885"/>
                  <a:gd name="T82" fmla="*/ 6946 w 10198"/>
                  <a:gd name="T83" fmla="*/ 20734 h 20885"/>
                  <a:gd name="T84" fmla="*/ 6527 w 10198"/>
                  <a:gd name="T85" fmla="*/ 20863 h 20885"/>
                  <a:gd name="T86" fmla="*/ 6163 w 10198"/>
                  <a:gd name="T87" fmla="*/ 20472 h 20885"/>
                  <a:gd name="T88" fmla="*/ 5841 w 10198"/>
                  <a:gd name="T89" fmla="*/ 19672 h 20885"/>
                  <a:gd name="T90" fmla="*/ 5523 w 10198"/>
                  <a:gd name="T91" fmla="*/ 18473 h 20885"/>
                  <a:gd name="T92" fmla="*/ 5207 w 10198"/>
                  <a:gd name="T93" fmla="*/ 16928 h 20885"/>
                  <a:gd name="T94" fmla="*/ 4891 w 10198"/>
                  <a:gd name="T95" fmla="*/ 15100 h 20885"/>
                  <a:gd name="T96" fmla="*/ 4576 w 10198"/>
                  <a:gd name="T97" fmla="*/ 13069 h 20885"/>
                  <a:gd name="T98" fmla="*/ 4259 w 10198"/>
                  <a:gd name="T99" fmla="*/ 10924 h 20885"/>
                  <a:gd name="T100" fmla="*/ 3944 w 10198"/>
                  <a:gd name="T101" fmla="*/ 8759 h 20885"/>
                  <a:gd name="T102" fmla="*/ 3629 w 10198"/>
                  <a:gd name="T103" fmla="*/ 6670 h 20885"/>
                  <a:gd name="T104" fmla="*/ 3314 w 10198"/>
                  <a:gd name="T105" fmla="*/ 4748 h 20885"/>
                  <a:gd name="T106" fmla="*/ 2998 w 10198"/>
                  <a:gd name="T107" fmla="*/ 3078 h 20885"/>
                  <a:gd name="T108" fmla="*/ 2685 w 10198"/>
                  <a:gd name="T109" fmla="*/ 1735 h 20885"/>
                  <a:gd name="T110" fmla="*/ 2373 w 10198"/>
                  <a:gd name="T111" fmla="*/ 782 h 20885"/>
                  <a:gd name="T112" fmla="*/ 2079 w 10198"/>
                  <a:gd name="T113" fmla="*/ 274 h 20885"/>
                  <a:gd name="T114" fmla="*/ 1871 w 10198"/>
                  <a:gd name="T115" fmla="*/ 204 h 20885"/>
                  <a:gd name="T116" fmla="*/ 1601 w 10198"/>
                  <a:gd name="T117" fmla="*/ 526 h 20885"/>
                  <a:gd name="T118" fmla="*/ 1292 w 10198"/>
                  <a:gd name="T119" fmla="*/ 1315 h 20885"/>
                  <a:gd name="T120" fmla="*/ 978 w 10198"/>
                  <a:gd name="T121" fmla="*/ 2511 h 20885"/>
                  <a:gd name="T122" fmla="*/ 664 w 10198"/>
                  <a:gd name="T123" fmla="*/ 4061 h 20885"/>
                  <a:gd name="T124" fmla="*/ 348 w 10198"/>
                  <a:gd name="T125" fmla="*/ 5894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8" h="20885">
                    <a:moveTo>
                      <a:pt x="9" y="6814"/>
                    </a:moveTo>
                    <a:lnTo>
                      <a:pt x="24" y="6717"/>
                    </a:lnTo>
                    <a:lnTo>
                      <a:pt x="39" y="6621"/>
                    </a:lnTo>
                    <a:lnTo>
                      <a:pt x="54" y="6525"/>
                    </a:lnTo>
                    <a:lnTo>
                      <a:pt x="69" y="6429"/>
                    </a:lnTo>
                    <a:lnTo>
                      <a:pt x="84" y="6333"/>
                    </a:lnTo>
                    <a:lnTo>
                      <a:pt x="99" y="6238"/>
                    </a:lnTo>
                    <a:lnTo>
                      <a:pt x="114" y="6144"/>
                    </a:lnTo>
                    <a:lnTo>
                      <a:pt x="129" y="6050"/>
                    </a:lnTo>
                    <a:lnTo>
                      <a:pt x="144" y="5956"/>
                    </a:lnTo>
                    <a:lnTo>
                      <a:pt x="159" y="5863"/>
                    </a:lnTo>
                    <a:lnTo>
                      <a:pt x="174" y="5771"/>
                    </a:lnTo>
                    <a:lnTo>
                      <a:pt x="189" y="5679"/>
                    </a:lnTo>
                    <a:lnTo>
                      <a:pt x="204" y="5587"/>
                    </a:lnTo>
                    <a:lnTo>
                      <a:pt x="219" y="5496"/>
                    </a:lnTo>
                    <a:lnTo>
                      <a:pt x="234" y="5405"/>
                    </a:lnTo>
                    <a:lnTo>
                      <a:pt x="249" y="5315"/>
                    </a:lnTo>
                    <a:lnTo>
                      <a:pt x="264" y="5225"/>
                    </a:lnTo>
                    <a:lnTo>
                      <a:pt x="279" y="5136"/>
                    </a:lnTo>
                    <a:lnTo>
                      <a:pt x="294" y="5047"/>
                    </a:lnTo>
                    <a:lnTo>
                      <a:pt x="309" y="4958"/>
                    </a:lnTo>
                    <a:lnTo>
                      <a:pt x="324" y="4871"/>
                    </a:lnTo>
                    <a:lnTo>
                      <a:pt x="339" y="4784"/>
                    </a:lnTo>
                    <a:lnTo>
                      <a:pt x="354" y="4697"/>
                    </a:lnTo>
                    <a:lnTo>
                      <a:pt x="369" y="4611"/>
                    </a:lnTo>
                    <a:lnTo>
                      <a:pt x="384" y="4526"/>
                    </a:lnTo>
                    <a:lnTo>
                      <a:pt x="399" y="4441"/>
                    </a:lnTo>
                    <a:lnTo>
                      <a:pt x="414" y="4357"/>
                    </a:lnTo>
                    <a:lnTo>
                      <a:pt x="430" y="4272"/>
                    </a:lnTo>
                    <a:lnTo>
                      <a:pt x="445" y="4190"/>
                    </a:lnTo>
                    <a:lnTo>
                      <a:pt x="460" y="4107"/>
                    </a:lnTo>
                    <a:lnTo>
                      <a:pt x="475" y="4026"/>
                    </a:lnTo>
                    <a:lnTo>
                      <a:pt x="490" y="3945"/>
                    </a:lnTo>
                    <a:lnTo>
                      <a:pt x="505" y="3865"/>
                    </a:lnTo>
                    <a:lnTo>
                      <a:pt x="520" y="3785"/>
                    </a:lnTo>
                    <a:lnTo>
                      <a:pt x="535" y="3706"/>
                    </a:lnTo>
                    <a:lnTo>
                      <a:pt x="550" y="3627"/>
                    </a:lnTo>
                    <a:lnTo>
                      <a:pt x="565" y="3549"/>
                    </a:lnTo>
                    <a:lnTo>
                      <a:pt x="580" y="3472"/>
                    </a:lnTo>
                    <a:lnTo>
                      <a:pt x="595" y="3396"/>
                    </a:lnTo>
                    <a:lnTo>
                      <a:pt x="610" y="3320"/>
                    </a:lnTo>
                    <a:lnTo>
                      <a:pt x="625" y="3245"/>
                    </a:lnTo>
                    <a:lnTo>
                      <a:pt x="640" y="3170"/>
                    </a:lnTo>
                    <a:lnTo>
                      <a:pt x="655" y="3097"/>
                    </a:lnTo>
                    <a:lnTo>
                      <a:pt x="670" y="3024"/>
                    </a:lnTo>
                    <a:lnTo>
                      <a:pt x="685" y="2952"/>
                    </a:lnTo>
                    <a:lnTo>
                      <a:pt x="701" y="2881"/>
                    </a:lnTo>
                    <a:lnTo>
                      <a:pt x="716" y="2810"/>
                    </a:lnTo>
                    <a:lnTo>
                      <a:pt x="731" y="2740"/>
                    </a:lnTo>
                    <a:lnTo>
                      <a:pt x="746" y="2671"/>
                    </a:lnTo>
                    <a:lnTo>
                      <a:pt x="761" y="2603"/>
                    </a:lnTo>
                    <a:lnTo>
                      <a:pt x="776" y="2535"/>
                    </a:lnTo>
                    <a:lnTo>
                      <a:pt x="791" y="2468"/>
                    </a:lnTo>
                    <a:lnTo>
                      <a:pt x="806" y="2402"/>
                    </a:lnTo>
                    <a:lnTo>
                      <a:pt x="821" y="2337"/>
                    </a:lnTo>
                    <a:lnTo>
                      <a:pt x="836" y="2273"/>
                    </a:lnTo>
                    <a:lnTo>
                      <a:pt x="851" y="2209"/>
                    </a:lnTo>
                    <a:lnTo>
                      <a:pt x="866" y="2146"/>
                    </a:lnTo>
                    <a:lnTo>
                      <a:pt x="881" y="2084"/>
                    </a:lnTo>
                    <a:lnTo>
                      <a:pt x="896" y="2023"/>
                    </a:lnTo>
                    <a:lnTo>
                      <a:pt x="911" y="1962"/>
                    </a:lnTo>
                    <a:lnTo>
                      <a:pt x="926" y="1903"/>
                    </a:lnTo>
                    <a:lnTo>
                      <a:pt x="942" y="1844"/>
                    </a:lnTo>
                    <a:lnTo>
                      <a:pt x="957" y="1786"/>
                    </a:lnTo>
                    <a:lnTo>
                      <a:pt x="972" y="1730"/>
                    </a:lnTo>
                    <a:lnTo>
                      <a:pt x="987" y="1674"/>
                    </a:lnTo>
                    <a:lnTo>
                      <a:pt x="1002" y="1618"/>
                    </a:lnTo>
                    <a:lnTo>
                      <a:pt x="1017" y="1564"/>
                    </a:lnTo>
                    <a:lnTo>
                      <a:pt x="1032" y="1510"/>
                    </a:lnTo>
                    <a:lnTo>
                      <a:pt x="1047" y="1458"/>
                    </a:lnTo>
                    <a:lnTo>
                      <a:pt x="1062" y="1406"/>
                    </a:lnTo>
                    <a:lnTo>
                      <a:pt x="1078" y="1355"/>
                    </a:lnTo>
                    <a:lnTo>
                      <a:pt x="1093" y="1305"/>
                    </a:lnTo>
                    <a:lnTo>
                      <a:pt x="1109" y="1254"/>
                    </a:lnTo>
                    <a:lnTo>
                      <a:pt x="1124" y="1208"/>
                    </a:lnTo>
                    <a:lnTo>
                      <a:pt x="1139" y="1160"/>
                    </a:lnTo>
                    <a:lnTo>
                      <a:pt x="1154" y="1114"/>
                    </a:lnTo>
                    <a:lnTo>
                      <a:pt x="1169" y="1069"/>
                    </a:lnTo>
                    <a:lnTo>
                      <a:pt x="1185" y="1024"/>
                    </a:lnTo>
                    <a:lnTo>
                      <a:pt x="1200" y="981"/>
                    </a:lnTo>
                    <a:lnTo>
                      <a:pt x="1215" y="938"/>
                    </a:lnTo>
                    <a:lnTo>
                      <a:pt x="1230" y="895"/>
                    </a:lnTo>
                    <a:lnTo>
                      <a:pt x="1246" y="855"/>
                    </a:lnTo>
                    <a:lnTo>
                      <a:pt x="1261" y="815"/>
                    </a:lnTo>
                    <a:lnTo>
                      <a:pt x="1276" y="776"/>
                    </a:lnTo>
                    <a:lnTo>
                      <a:pt x="1291" y="738"/>
                    </a:lnTo>
                    <a:lnTo>
                      <a:pt x="1307" y="701"/>
                    </a:lnTo>
                    <a:lnTo>
                      <a:pt x="1322" y="665"/>
                    </a:lnTo>
                    <a:lnTo>
                      <a:pt x="1337" y="630"/>
                    </a:lnTo>
                    <a:lnTo>
                      <a:pt x="1353" y="595"/>
                    </a:lnTo>
                    <a:lnTo>
                      <a:pt x="1368" y="562"/>
                    </a:lnTo>
                    <a:lnTo>
                      <a:pt x="1384" y="529"/>
                    </a:lnTo>
                    <a:lnTo>
                      <a:pt x="1399" y="498"/>
                    </a:lnTo>
                    <a:lnTo>
                      <a:pt x="1415" y="466"/>
                    </a:lnTo>
                    <a:lnTo>
                      <a:pt x="1430" y="437"/>
                    </a:lnTo>
                    <a:lnTo>
                      <a:pt x="1447" y="408"/>
                    </a:lnTo>
                    <a:lnTo>
                      <a:pt x="1462" y="381"/>
                    </a:lnTo>
                    <a:lnTo>
                      <a:pt x="1478" y="353"/>
                    </a:lnTo>
                    <a:lnTo>
                      <a:pt x="1493" y="328"/>
                    </a:lnTo>
                    <a:lnTo>
                      <a:pt x="1510" y="302"/>
                    </a:lnTo>
                    <a:lnTo>
                      <a:pt x="1525" y="279"/>
                    </a:lnTo>
                    <a:lnTo>
                      <a:pt x="1542" y="255"/>
                    </a:lnTo>
                    <a:lnTo>
                      <a:pt x="1559" y="233"/>
                    </a:lnTo>
                    <a:lnTo>
                      <a:pt x="1574" y="213"/>
                    </a:lnTo>
                    <a:lnTo>
                      <a:pt x="1592" y="191"/>
                    </a:lnTo>
                    <a:lnTo>
                      <a:pt x="1607" y="173"/>
                    </a:lnTo>
                    <a:lnTo>
                      <a:pt x="1625" y="153"/>
                    </a:lnTo>
                    <a:lnTo>
                      <a:pt x="1643" y="136"/>
                    </a:lnTo>
                    <a:lnTo>
                      <a:pt x="1658" y="121"/>
                    </a:lnTo>
                    <a:lnTo>
                      <a:pt x="1678" y="103"/>
                    </a:lnTo>
                    <a:lnTo>
                      <a:pt x="1695" y="89"/>
                    </a:lnTo>
                    <a:lnTo>
                      <a:pt x="1710" y="77"/>
                    </a:lnTo>
                    <a:lnTo>
                      <a:pt x="1732" y="62"/>
                    </a:lnTo>
                    <a:lnTo>
                      <a:pt x="1751" y="50"/>
                    </a:lnTo>
                    <a:lnTo>
                      <a:pt x="1770" y="40"/>
                    </a:lnTo>
                    <a:lnTo>
                      <a:pt x="1790" y="30"/>
                    </a:lnTo>
                    <a:lnTo>
                      <a:pt x="1810" y="22"/>
                    </a:lnTo>
                    <a:lnTo>
                      <a:pt x="1825" y="16"/>
                    </a:lnTo>
                    <a:lnTo>
                      <a:pt x="1853" y="8"/>
                    </a:lnTo>
                    <a:lnTo>
                      <a:pt x="1873" y="4"/>
                    </a:lnTo>
                    <a:lnTo>
                      <a:pt x="1894" y="1"/>
                    </a:lnTo>
                    <a:lnTo>
                      <a:pt x="1921" y="0"/>
                    </a:lnTo>
                    <a:lnTo>
                      <a:pt x="1936" y="0"/>
                    </a:lnTo>
                    <a:lnTo>
                      <a:pt x="1958" y="2"/>
                    </a:lnTo>
                    <a:lnTo>
                      <a:pt x="1979" y="4"/>
                    </a:lnTo>
                    <a:lnTo>
                      <a:pt x="2000" y="8"/>
                    </a:lnTo>
                    <a:lnTo>
                      <a:pt x="2021" y="14"/>
                    </a:lnTo>
                    <a:lnTo>
                      <a:pt x="2047" y="23"/>
                    </a:lnTo>
                    <a:lnTo>
                      <a:pt x="2062" y="29"/>
                    </a:lnTo>
                    <a:lnTo>
                      <a:pt x="2082" y="38"/>
                    </a:lnTo>
                    <a:lnTo>
                      <a:pt x="2106" y="52"/>
                    </a:lnTo>
                    <a:lnTo>
                      <a:pt x="2121" y="61"/>
                    </a:lnTo>
                    <a:lnTo>
                      <a:pt x="2143" y="77"/>
                    </a:lnTo>
                    <a:lnTo>
                      <a:pt x="2158" y="88"/>
                    </a:lnTo>
                    <a:lnTo>
                      <a:pt x="2179" y="106"/>
                    </a:lnTo>
                    <a:lnTo>
                      <a:pt x="2194" y="119"/>
                    </a:lnTo>
                    <a:lnTo>
                      <a:pt x="2214" y="139"/>
                    </a:lnTo>
                    <a:lnTo>
                      <a:pt x="2229" y="154"/>
                    </a:lnTo>
                    <a:lnTo>
                      <a:pt x="2248" y="175"/>
                    </a:lnTo>
                    <a:lnTo>
                      <a:pt x="2263" y="192"/>
                    </a:lnTo>
                    <a:lnTo>
                      <a:pt x="2282" y="215"/>
                    </a:lnTo>
                    <a:lnTo>
                      <a:pt x="2298" y="237"/>
                    </a:lnTo>
                    <a:lnTo>
                      <a:pt x="2313" y="257"/>
                    </a:lnTo>
                    <a:lnTo>
                      <a:pt x="2331" y="282"/>
                    </a:lnTo>
                    <a:lnTo>
                      <a:pt x="2347" y="307"/>
                    </a:lnTo>
                    <a:lnTo>
                      <a:pt x="2362" y="330"/>
                    </a:lnTo>
                    <a:lnTo>
                      <a:pt x="2379" y="358"/>
                    </a:lnTo>
                    <a:lnTo>
                      <a:pt x="2395" y="385"/>
                    </a:lnTo>
                    <a:lnTo>
                      <a:pt x="2410" y="411"/>
                    </a:lnTo>
                    <a:lnTo>
                      <a:pt x="2426" y="442"/>
                    </a:lnTo>
                    <a:lnTo>
                      <a:pt x="2442" y="472"/>
                    </a:lnTo>
                    <a:lnTo>
                      <a:pt x="2457" y="501"/>
                    </a:lnTo>
                    <a:lnTo>
                      <a:pt x="2473" y="535"/>
                    </a:lnTo>
                    <a:lnTo>
                      <a:pt x="2488" y="568"/>
                    </a:lnTo>
                    <a:lnTo>
                      <a:pt x="2503" y="600"/>
                    </a:lnTo>
                    <a:lnTo>
                      <a:pt x="2519" y="636"/>
                    </a:lnTo>
                    <a:lnTo>
                      <a:pt x="2535" y="672"/>
                    </a:lnTo>
                    <a:lnTo>
                      <a:pt x="2550" y="707"/>
                    </a:lnTo>
                    <a:lnTo>
                      <a:pt x="2565" y="745"/>
                    </a:lnTo>
                    <a:lnTo>
                      <a:pt x="2580" y="782"/>
                    </a:lnTo>
                    <a:lnTo>
                      <a:pt x="2596" y="823"/>
                    </a:lnTo>
                    <a:lnTo>
                      <a:pt x="2611" y="862"/>
                    </a:lnTo>
                    <a:lnTo>
                      <a:pt x="2627" y="904"/>
                    </a:lnTo>
                    <a:lnTo>
                      <a:pt x="2642" y="944"/>
                    </a:lnTo>
                    <a:lnTo>
                      <a:pt x="2658" y="988"/>
                    </a:lnTo>
                    <a:lnTo>
                      <a:pt x="2673" y="1033"/>
                    </a:lnTo>
                    <a:lnTo>
                      <a:pt x="2688" y="1077"/>
                    </a:lnTo>
                    <a:lnTo>
                      <a:pt x="2704" y="1123"/>
                    </a:lnTo>
                    <a:lnTo>
                      <a:pt x="2719" y="1170"/>
                    </a:lnTo>
                    <a:lnTo>
                      <a:pt x="2734" y="1217"/>
                    </a:lnTo>
                    <a:lnTo>
                      <a:pt x="2749" y="1266"/>
                    </a:lnTo>
                    <a:lnTo>
                      <a:pt x="2764" y="1314"/>
                    </a:lnTo>
                    <a:lnTo>
                      <a:pt x="2779" y="1365"/>
                    </a:lnTo>
                    <a:lnTo>
                      <a:pt x="2795" y="1416"/>
                    </a:lnTo>
                    <a:lnTo>
                      <a:pt x="2810" y="1467"/>
                    </a:lnTo>
                    <a:lnTo>
                      <a:pt x="2825" y="1521"/>
                    </a:lnTo>
                    <a:lnTo>
                      <a:pt x="2840" y="1574"/>
                    </a:lnTo>
                    <a:lnTo>
                      <a:pt x="2855" y="1629"/>
                    </a:lnTo>
                    <a:lnTo>
                      <a:pt x="2870" y="1684"/>
                    </a:lnTo>
                    <a:lnTo>
                      <a:pt x="2885" y="1741"/>
                    </a:lnTo>
                    <a:lnTo>
                      <a:pt x="2900" y="1798"/>
                    </a:lnTo>
                    <a:lnTo>
                      <a:pt x="2915" y="1855"/>
                    </a:lnTo>
                    <a:lnTo>
                      <a:pt x="2931" y="1915"/>
                    </a:lnTo>
                    <a:lnTo>
                      <a:pt x="2946" y="1974"/>
                    </a:lnTo>
                    <a:lnTo>
                      <a:pt x="2961" y="2036"/>
                    </a:lnTo>
                    <a:lnTo>
                      <a:pt x="2976" y="2097"/>
                    </a:lnTo>
                    <a:lnTo>
                      <a:pt x="2991" y="2158"/>
                    </a:lnTo>
                    <a:lnTo>
                      <a:pt x="3006" y="2221"/>
                    </a:lnTo>
                    <a:lnTo>
                      <a:pt x="3021" y="2286"/>
                    </a:lnTo>
                    <a:lnTo>
                      <a:pt x="3036" y="2350"/>
                    </a:lnTo>
                    <a:lnTo>
                      <a:pt x="3051" y="2415"/>
                    </a:lnTo>
                    <a:lnTo>
                      <a:pt x="3066" y="2481"/>
                    </a:lnTo>
                    <a:lnTo>
                      <a:pt x="3081" y="2548"/>
                    </a:lnTo>
                    <a:lnTo>
                      <a:pt x="3096" y="2615"/>
                    </a:lnTo>
                    <a:lnTo>
                      <a:pt x="3111" y="2685"/>
                    </a:lnTo>
                    <a:lnTo>
                      <a:pt x="3126" y="2754"/>
                    </a:lnTo>
                    <a:lnTo>
                      <a:pt x="3141" y="2824"/>
                    </a:lnTo>
                    <a:lnTo>
                      <a:pt x="3156" y="2894"/>
                    </a:lnTo>
                    <a:lnTo>
                      <a:pt x="3171" y="2967"/>
                    </a:lnTo>
                    <a:lnTo>
                      <a:pt x="3186" y="3039"/>
                    </a:lnTo>
                    <a:lnTo>
                      <a:pt x="3201" y="3111"/>
                    </a:lnTo>
                    <a:lnTo>
                      <a:pt x="3217" y="3185"/>
                    </a:lnTo>
                    <a:lnTo>
                      <a:pt x="3232" y="3259"/>
                    </a:lnTo>
                    <a:lnTo>
                      <a:pt x="3247" y="3335"/>
                    </a:lnTo>
                    <a:lnTo>
                      <a:pt x="3262" y="3411"/>
                    </a:lnTo>
                    <a:lnTo>
                      <a:pt x="3277" y="3487"/>
                    </a:lnTo>
                    <a:lnTo>
                      <a:pt x="3292" y="3565"/>
                    </a:lnTo>
                    <a:lnTo>
                      <a:pt x="3307" y="3642"/>
                    </a:lnTo>
                    <a:lnTo>
                      <a:pt x="3323" y="3720"/>
                    </a:lnTo>
                    <a:lnTo>
                      <a:pt x="3338" y="3801"/>
                    </a:lnTo>
                    <a:lnTo>
                      <a:pt x="3353" y="3881"/>
                    </a:lnTo>
                    <a:lnTo>
                      <a:pt x="3368" y="3961"/>
                    </a:lnTo>
                    <a:lnTo>
                      <a:pt x="3383" y="4042"/>
                    </a:lnTo>
                    <a:lnTo>
                      <a:pt x="3398" y="4124"/>
                    </a:lnTo>
                    <a:lnTo>
                      <a:pt x="3413" y="4207"/>
                    </a:lnTo>
                    <a:lnTo>
                      <a:pt x="3428" y="4290"/>
                    </a:lnTo>
                    <a:lnTo>
                      <a:pt x="3443" y="4373"/>
                    </a:lnTo>
                    <a:lnTo>
                      <a:pt x="3458" y="4458"/>
                    </a:lnTo>
                    <a:lnTo>
                      <a:pt x="3473" y="4543"/>
                    </a:lnTo>
                    <a:lnTo>
                      <a:pt x="3488" y="4629"/>
                    </a:lnTo>
                    <a:lnTo>
                      <a:pt x="3503" y="4715"/>
                    </a:lnTo>
                    <a:lnTo>
                      <a:pt x="3518" y="4801"/>
                    </a:lnTo>
                    <a:lnTo>
                      <a:pt x="3533" y="4888"/>
                    </a:lnTo>
                    <a:lnTo>
                      <a:pt x="3548" y="4976"/>
                    </a:lnTo>
                    <a:lnTo>
                      <a:pt x="3563" y="5064"/>
                    </a:lnTo>
                    <a:lnTo>
                      <a:pt x="3578" y="5154"/>
                    </a:lnTo>
                    <a:lnTo>
                      <a:pt x="3593" y="5243"/>
                    </a:lnTo>
                    <a:lnTo>
                      <a:pt x="3608" y="5333"/>
                    </a:lnTo>
                    <a:lnTo>
                      <a:pt x="3623" y="5423"/>
                    </a:lnTo>
                    <a:lnTo>
                      <a:pt x="3638" y="5514"/>
                    </a:lnTo>
                    <a:lnTo>
                      <a:pt x="3653" y="5605"/>
                    </a:lnTo>
                    <a:lnTo>
                      <a:pt x="3668" y="5697"/>
                    </a:lnTo>
                    <a:lnTo>
                      <a:pt x="3683" y="5790"/>
                    </a:lnTo>
                    <a:lnTo>
                      <a:pt x="3698" y="5882"/>
                    </a:lnTo>
                    <a:lnTo>
                      <a:pt x="3713" y="5975"/>
                    </a:lnTo>
                    <a:lnTo>
                      <a:pt x="3728" y="6069"/>
                    </a:lnTo>
                    <a:lnTo>
                      <a:pt x="3743" y="6163"/>
                    </a:lnTo>
                    <a:lnTo>
                      <a:pt x="3758" y="6258"/>
                    </a:lnTo>
                    <a:lnTo>
                      <a:pt x="3773" y="6352"/>
                    </a:lnTo>
                    <a:lnTo>
                      <a:pt x="3788" y="6449"/>
                    </a:lnTo>
                    <a:lnTo>
                      <a:pt x="3803" y="6543"/>
                    </a:lnTo>
                    <a:lnTo>
                      <a:pt x="3818" y="6641"/>
                    </a:lnTo>
                    <a:lnTo>
                      <a:pt x="3833" y="6737"/>
                    </a:lnTo>
                    <a:lnTo>
                      <a:pt x="3848" y="6834"/>
                    </a:lnTo>
                    <a:lnTo>
                      <a:pt x="3863" y="6931"/>
                    </a:lnTo>
                    <a:lnTo>
                      <a:pt x="3878" y="7029"/>
                    </a:lnTo>
                    <a:lnTo>
                      <a:pt x="3893" y="7127"/>
                    </a:lnTo>
                    <a:lnTo>
                      <a:pt x="3908" y="7225"/>
                    </a:lnTo>
                    <a:lnTo>
                      <a:pt x="3923" y="7323"/>
                    </a:lnTo>
                    <a:lnTo>
                      <a:pt x="3938" y="7422"/>
                    </a:lnTo>
                    <a:lnTo>
                      <a:pt x="3953" y="7521"/>
                    </a:lnTo>
                    <a:lnTo>
                      <a:pt x="3968" y="7621"/>
                    </a:lnTo>
                    <a:lnTo>
                      <a:pt x="3983" y="7720"/>
                    </a:lnTo>
                    <a:lnTo>
                      <a:pt x="3999" y="7819"/>
                    </a:lnTo>
                    <a:lnTo>
                      <a:pt x="4014" y="7921"/>
                    </a:lnTo>
                    <a:lnTo>
                      <a:pt x="4029" y="8021"/>
                    </a:lnTo>
                    <a:lnTo>
                      <a:pt x="4044" y="8122"/>
                    </a:lnTo>
                    <a:lnTo>
                      <a:pt x="4059" y="8223"/>
                    </a:lnTo>
                    <a:lnTo>
                      <a:pt x="4074" y="8324"/>
                    </a:lnTo>
                    <a:lnTo>
                      <a:pt x="4089" y="8427"/>
                    </a:lnTo>
                    <a:lnTo>
                      <a:pt x="4104" y="8527"/>
                    </a:lnTo>
                    <a:lnTo>
                      <a:pt x="4119" y="8630"/>
                    </a:lnTo>
                    <a:lnTo>
                      <a:pt x="4134" y="8732"/>
                    </a:lnTo>
                    <a:lnTo>
                      <a:pt x="4149" y="8834"/>
                    </a:lnTo>
                    <a:lnTo>
                      <a:pt x="4164" y="8936"/>
                    </a:lnTo>
                    <a:lnTo>
                      <a:pt x="4179" y="9039"/>
                    </a:lnTo>
                    <a:lnTo>
                      <a:pt x="4194" y="9141"/>
                    </a:lnTo>
                    <a:lnTo>
                      <a:pt x="4209" y="9244"/>
                    </a:lnTo>
                    <a:lnTo>
                      <a:pt x="4224" y="9347"/>
                    </a:lnTo>
                    <a:lnTo>
                      <a:pt x="4239" y="9450"/>
                    </a:lnTo>
                    <a:lnTo>
                      <a:pt x="4254" y="9553"/>
                    </a:lnTo>
                    <a:lnTo>
                      <a:pt x="4269" y="9656"/>
                    </a:lnTo>
                    <a:lnTo>
                      <a:pt x="4284" y="9759"/>
                    </a:lnTo>
                    <a:lnTo>
                      <a:pt x="4299" y="9863"/>
                    </a:lnTo>
                    <a:lnTo>
                      <a:pt x="4314" y="9966"/>
                    </a:lnTo>
                    <a:lnTo>
                      <a:pt x="4329" y="10069"/>
                    </a:lnTo>
                    <a:lnTo>
                      <a:pt x="4344" y="10173"/>
                    </a:lnTo>
                    <a:lnTo>
                      <a:pt x="4359" y="10276"/>
                    </a:lnTo>
                    <a:lnTo>
                      <a:pt x="4374" y="10380"/>
                    </a:lnTo>
                    <a:lnTo>
                      <a:pt x="4389" y="10483"/>
                    </a:lnTo>
                    <a:lnTo>
                      <a:pt x="4404" y="10587"/>
                    </a:lnTo>
                    <a:lnTo>
                      <a:pt x="4419" y="10690"/>
                    </a:lnTo>
                    <a:lnTo>
                      <a:pt x="4434" y="10793"/>
                    </a:lnTo>
                    <a:lnTo>
                      <a:pt x="4449" y="10897"/>
                    </a:lnTo>
                    <a:lnTo>
                      <a:pt x="4464" y="11000"/>
                    </a:lnTo>
                    <a:lnTo>
                      <a:pt x="4479" y="11103"/>
                    </a:lnTo>
                    <a:lnTo>
                      <a:pt x="4494" y="11207"/>
                    </a:lnTo>
                    <a:lnTo>
                      <a:pt x="4509" y="11310"/>
                    </a:lnTo>
                    <a:lnTo>
                      <a:pt x="4524" y="11413"/>
                    </a:lnTo>
                    <a:lnTo>
                      <a:pt x="4539" y="11516"/>
                    </a:lnTo>
                    <a:lnTo>
                      <a:pt x="4554" y="11619"/>
                    </a:lnTo>
                    <a:lnTo>
                      <a:pt x="4569" y="11721"/>
                    </a:lnTo>
                    <a:lnTo>
                      <a:pt x="4584" y="11824"/>
                    </a:lnTo>
                    <a:lnTo>
                      <a:pt x="4599" y="11926"/>
                    </a:lnTo>
                    <a:lnTo>
                      <a:pt x="4614" y="12029"/>
                    </a:lnTo>
                    <a:lnTo>
                      <a:pt x="4629" y="12131"/>
                    </a:lnTo>
                    <a:lnTo>
                      <a:pt x="4644" y="12233"/>
                    </a:lnTo>
                    <a:lnTo>
                      <a:pt x="4659" y="12335"/>
                    </a:lnTo>
                    <a:lnTo>
                      <a:pt x="4675" y="12434"/>
                    </a:lnTo>
                    <a:lnTo>
                      <a:pt x="4690" y="12538"/>
                    </a:lnTo>
                    <a:lnTo>
                      <a:pt x="4705" y="12638"/>
                    </a:lnTo>
                    <a:lnTo>
                      <a:pt x="4720" y="12739"/>
                    </a:lnTo>
                    <a:lnTo>
                      <a:pt x="4735" y="12840"/>
                    </a:lnTo>
                    <a:lnTo>
                      <a:pt x="4750" y="12940"/>
                    </a:lnTo>
                    <a:lnTo>
                      <a:pt x="4765" y="13040"/>
                    </a:lnTo>
                    <a:lnTo>
                      <a:pt x="4780" y="13140"/>
                    </a:lnTo>
                    <a:lnTo>
                      <a:pt x="4795" y="13240"/>
                    </a:lnTo>
                    <a:lnTo>
                      <a:pt x="4810" y="13339"/>
                    </a:lnTo>
                    <a:lnTo>
                      <a:pt x="4825" y="13439"/>
                    </a:lnTo>
                    <a:lnTo>
                      <a:pt x="4840" y="13537"/>
                    </a:lnTo>
                    <a:lnTo>
                      <a:pt x="4855" y="13636"/>
                    </a:lnTo>
                    <a:lnTo>
                      <a:pt x="4870" y="13734"/>
                    </a:lnTo>
                    <a:lnTo>
                      <a:pt x="4885" y="13832"/>
                    </a:lnTo>
                    <a:lnTo>
                      <a:pt x="4900" y="13930"/>
                    </a:lnTo>
                    <a:lnTo>
                      <a:pt x="4915" y="14027"/>
                    </a:lnTo>
                    <a:lnTo>
                      <a:pt x="4930" y="14124"/>
                    </a:lnTo>
                    <a:lnTo>
                      <a:pt x="4945" y="14220"/>
                    </a:lnTo>
                    <a:lnTo>
                      <a:pt x="4960" y="14316"/>
                    </a:lnTo>
                    <a:lnTo>
                      <a:pt x="4975" y="14412"/>
                    </a:lnTo>
                    <a:lnTo>
                      <a:pt x="4990" y="14506"/>
                    </a:lnTo>
                    <a:lnTo>
                      <a:pt x="5005" y="14601"/>
                    </a:lnTo>
                    <a:lnTo>
                      <a:pt x="5020" y="14695"/>
                    </a:lnTo>
                    <a:lnTo>
                      <a:pt x="5035" y="14789"/>
                    </a:lnTo>
                    <a:lnTo>
                      <a:pt x="5050" y="14883"/>
                    </a:lnTo>
                    <a:lnTo>
                      <a:pt x="5065" y="14976"/>
                    </a:lnTo>
                    <a:lnTo>
                      <a:pt x="5080" y="15069"/>
                    </a:lnTo>
                    <a:lnTo>
                      <a:pt x="5095" y="15161"/>
                    </a:lnTo>
                    <a:lnTo>
                      <a:pt x="5110" y="15253"/>
                    </a:lnTo>
                    <a:lnTo>
                      <a:pt x="5125" y="15344"/>
                    </a:lnTo>
                    <a:lnTo>
                      <a:pt x="5140" y="15435"/>
                    </a:lnTo>
                    <a:lnTo>
                      <a:pt x="5155" y="15525"/>
                    </a:lnTo>
                    <a:lnTo>
                      <a:pt x="5170" y="15615"/>
                    </a:lnTo>
                    <a:lnTo>
                      <a:pt x="5185" y="15704"/>
                    </a:lnTo>
                    <a:lnTo>
                      <a:pt x="5200" y="15793"/>
                    </a:lnTo>
                    <a:lnTo>
                      <a:pt x="5215" y="15880"/>
                    </a:lnTo>
                    <a:lnTo>
                      <a:pt x="5230" y="15968"/>
                    </a:lnTo>
                    <a:lnTo>
                      <a:pt x="5245" y="16055"/>
                    </a:lnTo>
                    <a:lnTo>
                      <a:pt x="5260" y="16141"/>
                    </a:lnTo>
                    <a:lnTo>
                      <a:pt x="5275" y="16227"/>
                    </a:lnTo>
                    <a:lnTo>
                      <a:pt x="5290" y="16313"/>
                    </a:lnTo>
                    <a:lnTo>
                      <a:pt x="5305" y="16398"/>
                    </a:lnTo>
                    <a:lnTo>
                      <a:pt x="5320" y="16482"/>
                    </a:lnTo>
                    <a:lnTo>
                      <a:pt x="5335" y="16564"/>
                    </a:lnTo>
                    <a:lnTo>
                      <a:pt x="5351" y="16646"/>
                    </a:lnTo>
                    <a:lnTo>
                      <a:pt x="5366" y="16730"/>
                    </a:lnTo>
                    <a:lnTo>
                      <a:pt x="5381" y="16811"/>
                    </a:lnTo>
                    <a:lnTo>
                      <a:pt x="5396" y="16893"/>
                    </a:lnTo>
                    <a:lnTo>
                      <a:pt x="5411" y="16973"/>
                    </a:lnTo>
                    <a:lnTo>
                      <a:pt x="5426" y="17053"/>
                    </a:lnTo>
                    <a:lnTo>
                      <a:pt x="5441" y="17132"/>
                    </a:lnTo>
                    <a:lnTo>
                      <a:pt x="5456" y="17209"/>
                    </a:lnTo>
                    <a:lnTo>
                      <a:pt x="5471" y="17287"/>
                    </a:lnTo>
                    <a:lnTo>
                      <a:pt x="5486" y="17364"/>
                    </a:lnTo>
                    <a:lnTo>
                      <a:pt x="5501" y="17441"/>
                    </a:lnTo>
                    <a:lnTo>
                      <a:pt x="5516" y="17516"/>
                    </a:lnTo>
                    <a:lnTo>
                      <a:pt x="5531" y="17591"/>
                    </a:lnTo>
                    <a:lnTo>
                      <a:pt x="5546" y="17666"/>
                    </a:lnTo>
                    <a:lnTo>
                      <a:pt x="5561" y="17738"/>
                    </a:lnTo>
                    <a:lnTo>
                      <a:pt x="5576" y="17811"/>
                    </a:lnTo>
                    <a:lnTo>
                      <a:pt x="5590" y="17883"/>
                    </a:lnTo>
                    <a:lnTo>
                      <a:pt x="5605" y="17954"/>
                    </a:lnTo>
                    <a:lnTo>
                      <a:pt x="5620" y="18025"/>
                    </a:lnTo>
                    <a:lnTo>
                      <a:pt x="5635" y="18094"/>
                    </a:lnTo>
                    <a:lnTo>
                      <a:pt x="5650" y="18163"/>
                    </a:lnTo>
                    <a:lnTo>
                      <a:pt x="5665" y="18231"/>
                    </a:lnTo>
                    <a:lnTo>
                      <a:pt x="5680" y="18297"/>
                    </a:lnTo>
                    <a:lnTo>
                      <a:pt x="5695" y="18364"/>
                    </a:lnTo>
                    <a:lnTo>
                      <a:pt x="5710" y="18430"/>
                    </a:lnTo>
                    <a:lnTo>
                      <a:pt x="5725" y="18495"/>
                    </a:lnTo>
                    <a:lnTo>
                      <a:pt x="5740" y="18559"/>
                    </a:lnTo>
                    <a:lnTo>
                      <a:pt x="5755" y="18623"/>
                    </a:lnTo>
                    <a:lnTo>
                      <a:pt x="5770" y="18685"/>
                    </a:lnTo>
                    <a:lnTo>
                      <a:pt x="5785" y="18746"/>
                    </a:lnTo>
                    <a:lnTo>
                      <a:pt x="5800" y="18807"/>
                    </a:lnTo>
                    <a:lnTo>
                      <a:pt x="5815" y="18868"/>
                    </a:lnTo>
                    <a:lnTo>
                      <a:pt x="5830" y="18926"/>
                    </a:lnTo>
                    <a:lnTo>
                      <a:pt x="5844" y="18983"/>
                    </a:lnTo>
                    <a:lnTo>
                      <a:pt x="5859" y="19041"/>
                    </a:lnTo>
                    <a:lnTo>
                      <a:pt x="5874" y="19098"/>
                    </a:lnTo>
                    <a:lnTo>
                      <a:pt x="5889" y="19154"/>
                    </a:lnTo>
                    <a:lnTo>
                      <a:pt x="5904" y="19208"/>
                    </a:lnTo>
                    <a:lnTo>
                      <a:pt x="5919" y="19262"/>
                    </a:lnTo>
                    <a:lnTo>
                      <a:pt x="5934" y="19314"/>
                    </a:lnTo>
                    <a:lnTo>
                      <a:pt x="5949" y="19366"/>
                    </a:lnTo>
                    <a:lnTo>
                      <a:pt x="5964" y="19418"/>
                    </a:lnTo>
                    <a:lnTo>
                      <a:pt x="5978" y="19467"/>
                    </a:lnTo>
                    <a:lnTo>
                      <a:pt x="5993" y="19517"/>
                    </a:lnTo>
                    <a:lnTo>
                      <a:pt x="6008" y="19565"/>
                    </a:lnTo>
                    <a:lnTo>
                      <a:pt x="6024" y="19611"/>
                    </a:lnTo>
                    <a:lnTo>
                      <a:pt x="6039" y="19659"/>
                    </a:lnTo>
                    <a:lnTo>
                      <a:pt x="6054" y="19705"/>
                    </a:lnTo>
                    <a:lnTo>
                      <a:pt x="6069" y="19749"/>
                    </a:lnTo>
                    <a:lnTo>
                      <a:pt x="6083" y="19792"/>
                    </a:lnTo>
                    <a:lnTo>
                      <a:pt x="6098" y="19835"/>
                    </a:lnTo>
                    <a:lnTo>
                      <a:pt x="6113" y="19876"/>
                    </a:lnTo>
                    <a:lnTo>
                      <a:pt x="6128" y="19916"/>
                    </a:lnTo>
                    <a:lnTo>
                      <a:pt x="6143" y="19957"/>
                    </a:lnTo>
                    <a:lnTo>
                      <a:pt x="6157" y="19995"/>
                    </a:lnTo>
                    <a:lnTo>
                      <a:pt x="6172" y="20034"/>
                    </a:lnTo>
                    <a:lnTo>
                      <a:pt x="6186" y="20069"/>
                    </a:lnTo>
                    <a:lnTo>
                      <a:pt x="6201" y="20106"/>
                    </a:lnTo>
                    <a:lnTo>
                      <a:pt x="6216" y="20140"/>
                    </a:lnTo>
                    <a:lnTo>
                      <a:pt x="6231" y="20175"/>
                    </a:lnTo>
                    <a:lnTo>
                      <a:pt x="6245" y="20206"/>
                    </a:lnTo>
                    <a:lnTo>
                      <a:pt x="6260" y="20239"/>
                    </a:lnTo>
                    <a:lnTo>
                      <a:pt x="6274" y="20268"/>
                    </a:lnTo>
                    <a:lnTo>
                      <a:pt x="6289" y="20299"/>
                    </a:lnTo>
                    <a:lnTo>
                      <a:pt x="6303" y="20328"/>
                    </a:lnTo>
                    <a:lnTo>
                      <a:pt x="6317" y="20353"/>
                    </a:lnTo>
                    <a:lnTo>
                      <a:pt x="6332" y="20381"/>
                    </a:lnTo>
                    <a:lnTo>
                      <a:pt x="6346" y="20407"/>
                    </a:lnTo>
                    <a:lnTo>
                      <a:pt x="6360" y="20429"/>
                    </a:lnTo>
                    <a:lnTo>
                      <a:pt x="6375" y="20454"/>
                    </a:lnTo>
                    <a:lnTo>
                      <a:pt x="6389" y="20477"/>
                    </a:lnTo>
                    <a:lnTo>
                      <a:pt x="6402" y="20495"/>
                    </a:lnTo>
                    <a:lnTo>
                      <a:pt x="6417" y="20517"/>
                    </a:lnTo>
                    <a:lnTo>
                      <a:pt x="6431" y="20537"/>
                    </a:lnTo>
                    <a:lnTo>
                      <a:pt x="6443" y="20552"/>
                    </a:lnTo>
                    <a:lnTo>
                      <a:pt x="6458" y="20571"/>
                    </a:lnTo>
                    <a:lnTo>
                      <a:pt x="6469" y="20584"/>
                    </a:lnTo>
                    <a:lnTo>
                      <a:pt x="6484" y="20601"/>
                    </a:lnTo>
                    <a:lnTo>
                      <a:pt x="6495" y="20612"/>
                    </a:lnTo>
                    <a:lnTo>
                      <a:pt x="6510" y="20627"/>
                    </a:lnTo>
                    <a:lnTo>
                      <a:pt x="6520" y="20635"/>
                    </a:lnTo>
                    <a:lnTo>
                      <a:pt x="6535" y="20648"/>
                    </a:lnTo>
                    <a:lnTo>
                      <a:pt x="6544" y="20654"/>
                    </a:lnTo>
                    <a:lnTo>
                      <a:pt x="6559" y="20665"/>
                    </a:lnTo>
                    <a:lnTo>
                      <a:pt x="6567" y="20669"/>
                    </a:lnTo>
                    <a:lnTo>
                      <a:pt x="6578" y="20675"/>
                    </a:lnTo>
                    <a:lnTo>
                      <a:pt x="6593" y="20683"/>
                    </a:lnTo>
                    <a:lnTo>
                      <a:pt x="6598" y="20684"/>
                    </a:lnTo>
                    <a:lnTo>
                      <a:pt x="6608" y="20687"/>
                    </a:lnTo>
                    <a:lnTo>
                      <a:pt x="6617" y="20690"/>
                    </a:lnTo>
                    <a:lnTo>
                      <a:pt x="6626" y="20691"/>
                    </a:lnTo>
                    <a:lnTo>
                      <a:pt x="6642" y="20694"/>
                    </a:lnTo>
                    <a:lnTo>
                      <a:pt x="6645" y="20694"/>
                    </a:lnTo>
                    <a:lnTo>
                      <a:pt x="6653" y="20693"/>
                    </a:lnTo>
                    <a:lnTo>
                      <a:pt x="6662" y="20693"/>
                    </a:lnTo>
                    <a:lnTo>
                      <a:pt x="6671" y="20691"/>
                    </a:lnTo>
                    <a:lnTo>
                      <a:pt x="6680" y="20689"/>
                    </a:lnTo>
                    <a:lnTo>
                      <a:pt x="6689" y="20687"/>
                    </a:lnTo>
                    <a:lnTo>
                      <a:pt x="6693" y="20684"/>
                    </a:lnTo>
                    <a:lnTo>
                      <a:pt x="6708" y="20678"/>
                    </a:lnTo>
                    <a:lnTo>
                      <a:pt x="6718" y="20673"/>
                    </a:lnTo>
                    <a:lnTo>
                      <a:pt x="6728" y="20668"/>
                    </a:lnTo>
                    <a:lnTo>
                      <a:pt x="6739" y="20661"/>
                    </a:lnTo>
                    <a:lnTo>
                      <a:pt x="6747" y="20655"/>
                    </a:lnTo>
                    <a:lnTo>
                      <a:pt x="6762" y="20644"/>
                    </a:lnTo>
                    <a:lnTo>
                      <a:pt x="6773" y="20635"/>
                    </a:lnTo>
                    <a:lnTo>
                      <a:pt x="6783" y="20625"/>
                    </a:lnTo>
                    <a:lnTo>
                      <a:pt x="6798" y="20611"/>
                    </a:lnTo>
                    <a:lnTo>
                      <a:pt x="6811" y="20599"/>
                    </a:lnTo>
                    <a:lnTo>
                      <a:pt x="6821" y="20586"/>
                    </a:lnTo>
                    <a:lnTo>
                      <a:pt x="6836" y="20569"/>
                    </a:lnTo>
                    <a:lnTo>
                      <a:pt x="6848" y="20554"/>
                    </a:lnTo>
                    <a:lnTo>
                      <a:pt x="6863" y="20535"/>
                    </a:lnTo>
                    <a:lnTo>
                      <a:pt x="6875" y="20518"/>
                    </a:lnTo>
                    <a:lnTo>
                      <a:pt x="6890" y="20497"/>
                    </a:lnTo>
                    <a:lnTo>
                      <a:pt x="6903" y="20477"/>
                    </a:lnTo>
                    <a:lnTo>
                      <a:pt x="6918" y="20454"/>
                    </a:lnTo>
                    <a:lnTo>
                      <a:pt x="6931" y="20432"/>
                    </a:lnTo>
                    <a:lnTo>
                      <a:pt x="6946" y="20407"/>
                    </a:lnTo>
                    <a:lnTo>
                      <a:pt x="6960" y="20383"/>
                    </a:lnTo>
                    <a:lnTo>
                      <a:pt x="6975" y="20356"/>
                    </a:lnTo>
                    <a:lnTo>
                      <a:pt x="6988" y="20329"/>
                    </a:lnTo>
                    <a:lnTo>
                      <a:pt x="7003" y="20300"/>
                    </a:lnTo>
                    <a:lnTo>
                      <a:pt x="7017" y="20272"/>
                    </a:lnTo>
                    <a:lnTo>
                      <a:pt x="7032" y="20241"/>
                    </a:lnTo>
                    <a:lnTo>
                      <a:pt x="7046" y="20210"/>
                    </a:lnTo>
                    <a:lnTo>
                      <a:pt x="7061" y="20177"/>
                    </a:lnTo>
                    <a:lnTo>
                      <a:pt x="7075" y="20144"/>
                    </a:lnTo>
                    <a:lnTo>
                      <a:pt x="7090" y="20109"/>
                    </a:lnTo>
                    <a:lnTo>
                      <a:pt x="7105" y="20073"/>
                    </a:lnTo>
                    <a:lnTo>
                      <a:pt x="7120" y="20036"/>
                    </a:lnTo>
                    <a:lnTo>
                      <a:pt x="7134" y="19999"/>
                    </a:lnTo>
                    <a:lnTo>
                      <a:pt x="7149" y="19961"/>
                    </a:lnTo>
                    <a:lnTo>
                      <a:pt x="7164" y="19921"/>
                    </a:lnTo>
                    <a:lnTo>
                      <a:pt x="7178" y="19880"/>
                    </a:lnTo>
                    <a:lnTo>
                      <a:pt x="7195" y="19837"/>
                    </a:lnTo>
                    <a:lnTo>
                      <a:pt x="7209" y="19797"/>
                    </a:lnTo>
                    <a:lnTo>
                      <a:pt x="7224" y="19753"/>
                    </a:lnTo>
                    <a:lnTo>
                      <a:pt x="7238" y="19709"/>
                    </a:lnTo>
                    <a:lnTo>
                      <a:pt x="7253" y="19664"/>
                    </a:lnTo>
                    <a:lnTo>
                      <a:pt x="7268" y="19617"/>
                    </a:lnTo>
                    <a:lnTo>
                      <a:pt x="7283" y="19570"/>
                    </a:lnTo>
                    <a:lnTo>
                      <a:pt x="7298" y="19522"/>
                    </a:lnTo>
                    <a:lnTo>
                      <a:pt x="7313" y="19473"/>
                    </a:lnTo>
                    <a:lnTo>
                      <a:pt x="7328" y="19423"/>
                    </a:lnTo>
                    <a:lnTo>
                      <a:pt x="7342" y="19372"/>
                    </a:lnTo>
                    <a:lnTo>
                      <a:pt x="7357" y="19320"/>
                    </a:lnTo>
                    <a:lnTo>
                      <a:pt x="7372" y="19267"/>
                    </a:lnTo>
                    <a:lnTo>
                      <a:pt x="7387" y="19214"/>
                    </a:lnTo>
                    <a:lnTo>
                      <a:pt x="7402" y="19159"/>
                    </a:lnTo>
                    <a:lnTo>
                      <a:pt x="7417" y="19104"/>
                    </a:lnTo>
                    <a:lnTo>
                      <a:pt x="7432" y="19048"/>
                    </a:lnTo>
                    <a:lnTo>
                      <a:pt x="7447" y="18990"/>
                    </a:lnTo>
                    <a:lnTo>
                      <a:pt x="7462" y="18932"/>
                    </a:lnTo>
                    <a:lnTo>
                      <a:pt x="7476" y="18873"/>
                    </a:lnTo>
                    <a:lnTo>
                      <a:pt x="7491" y="18813"/>
                    </a:lnTo>
                    <a:lnTo>
                      <a:pt x="7506" y="18753"/>
                    </a:lnTo>
                    <a:lnTo>
                      <a:pt x="7521" y="18692"/>
                    </a:lnTo>
                    <a:lnTo>
                      <a:pt x="7536" y="18629"/>
                    </a:lnTo>
                    <a:lnTo>
                      <a:pt x="7551" y="18566"/>
                    </a:lnTo>
                    <a:lnTo>
                      <a:pt x="7566" y="18503"/>
                    </a:lnTo>
                    <a:lnTo>
                      <a:pt x="7581" y="18438"/>
                    </a:lnTo>
                    <a:lnTo>
                      <a:pt x="7596" y="18372"/>
                    </a:lnTo>
                    <a:lnTo>
                      <a:pt x="7611" y="18305"/>
                    </a:lnTo>
                    <a:lnTo>
                      <a:pt x="7626" y="18238"/>
                    </a:lnTo>
                    <a:lnTo>
                      <a:pt x="7641" y="18171"/>
                    </a:lnTo>
                    <a:lnTo>
                      <a:pt x="7656" y="18102"/>
                    </a:lnTo>
                    <a:lnTo>
                      <a:pt x="7671" y="18032"/>
                    </a:lnTo>
                    <a:lnTo>
                      <a:pt x="7686" y="17962"/>
                    </a:lnTo>
                    <a:lnTo>
                      <a:pt x="7701" y="17891"/>
                    </a:lnTo>
                    <a:lnTo>
                      <a:pt x="7715" y="17819"/>
                    </a:lnTo>
                    <a:lnTo>
                      <a:pt x="7730" y="17746"/>
                    </a:lnTo>
                    <a:lnTo>
                      <a:pt x="7745" y="17673"/>
                    </a:lnTo>
                    <a:lnTo>
                      <a:pt x="7760" y="17599"/>
                    </a:lnTo>
                    <a:lnTo>
                      <a:pt x="7775" y="17525"/>
                    </a:lnTo>
                    <a:lnTo>
                      <a:pt x="7790" y="17449"/>
                    </a:lnTo>
                    <a:lnTo>
                      <a:pt x="7805" y="17373"/>
                    </a:lnTo>
                    <a:lnTo>
                      <a:pt x="7820" y="17296"/>
                    </a:lnTo>
                    <a:lnTo>
                      <a:pt x="7835" y="17218"/>
                    </a:lnTo>
                    <a:lnTo>
                      <a:pt x="7850" y="17140"/>
                    </a:lnTo>
                    <a:lnTo>
                      <a:pt x="7866" y="17060"/>
                    </a:lnTo>
                    <a:lnTo>
                      <a:pt x="7881" y="16982"/>
                    </a:lnTo>
                    <a:lnTo>
                      <a:pt x="7896" y="16902"/>
                    </a:lnTo>
                    <a:lnTo>
                      <a:pt x="7911" y="16821"/>
                    </a:lnTo>
                    <a:lnTo>
                      <a:pt x="7926" y="16739"/>
                    </a:lnTo>
                    <a:lnTo>
                      <a:pt x="7941" y="16657"/>
                    </a:lnTo>
                    <a:lnTo>
                      <a:pt x="7956" y="16574"/>
                    </a:lnTo>
                    <a:lnTo>
                      <a:pt x="7971" y="16491"/>
                    </a:lnTo>
                    <a:lnTo>
                      <a:pt x="7986" y="16407"/>
                    </a:lnTo>
                    <a:lnTo>
                      <a:pt x="8001" y="16323"/>
                    </a:lnTo>
                    <a:lnTo>
                      <a:pt x="8016" y="16237"/>
                    </a:lnTo>
                    <a:lnTo>
                      <a:pt x="8031" y="16151"/>
                    </a:lnTo>
                    <a:lnTo>
                      <a:pt x="8046" y="16065"/>
                    </a:lnTo>
                    <a:lnTo>
                      <a:pt x="8061" y="15978"/>
                    </a:lnTo>
                    <a:lnTo>
                      <a:pt x="8076" y="15890"/>
                    </a:lnTo>
                    <a:lnTo>
                      <a:pt x="8091" y="15802"/>
                    </a:lnTo>
                    <a:lnTo>
                      <a:pt x="8106" y="15714"/>
                    </a:lnTo>
                    <a:lnTo>
                      <a:pt x="8121" y="15625"/>
                    </a:lnTo>
                    <a:lnTo>
                      <a:pt x="8136" y="15536"/>
                    </a:lnTo>
                    <a:lnTo>
                      <a:pt x="8151" y="15445"/>
                    </a:lnTo>
                    <a:lnTo>
                      <a:pt x="8166" y="15355"/>
                    </a:lnTo>
                    <a:lnTo>
                      <a:pt x="8181" y="15263"/>
                    </a:lnTo>
                    <a:lnTo>
                      <a:pt x="8196" y="15172"/>
                    </a:lnTo>
                    <a:lnTo>
                      <a:pt x="8211" y="15079"/>
                    </a:lnTo>
                    <a:lnTo>
                      <a:pt x="8226" y="14987"/>
                    </a:lnTo>
                    <a:lnTo>
                      <a:pt x="8241" y="14894"/>
                    </a:lnTo>
                    <a:lnTo>
                      <a:pt x="8256" y="14800"/>
                    </a:lnTo>
                    <a:lnTo>
                      <a:pt x="8271" y="14706"/>
                    </a:lnTo>
                    <a:lnTo>
                      <a:pt x="8286" y="14612"/>
                    </a:lnTo>
                    <a:lnTo>
                      <a:pt x="8301" y="14517"/>
                    </a:lnTo>
                    <a:lnTo>
                      <a:pt x="8316" y="14422"/>
                    </a:lnTo>
                    <a:lnTo>
                      <a:pt x="8331" y="14327"/>
                    </a:lnTo>
                    <a:lnTo>
                      <a:pt x="8346" y="14231"/>
                    </a:lnTo>
                    <a:lnTo>
                      <a:pt x="8361" y="14135"/>
                    </a:lnTo>
                    <a:lnTo>
                      <a:pt x="8376" y="14038"/>
                    </a:lnTo>
                    <a:lnTo>
                      <a:pt x="8391" y="13941"/>
                    </a:lnTo>
                    <a:lnTo>
                      <a:pt x="8406" y="13843"/>
                    </a:lnTo>
                    <a:lnTo>
                      <a:pt x="8421" y="13745"/>
                    </a:lnTo>
                    <a:lnTo>
                      <a:pt x="8436" y="13647"/>
                    </a:lnTo>
                    <a:lnTo>
                      <a:pt x="8451" y="13549"/>
                    </a:lnTo>
                    <a:lnTo>
                      <a:pt x="8466" y="13450"/>
                    </a:lnTo>
                    <a:lnTo>
                      <a:pt x="8481" y="13351"/>
                    </a:lnTo>
                    <a:lnTo>
                      <a:pt x="8496" y="13251"/>
                    </a:lnTo>
                    <a:lnTo>
                      <a:pt x="8511" y="13152"/>
                    </a:lnTo>
                    <a:lnTo>
                      <a:pt x="8526" y="13052"/>
                    </a:lnTo>
                    <a:lnTo>
                      <a:pt x="8542" y="12951"/>
                    </a:lnTo>
                    <a:lnTo>
                      <a:pt x="8557" y="12851"/>
                    </a:lnTo>
                    <a:lnTo>
                      <a:pt x="8572" y="12750"/>
                    </a:lnTo>
                    <a:lnTo>
                      <a:pt x="8587" y="12649"/>
                    </a:lnTo>
                    <a:lnTo>
                      <a:pt x="8602" y="12548"/>
                    </a:lnTo>
                    <a:lnTo>
                      <a:pt x="8617" y="12447"/>
                    </a:lnTo>
                    <a:lnTo>
                      <a:pt x="8631" y="12346"/>
                    </a:lnTo>
                    <a:lnTo>
                      <a:pt x="8647" y="12244"/>
                    </a:lnTo>
                    <a:lnTo>
                      <a:pt x="8661" y="12143"/>
                    </a:lnTo>
                    <a:lnTo>
                      <a:pt x="8676" y="12040"/>
                    </a:lnTo>
                    <a:lnTo>
                      <a:pt x="8691" y="11938"/>
                    </a:lnTo>
                    <a:lnTo>
                      <a:pt x="8706" y="11836"/>
                    </a:lnTo>
                    <a:lnTo>
                      <a:pt x="8721" y="11733"/>
                    </a:lnTo>
                    <a:lnTo>
                      <a:pt x="8736" y="11630"/>
                    </a:lnTo>
                    <a:lnTo>
                      <a:pt x="8751" y="11528"/>
                    </a:lnTo>
                    <a:lnTo>
                      <a:pt x="8766" y="11425"/>
                    </a:lnTo>
                    <a:lnTo>
                      <a:pt x="8781" y="11322"/>
                    </a:lnTo>
                    <a:lnTo>
                      <a:pt x="8796" y="11219"/>
                    </a:lnTo>
                    <a:lnTo>
                      <a:pt x="8811" y="11115"/>
                    </a:lnTo>
                    <a:lnTo>
                      <a:pt x="8826" y="11012"/>
                    </a:lnTo>
                    <a:lnTo>
                      <a:pt x="8841" y="10909"/>
                    </a:lnTo>
                    <a:lnTo>
                      <a:pt x="8856" y="10805"/>
                    </a:lnTo>
                    <a:lnTo>
                      <a:pt x="8871" y="10702"/>
                    </a:lnTo>
                    <a:lnTo>
                      <a:pt x="8886" y="10599"/>
                    </a:lnTo>
                    <a:lnTo>
                      <a:pt x="8901" y="10495"/>
                    </a:lnTo>
                    <a:lnTo>
                      <a:pt x="8916" y="10392"/>
                    </a:lnTo>
                    <a:lnTo>
                      <a:pt x="8931" y="10288"/>
                    </a:lnTo>
                    <a:lnTo>
                      <a:pt x="8946" y="10185"/>
                    </a:lnTo>
                    <a:lnTo>
                      <a:pt x="8961" y="10081"/>
                    </a:lnTo>
                    <a:lnTo>
                      <a:pt x="8976" y="9978"/>
                    </a:lnTo>
                    <a:lnTo>
                      <a:pt x="8991" y="9875"/>
                    </a:lnTo>
                    <a:lnTo>
                      <a:pt x="9006" y="9771"/>
                    </a:lnTo>
                    <a:lnTo>
                      <a:pt x="9021" y="9668"/>
                    </a:lnTo>
                    <a:lnTo>
                      <a:pt x="9036" y="9565"/>
                    </a:lnTo>
                    <a:lnTo>
                      <a:pt x="9051" y="9462"/>
                    </a:lnTo>
                    <a:lnTo>
                      <a:pt x="9066" y="9359"/>
                    </a:lnTo>
                    <a:lnTo>
                      <a:pt x="9081" y="9256"/>
                    </a:lnTo>
                    <a:lnTo>
                      <a:pt x="9096" y="9153"/>
                    </a:lnTo>
                    <a:lnTo>
                      <a:pt x="9111" y="9051"/>
                    </a:lnTo>
                    <a:lnTo>
                      <a:pt x="9126" y="8948"/>
                    </a:lnTo>
                    <a:lnTo>
                      <a:pt x="9141" y="8846"/>
                    </a:lnTo>
                    <a:lnTo>
                      <a:pt x="9156" y="8744"/>
                    </a:lnTo>
                    <a:lnTo>
                      <a:pt x="9171" y="8642"/>
                    </a:lnTo>
                    <a:lnTo>
                      <a:pt x="9186" y="8540"/>
                    </a:lnTo>
                    <a:lnTo>
                      <a:pt x="9201" y="8438"/>
                    </a:lnTo>
                    <a:lnTo>
                      <a:pt x="9218" y="8335"/>
                    </a:lnTo>
                    <a:lnTo>
                      <a:pt x="9233" y="8235"/>
                    </a:lnTo>
                    <a:lnTo>
                      <a:pt x="9248" y="8134"/>
                    </a:lnTo>
                    <a:lnTo>
                      <a:pt x="9263" y="8033"/>
                    </a:lnTo>
                    <a:lnTo>
                      <a:pt x="9278" y="7932"/>
                    </a:lnTo>
                    <a:lnTo>
                      <a:pt x="9293" y="7832"/>
                    </a:lnTo>
                    <a:lnTo>
                      <a:pt x="9308" y="7732"/>
                    </a:lnTo>
                    <a:lnTo>
                      <a:pt x="9323" y="7632"/>
                    </a:lnTo>
                    <a:lnTo>
                      <a:pt x="9338" y="7533"/>
                    </a:lnTo>
                    <a:lnTo>
                      <a:pt x="9353" y="7434"/>
                    </a:lnTo>
                    <a:lnTo>
                      <a:pt x="9368" y="7335"/>
                    </a:lnTo>
                    <a:lnTo>
                      <a:pt x="9383" y="7236"/>
                    </a:lnTo>
                    <a:lnTo>
                      <a:pt x="9398" y="7138"/>
                    </a:lnTo>
                    <a:lnTo>
                      <a:pt x="9413" y="7040"/>
                    </a:lnTo>
                    <a:lnTo>
                      <a:pt x="9428" y="6942"/>
                    </a:lnTo>
                    <a:lnTo>
                      <a:pt x="9443" y="6845"/>
                    </a:lnTo>
                    <a:lnTo>
                      <a:pt x="9458" y="6748"/>
                    </a:lnTo>
                    <a:lnTo>
                      <a:pt x="9473" y="6652"/>
                    </a:lnTo>
                    <a:lnTo>
                      <a:pt x="9488" y="6555"/>
                    </a:lnTo>
                    <a:lnTo>
                      <a:pt x="9503" y="6459"/>
                    </a:lnTo>
                    <a:lnTo>
                      <a:pt x="9518" y="6364"/>
                    </a:lnTo>
                    <a:lnTo>
                      <a:pt x="9533" y="6268"/>
                    </a:lnTo>
                    <a:lnTo>
                      <a:pt x="9548" y="6174"/>
                    </a:lnTo>
                    <a:lnTo>
                      <a:pt x="9563" y="6080"/>
                    </a:lnTo>
                    <a:lnTo>
                      <a:pt x="9578" y="5986"/>
                    </a:lnTo>
                    <a:lnTo>
                      <a:pt x="9593" y="5893"/>
                    </a:lnTo>
                    <a:lnTo>
                      <a:pt x="9608" y="5800"/>
                    </a:lnTo>
                    <a:lnTo>
                      <a:pt x="9623" y="5708"/>
                    </a:lnTo>
                    <a:lnTo>
                      <a:pt x="9638" y="5616"/>
                    </a:lnTo>
                    <a:lnTo>
                      <a:pt x="9653" y="5525"/>
                    </a:lnTo>
                    <a:lnTo>
                      <a:pt x="9668" y="5434"/>
                    </a:lnTo>
                    <a:lnTo>
                      <a:pt x="9683" y="5343"/>
                    </a:lnTo>
                    <a:lnTo>
                      <a:pt x="9698" y="5254"/>
                    </a:lnTo>
                    <a:lnTo>
                      <a:pt x="9713" y="5164"/>
                    </a:lnTo>
                    <a:lnTo>
                      <a:pt x="9728" y="5075"/>
                    </a:lnTo>
                    <a:lnTo>
                      <a:pt x="9743" y="4986"/>
                    </a:lnTo>
                    <a:lnTo>
                      <a:pt x="9758" y="4898"/>
                    </a:lnTo>
                    <a:lnTo>
                      <a:pt x="9773" y="4811"/>
                    </a:lnTo>
                    <a:lnTo>
                      <a:pt x="9788" y="4725"/>
                    </a:lnTo>
                    <a:lnTo>
                      <a:pt x="9803" y="4638"/>
                    </a:lnTo>
                    <a:lnTo>
                      <a:pt x="9818" y="4553"/>
                    </a:lnTo>
                    <a:lnTo>
                      <a:pt x="9833" y="4468"/>
                    </a:lnTo>
                    <a:lnTo>
                      <a:pt x="9848" y="4384"/>
                    </a:lnTo>
                    <a:lnTo>
                      <a:pt x="9863" y="4300"/>
                    </a:lnTo>
                    <a:lnTo>
                      <a:pt x="9878" y="4216"/>
                    </a:lnTo>
                    <a:lnTo>
                      <a:pt x="9894" y="4133"/>
                    </a:lnTo>
                    <a:lnTo>
                      <a:pt x="9909" y="4052"/>
                    </a:lnTo>
                    <a:lnTo>
                      <a:pt x="9924" y="3971"/>
                    </a:lnTo>
                    <a:lnTo>
                      <a:pt x="9939" y="3890"/>
                    </a:lnTo>
                    <a:lnTo>
                      <a:pt x="9954" y="3810"/>
                    </a:lnTo>
                    <a:lnTo>
                      <a:pt x="9969" y="3731"/>
                    </a:lnTo>
                    <a:lnTo>
                      <a:pt x="9984" y="3652"/>
                    </a:lnTo>
                    <a:lnTo>
                      <a:pt x="9999" y="3574"/>
                    </a:lnTo>
                    <a:cubicBezTo>
                      <a:pt x="10009" y="3522"/>
                      <a:pt x="10060" y="3488"/>
                      <a:pt x="10112" y="3498"/>
                    </a:cubicBezTo>
                    <a:cubicBezTo>
                      <a:pt x="10164" y="3508"/>
                      <a:pt x="10198" y="3559"/>
                      <a:pt x="10188" y="3611"/>
                    </a:cubicBezTo>
                    <a:lnTo>
                      <a:pt x="10173" y="3687"/>
                    </a:lnTo>
                    <a:lnTo>
                      <a:pt x="10158" y="3766"/>
                    </a:lnTo>
                    <a:lnTo>
                      <a:pt x="10143" y="3845"/>
                    </a:lnTo>
                    <a:lnTo>
                      <a:pt x="10128" y="3925"/>
                    </a:lnTo>
                    <a:lnTo>
                      <a:pt x="10113" y="4006"/>
                    </a:lnTo>
                    <a:lnTo>
                      <a:pt x="10098" y="4087"/>
                    </a:lnTo>
                    <a:lnTo>
                      <a:pt x="10083" y="4170"/>
                    </a:lnTo>
                    <a:lnTo>
                      <a:pt x="10067" y="4251"/>
                    </a:lnTo>
                    <a:lnTo>
                      <a:pt x="10052" y="4333"/>
                    </a:lnTo>
                    <a:lnTo>
                      <a:pt x="10037" y="4417"/>
                    </a:lnTo>
                    <a:lnTo>
                      <a:pt x="10022" y="4501"/>
                    </a:lnTo>
                    <a:lnTo>
                      <a:pt x="10007" y="4586"/>
                    </a:lnTo>
                    <a:lnTo>
                      <a:pt x="9992" y="4671"/>
                    </a:lnTo>
                    <a:lnTo>
                      <a:pt x="9977" y="4758"/>
                    </a:lnTo>
                    <a:lnTo>
                      <a:pt x="9962" y="4844"/>
                    </a:lnTo>
                    <a:lnTo>
                      <a:pt x="9947" y="4931"/>
                    </a:lnTo>
                    <a:lnTo>
                      <a:pt x="9932" y="5019"/>
                    </a:lnTo>
                    <a:lnTo>
                      <a:pt x="9917" y="5106"/>
                    </a:lnTo>
                    <a:lnTo>
                      <a:pt x="9902" y="5195"/>
                    </a:lnTo>
                    <a:lnTo>
                      <a:pt x="9887" y="5285"/>
                    </a:lnTo>
                    <a:lnTo>
                      <a:pt x="9872" y="5374"/>
                    </a:lnTo>
                    <a:lnTo>
                      <a:pt x="9857" y="5465"/>
                    </a:lnTo>
                    <a:lnTo>
                      <a:pt x="9842" y="5556"/>
                    </a:lnTo>
                    <a:lnTo>
                      <a:pt x="9827" y="5647"/>
                    </a:lnTo>
                    <a:lnTo>
                      <a:pt x="9812" y="5739"/>
                    </a:lnTo>
                    <a:lnTo>
                      <a:pt x="9797" y="5831"/>
                    </a:lnTo>
                    <a:lnTo>
                      <a:pt x="9782" y="5924"/>
                    </a:lnTo>
                    <a:lnTo>
                      <a:pt x="9767" y="6017"/>
                    </a:lnTo>
                    <a:lnTo>
                      <a:pt x="9752" y="6111"/>
                    </a:lnTo>
                    <a:lnTo>
                      <a:pt x="9737" y="6205"/>
                    </a:lnTo>
                    <a:lnTo>
                      <a:pt x="9722" y="6298"/>
                    </a:lnTo>
                    <a:lnTo>
                      <a:pt x="9707" y="6393"/>
                    </a:lnTo>
                    <a:lnTo>
                      <a:pt x="9692" y="6489"/>
                    </a:lnTo>
                    <a:lnTo>
                      <a:pt x="9677" y="6584"/>
                    </a:lnTo>
                    <a:lnTo>
                      <a:pt x="9662" y="6681"/>
                    </a:lnTo>
                    <a:lnTo>
                      <a:pt x="9647" y="6777"/>
                    </a:lnTo>
                    <a:lnTo>
                      <a:pt x="9632" y="6874"/>
                    </a:lnTo>
                    <a:lnTo>
                      <a:pt x="9617" y="6971"/>
                    </a:lnTo>
                    <a:lnTo>
                      <a:pt x="9602" y="7069"/>
                    </a:lnTo>
                    <a:lnTo>
                      <a:pt x="9587" y="7167"/>
                    </a:lnTo>
                    <a:lnTo>
                      <a:pt x="9572" y="7265"/>
                    </a:lnTo>
                    <a:lnTo>
                      <a:pt x="9557" y="7364"/>
                    </a:lnTo>
                    <a:lnTo>
                      <a:pt x="9542" y="7463"/>
                    </a:lnTo>
                    <a:lnTo>
                      <a:pt x="9527" y="7562"/>
                    </a:lnTo>
                    <a:lnTo>
                      <a:pt x="9512" y="7661"/>
                    </a:lnTo>
                    <a:lnTo>
                      <a:pt x="9497" y="7761"/>
                    </a:lnTo>
                    <a:lnTo>
                      <a:pt x="9482" y="7861"/>
                    </a:lnTo>
                    <a:lnTo>
                      <a:pt x="9467" y="7961"/>
                    </a:lnTo>
                    <a:lnTo>
                      <a:pt x="9452" y="8062"/>
                    </a:lnTo>
                    <a:lnTo>
                      <a:pt x="9437" y="8163"/>
                    </a:lnTo>
                    <a:lnTo>
                      <a:pt x="9422" y="8264"/>
                    </a:lnTo>
                    <a:lnTo>
                      <a:pt x="9407" y="8365"/>
                    </a:lnTo>
                    <a:lnTo>
                      <a:pt x="9391" y="8465"/>
                    </a:lnTo>
                    <a:lnTo>
                      <a:pt x="9376" y="8567"/>
                    </a:lnTo>
                    <a:lnTo>
                      <a:pt x="9361" y="8669"/>
                    </a:lnTo>
                    <a:lnTo>
                      <a:pt x="9346" y="8771"/>
                    </a:lnTo>
                    <a:lnTo>
                      <a:pt x="9331" y="8873"/>
                    </a:lnTo>
                    <a:lnTo>
                      <a:pt x="9316" y="8975"/>
                    </a:lnTo>
                    <a:lnTo>
                      <a:pt x="9301" y="9078"/>
                    </a:lnTo>
                    <a:lnTo>
                      <a:pt x="9286" y="9180"/>
                    </a:lnTo>
                    <a:lnTo>
                      <a:pt x="9271" y="9283"/>
                    </a:lnTo>
                    <a:lnTo>
                      <a:pt x="9256" y="9386"/>
                    </a:lnTo>
                    <a:lnTo>
                      <a:pt x="9241" y="9489"/>
                    </a:lnTo>
                    <a:lnTo>
                      <a:pt x="9226" y="9592"/>
                    </a:lnTo>
                    <a:lnTo>
                      <a:pt x="9211" y="9695"/>
                    </a:lnTo>
                    <a:lnTo>
                      <a:pt x="9196" y="9798"/>
                    </a:lnTo>
                    <a:lnTo>
                      <a:pt x="9181" y="9902"/>
                    </a:lnTo>
                    <a:lnTo>
                      <a:pt x="9166" y="10005"/>
                    </a:lnTo>
                    <a:lnTo>
                      <a:pt x="9151" y="10108"/>
                    </a:lnTo>
                    <a:lnTo>
                      <a:pt x="9136" y="10212"/>
                    </a:lnTo>
                    <a:lnTo>
                      <a:pt x="9121" y="10315"/>
                    </a:lnTo>
                    <a:lnTo>
                      <a:pt x="9106" y="10419"/>
                    </a:lnTo>
                    <a:lnTo>
                      <a:pt x="9091" y="10522"/>
                    </a:lnTo>
                    <a:lnTo>
                      <a:pt x="9076" y="10626"/>
                    </a:lnTo>
                    <a:lnTo>
                      <a:pt x="9061" y="10729"/>
                    </a:lnTo>
                    <a:lnTo>
                      <a:pt x="9046" y="10832"/>
                    </a:lnTo>
                    <a:lnTo>
                      <a:pt x="9031" y="10936"/>
                    </a:lnTo>
                    <a:lnTo>
                      <a:pt x="9016" y="11039"/>
                    </a:lnTo>
                    <a:lnTo>
                      <a:pt x="9001" y="11142"/>
                    </a:lnTo>
                    <a:lnTo>
                      <a:pt x="8986" y="11246"/>
                    </a:lnTo>
                    <a:lnTo>
                      <a:pt x="8971" y="11349"/>
                    </a:lnTo>
                    <a:lnTo>
                      <a:pt x="8956" y="11452"/>
                    </a:lnTo>
                    <a:lnTo>
                      <a:pt x="8941" y="11555"/>
                    </a:lnTo>
                    <a:lnTo>
                      <a:pt x="8926" y="11657"/>
                    </a:lnTo>
                    <a:lnTo>
                      <a:pt x="8911" y="11760"/>
                    </a:lnTo>
                    <a:lnTo>
                      <a:pt x="8896" y="11863"/>
                    </a:lnTo>
                    <a:lnTo>
                      <a:pt x="8881" y="11965"/>
                    </a:lnTo>
                    <a:lnTo>
                      <a:pt x="8866" y="12067"/>
                    </a:lnTo>
                    <a:lnTo>
                      <a:pt x="8851" y="12170"/>
                    </a:lnTo>
                    <a:lnTo>
                      <a:pt x="8836" y="12273"/>
                    </a:lnTo>
                    <a:lnTo>
                      <a:pt x="8821" y="12373"/>
                    </a:lnTo>
                    <a:lnTo>
                      <a:pt x="8806" y="12476"/>
                    </a:lnTo>
                    <a:lnTo>
                      <a:pt x="8791" y="12577"/>
                    </a:lnTo>
                    <a:lnTo>
                      <a:pt x="8776" y="12678"/>
                    </a:lnTo>
                    <a:lnTo>
                      <a:pt x="8761" y="12779"/>
                    </a:lnTo>
                    <a:lnTo>
                      <a:pt x="8746" y="12880"/>
                    </a:lnTo>
                    <a:lnTo>
                      <a:pt x="8731" y="12982"/>
                    </a:lnTo>
                    <a:lnTo>
                      <a:pt x="8715" y="13081"/>
                    </a:lnTo>
                    <a:lnTo>
                      <a:pt x="8700" y="13181"/>
                    </a:lnTo>
                    <a:lnTo>
                      <a:pt x="8685" y="13280"/>
                    </a:lnTo>
                    <a:lnTo>
                      <a:pt x="8670" y="13380"/>
                    </a:lnTo>
                    <a:lnTo>
                      <a:pt x="8655" y="13479"/>
                    </a:lnTo>
                    <a:lnTo>
                      <a:pt x="8640" y="13578"/>
                    </a:lnTo>
                    <a:lnTo>
                      <a:pt x="8625" y="13676"/>
                    </a:lnTo>
                    <a:lnTo>
                      <a:pt x="8610" y="13774"/>
                    </a:lnTo>
                    <a:lnTo>
                      <a:pt x="8595" y="13872"/>
                    </a:lnTo>
                    <a:lnTo>
                      <a:pt x="8580" y="13970"/>
                    </a:lnTo>
                    <a:lnTo>
                      <a:pt x="8565" y="14067"/>
                    </a:lnTo>
                    <a:lnTo>
                      <a:pt x="8550" y="14164"/>
                    </a:lnTo>
                    <a:lnTo>
                      <a:pt x="8535" y="14260"/>
                    </a:lnTo>
                    <a:lnTo>
                      <a:pt x="8520" y="14356"/>
                    </a:lnTo>
                    <a:lnTo>
                      <a:pt x="8505" y="14452"/>
                    </a:lnTo>
                    <a:lnTo>
                      <a:pt x="8490" y="14547"/>
                    </a:lnTo>
                    <a:lnTo>
                      <a:pt x="8475" y="14643"/>
                    </a:lnTo>
                    <a:lnTo>
                      <a:pt x="8460" y="14737"/>
                    </a:lnTo>
                    <a:lnTo>
                      <a:pt x="8445" y="14831"/>
                    </a:lnTo>
                    <a:lnTo>
                      <a:pt x="8430" y="14925"/>
                    </a:lnTo>
                    <a:lnTo>
                      <a:pt x="8415" y="15018"/>
                    </a:lnTo>
                    <a:lnTo>
                      <a:pt x="8400" y="15110"/>
                    </a:lnTo>
                    <a:lnTo>
                      <a:pt x="8385" y="15203"/>
                    </a:lnTo>
                    <a:lnTo>
                      <a:pt x="8370" y="15294"/>
                    </a:lnTo>
                    <a:lnTo>
                      <a:pt x="8355" y="15386"/>
                    </a:lnTo>
                    <a:lnTo>
                      <a:pt x="8340" y="15476"/>
                    </a:lnTo>
                    <a:lnTo>
                      <a:pt x="8325" y="15567"/>
                    </a:lnTo>
                    <a:lnTo>
                      <a:pt x="8310" y="15656"/>
                    </a:lnTo>
                    <a:lnTo>
                      <a:pt x="8295" y="15745"/>
                    </a:lnTo>
                    <a:lnTo>
                      <a:pt x="8280" y="15835"/>
                    </a:lnTo>
                    <a:lnTo>
                      <a:pt x="8265" y="15923"/>
                    </a:lnTo>
                    <a:lnTo>
                      <a:pt x="8250" y="16011"/>
                    </a:lnTo>
                    <a:lnTo>
                      <a:pt x="8235" y="16098"/>
                    </a:lnTo>
                    <a:lnTo>
                      <a:pt x="8220" y="16184"/>
                    </a:lnTo>
                    <a:lnTo>
                      <a:pt x="8205" y="16270"/>
                    </a:lnTo>
                    <a:lnTo>
                      <a:pt x="8190" y="16356"/>
                    </a:lnTo>
                    <a:lnTo>
                      <a:pt x="8175" y="16440"/>
                    </a:lnTo>
                    <a:lnTo>
                      <a:pt x="8160" y="16524"/>
                    </a:lnTo>
                    <a:lnTo>
                      <a:pt x="8145" y="16609"/>
                    </a:lnTo>
                    <a:lnTo>
                      <a:pt x="8130" y="16692"/>
                    </a:lnTo>
                    <a:lnTo>
                      <a:pt x="8115" y="16774"/>
                    </a:lnTo>
                    <a:lnTo>
                      <a:pt x="8100" y="16856"/>
                    </a:lnTo>
                    <a:lnTo>
                      <a:pt x="8085" y="16937"/>
                    </a:lnTo>
                    <a:lnTo>
                      <a:pt x="8070" y="17017"/>
                    </a:lnTo>
                    <a:lnTo>
                      <a:pt x="8055" y="17099"/>
                    </a:lnTo>
                    <a:lnTo>
                      <a:pt x="8039" y="17177"/>
                    </a:lnTo>
                    <a:lnTo>
                      <a:pt x="8024" y="17255"/>
                    </a:lnTo>
                    <a:lnTo>
                      <a:pt x="8009" y="17333"/>
                    </a:lnTo>
                    <a:lnTo>
                      <a:pt x="7994" y="17410"/>
                    </a:lnTo>
                    <a:lnTo>
                      <a:pt x="7979" y="17486"/>
                    </a:lnTo>
                    <a:lnTo>
                      <a:pt x="7964" y="17562"/>
                    </a:lnTo>
                    <a:lnTo>
                      <a:pt x="7949" y="17638"/>
                    </a:lnTo>
                    <a:lnTo>
                      <a:pt x="7934" y="17712"/>
                    </a:lnTo>
                    <a:lnTo>
                      <a:pt x="7919" y="17785"/>
                    </a:lnTo>
                    <a:lnTo>
                      <a:pt x="7903" y="17858"/>
                    </a:lnTo>
                    <a:lnTo>
                      <a:pt x="7888" y="17930"/>
                    </a:lnTo>
                    <a:lnTo>
                      <a:pt x="7873" y="18001"/>
                    </a:lnTo>
                    <a:lnTo>
                      <a:pt x="7858" y="18073"/>
                    </a:lnTo>
                    <a:lnTo>
                      <a:pt x="7843" y="18143"/>
                    </a:lnTo>
                    <a:lnTo>
                      <a:pt x="7828" y="18212"/>
                    </a:lnTo>
                    <a:lnTo>
                      <a:pt x="7813" y="18280"/>
                    </a:lnTo>
                    <a:lnTo>
                      <a:pt x="7798" y="18347"/>
                    </a:lnTo>
                    <a:lnTo>
                      <a:pt x="7783" y="18415"/>
                    </a:lnTo>
                    <a:lnTo>
                      <a:pt x="7768" y="18481"/>
                    </a:lnTo>
                    <a:lnTo>
                      <a:pt x="7753" y="18546"/>
                    </a:lnTo>
                    <a:lnTo>
                      <a:pt x="7738" y="18611"/>
                    </a:lnTo>
                    <a:lnTo>
                      <a:pt x="7723" y="18674"/>
                    </a:lnTo>
                    <a:lnTo>
                      <a:pt x="7708" y="18737"/>
                    </a:lnTo>
                    <a:lnTo>
                      <a:pt x="7693" y="18798"/>
                    </a:lnTo>
                    <a:lnTo>
                      <a:pt x="7678" y="18860"/>
                    </a:lnTo>
                    <a:lnTo>
                      <a:pt x="7663" y="18920"/>
                    </a:lnTo>
                    <a:lnTo>
                      <a:pt x="7647" y="18981"/>
                    </a:lnTo>
                    <a:lnTo>
                      <a:pt x="7632" y="19039"/>
                    </a:lnTo>
                    <a:lnTo>
                      <a:pt x="7617" y="19097"/>
                    </a:lnTo>
                    <a:lnTo>
                      <a:pt x="7602" y="19153"/>
                    </a:lnTo>
                    <a:lnTo>
                      <a:pt x="7587" y="19210"/>
                    </a:lnTo>
                    <a:lnTo>
                      <a:pt x="7572" y="19265"/>
                    </a:lnTo>
                    <a:lnTo>
                      <a:pt x="7557" y="19320"/>
                    </a:lnTo>
                    <a:lnTo>
                      <a:pt x="7542" y="19373"/>
                    </a:lnTo>
                    <a:lnTo>
                      <a:pt x="7527" y="19425"/>
                    </a:lnTo>
                    <a:lnTo>
                      <a:pt x="7511" y="19478"/>
                    </a:lnTo>
                    <a:lnTo>
                      <a:pt x="7496" y="19528"/>
                    </a:lnTo>
                    <a:lnTo>
                      <a:pt x="7481" y="19579"/>
                    </a:lnTo>
                    <a:lnTo>
                      <a:pt x="7466" y="19627"/>
                    </a:lnTo>
                    <a:lnTo>
                      <a:pt x="7451" y="19676"/>
                    </a:lnTo>
                    <a:lnTo>
                      <a:pt x="7436" y="19723"/>
                    </a:lnTo>
                    <a:lnTo>
                      <a:pt x="7421" y="19770"/>
                    </a:lnTo>
                    <a:lnTo>
                      <a:pt x="7405" y="19815"/>
                    </a:lnTo>
                    <a:lnTo>
                      <a:pt x="7390" y="19860"/>
                    </a:lnTo>
                    <a:lnTo>
                      <a:pt x="7374" y="19906"/>
                    </a:lnTo>
                    <a:lnTo>
                      <a:pt x="7359" y="19946"/>
                    </a:lnTo>
                    <a:lnTo>
                      <a:pt x="7343" y="19988"/>
                    </a:lnTo>
                    <a:lnTo>
                      <a:pt x="7328" y="20028"/>
                    </a:lnTo>
                    <a:lnTo>
                      <a:pt x="7313" y="20070"/>
                    </a:lnTo>
                    <a:lnTo>
                      <a:pt x="7297" y="20109"/>
                    </a:lnTo>
                    <a:lnTo>
                      <a:pt x="7282" y="20146"/>
                    </a:lnTo>
                    <a:lnTo>
                      <a:pt x="7267" y="20184"/>
                    </a:lnTo>
                    <a:lnTo>
                      <a:pt x="7252" y="20219"/>
                    </a:lnTo>
                    <a:lnTo>
                      <a:pt x="7236" y="20256"/>
                    </a:lnTo>
                    <a:lnTo>
                      <a:pt x="7221" y="20289"/>
                    </a:lnTo>
                    <a:lnTo>
                      <a:pt x="7205" y="20324"/>
                    </a:lnTo>
                    <a:lnTo>
                      <a:pt x="7190" y="20355"/>
                    </a:lnTo>
                    <a:lnTo>
                      <a:pt x="7174" y="20389"/>
                    </a:lnTo>
                    <a:lnTo>
                      <a:pt x="7159" y="20418"/>
                    </a:lnTo>
                    <a:lnTo>
                      <a:pt x="7142" y="20449"/>
                    </a:lnTo>
                    <a:lnTo>
                      <a:pt x="7127" y="20476"/>
                    </a:lnTo>
                    <a:lnTo>
                      <a:pt x="7111" y="20506"/>
                    </a:lnTo>
                    <a:lnTo>
                      <a:pt x="7096" y="20531"/>
                    </a:lnTo>
                    <a:lnTo>
                      <a:pt x="7079" y="20559"/>
                    </a:lnTo>
                    <a:lnTo>
                      <a:pt x="7064" y="20582"/>
                    </a:lnTo>
                    <a:lnTo>
                      <a:pt x="7047" y="20608"/>
                    </a:lnTo>
                    <a:lnTo>
                      <a:pt x="7032" y="20629"/>
                    </a:lnTo>
                    <a:lnTo>
                      <a:pt x="7014" y="20654"/>
                    </a:lnTo>
                    <a:lnTo>
                      <a:pt x="6999" y="20673"/>
                    </a:lnTo>
                    <a:lnTo>
                      <a:pt x="6980" y="20696"/>
                    </a:lnTo>
                    <a:lnTo>
                      <a:pt x="6965" y="20713"/>
                    </a:lnTo>
                    <a:lnTo>
                      <a:pt x="6946" y="20734"/>
                    </a:lnTo>
                    <a:lnTo>
                      <a:pt x="6929" y="20752"/>
                    </a:lnTo>
                    <a:lnTo>
                      <a:pt x="6914" y="20766"/>
                    </a:lnTo>
                    <a:lnTo>
                      <a:pt x="6893" y="20784"/>
                    </a:lnTo>
                    <a:lnTo>
                      <a:pt x="6875" y="20799"/>
                    </a:lnTo>
                    <a:lnTo>
                      <a:pt x="6860" y="20810"/>
                    </a:lnTo>
                    <a:lnTo>
                      <a:pt x="6838" y="20826"/>
                    </a:lnTo>
                    <a:lnTo>
                      <a:pt x="6819" y="20837"/>
                    </a:lnTo>
                    <a:lnTo>
                      <a:pt x="6799" y="20847"/>
                    </a:lnTo>
                    <a:lnTo>
                      <a:pt x="6779" y="20857"/>
                    </a:lnTo>
                    <a:lnTo>
                      <a:pt x="6764" y="20863"/>
                    </a:lnTo>
                    <a:lnTo>
                      <a:pt x="6738" y="20872"/>
                    </a:lnTo>
                    <a:lnTo>
                      <a:pt x="6717" y="20878"/>
                    </a:lnTo>
                    <a:lnTo>
                      <a:pt x="6696" y="20882"/>
                    </a:lnTo>
                    <a:lnTo>
                      <a:pt x="6675" y="20884"/>
                    </a:lnTo>
                    <a:lnTo>
                      <a:pt x="6653" y="20885"/>
                    </a:lnTo>
                    <a:lnTo>
                      <a:pt x="6632" y="20885"/>
                    </a:lnTo>
                    <a:lnTo>
                      <a:pt x="6605" y="20883"/>
                    </a:lnTo>
                    <a:lnTo>
                      <a:pt x="6591" y="20880"/>
                    </a:lnTo>
                    <a:lnTo>
                      <a:pt x="6568" y="20875"/>
                    </a:lnTo>
                    <a:lnTo>
                      <a:pt x="6547" y="20870"/>
                    </a:lnTo>
                    <a:lnTo>
                      <a:pt x="6527" y="20863"/>
                    </a:lnTo>
                    <a:lnTo>
                      <a:pt x="6502" y="20852"/>
                    </a:lnTo>
                    <a:lnTo>
                      <a:pt x="6487" y="20844"/>
                    </a:lnTo>
                    <a:lnTo>
                      <a:pt x="6468" y="20834"/>
                    </a:lnTo>
                    <a:lnTo>
                      <a:pt x="6446" y="20820"/>
                    </a:lnTo>
                    <a:lnTo>
                      <a:pt x="6431" y="20809"/>
                    </a:lnTo>
                    <a:lnTo>
                      <a:pt x="6410" y="20793"/>
                    </a:lnTo>
                    <a:lnTo>
                      <a:pt x="6395" y="20780"/>
                    </a:lnTo>
                    <a:lnTo>
                      <a:pt x="6375" y="20762"/>
                    </a:lnTo>
                    <a:lnTo>
                      <a:pt x="6360" y="20747"/>
                    </a:lnTo>
                    <a:lnTo>
                      <a:pt x="6340" y="20728"/>
                    </a:lnTo>
                    <a:lnTo>
                      <a:pt x="6325" y="20711"/>
                    </a:lnTo>
                    <a:lnTo>
                      <a:pt x="6307" y="20690"/>
                    </a:lnTo>
                    <a:lnTo>
                      <a:pt x="6292" y="20671"/>
                    </a:lnTo>
                    <a:lnTo>
                      <a:pt x="6274" y="20648"/>
                    </a:lnTo>
                    <a:lnTo>
                      <a:pt x="6258" y="20626"/>
                    </a:lnTo>
                    <a:lnTo>
                      <a:pt x="6243" y="20604"/>
                    </a:lnTo>
                    <a:lnTo>
                      <a:pt x="6226" y="20578"/>
                    </a:lnTo>
                    <a:lnTo>
                      <a:pt x="6210" y="20553"/>
                    </a:lnTo>
                    <a:lnTo>
                      <a:pt x="6195" y="20528"/>
                    </a:lnTo>
                    <a:lnTo>
                      <a:pt x="6179" y="20500"/>
                    </a:lnTo>
                    <a:lnTo>
                      <a:pt x="6163" y="20472"/>
                    </a:lnTo>
                    <a:lnTo>
                      <a:pt x="6148" y="20444"/>
                    </a:lnTo>
                    <a:lnTo>
                      <a:pt x="6132" y="20413"/>
                    </a:lnTo>
                    <a:lnTo>
                      <a:pt x="6116" y="20382"/>
                    </a:lnTo>
                    <a:lnTo>
                      <a:pt x="6101" y="20351"/>
                    </a:lnTo>
                    <a:lnTo>
                      <a:pt x="6085" y="20318"/>
                    </a:lnTo>
                    <a:lnTo>
                      <a:pt x="6070" y="20285"/>
                    </a:lnTo>
                    <a:lnTo>
                      <a:pt x="6054" y="20250"/>
                    </a:lnTo>
                    <a:lnTo>
                      <a:pt x="6039" y="20215"/>
                    </a:lnTo>
                    <a:lnTo>
                      <a:pt x="6024" y="20179"/>
                    </a:lnTo>
                    <a:lnTo>
                      <a:pt x="6009" y="20142"/>
                    </a:lnTo>
                    <a:lnTo>
                      <a:pt x="5993" y="20103"/>
                    </a:lnTo>
                    <a:lnTo>
                      <a:pt x="5978" y="20064"/>
                    </a:lnTo>
                    <a:lnTo>
                      <a:pt x="5962" y="20023"/>
                    </a:lnTo>
                    <a:lnTo>
                      <a:pt x="5947" y="19982"/>
                    </a:lnTo>
                    <a:lnTo>
                      <a:pt x="5932" y="19941"/>
                    </a:lnTo>
                    <a:lnTo>
                      <a:pt x="5917" y="19898"/>
                    </a:lnTo>
                    <a:lnTo>
                      <a:pt x="5902" y="19854"/>
                    </a:lnTo>
                    <a:lnTo>
                      <a:pt x="5886" y="19810"/>
                    </a:lnTo>
                    <a:lnTo>
                      <a:pt x="5871" y="19764"/>
                    </a:lnTo>
                    <a:lnTo>
                      <a:pt x="5856" y="19718"/>
                    </a:lnTo>
                    <a:lnTo>
                      <a:pt x="5841" y="19672"/>
                    </a:lnTo>
                    <a:lnTo>
                      <a:pt x="5825" y="19622"/>
                    </a:lnTo>
                    <a:lnTo>
                      <a:pt x="5810" y="19572"/>
                    </a:lnTo>
                    <a:lnTo>
                      <a:pt x="5795" y="19522"/>
                    </a:lnTo>
                    <a:lnTo>
                      <a:pt x="5779" y="19471"/>
                    </a:lnTo>
                    <a:lnTo>
                      <a:pt x="5764" y="19419"/>
                    </a:lnTo>
                    <a:lnTo>
                      <a:pt x="5749" y="19367"/>
                    </a:lnTo>
                    <a:lnTo>
                      <a:pt x="5734" y="19313"/>
                    </a:lnTo>
                    <a:lnTo>
                      <a:pt x="5719" y="19259"/>
                    </a:lnTo>
                    <a:lnTo>
                      <a:pt x="5704" y="19203"/>
                    </a:lnTo>
                    <a:lnTo>
                      <a:pt x="5689" y="19147"/>
                    </a:lnTo>
                    <a:lnTo>
                      <a:pt x="5674" y="19090"/>
                    </a:lnTo>
                    <a:lnTo>
                      <a:pt x="5659" y="19032"/>
                    </a:lnTo>
                    <a:lnTo>
                      <a:pt x="5643" y="18973"/>
                    </a:lnTo>
                    <a:lnTo>
                      <a:pt x="5628" y="18913"/>
                    </a:lnTo>
                    <a:lnTo>
                      <a:pt x="5613" y="18852"/>
                    </a:lnTo>
                    <a:lnTo>
                      <a:pt x="5598" y="18791"/>
                    </a:lnTo>
                    <a:lnTo>
                      <a:pt x="5583" y="18730"/>
                    </a:lnTo>
                    <a:lnTo>
                      <a:pt x="5568" y="18666"/>
                    </a:lnTo>
                    <a:lnTo>
                      <a:pt x="5553" y="18602"/>
                    </a:lnTo>
                    <a:lnTo>
                      <a:pt x="5538" y="18538"/>
                    </a:lnTo>
                    <a:lnTo>
                      <a:pt x="5523" y="18473"/>
                    </a:lnTo>
                    <a:lnTo>
                      <a:pt x="5508" y="18406"/>
                    </a:lnTo>
                    <a:lnTo>
                      <a:pt x="5493" y="18339"/>
                    </a:lnTo>
                    <a:lnTo>
                      <a:pt x="5478" y="18272"/>
                    </a:lnTo>
                    <a:lnTo>
                      <a:pt x="5463" y="18204"/>
                    </a:lnTo>
                    <a:lnTo>
                      <a:pt x="5448" y="18135"/>
                    </a:lnTo>
                    <a:lnTo>
                      <a:pt x="5433" y="18064"/>
                    </a:lnTo>
                    <a:lnTo>
                      <a:pt x="5418" y="17993"/>
                    </a:lnTo>
                    <a:lnTo>
                      <a:pt x="5402" y="17922"/>
                    </a:lnTo>
                    <a:lnTo>
                      <a:pt x="5387" y="17850"/>
                    </a:lnTo>
                    <a:lnTo>
                      <a:pt x="5372" y="17777"/>
                    </a:lnTo>
                    <a:lnTo>
                      <a:pt x="5357" y="17703"/>
                    </a:lnTo>
                    <a:lnTo>
                      <a:pt x="5342" y="17628"/>
                    </a:lnTo>
                    <a:lnTo>
                      <a:pt x="5327" y="17553"/>
                    </a:lnTo>
                    <a:lnTo>
                      <a:pt x="5312" y="17478"/>
                    </a:lnTo>
                    <a:lnTo>
                      <a:pt x="5297" y="17401"/>
                    </a:lnTo>
                    <a:lnTo>
                      <a:pt x="5282" y="17324"/>
                    </a:lnTo>
                    <a:lnTo>
                      <a:pt x="5267" y="17246"/>
                    </a:lnTo>
                    <a:lnTo>
                      <a:pt x="5252" y="17167"/>
                    </a:lnTo>
                    <a:lnTo>
                      <a:pt x="5237" y="17088"/>
                    </a:lnTo>
                    <a:lnTo>
                      <a:pt x="5222" y="17008"/>
                    </a:lnTo>
                    <a:lnTo>
                      <a:pt x="5207" y="16928"/>
                    </a:lnTo>
                    <a:lnTo>
                      <a:pt x="5192" y="16846"/>
                    </a:lnTo>
                    <a:lnTo>
                      <a:pt x="5177" y="16765"/>
                    </a:lnTo>
                    <a:lnTo>
                      <a:pt x="5162" y="16683"/>
                    </a:lnTo>
                    <a:lnTo>
                      <a:pt x="5146" y="16599"/>
                    </a:lnTo>
                    <a:lnTo>
                      <a:pt x="5131" y="16515"/>
                    </a:lnTo>
                    <a:lnTo>
                      <a:pt x="5116" y="16431"/>
                    </a:lnTo>
                    <a:lnTo>
                      <a:pt x="5101" y="16346"/>
                    </a:lnTo>
                    <a:lnTo>
                      <a:pt x="5086" y="16260"/>
                    </a:lnTo>
                    <a:lnTo>
                      <a:pt x="5071" y="16174"/>
                    </a:lnTo>
                    <a:lnTo>
                      <a:pt x="5056" y="16088"/>
                    </a:lnTo>
                    <a:lnTo>
                      <a:pt x="5041" y="16001"/>
                    </a:lnTo>
                    <a:lnTo>
                      <a:pt x="5026" y="15913"/>
                    </a:lnTo>
                    <a:lnTo>
                      <a:pt x="5011" y="15824"/>
                    </a:lnTo>
                    <a:lnTo>
                      <a:pt x="4996" y="15735"/>
                    </a:lnTo>
                    <a:lnTo>
                      <a:pt x="4981" y="15646"/>
                    </a:lnTo>
                    <a:lnTo>
                      <a:pt x="4966" y="15556"/>
                    </a:lnTo>
                    <a:lnTo>
                      <a:pt x="4951" y="15466"/>
                    </a:lnTo>
                    <a:lnTo>
                      <a:pt x="4936" y="15375"/>
                    </a:lnTo>
                    <a:lnTo>
                      <a:pt x="4921" y="15284"/>
                    </a:lnTo>
                    <a:lnTo>
                      <a:pt x="4906" y="15192"/>
                    </a:lnTo>
                    <a:lnTo>
                      <a:pt x="4891" y="15100"/>
                    </a:lnTo>
                    <a:lnTo>
                      <a:pt x="4876" y="15007"/>
                    </a:lnTo>
                    <a:lnTo>
                      <a:pt x="4861" y="14914"/>
                    </a:lnTo>
                    <a:lnTo>
                      <a:pt x="4846" y="14820"/>
                    </a:lnTo>
                    <a:lnTo>
                      <a:pt x="4831" y="14726"/>
                    </a:lnTo>
                    <a:lnTo>
                      <a:pt x="4816" y="14631"/>
                    </a:lnTo>
                    <a:lnTo>
                      <a:pt x="4801" y="14536"/>
                    </a:lnTo>
                    <a:lnTo>
                      <a:pt x="4786" y="14441"/>
                    </a:lnTo>
                    <a:lnTo>
                      <a:pt x="4771" y="14345"/>
                    </a:lnTo>
                    <a:lnTo>
                      <a:pt x="4756" y="14249"/>
                    </a:lnTo>
                    <a:lnTo>
                      <a:pt x="4741" y="14153"/>
                    </a:lnTo>
                    <a:lnTo>
                      <a:pt x="4726" y="14056"/>
                    </a:lnTo>
                    <a:lnTo>
                      <a:pt x="4711" y="13959"/>
                    </a:lnTo>
                    <a:lnTo>
                      <a:pt x="4696" y="13861"/>
                    </a:lnTo>
                    <a:lnTo>
                      <a:pt x="4681" y="13763"/>
                    </a:lnTo>
                    <a:lnTo>
                      <a:pt x="4666" y="13665"/>
                    </a:lnTo>
                    <a:lnTo>
                      <a:pt x="4651" y="13566"/>
                    </a:lnTo>
                    <a:lnTo>
                      <a:pt x="4636" y="13468"/>
                    </a:lnTo>
                    <a:lnTo>
                      <a:pt x="4621" y="13368"/>
                    </a:lnTo>
                    <a:lnTo>
                      <a:pt x="4606" y="13269"/>
                    </a:lnTo>
                    <a:lnTo>
                      <a:pt x="4591" y="13169"/>
                    </a:lnTo>
                    <a:lnTo>
                      <a:pt x="4576" y="13069"/>
                    </a:lnTo>
                    <a:lnTo>
                      <a:pt x="4561" y="12969"/>
                    </a:lnTo>
                    <a:lnTo>
                      <a:pt x="4546" y="12869"/>
                    </a:lnTo>
                    <a:lnTo>
                      <a:pt x="4531" y="12768"/>
                    </a:lnTo>
                    <a:lnTo>
                      <a:pt x="4516" y="12667"/>
                    </a:lnTo>
                    <a:lnTo>
                      <a:pt x="4500" y="12565"/>
                    </a:lnTo>
                    <a:lnTo>
                      <a:pt x="4486" y="12464"/>
                    </a:lnTo>
                    <a:lnTo>
                      <a:pt x="4469" y="12362"/>
                    </a:lnTo>
                    <a:lnTo>
                      <a:pt x="4454" y="12260"/>
                    </a:lnTo>
                    <a:lnTo>
                      <a:pt x="4439" y="12158"/>
                    </a:lnTo>
                    <a:lnTo>
                      <a:pt x="4424" y="12056"/>
                    </a:lnTo>
                    <a:lnTo>
                      <a:pt x="4409" y="11953"/>
                    </a:lnTo>
                    <a:lnTo>
                      <a:pt x="4394" y="11851"/>
                    </a:lnTo>
                    <a:lnTo>
                      <a:pt x="4379" y="11748"/>
                    </a:lnTo>
                    <a:lnTo>
                      <a:pt x="4364" y="11646"/>
                    </a:lnTo>
                    <a:lnTo>
                      <a:pt x="4349" y="11543"/>
                    </a:lnTo>
                    <a:lnTo>
                      <a:pt x="4334" y="11440"/>
                    </a:lnTo>
                    <a:lnTo>
                      <a:pt x="4319" y="11337"/>
                    </a:lnTo>
                    <a:lnTo>
                      <a:pt x="4304" y="11234"/>
                    </a:lnTo>
                    <a:lnTo>
                      <a:pt x="4289" y="11130"/>
                    </a:lnTo>
                    <a:lnTo>
                      <a:pt x="4274" y="11027"/>
                    </a:lnTo>
                    <a:lnTo>
                      <a:pt x="4259" y="10924"/>
                    </a:lnTo>
                    <a:lnTo>
                      <a:pt x="4244" y="10820"/>
                    </a:lnTo>
                    <a:lnTo>
                      <a:pt x="4229" y="10717"/>
                    </a:lnTo>
                    <a:lnTo>
                      <a:pt x="4214" y="10614"/>
                    </a:lnTo>
                    <a:lnTo>
                      <a:pt x="4199" y="10510"/>
                    </a:lnTo>
                    <a:lnTo>
                      <a:pt x="4184" y="10407"/>
                    </a:lnTo>
                    <a:lnTo>
                      <a:pt x="4169" y="10303"/>
                    </a:lnTo>
                    <a:lnTo>
                      <a:pt x="4154" y="10200"/>
                    </a:lnTo>
                    <a:lnTo>
                      <a:pt x="4139" y="10096"/>
                    </a:lnTo>
                    <a:lnTo>
                      <a:pt x="4124" y="9993"/>
                    </a:lnTo>
                    <a:lnTo>
                      <a:pt x="4109" y="9890"/>
                    </a:lnTo>
                    <a:lnTo>
                      <a:pt x="4094" y="9786"/>
                    </a:lnTo>
                    <a:lnTo>
                      <a:pt x="4079" y="9683"/>
                    </a:lnTo>
                    <a:lnTo>
                      <a:pt x="4064" y="9580"/>
                    </a:lnTo>
                    <a:lnTo>
                      <a:pt x="4049" y="9477"/>
                    </a:lnTo>
                    <a:lnTo>
                      <a:pt x="4034" y="9374"/>
                    </a:lnTo>
                    <a:lnTo>
                      <a:pt x="4019" y="9271"/>
                    </a:lnTo>
                    <a:lnTo>
                      <a:pt x="4004" y="9168"/>
                    </a:lnTo>
                    <a:lnTo>
                      <a:pt x="3989" y="9066"/>
                    </a:lnTo>
                    <a:lnTo>
                      <a:pt x="3974" y="8963"/>
                    </a:lnTo>
                    <a:lnTo>
                      <a:pt x="3959" y="8861"/>
                    </a:lnTo>
                    <a:lnTo>
                      <a:pt x="3944" y="8759"/>
                    </a:lnTo>
                    <a:lnTo>
                      <a:pt x="3929" y="8657"/>
                    </a:lnTo>
                    <a:lnTo>
                      <a:pt x="3915" y="8556"/>
                    </a:lnTo>
                    <a:lnTo>
                      <a:pt x="3899" y="8454"/>
                    </a:lnTo>
                    <a:lnTo>
                      <a:pt x="3885" y="8353"/>
                    </a:lnTo>
                    <a:lnTo>
                      <a:pt x="3870" y="8252"/>
                    </a:lnTo>
                    <a:lnTo>
                      <a:pt x="3855" y="8151"/>
                    </a:lnTo>
                    <a:lnTo>
                      <a:pt x="3840" y="8050"/>
                    </a:lnTo>
                    <a:lnTo>
                      <a:pt x="3825" y="7950"/>
                    </a:lnTo>
                    <a:lnTo>
                      <a:pt x="3810" y="7850"/>
                    </a:lnTo>
                    <a:lnTo>
                      <a:pt x="3794" y="7749"/>
                    </a:lnTo>
                    <a:lnTo>
                      <a:pt x="3779" y="7650"/>
                    </a:lnTo>
                    <a:lnTo>
                      <a:pt x="3764" y="7550"/>
                    </a:lnTo>
                    <a:lnTo>
                      <a:pt x="3749" y="7451"/>
                    </a:lnTo>
                    <a:lnTo>
                      <a:pt x="3734" y="7352"/>
                    </a:lnTo>
                    <a:lnTo>
                      <a:pt x="3719" y="7254"/>
                    </a:lnTo>
                    <a:lnTo>
                      <a:pt x="3704" y="7156"/>
                    </a:lnTo>
                    <a:lnTo>
                      <a:pt x="3689" y="7058"/>
                    </a:lnTo>
                    <a:lnTo>
                      <a:pt x="3674" y="6960"/>
                    </a:lnTo>
                    <a:lnTo>
                      <a:pt x="3659" y="6863"/>
                    </a:lnTo>
                    <a:lnTo>
                      <a:pt x="3644" y="6766"/>
                    </a:lnTo>
                    <a:lnTo>
                      <a:pt x="3629" y="6670"/>
                    </a:lnTo>
                    <a:lnTo>
                      <a:pt x="3614" y="6573"/>
                    </a:lnTo>
                    <a:lnTo>
                      <a:pt x="3599" y="6478"/>
                    </a:lnTo>
                    <a:lnTo>
                      <a:pt x="3584" y="6383"/>
                    </a:lnTo>
                    <a:lnTo>
                      <a:pt x="3569" y="6288"/>
                    </a:lnTo>
                    <a:lnTo>
                      <a:pt x="3554" y="6194"/>
                    </a:lnTo>
                    <a:lnTo>
                      <a:pt x="3539" y="6100"/>
                    </a:lnTo>
                    <a:lnTo>
                      <a:pt x="3524" y="6006"/>
                    </a:lnTo>
                    <a:lnTo>
                      <a:pt x="3509" y="5913"/>
                    </a:lnTo>
                    <a:lnTo>
                      <a:pt x="3494" y="5821"/>
                    </a:lnTo>
                    <a:lnTo>
                      <a:pt x="3479" y="5728"/>
                    </a:lnTo>
                    <a:lnTo>
                      <a:pt x="3464" y="5636"/>
                    </a:lnTo>
                    <a:lnTo>
                      <a:pt x="3449" y="5545"/>
                    </a:lnTo>
                    <a:lnTo>
                      <a:pt x="3434" y="5454"/>
                    </a:lnTo>
                    <a:lnTo>
                      <a:pt x="3419" y="5364"/>
                    </a:lnTo>
                    <a:lnTo>
                      <a:pt x="3404" y="5274"/>
                    </a:lnTo>
                    <a:lnTo>
                      <a:pt x="3389" y="5185"/>
                    </a:lnTo>
                    <a:lnTo>
                      <a:pt x="3374" y="5097"/>
                    </a:lnTo>
                    <a:lnTo>
                      <a:pt x="3359" y="5009"/>
                    </a:lnTo>
                    <a:lnTo>
                      <a:pt x="3344" y="4921"/>
                    </a:lnTo>
                    <a:lnTo>
                      <a:pt x="3329" y="4834"/>
                    </a:lnTo>
                    <a:lnTo>
                      <a:pt x="3314" y="4748"/>
                    </a:lnTo>
                    <a:lnTo>
                      <a:pt x="3299" y="4662"/>
                    </a:lnTo>
                    <a:lnTo>
                      <a:pt x="3284" y="4576"/>
                    </a:lnTo>
                    <a:lnTo>
                      <a:pt x="3269" y="4491"/>
                    </a:lnTo>
                    <a:lnTo>
                      <a:pt x="3254" y="4408"/>
                    </a:lnTo>
                    <a:lnTo>
                      <a:pt x="3239" y="4325"/>
                    </a:lnTo>
                    <a:lnTo>
                      <a:pt x="3224" y="4242"/>
                    </a:lnTo>
                    <a:lnTo>
                      <a:pt x="3209" y="4159"/>
                    </a:lnTo>
                    <a:lnTo>
                      <a:pt x="3194" y="4077"/>
                    </a:lnTo>
                    <a:lnTo>
                      <a:pt x="3179" y="3996"/>
                    </a:lnTo>
                    <a:lnTo>
                      <a:pt x="3164" y="3916"/>
                    </a:lnTo>
                    <a:lnTo>
                      <a:pt x="3149" y="3836"/>
                    </a:lnTo>
                    <a:lnTo>
                      <a:pt x="3134" y="3759"/>
                    </a:lnTo>
                    <a:lnTo>
                      <a:pt x="3118" y="3679"/>
                    </a:lnTo>
                    <a:lnTo>
                      <a:pt x="3103" y="3602"/>
                    </a:lnTo>
                    <a:lnTo>
                      <a:pt x="3088" y="3524"/>
                    </a:lnTo>
                    <a:lnTo>
                      <a:pt x="3073" y="3448"/>
                    </a:lnTo>
                    <a:lnTo>
                      <a:pt x="3058" y="3372"/>
                    </a:lnTo>
                    <a:lnTo>
                      <a:pt x="3043" y="3298"/>
                    </a:lnTo>
                    <a:lnTo>
                      <a:pt x="3028" y="3224"/>
                    </a:lnTo>
                    <a:lnTo>
                      <a:pt x="3013" y="3150"/>
                    </a:lnTo>
                    <a:lnTo>
                      <a:pt x="2998" y="3078"/>
                    </a:lnTo>
                    <a:lnTo>
                      <a:pt x="2983" y="3006"/>
                    </a:lnTo>
                    <a:lnTo>
                      <a:pt x="2969" y="2935"/>
                    </a:lnTo>
                    <a:lnTo>
                      <a:pt x="2954" y="2865"/>
                    </a:lnTo>
                    <a:lnTo>
                      <a:pt x="2939" y="2795"/>
                    </a:lnTo>
                    <a:lnTo>
                      <a:pt x="2924" y="2726"/>
                    </a:lnTo>
                    <a:lnTo>
                      <a:pt x="2909" y="2657"/>
                    </a:lnTo>
                    <a:lnTo>
                      <a:pt x="2894" y="2590"/>
                    </a:lnTo>
                    <a:lnTo>
                      <a:pt x="2879" y="2524"/>
                    </a:lnTo>
                    <a:lnTo>
                      <a:pt x="2864" y="2458"/>
                    </a:lnTo>
                    <a:lnTo>
                      <a:pt x="2849" y="2393"/>
                    </a:lnTo>
                    <a:lnTo>
                      <a:pt x="2834" y="2329"/>
                    </a:lnTo>
                    <a:lnTo>
                      <a:pt x="2819" y="2266"/>
                    </a:lnTo>
                    <a:lnTo>
                      <a:pt x="2804" y="2203"/>
                    </a:lnTo>
                    <a:lnTo>
                      <a:pt x="2789" y="2142"/>
                    </a:lnTo>
                    <a:lnTo>
                      <a:pt x="2774" y="2081"/>
                    </a:lnTo>
                    <a:lnTo>
                      <a:pt x="2759" y="2021"/>
                    </a:lnTo>
                    <a:lnTo>
                      <a:pt x="2744" y="1962"/>
                    </a:lnTo>
                    <a:lnTo>
                      <a:pt x="2730" y="1904"/>
                    </a:lnTo>
                    <a:lnTo>
                      <a:pt x="2715" y="1847"/>
                    </a:lnTo>
                    <a:lnTo>
                      <a:pt x="2700" y="1790"/>
                    </a:lnTo>
                    <a:lnTo>
                      <a:pt x="2685" y="1735"/>
                    </a:lnTo>
                    <a:lnTo>
                      <a:pt x="2670" y="1680"/>
                    </a:lnTo>
                    <a:lnTo>
                      <a:pt x="2655" y="1627"/>
                    </a:lnTo>
                    <a:lnTo>
                      <a:pt x="2640" y="1574"/>
                    </a:lnTo>
                    <a:lnTo>
                      <a:pt x="2625" y="1522"/>
                    </a:lnTo>
                    <a:lnTo>
                      <a:pt x="2610" y="1471"/>
                    </a:lnTo>
                    <a:lnTo>
                      <a:pt x="2596" y="1420"/>
                    </a:lnTo>
                    <a:lnTo>
                      <a:pt x="2581" y="1371"/>
                    </a:lnTo>
                    <a:lnTo>
                      <a:pt x="2566" y="1323"/>
                    </a:lnTo>
                    <a:lnTo>
                      <a:pt x="2551" y="1276"/>
                    </a:lnTo>
                    <a:lnTo>
                      <a:pt x="2536" y="1229"/>
                    </a:lnTo>
                    <a:lnTo>
                      <a:pt x="2521" y="1184"/>
                    </a:lnTo>
                    <a:lnTo>
                      <a:pt x="2507" y="1139"/>
                    </a:lnTo>
                    <a:lnTo>
                      <a:pt x="2492" y="1095"/>
                    </a:lnTo>
                    <a:lnTo>
                      <a:pt x="2477" y="1053"/>
                    </a:lnTo>
                    <a:lnTo>
                      <a:pt x="2463" y="1013"/>
                    </a:lnTo>
                    <a:lnTo>
                      <a:pt x="2446" y="970"/>
                    </a:lnTo>
                    <a:lnTo>
                      <a:pt x="2432" y="931"/>
                    </a:lnTo>
                    <a:lnTo>
                      <a:pt x="2417" y="892"/>
                    </a:lnTo>
                    <a:lnTo>
                      <a:pt x="2403" y="855"/>
                    </a:lnTo>
                    <a:lnTo>
                      <a:pt x="2388" y="818"/>
                    </a:lnTo>
                    <a:lnTo>
                      <a:pt x="2373" y="782"/>
                    </a:lnTo>
                    <a:lnTo>
                      <a:pt x="2358" y="747"/>
                    </a:lnTo>
                    <a:lnTo>
                      <a:pt x="2344" y="713"/>
                    </a:lnTo>
                    <a:lnTo>
                      <a:pt x="2330" y="681"/>
                    </a:lnTo>
                    <a:lnTo>
                      <a:pt x="2315" y="649"/>
                    </a:lnTo>
                    <a:lnTo>
                      <a:pt x="2300" y="618"/>
                    </a:lnTo>
                    <a:lnTo>
                      <a:pt x="2286" y="590"/>
                    </a:lnTo>
                    <a:lnTo>
                      <a:pt x="2271" y="561"/>
                    </a:lnTo>
                    <a:lnTo>
                      <a:pt x="2257" y="533"/>
                    </a:lnTo>
                    <a:lnTo>
                      <a:pt x="2243" y="507"/>
                    </a:lnTo>
                    <a:lnTo>
                      <a:pt x="2228" y="481"/>
                    </a:lnTo>
                    <a:lnTo>
                      <a:pt x="2214" y="457"/>
                    </a:lnTo>
                    <a:lnTo>
                      <a:pt x="2201" y="435"/>
                    </a:lnTo>
                    <a:lnTo>
                      <a:pt x="2186" y="412"/>
                    </a:lnTo>
                    <a:lnTo>
                      <a:pt x="2172" y="391"/>
                    </a:lnTo>
                    <a:lnTo>
                      <a:pt x="2160" y="372"/>
                    </a:lnTo>
                    <a:lnTo>
                      <a:pt x="2145" y="352"/>
                    </a:lnTo>
                    <a:lnTo>
                      <a:pt x="2131" y="334"/>
                    </a:lnTo>
                    <a:lnTo>
                      <a:pt x="2119" y="319"/>
                    </a:lnTo>
                    <a:lnTo>
                      <a:pt x="2104" y="302"/>
                    </a:lnTo>
                    <a:lnTo>
                      <a:pt x="2094" y="289"/>
                    </a:lnTo>
                    <a:lnTo>
                      <a:pt x="2079" y="274"/>
                    </a:lnTo>
                    <a:lnTo>
                      <a:pt x="2069" y="264"/>
                    </a:lnTo>
                    <a:lnTo>
                      <a:pt x="2054" y="251"/>
                    </a:lnTo>
                    <a:lnTo>
                      <a:pt x="2045" y="243"/>
                    </a:lnTo>
                    <a:lnTo>
                      <a:pt x="2030" y="232"/>
                    </a:lnTo>
                    <a:lnTo>
                      <a:pt x="2022" y="226"/>
                    </a:lnTo>
                    <a:lnTo>
                      <a:pt x="2007" y="217"/>
                    </a:lnTo>
                    <a:lnTo>
                      <a:pt x="2001" y="212"/>
                    </a:lnTo>
                    <a:lnTo>
                      <a:pt x="1991" y="208"/>
                    </a:lnTo>
                    <a:lnTo>
                      <a:pt x="1976" y="202"/>
                    </a:lnTo>
                    <a:lnTo>
                      <a:pt x="1972" y="199"/>
                    </a:lnTo>
                    <a:lnTo>
                      <a:pt x="1963" y="197"/>
                    </a:lnTo>
                    <a:lnTo>
                      <a:pt x="1954" y="195"/>
                    </a:lnTo>
                    <a:lnTo>
                      <a:pt x="1945" y="193"/>
                    </a:lnTo>
                    <a:lnTo>
                      <a:pt x="1936" y="192"/>
                    </a:lnTo>
                    <a:lnTo>
                      <a:pt x="1921" y="192"/>
                    </a:lnTo>
                    <a:lnTo>
                      <a:pt x="1919" y="192"/>
                    </a:lnTo>
                    <a:lnTo>
                      <a:pt x="1910" y="193"/>
                    </a:lnTo>
                    <a:lnTo>
                      <a:pt x="1900" y="195"/>
                    </a:lnTo>
                    <a:lnTo>
                      <a:pt x="1896" y="195"/>
                    </a:lnTo>
                    <a:lnTo>
                      <a:pt x="1881" y="201"/>
                    </a:lnTo>
                    <a:lnTo>
                      <a:pt x="1871" y="204"/>
                    </a:lnTo>
                    <a:lnTo>
                      <a:pt x="1861" y="209"/>
                    </a:lnTo>
                    <a:lnTo>
                      <a:pt x="1850" y="215"/>
                    </a:lnTo>
                    <a:lnTo>
                      <a:pt x="1839" y="221"/>
                    </a:lnTo>
                    <a:lnTo>
                      <a:pt x="1830" y="226"/>
                    </a:lnTo>
                    <a:lnTo>
                      <a:pt x="1815" y="238"/>
                    </a:lnTo>
                    <a:lnTo>
                      <a:pt x="1803" y="248"/>
                    </a:lnTo>
                    <a:lnTo>
                      <a:pt x="1793" y="256"/>
                    </a:lnTo>
                    <a:lnTo>
                      <a:pt x="1778" y="271"/>
                    </a:lnTo>
                    <a:lnTo>
                      <a:pt x="1766" y="284"/>
                    </a:lnTo>
                    <a:lnTo>
                      <a:pt x="1754" y="296"/>
                    </a:lnTo>
                    <a:lnTo>
                      <a:pt x="1739" y="314"/>
                    </a:lnTo>
                    <a:lnTo>
                      <a:pt x="1727" y="328"/>
                    </a:lnTo>
                    <a:lnTo>
                      <a:pt x="1712" y="348"/>
                    </a:lnTo>
                    <a:lnTo>
                      <a:pt x="1699" y="366"/>
                    </a:lnTo>
                    <a:lnTo>
                      <a:pt x="1686" y="384"/>
                    </a:lnTo>
                    <a:lnTo>
                      <a:pt x="1671" y="407"/>
                    </a:lnTo>
                    <a:lnTo>
                      <a:pt x="1658" y="427"/>
                    </a:lnTo>
                    <a:lnTo>
                      <a:pt x="1643" y="452"/>
                    </a:lnTo>
                    <a:lnTo>
                      <a:pt x="1629" y="474"/>
                    </a:lnTo>
                    <a:lnTo>
                      <a:pt x="1614" y="501"/>
                    </a:lnTo>
                    <a:lnTo>
                      <a:pt x="1601" y="526"/>
                    </a:lnTo>
                    <a:lnTo>
                      <a:pt x="1586" y="555"/>
                    </a:lnTo>
                    <a:lnTo>
                      <a:pt x="1572" y="581"/>
                    </a:lnTo>
                    <a:lnTo>
                      <a:pt x="1557" y="612"/>
                    </a:lnTo>
                    <a:lnTo>
                      <a:pt x="1543" y="641"/>
                    </a:lnTo>
                    <a:lnTo>
                      <a:pt x="1528" y="674"/>
                    </a:lnTo>
                    <a:lnTo>
                      <a:pt x="1514" y="705"/>
                    </a:lnTo>
                    <a:lnTo>
                      <a:pt x="1499" y="740"/>
                    </a:lnTo>
                    <a:lnTo>
                      <a:pt x="1484" y="774"/>
                    </a:lnTo>
                    <a:lnTo>
                      <a:pt x="1470" y="809"/>
                    </a:lnTo>
                    <a:lnTo>
                      <a:pt x="1455" y="847"/>
                    </a:lnTo>
                    <a:lnTo>
                      <a:pt x="1440" y="884"/>
                    </a:lnTo>
                    <a:lnTo>
                      <a:pt x="1425" y="922"/>
                    </a:lnTo>
                    <a:lnTo>
                      <a:pt x="1411" y="961"/>
                    </a:lnTo>
                    <a:lnTo>
                      <a:pt x="1396" y="1001"/>
                    </a:lnTo>
                    <a:lnTo>
                      <a:pt x="1381" y="1044"/>
                    </a:lnTo>
                    <a:lnTo>
                      <a:pt x="1366" y="1086"/>
                    </a:lnTo>
                    <a:lnTo>
                      <a:pt x="1352" y="1130"/>
                    </a:lnTo>
                    <a:lnTo>
                      <a:pt x="1337" y="1175"/>
                    </a:lnTo>
                    <a:lnTo>
                      <a:pt x="1322" y="1219"/>
                    </a:lnTo>
                    <a:lnTo>
                      <a:pt x="1307" y="1265"/>
                    </a:lnTo>
                    <a:lnTo>
                      <a:pt x="1292" y="1315"/>
                    </a:lnTo>
                    <a:lnTo>
                      <a:pt x="1276" y="1360"/>
                    </a:lnTo>
                    <a:lnTo>
                      <a:pt x="1261" y="1410"/>
                    </a:lnTo>
                    <a:lnTo>
                      <a:pt x="1247" y="1459"/>
                    </a:lnTo>
                    <a:lnTo>
                      <a:pt x="1232" y="1511"/>
                    </a:lnTo>
                    <a:lnTo>
                      <a:pt x="1217" y="1563"/>
                    </a:lnTo>
                    <a:lnTo>
                      <a:pt x="1202" y="1615"/>
                    </a:lnTo>
                    <a:lnTo>
                      <a:pt x="1187" y="1669"/>
                    </a:lnTo>
                    <a:lnTo>
                      <a:pt x="1172" y="1723"/>
                    </a:lnTo>
                    <a:lnTo>
                      <a:pt x="1157" y="1779"/>
                    </a:lnTo>
                    <a:lnTo>
                      <a:pt x="1142" y="1835"/>
                    </a:lnTo>
                    <a:lnTo>
                      <a:pt x="1127" y="1893"/>
                    </a:lnTo>
                    <a:lnTo>
                      <a:pt x="1113" y="1950"/>
                    </a:lnTo>
                    <a:lnTo>
                      <a:pt x="1098" y="2009"/>
                    </a:lnTo>
                    <a:lnTo>
                      <a:pt x="1083" y="2068"/>
                    </a:lnTo>
                    <a:lnTo>
                      <a:pt x="1068" y="2129"/>
                    </a:lnTo>
                    <a:lnTo>
                      <a:pt x="1053" y="2191"/>
                    </a:lnTo>
                    <a:lnTo>
                      <a:pt x="1038" y="2252"/>
                    </a:lnTo>
                    <a:lnTo>
                      <a:pt x="1023" y="2316"/>
                    </a:lnTo>
                    <a:lnTo>
                      <a:pt x="1008" y="2380"/>
                    </a:lnTo>
                    <a:lnTo>
                      <a:pt x="993" y="2445"/>
                    </a:lnTo>
                    <a:lnTo>
                      <a:pt x="978" y="2511"/>
                    </a:lnTo>
                    <a:lnTo>
                      <a:pt x="963" y="2576"/>
                    </a:lnTo>
                    <a:lnTo>
                      <a:pt x="948" y="2644"/>
                    </a:lnTo>
                    <a:lnTo>
                      <a:pt x="933" y="2712"/>
                    </a:lnTo>
                    <a:lnTo>
                      <a:pt x="918" y="2781"/>
                    </a:lnTo>
                    <a:lnTo>
                      <a:pt x="903" y="2849"/>
                    </a:lnTo>
                    <a:lnTo>
                      <a:pt x="888" y="2920"/>
                    </a:lnTo>
                    <a:lnTo>
                      <a:pt x="873" y="2991"/>
                    </a:lnTo>
                    <a:lnTo>
                      <a:pt x="859" y="3063"/>
                    </a:lnTo>
                    <a:lnTo>
                      <a:pt x="844" y="3136"/>
                    </a:lnTo>
                    <a:lnTo>
                      <a:pt x="829" y="3209"/>
                    </a:lnTo>
                    <a:lnTo>
                      <a:pt x="814" y="3282"/>
                    </a:lnTo>
                    <a:lnTo>
                      <a:pt x="799" y="3357"/>
                    </a:lnTo>
                    <a:lnTo>
                      <a:pt x="784" y="3433"/>
                    </a:lnTo>
                    <a:lnTo>
                      <a:pt x="769" y="3509"/>
                    </a:lnTo>
                    <a:lnTo>
                      <a:pt x="754" y="3586"/>
                    </a:lnTo>
                    <a:lnTo>
                      <a:pt x="739" y="3664"/>
                    </a:lnTo>
                    <a:lnTo>
                      <a:pt x="724" y="3741"/>
                    </a:lnTo>
                    <a:lnTo>
                      <a:pt x="709" y="3820"/>
                    </a:lnTo>
                    <a:lnTo>
                      <a:pt x="694" y="3900"/>
                    </a:lnTo>
                    <a:lnTo>
                      <a:pt x="679" y="3980"/>
                    </a:lnTo>
                    <a:lnTo>
                      <a:pt x="664" y="4061"/>
                    </a:lnTo>
                    <a:lnTo>
                      <a:pt x="649" y="4142"/>
                    </a:lnTo>
                    <a:lnTo>
                      <a:pt x="634" y="4225"/>
                    </a:lnTo>
                    <a:lnTo>
                      <a:pt x="619" y="4309"/>
                    </a:lnTo>
                    <a:lnTo>
                      <a:pt x="603" y="4390"/>
                    </a:lnTo>
                    <a:lnTo>
                      <a:pt x="588" y="4474"/>
                    </a:lnTo>
                    <a:lnTo>
                      <a:pt x="573" y="4559"/>
                    </a:lnTo>
                    <a:lnTo>
                      <a:pt x="558" y="4644"/>
                    </a:lnTo>
                    <a:lnTo>
                      <a:pt x="543" y="4730"/>
                    </a:lnTo>
                    <a:lnTo>
                      <a:pt x="528" y="4817"/>
                    </a:lnTo>
                    <a:lnTo>
                      <a:pt x="513" y="4904"/>
                    </a:lnTo>
                    <a:lnTo>
                      <a:pt x="498" y="4991"/>
                    </a:lnTo>
                    <a:lnTo>
                      <a:pt x="483" y="5078"/>
                    </a:lnTo>
                    <a:lnTo>
                      <a:pt x="468" y="5167"/>
                    </a:lnTo>
                    <a:lnTo>
                      <a:pt x="453" y="5256"/>
                    </a:lnTo>
                    <a:lnTo>
                      <a:pt x="438" y="5346"/>
                    </a:lnTo>
                    <a:lnTo>
                      <a:pt x="423" y="5436"/>
                    </a:lnTo>
                    <a:lnTo>
                      <a:pt x="408" y="5527"/>
                    </a:lnTo>
                    <a:lnTo>
                      <a:pt x="393" y="5618"/>
                    </a:lnTo>
                    <a:lnTo>
                      <a:pt x="378" y="5710"/>
                    </a:lnTo>
                    <a:lnTo>
                      <a:pt x="363" y="5802"/>
                    </a:lnTo>
                    <a:lnTo>
                      <a:pt x="348" y="5894"/>
                    </a:lnTo>
                    <a:lnTo>
                      <a:pt x="333" y="5987"/>
                    </a:lnTo>
                    <a:lnTo>
                      <a:pt x="318" y="6081"/>
                    </a:lnTo>
                    <a:lnTo>
                      <a:pt x="303" y="6175"/>
                    </a:lnTo>
                    <a:lnTo>
                      <a:pt x="288" y="6268"/>
                    </a:lnTo>
                    <a:lnTo>
                      <a:pt x="273" y="6363"/>
                    </a:lnTo>
                    <a:lnTo>
                      <a:pt x="258" y="6458"/>
                    </a:lnTo>
                    <a:lnTo>
                      <a:pt x="243" y="6554"/>
                    </a:lnTo>
                    <a:lnTo>
                      <a:pt x="228" y="6650"/>
                    </a:lnTo>
                    <a:lnTo>
                      <a:pt x="213" y="6746"/>
                    </a:lnTo>
                    <a:lnTo>
                      <a:pt x="198" y="6843"/>
                    </a:lnTo>
                    <a:cubicBezTo>
                      <a:pt x="190" y="6896"/>
                      <a:pt x="141" y="6931"/>
                      <a:pt x="89" y="6923"/>
                    </a:cubicBezTo>
                    <a:cubicBezTo>
                      <a:pt x="36" y="6915"/>
                      <a:pt x="0" y="6866"/>
                      <a:pt x="9" y="6814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9" name="Freeform 13"/>
              <p:cNvSpPr>
                <a:spLocks/>
              </p:cNvSpPr>
              <p:nvPr/>
            </p:nvSpPr>
            <p:spPr bwMode="auto">
              <a:xfrm>
                <a:off x="9915979" y="3171746"/>
                <a:ext cx="743026" cy="350603"/>
              </a:xfrm>
              <a:custGeom>
                <a:avLst/>
                <a:gdLst>
                  <a:gd name="T0" fmla="*/ 311 w 10201"/>
                  <a:gd name="T1" fmla="*/ 2229 h 20885"/>
                  <a:gd name="T2" fmla="*/ 629 w 10201"/>
                  <a:gd name="T3" fmla="*/ 1083 h 20885"/>
                  <a:gd name="T4" fmla="*/ 953 w 10201"/>
                  <a:gd name="T5" fmla="*/ 336 h 20885"/>
                  <a:gd name="T6" fmla="*/ 1326 w 10201"/>
                  <a:gd name="T7" fmla="*/ 7 h 20885"/>
                  <a:gd name="T8" fmla="*/ 1740 w 10201"/>
                  <a:gd name="T9" fmla="*/ 207 h 20885"/>
                  <a:gd name="T10" fmla="*/ 2071 w 10201"/>
                  <a:gd name="T11" fmla="*/ 851 h 20885"/>
                  <a:gd name="T12" fmla="*/ 2390 w 10201"/>
                  <a:gd name="T13" fmla="*/ 1895 h 20885"/>
                  <a:gd name="T14" fmla="*/ 2707 w 10201"/>
                  <a:gd name="T15" fmla="*/ 3310 h 20885"/>
                  <a:gd name="T16" fmla="*/ 3023 w 10201"/>
                  <a:gd name="T17" fmla="*/ 5036 h 20885"/>
                  <a:gd name="T18" fmla="*/ 3338 w 10201"/>
                  <a:gd name="T19" fmla="*/ 6998 h 20885"/>
                  <a:gd name="T20" fmla="*/ 3654 w 10201"/>
                  <a:gd name="T21" fmla="*/ 9109 h 20885"/>
                  <a:gd name="T22" fmla="*/ 3969 w 10201"/>
                  <a:gd name="T23" fmla="*/ 11277 h 20885"/>
                  <a:gd name="T24" fmla="*/ 4285 w 10201"/>
                  <a:gd name="T25" fmla="*/ 13407 h 20885"/>
                  <a:gd name="T26" fmla="*/ 4600 w 10201"/>
                  <a:gd name="T27" fmla="*/ 15406 h 20885"/>
                  <a:gd name="T28" fmla="*/ 4916 w 10201"/>
                  <a:gd name="T29" fmla="*/ 17184 h 20885"/>
                  <a:gd name="T30" fmla="*/ 5230 w 10201"/>
                  <a:gd name="T31" fmla="*/ 18665 h 20885"/>
                  <a:gd name="T32" fmla="*/ 5544 w 10201"/>
                  <a:gd name="T33" fmla="*/ 19779 h 20885"/>
                  <a:gd name="T34" fmla="*/ 5849 w 10201"/>
                  <a:gd name="T35" fmla="*/ 20469 h 20885"/>
                  <a:gd name="T36" fmla="*/ 6095 w 10201"/>
                  <a:gd name="T37" fmla="*/ 20692 h 20885"/>
                  <a:gd name="T38" fmla="*/ 6323 w 10201"/>
                  <a:gd name="T39" fmla="*/ 20541 h 20885"/>
                  <a:gd name="T40" fmla="*/ 6624 w 10201"/>
                  <a:gd name="T41" fmla="*/ 19934 h 20885"/>
                  <a:gd name="T42" fmla="*/ 6936 w 10201"/>
                  <a:gd name="T43" fmla="*/ 18892 h 20885"/>
                  <a:gd name="T44" fmla="*/ 7250 w 10201"/>
                  <a:gd name="T45" fmla="*/ 17473 h 20885"/>
                  <a:gd name="T46" fmla="*/ 7566 w 10201"/>
                  <a:gd name="T47" fmla="*/ 15742 h 20885"/>
                  <a:gd name="T48" fmla="*/ 7881 w 10201"/>
                  <a:gd name="T49" fmla="*/ 13777 h 20885"/>
                  <a:gd name="T50" fmla="*/ 8196 w 10201"/>
                  <a:gd name="T51" fmla="*/ 11663 h 20885"/>
                  <a:gd name="T52" fmla="*/ 8511 w 10201"/>
                  <a:gd name="T53" fmla="*/ 9495 h 20885"/>
                  <a:gd name="T54" fmla="*/ 8828 w 10201"/>
                  <a:gd name="T55" fmla="*/ 7366 h 20885"/>
                  <a:gd name="T56" fmla="*/ 9143 w 10201"/>
                  <a:gd name="T57" fmla="*/ 5372 h 20885"/>
                  <a:gd name="T58" fmla="*/ 9459 w 10201"/>
                  <a:gd name="T59" fmla="*/ 3598 h 20885"/>
                  <a:gd name="T60" fmla="*/ 9775 w 10201"/>
                  <a:gd name="T61" fmla="*/ 2123 h 20885"/>
                  <a:gd name="T62" fmla="*/ 10126 w 10201"/>
                  <a:gd name="T63" fmla="*/ 1544 h 20885"/>
                  <a:gd name="T64" fmla="*/ 9812 w 10201"/>
                  <a:gd name="T65" fmla="*/ 2825 h 20885"/>
                  <a:gd name="T66" fmla="*/ 9497 w 10201"/>
                  <a:gd name="T67" fmla="*/ 4444 h 20885"/>
                  <a:gd name="T68" fmla="*/ 9182 w 10201"/>
                  <a:gd name="T69" fmla="*/ 6329 h 20885"/>
                  <a:gd name="T70" fmla="*/ 8866 w 10201"/>
                  <a:gd name="T71" fmla="*/ 8396 h 20885"/>
                  <a:gd name="T72" fmla="*/ 8551 w 10201"/>
                  <a:gd name="T73" fmla="*/ 10555 h 20885"/>
                  <a:gd name="T74" fmla="*/ 8236 w 10201"/>
                  <a:gd name="T75" fmla="*/ 12711 h 20885"/>
                  <a:gd name="T76" fmla="*/ 7920 w 10201"/>
                  <a:gd name="T77" fmla="*/ 14767 h 20885"/>
                  <a:gd name="T78" fmla="*/ 7605 w 10201"/>
                  <a:gd name="T79" fmla="*/ 16635 h 20885"/>
                  <a:gd name="T80" fmla="*/ 7288 w 10201"/>
                  <a:gd name="T81" fmla="*/ 18233 h 20885"/>
                  <a:gd name="T82" fmla="*/ 6971 w 10201"/>
                  <a:gd name="T83" fmla="*/ 19494 h 20885"/>
                  <a:gd name="T84" fmla="*/ 6649 w 10201"/>
                  <a:gd name="T85" fmla="*/ 20366 h 20885"/>
                  <a:gd name="T86" fmla="*/ 6298 w 10201"/>
                  <a:gd name="T87" fmla="*/ 20829 h 20885"/>
                  <a:gd name="T88" fmla="*/ 5870 w 10201"/>
                  <a:gd name="T89" fmla="*/ 20789 h 20885"/>
                  <a:gd name="T90" fmla="*/ 5530 w 10201"/>
                  <a:gd name="T91" fmla="*/ 20274 h 20885"/>
                  <a:gd name="T92" fmla="*/ 5209 w 10201"/>
                  <a:gd name="T93" fmla="*/ 19350 h 20885"/>
                  <a:gd name="T94" fmla="*/ 4893 w 10201"/>
                  <a:gd name="T95" fmla="*/ 18042 h 20885"/>
                  <a:gd name="T96" fmla="*/ 4576 w 10201"/>
                  <a:gd name="T97" fmla="*/ 16404 h 20885"/>
                  <a:gd name="T98" fmla="*/ 4261 w 10201"/>
                  <a:gd name="T99" fmla="*/ 14506 h 20885"/>
                  <a:gd name="T100" fmla="*/ 3944 w 10201"/>
                  <a:gd name="T101" fmla="*/ 12431 h 20885"/>
                  <a:gd name="T102" fmla="*/ 3629 w 10201"/>
                  <a:gd name="T103" fmla="*/ 10270 h 20885"/>
                  <a:gd name="T104" fmla="*/ 3315 w 10201"/>
                  <a:gd name="T105" fmla="*/ 8119 h 20885"/>
                  <a:gd name="T106" fmla="*/ 2999 w 10201"/>
                  <a:gd name="T107" fmla="*/ 6070 h 20885"/>
                  <a:gd name="T108" fmla="*/ 2684 w 10201"/>
                  <a:gd name="T109" fmla="*/ 4215 h 20885"/>
                  <a:gd name="T110" fmla="*/ 2369 w 10201"/>
                  <a:gd name="T111" fmla="*/ 2636 h 20885"/>
                  <a:gd name="T112" fmla="*/ 2056 w 10201"/>
                  <a:gd name="T113" fmla="*/ 1405 h 20885"/>
                  <a:gd name="T114" fmla="*/ 1746 w 10201"/>
                  <a:gd name="T115" fmla="*/ 581 h 20885"/>
                  <a:gd name="T116" fmla="*/ 1471 w 10201"/>
                  <a:gd name="T117" fmla="*/ 216 h 20885"/>
                  <a:gd name="T118" fmla="*/ 1266 w 10201"/>
                  <a:gd name="T119" fmla="*/ 250 h 20885"/>
                  <a:gd name="T120" fmla="*/ 974 w 10201"/>
                  <a:gd name="T121" fmla="*/ 716 h 20885"/>
                  <a:gd name="T122" fmla="*/ 662 w 10201"/>
                  <a:gd name="T123" fmla="*/ 1632 h 20885"/>
                  <a:gd name="T124" fmla="*/ 348 w 10201"/>
                  <a:gd name="T125" fmla="*/ 2942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01" h="20885">
                    <a:moveTo>
                      <a:pt x="10" y="3651"/>
                    </a:moveTo>
                    <a:lnTo>
                      <a:pt x="25" y="3574"/>
                    </a:lnTo>
                    <a:lnTo>
                      <a:pt x="40" y="3496"/>
                    </a:lnTo>
                    <a:lnTo>
                      <a:pt x="55" y="3420"/>
                    </a:lnTo>
                    <a:lnTo>
                      <a:pt x="70" y="3344"/>
                    </a:lnTo>
                    <a:lnTo>
                      <a:pt x="85" y="3269"/>
                    </a:lnTo>
                    <a:lnTo>
                      <a:pt x="100" y="3194"/>
                    </a:lnTo>
                    <a:lnTo>
                      <a:pt x="115" y="3120"/>
                    </a:lnTo>
                    <a:lnTo>
                      <a:pt x="130" y="3047"/>
                    </a:lnTo>
                    <a:lnTo>
                      <a:pt x="145" y="2975"/>
                    </a:lnTo>
                    <a:lnTo>
                      <a:pt x="160" y="2903"/>
                    </a:lnTo>
                    <a:lnTo>
                      <a:pt x="176" y="2832"/>
                    </a:lnTo>
                    <a:lnTo>
                      <a:pt x="191" y="2762"/>
                    </a:lnTo>
                    <a:lnTo>
                      <a:pt x="206" y="2693"/>
                    </a:lnTo>
                    <a:lnTo>
                      <a:pt x="221" y="2624"/>
                    </a:lnTo>
                    <a:lnTo>
                      <a:pt x="236" y="2556"/>
                    </a:lnTo>
                    <a:lnTo>
                      <a:pt x="251" y="2489"/>
                    </a:lnTo>
                    <a:lnTo>
                      <a:pt x="266" y="2423"/>
                    </a:lnTo>
                    <a:lnTo>
                      <a:pt x="281" y="2357"/>
                    </a:lnTo>
                    <a:lnTo>
                      <a:pt x="296" y="2293"/>
                    </a:lnTo>
                    <a:lnTo>
                      <a:pt x="311" y="2229"/>
                    </a:lnTo>
                    <a:lnTo>
                      <a:pt x="326" y="2166"/>
                    </a:lnTo>
                    <a:lnTo>
                      <a:pt x="341" y="2104"/>
                    </a:lnTo>
                    <a:lnTo>
                      <a:pt x="356" y="2043"/>
                    </a:lnTo>
                    <a:lnTo>
                      <a:pt x="371" y="1982"/>
                    </a:lnTo>
                    <a:lnTo>
                      <a:pt x="386" y="1922"/>
                    </a:lnTo>
                    <a:lnTo>
                      <a:pt x="401" y="1863"/>
                    </a:lnTo>
                    <a:lnTo>
                      <a:pt x="417" y="1804"/>
                    </a:lnTo>
                    <a:lnTo>
                      <a:pt x="432" y="1748"/>
                    </a:lnTo>
                    <a:lnTo>
                      <a:pt x="447" y="1691"/>
                    </a:lnTo>
                    <a:lnTo>
                      <a:pt x="462" y="1635"/>
                    </a:lnTo>
                    <a:lnTo>
                      <a:pt x="477" y="1581"/>
                    </a:lnTo>
                    <a:lnTo>
                      <a:pt x="492" y="1527"/>
                    </a:lnTo>
                    <a:lnTo>
                      <a:pt x="507" y="1474"/>
                    </a:lnTo>
                    <a:lnTo>
                      <a:pt x="522" y="1422"/>
                    </a:lnTo>
                    <a:lnTo>
                      <a:pt x="537" y="1371"/>
                    </a:lnTo>
                    <a:lnTo>
                      <a:pt x="553" y="1321"/>
                    </a:lnTo>
                    <a:lnTo>
                      <a:pt x="568" y="1271"/>
                    </a:lnTo>
                    <a:lnTo>
                      <a:pt x="583" y="1223"/>
                    </a:lnTo>
                    <a:lnTo>
                      <a:pt x="600" y="1174"/>
                    </a:lnTo>
                    <a:lnTo>
                      <a:pt x="614" y="1129"/>
                    </a:lnTo>
                    <a:lnTo>
                      <a:pt x="629" y="1083"/>
                    </a:lnTo>
                    <a:lnTo>
                      <a:pt x="645" y="1038"/>
                    </a:lnTo>
                    <a:lnTo>
                      <a:pt x="660" y="994"/>
                    </a:lnTo>
                    <a:lnTo>
                      <a:pt x="675" y="951"/>
                    </a:lnTo>
                    <a:lnTo>
                      <a:pt x="690" y="909"/>
                    </a:lnTo>
                    <a:lnTo>
                      <a:pt x="706" y="868"/>
                    </a:lnTo>
                    <a:lnTo>
                      <a:pt x="721" y="828"/>
                    </a:lnTo>
                    <a:lnTo>
                      <a:pt x="736" y="788"/>
                    </a:lnTo>
                    <a:lnTo>
                      <a:pt x="751" y="750"/>
                    </a:lnTo>
                    <a:lnTo>
                      <a:pt x="767" y="712"/>
                    </a:lnTo>
                    <a:lnTo>
                      <a:pt x="782" y="676"/>
                    </a:lnTo>
                    <a:lnTo>
                      <a:pt x="797" y="641"/>
                    </a:lnTo>
                    <a:lnTo>
                      <a:pt x="813" y="606"/>
                    </a:lnTo>
                    <a:lnTo>
                      <a:pt x="829" y="572"/>
                    </a:lnTo>
                    <a:lnTo>
                      <a:pt x="844" y="540"/>
                    </a:lnTo>
                    <a:lnTo>
                      <a:pt x="859" y="508"/>
                    </a:lnTo>
                    <a:lnTo>
                      <a:pt x="875" y="477"/>
                    </a:lnTo>
                    <a:lnTo>
                      <a:pt x="890" y="446"/>
                    </a:lnTo>
                    <a:lnTo>
                      <a:pt x="907" y="417"/>
                    </a:lnTo>
                    <a:lnTo>
                      <a:pt x="922" y="390"/>
                    </a:lnTo>
                    <a:lnTo>
                      <a:pt x="937" y="362"/>
                    </a:lnTo>
                    <a:lnTo>
                      <a:pt x="953" y="336"/>
                    </a:lnTo>
                    <a:lnTo>
                      <a:pt x="969" y="311"/>
                    </a:lnTo>
                    <a:lnTo>
                      <a:pt x="985" y="286"/>
                    </a:lnTo>
                    <a:lnTo>
                      <a:pt x="1002" y="262"/>
                    </a:lnTo>
                    <a:lnTo>
                      <a:pt x="1017" y="241"/>
                    </a:lnTo>
                    <a:lnTo>
                      <a:pt x="1034" y="219"/>
                    </a:lnTo>
                    <a:lnTo>
                      <a:pt x="1050" y="198"/>
                    </a:lnTo>
                    <a:lnTo>
                      <a:pt x="1068" y="177"/>
                    </a:lnTo>
                    <a:lnTo>
                      <a:pt x="1083" y="160"/>
                    </a:lnTo>
                    <a:lnTo>
                      <a:pt x="1100" y="142"/>
                    </a:lnTo>
                    <a:lnTo>
                      <a:pt x="1120" y="123"/>
                    </a:lnTo>
                    <a:lnTo>
                      <a:pt x="1135" y="109"/>
                    </a:lnTo>
                    <a:lnTo>
                      <a:pt x="1153" y="94"/>
                    </a:lnTo>
                    <a:lnTo>
                      <a:pt x="1174" y="78"/>
                    </a:lnTo>
                    <a:lnTo>
                      <a:pt x="1189" y="67"/>
                    </a:lnTo>
                    <a:lnTo>
                      <a:pt x="1211" y="53"/>
                    </a:lnTo>
                    <a:lnTo>
                      <a:pt x="1226" y="44"/>
                    </a:lnTo>
                    <a:lnTo>
                      <a:pt x="1250" y="32"/>
                    </a:lnTo>
                    <a:lnTo>
                      <a:pt x="1265" y="25"/>
                    </a:lnTo>
                    <a:lnTo>
                      <a:pt x="1290" y="16"/>
                    </a:lnTo>
                    <a:lnTo>
                      <a:pt x="1311" y="11"/>
                    </a:lnTo>
                    <a:lnTo>
                      <a:pt x="1326" y="7"/>
                    </a:lnTo>
                    <a:lnTo>
                      <a:pt x="1355" y="2"/>
                    </a:lnTo>
                    <a:lnTo>
                      <a:pt x="1375" y="1"/>
                    </a:lnTo>
                    <a:lnTo>
                      <a:pt x="1396" y="0"/>
                    </a:lnTo>
                    <a:lnTo>
                      <a:pt x="1411" y="0"/>
                    </a:lnTo>
                    <a:lnTo>
                      <a:pt x="1439" y="3"/>
                    </a:lnTo>
                    <a:lnTo>
                      <a:pt x="1460" y="7"/>
                    </a:lnTo>
                    <a:lnTo>
                      <a:pt x="1481" y="13"/>
                    </a:lnTo>
                    <a:lnTo>
                      <a:pt x="1502" y="19"/>
                    </a:lnTo>
                    <a:lnTo>
                      <a:pt x="1522" y="27"/>
                    </a:lnTo>
                    <a:lnTo>
                      <a:pt x="1542" y="36"/>
                    </a:lnTo>
                    <a:lnTo>
                      <a:pt x="1562" y="47"/>
                    </a:lnTo>
                    <a:lnTo>
                      <a:pt x="1581" y="58"/>
                    </a:lnTo>
                    <a:lnTo>
                      <a:pt x="1600" y="71"/>
                    </a:lnTo>
                    <a:lnTo>
                      <a:pt x="1618" y="84"/>
                    </a:lnTo>
                    <a:lnTo>
                      <a:pt x="1636" y="99"/>
                    </a:lnTo>
                    <a:lnTo>
                      <a:pt x="1657" y="117"/>
                    </a:lnTo>
                    <a:lnTo>
                      <a:pt x="1672" y="131"/>
                    </a:lnTo>
                    <a:lnTo>
                      <a:pt x="1689" y="149"/>
                    </a:lnTo>
                    <a:lnTo>
                      <a:pt x="1707" y="167"/>
                    </a:lnTo>
                    <a:lnTo>
                      <a:pt x="1725" y="189"/>
                    </a:lnTo>
                    <a:lnTo>
                      <a:pt x="1740" y="207"/>
                    </a:lnTo>
                    <a:lnTo>
                      <a:pt x="1757" y="228"/>
                    </a:lnTo>
                    <a:lnTo>
                      <a:pt x="1775" y="253"/>
                    </a:lnTo>
                    <a:lnTo>
                      <a:pt x="1790" y="274"/>
                    </a:lnTo>
                    <a:lnTo>
                      <a:pt x="1806" y="297"/>
                    </a:lnTo>
                    <a:lnTo>
                      <a:pt x="1823" y="325"/>
                    </a:lnTo>
                    <a:lnTo>
                      <a:pt x="1838" y="349"/>
                    </a:lnTo>
                    <a:lnTo>
                      <a:pt x="1854" y="375"/>
                    </a:lnTo>
                    <a:lnTo>
                      <a:pt x="1870" y="405"/>
                    </a:lnTo>
                    <a:lnTo>
                      <a:pt x="1885" y="432"/>
                    </a:lnTo>
                    <a:lnTo>
                      <a:pt x="1902" y="463"/>
                    </a:lnTo>
                    <a:lnTo>
                      <a:pt x="1917" y="492"/>
                    </a:lnTo>
                    <a:lnTo>
                      <a:pt x="1932" y="524"/>
                    </a:lnTo>
                    <a:lnTo>
                      <a:pt x="1948" y="558"/>
                    </a:lnTo>
                    <a:lnTo>
                      <a:pt x="1963" y="590"/>
                    </a:lnTo>
                    <a:lnTo>
                      <a:pt x="1979" y="624"/>
                    </a:lnTo>
                    <a:lnTo>
                      <a:pt x="1995" y="661"/>
                    </a:lnTo>
                    <a:lnTo>
                      <a:pt x="2010" y="696"/>
                    </a:lnTo>
                    <a:lnTo>
                      <a:pt x="2025" y="733"/>
                    </a:lnTo>
                    <a:lnTo>
                      <a:pt x="2040" y="770"/>
                    </a:lnTo>
                    <a:lnTo>
                      <a:pt x="2056" y="809"/>
                    </a:lnTo>
                    <a:lnTo>
                      <a:pt x="2071" y="851"/>
                    </a:lnTo>
                    <a:lnTo>
                      <a:pt x="2086" y="891"/>
                    </a:lnTo>
                    <a:lnTo>
                      <a:pt x="2102" y="932"/>
                    </a:lnTo>
                    <a:lnTo>
                      <a:pt x="2117" y="975"/>
                    </a:lnTo>
                    <a:lnTo>
                      <a:pt x="2132" y="1017"/>
                    </a:lnTo>
                    <a:lnTo>
                      <a:pt x="2148" y="1062"/>
                    </a:lnTo>
                    <a:lnTo>
                      <a:pt x="2164" y="1108"/>
                    </a:lnTo>
                    <a:lnTo>
                      <a:pt x="2179" y="1155"/>
                    </a:lnTo>
                    <a:lnTo>
                      <a:pt x="2194" y="1202"/>
                    </a:lnTo>
                    <a:lnTo>
                      <a:pt x="2209" y="1249"/>
                    </a:lnTo>
                    <a:lnTo>
                      <a:pt x="2224" y="1299"/>
                    </a:lnTo>
                    <a:lnTo>
                      <a:pt x="2239" y="1348"/>
                    </a:lnTo>
                    <a:lnTo>
                      <a:pt x="2254" y="1399"/>
                    </a:lnTo>
                    <a:lnTo>
                      <a:pt x="2270" y="1452"/>
                    </a:lnTo>
                    <a:lnTo>
                      <a:pt x="2285" y="1504"/>
                    </a:lnTo>
                    <a:lnTo>
                      <a:pt x="2300" y="1557"/>
                    </a:lnTo>
                    <a:lnTo>
                      <a:pt x="2315" y="1612"/>
                    </a:lnTo>
                    <a:lnTo>
                      <a:pt x="2330" y="1666"/>
                    </a:lnTo>
                    <a:lnTo>
                      <a:pt x="2345" y="1723"/>
                    </a:lnTo>
                    <a:lnTo>
                      <a:pt x="2360" y="1780"/>
                    </a:lnTo>
                    <a:lnTo>
                      <a:pt x="2375" y="1837"/>
                    </a:lnTo>
                    <a:lnTo>
                      <a:pt x="2390" y="1895"/>
                    </a:lnTo>
                    <a:lnTo>
                      <a:pt x="2406" y="1955"/>
                    </a:lnTo>
                    <a:lnTo>
                      <a:pt x="2421" y="2015"/>
                    </a:lnTo>
                    <a:lnTo>
                      <a:pt x="2436" y="2077"/>
                    </a:lnTo>
                    <a:lnTo>
                      <a:pt x="2451" y="2139"/>
                    </a:lnTo>
                    <a:lnTo>
                      <a:pt x="2466" y="2201"/>
                    </a:lnTo>
                    <a:lnTo>
                      <a:pt x="2481" y="2264"/>
                    </a:lnTo>
                    <a:lnTo>
                      <a:pt x="2496" y="2329"/>
                    </a:lnTo>
                    <a:lnTo>
                      <a:pt x="2511" y="2394"/>
                    </a:lnTo>
                    <a:lnTo>
                      <a:pt x="2526" y="2460"/>
                    </a:lnTo>
                    <a:lnTo>
                      <a:pt x="2541" y="2526"/>
                    </a:lnTo>
                    <a:lnTo>
                      <a:pt x="2556" y="2595"/>
                    </a:lnTo>
                    <a:lnTo>
                      <a:pt x="2571" y="2663"/>
                    </a:lnTo>
                    <a:lnTo>
                      <a:pt x="2586" y="2732"/>
                    </a:lnTo>
                    <a:lnTo>
                      <a:pt x="2601" y="2801"/>
                    </a:lnTo>
                    <a:lnTo>
                      <a:pt x="2616" y="2873"/>
                    </a:lnTo>
                    <a:lnTo>
                      <a:pt x="2631" y="2944"/>
                    </a:lnTo>
                    <a:lnTo>
                      <a:pt x="2646" y="3016"/>
                    </a:lnTo>
                    <a:lnTo>
                      <a:pt x="2661" y="3088"/>
                    </a:lnTo>
                    <a:lnTo>
                      <a:pt x="2677" y="3162"/>
                    </a:lnTo>
                    <a:lnTo>
                      <a:pt x="2692" y="3236"/>
                    </a:lnTo>
                    <a:lnTo>
                      <a:pt x="2707" y="3310"/>
                    </a:lnTo>
                    <a:lnTo>
                      <a:pt x="2722" y="3387"/>
                    </a:lnTo>
                    <a:lnTo>
                      <a:pt x="2737" y="3463"/>
                    </a:lnTo>
                    <a:lnTo>
                      <a:pt x="2752" y="3540"/>
                    </a:lnTo>
                    <a:lnTo>
                      <a:pt x="2767" y="3618"/>
                    </a:lnTo>
                    <a:lnTo>
                      <a:pt x="2782" y="3696"/>
                    </a:lnTo>
                    <a:lnTo>
                      <a:pt x="2797" y="3776"/>
                    </a:lnTo>
                    <a:lnTo>
                      <a:pt x="2813" y="3853"/>
                    </a:lnTo>
                    <a:lnTo>
                      <a:pt x="2828" y="3936"/>
                    </a:lnTo>
                    <a:lnTo>
                      <a:pt x="2843" y="4017"/>
                    </a:lnTo>
                    <a:lnTo>
                      <a:pt x="2858" y="4098"/>
                    </a:lnTo>
                    <a:lnTo>
                      <a:pt x="2873" y="4180"/>
                    </a:lnTo>
                    <a:lnTo>
                      <a:pt x="2888" y="4263"/>
                    </a:lnTo>
                    <a:lnTo>
                      <a:pt x="2903" y="4346"/>
                    </a:lnTo>
                    <a:lnTo>
                      <a:pt x="2918" y="4432"/>
                    </a:lnTo>
                    <a:lnTo>
                      <a:pt x="2933" y="4516"/>
                    </a:lnTo>
                    <a:lnTo>
                      <a:pt x="2948" y="4601"/>
                    </a:lnTo>
                    <a:lnTo>
                      <a:pt x="2963" y="4687"/>
                    </a:lnTo>
                    <a:lnTo>
                      <a:pt x="2978" y="4774"/>
                    </a:lnTo>
                    <a:lnTo>
                      <a:pt x="2993" y="4860"/>
                    </a:lnTo>
                    <a:lnTo>
                      <a:pt x="3008" y="4948"/>
                    </a:lnTo>
                    <a:lnTo>
                      <a:pt x="3023" y="5036"/>
                    </a:lnTo>
                    <a:lnTo>
                      <a:pt x="3038" y="5126"/>
                    </a:lnTo>
                    <a:lnTo>
                      <a:pt x="3053" y="5215"/>
                    </a:lnTo>
                    <a:lnTo>
                      <a:pt x="3068" y="5304"/>
                    </a:lnTo>
                    <a:lnTo>
                      <a:pt x="3083" y="5395"/>
                    </a:lnTo>
                    <a:lnTo>
                      <a:pt x="3098" y="5485"/>
                    </a:lnTo>
                    <a:lnTo>
                      <a:pt x="3113" y="5576"/>
                    </a:lnTo>
                    <a:lnTo>
                      <a:pt x="3128" y="5668"/>
                    </a:lnTo>
                    <a:lnTo>
                      <a:pt x="3143" y="5760"/>
                    </a:lnTo>
                    <a:lnTo>
                      <a:pt x="3158" y="5853"/>
                    </a:lnTo>
                    <a:lnTo>
                      <a:pt x="3173" y="5946"/>
                    </a:lnTo>
                    <a:lnTo>
                      <a:pt x="3188" y="6039"/>
                    </a:lnTo>
                    <a:lnTo>
                      <a:pt x="3203" y="6133"/>
                    </a:lnTo>
                    <a:lnTo>
                      <a:pt x="3218" y="6227"/>
                    </a:lnTo>
                    <a:lnTo>
                      <a:pt x="3233" y="6322"/>
                    </a:lnTo>
                    <a:lnTo>
                      <a:pt x="3248" y="6417"/>
                    </a:lnTo>
                    <a:lnTo>
                      <a:pt x="3263" y="6514"/>
                    </a:lnTo>
                    <a:lnTo>
                      <a:pt x="3278" y="6610"/>
                    </a:lnTo>
                    <a:lnTo>
                      <a:pt x="3293" y="6706"/>
                    </a:lnTo>
                    <a:lnTo>
                      <a:pt x="3308" y="6803"/>
                    </a:lnTo>
                    <a:lnTo>
                      <a:pt x="3323" y="6900"/>
                    </a:lnTo>
                    <a:lnTo>
                      <a:pt x="3338" y="6998"/>
                    </a:lnTo>
                    <a:lnTo>
                      <a:pt x="3353" y="7095"/>
                    </a:lnTo>
                    <a:lnTo>
                      <a:pt x="3368" y="7193"/>
                    </a:lnTo>
                    <a:lnTo>
                      <a:pt x="3383" y="7292"/>
                    </a:lnTo>
                    <a:lnTo>
                      <a:pt x="3398" y="7391"/>
                    </a:lnTo>
                    <a:lnTo>
                      <a:pt x="3413" y="7490"/>
                    </a:lnTo>
                    <a:lnTo>
                      <a:pt x="3428" y="7589"/>
                    </a:lnTo>
                    <a:lnTo>
                      <a:pt x="3443" y="7689"/>
                    </a:lnTo>
                    <a:lnTo>
                      <a:pt x="3458" y="7789"/>
                    </a:lnTo>
                    <a:lnTo>
                      <a:pt x="3473" y="7889"/>
                    </a:lnTo>
                    <a:lnTo>
                      <a:pt x="3489" y="7988"/>
                    </a:lnTo>
                    <a:lnTo>
                      <a:pt x="3504" y="8090"/>
                    </a:lnTo>
                    <a:lnTo>
                      <a:pt x="3519" y="8191"/>
                    </a:lnTo>
                    <a:lnTo>
                      <a:pt x="3534" y="8292"/>
                    </a:lnTo>
                    <a:lnTo>
                      <a:pt x="3549" y="8393"/>
                    </a:lnTo>
                    <a:lnTo>
                      <a:pt x="3564" y="8496"/>
                    </a:lnTo>
                    <a:lnTo>
                      <a:pt x="3579" y="8598"/>
                    </a:lnTo>
                    <a:lnTo>
                      <a:pt x="3594" y="8698"/>
                    </a:lnTo>
                    <a:lnTo>
                      <a:pt x="3609" y="8802"/>
                    </a:lnTo>
                    <a:lnTo>
                      <a:pt x="3624" y="8904"/>
                    </a:lnTo>
                    <a:lnTo>
                      <a:pt x="3639" y="9006"/>
                    </a:lnTo>
                    <a:lnTo>
                      <a:pt x="3654" y="9109"/>
                    </a:lnTo>
                    <a:lnTo>
                      <a:pt x="3669" y="9211"/>
                    </a:lnTo>
                    <a:lnTo>
                      <a:pt x="3684" y="9314"/>
                    </a:lnTo>
                    <a:lnTo>
                      <a:pt x="3699" y="9417"/>
                    </a:lnTo>
                    <a:lnTo>
                      <a:pt x="3714" y="9520"/>
                    </a:lnTo>
                    <a:lnTo>
                      <a:pt x="3729" y="9623"/>
                    </a:lnTo>
                    <a:lnTo>
                      <a:pt x="3744" y="9726"/>
                    </a:lnTo>
                    <a:lnTo>
                      <a:pt x="3759" y="9830"/>
                    </a:lnTo>
                    <a:lnTo>
                      <a:pt x="3774" y="9933"/>
                    </a:lnTo>
                    <a:lnTo>
                      <a:pt x="3789" y="10036"/>
                    </a:lnTo>
                    <a:lnTo>
                      <a:pt x="3804" y="10140"/>
                    </a:lnTo>
                    <a:lnTo>
                      <a:pt x="3819" y="10243"/>
                    </a:lnTo>
                    <a:lnTo>
                      <a:pt x="3834" y="10347"/>
                    </a:lnTo>
                    <a:lnTo>
                      <a:pt x="3849" y="10450"/>
                    </a:lnTo>
                    <a:lnTo>
                      <a:pt x="3864" y="10554"/>
                    </a:lnTo>
                    <a:lnTo>
                      <a:pt x="3879" y="10657"/>
                    </a:lnTo>
                    <a:lnTo>
                      <a:pt x="3894" y="10761"/>
                    </a:lnTo>
                    <a:lnTo>
                      <a:pt x="3909" y="10864"/>
                    </a:lnTo>
                    <a:lnTo>
                      <a:pt x="3924" y="10967"/>
                    </a:lnTo>
                    <a:lnTo>
                      <a:pt x="3939" y="11071"/>
                    </a:lnTo>
                    <a:lnTo>
                      <a:pt x="3954" y="11174"/>
                    </a:lnTo>
                    <a:lnTo>
                      <a:pt x="3969" y="11277"/>
                    </a:lnTo>
                    <a:lnTo>
                      <a:pt x="3984" y="11380"/>
                    </a:lnTo>
                    <a:lnTo>
                      <a:pt x="3999" y="11483"/>
                    </a:lnTo>
                    <a:lnTo>
                      <a:pt x="4014" y="11586"/>
                    </a:lnTo>
                    <a:lnTo>
                      <a:pt x="4029" y="11689"/>
                    </a:lnTo>
                    <a:lnTo>
                      <a:pt x="4044" y="11791"/>
                    </a:lnTo>
                    <a:lnTo>
                      <a:pt x="4059" y="11894"/>
                    </a:lnTo>
                    <a:lnTo>
                      <a:pt x="4074" y="11996"/>
                    </a:lnTo>
                    <a:lnTo>
                      <a:pt x="4089" y="12098"/>
                    </a:lnTo>
                    <a:lnTo>
                      <a:pt x="4104" y="12200"/>
                    </a:lnTo>
                    <a:lnTo>
                      <a:pt x="4119" y="12302"/>
                    </a:lnTo>
                    <a:lnTo>
                      <a:pt x="4134" y="12404"/>
                    </a:lnTo>
                    <a:lnTo>
                      <a:pt x="4149" y="12504"/>
                    </a:lnTo>
                    <a:lnTo>
                      <a:pt x="4165" y="12606"/>
                    </a:lnTo>
                    <a:lnTo>
                      <a:pt x="4180" y="12707"/>
                    </a:lnTo>
                    <a:lnTo>
                      <a:pt x="4195" y="12807"/>
                    </a:lnTo>
                    <a:lnTo>
                      <a:pt x="4210" y="12908"/>
                    </a:lnTo>
                    <a:lnTo>
                      <a:pt x="4225" y="13008"/>
                    </a:lnTo>
                    <a:lnTo>
                      <a:pt x="4240" y="13108"/>
                    </a:lnTo>
                    <a:lnTo>
                      <a:pt x="4255" y="13208"/>
                    </a:lnTo>
                    <a:lnTo>
                      <a:pt x="4270" y="13308"/>
                    </a:lnTo>
                    <a:lnTo>
                      <a:pt x="4285" y="13407"/>
                    </a:lnTo>
                    <a:lnTo>
                      <a:pt x="4300" y="13506"/>
                    </a:lnTo>
                    <a:lnTo>
                      <a:pt x="4315" y="13605"/>
                    </a:lnTo>
                    <a:lnTo>
                      <a:pt x="4330" y="13703"/>
                    </a:lnTo>
                    <a:lnTo>
                      <a:pt x="4345" y="13801"/>
                    </a:lnTo>
                    <a:lnTo>
                      <a:pt x="4360" y="13898"/>
                    </a:lnTo>
                    <a:lnTo>
                      <a:pt x="4375" y="13996"/>
                    </a:lnTo>
                    <a:lnTo>
                      <a:pt x="4390" y="14093"/>
                    </a:lnTo>
                    <a:lnTo>
                      <a:pt x="4405" y="14189"/>
                    </a:lnTo>
                    <a:lnTo>
                      <a:pt x="4420" y="14285"/>
                    </a:lnTo>
                    <a:lnTo>
                      <a:pt x="4435" y="14381"/>
                    </a:lnTo>
                    <a:lnTo>
                      <a:pt x="4450" y="14477"/>
                    </a:lnTo>
                    <a:lnTo>
                      <a:pt x="4465" y="14571"/>
                    </a:lnTo>
                    <a:lnTo>
                      <a:pt x="4480" y="14665"/>
                    </a:lnTo>
                    <a:lnTo>
                      <a:pt x="4495" y="14760"/>
                    </a:lnTo>
                    <a:lnTo>
                      <a:pt x="4510" y="14853"/>
                    </a:lnTo>
                    <a:lnTo>
                      <a:pt x="4525" y="14947"/>
                    </a:lnTo>
                    <a:lnTo>
                      <a:pt x="4540" y="15039"/>
                    </a:lnTo>
                    <a:lnTo>
                      <a:pt x="4555" y="15132"/>
                    </a:lnTo>
                    <a:lnTo>
                      <a:pt x="4570" y="15224"/>
                    </a:lnTo>
                    <a:lnTo>
                      <a:pt x="4585" y="15315"/>
                    </a:lnTo>
                    <a:lnTo>
                      <a:pt x="4600" y="15406"/>
                    </a:lnTo>
                    <a:lnTo>
                      <a:pt x="4615" y="15497"/>
                    </a:lnTo>
                    <a:lnTo>
                      <a:pt x="4630" y="15586"/>
                    </a:lnTo>
                    <a:lnTo>
                      <a:pt x="4645" y="15676"/>
                    </a:lnTo>
                    <a:lnTo>
                      <a:pt x="4660" y="15765"/>
                    </a:lnTo>
                    <a:lnTo>
                      <a:pt x="4675" y="15852"/>
                    </a:lnTo>
                    <a:lnTo>
                      <a:pt x="4690" y="15940"/>
                    </a:lnTo>
                    <a:lnTo>
                      <a:pt x="4705" y="16027"/>
                    </a:lnTo>
                    <a:lnTo>
                      <a:pt x="4720" y="16114"/>
                    </a:lnTo>
                    <a:lnTo>
                      <a:pt x="4735" y="16200"/>
                    </a:lnTo>
                    <a:lnTo>
                      <a:pt x="4750" y="16286"/>
                    </a:lnTo>
                    <a:lnTo>
                      <a:pt x="4765" y="16371"/>
                    </a:lnTo>
                    <a:lnTo>
                      <a:pt x="4780" y="16455"/>
                    </a:lnTo>
                    <a:lnTo>
                      <a:pt x="4795" y="16539"/>
                    </a:lnTo>
                    <a:lnTo>
                      <a:pt x="4810" y="16621"/>
                    </a:lnTo>
                    <a:lnTo>
                      <a:pt x="4825" y="16704"/>
                    </a:lnTo>
                    <a:lnTo>
                      <a:pt x="4841" y="16784"/>
                    </a:lnTo>
                    <a:lnTo>
                      <a:pt x="4856" y="16867"/>
                    </a:lnTo>
                    <a:lnTo>
                      <a:pt x="4871" y="16947"/>
                    </a:lnTo>
                    <a:lnTo>
                      <a:pt x="4886" y="17027"/>
                    </a:lnTo>
                    <a:lnTo>
                      <a:pt x="4901" y="17107"/>
                    </a:lnTo>
                    <a:lnTo>
                      <a:pt x="4916" y="17184"/>
                    </a:lnTo>
                    <a:lnTo>
                      <a:pt x="4931" y="17262"/>
                    </a:lnTo>
                    <a:lnTo>
                      <a:pt x="4946" y="17340"/>
                    </a:lnTo>
                    <a:lnTo>
                      <a:pt x="4961" y="17416"/>
                    </a:lnTo>
                    <a:lnTo>
                      <a:pt x="4976" y="17492"/>
                    </a:lnTo>
                    <a:lnTo>
                      <a:pt x="4991" y="17567"/>
                    </a:lnTo>
                    <a:lnTo>
                      <a:pt x="5006" y="17642"/>
                    </a:lnTo>
                    <a:lnTo>
                      <a:pt x="5021" y="17715"/>
                    </a:lnTo>
                    <a:lnTo>
                      <a:pt x="5036" y="17788"/>
                    </a:lnTo>
                    <a:lnTo>
                      <a:pt x="5050" y="17860"/>
                    </a:lnTo>
                    <a:lnTo>
                      <a:pt x="5065" y="17932"/>
                    </a:lnTo>
                    <a:lnTo>
                      <a:pt x="5080" y="18001"/>
                    </a:lnTo>
                    <a:lnTo>
                      <a:pt x="5095" y="18071"/>
                    </a:lnTo>
                    <a:lnTo>
                      <a:pt x="5110" y="18141"/>
                    </a:lnTo>
                    <a:lnTo>
                      <a:pt x="5125" y="18209"/>
                    </a:lnTo>
                    <a:lnTo>
                      <a:pt x="5140" y="18277"/>
                    </a:lnTo>
                    <a:lnTo>
                      <a:pt x="5155" y="18343"/>
                    </a:lnTo>
                    <a:lnTo>
                      <a:pt x="5170" y="18409"/>
                    </a:lnTo>
                    <a:lnTo>
                      <a:pt x="5185" y="18474"/>
                    </a:lnTo>
                    <a:lnTo>
                      <a:pt x="5200" y="18539"/>
                    </a:lnTo>
                    <a:lnTo>
                      <a:pt x="5215" y="18603"/>
                    </a:lnTo>
                    <a:lnTo>
                      <a:pt x="5230" y="18665"/>
                    </a:lnTo>
                    <a:lnTo>
                      <a:pt x="5245" y="18727"/>
                    </a:lnTo>
                    <a:lnTo>
                      <a:pt x="5260" y="18788"/>
                    </a:lnTo>
                    <a:lnTo>
                      <a:pt x="5275" y="18849"/>
                    </a:lnTo>
                    <a:lnTo>
                      <a:pt x="5290" y="18907"/>
                    </a:lnTo>
                    <a:lnTo>
                      <a:pt x="5305" y="18966"/>
                    </a:lnTo>
                    <a:lnTo>
                      <a:pt x="5319" y="19023"/>
                    </a:lnTo>
                    <a:lnTo>
                      <a:pt x="5334" y="19080"/>
                    </a:lnTo>
                    <a:lnTo>
                      <a:pt x="5349" y="19136"/>
                    </a:lnTo>
                    <a:lnTo>
                      <a:pt x="5364" y="19190"/>
                    </a:lnTo>
                    <a:lnTo>
                      <a:pt x="5379" y="19245"/>
                    </a:lnTo>
                    <a:lnTo>
                      <a:pt x="5394" y="19297"/>
                    </a:lnTo>
                    <a:lnTo>
                      <a:pt x="5409" y="19350"/>
                    </a:lnTo>
                    <a:lnTo>
                      <a:pt x="5424" y="19402"/>
                    </a:lnTo>
                    <a:lnTo>
                      <a:pt x="5438" y="19451"/>
                    </a:lnTo>
                    <a:lnTo>
                      <a:pt x="5453" y="19501"/>
                    </a:lnTo>
                    <a:lnTo>
                      <a:pt x="5468" y="19549"/>
                    </a:lnTo>
                    <a:lnTo>
                      <a:pt x="5483" y="19597"/>
                    </a:lnTo>
                    <a:lnTo>
                      <a:pt x="5498" y="19645"/>
                    </a:lnTo>
                    <a:lnTo>
                      <a:pt x="5513" y="19688"/>
                    </a:lnTo>
                    <a:lnTo>
                      <a:pt x="5529" y="19734"/>
                    </a:lnTo>
                    <a:lnTo>
                      <a:pt x="5544" y="19779"/>
                    </a:lnTo>
                    <a:lnTo>
                      <a:pt x="5558" y="19821"/>
                    </a:lnTo>
                    <a:lnTo>
                      <a:pt x="5573" y="19864"/>
                    </a:lnTo>
                    <a:lnTo>
                      <a:pt x="5588" y="19903"/>
                    </a:lnTo>
                    <a:lnTo>
                      <a:pt x="5603" y="19944"/>
                    </a:lnTo>
                    <a:lnTo>
                      <a:pt x="5617" y="19984"/>
                    </a:lnTo>
                    <a:lnTo>
                      <a:pt x="5632" y="20020"/>
                    </a:lnTo>
                    <a:lnTo>
                      <a:pt x="5647" y="20058"/>
                    </a:lnTo>
                    <a:lnTo>
                      <a:pt x="5661" y="20094"/>
                    </a:lnTo>
                    <a:lnTo>
                      <a:pt x="5676" y="20130"/>
                    </a:lnTo>
                    <a:lnTo>
                      <a:pt x="5691" y="20164"/>
                    </a:lnTo>
                    <a:lnTo>
                      <a:pt x="5705" y="20197"/>
                    </a:lnTo>
                    <a:lnTo>
                      <a:pt x="5720" y="20229"/>
                    </a:lnTo>
                    <a:lnTo>
                      <a:pt x="5734" y="20260"/>
                    </a:lnTo>
                    <a:lnTo>
                      <a:pt x="5748" y="20288"/>
                    </a:lnTo>
                    <a:lnTo>
                      <a:pt x="5763" y="20318"/>
                    </a:lnTo>
                    <a:lnTo>
                      <a:pt x="5778" y="20345"/>
                    </a:lnTo>
                    <a:lnTo>
                      <a:pt x="5792" y="20372"/>
                    </a:lnTo>
                    <a:lnTo>
                      <a:pt x="5806" y="20398"/>
                    </a:lnTo>
                    <a:lnTo>
                      <a:pt x="5821" y="20422"/>
                    </a:lnTo>
                    <a:lnTo>
                      <a:pt x="5835" y="20446"/>
                    </a:lnTo>
                    <a:lnTo>
                      <a:pt x="5849" y="20469"/>
                    </a:lnTo>
                    <a:lnTo>
                      <a:pt x="5863" y="20490"/>
                    </a:lnTo>
                    <a:lnTo>
                      <a:pt x="5877" y="20510"/>
                    </a:lnTo>
                    <a:lnTo>
                      <a:pt x="5891" y="20530"/>
                    </a:lnTo>
                    <a:lnTo>
                      <a:pt x="5904" y="20548"/>
                    </a:lnTo>
                    <a:lnTo>
                      <a:pt x="5918" y="20565"/>
                    </a:lnTo>
                    <a:lnTo>
                      <a:pt x="5931" y="20581"/>
                    </a:lnTo>
                    <a:lnTo>
                      <a:pt x="5944" y="20596"/>
                    </a:lnTo>
                    <a:lnTo>
                      <a:pt x="5958" y="20610"/>
                    </a:lnTo>
                    <a:lnTo>
                      <a:pt x="5968" y="20619"/>
                    </a:lnTo>
                    <a:lnTo>
                      <a:pt x="5983" y="20633"/>
                    </a:lnTo>
                    <a:lnTo>
                      <a:pt x="5995" y="20644"/>
                    </a:lnTo>
                    <a:lnTo>
                      <a:pt x="6007" y="20654"/>
                    </a:lnTo>
                    <a:lnTo>
                      <a:pt x="6016" y="20659"/>
                    </a:lnTo>
                    <a:lnTo>
                      <a:pt x="6031" y="20669"/>
                    </a:lnTo>
                    <a:lnTo>
                      <a:pt x="6042" y="20675"/>
                    </a:lnTo>
                    <a:lnTo>
                      <a:pt x="6048" y="20677"/>
                    </a:lnTo>
                    <a:lnTo>
                      <a:pt x="6063" y="20684"/>
                    </a:lnTo>
                    <a:lnTo>
                      <a:pt x="6073" y="20688"/>
                    </a:lnTo>
                    <a:lnTo>
                      <a:pt x="6077" y="20689"/>
                    </a:lnTo>
                    <a:lnTo>
                      <a:pt x="6092" y="20693"/>
                    </a:lnTo>
                    <a:lnTo>
                      <a:pt x="6095" y="20692"/>
                    </a:lnTo>
                    <a:lnTo>
                      <a:pt x="6104" y="20693"/>
                    </a:lnTo>
                    <a:lnTo>
                      <a:pt x="6120" y="20694"/>
                    </a:lnTo>
                    <a:lnTo>
                      <a:pt x="6122" y="20693"/>
                    </a:lnTo>
                    <a:lnTo>
                      <a:pt x="6131" y="20691"/>
                    </a:lnTo>
                    <a:lnTo>
                      <a:pt x="6146" y="20689"/>
                    </a:lnTo>
                    <a:lnTo>
                      <a:pt x="6149" y="20688"/>
                    </a:lnTo>
                    <a:lnTo>
                      <a:pt x="6158" y="20684"/>
                    </a:lnTo>
                    <a:lnTo>
                      <a:pt x="6168" y="20680"/>
                    </a:lnTo>
                    <a:lnTo>
                      <a:pt x="6183" y="20674"/>
                    </a:lnTo>
                    <a:lnTo>
                      <a:pt x="6188" y="20671"/>
                    </a:lnTo>
                    <a:lnTo>
                      <a:pt x="6199" y="20664"/>
                    </a:lnTo>
                    <a:lnTo>
                      <a:pt x="6210" y="20657"/>
                    </a:lnTo>
                    <a:lnTo>
                      <a:pt x="6222" y="20648"/>
                    </a:lnTo>
                    <a:lnTo>
                      <a:pt x="6233" y="20639"/>
                    </a:lnTo>
                    <a:lnTo>
                      <a:pt x="6246" y="20628"/>
                    </a:lnTo>
                    <a:lnTo>
                      <a:pt x="6258" y="20616"/>
                    </a:lnTo>
                    <a:lnTo>
                      <a:pt x="6271" y="20604"/>
                    </a:lnTo>
                    <a:lnTo>
                      <a:pt x="6283" y="20590"/>
                    </a:lnTo>
                    <a:lnTo>
                      <a:pt x="6295" y="20576"/>
                    </a:lnTo>
                    <a:lnTo>
                      <a:pt x="6310" y="20558"/>
                    </a:lnTo>
                    <a:lnTo>
                      <a:pt x="6323" y="20541"/>
                    </a:lnTo>
                    <a:lnTo>
                      <a:pt x="6337" y="20523"/>
                    </a:lnTo>
                    <a:lnTo>
                      <a:pt x="6350" y="20504"/>
                    </a:lnTo>
                    <a:lnTo>
                      <a:pt x="6364" y="20483"/>
                    </a:lnTo>
                    <a:lnTo>
                      <a:pt x="6377" y="20463"/>
                    </a:lnTo>
                    <a:lnTo>
                      <a:pt x="6392" y="20439"/>
                    </a:lnTo>
                    <a:lnTo>
                      <a:pt x="6406" y="20415"/>
                    </a:lnTo>
                    <a:lnTo>
                      <a:pt x="6420" y="20390"/>
                    </a:lnTo>
                    <a:lnTo>
                      <a:pt x="6435" y="20365"/>
                    </a:lnTo>
                    <a:lnTo>
                      <a:pt x="6448" y="20338"/>
                    </a:lnTo>
                    <a:lnTo>
                      <a:pt x="6463" y="20309"/>
                    </a:lnTo>
                    <a:lnTo>
                      <a:pt x="6478" y="20281"/>
                    </a:lnTo>
                    <a:lnTo>
                      <a:pt x="6492" y="20251"/>
                    </a:lnTo>
                    <a:lnTo>
                      <a:pt x="6507" y="20220"/>
                    </a:lnTo>
                    <a:lnTo>
                      <a:pt x="6521" y="20188"/>
                    </a:lnTo>
                    <a:lnTo>
                      <a:pt x="6536" y="20154"/>
                    </a:lnTo>
                    <a:lnTo>
                      <a:pt x="6550" y="20120"/>
                    </a:lnTo>
                    <a:lnTo>
                      <a:pt x="6565" y="20085"/>
                    </a:lnTo>
                    <a:lnTo>
                      <a:pt x="6580" y="20048"/>
                    </a:lnTo>
                    <a:lnTo>
                      <a:pt x="6594" y="20011"/>
                    </a:lnTo>
                    <a:lnTo>
                      <a:pt x="6609" y="19973"/>
                    </a:lnTo>
                    <a:lnTo>
                      <a:pt x="6624" y="19934"/>
                    </a:lnTo>
                    <a:lnTo>
                      <a:pt x="6638" y="19893"/>
                    </a:lnTo>
                    <a:lnTo>
                      <a:pt x="6653" y="19852"/>
                    </a:lnTo>
                    <a:lnTo>
                      <a:pt x="6668" y="19810"/>
                    </a:lnTo>
                    <a:lnTo>
                      <a:pt x="6684" y="19766"/>
                    </a:lnTo>
                    <a:lnTo>
                      <a:pt x="6698" y="19723"/>
                    </a:lnTo>
                    <a:lnTo>
                      <a:pt x="6713" y="19678"/>
                    </a:lnTo>
                    <a:lnTo>
                      <a:pt x="6728" y="19632"/>
                    </a:lnTo>
                    <a:lnTo>
                      <a:pt x="6743" y="19585"/>
                    </a:lnTo>
                    <a:lnTo>
                      <a:pt x="6758" y="19537"/>
                    </a:lnTo>
                    <a:lnTo>
                      <a:pt x="6773" y="19488"/>
                    </a:lnTo>
                    <a:lnTo>
                      <a:pt x="6788" y="19439"/>
                    </a:lnTo>
                    <a:lnTo>
                      <a:pt x="6802" y="19388"/>
                    </a:lnTo>
                    <a:lnTo>
                      <a:pt x="6817" y="19337"/>
                    </a:lnTo>
                    <a:lnTo>
                      <a:pt x="6832" y="19284"/>
                    </a:lnTo>
                    <a:lnTo>
                      <a:pt x="6847" y="19231"/>
                    </a:lnTo>
                    <a:lnTo>
                      <a:pt x="6862" y="19177"/>
                    </a:lnTo>
                    <a:lnTo>
                      <a:pt x="6877" y="19122"/>
                    </a:lnTo>
                    <a:lnTo>
                      <a:pt x="6892" y="19066"/>
                    </a:lnTo>
                    <a:lnTo>
                      <a:pt x="6907" y="19008"/>
                    </a:lnTo>
                    <a:lnTo>
                      <a:pt x="6922" y="18950"/>
                    </a:lnTo>
                    <a:lnTo>
                      <a:pt x="6936" y="18892"/>
                    </a:lnTo>
                    <a:lnTo>
                      <a:pt x="6951" y="18833"/>
                    </a:lnTo>
                    <a:lnTo>
                      <a:pt x="6966" y="18773"/>
                    </a:lnTo>
                    <a:lnTo>
                      <a:pt x="6981" y="18711"/>
                    </a:lnTo>
                    <a:lnTo>
                      <a:pt x="6996" y="18649"/>
                    </a:lnTo>
                    <a:lnTo>
                      <a:pt x="7011" y="18586"/>
                    </a:lnTo>
                    <a:lnTo>
                      <a:pt x="7026" y="18523"/>
                    </a:lnTo>
                    <a:lnTo>
                      <a:pt x="7041" y="18458"/>
                    </a:lnTo>
                    <a:lnTo>
                      <a:pt x="7056" y="18393"/>
                    </a:lnTo>
                    <a:lnTo>
                      <a:pt x="7071" y="18326"/>
                    </a:lnTo>
                    <a:lnTo>
                      <a:pt x="7086" y="18259"/>
                    </a:lnTo>
                    <a:lnTo>
                      <a:pt x="7101" y="18192"/>
                    </a:lnTo>
                    <a:lnTo>
                      <a:pt x="7116" y="18124"/>
                    </a:lnTo>
                    <a:lnTo>
                      <a:pt x="7131" y="18054"/>
                    </a:lnTo>
                    <a:lnTo>
                      <a:pt x="7146" y="17984"/>
                    </a:lnTo>
                    <a:lnTo>
                      <a:pt x="7161" y="17914"/>
                    </a:lnTo>
                    <a:lnTo>
                      <a:pt x="7175" y="17842"/>
                    </a:lnTo>
                    <a:lnTo>
                      <a:pt x="7190" y="17770"/>
                    </a:lnTo>
                    <a:lnTo>
                      <a:pt x="7205" y="17696"/>
                    </a:lnTo>
                    <a:lnTo>
                      <a:pt x="7220" y="17623"/>
                    </a:lnTo>
                    <a:lnTo>
                      <a:pt x="7235" y="17549"/>
                    </a:lnTo>
                    <a:lnTo>
                      <a:pt x="7250" y="17473"/>
                    </a:lnTo>
                    <a:lnTo>
                      <a:pt x="7265" y="17397"/>
                    </a:lnTo>
                    <a:lnTo>
                      <a:pt x="7280" y="17321"/>
                    </a:lnTo>
                    <a:lnTo>
                      <a:pt x="7295" y="17243"/>
                    </a:lnTo>
                    <a:lnTo>
                      <a:pt x="7310" y="17165"/>
                    </a:lnTo>
                    <a:lnTo>
                      <a:pt x="7325" y="17087"/>
                    </a:lnTo>
                    <a:lnTo>
                      <a:pt x="7340" y="17008"/>
                    </a:lnTo>
                    <a:lnTo>
                      <a:pt x="7356" y="16926"/>
                    </a:lnTo>
                    <a:lnTo>
                      <a:pt x="7371" y="16847"/>
                    </a:lnTo>
                    <a:lnTo>
                      <a:pt x="7386" y="16765"/>
                    </a:lnTo>
                    <a:lnTo>
                      <a:pt x="7401" y="16683"/>
                    </a:lnTo>
                    <a:lnTo>
                      <a:pt x="7416" y="16600"/>
                    </a:lnTo>
                    <a:lnTo>
                      <a:pt x="7431" y="16517"/>
                    </a:lnTo>
                    <a:lnTo>
                      <a:pt x="7446" y="16434"/>
                    </a:lnTo>
                    <a:lnTo>
                      <a:pt x="7461" y="16350"/>
                    </a:lnTo>
                    <a:lnTo>
                      <a:pt x="7476" y="16265"/>
                    </a:lnTo>
                    <a:lnTo>
                      <a:pt x="7491" y="16179"/>
                    </a:lnTo>
                    <a:lnTo>
                      <a:pt x="7506" y="16093"/>
                    </a:lnTo>
                    <a:lnTo>
                      <a:pt x="7521" y="16006"/>
                    </a:lnTo>
                    <a:lnTo>
                      <a:pt x="7536" y="15918"/>
                    </a:lnTo>
                    <a:lnTo>
                      <a:pt x="7551" y="15830"/>
                    </a:lnTo>
                    <a:lnTo>
                      <a:pt x="7566" y="15742"/>
                    </a:lnTo>
                    <a:lnTo>
                      <a:pt x="7581" y="15654"/>
                    </a:lnTo>
                    <a:lnTo>
                      <a:pt x="7596" y="15564"/>
                    </a:lnTo>
                    <a:lnTo>
                      <a:pt x="7611" y="15474"/>
                    </a:lnTo>
                    <a:lnTo>
                      <a:pt x="7626" y="15384"/>
                    </a:lnTo>
                    <a:lnTo>
                      <a:pt x="7641" y="15292"/>
                    </a:lnTo>
                    <a:lnTo>
                      <a:pt x="7656" y="15201"/>
                    </a:lnTo>
                    <a:lnTo>
                      <a:pt x="7671" y="15109"/>
                    </a:lnTo>
                    <a:lnTo>
                      <a:pt x="7686" y="15016"/>
                    </a:lnTo>
                    <a:lnTo>
                      <a:pt x="7701" y="14923"/>
                    </a:lnTo>
                    <a:lnTo>
                      <a:pt x="7716" y="14830"/>
                    </a:lnTo>
                    <a:lnTo>
                      <a:pt x="7731" y="14736"/>
                    </a:lnTo>
                    <a:lnTo>
                      <a:pt x="7746" y="14642"/>
                    </a:lnTo>
                    <a:lnTo>
                      <a:pt x="7761" y="14547"/>
                    </a:lnTo>
                    <a:lnTo>
                      <a:pt x="7776" y="14452"/>
                    </a:lnTo>
                    <a:lnTo>
                      <a:pt x="7791" y="14357"/>
                    </a:lnTo>
                    <a:lnTo>
                      <a:pt x="7806" y="14262"/>
                    </a:lnTo>
                    <a:lnTo>
                      <a:pt x="7821" y="14165"/>
                    </a:lnTo>
                    <a:lnTo>
                      <a:pt x="7836" y="14069"/>
                    </a:lnTo>
                    <a:lnTo>
                      <a:pt x="7851" y="13972"/>
                    </a:lnTo>
                    <a:lnTo>
                      <a:pt x="7866" y="13874"/>
                    </a:lnTo>
                    <a:lnTo>
                      <a:pt x="7881" y="13777"/>
                    </a:lnTo>
                    <a:lnTo>
                      <a:pt x="7896" y="13678"/>
                    </a:lnTo>
                    <a:lnTo>
                      <a:pt x="7911" y="13580"/>
                    </a:lnTo>
                    <a:lnTo>
                      <a:pt x="7926" y="13481"/>
                    </a:lnTo>
                    <a:lnTo>
                      <a:pt x="7941" y="13382"/>
                    </a:lnTo>
                    <a:lnTo>
                      <a:pt x="7956" y="13283"/>
                    </a:lnTo>
                    <a:lnTo>
                      <a:pt x="7971" y="13183"/>
                    </a:lnTo>
                    <a:lnTo>
                      <a:pt x="7986" y="13084"/>
                    </a:lnTo>
                    <a:lnTo>
                      <a:pt x="8001" y="12983"/>
                    </a:lnTo>
                    <a:lnTo>
                      <a:pt x="8016" y="12883"/>
                    </a:lnTo>
                    <a:lnTo>
                      <a:pt x="8032" y="12781"/>
                    </a:lnTo>
                    <a:lnTo>
                      <a:pt x="8047" y="12682"/>
                    </a:lnTo>
                    <a:lnTo>
                      <a:pt x="8062" y="12581"/>
                    </a:lnTo>
                    <a:lnTo>
                      <a:pt x="8076" y="12480"/>
                    </a:lnTo>
                    <a:lnTo>
                      <a:pt x="8092" y="12378"/>
                    </a:lnTo>
                    <a:lnTo>
                      <a:pt x="8106" y="12277"/>
                    </a:lnTo>
                    <a:lnTo>
                      <a:pt x="8121" y="12175"/>
                    </a:lnTo>
                    <a:lnTo>
                      <a:pt x="8136" y="12073"/>
                    </a:lnTo>
                    <a:lnTo>
                      <a:pt x="8151" y="11971"/>
                    </a:lnTo>
                    <a:lnTo>
                      <a:pt x="8166" y="11868"/>
                    </a:lnTo>
                    <a:lnTo>
                      <a:pt x="8181" y="11766"/>
                    </a:lnTo>
                    <a:lnTo>
                      <a:pt x="8196" y="11663"/>
                    </a:lnTo>
                    <a:lnTo>
                      <a:pt x="8211" y="11560"/>
                    </a:lnTo>
                    <a:lnTo>
                      <a:pt x="8226" y="11458"/>
                    </a:lnTo>
                    <a:lnTo>
                      <a:pt x="8241" y="11355"/>
                    </a:lnTo>
                    <a:lnTo>
                      <a:pt x="8256" y="11251"/>
                    </a:lnTo>
                    <a:lnTo>
                      <a:pt x="8271" y="11148"/>
                    </a:lnTo>
                    <a:lnTo>
                      <a:pt x="8286" y="11045"/>
                    </a:lnTo>
                    <a:lnTo>
                      <a:pt x="8301" y="10942"/>
                    </a:lnTo>
                    <a:lnTo>
                      <a:pt x="8316" y="10838"/>
                    </a:lnTo>
                    <a:lnTo>
                      <a:pt x="8331" y="10735"/>
                    </a:lnTo>
                    <a:lnTo>
                      <a:pt x="8346" y="10631"/>
                    </a:lnTo>
                    <a:lnTo>
                      <a:pt x="8361" y="10528"/>
                    </a:lnTo>
                    <a:lnTo>
                      <a:pt x="8376" y="10425"/>
                    </a:lnTo>
                    <a:lnTo>
                      <a:pt x="8391" y="10321"/>
                    </a:lnTo>
                    <a:lnTo>
                      <a:pt x="8406" y="10218"/>
                    </a:lnTo>
                    <a:lnTo>
                      <a:pt x="8421" y="10114"/>
                    </a:lnTo>
                    <a:lnTo>
                      <a:pt x="8436" y="10011"/>
                    </a:lnTo>
                    <a:lnTo>
                      <a:pt x="8451" y="9907"/>
                    </a:lnTo>
                    <a:lnTo>
                      <a:pt x="8466" y="9804"/>
                    </a:lnTo>
                    <a:lnTo>
                      <a:pt x="8481" y="9701"/>
                    </a:lnTo>
                    <a:lnTo>
                      <a:pt x="8496" y="9598"/>
                    </a:lnTo>
                    <a:lnTo>
                      <a:pt x="8511" y="9495"/>
                    </a:lnTo>
                    <a:lnTo>
                      <a:pt x="8526" y="9392"/>
                    </a:lnTo>
                    <a:lnTo>
                      <a:pt x="8541" y="9289"/>
                    </a:lnTo>
                    <a:lnTo>
                      <a:pt x="8556" y="9186"/>
                    </a:lnTo>
                    <a:lnTo>
                      <a:pt x="8571" y="9083"/>
                    </a:lnTo>
                    <a:lnTo>
                      <a:pt x="8586" y="8981"/>
                    </a:lnTo>
                    <a:lnTo>
                      <a:pt x="8601" y="8878"/>
                    </a:lnTo>
                    <a:lnTo>
                      <a:pt x="8616" y="8776"/>
                    </a:lnTo>
                    <a:lnTo>
                      <a:pt x="8631" y="8674"/>
                    </a:lnTo>
                    <a:lnTo>
                      <a:pt x="8646" y="8572"/>
                    </a:lnTo>
                    <a:lnTo>
                      <a:pt x="8662" y="8470"/>
                    </a:lnTo>
                    <a:lnTo>
                      <a:pt x="8676" y="8369"/>
                    </a:lnTo>
                    <a:lnTo>
                      <a:pt x="8692" y="8267"/>
                    </a:lnTo>
                    <a:lnTo>
                      <a:pt x="8708" y="8165"/>
                    </a:lnTo>
                    <a:lnTo>
                      <a:pt x="8723" y="8065"/>
                    </a:lnTo>
                    <a:lnTo>
                      <a:pt x="8738" y="7964"/>
                    </a:lnTo>
                    <a:lnTo>
                      <a:pt x="8753" y="7864"/>
                    </a:lnTo>
                    <a:lnTo>
                      <a:pt x="8768" y="7764"/>
                    </a:lnTo>
                    <a:lnTo>
                      <a:pt x="8783" y="7664"/>
                    </a:lnTo>
                    <a:lnTo>
                      <a:pt x="8798" y="7564"/>
                    </a:lnTo>
                    <a:lnTo>
                      <a:pt x="8813" y="7465"/>
                    </a:lnTo>
                    <a:lnTo>
                      <a:pt x="8828" y="7366"/>
                    </a:lnTo>
                    <a:lnTo>
                      <a:pt x="8843" y="7267"/>
                    </a:lnTo>
                    <a:lnTo>
                      <a:pt x="8858" y="7169"/>
                    </a:lnTo>
                    <a:lnTo>
                      <a:pt x="8873" y="7071"/>
                    </a:lnTo>
                    <a:lnTo>
                      <a:pt x="8888" y="6973"/>
                    </a:lnTo>
                    <a:lnTo>
                      <a:pt x="8903" y="6876"/>
                    </a:lnTo>
                    <a:lnTo>
                      <a:pt x="8918" y="6779"/>
                    </a:lnTo>
                    <a:lnTo>
                      <a:pt x="8933" y="6682"/>
                    </a:lnTo>
                    <a:lnTo>
                      <a:pt x="8948" y="6586"/>
                    </a:lnTo>
                    <a:lnTo>
                      <a:pt x="8963" y="6490"/>
                    </a:lnTo>
                    <a:lnTo>
                      <a:pt x="8978" y="6394"/>
                    </a:lnTo>
                    <a:lnTo>
                      <a:pt x="8993" y="6299"/>
                    </a:lnTo>
                    <a:lnTo>
                      <a:pt x="9008" y="6204"/>
                    </a:lnTo>
                    <a:lnTo>
                      <a:pt x="9023" y="6110"/>
                    </a:lnTo>
                    <a:lnTo>
                      <a:pt x="9038" y="6016"/>
                    </a:lnTo>
                    <a:lnTo>
                      <a:pt x="9053" y="5923"/>
                    </a:lnTo>
                    <a:lnTo>
                      <a:pt x="9068" y="5830"/>
                    </a:lnTo>
                    <a:lnTo>
                      <a:pt x="9083" y="5737"/>
                    </a:lnTo>
                    <a:lnTo>
                      <a:pt x="9098" y="5645"/>
                    </a:lnTo>
                    <a:lnTo>
                      <a:pt x="9113" y="5554"/>
                    </a:lnTo>
                    <a:lnTo>
                      <a:pt x="9128" y="5463"/>
                    </a:lnTo>
                    <a:lnTo>
                      <a:pt x="9143" y="5372"/>
                    </a:lnTo>
                    <a:lnTo>
                      <a:pt x="9158" y="5282"/>
                    </a:lnTo>
                    <a:lnTo>
                      <a:pt x="9173" y="5193"/>
                    </a:lnTo>
                    <a:lnTo>
                      <a:pt x="9188" y="5104"/>
                    </a:lnTo>
                    <a:lnTo>
                      <a:pt x="9203" y="5015"/>
                    </a:lnTo>
                    <a:lnTo>
                      <a:pt x="9218" y="4926"/>
                    </a:lnTo>
                    <a:lnTo>
                      <a:pt x="9233" y="4839"/>
                    </a:lnTo>
                    <a:lnTo>
                      <a:pt x="9248" y="4752"/>
                    </a:lnTo>
                    <a:lnTo>
                      <a:pt x="9263" y="4666"/>
                    </a:lnTo>
                    <a:lnTo>
                      <a:pt x="9278" y="4580"/>
                    </a:lnTo>
                    <a:lnTo>
                      <a:pt x="9293" y="4495"/>
                    </a:lnTo>
                    <a:lnTo>
                      <a:pt x="9308" y="4411"/>
                    </a:lnTo>
                    <a:lnTo>
                      <a:pt x="9323" y="4327"/>
                    </a:lnTo>
                    <a:lnTo>
                      <a:pt x="9338" y="4243"/>
                    </a:lnTo>
                    <a:lnTo>
                      <a:pt x="9353" y="4160"/>
                    </a:lnTo>
                    <a:lnTo>
                      <a:pt x="9368" y="4078"/>
                    </a:lnTo>
                    <a:lnTo>
                      <a:pt x="9384" y="3995"/>
                    </a:lnTo>
                    <a:lnTo>
                      <a:pt x="9399" y="3916"/>
                    </a:lnTo>
                    <a:lnTo>
                      <a:pt x="9414" y="3836"/>
                    </a:lnTo>
                    <a:lnTo>
                      <a:pt x="9429" y="3756"/>
                    </a:lnTo>
                    <a:lnTo>
                      <a:pt x="9444" y="3677"/>
                    </a:lnTo>
                    <a:lnTo>
                      <a:pt x="9459" y="3598"/>
                    </a:lnTo>
                    <a:lnTo>
                      <a:pt x="9474" y="3521"/>
                    </a:lnTo>
                    <a:lnTo>
                      <a:pt x="9489" y="3444"/>
                    </a:lnTo>
                    <a:lnTo>
                      <a:pt x="9504" y="3368"/>
                    </a:lnTo>
                    <a:lnTo>
                      <a:pt x="9519" y="3293"/>
                    </a:lnTo>
                    <a:lnTo>
                      <a:pt x="9534" y="3218"/>
                    </a:lnTo>
                    <a:lnTo>
                      <a:pt x="9549" y="3143"/>
                    </a:lnTo>
                    <a:lnTo>
                      <a:pt x="9564" y="3070"/>
                    </a:lnTo>
                    <a:lnTo>
                      <a:pt x="9579" y="2998"/>
                    </a:lnTo>
                    <a:lnTo>
                      <a:pt x="9594" y="2926"/>
                    </a:lnTo>
                    <a:lnTo>
                      <a:pt x="9610" y="2855"/>
                    </a:lnTo>
                    <a:lnTo>
                      <a:pt x="9625" y="2784"/>
                    </a:lnTo>
                    <a:lnTo>
                      <a:pt x="9640" y="2714"/>
                    </a:lnTo>
                    <a:lnTo>
                      <a:pt x="9655" y="2646"/>
                    </a:lnTo>
                    <a:lnTo>
                      <a:pt x="9670" y="2578"/>
                    </a:lnTo>
                    <a:lnTo>
                      <a:pt x="9685" y="2510"/>
                    </a:lnTo>
                    <a:lnTo>
                      <a:pt x="9700" y="2444"/>
                    </a:lnTo>
                    <a:lnTo>
                      <a:pt x="9715" y="2378"/>
                    </a:lnTo>
                    <a:lnTo>
                      <a:pt x="9730" y="2313"/>
                    </a:lnTo>
                    <a:lnTo>
                      <a:pt x="9745" y="2249"/>
                    </a:lnTo>
                    <a:lnTo>
                      <a:pt x="9760" y="2186"/>
                    </a:lnTo>
                    <a:lnTo>
                      <a:pt x="9775" y="2123"/>
                    </a:lnTo>
                    <a:lnTo>
                      <a:pt x="9790" y="2062"/>
                    </a:lnTo>
                    <a:lnTo>
                      <a:pt x="9805" y="2001"/>
                    </a:lnTo>
                    <a:lnTo>
                      <a:pt x="9820" y="1941"/>
                    </a:lnTo>
                    <a:lnTo>
                      <a:pt x="9835" y="1882"/>
                    </a:lnTo>
                    <a:lnTo>
                      <a:pt x="9851" y="1823"/>
                    </a:lnTo>
                    <a:lnTo>
                      <a:pt x="9866" y="1766"/>
                    </a:lnTo>
                    <a:lnTo>
                      <a:pt x="9881" y="1709"/>
                    </a:lnTo>
                    <a:lnTo>
                      <a:pt x="9896" y="1653"/>
                    </a:lnTo>
                    <a:lnTo>
                      <a:pt x="9911" y="1598"/>
                    </a:lnTo>
                    <a:lnTo>
                      <a:pt x="9926" y="1544"/>
                    </a:lnTo>
                    <a:lnTo>
                      <a:pt x="9941" y="1491"/>
                    </a:lnTo>
                    <a:lnTo>
                      <a:pt x="9956" y="1439"/>
                    </a:lnTo>
                    <a:lnTo>
                      <a:pt x="9971" y="1387"/>
                    </a:lnTo>
                    <a:lnTo>
                      <a:pt x="9987" y="1337"/>
                    </a:lnTo>
                    <a:lnTo>
                      <a:pt x="10002" y="1287"/>
                    </a:lnTo>
                    <a:cubicBezTo>
                      <a:pt x="10017" y="1237"/>
                      <a:pt x="10071" y="1208"/>
                      <a:pt x="10122" y="1224"/>
                    </a:cubicBezTo>
                    <a:cubicBezTo>
                      <a:pt x="10172" y="1239"/>
                      <a:pt x="10201" y="1293"/>
                      <a:pt x="10185" y="1344"/>
                    </a:cubicBezTo>
                    <a:lnTo>
                      <a:pt x="10170" y="1392"/>
                    </a:lnTo>
                    <a:lnTo>
                      <a:pt x="10156" y="1442"/>
                    </a:lnTo>
                    <a:lnTo>
                      <a:pt x="10141" y="1492"/>
                    </a:lnTo>
                    <a:lnTo>
                      <a:pt x="10126" y="1544"/>
                    </a:lnTo>
                    <a:lnTo>
                      <a:pt x="10111" y="1597"/>
                    </a:lnTo>
                    <a:lnTo>
                      <a:pt x="10096" y="1649"/>
                    </a:lnTo>
                    <a:lnTo>
                      <a:pt x="10081" y="1704"/>
                    </a:lnTo>
                    <a:lnTo>
                      <a:pt x="10066" y="1758"/>
                    </a:lnTo>
                    <a:lnTo>
                      <a:pt x="10051" y="1815"/>
                    </a:lnTo>
                    <a:lnTo>
                      <a:pt x="10036" y="1872"/>
                    </a:lnTo>
                    <a:lnTo>
                      <a:pt x="10022" y="1929"/>
                    </a:lnTo>
                    <a:lnTo>
                      <a:pt x="10007" y="1988"/>
                    </a:lnTo>
                    <a:lnTo>
                      <a:pt x="9992" y="2046"/>
                    </a:lnTo>
                    <a:lnTo>
                      <a:pt x="9977" y="2107"/>
                    </a:lnTo>
                    <a:lnTo>
                      <a:pt x="9962" y="2168"/>
                    </a:lnTo>
                    <a:lnTo>
                      <a:pt x="9947" y="2231"/>
                    </a:lnTo>
                    <a:lnTo>
                      <a:pt x="9932" y="2294"/>
                    </a:lnTo>
                    <a:lnTo>
                      <a:pt x="9917" y="2356"/>
                    </a:lnTo>
                    <a:lnTo>
                      <a:pt x="9902" y="2421"/>
                    </a:lnTo>
                    <a:lnTo>
                      <a:pt x="9887" y="2487"/>
                    </a:lnTo>
                    <a:lnTo>
                      <a:pt x="9872" y="2552"/>
                    </a:lnTo>
                    <a:lnTo>
                      <a:pt x="9857" y="2619"/>
                    </a:lnTo>
                    <a:lnTo>
                      <a:pt x="9842" y="2687"/>
                    </a:lnTo>
                    <a:lnTo>
                      <a:pt x="9827" y="2755"/>
                    </a:lnTo>
                    <a:lnTo>
                      <a:pt x="9812" y="2825"/>
                    </a:lnTo>
                    <a:lnTo>
                      <a:pt x="9797" y="2894"/>
                    </a:lnTo>
                    <a:lnTo>
                      <a:pt x="9782" y="2965"/>
                    </a:lnTo>
                    <a:lnTo>
                      <a:pt x="9767" y="3037"/>
                    </a:lnTo>
                    <a:lnTo>
                      <a:pt x="9753" y="3109"/>
                    </a:lnTo>
                    <a:lnTo>
                      <a:pt x="9738" y="3182"/>
                    </a:lnTo>
                    <a:lnTo>
                      <a:pt x="9723" y="3255"/>
                    </a:lnTo>
                    <a:lnTo>
                      <a:pt x="9708" y="3330"/>
                    </a:lnTo>
                    <a:lnTo>
                      <a:pt x="9693" y="3405"/>
                    </a:lnTo>
                    <a:lnTo>
                      <a:pt x="9678" y="3481"/>
                    </a:lnTo>
                    <a:lnTo>
                      <a:pt x="9663" y="3558"/>
                    </a:lnTo>
                    <a:lnTo>
                      <a:pt x="9648" y="3635"/>
                    </a:lnTo>
                    <a:lnTo>
                      <a:pt x="9633" y="3712"/>
                    </a:lnTo>
                    <a:lnTo>
                      <a:pt x="9618" y="3791"/>
                    </a:lnTo>
                    <a:lnTo>
                      <a:pt x="9603" y="3871"/>
                    </a:lnTo>
                    <a:lnTo>
                      <a:pt x="9588" y="3951"/>
                    </a:lnTo>
                    <a:lnTo>
                      <a:pt x="9573" y="4032"/>
                    </a:lnTo>
                    <a:lnTo>
                      <a:pt x="9557" y="4113"/>
                    </a:lnTo>
                    <a:lnTo>
                      <a:pt x="9542" y="4195"/>
                    </a:lnTo>
                    <a:lnTo>
                      <a:pt x="9527" y="4276"/>
                    </a:lnTo>
                    <a:lnTo>
                      <a:pt x="9512" y="4360"/>
                    </a:lnTo>
                    <a:lnTo>
                      <a:pt x="9497" y="4444"/>
                    </a:lnTo>
                    <a:lnTo>
                      <a:pt x="9482" y="4528"/>
                    </a:lnTo>
                    <a:lnTo>
                      <a:pt x="9467" y="4613"/>
                    </a:lnTo>
                    <a:lnTo>
                      <a:pt x="9452" y="4699"/>
                    </a:lnTo>
                    <a:lnTo>
                      <a:pt x="9437" y="4785"/>
                    </a:lnTo>
                    <a:lnTo>
                      <a:pt x="9422" y="4872"/>
                    </a:lnTo>
                    <a:lnTo>
                      <a:pt x="9407" y="4959"/>
                    </a:lnTo>
                    <a:lnTo>
                      <a:pt x="9392" y="5046"/>
                    </a:lnTo>
                    <a:lnTo>
                      <a:pt x="9377" y="5135"/>
                    </a:lnTo>
                    <a:lnTo>
                      <a:pt x="9362" y="5224"/>
                    </a:lnTo>
                    <a:lnTo>
                      <a:pt x="9347" y="5313"/>
                    </a:lnTo>
                    <a:lnTo>
                      <a:pt x="9332" y="5403"/>
                    </a:lnTo>
                    <a:lnTo>
                      <a:pt x="9317" y="5494"/>
                    </a:lnTo>
                    <a:lnTo>
                      <a:pt x="9302" y="5585"/>
                    </a:lnTo>
                    <a:lnTo>
                      <a:pt x="9287" y="5676"/>
                    </a:lnTo>
                    <a:lnTo>
                      <a:pt x="9272" y="5768"/>
                    </a:lnTo>
                    <a:lnTo>
                      <a:pt x="9257" y="5861"/>
                    </a:lnTo>
                    <a:lnTo>
                      <a:pt x="9242" y="5954"/>
                    </a:lnTo>
                    <a:lnTo>
                      <a:pt x="9227" y="6047"/>
                    </a:lnTo>
                    <a:lnTo>
                      <a:pt x="9212" y="6141"/>
                    </a:lnTo>
                    <a:lnTo>
                      <a:pt x="9197" y="6234"/>
                    </a:lnTo>
                    <a:lnTo>
                      <a:pt x="9182" y="6329"/>
                    </a:lnTo>
                    <a:lnTo>
                      <a:pt x="9167" y="6424"/>
                    </a:lnTo>
                    <a:lnTo>
                      <a:pt x="9152" y="6519"/>
                    </a:lnTo>
                    <a:lnTo>
                      <a:pt x="9137" y="6615"/>
                    </a:lnTo>
                    <a:lnTo>
                      <a:pt x="9122" y="6711"/>
                    </a:lnTo>
                    <a:lnTo>
                      <a:pt x="9107" y="6808"/>
                    </a:lnTo>
                    <a:lnTo>
                      <a:pt x="9092" y="6905"/>
                    </a:lnTo>
                    <a:lnTo>
                      <a:pt x="9077" y="7002"/>
                    </a:lnTo>
                    <a:lnTo>
                      <a:pt x="9062" y="7100"/>
                    </a:lnTo>
                    <a:lnTo>
                      <a:pt x="9047" y="7198"/>
                    </a:lnTo>
                    <a:lnTo>
                      <a:pt x="9032" y="7296"/>
                    </a:lnTo>
                    <a:lnTo>
                      <a:pt x="9017" y="7395"/>
                    </a:lnTo>
                    <a:lnTo>
                      <a:pt x="9002" y="7494"/>
                    </a:lnTo>
                    <a:lnTo>
                      <a:pt x="8987" y="7593"/>
                    </a:lnTo>
                    <a:lnTo>
                      <a:pt x="8972" y="7693"/>
                    </a:lnTo>
                    <a:lnTo>
                      <a:pt x="8957" y="7793"/>
                    </a:lnTo>
                    <a:lnTo>
                      <a:pt x="8942" y="7893"/>
                    </a:lnTo>
                    <a:lnTo>
                      <a:pt x="8927" y="7993"/>
                    </a:lnTo>
                    <a:lnTo>
                      <a:pt x="8912" y="8094"/>
                    </a:lnTo>
                    <a:lnTo>
                      <a:pt x="8897" y="8195"/>
                    </a:lnTo>
                    <a:lnTo>
                      <a:pt x="8881" y="8296"/>
                    </a:lnTo>
                    <a:lnTo>
                      <a:pt x="8866" y="8396"/>
                    </a:lnTo>
                    <a:lnTo>
                      <a:pt x="8851" y="8499"/>
                    </a:lnTo>
                    <a:lnTo>
                      <a:pt x="8836" y="8599"/>
                    </a:lnTo>
                    <a:lnTo>
                      <a:pt x="8821" y="8701"/>
                    </a:lnTo>
                    <a:lnTo>
                      <a:pt x="8806" y="8803"/>
                    </a:lnTo>
                    <a:lnTo>
                      <a:pt x="8791" y="8905"/>
                    </a:lnTo>
                    <a:lnTo>
                      <a:pt x="8776" y="9008"/>
                    </a:lnTo>
                    <a:lnTo>
                      <a:pt x="8761" y="9110"/>
                    </a:lnTo>
                    <a:lnTo>
                      <a:pt x="8746" y="9213"/>
                    </a:lnTo>
                    <a:lnTo>
                      <a:pt x="8731" y="9316"/>
                    </a:lnTo>
                    <a:lnTo>
                      <a:pt x="8716" y="9419"/>
                    </a:lnTo>
                    <a:lnTo>
                      <a:pt x="8701" y="9522"/>
                    </a:lnTo>
                    <a:lnTo>
                      <a:pt x="8686" y="9625"/>
                    </a:lnTo>
                    <a:lnTo>
                      <a:pt x="8671" y="9728"/>
                    </a:lnTo>
                    <a:lnTo>
                      <a:pt x="8656" y="9831"/>
                    </a:lnTo>
                    <a:lnTo>
                      <a:pt x="8641" y="9934"/>
                    </a:lnTo>
                    <a:lnTo>
                      <a:pt x="8626" y="10038"/>
                    </a:lnTo>
                    <a:lnTo>
                      <a:pt x="8611" y="10141"/>
                    </a:lnTo>
                    <a:lnTo>
                      <a:pt x="8596" y="10245"/>
                    </a:lnTo>
                    <a:lnTo>
                      <a:pt x="8581" y="10348"/>
                    </a:lnTo>
                    <a:lnTo>
                      <a:pt x="8566" y="10452"/>
                    </a:lnTo>
                    <a:lnTo>
                      <a:pt x="8551" y="10555"/>
                    </a:lnTo>
                    <a:lnTo>
                      <a:pt x="8536" y="10658"/>
                    </a:lnTo>
                    <a:lnTo>
                      <a:pt x="8521" y="10762"/>
                    </a:lnTo>
                    <a:lnTo>
                      <a:pt x="8506" y="10865"/>
                    </a:lnTo>
                    <a:lnTo>
                      <a:pt x="8491" y="10969"/>
                    </a:lnTo>
                    <a:lnTo>
                      <a:pt x="8476" y="11072"/>
                    </a:lnTo>
                    <a:lnTo>
                      <a:pt x="8461" y="11175"/>
                    </a:lnTo>
                    <a:lnTo>
                      <a:pt x="8446" y="11278"/>
                    </a:lnTo>
                    <a:lnTo>
                      <a:pt x="8431" y="11382"/>
                    </a:lnTo>
                    <a:lnTo>
                      <a:pt x="8416" y="11485"/>
                    </a:lnTo>
                    <a:lnTo>
                      <a:pt x="8401" y="11587"/>
                    </a:lnTo>
                    <a:lnTo>
                      <a:pt x="8386" y="11690"/>
                    </a:lnTo>
                    <a:lnTo>
                      <a:pt x="8371" y="11793"/>
                    </a:lnTo>
                    <a:lnTo>
                      <a:pt x="8356" y="11895"/>
                    </a:lnTo>
                    <a:lnTo>
                      <a:pt x="8341" y="11998"/>
                    </a:lnTo>
                    <a:lnTo>
                      <a:pt x="8326" y="12100"/>
                    </a:lnTo>
                    <a:lnTo>
                      <a:pt x="8311" y="12202"/>
                    </a:lnTo>
                    <a:lnTo>
                      <a:pt x="8296" y="12304"/>
                    </a:lnTo>
                    <a:lnTo>
                      <a:pt x="8281" y="12407"/>
                    </a:lnTo>
                    <a:lnTo>
                      <a:pt x="8266" y="12507"/>
                    </a:lnTo>
                    <a:lnTo>
                      <a:pt x="8251" y="12610"/>
                    </a:lnTo>
                    <a:lnTo>
                      <a:pt x="8236" y="12711"/>
                    </a:lnTo>
                    <a:lnTo>
                      <a:pt x="8221" y="12811"/>
                    </a:lnTo>
                    <a:lnTo>
                      <a:pt x="8205" y="12912"/>
                    </a:lnTo>
                    <a:lnTo>
                      <a:pt x="8190" y="13012"/>
                    </a:lnTo>
                    <a:lnTo>
                      <a:pt x="8175" y="13113"/>
                    </a:lnTo>
                    <a:lnTo>
                      <a:pt x="8160" y="13212"/>
                    </a:lnTo>
                    <a:lnTo>
                      <a:pt x="8145" y="13312"/>
                    </a:lnTo>
                    <a:lnTo>
                      <a:pt x="8130" y="13411"/>
                    </a:lnTo>
                    <a:lnTo>
                      <a:pt x="8115" y="13510"/>
                    </a:lnTo>
                    <a:lnTo>
                      <a:pt x="8100" y="13609"/>
                    </a:lnTo>
                    <a:lnTo>
                      <a:pt x="8085" y="13707"/>
                    </a:lnTo>
                    <a:lnTo>
                      <a:pt x="8070" y="13806"/>
                    </a:lnTo>
                    <a:lnTo>
                      <a:pt x="8055" y="13903"/>
                    </a:lnTo>
                    <a:lnTo>
                      <a:pt x="8040" y="14001"/>
                    </a:lnTo>
                    <a:lnTo>
                      <a:pt x="8025" y="14098"/>
                    </a:lnTo>
                    <a:lnTo>
                      <a:pt x="8010" y="14194"/>
                    </a:lnTo>
                    <a:lnTo>
                      <a:pt x="7995" y="14291"/>
                    </a:lnTo>
                    <a:lnTo>
                      <a:pt x="7980" y="14387"/>
                    </a:lnTo>
                    <a:lnTo>
                      <a:pt x="7965" y="14482"/>
                    </a:lnTo>
                    <a:lnTo>
                      <a:pt x="7950" y="14577"/>
                    </a:lnTo>
                    <a:lnTo>
                      <a:pt x="7935" y="14673"/>
                    </a:lnTo>
                    <a:lnTo>
                      <a:pt x="7920" y="14767"/>
                    </a:lnTo>
                    <a:lnTo>
                      <a:pt x="7905" y="14861"/>
                    </a:lnTo>
                    <a:lnTo>
                      <a:pt x="7890" y="14954"/>
                    </a:lnTo>
                    <a:lnTo>
                      <a:pt x="7875" y="15047"/>
                    </a:lnTo>
                    <a:lnTo>
                      <a:pt x="7860" y="15140"/>
                    </a:lnTo>
                    <a:lnTo>
                      <a:pt x="7845" y="15232"/>
                    </a:lnTo>
                    <a:lnTo>
                      <a:pt x="7830" y="15323"/>
                    </a:lnTo>
                    <a:lnTo>
                      <a:pt x="7815" y="15415"/>
                    </a:lnTo>
                    <a:lnTo>
                      <a:pt x="7800" y="15505"/>
                    </a:lnTo>
                    <a:lnTo>
                      <a:pt x="7785" y="15595"/>
                    </a:lnTo>
                    <a:lnTo>
                      <a:pt x="7770" y="15685"/>
                    </a:lnTo>
                    <a:lnTo>
                      <a:pt x="7755" y="15775"/>
                    </a:lnTo>
                    <a:lnTo>
                      <a:pt x="7740" y="15863"/>
                    </a:lnTo>
                    <a:lnTo>
                      <a:pt x="7725" y="15951"/>
                    </a:lnTo>
                    <a:lnTo>
                      <a:pt x="7710" y="16039"/>
                    </a:lnTo>
                    <a:lnTo>
                      <a:pt x="7695" y="16126"/>
                    </a:lnTo>
                    <a:lnTo>
                      <a:pt x="7680" y="16212"/>
                    </a:lnTo>
                    <a:lnTo>
                      <a:pt x="7665" y="16298"/>
                    </a:lnTo>
                    <a:lnTo>
                      <a:pt x="7650" y="16383"/>
                    </a:lnTo>
                    <a:lnTo>
                      <a:pt x="7635" y="16467"/>
                    </a:lnTo>
                    <a:lnTo>
                      <a:pt x="7620" y="16552"/>
                    </a:lnTo>
                    <a:lnTo>
                      <a:pt x="7605" y="16635"/>
                    </a:lnTo>
                    <a:lnTo>
                      <a:pt x="7590" y="16718"/>
                    </a:lnTo>
                    <a:lnTo>
                      <a:pt x="7575" y="16800"/>
                    </a:lnTo>
                    <a:lnTo>
                      <a:pt x="7560" y="16882"/>
                    </a:lnTo>
                    <a:lnTo>
                      <a:pt x="7545" y="16963"/>
                    </a:lnTo>
                    <a:lnTo>
                      <a:pt x="7529" y="17043"/>
                    </a:lnTo>
                    <a:lnTo>
                      <a:pt x="7514" y="17122"/>
                    </a:lnTo>
                    <a:lnTo>
                      <a:pt x="7499" y="17202"/>
                    </a:lnTo>
                    <a:lnTo>
                      <a:pt x="7484" y="17280"/>
                    </a:lnTo>
                    <a:lnTo>
                      <a:pt x="7469" y="17358"/>
                    </a:lnTo>
                    <a:lnTo>
                      <a:pt x="7454" y="17434"/>
                    </a:lnTo>
                    <a:lnTo>
                      <a:pt x="7439" y="17510"/>
                    </a:lnTo>
                    <a:lnTo>
                      <a:pt x="7424" y="17586"/>
                    </a:lnTo>
                    <a:lnTo>
                      <a:pt x="7409" y="17662"/>
                    </a:lnTo>
                    <a:lnTo>
                      <a:pt x="7394" y="17735"/>
                    </a:lnTo>
                    <a:lnTo>
                      <a:pt x="7378" y="17809"/>
                    </a:lnTo>
                    <a:lnTo>
                      <a:pt x="7363" y="17881"/>
                    </a:lnTo>
                    <a:lnTo>
                      <a:pt x="7348" y="17953"/>
                    </a:lnTo>
                    <a:lnTo>
                      <a:pt x="7333" y="18025"/>
                    </a:lnTo>
                    <a:lnTo>
                      <a:pt x="7318" y="18095"/>
                    </a:lnTo>
                    <a:lnTo>
                      <a:pt x="7303" y="18165"/>
                    </a:lnTo>
                    <a:lnTo>
                      <a:pt x="7288" y="18233"/>
                    </a:lnTo>
                    <a:lnTo>
                      <a:pt x="7273" y="18301"/>
                    </a:lnTo>
                    <a:lnTo>
                      <a:pt x="7258" y="18368"/>
                    </a:lnTo>
                    <a:lnTo>
                      <a:pt x="7243" y="18436"/>
                    </a:lnTo>
                    <a:lnTo>
                      <a:pt x="7228" y="18501"/>
                    </a:lnTo>
                    <a:lnTo>
                      <a:pt x="7213" y="18566"/>
                    </a:lnTo>
                    <a:lnTo>
                      <a:pt x="7198" y="18631"/>
                    </a:lnTo>
                    <a:lnTo>
                      <a:pt x="7183" y="18694"/>
                    </a:lnTo>
                    <a:lnTo>
                      <a:pt x="7168" y="18756"/>
                    </a:lnTo>
                    <a:lnTo>
                      <a:pt x="7153" y="18818"/>
                    </a:lnTo>
                    <a:lnTo>
                      <a:pt x="7138" y="18880"/>
                    </a:lnTo>
                    <a:lnTo>
                      <a:pt x="7123" y="18939"/>
                    </a:lnTo>
                    <a:lnTo>
                      <a:pt x="7107" y="18999"/>
                    </a:lnTo>
                    <a:lnTo>
                      <a:pt x="7092" y="19057"/>
                    </a:lnTo>
                    <a:lnTo>
                      <a:pt x="7077" y="19115"/>
                    </a:lnTo>
                    <a:lnTo>
                      <a:pt x="7062" y="19171"/>
                    </a:lnTo>
                    <a:lnTo>
                      <a:pt x="7047" y="19228"/>
                    </a:lnTo>
                    <a:lnTo>
                      <a:pt x="7032" y="19282"/>
                    </a:lnTo>
                    <a:lnTo>
                      <a:pt x="7017" y="19337"/>
                    </a:lnTo>
                    <a:lnTo>
                      <a:pt x="7002" y="19390"/>
                    </a:lnTo>
                    <a:lnTo>
                      <a:pt x="6987" y="19443"/>
                    </a:lnTo>
                    <a:lnTo>
                      <a:pt x="6971" y="19494"/>
                    </a:lnTo>
                    <a:lnTo>
                      <a:pt x="6956" y="19545"/>
                    </a:lnTo>
                    <a:lnTo>
                      <a:pt x="6941" y="19594"/>
                    </a:lnTo>
                    <a:lnTo>
                      <a:pt x="6926" y="19644"/>
                    </a:lnTo>
                    <a:lnTo>
                      <a:pt x="6911" y="19691"/>
                    </a:lnTo>
                    <a:lnTo>
                      <a:pt x="6896" y="19739"/>
                    </a:lnTo>
                    <a:lnTo>
                      <a:pt x="6881" y="19784"/>
                    </a:lnTo>
                    <a:lnTo>
                      <a:pt x="6865" y="19831"/>
                    </a:lnTo>
                    <a:lnTo>
                      <a:pt x="6849" y="19875"/>
                    </a:lnTo>
                    <a:lnTo>
                      <a:pt x="6834" y="19917"/>
                    </a:lnTo>
                    <a:lnTo>
                      <a:pt x="6819" y="19959"/>
                    </a:lnTo>
                    <a:lnTo>
                      <a:pt x="6803" y="20001"/>
                    </a:lnTo>
                    <a:lnTo>
                      <a:pt x="6788" y="20042"/>
                    </a:lnTo>
                    <a:lnTo>
                      <a:pt x="6773" y="20082"/>
                    </a:lnTo>
                    <a:lnTo>
                      <a:pt x="6757" y="20121"/>
                    </a:lnTo>
                    <a:lnTo>
                      <a:pt x="6742" y="20158"/>
                    </a:lnTo>
                    <a:lnTo>
                      <a:pt x="6727" y="20195"/>
                    </a:lnTo>
                    <a:lnTo>
                      <a:pt x="6711" y="20231"/>
                    </a:lnTo>
                    <a:lnTo>
                      <a:pt x="6696" y="20265"/>
                    </a:lnTo>
                    <a:lnTo>
                      <a:pt x="6680" y="20301"/>
                    </a:lnTo>
                    <a:lnTo>
                      <a:pt x="6665" y="20334"/>
                    </a:lnTo>
                    <a:lnTo>
                      <a:pt x="6649" y="20366"/>
                    </a:lnTo>
                    <a:lnTo>
                      <a:pt x="6634" y="20398"/>
                    </a:lnTo>
                    <a:lnTo>
                      <a:pt x="6619" y="20427"/>
                    </a:lnTo>
                    <a:lnTo>
                      <a:pt x="6602" y="20458"/>
                    </a:lnTo>
                    <a:lnTo>
                      <a:pt x="6587" y="20486"/>
                    </a:lnTo>
                    <a:lnTo>
                      <a:pt x="6571" y="20514"/>
                    </a:lnTo>
                    <a:lnTo>
                      <a:pt x="6555" y="20540"/>
                    </a:lnTo>
                    <a:lnTo>
                      <a:pt x="6540" y="20564"/>
                    </a:lnTo>
                    <a:lnTo>
                      <a:pt x="6523" y="20592"/>
                    </a:lnTo>
                    <a:lnTo>
                      <a:pt x="6507" y="20615"/>
                    </a:lnTo>
                    <a:lnTo>
                      <a:pt x="6490" y="20638"/>
                    </a:lnTo>
                    <a:lnTo>
                      <a:pt x="6474" y="20660"/>
                    </a:lnTo>
                    <a:lnTo>
                      <a:pt x="6457" y="20681"/>
                    </a:lnTo>
                    <a:lnTo>
                      <a:pt x="6442" y="20699"/>
                    </a:lnTo>
                    <a:lnTo>
                      <a:pt x="6424" y="20721"/>
                    </a:lnTo>
                    <a:lnTo>
                      <a:pt x="6406" y="20739"/>
                    </a:lnTo>
                    <a:lnTo>
                      <a:pt x="6389" y="20757"/>
                    </a:lnTo>
                    <a:lnTo>
                      <a:pt x="6371" y="20773"/>
                    </a:lnTo>
                    <a:lnTo>
                      <a:pt x="6353" y="20788"/>
                    </a:lnTo>
                    <a:lnTo>
                      <a:pt x="6335" y="20803"/>
                    </a:lnTo>
                    <a:lnTo>
                      <a:pt x="6317" y="20816"/>
                    </a:lnTo>
                    <a:lnTo>
                      <a:pt x="6298" y="20829"/>
                    </a:lnTo>
                    <a:lnTo>
                      <a:pt x="6279" y="20840"/>
                    </a:lnTo>
                    <a:lnTo>
                      <a:pt x="6254" y="20853"/>
                    </a:lnTo>
                    <a:lnTo>
                      <a:pt x="6239" y="20859"/>
                    </a:lnTo>
                    <a:lnTo>
                      <a:pt x="6219" y="20867"/>
                    </a:lnTo>
                    <a:lnTo>
                      <a:pt x="6198" y="20873"/>
                    </a:lnTo>
                    <a:lnTo>
                      <a:pt x="6171" y="20880"/>
                    </a:lnTo>
                    <a:lnTo>
                      <a:pt x="6156" y="20882"/>
                    </a:lnTo>
                    <a:lnTo>
                      <a:pt x="6135" y="20884"/>
                    </a:lnTo>
                    <a:lnTo>
                      <a:pt x="6107" y="20885"/>
                    </a:lnTo>
                    <a:lnTo>
                      <a:pt x="6092" y="20884"/>
                    </a:lnTo>
                    <a:lnTo>
                      <a:pt x="6070" y="20883"/>
                    </a:lnTo>
                    <a:lnTo>
                      <a:pt x="6043" y="20878"/>
                    </a:lnTo>
                    <a:lnTo>
                      <a:pt x="6028" y="20874"/>
                    </a:lnTo>
                    <a:lnTo>
                      <a:pt x="6002" y="20867"/>
                    </a:lnTo>
                    <a:lnTo>
                      <a:pt x="5982" y="20858"/>
                    </a:lnTo>
                    <a:lnTo>
                      <a:pt x="5967" y="20851"/>
                    </a:lnTo>
                    <a:lnTo>
                      <a:pt x="5943" y="20840"/>
                    </a:lnTo>
                    <a:lnTo>
                      <a:pt x="5924" y="20828"/>
                    </a:lnTo>
                    <a:lnTo>
                      <a:pt x="5909" y="20818"/>
                    </a:lnTo>
                    <a:lnTo>
                      <a:pt x="5887" y="20803"/>
                    </a:lnTo>
                    <a:lnTo>
                      <a:pt x="5870" y="20789"/>
                    </a:lnTo>
                    <a:lnTo>
                      <a:pt x="5852" y="20774"/>
                    </a:lnTo>
                    <a:lnTo>
                      <a:pt x="5837" y="20760"/>
                    </a:lnTo>
                    <a:lnTo>
                      <a:pt x="5817" y="20741"/>
                    </a:lnTo>
                    <a:lnTo>
                      <a:pt x="5800" y="20723"/>
                    </a:lnTo>
                    <a:lnTo>
                      <a:pt x="5784" y="20704"/>
                    </a:lnTo>
                    <a:lnTo>
                      <a:pt x="5767" y="20684"/>
                    </a:lnTo>
                    <a:lnTo>
                      <a:pt x="5751" y="20663"/>
                    </a:lnTo>
                    <a:lnTo>
                      <a:pt x="5734" y="20641"/>
                    </a:lnTo>
                    <a:lnTo>
                      <a:pt x="5718" y="20619"/>
                    </a:lnTo>
                    <a:lnTo>
                      <a:pt x="5702" y="20595"/>
                    </a:lnTo>
                    <a:lnTo>
                      <a:pt x="5686" y="20570"/>
                    </a:lnTo>
                    <a:lnTo>
                      <a:pt x="5670" y="20545"/>
                    </a:lnTo>
                    <a:lnTo>
                      <a:pt x="5654" y="20518"/>
                    </a:lnTo>
                    <a:lnTo>
                      <a:pt x="5639" y="20491"/>
                    </a:lnTo>
                    <a:lnTo>
                      <a:pt x="5623" y="20463"/>
                    </a:lnTo>
                    <a:lnTo>
                      <a:pt x="5607" y="20434"/>
                    </a:lnTo>
                    <a:lnTo>
                      <a:pt x="5592" y="20403"/>
                    </a:lnTo>
                    <a:lnTo>
                      <a:pt x="5577" y="20373"/>
                    </a:lnTo>
                    <a:lnTo>
                      <a:pt x="5561" y="20341"/>
                    </a:lnTo>
                    <a:lnTo>
                      <a:pt x="5545" y="20308"/>
                    </a:lnTo>
                    <a:lnTo>
                      <a:pt x="5530" y="20274"/>
                    </a:lnTo>
                    <a:lnTo>
                      <a:pt x="5514" y="20239"/>
                    </a:lnTo>
                    <a:lnTo>
                      <a:pt x="5499" y="20203"/>
                    </a:lnTo>
                    <a:lnTo>
                      <a:pt x="5484" y="20167"/>
                    </a:lnTo>
                    <a:lnTo>
                      <a:pt x="5468" y="20129"/>
                    </a:lnTo>
                    <a:lnTo>
                      <a:pt x="5453" y="20091"/>
                    </a:lnTo>
                    <a:lnTo>
                      <a:pt x="5438" y="20051"/>
                    </a:lnTo>
                    <a:lnTo>
                      <a:pt x="5422" y="20010"/>
                    </a:lnTo>
                    <a:lnTo>
                      <a:pt x="5407" y="19969"/>
                    </a:lnTo>
                    <a:lnTo>
                      <a:pt x="5392" y="19927"/>
                    </a:lnTo>
                    <a:lnTo>
                      <a:pt x="5377" y="19884"/>
                    </a:lnTo>
                    <a:lnTo>
                      <a:pt x="5361" y="19840"/>
                    </a:lnTo>
                    <a:lnTo>
                      <a:pt x="5346" y="19795"/>
                    </a:lnTo>
                    <a:lnTo>
                      <a:pt x="5332" y="19751"/>
                    </a:lnTo>
                    <a:lnTo>
                      <a:pt x="5315" y="19702"/>
                    </a:lnTo>
                    <a:lnTo>
                      <a:pt x="5300" y="19654"/>
                    </a:lnTo>
                    <a:lnTo>
                      <a:pt x="5285" y="19606"/>
                    </a:lnTo>
                    <a:lnTo>
                      <a:pt x="5270" y="19556"/>
                    </a:lnTo>
                    <a:lnTo>
                      <a:pt x="5255" y="19506"/>
                    </a:lnTo>
                    <a:lnTo>
                      <a:pt x="5239" y="19455"/>
                    </a:lnTo>
                    <a:lnTo>
                      <a:pt x="5224" y="19403"/>
                    </a:lnTo>
                    <a:lnTo>
                      <a:pt x="5209" y="19350"/>
                    </a:lnTo>
                    <a:lnTo>
                      <a:pt x="5194" y="19296"/>
                    </a:lnTo>
                    <a:lnTo>
                      <a:pt x="5179" y="19241"/>
                    </a:lnTo>
                    <a:lnTo>
                      <a:pt x="5164" y="19185"/>
                    </a:lnTo>
                    <a:lnTo>
                      <a:pt x="5149" y="19129"/>
                    </a:lnTo>
                    <a:lnTo>
                      <a:pt x="5134" y="19072"/>
                    </a:lnTo>
                    <a:lnTo>
                      <a:pt x="5118" y="19013"/>
                    </a:lnTo>
                    <a:lnTo>
                      <a:pt x="5103" y="18954"/>
                    </a:lnTo>
                    <a:lnTo>
                      <a:pt x="5088" y="18894"/>
                    </a:lnTo>
                    <a:lnTo>
                      <a:pt x="5073" y="18833"/>
                    </a:lnTo>
                    <a:lnTo>
                      <a:pt x="5058" y="18772"/>
                    </a:lnTo>
                    <a:lnTo>
                      <a:pt x="5043" y="18710"/>
                    </a:lnTo>
                    <a:lnTo>
                      <a:pt x="5028" y="18646"/>
                    </a:lnTo>
                    <a:lnTo>
                      <a:pt x="5013" y="18582"/>
                    </a:lnTo>
                    <a:lnTo>
                      <a:pt x="4998" y="18517"/>
                    </a:lnTo>
                    <a:lnTo>
                      <a:pt x="4983" y="18452"/>
                    </a:lnTo>
                    <a:lnTo>
                      <a:pt x="4968" y="18385"/>
                    </a:lnTo>
                    <a:lnTo>
                      <a:pt x="4953" y="18318"/>
                    </a:lnTo>
                    <a:lnTo>
                      <a:pt x="4938" y="18250"/>
                    </a:lnTo>
                    <a:lnTo>
                      <a:pt x="4923" y="18182"/>
                    </a:lnTo>
                    <a:lnTo>
                      <a:pt x="4908" y="18112"/>
                    </a:lnTo>
                    <a:lnTo>
                      <a:pt x="4893" y="18042"/>
                    </a:lnTo>
                    <a:lnTo>
                      <a:pt x="4877" y="17971"/>
                    </a:lnTo>
                    <a:lnTo>
                      <a:pt x="4862" y="17899"/>
                    </a:lnTo>
                    <a:lnTo>
                      <a:pt x="4847" y="17827"/>
                    </a:lnTo>
                    <a:lnTo>
                      <a:pt x="4832" y="17754"/>
                    </a:lnTo>
                    <a:lnTo>
                      <a:pt x="4817" y="17679"/>
                    </a:lnTo>
                    <a:lnTo>
                      <a:pt x="4802" y="17604"/>
                    </a:lnTo>
                    <a:lnTo>
                      <a:pt x="4787" y="17529"/>
                    </a:lnTo>
                    <a:lnTo>
                      <a:pt x="4772" y="17453"/>
                    </a:lnTo>
                    <a:lnTo>
                      <a:pt x="4757" y="17377"/>
                    </a:lnTo>
                    <a:lnTo>
                      <a:pt x="4742" y="17299"/>
                    </a:lnTo>
                    <a:lnTo>
                      <a:pt x="4727" y="17221"/>
                    </a:lnTo>
                    <a:lnTo>
                      <a:pt x="4712" y="17142"/>
                    </a:lnTo>
                    <a:lnTo>
                      <a:pt x="4697" y="17062"/>
                    </a:lnTo>
                    <a:lnTo>
                      <a:pt x="4682" y="16982"/>
                    </a:lnTo>
                    <a:lnTo>
                      <a:pt x="4667" y="16902"/>
                    </a:lnTo>
                    <a:lnTo>
                      <a:pt x="4652" y="16821"/>
                    </a:lnTo>
                    <a:lnTo>
                      <a:pt x="4636" y="16739"/>
                    </a:lnTo>
                    <a:lnTo>
                      <a:pt x="4621" y="16656"/>
                    </a:lnTo>
                    <a:lnTo>
                      <a:pt x="4606" y="16572"/>
                    </a:lnTo>
                    <a:lnTo>
                      <a:pt x="4591" y="16488"/>
                    </a:lnTo>
                    <a:lnTo>
                      <a:pt x="4576" y="16404"/>
                    </a:lnTo>
                    <a:lnTo>
                      <a:pt x="4561" y="16319"/>
                    </a:lnTo>
                    <a:lnTo>
                      <a:pt x="4546" y="16233"/>
                    </a:lnTo>
                    <a:lnTo>
                      <a:pt x="4531" y="16147"/>
                    </a:lnTo>
                    <a:lnTo>
                      <a:pt x="4516" y="16060"/>
                    </a:lnTo>
                    <a:lnTo>
                      <a:pt x="4501" y="15973"/>
                    </a:lnTo>
                    <a:lnTo>
                      <a:pt x="4486" y="15885"/>
                    </a:lnTo>
                    <a:lnTo>
                      <a:pt x="4471" y="15796"/>
                    </a:lnTo>
                    <a:lnTo>
                      <a:pt x="4456" y="15707"/>
                    </a:lnTo>
                    <a:lnTo>
                      <a:pt x="4441" y="15617"/>
                    </a:lnTo>
                    <a:lnTo>
                      <a:pt x="4426" y="15528"/>
                    </a:lnTo>
                    <a:lnTo>
                      <a:pt x="4411" y="15437"/>
                    </a:lnTo>
                    <a:lnTo>
                      <a:pt x="4396" y="15346"/>
                    </a:lnTo>
                    <a:lnTo>
                      <a:pt x="4381" y="15255"/>
                    </a:lnTo>
                    <a:lnTo>
                      <a:pt x="4366" y="15163"/>
                    </a:lnTo>
                    <a:lnTo>
                      <a:pt x="4351" y="15070"/>
                    </a:lnTo>
                    <a:lnTo>
                      <a:pt x="4336" y="14978"/>
                    </a:lnTo>
                    <a:lnTo>
                      <a:pt x="4321" y="14884"/>
                    </a:lnTo>
                    <a:lnTo>
                      <a:pt x="4306" y="14790"/>
                    </a:lnTo>
                    <a:lnTo>
                      <a:pt x="4291" y="14696"/>
                    </a:lnTo>
                    <a:lnTo>
                      <a:pt x="4276" y="14601"/>
                    </a:lnTo>
                    <a:lnTo>
                      <a:pt x="4261" y="14506"/>
                    </a:lnTo>
                    <a:lnTo>
                      <a:pt x="4246" y="14410"/>
                    </a:lnTo>
                    <a:lnTo>
                      <a:pt x="4231" y="14314"/>
                    </a:lnTo>
                    <a:lnTo>
                      <a:pt x="4216" y="14218"/>
                    </a:lnTo>
                    <a:lnTo>
                      <a:pt x="4201" y="14122"/>
                    </a:lnTo>
                    <a:lnTo>
                      <a:pt x="4186" y="14025"/>
                    </a:lnTo>
                    <a:lnTo>
                      <a:pt x="4171" y="13927"/>
                    </a:lnTo>
                    <a:lnTo>
                      <a:pt x="4156" y="13830"/>
                    </a:lnTo>
                    <a:lnTo>
                      <a:pt x="4141" y="13732"/>
                    </a:lnTo>
                    <a:lnTo>
                      <a:pt x="4126" y="13634"/>
                    </a:lnTo>
                    <a:lnTo>
                      <a:pt x="4111" y="13535"/>
                    </a:lnTo>
                    <a:lnTo>
                      <a:pt x="4096" y="13436"/>
                    </a:lnTo>
                    <a:lnTo>
                      <a:pt x="4081" y="13337"/>
                    </a:lnTo>
                    <a:lnTo>
                      <a:pt x="4066" y="13237"/>
                    </a:lnTo>
                    <a:lnTo>
                      <a:pt x="4051" y="13137"/>
                    </a:lnTo>
                    <a:lnTo>
                      <a:pt x="4036" y="13037"/>
                    </a:lnTo>
                    <a:lnTo>
                      <a:pt x="4021" y="12937"/>
                    </a:lnTo>
                    <a:lnTo>
                      <a:pt x="4006" y="12836"/>
                    </a:lnTo>
                    <a:lnTo>
                      <a:pt x="3991" y="12736"/>
                    </a:lnTo>
                    <a:lnTo>
                      <a:pt x="3976" y="12635"/>
                    </a:lnTo>
                    <a:lnTo>
                      <a:pt x="3960" y="12533"/>
                    </a:lnTo>
                    <a:lnTo>
                      <a:pt x="3944" y="12431"/>
                    </a:lnTo>
                    <a:lnTo>
                      <a:pt x="3929" y="12329"/>
                    </a:lnTo>
                    <a:lnTo>
                      <a:pt x="3914" y="12227"/>
                    </a:lnTo>
                    <a:lnTo>
                      <a:pt x="3899" y="12125"/>
                    </a:lnTo>
                    <a:lnTo>
                      <a:pt x="3884" y="12023"/>
                    </a:lnTo>
                    <a:lnTo>
                      <a:pt x="3869" y="11921"/>
                    </a:lnTo>
                    <a:lnTo>
                      <a:pt x="3854" y="11818"/>
                    </a:lnTo>
                    <a:lnTo>
                      <a:pt x="3839" y="11716"/>
                    </a:lnTo>
                    <a:lnTo>
                      <a:pt x="3824" y="11613"/>
                    </a:lnTo>
                    <a:lnTo>
                      <a:pt x="3809" y="11510"/>
                    </a:lnTo>
                    <a:lnTo>
                      <a:pt x="3794" y="11407"/>
                    </a:lnTo>
                    <a:lnTo>
                      <a:pt x="3779" y="11304"/>
                    </a:lnTo>
                    <a:lnTo>
                      <a:pt x="3764" y="11201"/>
                    </a:lnTo>
                    <a:lnTo>
                      <a:pt x="3749" y="11098"/>
                    </a:lnTo>
                    <a:lnTo>
                      <a:pt x="3734" y="10994"/>
                    </a:lnTo>
                    <a:lnTo>
                      <a:pt x="3719" y="10891"/>
                    </a:lnTo>
                    <a:lnTo>
                      <a:pt x="3704" y="10788"/>
                    </a:lnTo>
                    <a:lnTo>
                      <a:pt x="3689" y="10684"/>
                    </a:lnTo>
                    <a:lnTo>
                      <a:pt x="3674" y="10581"/>
                    </a:lnTo>
                    <a:lnTo>
                      <a:pt x="3659" y="10477"/>
                    </a:lnTo>
                    <a:lnTo>
                      <a:pt x="3644" y="10374"/>
                    </a:lnTo>
                    <a:lnTo>
                      <a:pt x="3629" y="10270"/>
                    </a:lnTo>
                    <a:lnTo>
                      <a:pt x="3614" y="10167"/>
                    </a:lnTo>
                    <a:lnTo>
                      <a:pt x="3599" y="10063"/>
                    </a:lnTo>
                    <a:lnTo>
                      <a:pt x="3584" y="9960"/>
                    </a:lnTo>
                    <a:lnTo>
                      <a:pt x="3569" y="9857"/>
                    </a:lnTo>
                    <a:lnTo>
                      <a:pt x="3554" y="9753"/>
                    </a:lnTo>
                    <a:lnTo>
                      <a:pt x="3539" y="9650"/>
                    </a:lnTo>
                    <a:lnTo>
                      <a:pt x="3524" y="9547"/>
                    </a:lnTo>
                    <a:lnTo>
                      <a:pt x="3509" y="9444"/>
                    </a:lnTo>
                    <a:lnTo>
                      <a:pt x="3494" y="9341"/>
                    </a:lnTo>
                    <a:lnTo>
                      <a:pt x="3479" y="9238"/>
                    </a:lnTo>
                    <a:lnTo>
                      <a:pt x="3464" y="9136"/>
                    </a:lnTo>
                    <a:lnTo>
                      <a:pt x="3449" y="9033"/>
                    </a:lnTo>
                    <a:lnTo>
                      <a:pt x="3434" y="8931"/>
                    </a:lnTo>
                    <a:lnTo>
                      <a:pt x="3419" y="8829"/>
                    </a:lnTo>
                    <a:lnTo>
                      <a:pt x="3405" y="8727"/>
                    </a:lnTo>
                    <a:lnTo>
                      <a:pt x="3389" y="8625"/>
                    </a:lnTo>
                    <a:lnTo>
                      <a:pt x="3374" y="8523"/>
                    </a:lnTo>
                    <a:lnTo>
                      <a:pt x="3360" y="8422"/>
                    </a:lnTo>
                    <a:lnTo>
                      <a:pt x="3345" y="8321"/>
                    </a:lnTo>
                    <a:lnTo>
                      <a:pt x="3330" y="8220"/>
                    </a:lnTo>
                    <a:lnTo>
                      <a:pt x="3315" y="8119"/>
                    </a:lnTo>
                    <a:lnTo>
                      <a:pt x="3300" y="8019"/>
                    </a:lnTo>
                    <a:lnTo>
                      <a:pt x="3284" y="7918"/>
                    </a:lnTo>
                    <a:lnTo>
                      <a:pt x="3269" y="7818"/>
                    </a:lnTo>
                    <a:lnTo>
                      <a:pt x="3254" y="7718"/>
                    </a:lnTo>
                    <a:lnTo>
                      <a:pt x="3239" y="7618"/>
                    </a:lnTo>
                    <a:lnTo>
                      <a:pt x="3224" y="7519"/>
                    </a:lnTo>
                    <a:lnTo>
                      <a:pt x="3209" y="7420"/>
                    </a:lnTo>
                    <a:lnTo>
                      <a:pt x="3194" y="7321"/>
                    </a:lnTo>
                    <a:lnTo>
                      <a:pt x="3179" y="7222"/>
                    </a:lnTo>
                    <a:lnTo>
                      <a:pt x="3164" y="7124"/>
                    </a:lnTo>
                    <a:lnTo>
                      <a:pt x="3149" y="7027"/>
                    </a:lnTo>
                    <a:lnTo>
                      <a:pt x="3134" y="6929"/>
                    </a:lnTo>
                    <a:lnTo>
                      <a:pt x="3119" y="6832"/>
                    </a:lnTo>
                    <a:lnTo>
                      <a:pt x="3104" y="6735"/>
                    </a:lnTo>
                    <a:lnTo>
                      <a:pt x="3089" y="6639"/>
                    </a:lnTo>
                    <a:lnTo>
                      <a:pt x="3074" y="6543"/>
                    </a:lnTo>
                    <a:lnTo>
                      <a:pt x="3059" y="6447"/>
                    </a:lnTo>
                    <a:lnTo>
                      <a:pt x="3044" y="6352"/>
                    </a:lnTo>
                    <a:lnTo>
                      <a:pt x="3029" y="6258"/>
                    </a:lnTo>
                    <a:lnTo>
                      <a:pt x="3014" y="6164"/>
                    </a:lnTo>
                    <a:lnTo>
                      <a:pt x="2999" y="6070"/>
                    </a:lnTo>
                    <a:lnTo>
                      <a:pt x="2984" y="5977"/>
                    </a:lnTo>
                    <a:lnTo>
                      <a:pt x="2969" y="5884"/>
                    </a:lnTo>
                    <a:lnTo>
                      <a:pt x="2954" y="5791"/>
                    </a:lnTo>
                    <a:lnTo>
                      <a:pt x="2939" y="5699"/>
                    </a:lnTo>
                    <a:lnTo>
                      <a:pt x="2924" y="5607"/>
                    </a:lnTo>
                    <a:lnTo>
                      <a:pt x="2909" y="5516"/>
                    </a:lnTo>
                    <a:lnTo>
                      <a:pt x="2894" y="5426"/>
                    </a:lnTo>
                    <a:lnTo>
                      <a:pt x="2879" y="5335"/>
                    </a:lnTo>
                    <a:lnTo>
                      <a:pt x="2864" y="5246"/>
                    </a:lnTo>
                    <a:lnTo>
                      <a:pt x="2849" y="5157"/>
                    </a:lnTo>
                    <a:lnTo>
                      <a:pt x="2834" y="5069"/>
                    </a:lnTo>
                    <a:lnTo>
                      <a:pt x="2819" y="4981"/>
                    </a:lnTo>
                    <a:lnTo>
                      <a:pt x="2804" y="4893"/>
                    </a:lnTo>
                    <a:lnTo>
                      <a:pt x="2789" y="4807"/>
                    </a:lnTo>
                    <a:lnTo>
                      <a:pt x="2774" y="4720"/>
                    </a:lnTo>
                    <a:lnTo>
                      <a:pt x="2759" y="4634"/>
                    </a:lnTo>
                    <a:lnTo>
                      <a:pt x="2744" y="4549"/>
                    </a:lnTo>
                    <a:lnTo>
                      <a:pt x="2729" y="4465"/>
                    </a:lnTo>
                    <a:lnTo>
                      <a:pt x="2714" y="4381"/>
                    </a:lnTo>
                    <a:lnTo>
                      <a:pt x="2699" y="4298"/>
                    </a:lnTo>
                    <a:lnTo>
                      <a:pt x="2684" y="4215"/>
                    </a:lnTo>
                    <a:lnTo>
                      <a:pt x="2669" y="4133"/>
                    </a:lnTo>
                    <a:lnTo>
                      <a:pt x="2654" y="4052"/>
                    </a:lnTo>
                    <a:lnTo>
                      <a:pt x="2639" y="3971"/>
                    </a:lnTo>
                    <a:lnTo>
                      <a:pt x="2624" y="3892"/>
                    </a:lnTo>
                    <a:lnTo>
                      <a:pt x="2608" y="3811"/>
                    </a:lnTo>
                    <a:lnTo>
                      <a:pt x="2593" y="3733"/>
                    </a:lnTo>
                    <a:lnTo>
                      <a:pt x="2578" y="3655"/>
                    </a:lnTo>
                    <a:lnTo>
                      <a:pt x="2563" y="3577"/>
                    </a:lnTo>
                    <a:lnTo>
                      <a:pt x="2548" y="3500"/>
                    </a:lnTo>
                    <a:lnTo>
                      <a:pt x="2533" y="3424"/>
                    </a:lnTo>
                    <a:lnTo>
                      <a:pt x="2518" y="3349"/>
                    </a:lnTo>
                    <a:lnTo>
                      <a:pt x="2503" y="3275"/>
                    </a:lnTo>
                    <a:lnTo>
                      <a:pt x="2488" y="3201"/>
                    </a:lnTo>
                    <a:lnTo>
                      <a:pt x="2473" y="3127"/>
                    </a:lnTo>
                    <a:lnTo>
                      <a:pt x="2458" y="3055"/>
                    </a:lnTo>
                    <a:lnTo>
                      <a:pt x="2444" y="2983"/>
                    </a:lnTo>
                    <a:lnTo>
                      <a:pt x="2429" y="2912"/>
                    </a:lnTo>
                    <a:lnTo>
                      <a:pt x="2414" y="2842"/>
                    </a:lnTo>
                    <a:lnTo>
                      <a:pt x="2399" y="2773"/>
                    </a:lnTo>
                    <a:lnTo>
                      <a:pt x="2384" y="2704"/>
                    </a:lnTo>
                    <a:lnTo>
                      <a:pt x="2369" y="2636"/>
                    </a:lnTo>
                    <a:lnTo>
                      <a:pt x="2354" y="2569"/>
                    </a:lnTo>
                    <a:lnTo>
                      <a:pt x="2339" y="2503"/>
                    </a:lnTo>
                    <a:lnTo>
                      <a:pt x="2324" y="2437"/>
                    </a:lnTo>
                    <a:lnTo>
                      <a:pt x="2309" y="2372"/>
                    </a:lnTo>
                    <a:lnTo>
                      <a:pt x="2294" y="2309"/>
                    </a:lnTo>
                    <a:lnTo>
                      <a:pt x="2279" y="2246"/>
                    </a:lnTo>
                    <a:lnTo>
                      <a:pt x="2264" y="2184"/>
                    </a:lnTo>
                    <a:lnTo>
                      <a:pt x="2249" y="2122"/>
                    </a:lnTo>
                    <a:lnTo>
                      <a:pt x="2234" y="2062"/>
                    </a:lnTo>
                    <a:lnTo>
                      <a:pt x="2219" y="2002"/>
                    </a:lnTo>
                    <a:lnTo>
                      <a:pt x="2205" y="1944"/>
                    </a:lnTo>
                    <a:lnTo>
                      <a:pt x="2190" y="1886"/>
                    </a:lnTo>
                    <a:lnTo>
                      <a:pt x="2175" y="1829"/>
                    </a:lnTo>
                    <a:lnTo>
                      <a:pt x="2160" y="1772"/>
                    </a:lnTo>
                    <a:lnTo>
                      <a:pt x="2145" y="1717"/>
                    </a:lnTo>
                    <a:lnTo>
                      <a:pt x="2130" y="1663"/>
                    </a:lnTo>
                    <a:lnTo>
                      <a:pt x="2115" y="1610"/>
                    </a:lnTo>
                    <a:lnTo>
                      <a:pt x="2100" y="1557"/>
                    </a:lnTo>
                    <a:lnTo>
                      <a:pt x="2085" y="1505"/>
                    </a:lnTo>
                    <a:lnTo>
                      <a:pt x="2071" y="1454"/>
                    </a:lnTo>
                    <a:lnTo>
                      <a:pt x="2056" y="1405"/>
                    </a:lnTo>
                    <a:lnTo>
                      <a:pt x="2041" y="1356"/>
                    </a:lnTo>
                    <a:lnTo>
                      <a:pt x="2026" y="1308"/>
                    </a:lnTo>
                    <a:lnTo>
                      <a:pt x="2011" y="1261"/>
                    </a:lnTo>
                    <a:lnTo>
                      <a:pt x="1996" y="1214"/>
                    </a:lnTo>
                    <a:lnTo>
                      <a:pt x="1981" y="1169"/>
                    </a:lnTo>
                    <a:lnTo>
                      <a:pt x="1967" y="1125"/>
                    </a:lnTo>
                    <a:lnTo>
                      <a:pt x="1952" y="1084"/>
                    </a:lnTo>
                    <a:lnTo>
                      <a:pt x="1936" y="1040"/>
                    </a:lnTo>
                    <a:lnTo>
                      <a:pt x="1921" y="998"/>
                    </a:lnTo>
                    <a:lnTo>
                      <a:pt x="1907" y="958"/>
                    </a:lnTo>
                    <a:lnTo>
                      <a:pt x="1892" y="918"/>
                    </a:lnTo>
                    <a:lnTo>
                      <a:pt x="1877" y="880"/>
                    </a:lnTo>
                    <a:lnTo>
                      <a:pt x="1863" y="843"/>
                    </a:lnTo>
                    <a:lnTo>
                      <a:pt x="1848" y="806"/>
                    </a:lnTo>
                    <a:lnTo>
                      <a:pt x="1833" y="771"/>
                    </a:lnTo>
                    <a:lnTo>
                      <a:pt x="1818" y="736"/>
                    </a:lnTo>
                    <a:lnTo>
                      <a:pt x="1804" y="703"/>
                    </a:lnTo>
                    <a:lnTo>
                      <a:pt x="1790" y="671"/>
                    </a:lnTo>
                    <a:lnTo>
                      <a:pt x="1775" y="639"/>
                    </a:lnTo>
                    <a:lnTo>
                      <a:pt x="1761" y="609"/>
                    </a:lnTo>
                    <a:lnTo>
                      <a:pt x="1746" y="581"/>
                    </a:lnTo>
                    <a:lnTo>
                      <a:pt x="1731" y="552"/>
                    </a:lnTo>
                    <a:lnTo>
                      <a:pt x="1718" y="525"/>
                    </a:lnTo>
                    <a:lnTo>
                      <a:pt x="1703" y="498"/>
                    </a:lnTo>
                    <a:lnTo>
                      <a:pt x="1689" y="474"/>
                    </a:lnTo>
                    <a:lnTo>
                      <a:pt x="1675" y="450"/>
                    </a:lnTo>
                    <a:lnTo>
                      <a:pt x="1660" y="426"/>
                    </a:lnTo>
                    <a:lnTo>
                      <a:pt x="1647" y="406"/>
                    </a:lnTo>
                    <a:lnTo>
                      <a:pt x="1633" y="385"/>
                    </a:lnTo>
                    <a:lnTo>
                      <a:pt x="1618" y="364"/>
                    </a:lnTo>
                    <a:lnTo>
                      <a:pt x="1606" y="347"/>
                    </a:lnTo>
                    <a:lnTo>
                      <a:pt x="1593" y="330"/>
                    </a:lnTo>
                    <a:lnTo>
                      <a:pt x="1578" y="312"/>
                    </a:lnTo>
                    <a:lnTo>
                      <a:pt x="1566" y="298"/>
                    </a:lnTo>
                    <a:lnTo>
                      <a:pt x="1554" y="284"/>
                    </a:lnTo>
                    <a:lnTo>
                      <a:pt x="1541" y="272"/>
                    </a:lnTo>
                    <a:lnTo>
                      <a:pt x="1526" y="258"/>
                    </a:lnTo>
                    <a:lnTo>
                      <a:pt x="1516" y="248"/>
                    </a:lnTo>
                    <a:lnTo>
                      <a:pt x="1505" y="239"/>
                    </a:lnTo>
                    <a:lnTo>
                      <a:pt x="1493" y="230"/>
                    </a:lnTo>
                    <a:lnTo>
                      <a:pt x="1482" y="223"/>
                    </a:lnTo>
                    <a:lnTo>
                      <a:pt x="1471" y="216"/>
                    </a:lnTo>
                    <a:lnTo>
                      <a:pt x="1461" y="210"/>
                    </a:lnTo>
                    <a:lnTo>
                      <a:pt x="1451" y="206"/>
                    </a:lnTo>
                    <a:lnTo>
                      <a:pt x="1441" y="202"/>
                    </a:lnTo>
                    <a:lnTo>
                      <a:pt x="1432" y="198"/>
                    </a:lnTo>
                    <a:lnTo>
                      <a:pt x="1423" y="196"/>
                    </a:lnTo>
                    <a:lnTo>
                      <a:pt x="1414" y="194"/>
                    </a:lnTo>
                    <a:lnTo>
                      <a:pt x="1411" y="192"/>
                    </a:lnTo>
                    <a:lnTo>
                      <a:pt x="1396" y="192"/>
                    </a:lnTo>
                    <a:lnTo>
                      <a:pt x="1388" y="192"/>
                    </a:lnTo>
                    <a:lnTo>
                      <a:pt x="1378" y="193"/>
                    </a:lnTo>
                    <a:lnTo>
                      <a:pt x="1375" y="192"/>
                    </a:lnTo>
                    <a:lnTo>
                      <a:pt x="1360" y="196"/>
                    </a:lnTo>
                    <a:lnTo>
                      <a:pt x="1351" y="199"/>
                    </a:lnTo>
                    <a:lnTo>
                      <a:pt x="1346" y="199"/>
                    </a:lnTo>
                    <a:lnTo>
                      <a:pt x="1331" y="206"/>
                    </a:lnTo>
                    <a:lnTo>
                      <a:pt x="1325" y="209"/>
                    </a:lnTo>
                    <a:lnTo>
                      <a:pt x="1310" y="218"/>
                    </a:lnTo>
                    <a:lnTo>
                      <a:pt x="1302" y="222"/>
                    </a:lnTo>
                    <a:lnTo>
                      <a:pt x="1287" y="233"/>
                    </a:lnTo>
                    <a:lnTo>
                      <a:pt x="1278" y="239"/>
                    </a:lnTo>
                    <a:lnTo>
                      <a:pt x="1266" y="250"/>
                    </a:lnTo>
                    <a:lnTo>
                      <a:pt x="1251" y="264"/>
                    </a:lnTo>
                    <a:lnTo>
                      <a:pt x="1241" y="273"/>
                    </a:lnTo>
                    <a:lnTo>
                      <a:pt x="1227" y="287"/>
                    </a:lnTo>
                    <a:lnTo>
                      <a:pt x="1212" y="304"/>
                    </a:lnTo>
                    <a:lnTo>
                      <a:pt x="1201" y="317"/>
                    </a:lnTo>
                    <a:lnTo>
                      <a:pt x="1187" y="334"/>
                    </a:lnTo>
                    <a:lnTo>
                      <a:pt x="1174" y="352"/>
                    </a:lnTo>
                    <a:lnTo>
                      <a:pt x="1159" y="373"/>
                    </a:lnTo>
                    <a:lnTo>
                      <a:pt x="1146" y="391"/>
                    </a:lnTo>
                    <a:lnTo>
                      <a:pt x="1132" y="412"/>
                    </a:lnTo>
                    <a:lnTo>
                      <a:pt x="1118" y="435"/>
                    </a:lnTo>
                    <a:lnTo>
                      <a:pt x="1104" y="458"/>
                    </a:lnTo>
                    <a:lnTo>
                      <a:pt x="1089" y="483"/>
                    </a:lnTo>
                    <a:lnTo>
                      <a:pt x="1074" y="510"/>
                    </a:lnTo>
                    <a:lnTo>
                      <a:pt x="1061" y="535"/>
                    </a:lnTo>
                    <a:lnTo>
                      <a:pt x="1046" y="562"/>
                    </a:lnTo>
                    <a:lnTo>
                      <a:pt x="1032" y="591"/>
                    </a:lnTo>
                    <a:lnTo>
                      <a:pt x="1017" y="621"/>
                    </a:lnTo>
                    <a:lnTo>
                      <a:pt x="1002" y="653"/>
                    </a:lnTo>
                    <a:lnTo>
                      <a:pt x="988" y="683"/>
                    </a:lnTo>
                    <a:lnTo>
                      <a:pt x="974" y="716"/>
                    </a:lnTo>
                    <a:lnTo>
                      <a:pt x="959" y="751"/>
                    </a:lnTo>
                    <a:lnTo>
                      <a:pt x="944" y="785"/>
                    </a:lnTo>
                    <a:lnTo>
                      <a:pt x="930" y="821"/>
                    </a:lnTo>
                    <a:lnTo>
                      <a:pt x="915" y="859"/>
                    </a:lnTo>
                    <a:lnTo>
                      <a:pt x="900" y="895"/>
                    </a:lnTo>
                    <a:lnTo>
                      <a:pt x="885" y="935"/>
                    </a:lnTo>
                    <a:lnTo>
                      <a:pt x="871" y="974"/>
                    </a:lnTo>
                    <a:lnTo>
                      <a:pt x="856" y="1016"/>
                    </a:lnTo>
                    <a:lnTo>
                      <a:pt x="841" y="1056"/>
                    </a:lnTo>
                    <a:lnTo>
                      <a:pt x="826" y="1100"/>
                    </a:lnTo>
                    <a:lnTo>
                      <a:pt x="812" y="1144"/>
                    </a:lnTo>
                    <a:lnTo>
                      <a:pt x="797" y="1188"/>
                    </a:lnTo>
                    <a:lnTo>
                      <a:pt x="781" y="1235"/>
                    </a:lnTo>
                    <a:lnTo>
                      <a:pt x="766" y="1280"/>
                    </a:lnTo>
                    <a:lnTo>
                      <a:pt x="751" y="1328"/>
                    </a:lnTo>
                    <a:lnTo>
                      <a:pt x="736" y="1376"/>
                    </a:lnTo>
                    <a:lnTo>
                      <a:pt x="722" y="1426"/>
                    </a:lnTo>
                    <a:lnTo>
                      <a:pt x="707" y="1477"/>
                    </a:lnTo>
                    <a:lnTo>
                      <a:pt x="692" y="1527"/>
                    </a:lnTo>
                    <a:lnTo>
                      <a:pt x="677" y="1580"/>
                    </a:lnTo>
                    <a:lnTo>
                      <a:pt x="662" y="1632"/>
                    </a:lnTo>
                    <a:lnTo>
                      <a:pt x="647" y="1686"/>
                    </a:lnTo>
                    <a:lnTo>
                      <a:pt x="632" y="1740"/>
                    </a:lnTo>
                    <a:lnTo>
                      <a:pt x="617" y="1797"/>
                    </a:lnTo>
                    <a:lnTo>
                      <a:pt x="602" y="1853"/>
                    </a:lnTo>
                    <a:lnTo>
                      <a:pt x="588" y="1910"/>
                    </a:lnTo>
                    <a:lnTo>
                      <a:pt x="573" y="1969"/>
                    </a:lnTo>
                    <a:lnTo>
                      <a:pt x="558" y="2027"/>
                    </a:lnTo>
                    <a:lnTo>
                      <a:pt x="543" y="2088"/>
                    </a:lnTo>
                    <a:lnTo>
                      <a:pt x="528" y="2149"/>
                    </a:lnTo>
                    <a:lnTo>
                      <a:pt x="513" y="2211"/>
                    </a:lnTo>
                    <a:lnTo>
                      <a:pt x="498" y="2272"/>
                    </a:lnTo>
                    <a:lnTo>
                      <a:pt x="483" y="2336"/>
                    </a:lnTo>
                    <a:lnTo>
                      <a:pt x="468" y="2400"/>
                    </a:lnTo>
                    <a:lnTo>
                      <a:pt x="453" y="2466"/>
                    </a:lnTo>
                    <a:lnTo>
                      <a:pt x="438" y="2531"/>
                    </a:lnTo>
                    <a:lnTo>
                      <a:pt x="423" y="2598"/>
                    </a:lnTo>
                    <a:lnTo>
                      <a:pt x="408" y="2665"/>
                    </a:lnTo>
                    <a:lnTo>
                      <a:pt x="393" y="2734"/>
                    </a:lnTo>
                    <a:lnTo>
                      <a:pt x="378" y="2803"/>
                    </a:lnTo>
                    <a:lnTo>
                      <a:pt x="363" y="2873"/>
                    </a:lnTo>
                    <a:lnTo>
                      <a:pt x="348" y="2942"/>
                    </a:lnTo>
                    <a:lnTo>
                      <a:pt x="333" y="3014"/>
                    </a:lnTo>
                    <a:lnTo>
                      <a:pt x="319" y="3086"/>
                    </a:lnTo>
                    <a:lnTo>
                      <a:pt x="304" y="3159"/>
                    </a:lnTo>
                    <a:lnTo>
                      <a:pt x="289" y="3233"/>
                    </a:lnTo>
                    <a:lnTo>
                      <a:pt x="274" y="3306"/>
                    </a:lnTo>
                    <a:lnTo>
                      <a:pt x="259" y="3381"/>
                    </a:lnTo>
                    <a:lnTo>
                      <a:pt x="244" y="3457"/>
                    </a:lnTo>
                    <a:lnTo>
                      <a:pt x="229" y="3533"/>
                    </a:lnTo>
                    <a:lnTo>
                      <a:pt x="214" y="3611"/>
                    </a:lnTo>
                    <a:lnTo>
                      <a:pt x="199" y="3688"/>
                    </a:lnTo>
                    <a:cubicBezTo>
                      <a:pt x="189" y="3740"/>
                      <a:pt x="138" y="3774"/>
                      <a:pt x="86" y="3764"/>
                    </a:cubicBezTo>
                    <a:cubicBezTo>
                      <a:pt x="34" y="3754"/>
                      <a:pt x="0" y="3703"/>
                      <a:pt x="10" y="3651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</p:grpSp>
      <p:pic>
        <p:nvPicPr>
          <p:cNvPr id="13" name="Picture 1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3218" y="2461918"/>
            <a:ext cx="928306" cy="203263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9638" y="1275373"/>
            <a:ext cx="1228531" cy="447345"/>
          </a:xfrm>
          <a:prstGeom prst="rect">
            <a:avLst/>
          </a:prstGeom>
        </p:spPr>
      </p:pic>
      <p:grpSp>
        <p:nvGrpSpPr>
          <p:cNvPr id="94" name="Group 93"/>
          <p:cNvGrpSpPr/>
          <p:nvPr/>
        </p:nvGrpSpPr>
        <p:grpSpPr>
          <a:xfrm>
            <a:off x="5343236" y="2121458"/>
            <a:ext cx="297219" cy="153766"/>
            <a:chOff x="10518895" y="2755896"/>
            <a:chExt cx="1173548" cy="148881"/>
          </a:xfrm>
        </p:grpSpPr>
        <p:sp>
          <p:nvSpPr>
            <p:cNvPr id="95" name="Freeform 11"/>
            <p:cNvSpPr>
              <a:spLocks/>
            </p:cNvSpPr>
            <p:nvPr/>
          </p:nvSpPr>
          <p:spPr bwMode="auto">
            <a:xfrm>
              <a:off x="10518895" y="2755896"/>
              <a:ext cx="315520" cy="148881"/>
            </a:xfrm>
            <a:custGeom>
              <a:avLst/>
              <a:gdLst>
                <a:gd name="T0" fmla="*/ 309 w 10195"/>
                <a:gd name="T1" fmla="*/ 8373 h 20885"/>
                <a:gd name="T2" fmla="*/ 624 w 10195"/>
                <a:gd name="T3" fmla="*/ 6303 h 20885"/>
                <a:gd name="T4" fmla="*/ 940 w 10195"/>
                <a:gd name="T5" fmla="*/ 4413 h 20885"/>
                <a:gd name="T6" fmla="*/ 1256 w 10195"/>
                <a:gd name="T7" fmla="*/ 2787 h 20885"/>
                <a:gd name="T8" fmla="*/ 1572 w 10195"/>
                <a:gd name="T9" fmla="*/ 1493 h 20885"/>
                <a:gd name="T10" fmla="*/ 1893 w 10195"/>
                <a:gd name="T11" fmla="*/ 584 h 20885"/>
                <a:gd name="T12" fmla="*/ 2235 w 10195"/>
                <a:gd name="T13" fmla="*/ 85 h 20885"/>
                <a:gd name="T14" fmla="*/ 2661 w 10195"/>
                <a:gd name="T15" fmla="*/ 64 h 20885"/>
                <a:gd name="T16" fmla="*/ 3013 w 10195"/>
                <a:gd name="T17" fmla="*/ 545 h 20885"/>
                <a:gd name="T18" fmla="*/ 3335 w 10195"/>
                <a:gd name="T19" fmla="*/ 1432 h 20885"/>
                <a:gd name="T20" fmla="*/ 3651 w 10195"/>
                <a:gd name="T21" fmla="*/ 2707 h 20885"/>
                <a:gd name="T22" fmla="*/ 3968 w 10195"/>
                <a:gd name="T23" fmla="*/ 4316 h 20885"/>
                <a:gd name="T24" fmla="*/ 4283 w 10195"/>
                <a:gd name="T25" fmla="*/ 6193 h 20885"/>
                <a:gd name="T26" fmla="*/ 4599 w 10195"/>
                <a:gd name="T27" fmla="*/ 8255 h 20885"/>
                <a:gd name="T28" fmla="*/ 4914 w 10195"/>
                <a:gd name="T29" fmla="*/ 10413 h 20885"/>
                <a:gd name="T30" fmla="*/ 5230 w 10195"/>
                <a:gd name="T31" fmla="*/ 12569 h 20885"/>
                <a:gd name="T32" fmla="*/ 5545 w 10195"/>
                <a:gd name="T33" fmla="*/ 14631 h 20885"/>
                <a:gd name="T34" fmla="*/ 5861 w 10195"/>
                <a:gd name="T35" fmla="*/ 16507 h 20885"/>
                <a:gd name="T36" fmla="*/ 6175 w 10195"/>
                <a:gd name="T37" fmla="*/ 18116 h 20885"/>
                <a:gd name="T38" fmla="*/ 6489 w 10195"/>
                <a:gd name="T39" fmla="*/ 19383 h 20885"/>
                <a:gd name="T40" fmla="*/ 6799 w 10195"/>
                <a:gd name="T41" fmla="*/ 20248 h 20885"/>
                <a:gd name="T42" fmla="*/ 7084 w 10195"/>
                <a:gd name="T43" fmla="*/ 20658 h 20885"/>
                <a:gd name="T44" fmla="*/ 7287 w 10195"/>
                <a:gd name="T45" fmla="*/ 20652 h 20885"/>
                <a:gd name="T46" fmla="*/ 7572 w 10195"/>
                <a:gd name="T47" fmla="*/ 20231 h 20885"/>
                <a:gd name="T48" fmla="*/ 7882 w 10195"/>
                <a:gd name="T49" fmla="*/ 19355 h 20885"/>
                <a:gd name="T50" fmla="*/ 8196 w 10195"/>
                <a:gd name="T51" fmla="*/ 18079 h 20885"/>
                <a:gd name="T52" fmla="*/ 8511 w 10195"/>
                <a:gd name="T53" fmla="*/ 16464 h 20885"/>
                <a:gd name="T54" fmla="*/ 8826 w 10195"/>
                <a:gd name="T55" fmla="*/ 14582 h 20885"/>
                <a:gd name="T56" fmla="*/ 9142 w 10195"/>
                <a:gd name="T57" fmla="*/ 12516 h 20885"/>
                <a:gd name="T58" fmla="*/ 9456 w 10195"/>
                <a:gd name="T59" fmla="*/ 10359 h 20885"/>
                <a:gd name="T60" fmla="*/ 9772 w 10195"/>
                <a:gd name="T61" fmla="*/ 8203 h 20885"/>
                <a:gd name="T62" fmla="*/ 10127 w 10195"/>
                <a:gd name="T63" fmla="*/ 7136 h 20885"/>
                <a:gd name="T64" fmla="*/ 9811 w 10195"/>
                <a:gd name="T65" fmla="*/ 9250 h 20885"/>
                <a:gd name="T66" fmla="*/ 9496 w 10195"/>
                <a:gd name="T67" fmla="*/ 11419 h 20885"/>
                <a:gd name="T68" fmla="*/ 9180 w 10195"/>
                <a:gd name="T69" fmla="*/ 13546 h 20885"/>
                <a:gd name="T70" fmla="*/ 8865 w 10195"/>
                <a:gd name="T71" fmla="*/ 15538 h 20885"/>
                <a:gd name="T72" fmla="*/ 8549 w 10195"/>
                <a:gd name="T73" fmla="*/ 17308 h 20885"/>
                <a:gd name="T74" fmla="*/ 8233 w 10195"/>
                <a:gd name="T75" fmla="*/ 18779 h 20885"/>
                <a:gd name="T76" fmla="*/ 7915 w 10195"/>
                <a:gd name="T77" fmla="*/ 19889 h 20885"/>
                <a:gd name="T78" fmla="*/ 7588 w 10195"/>
                <a:gd name="T79" fmla="*/ 20600 h 20885"/>
                <a:gd name="T80" fmla="*/ 7200 w 10195"/>
                <a:gd name="T81" fmla="*/ 20884 h 20885"/>
                <a:gd name="T82" fmla="*/ 6798 w 10195"/>
                <a:gd name="T83" fmla="*/ 20633 h 20885"/>
                <a:gd name="T84" fmla="*/ 6472 w 10195"/>
                <a:gd name="T85" fmla="*/ 19954 h 20885"/>
                <a:gd name="T86" fmla="*/ 6153 w 10195"/>
                <a:gd name="T87" fmla="*/ 18872 h 20885"/>
                <a:gd name="T88" fmla="*/ 5837 w 10195"/>
                <a:gd name="T89" fmla="*/ 17426 h 20885"/>
                <a:gd name="T90" fmla="*/ 5521 w 10195"/>
                <a:gd name="T91" fmla="*/ 15674 h 20885"/>
                <a:gd name="T92" fmla="*/ 5206 w 10195"/>
                <a:gd name="T93" fmla="*/ 13696 h 20885"/>
                <a:gd name="T94" fmla="*/ 4889 w 10195"/>
                <a:gd name="T95" fmla="*/ 11576 h 20885"/>
                <a:gd name="T96" fmla="*/ 4574 w 10195"/>
                <a:gd name="T97" fmla="*/ 9407 h 20885"/>
                <a:gd name="T98" fmla="*/ 4259 w 10195"/>
                <a:gd name="T99" fmla="*/ 7285 h 20885"/>
                <a:gd name="T100" fmla="*/ 3944 w 10195"/>
                <a:gd name="T101" fmla="*/ 5303 h 20885"/>
                <a:gd name="T102" fmla="*/ 3628 w 10195"/>
                <a:gd name="T103" fmla="*/ 3549 h 20885"/>
                <a:gd name="T104" fmla="*/ 3314 w 10195"/>
                <a:gd name="T105" fmla="*/ 2100 h 20885"/>
                <a:gd name="T106" fmla="*/ 3002 w 10195"/>
                <a:gd name="T107" fmla="*/ 1024 h 20885"/>
                <a:gd name="T108" fmla="*/ 2698 w 10195"/>
                <a:gd name="T109" fmla="*/ 377 h 20885"/>
                <a:gd name="T110" fmla="*/ 2468 w 10195"/>
                <a:gd name="T111" fmla="*/ 191 h 20885"/>
                <a:gd name="T112" fmla="*/ 2226 w 10195"/>
                <a:gd name="T113" fmla="*/ 377 h 20885"/>
                <a:gd name="T114" fmla="*/ 1921 w 10195"/>
                <a:gd name="T115" fmla="*/ 1030 h 20885"/>
                <a:gd name="T116" fmla="*/ 1608 w 10195"/>
                <a:gd name="T117" fmla="*/ 2110 h 20885"/>
                <a:gd name="T118" fmla="*/ 1294 w 10195"/>
                <a:gd name="T119" fmla="*/ 3561 h 20885"/>
                <a:gd name="T120" fmla="*/ 978 w 10195"/>
                <a:gd name="T121" fmla="*/ 5317 h 20885"/>
                <a:gd name="T122" fmla="*/ 663 w 10195"/>
                <a:gd name="T123" fmla="*/ 7301 h 20885"/>
                <a:gd name="T124" fmla="*/ 347 w 10195"/>
                <a:gd name="T125" fmla="*/ 9423 h 20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195" h="20885">
                  <a:moveTo>
                    <a:pt x="7" y="10429"/>
                  </a:moveTo>
                  <a:lnTo>
                    <a:pt x="22" y="10326"/>
                  </a:lnTo>
                  <a:lnTo>
                    <a:pt x="37" y="10222"/>
                  </a:lnTo>
                  <a:lnTo>
                    <a:pt x="52" y="10119"/>
                  </a:lnTo>
                  <a:lnTo>
                    <a:pt x="67" y="10015"/>
                  </a:lnTo>
                  <a:lnTo>
                    <a:pt x="82" y="9912"/>
                  </a:lnTo>
                  <a:lnTo>
                    <a:pt x="97" y="9809"/>
                  </a:lnTo>
                  <a:lnTo>
                    <a:pt x="112" y="9705"/>
                  </a:lnTo>
                  <a:lnTo>
                    <a:pt x="127" y="9602"/>
                  </a:lnTo>
                  <a:lnTo>
                    <a:pt x="142" y="9499"/>
                  </a:lnTo>
                  <a:lnTo>
                    <a:pt x="157" y="9396"/>
                  </a:lnTo>
                  <a:lnTo>
                    <a:pt x="172" y="9293"/>
                  </a:lnTo>
                  <a:lnTo>
                    <a:pt x="187" y="9191"/>
                  </a:lnTo>
                  <a:lnTo>
                    <a:pt x="202" y="9088"/>
                  </a:lnTo>
                  <a:lnTo>
                    <a:pt x="217" y="8985"/>
                  </a:lnTo>
                  <a:lnTo>
                    <a:pt x="232" y="8883"/>
                  </a:lnTo>
                  <a:lnTo>
                    <a:pt x="247" y="8781"/>
                  </a:lnTo>
                  <a:lnTo>
                    <a:pt x="264" y="8678"/>
                  </a:lnTo>
                  <a:lnTo>
                    <a:pt x="278" y="8577"/>
                  </a:lnTo>
                  <a:lnTo>
                    <a:pt x="293" y="8475"/>
                  </a:lnTo>
                  <a:lnTo>
                    <a:pt x="309" y="8373"/>
                  </a:lnTo>
                  <a:lnTo>
                    <a:pt x="323" y="8272"/>
                  </a:lnTo>
                  <a:lnTo>
                    <a:pt x="339" y="8170"/>
                  </a:lnTo>
                  <a:lnTo>
                    <a:pt x="354" y="8069"/>
                  </a:lnTo>
                  <a:lnTo>
                    <a:pt x="369" y="7969"/>
                  </a:lnTo>
                  <a:lnTo>
                    <a:pt x="384" y="7868"/>
                  </a:lnTo>
                  <a:lnTo>
                    <a:pt x="399" y="7768"/>
                  </a:lnTo>
                  <a:lnTo>
                    <a:pt x="414" y="7668"/>
                  </a:lnTo>
                  <a:lnTo>
                    <a:pt x="429" y="7569"/>
                  </a:lnTo>
                  <a:lnTo>
                    <a:pt x="444" y="7469"/>
                  </a:lnTo>
                  <a:lnTo>
                    <a:pt x="459" y="7370"/>
                  </a:lnTo>
                  <a:lnTo>
                    <a:pt x="474" y="7272"/>
                  </a:lnTo>
                  <a:lnTo>
                    <a:pt x="489" y="7173"/>
                  </a:lnTo>
                  <a:lnTo>
                    <a:pt x="504" y="7075"/>
                  </a:lnTo>
                  <a:lnTo>
                    <a:pt x="519" y="6978"/>
                  </a:lnTo>
                  <a:lnTo>
                    <a:pt x="534" y="6880"/>
                  </a:lnTo>
                  <a:lnTo>
                    <a:pt x="549" y="6783"/>
                  </a:lnTo>
                  <a:lnTo>
                    <a:pt x="564" y="6687"/>
                  </a:lnTo>
                  <a:lnTo>
                    <a:pt x="579" y="6590"/>
                  </a:lnTo>
                  <a:lnTo>
                    <a:pt x="594" y="6494"/>
                  </a:lnTo>
                  <a:lnTo>
                    <a:pt x="609" y="6398"/>
                  </a:lnTo>
                  <a:lnTo>
                    <a:pt x="624" y="6303"/>
                  </a:lnTo>
                  <a:lnTo>
                    <a:pt x="639" y="6208"/>
                  </a:lnTo>
                  <a:lnTo>
                    <a:pt x="654" y="6114"/>
                  </a:lnTo>
                  <a:lnTo>
                    <a:pt x="669" y="6020"/>
                  </a:lnTo>
                  <a:lnTo>
                    <a:pt x="684" y="5927"/>
                  </a:lnTo>
                  <a:lnTo>
                    <a:pt x="699" y="5834"/>
                  </a:lnTo>
                  <a:lnTo>
                    <a:pt x="714" y="5741"/>
                  </a:lnTo>
                  <a:lnTo>
                    <a:pt x="729" y="5649"/>
                  </a:lnTo>
                  <a:lnTo>
                    <a:pt x="744" y="5558"/>
                  </a:lnTo>
                  <a:lnTo>
                    <a:pt x="759" y="5467"/>
                  </a:lnTo>
                  <a:lnTo>
                    <a:pt x="774" y="5376"/>
                  </a:lnTo>
                  <a:lnTo>
                    <a:pt x="789" y="5286"/>
                  </a:lnTo>
                  <a:lnTo>
                    <a:pt x="804" y="5197"/>
                  </a:lnTo>
                  <a:lnTo>
                    <a:pt x="819" y="5108"/>
                  </a:lnTo>
                  <a:lnTo>
                    <a:pt x="834" y="5019"/>
                  </a:lnTo>
                  <a:lnTo>
                    <a:pt x="849" y="4930"/>
                  </a:lnTo>
                  <a:lnTo>
                    <a:pt x="864" y="4843"/>
                  </a:lnTo>
                  <a:lnTo>
                    <a:pt x="879" y="4756"/>
                  </a:lnTo>
                  <a:lnTo>
                    <a:pt x="894" y="4670"/>
                  </a:lnTo>
                  <a:lnTo>
                    <a:pt x="909" y="4584"/>
                  </a:lnTo>
                  <a:lnTo>
                    <a:pt x="924" y="4499"/>
                  </a:lnTo>
                  <a:lnTo>
                    <a:pt x="940" y="4413"/>
                  </a:lnTo>
                  <a:lnTo>
                    <a:pt x="955" y="4330"/>
                  </a:lnTo>
                  <a:lnTo>
                    <a:pt x="970" y="4246"/>
                  </a:lnTo>
                  <a:lnTo>
                    <a:pt x="985" y="4163"/>
                  </a:lnTo>
                  <a:lnTo>
                    <a:pt x="1000" y="4081"/>
                  </a:lnTo>
                  <a:lnTo>
                    <a:pt x="1015" y="4000"/>
                  </a:lnTo>
                  <a:lnTo>
                    <a:pt x="1030" y="3919"/>
                  </a:lnTo>
                  <a:lnTo>
                    <a:pt x="1045" y="3839"/>
                  </a:lnTo>
                  <a:lnTo>
                    <a:pt x="1060" y="3760"/>
                  </a:lnTo>
                  <a:lnTo>
                    <a:pt x="1075" y="3681"/>
                  </a:lnTo>
                  <a:lnTo>
                    <a:pt x="1090" y="3602"/>
                  </a:lnTo>
                  <a:lnTo>
                    <a:pt x="1105" y="3524"/>
                  </a:lnTo>
                  <a:lnTo>
                    <a:pt x="1120" y="3448"/>
                  </a:lnTo>
                  <a:lnTo>
                    <a:pt x="1135" y="3371"/>
                  </a:lnTo>
                  <a:lnTo>
                    <a:pt x="1150" y="3296"/>
                  </a:lnTo>
                  <a:lnTo>
                    <a:pt x="1165" y="3221"/>
                  </a:lnTo>
                  <a:lnTo>
                    <a:pt x="1180" y="3147"/>
                  </a:lnTo>
                  <a:lnTo>
                    <a:pt x="1195" y="3073"/>
                  </a:lnTo>
                  <a:lnTo>
                    <a:pt x="1210" y="3001"/>
                  </a:lnTo>
                  <a:lnTo>
                    <a:pt x="1225" y="2929"/>
                  </a:lnTo>
                  <a:lnTo>
                    <a:pt x="1241" y="2858"/>
                  </a:lnTo>
                  <a:lnTo>
                    <a:pt x="1256" y="2787"/>
                  </a:lnTo>
                  <a:lnTo>
                    <a:pt x="1271" y="2718"/>
                  </a:lnTo>
                  <a:lnTo>
                    <a:pt x="1286" y="2649"/>
                  </a:lnTo>
                  <a:lnTo>
                    <a:pt x="1301" y="2581"/>
                  </a:lnTo>
                  <a:lnTo>
                    <a:pt x="1316" y="2513"/>
                  </a:lnTo>
                  <a:lnTo>
                    <a:pt x="1331" y="2447"/>
                  </a:lnTo>
                  <a:lnTo>
                    <a:pt x="1346" y="2381"/>
                  </a:lnTo>
                  <a:lnTo>
                    <a:pt x="1361" y="2316"/>
                  </a:lnTo>
                  <a:lnTo>
                    <a:pt x="1376" y="2252"/>
                  </a:lnTo>
                  <a:lnTo>
                    <a:pt x="1391" y="2188"/>
                  </a:lnTo>
                  <a:lnTo>
                    <a:pt x="1406" y="2126"/>
                  </a:lnTo>
                  <a:lnTo>
                    <a:pt x="1421" y="2065"/>
                  </a:lnTo>
                  <a:lnTo>
                    <a:pt x="1436" y="2004"/>
                  </a:lnTo>
                  <a:lnTo>
                    <a:pt x="1451" y="1943"/>
                  </a:lnTo>
                  <a:lnTo>
                    <a:pt x="1466" y="1884"/>
                  </a:lnTo>
                  <a:lnTo>
                    <a:pt x="1482" y="1825"/>
                  </a:lnTo>
                  <a:lnTo>
                    <a:pt x="1497" y="1768"/>
                  </a:lnTo>
                  <a:lnTo>
                    <a:pt x="1512" y="1712"/>
                  </a:lnTo>
                  <a:lnTo>
                    <a:pt x="1527" y="1656"/>
                  </a:lnTo>
                  <a:lnTo>
                    <a:pt x="1542" y="1601"/>
                  </a:lnTo>
                  <a:lnTo>
                    <a:pt x="1557" y="1547"/>
                  </a:lnTo>
                  <a:lnTo>
                    <a:pt x="1572" y="1493"/>
                  </a:lnTo>
                  <a:lnTo>
                    <a:pt x="1587" y="1441"/>
                  </a:lnTo>
                  <a:lnTo>
                    <a:pt x="1602" y="1389"/>
                  </a:lnTo>
                  <a:lnTo>
                    <a:pt x="1619" y="1337"/>
                  </a:lnTo>
                  <a:lnTo>
                    <a:pt x="1634" y="1289"/>
                  </a:lnTo>
                  <a:lnTo>
                    <a:pt x="1649" y="1240"/>
                  </a:lnTo>
                  <a:lnTo>
                    <a:pt x="1664" y="1192"/>
                  </a:lnTo>
                  <a:lnTo>
                    <a:pt x="1679" y="1146"/>
                  </a:lnTo>
                  <a:lnTo>
                    <a:pt x="1694" y="1100"/>
                  </a:lnTo>
                  <a:lnTo>
                    <a:pt x="1709" y="1054"/>
                  </a:lnTo>
                  <a:lnTo>
                    <a:pt x="1725" y="1010"/>
                  </a:lnTo>
                  <a:lnTo>
                    <a:pt x="1740" y="967"/>
                  </a:lnTo>
                  <a:lnTo>
                    <a:pt x="1755" y="924"/>
                  </a:lnTo>
                  <a:lnTo>
                    <a:pt x="1770" y="882"/>
                  </a:lnTo>
                  <a:lnTo>
                    <a:pt x="1786" y="842"/>
                  </a:lnTo>
                  <a:lnTo>
                    <a:pt x="1801" y="803"/>
                  </a:lnTo>
                  <a:lnTo>
                    <a:pt x="1816" y="764"/>
                  </a:lnTo>
                  <a:lnTo>
                    <a:pt x="1832" y="726"/>
                  </a:lnTo>
                  <a:lnTo>
                    <a:pt x="1847" y="690"/>
                  </a:lnTo>
                  <a:lnTo>
                    <a:pt x="1862" y="654"/>
                  </a:lnTo>
                  <a:lnTo>
                    <a:pt x="1877" y="619"/>
                  </a:lnTo>
                  <a:lnTo>
                    <a:pt x="1893" y="584"/>
                  </a:lnTo>
                  <a:lnTo>
                    <a:pt x="1909" y="551"/>
                  </a:lnTo>
                  <a:lnTo>
                    <a:pt x="1924" y="519"/>
                  </a:lnTo>
                  <a:lnTo>
                    <a:pt x="1940" y="488"/>
                  </a:lnTo>
                  <a:lnTo>
                    <a:pt x="1955" y="457"/>
                  </a:lnTo>
                  <a:lnTo>
                    <a:pt x="1971" y="428"/>
                  </a:lnTo>
                  <a:lnTo>
                    <a:pt x="1986" y="400"/>
                  </a:lnTo>
                  <a:lnTo>
                    <a:pt x="2002" y="371"/>
                  </a:lnTo>
                  <a:lnTo>
                    <a:pt x="2018" y="345"/>
                  </a:lnTo>
                  <a:lnTo>
                    <a:pt x="2034" y="320"/>
                  </a:lnTo>
                  <a:lnTo>
                    <a:pt x="2050" y="295"/>
                  </a:lnTo>
                  <a:lnTo>
                    <a:pt x="2065" y="272"/>
                  </a:lnTo>
                  <a:lnTo>
                    <a:pt x="2082" y="248"/>
                  </a:lnTo>
                  <a:lnTo>
                    <a:pt x="2099" y="226"/>
                  </a:lnTo>
                  <a:lnTo>
                    <a:pt x="2115" y="205"/>
                  </a:lnTo>
                  <a:lnTo>
                    <a:pt x="2132" y="185"/>
                  </a:lnTo>
                  <a:lnTo>
                    <a:pt x="2148" y="166"/>
                  </a:lnTo>
                  <a:lnTo>
                    <a:pt x="2165" y="148"/>
                  </a:lnTo>
                  <a:lnTo>
                    <a:pt x="2183" y="131"/>
                  </a:lnTo>
                  <a:lnTo>
                    <a:pt x="2200" y="114"/>
                  </a:lnTo>
                  <a:lnTo>
                    <a:pt x="2218" y="99"/>
                  </a:lnTo>
                  <a:lnTo>
                    <a:pt x="2235" y="85"/>
                  </a:lnTo>
                  <a:lnTo>
                    <a:pt x="2254" y="71"/>
                  </a:lnTo>
                  <a:lnTo>
                    <a:pt x="2272" y="59"/>
                  </a:lnTo>
                  <a:lnTo>
                    <a:pt x="2291" y="47"/>
                  </a:lnTo>
                  <a:lnTo>
                    <a:pt x="2310" y="37"/>
                  </a:lnTo>
                  <a:lnTo>
                    <a:pt x="2335" y="26"/>
                  </a:lnTo>
                  <a:lnTo>
                    <a:pt x="2353" y="20"/>
                  </a:lnTo>
                  <a:lnTo>
                    <a:pt x="2371" y="13"/>
                  </a:lnTo>
                  <a:lnTo>
                    <a:pt x="2392" y="8"/>
                  </a:lnTo>
                  <a:lnTo>
                    <a:pt x="2419" y="3"/>
                  </a:lnTo>
                  <a:lnTo>
                    <a:pt x="2434" y="1"/>
                  </a:lnTo>
                  <a:lnTo>
                    <a:pt x="2455" y="0"/>
                  </a:lnTo>
                  <a:lnTo>
                    <a:pt x="2483" y="1"/>
                  </a:lnTo>
                  <a:lnTo>
                    <a:pt x="2498" y="2"/>
                  </a:lnTo>
                  <a:lnTo>
                    <a:pt x="2525" y="6"/>
                  </a:lnTo>
                  <a:lnTo>
                    <a:pt x="2540" y="9"/>
                  </a:lnTo>
                  <a:lnTo>
                    <a:pt x="2567" y="17"/>
                  </a:lnTo>
                  <a:lnTo>
                    <a:pt x="2587" y="25"/>
                  </a:lnTo>
                  <a:lnTo>
                    <a:pt x="2602" y="31"/>
                  </a:lnTo>
                  <a:lnTo>
                    <a:pt x="2627" y="44"/>
                  </a:lnTo>
                  <a:lnTo>
                    <a:pt x="2646" y="55"/>
                  </a:lnTo>
                  <a:lnTo>
                    <a:pt x="2661" y="64"/>
                  </a:lnTo>
                  <a:lnTo>
                    <a:pt x="2683" y="80"/>
                  </a:lnTo>
                  <a:lnTo>
                    <a:pt x="2701" y="95"/>
                  </a:lnTo>
                  <a:lnTo>
                    <a:pt x="2719" y="110"/>
                  </a:lnTo>
                  <a:lnTo>
                    <a:pt x="2737" y="126"/>
                  </a:lnTo>
                  <a:lnTo>
                    <a:pt x="2752" y="140"/>
                  </a:lnTo>
                  <a:lnTo>
                    <a:pt x="2772" y="161"/>
                  </a:lnTo>
                  <a:lnTo>
                    <a:pt x="2788" y="180"/>
                  </a:lnTo>
                  <a:lnTo>
                    <a:pt x="2805" y="200"/>
                  </a:lnTo>
                  <a:lnTo>
                    <a:pt x="2822" y="221"/>
                  </a:lnTo>
                  <a:lnTo>
                    <a:pt x="2838" y="243"/>
                  </a:lnTo>
                  <a:lnTo>
                    <a:pt x="2855" y="266"/>
                  </a:lnTo>
                  <a:lnTo>
                    <a:pt x="2871" y="289"/>
                  </a:lnTo>
                  <a:lnTo>
                    <a:pt x="2887" y="314"/>
                  </a:lnTo>
                  <a:lnTo>
                    <a:pt x="2903" y="340"/>
                  </a:lnTo>
                  <a:lnTo>
                    <a:pt x="2919" y="366"/>
                  </a:lnTo>
                  <a:lnTo>
                    <a:pt x="2935" y="393"/>
                  </a:lnTo>
                  <a:lnTo>
                    <a:pt x="2950" y="422"/>
                  </a:lnTo>
                  <a:lnTo>
                    <a:pt x="2966" y="451"/>
                  </a:lnTo>
                  <a:lnTo>
                    <a:pt x="2982" y="481"/>
                  </a:lnTo>
                  <a:lnTo>
                    <a:pt x="2997" y="513"/>
                  </a:lnTo>
                  <a:lnTo>
                    <a:pt x="3013" y="545"/>
                  </a:lnTo>
                  <a:lnTo>
                    <a:pt x="3028" y="578"/>
                  </a:lnTo>
                  <a:lnTo>
                    <a:pt x="3044" y="612"/>
                  </a:lnTo>
                  <a:lnTo>
                    <a:pt x="3059" y="647"/>
                  </a:lnTo>
                  <a:lnTo>
                    <a:pt x="3075" y="683"/>
                  </a:lnTo>
                  <a:lnTo>
                    <a:pt x="3090" y="720"/>
                  </a:lnTo>
                  <a:lnTo>
                    <a:pt x="3105" y="757"/>
                  </a:lnTo>
                  <a:lnTo>
                    <a:pt x="3121" y="796"/>
                  </a:lnTo>
                  <a:lnTo>
                    <a:pt x="3136" y="834"/>
                  </a:lnTo>
                  <a:lnTo>
                    <a:pt x="3152" y="874"/>
                  </a:lnTo>
                  <a:lnTo>
                    <a:pt x="3168" y="917"/>
                  </a:lnTo>
                  <a:lnTo>
                    <a:pt x="3183" y="958"/>
                  </a:lnTo>
                  <a:lnTo>
                    <a:pt x="3198" y="1003"/>
                  </a:lnTo>
                  <a:lnTo>
                    <a:pt x="3213" y="1046"/>
                  </a:lnTo>
                  <a:lnTo>
                    <a:pt x="3229" y="1092"/>
                  </a:lnTo>
                  <a:lnTo>
                    <a:pt x="3244" y="1137"/>
                  </a:lnTo>
                  <a:lnTo>
                    <a:pt x="3259" y="1185"/>
                  </a:lnTo>
                  <a:lnTo>
                    <a:pt x="3274" y="1232"/>
                  </a:lnTo>
                  <a:lnTo>
                    <a:pt x="3289" y="1281"/>
                  </a:lnTo>
                  <a:lnTo>
                    <a:pt x="3304" y="1330"/>
                  </a:lnTo>
                  <a:lnTo>
                    <a:pt x="3319" y="1381"/>
                  </a:lnTo>
                  <a:lnTo>
                    <a:pt x="3335" y="1432"/>
                  </a:lnTo>
                  <a:lnTo>
                    <a:pt x="3350" y="1485"/>
                  </a:lnTo>
                  <a:lnTo>
                    <a:pt x="3365" y="1537"/>
                  </a:lnTo>
                  <a:lnTo>
                    <a:pt x="3380" y="1592"/>
                  </a:lnTo>
                  <a:lnTo>
                    <a:pt x="3395" y="1647"/>
                  </a:lnTo>
                  <a:lnTo>
                    <a:pt x="3410" y="1702"/>
                  </a:lnTo>
                  <a:lnTo>
                    <a:pt x="3425" y="1759"/>
                  </a:lnTo>
                  <a:lnTo>
                    <a:pt x="3440" y="1816"/>
                  </a:lnTo>
                  <a:lnTo>
                    <a:pt x="3455" y="1874"/>
                  </a:lnTo>
                  <a:lnTo>
                    <a:pt x="3471" y="1934"/>
                  </a:lnTo>
                  <a:lnTo>
                    <a:pt x="3486" y="1993"/>
                  </a:lnTo>
                  <a:lnTo>
                    <a:pt x="3501" y="2055"/>
                  </a:lnTo>
                  <a:lnTo>
                    <a:pt x="3516" y="2116"/>
                  </a:lnTo>
                  <a:lnTo>
                    <a:pt x="3531" y="2178"/>
                  </a:lnTo>
                  <a:lnTo>
                    <a:pt x="3546" y="2241"/>
                  </a:lnTo>
                  <a:lnTo>
                    <a:pt x="3561" y="2306"/>
                  </a:lnTo>
                  <a:lnTo>
                    <a:pt x="3576" y="2371"/>
                  </a:lnTo>
                  <a:lnTo>
                    <a:pt x="3591" y="2436"/>
                  </a:lnTo>
                  <a:lnTo>
                    <a:pt x="3606" y="2502"/>
                  </a:lnTo>
                  <a:lnTo>
                    <a:pt x="3621" y="2569"/>
                  </a:lnTo>
                  <a:lnTo>
                    <a:pt x="3636" y="2638"/>
                  </a:lnTo>
                  <a:lnTo>
                    <a:pt x="3651" y="2707"/>
                  </a:lnTo>
                  <a:lnTo>
                    <a:pt x="3666" y="2776"/>
                  </a:lnTo>
                  <a:lnTo>
                    <a:pt x="3681" y="2846"/>
                  </a:lnTo>
                  <a:lnTo>
                    <a:pt x="3696" y="2918"/>
                  </a:lnTo>
                  <a:lnTo>
                    <a:pt x="3711" y="2989"/>
                  </a:lnTo>
                  <a:lnTo>
                    <a:pt x="3727" y="3062"/>
                  </a:lnTo>
                  <a:lnTo>
                    <a:pt x="3742" y="3135"/>
                  </a:lnTo>
                  <a:lnTo>
                    <a:pt x="3757" y="3209"/>
                  </a:lnTo>
                  <a:lnTo>
                    <a:pt x="3772" y="3283"/>
                  </a:lnTo>
                  <a:lnTo>
                    <a:pt x="3787" y="3359"/>
                  </a:lnTo>
                  <a:lnTo>
                    <a:pt x="3802" y="3435"/>
                  </a:lnTo>
                  <a:lnTo>
                    <a:pt x="3817" y="3512"/>
                  </a:lnTo>
                  <a:lnTo>
                    <a:pt x="3832" y="3588"/>
                  </a:lnTo>
                  <a:lnTo>
                    <a:pt x="3848" y="3667"/>
                  </a:lnTo>
                  <a:lnTo>
                    <a:pt x="3863" y="3747"/>
                  </a:lnTo>
                  <a:lnTo>
                    <a:pt x="3878" y="3826"/>
                  </a:lnTo>
                  <a:lnTo>
                    <a:pt x="3893" y="3906"/>
                  </a:lnTo>
                  <a:lnTo>
                    <a:pt x="3908" y="3987"/>
                  </a:lnTo>
                  <a:lnTo>
                    <a:pt x="3923" y="4068"/>
                  </a:lnTo>
                  <a:lnTo>
                    <a:pt x="3938" y="4150"/>
                  </a:lnTo>
                  <a:lnTo>
                    <a:pt x="3953" y="4233"/>
                  </a:lnTo>
                  <a:lnTo>
                    <a:pt x="3968" y="4316"/>
                  </a:lnTo>
                  <a:lnTo>
                    <a:pt x="3983" y="4401"/>
                  </a:lnTo>
                  <a:lnTo>
                    <a:pt x="3998" y="4485"/>
                  </a:lnTo>
                  <a:lnTo>
                    <a:pt x="4013" y="4570"/>
                  </a:lnTo>
                  <a:lnTo>
                    <a:pt x="4028" y="4656"/>
                  </a:lnTo>
                  <a:lnTo>
                    <a:pt x="4043" y="4742"/>
                  </a:lnTo>
                  <a:lnTo>
                    <a:pt x="4058" y="4829"/>
                  </a:lnTo>
                  <a:lnTo>
                    <a:pt x="4073" y="4916"/>
                  </a:lnTo>
                  <a:lnTo>
                    <a:pt x="4088" y="5004"/>
                  </a:lnTo>
                  <a:lnTo>
                    <a:pt x="4103" y="5092"/>
                  </a:lnTo>
                  <a:lnTo>
                    <a:pt x="4118" y="5182"/>
                  </a:lnTo>
                  <a:lnTo>
                    <a:pt x="4133" y="5272"/>
                  </a:lnTo>
                  <a:lnTo>
                    <a:pt x="4148" y="5362"/>
                  </a:lnTo>
                  <a:lnTo>
                    <a:pt x="4163" y="5452"/>
                  </a:lnTo>
                  <a:lnTo>
                    <a:pt x="4178" y="5543"/>
                  </a:lnTo>
                  <a:lnTo>
                    <a:pt x="4193" y="5635"/>
                  </a:lnTo>
                  <a:lnTo>
                    <a:pt x="4208" y="5727"/>
                  </a:lnTo>
                  <a:lnTo>
                    <a:pt x="4223" y="5819"/>
                  </a:lnTo>
                  <a:lnTo>
                    <a:pt x="4238" y="5912"/>
                  </a:lnTo>
                  <a:lnTo>
                    <a:pt x="4253" y="6005"/>
                  </a:lnTo>
                  <a:lnTo>
                    <a:pt x="4268" y="6099"/>
                  </a:lnTo>
                  <a:lnTo>
                    <a:pt x="4283" y="6193"/>
                  </a:lnTo>
                  <a:lnTo>
                    <a:pt x="4298" y="6288"/>
                  </a:lnTo>
                  <a:lnTo>
                    <a:pt x="4313" y="6383"/>
                  </a:lnTo>
                  <a:lnTo>
                    <a:pt x="4328" y="6478"/>
                  </a:lnTo>
                  <a:lnTo>
                    <a:pt x="4343" y="6575"/>
                  </a:lnTo>
                  <a:lnTo>
                    <a:pt x="4358" y="6671"/>
                  </a:lnTo>
                  <a:lnTo>
                    <a:pt x="4373" y="6768"/>
                  </a:lnTo>
                  <a:lnTo>
                    <a:pt x="4388" y="6865"/>
                  </a:lnTo>
                  <a:lnTo>
                    <a:pt x="4403" y="6962"/>
                  </a:lnTo>
                  <a:lnTo>
                    <a:pt x="4418" y="7060"/>
                  </a:lnTo>
                  <a:lnTo>
                    <a:pt x="4433" y="7158"/>
                  </a:lnTo>
                  <a:lnTo>
                    <a:pt x="4448" y="7256"/>
                  </a:lnTo>
                  <a:lnTo>
                    <a:pt x="4463" y="7355"/>
                  </a:lnTo>
                  <a:lnTo>
                    <a:pt x="4478" y="7454"/>
                  </a:lnTo>
                  <a:lnTo>
                    <a:pt x="4493" y="7553"/>
                  </a:lnTo>
                  <a:lnTo>
                    <a:pt x="4509" y="7651"/>
                  </a:lnTo>
                  <a:lnTo>
                    <a:pt x="4524" y="7752"/>
                  </a:lnTo>
                  <a:lnTo>
                    <a:pt x="4539" y="7852"/>
                  </a:lnTo>
                  <a:lnTo>
                    <a:pt x="4554" y="7953"/>
                  </a:lnTo>
                  <a:lnTo>
                    <a:pt x="4569" y="8053"/>
                  </a:lnTo>
                  <a:lnTo>
                    <a:pt x="4584" y="8154"/>
                  </a:lnTo>
                  <a:lnTo>
                    <a:pt x="4599" y="8255"/>
                  </a:lnTo>
                  <a:lnTo>
                    <a:pt x="4614" y="8356"/>
                  </a:lnTo>
                  <a:lnTo>
                    <a:pt x="4629" y="8459"/>
                  </a:lnTo>
                  <a:lnTo>
                    <a:pt x="4644" y="8561"/>
                  </a:lnTo>
                  <a:lnTo>
                    <a:pt x="4659" y="8661"/>
                  </a:lnTo>
                  <a:lnTo>
                    <a:pt x="4674" y="8764"/>
                  </a:lnTo>
                  <a:lnTo>
                    <a:pt x="4689" y="8867"/>
                  </a:lnTo>
                  <a:lnTo>
                    <a:pt x="4704" y="8969"/>
                  </a:lnTo>
                  <a:lnTo>
                    <a:pt x="4719" y="9072"/>
                  </a:lnTo>
                  <a:lnTo>
                    <a:pt x="4734" y="9174"/>
                  </a:lnTo>
                  <a:lnTo>
                    <a:pt x="4749" y="9277"/>
                  </a:lnTo>
                  <a:lnTo>
                    <a:pt x="4764" y="9380"/>
                  </a:lnTo>
                  <a:lnTo>
                    <a:pt x="4779" y="9483"/>
                  </a:lnTo>
                  <a:lnTo>
                    <a:pt x="4794" y="9586"/>
                  </a:lnTo>
                  <a:lnTo>
                    <a:pt x="4809" y="9689"/>
                  </a:lnTo>
                  <a:lnTo>
                    <a:pt x="4824" y="9792"/>
                  </a:lnTo>
                  <a:lnTo>
                    <a:pt x="4839" y="9896"/>
                  </a:lnTo>
                  <a:lnTo>
                    <a:pt x="4854" y="9999"/>
                  </a:lnTo>
                  <a:lnTo>
                    <a:pt x="4869" y="10102"/>
                  </a:lnTo>
                  <a:lnTo>
                    <a:pt x="4884" y="10206"/>
                  </a:lnTo>
                  <a:lnTo>
                    <a:pt x="4899" y="10309"/>
                  </a:lnTo>
                  <a:lnTo>
                    <a:pt x="4914" y="10413"/>
                  </a:lnTo>
                  <a:lnTo>
                    <a:pt x="4929" y="10516"/>
                  </a:lnTo>
                  <a:lnTo>
                    <a:pt x="4944" y="10620"/>
                  </a:lnTo>
                  <a:lnTo>
                    <a:pt x="4959" y="10723"/>
                  </a:lnTo>
                  <a:lnTo>
                    <a:pt x="4974" y="10826"/>
                  </a:lnTo>
                  <a:lnTo>
                    <a:pt x="4989" y="10930"/>
                  </a:lnTo>
                  <a:lnTo>
                    <a:pt x="5004" y="11033"/>
                  </a:lnTo>
                  <a:lnTo>
                    <a:pt x="5019" y="11136"/>
                  </a:lnTo>
                  <a:lnTo>
                    <a:pt x="5034" y="11240"/>
                  </a:lnTo>
                  <a:lnTo>
                    <a:pt x="5049" y="11343"/>
                  </a:lnTo>
                  <a:lnTo>
                    <a:pt x="5064" y="11446"/>
                  </a:lnTo>
                  <a:lnTo>
                    <a:pt x="5079" y="11549"/>
                  </a:lnTo>
                  <a:lnTo>
                    <a:pt x="5094" y="11651"/>
                  </a:lnTo>
                  <a:lnTo>
                    <a:pt x="5109" y="11754"/>
                  </a:lnTo>
                  <a:lnTo>
                    <a:pt x="5124" y="11857"/>
                  </a:lnTo>
                  <a:lnTo>
                    <a:pt x="5139" y="11959"/>
                  </a:lnTo>
                  <a:lnTo>
                    <a:pt x="5154" y="12061"/>
                  </a:lnTo>
                  <a:lnTo>
                    <a:pt x="5169" y="12163"/>
                  </a:lnTo>
                  <a:lnTo>
                    <a:pt x="5185" y="12264"/>
                  </a:lnTo>
                  <a:lnTo>
                    <a:pt x="5200" y="12367"/>
                  </a:lnTo>
                  <a:lnTo>
                    <a:pt x="5215" y="12469"/>
                  </a:lnTo>
                  <a:lnTo>
                    <a:pt x="5230" y="12569"/>
                  </a:lnTo>
                  <a:lnTo>
                    <a:pt x="5245" y="12670"/>
                  </a:lnTo>
                  <a:lnTo>
                    <a:pt x="5260" y="12771"/>
                  </a:lnTo>
                  <a:lnTo>
                    <a:pt x="5275" y="12872"/>
                  </a:lnTo>
                  <a:lnTo>
                    <a:pt x="5290" y="12972"/>
                  </a:lnTo>
                  <a:lnTo>
                    <a:pt x="5305" y="13072"/>
                  </a:lnTo>
                  <a:lnTo>
                    <a:pt x="5320" y="13172"/>
                  </a:lnTo>
                  <a:lnTo>
                    <a:pt x="5335" y="13272"/>
                  </a:lnTo>
                  <a:lnTo>
                    <a:pt x="5350" y="13371"/>
                  </a:lnTo>
                  <a:lnTo>
                    <a:pt x="5365" y="13470"/>
                  </a:lnTo>
                  <a:lnTo>
                    <a:pt x="5380" y="13569"/>
                  </a:lnTo>
                  <a:lnTo>
                    <a:pt x="5395" y="13667"/>
                  </a:lnTo>
                  <a:lnTo>
                    <a:pt x="5410" y="13765"/>
                  </a:lnTo>
                  <a:lnTo>
                    <a:pt x="5425" y="13863"/>
                  </a:lnTo>
                  <a:lnTo>
                    <a:pt x="5440" y="13961"/>
                  </a:lnTo>
                  <a:lnTo>
                    <a:pt x="5455" y="14058"/>
                  </a:lnTo>
                  <a:lnTo>
                    <a:pt x="5470" y="14154"/>
                  </a:lnTo>
                  <a:lnTo>
                    <a:pt x="5485" y="14251"/>
                  </a:lnTo>
                  <a:lnTo>
                    <a:pt x="5500" y="14347"/>
                  </a:lnTo>
                  <a:lnTo>
                    <a:pt x="5515" y="14441"/>
                  </a:lnTo>
                  <a:lnTo>
                    <a:pt x="5530" y="14536"/>
                  </a:lnTo>
                  <a:lnTo>
                    <a:pt x="5545" y="14631"/>
                  </a:lnTo>
                  <a:lnTo>
                    <a:pt x="5560" y="14725"/>
                  </a:lnTo>
                  <a:lnTo>
                    <a:pt x="5575" y="14819"/>
                  </a:lnTo>
                  <a:lnTo>
                    <a:pt x="5590" y="14913"/>
                  </a:lnTo>
                  <a:lnTo>
                    <a:pt x="5605" y="15006"/>
                  </a:lnTo>
                  <a:lnTo>
                    <a:pt x="5620" y="15098"/>
                  </a:lnTo>
                  <a:lnTo>
                    <a:pt x="5635" y="15190"/>
                  </a:lnTo>
                  <a:lnTo>
                    <a:pt x="5650" y="15282"/>
                  </a:lnTo>
                  <a:lnTo>
                    <a:pt x="5665" y="15373"/>
                  </a:lnTo>
                  <a:lnTo>
                    <a:pt x="5680" y="15464"/>
                  </a:lnTo>
                  <a:lnTo>
                    <a:pt x="5695" y="15554"/>
                  </a:lnTo>
                  <a:lnTo>
                    <a:pt x="5710" y="15643"/>
                  </a:lnTo>
                  <a:lnTo>
                    <a:pt x="5725" y="15733"/>
                  </a:lnTo>
                  <a:lnTo>
                    <a:pt x="5740" y="15820"/>
                  </a:lnTo>
                  <a:lnTo>
                    <a:pt x="5755" y="15908"/>
                  </a:lnTo>
                  <a:lnTo>
                    <a:pt x="5770" y="15996"/>
                  </a:lnTo>
                  <a:lnTo>
                    <a:pt x="5785" y="16083"/>
                  </a:lnTo>
                  <a:lnTo>
                    <a:pt x="5800" y="16169"/>
                  </a:lnTo>
                  <a:lnTo>
                    <a:pt x="5815" y="16255"/>
                  </a:lnTo>
                  <a:lnTo>
                    <a:pt x="5830" y="16340"/>
                  </a:lnTo>
                  <a:lnTo>
                    <a:pt x="5845" y="16424"/>
                  </a:lnTo>
                  <a:lnTo>
                    <a:pt x="5861" y="16507"/>
                  </a:lnTo>
                  <a:lnTo>
                    <a:pt x="5876" y="16592"/>
                  </a:lnTo>
                  <a:lnTo>
                    <a:pt x="5891" y="16674"/>
                  </a:lnTo>
                  <a:lnTo>
                    <a:pt x="5906" y="16756"/>
                  </a:lnTo>
                  <a:lnTo>
                    <a:pt x="5921" y="16837"/>
                  </a:lnTo>
                  <a:lnTo>
                    <a:pt x="5936" y="16918"/>
                  </a:lnTo>
                  <a:lnTo>
                    <a:pt x="5951" y="16998"/>
                  </a:lnTo>
                  <a:lnTo>
                    <a:pt x="5966" y="17078"/>
                  </a:lnTo>
                  <a:lnTo>
                    <a:pt x="5981" y="17157"/>
                  </a:lnTo>
                  <a:lnTo>
                    <a:pt x="5996" y="17234"/>
                  </a:lnTo>
                  <a:lnTo>
                    <a:pt x="6011" y="17312"/>
                  </a:lnTo>
                  <a:lnTo>
                    <a:pt x="6026" y="17389"/>
                  </a:lnTo>
                  <a:lnTo>
                    <a:pt x="6041" y="17465"/>
                  </a:lnTo>
                  <a:lnTo>
                    <a:pt x="6056" y="17540"/>
                  </a:lnTo>
                  <a:lnTo>
                    <a:pt x="6071" y="17615"/>
                  </a:lnTo>
                  <a:lnTo>
                    <a:pt x="6086" y="17688"/>
                  </a:lnTo>
                  <a:lnTo>
                    <a:pt x="6101" y="17761"/>
                  </a:lnTo>
                  <a:lnTo>
                    <a:pt x="6116" y="17834"/>
                  </a:lnTo>
                  <a:lnTo>
                    <a:pt x="6130" y="17906"/>
                  </a:lnTo>
                  <a:lnTo>
                    <a:pt x="6145" y="17977"/>
                  </a:lnTo>
                  <a:lnTo>
                    <a:pt x="6160" y="18046"/>
                  </a:lnTo>
                  <a:lnTo>
                    <a:pt x="6175" y="18116"/>
                  </a:lnTo>
                  <a:lnTo>
                    <a:pt x="6190" y="18184"/>
                  </a:lnTo>
                  <a:lnTo>
                    <a:pt x="6205" y="18253"/>
                  </a:lnTo>
                  <a:lnTo>
                    <a:pt x="6220" y="18319"/>
                  </a:lnTo>
                  <a:lnTo>
                    <a:pt x="6235" y="18385"/>
                  </a:lnTo>
                  <a:lnTo>
                    <a:pt x="6250" y="18451"/>
                  </a:lnTo>
                  <a:lnTo>
                    <a:pt x="6265" y="18516"/>
                  </a:lnTo>
                  <a:lnTo>
                    <a:pt x="6280" y="18580"/>
                  </a:lnTo>
                  <a:lnTo>
                    <a:pt x="6295" y="18642"/>
                  </a:lnTo>
                  <a:lnTo>
                    <a:pt x="6310" y="18704"/>
                  </a:lnTo>
                  <a:lnTo>
                    <a:pt x="6325" y="18766"/>
                  </a:lnTo>
                  <a:lnTo>
                    <a:pt x="6340" y="18827"/>
                  </a:lnTo>
                  <a:lnTo>
                    <a:pt x="6355" y="18886"/>
                  </a:lnTo>
                  <a:lnTo>
                    <a:pt x="6370" y="18945"/>
                  </a:lnTo>
                  <a:lnTo>
                    <a:pt x="6384" y="19002"/>
                  </a:lnTo>
                  <a:lnTo>
                    <a:pt x="6399" y="19059"/>
                  </a:lnTo>
                  <a:lnTo>
                    <a:pt x="6414" y="19116"/>
                  </a:lnTo>
                  <a:lnTo>
                    <a:pt x="6429" y="19170"/>
                  </a:lnTo>
                  <a:lnTo>
                    <a:pt x="6444" y="19225"/>
                  </a:lnTo>
                  <a:lnTo>
                    <a:pt x="6459" y="19279"/>
                  </a:lnTo>
                  <a:lnTo>
                    <a:pt x="6474" y="19331"/>
                  </a:lnTo>
                  <a:lnTo>
                    <a:pt x="6489" y="19383"/>
                  </a:lnTo>
                  <a:lnTo>
                    <a:pt x="6504" y="19433"/>
                  </a:lnTo>
                  <a:lnTo>
                    <a:pt x="6518" y="19483"/>
                  </a:lnTo>
                  <a:lnTo>
                    <a:pt x="6534" y="19531"/>
                  </a:lnTo>
                  <a:lnTo>
                    <a:pt x="6549" y="19580"/>
                  </a:lnTo>
                  <a:lnTo>
                    <a:pt x="6564" y="19628"/>
                  </a:lnTo>
                  <a:lnTo>
                    <a:pt x="6579" y="19673"/>
                  </a:lnTo>
                  <a:lnTo>
                    <a:pt x="6594" y="19719"/>
                  </a:lnTo>
                  <a:lnTo>
                    <a:pt x="6609" y="19763"/>
                  </a:lnTo>
                  <a:lnTo>
                    <a:pt x="6623" y="19806"/>
                  </a:lnTo>
                  <a:lnTo>
                    <a:pt x="6638" y="19847"/>
                  </a:lnTo>
                  <a:lnTo>
                    <a:pt x="6653" y="19889"/>
                  </a:lnTo>
                  <a:lnTo>
                    <a:pt x="6668" y="19929"/>
                  </a:lnTo>
                  <a:lnTo>
                    <a:pt x="6682" y="19969"/>
                  </a:lnTo>
                  <a:lnTo>
                    <a:pt x="6697" y="20009"/>
                  </a:lnTo>
                  <a:lnTo>
                    <a:pt x="6712" y="20045"/>
                  </a:lnTo>
                  <a:lnTo>
                    <a:pt x="6726" y="20081"/>
                  </a:lnTo>
                  <a:lnTo>
                    <a:pt x="6741" y="20117"/>
                  </a:lnTo>
                  <a:lnTo>
                    <a:pt x="6756" y="20151"/>
                  </a:lnTo>
                  <a:lnTo>
                    <a:pt x="6770" y="20184"/>
                  </a:lnTo>
                  <a:lnTo>
                    <a:pt x="6785" y="20218"/>
                  </a:lnTo>
                  <a:lnTo>
                    <a:pt x="6799" y="20248"/>
                  </a:lnTo>
                  <a:lnTo>
                    <a:pt x="6814" y="20278"/>
                  </a:lnTo>
                  <a:lnTo>
                    <a:pt x="6829" y="20309"/>
                  </a:lnTo>
                  <a:lnTo>
                    <a:pt x="6843" y="20335"/>
                  </a:lnTo>
                  <a:lnTo>
                    <a:pt x="6857" y="20362"/>
                  </a:lnTo>
                  <a:lnTo>
                    <a:pt x="6872" y="20390"/>
                  </a:lnTo>
                  <a:lnTo>
                    <a:pt x="6886" y="20413"/>
                  </a:lnTo>
                  <a:lnTo>
                    <a:pt x="6900" y="20437"/>
                  </a:lnTo>
                  <a:lnTo>
                    <a:pt x="6915" y="20462"/>
                  </a:lnTo>
                  <a:lnTo>
                    <a:pt x="6928" y="20482"/>
                  </a:lnTo>
                  <a:lnTo>
                    <a:pt x="6942" y="20502"/>
                  </a:lnTo>
                  <a:lnTo>
                    <a:pt x="6957" y="20524"/>
                  </a:lnTo>
                  <a:lnTo>
                    <a:pt x="6969" y="20541"/>
                  </a:lnTo>
                  <a:lnTo>
                    <a:pt x="6983" y="20558"/>
                  </a:lnTo>
                  <a:lnTo>
                    <a:pt x="6996" y="20574"/>
                  </a:lnTo>
                  <a:lnTo>
                    <a:pt x="7011" y="20592"/>
                  </a:lnTo>
                  <a:lnTo>
                    <a:pt x="7023" y="20604"/>
                  </a:lnTo>
                  <a:lnTo>
                    <a:pt x="7035" y="20617"/>
                  </a:lnTo>
                  <a:lnTo>
                    <a:pt x="7048" y="20628"/>
                  </a:lnTo>
                  <a:lnTo>
                    <a:pt x="7060" y="20639"/>
                  </a:lnTo>
                  <a:lnTo>
                    <a:pt x="7075" y="20652"/>
                  </a:lnTo>
                  <a:lnTo>
                    <a:pt x="7084" y="20658"/>
                  </a:lnTo>
                  <a:lnTo>
                    <a:pt x="7096" y="20666"/>
                  </a:lnTo>
                  <a:lnTo>
                    <a:pt x="7107" y="20672"/>
                  </a:lnTo>
                  <a:lnTo>
                    <a:pt x="7118" y="20678"/>
                  </a:lnTo>
                  <a:lnTo>
                    <a:pt x="7128" y="20682"/>
                  </a:lnTo>
                  <a:lnTo>
                    <a:pt x="7138" y="20686"/>
                  </a:lnTo>
                  <a:lnTo>
                    <a:pt x="7147" y="20689"/>
                  </a:lnTo>
                  <a:lnTo>
                    <a:pt x="7152" y="20689"/>
                  </a:lnTo>
                  <a:lnTo>
                    <a:pt x="7167" y="20692"/>
                  </a:lnTo>
                  <a:lnTo>
                    <a:pt x="7176" y="20693"/>
                  </a:lnTo>
                  <a:lnTo>
                    <a:pt x="7185" y="20694"/>
                  </a:lnTo>
                  <a:lnTo>
                    <a:pt x="7187" y="20693"/>
                  </a:lnTo>
                  <a:lnTo>
                    <a:pt x="7202" y="20692"/>
                  </a:lnTo>
                  <a:lnTo>
                    <a:pt x="7211" y="20690"/>
                  </a:lnTo>
                  <a:lnTo>
                    <a:pt x="7214" y="20689"/>
                  </a:lnTo>
                  <a:lnTo>
                    <a:pt x="7229" y="20685"/>
                  </a:lnTo>
                  <a:lnTo>
                    <a:pt x="7238" y="20681"/>
                  </a:lnTo>
                  <a:lnTo>
                    <a:pt x="7243" y="20678"/>
                  </a:lnTo>
                  <a:lnTo>
                    <a:pt x="7258" y="20671"/>
                  </a:lnTo>
                  <a:lnTo>
                    <a:pt x="7264" y="20667"/>
                  </a:lnTo>
                  <a:lnTo>
                    <a:pt x="7279" y="20658"/>
                  </a:lnTo>
                  <a:lnTo>
                    <a:pt x="7287" y="20652"/>
                  </a:lnTo>
                  <a:lnTo>
                    <a:pt x="7298" y="20643"/>
                  </a:lnTo>
                  <a:lnTo>
                    <a:pt x="7313" y="20631"/>
                  </a:lnTo>
                  <a:lnTo>
                    <a:pt x="7323" y="20621"/>
                  </a:lnTo>
                  <a:lnTo>
                    <a:pt x="7336" y="20609"/>
                  </a:lnTo>
                  <a:lnTo>
                    <a:pt x="7351" y="20594"/>
                  </a:lnTo>
                  <a:lnTo>
                    <a:pt x="7361" y="20581"/>
                  </a:lnTo>
                  <a:lnTo>
                    <a:pt x="7375" y="20565"/>
                  </a:lnTo>
                  <a:lnTo>
                    <a:pt x="7388" y="20548"/>
                  </a:lnTo>
                  <a:lnTo>
                    <a:pt x="7402" y="20530"/>
                  </a:lnTo>
                  <a:lnTo>
                    <a:pt x="7417" y="20510"/>
                  </a:lnTo>
                  <a:lnTo>
                    <a:pt x="7429" y="20491"/>
                  </a:lnTo>
                  <a:lnTo>
                    <a:pt x="7443" y="20470"/>
                  </a:lnTo>
                  <a:lnTo>
                    <a:pt x="7457" y="20448"/>
                  </a:lnTo>
                  <a:lnTo>
                    <a:pt x="7471" y="20424"/>
                  </a:lnTo>
                  <a:lnTo>
                    <a:pt x="7485" y="20399"/>
                  </a:lnTo>
                  <a:lnTo>
                    <a:pt x="7500" y="20373"/>
                  </a:lnTo>
                  <a:lnTo>
                    <a:pt x="7514" y="20348"/>
                  </a:lnTo>
                  <a:lnTo>
                    <a:pt x="7528" y="20320"/>
                  </a:lnTo>
                  <a:lnTo>
                    <a:pt x="7543" y="20292"/>
                  </a:lnTo>
                  <a:lnTo>
                    <a:pt x="7557" y="20262"/>
                  </a:lnTo>
                  <a:lnTo>
                    <a:pt x="7572" y="20231"/>
                  </a:lnTo>
                  <a:lnTo>
                    <a:pt x="7587" y="20199"/>
                  </a:lnTo>
                  <a:lnTo>
                    <a:pt x="7601" y="20167"/>
                  </a:lnTo>
                  <a:lnTo>
                    <a:pt x="7615" y="20133"/>
                  </a:lnTo>
                  <a:lnTo>
                    <a:pt x="7630" y="20098"/>
                  </a:lnTo>
                  <a:lnTo>
                    <a:pt x="7645" y="20062"/>
                  </a:lnTo>
                  <a:lnTo>
                    <a:pt x="7659" y="20025"/>
                  </a:lnTo>
                  <a:lnTo>
                    <a:pt x="7674" y="19987"/>
                  </a:lnTo>
                  <a:lnTo>
                    <a:pt x="7689" y="19948"/>
                  </a:lnTo>
                  <a:lnTo>
                    <a:pt x="7705" y="19907"/>
                  </a:lnTo>
                  <a:lnTo>
                    <a:pt x="7719" y="19867"/>
                  </a:lnTo>
                  <a:lnTo>
                    <a:pt x="7734" y="19826"/>
                  </a:lnTo>
                  <a:lnTo>
                    <a:pt x="7749" y="19783"/>
                  </a:lnTo>
                  <a:lnTo>
                    <a:pt x="7763" y="19739"/>
                  </a:lnTo>
                  <a:lnTo>
                    <a:pt x="7778" y="19694"/>
                  </a:lnTo>
                  <a:lnTo>
                    <a:pt x="7793" y="19649"/>
                  </a:lnTo>
                  <a:lnTo>
                    <a:pt x="7808" y="19602"/>
                  </a:lnTo>
                  <a:lnTo>
                    <a:pt x="7823" y="19555"/>
                  </a:lnTo>
                  <a:lnTo>
                    <a:pt x="7838" y="19506"/>
                  </a:lnTo>
                  <a:lnTo>
                    <a:pt x="7853" y="19457"/>
                  </a:lnTo>
                  <a:lnTo>
                    <a:pt x="7867" y="19406"/>
                  </a:lnTo>
                  <a:lnTo>
                    <a:pt x="7882" y="19355"/>
                  </a:lnTo>
                  <a:lnTo>
                    <a:pt x="7897" y="19303"/>
                  </a:lnTo>
                  <a:lnTo>
                    <a:pt x="7912" y="19250"/>
                  </a:lnTo>
                  <a:lnTo>
                    <a:pt x="7927" y="19197"/>
                  </a:lnTo>
                  <a:lnTo>
                    <a:pt x="7942" y="19142"/>
                  </a:lnTo>
                  <a:lnTo>
                    <a:pt x="7957" y="19086"/>
                  </a:lnTo>
                  <a:lnTo>
                    <a:pt x="7972" y="19029"/>
                  </a:lnTo>
                  <a:lnTo>
                    <a:pt x="7987" y="18972"/>
                  </a:lnTo>
                  <a:lnTo>
                    <a:pt x="8001" y="18914"/>
                  </a:lnTo>
                  <a:lnTo>
                    <a:pt x="8016" y="18854"/>
                  </a:lnTo>
                  <a:lnTo>
                    <a:pt x="8031" y="18794"/>
                  </a:lnTo>
                  <a:lnTo>
                    <a:pt x="8046" y="18734"/>
                  </a:lnTo>
                  <a:lnTo>
                    <a:pt x="8061" y="18672"/>
                  </a:lnTo>
                  <a:lnTo>
                    <a:pt x="8076" y="18609"/>
                  </a:lnTo>
                  <a:lnTo>
                    <a:pt x="8091" y="18546"/>
                  </a:lnTo>
                  <a:lnTo>
                    <a:pt x="8106" y="18482"/>
                  </a:lnTo>
                  <a:lnTo>
                    <a:pt x="8121" y="18417"/>
                  </a:lnTo>
                  <a:lnTo>
                    <a:pt x="8136" y="18351"/>
                  </a:lnTo>
                  <a:lnTo>
                    <a:pt x="8151" y="18284"/>
                  </a:lnTo>
                  <a:lnTo>
                    <a:pt x="8166" y="18217"/>
                  </a:lnTo>
                  <a:lnTo>
                    <a:pt x="8181" y="18149"/>
                  </a:lnTo>
                  <a:lnTo>
                    <a:pt x="8196" y="18079"/>
                  </a:lnTo>
                  <a:lnTo>
                    <a:pt x="8211" y="18010"/>
                  </a:lnTo>
                  <a:lnTo>
                    <a:pt x="8226" y="17940"/>
                  </a:lnTo>
                  <a:lnTo>
                    <a:pt x="8240" y="17868"/>
                  </a:lnTo>
                  <a:lnTo>
                    <a:pt x="8255" y="17796"/>
                  </a:lnTo>
                  <a:lnTo>
                    <a:pt x="8270" y="17723"/>
                  </a:lnTo>
                  <a:lnTo>
                    <a:pt x="8285" y="17649"/>
                  </a:lnTo>
                  <a:lnTo>
                    <a:pt x="8300" y="17575"/>
                  </a:lnTo>
                  <a:lnTo>
                    <a:pt x="8315" y="17501"/>
                  </a:lnTo>
                  <a:lnTo>
                    <a:pt x="8330" y="17425"/>
                  </a:lnTo>
                  <a:lnTo>
                    <a:pt x="8345" y="17349"/>
                  </a:lnTo>
                  <a:lnTo>
                    <a:pt x="8360" y="17271"/>
                  </a:lnTo>
                  <a:lnTo>
                    <a:pt x="8376" y="17192"/>
                  </a:lnTo>
                  <a:lnTo>
                    <a:pt x="8391" y="17115"/>
                  </a:lnTo>
                  <a:lnTo>
                    <a:pt x="8406" y="17037"/>
                  </a:lnTo>
                  <a:lnTo>
                    <a:pt x="8421" y="16957"/>
                  </a:lnTo>
                  <a:lnTo>
                    <a:pt x="8436" y="16876"/>
                  </a:lnTo>
                  <a:lnTo>
                    <a:pt x="8451" y="16795"/>
                  </a:lnTo>
                  <a:lnTo>
                    <a:pt x="8466" y="16713"/>
                  </a:lnTo>
                  <a:lnTo>
                    <a:pt x="8481" y="16631"/>
                  </a:lnTo>
                  <a:lnTo>
                    <a:pt x="8496" y="16548"/>
                  </a:lnTo>
                  <a:lnTo>
                    <a:pt x="8511" y="16464"/>
                  </a:lnTo>
                  <a:lnTo>
                    <a:pt x="8526" y="16380"/>
                  </a:lnTo>
                  <a:lnTo>
                    <a:pt x="8541" y="16295"/>
                  </a:lnTo>
                  <a:lnTo>
                    <a:pt x="8556" y="16210"/>
                  </a:lnTo>
                  <a:lnTo>
                    <a:pt x="8571" y="16124"/>
                  </a:lnTo>
                  <a:lnTo>
                    <a:pt x="8586" y="16037"/>
                  </a:lnTo>
                  <a:lnTo>
                    <a:pt x="8601" y="15950"/>
                  </a:lnTo>
                  <a:lnTo>
                    <a:pt x="8616" y="15862"/>
                  </a:lnTo>
                  <a:lnTo>
                    <a:pt x="8631" y="15774"/>
                  </a:lnTo>
                  <a:lnTo>
                    <a:pt x="8646" y="15686"/>
                  </a:lnTo>
                  <a:lnTo>
                    <a:pt x="8661" y="15597"/>
                  </a:lnTo>
                  <a:lnTo>
                    <a:pt x="8676" y="15507"/>
                  </a:lnTo>
                  <a:lnTo>
                    <a:pt x="8691" y="15416"/>
                  </a:lnTo>
                  <a:lnTo>
                    <a:pt x="8706" y="15326"/>
                  </a:lnTo>
                  <a:lnTo>
                    <a:pt x="8721" y="15234"/>
                  </a:lnTo>
                  <a:lnTo>
                    <a:pt x="8736" y="15142"/>
                  </a:lnTo>
                  <a:lnTo>
                    <a:pt x="8751" y="15050"/>
                  </a:lnTo>
                  <a:lnTo>
                    <a:pt x="8766" y="14957"/>
                  </a:lnTo>
                  <a:lnTo>
                    <a:pt x="8781" y="14864"/>
                  </a:lnTo>
                  <a:lnTo>
                    <a:pt x="8796" y="14770"/>
                  </a:lnTo>
                  <a:lnTo>
                    <a:pt x="8811" y="14676"/>
                  </a:lnTo>
                  <a:lnTo>
                    <a:pt x="8826" y="14582"/>
                  </a:lnTo>
                  <a:lnTo>
                    <a:pt x="8841" y="14487"/>
                  </a:lnTo>
                  <a:lnTo>
                    <a:pt x="8856" y="14392"/>
                  </a:lnTo>
                  <a:lnTo>
                    <a:pt x="8871" y="14296"/>
                  </a:lnTo>
                  <a:lnTo>
                    <a:pt x="8886" y="14200"/>
                  </a:lnTo>
                  <a:lnTo>
                    <a:pt x="8901" y="14104"/>
                  </a:lnTo>
                  <a:lnTo>
                    <a:pt x="8916" y="14007"/>
                  </a:lnTo>
                  <a:lnTo>
                    <a:pt x="8931" y="13910"/>
                  </a:lnTo>
                  <a:lnTo>
                    <a:pt x="8946" y="13812"/>
                  </a:lnTo>
                  <a:lnTo>
                    <a:pt x="8961" y="13714"/>
                  </a:lnTo>
                  <a:lnTo>
                    <a:pt x="8976" y="13616"/>
                  </a:lnTo>
                  <a:lnTo>
                    <a:pt x="8991" y="13517"/>
                  </a:lnTo>
                  <a:lnTo>
                    <a:pt x="9006" y="13418"/>
                  </a:lnTo>
                  <a:lnTo>
                    <a:pt x="9021" y="13319"/>
                  </a:lnTo>
                  <a:lnTo>
                    <a:pt x="9036" y="13220"/>
                  </a:lnTo>
                  <a:lnTo>
                    <a:pt x="9052" y="13119"/>
                  </a:lnTo>
                  <a:lnTo>
                    <a:pt x="9067" y="13020"/>
                  </a:lnTo>
                  <a:lnTo>
                    <a:pt x="9082" y="12920"/>
                  </a:lnTo>
                  <a:lnTo>
                    <a:pt x="9097" y="12819"/>
                  </a:lnTo>
                  <a:lnTo>
                    <a:pt x="9112" y="12718"/>
                  </a:lnTo>
                  <a:lnTo>
                    <a:pt x="9127" y="12617"/>
                  </a:lnTo>
                  <a:lnTo>
                    <a:pt x="9142" y="12516"/>
                  </a:lnTo>
                  <a:lnTo>
                    <a:pt x="9157" y="12415"/>
                  </a:lnTo>
                  <a:lnTo>
                    <a:pt x="9171" y="12314"/>
                  </a:lnTo>
                  <a:lnTo>
                    <a:pt x="9186" y="12212"/>
                  </a:lnTo>
                  <a:lnTo>
                    <a:pt x="9201" y="12110"/>
                  </a:lnTo>
                  <a:lnTo>
                    <a:pt x="9216" y="12008"/>
                  </a:lnTo>
                  <a:lnTo>
                    <a:pt x="9231" y="11906"/>
                  </a:lnTo>
                  <a:lnTo>
                    <a:pt x="9246" y="11803"/>
                  </a:lnTo>
                  <a:lnTo>
                    <a:pt x="9261" y="11700"/>
                  </a:lnTo>
                  <a:lnTo>
                    <a:pt x="9276" y="11598"/>
                  </a:lnTo>
                  <a:lnTo>
                    <a:pt x="9291" y="11495"/>
                  </a:lnTo>
                  <a:lnTo>
                    <a:pt x="9306" y="11392"/>
                  </a:lnTo>
                  <a:lnTo>
                    <a:pt x="9321" y="11289"/>
                  </a:lnTo>
                  <a:lnTo>
                    <a:pt x="9336" y="11186"/>
                  </a:lnTo>
                  <a:lnTo>
                    <a:pt x="9351" y="11082"/>
                  </a:lnTo>
                  <a:lnTo>
                    <a:pt x="9366" y="10979"/>
                  </a:lnTo>
                  <a:lnTo>
                    <a:pt x="9381" y="10876"/>
                  </a:lnTo>
                  <a:lnTo>
                    <a:pt x="9396" y="10772"/>
                  </a:lnTo>
                  <a:lnTo>
                    <a:pt x="9411" y="10669"/>
                  </a:lnTo>
                  <a:lnTo>
                    <a:pt x="9426" y="10566"/>
                  </a:lnTo>
                  <a:lnTo>
                    <a:pt x="9441" y="10462"/>
                  </a:lnTo>
                  <a:lnTo>
                    <a:pt x="9456" y="10359"/>
                  </a:lnTo>
                  <a:lnTo>
                    <a:pt x="9471" y="10255"/>
                  </a:lnTo>
                  <a:lnTo>
                    <a:pt x="9486" y="10152"/>
                  </a:lnTo>
                  <a:lnTo>
                    <a:pt x="9501" y="10048"/>
                  </a:lnTo>
                  <a:lnTo>
                    <a:pt x="9516" y="9945"/>
                  </a:lnTo>
                  <a:lnTo>
                    <a:pt x="9531" y="9842"/>
                  </a:lnTo>
                  <a:lnTo>
                    <a:pt x="9546" y="9738"/>
                  </a:lnTo>
                  <a:lnTo>
                    <a:pt x="9561" y="9635"/>
                  </a:lnTo>
                  <a:lnTo>
                    <a:pt x="9576" y="9532"/>
                  </a:lnTo>
                  <a:lnTo>
                    <a:pt x="9591" y="9429"/>
                  </a:lnTo>
                  <a:lnTo>
                    <a:pt x="9606" y="9326"/>
                  </a:lnTo>
                  <a:lnTo>
                    <a:pt x="9621" y="9223"/>
                  </a:lnTo>
                  <a:lnTo>
                    <a:pt x="9636" y="9121"/>
                  </a:lnTo>
                  <a:lnTo>
                    <a:pt x="9651" y="9018"/>
                  </a:lnTo>
                  <a:lnTo>
                    <a:pt x="9666" y="8916"/>
                  </a:lnTo>
                  <a:lnTo>
                    <a:pt x="9681" y="8813"/>
                  </a:lnTo>
                  <a:lnTo>
                    <a:pt x="9696" y="8711"/>
                  </a:lnTo>
                  <a:lnTo>
                    <a:pt x="9711" y="8609"/>
                  </a:lnTo>
                  <a:lnTo>
                    <a:pt x="9728" y="8506"/>
                  </a:lnTo>
                  <a:lnTo>
                    <a:pt x="9743" y="8405"/>
                  </a:lnTo>
                  <a:lnTo>
                    <a:pt x="9758" y="8304"/>
                  </a:lnTo>
                  <a:lnTo>
                    <a:pt x="9772" y="8203"/>
                  </a:lnTo>
                  <a:lnTo>
                    <a:pt x="9788" y="8101"/>
                  </a:lnTo>
                  <a:lnTo>
                    <a:pt x="9803" y="8001"/>
                  </a:lnTo>
                  <a:lnTo>
                    <a:pt x="9818" y="7900"/>
                  </a:lnTo>
                  <a:lnTo>
                    <a:pt x="9833" y="7800"/>
                  </a:lnTo>
                  <a:lnTo>
                    <a:pt x="9848" y="7700"/>
                  </a:lnTo>
                  <a:lnTo>
                    <a:pt x="9863" y="7600"/>
                  </a:lnTo>
                  <a:lnTo>
                    <a:pt x="9878" y="7501"/>
                  </a:lnTo>
                  <a:lnTo>
                    <a:pt x="9893" y="7402"/>
                  </a:lnTo>
                  <a:lnTo>
                    <a:pt x="9908" y="7303"/>
                  </a:lnTo>
                  <a:lnTo>
                    <a:pt x="9923" y="7205"/>
                  </a:lnTo>
                  <a:lnTo>
                    <a:pt x="9938" y="7107"/>
                  </a:lnTo>
                  <a:lnTo>
                    <a:pt x="9953" y="7009"/>
                  </a:lnTo>
                  <a:lnTo>
                    <a:pt x="9968" y="6911"/>
                  </a:lnTo>
                  <a:lnTo>
                    <a:pt x="9983" y="6814"/>
                  </a:lnTo>
                  <a:lnTo>
                    <a:pt x="9998" y="6717"/>
                  </a:lnTo>
                  <a:cubicBezTo>
                    <a:pt x="10006" y="6664"/>
                    <a:pt x="10055" y="6628"/>
                    <a:pt x="10107" y="6637"/>
                  </a:cubicBezTo>
                  <a:cubicBezTo>
                    <a:pt x="10160" y="6645"/>
                    <a:pt x="10195" y="6694"/>
                    <a:pt x="10187" y="6746"/>
                  </a:cubicBezTo>
                  <a:lnTo>
                    <a:pt x="10172" y="6843"/>
                  </a:lnTo>
                  <a:lnTo>
                    <a:pt x="10157" y="6940"/>
                  </a:lnTo>
                  <a:lnTo>
                    <a:pt x="10142" y="7038"/>
                  </a:lnTo>
                  <a:lnTo>
                    <a:pt x="10127" y="7136"/>
                  </a:lnTo>
                  <a:lnTo>
                    <a:pt x="10112" y="7234"/>
                  </a:lnTo>
                  <a:lnTo>
                    <a:pt x="10097" y="7332"/>
                  </a:lnTo>
                  <a:lnTo>
                    <a:pt x="10082" y="7431"/>
                  </a:lnTo>
                  <a:lnTo>
                    <a:pt x="10067" y="7530"/>
                  </a:lnTo>
                  <a:lnTo>
                    <a:pt x="10052" y="7629"/>
                  </a:lnTo>
                  <a:lnTo>
                    <a:pt x="10037" y="7729"/>
                  </a:lnTo>
                  <a:lnTo>
                    <a:pt x="10022" y="7829"/>
                  </a:lnTo>
                  <a:lnTo>
                    <a:pt x="10007" y="7929"/>
                  </a:lnTo>
                  <a:lnTo>
                    <a:pt x="9992" y="8030"/>
                  </a:lnTo>
                  <a:lnTo>
                    <a:pt x="9977" y="8130"/>
                  </a:lnTo>
                  <a:lnTo>
                    <a:pt x="9962" y="8230"/>
                  </a:lnTo>
                  <a:lnTo>
                    <a:pt x="9947" y="8333"/>
                  </a:lnTo>
                  <a:lnTo>
                    <a:pt x="9932" y="8434"/>
                  </a:lnTo>
                  <a:lnTo>
                    <a:pt x="9917" y="8535"/>
                  </a:lnTo>
                  <a:lnTo>
                    <a:pt x="9901" y="8636"/>
                  </a:lnTo>
                  <a:lnTo>
                    <a:pt x="9886" y="8738"/>
                  </a:lnTo>
                  <a:lnTo>
                    <a:pt x="9871" y="8840"/>
                  </a:lnTo>
                  <a:lnTo>
                    <a:pt x="9856" y="8943"/>
                  </a:lnTo>
                  <a:lnTo>
                    <a:pt x="9841" y="9045"/>
                  </a:lnTo>
                  <a:lnTo>
                    <a:pt x="9826" y="9148"/>
                  </a:lnTo>
                  <a:lnTo>
                    <a:pt x="9811" y="9250"/>
                  </a:lnTo>
                  <a:lnTo>
                    <a:pt x="9796" y="9353"/>
                  </a:lnTo>
                  <a:lnTo>
                    <a:pt x="9781" y="9456"/>
                  </a:lnTo>
                  <a:lnTo>
                    <a:pt x="9766" y="9559"/>
                  </a:lnTo>
                  <a:lnTo>
                    <a:pt x="9751" y="9662"/>
                  </a:lnTo>
                  <a:lnTo>
                    <a:pt x="9736" y="9765"/>
                  </a:lnTo>
                  <a:lnTo>
                    <a:pt x="9721" y="9869"/>
                  </a:lnTo>
                  <a:lnTo>
                    <a:pt x="9706" y="9972"/>
                  </a:lnTo>
                  <a:lnTo>
                    <a:pt x="9691" y="10075"/>
                  </a:lnTo>
                  <a:lnTo>
                    <a:pt x="9676" y="10179"/>
                  </a:lnTo>
                  <a:lnTo>
                    <a:pt x="9661" y="10282"/>
                  </a:lnTo>
                  <a:lnTo>
                    <a:pt x="9646" y="10386"/>
                  </a:lnTo>
                  <a:lnTo>
                    <a:pt x="9631" y="10489"/>
                  </a:lnTo>
                  <a:lnTo>
                    <a:pt x="9616" y="10593"/>
                  </a:lnTo>
                  <a:lnTo>
                    <a:pt x="9601" y="10696"/>
                  </a:lnTo>
                  <a:lnTo>
                    <a:pt x="9586" y="10799"/>
                  </a:lnTo>
                  <a:lnTo>
                    <a:pt x="9571" y="10903"/>
                  </a:lnTo>
                  <a:lnTo>
                    <a:pt x="9556" y="11006"/>
                  </a:lnTo>
                  <a:lnTo>
                    <a:pt x="9541" y="11109"/>
                  </a:lnTo>
                  <a:lnTo>
                    <a:pt x="9526" y="11213"/>
                  </a:lnTo>
                  <a:lnTo>
                    <a:pt x="9511" y="11316"/>
                  </a:lnTo>
                  <a:lnTo>
                    <a:pt x="9496" y="11419"/>
                  </a:lnTo>
                  <a:lnTo>
                    <a:pt x="9481" y="11522"/>
                  </a:lnTo>
                  <a:lnTo>
                    <a:pt x="9466" y="11625"/>
                  </a:lnTo>
                  <a:lnTo>
                    <a:pt x="9451" y="11727"/>
                  </a:lnTo>
                  <a:lnTo>
                    <a:pt x="9436" y="11830"/>
                  </a:lnTo>
                  <a:lnTo>
                    <a:pt x="9421" y="11933"/>
                  </a:lnTo>
                  <a:lnTo>
                    <a:pt x="9406" y="12035"/>
                  </a:lnTo>
                  <a:lnTo>
                    <a:pt x="9391" y="12137"/>
                  </a:lnTo>
                  <a:lnTo>
                    <a:pt x="9376" y="12239"/>
                  </a:lnTo>
                  <a:lnTo>
                    <a:pt x="9361" y="12341"/>
                  </a:lnTo>
                  <a:lnTo>
                    <a:pt x="9346" y="12444"/>
                  </a:lnTo>
                  <a:lnTo>
                    <a:pt x="9331" y="12545"/>
                  </a:lnTo>
                  <a:lnTo>
                    <a:pt x="9316" y="12646"/>
                  </a:lnTo>
                  <a:lnTo>
                    <a:pt x="9301" y="12747"/>
                  </a:lnTo>
                  <a:lnTo>
                    <a:pt x="9286" y="12848"/>
                  </a:lnTo>
                  <a:lnTo>
                    <a:pt x="9271" y="12949"/>
                  </a:lnTo>
                  <a:lnTo>
                    <a:pt x="9256" y="13049"/>
                  </a:lnTo>
                  <a:lnTo>
                    <a:pt x="9241" y="13150"/>
                  </a:lnTo>
                  <a:lnTo>
                    <a:pt x="9225" y="13249"/>
                  </a:lnTo>
                  <a:lnTo>
                    <a:pt x="9210" y="13348"/>
                  </a:lnTo>
                  <a:lnTo>
                    <a:pt x="9195" y="13447"/>
                  </a:lnTo>
                  <a:lnTo>
                    <a:pt x="9180" y="13546"/>
                  </a:lnTo>
                  <a:lnTo>
                    <a:pt x="9165" y="13645"/>
                  </a:lnTo>
                  <a:lnTo>
                    <a:pt x="9150" y="13743"/>
                  </a:lnTo>
                  <a:lnTo>
                    <a:pt x="9135" y="13841"/>
                  </a:lnTo>
                  <a:lnTo>
                    <a:pt x="9120" y="13939"/>
                  </a:lnTo>
                  <a:lnTo>
                    <a:pt x="9105" y="14036"/>
                  </a:lnTo>
                  <a:lnTo>
                    <a:pt x="9090" y="14133"/>
                  </a:lnTo>
                  <a:lnTo>
                    <a:pt x="9075" y="14229"/>
                  </a:lnTo>
                  <a:lnTo>
                    <a:pt x="9060" y="14326"/>
                  </a:lnTo>
                  <a:lnTo>
                    <a:pt x="9045" y="14421"/>
                  </a:lnTo>
                  <a:lnTo>
                    <a:pt x="9030" y="14517"/>
                  </a:lnTo>
                  <a:lnTo>
                    <a:pt x="9015" y="14613"/>
                  </a:lnTo>
                  <a:lnTo>
                    <a:pt x="9000" y="14707"/>
                  </a:lnTo>
                  <a:lnTo>
                    <a:pt x="8985" y="14801"/>
                  </a:lnTo>
                  <a:lnTo>
                    <a:pt x="8970" y="14895"/>
                  </a:lnTo>
                  <a:lnTo>
                    <a:pt x="8955" y="14988"/>
                  </a:lnTo>
                  <a:lnTo>
                    <a:pt x="8940" y="15081"/>
                  </a:lnTo>
                  <a:lnTo>
                    <a:pt x="8925" y="15173"/>
                  </a:lnTo>
                  <a:lnTo>
                    <a:pt x="8910" y="15265"/>
                  </a:lnTo>
                  <a:lnTo>
                    <a:pt x="8895" y="15357"/>
                  </a:lnTo>
                  <a:lnTo>
                    <a:pt x="8880" y="15447"/>
                  </a:lnTo>
                  <a:lnTo>
                    <a:pt x="8865" y="15538"/>
                  </a:lnTo>
                  <a:lnTo>
                    <a:pt x="8850" y="15628"/>
                  </a:lnTo>
                  <a:lnTo>
                    <a:pt x="8835" y="15717"/>
                  </a:lnTo>
                  <a:lnTo>
                    <a:pt x="8820" y="15807"/>
                  </a:lnTo>
                  <a:lnTo>
                    <a:pt x="8805" y="15895"/>
                  </a:lnTo>
                  <a:lnTo>
                    <a:pt x="8790" y="15983"/>
                  </a:lnTo>
                  <a:lnTo>
                    <a:pt x="8775" y="16070"/>
                  </a:lnTo>
                  <a:lnTo>
                    <a:pt x="8760" y="16157"/>
                  </a:lnTo>
                  <a:lnTo>
                    <a:pt x="8745" y="16243"/>
                  </a:lnTo>
                  <a:lnTo>
                    <a:pt x="8730" y="16328"/>
                  </a:lnTo>
                  <a:lnTo>
                    <a:pt x="8715" y="16413"/>
                  </a:lnTo>
                  <a:lnTo>
                    <a:pt x="8700" y="16499"/>
                  </a:lnTo>
                  <a:lnTo>
                    <a:pt x="8685" y="16581"/>
                  </a:lnTo>
                  <a:lnTo>
                    <a:pt x="8670" y="16666"/>
                  </a:lnTo>
                  <a:lnTo>
                    <a:pt x="8655" y="16748"/>
                  </a:lnTo>
                  <a:lnTo>
                    <a:pt x="8640" y="16830"/>
                  </a:lnTo>
                  <a:lnTo>
                    <a:pt x="8625" y="16911"/>
                  </a:lnTo>
                  <a:lnTo>
                    <a:pt x="8610" y="16992"/>
                  </a:lnTo>
                  <a:lnTo>
                    <a:pt x="8595" y="17072"/>
                  </a:lnTo>
                  <a:lnTo>
                    <a:pt x="8580" y="17152"/>
                  </a:lnTo>
                  <a:lnTo>
                    <a:pt x="8565" y="17231"/>
                  </a:lnTo>
                  <a:lnTo>
                    <a:pt x="8549" y="17308"/>
                  </a:lnTo>
                  <a:lnTo>
                    <a:pt x="8534" y="17386"/>
                  </a:lnTo>
                  <a:lnTo>
                    <a:pt x="8519" y="17462"/>
                  </a:lnTo>
                  <a:lnTo>
                    <a:pt x="8504" y="17538"/>
                  </a:lnTo>
                  <a:lnTo>
                    <a:pt x="8489" y="17614"/>
                  </a:lnTo>
                  <a:lnTo>
                    <a:pt x="8474" y="17688"/>
                  </a:lnTo>
                  <a:lnTo>
                    <a:pt x="8459" y="17762"/>
                  </a:lnTo>
                  <a:lnTo>
                    <a:pt x="8443" y="17835"/>
                  </a:lnTo>
                  <a:lnTo>
                    <a:pt x="8428" y="17907"/>
                  </a:lnTo>
                  <a:lnTo>
                    <a:pt x="8413" y="17979"/>
                  </a:lnTo>
                  <a:lnTo>
                    <a:pt x="8398" y="18051"/>
                  </a:lnTo>
                  <a:lnTo>
                    <a:pt x="8383" y="18120"/>
                  </a:lnTo>
                  <a:lnTo>
                    <a:pt x="8368" y="18190"/>
                  </a:lnTo>
                  <a:lnTo>
                    <a:pt x="8353" y="18258"/>
                  </a:lnTo>
                  <a:lnTo>
                    <a:pt x="8338" y="18326"/>
                  </a:lnTo>
                  <a:lnTo>
                    <a:pt x="8323" y="18394"/>
                  </a:lnTo>
                  <a:lnTo>
                    <a:pt x="8308" y="18460"/>
                  </a:lnTo>
                  <a:lnTo>
                    <a:pt x="8293" y="18525"/>
                  </a:lnTo>
                  <a:lnTo>
                    <a:pt x="8278" y="18589"/>
                  </a:lnTo>
                  <a:lnTo>
                    <a:pt x="8263" y="18654"/>
                  </a:lnTo>
                  <a:lnTo>
                    <a:pt x="8248" y="18717"/>
                  </a:lnTo>
                  <a:lnTo>
                    <a:pt x="8233" y="18779"/>
                  </a:lnTo>
                  <a:lnTo>
                    <a:pt x="8218" y="18841"/>
                  </a:lnTo>
                  <a:lnTo>
                    <a:pt x="8203" y="18901"/>
                  </a:lnTo>
                  <a:lnTo>
                    <a:pt x="8188" y="18961"/>
                  </a:lnTo>
                  <a:lnTo>
                    <a:pt x="8172" y="19021"/>
                  </a:lnTo>
                  <a:lnTo>
                    <a:pt x="8157" y="19078"/>
                  </a:lnTo>
                  <a:lnTo>
                    <a:pt x="8142" y="19135"/>
                  </a:lnTo>
                  <a:lnTo>
                    <a:pt x="8127" y="19191"/>
                  </a:lnTo>
                  <a:lnTo>
                    <a:pt x="8112" y="19248"/>
                  </a:lnTo>
                  <a:lnTo>
                    <a:pt x="8097" y="19303"/>
                  </a:lnTo>
                  <a:lnTo>
                    <a:pt x="8082" y="19356"/>
                  </a:lnTo>
                  <a:lnTo>
                    <a:pt x="8067" y="19410"/>
                  </a:lnTo>
                  <a:lnTo>
                    <a:pt x="8052" y="19461"/>
                  </a:lnTo>
                  <a:lnTo>
                    <a:pt x="8036" y="19512"/>
                  </a:lnTo>
                  <a:lnTo>
                    <a:pt x="8021" y="19563"/>
                  </a:lnTo>
                  <a:lnTo>
                    <a:pt x="8006" y="19612"/>
                  </a:lnTo>
                  <a:lnTo>
                    <a:pt x="7991" y="19661"/>
                  </a:lnTo>
                  <a:lnTo>
                    <a:pt x="7976" y="19708"/>
                  </a:lnTo>
                  <a:lnTo>
                    <a:pt x="7961" y="19755"/>
                  </a:lnTo>
                  <a:lnTo>
                    <a:pt x="7946" y="19800"/>
                  </a:lnTo>
                  <a:lnTo>
                    <a:pt x="7930" y="19846"/>
                  </a:lnTo>
                  <a:lnTo>
                    <a:pt x="7915" y="19889"/>
                  </a:lnTo>
                  <a:lnTo>
                    <a:pt x="7900" y="19933"/>
                  </a:lnTo>
                  <a:lnTo>
                    <a:pt x="7884" y="19976"/>
                  </a:lnTo>
                  <a:lnTo>
                    <a:pt x="7868" y="20017"/>
                  </a:lnTo>
                  <a:lnTo>
                    <a:pt x="7853" y="20056"/>
                  </a:lnTo>
                  <a:lnTo>
                    <a:pt x="7838" y="20096"/>
                  </a:lnTo>
                  <a:lnTo>
                    <a:pt x="7822" y="20135"/>
                  </a:lnTo>
                  <a:lnTo>
                    <a:pt x="7807" y="20171"/>
                  </a:lnTo>
                  <a:lnTo>
                    <a:pt x="7792" y="20208"/>
                  </a:lnTo>
                  <a:lnTo>
                    <a:pt x="7776" y="20244"/>
                  </a:lnTo>
                  <a:lnTo>
                    <a:pt x="7760" y="20280"/>
                  </a:lnTo>
                  <a:lnTo>
                    <a:pt x="7745" y="20312"/>
                  </a:lnTo>
                  <a:lnTo>
                    <a:pt x="7730" y="20345"/>
                  </a:lnTo>
                  <a:lnTo>
                    <a:pt x="7714" y="20377"/>
                  </a:lnTo>
                  <a:lnTo>
                    <a:pt x="7699" y="20409"/>
                  </a:lnTo>
                  <a:lnTo>
                    <a:pt x="7683" y="20439"/>
                  </a:lnTo>
                  <a:lnTo>
                    <a:pt x="7667" y="20469"/>
                  </a:lnTo>
                  <a:lnTo>
                    <a:pt x="7652" y="20495"/>
                  </a:lnTo>
                  <a:lnTo>
                    <a:pt x="7636" y="20523"/>
                  </a:lnTo>
                  <a:lnTo>
                    <a:pt x="7620" y="20549"/>
                  </a:lnTo>
                  <a:lnTo>
                    <a:pt x="7604" y="20575"/>
                  </a:lnTo>
                  <a:lnTo>
                    <a:pt x="7588" y="20600"/>
                  </a:lnTo>
                  <a:lnTo>
                    <a:pt x="7570" y="20625"/>
                  </a:lnTo>
                  <a:lnTo>
                    <a:pt x="7555" y="20645"/>
                  </a:lnTo>
                  <a:lnTo>
                    <a:pt x="7539" y="20667"/>
                  </a:lnTo>
                  <a:lnTo>
                    <a:pt x="7522" y="20688"/>
                  </a:lnTo>
                  <a:lnTo>
                    <a:pt x="7505" y="20708"/>
                  </a:lnTo>
                  <a:lnTo>
                    <a:pt x="7486" y="20729"/>
                  </a:lnTo>
                  <a:lnTo>
                    <a:pt x="7471" y="20744"/>
                  </a:lnTo>
                  <a:lnTo>
                    <a:pt x="7454" y="20762"/>
                  </a:lnTo>
                  <a:lnTo>
                    <a:pt x="7433" y="20780"/>
                  </a:lnTo>
                  <a:lnTo>
                    <a:pt x="7418" y="20792"/>
                  </a:lnTo>
                  <a:lnTo>
                    <a:pt x="7400" y="20807"/>
                  </a:lnTo>
                  <a:lnTo>
                    <a:pt x="7378" y="20823"/>
                  </a:lnTo>
                  <a:lnTo>
                    <a:pt x="7363" y="20832"/>
                  </a:lnTo>
                  <a:lnTo>
                    <a:pt x="7339" y="20845"/>
                  </a:lnTo>
                  <a:lnTo>
                    <a:pt x="7324" y="20852"/>
                  </a:lnTo>
                  <a:lnTo>
                    <a:pt x="7299" y="20864"/>
                  </a:lnTo>
                  <a:lnTo>
                    <a:pt x="7278" y="20870"/>
                  </a:lnTo>
                  <a:lnTo>
                    <a:pt x="7263" y="20874"/>
                  </a:lnTo>
                  <a:lnTo>
                    <a:pt x="7236" y="20881"/>
                  </a:lnTo>
                  <a:lnTo>
                    <a:pt x="7215" y="20883"/>
                  </a:lnTo>
                  <a:lnTo>
                    <a:pt x="7200" y="20884"/>
                  </a:lnTo>
                  <a:lnTo>
                    <a:pt x="7172" y="20885"/>
                  </a:lnTo>
                  <a:lnTo>
                    <a:pt x="7151" y="20884"/>
                  </a:lnTo>
                  <a:lnTo>
                    <a:pt x="7130" y="20881"/>
                  </a:lnTo>
                  <a:lnTo>
                    <a:pt x="7115" y="20878"/>
                  </a:lnTo>
                  <a:lnTo>
                    <a:pt x="7090" y="20872"/>
                  </a:lnTo>
                  <a:lnTo>
                    <a:pt x="7067" y="20865"/>
                  </a:lnTo>
                  <a:lnTo>
                    <a:pt x="7047" y="20856"/>
                  </a:lnTo>
                  <a:lnTo>
                    <a:pt x="7027" y="20847"/>
                  </a:lnTo>
                  <a:lnTo>
                    <a:pt x="7008" y="20837"/>
                  </a:lnTo>
                  <a:lnTo>
                    <a:pt x="6989" y="20825"/>
                  </a:lnTo>
                  <a:lnTo>
                    <a:pt x="6971" y="20813"/>
                  </a:lnTo>
                  <a:lnTo>
                    <a:pt x="6950" y="20797"/>
                  </a:lnTo>
                  <a:lnTo>
                    <a:pt x="6935" y="20784"/>
                  </a:lnTo>
                  <a:lnTo>
                    <a:pt x="6917" y="20769"/>
                  </a:lnTo>
                  <a:lnTo>
                    <a:pt x="6900" y="20752"/>
                  </a:lnTo>
                  <a:lnTo>
                    <a:pt x="6882" y="20735"/>
                  </a:lnTo>
                  <a:lnTo>
                    <a:pt x="6864" y="20715"/>
                  </a:lnTo>
                  <a:lnTo>
                    <a:pt x="6849" y="20697"/>
                  </a:lnTo>
                  <a:lnTo>
                    <a:pt x="6832" y="20677"/>
                  </a:lnTo>
                  <a:lnTo>
                    <a:pt x="6816" y="20656"/>
                  </a:lnTo>
                  <a:lnTo>
                    <a:pt x="6798" y="20633"/>
                  </a:lnTo>
                  <a:lnTo>
                    <a:pt x="6783" y="20611"/>
                  </a:lnTo>
                  <a:lnTo>
                    <a:pt x="6767" y="20587"/>
                  </a:lnTo>
                  <a:lnTo>
                    <a:pt x="6750" y="20561"/>
                  </a:lnTo>
                  <a:lnTo>
                    <a:pt x="6735" y="20536"/>
                  </a:lnTo>
                  <a:lnTo>
                    <a:pt x="6719" y="20509"/>
                  </a:lnTo>
                  <a:lnTo>
                    <a:pt x="6703" y="20481"/>
                  </a:lnTo>
                  <a:lnTo>
                    <a:pt x="6688" y="20453"/>
                  </a:lnTo>
                  <a:lnTo>
                    <a:pt x="6672" y="20424"/>
                  </a:lnTo>
                  <a:lnTo>
                    <a:pt x="6656" y="20392"/>
                  </a:lnTo>
                  <a:lnTo>
                    <a:pt x="6641" y="20361"/>
                  </a:lnTo>
                  <a:lnTo>
                    <a:pt x="6626" y="20329"/>
                  </a:lnTo>
                  <a:lnTo>
                    <a:pt x="6610" y="20295"/>
                  </a:lnTo>
                  <a:lnTo>
                    <a:pt x="6595" y="20261"/>
                  </a:lnTo>
                  <a:lnTo>
                    <a:pt x="6579" y="20226"/>
                  </a:lnTo>
                  <a:lnTo>
                    <a:pt x="6564" y="20190"/>
                  </a:lnTo>
                  <a:lnTo>
                    <a:pt x="6549" y="20154"/>
                  </a:lnTo>
                  <a:lnTo>
                    <a:pt x="6533" y="20116"/>
                  </a:lnTo>
                  <a:lnTo>
                    <a:pt x="6518" y="20076"/>
                  </a:lnTo>
                  <a:lnTo>
                    <a:pt x="6503" y="20036"/>
                  </a:lnTo>
                  <a:lnTo>
                    <a:pt x="6487" y="19995"/>
                  </a:lnTo>
                  <a:lnTo>
                    <a:pt x="6472" y="19954"/>
                  </a:lnTo>
                  <a:lnTo>
                    <a:pt x="6457" y="19912"/>
                  </a:lnTo>
                  <a:lnTo>
                    <a:pt x="6442" y="19868"/>
                  </a:lnTo>
                  <a:lnTo>
                    <a:pt x="6426" y="19824"/>
                  </a:lnTo>
                  <a:lnTo>
                    <a:pt x="6411" y="19778"/>
                  </a:lnTo>
                  <a:lnTo>
                    <a:pt x="6396" y="19732"/>
                  </a:lnTo>
                  <a:lnTo>
                    <a:pt x="6381" y="19685"/>
                  </a:lnTo>
                  <a:lnTo>
                    <a:pt x="6366" y="19637"/>
                  </a:lnTo>
                  <a:lnTo>
                    <a:pt x="6351" y="19590"/>
                  </a:lnTo>
                  <a:lnTo>
                    <a:pt x="6335" y="19538"/>
                  </a:lnTo>
                  <a:lnTo>
                    <a:pt x="6319" y="19488"/>
                  </a:lnTo>
                  <a:lnTo>
                    <a:pt x="6304" y="19436"/>
                  </a:lnTo>
                  <a:lnTo>
                    <a:pt x="6289" y="19384"/>
                  </a:lnTo>
                  <a:lnTo>
                    <a:pt x="6274" y="19330"/>
                  </a:lnTo>
                  <a:lnTo>
                    <a:pt x="6259" y="19276"/>
                  </a:lnTo>
                  <a:lnTo>
                    <a:pt x="6244" y="19221"/>
                  </a:lnTo>
                  <a:lnTo>
                    <a:pt x="6229" y="19165"/>
                  </a:lnTo>
                  <a:lnTo>
                    <a:pt x="6214" y="19108"/>
                  </a:lnTo>
                  <a:lnTo>
                    <a:pt x="6199" y="19051"/>
                  </a:lnTo>
                  <a:lnTo>
                    <a:pt x="6183" y="18992"/>
                  </a:lnTo>
                  <a:lnTo>
                    <a:pt x="6168" y="18933"/>
                  </a:lnTo>
                  <a:lnTo>
                    <a:pt x="6153" y="18872"/>
                  </a:lnTo>
                  <a:lnTo>
                    <a:pt x="6138" y="18811"/>
                  </a:lnTo>
                  <a:lnTo>
                    <a:pt x="6123" y="18749"/>
                  </a:lnTo>
                  <a:lnTo>
                    <a:pt x="6108" y="18687"/>
                  </a:lnTo>
                  <a:lnTo>
                    <a:pt x="6093" y="18623"/>
                  </a:lnTo>
                  <a:lnTo>
                    <a:pt x="6078" y="18559"/>
                  </a:lnTo>
                  <a:lnTo>
                    <a:pt x="6063" y="18494"/>
                  </a:lnTo>
                  <a:lnTo>
                    <a:pt x="6048" y="18428"/>
                  </a:lnTo>
                  <a:lnTo>
                    <a:pt x="6033" y="18361"/>
                  </a:lnTo>
                  <a:lnTo>
                    <a:pt x="6018" y="18294"/>
                  </a:lnTo>
                  <a:lnTo>
                    <a:pt x="6003" y="18225"/>
                  </a:lnTo>
                  <a:lnTo>
                    <a:pt x="5988" y="18157"/>
                  </a:lnTo>
                  <a:lnTo>
                    <a:pt x="5973" y="18087"/>
                  </a:lnTo>
                  <a:lnTo>
                    <a:pt x="5958" y="18016"/>
                  </a:lnTo>
                  <a:lnTo>
                    <a:pt x="5942" y="17945"/>
                  </a:lnTo>
                  <a:lnTo>
                    <a:pt x="5927" y="17873"/>
                  </a:lnTo>
                  <a:lnTo>
                    <a:pt x="5912" y="17800"/>
                  </a:lnTo>
                  <a:lnTo>
                    <a:pt x="5897" y="17727"/>
                  </a:lnTo>
                  <a:lnTo>
                    <a:pt x="5882" y="17652"/>
                  </a:lnTo>
                  <a:lnTo>
                    <a:pt x="5867" y="17577"/>
                  </a:lnTo>
                  <a:lnTo>
                    <a:pt x="5852" y="17502"/>
                  </a:lnTo>
                  <a:lnTo>
                    <a:pt x="5837" y="17426"/>
                  </a:lnTo>
                  <a:lnTo>
                    <a:pt x="5822" y="17349"/>
                  </a:lnTo>
                  <a:lnTo>
                    <a:pt x="5807" y="17271"/>
                  </a:lnTo>
                  <a:lnTo>
                    <a:pt x="5792" y="17192"/>
                  </a:lnTo>
                  <a:lnTo>
                    <a:pt x="5777" y="17113"/>
                  </a:lnTo>
                  <a:lnTo>
                    <a:pt x="5762" y="17033"/>
                  </a:lnTo>
                  <a:lnTo>
                    <a:pt x="5747" y="16953"/>
                  </a:lnTo>
                  <a:lnTo>
                    <a:pt x="5732" y="16872"/>
                  </a:lnTo>
                  <a:lnTo>
                    <a:pt x="5717" y="16791"/>
                  </a:lnTo>
                  <a:lnTo>
                    <a:pt x="5702" y="16709"/>
                  </a:lnTo>
                  <a:lnTo>
                    <a:pt x="5687" y="16625"/>
                  </a:lnTo>
                  <a:lnTo>
                    <a:pt x="5672" y="16542"/>
                  </a:lnTo>
                  <a:lnTo>
                    <a:pt x="5656" y="16457"/>
                  </a:lnTo>
                  <a:lnTo>
                    <a:pt x="5641" y="16373"/>
                  </a:lnTo>
                  <a:lnTo>
                    <a:pt x="5626" y="16288"/>
                  </a:lnTo>
                  <a:lnTo>
                    <a:pt x="5611" y="16202"/>
                  </a:lnTo>
                  <a:lnTo>
                    <a:pt x="5596" y="16116"/>
                  </a:lnTo>
                  <a:lnTo>
                    <a:pt x="5581" y="16029"/>
                  </a:lnTo>
                  <a:lnTo>
                    <a:pt x="5566" y="15941"/>
                  </a:lnTo>
                  <a:lnTo>
                    <a:pt x="5551" y="15853"/>
                  </a:lnTo>
                  <a:lnTo>
                    <a:pt x="5536" y="15764"/>
                  </a:lnTo>
                  <a:lnTo>
                    <a:pt x="5521" y="15674"/>
                  </a:lnTo>
                  <a:lnTo>
                    <a:pt x="5506" y="15585"/>
                  </a:lnTo>
                  <a:lnTo>
                    <a:pt x="5491" y="15495"/>
                  </a:lnTo>
                  <a:lnTo>
                    <a:pt x="5476" y="15404"/>
                  </a:lnTo>
                  <a:lnTo>
                    <a:pt x="5461" y="15313"/>
                  </a:lnTo>
                  <a:lnTo>
                    <a:pt x="5446" y="15221"/>
                  </a:lnTo>
                  <a:lnTo>
                    <a:pt x="5431" y="15129"/>
                  </a:lnTo>
                  <a:lnTo>
                    <a:pt x="5416" y="15037"/>
                  </a:lnTo>
                  <a:lnTo>
                    <a:pt x="5401" y="14944"/>
                  </a:lnTo>
                  <a:lnTo>
                    <a:pt x="5386" y="14850"/>
                  </a:lnTo>
                  <a:lnTo>
                    <a:pt x="5371" y="14756"/>
                  </a:lnTo>
                  <a:lnTo>
                    <a:pt x="5356" y="14661"/>
                  </a:lnTo>
                  <a:lnTo>
                    <a:pt x="5341" y="14566"/>
                  </a:lnTo>
                  <a:lnTo>
                    <a:pt x="5326" y="14471"/>
                  </a:lnTo>
                  <a:lnTo>
                    <a:pt x="5311" y="14376"/>
                  </a:lnTo>
                  <a:lnTo>
                    <a:pt x="5296" y="14280"/>
                  </a:lnTo>
                  <a:lnTo>
                    <a:pt x="5281" y="14183"/>
                  </a:lnTo>
                  <a:lnTo>
                    <a:pt x="5266" y="14087"/>
                  </a:lnTo>
                  <a:lnTo>
                    <a:pt x="5251" y="13990"/>
                  </a:lnTo>
                  <a:lnTo>
                    <a:pt x="5236" y="13892"/>
                  </a:lnTo>
                  <a:lnTo>
                    <a:pt x="5221" y="13794"/>
                  </a:lnTo>
                  <a:lnTo>
                    <a:pt x="5206" y="13696"/>
                  </a:lnTo>
                  <a:lnTo>
                    <a:pt x="5191" y="13598"/>
                  </a:lnTo>
                  <a:lnTo>
                    <a:pt x="5176" y="13499"/>
                  </a:lnTo>
                  <a:lnTo>
                    <a:pt x="5161" y="13400"/>
                  </a:lnTo>
                  <a:lnTo>
                    <a:pt x="5146" y="13301"/>
                  </a:lnTo>
                  <a:lnTo>
                    <a:pt x="5131" y="13201"/>
                  </a:lnTo>
                  <a:lnTo>
                    <a:pt x="5116" y="13101"/>
                  </a:lnTo>
                  <a:lnTo>
                    <a:pt x="5101" y="13001"/>
                  </a:lnTo>
                  <a:lnTo>
                    <a:pt x="5086" y="12901"/>
                  </a:lnTo>
                  <a:lnTo>
                    <a:pt x="5071" y="12800"/>
                  </a:lnTo>
                  <a:lnTo>
                    <a:pt x="5056" y="12699"/>
                  </a:lnTo>
                  <a:lnTo>
                    <a:pt x="5041" y="12598"/>
                  </a:lnTo>
                  <a:lnTo>
                    <a:pt x="5025" y="12496"/>
                  </a:lnTo>
                  <a:lnTo>
                    <a:pt x="5010" y="12394"/>
                  </a:lnTo>
                  <a:lnTo>
                    <a:pt x="4996" y="12293"/>
                  </a:lnTo>
                  <a:lnTo>
                    <a:pt x="4979" y="12190"/>
                  </a:lnTo>
                  <a:lnTo>
                    <a:pt x="4964" y="12088"/>
                  </a:lnTo>
                  <a:lnTo>
                    <a:pt x="4949" y="11986"/>
                  </a:lnTo>
                  <a:lnTo>
                    <a:pt x="4934" y="11884"/>
                  </a:lnTo>
                  <a:lnTo>
                    <a:pt x="4919" y="11781"/>
                  </a:lnTo>
                  <a:lnTo>
                    <a:pt x="4904" y="11678"/>
                  </a:lnTo>
                  <a:lnTo>
                    <a:pt x="4889" y="11576"/>
                  </a:lnTo>
                  <a:lnTo>
                    <a:pt x="4874" y="11473"/>
                  </a:lnTo>
                  <a:lnTo>
                    <a:pt x="4859" y="11370"/>
                  </a:lnTo>
                  <a:lnTo>
                    <a:pt x="4844" y="11267"/>
                  </a:lnTo>
                  <a:lnTo>
                    <a:pt x="4829" y="11163"/>
                  </a:lnTo>
                  <a:lnTo>
                    <a:pt x="4814" y="11060"/>
                  </a:lnTo>
                  <a:lnTo>
                    <a:pt x="4799" y="10957"/>
                  </a:lnTo>
                  <a:lnTo>
                    <a:pt x="4784" y="10853"/>
                  </a:lnTo>
                  <a:lnTo>
                    <a:pt x="4769" y="10750"/>
                  </a:lnTo>
                  <a:lnTo>
                    <a:pt x="4754" y="10647"/>
                  </a:lnTo>
                  <a:lnTo>
                    <a:pt x="4739" y="10543"/>
                  </a:lnTo>
                  <a:lnTo>
                    <a:pt x="4724" y="10440"/>
                  </a:lnTo>
                  <a:lnTo>
                    <a:pt x="4709" y="10336"/>
                  </a:lnTo>
                  <a:lnTo>
                    <a:pt x="4694" y="10233"/>
                  </a:lnTo>
                  <a:lnTo>
                    <a:pt x="4679" y="10129"/>
                  </a:lnTo>
                  <a:lnTo>
                    <a:pt x="4664" y="10026"/>
                  </a:lnTo>
                  <a:lnTo>
                    <a:pt x="4649" y="9923"/>
                  </a:lnTo>
                  <a:lnTo>
                    <a:pt x="4634" y="9819"/>
                  </a:lnTo>
                  <a:lnTo>
                    <a:pt x="4619" y="9716"/>
                  </a:lnTo>
                  <a:lnTo>
                    <a:pt x="4604" y="9613"/>
                  </a:lnTo>
                  <a:lnTo>
                    <a:pt x="4589" y="9510"/>
                  </a:lnTo>
                  <a:lnTo>
                    <a:pt x="4574" y="9407"/>
                  </a:lnTo>
                  <a:lnTo>
                    <a:pt x="4559" y="9304"/>
                  </a:lnTo>
                  <a:lnTo>
                    <a:pt x="4544" y="9201"/>
                  </a:lnTo>
                  <a:lnTo>
                    <a:pt x="4529" y="9099"/>
                  </a:lnTo>
                  <a:lnTo>
                    <a:pt x="4514" y="8996"/>
                  </a:lnTo>
                  <a:lnTo>
                    <a:pt x="4499" y="8894"/>
                  </a:lnTo>
                  <a:lnTo>
                    <a:pt x="4484" y="8791"/>
                  </a:lnTo>
                  <a:lnTo>
                    <a:pt x="4470" y="8690"/>
                  </a:lnTo>
                  <a:lnTo>
                    <a:pt x="4454" y="8588"/>
                  </a:lnTo>
                  <a:lnTo>
                    <a:pt x="4439" y="8486"/>
                  </a:lnTo>
                  <a:lnTo>
                    <a:pt x="4425" y="8385"/>
                  </a:lnTo>
                  <a:lnTo>
                    <a:pt x="4410" y="8284"/>
                  </a:lnTo>
                  <a:lnTo>
                    <a:pt x="4395" y="8183"/>
                  </a:lnTo>
                  <a:lnTo>
                    <a:pt x="4380" y="8082"/>
                  </a:lnTo>
                  <a:lnTo>
                    <a:pt x="4365" y="7982"/>
                  </a:lnTo>
                  <a:lnTo>
                    <a:pt x="4350" y="7881"/>
                  </a:lnTo>
                  <a:lnTo>
                    <a:pt x="4335" y="7781"/>
                  </a:lnTo>
                  <a:lnTo>
                    <a:pt x="4320" y="7682"/>
                  </a:lnTo>
                  <a:lnTo>
                    <a:pt x="4304" y="7582"/>
                  </a:lnTo>
                  <a:lnTo>
                    <a:pt x="4289" y="7483"/>
                  </a:lnTo>
                  <a:lnTo>
                    <a:pt x="4274" y="7384"/>
                  </a:lnTo>
                  <a:lnTo>
                    <a:pt x="4259" y="7285"/>
                  </a:lnTo>
                  <a:lnTo>
                    <a:pt x="4244" y="7187"/>
                  </a:lnTo>
                  <a:lnTo>
                    <a:pt x="4229" y="7089"/>
                  </a:lnTo>
                  <a:lnTo>
                    <a:pt x="4214" y="6991"/>
                  </a:lnTo>
                  <a:lnTo>
                    <a:pt x="4199" y="6894"/>
                  </a:lnTo>
                  <a:lnTo>
                    <a:pt x="4184" y="6797"/>
                  </a:lnTo>
                  <a:lnTo>
                    <a:pt x="4169" y="6700"/>
                  </a:lnTo>
                  <a:lnTo>
                    <a:pt x="4154" y="6604"/>
                  </a:lnTo>
                  <a:lnTo>
                    <a:pt x="4139" y="6508"/>
                  </a:lnTo>
                  <a:lnTo>
                    <a:pt x="4124" y="6413"/>
                  </a:lnTo>
                  <a:lnTo>
                    <a:pt x="4109" y="6318"/>
                  </a:lnTo>
                  <a:lnTo>
                    <a:pt x="4094" y="6224"/>
                  </a:lnTo>
                  <a:lnTo>
                    <a:pt x="4079" y="6130"/>
                  </a:lnTo>
                  <a:lnTo>
                    <a:pt x="4064" y="6036"/>
                  </a:lnTo>
                  <a:lnTo>
                    <a:pt x="4049" y="5943"/>
                  </a:lnTo>
                  <a:lnTo>
                    <a:pt x="4034" y="5850"/>
                  </a:lnTo>
                  <a:lnTo>
                    <a:pt x="4019" y="5758"/>
                  </a:lnTo>
                  <a:lnTo>
                    <a:pt x="4004" y="5666"/>
                  </a:lnTo>
                  <a:lnTo>
                    <a:pt x="3989" y="5574"/>
                  </a:lnTo>
                  <a:lnTo>
                    <a:pt x="3974" y="5483"/>
                  </a:lnTo>
                  <a:lnTo>
                    <a:pt x="3959" y="5393"/>
                  </a:lnTo>
                  <a:lnTo>
                    <a:pt x="3944" y="5303"/>
                  </a:lnTo>
                  <a:lnTo>
                    <a:pt x="3929" y="5213"/>
                  </a:lnTo>
                  <a:lnTo>
                    <a:pt x="3914" y="5125"/>
                  </a:lnTo>
                  <a:lnTo>
                    <a:pt x="3899" y="5037"/>
                  </a:lnTo>
                  <a:lnTo>
                    <a:pt x="3884" y="4949"/>
                  </a:lnTo>
                  <a:lnTo>
                    <a:pt x="3869" y="4862"/>
                  </a:lnTo>
                  <a:lnTo>
                    <a:pt x="3854" y="4775"/>
                  </a:lnTo>
                  <a:lnTo>
                    <a:pt x="3839" y="4689"/>
                  </a:lnTo>
                  <a:lnTo>
                    <a:pt x="3824" y="4603"/>
                  </a:lnTo>
                  <a:lnTo>
                    <a:pt x="3809" y="4518"/>
                  </a:lnTo>
                  <a:lnTo>
                    <a:pt x="3794" y="4434"/>
                  </a:lnTo>
                  <a:lnTo>
                    <a:pt x="3779" y="4351"/>
                  </a:lnTo>
                  <a:lnTo>
                    <a:pt x="3764" y="4268"/>
                  </a:lnTo>
                  <a:lnTo>
                    <a:pt x="3749" y="4185"/>
                  </a:lnTo>
                  <a:lnTo>
                    <a:pt x="3734" y="4103"/>
                  </a:lnTo>
                  <a:lnTo>
                    <a:pt x="3719" y="4022"/>
                  </a:lnTo>
                  <a:lnTo>
                    <a:pt x="3704" y="3941"/>
                  </a:lnTo>
                  <a:lnTo>
                    <a:pt x="3689" y="3861"/>
                  </a:lnTo>
                  <a:lnTo>
                    <a:pt x="3674" y="3782"/>
                  </a:lnTo>
                  <a:lnTo>
                    <a:pt x="3659" y="3704"/>
                  </a:lnTo>
                  <a:lnTo>
                    <a:pt x="3644" y="3627"/>
                  </a:lnTo>
                  <a:lnTo>
                    <a:pt x="3628" y="3549"/>
                  </a:lnTo>
                  <a:lnTo>
                    <a:pt x="3613" y="3472"/>
                  </a:lnTo>
                  <a:lnTo>
                    <a:pt x="3598" y="3396"/>
                  </a:lnTo>
                  <a:lnTo>
                    <a:pt x="3583" y="3322"/>
                  </a:lnTo>
                  <a:lnTo>
                    <a:pt x="3568" y="3248"/>
                  </a:lnTo>
                  <a:lnTo>
                    <a:pt x="3553" y="3174"/>
                  </a:lnTo>
                  <a:lnTo>
                    <a:pt x="3538" y="3101"/>
                  </a:lnTo>
                  <a:lnTo>
                    <a:pt x="3524" y="3028"/>
                  </a:lnTo>
                  <a:lnTo>
                    <a:pt x="3509" y="2957"/>
                  </a:lnTo>
                  <a:lnTo>
                    <a:pt x="3494" y="2887"/>
                  </a:lnTo>
                  <a:lnTo>
                    <a:pt x="3479" y="2817"/>
                  </a:lnTo>
                  <a:lnTo>
                    <a:pt x="3464" y="2748"/>
                  </a:lnTo>
                  <a:lnTo>
                    <a:pt x="3449" y="2679"/>
                  </a:lnTo>
                  <a:lnTo>
                    <a:pt x="3434" y="2611"/>
                  </a:lnTo>
                  <a:lnTo>
                    <a:pt x="3419" y="2545"/>
                  </a:lnTo>
                  <a:lnTo>
                    <a:pt x="3404" y="2479"/>
                  </a:lnTo>
                  <a:lnTo>
                    <a:pt x="3389" y="2414"/>
                  </a:lnTo>
                  <a:lnTo>
                    <a:pt x="3374" y="2349"/>
                  </a:lnTo>
                  <a:lnTo>
                    <a:pt x="3359" y="2286"/>
                  </a:lnTo>
                  <a:lnTo>
                    <a:pt x="3344" y="2223"/>
                  </a:lnTo>
                  <a:lnTo>
                    <a:pt x="3329" y="2161"/>
                  </a:lnTo>
                  <a:lnTo>
                    <a:pt x="3314" y="2100"/>
                  </a:lnTo>
                  <a:lnTo>
                    <a:pt x="3299" y="2040"/>
                  </a:lnTo>
                  <a:lnTo>
                    <a:pt x="3284" y="1981"/>
                  </a:lnTo>
                  <a:lnTo>
                    <a:pt x="3270" y="1923"/>
                  </a:lnTo>
                  <a:lnTo>
                    <a:pt x="3255" y="1865"/>
                  </a:lnTo>
                  <a:lnTo>
                    <a:pt x="3240" y="1808"/>
                  </a:lnTo>
                  <a:lnTo>
                    <a:pt x="3225" y="1753"/>
                  </a:lnTo>
                  <a:lnTo>
                    <a:pt x="3210" y="1698"/>
                  </a:lnTo>
                  <a:lnTo>
                    <a:pt x="3195" y="1643"/>
                  </a:lnTo>
                  <a:lnTo>
                    <a:pt x="3180" y="1590"/>
                  </a:lnTo>
                  <a:lnTo>
                    <a:pt x="3165" y="1538"/>
                  </a:lnTo>
                  <a:lnTo>
                    <a:pt x="3150" y="1487"/>
                  </a:lnTo>
                  <a:lnTo>
                    <a:pt x="3136" y="1436"/>
                  </a:lnTo>
                  <a:lnTo>
                    <a:pt x="3121" y="1387"/>
                  </a:lnTo>
                  <a:lnTo>
                    <a:pt x="3106" y="1338"/>
                  </a:lnTo>
                  <a:lnTo>
                    <a:pt x="3091" y="1291"/>
                  </a:lnTo>
                  <a:lnTo>
                    <a:pt x="3076" y="1244"/>
                  </a:lnTo>
                  <a:lnTo>
                    <a:pt x="3061" y="1198"/>
                  </a:lnTo>
                  <a:lnTo>
                    <a:pt x="3046" y="1153"/>
                  </a:lnTo>
                  <a:lnTo>
                    <a:pt x="3032" y="1109"/>
                  </a:lnTo>
                  <a:lnTo>
                    <a:pt x="3017" y="1066"/>
                  </a:lnTo>
                  <a:lnTo>
                    <a:pt x="3002" y="1024"/>
                  </a:lnTo>
                  <a:lnTo>
                    <a:pt x="2987" y="983"/>
                  </a:lnTo>
                  <a:lnTo>
                    <a:pt x="2973" y="945"/>
                  </a:lnTo>
                  <a:lnTo>
                    <a:pt x="2957" y="905"/>
                  </a:lnTo>
                  <a:lnTo>
                    <a:pt x="2942" y="867"/>
                  </a:lnTo>
                  <a:lnTo>
                    <a:pt x="2928" y="830"/>
                  </a:lnTo>
                  <a:lnTo>
                    <a:pt x="2913" y="793"/>
                  </a:lnTo>
                  <a:lnTo>
                    <a:pt x="2898" y="758"/>
                  </a:lnTo>
                  <a:lnTo>
                    <a:pt x="2884" y="724"/>
                  </a:lnTo>
                  <a:lnTo>
                    <a:pt x="2869" y="691"/>
                  </a:lnTo>
                  <a:lnTo>
                    <a:pt x="2855" y="659"/>
                  </a:lnTo>
                  <a:lnTo>
                    <a:pt x="2840" y="628"/>
                  </a:lnTo>
                  <a:lnTo>
                    <a:pt x="2826" y="598"/>
                  </a:lnTo>
                  <a:lnTo>
                    <a:pt x="2811" y="570"/>
                  </a:lnTo>
                  <a:lnTo>
                    <a:pt x="2797" y="542"/>
                  </a:lnTo>
                  <a:lnTo>
                    <a:pt x="2783" y="515"/>
                  </a:lnTo>
                  <a:lnTo>
                    <a:pt x="2768" y="489"/>
                  </a:lnTo>
                  <a:lnTo>
                    <a:pt x="2754" y="465"/>
                  </a:lnTo>
                  <a:lnTo>
                    <a:pt x="2740" y="441"/>
                  </a:lnTo>
                  <a:lnTo>
                    <a:pt x="2726" y="419"/>
                  </a:lnTo>
                  <a:lnTo>
                    <a:pt x="2712" y="398"/>
                  </a:lnTo>
                  <a:lnTo>
                    <a:pt x="2698" y="377"/>
                  </a:lnTo>
                  <a:lnTo>
                    <a:pt x="2685" y="358"/>
                  </a:lnTo>
                  <a:lnTo>
                    <a:pt x="2671" y="340"/>
                  </a:lnTo>
                  <a:lnTo>
                    <a:pt x="2658" y="323"/>
                  </a:lnTo>
                  <a:lnTo>
                    <a:pt x="2644" y="307"/>
                  </a:lnTo>
                  <a:lnTo>
                    <a:pt x="2631" y="292"/>
                  </a:lnTo>
                  <a:lnTo>
                    <a:pt x="2621" y="281"/>
                  </a:lnTo>
                  <a:lnTo>
                    <a:pt x="2606" y="267"/>
                  </a:lnTo>
                  <a:lnTo>
                    <a:pt x="2594" y="255"/>
                  </a:lnTo>
                  <a:lnTo>
                    <a:pt x="2581" y="244"/>
                  </a:lnTo>
                  <a:lnTo>
                    <a:pt x="2570" y="235"/>
                  </a:lnTo>
                  <a:lnTo>
                    <a:pt x="2562" y="229"/>
                  </a:lnTo>
                  <a:lnTo>
                    <a:pt x="2547" y="220"/>
                  </a:lnTo>
                  <a:lnTo>
                    <a:pt x="2536" y="213"/>
                  </a:lnTo>
                  <a:lnTo>
                    <a:pt x="2531" y="210"/>
                  </a:lnTo>
                  <a:lnTo>
                    <a:pt x="2516" y="204"/>
                  </a:lnTo>
                  <a:lnTo>
                    <a:pt x="2506" y="200"/>
                  </a:lnTo>
                  <a:lnTo>
                    <a:pt x="2503" y="198"/>
                  </a:lnTo>
                  <a:lnTo>
                    <a:pt x="2488" y="195"/>
                  </a:lnTo>
                  <a:lnTo>
                    <a:pt x="2485" y="193"/>
                  </a:lnTo>
                  <a:lnTo>
                    <a:pt x="2470" y="192"/>
                  </a:lnTo>
                  <a:lnTo>
                    <a:pt x="2468" y="191"/>
                  </a:lnTo>
                  <a:lnTo>
                    <a:pt x="2459" y="192"/>
                  </a:lnTo>
                  <a:lnTo>
                    <a:pt x="2444" y="194"/>
                  </a:lnTo>
                  <a:lnTo>
                    <a:pt x="2441" y="193"/>
                  </a:lnTo>
                  <a:lnTo>
                    <a:pt x="2432" y="196"/>
                  </a:lnTo>
                  <a:lnTo>
                    <a:pt x="2420" y="199"/>
                  </a:lnTo>
                  <a:lnTo>
                    <a:pt x="2406" y="205"/>
                  </a:lnTo>
                  <a:lnTo>
                    <a:pt x="2401" y="206"/>
                  </a:lnTo>
                  <a:lnTo>
                    <a:pt x="2390" y="212"/>
                  </a:lnTo>
                  <a:lnTo>
                    <a:pt x="2379" y="218"/>
                  </a:lnTo>
                  <a:lnTo>
                    <a:pt x="2367" y="226"/>
                  </a:lnTo>
                  <a:lnTo>
                    <a:pt x="2355" y="234"/>
                  </a:lnTo>
                  <a:lnTo>
                    <a:pt x="2343" y="244"/>
                  </a:lnTo>
                  <a:lnTo>
                    <a:pt x="2331" y="255"/>
                  </a:lnTo>
                  <a:lnTo>
                    <a:pt x="2318" y="266"/>
                  </a:lnTo>
                  <a:lnTo>
                    <a:pt x="2306" y="279"/>
                  </a:lnTo>
                  <a:lnTo>
                    <a:pt x="2292" y="293"/>
                  </a:lnTo>
                  <a:lnTo>
                    <a:pt x="2279" y="308"/>
                  </a:lnTo>
                  <a:lnTo>
                    <a:pt x="2266" y="324"/>
                  </a:lnTo>
                  <a:lnTo>
                    <a:pt x="2252" y="341"/>
                  </a:lnTo>
                  <a:lnTo>
                    <a:pt x="2239" y="359"/>
                  </a:lnTo>
                  <a:lnTo>
                    <a:pt x="2226" y="377"/>
                  </a:lnTo>
                  <a:lnTo>
                    <a:pt x="2211" y="400"/>
                  </a:lnTo>
                  <a:lnTo>
                    <a:pt x="2197" y="421"/>
                  </a:lnTo>
                  <a:lnTo>
                    <a:pt x="2183" y="444"/>
                  </a:lnTo>
                  <a:lnTo>
                    <a:pt x="2169" y="467"/>
                  </a:lnTo>
                  <a:lnTo>
                    <a:pt x="2155" y="491"/>
                  </a:lnTo>
                  <a:lnTo>
                    <a:pt x="2140" y="519"/>
                  </a:lnTo>
                  <a:lnTo>
                    <a:pt x="2126" y="546"/>
                  </a:lnTo>
                  <a:lnTo>
                    <a:pt x="2111" y="573"/>
                  </a:lnTo>
                  <a:lnTo>
                    <a:pt x="2097" y="602"/>
                  </a:lnTo>
                  <a:lnTo>
                    <a:pt x="2082" y="632"/>
                  </a:lnTo>
                  <a:lnTo>
                    <a:pt x="2068" y="663"/>
                  </a:lnTo>
                  <a:lnTo>
                    <a:pt x="2054" y="694"/>
                  </a:lnTo>
                  <a:lnTo>
                    <a:pt x="2039" y="729"/>
                  </a:lnTo>
                  <a:lnTo>
                    <a:pt x="2024" y="763"/>
                  </a:lnTo>
                  <a:lnTo>
                    <a:pt x="2009" y="799"/>
                  </a:lnTo>
                  <a:lnTo>
                    <a:pt x="1995" y="835"/>
                  </a:lnTo>
                  <a:lnTo>
                    <a:pt x="1980" y="872"/>
                  </a:lnTo>
                  <a:lnTo>
                    <a:pt x="1965" y="911"/>
                  </a:lnTo>
                  <a:lnTo>
                    <a:pt x="1951" y="948"/>
                  </a:lnTo>
                  <a:lnTo>
                    <a:pt x="1936" y="989"/>
                  </a:lnTo>
                  <a:lnTo>
                    <a:pt x="1921" y="1030"/>
                  </a:lnTo>
                  <a:lnTo>
                    <a:pt x="1906" y="1073"/>
                  </a:lnTo>
                  <a:lnTo>
                    <a:pt x="1892" y="1115"/>
                  </a:lnTo>
                  <a:lnTo>
                    <a:pt x="1877" y="1159"/>
                  </a:lnTo>
                  <a:lnTo>
                    <a:pt x="1862" y="1205"/>
                  </a:lnTo>
                  <a:lnTo>
                    <a:pt x="1847" y="1251"/>
                  </a:lnTo>
                  <a:lnTo>
                    <a:pt x="1832" y="1297"/>
                  </a:lnTo>
                  <a:lnTo>
                    <a:pt x="1817" y="1346"/>
                  </a:lnTo>
                  <a:lnTo>
                    <a:pt x="1802" y="1396"/>
                  </a:lnTo>
                  <a:lnTo>
                    <a:pt x="1787" y="1444"/>
                  </a:lnTo>
                  <a:lnTo>
                    <a:pt x="1772" y="1494"/>
                  </a:lnTo>
                  <a:lnTo>
                    <a:pt x="1757" y="1546"/>
                  </a:lnTo>
                  <a:lnTo>
                    <a:pt x="1742" y="1598"/>
                  </a:lnTo>
                  <a:lnTo>
                    <a:pt x="1727" y="1652"/>
                  </a:lnTo>
                  <a:lnTo>
                    <a:pt x="1712" y="1705"/>
                  </a:lnTo>
                  <a:lnTo>
                    <a:pt x="1697" y="1761"/>
                  </a:lnTo>
                  <a:lnTo>
                    <a:pt x="1682" y="1817"/>
                  </a:lnTo>
                  <a:lnTo>
                    <a:pt x="1667" y="1874"/>
                  </a:lnTo>
                  <a:lnTo>
                    <a:pt x="1653" y="1931"/>
                  </a:lnTo>
                  <a:lnTo>
                    <a:pt x="1638" y="1990"/>
                  </a:lnTo>
                  <a:lnTo>
                    <a:pt x="1623" y="2049"/>
                  </a:lnTo>
                  <a:lnTo>
                    <a:pt x="1608" y="2110"/>
                  </a:lnTo>
                  <a:lnTo>
                    <a:pt x="1593" y="2171"/>
                  </a:lnTo>
                  <a:lnTo>
                    <a:pt x="1578" y="2233"/>
                  </a:lnTo>
                  <a:lnTo>
                    <a:pt x="1563" y="2295"/>
                  </a:lnTo>
                  <a:lnTo>
                    <a:pt x="1548" y="2359"/>
                  </a:lnTo>
                  <a:lnTo>
                    <a:pt x="1533" y="2424"/>
                  </a:lnTo>
                  <a:lnTo>
                    <a:pt x="1518" y="2490"/>
                  </a:lnTo>
                  <a:lnTo>
                    <a:pt x="1503" y="2555"/>
                  </a:lnTo>
                  <a:lnTo>
                    <a:pt x="1488" y="2622"/>
                  </a:lnTo>
                  <a:lnTo>
                    <a:pt x="1473" y="2690"/>
                  </a:lnTo>
                  <a:lnTo>
                    <a:pt x="1458" y="2759"/>
                  </a:lnTo>
                  <a:lnTo>
                    <a:pt x="1443" y="2828"/>
                  </a:lnTo>
                  <a:lnTo>
                    <a:pt x="1428" y="2897"/>
                  </a:lnTo>
                  <a:lnTo>
                    <a:pt x="1413" y="2968"/>
                  </a:lnTo>
                  <a:lnTo>
                    <a:pt x="1398" y="3040"/>
                  </a:lnTo>
                  <a:lnTo>
                    <a:pt x="1384" y="3112"/>
                  </a:lnTo>
                  <a:lnTo>
                    <a:pt x="1369" y="3186"/>
                  </a:lnTo>
                  <a:lnTo>
                    <a:pt x="1354" y="3258"/>
                  </a:lnTo>
                  <a:lnTo>
                    <a:pt x="1339" y="3333"/>
                  </a:lnTo>
                  <a:lnTo>
                    <a:pt x="1324" y="3408"/>
                  </a:lnTo>
                  <a:lnTo>
                    <a:pt x="1309" y="3485"/>
                  </a:lnTo>
                  <a:lnTo>
                    <a:pt x="1294" y="3561"/>
                  </a:lnTo>
                  <a:lnTo>
                    <a:pt x="1279" y="3639"/>
                  </a:lnTo>
                  <a:lnTo>
                    <a:pt x="1264" y="3716"/>
                  </a:lnTo>
                  <a:lnTo>
                    <a:pt x="1249" y="3795"/>
                  </a:lnTo>
                  <a:lnTo>
                    <a:pt x="1234" y="3874"/>
                  </a:lnTo>
                  <a:lnTo>
                    <a:pt x="1219" y="3954"/>
                  </a:lnTo>
                  <a:lnTo>
                    <a:pt x="1204" y="4035"/>
                  </a:lnTo>
                  <a:lnTo>
                    <a:pt x="1189" y="4116"/>
                  </a:lnTo>
                  <a:lnTo>
                    <a:pt x="1174" y="4198"/>
                  </a:lnTo>
                  <a:lnTo>
                    <a:pt x="1159" y="4281"/>
                  </a:lnTo>
                  <a:lnTo>
                    <a:pt x="1144" y="4363"/>
                  </a:lnTo>
                  <a:lnTo>
                    <a:pt x="1129" y="4448"/>
                  </a:lnTo>
                  <a:lnTo>
                    <a:pt x="1113" y="4532"/>
                  </a:lnTo>
                  <a:lnTo>
                    <a:pt x="1098" y="4617"/>
                  </a:lnTo>
                  <a:lnTo>
                    <a:pt x="1083" y="4703"/>
                  </a:lnTo>
                  <a:lnTo>
                    <a:pt x="1068" y="4789"/>
                  </a:lnTo>
                  <a:lnTo>
                    <a:pt x="1053" y="4876"/>
                  </a:lnTo>
                  <a:lnTo>
                    <a:pt x="1038" y="4963"/>
                  </a:lnTo>
                  <a:lnTo>
                    <a:pt x="1023" y="5050"/>
                  </a:lnTo>
                  <a:lnTo>
                    <a:pt x="1008" y="5139"/>
                  </a:lnTo>
                  <a:lnTo>
                    <a:pt x="993" y="5228"/>
                  </a:lnTo>
                  <a:lnTo>
                    <a:pt x="978" y="5317"/>
                  </a:lnTo>
                  <a:lnTo>
                    <a:pt x="963" y="5407"/>
                  </a:lnTo>
                  <a:lnTo>
                    <a:pt x="948" y="5498"/>
                  </a:lnTo>
                  <a:lnTo>
                    <a:pt x="933" y="5589"/>
                  </a:lnTo>
                  <a:lnTo>
                    <a:pt x="918" y="5680"/>
                  </a:lnTo>
                  <a:lnTo>
                    <a:pt x="903" y="5772"/>
                  </a:lnTo>
                  <a:lnTo>
                    <a:pt x="888" y="5865"/>
                  </a:lnTo>
                  <a:lnTo>
                    <a:pt x="873" y="5958"/>
                  </a:lnTo>
                  <a:lnTo>
                    <a:pt x="858" y="6051"/>
                  </a:lnTo>
                  <a:lnTo>
                    <a:pt x="843" y="6145"/>
                  </a:lnTo>
                  <a:lnTo>
                    <a:pt x="828" y="6238"/>
                  </a:lnTo>
                  <a:lnTo>
                    <a:pt x="813" y="6333"/>
                  </a:lnTo>
                  <a:lnTo>
                    <a:pt x="798" y="6428"/>
                  </a:lnTo>
                  <a:lnTo>
                    <a:pt x="783" y="6523"/>
                  </a:lnTo>
                  <a:lnTo>
                    <a:pt x="768" y="6619"/>
                  </a:lnTo>
                  <a:lnTo>
                    <a:pt x="753" y="6716"/>
                  </a:lnTo>
                  <a:lnTo>
                    <a:pt x="738" y="6812"/>
                  </a:lnTo>
                  <a:lnTo>
                    <a:pt x="723" y="6909"/>
                  </a:lnTo>
                  <a:lnTo>
                    <a:pt x="708" y="7007"/>
                  </a:lnTo>
                  <a:lnTo>
                    <a:pt x="693" y="7104"/>
                  </a:lnTo>
                  <a:lnTo>
                    <a:pt x="678" y="7202"/>
                  </a:lnTo>
                  <a:lnTo>
                    <a:pt x="663" y="7301"/>
                  </a:lnTo>
                  <a:lnTo>
                    <a:pt x="648" y="7399"/>
                  </a:lnTo>
                  <a:lnTo>
                    <a:pt x="633" y="7498"/>
                  </a:lnTo>
                  <a:lnTo>
                    <a:pt x="618" y="7598"/>
                  </a:lnTo>
                  <a:lnTo>
                    <a:pt x="603" y="7697"/>
                  </a:lnTo>
                  <a:lnTo>
                    <a:pt x="588" y="7797"/>
                  </a:lnTo>
                  <a:lnTo>
                    <a:pt x="573" y="7897"/>
                  </a:lnTo>
                  <a:lnTo>
                    <a:pt x="558" y="7998"/>
                  </a:lnTo>
                  <a:lnTo>
                    <a:pt x="543" y="8098"/>
                  </a:lnTo>
                  <a:lnTo>
                    <a:pt x="528" y="8199"/>
                  </a:lnTo>
                  <a:lnTo>
                    <a:pt x="513" y="8299"/>
                  </a:lnTo>
                  <a:lnTo>
                    <a:pt x="498" y="8402"/>
                  </a:lnTo>
                  <a:lnTo>
                    <a:pt x="483" y="8502"/>
                  </a:lnTo>
                  <a:lnTo>
                    <a:pt x="468" y="8604"/>
                  </a:lnTo>
                  <a:lnTo>
                    <a:pt x="453" y="8707"/>
                  </a:lnTo>
                  <a:lnTo>
                    <a:pt x="437" y="8808"/>
                  </a:lnTo>
                  <a:lnTo>
                    <a:pt x="422" y="8910"/>
                  </a:lnTo>
                  <a:lnTo>
                    <a:pt x="407" y="9012"/>
                  </a:lnTo>
                  <a:lnTo>
                    <a:pt x="392" y="9115"/>
                  </a:lnTo>
                  <a:lnTo>
                    <a:pt x="377" y="9218"/>
                  </a:lnTo>
                  <a:lnTo>
                    <a:pt x="362" y="9320"/>
                  </a:lnTo>
                  <a:lnTo>
                    <a:pt x="347" y="9423"/>
                  </a:lnTo>
                  <a:lnTo>
                    <a:pt x="332" y="9526"/>
                  </a:lnTo>
                  <a:lnTo>
                    <a:pt x="317" y="9629"/>
                  </a:lnTo>
                  <a:lnTo>
                    <a:pt x="302" y="9732"/>
                  </a:lnTo>
                  <a:lnTo>
                    <a:pt x="287" y="9836"/>
                  </a:lnTo>
                  <a:lnTo>
                    <a:pt x="272" y="9939"/>
                  </a:lnTo>
                  <a:lnTo>
                    <a:pt x="257" y="10042"/>
                  </a:lnTo>
                  <a:lnTo>
                    <a:pt x="242" y="10146"/>
                  </a:lnTo>
                  <a:lnTo>
                    <a:pt x="227" y="10249"/>
                  </a:lnTo>
                  <a:lnTo>
                    <a:pt x="212" y="10353"/>
                  </a:lnTo>
                  <a:lnTo>
                    <a:pt x="197" y="10456"/>
                  </a:lnTo>
                  <a:cubicBezTo>
                    <a:pt x="190" y="10509"/>
                    <a:pt x="141" y="10545"/>
                    <a:pt x="89" y="10537"/>
                  </a:cubicBezTo>
                  <a:cubicBezTo>
                    <a:pt x="36" y="10530"/>
                    <a:pt x="0" y="10481"/>
                    <a:pt x="7" y="10429"/>
                  </a:cubicBezTo>
                  <a:close/>
                </a:path>
              </a:pathLst>
            </a:custGeom>
            <a:solidFill>
              <a:srgbClr val="5B9BD5"/>
            </a:solidFill>
            <a:ln w="25400" cap="flat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" name="Freeform 12"/>
            <p:cNvSpPr>
              <a:spLocks/>
            </p:cNvSpPr>
            <p:nvPr/>
          </p:nvSpPr>
          <p:spPr bwMode="auto">
            <a:xfrm>
              <a:off x="10827209" y="2755896"/>
              <a:ext cx="315520" cy="148881"/>
            </a:xfrm>
            <a:custGeom>
              <a:avLst/>
              <a:gdLst>
                <a:gd name="T0" fmla="*/ 309 w 10198"/>
                <a:gd name="T1" fmla="*/ 4958 h 20885"/>
                <a:gd name="T2" fmla="*/ 625 w 10198"/>
                <a:gd name="T3" fmla="*/ 3245 h 20885"/>
                <a:gd name="T4" fmla="*/ 942 w 10198"/>
                <a:gd name="T5" fmla="*/ 1844 h 20885"/>
                <a:gd name="T6" fmla="*/ 1261 w 10198"/>
                <a:gd name="T7" fmla="*/ 815 h 20885"/>
                <a:gd name="T8" fmla="*/ 1592 w 10198"/>
                <a:gd name="T9" fmla="*/ 191 h 20885"/>
                <a:gd name="T10" fmla="*/ 2000 w 10198"/>
                <a:gd name="T11" fmla="*/ 8 h 20885"/>
                <a:gd name="T12" fmla="*/ 2379 w 10198"/>
                <a:gd name="T13" fmla="*/ 358 h 20885"/>
                <a:gd name="T14" fmla="*/ 2704 w 10198"/>
                <a:gd name="T15" fmla="*/ 1123 h 20885"/>
                <a:gd name="T16" fmla="*/ 3021 w 10198"/>
                <a:gd name="T17" fmla="*/ 2286 h 20885"/>
                <a:gd name="T18" fmla="*/ 3338 w 10198"/>
                <a:gd name="T19" fmla="*/ 3801 h 20885"/>
                <a:gd name="T20" fmla="*/ 3653 w 10198"/>
                <a:gd name="T21" fmla="*/ 5605 h 20885"/>
                <a:gd name="T22" fmla="*/ 3968 w 10198"/>
                <a:gd name="T23" fmla="*/ 7621 h 20885"/>
                <a:gd name="T24" fmla="*/ 4284 w 10198"/>
                <a:gd name="T25" fmla="*/ 9759 h 20885"/>
                <a:gd name="T26" fmla="*/ 4599 w 10198"/>
                <a:gd name="T27" fmla="*/ 11926 h 20885"/>
                <a:gd name="T28" fmla="*/ 4915 w 10198"/>
                <a:gd name="T29" fmla="*/ 14027 h 20885"/>
                <a:gd name="T30" fmla="*/ 5230 w 10198"/>
                <a:gd name="T31" fmla="*/ 15968 h 20885"/>
                <a:gd name="T32" fmla="*/ 5546 w 10198"/>
                <a:gd name="T33" fmla="*/ 17666 h 20885"/>
                <a:gd name="T34" fmla="*/ 5859 w 10198"/>
                <a:gd name="T35" fmla="*/ 19041 h 20885"/>
                <a:gd name="T36" fmla="*/ 6172 w 10198"/>
                <a:gd name="T37" fmla="*/ 20034 h 20885"/>
                <a:gd name="T38" fmla="*/ 6469 w 10198"/>
                <a:gd name="T39" fmla="*/ 20584 h 20885"/>
                <a:gd name="T40" fmla="*/ 6689 w 10198"/>
                <a:gd name="T41" fmla="*/ 20687 h 20885"/>
                <a:gd name="T42" fmla="*/ 6946 w 10198"/>
                <a:gd name="T43" fmla="*/ 20407 h 20885"/>
                <a:gd name="T44" fmla="*/ 7253 w 10198"/>
                <a:gd name="T45" fmla="*/ 19664 h 20885"/>
                <a:gd name="T46" fmla="*/ 7566 w 10198"/>
                <a:gd name="T47" fmla="*/ 18503 h 20885"/>
                <a:gd name="T48" fmla="*/ 7881 w 10198"/>
                <a:gd name="T49" fmla="*/ 16982 h 20885"/>
                <a:gd name="T50" fmla="*/ 8196 w 10198"/>
                <a:gd name="T51" fmla="*/ 15172 h 20885"/>
                <a:gd name="T52" fmla="*/ 8511 w 10198"/>
                <a:gd name="T53" fmla="*/ 13152 h 20885"/>
                <a:gd name="T54" fmla="*/ 8826 w 10198"/>
                <a:gd name="T55" fmla="*/ 11012 h 20885"/>
                <a:gd name="T56" fmla="*/ 9141 w 10198"/>
                <a:gd name="T57" fmla="*/ 8846 h 20885"/>
                <a:gd name="T58" fmla="*/ 9458 w 10198"/>
                <a:gd name="T59" fmla="*/ 6748 h 20885"/>
                <a:gd name="T60" fmla="*/ 9773 w 10198"/>
                <a:gd name="T61" fmla="*/ 4811 h 20885"/>
                <a:gd name="T62" fmla="*/ 10128 w 10198"/>
                <a:gd name="T63" fmla="*/ 3925 h 20885"/>
                <a:gd name="T64" fmla="*/ 9812 w 10198"/>
                <a:gd name="T65" fmla="*/ 5739 h 20885"/>
                <a:gd name="T66" fmla="*/ 9497 w 10198"/>
                <a:gd name="T67" fmla="*/ 7761 h 20885"/>
                <a:gd name="T68" fmla="*/ 9181 w 10198"/>
                <a:gd name="T69" fmla="*/ 9902 h 20885"/>
                <a:gd name="T70" fmla="*/ 8866 w 10198"/>
                <a:gd name="T71" fmla="*/ 12067 h 20885"/>
                <a:gd name="T72" fmla="*/ 8550 w 10198"/>
                <a:gd name="T73" fmla="*/ 14164 h 20885"/>
                <a:gd name="T74" fmla="*/ 8235 w 10198"/>
                <a:gd name="T75" fmla="*/ 16098 h 20885"/>
                <a:gd name="T76" fmla="*/ 7919 w 10198"/>
                <a:gd name="T77" fmla="*/ 17785 h 20885"/>
                <a:gd name="T78" fmla="*/ 7602 w 10198"/>
                <a:gd name="T79" fmla="*/ 19153 h 20885"/>
                <a:gd name="T80" fmla="*/ 7282 w 10198"/>
                <a:gd name="T81" fmla="*/ 20146 h 20885"/>
                <a:gd name="T82" fmla="*/ 6946 w 10198"/>
                <a:gd name="T83" fmla="*/ 20734 h 20885"/>
                <a:gd name="T84" fmla="*/ 6527 w 10198"/>
                <a:gd name="T85" fmla="*/ 20863 h 20885"/>
                <a:gd name="T86" fmla="*/ 6163 w 10198"/>
                <a:gd name="T87" fmla="*/ 20472 h 20885"/>
                <a:gd name="T88" fmla="*/ 5841 w 10198"/>
                <a:gd name="T89" fmla="*/ 19672 h 20885"/>
                <a:gd name="T90" fmla="*/ 5523 w 10198"/>
                <a:gd name="T91" fmla="*/ 18473 h 20885"/>
                <a:gd name="T92" fmla="*/ 5207 w 10198"/>
                <a:gd name="T93" fmla="*/ 16928 h 20885"/>
                <a:gd name="T94" fmla="*/ 4891 w 10198"/>
                <a:gd name="T95" fmla="*/ 15100 h 20885"/>
                <a:gd name="T96" fmla="*/ 4576 w 10198"/>
                <a:gd name="T97" fmla="*/ 13069 h 20885"/>
                <a:gd name="T98" fmla="*/ 4259 w 10198"/>
                <a:gd name="T99" fmla="*/ 10924 h 20885"/>
                <a:gd name="T100" fmla="*/ 3944 w 10198"/>
                <a:gd name="T101" fmla="*/ 8759 h 20885"/>
                <a:gd name="T102" fmla="*/ 3629 w 10198"/>
                <a:gd name="T103" fmla="*/ 6670 h 20885"/>
                <a:gd name="T104" fmla="*/ 3314 w 10198"/>
                <a:gd name="T105" fmla="*/ 4748 h 20885"/>
                <a:gd name="T106" fmla="*/ 2998 w 10198"/>
                <a:gd name="T107" fmla="*/ 3078 h 20885"/>
                <a:gd name="T108" fmla="*/ 2685 w 10198"/>
                <a:gd name="T109" fmla="*/ 1735 h 20885"/>
                <a:gd name="T110" fmla="*/ 2373 w 10198"/>
                <a:gd name="T111" fmla="*/ 782 h 20885"/>
                <a:gd name="T112" fmla="*/ 2079 w 10198"/>
                <a:gd name="T113" fmla="*/ 274 h 20885"/>
                <a:gd name="T114" fmla="*/ 1871 w 10198"/>
                <a:gd name="T115" fmla="*/ 204 h 20885"/>
                <a:gd name="T116" fmla="*/ 1601 w 10198"/>
                <a:gd name="T117" fmla="*/ 526 h 20885"/>
                <a:gd name="T118" fmla="*/ 1292 w 10198"/>
                <a:gd name="T119" fmla="*/ 1315 h 20885"/>
                <a:gd name="T120" fmla="*/ 978 w 10198"/>
                <a:gd name="T121" fmla="*/ 2511 h 20885"/>
                <a:gd name="T122" fmla="*/ 664 w 10198"/>
                <a:gd name="T123" fmla="*/ 4061 h 20885"/>
                <a:gd name="T124" fmla="*/ 348 w 10198"/>
                <a:gd name="T125" fmla="*/ 5894 h 20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198" h="20885">
                  <a:moveTo>
                    <a:pt x="9" y="6814"/>
                  </a:moveTo>
                  <a:lnTo>
                    <a:pt x="24" y="6717"/>
                  </a:lnTo>
                  <a:lnTo>
                    <a:pt x="39" y="6621"/>
                  </a:lnTo>
                  <a:lnTo>
                    <a:pt x="54" y="6525"/>
                  </a:lnTo>
                  <a:lnTo>
                    <a:pt x="69" y="6429"/>
                  </a:lnTo>
                  <a:lnTo>
                    <a:pt x="84" y="6333"/>
                  </a:lnTo>
                  <a:lnTo>
                    <a:pt x="99" y="6238"/>
                  </a:lnTo>
                  <a:lnTo>
                    <a:pt x="114" y="6144"/>
                  </a:lnTo>
                  <a:lnTo>
                    <a:pt x="129" y="6050"/>
                  </a:lnTo>
                  <a:lnTo>
                    <a:pt x="144" y="5956"/>
                  </a:lnTo>
                  <a:lnTo>
                    <a:pt x="159" y="5863"/>
                  </a:lnTo>
                  <a:lnTo>
                    <a:pt x="174" y="5771"/>
                  </a:lnTo>
                  <a:lnTo>
                    <a:pt x="189" y="5679"/>
                  </a:lnTo>
                  <a:lnTo>
                    <a:pt x="204" y="5587"/>
                  </a:lnTo>
                  <a:lnTo>
                    <a:pt x="219" y="5496"/>
                  </a:lnTo>
                  <a:lnTo>
                    <a:pt x="234" y="5405"/>
                  </a:lnTo>
                  <a:lnTo>
                    <a:pt x="249" y="5315"/>
                  </a:lnTo>
                  <a:lnTo>
                    <a:pt x="264" y="5225"/>
                  </a:lnTo>
                  <a:lnTo>
                    <a:pt x="279" y="5136"/>
                  </a:lnTo>
                  <a:lnTo>
                    <a:pt x="294" y="5047"/>
                  </a:lnTo>
                  <a:lnTo>
                    <a:pt x="309" y="4958"/>
                  </a:lnTo>
                  <a:lnTo>
                    <a:pt x="324" y="4871"/>
                  </a:lnTo>
                  <a:lnTo>
                    <a:pt x="339" y="4784"/>
                  </a:lnTo>
                  <a:lnTo>
                    <a:pt x="354" y="4697"/>
                  </a:lnTo>
                  <a:lnTo>
                    <a:pt x="369" y="4611"/>
                  </a:lnTo>
                  <a:lnTo>
                    <a:pt x="384" y="4526"/>
                  </a:lnTo>
                  <a:lnTo>
                    <a:pt x="399" y="4441"/>
                  </a:lnTo>
                  <a:lnTo>
                    <a:pt x="414" y="4357"/>
                  </a:lnTo>
                  <a:lnTo>
                    <a:pt x="430" y="4272"/>
                  </a:lnTo>
                  <a:lnTo>
                    <a:pt x="445" y="4190"/>
                  </a:lnTo>
                  <a:lnTo>
                    <a:pt x="460" y="4107"/>
                  </a:lnTo>
                  <a:lnTo>
                    <a:pt x="475" y="4026"/>
                  </a:lnTo>
                  <a:lnTo>
                    <a:pt x="490" y="3945"/>
                  </a:lnTo>
                  <a:lnTo>
                    <a:pt x="505" y="3865"/>
                  </a:lnTo>
                  <a:lnTo>
                    <a:pt x="520" y="3785"/>
                  </a:lnTo>
                  <a:lnTo>
                    <a:pt x="535" y="3706"/>
                  </a:lnTo>
                  <a:lnTo>
                    <a:pt x="550" y="3627"/>
                  </a:lnTo>
                  <a:lnTo>
                    <a:pt x="565" y="3549"/>
                  </a:lnTo>
                  <a:lnTo>
                    <a:pt x="580" y="3472"/>
                  </a:lnTo>
                  <a:lnTo>
                    <a:pt x="595" y="3396"/>
                  </a:lnTo>
                  <a:lnTo>
                    <a:pt x="610" y="3320"/>
                  </a:lnTo>
                  <a:lnTo>
                    <a:pt x="625" y="3245"/>
                  </a:lnTo>
                  <a:lnTo>
                    <a:pt x="640" y="3170"/>
                  </a:lnTo>
                  <a:lnTo>
                    <a:pt x="655" y="3097"/>
                  </a:lnTo>
                  <a:lnTo>
                    <a:pt x="670" y="3024"/>
                  </a:lnTo>
                  <a:lnTo>
                    <a:pt x="685" y="2952"/>
                  </a:lnTo>
                  <a:lnTo>
                    <a:pt x="701" y="2881"/>
                  </a:lnTo>
                  <a:lnTo>
                    <a:pt x="716" y="2810"/>
                  </a:lnTo>
                  <a:lnTo>
                    <a:pt x="731" y="2740"/>
                  </a:lnTo>
                  <a:lnTo>
                    <a:pt x="746" y="2671"/>
                  </a:lnTo>
                  <a:lnTo>
                    <a:pt x="761" y="2603"/>
                  </a:lnTo>
                  <a:lnTo>
                    <a:pt x="776" y="2535"/>
                  </a:lnTo>
                  <a:lnTo>
                    <a:pt x="791" y="2468"/>
                  </a:lnTo>
                  <a:lnTo>
                    <a:pt x="806" y="2402"/>
                  </a:lnTo>
                  <a:lnTo>
                    <a:pt x="821" y="2337"/>
                  </a:lnTo>
                  <a:lnTo>
                    <a:pt x="836" y="2273"/>
                  </a:lnTo>
                  <a:lnTo>
                    <a:pt x="851" y="2209"/>
                  </a:lnTo>
                  <a:lnTo>
                    <a:pt x="866" y="2146"/>
                  </a:lnTo>
                  <a:lnTo>
                    <a:pt x="881" y="2084"/>
                  </a:lnTo>
                  <a:lnTo>
                    <a:pt x="896" y="2023"/>
                  </a:lnTo>
                  <a:lnTo>
                    <a:pt x="911" y="1962"/>
                  </a:lnTo>
                  <a:lnTo>
                    <a:pt x="926" y="1903"/>
                  </a:lnTo>
                  <a:lnTo>
                    <a:pt x="942" y="1844"/>
                  </a:lnTo>
                  <a:lnTo>
                    <a:pt x="957" y="1786"/>
                  </a:lnTo>
                  <a:lnTo>
                    <a:pt x="972" y="1730"/>
                  </a:lnTo>
                  <a:lnTo>
                    <a:pt x="987" y="1674"/>
                  </a:lnTo>
                  <a:lnTo>
                    <a:pt x="1002" y="1618"/>
                  </a:lnTo>
                  <a:lnTo>
                    <a:pt x="1017" y="1564"/>
                  </a:lnTo>
                  <a:lnTo>
                    <a:pt x="1032" y="1510"/>
                  </a:lnTo>
                  <a:lnTo>
                    <a:pt x="1047" y="1458"/>
                  </a:lnTo>
                  <a:lnTo>
                    <a:pt x="1062" y="1406"/>
                  </a:lnTo>
                  <a:lnTo>
                    <a:pt x="1078" y="1355"/>
                  </a:lnTo>
                  <a:lnTo>
                    <a:pt x="1093" y="1305"/>
                  </a:lnTo>
                  <a:lnTo>
                    <a:pt x="1109" y="1254"/>
                  </a:lnTo>
                  <a:lnTo>
                    <a:pt x="1124" y="1208"/>
                  </a:lnTo>
                  <a:lnTo>
                    <a:pt x="1139" y="1160"/>
                  </a:lnTo>
                  <a:lnTo>
                    <a:pt x="1154" y="1114"/>
                  </a:lnTo>
                  <a:lnTo>
                    <a:pt x="1169" y="1069"/>
                  </a:lnTo>
                  <a:lnTo>
                    <a:pt x="1185" y="1024"/>
                  </a:lnTo>
                  <a:lnTo>
                    <a:pt x="1200" y="981"/>
                  </a:lnTo>
                  <a:lnTo>
                    <a:pt x="1215" y="938"/>
                  </a:lnTo>
                  <a:lnTo>
                    <a:pt x="1230" y="895"/>
                  </a:lnTo>
                  <a:lnTo>
                    <a:pt x="1246" y="855"/>
                  </a:lnTo>
                  <a:lnTo>
                    <a:pt x="1261" y="815"/>
                  </a:lnTo>
                  <a:lnTo>
                    <a:pt x="1276" y="776"/>
                  </a:lnTo>
                  <a:lnTo>
                    <a:pt x="1291" y="738"/>
                  </a:lnTo>
                  <a:lnTo>
                    <a:pt x="1307" y="701"/>
                  </a:lnTo>
                  <a:lnTo>
                    <a:pt x="1322" y="665"/>
                  </a:lnTo>
                  <a:lnTo>
                    <a:pt x="1337" y="630"/>
                  </a:lnTo>
                  <a:lnTo>
                    <a:pt x="1353" y="595"/>
                  </a:lnTo>
                  <a:lnTo>
                    <a:pt x="1368" y="562"/>
                  </a:lnTo>
                  <a:lnTo>
                    <a:pt x="1384" y="529"/>
                  </a:lnTo>
                  <a:lnTo>
                    <a:pt x="1399" y="498"/>
                  </a:lnTo>
                  <a:lnTo>
                    <a:pt x="1415" y="466"/>
                  </a:lnTo>
                  <a:lnTo>
                    <a:pt x="1430" y="437"/>
                  </a:lnTo>
                  <a:lnTo>
                    <a:pt x="1447" y="408"/>
                  </a:lnTo>
                  <a:lnTo>
                    <a:pt x="1462" y="381"/>
                  </a:lnTo>
                  <a:lnTo>
                    <a:pt x="1478" y="353"/>
                  </a:lnTo>
                  <a:lnTo>
                    <a:pt x="1493" y="328"/>
                  </a:lnTo>
                  <a:lnTo>
                    <a:pt x="1510" y="302"/>
                  </a:lnTo>
                  <a:lnTo>
                    <a:pt x="1525" y="279"/>
                  </a:lnTo>
                  <a:lnTo>
                    <a:pt x="1542" y="255"/>
                  </a:lnTo>
                  <a:lnTo>
                    <a:pt x="1559" y="233"/>
                  </a:lnTo>
                  <a:lnTo>
                    <a:pt x="1574" y="213"/>
                  </a:lnTo>
                  <a:lnTo>
                    <a:pt x="1592" y="191"/>
                  </a:lnTo>
                  <a:lnTo>
                    <a:pt x="1607" y="173"/>
                  </a:lnTo>
                  <a:lnTo>
                    <a:pt x="1625" y="153"/>
                  </a:lnTo>
                  <a:lnTo>
                    <a:pt x="1643" y="136"/>
                  </a:lnTo>
                  <a:lnTo>
                    <a:pt x="1658" y="121"/>
                  </a:lnTo>
                  <a:lnTo>
                    <a:pt x="1678" y="103"/>
                  </a:lnTo>
                  <a:lnTo>
                    <a:pt x="1695" y="89"/>
                  </a:lnTo>
                  <a:lnTo>
                    <a:pt x="1710" y="77"/>
                  </a:lnTo>
                  <a:lnTo>
                    <a:pt x="1732" y="62"/>
                  </a:lnTo>
                  <a:lnTo>
                    <a:pt x="1751" y="50"/>
                  </a:lnTo>
                  <a:lnTo>
                    <a:pt x="1770" y="40"/>
                  </a:lnTo>
                  <a:lnTo>
                    <a:pt x="1790" y="30"/>
                  </a:lnTo>
                  <a:lnTo>
                    <a:pt x="1810" y="22"/>
                  </a:lnTo>
                  <a:lnTo>
                    <a:pt x="1825" y="16"/>
                  </a:lnTo>
                  <a:lnTo>
                    <a:pt x="1853" y="8"/>
                  </a:lnTo>
                  <a:lnTo>
                    <a:pt x="1873" y="4"/>
                  </a:lnTo>
                  <a:lnTo>
                    <a:pt x="1894" y="1"/>
                  </a:lnTo>
                  <a:lnTo>
                    <a:pt x="1921" y="0"/>
                  </a:lnTo>
                  <a:lnTo>
                    <a:pt x="1936" y="0"/>
                  </a:lnTo>
                  <a:lnTo>
                    <a:pt x="1958" y="2"/>
                  </a:lnTo>
                  <a:lnTo>
                    <a:pt x="1979" y="4"/>
                  </a:lnTo>
                  <a:lnTo>
                    <a:pt x="2000" y="8"/>
                  </a:lnTo>
                  <a:lnTo>
                    <a:pt x="2021" y="14"/>
                  </a:lnTo>
                  <a:lnTo>
                    <a:pt x="2047" y="23"/>
                  </a:lnTo>
                  <a:lnTo>
                    <a:pt x="2062" y="29"/>
                  </a:lnTo>
                  <a:lnTo>
                    <a:pt x="2082" y="38"/>
                  </a:lnTo>
                  <a:lnTo>
                    <a:pt x="2106" y="52"/>
                  </a:lnTo>
                  <a:lnTo>
                    <a:pt x="2121" y="61"/>
                  </a:lnTo>
                  <a:lnTo>
                    <a:pt x="2143" y="77"/>
                  </a:lnTo>
                  <a:lnTo>
                    <a:pt x="2158" y="88"/>
                  </a:lnTo>
                  <a:lnTo>
                    <a:pt x="2179" y="106"/>
                  </a:lnTo>
                  <a:lnTo>
                    <a:pt x="2194" y="119"/>
                  </a:lnTo>
                  <a:lnTo>
                    <a:pt x="2214" y="139"/>
                  </a:lnTo>
                  <a:lnTo>
                    <a:pt x="2229" y="154"/>
                  </a:lnTo>
                  <a:lnTo>
                    <a:pt x="2248" y="175"/>
                  </a:lnTo>
                  <a:lnTo>
                    <a:pt x="2263" y="192"/>
                  </a:lnTo>
                  <a:lnTo>
                    <a:pt x="2282" y="215"/>
                  </a:lnTo>
                  <a:lnTo>
                    <a:pt x="2298" y="237"/>
                  </a:lnTo>
                  <a:lnTo>
                    <a:pt x="2313" y="257"/>
                  </a:lnTo>
                  <a:lnTo>
                    <a:pt x="2331" y="282"/>
                  </a:lnTo>
                  <a:lnTo>
                    <a:pt x="2347" y="307"/>
                  </a:lnTo>
                  <a:lnTo>
                    <a:pt x="2362" y="330"/>
                  </a:lnTo>
                  <a:lnTo>
                    <a:pt x="2379" y="358"/>
                  </a:lnTo>
                  <a:lnTo>
                    <a:pt x="2395" y="385"/>
                  </a:lnTo>
                  <a:lnTo>
                    <a:pt x="2410" y="411"/>
                  </a:lnTo>
                  <a:lnTo>
                    <a:pt x="2426" y="442"/>
                  </a:lnTo>
                  <a:lnTo>
                    <a:pt x="2442" y="472"/>
                  </a:lnTo>
                  <a:lnTo>
                    <a:pt x="2457" y="501"/>
                  </a:lnTo>
                  <a:lnTo>
                    <a:pt x="2473" y="535"/>
                  </a:lnTo>
                  <a:lnTo>
                    <a:pt x="2488" y="568"/>
                  </a:lnTo>
                  <a:lnTo>
                    <a:pt x="2503" y="600"/>
                  </a:lnTo>
                  <a:lnTo>
                    <a:pt x="2519" y="636"/>
                  </a:lnTo>
                  <a:lnTo>
                    <a:pt x="2535" y="672"/>
                  </a:lnTo>
                  <a:lnTo>
                    <a:pt x="2550" y="707"/>
                  </a:lnTo>
                  <a:lnTo>
                    <a:pt x="2565" y="745"/>
                  </a:lnTo>
                  <a:lnTo>
                    <a:pt x="2580" y="782"/>
                  </a:lnTo>
                  <a:lnTo>
                    <a:pt x="2596" y="823"/>
                  </a:lnTo>
                  <a:lnTo>
                    <a:pt x="2611" y="862"/>
                  </a:lnTo>
                  <a:lnTo>
                    <a:pt x="2627" y="904"/>
                  </a:lnTo>
                  <a:lnTo>
                    <a:pt x="2642" y="944"/>
                  </a:lnTo>
                  <a:lnTo>
                    <a:pt x="2658" y="988"/>
                  </a:lnTo>
                  <a:lnTo>
                    <a:pt x="2673" y="1033"/>
                  </a:lnTo>
                  <a:lnTo>
                    <a:pt x="2688" y="1077"/>
                  </a:lnTo>
                  <a:lnTo>
                    <a:pt x="2704" y="1123"/>
                  </a:lnTo>
                  <a:lnTo>
                    <a:pt x="2719" y="1170"/>
                  </a:lnTo>
                  <a:lnTo>
                    <a:pt x="2734" y="1217"/>
                  </a:lnTo>
                  <a:lnTo>
                    <a:pt x="2749" y="1266"/>
                  </a:lnTo>
                  <a:lnTo>
                    <a:pt x="2764" y="1314"/>
                  </a:lnTo>
                  <a:lnTo>
                    <a:pt x="2779" y="1365"/>
                  </a:lnTo>
                  <a:lnTo>
                    <a:pt x="2795" y="1416"/>
                  </a:lnTo>
                  <a:lnTo>
                    <a:pt x="2810" y="1467"/>
                  </a:lnTo>
                  <a:lnTo>
                    <a:pt x="2825" y="1521"/>
                  </a:lnTo>
                  <a:lnTo>
                    <a:pt x="2840" y="1574"/>
                  </a:lnTo>
                  <a:lnTo>
                    <a:pt x="2855" y="1629"/>
                  </a:lnTo>
                  <a:lnTo>
                    <a:pt x="2870" y="1684"/>
                  </a:lnTo>
                  <a:lnTo>
                    <a:pt x="2885" y="1741"/>
                  </a:lnTo>
                  <a:lnTo>
                    <a:pt x="2900" y="1798"/>
                  </a:lnTo>
                  <a:lnTo>
                    <a:pt x="2915" y="1855"/>
                  </a:lnTo>
                  <a:lnTo>
                    <a:pt x="2931" y="1915"/>
                  </a:lnTo>
                  <a:lnTo>
                    <a:pt x="2946" y="1974"/>
                  </a:lnTo>
                  <a:lnTo>
                    <a:pt x="2961" y="2036"/>
                  </a:lnTo>
                  <a:lnTo>
                    <a:pt x="2976" y="2097"/>
                  </a:lnTo>
                  <a:lnTo>
                    <a:pt x="2991" y="2158"/>
                  </a:lnTo>
                  <a:lnTo>
                    <a:pt x="3006" y="2221"/>
                  </a:lnTo>
                  <a:lnTo>
                    <a:pt x="3021" y="2286"/>
                  </a:lnTo>
                  <a:lnTo>
                    <a:pt x="3036" y="2350"/>
                  </a:lnTo>
                  <a:lnTo>
                    <a:pt x="3051" y="2415"/>
                  </a:lnTo>
                  <a:lnTo>
                    <a:pt x="3066" y="2481"/>
                  </a:lnTo>
                  <a:lnTo>
                    <a:pt x="3081" y="2548"/>
                  </a:lnTo>
                  <a:lnTo>
                    <a:pt x="3096" y="2615"/>
                  </a:lnTo>
                  <a:lnTo>
                    <a:pt x="3111" y="2685"/>
                  </a:lnTo>
                  <a:lnTo>
                    <a:pt x="3126" y="2754"/>
                  </a:lnTo>
                  <a:lnTo>
                    <a:pt x="3141" y="2824"/>
                  </a:lnTo>
                  <a:lnTo>
                    <a:pt x="3156" y="2894"/>
                  </a:lnTo>
                  <a:lnTo>
                    <a:pt x="3171" y="2967"/>
                  </a:lnTo>
                  <a:lnTo>
                    <a:pt x="3186" y="3039"/>
                  </a:lnTo>
                  <a:lnTo>
                    <a:pt x="3201" y="3111"/>
                  </a:lnTo>
                  <a:lnTo>
                    <a:pt x="3217" y="3185"/>
                  </a:lnTo>
                  <a:lnTo>
                    <a:pt x="3232" y="3259"/>
                  </a:lnTo>
                  <a:lnTo>
                    <a:pt x="3247" y="3335"/>
                  </a:lnTo>
                  <a:lnTo>
                    <a:pt x="3262" y="3411"/>
                  </a:lnTo>
                  <a:lnTo>
                    <a:pt x="3277" y="3487"/>
                  </a:lnTo>
                  <a:lnTo>
                    <a:pt x="3292" y="3565"/>
                  </a:lnTo>
                  <a:lnTo>
                    <a:pt x="3307" y="3642"/>
                  </a:lnTo>
                  <a:lnTo>
                    <a:pt x="3323" y="3720"/>
                  </a:lnTo>
                  <a:lnTo>
                    <a:pt x="3338" y="3801"/>
                  </a:lnTo>
                  <a:lnTo>
                    <a:pt x="3353" y="3881"/>
                  </a:lnTo>
                  <a:lnTo>
                    <a:pt x="3368" y="3961"/>
                  </a:lnTo>
                  <a:lnTo>
                    <a:pt x="3383" y="4042"/>
                  </a:lnTo>
                  <a:lnTo>
                    <a:pt x="3398" y="4124"/>
                  </a:lnTo>
                  <a:lnTo>
                    <a:pt x="3413" y="4207"/>
                  </a:lnTo>
                  <a:lnTo>
                    <a:pt x="3428" y="4290"/>
                  </a:lnTo>
                  <a:lnTo>
                    <a:pt x="3443" y="4373"/>
                  </a:lnTo>
                  <a:lnTo>
                    <a:pt x="3458" y="4458"/>
                  </a:lnTo>
                  <a:lnTo>
                    <a:pt x="3473" y="4543"/>
                  </a:lnTo>
                  <a:lnTo>
                    <a:pt x="3488" y="4629"/>
                  </a:lnTo>
                  <a:lnTo>
                    <a:pt x="3503" y="4715"/>
                  </a:lnTo>
                  <a:lnTo>
                    <a:pt x="3518" y="4801"/>
                  </a:lnTo>
                  <a:lnTo>
                    <a:pt x="3533" y="4888"/>
                  </a:lnTo>
                  <a:lnTo>
                    <a:pt x="3548" y="4976"/>
                  </a:lnTo>
                  <a:lnTo>
                    <a:pt x="3563" y="5064"/>
                  </a:lnTo>
                  <a:lnTo>
                    <a:pt x="3578" y="5154"/>
                  </a:lnTo>
                  <a:lnTo>
                    <a:pt x="3593" y="5243"/>
                  </a:lnTo>
                  <a:lnTo>
                    <a:pt x="3608" y="5333"/>
                  </a:lnTo>
                  <a:lnTo>
                    <a:pt x="3623" y="5423"/>
                  </a:lnTo>
                  <a:lnTo>
                    <a:pt x="3638" y="5514"/>
                  </a:lnTo>
                  <a:lnTo>
                    <a:pt x="3653" y="5605"/>
                  </a:lnTo>
                  <a:lnTo>
                    <a:pt x="3668" y="5697"/>
                  </a:lnTo>
                  <a:lnTo>
                    <a:pt x="3683" y="5790"/>
                  </a:lnTo>
                  <a:lnTo>
                    <a:pt x="3698" y="5882"/>
                  </a:lnTo>
                  <a:lnTo>
                    <a:pt x="3713" y="5975"/>
                  </a:lnTo>
                  <a:lnTo>
                    <a:pt x="3728" y="6069"/>
                  </a:lnTo>
                  <a:lnTo>
                    <a:pt x="3743" y="6163"/>
                  </a:lnTo>
                  <a:lnTo>
                    <a:pt x="3758" y="6258"/>
                  </a:lnTo>
                  <a:lnTo>
                    <a:pt x="3773" y="6352"/>
                  </a:lnTo>
                  <a:lnTo>
                    <a:pt x="3788" y="6449"/>
                  </a:lnTo>
                  <a:lnTo>
                    <a:pt x="3803" y="6543"/>
                  </a:lnTo>
                  <a:lnTo>
                    <a:pt x="3818" y="6641"/>
                  </a:lnTo>
                  <a:lnTo>
                    <a:pt x="3833" y="6737"/>
                  </a:lnTo>
                  <a:lnTo>
                    <a:pt x="3848" y="6834"/>
                  </a:lnTo>
                  <a:lnTo>
                    <a:pt x="3863" y="6931"/>
                  </a:lnTo>
                  <a:lnTo>
                    <a:pt x="3878" y="7029"/>
                  </a:lnTo>
                  <a:lnTo>
                    <a:pt x="3893" y="7127"/>
                  </a:lnTo>
                  <a:lnTo>
                    <a:pt x="3908" y="7225"/>
                  </a:lnTo>
                  <a:lnTo>
                    <a:pt x="3923" y="7323"/>
                  </a:lnTo>
                  <a:lnTo>
                    <a:pt x="3938" y="7422"/>
                  </a:lnTo>
                  <a:lnTo>
                    <a:pt x="3953" y="7521"/>
                  </a:lnTo>
                  <a:lnTo>
                    <a:pt x="3968" y="7621"/>
                  </a:lnTo>
                  <a:lnTo>
                    <a:pt x="3983" y="7720"/>
                  </a:lnTo>
                  <a:lnTo>
                    <a:pt x="3999" y="7819"/>
                  </a:lnTo>
                  <a:lnTo>
                    <a:pt x="4014" y="7921"/>
                  </a:lnTo>
                  <a:lnTo>
                    <a:pt x="4029" y="8021"/>
                  </a:lnTo>
                  <a:lnTo>
                    <a:pt x="4044" y="8122"/>
                  </a:lnTo>
                  <a:lnTo>
                    <a:pt x="4059" y="8223"/>
                  </a:lnTo>
                  <a:lnTo>
                    <a:pt x="4074" y="8324"/>
                  </a:lnTo>
                  <a:lnTo>
                    <a:pt x="4089" y="8427"/>
                  </a:lnTo>
                  <a:lnTo>
                    <a:pt x="4104" y="8527"/>
                  </a:lnTo>
                  <a:lnTo>
                    <a:pt x="4119" y="8630"/>
                  </a:lnTo>
                  <a:lnTo>
                    <a:pt x="4134" y="8732"/>
                  </a:lnTo>
                  <a:lnTo>
                    <a:pt x="4149" y="8834"/>
                  </a:lnTo>
                  <a:lnTo>
                    <a:pt x="4164" y="8936"/>
                  </a:lnTo>
                  <a:lnTo>
                    <a:pt x="4179" y="9039"/>
                  </a:lnTo>
                  <a:lnTo>
                    <a:pt x="4194" y="9141"/>
                  </a:lnTo>
                  <a:lnTo>
                    <a:pt x="4209" y="9244"/>
                  </a:lnTo>
                  <a:lnTo>
                    <a:pt x="4224" y="9347"/>
                  </a:lnTo>
                  <a:lnTo>
                    <a:pt x="4239" y="9450"/>
                  </a:lnTo>
                  <a:lnTo>
                    <a:pt x="4254" y="9553"/>
                  </a:lnTo>
                  <a:lnTo>
                    <a:pt x="4269" y="9656"/>
                  </a:lnTo>
                  <a:lnTo>
                    <a:pt x="4284" y="9759"/>
                  </a:lnTo>
                  <a:lnTo>
                    <a:pt x="4299" y="9863"/>
                  </a:lnTo>
                  <a:lnTo>
                    <a:pt x="4314" y="9966"/>
                  </a:lnTo>
                  <a:lnTo>
                    <a:pt x="4329" y="10069"/>
                  </a:lnTo>
                  <a:lnTo>
                    <a:pt x="4344" y="10173"/>
                  </a:lnTo>
                  <a:lnTo>
                    <a:pt x="4359" y="10276"/>
                  </a:lnTo>
                  <a:lnTo>
                    <a:pt x="4374" y="10380"/>
                  </a:lnTo>
                  <a:lnTo>
                    <a:pt x="4389" y="10483"/>
                  </a:lnTo>
                  <a:lnTo>
                    <a:pt x="4404" y="10587"/>
                  </a:lnTo>
                  <a:lnTo>
                    <a:pt x="4419" y="10690"/>
                  </a:lnTo>
                  <a:lnTo>
                    <a:pt x="4434" y="10793"/>
                  </a:lnTo>
                  <a:lnTo>
                    <a:pt x="4449" y="10897"/>
                  </a:lnTo>
                  <a:lnTo>
                    <a:pt x="4464" y="11000"/>
                  </a:lnTo>
                  <a:lnTo>
                    <a:pt x="4479" y="11103"/>
                  </a:lnTo>
                  <a:lnTo>
                    <a:pt x="4494" y="11207"/>
                  </a:lnTo>
                  <a:lnTo>
                    <a:pt x="4509" y="11310"/>
                  </a:lnTo>
                  <a:lnTo>
                    <a:pt x="4524" y="11413"/>
                  </a:lnTo>
                  <a:lnTo>
                    <a:pt x="4539" y="11516"/>
                  </a:lnTo>
                  <a:lnTo>
                    <a:pt x="4554" y="11619"/>
                  </a:lnTo>
                  <a:lnTo>
                    <a:pt x="4569" y="11721"/>
                  </a:lnTo>
                  <a:lnTo>
                    <a:pt x="4584" y="11824"/>
                  </a:lnTo>
                  <a:lnTo>
                    <a:pt x="4599" y="11926"/>
                  </a:lnTo>
                  <a:lnTo>
                    <a:pt x="4614" y="12029"/>
                  </a:lnTo>
                  <a:lnTo>
                    <a:pt x="4629" y="12131"/>
                  </a:lnTo>
                  <a:lnTo>
                    <a:pt x="4644" y="12233"/>
                  </a:lnTo>
                  <a:lnTo>
                    <a:pt x="4659" y="12335"/>
                  </a:lnTo>
                  <a:lnTo>
                    <a:pt x="4675" y="12434"/>
                  </a:lnTo>
                  <a:lnTo>
                    <a:pt x="4690" y="12538"/>
                  </a:lnTo>
                  <a:lnTo>
                    <a:pt x="4705" y="12638"/>
                  </a:lnTo>
                  <a:lnTo>
                    <a:pt x="4720" y="12739"/>
                  </a:lnTo>
                  <a:lnTo>
                    <a:pt x="4735" y="12840"/>
                  </a:lnTo>
                  <a:lnTo>
                    <a:pt x="4750" y="12940"/>
                  </a:lnTo>
                  <a:lnTo>
                    <a:pt x="4765" y="13040"/>
                  </a:lnTo>
                  <a:lnTo>
                    <a:pt x="4780" y="13140"/>
                  </a:lnTo>
                  <a:lnTo>
                    <a:pt x="4795" y="13240"/>
                  </a:lnTo>
                  <a:lnTo>
                    <a:pt x="4810" y="13339"/>
                  </a:lnTo>
                  <a:lnTo>
                    <a:pt x="4825" y="13439"/>
                  </a:lnTo>
                  <a:lnTo>
                    <a:pt x="4840" y="13537"/>
                  </a:lnTo>
                  <a:lnTo>
                    <a:pt x="4855" y="13636"/>
                  </a:lnTo>
                  <a:lnTo>
                    <a:pt x="4870" y="13734"/>
                  </a:lnTo>
                  <a:lnTo>
                    <a:pt x="4885" y="13832"/>
                  </a:lnTo>
                  <a:lnTo>
                    <a:pt x="4900" y="13930"/>
                  </a:lnTo>
                  <a:lnTo>
                    <a:pt x="4915" y="14027"/>
                  </a:lnTo>
                  <a:lnTo>
                    <a:pt x="4930" y="14124"/>
                  </a:lnTo>
                  <a:lnTo>
                    <a:pt x="4945" y="14220"/>
                  </a:lnTo>
                  <a:lnTo>
                    <a:pt x="4960" y="14316"/>
                  </a:lnTo>
                  <a:lnTo>
                    <a:pt x="4975" y="14412"/>
                  </a:lnTo>
                  <a:lnTo>
                    <a:pt x="4990" y="14506"/>
                  </a:lnTo>
                  <a:lnTo>
                    <a:pt x="5005" y="14601"/>
                  </a:lnTo>
                  <a:lnTo>
                    <a:pt x="5020" y="14695"/>
                  </a:lnTo>
                  <a:lnTo>
                    <a:pt x="5035" y="14789"/>
                  </a:lnTo>
                  <a:lnTo>
                    <a:pt x="5050" y="14883"/>
                  </a:lnTo>
                  <a:lnTo>
                    <a:pt x="5065" y="14976"/>
                  </a:lnTo>
                  <a:lnTo>
                    <a:pt x="5080" y="15069"/>
                  </a:lnTo>
                  <a:lnTo>
                    <a:pt x="5095" y="15161"/>
                  </a:lnTo>
                  <a:lnTo>
                    <a:pt x="5110" y="15253"/>
                  </a:lnTo>
                  <a:lnTo>
                    <a:pt x="5125" y="15344"/>
                  </a:lnTo>
                  <a:lnTo>
                    <a:pt x="5140" y="15435"/>
                  </a:lnTo>
                  <a:lnTo>
                    <a:pt x="5155" y="15525"/>
                  </a:lnTo>
                  <a:lnTo>
                    <a:pt x="5170" y="15615"/>
                  </a:lnTo>
                  <a:lnTo>
                    <a:pt x="5185" y="15704"/>
                  </a:lnTo>
                  <a:lnTo>
                    <a:pt x="5200" y="15793"/>
                  </a:lnTo>
                  <a:lnTo>
                    <a:pt x="5215" y="15880"/>
                  </a:lnTo>
                  <a:lnTo>
                    <a:pt x="5230" y="15968"/>
                  </a:lnTo>
                  <a:lnTo>
                    <a:pt x="5245" y="16055"/>
                  </a:lnTo>
                  <a:lnTo>
                    <a:pt x="5260" y="16141"/>
                  </a:lnTo>
                  <a:lnTo>
                    <a:pt x="5275" y="16227"/>
                  </a:lnTo>
                  <a:lnTo>
                    <a:pt x="5290" y="16313"/>
                  </a:lnTo>
                  <a:lnTo>
                    <a:pt x="5305" y="16398"/>
                  </a:lnTo>
                  <a:lnTo>
                    <a:pt x="5320" y="16482"/>
                  </a:lnTo>
                  <a:lnTo>
                    <a:pt x="5335" y="16564"/>
                  </a:lnTo>
                  <a:lnTo>
                    <a:pt x="5351" y="16646"/>
                  </a:lnTo>
                  <a:lnTo>
                    <a:pt x="5366" y="16730"/>
                  </a:lnTo>
                  <a:lnTo>
                    <a:pt x="5381" y="16811"/>
                  </a:lnTo>
                  <a:lnTo>
                    <a:pt x="5396" y="16893"/>
                  </a:lnTo>
                  <a:lnTo>
                    <a:pt x="5411" y="16973"/>
                  </a:lnTo>
                  <a:lnTo>
                    <a:pt x="5426" y="17053"/>
                  </a:lnTo>
                  <a:lnTo>
                    <a:pt x="5441" y="17132"/>
                  </a:lnTo>
                  <a:lnTo>
                    <a:pt x="5456" y="17209"/>
                  </a:lnTo>
                  <a:lnTo>
                    <a:pt x="5471" y="17287"/>
                  </a:lnTo>
                  <a:lnTo>
                    <a:pt x="5486" y="17364"/>
                  </a:lnTo>
                  <a:lnTo>
                    <a:pt x="5501" y="17441"/>
                  </a:lnTo>
                  <a:lnTo>
                    <a:pt x="5516" y="17516"/>
                  </a:lnTo>
                  <a:lnTo>
                    <a:pt x="5531" y="17591"/>
                  </a:lnTo>
                  <a:lnTo>
                    <a:pt x="5546" y="17666"/>
                  </a:lnTo>
                  <a:lnTo>
                    <a:pt x="5561" y="17738"/>
                  </a:lnTo>
                  <a:lnTo>
                    <a:pt x="5576" y="17811"/>
                  </a:lnTo>
                  <a:lnTo>
                    <a:pt x="5590" y="17883"/>
                  </a:lnTo>
                  <a:lnTo>
                    <a:pt x="5605" y="17954"/>
                  </a:lnTo>
                  <a:lnTo>
                    <a:pt x="5620" y="18025"/>
                  </a:lnTo>
                  <a:lnTo>
                    <a:pt x="5635" y="18094"/>
                  </a:lnTo>
                  <a:lnTo>
                    <a:pt x="5650" y="18163"/>
                  </a:lnTo>
                  <a:lnTo>
                    <a:pt x="5665" y="18231"/>
                  </a:lnTo>
                  <a:lnTo>
                    <a:pt x="5680" y="18297"/>
                  </a:lnTo>
                  <a:lnTo>
                    <a:pt x="5695" y="18364"/>
                  </a:lnTo>
                  <a:lnTo>
                    <a:pt x="5710" y="18430"/>
                  </a:lnTo>
                  <a:lnTo>
                    <a:pt x="5725" y="18495"/>
                  </a:lnTo>
                  <a:lnTo>
                    <a:pt x="5740" y="18559"/>
                  </a:lnTo>
                  <a:lnTo>
                    <a:pt x="5755" y="18623"/>
                  </a:lnTo>
                  <a:lnTo>
                    <a:pt x="5770" y="18685"/>
                  </a:lnTo>
                  <a:lnTo>
                    <a:pt x="5785" y="18746"/>
                  </a:lnTo>
                  <a:lnTo>
                    <a:pt x="5800" y="18807"/>
                  </a:lnTo>
                  <a:lnTo>
                    <a:pt x="5815" y="18868"/>
                  </a:lnTo>
                  <a:lnTo>
                    <a:pt x="5830" y="18926"/>
                  </a:lnTo>
                  <a:lnTo>
                    <a:pt x="5844" y="18983"/>
                  </a:lnTo>
                  <a:lnTo>
                    <a:pt x="5859" y="19041"/>
                  </a:lnTo>
                  <a:lnTo>
                    <a:pt x="5874" y="19098"/>
                  </a:lnTo>
                  <a:lnTo>
                    <a:pt x="5889" y="19154"/>
                  </a:lnTo>
                  <a:lnTo>
                    <a:pt x="5904" y="19208"/>
                  </a:lnTo>
                  <a:lnTo>
                    <a:pt x="5919" y="19262"/>
                  </a:lnTo>
                  <a:lnTo>
                    <a:pt x="5934" y="19314"/>
                  </a:lnTo>
                  <a:lnTo>
                    <a:pt x="5949" y="19366"/>
                  </a:lnTo>
                  <a:lnTo>
                    <a:pt x="5964" y="19418"/>
                  </a:lnTo>
                  <a:lnTo>
                    <a:pt x="5978" y="19467"/>
                  </a:lnTo>
                  <a:lnTo>
                    <a:pt x="5993" y="19517"/>
                  </a:lnTo>
                  <a:lnTo>
                    <a:pt x="6008" y="19565"/>
                  </a:lnTo>
                  <a:lnTo>
                    <a:pt x="6024" y="19611"/>
                  </a:lnTo>
                  <a:lnTo>
                    <a:pt x="6039" y="19659"/>
                  </a:lnTo>
                  <a:lnTo>
                    <a:pt x="6054" y="19705"/>
                  </a:lnTo>
                  <a:lnTo>
                    <a:pt x="6069" y="19749"/>
                  </a:lnTo>
                  <a:lnTo>
                    <a:pt x="6083" y="19792"/>
                  </a:lnTo>
                  <a:lnTo>
                    <a:pt x="6098" y="19835"/>
                  </a:lnTo>
                  <a:lnTo>
                    <a:pt x="6113" y="19876"/>
                  </a:lnTo>
                  <a:lnTo>
                    <a:pt x="6128" y="19916"/>
                  </a:lnTo>
                  <a:lnTo>
                    <a:pt x="6143" y="19957"/>
                  </a:lnTo>
                  <a:lnTo>
                    <a:pt x="6157" y="19995"/>
                  </a:lnTo>
                  <a:lnTo>
                    <a:pt x="6172" y="20034"/>
                  </a:lnTo>
                  <a:lnTo>
                    <a:pt x="6186" y="20069"/>
                  </a:lnTo>
                  <a:lnTo>
                    <a:pt x="6201" y="20106"/>
                  </a:lnTo>
                  <a:lnTo>
                    <a:pt x="6216" y="20140"/>
                  </a:lnTo>
                  <a:lnTo>
                    <a:pt x="6231" y="20175"/>
                  </a:lnTo>
                  <a:lnTo>
                    <a:pt x="6245" y="20206"/>
                  </a:lnTo>
                  <a:lnTo>
                    <a:pt x="6260" y="20239"/>
                  </a:lnTo>
                  <a:lnTo>
                    <a:pt x="6274" y="20268"/>
                  </a:lnTo>
                  <a:lnTo>
                    <a:pt x="6289" y="20299"/>
                  </a:lnTo>
                  <a:lnTo>
                    <a:pt x="6303" y="20328"/>
                  </a:lnTo>
                  <a:lnTo>
                    <a:pt x="6317" y="20353"/>
                  </a:lnTo>
                  <a:lnTo>
                    <a:pt x="6332" y="20381"/>
                  </a:lnTo>
                  <a:lnTo>
                    <a:pt x="6346" y="20407"/>
                  </a:lnTo>
                  <a:lnTo>
                    <a:pt x="6360" y="20429"/>
                  </a:lnTo>
                  <a:lnTo>
                    <a:pt x="6375" y="20454"/>
                  </a:lnTo>
                  <a:lnTo>
                    <a:pt x="6389" y="20477"/>
                  </a:lnTo>
                  <a:lnTo>
                    <a:pt x="6402" y="20495"/>
                  </a:lnTo>
                  <a:lnTo>
                    <a:pt x="6417" y="20517"/>
                  </a:lnTo>
                  <a:lnTo>
                    <a:pt x="6431" y="20537"/>
                  </a:lnTo>
                  <a:lnTo>
                    <a:pt x="6443" y="20552"/>
                  </a:lnTo>
                  <a:lnTo>
                    <a:pt x="6458" y="20571"/>
                  </a:lnTo>
                  <a:lnTo>
                    <a:pt x="6469" y="20584"/>
                  </a:lnTo>
                  <a:lnTo>
                    <a:pt x="6484" y="20601"/>
                  </a:lnTo>
                  <a:lnTo>
                    <a:pt x="6495" y="20612"/>
                  </a:lnTo>
                  <a:lnTo>
                    <a:pt x="6510" y="20627"/>
                  </a:lnTo>
                  <a:lnTo>
                    <a:pt x="6520" y="20635"/>
                  </a:lnTo>
                  <a:lnTo>
                    <a:pt x="6535" y="20648"/>
                  </a:lnTo>
                  <a:lnTo>
                    <a:pt x="6544" y="20654"/>
                  </a:lnTo>
                  <a:lnTo>
                    <a:pt x="6559" y="20665"/>
                  </a:lnTo>
                  <a:lnTo>
                    <a:pt x="6567" y="20669"/>
                  </a:lnTo>
                  <a:lnTo>
                    <a:pt x="6578" y="20675"/>
                  </a:lnTo>
                  <a:lnTo>
                    <a:pt x="6593" y="20683"/>
                  </a:lnTo>
                  <a:lnTo>
                    <a:pt x="6598" y="20684"/>
                  </a:lnTo>
                  <a:lnTo>
                    <a:pt x="6608" y="20687"/>
                  </a:lnTo>
                  <a:lnTo>
                    <a:pt x="6617" y="20690"/>
                  </a:lnTo>
                  <a:lnTo>
                    <a:pt x="6626" y="20691"/>
                  </a:lnTo>
                  <a:lnTo>
                    <a:pt x="6642" y="20694"/>
                  </a:lnTo>
                  <a:lnTo>
                    <a:pt x="6645" y="20694"/>
                  </a:lnTo>
                  <a:lnTo>
                    <a:pt x="6653" y="20693"/>
                  </a:lnTo>
                  <a:lnTo>
                    <a:pt x="6662" y="20693"/>
                  </a:lnTo>
                  <a:lnTo>
                    <a:pt x="6671" y="20691"/>
                  </a:lnTo>
                  <a:lnTo>
                    <a:pt x="6680" y="20689"/>
                  </a:lnTo>
                  <a:lnTo>
                    <a:pt x="6689" y="20687"/>
                  </a:lnTo>
                  <a:lnTo>
                    <a:pt x="6693" y="20684"/>
                  </a:lnTo>
                  <a:lnTo>
                    <a:pt x="6708" y="20678"/>
                  </a:lnTo>
                  <a:lnTo>
                    <a:pt x="6718" y="20673"/>
                  </a:lnTo>
                  <a:lnTo>
                    <a:pt x="6728" y="20668"/>
                  </a:lnTo>
                  <a:lnTo>
                    <a:pt x="6739" y="20661"/>
                  </a:lnTo>
                  <a:lnTo>
                    <a:pt x="6747" y="20655"/>
                  </a:lnTo>
                  <a:lnTo>
                    <a:pt x="6762" y="20644"/>
                  </a:lnTo>
                  <a:lnTo>
                    <a:pt x="6773" y="20635"/>
                  </a:lnTo>
                  <a:lnTo>
                    <a:pt x="6783" y="20625"/>
                  </a:lnTo>
                  <a:lnTo>
                    <a:pt x="6798" y="20611"/>
                  </a:lnTo>
                  <a:lnTo>
                    <a:pt x="6811" y="20599"/>
                  </a:lnTo>
                  <a:lnTo>
                    <a:pt x="6821" y="20586"/>
                  </a:lnTo>
                  <a:lnTo>
                    <a:pt x="6836" y="20569"/>
                  </a:lnTo>
                  <a:lnTo>
                    <a:pt x="6848" y="20554"/>
                  </a:lnTo>
                  <a:lnTo>
                    <a:pt x="6863" y="20535"/>
                  </a:lnTo>
                  <a:lnTo>
                    <a:pt x="6875" y="20518"/>
                  </a:lnTo>
                  <a:lnTo>
                    <a:pt x="6890" y="20497"/>
                  </a:lnTo>
                  <a:lnTo>
                    <a:pt x="6903" y="20477"/>
                  </a:lnTo>
                  <a:lnTo>
                    <a:pt x="6918" y="20454"/>
                  </a:lnTo>
                  <a:lnTo>
                    <a:pt x="6931" y="20432"/>
                  </a:lnTo>
                  <a:lnTo>
                    <a:pt x="6946" y="20407"/>
                  </a:lnTo>
                  <a:lnTo>
                    <a:pt x="6960" y="20383"/>
                  </a:lnTo>
                  <a:lnTo>
                    <a:pt x="6975" y="20356"/>
                  </a:lnTo>
                  <a:lnTo>
                    <a:pt x="6988" y="20329"/>
                  </a:lnTo>
                  <a:lnTo>
                    <a:pt x="7003" y="20300"/>
                  </a:lnTo>
                  <a:lnTo>
                    <a:pt x="7017" y="20272"/>
                  </a:lnTo>
                  <a:lnTo>
                    <a:pt x="7032" y="20241"/>
                  </a:lnTo>
                  <a:lnTo>
                    <a:pt x="7046" y="20210"/>
                  </a:lnTo>
                  <a:lnTo>
                    <a:pt x="7061" y="20177"/>
                  </a:lnTo>
                  <a:lnTo>
                    <a:pt x="7075" y="20144"/>
                  </a:lnTo>
                  <a:lnTo>
                    <a:pt x="7090" y="20109"/>
                  </a:lnTo>
                  <a:lnTo>
                    <a:pt x="7105" y="20073"/>
                  </a:lnTo>
                  <a:lnTo>
                    <a:pt x="7120" y="20036"/>
                  </a:lnTo>
                  <a:lnTo>
                    <a:pt x="7134" y="19999"/>
                  </a:lnTo>
                  <a:lnTo>
                    <a:pt x="7149" y="19961"/>
                  </a:lnTo>
                  <a:lnTo>
                    <a:pt x="7164" y="19921"/>
                  </a:lnTo>
                  <a:lnTo>
                    <a:pt x="7178" y="19880"/>
                  </a:lnTo>
                  <a:lnTo>
                    <a:pt x="7195" y="19837"/>
                  </a:lnTo>
                  <a:lnTo>
                    <a:pt x="7209" y="19797"/>
                  </a:lnTo>
                  <a:lnTo>
                    <a:pt x="7224" y="19753"/>
                  </a:lnTo>
                  <a:lnTo>
                    <a:pt x="7238" y="19709"/>
                  </a:lnTo>
                  <a:lnTo>
                    <a:pt x="7253" y="19664"/>
                  </a:lnTo>
                  <a:lnTo>
                    <a:pt x="7268" y="19617"/>
                  </a:lnTo>
                  <a:lnTo>
                    <a:pt x="7283" y="19570"/>
                  </a:lnTo>
                  <a:lnTo>
                    <a:pt x="7298" y="19522"/>
                  </a:lnTo>
                  <a:lnTo>
                    <a:pt x="7313" y="19473"/>
                  </a:lnTo>
                  <a:lnTo>
                    <a:pt x="7328" y="19423"/>
                  </a:lnTo>
                  <a:lnTo>
                    <a:pt x="7342" y="19372"/>
                  </a:lnTo>
                  <a:lnTo>
                    <a:pt x="7357" y="19320"/>
                  </a:lnTo>
                  <a:lnTo>
                    <a:pt x="7372" y="19267"/>
                  </a:lnTo>
                  <a:lnTo>
                    <a:pt x="7387" y="19214"/>
                  </a:lnTo>
                  <a:lnTo>
                    <a:pt x="7402" y="19159"/>
                  </a:lnTo>
                  <a:lnTo>
                    <a:pt x="7417" y="19104"/>
                  </a:lnTo>
                  <a:lnTo>
                    <a:pt x="7432" y="19048"/>
                  </a:lnTo>
                  <a:lnTo>
                    <a:pt x="7447" y="18990"/>
                  </a:lnTo>
                  <a:lnTo>
                    <a:pt x="7462" y="18932"/>
                  </a:lnTo>
                  <a:lnTo>
                    <a:pt x="7476" y="18873"/>
                  </a:lnTo>
                  <a:lnTo>
                    <a:pt x="7491" y="18813"/>
                  </a:lnTo>
                  <a:lnTo>
                    <a:pt x="7506" y="18753"/>
                  </a:lnTo>
                  <a:lnTo>
                    <a:pt x="7521" y="18692"/>
                  </a:lnTo>
                  <a:lnTo>
                    <a:pt x="7536" y="18629"/>
                  </a:lnTo>
                  <a:lnTo>
                    <a:pt x="7551" y="18566"/>
                  </a:lnTo>
                  <a:lnTo>
                    <a:pt x="7566" y="18503"/>
                  </a:lnTo>
                  <a:lnTo>
                    <a:pt x="7581" y="18438"/>
                  </a:lnTo>
                  <a:lnTo>
                    <a:pt x="7596" y="18372"/>
                  </a:lnTo>
                  <a:lnTo>
                    <a:pt x="7611" y="18305"/>
                  </a:lnTo>
                  <a:lnTo>
                    <a:pt x="7626" y="18238"/>
                  </a:lnTo>
                  <a:lnTo>
                    <a:pt x="7641" y="18171"/>
                  </a:lnTo>
                  <a:lnTo>
                    <a:pt x="7656" y="18102"/>
                  </a:lnTo>
                  <a:lnTo>
                    <a:pt x="7671" y="18032"/>
                  </a:lnTo>
                  <a:lnTo>
                    <a:pt x="7686" y="17962"/>
                  </a:lnTo>
                  <a:lnTo>
                    <a:pt x="7701" y="17891"/>
                  </a:lnTo>
                  <a:lnTo>
                    <a:pt x="7715" y="17819"/>
                  </a:lnTo>
                  <a:lnTo>
                    <a:pt x="7730" y="17746"/>
                  </a:lnTo>
                  <a:lnTo>
                    <a:pt x="7745" y="17673"/>
                  </a:lnTo>
                  <a:lnTo>
                    <a:pt x="7760" y="17599"/>
                  </a:lnTo>
                  <a:lnTo>
                    <a:pt x="7775" y="17525"/>
                  </a:lnTo>
                  <a:lnTo>
                    <a:pt x="7790" y="17449"/>
                  </a:lnTo>
                  <a:lnTo>
                    <a:pt x="7805" y="17373"/>
                  </a:lnTo>
                  <a:lnTo>
                    <a:pt x="7820" y="17296"/>
                  </a:lnTo>
                  <a:lnTo>
                    <a:pt x="7835" y="17218"/>
                  </a:lnTo>
                  <a:lnTo>
                    <a:pt x="7850" y="17140"/>
                  </a:lnTo>
                  <a:lnTo>
                    <a:pt x="7866" y="17060"/>
                  </a:lnTo>
                  <a:lnTo>
                    <a:pt x="7881" y="16982"/>
                  </a:lnTo>
                  <a:lnTo>
                    <a:pt x="7896" y="16902"/>
                  </a:lnTo>
                  <a:lnTo>
                    <a:pt x="7911" y="16821"/>
                  </a:lnTo>
                  <a:lnTo>
                    <a:pt x="7926" y="16739"/>
                  </a:lnTo>
                  <a:lnTo>
                    <a:pt x="7941" y="16657"/>
                  </a:lnTo>
                  <a:lnTo>
                    <a:pt x="7956" y="16574"/>
                  </a:lnTo>
                  <a:lnTo>
                    <a:pt x="7971" y="16491"/>
                  </a:lnTo>
                  <a:lnTo>
                    <a:pt x="7986" y="16407"/>
                  </a:lnTo>
                  <a:lnTo>
                    <a:pt x="8001" y="16323"/>
                  </a:lnTo>
                  <a:lnTo>
                    <a:pt x="8016" y="16237"/>
                  </a:lnTo>
                  <a:lnTo>
                    <a:pt x="8031" y="16151"/>
                  </a:lnTo>
                  <a:lnTo>
                    <a:pt x="8046" y="16065"/>
                  </a:lnTo>
                  <a:lnTo>
                    <a:pt x="8061" y="15978"/>
                  </a:lnTo>
                  <a:lnTo>
                    <a:pt x="8076" y="15890"/>
                  </a:lnTo>
                  <a:lnTo>
                    <a:pt x="8091" y="15802"/>
                  </a:lnTo>
                  <a:lnTo>
                    <a:pt x="8106" y="15714"/>
                  </a:lnTo>
                  <a:lnTo>
                    <a:pt x="8121" y="15625"/>
                  </a:lnTo>
                  <a:lnTo>
                    <a:pt x="8136" y="15536"/>
                  </a:lnTo>
                  <a:lnTo>
                    <a:pt x="8151" y="15445"/>
                  </a:lnTo>
                  <a:lnTo>
                    <a:pt x="8166" y="15355"/>
                  </a:lnTo>
                  <a:lnTo>
                    <a:pt x="8181" y="15263"/>
                  </a:lnTo>
                  <a:lnTo>
                    <a:pt x="8196" y="15172"/>
                  </a:lnTo>
                  <a:lnTo>
                    <a:pt x="8211" y="15079"/>
                  </a:lnTo>
                  <a:lnTo>
                    <a:pt x="8226" y="14987"/>
                  </a:lnTo>
                  <a:lnTo>
                    <a:pt x="8241" y="14894"/>
                  </a:lnTo>
                  <a:lnTo>
                    <a:pt x="8256" y="14800"/>
                  </a:lnTo>
                  <a:lnTo>
                    <a:pt x="8271" y="14706"/>
                  </a:lnTo>
                  <a:lnTo>
                    <a:pt x="8286" y="14612"/>
                  </a:lnTo>
                  <a:lnTo>
                    <a:pt x="8301" y="14517"/>
                  </a:lnTo>
                  <a:lnTo>
                    <a:pt x="8316" y="14422"/>
                  </a:lnTo>
                  <a:lnTo>
                    <a:pt x="8331" y="14327"/>
                  </a:lnTo>
                  <a:lnTo>
                    <a:pt x="8346" y="14231"/>
                  </a:lnTo>
                  <a:lnTo>
                    <a:pt x="8361" y="14135"/>
                  </a:lnTo>
                  <a:lnTo>
                    <a:pt x="8376" y="14038"/>
                  </a:lnTo>
                  <a:lnTo>
                    <a:pt x="8391" y="13941"/>
                  </a:lnTo>
                  <a:lnTo>
                    <a:pt x="8406" y="13843"/>
                  </a:lnTo>
                  <a:lnTo>
                    <a:pt x="8421" y="13745"/>
                  </a:lnTo>
                  <a:lnTo>
                    <a:pt x="8436" y="13647"/>
                  </a:lnTo>
                  <a:lnTo>
                    <a:pt x="8451" y="13549"/>
                  </a:lnTo>
                  <a:lnTo>
                    <a:pt x="8466" y="13450"/>
                  </a:lnTo>
                  <a:lnTo>
                    <a:pt x="8481" y="13351"/>
                  </a:lnTo>
                  <a:lnTo>
                    <a:pt x="8496" y="13251"/>
                  </a:lnTo>
                  <a:lnTo>
                    <a:pt x="8511" y="13152"/>
                  </a:lnTo>
                  <a:lnTo>
                    <a:pt x="8526" y="13052"/>
                  </a:lnTo>
                  <a:lnTo>
                    <a:pt x="8542" y="12951"/>
                  </a:lnTo>
                  <a:lnTo>
                    <a:pt x="8557" y="12851"/>
                  </a:lnTo>
                  <a:lnTo>
                    <a:pt x="8572" y="12750"/>
                  </a:lnTo>
                  <a:lnTo>
                    <a:pt x="8587" y="12649"/>
                  </a:lnTo>
                  <a:lnTo>
                    <a:pt x="8602" y="12548"/>
                  </a:lnTo>
                  <a:lnTo>
                    <a:pt x="8617" y="12447"/>
                  </a:lnTo>
                  <a:lnTo>
                    <a:pt x="8631" y="12346"/>
                  </a:lnTo>
                  <a:lnTo>
                    <a:pt x="8647" y="12244"/>
                  </a:lnTo>
                  <a:lnTo>
                    <a:pt x="8661" y="12143"/>
                  </a:lnTo>
                  <a:lnTo>
                    <a:pt x="8676" y="12040"/>
                  </a:lnTo>
                  <a:lnTo>
                    <a:pt x="8691" y="11938"/>
                  </a:lnTo>
                  <a:lnTo>
                    <a:pt x="8706" y="11836"/>
                  </a:lnTo>
                  <a:lnTo>
                    <a:pt x="8721" y="11733"/>
                  </a:lnTo>
                  <a:lnTo>
                    <a:pt x="8736" y="11630"/>
                  </a:lnTo>
                  <a:lnTo>
                    <a:pt x="8751" y="11528"/>
                  </a:lnTo>
                  <a:lnTo>
                    <a:pt x="8766" y="11425"/>
                  </a:lnTo>
                  <a:lnTo>
                    <a:pt x="8781" y="11322"/>
                  </a:lnTo>
                  <a:lnTo>
                    <a:pt x="8796" y="11219"/>
                  </a:lnTo>
                  <a:lnTo>
                    <a:pt x="8811" y="11115"/>
                  </a:lnTo>
                  <a:lnTo>
                    <a:pt x="8826" y="11012"/>
                  </a:lnTo>
                  <a:lnTo>
                    <a:pt x="8841" y="10909"/>
                  </a:lnTo>
                  <a:lnTo>
                    <a:pt x="8856" y="10805"/>
                  </a:lnTo>
                  <a:lnTo>
                    <a:pt x="8871" y="10702"/>
                  </a:lnTo>
                  <a:lnTo>
                    <a:pt x="8886" y="10599"/>
                  </a:lnTo>
                  <a:lnTo>
                    <a:pt x="8901" y="10495"/>
                  </a:lnTo>
                  <a:lnTo>
                    <a:pt x="8916" y="10392"/>
                  </a:lnTo>
                  <a:lnTo>
                    <a:pt x="8931" y="10288"/>
                  </a:lnTo>
                  <a:lnTo>
                    <a:pt x="8946" y="10185"/>
                  </a:lnTo>
                  <a:lnTo>
                    <a:pt x="8961" y="10081"/>
                  </a:lnTo>
                  <a:lnTo>
                    <a:pt x="8976" y="9978"/>
                  </a:lnTo>
                  <a:lnTo>
                    <a:pt x="8991" y="9875"/>
                  </a:lnTo>
                  <a:lnTo>
                    <a:pt x="9006" y="9771"/>
                  </a:lnTo>
                  <a:lnTo>
                    <a:pt x="9021" y="9668"/>
                  </a:lnTo>
                  <a:lnTo>
                    <a:pt x="9036" y="9565"/>
                  </a:lnTo>
                  <a:lnTo>
                    <a:pt x="9051" y="9462"/>
                  </a:lnTo>
                  <a:lnTo>
                    <a:pt x="9066" y="9359"/>
                  </a:lnTo>
                  <a:lnTo>
                    <a:pt x="9081" y="9256"/>
                  </a:lnTo>
                  <a:lnTo>
                    <a:pt x="9096" y="9153"/>
                  </a:lnTo>
                  <a:lnTo>
                    <a:pt x="9111" y="9051"/>
                  </a:lnTo>
                  <a:lnTo>
                    <a:pt x="9126" y="8948"/>
                  </a:lnTo>
                  <a:lnTo>
                    <a:pt x="9141" y="8846"/>
                  </a:lnTo>
                  <a:lnTo>
                    <a:pt x="9156" y="8744"/>
                  </a:lnTo>
                  <a:lnTo>
                    <a:pt x="9171" y="8642"/>
                  </a:lnTo>
                  <a:lnTo>
                    <a:pt x="9186" y="8540"/>
                  </a:lnTo>
                  <a:lnTo>
                    <a:pt x="9201" y="8438"/>
                  </a:lnTo>
                  <a:lnTo>
                    <a:pt x="9218" y="8335"/>
                  </a:lnTo>
                  <a:lnTo>
                    <a:pt x="9233" y="8235"/>
                  </a:lnTo>
                  <a:lnTo>
                    <a:pt x="9248" y="8134"/>
                  </a:lnTo>
                  <a:lnTo>
                    <a:pt x="9263" y="8033"/>
                  </a:lnTo>
                  <a:lnTo>
                    <a:pt x="9278" y="7932"/>
                  </a:lnTo>
                  <a:lnTo>
                    <a:pt x="9293" y="7832"/>
                  </a:lnTo>
                  <a:lnTo>
                    <a:pt x="9308" y="7732"/>
                  </a:lnTo>
                  <a:lnTo>
                    <a:pt x="9323" y="7632"/>
                  </a:lnTo>
                  <a:lnTo>
                    <a:pt x="9338" y="7533"/>
                  </a:lnTo>
                  <a:lnTo>
                    <a:pt x="9353" y="7434"/>
                  </a:lnTo>
                  <a:lnTo>
                    <a:pt x="9368" y="7335"/>
                  </a:lnTo>
                  <a:lnTo>
                    <a:pt x="9383" y="7236"/>
                  </a:lnTo>
                  <a:lnTo>
                    <a:pt x="9398" y="7138"/>
                  </a:lnTo>
                  <a:lnTo>
                    <a:pt x="9413" y="7040"/>
                  </a:lnTo>
                  <a:lnTo>
                    <a:pt x="9428" y="6942"/>
                  </a:lnTo>
                  <a:lnTo>
                    <a:pt x="9443" y="6845"/>
                  </a:lnTo>
                  <a:lnTo>
                    <a:pt x="9458" y="6748"/>
                  </a:lnTo>
                  <a:lnTo>
                    <a:pt x="9473" y="6652"/>
                  </a:lnTo>
                  <a:lnTo>
                    <a:pt x="9488" y="6555"/>
                  </a:lnTo>
                  <a:lnTo>
                    <a:pt x="9503" y="6459"/>
                  </a:lnTo>
                  <a:lnTo>
                    <a:pt x="9518" y="6364"/>
                  </a:lnTo>
                  <a:lnTo>
                    <a:pt x="9533" y="6268"/>
                  </a:lnTo>
                  <a:lnTo>
                    <a:pt x="9548" y="6174"/>
                  </a:lnTo>
                  <a:lnTo>
                    <a:pt x="9563" y="6080"/>
                  </a:lnTo>
                  <a:lnTo>
                    <a:pt x="9578" y="5986"/>
                  </a:lnTo>
                  <a:lnTo>
                    <a:pt x="9593" y="5893"/>
                  </a:lnTo>
                  <a:lnTo>
                    <a:pt x="9608" y="5800"/>
                  </a:lnTo>
                  <a:lnTo>
                    <a:pt x="9623" y="5708"/>
                  </a:lnTo>
                  <a:lnTo>
                    <a:pt x="9638" y="5616"/>
                  </a:lnTo>
                  <a:lnTo>
                    <a:pt x="9653" y="5525"/>
                  </a:lnTo>
                  <a:lnTo>
                    <a:pt x="9668" y="5434"/>
                  </a:lnTo>
                  <a:lnTo>
                    <a:pt x="9683" y="5343"/>
                  </a:lnTo>
                  <a:lnTo>
                    <a:pt x="9698" y="5254"/>
                  </a:lnTo>
                  <a:lnTo>
                    <a:pt x="9713" y="5164"/>
                  </a:lnTo>
                  <a:lnTo>
                    <a:pt x="9728" y="5075"/>
                  </a:lnTo>
                  <a:lnTo>
                    <a:pt x="9743" y="4986"/>
                  </a:lnTo>
                  <a:lnTo>
                    <a:pt x="9758" y="4898"/>
                  </a:lnTo>
                  <a:lnTo>
                    <a:pt x="9773" y="4811"/>
                  </a:lnTo>
                  <a:lnTo>
                    <a:pt x="9788" y="4725"/>
                  </a:lnTo>
                  <a:lnTo>
                    <a:pt x="9803" y="4638"/>
                  </a:lnTo>
                  <a:lnTo>
                    <a:pt x="9818" y="4553"/>
                  </a:lnTo>
                  <a:lnTo>
                    <a:pt x="9833" y="4468"/>
                  </a:lnTo>
                  <a:lnTo>
                    <a:pt x="9848" y="4384"/>
                  </a:lnTo>
                  <a:lnTo>
                    <a:pt x="9863" y="4300"/>
                  </a:lnTo>
                  <a:lnTo>
                    <a:pt x="9878" y="4216"/>
                  </a:lnTo>
                  <a:lnTo>
                    <a:pt x="9894" y="4133"/>
                  </a:lnTo>
                  <a:lnTo>
                    <a:pt x="9909" y="4052"/>
                  </a:lnTo>
                  <a:lnTo>
                    <a:pt x="9924" y="3971"/>
                  </a:lnTo>
                  <a:lnTo>
                    <a:pt x="9939" y="3890"/>
                  </a:lnTo>
                  <a:lnTo>
                    <a:pt x="9954" y="3810"/>
                  </a:lnTo>
                  <a:lnTo>
                    <a:pt x="9969" y="3731"/>
                  </a:lnTo>
                  <a:lnTo>
                    <a:pt x="9984" y="3652"/>
                  </a:lnTo>
                  <a:lnTo>
                    <a:pt x="9999" y="3574"/>
                  </a:lnTo>
                  <a:cubicBezTo>
                    <a:pt x="10009" y="3522"/>
                    <a:pt x="10060" y="3488"/>
                    <a:pt x="10112" y="3498"/>
                  </a:cubicBezTo>
                  <a:cubicBezTo>
                    <a:pt x="10164" y="3508"/>
                    <a:pt x="10198" y="3559"/>
                    <a:pt x="10188" y="3611"/>
                  </a:cubicBezTo>
                  <a:lnTo>
                    <a:pt x="10173" y="3687"/>
                  </a:lnTo>
                  <a:lnTo>
                    <a:pt x="10158" y="3766"/>
                  </a:lnTo>
                  <a:lnTo>
                    <a:pt x="10143" y="3845"/>
                  </a:lnTo>
                  <a:lnTo>
                    <a:pt x="10128" y="3925"/>
                  </a:lnTo>
                  <a:lnTo>
                    <a:pt x="10113" y="4006"/>
                  </a:lnTo>
                  <a:lnTo>
                    <a:pt x="10098" y="4087"/>
                  </a:lnTo>
                  <a:lnTo>
                    <a:pt x="10083" y="4170"/>
                  </a:lnTo>
                  <a:lnTo>
                    <a:pt x="10067" y="4251"/>
                  </a:lnTo>
                  <a:lnTo>
                    <a:pt x="10052" y="4333"/>
                  </a:lnTo>
                  <a:lnTo>
                    <a:pt x="10037" y="4417"/>
                  </a:lnTo>
                  <a:lnTo>
                    <a:pt x="10022" y="4501"/>
                  </a:lnTo>
                  <a:lnTo>
                    <a:pt x="10007" y="4586"/>
                  </a:lnTo>
                  <a:lnTo>
                    <a:pt x="9992" y="4671"/>
                  </a:lnTo>
                  <a:lnTo>
                    <a:pt x="9977" y="4758"/>
                  </a:lnTo>
                  <a:lnTo>
                    <a:pt x="9962" y="4844"/>
                  </a:lnTo>
                  <a:lnTo>
                    <a:pt x="9947" y="4931"/>
                  </a:lnTo>
                  <a:lnTo>
                    <a:pt x="9932" y="5019"/>
                  </a:lnTo>
                  <a:lnTo>
                    <a:pt x="9917" y="5106"/>
                  </a:lnTo>
                  <a:lnTo>
                    <a:pt x="9902" y="5195"/>
                  </a:lnTo>
                  <a:lnTo>
                    <a:pt x="9887" y="5285"/>
                  </a:lnTo>
                  <a:lnTo>
                    <a:pt x="9872" y="5374"/>
                  </a:lnTo>
                  <a:lnTo>
                    <a:pt x="9857" y="5465"/>
                  </a:lnTo>
                  <a:lnTo>
                    <a:pt x="9842" y="5556"/>
                  </a:lnTo>
                  <a:lnTo>
                    <a:pt x="9827" y="5647"/>
                  </a:lnTo>
                  <a:lnTo>
                    <a:pt x="9812" y="5739"/>
                  </a:lnTo>
                  <a:lnTo>
                    <a:pt x="9797" y="5831"/>
                  </a:lnTo>
                  <a:lnTo>
                    <a:pt x="9782" y="5924"/>
                  </a:lnTo>
                  <a:lnTo>
                    <a:pt x="9767" y="6017"/>
                  </a:lnTo>
                  <a:lnTo>
                    <a:pt x="9752" y="6111"/>
                  </a:lnTo>
                  <a:lnTo>
                    <a:pt x="9737" y="6205"/>
                  </a:lnTo>
                  <a:lnTo>
                    <a:pt x="9722" y="6298"/>
                  </a:lnTo>
                  <a:lnTo>
                    <a:pt x="9707" y="6393"/>
                  </a:lnTo>
                  <a:lnTo>
                    <a:pt x="9692" y="6489"/>
                  </a:lnTo>
                  <a:lnTo>
                    <a:pt x="9677" y="6584"/>
                  </a:lnTo>
                  <a:lnTo>
                    <a:pt x="9662" y="6681"/>
                  </a:lnTo>
                  <a:lnTo>
                    <a:pt x="9647" y="6777"/>
                  </a:lnTo>
                  <a:lnTo>
                    <a:pt x="9632" y="6874"/>
                  </a:lnTo>
                  <a:lnTo>
                    <a:pt x="9617" y="6971"/>
                  </a:lnTo>
                  <a:lnTo>
                    <a:pt x="9602" y="7069"/>
                  </a:lnTo>
                  <a:lnTo>
                    <a:pt x="9587" y="7167"/>
                  </a:lnTo>
                  <a:lnTo>
                    <a:pt x="9572" y="7265"/>
                  </a:lnTo>
                  <a:lnTo>
                    <a:pt x="9557" y="7364"/>
                  </a:lnTo>
                  <a:lnTo>
                    <a:pt x="9542" y="7463"/>
                  </a:lnTo>
                  <a:lnTo>
                    <a:pt x="9527" y="7562"/>
                  </a:lnTo>
                  <a:lnTo>
                    <a:pt x="9512" y="7661"/>
                  </a:lnTo>
                  <a:lnTo>
                    <a:pt x="9497" y="7761"/>
                  </a:lnTo>
                  <a:lnTo>
                    <a:pt x="9482" y="7861"/>
                  </a:lnTo>
                  <a:lnTo>
                    <a:pt x="9467" y="7961"/>
                  </a:lnTo>
                  <a:lnTo>
                    <a:pt x="9452" y="8062"/>
                  </a:lnTo>
                  <a:lnTo>
                    <a:pt x="9437" y="8163"/>
                  </a:lnTo>
                  <a:lnTo>
                    <a:pt x="9422" y="8264"/>
                  </a:lnTo>
                  <a:lnTo>
                    <a:pt x="9407" y="8365"/>
                  </a:lnTo>
                  <a:lnTo>
                    <a:pt x="9391" y="8465"/>
                  </a:lnTo>
                  <a:lnTo>
                    <a:pt x="9376" y="8567"/>
                  </a:lnTo>
                  <a:lnTo>
                    <a:pt x="9361" y="8669"/>
                  </a:lnTo>
                  <a:lnTo>
                    <a:pt x="9346" y="8771"/>
                  </a:lnTo>
                  <a:lnTo>
                    <a:pt x="9331" y="8873"/>
                  </a:lnTo>
                  <a:lnTo>
                    <a:pt x="9316" y="8975"/>
                  </a:lnTo>
                  <a:lnTo>
                    <a:pt x="9301" y="9078"/>
                  </a:lnTo>
                  <a:lnTo>
                    <a:pt x="9286" y="9180"/>
                  </a:lnTo>
                  <a:lnTo>
                    <a:pt x="9271" y="9283"/>
                  </a:lnTo>
                  <a:lnTo>
                    <a:pt x="9256" y="9386"/>
                  </a:lnTo>
                  <a:lnTo>
                    <a:pt x="9241" y="9489"/>
                  </a:lnTo>
                  <a:lnTo>
                    <a:pt x="9226" y="9592"/>
                  </a:lnTo>
                  <a:lnTo>
                    <a:pt x="9211" y="9695"/>
                  </a:lnTo>
                  <a:lnTo>
                    <a:pt x="9196" y="9798"/>
                  </a:lnTo>
                  <a:lnTo>
                    <a:pt x="9181" y="9902"/>
                  </a:lnTo>
                  <a:lnTo>
                    <a:pt x="9166" y="10005"/>
                  </a:lnTo>
                  <a:lnTo>
                    <a:pt x="9151" y="10108"/>
                  </a:lnTo>
                  <a:lnTo>
                    <a:pt x="9136" y="10212"/>
                  </a:lnTo>
                  <a:lnTo>
                    <a:pt x="9121" y="10315"/>
                  </a:lnTo>
                  <a:lnTo>
                    <a:pt x="9106" y="10419"/>
                  </a:lnTo>
                  <a:lnTo>
                    <a:pt x="9091" y="10522"/>
                  </a:lnTo>
                  <a:lnTo>
                    <a:pt x="9076" y="10626"/>
                  </a:lnTo>
                  <a:lnTo>
                    <a:pt x="9061" y="10729"/>
                  </a:lnTo>
                  <a:lnTo>
                    <a:pt x="9046" y="10832"/>
                  </a:lnTo>
                  <a:lnTo>
                    <a:pt x="9031" y="10936"/>
                  </a:lnTo>
                  <a:lnTo>
                    <a:pt x="9016" y="11039"/>
                  </a:lnTo>
                  <a:lnTo>
                    <a:pt x="9001" y="11142"/>
                  </a:lnTo>
                  <a:lnTo>
                    <a:pt x="8986" y="11246"/>
                  </a:lnTo>
                  <a:lnTo>
                    <a:pt x="8971" y="11349"/>
                  </a:lnTo>
                  <a:lnTo>
                    <a:pt x="8956" y="11452"/>
                  </a:lnTo>
                  <a:lnTo>
                    <a:pt x="8941" y="11555"/>
                  </a:lnTo>
                  <a:lnTo>
                    <a:pt x="8926" y="11657"/>
                  </a:lnTo>
                  <a:lnTo>
                    <a:pt x="8911" y="11760"/>
                  </a:lnTo>
                  <a:lnTo>
                    <a:pt x="8896" y="11863"/>
                  </a:lnTo>
                  <a:lnTo>
                    <a:pt x="8881" y="11965"/>
                  </a:lnTo>
                  <a:lnTo>
                    <a:pt x="8866" y="12067"/>
                  </a:lnTo>
                  <a:lnTo>
                    <a:pt x="8851" y="12170"/>
                  </a:lnTo>
                  <a:lnTo>
                    <a:pt x="8836" y="12273"/>
                  </a:lnTo>
                  <a:lnTo>
                    <a:pt x="8821" y="12373"/>
                  </a:lnTo>
                  <a:lnTo>
                    <a:pt x="8806" y="12476"/>
                  </a:lnTo>
                  <a:lnTo>
                    <a:pt x="8791" y="12577"/>
                  </a:lnTo>
                  <a:lnTo>
                    <a:pt x="8776" y="12678"/>
                  </a:lnTo>
                  <a:lnTo>
                    <a:pt x="8761" y="12779"/>
                  </a:lnTo>
                  <a:lnTo>
                    <a:pt x="8746" y="12880"/>
                  </a:lnTo>
                  <a:lnTo>
                    <a:pt x="8731" y="12982"/>
                  </a:lnTo>
                  <a:lnTo>
                    <a:pt x="8715" y="13081"/>
                  </a:lnTo>
                  <a:lnTo>
                    <a:pt x="8700" y="13181"/>
                  </a:lnTo>
                  <a:lnTo>
                    <a:pt x="8685" y="13280"/>
                  </a:lnTo>
                  <a:lnTo>
                    <a:pt x="8670" y="13380"/>
                  </a:lnTo>
                  <a:lnTo>
                    <a:pt x="8655" y="13479"/>
                  </a:lnTo>
                  <a:lnTo>
                    <a:pt x="8640" y="13578"/>
                  </a:lnTo>
                  <a:lnTo>
                    <a:pt x="8625" y="13676"/>
                  </a:lnTo>
                  <a:lnTo>
                    <a:pt x="8610" y="13774"/>
                  </a:lnTo>
                  <a:lnTo>
                    <a:pt x="8595" y="13872"/>
                  </a:lnTo>
                  <a:lnTo>
                    <a:pt x="8580" y="13970"/>
                  </a:lnTo>
                  <a:lnTo>
                    <a:pt x="8565" y="14067"/>
                  </a:lnTo>
                  <a:lnTo>
                    <a:pt x="8550" y="14164"/>
                  </a:lnTo>
                  <a:lnTo>
                    <a:pt x="8535" y="14260"/>
                  </a:lnTo>
                  <a:lnTo>
                    <a:pt x="8520" y="14356"/>
                  </a:lnTo>
                  <a:lnTo>
                    <a:pt x="8505" y="14452"/>
                  </a:lnTo>
                  <a:lnTo>
                    <a:pt x="8490" y="14547"/>
                  </a:lnTo>
                  <a:lnTo>
                    <a:pt x="8475" y="14643"/>
                  </a:lnTo>
                  <a:lnTo>
                    <a:pt x="8460" y="14737"/>
                  </a:lnTo>
                  <a:lnTo>
                    <a:pt x="8445" y="14831"/>
                  </a:lnTo>
                  <a:lnTo>
                    <a:pt x="8430" y="14925"/>
                  </a:lnTo>
                  <a:lnTo>
                    <a:pt x="8415" y="15018"/>
                  </a:lnTo>
                  <a:lnTo>
                    <a:pt x="8400" y="15110"/>
                  </a:lnTo>
                  <a:lnTo>
                    <a:pt x="8385" y="15203"/>
                  </a:lnTo>
                  <a:lnTo>
                    <a:pt x="8370" y="15294"/>
                  </a:lnTo>
                  <a:lnTo>
                    <a:pt x="8355" y="15386"/>
                  </a:lnTo>
                  <a:lnTo>
                    <a:pt x="8340" y="15476"/>
                  </a:lnTo>
                  <a:lnTo>
                    <a:pt x="8325" y="15567"/>
                  </a:lnTo>
                  <a:lnTo>
                    <a:pt x="8310" y="15656"/>
                  </a:lnTo>
                  <a:lnTo>
                    <a:pt x="8295" y="15745"/>
                  </a:lnTo>
                  <a:lnTo>
                    <a:pt x="8280" y="15835"/>
                  </a:lnTo>
                  <a:lnTo>
                    <a:pt x="8265" y="15923"/>
                  </a:lnTo>
                  <a:lnTo>
                    <a:pt x="8250" y="16011"/>
                  </a:lnTo>
                  <a:lnTo>
                    <a:pt x="8235" y="16098"/>
                  </a:lnTo>
                  <a:lnTo>
                    <a:pt x="8220" y="16184"/>
                  </a:lnTo>
                  <a:lnTo>
                    <a:pt x="8205" y="16270"/>
                  </a:lnTo>
                  <a:lnTo>
                    <a:pt x="8190" y="16356"/>
                  </a:lnTo>
                  <a:lnTo>
                    <a:pt x="8175" y="16440"/>
                  </a:lnTo>
                  <a:lnTo>
                    <a:pt x="8160" y="16524"/>
                  </a:lnTo>
                  <a:lnTo>
                    <a:pt x="8145" y="16609"/>
                  </a:lnTo>
                  <a:lnTo>
                    <a:pt x="8130" y="16692"/>
                  </a:lnTo>
                  <a:lnTo>
                    <a:pt x="8115" y="16774"/>
                  </a:lnTo>
                  <a:lnTo>
                    <a:pt x="8100" y="16856"/>
                  </a:lnTo>
                  <a:lnTo>
                    <a:pt x="8085" y="16937"/>
                  </a:lnTo>
                  <a:lnTo>
                    <a:pt x="8070" y="17017"/>
                  </a:lnTo>
                  <a:lnTo>
                    <a:pt x="8055" y="17099"/>
                  </a:lnTo>
                  <a:lnTo>
                    <a:pt x="8039" y="17177"/>
                  </a:lnTo>
                  <a:lnTo>
                    <a:pt x="8024" y="17255"/>
                  </a:lnTo>
                  <a:lnTo>
                    <a:pt x="8009" y="17333"/>
                  </a:lnTo>
                  <a:lnTo>
                    <a:pt x="7994" y="17410"/>
                  </a:lnTo>
                  <a:lnTo>
                    <a:pt x="7979" y="17486"/>
                  </a:lnTo>
                  <a:lnTo>
                    <a:pt x="7964" y="17562"/>
                  </a:lnTo>
                  <a:lnTo>
                    <a:pt x="7949" y="17638"/>
                  </a:lnTo>
                  <a:lnTo>
                    <a:pt x="7934" y="17712"/>
                  </a:lnTo>
                  <a:lnTo>
                    <a:pt x="7919" y="17785"/>
                  </a:lnTo>
                  <a:lnTo>
                    <a:pt x="7903" y="17858"/>
                  </a:lnTo>
                  <a:lnTo>
                    <a:pt x="7888" y="17930"/>
                  </a:lnTo>
                  <a:lnTo>
                    <a:pt x="7873" y="18001"/>
                  </a:lnTo>
                  <a:lnTo>
                    <a:pt x="7858" y="18073"/>
                  </a:lnTo>
                  <a:lnTo>
                    <a:pt x="7843" y="18143"/>
                  </a:lnTo>
                  <a:lnTo>
                    <a:pt x="7828" y="18212"/>
                  </a:lnTo>
                  <a:lnTo>
                    <a:pt x="7813" y="18280"/>
                  </a:lnTo>
                  <a:lnTo>
                    <a:pt x="7798" y="18347"/>
                  </a:lnTo>
                  <a:lnTo>
                    <a:pt x="7783" y="18415"/>
                  </a:lnTo>
                  <a:lnTo>
                    <a:pt x="7768" y="18481"/>
                  </a:lnTo>
                  <a:lnTo>
                    <a:pt x="7753" y="18546"/>
                  </a:lnTo>
                  <a:lnTo>
                    <a:pt x="7738" y="18611"/>
                  </a:lnTo>
                  <a:lnTo>
                    <a:pt x="7723" y="18674"/>
                  </a:lnTo>
                  <a:lnTo>
                    <a:pt x="7708" y="18737"/>
                  </a:lnTo>
                  <a:lnTo>
                    <a:pt x="7693" y="18798"/>
                  </a:lnTo>
                  <a:lnTo>
                    <a:pt x="7678" y="18860"/>
                  </a:lnTo>
                  <a:lnTo>
                    <a:pt x="7663" y="18920"/>
                  </a:lnTo>
                  <a:lnTo>
                    <a:pt x="7647" y="18981"/>
                  </a:lnTo>
                  <a:lnTo>
                    <a:pt x="7632" y="19039"/>
                  </a:lnTo>
                  <a:lnTo>
                    <a:pt x="7617" y="19097"/>
                  </a:lnTo>
                  <a:lnTo>
                    <a:pt x="7602" y="19153"/>
                  </a:lnTo>
                  <a:lnTo>
                    <a:pt x="7587" y="19210"/>
                  </a:lnTo>
                  <a:lnTo>
                    <a:pt x="7572" y="19265"/>
                  </a:lnTo>
                  <a:lnTo>
                    <a:pt x="7557" y="19320"/>
                  </a:lnTo>
                  <a:lnTo>
                    <a:pt x="7542" y="19373"/>
                  </a:lnTo>
                  <a:lnTo>
                    <a:pt x="7527" y="19425"/>
                  </a:lnTo>
                  <a:lnTo>
                    <a:pt x="7511" y="19478"/>
                  </a:lnTo>
                  <a:lnTo>
                    <a:pt x="7496" y="19528"/>
                  </a:lnTo>
                  <a:lnTo>
                    <a:pt x="7481" y="19579"/>
                  </a:lnTo>
                  <a:lnTo>
                    <a:pt x="7466" y="19627"/>
                  </a:lnTo>
                  <a:lnTo>
                    <a:pt x="7451" y="19676"/>
                  </a:lnTo>
                  <a:lnTo>
                    <a:pt x="7436" y="19723"/>
                  </a:lnTo>
                  <a:lnTo>
                    <a:pt x="7421" y="19770"/>
                  </a:lnTo>
                  <a:lnTo>
                    <a:pt x="7405" y="19815"/>
                  </a:lnTo>
                  <a:lnTo>
                    <a:pt x="7390" y="19860"/>
                  </a:lnTo>
                  <a:lnTo>
                    <a:pt x="7374" y="19906"/>
                  </a:lnTo>
                  <a:lnTo>
                    <a:pt x="7359" y="19946"/>
                  </a:lnTo>
                  <a:lnTo>
                    <a:pt x="7343" y="19988"/>
                  </a:lnTo>
                  <a:lnTo>
                    <a:pt x="7328" y="20028"/>
                  </a:lnTo>
                  <a:lnTo>
                    <a:pt x="7313" y="20070"/>
                  </a:lnTo>
                  <a:lnTo>
                    <a:pt x="7297" y="20109"/>
                  </a:lnTo>
                  <a:lnTo>
                    <a:pt x="7282" y="20146"/>
                  </a:lnTo>
                  <a:lnTo>
                    <a:pt x="7267" y="20184"/>
                  </a:lnTo>
                  <a:lnTo>
                    <a:pt x="7252" y="20219"/>
                  </a:lnTo>
                  <a:lnTo>
                    <a:pt x="7236" y="20256"/>
                  </a:lnTo>
                  <a:lnTo>
                    <a:pt x="7221" y="20289"/>
                  </a:lnTo>
                  <a:lnTo>
                    <a:pt x="7205" y="20324"/>
                  </a:lnTo>
                  <a:lnTo>
                    <a:pt x="7190" y="20355"/>
                  </a:lnTo>
                  <a:lnTo>
                    <a:pt x="7174" y="20389"/>
                  </a:lnTo>
                  <a:lnTo>
                    <a:pt x="7159" y="20418"/>
                  </a:lnTo>
                  <a:lnTo>
                    <a:pt x="7142" y="20449"/>
                  </a:lnTo>
                  <a:lnTo>
                    <a:pt x="7127" y="20476"/>
                  </a:lnTo>
                  <a:lnTo>
                    <a:pt x="7111" y="20506"/>
                  </a:lnTo>
                  <a:lnTo>
                    <a:pt x="7096" y="20531"/>
                  </a:lnTo>
                  <a:lnTo>
                    <a:pt x="7079" y="20559"/>
                  </a:lnTo>
                  <a:lnTo>
                    <a:pt x="7064" y="20582"/>
                  </a:lnTo>
                  <a:lnTo>
                    <a:pt x="7047" y="20608"/>
                  </a:lnTo>
                  <a:lnTo>
                    <a:pt x="7032" y="20629"/>
                  </a:lnTo>
                  <a:lnTo>
                    <a:pt x="7014" y="20654"/>
                  </a:lnTo>
                  <a:lnTo>
                    <a:pt x="6999" y="20673"/>
                  </a:lnTo>
                  <a:lnTo>
                    <a:pt x="6980" y="20696"/>
                  </a:lnTo>
                  <a:lnTo>
                    <a:pt x="6965" y="20713"/>
                  </a:lnTo>
                  <a:lnTo>
                    <a:pt x="6946" y="20734"/>
                  </a:lnTo>
                  <a:lnTo>
                    <a:pt x="6929" y="20752"/>
                  </a:lnTo>
                  <a:lnTo>
                    <a:pt x="6914" y="20766"/>
                  </a:lnTo>
                  <a:lnTo>
                    <a:pt x="6893" y="20784"/>
                  </a:lnTo>
                  <a:lnTo>
                    <a:pt x="6875" y="20799"/>
                  </a:lnTo>
                  <a:lnTo>
                    <a:pt x="6860" y="20810"/>
                  </a:lnTo>
                  <a:lnTo>
                    <a:pt x="6838" y="20826"/>
                  </a:lnTo>
                  <a:lnTo>
                    <a:pt x="6819" y="20837"/>
                  </a:lnTo>
                  <a:lnTo>
                    <a:pt x="6799" y="20847"/>
                  </a:lnTo>
                  <a:lnTo>
                    <a:pt x="6779" y="20857"/>
                  </a:lnTo>
                  <a:lnTo>
                    <a:pt x="6764" y="20863"/>
                  </a:lnTo>
                  <a:lnTo>
                    <a:pt x="6738" y="20872"/>
                  </a:lnTo>
                  <a:lnTo>
                    <a:pt x="6717" y="20878"/>
                  </a:lnTo>
                  <a:lnTo>
                    <a:pt x="6696" y="20882"/>
                  </a:lnTo>
                  <a:lnTo>
                    <a:pt x="6675" y="20884"/>
                  </a:lnTo>
                  <a:lnTo>
                    <a:pt x="6653" y="20885"/>
                  </a:lnTo>
                  <a:lnTo>
                    <a:pt x="6632" y="20885"/>
                  </a:lnTo>
                  <a:lnTo>
                    <a:pt x="6605" y="20883"/>
                  </a:lnTo>
                  <a:lnTo>
                    <a:pt x="6591" y="20880"/>
                  </a:lnTo>
                  <a:lnTo>
                    <a:pt x="6568" y="20875"/>
                  </a:lnTo>
                  <a:lnTo>
                    <a:pt x="6547" y="20870"/>
                  </a:lnTo>
                  <a:lnTo>
                    <a:pt x="6527" y="20863"/>
                  </a:lnTo>
                  <a:lnTo>
                    <a:pt x="6502" y="20852"/>
                  </a:lnTo>
                  <a:lnTo>
                    <a:pt x="6487" y="20844"/>
                  </a:lnTo>
                  <a:lnTo>
                    <a:pt x="6468" y="20834"/>
                  </a:lnTo>
                  <a:lnTo>
                    <a:pt x="6446" y="20820"/>
                  </a:lnTo>
                  <a:lnTo>
                    <a:pt x="6431" y="20809"/>
                  </a:lnTo>
                  <a:lnTo>
                    <a:pt x="6410" y="20793"/>
                  </a:lnTo>
                  <a:lnTo>
                    <a:pt x="6395" y="20780"/>
                  </a:lnTo>
                  <a:lnTo>
                    <a:pt x="6375" y="20762"/>
                  </a:lnTo>
                  <a:lnTo>
                    <a:pt x="6360" y="20747"/>
                  </a:lnTo>
                  <a:lnTo>
                    <a:pt x="6340" y="20728"/>
                  </a:lnTo>
                  <a:lnTo>
                    <a:pt x="6325" y="20711"/>
                  </a:lnTo>
                  <a:lnTo>
                    <a:pt x="6307" y="20690"/>
                  </a:lnTo>
                  <a:lnTo>
                    <a:pt x="6292" y="20671"/>
                  </a:lnTo>
                  <a:lnTo>
                    <a:pt x="6274" y="20648"/>
                  </a:lnTo>
                  <a:lnTo>
                    <a:pt x="6258" y="20626"/>
                  </a:lnTo>
                  <a:lnTo>
                    <a:pt x="6243" y="20604"/>
                  </a:lnTo>
                  <a:lnTo>
                    <a:pt x="6226" y="20578"/>
                  </a:lnTo>
                  <a:lnTo>
                    <a:pt x="6210" y="20553"/>
                  </a:lnTo>
                  <a:lnTo>
                    <a:pt x="6195" y="20528"/>
                  </a:lnTo>
                  <a:lnTo>
                    <a:pt x="6179" y="20500"/>
                  </a:lnTo>
                  <a:lnTo>
                    <a:pt x="6163" y="20472"/>
                  </a:lnTo>
                  <a:lnTo>
                    <a:pt x="6148" y="20444"/>
                  </a:lnTo>
                  <a:lnTo>
                    <a:pt x="6132" y="20413"/>
                  </a:lnTo>
                  <a:lnTo>
                    <a:pt x="6116" y="20382"/>
                  </a:lnTo>
                  <a:lnTo>
                    <a:pt x="6101" y="20351"/>
                  </a:lnTo>
                  <a:lnTo>
                    <a:pt x="6085" y="20318"/>
                  </a:lnTo>
                  <a:lnTo>
                    <a:pt x="6070" y="20285"/>
                  </a:lnTo>
                  <a:lnTo>
                    <a:pt x="6054" y="20250"/>
                  </a:lnTo>
                  <a:lnTo>
                    <a:pt x="6039" y="20215"/>
                  </a:lnTo>
                  <a:lnTo>
                    <a:pt x="6024" y="20179"/>
                  </a:lnTo>
                  <a:lnTo>
                    <a:pt x="6009" y="20142"/>
                  </a:lnTo>
                  <a:lnTo>
                    <a:pt x="5993" y="20103"/>
                  </a:lnTo>
                  <a:lnTo>
                    <a:pt x="5978" y="20064"/>
                  </a:lnTo>
                  <a:lnTo>
                    <a:pt x="5962" y="20023"/>
                  </a:lnTo>
                  <a:lnTo>
                    <a:pt x="5947" y="19982"/>
                  </a:lnTo>
                  <a:lnTo>
                    <a:pt x="5932" y="19941"/>
                  </a:lnTo>
                  <a:lnTo>
                    <a:pt x="5917" y="19898"/>
                  </a:lnTo>
                  <a:lnTo>
                    <a:pt x="5902" y="19854"/>
                  </a:lnTo>
                  <a:lnTo>
                    <a:pt x="5886" y="19810"/>
                  </a:lnTo>
                  <a:lnTo>
                    <a:pt x="5871" y="19764"/>
                  </a:lnTo>
                  <a:lnTo>
                    <a:pt x="5856" y="19718"/>
                  </a:lnTo>
                  <a:lnTo>
                    <a:pt x="5841" y="19672"/>
                  </a:lnTo>
                  <a:lnTo>
                    <a:pt x="5825" y="19622"/>
                  </a:lnTo>
                  <a:lnTo>
                    <a:pt x="5810" y="19572"/>
                  </a:lnTo>
                  <a:lnTo>
                    <a:pt x="5795" y="19522"/>
                  </a:lnTo>
                  <a:lnTo>
                    <a:pt x="5779" y="19471"/>
                  </a:lnTo>
                  <a:lnTo>
                    <a:pt x="5764" y="19419"/>
                  </a:lnTo>
                  <a:lnTo>
                    <a:pt x="5749" y="19367"/>
                  </a:lnTo>
                  <a:lnTo>
                    <a:pt x="5734" y="19313"/>
                  </a:lnTo>
                  <a:lnTo>
                    <a:pt x="5719" y="19259"/>
                  </a:lnTo>
                  <a:lnTo>
                    <a:pt x="5704" y="19203"/>
                  </a:lnTo>
                  <a:lnTo>
                    <a:pt x="5689" y="19147"/>
                  </a:lnTo>
                  <a:lnTo>
                    <a:pt x="5674" y="19090"/>
                  </a:lnTo>
                  <a:lnTo>
                    <a:pt x="5659" y="19032"/>
                  </a:lnTo>
                  <a:lnTo>
                    <a:pt x="5643" y="18973"/>
                  </a:lnTo>
                  <a:lnTo>
                    <a:pt x="5628" y="18913"/>
                  </a:lnTo>
                  <a:lnTo>
                    <a:pt x="5613" y="18852"/>
                  </a:lnTo>
                  <a:lnTo>
                    <a:pt x="5598" y="18791"/>
                  </a:lnTo>
                  <a:lnTo>
                    <a:pt x="5583" y="18730"/>
                  </a:lnTo>
                  <a:lnTo>
                    <a:pt x="5568" y="18666"/>
                  </a:lnTo>
                  <a:lnTo>
                    <a:pt x="5553" y="18602"/>
                  </a:lnTo>
                  <a:lnTo>
                    <a:pt x="5538" y="18538"/>
                  </a:lnTo>
                  <a:lnTo>
                    <a:pt x="5523" y="18473"/>
                  </a:lnTo>
                  <a:lnTo>
                    <a:pt x="5508" y="18406"/>
                  </a:lnTo>
                  <a:lnTo>
                    <a:pt x="5493" y="18339"/>
                  </a:lnTo>
                  <a:lnTo>
                    <a:pt x="5478" y="18272"/>
                  </a:lnTo>
                  <a:lnTo>
                    <a:pt x="5463" y="18204"/>
                  </a:lnTo>
                  <a:lnTo>
                    <a:pt x="5448" y="18135"/>
                  </a:lnTo>
                  <a:lnTo>
                    <a:pt x="5433" y="18064"/>
                  </a:lnTo>
                  <a:lnTo>
                    <a:pt x="5418" y="17993"/>
                  </a:lnTo>
                  <a:lnTo>
                    <a:pt x="5402" y="17922"/>
                  </a:lnTo>
                  <a:lnTo>
                    <a:pt x="5387" y="17850"/>
                  </a:lnTo>
                  <a:lnTo>
                    <a:pt x="5372" y="17777"/>
                  </a:lnTo>
                  <a:lnTo>
                    <a:pt x="5357" y="17703"/>
                  </a:lnTo>
                  <a:lnTo>
                    <a:pt x="5342" y="17628"/>
                  </a:lnTo>
                  <a:lnTo>
                    <a:pt x="5327" y="17553"/>
                  </a:lnTo>
                  <a:lnTo>
                    <a:pt x="5312" y="17478"/>
                  </a:lnTo>
                  <a:lnTo>
                    <a:pt x="5297" y="17401"/>
                  </a:lnTo>
                  <a:lnTo>
                    <a:pt x="5282" y="17324"/>
                  </a:lnTo>
                  <a:lnTo>
                    <a:pt x="5267" y="17246"/>
                  </a:lnTo>
                  <a:lnTo>
                    <a:pt x="5252" y="17167"/>
                  </a:lnTo>
                  <a:lnTo>
                    <a:pt x="5237" y="17088"/>
                  </a:lnTo>
                  <a:lnTo>
                    <a:pt x="5222" y="17008"/>
                  </a:lnTo>
                  <a:lnTo>
                    <a:pt x="5207" y="16928"/>
                  </a:lnTo>
                  <a:lnTo>
                    <a:pt x="5192" y="16846"/>
                  </a:lnTo>
                  <a:lnTo>
                    <a:pt x="5177" y="16765"/>
                  </a:lnTo>
                  <a:lnTo>
                    <a:pt x="5162" y="16683"/>
                  </a:lnTo>
                  <a:lnTo>
                    <a:pt x="5146" y="16599"/>
                  </a:lnTo>
                  <a:lnTo>
                    <a:pt x="5131" y="16515"/>
                  </a:lnTo>
                  <a:lnTo>
                    <a:pt x="5116" y="16431"/>
                  </a:lnTo>
                  <a:lnTo>
                    <a:pt x="5101" y="16346"/>
                  </a:lnTo>
                  <a:lnTo>
                    <a:pt x="5086" y="16260"/>
                  </a:lnTo>
                  <a:lnTo>
                    <a:pt x="5071" y="16174"/>
                  </a:lnTo>
                  <a:lnTo>
                    <a:pt x="5056" y="16088"/>
                  </a:lnTo>
                  <a:lnTo>
                    <a:pt x="5041" y="16001"/>
                  </a:lnTo>
                  <a:lnTo>
                    <a:pt x="5026" y="15913"/>
                  </a:lnTo>
                  <a:lnTo>
                    <a:pt x="5011" y="15824"/>
                  </a:lnTo>
                  <a:lnTo>
                    <a:pt x="4996" y="15735"/>
                  </a:lnTo>
                  <a:lnTo>
                    <a:pt x="4981" y="15646"/>
                  </a:lnTo>
                  <a:lnTo>
                    <a:pt x="4966" y="15556"/>
                  </a:lnTo>
                  <a:lnTo>
                    <a:pt x="4951" y="15466"/>
                  </a:lnTo>
                  <a:lnTo>
                    <a:pt x="4936" y="15375"/>
                  </a:lnTo>
                  <a:lnTo>
                    <a:pt x="4921" y="15284"/>
                  </a:lnTo>
                  <a:lnTo>
                    <a:pt x="4906" y="15192"/>
                  </a:lnTo>
                  <a:lnTo>
                    <a:pt x="4891" y="15100"/>
                  </a:lnTo>
                  <a:lnTo>
                    <a:pt x="4876" y="15007"/>
                  </a:lnTo>
                  <a:lnTo>
                    <a:pt x="4861" y="14914"/>
                  </a:lnTo>
                  <a:lnTo>
                    <a:pt x="4846" y="14820"/>
                  </a:lnTo>
                  <a:lnTo>
                    <a:pt x="4831" y="14726"/>
                  </a:lnTo>
                  <a:lnTo>
                    <a:pt x="4816" y="14631"/>
                  </a:lnTo>
                  <a:lnTo>
                    <a:pt x="4801" y="14536"/>
                  </a:lnTo>
                  <a:lnTo>
                    <a:pt x="4786" y="14441"/>
                  </a:lnTo>
                  <a:lnTo>
                    <a:pt x="4771" y="14345"/>
                  </a:lnTo>
                  <a:lnTo>
                    <a:pt x="4756" y="14249"/>
                  </a:lnTo>
                  <a:lnTo>
                    <a:pt x="4741" y="14153"/>
                  </a:lnTo>
                  <a:lnTo>
                    <a:pt x="4726" y="14056"/>
                  </a:lnTo>
                  <a:lnTo>
                    <a:pt x="4711" y="13959"/>
                  </a:lnTo>
                  <a:lnTo>
                    <a:pt x="4696" y="13861"/>
                  </a:lnTo>
                  <a:lnTo>
                    <a:pt x="4681" y="13763"/>
                  </a:lnTo>
                  <a:lnTo>
                    <a:pt x="4666" y="13665"/>
                  </a:lnTo>
                  <a:lnTo>
                    <a:pt x="4651" y="13566"/>
                  </a:lnTo>
                  <a:lnTo>
                    <a:pt x="4636" y="13468"/>
                  </a:lnTo>
                  <a:lnTo>
                    <a:pt x="4621" y="13368"/>
                  </a:lnTo>
                  <a:lnTo>
                    <a:pt x="4606" y="13269"/>
                  </a:lnTo>
                  <a:lnTo>
                    <a:pt x="4591" y="13169"/>
                  </a:lnTo>
                  <a:lnTo>
                    <a:pt x="4576" y="13069"/>
                  </a:lnTo>
                  <a:lnTo>
                    <a:pt x="4561" y="12969"/>
                  </a:lnTo>
                  <a:lnTo>
                    <a:pt x="4546" y="12869"/>
                  </a:lnTo>
                  <a:lnTo>
                    <a:pt x="4531" y="12768"/>
                  </a:lnTo>
                  <a:lnTo>
                    <a:pt x="4516" y="12667"/>
                  </a:lnTo>
                  <a:lnTo>
                    <a:pt x="4500" y="12565"/>
                  </a:lnTo>
                  <a:lnTo>
                    <a:pt x="4486" y="12464"/>
                  </a:lnTo>
                  <a:lnTo>
                    <a:pt x="4469" y="12362"/>
                  </a:lnTo>
                  <a:lnTo>
                    <a:pt x="4454" y="12260"/>
                  </a:lnTo>
                  <a:lnTo>
                    <a:pt x="4439" y="12158"/>
                  </a:lnTo>
                  <a:lnTo>
                    <a:pt x="4424" y="12056"/>
                  </a:lnTo>
                  <a:lnTo>
                    <a:pt x="4409" y="11953"/>
                  </a:lnTo>
                  <a:lnTo>
                    <a:pt x="4394" y="11851"/>
                  </a:lnTo>
                  <a:lnTo>
                    <a:pt x="4379" y="11748"/>
                  </a:lnTo>
                  <a:lnTo>
                    <a:pt x="4364" y="11646"/>
                  </a:lnTo>
                  <a:lnTo>
                    <a:pt x="4349" y="11543"/>
                  </a:lnTo>
                  <a:lnTo>
                    <a:pt x="4334" y="11440"/>
                  </a:lnTo>
                  <a:lnTo>
                    <a:pt x="4319" y="11337"/>
                  </a:lnTo>
                  <a:lnTo>
                    <a:pt x="4304" y="11234"/>
                  </a:lnTo>
                  <a:lnTo>
                    <a:pt x="4289" y="11130"/>
                  </a:lnTo>
                  <a:lnTo>
                    <a:pt x="4274" y="11027"/>
                  </a:lnTo>
                  <a:lnTo>
                    <a:pt x="4259" y="10924"/>
                  </a:lnTo>
                  <a:lnTo>
                    <a:pt x="4244" y="10820"/>
                  </a:lnTo>
                  <a:lnTo>
                    <a:pt x="4229" y="10717"/>
                  </a:lnTo>
                  <a:lnTo>
                    <a:pt x="4214" y="10614"/>
                  </a:lnTo>
                  <a:lnTo>
                    <a:pt x="4199" y="10510"/>
                  </a:lnTo>
                  <a:lnTo>
                    <a:pt x="4184" y="10407"/>
                  </a:lnTo>
                  <a:lnTo>
                    <a:pt x="4169" y="10303"/>
                  </a:lnTo>
                  <a:lnTo>
                    <a:pt x="4154" y="10200"/>
                  </a:lnTo>
                  <a:lnTo>
                    <a:pt x="4139" y="10096"/>
                  </a:lnTo>
                  <a:lnTo>
                    <a:pt x="4124" y="9993"/>
                  </a:lnTo>
                  <a:lnTo>
                    <a:pt x="4109" y="9890"/>
                  </a:lnTo>
                  <a:lnTo>
                    <a:pt x="4094" y="9786"/>
                  </a:lnTo>
                  <a:lnTo>
                    <a:pt x="4079" y="9683"/>
                  </a:lnTo>
                  <a:lnTo>
                    <a:pt x="4064" y="9580"/>
                  </a:lnTo>
                  <a:lnTo>
                    <a:pt x="4049" y="9477"/>
                  </a:lnTo>
                  <a:lnTo>
                    <a:pt x="4034" y="9374"/>
                  </a:lnTo>
                  <a:lnTo>
                    <a:pt x="4019" y="9271"/>
                  </a:lnTo>
                  <a:lnTo>
                    <a:pt x="4004" y="9168"/>
                  </a:lnTo>
                  <a:lnTo>
                    <a:pt x="3989" y="9066"/>
                  </a:lnTo>
                  <a:lnTo>
                    <a:pt x="3974" y="8963"/>
                  </a:lnTo>
                  <a:lnTo>
                    <a:pt x="3959" y="8861"/>
                  </a:lnTo>
                  <a:lnTo>
                    <a:pt x="3944" y="8759"/>
                  </a:lnTo>
                  <a:lnTo>
                    <a:pt x="3929" y="8657"/>
                  </a:lnTo>
                  <a:lnTo>
                    <a:pt x="3915" y="8556"/>
                  </a:lnTo>
                  <a:lnTo>
                    <a:pt x="3899" y="8454"/>
                  </a:lnTo>
                  <a:lnTo>
                    <a:pt x="3885" y="8353"/>
                  </a:lnTo>
                  <a:lnTo>
                    <a:pt x="3870" y="8252"/>
                  </a:lnTo>
                  <a:lnTo>
                    <a:pt x="3855" y="8151"/>
                  </a:lnTo>
                  <a:lnTo>
                    <a:pt x="3840" y="8050"/>
                  </a:lnTo>
                  <a:lnTo>
                    <a:pt x="3825" y="7950"/>
                  </a:lnTo>
                  <a:lnTo>
                    <a:pt x="3810" y="7850"/>
                  </a:lnTo>
                  <a:lnTo>
                    <a:pt x="3794" y="7749"/>
                  </a:lnTo>
                  <a:lnTo>
                    <a:pt x="3779" y="7650"/>
                  </a:lnTo>
                  <a:lnTo>
                    <a:pt x="3764" y="7550"/>
                  </a:lnTo>
                  <a:lnTo>
                    <a:pt x="3749" y="7451"/>
                  </a:lnTo>
                  <a:lnTo>
                    <a:pt x="3734" y="7352"/>
                  </a:lnTo>
                  <a:lnTo>
                    <a:pt x="3719" y="7254"/>
                  </a:lnTo>
                  <a:lnTo>
                    <a:pt x="3704" y="7156"/>
                  </a:lnTo>
                  <a:lnTo>
                    <a:pt x="3689" y="7058"/>
                  </a:lnTo>
                  <a:lnTo>
                    <a:pt x="3674" y="6960"/>
                  </a:lnTo>
                  <a:lnTo>
                    <a:pt x="3659" y="6863"/>
                  </a:lnTo>
                  <a:lnTo>
                    <a:pt x="3644" y="6766"/>
                  </a:lnTo>
                  <a:lnTo>
                    <a:pt x="3629" y="6670"/>
                  </a:lnTo>
                  <a:lnTo>
                    <a:pt x="3614" y="6573"/>
                  </a:lnTo>
                  <a:lnTo>
                    <a:pt x="3599" y="6478"/>
                  </a:lnTo>
                  <a:lnTo>
                    <a:pt x="3584" y="6383"/>
                  </a:lnTo>
                  <a:lnTo>
                    <a:pt x="3569" y="6288"/>
                  </a:lnTo>
                  <a:lnTo>
                    <a:pt x="3554" y="6194"/>
                  </a:lnTo>
                  <a:lnTo>
                    <a:pt x="3539" y="6100"/>
                  </a:lnTo>
                  <a:lnTo>
                    <a:pt x="3524" y="6006"/>
                  </a:lnTo>
                  <a:lnTo>
                    <a:pt x="3509" y="5913"/>
                  </a:lnTo>
                  <a:lnTo>
                    <a:pt x="3494" y="5821"/>
                  </a:lnTo>
                  <a:lnTo>
                    <a:pt x="3479" y="5728"/>
                  </a:lnTo>
                  <a:lnTo>
                    <a:pt x="3464" y="5636"/>
                  </a:lnTo>
                  <a:lnTo>
                    <a:pt x="3449" y="5545"/>
                  </a:lnTo>
                  <a:lnTo>
                    <a:pt x="3434" y="5454"/>
                  </a:lnTo>
                  <a:lnTo>
                    <a:pt x="3419" y="5364"/>
                  </a:lnTo>
                  <a:lnTo>
                    <a:pt x="3404" y="5274"/>
                  </a:lnTo>
                  <a:lnTo>
                    <a:pt x="3389" y="5185"/>
                  </a:lnTo>
                  <a:lnTo>
                    <a:pt x="3374" y="5097"/>
                  </a:lnTo>
                  <a:lnTo>
                    <a:pt x="3359" y="5009"/>
                  </a:lnTo>
                  <a:lnTo>
                    <a:pt x="3344" y="4921"/>
                  </a:lnTo>
                  <a:lnTo>
                    <a:pt x="3329" y="4834"/>
                  </a:lnTo>
                  <a:lnTo>
                    <a:pt x="3314" y="4748"/>
                  </a:lnTo>
                  <a:lnTo>
                    <a:pt x="3299" y="4662"/>
                  </a:lnTo>
                  <a:lnTo>
                    <a:pt x="3284" y="4576"/>
                  </a:lnTo>
                  <a:lnTo>
                    <a:pt x="3269" y="4491"/>
                  </a:lnTo>
                  <a:lnTo>
                    <a:pt x="3254" y="4408"/>
                  </a:lnTo>
                  <a:lnTo>
                    <a:pt x="3239" y="4325"/>
                  </a:lnTo>
                  <a:lnTo>
                    <a:pt x="3224" y="4242"/>
                  </a:lnTo>
                  <a:lnTo>
                    <a:pt x="3209" y="4159"/>
                  </a:lnTo>
                  <a:lnTo>
                    <a:pt x="3194" y="4077"/>
                  </a:lnTo>
                  <a:lnTo>
                    <a:pt x="3179" y="3996"/>
                  </a:lnTo>
                  <a:lnTo>
                    <a:pt x="3164" y="3916"/>
                  </a:lnTo>
                  <a:lnTo>
                    <a:pt x="3149" y="3836"/>
                  </a:lnTo>
                  <a:lnTo>
                    <a:pt x="3134" y="3759"/>
                  </a:lnTo>
                  <a:lnTo>
                    <a:pt x="3118" y="3679"/>
                  </a:lnTo>
                  <a:lnTo>
                    <a:pt x="3103" y="3602"/>
                  </a:lnTo>
                  <a:lnTo>
                    <a:pt x="3088" y="3524"/>
                  </a:lnTo>
                  <a:lnTo>
                    <a:pt x="3073" y="3448"/>
                  </a:lnTo>
                  <a:lnTo>
                    <a:pt x="3058" y="3372"/>
                  </a:lnTo>
                  <a:lnTo>
                    <a:pt x="3043" y="3298"/>
                  </a:lnTo>
                  <a:lnTo>
                    <a:pt x="3028" y="3224"/>
                  </a:lnTo>
                  <a:lnTo>
                    <a:pt x="3013" y="3150"/>
                  </a:lnTo>
                  <a:lnTo>
                    <a:pt x="2998" y="3078"/>
                  </a:lnTo>
                  <a:lnTo>
                    <a:pt x="2983" y="3006"/>
                  </a:lnTo>
                  <a:lnTo>
                    <a:pt x="2969" y="2935"/>
                  </a:lnTo>
                  <a:lnTo>
                    <a:pt x="2954" y="2865"/>
                  </a:lnTo>
                  <a:lnTo>
                    <a:pt x="2939" y="2795"/>
                  </a:lnTo>
                  <a:lnTo>
                    <a:pt x="2924" y="2726"/>
                  </a:lnTo>
                  <a:lnTo>
                    <a:pt x="2909" y="2657"/>
                  </a:lnTo>
                  <a:lnTo>
                    <a:pt x="2894" y="2590"/>
                  </a:lnTo>
                  <a:lnTo>
                    <a:pt x="2879" y="2524"/>
                  </a:lnTo>
                  <a:lnTo>
                    <a:pt x="2864" y="2458"/>
                  </a:lnTo>
                  <a:lnTo>
                    <a:pt x="2849" y="2393"/>
                  </a:lnTo>
                  <a:lnTo>
                    <a:pt x="2834" y="2329"/>
                  </a:lnTo>
                  <a:lnTo>
                    <a:pt x="2819" y="2266"/>
                  </a:lnTo>
                  <a:lnTo>
                    <a:pt x="2804" y="2203"/>
                  </a:lnTo>
                  <a:lnTo>
                    <a:pt x="2789" y="2142"/>
                  </a:lnTo>
                  <a:lnTo>
                    <a:pt x="2774" y="2081"/>
                  </a:lnTo>
                  <a:lnTo>
                    <a:pt x="2759" y="2021"/>
                  </a:lnTo>
                  <a:lnTo>
                    <a:pt x="2744" y="1962"/>
                  </a:lnTo>
                  <a:lnTo>
                    <a:pt x="2730" y="1904"/>
                  </a:lnTo>
                  <a:lnTo>
                    <a:pt x="2715" y="1847"/>
                  </a:lnTo>
                  <a:lnTo>
                    <a:pt x="2700" y="1790"/>
                  </a:lnTo>
                  <a:lnTo>
                    <a:pt x="2685" y="1735"/>
                  </a:lnTo>
                  <a:lnTo>
                    <a:pt x="2670" y="1680"/>
                  </a:lnTo>
                  <a:lnTo>
                    <a:pt x="2655" y="1627"/>
                  </a:lnTo>
                  <a:lnTo>
                    <a:pt x="2640" y="1574"/>
                  </a:lnTo>
                  <a:lnTo>
                    <a:pt x="2625" y="1522"/>
                  </a:lnTo>
                  <a:lnTo>
                    <a:pt x="2610" y="1471"/>
                  </a:lnTo>
                  <a:lnTo>
                    <a:pt x="2596" y="1420"/>
                  </a:lnTo>
                  <a:lnTo>
                    <a:pt x="2581" y="1371"/>
                  </a:lnTo>
                  <a:lnTo>
                    <a:pt x="2566" y="1323"/>
                  </a:lnTo>
                  <a:lnTo>
                    <a:pt x="2551" y="1276"/>
                  </a:lnTo>
                  <a:lnTo>
                    <a:pt x="2536" y="1229"/>
                  </a:lnTo>
                  <a:lnTo>
                    <a:pt x="2521" y="1184"/>
                  </a:lnTo>
                  <a:lnTo>
                    <a:pt x="2507" y="1139"/>
                  </a:lnTo>
                  <a:lnTo>
                    <a:pt x="2492" y="1095"/>
                  </a:lnTo>
                  <a:lnTo>
                    <a:pt x="2477" y="1053"/>
                  </a:lnTo>
                  <a:lnTo>
                    <a:pt x="2463" y="1013"/>
                  </a:lnTo>
                  <a:lnTo>
                    <a:pt x="2446" y="970"/>
                  </a:lnTo>
                  <a:lnTo>
                    <a:pt x="2432" y="931"/>
                  </a:lnTo>
                  <a:lnTo>
                    <a:pt x="2417" y="892"/>
                  </a:lnTo>
                  <a:lnTo>
                    <a:pt x="2403" y="855"/>
                  </a:lnTo>
                  <a:lnTo>
                    <a:pt x="2388" y="818"/>
                  </a:lnTo>
                  <a:lnTo>
                    <a:pt x="2373" y="782"/>
                  </a:lnTo>
                  <a:lnTo>
                    <a:pt x="2358" y="747"/>
                  </a:lnTo>
                  <a:lnTo>
                    <a:pt x="2344" y="713"/>
                  </a:lnTo>
                  <a:lnTo>
                    <a:pt x="2330" y="681"/>
                  </a:lnTo>
                  <a:lnTo>
                    <a:pt x="2315" y="649"/>
                  </a:lnTo>
                  <a:lnTo>
                    <a:pt x="2300" y="618"/>
                  </a:lnTo>
                  <a:lnTo>
                    <a:pt x="2286" y="590"/>
                  </a:lnTo>
                  <a:lnTo>
                    <a:pt x="2271" y="561"/>
                  </a:lnTo>
                  <a:lnTo>
                    <a:pt x="2257" y="533"/>
                  </a:lnTo>
                  <a:lnTo>
                    <a:pt x="2243" y="507"/>
                  </a:lnTo>
                  <a:lnTo>
                    <a:pt x="2228" y="481"/>
                  </a:lnTo>
                  <a:lnTo>
                    <a:pt x="2214" y="457"/>
                  </a:lnTo>
                  <a:lnTo>
                    <a:pt x="2201" y="435"/>
                  </a:lnTo>
                  <a:lnTo>
                    <a:pt x="2186" y="412"/>
                  </a:lnTo>
                  <a:lnTo>
                    <a:pt x="2172" y="391"/>
                  </a:lnTo>
                  <a:lnTo>
                    <a:pt x="2160" y="372"/>
                  </a:lnTo>
                  <a:lnTo>
                    <a:pt x="2145" y="352"/>
                  </a:lnTo>
                  <a:lnTo>
                    <a:pt x="2131" y="334"/>
                  </a:lnTo>
                  <a:lnTo>
                    <a:pt x="2119" y="319"/>
                  </a:lnTo>
                  <a:lnTo>
                    <a:pt x="2104" y="302"/>
                  </a:lnTo>
                  <a:lnTo>
                    <a:pt x="2094" y="289"/>
                  </a:lnTo>
                  <a:lnTo>
                    <a:pt x="2079" y="274"/>
                  </a:lnTo>
                  <a:lnTo>
                    <a:pt x="2069" y="264"/>
                  </a:lnTo>
                  <a:lnTo>
                    <a:pt x="2054" y="251"/>
                  </a:lnTo>
                  <a:lnTo>
                    <a:pt x="2045" y="243"/>
                  </a:lnTo>
                  <a:lnTo>
                    <a:pt x="2030" y="232"/>
                  </a:lnTo>
                  <a:lnTo>
                    <a:pt x="2022" y="226"/>
                  </a:lnTo>
                  <a:lnTo>
                    <a:pt x="2007" y="217"/>
                  </a:lnTo>
                  <a:lnTo>
                    <a:pt x="2001" y="212"/>
                  </a:lnTo>
                  <a:lnTo>
                    <a:pt x="1991" y="208"/>
                  </a:lnTo>
                  <a:lnTo>
                    <a:pt x="1976" y="202"/>
                  </a:lnTo>
                  <a:lnTo>
                    <a:pt x="1972" y="199"/>
                  </a:lnTo>
                  <a:lnTo>
                    <a:pt x="1963" y="197"/>
                  </a:lnTo>
                  <a:lnTo>
                    <a:pt x="1954" y="195"/>
                  </a:lnTo>
                  <a:lnTo>
                    <a:pt x="1945" y="193"/>
                  </a:lnTo>
                  <a:lnTo>
                    <a:pt x="1936" y="192"/>
                  </a:lnTo>
                  <a:lnTo>
                    <a:pt x="1921" y="192"/>
                  </a:lnTo>
                  <a:lnTo>
                    <a:pt x="1919" y="192"/>
                  </a:lnTo>
                  <a:lnTo>
                    <a:pt x="1910" y="193"/>
                  </a:lnTo>
                  <a:lnTo>
                    <a:pt x="1900" y="195"/>
                  </a:lnTo>
                  <a:lnTo>
                    <a:pt x="1896" y="195"/>
                  </a:lnTo>
                  <a:lnTo>
                    <a:pt x="1881" y="201"/>
                  </a:lnTo>
                  <a:lnTo>
                    <a:pt x="1871" y="204"/>
                  </a:lnTo>
                  <a:lnTo>
                    <a:pt x="1861" y="209"/>
                  </a:lnTo>
                  <a:lnTo>
                    <a:pt x="1850" y="215"/>
                  </a:lnTo>
                  <a:lnTo>
                    <a:pt x="1839" y="221"/>
                  </a:lnTo>
                  <a:lnTo>
                    <a:pt x="1830" y="226"/>
                  </a:lnTo>
                  <a:lnTo>
                    <a:pt x="1815" y="238"/>
                  </a:lnTo>
                  <a:lnTo>
                    <a:pt x="1803" y="248"/>
                  </a:lnTo>
                  <a:lnTo>
                    <a:pt x="1793" y="256"/>
                  </a:lnTo>
                  <a:lnTo>
                    <a:pt x="1778" y="271"/>
                  </a:lnTo>
                  <a:lnTo>
                    <a:pt x="1766" y="284"/>
                  </a:lnTo>
                  <a:lnTo>
                    <a:pt x="1754" y="296"/>
                  </a:lnTo>
                  <a:lnTo>
                    <a:pt x="1739" y="314"/>
                  </a:lnTo>
                  <a:lnTo>
                    <a:pt x="1727" y="328"/>
                  </a:lnTo>
                  <a:lnTo>
                    <a:pt x="1712" y="348"/>
                  </a:lnTo>
                  <a:lnTo>
                    <a:pt x="1699" y="366"/>
                  </a:lnTo>
                  <a:lnTo>
                    <a:pt x="1686" y="384"/>
                  </a:lnTo>
                  <a:lnTo>
                    <a:pt x="1671" y="407"/>
                  </a:lnTo>
                  <a:lnTo>
                    <a:pt x="1658" y="427"/>
                  </a:lnTo>
                  <a:lnTo>
                    <a:pt x="1643" y="452"/>
                  </a:lnTo>
                  <a:lnTo>
                    <a:pt x="1629" y="474"/>
                  </a:lnTo>
                  <a:lnTo>
                    <a:pt x="1614" y="501"/>
                  </a:lnTo>
                  <a:lnTo>
                    <a:pt x="1601" y="526"/>
                  </a:lnTo>
                  <a:lnTo>
                    <a:pt x="1586" y="555"/>
                  </a:lnTo>
                  <a:lnTo>
                    <a:pt x="1572" y="581"/>
                  </a:lnTo>
                  <a:lnTo>
                    <a:pt x="1557" y="612"/>
                  </a:lnTo>
                  <a:lnTo>
                    <a:pt x="1543" y="641"/>
                  </a:lnTo>
                  <a:lnTo>
                    <a:pt x="1528" y="674"/>
                  </a:lnTo>
                  <a:lnTo>
                    <a:pt x="1514" y="705"/>
                  </a:lnTo>
                  <a:lnTo>
                    <a:pt x="1499" y="740"/>
                  </a:lnTo>
                  <a:lnTo>
                    <a:pt x="1484" y="774"/>
                  </a:lnTo>
                  <a:lnTo>
                    <a:pt x="1470" y="809"/>
                  </a:lnTo>
                  <a:lnTo>
                    <a:pt x="1455" y="847"/>
                  </a:lnTo>
                  <a:lnTo>
                    <a:pt x="1440" y="884"/>
                  </a:lnTo>
                  <a:lnTo>
                    <a:pt x="1425" y="922"/>
                  </a:lnTo>
                  <a:lnTo>
                    <a:pt x="1411" y="961"/>
                  </a:lnTo>
                  <a:lnTo>
                    <a:pt x="1396" y="1001"/>
                  </a:lnTo>
                  <a:lnTo>
                    <a:pt x="1381" y="1044"/>
                  </a:lnTo>
                  <a:lnTo>
                    <a:pt x="1366" y="1086"/>
                  </a:lnTo>
                  <a:lnTo>
                    <a:pt x="1352" y="1130"/>
                  </a:lnTo>
                  <a:lnTo>
                    <a:pt x="1337" y="1175"/>
                  </a:lnTo>
                  <a:lnTo>
                    <a:pt x="1322" y="1219"/>
                  </a:lnTo>
                  <a:lnTo>
                    <a:pt x="1307" y="1265"/>
                  </a:lnTo>
                  <a:lnTo>
                    <a:pt x="1292" y="1315"/>
                  </a:lnTo>
                  <a:lnTo>
                    <a:pt x="1276" y="1360"/>
                  </a:lnTo>
                  <a:lnTo>
                    <a:pt x="1261" y="1410"/>
                  </a:lnTo>
                  <a:lnTo>
                    <a:pt x="1247" y="1459"/>
                  </a:lnTo>
                  <a:lnTo>
                    <a:pt x="1232" y="1511"/>
                  </a:lnTo>
                  <a:lnTo>
                    <a:pt x="1217" y="1563"/>
                  </a:lnTo>
                  <a:lnTo>
                    <a:pt x="1202" y="1615"/>
                  </a:lnTo>
                  <a:lnTo>
                    <a:pt x="1187" y="1669"/>
                  </a:lnTo>
                  <a:lnTo>
                    <a:pt x="1172" y="1723"/>
                  </a:lnTo>
                  <a:lnTo>
                    <a:pt x="1157" y="1779"/>
                  </a:lnTo>
                  <a:lnTo>
                    <a:pt x="1142" y="1835"/>
                  </a:lnTo>
                  <a:lnTo>
                    <a:pt x="1127" y="1893"/>
                  </a:lnTo>
                  <a:lnTo>
                    <a:pt x="1113" y="1950"/>
                  </a:lnTo>
                  <a:lnTo>
                    <a:pt x="1098" y="2009"/>
                  </a:lnTo>
                  <a:lnTo>
                    <a:pt x="1083" y="2068"/>
                  </a:lnTo>
                  <a:lnTo>
                    <a:pt x="1068" y="2129"/>
                  </a:lnTo>
                  <a:lnTo>
                    <a:pt x="1053" y="2191"/>
                  </a:lnTo>
                  <a:lnTo>
                    <a:pt x="1038" y="2252"/>
                  </a:lnTo>
                  <a:lnTo>
                    <a:pt x="1023" y="2316"/>
                  </a:lnTo>
                  <a:lnTo>
                    <a:pt x="1008" y="2380"/>
                  </a:lnTo>
                  <a:lnTo>
                    <a:pt x="993" y="2445"/>
                  </a:lnTo>
                  <a:lnTo>
                    <a:pt x="978" y="2511"/>
                  </a:lnTo>
                  <a:lnTo>
                    <a:pt x="963" y="2576"/>
                  </a:lnTo>
                  <a:lnTo>
                    <a:pt x="948" y="2644"/>
                  </a:lnTo>
                  <a:lnTo>
                    <a:pt x="933" y="2712"/>
                  </a:lnTo>
                  <a:lnTo>
                    <a:pt x="918" y="2781"/>
                  </a:lnTo>
                  <a:lnTo>
                    <a:pt x="903" y="2849"/>
                  </a:lnTo>
                  <a:lnTo>
                    <a:pt x="888" y="2920"/>
                  </a:lnTo>
                  <a:lnTo>
                    <a:pt x="873" y="2991"/>
                  </a:lnTo>
                  <a:lnTo>
                    <a:pt x="859" y="3063"/>
                  </a:lnTo>
                  <a:lnTo>
                    <a:pt x="844" y="3136"/>
                  </a:lnTo>
                  <a:lnTo>
                    <a:pt x="829" y="3209"/>
                  </a:lnTo>
                  <a:lnTo>
                    <a:pt x="814" y="3282"/>
                  </a:lnTo>
                  <a:lnTo>
                    <a:pt x="799" y="3357"/>
                  </a:lnTo>
                  <a:lnTo>
                    <a:pt x="784" y="3433"/>
                  </a:lnTo>
                  <a:lnTo>
                    <a:pt x="769" y="3509"/>
                  </a:lnTo>
                  <a:lnTo>
                    <a:pt x="754" y="3586"/>
                  </a:lnTo>
                  <a:lnTo>
                    <a:pt x="739" y="3664"/>
                  </a:lnTo>
                  <a:lnTo>
                    <a:pt x="724" y="3741"/>
                  </a:lnTo>
                  <a:lnTo>
                    <a:pt x="709" y="3820"/>
                  </a:lnTo>
                  <a:lnTo>
                    <a:pt x="694" y="3900"/>
                  </a:lnTo>
                  <a:lnTo>
                    <a:pt x="679" y="3980"/>
                  </a:lnTo>
                  <a:lnTo>
                    <a:pt x="664" y="4061"/>
                  </a:lnTo>
                  <a:lnTo>
                    <a:pt x="649" y="4142"/>
                  </a:lnTo>
                  <a:lnTo>
                    <a:pt x="634" y="4225"/>
                  </a:lnTo>
                  <a:lnTo>
                    <a:pt x="619" y="4309"/>
                  </a:lnTo>
                  <a:lnTo>
                    <a:pt x="603" y="4390"/>
                  </a:lnTo>
                  <a:lnTo>
                    <a:pt x="588" y="4474"/>
                  </a:lnTo>
                  <a:lnTo>
                    <a:pt x="573" y="4559"/>
                  </a:lnTo>
                  <a:lnTo>
                    <a:pt x="558" y="4644"/>
                  </a:lnTo>
                  <a:lnTo>
                    <a:pt x="543" y="4730"/>
                  </a:lnTo>
                  <a:lnTo>
                    <a:pt x="528" y="4817"/>
                  </a:lnTo>
                  <a:lnTo>
                    <a:pt x="513" y="4904"/>
                  </a:lnTo>
                  <a:lnTo>
                    <a:pt x="498" y="4991"/>
                  </a:lnTo>
                  <a:lnTo>
                    <a:pt x="483" y="5078"/>
                  </a:lnTo>
                  <a:lnTo>
                    <a:pt x="468" y="5167"/>
                  </a:lnTo>
                  <a:lnTo>
                    <a:pt x="453" y="5256"/>
                  </a:lnTo>
                  <a:lnTo>
                    <a:pt x="438" y="5346"/>
                  </a:lnTo>
                  <a:lnTo>
                    <a:pt x="423" y="5436"/>
                  </a:lnTo>
                  <a:lnTo>
                    <a:pt x="408" y="5527"/>
                  </a:lnTo>
                  <a:lnTo>
                    <a:pt x="393" y="5618"/>
                  </a:lnTo>
                  <a:lnTo>
                    <a:pt x="378" y="5710"/>
                  </a:lnTo>
                  <a:lnTo>
                    <a:pt x="363" y="5802"/>
                  </a:lnTo>
                  <a:lnTo>
                    <a:pt x="348" y="5894"/>
                  </a:lnTo>
                  <a:lnTo>
                    <a:pt x="333" y="5987"/>
                  </a:lnTo>
                  <a:lnTo>
                    <a:pt x="318" y="6081"/>
                  </a:lnTo>
                  <a:lnTo>
                    <a:pt x="303" y="6175"/>
                  </a:lnTo>
                  <a:lnTo>
                    <a:pt x="288" y="6268"/>
                  </a:lnTo>
                  <a:lnTo>
                    <a:pt x="273" y="6363"/>
                  </a:lnTo>
                  <a:lnTo>
                    <a:pt x="258" y="6458"/>
                  </a:lnTo>
                  <a:lnTo>
                    <a:pt x="243" y="6554"/>
                  </a:lnTo>
                  <a:lnTo>
                    <a:pt x="228" y="6650"/>
                  </a:lnTo>
                  <a:lnTo>
                    <a:pt x="213" y="6746"/>
                  </a:lnTo>
                  <a:lnTo>
                    <a:pt x="198" y="6843"/>
                  </a:lnTo>
                  <a:cubicBezTo>
                    <a:pt x="190" y="6896"/>
                    <a:pt x="141" y="6931"/>
                    <a:pt x="89" y="6923"/>
                  </a:cubicBezTo>
                  <a:cubicBezTo>
                    <a:pt x="36" y="6915"/>
                    <a:pt x="0" y="6866"/>
                    <a:pt x="9" y="6814"/>
                  </a:cubicBezTo>
                  <a:close/>
                </a:path>
              </a:pathLst>
            </a:custGeom>
            <a:solidFill>
              <a:srgbClr val="5B9BD5"/>
            </a:solidFill>
            <a:ln w="25400" cap="flat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" name="Freeform 13"/>
            <p:cNvSpPr>
              <a:spLocks/>
            </p:cNvSpPr>
            <p:nvPr/>
          </p:nvSpPr>
          <p:spPr bwMode="auto">
            <a:xfrm>
              <a:off x="11135523" y="2755896"/>
              <a:ext cx="315520" cy="148881"/>
            </a:xfrm>
            <a:custGeom>
              <a:avLst/>
              <a:gdLst>
                <a:gd name="T0" fmla="*/ 311 w 10201"/>
                <a:gd name="T1" fmla="*/ 2229 h 20885"/>
                <a:gd name="T2" fmla="*/ 629 w 10201"/>
                <a:gd name="T3" fmla="*/ 1083 h 20885"/>
                <a:gd name="T4" fmla="*/ 953 w 10201"/>
                <a:gd name="T5" fmla="*/ 336 h 20885"/>
                <a:gd name="T6" fmla="*/ 1326 w 10201"/>
                <a:gd name="T7" fmla="*/ 7 h 20885"/>
                <a:gd name="T8" fmla="*/ 1740 w 10201"/>
                <a:gd name="T9" fmla="*/ 207 h 20885"/>
                <a:gd name="T10" fmla="*/ 2071 w 10201"/>
                <a:gd name="T11" fmla="*/ 851 h 20885"/>
                <a:gd name="T12" fmla="*/ 2390 w 10201"/>
                <a:gd name="T13" fmla="*/ 1895 h 20885"/>
                <a:gd name="T14" fmla="*/ 2707 w 10201"/>
                <a:gd name="T15" fmla="*/ 3310 h 20885"/>
                <a:gd name="T16" fmla="*/ 3023 w 10201"/>
                <a:gd name="T17" fmla="*/ 5036 h 20885"/>
                <a:gd name="T18" fmla="*/ 3338 w 10201"/>
                <a:gd name="T19" fmla="*/ 6998 h 20885"/>
                <a:gd name="T20" fmla="*/ 3654 w 10201"/>
                <a:gd name="T21" fmla="*/ 9109 h 20885"/>
                <a:gd name="T22" fmla="*/ 3969 w 10201"/>
                <a:gd name="T23" fmla="*/ 11277 h 20885"/>
                <a:gd name="T24" fmla="*/ 4285 w 10201"/>
                <a:gd name="T25" fmla="*/ 13407 h 20885"/>
                <a:gd name="T26" fmla="*/ 4600 w 10201"/>
                <a:gd name="T27" fmla="*/ 15406 h 20885"/>
                <a:gd name="T28" fmla="*/ 4916 w 10201"/>
                <a:gd name="T29" fmla="*/ 17184 h 20885"/>
                <a:gd name="T30" fmla="*/ 5230 w 10201"/>
                <a:gd name="T31" fmla="*/ 18665 h 20885"/>
                <a:gd name="T32" fmla="*/ 5544 w 10201"/>
                <a:gd name="T33" fmla="*/ 19779 h 20885"/>
                <a:gd name="T34" fmla="*/ 5849 w 10201"/>
                <a:gd name="T35" fmla="*/ 20469 h 20885"/>
                <a:gd name="T36" fmla="*/ 6095 w 10201"/>
                <a:gd name="T37" fmla="*/ 20692 h 20885"/>
                <a:gd name="T38" fmla="*/ 6323 w 10201"/>
                <a:gd name="T39" fmla="*/ 20541 h 20885"/>
                <a:gd name="T40" fmla="*/ 6624 w 10201"/>
                <a:gd name="T41" fmla="*/ 19934 h 20885"/>
                <a:gd name="T42" fmla="*/ 6936 w 10201"/>
                <a:gd name="T43" fmla="*/ 18892 h 20885"/>
                <a:gd name="T44" fmla="*/ 7250 w 10201"/>
                <a:gd name="T45" fmla="*/ 17473 h 20885"/>
                <a:gd name="T46" fmla="*/ 7566 w 10201"/>
                <a:gd name="T47" fmla="*/ 15742 h 20885"/>
                <a:gd name="T48" fmla="*/ 7881 w 10201"/>
                <a:gd name="T49" fmla="*/ 13777 h 20885"/>
                <a:gd name="T50" fmla="*/ 8196 w 10201"/>
                <a:gd name="T51" fmla="*/ 11663 h 20885"/>
                <a:gd name="T52" fmla="*/ 8511 w 10201"/>
                <a:gd name="T53" fmla="*/ 9495 h 20885"/>
                <a:gd name="T54" fmla="*/ 8828 w 10201"/>
                <a:gd name="T55" fmla="*/ 7366 h 20885"/>
                <a:gd name="T56" fmla="*/ 9143 w 10201"/>
                <a:gd name="T57" fmla="*/ 5372 h 20885"/>
                <a:gd name="T58" fmla="*/ 9459 w 10201"/>
                <a:gd name="T59" fmla="*/ 3598 h 20885"/>
                <a:gd name="T60" fmla="*/ 9775 w 10201"/>
                <a:gd name="T61" fmla="*/ 2123 h 20885"/>
                <a:gd name="T62" fmla="*/ 10126 w 10201"/>
                <a:gd name="T63" fmla="*/ 1544 h 20885"/>
                <a:gd name="T64" fmla="*/ 9812 w 10201"/>
                <a:gd name="T65" fmla="*/ 2825 h 20885"/>
                <a:gd name="T66" fmla="*/ 9497 w 10201"/>
                <a:gd name="T67" fmla="*/ 4444 h 20885"/>
                <a:gd name="T68" fmla="*/ 9182 w 10201"/>
                <a:gd name="T69" fmla="*/ 6329 h 20885"/>
                <a:gd name="T70" fmla="*/ 8866 w 10201"/>
                <a:gd name="T71" fmla="*/ 8396 h 20885"/>
                <a:gd name="T72" fmla="*/ 8551 w 10201"/>
                <a:gd name="T73" fmla="*/ 10555 h 20885"/>
                <a:gd name="T74" fmla="*/ 8236 w 10201"/>
                <a:gd name="T75" fmla="*/ 12711 h 20885"/>
                <a:gd name="T76" fmla="*/ 7920 w 10201"/>
                <a:gd name="T77" fmla="*/ 14767 h 20885"/>
                <a:gd name="T78" fmla="*/ 7605 w 10201"/>
                <a:gd name="T79" fmla="*/ 16635 h 20885"/>
                <a:gd name="T80" fmla="*/ 7288 w 10201"/>
                <a:gd name="T81" fmla="*/ 18233 h 20885"/>
                <a:gd name="T82" fmla="*/ 6971 w 10201"/>
                <a:gd name="T83" fmla="*/ 19494 h 20885"/>
                <a:gd name="T84" fmla="*/ 6649 w 10201"/>
                <a:gd name="T85" fmla="*/ 20366 h 20885"/>
                <a:gd name="T86" fmla="*/ 6298 w 10201"/>
                <a:gd name="T87" fmla="*/ 20829 h 20885"/>
                <a:gd name="T88" fmla="*/ 5870 w 10201"/>
                <a:gd name="T89" fmla="*/ 20789 h 20885"/>
                <a:gd name="T90" fmla="*/ 5530 w 10201"/>
                <a:gd name="T91" fmla="*/ 20274 h 20885"/>
                <a:gd name="T92" fmla="*/ 5209 w 10201"/>
                <a:gd name="T93" fmla="*/ 19350 h 20885"/>
                <a:gd name="T94" fmla="*/ 4893 w 10201"/>
                <a:gd name="T95" fmla="*/ 18042 h 20885"/>
                <a:gd name="T96" fmla="*/ 4576 w 10201"/>
                <a:gd name="T97" fmla="*/ 16404 h 20885"/>
                <a:gd name="T98" fmla="*/ 4261 w 10201"/>
                <a:gd name="T99" fmla="*/ 14506 h 20885"/>
                <a:gd name="T100" fmla="*/ 3944 w 10201"/>
                <a:gd name="T101" fmla="*/ 12431 h 20885"/>
                <a:gd name="T102" fmla="*/ 3629 w 10201"/>
                <a:gd name="T103" fmla="*/ 10270 h 20885"/>
                <a:gd name="T104" fmla="*/ 3315 w 10201"/>
                <a:gd name="T105" fmla="*/ 8119 h 20885"/>
                <a:gd name="T106" fmla="*/ 2999 w 10201"/>
                <a:gd name="T107" fmla="*/ 6070 h 20885"/>
                <a:gd name="T108" fmla="*/ 2684 w 10201"/>
                <a:gd name="T109" fmla="*/ 4215 h 20885"/>
                <a:gd name="T110" fmla="*/ 2369 w 10201"/>
                <a:gd name="T111" fmla="*/ 2636 h 20885"/>
                <a:gd name="T112" fmla="*/ 2056 w 10201"/>
                <a:gd name="T113" fmla="*/ 1405 h 20885"/>
                <a:gd name="T114" fmla="*/ 1746 w 10201"/>
                <a:gd name="T115" fmla="*/ 581 h 20885"/>
                <a:gd name="T116" fmla="*/ 1471 w 10201"/>
                <a:gd name="T117" fmla="*/ 216 h 20885"/>
                <a:gd name="T118" fmla="*/ 1266 w 10201"/>
                <a:gd name="T119" fmla="*/ 250 h 20885"/>
                <a:gd name="T120" fmla="*/ 974 w 10201"/>
                <a:gd name="T121" fmla="*/ 716 h 20885"/>
                <a:gd name="T122" fmla="*/ 662 w 10201"/>
                <a:gd name="T123" fmla="*/ 1632 h 20885"/>
                <a:gd name="T124" fmla="*/ 348 w 10201"/>
                <a:gd name="T125" fmla="*/ 2942 h 20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01" h="20885">
                  <a:moveTo>
                    <a:pt x="10" y="3651"/>
                  </a:moveTo>
                  <a:lnTo>
                    <a:pt x="25" y="3574"/>
                  </a:lnTo>
                  <a:lnTo>
                    <a:pt x="40" y="3496"/>
                  </a:lnTo>
                  <a:lnTo>
                    <a:pt x="55" y="3420"/>
                  </a:lnTo>
                  <a:lnTo>
                    <a:pt x="70" y="3344"/>
                  </a:lnTo>
                  <a:lnTo>
                    <a:pt x="85" y="3269"/>
                  </a:lnTo>
                  <a:lnTo>
                    <a:pt x="100" y="3194"/>
                  </a:lnTo>
                  <a:lnTo>
                    <a:pt x="115" y="3120"/>
                  </a:lnTo>
                  <a:lnTo>
                    <a:pt x="130" y="3047"/>
                  </a:lnTo>
                  <a:lnTo>
                    <a:pt x="145" y="2975"/>
                  </a:lnTo>
                  <a:lnTo>
                    <a:pt x="160" y="2903"/>
                  </a:lnTo>
                  <a:lnTo>
                    <a:pt x="176" y="2832"/>
                  </a:lnTo>
                  <a:lnTo>
                    <a:pt x="191" y="2762"/>
                  </a:lnTo>
                  <a:lnTo>
                    <a:pt x="206" y="2693"/>
                  </a:lnTo>
                  <a:lnTo>
                    <a:pt x="221" y="2624"/>
                  </a:lnTo>
                  <a:lnTo>
                    <a:pt x="236" y="2556"/>
                  </a:lnTo>
                  <a:lnTo>
                    <a:pt x="251" y="2489"/>
                  </a:lnTo>
                  <a:lnTo>
                    <a:pt x="266" y="2423"/>
                  </a:lnTo>
                  <a:lnTo>
                    <a:pt x="281" y="2357"/>
                  </a:lnTo>
                  <a:lnTo>
                    <a:pt x="296" y="2293"/>
                  </a:lnTo>
                  <a:lnTo>
                    <a:pt x="311" y="2229"/>
                  </a:lnTo>
                  <a:lnTo>
                    <a:pt x="326" y="2166"/>
                  </a:lnTo>
                  <a:lnTo>
                    <a:pt x="341" y="2104"/>
                  </a:lnTo>
                  <a:lnTo>
                    <a:pt x="356" y="2043"/>
                  </a:lnTo>
                  <a:lnTo>
                    <a:pt x="371" y="1982"/>
                  </a:lnTo>
                  <a:lnTo>
                    <a:pt x="386" y="1922"/>
                  </a:lnTo>
                  <a:lnTo>
                    <a:pt x="401" y="1863"/>
                  </a:lnTo>
                  <a:lnTo>
                    <a:pt x="417" y="1804"/>
                  </a:lnTo>
                  <a:lnTo>
                    <a:pt x="432" y="1748"/>
                  </a:lnTo>
                  <a:lnTo>
                    <a:pt x="447" y="1691"/>
                  </a:lnTo>
                  <a:lnTo>
                    <a:pt x="462" y="1635"/>
                  </a:lnTo>
                  <a:lnTo>
                    <a:pt x="477" y="1581"/>
                  </a:lnTo>
                  <a:lnTo>
                    <a:pt x="492" y="1527"/>
                  </a:lnTo>
                  <a:lnTo>
                    <a:pt x="507" y="1474"/>
                  </a:lnTo>
                  <a:lnTo>
                    <a:pt x="522" y="1422"/>
                  </a:lnTo>
                  <a:lnTo>
                    <a:pt x="537" y="1371"/>
                  </a:lnTo>
                  <a:lnTo>
                    <a:pt x="553" y="1321"/>
                  </a:lnTo>
                  <a:lnTo>
                    <a:pt x="568" y="1271"/>
                  </a:lnTo>
                  <a:lnTo>
                    <a:pt x="583" y="1223"/>
                  </a:lnTo>
                  <a:lnTo>
                    <a:pt x="600" y="1174"/>
                  </a:lnTo>
                  <a:lnTo>
                    <a:pt x="614" y="1129"/>
                  </a:lnTo>
                  <a:lnTo>
                    <a:pt x="629" y="1083"/>
                  </a:lnTo>
                  <a:lnTo>
                    <a:pt x="645" y="1038"/>
                  </a:lnTo>
                  <a:lnTo>
                    <a:pt x="660" y="994"/>
                  </a:lnTo>
                  <a:lnTo>
                    <a:pt x="675" y="951"/>
                  </a:lnTo>
                  <a:lnTo>
                    <a:pt x="690" y="909"/>
                  </a:lnTo>
                  <a:lnTo>
                    <a:pt x="706" y="868"/>
                  </a:lnTo>
                  <a:lnTo>
                    <a:pt x="721" y="828"/>
                  </a:lnTo>
                  <a:lnTo>
                    <a:pt x="736" y="788"/>
                  </a:lnTo>
                  <a:lnTo>
                    <a:pt x="751" y="750"/>
                  </a:lnTo>
                  <a:lnTo>
                    <a:pt x="767" y="712"/>
                  </a:lnTo>
                  <a:lnTo>
                    <a:pt x="782" y="676"/>
                  </a:lnTo>
                  <a:lnTo>
                    <a:pt x="797" y="641"/>
                  </a:lnTo>
                  <a:lnTo>
                    <a:pt x="813" y="606"/>
                  </a:lnTo>
                  <a:lnTo>
                    <a:pt x="829" y="572"/>
                  </a:lnTo>
                  <a:lnTo>
                    <a:pt x="844" y="540"/>
                  </a:lnTo>
                  <a:lnTo>
                    <a:pt x="859" y="508"/>
                  </a:lnTo>
                  <a:lnTo>
                    <a:pt x="875" y="477"/>
                  </a:lnTo>
                  <a:lnTo>
                    <a:pt x="890" y="446"/>
                  </a:lnTo>
                  <a:lnTo>
                    <a:pt x="907" y="417"/>
                  </a:lnTo>
                  <a:lnTo>
                    <a:pt x="922" y="390"/>
                  </a:lnTo>
                  <a:lnTo>
                    <a:pt x="937" y="362"/>
                  </a:lnTo>
                  <a:lnTo>
                    <a:pt x="953" y="336"/>
                  </a:lnTo>
                  <a:lnTo>
                    <a:pt x="969" y="311"/>
                  </a:lnTo>
                  <a:lnTo>
                    <a:pt x="985" y="286"/>
                  </a:lnTo>
                  <a:lnTo>
                    <a:pt x="1002" y="262"/>
                  </a:lnTo>
                  <a:lnTo>
                    <a:pt x="1017" y="241"/>
                  </a:lnTo>
                  <a:lnTo>
                    <a:pt x="1034" y="219"/>
                  </a:lnTo>
                  <a:lnTo>
                    <a:pt x="1050" y="198"/>
                  </a:lnTo>
                  <a:lnTo>
                    <a:pt x="1068" y="177"/>
                  </a:lnTo>
                  <a:lnTo>
                    <a:pt x="1083" y="160"/>
                  </a:lnTo>
                  <a:lnTo>
                    <a:pt x="1100" y="142"/>
                  </a:lnTo>
                  <a:lnTo>
                    <a:pt x="1120" y="123"/>
                  </a:lnTo>
                  <a:lnTo>
                    <a:pt x="1135" y="109"/>
                  </a:lnTo>
                  <a:lnTo>
                    <a:pt x="1153" y="94"/>
                  </a:lnTo>
                  <a:lnTo>
                    <a:pt x="1174" y="78"/>
                  </a:lnTo>
                  <a:lnTo>
                    <a:pt x="1189" y="67"/>
                  </a:lnTo>
                  <a:lnTo>
                    <a:pt x="1211" y="53"/>
                  </a:lnTo>
                  <a:lnTo>
                    <a:pt x="1226" y="44"/>
                  </a:lnTo>
                  <a:lnTo>
                    <a:pt x="1250" y="32"/>
                  </a:lnTo>
                  <a:lnTo>
                    <a:pt x="1265" y="25"/>
                  </a:lnTo>
                  <a:lnTo>
                    <a:pt x="1290" y="16"/>
                  </a:lnTo>
                  <a:lnTo>
                    <a:pt x="1311" y="11"/>
                  </a:lnTo>
                  <a:lnTo>
                    <a:pt x="1326" y="7"/>
                  </a:lnTo>
                  <a:lnTo>
                    <a:pt x="1355" y="2"/>
                  </a:lnTo>
                  <a:lnTo>
                    <a:pt x="1375" y="1"/>
                  </a:lnTo>
                  <a:lnTo>
                    <a:pt x="1396" y="0"/>
                  </a:lnTo>
                  <a:lnTo>
                    <a:pt x="1411" y="0"/>
                  </a:lnTo>
                  <a:lnTo>
                    <a:pt x="1439" y="3"/>
                  </a:lnTo>
                  <a:lnTo>
                    <a:pt x="1460" y="7"/>
                  </a:lnTo>
                  <a:lnTo>
                    <a:pt x="1481" y="13"/>
                  </a:lnTo>
                  <a:lnTo>
                    <a:pt x="1502" y="19"/>
                  </a:lnTo>
                  <a:lnTo>
                    <a:pt x="1522" y="27"/>
                  </a:lnTo>
                  <a:lnTo>
                    <a:pt x="1542" y="36"/>
                  </a:lnTo>
                  <a:lnTo>
                    <a:pt x="1562" y="47"/>
                  </a:lnTo>
                  <a:lnTo>
                    <a:pt x="1581" y="58"/>
                  </a:lnTo>
                  <a:lnTo>
                    <a:pt x="1600" y="71"/>
                  </a:lnTo>
                  <a:lnTo>
                    <a:pt x="1618" y="84"/>
                  </a:lnTo>
                  <a:lnTo>
                    <a:pt x="1636" y="99"/>
                  </a:lnTo>
                  <a:lnTo>
                    <a:pt x="1657" y="117"/>
                  </a:lnTo>
                  <a:lnTo>
                    <a:pt x="1672" y="131"/>
                  </a:lnTo>
                  <a:lnTo>
                    <a:pt x="1689" y="149"/>
                  </a:lnTo>
                  <a:lnTo>
                    <a:pt x="1707" y="167"/>
                  </a:lnTo>
                  <a:lnTo>
                    <a:pt x="1725" y="189"/>
                  </a:lnTo>
                  <a:lnTo>
                    <a:pt x="1740" y="207"/>
                  </a:lnTo>
                  <a:lnTo>
                    <a:pt x="1757" y="228"/>
                  </a:lnTo>
                  <a:lnTo>
                    <a:pt x="1775" y="253"/>
                  </a:lnTo>
                  <a:lnTo>
                    <a:pt x="1790" y="274"/>
                  </a:lnTo>
                  <a:lnTo>
                    <a:pt x="1806" y="297"/>
                  </a:lnTo>
                  <a:lnTo>
                    <a:pt x="1823" y="325"/>
                  </a:lnTo>
                  <a:lnTo>
                    <a:pt x="1838" y="349"/>
                  </a:lnTo>
                  <a:lnTo>
                    <a:pt x="1854" y="375"/>
                  </a:lnTo>
                  <a:lnTo>
                    <a:pt x="1870" y="405"/>
                  </a:lnTo>
                  <a:lnTo>
                    <a:pt x="1885" y="432"/>
                  </a:lnTo>
                  <a:lnTo>
                    <a:pt x="1902" y="463"/>
                  </a:lnTo>
                  <a:lnTo>
                    <a:pt x="1917" y="492"/>
                  </a:lnTo>
                  <a:lnTo>
                    <a:pt x="1932" y="524"/>
                  </a:lnTo>
                  <a:lnTo>
                    <a:pt x="1948" y="558"/>
                  </a:lnTo>
                  <a:lnTo>
                    <a:pt x="1963" y="590"/>
                  </a:lnTo>
                  <a:lnTo>
                    <a:pt x="1979" y="624"/>
                  </a:lnTo>
                  <a:lnTo>
                    <a:pt x="1995" y="661"/>
                  </a:lnTo>
                  <a:lnTo>
                    <a:pt x="2010" y="696"/>
                  </a:lnTo>
                  <a:lnTo>
                    <a:pt x="2025" y="733"/>
                  </a:lnTo>
                  <a:lnTo>
                    <a:pt x="2040" y="770"/>
                  </a:lnTo>
                  <a:lnTo>
                    <a:pt x="2056" y="809"/>
                  </a:lnTo>
                  <a:lnTo>
                    <a:pt x="2071" y="851"/>
                  </a:lnTo>
                  <a:lnTo>
                    <a:pt x="2086" y="891"/>
                  </a:lnTo>
                  <a:lnTo>
                    <a:pt x="2102" y="932"/>
                  </a:lnTo>
                  <a:lnTo>
                    <a:pt x="2117" y="975"/>
                  </a:lnTo>
                  <a:lnTo>
                    <a:pt x="2132" y="1017"/>
                  </a:lnTo>
                  <a:lnTo>
                    <a:pt x="2148" y="1062"/>
                  </a:lnTo>
                  <a:lnTo>
                    <a:pt x="2164" y="1108"/>
                  </a:lnTo>
                  <a:lnTo>
                    <a:pt x="2179" y="1155"/>
                  </a:lnTo>
                  <a:lnTo>
                    <a:pt x="2194" y="1202"/>
                  </a:lnTo>
                  <a:lnTo>
                    <a:pt x="2209" y="1249"/>
                  </a:lnTo>
                  <a:lnTo>
                    <a:pt x="2224" y="1299"/>
                  </a:lnTo>
                  <a:lnTo>
                    <a:pt x="2239" y="1348"/>
                  </a:lnTo>
                  <a:lnTo>
                    <a:pt x="2254" y="1399"/>
                  </a:lnTo>
                  <a:lnTo>
                    <a:pt x="2270" y="1452"/>
                  </a:lnTo>
                  <a:lnTo>
                    <a:pt x="2285" y="1504"/>
                  </a:lnTo>
                  <a:lnTo>
                    <a:pt x="2300" y="1557"/>
                  </a:lnTo>
                  <a:lnTo>
                    <a:pt x="2315" y="1612"/>
                  </a:lnTo>
                  <a:lnTo>
                    <a:pt x="2330" y="1666"/>
                  </a:lnTo>
                  <a:lnTo>
                    <a:pt x="2345" y="1723"/>
                  </a:lnTo>
                  <a:lnTo>
                    <a:pt x="2360" y="1780"/>
                  </a:lnTo>
                  <a:lnTo>
                    <a:pt x="2375" y="1837"/>
                  </a:lnTo>
                  <a:lnTo>
                    <a:pt x="2390" y="1895"/>
                  </a:lnTo>
                  <a:lnTo>
                    <a:pt x="2406" y="1955"/>
                  </a:lnTo>
                  <a:lnTo>
                    <a:pt x="2421" y="2015"/>
                  </a:lnTo>
                  <a:lnTo>
                    <a:pt x="2436" y="2077"/>
                  </a:lnTo>
                  <a:lnTo>
                    <a:pt x="2451" y="2139"/>
                  </a:lnTo>
                  <a:lnTo>
                    <a:pt x="2466" y="2201"/>
                  </a:lnTo>
                  <a:lnTo>
                    <a:pt x="2481" y="2264"/>
                  </a:lnTo>
                  <a:lnTo>
                    <a:pt x="2496" y="2329"/>
                  </a:lnTo>
                  <a:lnTo>
                    <a:pt x="2511" y="2394"/>
                  </a:lnTo>
                  <a:lnTo>
                    <a:pt x="2526" y="2460"/>
                  </a:lnTo>
                  <a:lnTo>
                    <a:pt x="2541" y="2526"/>
                  </a:lnTo>
                  <a:lnTo>
                    <a:pt x="2556" y="2595"/>
                  </a:lnTo>
                  <a:lnTo>
                    <a:pt x="2571" y="2663"/>
                  </a:lnTo>
                  <a:lnTo>
                    <a:pt x="2586" y="2732"/>
                  </a:lnTo>
                  <a:lnTo>
                    <a:pt x="2601" y="2801"/>
                  </a:lnTo>
                  <a:lnTo>
                    <a:pt x="2616" y="2873"/>
                  </a:lnTo>
                  <a:lnTo>
                    <a:pt x="2631" y="2944"/>
                  </a:lnTo>
                  <a:lnTo>
                    <a:pt x="2646" y="3016"/>
                  </a:lnTo>
                  <a:lnTo>
                    <a:pt x="2661" y="3088"/>
                  </a:lnTo>
                  <a:lnTo>
                    <a:pt x="2677" y="3162"/>
                  </a:lnTo>
                  <a:lnTo>
                    <a:pt x="2692" y="3236"/>
                  </a:lnTo>
                  <a:lnTo>
                    <a:pt x="2707" y="3310"/>
                  </a:lnTo>
                  <a:lnTo>
                    <a:pt x="2722" y="3387"/>
                  </a:lnTo>
                  <a:lnTo>
                    <a:pt x="2737" y="3463"/>
                  </a:lnTo>
                  <a:lnTo>
                    <a:pt x="2752" y="3540"/>
                  </a:lnTo>
                  <a:lnTo>
                    <a:pt x="2767" y="3618"/>
                  </a:lnTo>
                  <a:lnTo>
                    <a:pt x="2782" y="3696"/>
                  </a:lnTo>
                  <a:lnTo>
                    <a:pt x="2797" y="3776"/>
                  </a:lnTo>
                  <a:lnTo>
                    <a:pt x="2813" y="3853"/>
                  </a:lnTo>
                  <a:lnTo>
                    <a:pt x="2828" y="3936"/>
                  </a:lnTo>
                  <a:lnTo>
                    <a:pt x="2843" y="4017"/>
                  </a:lnTo>
                  <a:lnTo>
                    <a:pt x="2858" y="4098"/>
                  </a:lnTo>
                  <a:lnTo>
                    <a:pt x="2873" y="4180"/>
                  </a:lnTo>
                  <a:lnTo>
                    <a:pt x="2888" y="4263"/>
                  </a:lnTo>
                  <a:lnTo>
                    <a:pt x="2903" y="4346"/>
                  </a:lnTo>
                  <a:lnTo>
                    <a:pt x="2918" y="4432"/>
                  </a:lnTo>
                  <a:lnTo>
                    <a:pt x="2933" y="4516"/>
                  </a:lnTo>
                  <a:lnTo>
                    <a:pt x="2948" y="4601"/>
                  </a:lnTo>
                  <a:lnTo>
                    <a:pt x="2963" y="4687"/>
                  </a:lnTo>
                  <a:lnTo>
                    <a:pt x="2978" y="4774"/>
                  </a:lnTo>
                  <a:lnTo>
                    <a:pt x="2993" y="4860"/>
                  </a:lnTo>
                  <a:lnTo>
                    <a:pt x="3008" y="4948"/>
                  </a:lnTo>
                  <a:lnTo>
                    <a:pt x="3023" y="5036"/>
                  </a:lnTo>
                  <a:lnTo>
                    <a:pt x="3038" y="5126"/>
                  </a:lnTo>
                  <a:lnTo>
                    <a:pt x="3053" y="5215"/>
                  </a:lnTo>
                  <a:lnTo>
                    <a:pt x="3068" y="5304"/>
                  </a:lnTo>
                  <a:lnTo>
                    <a:pt x="3083" y="5395"/>
                  </a:lnTo>
                  <a:lnTo>
                    <a:pt x="3098" y="5485"/>
                  </a:lnTo>
                  <a:lnTo>
                    <a:pt x="3113" y="5576"/>
                  </a:lnTo>
                  <a:lnTo>
                    <a:pt x="3128" y="5668"/>
                  </a:lnTo>
                  <a:lnTo>
                    <a:pt x="3143" y="5760"/>
                  </a:lnTo>
                  <a:lnTo>
                    <a:pt x="3158" y="5853"/>
                  </a:lnTo>
                  <a:lnTo>
                    <a:pt x="3173" y="5946"/>
                  </a:lnTo>
                  <a:lnTo>
                    <a:pt x="3188" y="6039"/>
                  </a:lnTo>
                  <a:lnTo>
                    <a:pt x="3203" y="6133"/>
                  </a:lnTo>
                  <a:lnTo>
                    <a:pt x="3218" y="6227"/>
                  </a:lnTo>
                  <a:lnTo>
                    <a:pt x="3233" y="6322"/>
                  </a:lnTo>
                  <a:lnTo>
                    <a:pt x="3248" y="6417"/>
                  </a:lnTo>
                  <a:lnTo>
                    <a:pt x="3263" y="6514"/>
                  </a:lnTo>
                  <a:lnTo>
                    <a:pt x="3278" y="6610"/>
                  </a:lnTo>
                  <a:lnTo>
                    <a:pt x="3293" y="6706"/>
                  </a:lnTo>
                  <a:lnTo>
                    <a:pt x="3308" y="6803"/>
                  </a:lnTo>
                  <a:lnTo>
                    <a:pt x="3323" y="6900"/>
                  </a:lnTo>
                  <a:lnTo>
                    <a:pt x="3338" y="6998"/>
                  </a:lnTo>
                  <a:lnTo>
                    <a:pt x="3353" y="7095"/>
                  </a:lnTo>
                  <a:lnTo>
                    <a:pt x="3368" y="7193"/>
                  </a:lnTo>
                  <a:lnTo>
                    <a:pt x="3383" y="7292"/>
                  </a:lnTo>
                  <a:lnTo>
                    <a:pt x="3398" y="7391"/>
                  </a:lnTo>
                  <a:lnTo>
                    <a:pt x="3413" y="7490"/>
                  </a:lnTo>
                  <a:lnTo>
                    <a:pt x="3428" y="7589"/>
                  </a:lnTo>
                  <a:lnTo>
                    <a:pt x="3443" y="7689"/>
                  </a:lnTo>
                  <a:lnTo>
                    <a:pt x="3458" y="7789"/>
                  </a:lnTo>
                  <a:lnTo>
                    <a:pt x="3473" y="7889"/>
                  </a:lnTo>
                  <a:lnTo>
                    <a:pt x="3489" y="7988"/>
                  </a:lnTo>
                  <a:lnTo>
                    <a:pt x="3504" y="8090"/>
                  </a:lnTo>
                  <a:lnTo>
                    <a:pt x="3519" y="8191"/>
                  </a:lnTo>
                  <a:lnTo>
                    <a:pt x="3534" y="8292"/>
                  </a:lnTo>
                  <a:lnTo>
                    <a:pt x="3549" y="8393"/>
                  </a:lnTo>
                  <a:lnTo>
                    <a:pt x="3564" y="8496"/>
                  </a:lnTo>
                  <a:lnTo>
                    <a:pt x="3579" y="8598"/>
                  </a:lnTo>
                  <a:lnTo>
                    <a:pt x="3594" y="8698"/>
                  </a:lnTo>
                  <a:lnTo>
                    <a:pt x="3609" y="8802"/>
                  </a:lnTo>
                  <a:lnTo>
                    <a:pt x="3624" y="8904"/>
                  </a:lnTo>
                  <a:lnTo>
                    <a:pt x="3639" y="9006"/>
                  </a:lnTo>
                  <a:lnTo>
                    <a:pt x="3654" y="9109"/>
                  </a:lnTo>
                  <a:lnTo>
                    <a:pt x="3669" y="9211"/>
                  </a:lnTo>
                  <a:lnTo>
                    <a:pt x="3684" y="9314"/>
                  </a:lnTo>
                  <a:lnTo>
                    <a:pt x="3699" y="9417"/>
                  </a:lnTo>
                  <a:lnTo>
                    <a:pt x="3714" y="9520"/>
                  </a:lnTo>
                  <a:lnTo>
                    <a:pt x="3729" y="9623"/>
                  </a:lnTo>
                  <a:lnTo>
                    <a:pt x="3744" y="9726"/>
                  </a:lnTo>
                  <a:lnTo>
                    <a:pt x="3759" y="9830"/>
                  </a:lnTo>
                  <a:lnTo>
                    <a:pt x="3774" y="9933"/>
                  </a:lnTo>
                  <a:lnTo>
                    <a:pt x="3789" y="10036"/>
                  </a:lnTo>
                  <a:lnTo>
                    <a:pt x="3804" y="10140"/>
                  </a:lnTo>
                  <a:lnTo>
                    <a:pt x="3819" y="10243"/>
                  </a:lnTo>
                  <a:lnTo>
                    <a:pt x="3834" y="10347"/>
                  </a:lnTo>
                  <a:lnTo>
                    <a:pt x="3849" y="10450"/>
                  </a:lnTo>
                  <a:lnTo>
                    <a:pt x="3864" y="10554"/>
                  </a:lnTo>
                  <a:lnTo>
                    <a:pt x="3879" y="10657"/>
                  </a:lnTo>
                  <a:lnTo>
                    <a:pt x="3894" y="10761"/>
                  </a:lnTo>
                  <a:lnTo>
                    <a:pt x="3909" y="10864"/>
                  </a:lnTo>
                  <a:lnTo>
                    <a:pt x="3924" y="10967"/>
                  </a:lnTo>
                  <a:lnTo>
                    <a:pt x="3939" y="11071"/>
                  </a:lnTo>
                  <a:lnTo>
                    <a:pt x="3954" y="11174"/>
                  </a:lnTo>
                  <a:lnTo>
                    <a:pt x="3969" y="11277"/>
                  </a:lnTo>
                  <a:lnTo>
                    <a:pt x="3984" y="11380"/>
                  </a:lnTo>
                  <a:lnTo>
                    <a:pt x="3999" y="11483"/>
                  </a:lnTo>
                  <a:lnTo>
                    <a:pt x="4014" y="11586"/>
                  </a:lnTo>
                  <a:lnTo>
                    <a:pt x="4029" y="11689"/>
                  </a:lnTo>
                  <a:lnTo>
                    <a:pt x="4044" y="11791"/>
                  </a:lnTo>
                  <a:lnTo>
                    <a:pt x="4059" y="11894"/>
                  </a:lnTo>
                  <a:lnTo>
                    <a:pt x="4074" y="11996"/>
                  </a:lnTo>
                  <a:lnTo>
                    <a:pt x="4089" y="12098"/>
                  </a:lnTo>
                  <a:lnTo>
                    <a:pt x="4104" y="12200"/>
                  </a:lnTo>
                  <a:lnTo>
                    <a:pt x="4119" y="12302"/>
                  </a:lnTo>
                  <a:lnTo>
                    <a:pt x="4134" y="12404"/>
                  </a:lnTo>
                  <a:lnTo>
                    <a:pt x="4149" y="12504"/>
                  </a:lnTo>
                  <a:lnTo>
                    <a:pt x="4165" y="12606"/>
                  </a:lnTo>
                  <a:lnTo>
                    <a:pt x="4180" y="12707"/>
                  </a:lnTo>
                  <a:lnTo>
                    <a:pt x="4195" y="12807"/>
                  </a:lnTo>
                  <a:lnTo>
                    <a:pt x="4210" y="12908"/>
                  </a:lnTo>
                  <a:lnTo>
                    <a:pt x="4225" y="13008"/>
                  </a:lnTo>
                  <a:lnTo>
                    <a:pt x="4240" y="13108"/>
                  </a:lnTo>
                  <a:lnTo>
                    <a:pt x="4255" y="13208"/>
                  </a:lnTo>
                  <a:lnTo>
                    <a:pt x="4270" y="13308"/>
                  </a:lnTo>
                  <a:lnTo>
                    <a:pt x="4285" y="13407"/>
                  </a:lnTo>
                  <a:lnTo>
                    <a:pt x="4300" y="13506"/>
                  </a:lnTo>
                  <a:lnTo>
                    <a:pt x="4315" y="13605"/>
                  </a:lnTo>
                  <a:lnTo>
                    <a:pt x="4330" y="13703"/>
                  </a:lnTo>
                  <a:lnTo>
                    <a:pt x="4345" y="13801"/>
                  </a:lnTo>
                  <a:lnTo>
                    <a:pt x="4360" y="13898"/>
                  </a:lnTo>
                  <a:lnTo>
                    <a:pt x="4375" y="13996"/>
                  </a:lnTo>
                  <a:lnTo>
                    <a:pt x="4390" y="14093"/>
                  </a:lnTo>
                  <a:lnTo>
                    <a:pt x="4405" y="14189"/>
                  </a:lnTo>
                  <a:lnTo>
                    <a:pt x="4420" y="14285"/>
                  </a:lnTo>
                  <a:lnTo>
                    <a:pt x="4435" y="14381"/>
                  </a:lnTo>
                  <a:lnTo>
                    <a:pt x="4450" y="14477"/>
                  </a:lnTo>
                  <a:lnTo>
                    <a:pt x="4465" y="14571"/>
                  </a:lnTo>
                  <a:lnTo>
                    <a:pt x="4480" y="14665"/>
                  </a:lnTo>
                  <a:lnTo>
                    <a:pt x="4495" y="14760"/>
                  </a:lnTo>
                  <a:lnTo>
                    <a:pt x="4510" y="14853"/>
                  </a:lnTo>
                  <a:lnTo>
                    <a:pt x="4525" y="14947"/>
                  </a:lnTo>
                  <a:lnTo>
                    <a:pt x="4540" y="15039"/>
                  </a:lnTo>
                  <a:lnTo>
                    <a:pt x="4555" y="15132"/>
                  </a:lnTo>
                  <a:lnTo>
                    <a:pt x="4570" y="15224"/>
                  </a:lnTo>
                  <a:lnTo>
                    <a:pt x="4585" y="15315"/>
                  </a:lnTo>
                  <a:lnTo>
                    <a:pt x="4600" y="15406"/>
                  </a:lnTo>
                  <a:lnTo>
                    <a:pt x="4615" y="15497"/>
                  </a:lnTo>
                  <a:lnTo>
                    <a:pt x="4630" y="15586"/>
                  </a:lnTo>
                  <a:lnTo>
                    <a:pt x="4645" y="15676"/>
                  </a:lnTo>
                  <a:lnTo>
                    <a:pt x="4660" y="15765"/>
                  </a:lnTo>
                  <a:lnTo>
                    <a:pt x="4675" y="15852"/>
                  </a:lnTo>
                  <a:lnTo>
                    <a:pt x="4690" y="15940"/>
                  </a:lnTo>
                  <a:lnTo>
                    <a:pt x="4705" y="16027"/>
                  </a:lnTo>
                  <a:lnTo>
                    <a:pt x="4720" y="16114"/>
                  </a:lnTo>
                  <a:lnTo>
                    <a:pt x="4735" y="16200"/>
                  </a:lnTo>
                  <a:lnTo>
                    <a:pt x="4750" y="16286"/>
                  </a:lnTo>
                  <a:lnTo>
                    <a:pt x="4765" y="16371"/>
                  </a:lnTo>
                  <a:lnTo>
                    <a:pt x="4780" y="16455"/>
                  </a:lnTo>
                  <a:lnTo>
                    <a:pt x="4795" y="16539"/>
                  </a:lnTo>
                  <a:lnTo>
                    <a:pt x="4810" y="16621"/>
                  </a:lnTo>
                  <a:lnTo>
                    <a:pt x="4825" y="16704"/>
                  </a:lnTo>
                  <a:lnTo>
                    <a:pt x="4841" y="16784"/>
                  </a:lnTo>
                  <a:lnTo>
                    <a:pt x="4856" y="16867"/>
                  </a:lnTo>
                  <a:lnTo>
                    <a:pt x="4871" y="16947"/>
                  </a:lnTo>
                  <a:lnTo>
                    <a:pt x="4886" y="17027"/>
                  </a:lnTo>
                  <a:lnTo>
                    <a:pt x="4901" y="17107"/>
                  </a:lnTo>
                  <a:lnTo>
                    <a:pt x="4916" y="17184"/>
                  </a:lnTo>
                  <a:lnTo>
                    <a:pt x="4931" y="17262"/>
                  </a:lnTo>
                  <a:lnTo>
                    <a:pt x="4946" y="17340"/>
                  </a:lnTo>
                  <a:lnTo>
                    <a:pt x="4961" y="17416"/>
                  </a:lnTo>
                  <a:lnTo>
                    <a:pt x="4976" y="17492"/>
                  </a:lnTo>
                  <a:lnTo>
                    <a:pt x="4991" y="17567"/>
                  </a:lnTo>
                  <a:lnTo>
                    <a:pt x="5006" y="17642"/>
                  </a:lnTo>
                  <a:lnTo>
                    <a:pt x="5021" y="17715"/>
                  </a:lnTo>
                  <a:lnTo>
                    <a:pt x="5036" y="17788"/>
                  </a:lnTo>
                  <a:lnTo>
                    <a:pt x="5050" y="17860"/>
                  </a:lnTo>
                  <a:lnTo>
                    <a:pt x="5065" y="17932"/>
                  </a:lnTo>
                  <a:lnTo>
                    <a:pt x="5080" y="18001"/>
                  </a:lnTo>
                  <a:lnTo>
                    <a:pt x="5095" y="18071"/>
                  </a:lnTo>
                  <a:lnTo>
                    <a:pt x="5110" y="18141"/>
                  </a:lnTo>
                  <a:lnTo>
                    <a:pt x="5125" y="18209"/>
                  </a:lnTo>
                  <a:lnTo>
                    <a:pt x="5140" y="18277"/>
                  </a:lnTo>
                  <a:lnTo>
                    <a:pt x="5155" y="18343"/>
                  </a:lnTo>
                  <a:lnTo>
                    <a:pt x="5170" y="18409"/>
                  </a:lnTo>
                  <a:lnTo>
                    <a:pt x="5185" y="18474"/>
                  </a:lnTo>
                  <a:lnTo>
                    <a:pt x="5200" y="18539"/>
                  </a:lnTo>
                  <a:lnTo>
                    <a:pt x="5215" y="18603"/>
                  </a:lnTo>
                  <a:lnTo>
                    <a:pt x="5230" y="18665"/>
                  </a:lnTo>
                  <a:lnTo>
                    <a:pt x="5245" y="18727"/>
                  </a:lnTo>
                  <a:lnTo>
                    <a:pt x="5260" y="18788"/>
                  </a:lnTo>
                  <a:lnTo>
                    <a:pt x="5275" y="18849"/>
                  </a:lnTo>
                  <a:lnTo>
                    <a:pt x="5290" y="18907"/>
                  </a:lnTo>
                  <a:lnTo>
                    <a:pt x="5305" y="18966"/>
                  </a:lnTo>
                  <a:lnTo>
                    <a:pt x="5319" y="19023"/>
                  </a:lnTo>
                  <a:lnTo>
                    <a:pt x="5334" y="19080"/>
                  </a:lnTo>
                  <a:lnTo>
                    <a:pt x="5349" y="19136"/>
                  </a:lnTo>
                  <a:lnTo>
                    <a:pt x="5364" y="19190"/>
                  </a:lnTo>
                  <a:lnTo>
                    <a:pt x="5379" y="19245"/>
                  </a:lnTo>
                  <a:lnTo>
                    <a:pt x="5394" y="19297"/>
                  </a:lnTo>
                  <a:lnTo>
                    <a:pt x="5409" y="19350"/>
                  </a:lnTo>
                  <a:lnTo>
                    <a:pt x="5424" y="19402"/>
                  </a:lnTo>
                  <a:lnTo>
                    <a:pt x="5438" y="19451"/>
                  </a:lnTo>
                  <a:lnTo>
                    <a:pt x="5453" y="19501"/>
                  </a:lnTo>
                  <a:lnTo>
                    <a:pt x="5468" y="19549"/>
                  </a:lnTo>
                  <a:lnTo>
                    <a:pt x="5483" y="19597"/>
                  </a:lnTo>
                  <a:lnTo>
                    <a:pt x="5498" y="19645"/>
                  </a:lnTo>
                  <a:lnTo>
                    <a:pt x="5513" y="19688"/>
                  </a:lnTo>
                  <a:lnTo>
                    <a:pt x="5529" y="19734"/>
                  </a:lnTo>
                  <a:lnTo>
                    <a:pt x="5544" y="19779"/>
                  </a:lnTo>
                  <a:lnTo>
                    <a:pt x="5558" y="19821"/>
                  </a:lnTo>
                  <a:lnTo>
                    <a:pt x="5573" y="19864"/>
                  </a:lnTo>
                  <a:lnTo>
                    <a:pt x="5588" y="19903"/>
                  </a:lnTo>
                  <a:lnTo>
                    <a:pt x="5603" y="19944"/>
                  </a:lnTo>
                  <a:lnTo>
                    <a:pt x="5617" y="19984"/>
                  </a:lnTo>
                  <a:lnTo>
                    <a:pt x="5632" y="20020"/>
                  </a:lnTo>
                  <a:lnTo>
                    <a:pt x="5647" y="20058"/>
                  </a:lnTo>
                  <a:lnTo>
                    <a:pt x="5661" y="20094"/>
                  </a:lnTo>
                  <a:lnTo>
                    <a:pt x="5676" y="20130"/>
                  </a:lnTo>
                  <a:lnTo>
                    <a:pt x="5691" y="20164"/>
                  </a:lnTo>
                  <a:lnTo>
                    <a:pt x="5705" y="20197"/>
                  </a:lnTo>
                  <a:lnTo>
                    <a:pt x="5720" y="20229"/>
                  </a:lnTo>
                  <a:lnTo>
                    <a:pt x="5734" y="20260"/>
                  </a:lnTo>
                  <a:lnTo>
                    <a:pt x="5748" y="20288"/>
                  </a:lnTo>
                  <a:lnTo>
                    <a:pt x="5763" y="20318"/>
                  </a:lnTo>
                  <a:lnTo>
                    <a:pt x="5778" y="20345"/>
                  </a:lnTo>
                  <a:lnTo>
                    <a:pt x="5792" y="20372"/>
                  </a:lnTo>
                  <a:lnTo>
                    <a:pt x="5806" y="20398"/>
                  </a:lnTo>
                  <a:lnTo>
                    <a:pt x="5821" y="20422"/>
                  </a:lnTo>
                  <a:lnTo>
                    <a:pt x="5835" y="20446"/>
                  </a:lnTo>
                  <a:lnTo>
                    <a:pt x="5849" y="20469"/>
                  </a:lnTo>
                  <a:lnTo>
                    <a:pt x="5863" y="20490"/>
                  </a:lnTo>
                  <a:lnTo>
                    <a:pt x="5877" y="20510"/>
                  </a:lnTo>
                  <a:lnTo>
                    <a:pt x="5891" y="20530"/>
                  </a:lnTo>
                  <a:lnTo>
                    <a:pt x="5904" y="20548"/>
                  </a:lnTo>
                  <a:lnTo>
                    <a:pt x="5918" y="20565"/>
                  </a:lnTo>
                  <a:lnTo>
                    <a:pt x="5931" y="20581"/>
                  </a:lnTo>
                  <a:lnTo>
                    <a:pt x="5944" y="20596"/>
                  </a:lnTo>
                  <a:lnTo>
                    <a:pt x="5958" y="20610"/>
                  </a:lnTo>
                  <a:lnTo>
                    <a:pt x="5968" y="20619"/>
                  </a:lnTo>
                  <a:lnTo>
                    <a:pt x="5983" y="20633"/>
                  </a:lnTo>
                  <a:lnTo>
                    <a:pt x="5995" y="20644"/>
                  </a:lnTo>
                  <a:lnTo>
                    <a:pt x="6007" y="20654"/>
                  </a:lnTo>
                  <a:lnTo>
                    <a:pt x="6016" y="20659"/>
                  </a:lnTo>
                  <a:lnTo>
                    <a:pt x="6031" y="20669"/>
                  </a:lnTo>
                  <a:lnTo>
                    <a:pt x="6042" y="20675"/>
                  </a:lnTo>
                  <a:lnTo>
                    <a:pt x="6048" y="20677"/>
                  </a:lnTo>
                  <a:lnTo>
                    <a:pt x="6063" y="20684"/>
                  </a:lnTo>
                  <a:lnTo>
                    <a:pt x="6073" y="20688"/>
                  </a:lnTo>
                  <a:lnTo>
                    <a:pt x="6077" y="20689"/>
                  </a:lnTo>
                  <a:lnTo>
                    <a:pt x="6092" y="20693"/>
                  </a:lnTo>
                  <a:lnTo>
                    <a:pt x="6095" y="20692"/>
                  </a:lnTo>
                  <a:lnTo>
                    <a:pt x="6104" y="20693"/>
                  </a:lnTo>
                  <a:lnTo>
                    <a:pt x="6120" y="20694"/>
                  </a:lnTo>
                  <a:lnTo>
                    <a:pt x="6122" y="20693"/>
                  </a:lnTo>
                  <a:lnTo>
                    <a:pt x="6131" y="20691"/>
                  </a:lnTo>
                  <a:lnTo>
                    <a:pt x="6146" y="20689"/>
                  </a:lnTo>
                  <a:lnTo>
                    <a:pt x="6149" y="20688"/>
                  </a:lnTo>
                  <a:lnTo>
                    <a:pt x="6158" y="20684"/>
                  </a:lnTo>
                  <a:lnTo>
                    <a:pt x="6168" y="20680"/>
                  </a:lnTo>
                  <a:lnTo>
                    <a:pt x="6183" y="20674"/>
                  </a:lnTo>
                  <a:lnTo>
                    <a:pt x="6188" y="20671"/>
                  </a:lnTo>
                  <a:lnTo>
                    <a:pt x="6199" y="20664"/>
                  </a:lnTo>
                  <a:lnTo>
                    <a:pt x="6210" y="20657"/>
                  </a:lnTo>
                  <a:lnTo>
                    <a:pt x="6222" y="20648"/>
                  </a:lnTo>
                  <a:lnTo>
                    <a:pt x="6233" y="20639"/>
                  </a:lnTo>
                  <a:lnTo>
                    <a:pt x="6246" y="20628"/>
                  </a:lnTo>
                  <a:lnTo>
                    <a:pt x="6258" y="20616"/>
                  </a:lnTo>
                  <a:lnTo>
                    <a:pt x="6271" y="20604"/>
                  </a:lnTo>
                  <a:lnTo>
                    <a:pt x="6283" y="20590"/>
                  </a:lnTo>
                  <a:lnTo>
                    <a:pt x="6295" y="20576"/>
                  </a:lnTo>
                  <a:lnTo>
                    <a:pt x="6310" y="20558"/>
                  </a:lnTo>
                  <a:lnTo>
                    <a:pt x="6323" y="20541"/>
                  </a:lnTo>
                  <a:lnTo>
                    <a:pt x="6337" y="20523"/>
                  </a:lnTo>
                  <a:lnTo>
                    <a:pt x="6350" y="20504"/>
                  </a:lnTo>
                  <a:lnTo>
                    <a:pt x="6364" y="20483"/>
                  </a:lnTo>
                  <a:lnTo>
                    <a:pt x="6377" y="20463"/>
                  </a:lnTo>
                  <a:lnTo>
                    <a:pt x="6392" y="20439"/>
                  </a:lnTo>
                  <a:lnTo>
                    <a:pt x="6406" y="20415"/>
                  </a:lnTo>
                  <a:lnTo>
                    <a:pt x="6420" y="20390"/>
                  </a:lnTo>
                  <a:lnTo>
                    <a:pt x="6435" y="20365"/>
                  </a:lnTo>
                  <a:lnTo>
                    <a:pt x="6448" y="20338"/>
                  </a:lnTo>
                  <a:lnTo>
                    <a:pt x="6463" y="20309"/>
                  </a:lnTo>
                  <a:lnTo>
                    <a:pt x="6478" y="20281"/>
                  </a:lnTo>
                  <a:lnTo>
                    <a:pt x="6492" y="20251"/>
                  </a:lnTo>
                  <a:lnTo>
                    <a:pt x="6507" y="20220"/>
                  </a:lnTo>
                  <a:lnTo>
                    <a:pt x="6521" y="20188"/>
                  </a:lnTo>
                  <a:lnTo>
                    <a:pt x="6536" y="20154"/>
                  </a:lnTo>
                  <a:lnTo>
                    <a:pt x="6550" y="20120"/>
                  </a:lnTo>
                  <a:lnTo>
                    <a:pt x="6565" y="20085"/>
                  </a:lnTo>
                  <a:lnTo>
                    <a:pt x="6580" y="20048"/>
                  </a:lnTo>
                  <a:lnTo>
                    <a:pt x="6594" y="20011"/>
                  </a:lnTo>
                  <a:lnTo>
                    <a:pt x="6609" y="19973"/>
                  </a:lnTo>
                  <a:lnTo>
                    <a:pt x="6624" y="19934"/>
                  </a:lnTo>
                  <a:lnTo>
                    <a:pt x="6638" y="19893"/>
                  </a:lnTo>
                  <a:lnTo>
                    <a:pt x="6653" y="19852"/>
                  </a:lnTo>
                  <a:lnTo>
                    <a:pt x="6668" y="19810"/>
                  </a:lnTo>
                  <a:lnTo>
                    <a:pt x="6684" y="19766"/>
                  </a:lnTo>
                  <a:lnTo>
                    <a:pt x="6698" y="19723"/>
                  </a:lnTo>
                  <a:lnTo>
                    <a:pt x="6713" y="19678"/>
                  </a:lnTo>
                  <a:lnTo>
                    <a:pt x="6728" y="19632"/>
                  </a:lnTo>
                  <a:lnTo>
                    <a:pt x="6743" y="19585"/>
                  </a:lnTo>
                  <a:lnTo>
                    <a:pt x="6758" y="19537"/>
                  </a:lnTo>
                  <a:lnTo>
                    <a:pt x="6773" y="19488"/>
                  </a:lnTo>
                  <a:lnTo>
                    <a:pt x="6788" y="19439"/>
                  </a:lnTo>
                  <a:lnTo>
                    <a:pt x="6802" y="19388"/>
                  </a:lnTo>
                  <a:lnTo>
                    <a:pt x="6817" y="19337"/>
                  </a:lnTo>
                  <a:lnTo>
                    <a:pt x="6832" y="19284"/>
                  </a:lnTo>
                  <a:lnTo>
                    <a:pt x="6847" y="19231"/>
                  </a:lnTo>
                  <a:lnTo>
                    <a:pt x="6862" y="19177"/>
                  </a:lnTo>
                  <a:lnTo>
                    <a:pt x="6877" y="19122"/>
                  </a:lnTo>
                  <a:lnTo>
                    <a:pt x="6892" y="19066"/>
                  </a:lnTo>
                  <a:lnTo>
                    <a:pt x="6907" y="19008"/>
                  </a:lnTo>
                  <a:lnTo>
                    <a:pt x="6922" y="18950"/>
                  </a:lnTo>
                  <a:lnTo>
                    <a:pt x="6936" y="18892"/>
                  </a:lnTo>
                  <a:lnTo>
                    <a:pt x="6951" y="18833"/>
                  </a:lnTo>
                  <a:lnTo>
                    <a:pt x="6966" y="18773"/>
                  </a:lnTo>
                  <a:lnTo>
                    <a:pt x="6981" y="18711"/>
                  </a:lnTo>
                  <a:lnTo>
                    <a:pt x="6996" y="18649"/>
                  </a:lnTo>
                  <a:lnTo>
                    <a:pt x="7011" y="18586"/>
                  </a:lnTo>
                  <a:lnTo>
                    <a:pt x="7026" y="18523"/>
                  </a:lnTo>
                  <a:lnTo>
                    <a:pt x="7041" y="18458"/>
                  </a:lnTo>
                  <a:lnTo>
                    <a:pt x="7056" y="18393"/>
                  </a:lnTo>
                  <a:lnTo>
                    <a:pt x="7071" y="18326"/>
                  </a:lnTo>
                  <a:lnTo>
                    <a:pt x="7086" y="18259"/>
                  </a:lnTo>
                  <a:lnTo>
                    <a:pt x="7101" y="18192"/>
                  </a:lnTo>
                  <a:lnTo>
                    <a:pt x="7116" y="18124"/>
                  </a:lnTo>
                  <a:lnTo>
                    <a:pt x="7131" y="18054"/>
                  </a:lnTo>
                  <a:lnTo>
                    <a:pt x="7146" y="17984"/>
                  </a:lnTo>
                  <a:lnTo>
                    <a:pt x="7161" y="17914"/>
                  </a:lnTo>
                  <a:lnTo>
                    <a:pt x="7175" y="17842"/>
                  </a:lnTo>
                  <a:lnTo>
                    <a:pt x="7190" y="17770"/>
                  </a:lnTo>
                  <a:lnTo>
                    <a:pt x="7205" y="17696"/>
                  </a:lnTo>
                  <a:lnTo>
                    <a:pt x="7220" y="17623"/>
                  </a:lnTo>
                  <a:lnTo>
                    <a:pt x="7235" y="17549"/>
                  </a:lnTo>
                  <a:lnTo>
                    <a:pt x="7250" y="17473"/>
                  </a:lnTo>
                  <a:lnTo>
                    <a:pt x="7265" y="17397"/>
                  </a:lnTo>
                  <a:lnTo>
                    <a:pt x="7280" y="17321"/>
                  </a:lnTo>
                  <a:lnTo>
                    <a:pt x="7295" y="17243"/>
                  </a:lnTo>
                  <a:lnTo>
                    <a:pt x="7310" y="17165"/>
                  </a:lnTo>
                  <a:lnTo>
                    <a:pt x="7325" y="17087"/>
                  </a:lnTo>
                  <a:lnTo>
                    <a:pt x="7340" y="17008"/>
                  </a:lnTo>
                  <a:lnTo>
                    <a:pt x="7356" y="16926"/>
                  </a:lnTo>
                  <a:lnTo>
                    <a:pt x="7371" y="16847"/>
                  </a:lnTo>
                  <a:lnTo>
                    <a:pt x="7386" y="16765"/>
                  </a:lnTo>
                  <a:lnTo>
                    <a:pt x="7401" y="16683"/>
                  </a:lnTo>
                  <a:lnTo>
                    <a:pt x="7416" y="16600"/>
                  </a:lnTo>
                  <a:lnTo>
                    <a:pt x="7431" y="16517"/>
                  </a:lnTo>
                  <a:lnTo>
                    <a:pt x="7446" y="16434"/>
                  </a:lnTo>
                  <a:lnTo>
                    <a:pt x="7461" y="16350"/>
                  </a:lnTo>
                  <a:lnTo>
                    <a:pt x="7476" y="16265"/>
                  </a:lnTo>
                  <a:lnTo>
                    <a:pt x="7491" y="16179"/>
                  </a:lnTo>
                  <a:lnTo>
                    <a:pt x="7506" y="16093"/>
                  </a:lnTo>
                  <a:lnTo>
                    <a:pt x="7521" y="16006"/>
                  </a:lnTo>
                  <a:lnTo>
                    <a:pt x="7536" y="15918"/>
                  </a:lnTo>
                  <a:lnTo>
                    <a:pt x="7551" y="15830"/>
                  </a:lnTo>
                  <a:lnTo>
                    <a:pt x="7566" y="15742"/>
                  </a:lnTo>
                  <a:lnTo>
                    <a:pt x="7581" y="15654"/>
                  </a:lnTo>
                  <a:lnTo>
                    <a:pt x="7596" y="15564"/>
                  </a:lnTo>
                  <a:lnTo>
                    <a:pt x="7611" y="15474"/>
                  </a:lnTo>
                  <a:lnTo>
                    <a:pt x="7626" y="15384"/>
                  </a:lnTo>
                  <a:lnTo>
                    <a:pt x="7641" y="15292"/>
                  </a:lnTo>
                  <a:lnTo>
                    <a:pt x="7656" y="15201"/>
                  </a:lnTo>
                  <a:lnTo>
                    <a:pt x="7671" y="15109"/>
                  </a:lnTo>
                  <a:lnTo>
                    <a:pt x="7686" y="15016"/>
                  </a:lnTo>
                  <a:lnTo>
                    <a:pt x="7701" y="14923"/>
                  </a:lnTo>
                  <a:lnTo>
                    <a:pt x="7716" y="14830"/>
                  </a:lnTo>
                  <a:lnTo>
                    <a:pt x="7731" y="14736"/>
                  </a:lnTo>
                  <a:lnTo>
                    <a:pt x="7746" y="14642"/>
                  </a:lnTo>
                  <a:lnTo>
                    <a:pt x="7761" y="14547"/>
                  </a:lnTo>
                  <a:lnTo>
                    <a:pt x="7776" y="14452"/>
                  </a:lnTo>
                  <a:lnTo>
                    <a:pt x="7791" y="14357"/>
                  </a:lnTo>
                  <a:lnTo>
                    <a:pt x="7806" y="14262"/>
                  </a:lnTo>
                  <a:lnTo>
                    <a:pt x="7821" y="14165"/>
                  </a:lnTo>
                  <a:lnTo>
                    <a:pt x="7836" y="14069"/>
                  </a:lnTo>
                  <a:lnTo>
                    <a:pt x="7851" y="13972"/>
                  </a:lnTo>
                  <a:lnTo>
                    <a:pt x="7866" y="13874"/>
                  </a:lnTo>
                  <a:lnTo>
                    <a:pt x="7881" y="13777"/>
                  </a:lnTo>
                  <a:lnTo>
                    <a:pt x="7896" y="13678"/>
                  </a:lnTo>
                  <a:lnTo>
                    <a:pt x="7911" y="13580"/>
                  </a:lnTo>
                  <a:lnTo>
                    <a:pt x="7926" y="13481"/>
                  </a:lnTo>
                  <a:lnTo>
                    <a:pt x="7941" y="13382"/>
                  </a:lnTo>
                  <a:lnTo>
                    <a:pt x="7956" y="13283"/>
                  </a:lnTo>
                  <a:lnTo>
                    <a:pt x="7971" y="13183"/>
                  </a:lnTo>
                  <a:lnTo>
                    <a:pt x="7986" y="13084"/>
                  </a:lnTo>
                  <a:lnTo>
                    <a:pt x="8001" y="12983"/>
                  </a:lnTo>
                  <a:lnTo>
                    <a:pt x="8016" y="12883"/>
                  </a:lnTo>
                  <a:lnTo>
                    <a:pt x="8032" y="12781"/>
                  </a:lnTo>
                  <a:lnTo>
                    <a:pt x="8047" y="12682"/>
                  </a:lnTo>
                  <a:lnTo>
                    <a:pt x="8062" y="12581"/>
                  </a:lnTo>
                  <a:lnTo>
                    <a:pt x="8076" y="12480"/>
                  </a:lnTo>
                  <a:lnTo>
                    <a:pt x="8092" y="12378"/>
                  </a:lnTo>
                  <a:lnTo>
                    <a:pt x="8106" y="12277"/>
                  </a:lnTo>
                  <a:lnTo>
                    <a:pt x="8121" y="12175"/>
                  </a:lnTo>
                  <a:lnTo>
                    <a:pt x="8136" y="12073"/>
                  </a:lnTo>
                  <a:lnTo>
                    <a:pt x="8151" y="11971"/>
                  </a:lnTo>
                  <a:lnTo>
                    <a:pt x="8166" y="11868"/>
                  </a:lnTo>
                  <a:lnTo>
                    <a:pt x="8181" y="11766"/>
                  </a:lnTo>
                  <a:lnTo>
                    <a:pt x="8196" y="11663"/>
                  </a:lnTo>
                  <a:lnTo>
                    <a:pt x="8211" y="11560"/>
                  </a:lnTo>
                  <a:lnTo>
                    <a:pt x="8226" y="11458"/>
                  </a:lnTo>
                  <a:lnTo>
                    <a:pt x="8241" y="11355"/>
                  </a:lnTo>
                  <a:lnTo>
                    <a:pt x="8256" y="11251"/>
                  </a:lnTo>
                  <a:lnTo>
                    <a:pt x="8271" y="11148"/>
                  </a:lnTo>
                  <a:lnTo>
                    <a:pt x="8286" y="11045"/>
                  </a:lnTo>
                  <a:lnTo>
                    <a:pt x="8301" y="10942"/>
                  </a:lnTo>
                  <a:lnTo>
                    <a:pt x="8316" y="10838"/>
                  </a:lnTo>
                  <a:lnTo>
                    <a:pt x="8331" y="10735"/>
                  </a:lnTo>
                  <a:lnTo>
                    <a:pt x="8346" y="10631"/>
                  </a:lnTo>
                  <a:lnTo>
                    <a:pt x="8361" y="10528"/>
                  </a:lnTo>
                  <a:lnTo>
                    <a:pt x="8376" y="10425"/>
                  </a:lnTo>
                  <a:lnTo>
                    <a:pt x="8391" y="10321"/>
                  </a:lnTo>
                  <a:lnTo>
                    <a:pt x="8406" y="10218"/>
                  </a:lnTo>
                  <a:lnTo>
                    <a:pt x="8421" y="10114"/>
                  </a:lnTo>
                  <a:lnTo>
                    <a:pt x="8436" y="10011"/>
                  </a:lnTo>
                  <a:lnTo>
                    <a:pt x="8451" y="9907"/>
                  </a:lnTo>
                  <a:lnTo>
                    <a:pt x="8466" y="9804"/>
                  </a:lnTo>
                  <a:lnTo>
                    <a:pt x="8481" y="9701"/>
                  </a:lnTo>
                  <a:lnTo>
                    <a:pt x="8496" y="9598"/>
                  </a:lnTo>
                  <a:lnTo>
                    <a:pt x="8511" y="9495"/>
                  </a:lnTo>
                  <a:lnTo>
                    <a:pt x="8526" y="9392"/>
                  </a:lnTo>
                  <a:lnTo>
                    <a:pt x="8541" y="9289"/>
                  </a:lnTo>
                  <a:lnTo>
                    <a:pt x="8556" y="9186"/>
                  </a:lnTo>
                  <a:lnTo>
                    <a:pt x="8571" y="9083"/>
                  </a:lnTo>
                  <a:lnTo>
                    <a:pt x="8586" y="8981"/>
                  </a:lnTo>
                  <a:lnTo>
                    <a:pt x="8601" y="8878"/>
                  </a:lnTo>
                  <a:lnTo>
                    <a:pt x="8616" y="8776"/>
                  </a:lnTo>
                  <a:lnTo>
                    <a:pt x="8631" y="8674"/>
                  </a:lnTo>
                  <a:lnTo>
                    <a:pt x="8646" y="8572"/>
                  </a:lnTo>
                  <a:lnTo>
                    <a:pt x="8662" y="8470"/>
                  </a:lnTo>
                  <a:lnTo>
                    <a:pt x="8676" y="8369"/>
                  </a:lnTo>
                  <a:lnTo>
                    <a:pt x="8692" y="8267"/>
                  </a:lnTo>
                  <a:lnTo>
                    <a:pt x="8708" y="8165"/>
                  </a:lnTo>
                  <a:lnTo>
                    <a:pt x="8723" y="8065"/>
                  </a:lnTo>
                  <a:lnTo>
                    <a:pt x="8738" y="7964"/>
                  </a:lnTo>
                  <a:lnTo>
                    <a:pt x="8753" y="7864"/>
                  </a:lnTo>
                  <a:lnTo>
                    <a:pt x="8768" y="7764"/>
                  </a:lnTo>
                  <a:lnTo>
                    <a:pt x="8783" y="7664"/>
                  </a:lnTo>
                  <a:lnTo>
                    <a:pt x="8798" y="7564"/>
                  </a:lnTo>
                  <a:lnTo>
                    <a:pt x="8813" y="7465"/>
                  </a:lnTo>
                  <a:lnTo>
                    <a:pt x="8828" y="7366"/>
                  </a:lnTo>
                  <a:lnTo>
                    <a:pt x="8843" y="7267"/>
                  </a:lnTo>
                  <a:lnTo>
                    <a:pt x="8858" y="7169"/>
                  </a:lnTo>
                  <a:lnTo>
                    <a:pt x="8873" y="7071"/>
                  </a:lnTo>
                  <a:lnTo>
                    <a:pt x="8888" y="6973"/>
                  </a:lnTo>
                  <a:lnTo>
                    <a:pt x="8903" y="6876"/>
                  </a:lnTo>
                  <a:lnTo>
                    <a:pt x="8918" y="6779"/>
                  </a:lnTo>
                  <a:lnTo>
                    <a:pt x="8933" y="6682"/>
                  </a:lnTo>
                  <a:lnTo>
                    <a:pt x="8948" y="6586"/>
                  </a:lnTo>
                  <a:lnTo>
                    <a:pt x="8963" y="6490"/>
                  </a:lnTo>
                  <a:lnTo>
                    <a:pt x="8978" y="6394"/>
                  </a:lnTo>
                  <a:lnTo>
                    <a:pt x="8993" y="6299"/>
                  </a:lnTo>
                  <a:lnTo>
                    <a:pt x="9008" y="6204"/>
                  </a:lnTo>
                  <a:lnTo>
                    <a:pt x="9023" y="6110"/>
                  </a:lnTo>
                  <a:lnTo>
                    <a:pt x="9038" y="6016"/>
                  </a:lnTo>
                  <a:lnTo>
                    <a:pt x="9053" y="5923"/>
                  </a:lnTo>
                  <a:lnTo>
                    <a:pt x="9068" y="5830"/>
                  </a:lnTo>
                  <a:lnTo>
                    <a:pt x="9083" y="5737"/>
                  </a:lnTo>
                  <a:lnTo>
                    <a:pt x="9098" y="5645"/>
                  </a:lnTo>
                  <a:lnTo>
                    <a:pt x="9113" y="5554"/>
                  </a:lnTo>
                  <a:lnTo>
                    <a:pt x="9128" y="5463"/>
                  </a:lnTo>
                  <a:lnTo>
                    <a:pt x="9143" y="5372"/>
                  </a:lnTo>
                  <a:lnTo>
                    <a:pt x="9158" y="5282"/>
                  </a:lnTo>
                  <a:lnTo>
                    <a:pt x="9173" y="5193"/>
                  </a:lnTo>
                  <a:lnTo>
                    <a:pt x="9188" y="5104"/>
                  </a:lnTo>
                  <a:lnTo>
                    <a:pt x="9203" y="5015"/>
                  </a:lnTo>
                  <a:lnTo>
                    <a:pt x="9218" y="4926"/>
                  </a:lnTo>
                  <a:lnTo>
                    <a:pt x="9233" y="4839"/>
                  </a:lnTo>
                  <a:lnTo>
                    <a:pt x="9248" y="4752"/>
                  </a:lnTo>
                  <a:lnTo>
                    <a:pt x="9263" y="4666"/>
                  </a:lnTo>
                  <a:lnTo>
                    <a:pt x="9278" y="4580"/>
                  </a:lnTo>
                  <a:lnTo>
                    <a:pt x="9293" y="4495"/>
                  </a:lnTo>
                  <a:lnTo>
                    <a:pt x="9308" y="4411"/>
                  </a:lnTo>
                  <a:lnTo>
                    <a:pt x="9323" y="4327"/>
                  </a:lnTo>
                  <a:lnTo>
                    <a:pt x="9338" y="4243"/>
                  </a:lnTo>
                  <a:lnTo>
                    <a:pt x="9353" y="4160"/>
                  </a:lnTo>
                  <a:lnTo>
                    <a:pt x="9368" y="4078"/>
                  </a:lnTo>
                  <a:lnTo>
                    <a:pt x="9384" y="3995"/>
                  </a:lnTo>
                  <a:lnTo>
                    <a:pt x="9399" y="3916"/>
                  </a:lnTo>
                  <a:lnTo>
                    <a:pt x="9414" y="3836"/>
                  </a:lnTo>
                  <a:lnTo>
                    <a:pt x="9429" y="3756"/>
                  </a:lnTo>
                  <a:lnTo>
                    <a:pt x="9444" y="3677"/>
                  </a:lnTo>
                  <a:lnTo>
                    <a:pt x="9459" y="3598"/>
                  </a:lnTo>
                  <a:lnTo>
                    <a:pt x="9474" y="3521"/>
                  </a:lnTo>
                  <a:lnTo>
                    <a:pt x="9489" y="3444"/>
                  </a:lnTo>
                  <a:lnTo>
                    <a:pt x="9504" y="3368"/>
                  </a:lnTo>
                  <a:lnTo>
                    <a:pt x="9519" y="3293"/>
                  </a:lnTo>
                  <a:lnTo>
                    <a:pt x="9534" y="3218"/>
                  </a:lnTo>
                  <a:lnTo>
                    <a:pt x="9549" y="3143"/>
                  </a:lnTo>
                  <a:lnTo>
                    <a:pt x="9564" y="3070"/>
                  </a:lnTo>
                  <a:lnTo>
                    <a:pt x="9579" y="2998"/>
                  </a:lnTo>
                  <a:lnTo>
                    <a:pt x="9594" y="2926"/>
                  </a:lnTo>
                  <a:lnTo>
                    <a:pt x="9610" y="2855"/>
                  </a:lnTo>
                  <a:lnTo>
                    <a:pt x="9625" y="2784"/>
                  </a:lnTo>
                  <a:lnTo>
                    <a:pt x="9640" y="2714"/>
                  </a:lnTo>
                  <a:lnTo>
                    <a:pt x="9655" y="2646"/>
                  </a:lnTo>
                  <a:lnTo>
                    <a:pt x="9670" y="2578"/>
                  </a:lnTo>
                  <a:lnTo>
                    <a:pt x="9685" y="2510"/>
                  </a:lnTo>
                  <a:lnTo>
                    <a:pt x="9700" y="2444"/>
                  </a:lnTo>
                  <a:lnTo>
                    <a:pt x="9715" y="2378"/>
                  </a:lnTo>
                  <a:lnTo>
                    <a:pt x="9730" y="2313"/>
                  </a:lnTo>
                  <a:lnTo>
                    <a:pt x="9745" y="2249"/>
                  </a:lnTo>
                  <a:lnTo>
                    <a:pt x="9760" y="2186"/>
                  </a:lnTo>
                  <a:lnTo>
                    <a:pt x="9775" y="2123"/>
                  </a:lnTo>
                  <a:lnTo>
                    <a:pt x="9790" y="2062"/>
                  </a:lnTo>
                  <a:lnTo>
                    <a:pt x="9805" y="2001"/>
                  </a:lnTo>
                  <a:lnTo>
                    <a:pt x="9820" y="1941"/>
                  </a:lnTo>
                  <a:lnTo>
                    <a:pt x="9835" y="1882"/>
                  </a:lnTo>
                  <a:lnTo>
                    <a:pt x="9851" y="1823"/>
                  </a:lnTo>
                  <a:lnTo>
                    <a:pt x="9866" y="1766"/>
                  </a:lnTo>
                  <a:lnTo>
                    <a:pt x="9881" y="1709"/>
                  </a:lnTo>
                  <a:lnTo>
                    <a:pt x="9896" y="1653"/>
                  </a:lnTo>
                  <a:lnTo>
                    <a:pt x="9911" y="1598"/>
                  </a:lnTo>
                  <a:lnTo>
                    <a:pt x="9926" y="1544"/>
                  </a:lnTo>
                  <a:lnTo>
                    <a:pt x="9941" y="1491"/>
                  </a:lnTo>
                  <a:lnTo>
                    <a:pt x="9956" y="1439"/>
                  </a:lnTo>
                  <a:lnTo>
                    <a:pt x="9971" y="1387"/>
                  </a:lnTo>
                  <a:lnTo>
                    <a:pt x="9987" y="1337"/>
                  </a:lnTo>
                  <a:lnTo>
                    <a:pt x="10002" y="1287"/>
                  </a:lnTo>
                  <a:cubicBezTo>
                    <a:pt x="10017" y="1237"/>
                    <a:pt x="10071" y="1208"/>
                    <a:pt x="10122" y="1224"/>
                  </a:cubicBezTo>
                  <a:cubicBezTo>
                    <a:pt x="10172" y="1239"/>
                    <a:pt x="10201" y="1293"/>
                    <a:pt x="10185" y="1344"/>
                  </a:cubicBezTo>
                  <a:lnTo>
                    <a:pt x="10170" y="1392"/>
                  </a:lnTo>
                  <a:lnTo>
                    <a:pt x="10156" y="1442"/>
                  </a:lnTo>
                  <a:lnTo>
                    <a:pt x="10141" y="1492"/>
                  </a:lnTo>
                  <a:lnTo>
                    <a:pt x="10126" y="1544"/>
                  </a:lnTo>
                  <a:lnTo>
                    <a:pt x="10111" y="1597"/>
                  </a:lnTo>
                  <a:lnTo>
                    <a:pt x="10096" y="1649"/>
                  </a:lnTo>
                  <a:lnTo>
                    <a:pt x="10081" y="1704"/>
                  </a:lnTo>
                  <a:lnTo>
                    <a:pt x="10066" y="1758"/>
                  </a:lnTo>
                  <a:lnTo>
                    <a:pt x="10051" y="1815"/>
                  </a:lnTo>
                  <a:lnTo>
                    <a:pt x="10036" y="1872"/>
                  </a:lnTo>
                  <a:lnTo>
                    <a:pt x="10022" y="1929"/>
                  </a:lnTo>
                  <a:lnTo>
                    <a:pt x="10007" y="1988"/>
                  </a:lnTo>
                  <a:lnTo>
                    <a:pt x="9992" y="2046"/>
                  </a:lnTo>
                  <a:lnTo>
                    <a:pt x="9977" y="2107"/>
                  </a:lnTo>
                  <a:lnTo>
                    <a:pt x="9962" y="2168"/>
                  </a:lnTo>
                  <a:lnTo>
                    <a:pt x="9947" y="2231"/>
                  </a:lnTo>
                  <a:lnTo>
                    <a:pt x="9932" y="2294"/>
                  </a:lnTo>
                  <a:lnTo>
                    <a:pt x="9917" y="2356"/>
                  </a:lnTo>
                  <a:lnTo>
                    <a:pt x="9902" y="2421"/>
                  </a:lnTo>
                  <a:lnTo>
                    <a:pt x="9887" y="2487"/>
                  </a:lnTo>
                  <a:lnTo>
                    <a:pt x="9872" y="2552"/>
                  </a:lnTo>
                  <a:lnTo>
                    <a:pt x="9857" y="2619"/>
                  </a:lnTo>
                  <a:lnTo>
                    <a:pt x="9842" y="2687"/>
                  </a:lnTo>
                  <a:lnTo>
                    <a:pt x="9827" y="2755"/>
                  </a:lnTo>
                  <a:lnTo>
                    <a:pt x="9812" y="2825"/>
                  </a:lnTo>
                  <a:lnTo>
                    <a:pt x="9797" y="2894"/>
                  </a:lnTo>
                  <a:lnTo>
                    <a:pt x="9782" y="2965"/>
                  </a:lnTo>
                  <a:lnTo>
                    <a:pt x="9767" y="3037"/>
                  </a:lnTo>
                  <a:lnTo>
                    <a:pt x="9753" y="3109"/>
                  </a:lnTo>
                  <a:lnTo>
                    <a:pt x="9738" y="3182"/>
                  </a:lnTo>
                  <a:lnTo>
                    <a:pt x="9723" y="3255"/>
                  </a:lnTo>
                  <a:lnTo>
                    <a:pt x="9708" y="3330"/>
                  </a:lnTo>
                  <a:lnTo>
                    <a:pt x="9693" y="3405"/>
                  </a:lnTo>
                  <a:lnTo>
                    <a:pt x="9678" y="3481"/>
                  </a:lnTo>
                  <a:lnTo>
                    <a:pt x="9663" y="3558"/>
                  </a:lnTo>
                  <a:lnTo>
                    <a:pt x="9648" y="3635"/>
                  </a:lnTo>
                  <a:lnTo>
                    <a:pt x="9633" y="3712"/>
                  </a:lnTo>
                  <a:lnTo>
                    <a:pt x="9618" y="3791"/>
                  </a:lnTo>
                  <a:lnTo>
                    <a:pt x="9603" y="3871"/>
                  </a:lnTo>
                  <a:lnTo>
                    <a:pt x="9588" y="3951"/>
                  </a:lnTo>
                  <a:lnTo>
                    <a:pt x="9573" y="4032"/>
                  </a:lnTo>
                  <a:lnTo>
                    <a:pt x="9557" y="4113"/>
                  </a:lnTo>
                  <a:lnTo>
                    <a:pt x="9542" y="4195"/>
                  </a:lnTo>
                  <a:lnTo>
                    <a:pt x="9527" y="4276"/>
                  </a:lnTo>
                  <a:lnTo>
                    <a:pt x="9512" y="4360"/>
                  </a:lnTo>
                  <a:lnTo>
                    <a:pt x="9497" y="4444"/>
                  </a:lnTo>
                  <a:lnTo>
                    <a:pt x="9482" y="4528"/>
                  </a:lnTo>
                  <a:lnTo>
                    <a:pt x="9467" y="4613"/>
                  </a:lnTo>
                  <a:lnTo>
                    <a:pt x="9452" y="4699"/>
                  </a:lnTo>
                  <a:lnTo>
                    <a:pt x="9437" y="4785"/>
                  </a:lnTo>
                  <a:lnTo>
                    <a:pt x="9422" y="4872"/>
                  </a:lnTo>
                  <a:lnTo>
                    <a:pt x="9407" y="4959"/>
                  </a:lnTo>
                  <a:lnTo>
                    <a:pt x="9392" y="5046"/>
                  </a:lnTo>
                  <a:lnTo>
                    <a:pt x="9377" y="5135"/>
                  </a:lnTo>
                  <a:lnTo>
                    <a:pt x="9362" y="5224"/>
                  </a:lnTo>
                  <a:lnTo>
                    <a:pt x="9347" y="5313"/>
                  </a:lnTo>
                  <a:lnTo>
                    <a:pt x="9332" y="5403"/>
                  </a:lnTo>
                  <a:lnTo>
                    <a:pt x="9317" y="5494"/>
                  </a:lnTo>
                  <a:lnTo>
                    <a:pt x="9302" y="5585"/>
                  </a:lnTo>
                  <a:lnTo>
                    <a:pt x="9287" y="5676"/>
                  </a:lnTo>
                  <a:lnTo>
                    <a:pt x="9272" y="5768"/>
                  </a:lnTo>
                  <a:lnTo>
                    <a:pt x="9257" y="5861"/>
                  </a:lnTo>
                  <a:lnTo>
                    <a:pt x="9242" y="5954"/>
                  </a:lnTo>
                  <a:lnTo>
                    <a:pt x="9227" y="6047"/>
                  </a:lnTo>
                  <a:lnTo>
                    <a:pt x="9212" y="6141"/>
                  </a:lnTo>
                  <a:lnTo>
                    <a:pt x="9197" y="6234"/>
                  </a:lnTo>
                  <a:lnTo>
                    <a:pt x="9182" y="6329"/>
                  </a:lnTo>
                  <a:lnTo>
                    <a:pt x="9167" y="6424"/>
                  </a:lnTo>
                  <a:lnTo>
                    <a:pt x="9152" y="6519"/>
                  </a:lnTo>
                  <a:lnTo>
                    <a:pt x="9137" y="6615"/>
                  </a:lnTo>
                  <a:lnTo>
                    <a:pt x="9122" y="6711"/>
                  </a:lnTo>
                  <a:lnTo>
                    <a:pt x="9107" y="6808"/>
                  </a:lnTo>
                  <a:lnTo>
                    <a:pt x="9092" y="6905"/>
                  </a:lnTo>
                  <a:lnTo>
                    <a:pt x="9077" y="7002"/>
                  </a:lnTo>
                  <a:lnTo>
                    <a:pt x="9062" y="7100"/>
                  </a:lnTo>
                  <a:lnTo>
                    <a:pt x="9047" y="7198"/>
                  </a:lnTo>
                  <a:lnTo>
                    <a:pt x="9032" y="7296"/>
                  </a:lnTo>
                  <a:lnTo>
                    <a:pt x="9017" y="7395"/>
                  </a:lnTo>
                  <a:lnTo>
                    <a:pt x="9002" y="7494"/>
                  </a:lnTo>
                  <a:lnTo>
                    <a:pt x="8987" y="7593"/>
                  </a:lnTo>
                  <a:lnTo>
                    <a:pt x="8972" y="7693"/>
                  </a:lnTo>
                  <a:lnTo>
                    <a:pt x="8957" y="7793"/>
                  </a:lnTo>
                  <a:lnTo>
                    <a:pt x="8942" y="7893"/>
                  </a:lnTo>
                  <a:lnTo>
                    <a:pt x="8927" y="7993"/>
                  </a:lnTo>
                  <a:lnTo>
                    <a:pt x="8912" y="8094"/>
                  </a:lnTo>
                  <a:lnTo>
                    <a:pt x="8897" y="8195"/>
                  </a:lnTo>
                  <a:lnTo>
                    <a:pt x="8881" y="8296"/>
                  </a:lnTo>
                  <a:lnTo>
                    <a:pt x="8866" y="8396"/>
                  </a:lnTo>
                  <a:lnTo>
                    <a:pt x="8851" y="8499"/>
                  </a:lnTo>
                  <a:lnTo>
                    <a:pt x="8836" y="8599"/>
                  </a:lnTo>
                  <a:lnTo>
                    <a:pt x="8821" y="8701"/>
                  </a:lnTo>
                  <a:lnTo>
                    <a:pt x="8806" y="8803"/>
                  </a:lnTo>
                  <a:lnTo>
                    <a:pt x="8791" y="8905"/>
                  </a:lnTo>
                  <a:lnTo>
                    <a:pt x="8776" y="9008"/>
                  </a:lnTo>
                  <a:lnTo>
                    <a:pt x="8761" y="9110"/>
                  </a:lnTo>
                  <a:lnTo>
                    <a:pt x="8746" y="9213"/>
                  </a:lnTo>
                  <a:lnTo>
                    <a:pt x="8731" y="9316"/>
                  </a:lnTo>
                  <a:lnTo>
                    <a:pt x="8716" y="9419"/>
                  </a:lnTo>
                  <a:lnTo>
                    <a:pt x="8701" y="9522"/>
                  </a:lnTo>
                  <a:lnTo>
                    <a:pt x="8686" y="9625"/>
                  </a:lnTo>
                  <a:lnTo>
                    <a:pt x="8671" y="9728"/>
                  </a:lnTo>
                  <a:lnTo>
                    <a:pt x="8656" y="9831"/>
                  </a:lnTo>
                  <a:lnTo>
                    <a:pt x="8641" y="9934"/>
                  </a:lnTo>
                  <a:lnTo>
                    <a:pt x="8626" y="10038"/>
                  </a:lnTo>
                  <a:lnTo>
                    <a:pt x="8611" y="10141"/>
                  </a:lnTo>
                  <a:lnTo>
                    <a:pt x="8596" y="10245"/>
                  </a:lnTo>
                  <a:lnTo>
                    <a:pt x="8581" y="10348"/>
                  </a:lnTo>
                  <a:lnTo>
                    <a:pt x="8566" y="10452"/>
                  </a:lnTo>
                  <a:lnTo>
                    <a:pt x="8551" y="10555"/>
                  </a:lnTo>
                  <a:lnTo>
                    <a:pt x="8536" y="10658"/>
                  </a:lnTo>
                  <a:lnTo>
                    <a:pt x="8521" y="10762"/>
                  </a:lnTo>
                  <a:lnTo>
                    <a:pt x="8506" y="10865"/>
                  </a:lnTo>
                  <a:lnTo>
                    <a:pt x="8491" y="10969"/>
                  </a:lnTo>
                  <a:lnTo>
                    <a:pt x="8476" y="11072"/>
                  </a:lnTo>
                  <a:lnTo>
                    <a:pt x="8461" y="11175"/>
                  </a:lnTo>
                  <a:lnTo>
                    <a:pt x="8446" y="11278"/>
                  </a:lnTo>
                  <a:lnTo>
                    <a:pt x="8431" y="11382"/>
                  </a:lnTo>
                  <a:lnTo>
                    <a:pt x="8416" y="11485"/>
                  </a:lnTo>
                  <a:lnTo>
                    <a:pt x="8401" y="11587"/>
                  </a:lnTo>
                  <a:lnTo>
                    <a:pt x="8386" y="11690"/>
                  </a:lnTo>
                  <a:lnTo>
                    <a:pt x="8371" y="11793"/>
                  </a:lnTo>
                  <a:lnTo>
                    <a:pt x="8356" y="11895"/>
                  </a:lnTo>
                  <a:lnTo>
                    <a:pt x="8341" y="11998"/>
                  </a:lnTo>
                  <a:lnTo>
                    <a:pt x="8326" y="12100"/>
                  </a:lnTo>
                  <a:lnTo>
                    <a:pt x="8311" y="12202"/>
                  </a:lnTo>
                  <a:lnTo>
                    <a:pt x="8296" y="12304"/>
                  </a:lnTo>
                  <a:lnTo>
                    <a:pt x="8281" y="12407"/>
                  </a:lnTo>
                  <a:lnTo>
                    <a:pt x="8266" y="12507"/>
                  </a:lnTo>
                  <a:lnTo>
                    <a:pt x="8251" y="12610"/>
                  </a:lnTo>
                  <a:lnTo>
                    <a:pt x="8236" y="12711"/>
                  </a:lnTo>
                  <a:lnTo>
                    <a:pt x="8221" y="12811"/>
                  </a:lnTo>
                  <a:lnTo>
                    <a:pt x="8205" y="12912"/>
                  </a:lnTo>
                  <a:lnTo>
                    <a:pt x="8190" y="13012"/>
                  </a:lnTo>
                  <a:lnTo>
                    <a:pt x="8175" y="13113"/>
                  </a:lnTo>
                  <a:lnTo>
                    <a:pt x="8160" y="13212"/>
                  </a:lnTo>
                  <a:lnTo>
                    <a:pt x="8145" y="13312"/>
                  </a:lnTo>
                  <a:lnTo>
                    <a:pt x="8130" y="13411"/>
                  </a:lnTo>
                  <a:lnTo>
                    <a:pt x="8115" y="13510"/>
                  </a:lnTo>
                  <a:lnTo>
                    <a:pt x="8100" y="13609"/>
                  </a:lnTo>
                  <a:lnTo>
                    <a:pt x="8085" y="13707"/>
                  </a:lnTo>
                  <a:lnTo>
                    <a:pt x="8070" y="13806"/>
                  </a:lnTo>
                  <a:lnTo>
                    <a:pt x="8055" y="13903"/>
                  </a:lnTo>
                  <a:lnTo>
                    <a:pt x="8040" y="14001"/>
                  </a:lnTo>
                  <a:lnTo>
                    <a:pt x="8025" y="14098"/>
                  </a:lnTo>
                  <a:lnTo>
                    <a:pt x="8010" y="14194"/>
                  </a:lnTo>
                  <a:lnTo>
                    <a:pt x="7995" y="14291"/>
                  </a:lnTo>
                  <a:lnTo>
                    <a:pt x="7980" y="14387"/>
                  </a:lnTo>
                  <a:lnTo>
                    <a:pt x="7965" y="14482"/>
                  </a:lnTo>
                  <a:lnTo>
                    <a:pt x="7950" y="14577"/>
                  </a:lnTo>
                  <a:lnTo>
                    <a:pt x="7935" y="14673"/>
                  </a:lnTo>
                  <a:lnTo>
                    <a:pt x="7920" y="14767"/>
                  </a:lnTo>
                  <a:lnTo>
                    <a:pt x="7905" y="14861"/>
                  </a:lnTo>
                  <a:lnTo>
                    <a:pt x="7890" y="14954"/>
                  </a:lnTo>
                  <a:lnTo>
                    <a:pt x="7875" y="15047"/>
                  </a:lnTo>
                  <a:lnTo>
                    <a:pt x="7860" y="15140"/>
                  </a:lnTo>
                  <a:lnTo>
                    <a:pt x="7845" y="15232"/>
                  </a:lnTo>
                  <a:lnTo>
                    <a:pt x="7830" y="15323"/>
                  </a:lnTo>
                  <a:lnTo>
                    <a:pt x="7815" y="15415"/>
                  </a:lnTo>
                  <a:lnTo>
                    <a:pt x="7800" y="15505"/>
                  </a:lnTo>
                  <a:lnTo>
                    <a:pt x="7785" y="15595"/>
                  </a:lnTo>
                  <a:lnTo>
                    <a:pt x="7770" y="15685"/>
                  </a:lnTo>
                  <a:lnTo>
                    <a:pt x="7755" y="15775"/>
                  </a:lnTo>
                  <a:lnTo>
                    <a:pt x="7740" y="15863"/>
                  </a:lnTo>
                  <a:lnTo>
                    <a:pt x="7725" y="15951"/>
                  </a:lnTo>
                  <a:lnTo>
                    <a:pt x="7710" y="16039"/>
                  </a:lnTo>
                  <a:lnTo>
                    <a:pt x="7695" y="16126"/>
                  </a:lnTo>
                  <a:lnTo>
                    <a:pt x="7680" y="16212"/>
                  </a:lnTo>
                  <a:lnTo>
                    <a:pt x="7665" y="16298"/>
                  </a:lnTo>
                  <a:lnTo>
                    <a:pt x="7650" y="16383"/>
                  </a:lnTo>
                  <a:lnTo>
                    <a:pt x="7635" y="16467"/>
                  </a:lnTo>
                  <a:lnTo>
                    <a:pt x="7620" y="16552"/>
                  </a:lnTo>
                  <a:lnTo>
                    <a:pt x="7605" y="16635"/>
                  </a:lnTo>
                  <a:lnTo>
                    <a:pt x="7590" y="16718"/>
                  </a:lnTo>
                  <a:lnTo>
                    <a:pt x="7575" y="16800"/>
                  </a:lnTo>
                  <a:lnTo>
                    <a:pt x="7560" y="16882"/>
                  </a:lnTo>
                  <a:lnTo>
                    <a:pt x="7545" y="16963"/>
                  </a:lnTo>
                  <a:lnTo>
                    <a:pt x="7529" y="17043"/>
                  </a:lnTo>
                  <a:lnTo>
                    <a:pt x="7514" y="17122"/>
                  </a:lnTo>
                  <a:lnTo>
                    <a:pt x="7499" y="17202"/>
                  </a:lnTo>
                  <a:lnTo>
                    <a:pt x="7484" y="17280"/>
                  </a:lnTo>
                  <a:lnTo>
                    <a:pt x="7469" y="17358"/>
                  </a:lnTo>
                  <a:lnTo>
                    <a:pt x="7454" y="17434"/>
                  </a:lnTo>
                  <a:lnTo>
                    <a:pt x="7439" y="17510"/>
                  </a:lnTo>
                  <a:lnTo>
                    <a:pt x="7424" y="17586"/>
                  </a:lnTo>
                  <a:lnTo>
                    <a:pt x="7409" y="17662"/>
                  </a:lnTo>
                  <a:lnTo>
                    <a:pt x="7394" y="17735"/>
                  </a:lnTo>
                  <a:lnTo>
                    <a:pt x="7378" y="17809"/>
                  </a:lnTo>
                  <a:lnTo>
                    <a:pt x="7363" y="17881"/>
                  </a:lnTo>
                  <a:lnTo>
                    <a:pt x="7348" y="17953"/>
                  </a:lnTo>
                  <a:lnTo>
                    <a:pt x="7333" y="18025"/>
                  </a:lnTo>
                  <a:lnTo>
                    <a:pt x="7318" y="18095"/>
                  </a:lnTo>
                  <a:lnTo>
                    <a:pt x="7303" y="18165"/>
                  </a:lnTo>
                  <a:lnTo>
                    <a:pt x="7288" y="18233"/>
                  </a:lnTo>
                  <a:lnTo>
                    <a:pt x="7273" y="18301"/>
                  </a:lnTo>
                  <a:lnTo>
                    <a:pt x="7258" y="18368"/>
                  </a:lnTo>
                  <a:lnTo>
                    <a:pt x="7243" y="18436"/>
                  </a:lnTo>
                  <a:lnTo>
                    <a:pt x="7228" y="18501"/>
                  </a:lnTo>
                  <a:lnTo>
                    <a:pt x="7213" y="18566"/>
                  </a:lnTo>
                  <a:lnTo>
                    <a:pt x="7198" y="18631"/>
                  </a:lnTo>
                  <a:lnTo>
                    <a:pt x="7183" y="18694"/>
                  </a:lnTo>
                  <a:lnTo>
                    <a:pt x="7168" y="18756"/>
                  </a:lnTo>
                  <a:lnTo>
                    <a:pt x="7153" y="18818"/>
                  </a:lnTo>
                  <a:lnTo>
                    <a:pt x="7138" y="18880"/>
                  </a:lnTo>
                  <a:lnTo>
                    <a:pt x="7123" y="18939"/>
                  </a:lnTo>
                  <a:lnTo>
                    <a:pt x="7107" y="18999"/>
                  </a:lnTo>
                  <a:lnTo>
                    <a:pt x="7092" y="19057"/>
                  </a:lnTo>
                  <a:lnTo>
                    <a:pt x="7077" y="19115"/>
                  </a:lnTo>
                  <a:lnTo>
                    <a:pt x="7062" y="19171"/>
                  </a:lnTo>
                  <a:lnTo>
                    <a:pt x="7047" y="19228"/>
                  </a:lnTo>
                  <a:lnTo>
                    <a:pt x="7032" y="19282"/>
                  </a:lnTo>
                  <a:lnTo>
                    <a:pt x="7017" y="19337"/>
                  </a:lnTo>
                  <a:lnTo>
                    <a:pt x="7002" y="19390"/>
                  </a:lnTo>
                  <a:lnTo>
                    <a:pt x="6987" y="19443"/>
                  </a:lnTo>
                  <a:lnTo>
                    <a:pt x="6971" y="19494"/>
                  </a:lnTo>
                  <a:lnTo>
                    <a:pt x="6956" y="19545"/>
                  </a:lnTo>
                  <a:lnTo>
                    <a:pt x="6941" y="19594"/>
                  </a:lnTo>
                  <a:lnTo>
                    <a:pt x="6926" y="19644"/>
                  </a:lnTo>
                  <a:lnTo>
                    <a:pt x="6911" y="19691"/>
                  </a:lnTo>
                  <a:lnTo>
                    <a:pt x="6896" y="19739"/>
                  </a:lnTo>
                  <a:lnTo>
                    <a:pt x="6881" y="19784"/>
                  </a:lnTo>
                  <a:lnTo>
                    <a:pt x="6865" y="19831"/>
                  </a:lnTo>
                  <a:lnTo>
                    <a:pt x="6849" y="19875"/>
                  </a:lnTo>
                  <a:lnTo>
                    <a:pt x="6834" y="19917"/>
                  </a:lnTo>
                  <a:lnTo>
                    <a:pt x="6819" y="19959"/>
                  </a:lnTo>
                  <a:lnTo>
                    <a:pt x="6803" y="20001"/>
                  </a:lnTo>
                  <a:lnTo>
                    <a:pt x="6788" y="20042"/>
                  </a:lnTo>
                  <a:lnTo>
                    <a:pt x="6773" y="20082"/>
                  </a:lnTo>
                  <a:lnTo>
                    <a:pt x="6757" y="20121"/>
                  </a:lnTo>
                  <a:lnTo>
                    <a:pt x="6742" y="20158"/>
                  </a:lnTo>
                  <a:lnTo>
                    <a:pt x="6727" y="20195"/>
                  </a:lnTo>
                  <a:lnTo>
                    <a:pt x="6711" y="20231"/>
                  </a:lnTo>
                  <a:lnTo>
                    <a:pt x="6696" y="20265"/>
                  </a:lnTo>
                  <a:lnTo>
                    <a:pt x="6680" y="20301"/>
                  </a:lnTo>
                  <a:lnTo>
                    <a:pt x="6665" y="20334"/>
                  </a:lnTo>
                  <a:lnTo>
                    <a:pt x="6649" y="20366"/>
                  </a:lnTo>
                  <a:lnTo>
                    <a:pt x="6634" y="20398"/>
                  </a:lnTo>
                  <a:lnTo>
                    <a:pt x="6619" y="20427"/>
                  </a:lnTo>
                  <a:lnTo>
                    <a:pt x="6602" y="20458"/>
                  </a:lnTo>
                  <a:lnTo>
                    <a:pt x="6587" y="20486"/>
                  </a:lnTo>
                  <a:lnTo>
                    <a:pt x="6571" y="20514"/>
                  </a:lnTo>
                  <a:lnTo>
                    <a:pt x="6555" y="20540"/>
                  </a:lnTo>
                  <a:lnTo>
                    <a:pt x="6540" y="20564"/>
                  </a:lnTo>
                  <a:lnTo>
                    <a:pt x="6523" y="20592"/>
                  </a:lnTo>
                  <a:lnTo>
                    <a:pt x="6507" y="20615"/>
                  </a:lnTo>
                  <a:lnTo>
                    <a:pt x="6490" y="20638"/>
                  </a:lnTo>
                  <a:lnTo>
                    <a:pt x="6474" y="20660"/>
                  </a:lnTo>
                  <a:lnTo>
                    <a:pt x="6457" y="20681"/>
                  </a:lnTo>
                  <a:lnTo>
                    <a:pt x="6442" y="20699"/>
                  </a:lnTo>
                  <a:lnTo>
                    <a:pt x="6424" y="20721"/>
                  </a:lnTo>
                  <a:lnTo>
                    <a:pt x="6406" y="20739"/>
                  </a:lnTo>
                  <a:lnTo>
                    <a:pt x="6389" y="20757"/>
                  </a:lnTo>
                  <a:lnTo>
                    <a:pt x="6371" y="20773"/>
                  </a:lnTo>
                  <a:lnTo>
                    <a:pt x="6353" y="20788"/>
                  </a:lnTo>
                  <a:lnTo>
                    <a:pt x="6335" y="20803"/>
                  </a:lnTo>
                  <a:lnTo>
                    <a:pt x="6317" y="20816"/>
                  </a:lnTo>
                  <a:lnTo>
                    <a:pt x="6298" y="20829"/>
                  </a:lnTo>
                  <a:lnTo>
                    <a:pt x="6279" y="20840"/>
                  </a:lnTo>
                  <a:lnTo>
                    <a:pt x="6254" y="20853"/>
                  </a:lnTo>
                  <a:lnTo>
                    <a:pt x="6239" y="20859"/>
                  </a:lnTo>
                  <a:lnTo>
                    <a:pt x="6219" y="20867"/>
                  </a:lnTo>
                  <a:lnTo>
                    <a:pt x="6198" y="20873"/>
                  </a:lnTo>
                  <a:lnTo>
                    <a:pt x="6171" y="20880"/>
                  </a:lnTo>
                  <a:lnTo>
                    <a:pt x="6156" y="20882"/>
                  </a:lnTo>
                  <a:lnTo>
                    <a:pt x="6135" y="20884"/>
                  </a:lnTo>
                  <a:lnTo>
                    <a:pt x="6107" y="20885"/>
                  </a:lnTo>
                  <a:lnTo>
                    <a:pt x="6092" y="20884"/>
                  </a:lnTo>
                  <a:lnTo>
                    <a:pt x="6070" y="20883"/>
                  </a:lnTo>
                  <a:lnTo>
                    <a:pt x="6043" y="20878"/>
                  </a:lnTo>
                  <a:lnTo>
                    <a:pt x="6028" y="20874"/>
                  </a:lnTo>
                  <a:lnTo>
                    <a:pt x="6002" y="20867"/>
                  </a:lnTo>
                  <a:lnTo>
                    <a:pt x="5982" y="20858"/>
                  </a:lnTo>
                  <a:lnTo>
                    <a:pt x="5967" y="20851"/>
                  </a:lnTo>
                  <a:lnTo>
                    <a:pt x="5943" y="20840"/>
                  </a:lnTo>
                  <a:lnTo>
                    <a:pt x="5924" y="20828"/>
                  </a:lnTo>
                  <a:lnTo>
                    <a:pt x="5909" y="20818"/>
                  </a:lnTo>
                  <a:lnTo>
                    <a:pt x="5887" y="20803"/>
                  </a:lnTo>
                  <a:lnTo>
                    <a:pt x="5870" y="20789"/>
                  </a:lnTo>
                  <a:lnTo>
                    <a:pt x="5852" y="20774"/>
                  </a:lnTo>
                  <a:lnTo>
                    <a:pt x="5837" y="20760"/>
                  </a:lnTo>
                  <a:lnTo>
                    <a:pt x="5817" y="20741"/>
                  </a:lnTo>
                  <a:lnTo>
                    <a:pt x="5800" y="20723"/>
                  </a:lnTo>
                  <a:lnTo>
                    <a:pt x="5784" y="20704"/>
                  </a:lnTo>
                  <a:lnTo>
                    <a:pt x="5767" y="20684"/>
                  </a:lnTo>
                  <a:lnTo>
                    <a:pt x="5751" y="20663"/>
                  </a:lnTo>
                  <a:lnTo>
                    <a:pt x="5734" y="20641"/>
                  </a:lnTo>
                  <a:lnTo>
                    <a:pt x="5718" y="20619"/>
                  </a:lnTo>
                  <a:lnTo>
                    <a:pt x="5702" y="20595"/>
                  </a:lnTo>
                  <a:lnTo>
                    <a:pt x="5686" y="20570"/>
                  </a:lnTo>
                  <a:lnTo>
                    <a:pt x="5670" y="20545"/>
                  </a:lnTo>
                  <a:lnTo>
                    <a:pt x="5654" y="20518"/>
                  </a:lnTo>
                  <a:lnTo>
                    <a:pt x="5639" y="20491"/>
                  </a:lnTo>
                  <a:lnTo>
                    <a:pt x="5623" y="20463"/>
                  </a:lnTo>
                  <a:lnTo>
                    <a:pt x="5607" y="20434"/>
                  </a:lnTo>
                  <a:lnTo>
                    <a:pt x="5592" y="20403"/>
                  </a:lnTo>
                  <a:lnTo>
                    <a:pt x="5577" y="20373"/>
                  </a:lnTo>
                  <a:lnTo>
                    <a:pt x="5561" y="20341"/>
                  </a:lnTo>
                  <a:lnTo>
                    <a:pt x="5545" y="20308"/>
                  </a:lnTo>
                  <a:lnTo>
                    <a:pt x="5530" y="20274"/>
                  </a:lnTo>
                  <a:lnTo>
                    <a:pt x="5514" y="20239"/>
                  </a:lnTo>
                  <a:lnTo>
                    <a:pt x="5499" y="20203"/>
                  </a:lnTo>
                  <a:lnTo>
                    <a:pt x="5484" y="20167"/>
                  </a:lnTo>
                  <a:lnTo>
                    <a:pt x="5468" y="20129"/>
                  </a:lnTo>
                  <a:lnTo>
                    <a:pt x="5453" y="20091"/>
                  </a:lnTo>
                  <a:lnTo>
                    <a:pt x="5438" y="20051"/>
                  </a:lnTo>
                  <a:lnTo>
                    <a:pt x="5422" y="20010"/>
                  </a:lnTo>
                  <a:lnTo>
                    <a:pt x="5407" y="19969"/>
                  </a:lnTo>
                  <a:lnTo>
                    <a:pt x="5392" y="19927"/>
                  </a:lnTo>
                  <a:lnTo>
                    <a:pt x="5377" y="19884"/>
                  </a:lnTo>
                  <a:lnTo>
                    <a:pt x="5361" y="19840"/>
                  </a:lnTo>
                  <a:lnTo>
                    <a:pt x="5346" y="19795"/>
                  </a:lnTo>
                  <a:lnTo>
                    <a:pt x="5332" y="19751"/>
                  </a:lnTo>
                  <a:lnTo>
                    <a:pt x="5315" y="19702"/>
                  </a:lnTo>
                  <a:lnTo>
                    <a:pt x="5300" y="19654"/>
                  </a:lnTo>
                  <a:lnTo>
                    <a:pt x="5285" y="19606"/>
                  </a:lnTo>
                  <a:lnTo>
                    <a:pt x="5270" y="19556"/>
                  </a:lnTo>
                  <a:lnTo>
                    <a:pt x="5255" y="19506"/>
                  </a:lnTo>
                  <a:lnTo>
                    <a:pt x="5239" y="19455"/>
                  </a:lnTo>
                  <a:lnTo>
                    <a:pt x="5224" y="19403"/>
                  </a:lnTo>
                  <a:lnTo>
                    <a:pt x="5209" y="19350"/>
                  </a:lnTo>
                  <a:lnTo>
                    <a:pt x="5194" y="19296"/>
                  </a:lnTo>
                  <a:lnTo>
                    <a:pt x="5179" y="19241"/>
                  </a:lnTo>
                  <a:lnTo>
                    <a:pt x="5164" y="19185"/>
                  </a:lnTo>
                  <a:lnTo>
                    <a:pt x="5149" y="19129"/>
                  </a:lnTo>
                  <a:lnTo>
                    <a:pt x="5134" y="19072"/>
                  </a:lnTo>
                  <a:lnTo>
                    <a:pt x="5118" y="19013"/>
                  </a:lnTo>
                  <a:lnTo>
                    <a:pt x="5103" y="18954"/>
                  </a:lnTo>
                  <a:lnTo>
                    <a:pt x="5088" y="18894"/>
                  </a:lnTo>
                  <a:lnTo>
                    <a:pt x="5073" y="18833"/>
                  </a:lnTo>
                  <a:lnTo>
                    <a:pt x="5058" y="18772"/>
                  </a:lnTo>
                  <a:lnTo>
                    <a:pt x="5043" y="18710"/>
                  </a:lnTo>
                  <a:lnTo>
                    <a:pt x="5028" y="18646"/>
                  </a:lnTo>
                  <a:lnTo>
                    <a:pt x="5013" y="18582"/>
                  </a:lnTo>
                  <a:lnTo>
                    <a:pt x="4998" y="18517"/>
                  </a:lnTo>
                  <a:lnTo>
                    <a:pt x="4983" y="18452"/>
                  </a:lnTo>
                  <a:lnTo>
                    <a:pt x="4968" y="18385"/>
                  </a:lnTo>
                  <a:lnTo>
                    <a:pt x="4953" y="18318"/>
                  </a:lnTo>
                  <a:lnTo>
                    <a:pt x="4938" y="18250"/>
                  </a:lnTo>
                  <a:lnTo>
                    <a:pt x="4923" y="18182"/>
                  </a:lnTo>
                  <a:lnTo>
                    <a:pt x="4908" y="18112"/>
                  </a:lnTo>
                  <a:lnTo>
                    <a:pt x="4893" y="18042"/>
                  </a:lnTo>
                  <a:lnTo>
                    <a:pt x="4877" y="17971"/>
                  </a:lnTo>
                  <a:lnTo>
                    <a:pt x="4862" y="17899"/>
                  </a:lnTo>
                  <a:lnTo>
                    <a:pt x="4847" y="17827"/>
                  </a:lnTo>
                  <a:lnTo>
                    <a:pt x="4832" y="17754"/>
                  </a:lnTo>
                  <a:lnTo>
                    <a:pt x="4817" y="17679"/>
                  </a:lnTo>
                  <a:lnTo>
                    <a:pt x="4802" y="17604"/>
                  </a:lnTo>
                  <a:lnTo>
                    <a:pt x="4787" y="17529"/>
                  </a:lnTo>
                  <a:lnTo>
                    <a:pt x="4772" y="17453"/>
                  </a:lnTo>
                  <a:lnTo>
                    <a:pt x="4757" y="17377"/>
                  </a:lnTo>
                  <a:lnTo>
                    <a:pt x="4742" y="17299"/>
                  </a:lnTo>
                  <a:lnTo>
                    <a:pt x="4727" y="17221"/>
                  </a:lnTo>
                  <a:lnTo>
                    <a:pt x="4712" y="17142"/>
                  </a:lnTo>
                  <a:lnTo>
                    <a:pt x="4697" y="17062"/>
                  </a:lnTo>
                  <a:lnTo>
                    <a:pt x="4682" y="16982"/>
                  </a:lnTo>
                  <a:lnTo>
                    <a:pt x="4667" y="16902"/>
                  </a:lnTo>
                  <a:lnTo>
                    <a:pt x="4652" y="16821"/>
                  </a:lnTo>
                  <a:lnTo>
                    <a:pt x="4636" y="16739"/>
                  </a:lnTo>
                  <a:lnTo>
                    <a:pt x="4621" y="16656"/>
                  </a:lnTo>
                  <a:lnTo>
                    <a:pt x="4606" y="16572"/>
                  </a:lnTo>
                  <a:lnTo>
                    <a:pt x="4591" y="16488"/>
                  </a:lnTo>
                  <a:lnTo>
                    <a:pt x="4576" y="16404"/>
                  </a:lnTo>
                  <a:lnTo>
                    <a:pt x="4561" y="16319"/>
                  </a:lnTo>
                  <a:lnTo>
                    <a:pt x="4546" y="16233"/>
                  </a:lnTo>
                  <a:lnTo>
                    <a:pt x="4531" y="16147"/>
                  </a:lnTo>
                  <a:lnTo>
                    <a:pt x="4516" y="16060"/>
                  </a:lnTo>
                  <a:lnTo>
                    <a:pt x="4501" y="15973"/>
                  </a:lnTo>
                  <a:lnTo>
                    <a:pt x="4486" y="15885"/>
                  </a:lnTo>
                  <a:lnTo>
                    <a:pt x="4471" y="15796"/>
                  </a:lnTo>
                  <a:lnTo>
                    <a:pt x="4456" y="15707"/>
                  </a:lnTo>
                  <a:lnTo>
                    <a:pt x="4441" y="15617"/>
                  </a:lnTo>
                  <a:lnTo>
                    <a:pt x="4426" y="15528"/>
                  </a:lnTo>
                  <a:lnTo>
                    <a:pt x="4411" y="15437"/>
                  </a:lnTo>
                  <a:lnTo>
                    <a:pt x="4396" y="15346"/>
                  </a:lnTo>
                  <a:lnTo>
                    <a:pt x="4381" y="15255"/>
                  </a:lnTo>
                  <a:lnTo>
                    <a:pt x="4366" y="15163"/>
                  </a:lnTo>
                  <a:lnTo>
                    <a:pt x="4351" y="15070"/>
                  </a:lnTo>
                  <a:lnTo>
                    <a:pt x="4336" y="14978"/>
                  </a:lnTo>
                  <a:lnTo>
                    <a:pt x="4321" y="14884"/>
                  </a:lnTo>
                  <a:lnTo>
                    <a:pt x="4306" y="14790"/>
                  </a:lnTo>
                  <a:lnTo>
                    <a:pt x="4291" y="14696"/>
                  </a:lnTo>
                  <a:lnTo>
                    <a:pt x="4276" y="14601"/>
                  </a:lnTo>
                  <a:lnTo>
                    <a:pt x="4261" y="14506"/>
                  </a:lnTo>
                  <a:lnTo>
                    <a:pt x="4246" y="14410"/>
                  </a:lnTo>
                  <a:lnTo>
                    <a:pt x="4231" y="14314"/>
                  </a:lnTo>
                  <a:lnTo>
                    <a:pt x="4216" y="14218"/>
                  </a:lnTo>
                  <a:lnTo>
                    <a:pt x="4201" y="14122"/>
                  </a:lnTo>
                  <a:lnTo>
                    <a:pt x="4186" y="14025"/>
                  </a:lnTo>
                  <a:lnTo>
                    <a:pt x="4171" y="13927"/>
                  </a:lnTo>
                  <a:lnTo>
                    <a:pt x="4156" y="13830"/>
                  </a:lnTo>
                  <a:lnTo>
                    <a:pt x="4141" y="13732"/>
                  </a:lnTo>
                  <a:lnTo>
                    <a:pt x="4126" y="13634"/>
                  </a:lnTo>
                  <a:lnTo>
                    <a:pt x="4111" y="13535"/>
                  </a:lnTo>
                  <a:lnTo>
                    <a:pt x="4096" y="13436"/>
                  </a:lnTo>
                  <a:lnTo>
                    <a:pt x="4081" y="13337"/>
                  </a:lnTo>
                  <a:lnTo>
                    <a:pt x="4066" y="13237"/>
                  </a:lnTo>
                  <a:lnTo>
                    <a:pt x="4051" y="13137"/>
                  </a:lnTo>
                  <a:lnTo>
                    <a:pt x="4036" y="13037"/>
                  </a:lnTo>
                  <a:lnTo>
                    <a:pt x="4021" y="12937"/>
                  </a:lnTo>
                  <a:lnTo>
                    <a:pt x="4006" y="12836"/>
                  </a:lnTo>
                  <a:lnTo>
                    <a:pt x="3991" y="12736"/>
                  </a:lnTo>
                  <a:lnTo>
                    <a:pt x="3976" y="12635"/>
                  </a:lnTo>
                  <a:lnTo>
                    <a:pt x="3960" y="12533"/>
                  </a:lnTo>
                  <a:lnTo>
                    <a:pt x="3944" y="12431"/>
                  </a:lnTo>
                  <a:lnTo>
                    <a:pt x="3929" y="12329"/>
                  </a:lnTo>
                  <a:lnTo>
                    <a:pt x="3914" y="12227"/>
                  </a:lnTo>
                  <a:lnTo>
                    <a:pt x="3899" y="12125"/>
                  </a:lnTo>
                  <a:lnTo>
                    <a:pt x="3884" y="12023"/>
                  </a:lnTo>
                  <a:lnTo>
                    <a:pt x="3869" y="11921"/>
                  </a:lnTo>
                  <a:lnTo>
                    <a:pt x="3854" y="11818"/>
                  </a:lnTo>
                  <a:lnTo>
                    <a:pt x="3839" y="11716"/>
                  </a:lnTo>
                  <a:lnTo>
                    <a:pt x="3824" y="11613"/>
                  </a:lnTo>
                  <a:lnTo>
                    <a:pt x="3809" y="11510"/>
                  </a:lnTo>
                  <a:lnTo>
                    <a:pt x="3794" y="11407"/>
                  </a:lnTo>
                  <a:lnTo>
                    <a:pt x="3779" y="11304"/>
                  </a:lnTo>
                  <a:lnTo>
                    <a:pt x="3764" y="11201"/>
                  </a:lnTo>
                  <a:lnTo>
                    <a:pt x="3749" y="11098"/>
                  </a:lnTo>
                  <a:lnTo>
                    <a:pt x="3734" y="10994"/>
                  </a:lnTo>
                  <a:lnTo>
                    <a:pt x="3719" y="10891"/>
                  </a:lnTo>
                  <a:lnTo>
                    <a:pt x="3704" y="10788"/>
                  </a:lnTo>
                  <a:lnTo>
                    <a:pt x="3689" y="10684"/>
                  </a:lnTo>
                  <a:lnTo>
                    <a:pt x="3674" y="10581"/>
                  </a:lnTo>
                  <a:lnTo>
                    <a:pt x="3659" y="10477"/>
                  </a:lnTo>
                  <a:lnTo>
                    <a:pt x="3644" y="10374"/>
                  </a:lnTo>
                  <a:lnTo>
                    <a:pt x="3629" y="10270"/>
                  </a:lnTo>
                  <a:lnTo>
                    <a:pt x="3614" y="10167"/>
                  </a:lnTo>
                  <a:lnTo>
                    <a:pt x="3599" y="10063"/>
                  </a:lnTo>
                  <a:lnTo>
                    <a:pt x="3584" y="9960"/>
                  </a:lnTo>
                  <a:lnTo>
                    <a:pt x="3569" y="9857"/>
                  </a:lnTo>
                  <a:lnTo>
                    <a:pt x="3554" y="9753"/>
                  </a:lnTo>
                  <a:lnTo>
                    <a:pt x="3539" y="9650"/>
                  </a:lnTo>
                  <a:lnTo>
                    <a:pt x="3524" y="9547"/>
                  </a:lnTo>
                  <a:lnTo>
                    <a:pt x="3509" y="9444"/>
                  </a:lnTo>
                  <a:lnTo>
                    <a:pt x="3494" y="9341"/>
                  </a:lnTo>
                  <a:lnTo>
                    <a:pt x="3479" y="9238"/>
                  </a:lnTo>
                  <a:lnTo>
                    <a:pt x="3464" y="9136"/>
                  </a:lnTo>
                  <a:lnTo>
                    <a:pt x="3449" y="9033"/>
                  </a:lnTo>
                  <a:lnTo>
                    <a:pt x="3434" y="8931"/>
                  </a:lnTo>
                  <a:lnTo>
                    <a:pt x="3419" y="8829"/>
                  </a:lnTo>
                  <a:lnTo>
                    <a:pt x="3405" y="8727"/>
                  </a:lnTo>
                  <a:lnTo>
                    <a:pt x="3389" y="8625"/>
                  </a:lnTo>
                  <a:lnTo>
                    <a:pt x="3374" y="8523"/>
                  </a:lnTo>
                  <a:lnTo>
                    <a:pt x="3360" y="8422"/>
                  </a:lnTo>
                  <a:lnTo>
                    <a:pt x="3345" y="8321"/>
                  </a:lnTo>
                  <a:lnTo>
                    <a:pt x="3330" y="8220"/>
                  </a:lnTo>
                  <a:lnTo>
                    <a:pt x="3315" y="8119"/>
                  </a:lnTo>
                  <a:lnTo>
                    <a:pt x="3300" y="8019"/>
                  </a:lnTo>
                  <a:lnTo>
                    <a:pt x="3284" y="7918"/>
                  </a:lnTo>
                  <a:lnTo>
                    <a:pt x="3269" y="7818"/>
                  </a:lnTo>
                  <a:lnTo>
                    <a:pt x="3254" y="7718"/>
                  </a:lnTo>
                  <a:lnTo>
                    <a:pt x="3239" y="7618"/>
                  </a:lnTo>
                  <a:lnTo>
                    <a:pt x="3224" y="7519"/>
                  </a:lnTo>
                  <a:lnTo>
                    <a:pt x="3209" y="7420"/>
                  </a:lnTo>
                  <a:lnTo>
                    <a:pt x="3194" y="7321"/>
                  </a:lnTo>
                  <a:lnTo>
                    <a:pt x="3179" y="7222"/>
                  </a:lnTo>
                  <a:lnTo>
                    <a:pt x="3164" y="7124"/>
                  </a:lnTo>
                  <a:lnTo>
                    <a:pt x="3149" y="7027"/>
                  </a:lnTo>
                  <a:lnTo>
                    <a:pt x="3134" y="6929"/>
                  </a:lnTo>
                  <a:lnTo>
                    <a:pt x="3119" y="6832"/>
                  </a:lnTo>
                  <a:lnTo>
                    <a:pt x="3104" y="6735"/>
                  </a:lnTo>
                  <a:lnTo>
                    <a:pt x="3089" y="6639"/>
                  </a:lnTo>
                  <a:lnTo>
                    <a:pt x="3074" y="6543"/>
                  </a:lnTo>
                  <a:lnTo>
                    <a:pt x="3059" y="6447"/>
                  </a:lnTo>
                  <a:lnTo>
                    <a:pt x="3044" y="6352"/>
                  </a:lnTo>
                  <a:lnTo>
                    <a:pt x="3029" y="6258"/>
                  </a:lnTo>
                  <a:lnTo>
                    <a:pt x="3014" y="6164"/>
                  </a:lnTo>
                  <a:lnTo>
                    <a:pt x="2999" y="6070"/>
                  </a:lnTo>
                  <a:lnTo>
                    <a:pt x="2984" y="5977"/>
                  </a:lnTo>
                  <a:lnTo>
                    <a:pt x="2969" y="5884"/>
                  </a:lnTo>
                  <a:lnTo>
                    <a:pt x="2954" y="5791"/>
                  </a:lnTo>
                  <a:lnTo>
                    <a:pt x="2939" y="5699"/>
                  </a:lnTo>
                  <a:lnTo>
                    <a:pt x="2924" y="5607"/>
                  </a:lnTo>
                  <a:lnTo>
                    <a:pt x="2909" y="5516"/>
                  </a:lnTo>
                  <a:lnTo>
                    <a:pt x="2894" y="5426"/>
                  </a:lnTo>
                  <a:lnTo>
                    <a:pt x="2879" y="5335"/>
                  </a:lnTo>
                  <a:lnTo>
                    <a:pt x="2864" y="5246"/>
                  </a:lnTo>
                  <a:lnTo>
                    <a:pt x="2849" y="5157"/>
                  </a:lnTo>
                  <a:lnTo>
                    <a:pt x="2834" y="5069"/>
                  </a:lnTo>
                  <a:lnTo>
                    <a:pt x="2819" y="4981"/>
                  </a:lnTo>
                  <a:lnTo>
                    <a:pt x="2804" y="4893"/>
                  </a:lnTo>
                  <a:lnTo>
                    <a:pt x="2789" y="4807"/>
                  </a:lnTo>
                  <a:lnTo>
                    <a:pt x="2774" y="4720"/>
                  </a:lnTo>
                  <a:lnTo>
                    <a:pt x="2759" y="4634"/>
                  </a:lnTo>
                  <a:lnTo>
                    <a:pt x="2744" y="4549"/>
                  </a:lnTo>
                  <a:lnTo>
                    <a:pt x="2729" y="4465"/>
                  </a:lnTo>
                  <a:lnTo>
                    <a:pt x="2714" y="4381"/>
                  </a:lnTo>
                  <a:lnTo>
                    <a:pt x="2699" y="4298"/>
                  </a:lnTo>
                  <a:lnTo>
                    <a:pt x="2684" y="4215"/>
                  </a:lnTo>
                  <a:lnTo>
                    <a:pt x="2669" y="4133"/>
                  </a:lnTo>
                  <a:lnTo>
                    <a:pt x="2654" y="4052"/>
                  </a:lnTo>
                  <a:lnTo>
                    <a:pt x="2639" y="3971"/>
                  </a:lnTo>
                  <a:lnTo>
                    <a:pt x="2624" y="3892"/>
                  </a:lnTo>
                  <a:lnTo>
                    <a:pt x="2608" y="3811"/>
                  </a:lnTo>
                  <a:lnTo>
                    <a:pt x="2593" y="3733"/>
                  </a:lnTo>
                  <a:lnTo>
                    <a:pt x="2578" y="3655"/>
                  </a:lnTo>
                  <a:lnTo>
                    <a:pt x="2563" y="3577"/>
                  </a:lnTo>
                  <a:lnTo>
                    <a:pt x="2548" y="3500"/>
                  </a:lnTo>
                  <a:lnTo>
                    <a:pt x="2533" y="3424"/>
                  </a:lnTo>
                  <a:lnTo>
                    <a:pt x="2518" y="3349"/>
                  </a:lnTo>
                  <a:lnTo>
                    <a:pt x="2503" y="3275"/>
                  </a:lnTo>
                  <a:lnTo>
                    <a:pt x="2488" y="3201"/>
                  </a:lnTo>
                  <a:lnTo>
                    <a:pt x="2473" y="3127"/>
                  </a:lnTo>
                  <a:lnTo>
                    <a:pt x="2458" y="3055"/>
                  </a:lnTo>
                  <a:lnTo>
                    <a:pt x="2444" y="2983"/>
                  </a:lnTo>
                  <a:lnTo>
                    <a:pt x="2429" y="2912"/>
                  </a:lnTo>
                  <a:lnTo>
                    <a:pt x="2414" y="2842"/>
                  </a:lnTo>
                  <a:lnTo>
                    <a:pt x="2399" y="2773"/>
                  </a:lnTo>
                  <a:lnTo>
                    <a:pt x="2384" y="2704"/>
                  </a:lnTo>
                  <a:lnTo>
                    <a:pt x="2369" y="2636"/>
                  </a:lnTo>
                  <a:lnTo>
                    <a:pt x="2354" y="2569"/>
                  </a:lnTo>
                  <a:lnTo>
                    <a:pt x="2339" y="2503"/>
                  </a:lnTo>
                  <a:lnTo>
                    <a:pt x="2324" y="2437"/>
                  </a:lnTo>
                  <a:lnTo>
                    <a:pt x="2309" y="2372"/>
                  </a:lnTo>
                  <a:lnTo>
                    <a:pt x="2294" y="2309"/>
                  </a:lnTo>
                  <a:lnTo>
                    <a:pt x="2279" y="2246"/>
                  </a:lnTo>
                  <a:lnTo>
                    <a:pt x="2264" y="2184"/>
                  </a:lnTo>
                  <a:lnTo>
                    <a:pt x="2249" y="2122"/>
                  </a:lnTo>
                  <a:lnTo>
                    <a:pt x="2234" y="2062"/>
                  </a:lnTo>
                  <a:lnTo>
                    <a:pt x="2219" y="2002"/>
                  </a:lnTo>
                  <a:lnTo>
                    <a:pt x="2205" y="1944"/>
                  </a:lnTo>
                  <a:lnTo>
                    <a:pt x="2190" y="1886"/>
                  </a:lnTo>
                  <a:lnTo>
                    <a:pt x="2175" y="1829"/>
                  </a:lnTo>
                  <a:lnTo>
                    <a:pt x="2160" y="1772"/>
                  </a:lnTo>
                  <a:lnTo>
                    <a:pt x="2145" y="1717"/>
                  </a:lnTo>
                  <a:lnTo>
                    <a:pt x="2130" y="1663"/>
                  </a:lnTo>
                  <a:lnTo>
                    <a:pt x="2115" y="1610"/>
                  </a:lnTo>
                  <a:lnTo>
                    <a:pt x="2100" y="1557"/>
                  </a:lnTo>
                  <a:lnTo>
                    <a:pt x="2085" y="1505"/>
                  </a:lnTo>
                  <a:lnTo>
                    <a:pt x="2071" y="1454"/>
                  </a:lnTo>
                  <a:lnTo>
                    <a:pt x="2056" y="1405"/>
                  </a:lnTo>
                  <a:lnTo>
                    <a:pt x="2041" y="1356"/>
                  </a:lnTo>
                  <a:lnTo>
                    <a:pt x="2026" y="1308"/>
                  </a:lnTo>
                  <a:lnTo>
                    <a:pt x="2011" y="1261"/>
                  </a:lnTo>
                  <a:lnTo>
                    <a:pt x="1996" y="1214"/>
                  </a:lnTo>
                  <a:lnTo>
                    <a:pt x="1981" y="1169"/>
                  </a:lnTo>
                  <a:lnTo>
                    <a:pt x="1967" y="1125"/>
                  </a:lnTo>
                  <a:lnTo>
                    <a:pt x="1952" y="1084"/>
                  </a:lnTo>
                  <a:lnTo>
                    <a:pt x="1936" y="1040"/>
                  </a:lnTo>
                  <a:lnTo>
                    <a:pt x="1921" y="998"/>
                  </a:lnTo>
                  <a:lnTo>
                    <a:pt x="1907" y="958"/>
                  </a:lnTo>
                  <a:lnTo>
                    <a:pt x="1892" y="918"/>
                  </a:lnTo>
                  <a:lnTo>
                    <a:pt x="1877" y="880"/>
                  </a:lnTo>
                  <a:lnTo>
                    <a:pt x="1863" y="843"/>
                  </a:lnTo>
                  <a:lnTo>
                    <a:pt x="1848" y="806"/>
                  </a:lnTo>
                  <a:lnTo>
                    <a:pt x="1833" y="771"/>
                  </a:lnTo>
                  <a:lnTo>
                    <a:pt x="1818" y="736"/>
                  </a:lnTo>
                  <a:lnTo>
                    <a:pt x="1804" y="703"/>
                  </a:lnTo>
                  <a:lnTo>
                    <a:pt x="1790" y="671"/>
                  </a:lnTo>
                  <a:lnTo>
                    <a:pt x="1775" y="639"/>
                  </a:lnTo>
                  <a:lnTo>
                    <a:pt x="1761" y="609"/>
                  </a:lnTo>
                  <a:lnTo>
                    <a:pt x="1746" y="581"/>
                  </a:lnTo>
                  <a:lnTo>
                    <a:pt x="1731" y="552"/>
                  </a:lnTo>
                  <a:lnTo>
                    <a:pt x="1718" y="525"/>
                  </a:lnTo>
                  <a:lnTo>
                    <a:pt x="1703" y="498"/>
                  </a:lnTo>
                  <a:lnTo>
                    <a:pt x="1689" y="474"/>
                  </a:lnTo>
                  <a:lnTo>
                    <a:pt x="1675" y="450"/>
                  </a:lnTo>
                  <a:lnTo>
                    <a:pt x="1660" y="426"/>
                  </a:lnTo>
                  <a:lnTo>
                    <a:pt x="1647" y="406"/>
                  </a:lnTo>
                  <a:lnTo>
                    <a:pt x="1633" y="385"/>
                  </a:lnTo>
                  <a:lnTo>
                    <a:pt x="1618" y="364"/>
                  </a:lnTo>
                  <a:lnTo>
                    <a:pt x="1606" y="347"/>
                  </a:lnTo>
                  <a:lnTo>
                    <a:pt x="1593" y="330"/>
                  </a:lnTo>
                  <a:lnTo>
                    <a:pt x="1578" y="312"/>
                  </a:lnTo>
                  <a:lnTo>
                    <a:pt x="1566" y="298"/>
                  </a:lnTo>
                  <a:lnTo>
                    <a:pt x="1554" y="284"/>
                  </a:lnTo>
                  <a:lnTo>
                    <a:pt x="1541" y="272"/>
                  </a:lnTo>
                  <a:lnTo>
                    <a:pt x="1526" y="258"/>
                  </a:lnTo>
                  <a:lnTo>
                    <a:pt x="1516" y="248"/>
                  </a:lnTo>
                  <a:lnTo>
                    <a:pt x="1505" y="239"/>
                  </a:lnTo>
                  <a:lnTo>
                    <a:pt x="1493" y="230"/>
                  </a:lnTo>
                  <a:lnTo>
                    <a:pt x="1482" y="223"/>
                  </a:lnTo>
                  <a:lnTo>
                    <a:pt x="1471" y="216"/>
                  </a:lnTo>
                  <a:lnTo>
                    <a:pt x="1461" y="210"/>
                  </a:lnTo>
                  <a:lnTo>
                    <a:pt x="1451" y="206"/>
                  </a:lnTo>
                  <a:lnTo>
                    <a:pt x="1441" y="202"/>
                  </a:lnTo>
                  <a:lnTo>
                    <a:pt x="1432" y="198"/>
                  </a:lnTo>
                  <a:lnTo>
                    <a:pt x="1423" y="196"/>
                  </a:lnTo>
                  <a:lnTo>
                    <a:pt x="1414" y="194"/>
                  </a:lnTo>
                  <a:lnTo>
                    <a:pt x="1411" y="192"/>
                  </a:lnTo>
                  <a:lnTo>
                    <a:pt x="1396" y="192"/>
                  </a:lnTo>
                  <a:lnTo>
                    <a:pt x="1388" y="192"/>
                  </a:lnTo>
                  <a:lnTo>
                    <a:pt x="1378" y="193"/>
                  </a:lnTo>
                  <a:lnTo>
                    <a:pt x="1375" y="192"/>
                  </a:lnTo>
                  <a:lnTo>
                    <a:pt x="1360" y="196"/>
                  </a:lnTo>
                  <a:lnTo>
                    <a:pt x="1351" y="199"/>
                  </a:lnTo>
                  <a:lnTo>
                    <a:pt x="1346" y="199"/>
                  </a:lnTo>
                  <a:lnTo>
                    <a:pt x="1331" y="206"/>
                  </a:lnTo>
                  <a:lnTo>
                    <a:pt x="1325" y="209"/>
                  </a:lnTo>
                  <a:lnTo>
                    <a:pt x="1310" y="218"/>
                  </a:lnTo>
                  <a:lnTo>
                    <a:pt x="1302" y="222"/>
                  </a:lnTo>
                  <a:lnTo>
                    <a:pt x="1287" y="233"/>
                  </a:lnTo>
                  <a:lnTo>
                    <a:pt x="1278" y="239"/>
                  </a:lnTo>
                  <a:lnTo>
                    <a:pt x="1266" y="250"/>
                  </a:lnTo>
                  <a:lnTo>
                    <a:pt x="1251" y="264"/>
                  </a:lnTo>
                  <a:lnTo>
                    <a:pt x="1241" y="273"/>
                  </a:lnTo>
                  <a:lnTo>
                    <a:pt x="1227" y="287"/>
                  </a:lnTo>
                  <a:lnTo>
                    <a:pt x="1212" y="304"/>
                  </a:lnTo>
                  <a:lnTo>
                    <a:pt x="1201" y="317"/>
                  </a:lnTo>
                  <a:lnTo>
                    <a:pt x="1187" y="334"/>
                  </a:lnTo>
                  <a:lnTo>
                    <a:pt x="1174" y="352"/>
                  </a:lnTo>
                  <a:lnTo>
                    <a:pt x="1159" y="373"/>
                  </a:lnTo>
                  <a:lnTo>
                    <a:pt x="1146" y="391"/>
                  </a:lnTo>
                  <a:lnTo>
                    <a:pt x="1132" y="412"/>
                  </a:lnTo>
                  <a:lnTo>
                    <a:pt x="1118" y="435"/>
                  </a:lnTo>
                  <a:lnTo>
                    <a:pt x="1104" y="458"/>
                  </a:lnTo>
                  <a:lnTo>
                    <a:pt x="1089" y="483"/>
                  </a:lnTo>
                  <a:lnTo>
                    <a:pt x="1074" y="510"/>
                  </a:lnTo>
                  <a:lnTo>
                    <a:pt x="1061" y="535"/>
                  </a:lnTo>
                  <a:lnTo>
                    <a:pt x="1046" y="562"/>
                  </a:lnTo>
                  <a:lnTo>
                    <a:pt x="1032" y="591"/>
                  </a:lnTo>
                  <a:lnTo>
                    <a:pt x="1017" y="621"/>
                  </a:lnTo>
                  <a:lnTo>
                    <a:pt x="1002" y="653"/>
                  </a:lnTo>
                  <a:lnTo>
                    <a:pt x="988" y="683"/>
                  </a:lnTo>
                  <a:lnTo>
                    <a:pt x="974" y="716"/>
                  </a:lnTo>
                  <a:lnTo>
                    <a:pt x="959" y="751"/>
                  </a:lnTo>
                  <a:lnTo>
                    <a:pt x="944" y="785"/>
                  </a:lnTo>
                  <a:lnTo>
                    <a:pt x="930" y="821"/>
                  </a:lnTo>
                  <a:lnTo>
                    <a:pt x="915" y="859"/>
                  </a:lnTo>
                  <a:lnTo>
                    <a:pt x="900" y="895"/>
                  </a:lnTo>
                  <a:lnTo>
                    <a:pt x="885" y="935"/>
                  </a:lnTo>
                  <a:lnTo>
                    <a:pt x="871" y="974"/>
                  </a:lnTo>
                  <a:lnTo>
                    <a:pt x="856" y="1016"/>
                  </a:lnTo>
                  <a:lnTo>
                    <a:pt x="841" y="1056"/>
                  </a:lnTo>
                  <a:lnTo>
                    <a:pt x="826" y="1100"/>
                  </a:lnTo>
                  <a:lnTo>
                    <a:pt x="812" y="1144"/>
                  </a:lnTo>
                  <a:lnTo>
                    <a:pt x="797" y="1188"/>
                  </a:lnTo>
                  <a:lnTo>
                    <a:pt x="781" y="1235"/>
                  </a:lnTo>
                  <a:lnTo>
                    <a:pt x="766" y="1280"/>
                  </a:lnTo>
                  <a:lnTo>
                    <a:pt x="751" y="1328"/>
                  </a:lnTo>
                  <a:lnTo>
                    <a:pt x="736" y="1376"/>
                  </a:lnTo>
                  <a:lnTo>
                    <a:pt x="722" y="1426"/>
                  </a:lnTo>
                  <a:lnTo>
                    <a:pt x="707" y="1477"/>
                  </a:lnTo>
                  <a:lnTo>
                    <a:pt x="692" y="1527"/>
                  </a:lnTo>
                  <a:lnTo>
                    <a:pt x="677" y="1580"/>
                  </a:lnTo>
                  <a:lnTo>
                    <a:pt x="662" y="1632"/>
                  </a:lnTo>
                  <a:lnTo>
                    <a:pt x="647" y="1686"/>
                  </a:lnTo>
                  <a:lnTo>
                    <a:pt x="632" y="1740"/>
                  </a:lnTo>
                  <a:lnTo>
                    <a:pt x="617" y="1797"/>
                  </a:lnTo>
                  <a:lnTo>
                    <a:pt x="602" y="1853"/>
                  </a:lnTo>
                  <a:lnTo>
                    <a:pt x="588" y="1910"/>
                  </a:lnTo>
                  <a:lnTo>
                    <a:pt x="573" y="1969"/>
                  </a:lnTo>
                  <a:lnTo>
                    <a:pt x="558" y="2027"/>
                  </a:lnTo>
                  <a:lnTo>
                    <a:pt x="543" y="2088"/>
                  </a:lnTo>
                  <a:lnTo>
                    <a:pt x="528" y="2149"/>
                  </a:lnTo>
                  <a:lnTo>
                    <a:pt x="513" y="2211"/>
                  </a:lnTo>
                  <a:lnTo>
                    <a:pt x="498" y="2272"/>
                  </a:lnTo>
                  <a:lnTo>
                    <a:pt x="483" y="2336"/>
                  </a:lnTo>
                  <a:lnTo>
                    <a:pt x="468" y="2400"/>
                  </a:lnTo>
                  <a:lnTo>
                    <a:pt x="453" y="2466"/>
                  </a:lnTo>
                  <a:lnTo>
                    <a:pt x="438" y="2531"/>
                  </a:lnTo>
                  <a:lnTo>
                    <a:pt x="423" y="2598"/>
                  </a:lnTo>
                  <a:lnTo>
                    <a:pt x="408" y="2665"/>
                  </a:lnTo>
                  <a:lnTo>
                    <a:pt x="393" y="2734"/>
                  </a:lnTo>
                  <a:lnTo>
                    <a:pt x="378" y="2803"/>
                  </a:lnTo>
                  <a:lnTo>
                    <a:pt x="363" y="2873"/>
                  </a:lnTo>
                  <a:lnTo>
                    <a:pt x="348" y="2942"/>
                  </a:lnTo>
                  <a:lnTo>
                    <a:pt x="333" y="3014"/>
                  </a:lnTo>
                  <a:lnTo>
                    <a:pt x="319" y="3086"/>
                  </a:lnTo>
                  <a:lnTo>
                    <a:pt x="304" y="3159"/>
                  </a:lnTo>
                  <a:lnTo>
                    <a:pt x="289" y="3233"/>
                  </a:lnTo>
                  <a:lnTo>
                    <a:pt x="274" y="3306"/>
                  </a:lnTo>
                  <a:lnTo>
                    <a:pt x="259" y="3381"/>
                  </a:lnTo>
                  <a:lnTo>
                    <a:pt x="244" y="3457"/>
                  </a:lnTo>
                  <a:lnTo>
                    <a:pt x="229" y="3533"/>
                  </a:lnTo>
                  <a:lnTo>
                    <a:pt x="214" y="3611"/>
                  </a:lnTo>
                  <a:lnTo>
                    <a:pt x="199" y="3688"/>
                  </a:lnTo>
                  <a:cubicBezTo>
                    <a:pt x="189" y="3740"/>
                    <a:pt x="138" y="3774"/>
                    <a:pt x="86" y="3764"/>
                  </a:cubicBezTo>
                  <a:cubicBezTo>
                    <a:pt x="34" y="3754"/>
                    <a:pt x="0" y="3703"/>
                    <a:pt x="10" y="3651"/>
                  </a:cubicBezTo>
                  <a:close/>
                </a:path>
              </a:pathLst>
            </a:custGeom>
            <a:solidFill>
              <a:srgbClr val="5B9BD5"/>
            </a:solidFill>
            <a:ln w="25400" cap="flat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" name="Freeform 14"/>
            <p:cNvSpPr>
              <a:spLocks/>
            </p:cNvSpPr>
            <p:nvPr/>
          </p:nvSpPr>
          <p:spPr bwMode="auto">
            <a:xfrm>
              <a:off x="11443836" y="2755896"/>
              <a:ext cx="248607" cy="148881"/>
            </a:xfrm>
            <a:custGeom>
              <a:avLst/>
              <a:gdLst>
                <a:gd name="T0" fmla="*/ 130 w 4026"/>
                <a:gd name="T1" fmla="*/ 326 h 10442"/>
                <a:gd name="T2" fmla="*/ 265 w 4026"/>
                <a:gd name="T3" fmla="*/ 92 h 10442"/>
                <a:gd name="T4" fmla="*/ 427 w 4026"/>
                <a:gd name="T5" fmla="*/ 0 h 10442"/>
                <a:gd name="T6" fmla="*/ 593 w 4026"/>
                <a:gd name="T7" fmla="*/ 90 h 10442"/>
                <a:gd name="T8" fmla="*/ 729 w 4026"/>
                <a:gd name="T9" fmla="*/ 324 h 10442"/>
                <a:gd name="T10" fmla="*/ 859 w 4026"/>
                <a:gd name="T11" fmla="*/ 691 h 10442"/>
                <a:gd name="T12" fmla="*/ 987 w 4026"/>
                <a:gd name="T13" fmla="*/ 1187 h 10442"/>
                <a:gd name="T14" fmla="*/ 1115 w 4026"/>
                <a:gd name="T15" fmla="*/ 1796 h 10442"/>
                <a:gd name="T16" fmla="*/ 1243 w 4026"/>
                <a:gd name="T17" fmla="*/ 2504 h 10442"/>
                <a:gd name="T18" fmla="*/ 1371 w 4026"/>
                <a:gd name="T19" fmla="*/ 3289 h 10442"/>
                <a:gd name="T20" fmla="*/ 1499 w 4026"/>
                <a:gd name="T21" fmla="*/ 4130 h 10442"/>
                <a:gd name="T22" fmla="*/ 1626 w 4026"/>
                <a:gd name="T23" fmla="*/ 5002 h 10442"/>
                <a:gd name="T24" fmla="*/ 1754 w 4026"/>
                <a:gd name="T25" fmla="*/ 5879 h 10442"/>
                <a:gd name="T26" fmla="*/ 1882 w 4026"/>
                <a:gd name="T27" fmla="*/ 6737 h 10442"/>
                <a:gd name="T28" fmla="*/ 2009 w 4026"/>
                <a:gd name="T29" fmla="*/ 7551 h 10442"/>
                <a:gd name="T30" fmla="*/ 2137 w 4026"/>
                <a:gd name="T31" fmla="*/ 8298 h 10442"/>
                <a:gd name="T32" fmla="*/ 2264 w 4026"/>
                <a:gd name="T33" fmla="*/ 8954 h 10442"/>
                <a:gd name="T34" fmla="*/ 2391 w 4026"/>
                <a:gd name="T35" fmla="*/ 9502 h 10442"/>
                <a:gd name="T36" fmla="*/ 2518 w 4026"/>
                <a:gd name="T37" fmla="*/ 9925 h 10442"/>
                <a:gd name="T38" fmla="*/ 2642 w 4026"/>
                <a:gd name="T39" fmla="*/ 10207 h 10442"/>
                <a:gd name="T40" fmla="*/ 2753 w 4026"/>
                <a:gd name="T41" fmla="*/ 10336 h 10442"/>
                <a:gd name="T42" fmla="*/ 2833 w 4026"/>
                <a:gd name="T43" fmla="*/ 10332 h 10442"/>
                <a:gd name="T44" fmla="*/ 2942 w 4026"/>
                <a:gd name="T45" fmla="*/ 10199 h 10442"/>
                <a:gd name="T46" fmla="*/ 3066 w 4026"/>
                <a:gd name="T47" fmla="*/ 9912 h 10442"/>
                <a:gd name="T48" fmla="*/ 3192 w 4026"/>
                <a:gd name="T49" fmla="*/ 9484 h 10442"/>
                <a:gd name="T50" fmla="*/ 3319 w 4026"/>
                <a:gd name="T51" fmla="*/ 8932 h 10442"/>
                <a:gd name="T52" fmla="*/ 3447 w 4026"/>
                <a:gd name="T53" fmla="*/ 8272 h 10442"/>
                <a:gd name="T54" fmla="*/ 3575 w 4026"/>
                <a:gd name="T55" fmla="*/ 7523 h 10442"/>
                <a:gd name="T56" fmla="*/ 3702 w 4026"/>
                <a:gd name="T57" fmla="*/ 6707 h 10442"/>
                <a:gd name="T58" fmla="*/ 3830 w 4026"/>
                <a:gd name="T59" fmla="*/ 5848 h 10442"/>
                <a:gd name="T60" fmla="*/ 4007 w 4026"/>
                <a:gd name="T61" fmla="*/ 5294 h 10442"/>
                <a:gd name="T62" fmla="*/ 3880 w 4026"/>
                <a:gd name="T63" fmla="*/ 6168 h 10442"/>
                <a:gd name="T64" fmla="*/ 3752 w 4026"/>
                <a:gd name="T65" fmla="*/ 7016 h 10442"/>
                <a:gd name="T66" fmla="*/ 3624 w 4026"/>
                <a:gd name="T67" fmla="*/ 7812 h 10442"/>
                <a:gd name="T68" fmla="*/ 3496 w 4026"/>
                <a:gd name="T69" fmla="*/ 8534 h 10442"/>
                <a:gd name="T70" fmla="*/ 3368 w 4026"/>
                <a:gd name="T71" fmla="*/ 9161 h 10442"/>
                <a:gd name="T72" fmla="*/ 3240 w 4026"/>
                <a:gd name="T73" fmla="*/ 9677 h 10442"/>
                <a:gd name="T74" fmla="*/ 3110 w 4026"/>
                <a:gd name="T75" fmla="*/ 10066 h 10442"/>
                <a:gd name="T76" fmla="*/ 2976 w 4026"/>
                <a:gd name="T77" fmla="*/ 10323 h 10442"/>
                <a:gd name="T78" fmla="*/ 2817 w 4026"/>
                <a:gd name="T79" fmla="*/ 10440 h 10442"/>
                <a:gd name="T80" fmla="*/ 2649 w 4026"/>
                <a:gd name="T81" fmla="*/ 10376 h 10442"/>
                <a:gd name="T82" fmla="*/ 2512 w 4026"/>
                <a:gd name="T83" fmla="*/ 10165 h 10442"/>
                <a:gd name="T84" fmla="*/ 2382 w 4026"/>
                <a:gd name="T85" fmla="*/ 9819 h 10442"/>
                <a:gd name="T86" fmla="*/ 2253 w 4026"/>
                <a:gd name="T87" fmla="*/ 9345 h 10442"/>
                <a:gd name="T88" fmla="*/ 2125 w 4026"/>
                <a:gd name="T89" fmla="*/ 8752 h 10442"/>
                <a:gd name="T90" fmla="*/ 1997 w 4026"/>
                <a:gd name="T91" fmla="*/ 8059 h 10442"/>
                <a:gd name="T92" fmla="*/ 1870 w 4026"/>
                <a:gd name="T93" fmla="*/ 7285 h 10442"/>
                <a:gd name="T94" fmla="*/ 1742 w 4026"/>
                <a:gd name="T95" fmla="*/ 6452 h 10442"/>
                <a:gd name="T96" fmla="*/ 1614 w 4026"/>
                <a:gd name="T97" fmla="*/ 5584 h 10442"/>
                <a:gd name="T98" fmla="*/ 1486 w 4026"/>
                <a:gd name="T99" fmla="*/ 4705 h 10442"/>
                <a:gd name="T100" fmla="*/ 1358 w 4026"/>
                <a:gd name="T101" fmla="*/ 3843 h 10442"/>
                <a:gd name="T102" fmla="*/ 1231 w 4026"/>
                <a:gd name="T103" fmla="*/ 3020 h 10442"/>
                <a:gd name="T104" fmla="*/ 1104 w 4026"/>
                <a:gd name="T105" fmla="*/ 2261 h 10442"/>
                <a:gd name="T106" fmla="*/ 976 w 4026"/>
                <a:gd name="T107" fmla="*/ 1588 h 10442"/>
                <a:gd name="T108" fmla="*/ 849 w 4026"/>
                <a:gd name="T109" fmla="*/ 1021 h 10442"/>
                <a:gd name="T110" fmla="*/ 723 w 4026"/>
                <a:gd name="T111" fmla="*/ 578 h 10442"/>
                <a:gd name="T112" fmla="*/ 598 w 4026"/>
                <a:gd name="T113" fmla="*/ 271 h 10442"/>
                <a:gd name="T114" fmla="*/ 484 w 4026"/>
                <a:gd name="T115" fmla="*/ 118 h 10442"/>
                <a:gd name="T116" fmla="*/ 405 w 4026"/>
                <a:gd name="T117" fmla="*/ 100 h 10442"/>
                <a:gd name="T118" fmla="*/ 298 w 4026"/>
                <a:gd name="T119" fmla="*/ 210 h 10442"/>
                <a:gd name="T120" fmla="*/ 174 w 4026"/>
                <a:gd name="T121" fmla="*/ 474 h 10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26" h="10442">
                  <a:moveTo>
                    <a:pt x="8" y="668"/>
                  </a:moveTo>
                  <a:lnTo>
                    <a:pt x="16" y="643"/>
                  </a:lnTo>
                  <a:lnTo>
                    <a:pt x="23" y="619"/>
                  </a:lnTo>
                  <a:lnTo>
                    <a:pt x="31" y="595"/>
                  </a:lnTo>
                  <a:lnTo>
                    <a:pt x="38" y="572"/>
                  </a:lnTo>
                  <a:lnTo>
                    <a:pt x="47" y="548"/>
                  </a:lnTo>
                  <a:lnTo>
                    <a:pt x="54" y="526"/>
                  </a:lnTo>
                  <a:lnTo>
                    <a:pt x="62" y="504"/>
                  </a:lnTo>
                  <a:lnTo>
                    <a:pt x="69" y="482"/>
                  </a:lnTo>
                  <a:lnTo>
                    <a:pt x="77" y="461"/>
                  </a:lnTo>
                  <a:lnTo>
                    <a:pt x="85" y="440"/>
                  </a:lnTo>
                  <a:lnTo>
                    <a:pt x="92" y="420"/>
                  </a:lnTo>
                  <a:lnTo>
                    <a:pt x="100" y="400"/>
                  </a:lnTo>
                  <a:lnTo>
                    <a:pt x="107" y="381"/>
                  </a:lnTo>
                  <a:lnTo>
                    <a:pt x="115" y="362"/>
                  </a:lnTo>
                  <a:lnTo>
                    <a:pt x="123" y="344"/>
                  </a:lnTo>
                  <a:lnTo>
                    <a:pt x="130" y="326"/>
                  </a:lnTo>
                  <a:lnTo>
                    <a:pt x="138" y="308"/>
                  </a:lnTo>
                  <a:lnTo>
                    <a:pt x="146" y="291"/>
                  </a:lnTo>
                  <a:lnTo>
                    <a:pt x="154" y="275"/>
                  </a:lnTo>
                  <a:lnTo>
                    <a:pt x="161" y="259"/>
                  </a:lnTo>
                  <a:lnTo>
                    <a:pt x="169" y="243"/>
                  </a:lnTo>
                  <a:lnTo>
                    <a:pt x="177" y="228"/>
                  </a:lnTo>
                  <a:lnTo>
                    <a:pt x="185" y="213"/>
                  </a:lnTo>
                  <a:lnTo>
                    <a:pt x="193" y="199"/>
                  </a:lnTo>
                  <a:lnTo>
                    <a:pt x="200" y="185"/>
                  </a:lnTo>
                  <a:lnTo>
                    <a:pt x="208" y="172"/>
                  </a:lnTo>
                  <a:lnTo>
                    <a:pt x="216" y="159"/>
                  </a:lnTo>
                  <a:lnTo>
                    <a:pt x="224" y="147"/>
                  </a:lnTo>
                  <a:lnTo>
                    <a:pt x="232" y="135"/>
                  </a:lnTo>
                  <a:lnTo>
                    <a:pt x="240" y="124"/>
                  </a:lnTo>
                  <a:lnTo>
                    <a:pt x="249" y="112"/>
                  </a:lnTo>
                  <a:lnTo>
                    <a:pt x="257" y="102"/>
                  </a:lnTo>
                  <a:lnTo>
                    <a:pt x="265" y="92"/>
                  </a:lnTo>
                  <a:lnTo>
                    <a:pt x="273" y="82"/>
                  </a:lnTo>
                  <a:lnTo>
                    <a:pt x="282" y="73"/>
                  </a:lnTo>
                  <a:lnTo>
                    <a:pt x="291" y="65"/>
                  </a:lnTo>
                  <a:lnTo>
                    <a:pt x="299" y="56"/>
                  </a:lnTo>
                  <a:lnTo>
                    <a:pt x="308" y="49"/>
                  </a:lnTo>
                  <a:lnTo>
                    <a:pt x="317" y="41"/>
                  </a:lnTo>
                  <a:lnTo>
                    <a:pt x="328" y="34"/>
                  </a:lnTo>
                  <a:lnTo>
                    <a:pt x="335" y="29"/>
                  </a:lnTo>
                  <a:lnTo>
                    <a:pt x="345" y="23"/>
                  </a:lnTo>
                  <a:lnTo>
                    <a:pt x="354" y="18"/>
                  </a:lnTo>
                  <a:lnTo>
                    <a:pt x="364" y="13"/>
                  </a:lnTo>
                  <a:lnTo>
                    <a:pt x="377" y="9"/>
                  </a:lnTo>
                  <a:lnTo>
                    <a:pt x="384" y="6"/>
                  </a:lnTo>
                  <a:lnTo>
                    <a:pt x="395" y="4"/>
                  </a:lnTo>
                  <a:lnTo>
                    <a:pt x="408" y="1"/>
                  </a:lnTo>
                  <a:lnTo>
                    <a:pt x="416" y="0"/>
                  </a:lnTo>
                  <a:lnTo>
                    <a:pt x="427" y="0"/>
                  </a:lnTo>
                  <a:lnTo>
                    <a:pt x="441" y="0"/>
                  </a:lnTo>
                  <a:lnTo>
                    <a:pt x="448" y="1"/>
                  </a:lnTo>
                  <a:lnTo>
                    <a:pt x="462" y="3"/>
                  </a:lnTo>
                  <a:lnTo>
                    <a:pt x="472" y="6"/>
                  </a:lnTo>
                  <a:lnTo>
                    <a:pt x="480" y="8"/>
                  </a:lnTo>
                  <a:lnTo>
                    <a:pt x="493" y="12"/>
                  </a:lnTo>
                  <a:lnTo>
                    <a:pt x="503" y="17"/>
                  </a:lnTo>
                  <a:lnTo>
                    <a:pt x="510" y="20"/>
                  </a:lnTo>
                  <a:lnTo>
                    <a:pt x="522" y="27"/>
                  </a:lnTo>
                  <a:lnTo>
                    <a:pt x="532" y="34"/>
                  </a:lnTo>
                  <a:lnTo>
                    <a:pt x="541" y="40"/>
                  </a:lnTo>
                  <a:lnTo>
                    <a:pt x="548" y="46"/>
                  </a:lnTo>
                  <a:lnTo>
                    <a:pt x="559" y="55"/>
                  </a:lnTo>
                  <a:lnTo>
                    <a:pt x="568" y="63"/>
                  </a:lnTo>
                  <a:lnTo>
                    <a:pt x="576" y="72"/>
                  </a:lnTo>
                  <a:lnTo>
                    <a:pt x="585" y="81"/>
                  </a:lnTo>
                  <a:lnTo>
                    <a:pt x="593" y="90"/>
                  </a:lnTo>
                  <a:lnTo>
                    <a:pt x="602" y="100"/>
                  </a:lnTo>
                  <a:lnTo>
                    <a:pt x="610" y="111"/>
                  </a:lnTo>
                  <a:lnTo>
                    <a:pt x="618" y="122"/>
                  </a:lnTo>
                  <a:lnTo>
                    <a:pt x="627" y="133"/>
                  </a:lnTo>
                  <a:lnTo>
                    <a:pt x="635" y="145"/>
                  </a:lnTo>
                  <a:lnTo>
                    <a:pt x="643" y="157"/>
                  </a:lnTo>
                  <a:lnTo>
                    <a:pt x="651" y="170"/>
                  </a:lnTo>
                  <a:lnTo>
                    <a:pt x="659" y="183"/>
                  </a:lnTo>
                  <a:lnTo>
                    <a:pt x="667" y="197"/>
                  </a:lnTo>
                  <a:lnTo>
                    <a:pt x="674" y="211"/>
                  </a:lnTo>
                  <a:lnTo>
                    <a:pt x="682" y="226"/>
                  </a:lnTo>
                  <a:lnTo>
                    <a:pt x="690" y="241"/>
                  </a:lnTo>
                  <a:lnTo>
                    <a:pt x="698" y="258"/>
                  </a:lnTo>
                  <a:lnTo>
                    <a:pt x="706" y="273"/>
                  </a:lnTo>
                  <a:lnTo>
                    <a:pt x="713" y="290"/>
                  </a:lnTo>
                  <a:lnTo>
                    <a:pt x="721" y="307"/>
                  </a:lnTo>
                  <a:lnTo>
                    <a:pt x="729" y="324"/>
                  </a:lnTo>
                  <a:lnTo>
                    <a:pt x="737" y="342"/>
                  </a:lnTo>
                  <a:lnTo>
                    <a:pt x="744" y="360"/>
                  </a:lnTo>
                  <a:lnTo>
                    <a:pt x="752" y="379"/>
                  </a:lnTo>
                  <a:lnTo>
                    <a:pt x="760" y="398"/>
                  </a:lnTo>
                  <a:lnTo>
                    <a:pt x="767" y="418"/>
                  </a:lnTo>
                  <a:lnTo>
                    <a:pt x="775" y="439"/>
                  </a:lnTo>
                  <a:lnTo>
                    <a:pt x="783" y="459"/>
                  </a:lnTo>
                  <a:lnTo>
                    <a:pt x="790" y="480"/>
                  </a:lnTo>
                  <a:lnTo>
                    <a:pt x="798" y="502"/>
                  </a:lnTo>
                  <a:lnTo>
                    <a:pt x="805" y="524"/>
                  </a:lnTo>
                  <a:lnTo>
                    <a:pt x="813" y="546"/>
                  </a:lnTo>
                  <a:lnTo>
                    <a:pt x="821" y="569"/>
                  </a:lnTo>
                  <a:lnTo>
                    <a:pt x="829" y="593"/>
                  </a:lnTo>
                  <a:lnTo>
                    <a:pt x="836" y="617"/>
                  </a:lnTo>
                  <a:lnTo>
                    <a:pt x="844" y="641"/>
                  </a:lnTo>
                  <a:lnTo>
                    <a:pt x="851" y="666"/>
                  </a:lnTo>
                  <a:lnTo>
                    <a:pt x="859" y="691"/>
                  </a:lnTo>
                  <a:lnTo>
                    <a:pt x="867" y="717"/>
                  </a:lnTo>
                  <a:lnTo>
                    <a:pt x="874" y="743"/>
                  </a:lnTo>
                  <a:lnTo>
                    <a:pt x="882" y="770"/>
                  </a:lnTo>
                  <a:lnTo>
                    <a:pt x="889" y="796"/>
                  </a:lnTo>
                  <a:lnTo>
                    <a:pt x="897" y="824"/>
                  </a:lnTo>
                  <a:lnTo>
                    <a:pt x="904" y="852"/>
                  </a:lnTo>
                  <a:lnTo>
                    <a:pt x="912" y="881"/>
                  </a:lnTo>
                  <a:lnTo>
                    <a:pt x="919" y="909"/>
                  </a:lnTo>
                  <a:lnTo>
                    <a:pt x="927" y="938"/>
                  </a:lnTo>
                  <a:lnTo>
                    <a:pt x="934" y="967"/>
                  </a:lnTo>
                  <a:lnTo>
                    <a:pt x="942" y="998"/>
                  </a:lnTo>
                  <a:lnTo>
                    <a:pt x="950" y="1029"/>
                  </a:lnTo>
                  <a:lnTo>
                    <a:pt x="957" y="1059"/>
                  </a:lnTo>
                  <a:lnTo>
                    <a:pt x="965" y="1090"/>
                  </a:lnTo>
                  <a:lnTo>
                    <a:pt x="972" y="1122"/>
                  </a:lnTo>
                  <a:lnTo>
                    <a:pt x="980" y="1154"/>
                  </a:lnTo>
                  <a:lnTo>
                    <a:pt x="987" y="1187"/>
                  </a:lnTo>
                  <a:lnTo>
                    <a:pt x="995" y="1219"/>
                  </a:lnTo>
                  <a:lnTo>
                    <a:pt x="1002" y="1252"/>
                  </a:lnTo>
                  <a:lnTo>
                    <a:pt x="1010" y="1286"/>
                  </a:lnTo>
                  <a:lnTo>
                    <a:pt x="1017" y="1320"/>
                  </a:lnTo>
                  <a:lnTo>
                    <a:pt x="1025" y="1355"/>
                  </a:lnTo>
                  <a:lnTo>
                    <a:pt x="1032" y="1389"/>
                  </a:lnTo>
                  <a:lnTo>
                    <a:pt x="1040" y="1424"/>
                  </a:lnTo>
                  <a:lnTo>
                    <a:pt x="1047" y="1460"/>
                  </a:lnTo>
                  <a:lnTo>
                    <a:pt x="1055" y="1496"/>
                  </a:lnTo>
                  <a:lnTo>
                    <a:pt x="1062" y="1532"/>
                  </a:lnTo>
                  <a:lnTo>
                    <a:pt x="1070" y="1569"/>
                  </a:lnTo>
                  <a:lnTo>
                    <a:pt x="1078" y="1606"/>
                  </a:lnTo>
                  <a:lnTo>
                    <a:pt x="1085" y="1643"/>
                  </a:lnTo>
                  <a:lnTo>
                    <a:pt x="1093" y="1681"/>
                  </a:lnTo>
                  <a:lnTo>
                    <a:pt x="1100" y="1719"/>
                  </a:lnTo>
                  <a:lnTo>
                    <a:pt x="1108" y="1757"/>
                  </a:lnTo>
                  <a:lnTo>
                    <a:pt x="1115" y="1796"/>
                  </a:lnTo>
                  <a:lnTo>
                    <a:pt x="1123" y="1835"/>
                  </a:lnTo>
                  <a:lnTo>
                    <a:pt x="1130" y="1875"/>
                  </a:lnTo>
                  <a:lnTo>
                    <a:pt x="1138" y="1915"/>
                  </a:lnTo>
                  <a:lnTo>
                    <a:pt x="1145" y="1955"/>
                  </a:lnTo>
                  <a:lnTo>
                    <a:pt x="1153" y="1995"/>
                  </a:lnTo>
                  <a:lnTo>
                    <a:pt x="1161" y="2036"/>
                  </a:lnTo>
                  <a:lnTo>
                    <a:pt x="1168" y="2077"/>
                  </a:lnTo>
                  <a:lnTo>
                    <a:pt x="1176" y="2118"/>
                  </a:lnTo>
                  <a:lnTo>
                    <a:pt x="1183" y="2160"/>
                  </a:lnTo>
                  <a:lnTo>
                    <a:pt x="1191" y="2202"/>
                  </a:lnTo>
                  <a:lnTo>
                    <a:pt x="1198" y="2244"/>
                  </a:lnTo>
                  <a:lnTo>
                    <a:pt x="1206" y="2287"/>
                  </a:lnTo>
                  <a:lnTo>
                    <a:pt x="1213" y="2330"/>
                  </a:lnTo>
                  <a:lnTo>
                    <a:pt x="1221" y="2373"/>
                  </a:lnTo>
                  <a:lnTo>
                    <a:pt x="1228" y="2416"/>
                  </a:lnTo>
                  <a:lnTo>
                    <a:pt x="1236" y="2460"/>
                  </a:lnTo>
                  <a:lnTo>
                    <a:pt x="1243" y="2504"/>
                  </a:lnTo>
                  <a:lnTo>
                    <a:pt x="1251" y="2548"/>
                  </a:lnTo>
                  <a:lnTo>
                    <a:pt x="1258" y="2592"/>
                  </a:lnTo>
                  <a:lnTo>
                    <a:pt x="1266" y="2638"/>
                  </a:lnTo>
                  <a:lnTo>
                    <a:pt x="1273" y="2683"/>
                  </a:lnTo>
                  <a:lnTo>
                    <a:pt x="1281" y="2728"/>
                  </a:lnTo>
                  <a:lnTo>
                    <a:pt x="1288" y="2773"/>
                  </a:lnTo>
                  <a:lnTo>
                    <a:pt x="1296" y="2819"/>
                  </a:lnTo>
                  <a:lnTo>
                    <a:pt x="1303" y="2865"/>
                  </a:lnTo>
                  <a:lnTo>
                    <a:pt x="1311" y="2911"/>
                  </a:lnTo>
                  <a:lnTo>
                    <a:pt x="1318" y="2958"/>
                  </a:lnTo>
                  <a:lnTo>
                    <a:pt x="1326" y="3004"/>
                  </a:lnTo>
                  <a:lnTo>
                    <a:pt x="1333" y="3051"/>
                  </a:lnTo>
                  <a:lnTo>
                    <a:pt x="1341" y="3098"/>
                  </a:lnTo>
                  <a:lnTo>
                    <a:pt x="1348" y="3146"/>
                  </a:lnTo>
                  <a:lnTo>
                    <a:pt x="1356" y="3193"/>
                  </a:lnTo>
                  <a:lnTo>
                    <a:pt x="1363" y="3241"/>
                  </a:lnTo>
                  <a:lnTo>
                    <a:pt x="1371" y="3289"/>
                  </a:lnTo>
                  <a:lnTo>
                    <a:pt x="1378" y="3338"/>
                  </a:lnTo>
                  <a:lnTo>
                    <a:pt x="1386" y="3386"/>
                  </a:lnTo>
                  <a:lnTo>
                    <a:pt x="1393" y="3434"/>
                  </a:lnTo>
                  <a:lnTo>
                    <a:pt x="1401" y="3483"/>
                  </a:lnTo>
                  <a:lnTo>
                    <a:pt x="1408" y="3532"/>
                  </a:lnTo>
                  <a:lnTo>
                    <a:pt x="1416" y="3581"/>
                  </a:lnTo>
                  <a:lnTo>
                    <a:pt x="1423" y="3630"/>
                  </a:lnTo>
                  <a:lnTo>
                    <a:pt x="1431" y="3679"/>
                  </a:lnTo>
                  <a:lnTo>
                    <a:pt x="1438" y="3729"/>
                  </a:lnTo>
                  <a:lnTo>
                    <a:pt x="1446" y="3778"/>
                  </a:lnTo>
                  <a:lnTo>
                    <a:pt x="1453" y="3828"/>
                  </a:lnTo>
                  <a:lnTo>
                    <a:pt x="1461" y="3878"/>
                  </a:lnTo>
                  <a:lnTo>
                    <a:pt x="1468" y="3928"/>
                  </a:lnTo>
                  <a:lnTo>
                    <a:pt x="1476" y="3978"/>
                  </a:lnTo>
                  <a:lnTo>
                    <a:pt x="1483" y="4029"/>
                  </a:lnTo>
                  <a:lnTo>
                    <a:pt x="1491" y="4079"/>
                  </a:lnTo>
                  <a:lnTo>
                    <a:pt x="1499" y="4130"/>
                  </a:lnTo>
                  <a:lnTo>
                    <a:pt x="1506" y="4180"/>
                  </a:lnTo>
                  <a:lnTo>
                    <a:pt x="1514" y="4231"/>
                  </a:lnTo>
                  <a:lnTo>
                    <a:pt x="1521" y="4282"/>
                  </a:lnTo>
                  <a:lnTo>
                    <a:pt x="1529" y="4333"/>
                  </a:lnTo>
                  <a:lnTo>
                    <a:pt x="1536" y="4384"/>
                  </a:lnTo>
                  <a:lnTo>
                    <a:pt x="1544" y="4435"/>
                  </a:lnTo>
                  <a:lnTo>
                    <a:pt x="1551" y="4487"/>
                  </a:lnTo>
                  <a:lnTo>
                    <a:pt x="1559" y="4537"/>
                  </a:lnTo>
                  <a:lnTo>
                    <a:pt x="1566" y="4589"/>
                  </a:lnTo>
                  <a:lnTo>
                    <a:pt x="1574" y="4640"/>
                  </a:lnTo>
                  <a:lnTo>
                    <a:pt x="1581" y="4692"/>
                  </a:lnTo>
                  <a:lnTo>
                    <a:pt x="1589" y="4743"/>
                  </a:lnTo>
                  <a:lnTo>
                    <a:pt x="1596" y="4795"/>
                  </a:lnTo>
                  <a:lnTo>
                    <a:pt x="1604" y="4847"/>
                  </a:lnTo>
                  <a:lnTo>
                    <a:pt x="1611" y="4898"/>
                  </a:lnTo>
                  <a:lnTo>
                    <a:pt x="1619" y="4950"/>
                  </a:lnTo>
                  <a:lnTo>
                    <a:pt x="1626" y="5002"/>
                  </a:lnTo>
                  <a:lnTo>
                    <a:pt x="1634" y="5053"/>
                  </a:lnTo>
                  <a:lnTo>
                    <a:pt x="1641" y="5105"/>
                  </a:lnTo>
                  <a:lnTo>
                    <a:pt x="1649" y="5157"/>
                  </a:lnTo>
                  <a:lnTo>
                    <a:pt x="1656" y="5208"/>
                  </a:lnTo>
                  <a:lnTo>
                    <a:pt x="1664" y="5260"/>
                  </a:lnTo>
                  <a:lnTo>
                    <a:pt x="1671" y="5312"/>
                  </a:lnTo>
                  <a:lnTo>
                    <a:pt x="1679" y="5364"/>
                  </a:lnTo>
                  <a:lnTo>
                    <a:pt x="1686" y="5415"/>
                  </a:lnTo>
                  <a:lnTo>
                    <a:pt x="1694" y="5467"/>
                  </a:lnTo>
                  <a:lnTo>
                    <a:pt x="1701" y="5519"/>
                  </a:lnTo>
                  <a:lnTo>
                    <a:pt x="1709" y="5570"/>
                  </a:lnTo>
                  <a:lnTo>
                    <a:pt x="1716" y="5622"/>
                  </a:lnTo>
                  <a:lnTo>
                    <a:pt x="1724" y="5673"/>
                  </a:lnTo>
                  <a:lnTo>
                    <a:pt x="1731" y="5725"/>
                  </a:lnTo>
                  <a:lnTo>
                    <a:pt x="1739" y="5776"/>
                  </a:lnTo>
                  <a:lnTo>
                    <a:pt x="1746" y="5828"/>
                  </a:lnTo>
                  <a:lnTo>
                    <a:pt x="1754" y="5879"/>
                  </a:lnTo>
                  <a:lnTo>
                    <a:pt x="1761" y="5930"/>
                  </a:lnTo>
                  <a:lnTo>
                    <a:pt x="1769" y="5982"/>
                  </a:lnTo>
                  <a:lnTo>
                    <a:pt x="1776" y="6032"/>
                  </a:lnTo>
                  <a:lnTo>
                    <a:pt x="1784" y="6083"/>
                  </a:lnTo>
                  <a:lnTo>
                    <a:pt x="1791" y="6134"/>
                  </a:lnTo>
                  <a:lnTo>
                    <a:pt x="1799" y="6185"/>
                  </a:lnTo>
                  <a:lnTo>
                    <a:pt x="1806" y="6236"/>
                  </a:lnTo>
                  <a:lnTo>
                    <a:pt x="1814" y="6286"/>
                  </a:lnTo>
                  <a:lnTo>
                    <a:pt x="1821" y="6337"/>
                  </a:lnTo>
                  <a:lnTo>
                    <a:pt x="1829" y="6387"/>
                  </a:lnTo>
                  <a:lnTo>
                    <a:pt x="1837" y="6438"/>
                  </a:lnTo>
                  <a:lnTo>
                    <a:pt x="1844" y="6488"/>
                  </a:lnTo>
                  <a:lnTo>
                    <a:pt x="1852" y="6538"/>
                  </a:lnTo>
                  <a:lnTo>
                    <a:pt x="1859" y="6588"/>
                  </a:lnTo>
                  <a:lnTo>
                    <a:pt x="1867" y="6638"/>
                  </a:lnTo>
                  <a:lnTo>
                    <a:pt x="1874" y="6687"/>
                  </a:lnTo>
                  <a:lnTo>
                    <a:pt x="1882" y="6737"/>
                  </a:lnTo>
                  <a:lnTo>
                    <a:pt x="1889" y="6786"/>
                  </a:lnTo>
                  <a:lnTo>
                    <a:pt x="1897" y="6836"/>
                  </a:lnTo>
                  <a:lnTo>
                    <a:pt x="1904" y="6885"/>
                  </a:lnTo>
                  <a:lnTo>
                    <a:pt x="1912" y="6933"/>
                  </a:lnTo>
                  <a:lnTo>
                    <a:pt x="1919" y="6982"/>
                  </a:lnTo>
                  <a:lnTo>
                    <a:pt x="1927" y="7031"/>
                  </a:lnTo>
                  <a:lnTo>
                    <a:pt x="1934" y="7079"/>
                  </a:lnTo>
                  <a:lnTo>
                    <a:pt x="1942" y="7127"/>
                  </a:lnTo>
                  <a:lnTo>
                    <a:pt x="1949" y="7175"/>
                  </a:lnTo>
                  <a:lnTo>
                    <a:pt x="1957" y="7222"/>
                  </a:lnTo>
                  <a:lnTo>
                    <a:pt x="1964" y="7271"/>
                  </a:lnTo>
                  <a:lnTo>
                    <a:pt x="1972" y="7317"/>
                  </a:lnTo>
                  <a:lnTo>
                    <a:pt x="1979" y="7365"/>
                  </a:lnTo>
                  <a:lnTo>
                    <a:pt x="1987" y="7411"/>
                  </a:lnTo>
                  <a:lnTo>
                    <a:pt x="1994" y="7458"/>
                  </a:lnTo>
                  <a:lnTo>
                    <a:pt x="2002" y="7505"/>
                  </a:lnTo>
                  <a:lnTo>
                    <a:pt x="2009" y="7551"/>
                  </a:lnTo>
                  <a:lnTo>
                    <a:pt x="2017" y="7597"/>
                  </a:lnTo>
                  <a:lnTo>
                    <a:pt x="2024" y="7643"/>
                  </a:lnTo>
                  <a:lnTo>
                    <a:pt x="2032" y="7688"/>
                  </a:lnTo>
                  <a:lnTo>
                    <a:pt x="2039" y="7734"/>
                  </a:lnTo>
                  <a:lnTo>
                    <a:pt x="2047" y="7779"/>
                  </a:lnTo>
                  <a:lnTo>
                    <a:pt x="2054" y="7823"/>
                  </a:lnTo>
                  <a:lnTo>
                    <a:pt x="2062" y="7868"/>
                  </a:lnTo>
                  <a:lnTo>
                    <a:pt x="2069" y="7912"/>
                  </a:lnTo>
                  <a:lnTo>
                    <a:pt x="2077" y="7956"/>
                  </a:lnTo>
                  <a:lnTo>
                    <a:pt x="2084" y="8000"/>
                  </a:lnTo>
                  <a:lnTo>
                    <a:pt x="2092" y="8043"/>
                  </a:lnTo>
                  <a:lnTo>
                    <a:pt x="2099" y="8086"/>
                  </a:lnTo>
                  <a:lnTo>
                    <a:pt x="2107" y="8129"/>
                  </a:lnTo>
                  <a:lnTo>
                    <a:pt x="2114" y="8172"/>
                  </a:lnTo>
                  <a:lnTo>
                    <a:pt x="2122" y="8214"/>
                  </a:lnTo>
                  <a:lnTo>
                    <a:pt x="2129" y="8256"/>
                  </a:lnTo>
                  <a:lnTo>
                    <a:pt x="2137" y="8298"/>
                  </a:lnTo>
                  <a:lnTo>
                    <a:pt x="2144" y="8338"/>
                  </a:lnTo>
                  <a:lnTo>
                    <a:pt x="2152" y="8379"/>
                  </a:lnTo>
                  <a:lnTo>
                    <a:pt x="2159" y="8420"/>
                  </a:lnTo>
                  <a:lnTo>
                    <a:pt x="2167" y="8460"/>
                  </a:lnTo>
                  <a:lnTo>
                    <a:pt x="2175" y="8501"/>
                  </a:lnTo>
                  <a:lnTo>
                    <a:pt x="2182" y="8541"/>
                  </a:lnTo>
                  <a:lnTo>
                    <a:pt x="2190" y="8579"/>
                  </a:lnTo>
                  <a:lnTo>
                    <a:pt x="2197" y="8619"/>
                  </a:lnTo>
                  <a:lnTo>
                    <a:pt x="2205" y="8657"/>
                  </a:lnTo>
                  <a:lnTo>
                    <a:pt x="2212" y="8696"/>
                  </a:lnTo>
                  <a:lnTo>
                    <a:pt x="2220" y="8734"/>
                  </a:lnTo>
                  <a:lnTo>
                    <a:pt x="2227" y="8772"/>
                  </a:lnTo>
                  <a:lnTo>
                    <a:pt x="2235" y="8808"/>
                  </a:lnTo>
                  <a:lnTo>
                    <a:pt x="2242" y="8845"/>
                  </a:lnTo>
                  <a:lnTo>
                    <a:pt x="2250" y="8882"/>
                  </a:lnTo>
                  <a:lnTo>
                    <a:pt x="2257" y="8918"/>
                  </a:lnTo>
                  <a:lnTo>
                    <a:pt x="2264" y="8954"/>
                  </a:lnTo>
                  <a:lnTo>
                    <a:pt x="2272" y="8990"/>
                  </a:lnTo>
                  <a:lnTo>
                    <a:pt x="2279" y="9024"/>
                  </a:lnTo>
                  <a:lnTo>
                    <a:pt x="2287" y="9059"/>
                  </a:lnTo>
                  <a:lnTo>
                    <a:pt x="2294" y="9094"/>
                  </a:lnTo>
                  <a:lnTo>
                    <a:pt x="2302" y="9128"/>
                  </a:lnTo>
                  <a:lnTo>
                    <a:pt x="2309" y="9161"/>
                  </a:lnTo>
                  <a:lnTo>
                    <a:pt x="2317" y="9194"/>
                  </a:lnTo>
                  <a:lnTo>
                    <a:pt x="2324" y="9227"/>
                  </a:lnTo>
                  <a:lnTo>
                    <a:pt x="2332" y="9259"/>
                  </a:lnTo>
                  <a:lnTo>
                    <a:pt x="2339" y="9291"/>
                  </a:lnTo>
                  <a:lnTo>
                    <a:pt x="2347" y="9322"/>
                  </a:lnTo>
                  <a:lnTo>
                    <a:pt x="2354" y="9353"/>
                  </a:lnTo>
                  <a:lnTo>
                    <a:pt x="2362" y="9384"/>
                  </a:lnTo>
                  <a:lnTo>
                    <a:pt x="2369" y="9414"/>
                  </a:lnTo>
                  <a:lnTo>
                    <a:pt x="2377" y="9444"/>
                  </a:lnTo>
                  <a:lnTo>
                    <a:pt x="2384" y="9473"/>
                  </a:lnTo>
                  <a:lnTo>
                    <a:pt x="2391" y="9502"/>
                  </a:lnTo>
                  <a:lnTo>
                    <a:pt x="2399" y="9531"/>
                  </a:lnTo>
                  <a:lnTo>
                    <a:pt x="2406" y="9559"/>
                  </a:lnTo>
                  <a:lnTo>
                    <a:pt x="2414" y="9587"/>
                  </a:lnTo>
                  <a:lnTo>
                    <a:pt x="2421" y="9613"/>
                  </a:lnTo>
                  <a:lnTo>
                    <a:pt x="2429" y="9640"/>
                  </a:lnTo>
                  <a:lnTo>
                    <a:pt x="2436" y="9666"/>
                  </a:lnTo>
                  <a:lnTo>
                    <a:pt x="2444" y="9692"/>
                  </a:lnTo>
                  <a:lnTo>
                    <a:pt x="2451" y="9717"/>
                  </a:lnTo>
                  <a:lnTo>
                    <a:pt x="2459" y="9743"/>
                  </a:lnTo>
                  <a:lnTo>
                    <a:pt x="2466" y="9767"/>
                  </a:lnTo>
                  <a:lnTo>
                    <a:pt x="2473" y="9791"/>
                  </a:lnTo>
                  <a:lnTo>
                    <a:pt x="2481" y="9815"/>
                  </a:lnTo>
                  <a:lnTo>
                    <a:pt x="2488" y="9837"/>
                  </a:lnTo>
                  <a:lnTo>
                    <a:pt x="2496" y="9860"/>
                  </a:lnTo>
                  <a:lnTo>
                    <a:pt x="2503" y="9881"/>
                  </a:lnTo>
                  <a:lnTo>
                    <a:pt x="2511" y="9903"/>
                  </a:lnTo>
                  <a:lnTo>
                    <a:pt x="2518" y="9925"/>
                  </a:lnTo>
                  <a:lnTo>
                    <a:pt x="2526" y="9945"/>
                  </a:lnTo>
                  <a:lnTo>
                    <a:pt x="2533" y="9965"/>
                  </a:lnTo>
                  <a:lnTo>
                    <a:pt x="2540" y="9985"/>
                  </a:lnTo>
                  <a:lnTo>
                    <a:pt x="2548" y="10004"/>
                  </a:lnTo>
                  <a:lnTo>
                    <a:pt x="2555" y="10023"/>
                  </a:lnTo>
                  <a:lnTo>
                    <a:pt x="2562" y="10041"/>
                  </a:lnTo>
                  <a:lnTo>
                    <a:pt x="2570" y="10059"/>
                  </a:lnTo>
                  <a:lnTo>
                    <a:pt x="2577" y="10076"/>
                  </a:lnTo>
                  <a:lnTo>
                    <a:pt x="2584" y="10093"/>
                  </a:lnTo>
                  <a:lnTo>
                    <a:pt x="2592" y="10109"/>
                  </a:lnTo>
                  <a:lnTo>
                    <a:pt x="2599" y="10124"/>
                  </a:lnTo>
                  <a:lnTo>
                    <a:pt x="2606" y="10140"/>
                  </a:lnTo>
                  <a:lnTo>
                    <a:pt x="2613" y="10154"/>
                  </a:lnTo>
                  <a:lnTo>
                    <a:pt x="2621" y="10168"/>
                  </a:lnTo>
                  <a:lnTo>
                    <a:pt x="2628" y="10182"/>
                  </a:lnTo>
                  <a:lnTo>
                    <a:pt x="2635" y="10195"/>
                  </a:lnTo>
                  <a:lnTo>
                    <a:pt x="2642" y="10207"/>
                  </a:lnTo>
                  <a:lnTo>
                    <a:pt x="2649" y="10219"/>
                  </a:lnTo>
                  <a:lnTo>
                    <a:pt x="2657" y="10231"/>
                  </a:lnTo>
                  <a:lnTo>
                    <a:pt x="2663" y="10241"/>
                  </a:lnTo>
                  <a:lnTo>
                    <a:pt x="2670" y="10251"/>
                  </a:lnTo>
                  <a:lnTo>
                    <a:pt x="2678" y="10262"/>
                  </a:lnTo>
                  <a:lnTo>
                    <a:pt x="2684" y="10271"/>
                  </a:lnTo>
                  <a:lnTo>
                    <a:pt x="2691" y="10279"/>
                  </a:lnTo>
                  <a:lnTo>
                    <a:pt x="2697" y="10287"/>
                  </a:lnTo>
                  <a:lnTo>
                    <a:pt x="2704" y="10295"/>
                  </a:lnTo>
                  <a:lnTo>
                    <a:pt x="2711" y="10303"/>
                  </a:lnTo>
                  <a:lnTo>
                    <a:pt x="2717" y="10309"/>
                  </a:lnTo>
                  <a:lnTo>
                    <a:pt x="2723" y="10314"/>
                  </a:lnTo>
                  <a:lnTo>
                    <a:pt x="2729" y="10320"/>
                  </a:lnTo>
                  <a:lnTo>
                    <a:pt x="2735" y="10324"/>
                  </a:lnTo>
                  <a:lnTo>
                    <a:pt x="2741" y="10329"/>
                  </a:lnTo>
                  <a:lnTo>
                    <a:pt x="2747" y="10333"/>
                  </a:lnTo>
                  <a:lnTo>
                    <a:pt x="2753" y="10336"/>
                  </a:lnTo>
                  <a:lnTo>
                    <a:pt x="2758" y="10339"/>
                  </a:lnTo>
                  <a:lnTo>
                    <a:pt x="2763" y="10341"/>
                  </a:lnTo>
                  <a:lnTo>
                    <a:pt x="2768" y="10343"/>
                  </a:lnTo>
                  <a:lnTo>
                    <a:pt x="2773" y="10344"/>
                  </a:lnTo>
                  <a:lnTo>
                    <a:pt x="2778" y="10346"/>
                  </a:lnTo>
                  <a:lnTo>
                    <a:pt x="2779" y="10345"/>
                  </a:lnTo>
                  <a:lnTo>
                    <a:pt x="2787" y="10346"/>
                  </a:lnTo>
                  <a:lnTo>
                    <a:pt x="2791" y="10347"/>
                  </a:lnTo>
                  <a:lnTo>
                    <a:pt x="2793" y="10346"/>
                  </a:lnTo>
                  <a:lnTo>
                    <a:pt x="2800" y="10346"/>
                  </a:lnTo>
                  <a:lnTo>
                    <a:pt x="2805" y="10345"/>
                  </a:lnTo>
                  <a:lnTo>
                    <a:pt x="2806" y="10344"/>
                  </a:lnTo>
                  <a:lnTo>
                    <a:pt x="2814" y="10342"/>
                  </a:lnTo>
                  <a:lnTo>
                    <a:pt x="2816" y="10341"/>
                  </a:lnTo>
                  <a:lnTo>
                    <a:pt x="2823" y="10338"/>
                  </a:lnTo>
                  <a:lnTo>
                    <a:pt x="2826" y="10336"/>
                  </a:lnTo>
                  <a:lnTo>
                    <a:pt x="2833" y="10332"/>
                  </a:lnTo>
                  <a:lnTo>
                    <a:pt x="2837" y="10330"/>
                  </a:lnTo>
                  <a:lnTo>
                    <a:pt x="2843" y="10325"/>
                  </a:lnTo>
                  <a:lnTo>
                    <a:pt x="2850" y="10320"/>
                  </a:lnTo>
                  <a:lnTo>
                    <a:pt x="2855" y="10316"/>
                  </a:lnTo>
                  <a:lnTo>
                    <a:pt x="2861" y="10310"/>
                  </a:lnTo>
                  <a:lnTo>
                    <a:pt x="2868" y="10303"/>
                  </a:lnTo>
                  <a:lnTo>
                    <a:pt x="2873" y="10297"/>
                  </a:lnTo>
                  <a:lnTo>
                    <a:pt x="2880" y="10290"/>
                  </a:lnTo>
                  <a:lnTo>
                    <a:pt x="2887" y="10282"/>
                  </a:lnTo>
                  <a:lnTo>
                    <a:pt x="2893" y="10273"/>
                  </a:lnTo>
                  <a:lnTo>
                    <a:pt x="2901" y="10264"/>
                  </a:lnTo>
                  <a:lnTo>
                    <a:pt x="2907" y="10255"/>
                  </a:lnTo>
                  <a:lnTo>
                    <a:pt x="2914" y="10245"/>
                  </a:lnTo>
                  <a:lnTo>
                    <a:pt x="2921" y="10234"/>
                  </a:lnTo>
                  <a:lnTo>
                    <a:pt x="2928" y="10223"/>
                  </a:lnTo>
                  <a:lnTo>
                    <a:pt x="2935" y="10211"/>
                  </a:lnTo>
                  <a:lnTo>
                    <a:pt x="2942" y="10199"/>
                  </a:lnTo>
                  <a:lnTo>
                    <a:pt x="2949" y="10186"/>
                  </a:lnTo>
                  <a:lnTo>
                    <a:pt x="2956" y="10173"/>
                  </a:lnTo>
                  <a:lnTo>
                    <a:pt x="2964" y="10159"/>
                  </a:lnTo>
                  <a:lnTo>
                    <a:pt x="2971" y="10145"/>
                  </a:lnTo>
                  <a:lnTo>
                    <a:pt x="2978" y="10130"/>
                  </a:lnTo>
                  <a:lnTo>
                    <a:pt x="2985" y="10115"/>
                  </a:lnTo>
                  <a:lnTo>
                    <a:pt x="2992" y="10099"/>
                  </a:lnTo>
                  <a:lnTo>
                    <a:pt x="3000" y="10082"/>
                  </a:lnTo>
                  <a:lnTo>
                    <a:pt x="3007" y="10065"/>
                  </a:lnTo>
                  <a:lnTo>
                    <a:pt x="3014" y="10048"/>
                  </a:lnTo>
                  <a:lnTo>
                    <a:pt x="3021" y="10030"/>
                  </a:lnTo>
                  <a:lnTo>
                    <a:pt x="3029" y="10011"/>
                  </a:lnTo>
                  <a:lnTo>
                    <a:pt x="3036" y="9992"/>
                  </a:lnTo>
                  <a:lnTo>
                    <a:pt x="3044" y="9973"/>
                  </a:lnTo>
                  <a:lnTo>
                    <a:pt x="3051" y="9953"/>
                  </a:lnTo>
                  <a:lnTo>
                    <a:pt x="3058" y="9932"/>
                  </a:lnTo>
                  <a:lnTo>
                    <a:pt x="3066" y="9912"/>
                  </a:lnTo>
                  <a:lnTo>
                    <a:pt x="3073" y="9890"/>
                  </a:lnTo>
                  <a:lnTo>
                    <a:pt x="3081" y="9868"/>
                  </a:lnTo>
                  <a:lnTo>
                    <a:pt x="3089" y="9845"/>
                  </a:lnTo>
                  <a:lnTo>
                    <a:pt x="3096" y="9823"/>
                  </a:lnTo>
                  <a:lnTo>
                    <a:pt x="3103" y="9800"/>
                  </a:lnTo>
                  <a:lnTo>
                    <a:pt x="3111" y="9776"/>
                  </a:lnTo>
                  <a:lnTo>
                    <a:pt x="3118" y="9752"/>
                  </a:lnTo>
                  <a:lnTo>
                    <a:pt x="3125" y="9727"/>
                  </a:lnTo>
                  <a:lnTo>
                    <a:pt x="3133" y="9702"/>
                  </a:lnTo>
                  <a:lnTo>
                    <a:pt x="3140" y="9676"/>
                  </a:lnTo>
                  <a:lnTo>
                    <a:pt x="3148" y="9650"/>
                  </a:lnTo>
                  <a:lnTo>
                    <a:pt x="3155" y="9624"/>
                  </a:lnTo>
                  <a:lnTo>
                    <a:pt x="3163" y="9597"/>
                  </a:lnTo>
                  <a:lnTo>
                    <a:pt x="3170" y="9569"/>
                  </a:lnTo>
                  <a:lnTo>
                    <a:pt x="3178" y="9542"/>
                  </a:lnTo>
                  <a:lnTo>
                    <a:pt x="3185" y="9513"/>
                  </a:lnTo>
                  <a:lnTo>
                    <a:pt x="3192" y="9484"/>
                  </a:lnTo>
                  <a:lnTo>
                    <a:pt x="3200" y="9455"/>
                  </a:lnTo>
                  <a:lnTo>
                    <a:pt x="3207" y="9426"/>
                  </a:lnTo>
                  <a:lnTo>
                    <a:pt x="3215" y="9396"/>
                  </a:lnTo>
                  <a:lnTo>
                    <a:pt x="3222" y="9365"/>
                  </a:lnTo>
                  <a:lnTo>
                    <a:pt x="3230" y="9334"/>
                  </a:lnTo>
                  <a:lnTo>
                    <a:pt x="3237" y="9303"/>
                  </a:lnTo>
                  <a:lnTo>
                    <a:pt x="3245" y="9271"/>
                  </a:lnTo>
                  <a:lnTo>
                    <a:pt x="3252" y="9239"/>
                  </a:lnTo>
                  <a:lnTo>
                    <a:pt x="3260" y="9207"/>
                  </a:lnTo>
                  <a:lnTo>
                    <a:pt x="3267" y="9174"/>
                  </a:lnTo>
                  <a:lnTo>
                    <a:pt x="3275" y="9140"/>
                  </a:lnTo>
                  <a:lnTo>
                    <a:pt x="3282" y="9107"/>
                  </a:lnTo>
                  <a:lnTo>
                    <a:pt x="3290" y="9073"/>
                  </a:lnTo>
                  <a:lnTo>
                    <a:pt x="3297" y="9038"/>
                  </a:lnTo>
                  <a:lnTo>
                    <a:pt x="3305" y="9003"/>
                  </a:lnTo>
                  <a:lnTo>
                    <a:pt x="3312" y="8968"/>
                  </a:lnTo>
                  <a:lnTo>
                    <a:pt x="3319" y="8932"/>
                  </a:lnTo>
                  <a:lnTo>
                    <a:pt x="3327" y="8896"/>
                  </a:lnTo>
                  <a:lnTo>
                    <a:pt x="3334" y="8860"/>
                  </a:lnTo>
                  <a:lnTo>
                    <a:pt x="3342" y="8823"/>
                  </a:lnTo>
                  <a:lnTo>
                    <a:pt x="3349" y="8786"/>
                  </a:lnTo>
                  <a:lnTo>
                    <a:pt x="3357" y="8749"/>
                  </a:lnTo>
                  <a:lnTo>
                    <a:pt x="3364" y="8711"/>
                  </a:lnTo>
                  <a:lnTo>
                    <a:pt x="3372" y="8672"/>
                  </a:lnTo>
                  <a:lnTo>
                    <a:pt x="3379" y="8634"/>
                  </a:lnTo>
                  <a:lnTo>
                    <a:pt x="3387" y="8595"/>
                  </a:lnTo>
                  <a:lnTo>
                    <a:pt x="3394" y="8556"/>
                  </a:lnTo>
                  <a:lnTo>
                    <a:pt x="3402" y="8516"/>
                  </a:lnTo>
                  <a:lnTo>
                    <a:pt x="3409" y="8476"/>
                  </a:lnTo>
                  <a:lnTo>
                    <a:pt x="3417" y="8436"/>
                  </a:lnTo>
                  <a:lnTo>
                    <a:pt x="3425" y="8395"/>
                  </a:lnTo>
                  <a:lnTo>
                    <a:pt x="3432" y="8354"/>
                  </a:lnTo>
                  <a:lnTo>
                    <a:pt x="3440" y="8313"/>
                  </a:lnTo>
                  <a:lnTo>
                    <a:pt x="3447" y="8272"/>
                  </a:lnTo>
                  <a:lnTo>
                    <a:pt x="3455" y="8230"/>
                  </a:lnTo>
                  <a:lnTo>
                    <a:pt x="3462" y="8188"/>
                  </a:lnTo>
                  <a:lnTo>
                    <a:pt x="3470" y="8146"/>
                  </a:lnTo>
                  <a:lnTo>
                    <a:pt x="3477" y="8103"/>
                  </a:lnTo>
                  <a:lnTo>
                    <a:pt x="3485" y="8060"/>
                  </a:lnTo>
                  <a:lnTo>
                    <a:pt x="3492" y="8016"/>
                  </a:lnTo>
                  <a:lnTo>
                    <a:pt x="3500" y="7973"/>
                  </a:lnTo>
                  <a:lnTo>
                    <a:pt x="3507" y="7929"/>
                  </a:lnTo>
                  <a:lnTo>
                    <a:pt x="3515" y="7885"/>
                  </a:lnTo>
                  <a:lnTo>
                    <a:pt x="3522" y="7840"/>
                  </a:lnTo>
                  <a:lnTo>
                    <a:pt x="3530" y="7796"/>
                  </a:lnTo>
                  <a:lnTo>
                    <a:pt x="3537" y="7751"/>
                  </a:lnTo>
                  <a:lnTo>
                    <a:pt x="3545" y="7706"/>
                  </a:lnTo>
                  <a:lnTo>
                    <a:pt x="3552" y="7661"/>
                  </a:lnTo>
                  <a:lnTo>
                    <a:pt x="3560" y="7615"/>
                  </a:lnTo>
                  <a:lnTo>
                    <a:pt x="3567" y="7569"/>
                  </a:lnTo>
                  <a:lnTo>
                    <a:pt x="3575" y="7523"/>
                  </a:lnTo>
                  <a:lnTo>
                    <a:pt x="3582" y="7476"/>
                  </a:lnTo>
                  <a:lnTo>
                    <a:pt x="3590" y="7430"/>
                  </a:lnTo>
                  <a:lnTo>
                    <a:pt x="3597" y="7383"/>
                  </a:lnTo>
                  <a:lnTo>
                    <a:pt x="3605" y="7336"/>
                  </a:lnTo>
                  <a:lnTo>
                    <a:pt x="3612" y="7288"/>
                  </a:lnTo>
                  <a:lnTo>
                    <a:pt x="3620" y="7241"/>
                  </a:lnTo>
                  <a:lnTo>
                    <a:pt x="3627" y="7193"/>
                  </a:lnTo>
                  <a:lnTo>
                    <a:pt x="3635" y="7146"/>
                  </a:lnTo>
                  <a:lnTo>
                    <a:pt x="3642" y="7098"/>
                  </a:lnTo>
                  <a:lnTo>
                    <a:pt x="3650" y="7050"/>
                  </a:lnTo>
                  <a:lnTo>
                    <a:pt x="3657" y="7001"/>
                  </a:lnTo>
                  <a:lnTo>
                    <a:pt x="3665" y="6952"/>
                  </a:lnTo>
                  <a:lnTo>
                    <a:pt x="3672" y="6904"/>
                  </a:lnTo>
                  <a:lnTo>
                    <a:pt x="3680" y="6855"/>
                  </a:lnTo>
                  <a:lnTo>
                    <a:pt x="3687" y="6805"/>
                  </a:lnTo>
                  <a:lnTo>
                    <a:pt x="3695" y="6756"/>
                  </a:lnTo>
                  <a:lnTo>
                    <a:pt x="3702" y="6707"/>
                  </a:lnTo>
                  <a:lnTo>
                    <a:pt x="3710" y="6657"/>
                  </a:lnTo>
                  <a:lnTo>
                    <a:pt x="3717" y="6607"/>
                  </a:lnTo>
                  <a:lnTo>
                    <a:pt x="3724" y="6557"/>
                  </a:lnTo>
                  <a:lnTo>
                    <a:pt x="3732" y="6507"/>
                  </a:lnTo>
                  <a:lnTo>
                    <a:pt x="3739" y="6457"/>
                  </a:lnTo>
                  <a:lnTo>
                    <a:pt x="3747" y="6407"/>
                  </a:lnTo>
                  <a:lnTo>
                    <a:pt x="3754" y="6357"/>
                  </a:lnTo>
                  <a:lnTo>
                    <a:pt x="3763" y="6306"/>
                  </a:lnTo>
                  <a:lnTo>
                    <a:pt x="3770" y="6255"/>
                  </a:lnTo>
                  <a:lnTo>
                    <a:pt x="3777" y="6205"/>
                  </a:lnTo>
                  <a:lnTo>
                    <a:pt x="3785" y="6154"/>
                  </a:lnTo>
                  <a:lnTo>
                    <a:pt x="3792" y="6103"/>
                  </a:lnTo>
                  <a:lnTo>
                    <a:pt x="3800" y="6052"/>
                  </a:lnTo>
                  <a:lnTo>
                    <a:pt x="3807" y="6001"/>
                  </a:lnTo>
                  <a:lnTo>
                    <a:pt x="3815" y="5950"/>
                  </a:lnTo>
                  <a:lnTo>
                    <a:pt x="3822" y="5899"/>
                  </a:lnTo>
                  <a:lnTo>
                    <a:pt x="3830" y="5848"/>
                  </a:lnTo>
                  <a:lnTo>
                    <a:pt x="3837" y="5796"/>
                  </a:lnTo>
                  <a:lnTo>
                    <a:pt x="3845" y="5745"/>
                  </a:lnTo>
                  <a:lnTo>
                    <a:pt x="3852" y="5693"/>
                  </a:lnTo>
                  <a:lnTo>
                    <a:pt x="3860" y="5642"/>
                  </a:lnTo>
                  <a:lnTo>
                    <a:pt x="3867" y="5590"/>
                  </a:lnTo>
                  <a:lnTo>
                    <a:pt x="3875" y="5539"/>
                  </a:lnTo>
                  <a:lnTo>
                    <a:pt x="3882" y="5487"/>
                  </a:lnTo>
                  <a:lnTo>
                    <a:pt x="3890" y="5435"/>
                  </a:lnTo>
                  <a:lnTo>
                    <a:pt x="3897" y="5384"/>
                  </a:lnTo>
                  <a:lnTo>
                    <a:pt x="3905" y="5332"/>
                  </a:lnTo>
                  <a:lnTo>
                    <a:pt x="3912" y="5280"/>
                  </a:lnTo>
                  <a:lnTo>
                    <a:pt x="3920" y="5229"/>
                  </a:lnTo>
                  <a:lnTo>
                    <a:pt x="3927" y="5177"/>
                  </a:lnTo>
                  <a:cubicBezTo>
                    <a:pt x="3931" y="5150"/>
                    <a:pt x="3956" y="5132"/>
                    <a:pt x="3982" y="5136"/>
                  </a:cubicBezTo>
                  <a:cubicBezTo>
                    <a:pt x="4008" y="5140"/>
                    <a:pt x="4026" y="5164"/>
                    <a:pt x="4022" y="5190"/>
                  </a:cubicBezTo>
                  <a:lnTo>
                    <a:pt x="4015" y="5242"/>
                  </a:lnTo>
                  <a:lnTo>
                    <a:pt x="4007" y="5294"/>
                  </a:lnTo>
                  <a:lnTo>
                    <a:pt x="4000" y="5345"/>
                  </a:lnTo>
                  <a:lnTo>
                    <a:pt x="3992" y="5397"/>
                  </a:lnTo>
                  <a:lnTo>
                    <a:pt x="3985" y="5449"/>
                  </a:lnTo>
                  <a:lnTo>
                    <a:pt x="3977" y="5501"/>
                  </a:lnTo>
                  <a:lnTo>
                    <a:pt x="3970" y="5552"/>
                  </a:lnTo>
                  <a:lnTo>
                    <a:pt x="3962" y="5604"/>
                  </a:lnTo>
                  <a:lnTo>
                    <a:pt x="3955" y="5655"/>
                  </a:lnTo>
                  <a:lnTo>
                    <a:pt x="3947" y="5707"/>
                  </a:lnTo>
                  <a:lnTo>
                    <a:pt x="3940" y="5758"/>
                  </a:lnTo>
                  <a:lnTo>
                    <a:pt x="3932" y="5810"/>
                  </a:lnTo>
                  <a:lnTo>
                    <a:pt x="3925" y="5861"/>
                  </a:lnTo>
                  <a:lnTo>
                    <a:pt x="3917" y="5913"/>
                  </a:lnTo>
                  <a:lnTo>
                    <a:pt x="3910" y="5964"/>
                  </a:lnTo>
                  <a:lnTo>
                    <a:pt x="3902" y="6015"/>
                  </a:lnTo>
                  <a:lnTo>
                    <a:pt x="3895" y="6066"/>
                  </a:lnTo>
                  <a:lnTo>
                    <a:pt x="3887" y="6118"/>
                  </a:lnTo>
                  <a:lnTo>
                    <a:pt x="3880" y="6168"/>
                  </a:lnTo>
                  <a:lnTo>
                    <a:pt x="3872" y="6219"/>
                  </a:lnTo>
                  <a:lnTo>
                    <a:pt x="3865" y="6269"/>
                  </a:lnTo>
                  <a:lnTo>
                    <a:pt x="3857" y="6321"/>
                  </a:lnTo>
                  <a:lnTo>
                    <a:pt x="3849" y="6371"/>
                  </a:lnTo>
                  <a:lnTo>
                    <a:pt x="3842" y="6422"/>
                  </a:lnTo>
                  <a:lnTo>
                    <a:pt x="3834" y="6472"/>
                  </a:lnTo>
                  <a:lnTo>
                    <a:pt x="3827" y="6522"/>
                  </a:lnTo>
                  <a:lnTo>
                    <a:pt x="3819" y="6572"/>
                  </a:lnTo>
                  <a:lnTo>
                    <a:pt x="3812" y="6622"/>
                  </a:lnTo>
                  <a:lnTo>
                    <a:pt x="3804" y="6672"/>
                  </a:lnTo>
                  <a:lnTo>
                    <a:pt x="3797" y="6721"/>
                  </a:lnTo>
                  <a:lnTo>
                    <a:pt x="3789" y="6771"/>
                  </a:lnTo>
                  <a:lnTo>
                    <a:pt x="3782" y="6820"/>
                  </a:lnTo>
                  <a:lnTo>
                    <a:pt x="3774" y="6869"/>
                  </a:lnTo>
                  <a:lnTo>
                    <a:pt x="3767" y="6918"/>
                  </a:lnTo>
                  <a:lnTo>
                    <a:pt x="3759" y="6967"/>
                  </a:lnTo>
                  <a:lnTo>
                    <a:pt x="3752" y="7016"/>
                  </a:lnTo>
                  <a:lnTo>
                    <a:pt x="3744" y="7064"/>
                  </a:lnTo>
                  <a:lnTo>
                    <a:pt x="3737" y="7112"/>
                  </a:lnTo>
                  <a:lnTo>
                    <a:pt x="3729" y="7160"/>
                  </a:lnTo>
                  <a:lnTo>
                    <a:pt x="3722" y="7208"/>
                  </a:lnTo>
                  <a:lnTo>
                    <a:pt x="3714" y="7256"/>
                  </a:lnTo>
                  <a:lnTo>
                    <a:pt x="3707" y="7303"/>
                  </a:lnTo>
                  <a:lnTo>
                    <a:pt x="3699" y="7351"/>
                  </a:lnTo>
                  <a:lnTo>
                    <a:pt x="3692" y="7398"/>
                  </a:lnTo>
                  <a:lnTo>
                    <a:pt x="3684" y="7445"/>
                  </a:lnTo>
                  <a:lnTo>
                    <a:pt x="3677" y="7492"/>
                  </a:lnTo>
                  <a:lnTo>
                    <a:pt x="3669" y="7538"/>
                  </a:lnTo>
                  <a:lnTo>
                    <a:pt x="3662" y="7584"/>
                  </a:lnTo>
                  <a:lnTo>
                    <a:pt x="3654" y="7630"/>
                  </a:lnTo>
                  <a:lnTo>
                    <a:pt x="3647" y="7676"/>
                  </a:lnTo>
                  <a:lnTo>
                    <a:pt x="3639" y="7721"/>
                  </a:lnTo>
                  <a:lnTo>
                    <a:pt x="3632" y="7767"/>
                  </a:lnTo>
                  <a:lnTo>
                    <a:pt x="3624" y="7812"/>
                  </a:lnTo>
                  <a:lnTo>
                    <a:pt x="3617" y="7856"/>
                  </a:lnTo>
                  <a:lnTo>
                    <a:pt x="3609" y="7901"/>
                  </a:lnTo>
                  <a:lnTo>
                    <a:pt x="3602" y="7945"/>
                  </a:lnTo>
                  <a:lnTo>
                    <a:pt x="3594" y="7989"/>
                  </a:lnTo>
                  <a:lnTo>
                    <a:pt x="3587" y="8033"/>
                  </a:lnTo>
                  <a:lnTo>
                    <a:pt x="3579" y="8076"/>
                  </a:lnTo>
                  <a:lnTo>
                    <a:pt x="3572" y="8119"/>
                  </a:lnTo>
                  <a:lnTo>
                    <a:pt x="3564" y="8162"/>
                  </a:lnTo>
                  <a:lnTo>
                    <a:pt x="3557" y="8205"/>
                  </a:lnTo>
                  <a:lnTo>
                    <a:pt x="3549" y="8247"/>
                  </a:lnTo>
                  <a:lnTo>
                    <a:pt x="3542" y="8289"/>
                  </a:lnTo>
                  <a:lnTo>
                    <a:pt x="3534" y="8331"/>
                  </a:lnTo>
                  <a:lnTo>
                    <a:pt x="3527" y="8372"/>
                  </a:lnTo>
                  <a:lnTo>
                    <a:pt x="3519" y="8413"/>
                  </a:lnTo>
                  <a:lnTo>
                    <a:pt x="3511" y="8453"/>
                  </a:lnTo>
                  <a:lnTo>
                    <a:pt x="3504" y="8494"/>
                  </a:lnTo>
                  <a:lnTo>
                    <a:pt x="3496" y="8534"/>
                  </a:lnTo>
                  <a:lnTo>
                    <a:pt x="3489" y="8573"/>
                  </a:lnTo>
                  <a:lnTo>
                    <a:pt x="3481" y="8613"/>
                  </a:lnTo>
                  <a:lnTo>
                    <a:pt x="3474" y="8652"/>
                  </a:lnTo>
                  <a:lnTo>
                    <a:pt x="3466" y="8691"/>
                  </a:lnTo>
                  <a:lnTo>
                    <a:pt x="3459" y="8729"/>
                  </a:lnTo>
                  <a:lnTo>
                    <a:pt x="3451" y="8767"/>
                  </a:lnTo>
                  <a:lnTo>
                    <a:pt x="3444" y="8805"/>
                  </a:lnTo>
                  <a:lnTo>
                    <a:pt x="3436" y="8842"/>
                  </a:lnTo>
                  <a:lnTo>
                    <a:pt x="3428" y="8879"/>
                  </a:lnTo>
                  <a:lnTo>
                    <a:pt x="3421" y="8916"/>
                  </a:lnTo>
                  <a:lnTo>
                    <a:pt x="3413" y="8952"/>
                  </a:lnTo>
                  <a:lnTo>
                    <a:pt x="3406" y="8988"/>
                  </a:lnTo>
                  <a:lnTo>
                    <a:pt x="3398" y="9023"/>
                  </a:lnTo>
                  <a:lnTo>
                    <a:pt x="3391" y="9058"/>
                  </a:lnTo>
                  <a:lnTo>
                    <a:pt x="3383" y="9093"/>
                  </a:lnTo>
                  <a:lnTo>
                    <a:pt x="3376" y="9127"/>
                  </a:lnTo>
                  <a:lnTo>
                    <a:pt x="3368" y="9161"/>
                  </a:lnTo>
                  <a:lnTo>
                    <a:pt x="3361" y="9195"/>
                  </a:lnTo>
                  <a:lnTo>
                    <a:pt x="3353" y="9228"/>
                  </a:lnTo>
                  <a:lnTo>
                    <a:pt x="3346" y="9261"/>
                  </a:lnTo>
                  <a:lnTo>
                    <a:pt x="3338" y="9294"/>
                  </a:lnTo>
                  <a:lnTo>
                    <a:pt x="3331" y="9325"/>
                  </a:lnTo>
                  <a:lnTo>
                    <a:pt x="3323" y="9357"/>
                  </a:lnTo>
                  <a:lnTo>
                    <a:pt x="3316" y="9388"/>
                  </a:lnTo>
                  <a:lnTo>
                    <a:pt x="3308" y="9418"/>
                  </a:lnTo>
                  <a:lnTo>
                    <a:pt x="3300" y="9449"/>
                  </a:lnTo>
                  <a:lnTo>
                    <a:pt x="3293" y="9479"/>
                  </a:lnTo>
                  <a:lnTo>
                    <a:pt x="3285" y="9508"/>
                  </a:lnTo>
                  <a:lnTo>
                    <a:pt x="3278" y="9538"/>
                  </a:lnTo>
                  <a:lnTo>
                    <a:pt x="3270" y="9566"/>
                  </a:lnTo>
                  <a:lnTo>
                    <a:pt x="3263" y="9595"/>
                  </a:lnTo>
                  <a:lnTo>
                    <a:pt x="3255" y="9622"/>
                  </a:lnTo>
                  <a:lnTo>
                    <a:pt x="3248" y="9649"/>
                  </a:lnTo>
                  <a:lnTo>
                    <a:pt x="3240" y="9677"/>
                  </a:lnTo>
                  <a:lnTo>
                    <a:pt x="3233" y="9703"/>
                  </a:lnTo>
                  <a:lnTo>
                    <a:pt x="3225" y="9729"/>
                  </a:lnTo>
                  <a:lnTo>
                    <a:pt x="3217" y="9755"/>
                  </a:lnTo>
                  <a:lnTo>
                    <a:pt x="3210" y="9780"/>
                  </a:lnTo>
                  <a:lnTo>
                    <a:pt x="3202" y="9805"/>
                  </a:lnTo>
                  <a:lnTo>
                    <a:pt x="3195" y="9829"/>
                  </a:lnTo>
                  <a:lnTo>
                    <a:pt x="3187" y="9853"/>
                  </a:lnTo>
                  <a:lnTo>
                    <a:pt x="3179" y="9877"/>
                  </a:lnTo>
                  <a:lnTo>
                    <a:pt x="3171" y="9899"/>
                  </a:lnTo>
                  <a:lnTo>
                    <a:pt x="3164" y="9922"/>
                  </a:lnTo>
                  <a:lnTo>
                    <a:pt x="3156" y="9943"/>
                  </a:lnTo>
                  <a:lnTo>
                    <a:pt x="3149" y="9965"/>
                  </a:lnTo>
                  <a:lnTo>
                    <a:pt x="3141" y="9986"/>
                  </a:lnTo>
                  <a:lnTo>
                    <a:pt x="3133" y="10007"/>
                  </a:lnTo>
                  <a:lnTo>
                    <a:pt x="3126" y="10027"/>
                  </a:lnTo>
                  <a:lnTo>
                    <a:pt x="3118" y="10047"/>
                  </a:lnTo>
                  <a:lnTo>
                    <a:pt x="3110" y="10066"/>
                  </a:lnTo>
                  <a:lnTo>
                    <a:pt x="3103" y="10085"/>
                  </a:lnTo>
                  <a:lnTo>
                    <a:pt x="3095" y="10103"/>
                  </a:lnTo>
                  <a:lnTo>
                    <a:pt x="3087" y="10121"/>
                  </a:lnTo>
                  <a:lnTo>
                    <a:pt x="3080" y="10138"/>
                  </a:lnTo>
                  <a:lnTo>
                    <a:pt x="3072" y="10155"/>
                  </a:lnTo>
                  <a:lnTo>
                    <a:pt x="3064" y="10172"/>
                  </a:lnTo>
                  <a:lnTo>
                    <a:pt x="3056" y="10188"/>
                  </a:lnTo>
                  <a:lnTo>
                    <a:pt x="3048" y="10204"/>
                  </a:lnTo>
                  <a:lnTo>
                    <a:pt x="3041" y="10218"/>
                  </a:lnTo>
                  <a:lnTo>
                    <a:pt x="3033" y="10233"/>
                  </a:lnTo>
                  <a:lnTo>
                    <a:pt x="3025" y="10247"/>
                  </a:lnTo>
                  <a:lnTo>
                    <a:pt x="3017" y="10261"/>
                  </a:lnTo>
                  <a:lnTo>
                    <a:pt x="3009" y="10274"/>
                  </a:lnTo>
                  <a:lnTo>
                    <a:pt x="3001" y="10287"/>
                  </a:lnTo>
                  <a:lnTo>
                    <a:pt x="2993" y="10299"/>
                  </a:lnTo>
                  <a:lnTo>
                    <a:pt x="2985" y="10311"/>
                  </a:lnTo>
                  <a:lnTo>
                    <a:pt x="2976" y="10323"/>
                  </a:lnTo>
                  <a:lnTo>
                    <a:pt x="2969" y="10333"/>
                  </a:lnTo>
                  <a:lnTo>
                    <a:pt x="2960" y="10343"/>
                  </a:lnTo>
                  <a:lnTo>
                    <a:pt x="2952" y="10353"/>
                  </a:lnTo>
                  <a:lnTo>
                    <a:pt x="2943" y="10363"/>
                  </a:lnTo>
                  <a:lnTo>
                    <a:pt x="2934" y="10373"/>
                  </a:lnTo>
                  <a:lnTo>
                    <a:pt x="2926" y="10380"/>
                  </a:lnTo>
                  <a:lnTo>
                    <a:pt x="2917" y="10388"/>
                  </a:lnTo>
                  <a:lnTo>
                    <a:pt x="2907" y="10397"/>
                  </a:lnTo>
                  <a:lnTo>
                    <a:pt x="2899" y="10403"/>
                  </a:lnTo>
                  <a:lnTo>
                    <a:pt x="2890" y="10409"/>
                  </a:lnTo>
                  <a:lnTo>
                    <a:pt x="2879" y="10417"/>
                  </a:lnTo>
                  <a:lnTo>
                    <a:pt x="2871" y="10421"/>
                  </a:lnTo>
                  <a:lnTo>
                    <a:pt x="2859" y="10427"/>
                  </a:lnTo>
                  <a:lnTo>
                    <a:pt x="2851" y="10430"/>
                  </a:lnTo>
                  <a:lnTo>
                    <a:pt x="2838" y="10435"/>
                  </a:lnTo>
                  <a:lnTo>
                    <a:pt x="2831" y="10437"/>
                  </a:lnTo>
                  <a:lnTo>
                    <a:pt x="2817" y="10440"/>
                  </a:lnTo>
                  <a:lnTo>
                    <a:pt x="2807" y="10441"/>
                  </a:lnTo>
                  <a:lnTo>
                    <a:pt x="2799" y="10442"/>
                  </a:lnTo>
                  <a:lnTo>
                    <a:pt x="2785" y="10442"/>
                  </a:lnTo>
                  <a:lnTo>
                    <a:pt x="2774" y="10442"/>
                  </a:lnTo>
                  <a:lnTo>
                    <a:pt x="2767" y="10441"/>
                  </a:lnTo>
                  <a:lnTo>
                    <a:pt x="2753" y="10438"/>
                  </a:lnTo>
                  <a:lnTo>
                    <a:pt x="2743" y="10436"/>
                  </a:lnTo>
                  <a:lnTo>
                    <a:pt x="2733" y="10432"/>
                  </a:lnTo>
                  <a:lnTo>
                    <a:pt x="2723" y="10428"/>
                  </a:lnTo>
                  <a:lnTo>
                    <a:pt x="2713" y="10423"/>
                  </a:lnTo>
                  <a:lnTo>
                    <a:pt x="2703" y="10418"/>
                  </a:lnTo>
                  <a:lnTo>
                    <a:pt x="2694" y="10412"/>
                  </a:lnTo>
                  <a:lnTo>
                    <a:pt x="2685" y="10406"/>
                  </a:lnTo>
                  <a:lnTo>
                    <a:pt x="2675" y="10399"/>
                  </a:lnTo>
                  <a:lnTo>
                    <a:pt x="2667" y="10392"/>
                  </a:lnTo>
                  <a:lnTo>
                    <a:pt x="2658" y="10385"/>
                  </a:lnTo>
                  <a:lnTo>
                    <a:pt x="2649" y="10376"/>
                  </a:lnTo>
                  <a:lnTo>
                    <a:pt x="2639" y="10367"/>
                  </a:lnTo>
                  <a:lnTo>
                    <a:pt x="2632" y="10358"/>
                  </a:lnTo>
                  <a:lnTo>
                    <a:pt x="2624" y="10349"/>
                  </a:lnTo>
                  <a:lnTo>
                    <a:pt x="2615" y="10339"/>
                  </a:lnTo>
                  <a:lnTo>
                    <a:pt x="2607" y="10328"/>
                  </a:lnTo>
                  <a:lnTo>
                    <a:pt x="2598" y="10317"/>
                  </a:lnTo>
                  <a:lnTo>
                    <a:pt x="2591" y="10306"/>
                  </a:lnTo>
                  <a:lnTo>
                    <a:pt x="2583" y="10294"/>
                  </a:lnTo>
                  <a:lnTo>
                    <a:pt x="2574" y="10281"/>
                  </a:lnTo>
                  <a:lnTo>
                    <a:pt x="2567" y="10268"/>
                  </a:lnTo>
                  <a:lnTo>
                    <a:pt x="2559" y="10255"/>
                  </a:lnTo>
                  <a:lnTo>
                    <a:pt x="2551" y="10241"/>
                  </a:lnTo>
                  <a:lnTo>
                    <a:pt x="2543" y="10227"/>
                  </a:lnTo>
                  <a:lnTo>
                    <a:pt x="2535" y="10212"/>
                  </a:lnTo>
                  <a:lnTo>
                    <a:pt x="2528" y="10197"/>
                  </a:lnTo>
                  <a:lnTo>
                    <a:pt x="2520" y="10181"/>
                  </a:lnTo>
                  <a:lnTo>
                    <a:pt x="2512" y="10165"/>
                  </a:lnTo>
                  <a:lnTo>
                    <a:pt x="2504" y="10148"/>
                  </a:lnTo>
                  <a:lnTo>
                    <a:pt x="2497" y="10131"/>
                  </a:lnTo>
                  <a:lnTo>
                    <a:pt x="2489" y="10114"/>
                  </a:lnTo>
                  <a:lnTo>
                    <a:pt x="2481" y="10096"/>
                  </a:lnTo>
                  <a:lnTo>
                    <a:pt x="2473" y="10077"/>
                  </a:lnTo>
                  <a:lnTo>
                    <a:pt x="2466" y="10058"/>
                  </a:lnTo>
                  <a:lnTo>
                    <a:pt x="2458" y="10039"/>
                  </a:lnTo>
                  <a:lnTo>
                    <a:pt x="2451" y="10019"/>
                  </a:lnTo>
                  <a:lnTo>
                    <a:pt x="2443" y="9998"/>
                  </a:lnTo>
                  <a:lnTo>
                    <a:pt x="2435" y="9978"/>
                  </a:lnTo>
                  <a:lnTo>
                    <a:pt x="2428" y="9956"/>
                  </a:lnTo>
                  <a:lnTo>
                    <a:pt x="2420" y="9935"/>
                  </a:lnTo>
                  <a:lnTo>
                    <a:pt x="2413" y="9914"/>
                  </a:lnTo>
                  <a:lnTo>
                    <a:pt x="2404" y="9890"/>
                  </a:lnTo>
                  <a:lnTo>
                    <a:pt x="2397" y="9867"/>
                  </a:lnTo>
                  <a:lnTo>
                    <a:pt x="2389" y="9843"/>
                  </a:lnTo>
                  <a:lnTo>
                    <a:pt x="2382" y="9819"/>
                  </a:lnTo>
                  <a:lnTo>
                    <a:pt x="2374" y="9795"/>
                  </a:lnTo>
                  <a:lnTo>
                    <a:pt x="2366" y="9770"/>
                  </a:lnTo>
                  <a:lnTo>
                    <a:pt x="2359" y="9745"/>
                  </a:lnTo>
                  <a:lnTo>
                    <a:pt x="2351" y="9719"/>
                  </a:lnTo>
                  <a:lnTo>
                    <a:pt x="2344" y="9693"/>
                  </a:lnTo>
                  <a:lnTo>
                    <a:pt x="2336" y="9666"/>
                  </a:lnTo>
                  <a:lnTo>
                    <a:pt x="2329" y="9639"/>
                  </a:lnTo>
                  <a:lnTo>
                    <a:pt x="2321" y="9611"/>
                  </a:lnTo>
                  <a:lnTo>
                    <a:pt x="2314" y="9583"/>
                  </a:lnTo>
                  <a:lnTo>
                    <a:pt x="2306" y="9555"/>
                  </a:lnTo>
                  <a:lnTo>
                    <a:pt x="2298" y="9526"/>
                  </a:lnTo>
                  <a:lnTo>
                    <a:pt x="2291" y="9497"/>
                  </a:lnTo>
                  <a:lnTo>
                    <a:pt x="2283" y="9467"/>
                  </a:lnTo>
                  <a:lnTo>
                    <a:pt x="2276" y="9437"/>
                  </a:lnTo>
                  <a:lnTo>
                    <a:pt x="2268" y="9407"/>
                  </a:lnTo>
                  <a:lnTo>
                    <a:pt x="2261" y="9376"/>
                  </a:lnTo>
                  <a:lnTo>
                    <a:pt x="2253" y="9345"/>
                  </a:lnTo>
                  <a:lnTo>
                    <a:pt x="2246" y="9313"/>
                  </a:lnTo>
                  <a:lnTo>
                    <a:pt x="2238" y="9281"/>
                  </a:lnTo>
                  <a:lnTo>
                    <a:pt x="2231" y="9248"/>
                  </a:lnTo>
                  <a:lnTo>
                    <a:pt x="2223" y="9215"/>
                  </a:lnTo>
                  <a:lnTo>
                    <a:pt x="2216" y="9182"/>
                  </a:lnTo>
                  <a:lnTo>
                    <a:pt x="2208" y="9148"/>
                  </a:lnTo>
                  <a:lnTo>
                    <a:pt x="2201" y="9114"/>
                  </a:lnTo>
                  <a:lnTo>
                    <a:pt x="2193" y="9080"/>
                  </a:lnTo>
                  <a:lnTo>
                    <a:pt x="2186" y="9045"/>
                  </a:lnTo>
                  <a:lnTo>
                    <a:pt x="2178" y="9009"/>
                  </a:lnTo>
                  <a:lnTo>
                    <a:pt x="2170" y="8974"/>
                  </a:lnTo>
                  <a:lnTo>
                    <a:pt x="2163" y="8938"/>
                  </a:lnTo>
                  <a:lnTo>
                    <a:pt x="2155" y="8902"/>
                  </a:lnTo>
                  <a:lnTo>
                    <a:pt x="2148" y="8865"/>
                  </a:lnTo>
                  <a:lnTo>
                    <a:pt x="2140" y="8828"/>
                  </a:lnTo>
                  <a:lnTo>
                    <a:pt x="2133" y="8790"/>
                  </a:lnTo>
                  <a:lnTo>
                    <a:pt x="2125" y="8752"/>
                  </a:lnTo>
                  <a:lnTo>
                    <a:pt x="2118" y="8714"/>
                  </a:lnTo>
                  <a:lnTo>
                    <a:pt x="2110" y="8676"/>
                  </a:lnTo>
                  <a:lnTo>
                    <a:pt x="2103" y="8637"/>
                  </a:lnTo>
                  <a:lnTo>
                    <a:pt x="2095" y="8598"/>
                  </a:lnTo>
                  <a:lnTo>
                    <a:pt x="2088" y="8558"/>
                  </a:lnTo>
                  <a:lnTo>
                    <a:pt x="2080" y="8518"/>
                  </a:lnTo>
                  <a:lnTo>
                    <a:pt x="2073" y="8479"/>
                  </a:lnTo>
                  <a:lnTo>
                    <a:pt x="2065" y="8438"/>
                  </a:lnTo>
                  <a:lnTo>
                    <a:pt x="2057" y="8397"/>
                  </a:lnTo>
                  <a:lnTo>
                    <a:pt x="2050" y="8356"/>
                  </a:lnTo>
                  <a:lnTo>
                    <a:pt x="2042" y="8314"/>
                  </a:lnTo>
                  <a:lnTo>
                    <a:pt x="2035" y="8272"/>
                  </a:lnTo>
                  <a:lnTo>
                    <a:pt x="2027" y="8230"/>
                  </a:lnTo>
                  <a:lnTo>
                    <a:pt x="2020" y="8188"/>
                  </a:lnTo>
                  <a:lnTo>
                    <a:pt x="2012" y="8145"/>
                  </a:lnTo>
                  <a:lnTo>
                    <a:pt x="2005" y="8103"/>
                  </a:lnTo>
                  <a:lnTo>
                    <a:pt x="1997" y="8059"/>
                  </a:lnTo>
                  <a:lnTo>
                    <a:pt x="1990" y="8016"/>
                  </a:lnTo>
                  <a:lnTo>
                    <a:pt x="1982" y="7972"/>
                  </a:lnTo>
                  <a:lnTo>
                    <a:pt x="1975" y="7928"/>
                  </a:lnTo>
                  <a:lnTo>
                    <a:pt x="1967" y="7884"/>
                  </a:lnTo>
                  <a:lnTo>
                    <a:pt x="1960" y="7839"/>
                  </a:lnTo>
                  <a:lnTo>
                    <a:pt x="1952" y="7794"/>
                  </a:lnTo>
                  <a:lnTo>
                    <a:pt x="1945" y="7749"/>
                  </a:lnTo>
                  <a:lnTo>
                    <a:pt x="1937" y="7704"/>
                  </a:lnTo>
                  <a:lnTo>
                    <a:pt x="1930" y="7658"/>
                  </a:lnTo>
                  <a:lnTo>
                    <a:pt x="1922" y="7612"/>
                  </a:lnTo>
                  <a:lnTo>
                    <a:pt x="1915" y="7566"/>
                  </a:lnTo>
                  <a:lnTo>
                    <a:pt x="1907" y="7520"/>
                  </a:lnTo>
                  <a:lnTo>
                    <a:pt x="1900" y="7474"/>
                  </a:lnTo>
                  <a:lnTo>
                    <a:pt x="1892" y="7427"/>
                  </a:lnTo>
                  <a:lnTo>
                    <a:pt x="1885" y="7380"/>
                  </a:lnTo>
                  <a:lnTo>
                    <a:pt x="1877" y="7333"/>
                  </a:lnTo>
                  <a:lnTo>
                    <a:pt x="1870" y="7285"/>
                  </a:lnTo>
                  <a:lnTo>
                    <a:pt x="1862" y="7237"/>
                  </a:lnTo>
                  <a:lnTo>
                    <a:pt x="1855" y="7190"/>
                  </a:lnTo>
                  <a:lnTo>
                    <a:pt x="1847" y="7142"/>
                  </a:lnTo>
                  <a:lnTo>
                    <a:pt x="1840" y="7094"/>
                  </a:lnTo>
                  <a:lnTo>
                    <a:pt x="1832" y="7045"/>
                  </a:lnTo>
                  <a:lnTo>
                    <a:pt x="1825" y="6997"/>
                  </a:lnTo>
                  <a:lnTo>
                    <a:pt x="1817" y="6948"/>
                  </a:lnTo>
                  <a:lnTo>
                    <a:pt x="1810" y="6899"/>
                  </a:lnTo>
                  <a:lnTo>
                    <a:pt x="1802" y="6850"/>
                  </a:lnTo>
                  <a:lnTo>
                    <a:pt x="1795" y="6801"/>
                  </a:lnTo>
                  <a:lnTo>
                    <a:pt x="1787" y="6751"/>
                  </a:lnTo>
                  <a:lnTo>
                    <a:pt x="1780" y="6702"/>
                  </a:lnTo>
                  <a:lnTo>
                    <a:pt x="1772" y="6652"/>
                  </a:lnTo>
                  <a:lnTo>
                    <a:pt x="1765" y="6602"/>
                  </a:lnTo>
                  <a:lnTo>
                    <a:pt x="1757" y="6553"/>
                  </a:lnTo>
                  <a:lnTo>
                    <a:pt x="1749" y="6502"/>
                  </a:lnTo>
                  <a:lnTo>
                    <a:pt x="1742" y="6452"/>
                  </a:lnTo>
                  <a:lnTo>
                    <a:pt x="1735" y="6402"/>
                  </a:lnTo>
                  <a:lnTo>
                    <a:pt x="1726" y="6351"/>
                  </a:lnTo>
                  <a:lnTo>
                    <a:pt x="1719" y="6301"/>
                  </a:lnTo>
                  <a:lnTo>
                    <a:pt x="1711" y="6250"/>
                  </a:lnTo>
                  <a:lnTo>
                    <a:pt x="1704" y="6199"/>
                  </a:lnTo>
                  <a:lnTo>
                    <a:pt x="1696" y="6148"/>
                  </a:lnTo>
                  <a:lnTo>
                    <a:pt x="1689" y="6097"/>
                  </a:lnTo>
                  <a:lnTo>
                    <a:pt x="1681" y="6046"/>
                  </a:lnTo>
                  <a:lnTo>
                    <a:pt x="1674" y="5995"/>
                  </a:lnTo>
                  <a:lnTo>
                    <a:pt x="1666" y="5944"/>
                  </a:lnTo>
                  <a:lnTo>
                    <a:pt x="1659" y="5893"/>
                  </a:lnTo>
                  <a:lnTo>
                    <a:pt x="1651" y="5841"/>
                  </a:lnTo>
                  <a:lnTo>
                    <a:pt x="1644" y="5790"/>
                  </a:lnTo>
                  <a:lnTo>
                    <a:pt x="1636" y="5738"/>
                  </a:lnTo>
                  <a:lnTo>
                    <a:pt x="1629" y="5687"/>
                  </a:lnTo>
                  <a:lnTo>
                    <a:pt x="1621" y="5635"/>
                  </a:lnTo>
                  <a:lnTo>
                    <a:pt x="1614" y="5584"/>
                  </a:lnTo>
                  <a:lnTo>
                    <a:pt x="1606" y="5532"/>
                  </a:lnTo>
                  <a:lnTo>
                    <a:pt x="1599" y="5480"/>
                  </a:lnTo>
                  <a:lnTo>
                    <a:pt x="1591" y="5429"/>
                  </a:lnTo>
                  <a:lnTo>
                    <a:pt x="1584" y="5377"/>
                  </a:lnTo>
                  <a:lnTo>
                    <a:pt x="1576" y="5325"/>
                  </a:lnTo>
                  <a:lnTo>
                    <a:pt x="1569" y="5274"/>
                  </a:lnTo>
                  <a:lnTo>
                    <a:pt x="1561" y="5222"/>
                  </a:lnTo>
                  <a:lnTo>
                    <a:pt x="1554" y="5170"/>
                  </a:lnTo>
                  <a:lnTo>
                    <a:pt x="1546" y="5118"/>
                  </a:lnTo>
                  <a:lnTo>
                    <a:pt x="1539" y="5067"/>
                  </a:lnTo>
                  <a:lnTo>
                    <a:pt x="1531" y="5015"/>
                  </a:lnTo>
                  <a:lnTo>
                    <a:pt x="1524" y="4963"/>
                  </a:lnTo>
                  <a:lnTo>
                    <a:pt x="1516" y="4912"/>
                  </a:lnTo>
                  <a:lnTo>
                    <a:pt x="1509" y="4860"/>
                  </a:lnTo>
                  <a:lnTo>
                    <a:pt x="1501" y="4808"/>
                  </a:lnTo>
                  <a:lnTo>
                    <a:pt x="1494" y="4757"/>
                  </a:lnTo>
                  <a:lnTo>
                    <a:pt x="1486" y="4705"/>
                  </a:lnTo>
                  <a:lnTo>
                    <a:pt x="1479" y="4654"/>
                  </a:lnTo>
                  <a:lnTo>
                    <a:pt x="1471" y="4603"/>
                  </a:lnTo>
                  <a:lnTo>
                    <a:pt x="1464" y="4551"/>
                  </a:lnTo>
                  <a:lnTo>
                    <a:pt x="1456" y="4500"/>
                  </a:lnTo>
                  <a:lnTo>
                    <a:pt x="1449" y="4449"/>
                  </a:lnTo>
                  <a:lnTo>
                    <a:pt x="1441" y="4398"/>
                  </a:lnTo>
                  <a:lnTo>
                    <a:pt x="1434" y="4347"/>
                  </a:lnTo>
                  <a:lnTo>
                    <a:pt x="1426" y="4296"/>
                  </a:lnTo>
                  <a:lnTo>
                    <a:pt x="1419" y="4245"/>
                  </a:lnTo>
                  <a:lnTo>
                    <a:pt x="1411" y="4195"/>
                  </a:lnTo>
                  <a:lnTo>
                    <a:pt x="1404" y="4144"/>
                  </a:lnTo>
                  <a:lnTo>
                    <a:pt x="1397" y="4094"/>
                  </a:lnTo>
                  <a:lnTo>
                    <a:pt x="1388" y="4043"/>
                  </a:lnTo>
                  <a:lnTo>
                    <a:pt x="1381" y="3993"/>
                  </a:lnTo>
                  <a:lnTo>
                    <a:pt x="1373" y="3943"/>
                  </a:lnTo>
                  <a:lnTo>
                    <a:pt x="1366" y="3893"/>
                  </a:lnTo>
                  <a:lnTo>
                    <a:pt x="1358" y="3843"/>
                  </a:lnTo>
                  <a:lnTo>
                    <a:pt x="1351" y="3793"/>
                  </a:lnTo>
                  <a:lnTo>
                    <a:pt x="1344" y="3743"/>
                  </a:lnTo>
                  <a:lnTo>
                    <a:pt x="1336" y="3694"/>
                  </a:lnTo>
                  <a:lnTo>
                    <a:pt x="1329" y="3644"/>
                  </a:lnTo>
                  <a:lnTo>
                    <a:pt x="1321" y="3595"/>
                  </a:lnTo>
                  <a:lnTo>
                    <a:pt x="1314" y="3546"/>
                  </a:lnTo>
                  <a:lnTo>
                    <a:pt x="1306" y="3497"/>
                  </a:lnTo>
                  <a:lnTo>
                    <a:pt x="1299" y="3449"/>
                  </a:lnTo>
                  <a:lnTo>
                    <a:pt x="1291" y="3400"/>
                  </a:lnTo>
                  <a:lnTo>
                    <a:pt x="1284" y="3352"/>
                  </a:lnTo>
                  <a:lnTo>
                    <a:pt x="1276" y="3304"/>
                  </a:lnTo>
                  <a:lnTo>
                    <a:pt x="1269" y="3256"/>
                  </a:lnTo>
                  <a:lnTo>
                    <a:pt x="1261" y="3208"/>
                  </a:lnTo>
                  <a:lnTo>
                    <a:pt x="1254" y="3161"/>
                  </a:lnTo>
                  <a:lnTo>
                    <a:pt x="1246" y="3114"/>
                  </a:lnTo>
                  <a:lnTo>
                    <a:pt x="1239" y="3067"/>
                  </a:lnTo>
                  <a:lnTo>
                    <a:pt x="1231" y="3020"/>
                  </a:lnTo>
                  <a:lnTo>
                    <a:pt x="1224" y="2973"/>
                  </a:lnTo>
                  <a:lnTo>
                    <a:pt x="1216" y="2927"/>
                  </a:lnTo>
                  <a:lnTo>
                    <a:pt x="1209" y="2881"/>
                  </a:lnTo>
                  <a:lnTo>
                    <a:pt x="1201" y="2835"/>
                  </a:lnTo>
                  <a:lnTo>
                    <a:pt x="1194" y="2789"/>
                  </a:lnTo>
                  <a:lnTo>
                    <a:pt x="1186" y="2743"/>
                  </a:lnTo>
                  <a:lnTo>
                    <a:pt x="1179" y="2698"/>
                  </a:lnTo>
                  <a:lnTo>
                    <a:pt x="1171" y="2653"/>
                  </a:lnTo>
                  <a:lnTo>
                    <a:pt x="1164" y="2608"/>
                  </a:lnTo>
                  <a:lnTo>
                    <a:pt x="1156" y="2564"/>
                  </a:lnTo>
                  <a:lnTo>
                    <a:pt x="1149" y="2520"/>
                  </a:lnTo>
                  <a:lnTo>
                    <a:pt x="1141" y="2476"/>
                  </a:lnTo>
                  <a:lnTo>
                    <a:pt x="1134" y="2433"/>
                  </a:lnTo>
                  <a:lnTo>
                    <a:pt x="1126" y="2389"/>
                  </a:lnTo>
                  <a:lnTo>
                    <a:pt x="1119" y="2346"/>
                  </a:lnTo>
                  <a:lnTo>
                    <a:pt x="1111" y="2303"/>
                  </a:lnTo>
                  <a:lnTo>
                    <a:pt x="1104" y="2261"/>
                  </a:lnTo>
                  <a:lnTo>
                    <a:pt x="1096" y="2219"/>
                  </a:lnTo>
                  <a:lnTo>
                    <a:pt x="1089" y="2177"/>
                  </a:lnTo>
                  <a:lnTo>
                    <a:pt x="1081" y="2136"/>
                  </a:lnTo>
                  <a:lnTo>
                    <a:pt x="1074" y="2094"/>
                  </a:lnTo>
                  <a:lnTo>
                    <a:pt x="1066" y="2053"/>
                  </a:lnTo>
                  <a:lnTo>
                    <a:pt x="1059" y="2013"/>
                  </a:lnTo>
                  <a:lnTo>
                    <a:pt x="1051" y="1972"/>
                  </a:lnTo>
                  <a:lnTo>
                    <a:pt x="1043" y="1932"/>
                  </a:lnTo>
                  <a:lnTo>
                    <a:pt x="1036" y="1893"/>
                  </a:lnTo>
                  <a:lnTo>
                    <a:pt x="1028" y="1854"/>
                  </a:lnTo>
                  <a:lnTo>
                    <a:pt x="1021" y="1815"/>
                  </a:lnTo>
                  <a:lnTo>
                    <a:pt x="1013" y="1776"/>
                  </a:lnTo>
                  <a:lnTo>
                    <a:pt x="1006" y="1738"/>
                  </a:lnTo>
                  <a:lnTo>
                    <a:pt x="998" y="1700"/>
                  </a:lnTo>
                  <a:lnTo>
                    <a:pt x="991" y="1662"/>
                  </a:lnTo>
                  <a:lnTo>
                    <a:pt x="983" y="1625"/>
                  </a:lnTo>
                  <a:lnTo>
                    <a:pt x="976" y="1588"/>
                  </a:lnTo>
                  <a:lnTo>
                    <a:pt x="968" y="1552"/>
                  </a:lnTo>
                  <a:lnTo>
                    <a:pt x="961" y="1516"/>
                  </a:lnTo>
                  <a:lnTo>
                    <a:pt x="954" y="1480"/>
                  </a:lnTo>
                  <a:lnTo>
                    <a:pt x="946" y="1445"/>
                  </a:lnTo>
                  <a:lnTo>
                    <a:pt x="939" y="1410"/>
                  </a:lnTo>
                  <a:lnTo>
                    <a:pt x="931" y="1375"/>
                  </a:lnTo>
                  <a:lnTo>
                    <a:pt x="924" y="1341"/>
                  </a:lnTo>
                  <a:lnTo>
                    <a:pt x="916" y="1307"/>
                  </a:lnTo>
                  <a:lnTo>
                    <a:pt x="909" y="1274"/>
                  </a:lnTo>
                  <a:lnTo>
                    <a:pt x="901" y="1241"/>
                  </a:lnTo>
                  <a:lnTo>
                    <a:pt x="894" y="1208"/>
                  </a:lnTo>
                  <a:lnTo>
                    <a:pt x="886" y="1176"/>
                  </a:lnTo>
                  <a:lnTo>
                    <a:pt x="879" y="1144"/>
                  </a:lnTo>
                  <a:lnTo>
                    <a:pt x="871" y="1113"/>
                  </a:lnTo>
                  <a:lnTo>
                    <a:pt x="864" y="1082"/>
                  </a:lnTo>
                  <a:lnTo>
                    <a:pt x="856" y="1051"/>
                  </a:lnTo>
                  <a:lnTo>
                    <a:pt x="849" y="1021"/>
                  </a:lnTo>
                  <a:lnTo>
                    <a:pt x="841" y="991"/>
                  </a:lnTo>
                  <a:lnTo>
                    <a:pt x="834" y="962"/>
                  </a:lnTo>
                  <a:lnTo>
                    <a:pt x="827" y="934"/>
                  </a:lnTo>
                  <a:lnTo>
                    <a:pt x="819" y="905"/>
                  </a:lnTo>
                  <a:lnTo>
                    <a:pt x="812" y="877"/>
                  </a:lnTo>
                  <a:lnTo>
                    <a:pt x="804" y="850"/>
                  </a:lnTo>
                  <a:lnTo>
                    <a:pt x="797" y="823"/>
                  </a:lnTo>
                  <a:lnTo>
                    <a:pt x="789" y="796"/>
                  </a:lnTo>
                  <a:lnTo>
                    <a:pt x="782" y="770"/>
                  </a:lnTo>
                  <a:lnTo>
                    <a:pt x="774" y="744"/>
                  </a:lnTo>
                  <a:lnTo>
                    <a:pt x="767" y="719"/>
                  </a:lnTo>
                  <a:lnTo>
                    <a:pt x="760" y="694"/>
                  </a:lnTo>
                  <a:lnTo>
                    <a:pt x="752" y="670"/>
                  </a:lnTo>
                  <a:lnTo>
                    <a:pt x="745" y="646"/>
                  </a:lnTo>
                  <a:lnTo>
                    <a:pt x="737" y="623"/>
                  </a:lnTo>
                  <a:lnTo>
                    <a:pt x="730" y="600"/>
                  </a:lnTo>
                  <a:lnTo>
                    <a:pt x="723" y="578"/>
                  </a:lnTo>
                  <a:lnTo>
                    <a:pt x="715" y="555"/>
                  </a:lnTo>
                  <a:lnTo>
                    <a:pt x="707" y="534"/>
                  </a:lnTo>
                  <a:lnTo>
                    <a:pt x="700" y="513"/>
                  </a:lnTo>
                  <a:lnTo>
                    <a:pt x="692" y="492"/>
                  </a:lnTo>
                  <a:lnTo>
                    <a:pt x="685" y="472"/>
                  </a:lnTo>
                  <a:lnTo>
                    <a:pt x="678" y="453"/>
                  </a:lnTo>
                  <a:lnTo>
                    <a:pt x="670" y="434"/>
                  </a:lnTo>
                  <a:lnTo>
                    <a:pt x="663" y="415"/>
                  </a:lnTo>
                  <a:lnTo>
                    <a:pt x="656" y="397"/>
                  </a:lnTo>
                  <a:lnTo>
                    <a:pt x="648" y="380"/>
                  </a:lnTo>
                  <a:lnTo>
                    <a:pt x="641" y="363"/>
                  </a:lnTo>
                  <a:lnTo>
                    <a:pt x="634" y="346"/>
                  </a:lnTo>
                  <a:lnTo>
                    <a:pt x="627" y="330"/>
                  </a:lnTo>
                  <a:lnTo>
                    <a:pt x="619" y="315"/>
                  </a:lnTo>
                  <a:lnTo>
                    <a:pt x="612" y="299"/>
                  </a:lnTo>
                  <a:lnTo>
                    <a:pt x="605" y="285"/>
                  </a:lnTo>
                  <a:lnTo>
                    <a:pt x="598" y="271"/>
                  </a:lnTo>
                  <a:lnTo>
                    <a:pt x="591" y="258"/>
                  </a:lnTo>
                  <a:lnTo>
                    <a:pt x="583" y="245"/>
                  </a:lnTo>
                  <a:lnTo>
                    <a:pt x="576" y="233"/>
                  </a:lnTo>
                  <a:lnTo>
                    <a:pt x="569" y="221"/>
                  </a:lnTo>
                  <a:lnTo>
                    <a:pt x="562" y="210"/>
                  </a:lnTo>
                  <a:lnTo>
                    <a:pt x="555" y="199"/>
                  </a:lnTo>
                  <a:lnTo>
                    <a:pt x="548" y="189"/>
                  </a:lnTo>
                  <a:lnTo>
                    <a:pt x="542" y="179"/>
                  </a:lnTo>
                  <a:lnTo>
                    <a:pt x="535" y="170"/>
                  </a:lnTo>
                  <a:lnTo>
                    <a:pt x="528" y="162"/>
                  </a:lnTo>
                  <a:lnTo>
                    <a:pt x="521" y="154"/>
                  </a:lnTo>
                  <a:lnTo>
                    <a:pt x="515" y="146"/>
                  </a:lnTo>
                  <a:lnTo>
                    <a:pt x="509" y="139"/>
                  </a:lnTo>
                  <a:lnTo>
                    <a:pt x="502" y="133"/>
                  </a:lnTo>
                  <a:lnTo>
                    <a:pt x="496" y="127"/>
                  </a:lnTo>
                  <a:lnTo>
                    <a:pt x="492" y="123"/>
                  </a:lnTo>
                  <a:lnTo>
                    <a:pt x="484" y="118"/>
                  </a:lnTo>
                  <a:lnTo>
                    <a:pt x="478" y="113"/>
                  </a:lnTo>
                  <a:lnTo>
                    <a:pt x="473" y="110"/>
                  </a:lnTo>
                  <a:lnTo>
                    <a:pt x="470" y="107"/>
                  </a:lnTo>
                  <a:lnTo>
                    <a:pt x="462" y="104"/>
                  </a:lnTo>
                  <a:lnTo>
                    <a:pt x="457" y="102"/>
                  </a:lnTo>
                  <a:lnTo>
                    <a:pt x="455" y="100"/>
                  </a:lnTo>
                  <a:lnTo>
                    <a:pt x="448" y="98"/>
                  </a:lnTo>
                  <a:lnTo>
                    <a:pt x="443" y="97"/>
                  </a:lnTo>
                  <a:lnTo>
                    <a:pt x="442" y="96"/>
                  </a:lnTo>
                  <a:lnTo>
                    <a:pt x="434" y="96"/>
                  </a:lnTo>
                  <a:lnTo>
                    <a:pt x="433" y="95"/>
                  </a:lnTo>
                  <a:lnTo>
                    <a:pt x="428" y="96"/>
                  </a:lnTo>
                  <a:lnTo>
                    <a:pt x="421" y="97"/>
                  </a:lnTo>
                  <a:lnTo>
                    <a:pt x="419" y="96"/>
                  </a:lnTo>
                  <a:lnTo>
                    <a:pt x="415" y="98"/>
                  </a:lnTo>
                  <a:lnTo>
                    <a:pt x="407" y="100"/>
                  </a:lnTo>
                  <a:lnTo>
                    <a:pt x="405" y="100"/>
                  </a:lnTo>
                  <a:lnTo>
                    <a:pt x="400" y="103"/>
                  </a:lnTo>
                  <a:lnTo>
                    <a:pt x="394" y="106"/>
                  </a:lnTo>
                  <a:lnTo>
                    <a:pt x="389" y="109"/>
                  </a:lnTo>
                  <a:lnTo>
                    <a:pt x="381" y="114"/>
                  </a:lnTo>
                  <a:lnTo>
                    <a:pt x="377" y="116"/>
                  </a:lnTo>
                  <a:lnTo>
                    <a:pt x="371" y="121"/>
                  </a:lnTo>
                  <a:lnTo>
                    <a:pt x="365" y="127"/>
                  </a:lnTo>
                  <a:lnTo>
                    <a:pt x="358" y="132"/>
                  </a:lnTo>
                  <a:lnTo>
                    <a:pt x="352" y="139"/>
                  </a:lnTo>
                  <a:lnTo>
                    <a:pt x="345" y="146"/>
                  </a:lnTo>
                  <a:lnTo>
                    <a:pt x="339" y="153"/>
                  </a:lnTo>
                  <a:lnTo>
                    <a:pt x="332" y="161"/>
                  </a:lnTo>
                  <a:lnTo>
                    <a:pt x="325" y="170"/>
                  </a:lnTo>
                  <a:lnTo>
                    <a:pt x="319" y="178"/>
                  </a:lnTo>
                  <a:lnTo>
                    <a:pt x="312" y="189"/>
                  </a:lnTo>
                  <a:lnTo>
                    <a:pt x="305" y="199"/>
                  </a:lnTo>
                  <a:lnTo>
                    <a:pt x="298" y="210"/>
                  </a:lnTo>
                  <a:lnTo>
                    <a:pt x="291" y="221"/>
                  </a:lnTo>
                  <a:lnTo>
                    <a:pt x="284" y="233"/>
                  </a:lnTo>
                  <a:lnTo>
                    <a:pt x="276" y="245"/>
                  </a:lnTo>
                  <a:lnTo>
                    <a:pt x="269" y="258"/>
                  </a:lnTo>
                  <a:lnTo>
                    <a:pt x="262" y="271"/>
                  </a:lnTo>
                  <a:lnTo>
                    <a:pt x="255" y="286"/>
                  </a:lnTo>
                  <a:lnTo>
                    <a:pt x="248" y="300"/>
                  </a:lnTo>
                  <a:lnTo>
                    <a:pt x="240" y="315"/>
                  </a:lnTo>
                  <a:lnTo>
                    <a:pt x="233" y="331"/>
                  </a:lnTo>
                  <a:lnTo>
                    <a:pt x="226" y="347"/>
                  </a:lnTo>
                  <a:lnTo>
                    <a:pt x="219" y="363"/>
                  </a:lnTo>
                  <a:lnTo>
                    <a:pt x="211" y="380"/>
                  </a:lnTo>
                  <a:lnTo>
                    <a:pt x="204" y="398"/>
                  </a:lnTo>
                  <a:lnTo>
                    <a:pt x="197" y="416"/>
                  </a:lnTo>
                  <a:lnTo>
                    <a:pt x="189" y="435"/>
                  </a:lnTo>
                  <a:lnTo>
                    <a:pt x="182" y="454"/>
                  </a:lnTo>
                  <a:lnTo>
                    <a:pt x="174" y="474"/>
                  </a:lnTo>
                  <a:lnTo>
                    <a:pt x="167" y="493"/>
                  </a:lnTo>
                  <a:lnTo>
                    <a:pt x="160" y="514"/>
                  </a:lnTo>
                  <a:lnTo>
                    <a:pt x="152" y="535"/>
                  </a:lnTo>
                  <a:lnTo>
                    <a:pt x="145" y="557"/>
                  </a:lnTo>
                  <a:lnTo>
                    <a:pt x="137" y="579"/>
                  </a:lnTo>
                  <a:lnTo>
                    <a:pt x="130" y="601"/>
                  </a:lnTo>
                  <a:lnTo>
                    <a:pt x="122" y="624"/>
                  </a:lnTo>
                  <a:lnTo>
                    <a:pt x="115" y="647"/>
                  </a:lnTo>
                  <a:lnTo>
                    <a:pt x="107" y="672"/>
                  </a:lnTo>
                  <a:lnTo>
                    <a:pt x="100" y="696"/>
                  </a:lnTo>
                  <a:cubicBezTo>
                    <a:pt x="92" y="721"/>
                    <a:pt x="65" y="736"/>
                    <a:pt x="40" y="728"/>
                  </a:cubicBezTo>
                  <a:cubicBezTo>
                    <a:pt x="15" y="720"/>
                    <a:pt x="0" y="693"/>
                    <a:pt x="8" y="668"/>
                  </a:cubicBezTo>
                  <a:close/>
                </a:path>
              </a:pathLst>
            </a:custGeom>
            <a:solidFill>
              <a:srgbClr val="5B9BD5"/>
            </a:solidFill>
            <a:ln w="25400" cap="flat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cxnSp>
        <p:nvCxnSpPr>
          <p:cNvPr id="129" name="Straight Arrow Connector 128"/>
          <p:cNvCxnSpPr/>
          <p:nvPr/>
        </p:nvCxnSpPr>
        <p:spPr>
          <a:xfrm>
            <a:off x="7273620" y="2648529"/>
            <a:ext cx="1579411" cy="825307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TextBox 98"/>
          <p:cNvSpPr txBox="1"/>
          <p:nvPr/>
        </p:nvSpPr>
        <p:spPr>
          <a:xfrm>
            <a:off x="9526402" y="6164147"/>
            <a:ext cx="274558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[</a:t>
            </a:r>
            <a:r>
              <a:rPr lang="en-US" sz="1400" spc="60" dirty="0" err="1" smtClean="0">
                <a:solidFill>
                  <a:schemeClr val="accent1"/>
                </a:solidFill>
                <a:latin typeface="Century Gothic" panose="020B0502020202020204" pitchFamily="34" charset="0"/>
              </a:rPr>
              <a:t>Gaberdiel</a:t>
            </a:r>
            <a:r>
              <a:rPr lang="en-US" sz="14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, </a:t>
            </a:r>
            <a:r>
              <a:rPr lang="en-US" sz="1400" spc="60" dirty="0" err="1" smtClean="0">
                <a:solidFill>
                  <a:schemeClr val="accent1"/>
                </a:solidFill>
                <a:latin typeface="Century Gothic" panose="020B0502020202020204" pitchFamily="34" charset="0"/>
              </a:rPr>
              <a:t>Gopakumar</a:t>
            </a:r>
            <a:r>
              <a:rPr lang="en-US" sz="14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]</a:t>
            </a:r>
            <a:endParaRPr lang="en-GB" sz="1400" spc="60" dirty="0" smtClean="0">
              <a:solidFill>
                <a:schemeClr val="accent1"/>
              </a:solidFill>
              <a:latin typeface="Century Gothic" panose="020B0502020202020204" pitchFamily="34" charset="0"/>
            </a:endParaRPr>
          </a:p>
        </p:txBody>
      </p:sp>
      <p:grpSp>
        <p:nvGrpSpPr>
          <p:cNvPr id="100" name="Group 99"/>
          <p:cNvGrpSpPr/>
          <p:nvPr/>
        </p:nvGrpSpPr>
        <p:grpSpPr>
          <a:xfrm>
            <a:off x="811496" y="1256732"/>
            <a:ext cx="2719926" cy="2422329"/>
            <a:chOff x="811496" y="1256732"/>
            <a:chExt cx="2719926" cy="2422329"/>
          </a:xfrm>
        </p:grpSpPr>
        <p:grpSp>
          <p:nvGrpSpPr>
            <p:cNvPr id="128" name="Group 127"/>
            <p:cNvGrpSpPr/>
            <p:nvPr/>
          </p:nvGrpSpPr>
          <p:grpSpPr>
            <a:xfrm>
              <a:off x="811496" y="1256732"/>
              <a:ext cx="2719926" cy="2422329"/>
              <a:chOff x="4432564" y="3459427"/>
              <a:chExt cx="3502919" cy="3125744"/>
            </a:xfrm>
          </p:grpSpPr>
          <p:pic>
            <p:nvPicPr>
              <p:cNvPr id="160" name="Picture 159"/>
              <p:cNvPicPr>
                <a:picLocks noChangeAspect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432564" y="3459427"/>
                <a:ext cx="3502919" cy="3125744"/>
              </a:xfrm>
              <a:prstGeom prst="rect">
                <a:avLst/>
              </a:prstGeom>
            </p:spPr>
          </p:pic>
          <p:grpSp>
            <p:nvGrpSpPr>
              <p:cNvPr id="161" name="Group 160"/>
              <p:cNvGrpSpPr/>
              <p:nvPr/>
            </p:nvGrpSpPr>
            <p:grpSpPr>
              <a:xfrm>
                <a:off x="6360798" y="5521426"/>
                <a:ext cx="389106" cy="201304"/>
                <a:chOff x="10518895" y="2755896"/>
                <a:chExt cx="1173548" cy="148881"/>
              </a:xfrm>
            </p:grpSpPr>
            <p:sp>
              <p:nvSpPr>
                <p:cNvPr id="167" name="Freeform 11"/>
                <p:cNvSpPr>
                  <a:spLocks/>
                </p:cNvSpPr>
                <p:nvPr/>
              </p:nvSpPr>
              <p:spPr bwMode="auto">
                <a:xfrm>
                  <a:off x="10518895" y="2755896"/>
                  <a:ext cx="315520" cy="148881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68" name="Freeform 12"/>
                <p:cNvSpPr>
                  <a:spLocks/>
                </p:cNvSpPr>
                <p:nvPr/>
              </p:nvSpPr>
              <p:spPr bwMode="auto">
                <a:xfrm>
                  <a:off x="10827209" y="2755896"/>
                  <a:ext cx="315520" cy="148881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69" name="Freeform 13"/>
                <p:cNvSpPr>
                  <a:spLocks/>
                </p:cNvSpPr>
                <p:nvPr/>
              </p:nvSpPr>
              <p:spPr bwMode="auto">
                <a:xfrm>
                  <a:off x="11135523" y="2755896"/>
                  <a:ext cx="315520" cy="148881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70" name="Freeform 14"/>
                <p:cNvSpPr>
                  <a:spLocks/>
                </p:cNvSpPr>
                <p:nvPr/>
              </p:nvSpPr>
              <p:spPr bwMode="auto">
                <a:xfrm>
                  <a:off x="11443836" y="2755896"/>
                  <a:ext cx="248607" cy="148881"/>
                </a:xfrm>
                <a:custGeom>
                  <a:avLst/>
                  <a:gdLst>
                    <a:gd name="T0" fmla="*/ 130 w 4026"/>
                    <a:gd name="T1" fmla="*/ 326 h 10442"/>
                    <a:gd name="T2" fmla="*/ 265 w 4026"/>
                    <a:gd name="T3" fmla="*/ 92 h 10442"/>
                    <a:gd name="T4" fmla="*/ 427 w 4026"/>
                    <a:gd name="T5" fmla="*/ 0 h 10442"/>
                    <a:gd name="T6" fmla="*/ 593 w 4026"/>
                    <a:gd name="T7" fmla="*/ 90 h 10442"/>
                    <a:gd name="T8" fmla="*/ 729 w 4026"/>
                    <a:gd name="T9" fmla="*/ 324 h 10442"/>
                    <a:gd name="T10" fmla="*/ 859 w 4026"/>
                    <a:gd name="T11" fmla="*/ 691 h 10442"/>
                    <a:gd name="T12" fmla="*/ 987 w 4026"/>
                    <a:gd name="T13" fmla="*/ 1187 h 10442"/>
                    <a:gd name="T14" fmla="*/ 1115 w 4026"/>
                    <a:gd name="T15" fmla="*/ 1796 h 10442"/>
                    <a:gd name="T16" fmla="*/ 1243 w 4026"/>
                    <a:gd name="T17" fmla="*/ 2504 h 10442"/>
                    <a:gd name="T18" fmla="*/ 1371 w 4026"/>
                    <a:gd name="T19" fmla="*/ 3289 h 10442"/>
                    <a:gd name="T20" fmla="*/ 1499 w 4026"/>
                    <a:gd name="T21" fmla="*/ 4130 h 10442"/>
                    <a:gd name="T22" fmla="*/ 1626 w 4026"/>
                    <a:gd name="T23" fmla="*/ 5002 h 10442"/>
                    <a:gd name="T24" fmla="*/ 1754 w 4026"/>
                    <a:gd name="T25" fmla="*/ 5879 h 10442"/>
                    <a:gd name="T26" fmla="*/ 1882 w 4026"/>
                    <a:gd name="T27" fmla="*/ 6737 h 10442"/>
                    <a:gd name="T28" fmla="*/ 2009 w 4026"/>
                    <a:gd name="T29" fmla="*/ 7551 h 10442"/>
                    <a:gd name="T30" fmla="*/ 2137 w 4026"/>
                    <a:gd name="T31" fmla="*/ 8298 h 10442"/>
                    <a:gd name="T32" fmla="*/ 2264 w 4026"/>
                    <a:gd name="T33" fmla="*/ 8954 h 10442"/>
                    <a:gd name="T34" fmla="*/ 2391 w 4026"/>
                    <a:gd name="T35" fmla="*/ 9502 h 10442"/>
                    <a:gd name="T36" fmla="*/ 2518 w 4026"/>
                    <a:gd name="T37" fmla="*/ 9925 h 10442"/>
                    <a:gd name="T38" fmla="*/ 2642 w 4026"/>
                    <a:gd name="T39" fmla="*/ 10207 h 10442"/>
                    <a:gd name="T40" fmla="*/ 2753 w 4026"/>
                    <a:gd name="T41" fmla="*/ 10336 h 10442"/>
                    <a:gd name="T42" fmla="*/ 2833 w 4026"/>
                    <a:gd name="T43" fmla="*/ 10332 h 10442"/>
                    <a:gd name="T44" fmla="*/ 2942 w 4026"/>
                    <a:gd name="T45" fmla="*/ 10199 h 10442"/>
                    <a:gd name="T46" fmla="*/ 3066 w 4026"/>
                    <a:gd name="T47" fmla="*/ 9912 h 10442"/>
                    <a:gd name="T48" fmla="*/ 3192 w 4026"/>
                    <a:gd name="T49" fmla="*/ 9484 h 10442"/>
                    <a:gd name="T50" fmla="*/ 3319 w 4026"/>
                    <a:gd name="T51" fmla="*/ 8932 h 10442"/>
                    <a:gd name="T52" fmla="*/ 3447 w 4026"/>
                    <a:gd name="T53" fmla="*/ 8272 h 10442"/>
                    <a:gd name="T54" fmla="*/ 3575 w 4026"/>
                    <a:gd name="T55" fmla="*/ 7523 h 10442"/>
                    <a:gd name="T56" fmla="*/ 3702 w 4026"/>
                    <a:gd name="T57" fmla="*/ 6707 h 10442"/>
                    <a:gd name="T58" fmla="*/ 3830 w 4026"/>
                    <a:gd name="T59" fmla="*/ 5848 h 10442"/>
                    <a:gd name="T60" fmla="*/ 4007 w 4026"/>
                    <a:gd name="T61" fmla="*/ 5294 h 10442"/>
                    <a:gd name="T62" fmla="*/ 3880 w 4026"/>
                    <a:gd name="T63" fmla="*/ 6168 h 10442"/>
                    <a:gd name="T64" fmla="*/ 3752 w 4026"/>
                    <a:gd name="T65" fmla="*/ 7016 h 10442"/>
                    <a:gd name="T66" fmla="*/ 3624 w 4026"/>
                    <a:gd name="T67" fmla="*/ 7812 h 10442"/>
                    <a:gd name="T68" fmla="*/ 3496 w 4026"/>
                    <a:gd name="T69" fmla="*/ 8534 h 10442"/>
                    <a:gd name="T70" fmla="*/ 3368 w 4026"/>
                    <a:gd name="T71" fmla="*/ 9161 h 10442"/>
                    <a:gd name="T72" fmla="*/ 3240 w 4026"/>
                    <a:gd name="T73" fmla="*/ 9677 h 10442"/>
                    <a:gd name="T74" fmla="*/ 3110 w 4026"/>
                    <a:gd name="T75" fmla="*/ 10066 h 10442"/>
                    <a:gd name="T76" fmla="*/ 2976 w 4026"/>
                    <a:gd name="T77" fmla="*/ 10323 h 10442"/>
                    <a:gd name="T78" fmla="*/ 2817 w 4026"/>
                    <a:gd name="T79" fmla="*/ 10440 h 10442"/>
                    <a:gd name="T80" fmla="*/ 2649 w 4026"/>
                    <a:gd name="T81" fmla="*/ 10376 h 10442"/>
                    <a:gd name="T82" fmla="*/ 2512 w 4026"/>
                    <a:gd name="T83" fmla="*/ 10165 h 10442"/>
                    <a:gd name="T84" fmla="*/ 2382 w 4026"/>
                    <a:gd name="T85" fmla="*/ 9819 h 10442"/>
                    <a:gd name="T86" fmla="*/ 2253 w 4026"/>
                    <a:gd name="T87" fmla="*/ 9345 h 10442"/>
                    <a:gd name="T88" fmla="*/ 2125 w 4026"/>
                    <a:gd name="T89" fmla="*/ 8752 h 10442"/>
                    <a:gd name="T90" fmla="*/ 1997 w 4026"/>
                    <a:gd name="T91" fmla="*/ 8059 h 10442"/>
                    <a:gd name="T92" fmla="*/ 1870 w 4026"/>
                    <a:gd name="T93" fmla="*/ 7285 h 10442"/>
                    <a:gd name="T94" fmla="*/ 1742 w 4026"/>
                    <a:gd name="T95" fmla="*/ 6452 h 10442"/>
                    <a:gd name="T96" fmla="*/ 1614 w 4026"/>
                    <a:gd name="T97" fmla="*/ 5584 h 10442"/>
                    <a:gd name="T98" fmla="*/ 1486 w 4026"/>
                    <a:gd name="T99" fmla="*/ 4705 h 10442"/>
                    <a:gd name="T100" fmla="*/ 1358 w 4026"/>
                    <a:gd name="T101" fmla="*/ 3843 h 10442"/>
                    <a:gd name="T102" fmla="*/ 1231 w 4026"/>
                    <a:gd name="T103" fmla="*/ 3020 h 10442"/>
                    <a:gd name="T104" fmla="*/ 1104 w 4026"/>
                    <a:gd name="T105" fmla="*/ 2261 h 10442"/>
                    <a:gd name="T106" fmla="*/ 976 w 4026"/>
                    <a:gd name="T107" fmla="*/ 1588 h 10442"/>
                    <a:gd name="T108" fmla="*/ 849 w 4026"/>
                    <a:gd name="T109" fmla="*/ 1021 h 10442"/>
                    <a:gd name="T110" fmla="*/ 723 w 4026"/>
                    <a:gd name="T111" fmla="*/ 578 h 10442"/>
                    <a:gd name="T112" fmla="*/ 598 w 4026"/>
                    <a:gd name="T113" fmla="*/ 271 h 10442"/>
                    <a:gd name="T114" fmla="*/ 484 w 4026"/>
                    <a:gd name="T115" fmla="*/ 118 h 10442"/>
                    <a:gd name="T116" fmla="*/ 405 w 4026"/>
                    <a:gd name="T117" fmla="*/ 100 h 10442"/>
                    <a:gd name="T118" fmla="*/ 298 w 4026"/>
                    <a:gd name="T119" fmla="*/ 210 h 10442"/>
                    <a:gd name="T120" fmla="*/ 174 w 4026"/>
                    <a:gd name="T121" fmla="*/ 474 h 10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4026" h="10442">
                      <a:moveTo>
                        <a:pt x="8" y="668"/>
                      </a:moveTo>
                      <a:lnTo>
                        <a:pt x="16" y="643"/>
                      </a:lnTo>
                      <a:lnTo>
                        <a:pt x="23" y="619"/>
                      </a:lnTo>
                      <a:lnTo>
                        <a:pt x="31" y="595"/>
                      </a:lnTo>
                      <a:lnTo>
                        <a:pt x="38" y="572"/>
                      </a:lnTo>
                      <a:lnTo>
                        <a:pt x="47" y="548"/>
                      </a:lnTo>
                      <a:lnTo>
                        <a:pt x="54" y="526"/>
                      </a:lnTo>
                      <a:lnTo>
                        <a:pt x="62" y="504"/>
                      </a:lnTo>
                      <a:lnTo>
                        <a:pt x="69" y="482"/>
                      </a:lnTo>
                      <a:lnTo>
                        <a:pt x="77" y="461"/>
                      </a:lnTo>
                      <a:lnTo>
                        <a:pt x="85" y="440"/>
                      </a:lnTo>
                      <a:lnTo>
                        <a:pt x="92" y="420"/>
                      </a:lnTo>
                      <a:lnTo>
                        <a:pt x="100" y="400"/>
                      </a:lnTo>
                      <a:lnTo>
                        <a:pt x="107" y="381"/>
                      </a:lnTo>
                      <a:lnTo>
                        <a:pt x="115" y="362"/>
                      </a:lnTo>
                      <a:lnTo>
                        <a:pt x="123" y="344"/>
                      </a:lnTo>
                      <a:lnTo>
                        <a:pt x="130" y="326"/>
                      </a:lnTo>
                      <a:lnTo>
                        <a:pt x="138" y="308"/>
                      </a:lnTo>
                      <a:lnTo>
                        <a:pt x="146" y="291"/>
                      </a:lnTo>
                      <a:lnTo>
                        <a:pt x="154" y="275"/>
                      </a:lnTo>
                      <a:lnTo>
                        <a:pt x="161" y="259"/>
                      </a:lnTo>
                      <a:lnTo>
                        <a:pt x="169" y="243"/>
                      </a:lnTo>
                      <a:lnTo>
                        <a:pt x="177" y="228"/>
                      </a:lnTo>
                      <a:lnTo>
                        <a:pt x="185" y="213"/>
                      </a:lnTo>
                      <a:lnTo>
                        <a:pt x="193" y="199"/>
                      </a:lnTo>
                      <a:lnTo>
                        <a:pt x="200" y="185"/>
                      </a:lnTo>
                      <a:lnTo>
                        <a:pt x="208" y="172"/>
                      </a:lnTo>
                      <a:lnTo>
                        <a:pt x="216" y="159"/>
                      </a:lnTo>
                      <a:lnTo>
                        <a:pt x="224" y="147"/>
                      </a:lnTo>
                      <a:lnTo>
                        <a:pt x="232" y="135"/>
                      </a:lnTo>
                      <a:lnTo>
                        <a:pt x="240" y="124"/>
                      </a:lnTo>
                      <a:lnTo>
                        <a:pt x="249" y="112"/>
                      </a:lnTo>
                      <a:lnTo>
                        <a:pt x="257" y="102"/>
                      </a:lnTo>
                      <a:lnTo>
                        <a:pt x="265" y="92"/>
                      </a:lnTo>
                      <a:lnTo>
                        <a:pt x="273" y="82"/>
                      </a:lnTo>
                      <a:lnTo>
                        <a:pt x="282" y="73"/>
                      </a:lnTo>
                      <a:lnTo>
                        <a:pt x="291" y="65"/>
                      </a:lnTo>
                      <a:lnTo>
                        <a:pt x="299" y="56"/>
                      </a:lnTo>
                      <a:lnTo>
                        <a:pt x="308" y="49"/>
                      </a:lnTo>
                      <a:lnTo>
                        <a:pt x="317" y="41"/>
                      </a:lnTo>
                      <a:lnTo>
                        <a:pt x="328" y="34"/>
                      </a:lnTo>
                      <a:lnTo>
                        <a:pt x="335" y="29"/>
                      </a:lnTo>
                      <a:lnTo>
                        <a:pt x="345" y="23"/>
                      </a:lnTo>
                      <a:lnTo>
                        <a:pt x="354" y="18"/>
                      </a:lnTo>
                      <a:lnTo>
                        <a:pt x="364" y="13"/>
                      </a:lnTo>
                      <a:lnTo>
                        <a:pt x="377" y="9"/>
                      </a:lnTo>
                      <a:lnTo>
                        <a:pt x="384" y="6"/>
                      </a:lnTo>
                      <a:lnTo>
                        <a:pt x="395" y="4"/>
                      </a:lnTo>
                      <a:lnTo>
                        <a:pt x="408" y="1"/>
                      </a:lnTo>
                      <a:lnTo>
                        <a:pt x="416" y="0"/>
                      </a:lnTo>
                      <a:lnTo>
                        <a:pt x="427" y="0"/>
                      </a:lnTo>
                      <a:lnTo>
                        <a:pt x="441" y="0"/>
                      </a:lnTo>
                      <a:lnTo>
                        <a:pt x="448" y="1"/>
                      </a:lnTo>
                      <a:lnTo>
                        <a:pt x="462" y="3"/>
                      </a:lnTo>
                      <a:lnTo>
                        <a:pt x="472" y="6"/>
                      </a:lnTo>
                      <a:lnTo>
                        <a:pt x="480" y="8"/>
                      </a:lnTo>
                      <a:lnTo>
                        <a:pt x="493" y="12"/>
                      </a:lnTo>
                      <a:lnTo>
                        <a:pt x="503" y="17"/>
                      </a:lnTo>
                      <a:lnTo>
                        <a:pt x="510" y="20"/>
                      </a:lnTo>
                      <a:lnTo>
                        <a:pt x="522" y="27"/>
                      </a:lnTo>
                      <a:lnTo>
                        <a:pt x="532" y="34"/>
                      </a:lnTo>
                      <a:lnTo>
                        <a:pt x="541" y="40"/>
                      </a:lnTo>
                      <a:lnTo>
                        <a:pt x="548" y="46"/>
                      </a:lnTo>
                      <a:lnTo>
                        <a:pt x="559" y="55"/>
                      </a:lnTo>
                      <a:lnTo>
                        <a:pt x="568" y="63"/>
                      </a:lnTo>
                      <a:lnTo>
                        <a:pt x="576" y="72"/>
                      </a:lnTo>
                      <a:lnTo>
                        <a:pt x="585" y="81"/>
                      </a:lnTo>
                      <a:lnTo>
                        <a:pt x="593" y="90"/>
                      </a:lnTo>
                      <a:lnTo>
                        <a:pt x="602" y="100"/>
                      </a:lnTo>
                      <a:lnTo>
                        <a:pt x="610" y="111"/>
                      </a:lnTo>
                      <a:lnTo>
                        <a:pt x="618" y="122"/>
                      </a:lnTo>
                      <a:lnTo>
                        <a:pt x="627" y="133"/>
                      </a:lnTo>
                      <a:lnTo>
                        <a:pt x="635" y="145"/>
                      </a:lnTo>
                      <a:lnTo>
                        <a:pt x="643" y="157"/>
                      </a:lnTo>
                      <a:lnTo>
                        <a:pt x="651" y="170"/>
                      </a:lnTo>
                      <a:lnTo>
                        <a:pt x="659" y="183"/>
                      </a:lnTo>
                      <a:lnTo>
                        <a:pt x="667" y="197"/>
                      </a:lnTo>
                      <a:lnTo>
                        <a:pt x="674" y="211"/>
                      </a:lnTo>
                      <a:lnTo>
                        <a:pt x="682" y="226"/>
                      </a:lnTo>
                      <a:lnTo>
                        <a:pt x="690" y="241"/>
                      </a:lnTo>
                      <a:lnTo>
                        <a:pt x="698" y="258"/>
                      </a:lnTo>
                      <a:lnTo>
                        <a:pt x="706" y="273"/>
                      </a:lnTo>
                      <a:lnTo>
                        <a:pt x="713" y="290"/>
                      </a:lnTo>
                      <a:lnTo>
                        <a:pt x="721" y="307"/>
                      </a:lnTo>
                      <a:lnTo>
                        <a:pt x="729" y="324"/>
                      </a:lnTo>
                      <a:lnTo>
                        <a:pt x="737" y="342"/>
                      </a:lnTo>
                      <a:lnTo>
                        <a:pt x="744" y="360"/>
                      </a:lnTo>
                      <a:lnTo>
                        <a:pt x="752" y="379"/>
                      </a:lnTo>
                      <a:lnTo>
                        <a:pt x="760" y="398"/>
                      </a:lnTo>
                      <a:lnTo>
                        <a:pt x="767" y="418"/>
                      </a:lnTo>
                      <a:lnTo>
                        <a:pt x="775" y="439"/>
                      </a:lnTo>
                      <a:lnTo>
                        <a:pt x="783" y="459"/>
                      </a:lnTo>
                      <a:lnTo>
                        <a:pt x="790" y="480"/>
                      </a:lnTo>
                      <a:lnTo>
                        <a:pt x="798" y="502"/>
                      </a:lnTo>
                      <a:lnTo>
                        <a:pt x="805" y="524"/>
                      </a:lnTo>
                      <a:lnTo>
                        <a:pt x="813" y="546"/>
                      </a:lnTo>
                      <a:lnTo>
                        <a:pt x="821" y="569"/>
                      </a:lnTo>
                      <a:lnTo>
                        <a:pt x="829" y="593"/>
                      </a:lnTo>
                      <a:lnTo>
                        <a:pt x="836" y="617"/>
                      </a:lnTo>
                      <a:lnTo>
                        <a:pt x="844" y="641"/>
                      </a:lnTo>
                      <a:lnTo>
                        <a:pt x="851" y="666"/>
                      </a:lnTo>
                      <a:lnTo>
                        <a:pt x="859" y="691"/>
                      </a:lnTo>
                      <a:lnTo>
                        <a:pt x="867" y="717"/>
                      </a:lnTo>
                      <a:lnTo>
                        <a:pt x="874" y="743"/>
                      </a:lnTo>
                      <a:lnTo>
                        <a:pt x="882" y="770"/>
                      </a:lnTo>
                      <a:lnTo>
                        <a:pt x="889" y="796"/>
                      </a:lnTo>
                      <a:lnTo>
                        <a:pt x="897" y="824"/>
                      </a:lnTo>
                      <a:lnTo>
                        <a:pt x="904" y="852"/>
                      </a:lnTo>
                      <a:lnTo>
                        <a:pt x="912" y="881"/>
                      </a:lnTo>
                      <a:lnTo>
                        <a:pt x="919" y="909"/>
                      </a:lnTo>
                      <a:lnTo>
                        <a:pt x="927" y="938"/>
                      </a:lnTo>
                      <a:lnTo>
                        <a:pt x="934" y="967"/>
                      </a:lnTo>
                      <a:lnTo>
                        <a:pt x="942" y="998"/>
                      </a:lnTo>
                      <a:lnTo>
                        <a:pt x="950" y="1029"/>
                      </a:lnTo>
                      <a:lnTo>
                        <a:pt x="957" y="1059"/>
                      </a:lnTo>
                      <a:lnTo>
                        <a:pt x="965" y="1090"/>
                      </a:lnTo>
                      <a:lnTo>
                        <a:pt x="972" y="1122"/>
                      </a:lnTo>
                      <a:lnTo>
                        <a:pt x="980" y="1154"/>
                      </a:lnTo>
                      <a:lnTo>
                        <a:pt x="987" y="1187"/>
                      </a:lnTo>
                      <a:lnTo>
                        <a:pt x="995" y="1219"/>
                      </a:lnTo>
                      <a:lnTo>
                        <a:pt x="1002" y="1252"/>
                      </a:lnTo>
                      <a:lnTo>
                        <a:pt x="1010" y="1286"/>
                      </a:lnTo>
                      <a:lnTo>
                        <a:pt x="1017" y="1320"/>
                      </a:lnTo>
                      <a:lnTo>
                        <a:pt x="1025" y="1355"/>
                      </a:lnTo>
                      <a:lnTo>
                        <a:pt x="1032" y="1389"/>
                      </a:lnTo>
                      <a:lnTo>
                        <a:pt x="1040" y="1424"/>
                      </a:lnTo>
                      <a:lnTo>
                        <a:pt x="1047" y="1460"/>
                      </a:lnTo>
                      <a:lnTo>
                        <a:pt x="1055" y="1496"/>
                      </a:lnTo>
                      <a:lnTo>
                        <a:pt x="1062" y="1532"/>
                      </a:lnTo>
                      <a:lnTo>
                        <a:pt x="1070" y="1569"/>
                      </a:lnTo>
                      <a:lnTo>
                        <a:pt x="1078" y="1606"/>
                      </a:lnTo>
                      <a:lnTo>
                        <a:pt x="1085" y="1643"/>
                      </a:lnTo>
                      <a:lnTo>
                        <a:pt x="1093" y="1681"/>
                      </a:lnTo>
                      <a:lnTo>
                        <a:pt x="1100" y="1719"/>
                      </a:lnTo>
                      <a:lnTo>
                        <a:pt x="1108" y="1757"/>
                      </a:lnTo>
                      <a:lnTo>
                        <a:pt x="1115" y="1796"/>
                      </a:lnTo>
                      <a:lnTo>
                        <a:pt x="1123" y="1835"/>
                      </a:lnTo>
                      <a:lnTo>
                        <a:pt x="1130" y="1875"/>
                      </a:lnTo>
                      <a:lnTo>
                        <a:pt x="1138" y="1915"/>
                      </a:lnTo>
                      <a:lnTo>
                        <a:pt x="1145" y="1955"/>
                      </a:lnTo>
                      <a:lnTo>
                        <a:pt x="1153" y="1995"/>
                      </a:lnTo>
                      <a:lnTo>
                        <a:pt x="1161" y="2036"/>
                      </a:lnTo>
                      <a:lnTo>
                        <a:pt x="1168" y="2077"/>
                      </a:lnTo>
                      <a:lnTo>
                        <a:pt x="1176" y="2118"/>
                      </a:lnTo>
                      <a:lnTo>
                        <a:pt x="1183" y="2160"/>
                      </a:lnTo>
                      <a:lnTo>
                        <a:pt x="1191" y="2202"/>
                      </a:lnTo>
                      <a:lnTo>
                        <a:pt x="1198" y="2244"/>
                      </a:lnTo>
                      <a:lnTo>
                        <a:pt x="1206" y="2287"/>
                      </a:lnTo>
                      <a:lnTo>
                        <a:pt x="1213" y="2330"/>
                      </a:lnTo>
                      <a:lnTo>
                        <a:pt x="1221" y="2373"/>
                      </a:lnTo>
                      <a:lnTo>
                        <a:pt x="1228" y="2416"/>
                      </a:lnTo>
                      <a:lnTo>
                        <a:pt x="1236" y="2460"/>
                      </a:lnTo>
                      <a:lnTo>
                        <a:pt x="1243" y="2504"/>
                      </a:lnTo>
                      <a:lnTo>
                        <a:pt x="1251" y="2548"/>
                      </a:lnTo>
                      <a:lnTo>
                        <a:pt x="1258" y="2592"/>
                      </a:lnTo>
                      <a:lnTo>
                        <a:pt x="1266" y="2638"/>
                      </a:lnTo>
                      <a:lnTo>
                        <a:pt x="1273" y="2683"/>
                      </a:lnTo>
                      <a:lnTo>
                        <a:pt x="1281" y="2728"/>
                      </a:lnTo>
                      <a:lnTo>
                        <a:pt x="1288" y="2773"/>
                      </a:lnTo>
                      <a:lnTo>
                        <a:pt x="1296" y="2819"/>
                      </a:lnTo>
                      <a:lnTo>
                        <a:pt x="1303" y="2865"/>
                      </a:lnTo>
                      <a:lnTo>
                        <a:pt x="1311" y="2911"/>
                      </a:lnTo>
                      <a:lnTo>
                        <a:pt x="1318" y="2958"/>
                      </a:lnTo>
                      <a:lnTo>
                        <a:pt x="1326" y="3004"/>
                      </a:lnTo>
                      <a:lnTo>
                        <a:pt x="1333" y="3051"/>
                      </a:lnTo>
                      <a:lnTo>
                        <a:pt x="1341" y="3098"/>
                      </a:lnTo>
                      <a:lnTo>
                        <a:pt x="1348" y="3146"/>
                      </a:lnTo>
                      <a:lnTo>
                        <a:pt x="1356" y="3193"/>
                      </a:lnTo>
                      <a:lnTo>
                        <a:pt x="1363" y="3241"/>
                      </a:lnTo>
                      <a:lnTo>
                        <a:pt x="1371" y="3289"/>
                      </a:lnTo>
                      <a:lnTo>
                        <a:pt x="1378" y="3338"/>
                      </a:lnTo>
                      <a:lnTo>
                        <a:pt x="1386" y="3386"/>
                      </a:lnTo>
                      <a:lnTo>
                        <a:pt x="1393" y="3434"/>
                      </a:lnTo>
                      <a:lnTo>
                        <a:pt x="1401" y="3483"/>
                      </a:lnTo>
                      <a:lnTo>
                        <a:pt x="1408" y="3532"/>
                      </a:lnTo>
                      <a:lnTo>
                        <a:pt x="1416" y="3581"/>
                      </a:lnTo>
                      <a:lnTo>
                        <a:pt x="1423" y="3630"/>
                      </a:lnTo>
                      <a:lnTo>
                        <a:pt x="1431" y="3679"/>
                      </a:lnTo>
                      <a:lnTo>
                        <a:pt x="1438" y="3729"/>
                      </a:lnTo>
                      <a:lnTo>
                        <a:pt x="1446" y="3778"/>
                      </a:lnTo>
                      <a:lnTo>
                        <a:pt x="1453" y="3828"/>
                      </a:lnTo>
                      <a:lnTo>
                        <a:pt x="1461" y="3878"/>
                      </a:lnTo>
                      <a:lnTo>
                        <a:pt x="1468" y="3928"/>
                      </a:lnTo>
                      <a:lnTo>
                        <a:pt x="1476" y="3978"/>
                      </a:lnTo>
                      <a:lnTo>
                        <a:pt x="1483" y="4029"/>
                      </a:lnTo>
                      <a:lnTo>
                        <a:pt x="1491" y="4079"/>
                      </a:lnTo>
                      <a:lnTo>
                        <a:pt x="1499" y="4130"/>
                      </a:lnTo>
                      <a:lnTo>
                        <a:pt x="1506" y="4180"/>
                      </a:lnTo>
                      <a:lnTo>
                        <a:pt x="1514" y="4231"/>
                      </a:lnTo>
                      <a:lnTo>
                        <a:pt x="1521" y="4282"/>
                      </a:lnTo>
                      <a:lnTo>
                        <a:pt x="1529" y="4333"/>
                      </a:lnTo>
                      <a:lnTo>
                        <a:pt x="1536" y="4384"/>
                      </a:lnTo>
                      <a:lnTo>
                        <a:pt x="1544" y="4435"/>
                      </a:lnTo>
                      <a:lnTo>
                        <a:pt x="1551" y="4487"/>
                      </a:lnTo>
                      <a:lnTo>
                        <a:pt x="1559" y="4537"/>
                      </a:lnTo>
                      <a:lnTo>
                        <a:pt x="1566" y="4589"/>
                      </a:lnTo>
                      <a:lnTo>
                        <a:pt x="1574" y="4640"/>
                      </a:lnTo>
                      <a:lnTo>
                        <a:pt x="1581" y="4692"/>
                      </a:lnTo>
                      <a:lnTo>
                        <a:pt x="1589" y="4743"/>
                      </a:lnTo>
                      <a:lnTo>
                        <a:pt x="1596" y="4795"/>
                      </a:lnTo>
                      <a:lnTo>
                        <a:pt x="1604" y="4847"/>
                      </a:lnTo>
                      <a:lnTo>
                        <a:pt x="1611" y="4898"/>
                      </a:lnTo>
                      <a:lnTo>
                        <a:pt x="1619" y="4950"/>
                      </a:lnTo>
                      <a:lnTo>
                        <a:pt x="1626" y="5002"/>
                      </a:lnTo>
                      <a:lnTo>
                        <a:pt x="1634" y="5053"/>
                      </a:lnTo>
                      <a:lnTo>
                        <a:pt x="1641" y="5105"/>
                      </a:lnTo>
                      <a:lnTo>
                        <a:pt x="1649" y="5157"/>
                      </a:lnTo>
                      <a:lnTo>
                        <a:pt x="1656" y="5208"/>
                      </a:lnTo>
                      <a:lnTo>
                        <a:pt x="1664" y="5260"/>
                      </a:lnTo>
                      <a:lnTo>
                        <a:pt x="1671" y="5312"/>
                      </a:lnTo>
                      <a:lnTo>
                        <a:pt x="1679" y="5364"/>
                      </a:lnTo>
                      <a:lnTo>
                        <a:pt x="1686" y="5415"/>
                      </a:lnTo>
                      <a:lnTo>
                        <a:pt x="1694" y="5467"/>
                      </a:lnTo>
                      <a:lnTo>
                        <a:pt x="1701" y="5519"/>
                      </a:lnTo>
                      <a:lnTo>
                        <a:pt x="1709" y="5570"/>
                      </a:lnTo>
                      <a:lnTo>
                        <a:pt x="1716" y="5622"/>
                      </a:lnTo>
                      <a:lnTo>
                        <a:pt x="1724" y="5673"/>
                      </a:lnTo>
                      <a:lnTo>
                        <a:pt x="1731" y="5725"/>
                      </a:lnTo>
                      <a:lnTo>
                        <a:pt x="1739" y="5776"/>
                      </a:lnTo>
                      <a:lnTo>
                        <a:pt x="1746" y="5828"/>
                      </a:lnTo>
                      <a:lnTo>
                        <a:pt x="1754" y="5879"/>
                      </a:lnTo>
                      <a:lnTo>
                        <a:pt x="1761" y="5930"/>
                      </a:lnTo>
                      <a:lnTo>
                        <a:pt x="1769" y="5982"/>
                      </a:lnTo>
                      <a:lnTo>
                        <a:pt x="1776" y="6032"/>
                      </a:lnTo>
                      <a:lnTo>
                        <a:pt x="1784" y="6083"/>
                      </a:lnTo>
                      <a:lnTo>
                        <a:pt x="1791" y="6134"/>
                      </a:lnTo>
                      <a:lnTo>
                        <a:pt x="1799" y="6185"/>
                      </a:lnTo>
                      <a:lnTo>
                        <a:pt x="1806" y="6236"/>
                      </a:lnTo>
                      <a:lnTo>
                        <a:pt x="1814" y="6286"/>
                      </a:lnTo>
                      <a:lnTo>
                        <a:pt x="1821" y="6337"/>
                      </a:lnTo>
                      <a:lnTo>
                        <a:pt x="1829" y="6387"/>
                      </a:lnTo>
                      <a:lnTo>
                        <a:pt x="1837" y="6438"/>
                      </a:lnTo>
                      <a:lnTo>
                        <a:pt x="1844" y="6488"/>
                      </a:lnTo>
                      <a:lnTo>
                        <a:pt x="1852" y="6538"/>
                      </a:lnTo>
                      <a:lnTo>
                        <a:pt x="1859" y="6588"/>
                      </a:lnTo>
                      <a:lnTo>
                        <a:pt x="1867" y="6638"/>
                      </a:lnTo>
                      <a:lnTo>
                        <a:pt x="1874" y="6687"/>
                      </a:lnTo>
                      <a:lnTo>
                        <a:pt x="1882" y="6737"/>
                      </a:lnTo>
                      <a:lnTo>
                        <a:pt x="1889" y="6786"/>
                      </a:lnTo>
                      <a:lnTo>
                        <a:pt x="1897" y="6836"/>
                      </a:lnTo>
                      <a:lnTo>
                        <a:pt x="1904" y="6885"/>
                      </a:lnTo>
                      <a:lnTo>
                        <a:pt x="1912" y="6933"/>
                      </a:lnTo>
                      <a:lnTo>
                        <a:pt x="1919" y="6982"/>
                      </a:lnTo>
                      <a:lnTo>
                        <a:pt x="1927" y="7031"/>
                      </a:lnTo>
                      <a:lnTo>
                        <a:pt x="1934" y="7079"/>
                      </a:lnTo>
                      <a:lnTo>
                        <a:pt x="1942" y="7127"/>
                      </a:lnTo>
                      <a:lnTo>
                        <a:pt x="1949" y="7175"/>
                      </a:lnTo>
                      <a:lnTo>
                        <a:pt x="1957" y="7222"/>
                      </a:lnTo>
                      <a:lnTo>
                        <a:pt x="1964" y="7271"/>
                      </a:lnTo>
                      <a:lnTo>
                        <a:pt x="1972" y="7317"/>
                      </a:lnTo>
                      <a:lnTo>
                        <a:pt x="1979" y="7365"/>
                      </a:lnTo>
                      <a:lnTo>
                        <a:pt x="1987" y="7411"/>
                      </a:lnTo>
                      <a:lnTo>
                        <a:pt x="1994" y="7458"/>
                      </a:lnTo>
                      <a:lnTo>
                        <a:pt x="2002" y="7505"/>
                      </a:lnTo>
                      <a:lnTo>
                        <a:pt x="2009" y="7551"/>
                      </a:lnTo>
                      <a:lnTo>
                        <a:pt x="2017" y="7597"/>
                      </a:lnTo>
                      <a:lnTo>
                        <a:pt x="2024" y="7643"/>
                      </a:lnTo>
                      <a:lnTo>
                        <a:pt x="2032" y="7688"/>
                      </a:lnTo>
                      <a:lnTo>
                        <a:pt x="2039" y="7734"/>
                      </a:lnTo>
                      <a:lnTo>
                        <a:pt x="2047" y="7779"/>
                      </a:lnTo>
                      <a:lnTo>
                        <a:pt x="2054" y="7823"/>
                      </a:lnTo>
                      <a:lnTo>
                        <a:pt x="2062" y="7868"/>
                      </a:lnTo>
                      <a:lnTo>
                        <a:pt x="2069" y="7912"/>
                      </a:lnTo>
                      <a:lnTo>
                        <a:pt x="2077" y="7956"/>
                      </a:lnTo>
                      <a:lnTo>
                        <a:pt x="2084" y="8000"/>
                      </a:lnTo>
                      <a:lnTo>
                        <a:pt x="2092" y="8043"/>
                      </a:lnTo>
                      <a:lnTo>
                        <a:pt x="2099" y="8086"/>
                      </a:lnTo>
                      <a:lnTo>
                        <a:pt x="2107" y="8129"/>
                      </a:lnTo>
                      <a:lnTo>
                        <a:pt x="2114" y="8172"/>
                      </a:lnTo>
                      <a:lnTo>
                        <a:pt x="2122" y="8214"/>
                      </a:lnTo>
                      <a:lnTo>
                        <a:pt x="2129" y="8256"/>
                      </a:lnTo>
                      <a:lnTo>
                        <a:pt x="2137" y="8298"/>
                      </a:lnTo>
                      <a:lnTo>
                        <a:pt x="2144" y="8338"/>
                      </a:lnTo>
                      <a:lnTo>
                        <a:pt x="2152" y="8379"/>
                      </a:lnTo>
                      <a:lnTo>
                        <a:pt x="2159" y="8420"/>
                      </a:lnTo>
                      <a:lnTo>
                        <a:pt x="2167" y="8460"/>
                      </a:lnTo>
                      <a:lnTo>
                        <a:pt x="2175" y="8501"/>
                      </a:lnTo>
                      <a:lnTo>
                        <a:pt x="2182" y="8541"/>
                      </a:lnTo>
                      <a:lnTo>
                        <a:pt x="2190" y="8579"/>
                      </a:lnTo>
                      <a:lnTo>
                        <a:pt x="2197" y="8619"/>
                      </a:lnTo>
                      <a:lnTo>
                        <a:pt x="2205" y="8657"/>
                      </a:lnTo>
                      <a:lnTo>
                        <a:pt x="2212" y="8696"/>
                      </a:lnTo>
                      <a:lnTo>
                        <a:pt x="2220" y="8734"/>
                      </a:lnTo>
                      <a:lnTo>
                        <a:pt x="2227" y="8772"/>
                      </a:lnTo>
                      <a:lnTo>
                        <a:pt x="2235" y="8808"/>
                      </a:lnTo>
                      <a:lnTo>
                        <a:pt x="2242" y="8845"/>
                      </a:lnTo>
                      <a:lnTo>
                        <a:pt x="2250" y="8882"/>
                      </a:lnTo>
                      <a:lnTo>
                        <a:pt x="2257" y="8918"/>
                      </a:lnTo>
                      <a:lnTo>
                        <a:pt x="2264" y="8954"/>
                      </a:lnTo>
                      <a:lnTo>
                        <a:pt x="2272" y="8990"/>
                      </a:lnTo>
                      <a:lnTo>
                        <a:pt x="2279" y="9024"/>
                      </a:lnTo>
                      <a:lnTo>
                        <a:pt x="2287" y="9059"/>
                      </a:lnTo>
                      <a:lnTo>
                        <a:pt x="2294" y="9094"/>
                      </a:lnTo>
                      <a:lnTo>
                        <a:pt x="2302" y="9128"/>
                      </a:lnTo>
                      <a:lnTo>
                        <a:pt x="2309" y="9161"/>
                      </a:lnTo>
                      <a:lnTo>
                        <a:pt x="2317" y="9194"/>
                      </a:lnTo>
                      <a:lnTo>
                        <a:pt x="2324" y="9227"/>
                      </a:lnTo>
                      <a:lnTo>
                        <a:pt x="2332" y="9259"/>
                      </a:lnTo>
                      <a:lnTo>
                        <a:pt x="2339" y="9291"/>
                      </a:lnTo>
                      <a:lnTo>
                        <a:pt x="2347" y="9322"/>
                      </a:lnTo>
                      <a:lnTo>
                        <a:pt x="2354" y="9353"/>
                      </a:lnTo>
                      <a:lnTo>
                        <a:pt x="2362" y="9384"/>
                      </a:lnTo>
                      <a:lnTo>
                        <a:pt x="2369" y="9414"/>
                      </a:lnTo>
                      <a:lnTo>
                        <a:pt x="2377" y="9444"/>
                      </a:lnTo>
                      <a:lnTo>
                        <a:pt x="2384" y="9473"/>
                      </a:lnTo>
                      <a:lnTo>
                        <a:pt x="2391" y="9502"/>
                      </a:lnTo>
                      <a:lnTo>
                        <a:pt x="2399" y="9531"/>
                      </a:lnTo>
                      <a:lnTo>
                        <a:pt x="2406" y="9559"/>
                      </a:lnTo>
                      <a:lnTo>
                        <a:pt x="2414" y="9587"/>
                      </a:lnTo>
                      <a:lnTo>
                        <a:pt x="2421" y="9613"/>
                      </a:lnTo>
                      <a:lnTo>
                        <a:pt x="2429" y="9640"/>
                      </a:lnTo>
                      <a:lnTo>
                        <a:pt x="2436" y="9666"/>
                      </a:lnTo>
                      <a:lnTo>
                        <a:pt x="2444" y="9692"/>
                      </a:lnTo>
                      <a:lnTo>
                        <a:pt x="2451" y="9717"/>
                      </a:lnTo>
                      <a:lnTo>
                        <a:pt x="2459" y="9743"/>
                      </a:lnTo>
                      <a:lnTo>
                        <a:pt x="2466" y="9767"/>
                      </a:lnTo>
                      <a:lnTo>
                        <a:pt x="2473" y="9791"/>
                      </a:lnTo>
                      <a:lnTo>
                        <a:pt x="2481" y="9815"/>
                      </a:lnTo>
                      <a:lnTo>
                        <a:pt x="2488" y="9837"/>
                      </a:lnTo>
                      <a:lnTo>
                        <a:pt x="2496" y="9860"/>
                      </a:lnTo>
                      <a:lnTo>
                        <a:pt x="2503" y="9881"/>
                      </a:lnTo>
                      <a:lnTo>
                        <a:pt x="2511" y="9903"/>
                      </a:lnTo>
                      <a:lnTo>
                        <a:pt x="2518" y="9925"/>
                      </a:lnTo>
                      <a:lnTo>
                        <a:pt x="2526" y="9945"/>
                      </a:lnTo>
                      <a:lnTo>
                        <a:pt x="2533" y="9965"/>
                      </a:lnTo>
                      <a:lnTo>
                        <a:pt x="2540" y="9985"/>
                      </a:lnTo>
                      <a:lnTo>
                        <a:pt x="2548" y="10004"/>
                      </a:lnTo>
                      <a:lnTo>
                        <a:pt x="2555" y="10023"/>
                      </a:lnTo>
                      <a:lnTo>
                        <a:pt x="2562" y="10041"/>
                      </a:lnTo>
                      <a:lnTo>
                        <a:pt x="2570" y="10059"/>
                      </a:lnTo>
                      <a:lnTo>
                        <a:pt x="2577" y="10076"/>
                      </a:lnTo>
                      <a:lnTo>
                        <a:pt x="2584" y="10093"/>
                      </a:lnTo>
                      <a:lnTo>
                        <a:pt x="2592" y="10109"/>
                      </a:lnTo>
                      <a:lnTo>
                        <a:pt x="2599" y="10124"/>
                      </a:lnTo>
                      <a:lnTo>
                        <a:pt x="2606" y="10140"/>
                      </a:lnTo>
                      <a:lnTo>
                        <a:pt x="2613" y="10154"/>
                      </a:lnTo>
                      <a:lnTo>
                        <a:pt x="2621" y="10168"/>
                      </a:lnTo>
                      <a:lnTo>
                        <a:pt x="2628" y="10182"/>
                      </a:lnTo>
                      <a:lnTo>
                        <a:pt x="2635" y="10195"/>
                      </a:lnTo>
                      <a:lnTo>
                        <a:pt x="2642" y="10207"/>
                      </a:lnTo>
                      <a:lnTo>
                        <a:pt x="2649" y="10219"/>
                      </a:lnTo>
                      <a:lnTo>
                        <a:pt x="2657" y="10231"/>
                      </a:lnTo>
                      <a:lnTo>
                        <a:pt x="2663" y="10241"/>
                      </a:lnTo>
                      <a:lnTo>
                        <a:pt x="2670" y="10251"/>
                      </a:lnTo>
                      <a:lnTo>
                        <a:pt x="2678" y="10262"/>
                      </a:lnTo>
                      <a:lnTo>
                        <a:pt x="2684" y="10271"/>
                      </a:lnTo>
                      <a:lnTo>
                        <a:pt x="2691" y="10279"/>
                      </a:lnTo>
                      <a:lnTo>
                        <a:pt x="2697" y="10287"/>
                      </a:lnTo>
                      <a:lnTo>
                        <a:pt x="2704" y="10295"/>
                      </a:lnTo>
                      <a:lnTo>
                        <a:pt x="2711" y="10303"/>
                      </a:lnTo>
                      <a:lnTo>
                        <a:pt x="2717" y="10309"/>
                      </a:lnTo>
                      <a:lnTo>
                        <a:pt x="2723" y="10314"/>
                      </a:lnTo>
                      <a:lnTo>
                        <a:pt x="2729" y="10320"/>
                      </a:lnTo>
                      <a:lnTo>
                        <a:pt x="2735" y="10324"/>
                      </a:lnTo>
                      <a:lnTo>
                        <a:pt x="2741" y="10329"/>
                      </a:lnTo>
                      <a:lnTo>
                        <a:pt x="2747" y="10333"/>
                      </a:lnTo>
                      <a:lnTo>
                        <a:pt x="2753" y="10336"/>
                      </a:lnTo>
                      <a:lnTo>
                        <a:pt x="2758" y="10339"/>
                      </a:lnTo>
                      <a:lnTo>
                        <a:pt x="2763" y="10341"/>
                      </a:lnTo>
                      <a:lnTo>
                        <a:pt x="2768" y="10343"/>
                      </a:lnTo>
                      <a:lnTo>
                        <a:pt x="2773" y="10344"/>
                      </a:lnTo>
                      <a:lnTo>
                        <a:pt x="2778" y="10346"/>
                      </a:lnTo>
                      <a:lnTo>
                        <a:pt x="2779" y="10345"/>
                      </a:lnTo>
                      <a:lnTo>
                        <a:pt x="2787" y="10346"/>
                      </a:lnTo>
                      <a:lnTo>
                        <a:pt x="2791" y="10347"/>
                      </a:lnTo>
                      <a:lnTo>
                        <a:pt x="2793" y="10346"/>
                      </a:lnTo>
                      <a:lnTo>
                        <a:pt x="2800" y="10346"/>
                      </a:lnTo>
                      <a:lnTo>
                        <a:pt x="2805" y="10345"/>
                      </a:lnTo>
                      <a:lnTo>
                        <a:pt x="2806" y="10344"/>
                      </a:lnTo>
                      <a:lnTo>
                        <a:pt x="2814" y="10342"/>
                      </a:lnTo>
                      <a:lnTo>
                        <a:pt x="2816" y="10341"/>
                      </a:lnTo>
                      <a:lnTo>
                        <a:pt x="2823" y="10338"/>
                      </a:lnTo>
                      <a:lnTo>
                        <a:pt x="2826" y="10336"/>
                      </a:lnTo>
                      <a:lnTo>
                        <a:pt x="2833" y="10332"/>
                      </a:lnTo>
                      <a:lnTo>
                        <a:pt x="2837" y="10330"/>
                      </a:lnTo>
                      <a:lnTo>
                        <a:pt x="2843" y="10325"/>
                      </a:lnTo>
                      <a:lnTo>
                        <a:pt x="2850" y="10320"/>
                      </a:lnTo>
                      <a:lnTo>
                        <a:pt x="2855" y="10316"/>
                      </a:lnTo>
                      <a:lnTo>
                        <a:pt x="2861" y="10310"/>
                      </a:lnTo>
                      <a:lnTo>
                        <a:pt x="2868" y="10303"/>
                      </a:lnTo>
                      <a:lnTo>
                        <a:pt x="2873" y="10297"/>
                      </a:lnTo>
                      <a:lnTo>
                        <a:pt x="2880" y="10290"/>
                      </a:lnTo>
                      <a:lnTo>
                        <a:pt x="2887" y="10282"/>
                      </a:lnTo>
                      <a:lnTo>
                        <a:pt x="2893" y="10273"/>
                      </a:lnTo>
                      <a:lnTo>
                        <a:pt x="2901" y="10264"/>
                      </a:lnTo>
                      <a:lnTo>
                        <a:pt x="2907" y="10255"/>
                      </a:lnTo>
                      <a:lnTo>
                        <a:pt x="2914" y="10245"/>
                      </a:lnTo>
                      <a:lnTo>
                        <a:pt x="2921" y="10234"/>
                      </a:lnTo>
                      <a:lnTo>
                        <a:pt x="2928" y="10223"/>
                      </a:lnTo>
                      <a:lnTo>
                        <a:pt x="2935" y="10211"/>
                      </a:lnTo>
                      <a:lnTo>
                        <a:pt x="2942" y="10199"/>
                      </a:lnTo>
                      <a:lnTo>
                        <a:pt x="2949" y="10186"/>
                      </a:lnTo>
                      <a:lnTo>
                        <a:pt x="2956" y="10173"/>
                      </a:lnTo>
                      <a:lnTo>
                        <a:pt x="2964" y="10159"/>
                      </a:lnTo>
                      <a:lnTo>
                        <a:pt x="2971" y="10145"/>
                      </a:lnTo>
                      <a:lnTo>
                        <a:pt x="2978" y="10130"/>
                      </a:lnTo>
                      <a:lnTo>
                        <a:pt x="2985" y="10115"/>
                      </a:lnTo>
                      <a:lnTo>
                        <a:pt x="2992" y="10099"/>
                      </a:lnTo>
                      <a:lnTo>
                        <a:pt x="3000" y="10082"/>
                      </a:lnTo>
                      <a:lnTo>
                        <a:pt x="3007" y="10065"/>
                      </a:lnTo>
                      <a:lnTo>
                        <a:pt x="3014" y="10048"/>
                      </a:lnTo>
                      <a:lnTo>
                        <a:pt x="3021" y="10030"/>
                      </a:lnTo>
                      <a:lnTo>
                        <a:pt x="3029" y="10011"/>
                      </a:lnTo>
                      <a:lnTo>
                        <a:pt x="3036" y="9992"/>
                      </a:lnTo>
                      <a:lnTo>
                        <a:pt x="3044" y="9973"/>
                      </a:lnTo>
                      <a:lnTo>
                        <a:pt x="3051" y="9953"/>
                      </a:lnTo>
                      <a:lnTo>
                        <a:pt x="3058" y="9932"/>
                      </a:lnTo>
                      <a:lnTo>
                        <a:pt x="3066" y="9912"/>
                      </a:lnTo>
                      <a:lnTo>
                        <a:pt x="3073" y="9890"/>
                      </a:lnTo>
                      <a:lnTo>
                        <a:pt x="3081" y="9868"/>
                      </a:lnTo>
                      <a:lnTo>
                        <a:pt x="3089" y="9845"/>
                      </a:lnTo>
                      <a:lnTo>
                        <a:pt x="3096" y="9823"/>
                      </a:lnTo>
                      <a:lnTo>
                        <a:pt x="3103" y="9800"/>
                      </a:lnTo>
                      <a:lnTo>
                        <a:pt x="3111" y="9776"/>
                      </a:lnTo>
                      <a:lnTo>
                        <a:pt x="3118" y="9752"/>
                      </a:lnTo>
                      <a:lnTo>
                        <a:pt x="3125" y="9727"/>
                      </a:lnTo>
                      <a:lnTo>
                        <a:pt x="3133" y="9702"/>
                      </a:lnTo>
                      <a:lnTo>
                        <a:pt x="3140" y="9676"/>
                      </a:lnTo>
                      <a:lnTo>
                        <a:pt x="3148" y="9650"/>
                      </a:lnTo>
                      <a:lnTo>
                        <a:pt x="3155" y="9624"/>
                      </a:lnTo>
                      <a:lnTo>
                        <a:pt x="3163" y="9597"/>
                      </a:lnTo>
                      <a:lnTo>
                        <a:pt x="3170" y="9569"/>
                      </a:lnTo>
                      <a:lnTo>
                        <a:pt x="3178" y="9542"/>
                      </a:lnTo>
                      <a:lnTo>
                        <a:pt x="3185" y="9513"/>
                      </a:lnTo>
                      <a:lnTo>
                        <a:pt x="3192" y="9484"/>
                      </a:lnTo>
                      <a:lnTo>
                        <a:pt x="3200" y="9455"/>
                      </a:lnTo>
                      <a:lnTo>
                        <a:pt x="3207" y="9426"/>
                      </a:lnTo>
                      <a:lnTo>
                        <a:pt x="3215" y="9396"/>
                      </a:lnTo>
                      <a:lnTo>
                        <a:pt x="3222" y="9365"/>
                      </a:lnTo>
                      <a:lnTo>
                        <a:pt x="3230" y="9334"/>
                      </a:lnTo>
                      <a:lnTo>
                        <a:pt x="3237" y="9303"/>
                      </a:lnTo>
                      <a:lnTo>
                        <a:pt x="3245" y="9271"/>
                      </a:lnTo>
                      <a:lnTo>
                        <a:pt x="3252" y="9239"/>
                      </a:lnTo>
                      <a:lnTo>
                        <a:pt x="3260" y="9207"/>
                      </a:lnTo>
                      <a:lnTo>
                        <a:pt x="3267" y="9174"/>
                      </a:lnTo>
                      <a:lnTo>
                        <a:pt x="3275" y="9140"/>
                      </a:lnTo>
                      <a:lnTo>
                        <a:pt x="3282" y="9107"/>
                      </a:lnTo>
                      <a:lnTo>
                        <a:pt x="3290" y="9073"/>
                      </a:lnTo>
                      <a:lnTo>
                        <a:pt x="3297" y="9038"/>
                      </a:lnTo>
                      <a:lnTo>
                        <a:pt x="3305" y="9003"/>
                      </a:lnTo>
                      <a:lnTo>
                        <a:pt x="3312" y="8968"/>
                      </a:lnTo>
                      <a:lnTo>
                        <a:pt x="3319" y="8932"/>
                      </a:lnTo>
                      <a:lnTo>
                        <a:pt x="3327" y="8896"/>
                      </a:lnTo>
                      <a:lnTo>
                        <a:pt x="3334" y="8860"/>
                      </a:lnTo>
                      <a:lnTo>
                        <a:pt x="3342" y="8823"/>
                      </a:lnTo>
                      <a:lnTo>
                        <a:pt x="3349" y="8786"/>
                      </a:lnTo>
                      <a:lnTo>
                        <a:pt x="3357" y="8749"/>
                      </a:lnTo>
                      <a:lnTo>
                        <a:pt x="3364" y="8711"/>
                      </a:lnTo>
                      <a:lnTo>
                        <a:pt x="3372" y="8672"/>
                      </a:lnTo>
                      <a:lnTo>
                        <a:pt x="3379" y="8634"/>
                      </a:lnTo>
                      <a:lnTo>
                        <a:pt x="3387" y="8595"/>
                      </a:lnTo>
                      <a:lnTo>
                        <a:pt x="3394" y="8556"/>
                      </a:lnTo>
                      <a:lnTo>
                        <a:pt x="3402" y="8516"/>
                      </a:lnTo>
                      <a:lnTo>
                        <a:pt x="3409" y="8476"/>
                      </a:lnTo>
                      <a:lnTo>
                        <a:pt x="3417" y="8436"/>
                      </a:lnTo>
                      <a:lnTo>
                        <a:pt x="3425" y="8395"/>
                      </a:lnTo>
                      <a:lnTo>
                        <a:pt x="3432" y="8354"/>
                      </a:lnTo>
                      <a:lnTo>
                        <a:pt x="3440" y="8313"/>
                      </a:lnTo>
                      <a:lnTo>
                        <a:pt x="3447" y="8272"/>
                      </a:lnTo>
                      <a:lnTo>
                        <a:pt x="3455" y="8230"/>
                      </a:lnTo>
                      <a:lnTo>
                        <a:pt x="3462" y="8188"/>
                      </a:lnTo>
                      <a:lnTo>
                        <a:pt x="3470" y="8146"/>
                      </a:lnTo>
                      <a:lnTo>
                        <a:pt x="3477" y="8103"/>
                      </a:lnTo>
                      <a:lnTo>
                        <a:pt x="3485" y="8060"/>
                      </a:lnTo>
                      <a:lnTo>
                        <a:pt x="3492" y="8016"/>
                      </a:lnTo>
                      <a:lnTo>
                        <a:pt x="3500" y="7973"/>
                      </a:lnTo>
                      <a:lnTo>
                        <a:pt x="3507" y="7929"/>
                      </a:lnTo>
                      <a:lnTo>
                        <a:pt x="3515" y="7885"/>
                      </a:lnTo>
                      <a:lnTo>
                        <a:pt x="3522" y="7840"/>
                      </a:lnTo>
                      <a:lnTo>
                        <a:pt x="3530" y="7796"/>
                      </a:lnTo>
                      <a:lnTo>
                        <a:pt x="3537" y="7751"/>
                      </a:lnTo>
                      <a:lnTo>
                        <a:pt x="3545" y="7706"/>
                      </a:lnTo>
                      <a:lnTo>
                        <a:pt x="3552" y="7661"/>
                      </a:lnTo>
                      <a:lnTo>
                        <a:pt x="3560" y="7615"/>
                      </a:lnTo>
                      <a:lnTo>
                        <a:pt x="3567" y="7569"/>
                      </a:lnTo>
                      <a:lnTo>
                        <a:pt x="3575" y="7523"/>
                      </a:lnTo>
                      <a:lnTo>
                        <a:pt x="3582" y="7476"/>
                      </a:lnTo>
                      <a:lnTo>
                        <a:pt x="3590" y="7430"/>
                      </a:lnTo>
                      <a:lnTo>
                        <a:pt x="3597" y="7383"/>
                      </a:lnTo>
                      <a:lnTo>
                        <a:pt x="3605" y="7336"/>
                      </a:lnTo>
                      <a:lnTo>
                        <a:pt x="3612" y="7288"/>
                      </a:lnTo>
                      <a:lnTo>
                        <a:pt x="3620" y="7241"/>
                      </a:lnTo>
                      <a:lnTo>
                        <a:pt x="3627" y="7193"/>
                      </a:lnTo>
                      <a:lnTo>
                        <a:pt x="3635" y="7146"/>
                      </a:lnTo>
                      <a:lnTo>
                        <a:pt x="3642" y="7098"/>
                      </a:lnTo>
                      <a:lnTo>
                        <a:pt x="3650" y="7050"/>
                      </a:lnTo>
                      <a:lnTo>
                        <a:pt x="3657" y="7001"/>
                      </a:lnTo>
                      <a:lnTo>
                        <a:pt x="3665" y="6952"/>
                      </a:lnTo>
                      <a:lnTo>
                        <a:pt x="3672" y="6904"/>
                      </a:lnTo>
                      <a:lnTo>
                        <a:pt x="3680" y="6855"/>
                      </a:lnTo>
                      <a:lnTo>
                        <a:pt x="3687" y="6805"/>
                      </a:lnTo>
                      <a:lnTo>
                        <a:pt x="3695" y="6756"/>
                      </a:lnTo>
                      <a:lnTo>
                        <a:pt x="3702" y="6707"/>
                      </a:lnTo>
                      <a:lnTo>
                        <a:pt x="3710" y="6657"/>
                      </a:lnTo>
                      <a:lnTo>
                        <a:pt x="3717" y="6607"/>
                      </a:lnTo>
                      <a:lnTo>
                        <a:pt x="3724" y="6557"/>
                      </a:lnTo>
                      <a:lnTo>
                        <a:pt x="3732" y="6507"/>
                      </a:lnTo>
                      <a:lnTo>
                        <a:pt x="3739" y="6457"/>
                      </a:lnTo>
                      <a:lnTo>
                        <a:pt x="3747" y="6407"/>
                      </a:lnTo>
                      <a:lnTo>
                        <a:pt x="3754" y="6357"/>
                      </a:lnTo>
                      <a:lnTo>
                        <a:pt x="3763" y="6306"/>
                      </a:lnTo>
                      <a:lnTo>
                        <a:pt x="3770" y="6255"/>
                      </a:lnTo>
                      <a:lnTo>
                        <a:pt x="3777" y="6205"/>
                      </a:lnTo>
                      <a:lnTo>
                        <a:pt x="3785" y="6154"/>
                      </a:lnTo>
                      <a:lnTo>
                        <a:pt x="3792" y="6103"/>
                      </a:lnTo>
                      <a:lnTo>
                        <a:pt x="3800" y="6052"/>
                      </a:lnTo>
                      <a:lnTo>
                        <a:pt x="3807" y="6001"/>
                      </a:lnTo>
                      <a:lnTo>
                        <a:pt x="3815" y="5950"/>
                      </a:lnTo>
                      <a:lnTo>
                        <a:pt x="3822" y="5899"/>
                      </a:lnTo>
                      <a:lnTo>
                        <a:pt x="3830" y="5848"/>
                      </a:lnTo>
                      <a:lnTo>
                        <a:pt x="3837" y="5796"/>
                      </a:lnTo>
                      <a:lnTo>
                        <a:pt x="3845" y="5745"/>
                      </a:lnTo>
                      <a:lnTo>
                        <a:pt x="3852" y="5693"/>
                      </a:lnTo>
                      <a:lnTo>
                        <a:pt x="3860" y="5642"/>
                      </a:lnTo>
                      <a:lnTo>
                        <a:pt x="3867" y="5590"/>
                      </a:lnTo>
                      <a:lnTo>
                        <a:pt x="3875" y="5539"/>
                      </a:lnTo>
                      <a:lnTo>
                        <a:pt x="3882" y="5487"/>
                      </a:lnTo>
                      <a:lnTo>
                        <a:pt x="3890" y="5435"/>
                      </a:lnTo>
                      <a:lnTo>
                        <a:pt x="3897" y="5384"/>
                      </a:lnTo>
                      <a:lnTo>
                        <a:pt x="3905" y="5332"/>
                      </a:lnTo>
                      <a:lnTo>
                        <a:pt x="3912" y="5280"/>
                      </a:lnTo>
                      <a:lnTo>
                        <a:pt x="3920" y="5229"/>
                      </a:lnTo>
                      <a:lnTo>
                        <a:pt x="3927" y="5177"/>
                      </a:lnTo>
                      <a:cubicBezTo>
                        <a:pt x="3931" y="5150"/>
                        <a:pt x="3956" y="5132"/>
                        <a:pt x="3982" y="5136"/>
                      </a:cubicBezTo>
                      <a:cubicBezTo>
                        <a:pt x="4008" y="5140"/>
                        <a:pt x="4026" y="5164"/>
                        <a:pt x="4022" y="5190"/>
                      </a:cubicBezTo>
                      <a:lnTo>
                        <a:pt x="4015" y="5242"/>
                      </a:lnTo>
                      <a:lnTo>
                        <a:pt x="4007" y="5294"/>
                      </a:lnTo>
                      <a:lnTo>
                        <a:pt x="4000" y="5345"/>
                      </a:lnTo>
                      <a:lnTo>
                        <a:pt x="3992" y="5397"/>
                      </a:lnTo>
                      <a:lnTo>
                        <a:pt x="3985" y="5449"/>
                      </a:lnTo>
                      <a:lnTo>
                        <a:pt x="3977" y="5501"/>
                      </a:lnTo>
                      <a:lnTo>
                        <a:pt x="3970" y="5552"/>
                      </a:lnTo>
                      <a:lnTo>
                        <a:pt x="3962" y="5604"/>
                      </a:lnTo>
                      <a:lnTo>
                        <a:pt x="3955" y="5655"/>
                      </a:lnTo>
                      <a:lnTo>
                        <a:pt x="3947" y="5707"/>
                      </a:lnTo>
                      <a:lnTo>
                        <a:pt x="3940" y="5758"/>
                      </a:lnTo>
                      <a:lnTo>
                        <a:pt x="3932" y="5810"/>
                      </a:lnTo>
                      <a:lnTo>
                        <a:pt x="3925" y="5861"/>
                      </a:lnTo>
                      <a:lnTo>
                        <a:pt x="3917" y="5913"/>
                      </a:lnTo>
                      <a:lnTo>
                        <a:pt x="3910" y="5964"/>
                      </a:lnTo>
                      <a:lnTo>
                        <a:pt x="3902" y="6015"/>
                      </a:lnTo>
                      <a:lnTo>
                        <a:pt x="3895" y="6066"/>
                      </a:lnTo>
                      <a:lnTo>
                        <a:pt x="3887" y="6118"/>
                      </a:lnTo>
                      <a:lnTo>
                        <a:pt x="3880" y="6168"/>
                      </a:lnTo>
                      <a:lnTo>
                        <a:pt x="3872" y="6219"/>
                      </a:lnTo>
                      <a:lnTo>
                        <a:pt x="3865" y="6269"/>
                      </a:lnTo>
                      <a:lnTo>
                        <a:pt x="3857" y="6321"/>
                      </a:lnTo>
                      <a:lnTo>
                        <a:pt x="3849" y="6371"/>
                      </a:lnTo>
                      <a:lnTo>
                        <a:pt x="3842" y="6422"/>
                      </a:lnTo>
                      <a:lnTo>
                        <a:pt x="3834" y="6472"/>
                      </a:lnTo>
                      <a:lnTo>
                        <a:pt x="3827" y="6522"/>
                      </a:lnTo>
                      <a:lnTo>
                        <a:pt x="3819" y="6572"/>
                      </a:lnTo>
                      <a:lnTo>
                        <a:pt x="3812" y="6622"/>
                      </a:lnTo>
                      <a:lnTo>
                        <a:pt x="3804" y="6672"/>
                      </a:lnTo>
                      <a:lnTo>
                        <a:pt x="3797" y="6721"/>
                      </a:lnTo>
                      <a:lnTo>
                        <a:pt x="3789" y="6771"/>
                      </a:lnTo>
                      <a:lnTo>
                        <a:pt x="3782" y="6820"/>
                      </a:lnTo>
                      <a:lnTo>
                        <a:pt x="3774" y="6869"/>
                      </a:lnTo>
                      <a:lnTo>
                        <a:pt x="3767" y="6918"/>
                      </a:lnTo>
                      <a:lnTo>
                        <a:pt x="3759" y="6967"/>
                      </a:lnTo>
                      <a:lnTo>
                        <a:pt x="3752" y="7016"/>
                      </a:lnTo>
                      <a:lnTo>
                        <a:pt x="3744" y="7064"/>
                      </a:lnTo>
                      <a:lnTo>
                        <a:pt x="3737" y="7112"/>
                      </a:lnTo>
                      <a:lnTo>
                        <a:pt x="3729" y="7160"/>
                      </a:lnTo>
                      <a:lnTo>
                        <a:pt x="3722" y="7208"/>
                      </a:lnTo>
                      <a:lnTo>
                        <a:pt x="3714" y="7256"/>
                      </a:lnTo>
                      <a:lnTo>
                        <a:pt x="3707" y="7303"/>
                      </a:lnTo>
                      <a:lnTo>
                        <a:pt x="3699" y="7351"/>
                      </a:lnTo>
                      <a:lnTo>
                        <a:pt x="3692" y="7398"/>
                      </a:lnTo>
                      <a:lnTo>
                        <a:pt x="3684" y="7445"/>
                      </a:lnTo>
                      <a:lnTo>
                        <a:pt x="3677" y="7492"/>
                      </a:lnTo>
                      <a:lnTo>
                        <a:pt x="3669" y="7538"/>
                      </a:lnTo>
                      <a:lnTo>
                        <a:pt x="3662" y="7584"/>
                      </a:lnTo>
                      <a:lnTo>
                        <a:pt x="3654" y="7630"/>
                      </a:lnTo>
                      <a:lnTo>
                        <a:pt x="3647" y="7676"/>
                      </a:lnTo>
                      <a:lnTo>
                        <a:pt x="3639" y="7721"/>
                      </a:lnTo>
                      <a:lnTo>
                        <a:pt x="3632" y="7767"/>
                      </a:lnTo>
                      <a:lnTo>
                        <a:pt x="3624" y="7812"/>
                      </a:lnTo>
                      <a:lnTo>
                        <a:pt x="3617" y="7856"/>
                      </a:lnTo>
                      <a:lnTo>
                        <a:pt x="3609" y="7901"/>
                      </a:lnTo>
                      <a:lnTo>
                        <a:pt x="3602" y="7945"/>
                      </a:lnTo>
                      <a:lnTo>
                        <a:pt x="3594" y="7989"/>
                      </a:lnTo>
                      <a:lnTo>
                        <a:pt x="3587" y="8033"/>
                      </a:lnTo>
                      <a:lnTo>
                        <a:pt x="3579" y="8076"/>
                      </a:lnTo>
                      <a:lnTo>
                        <a:pt x="3572" y="8119"/>
                      </a:lnTo>
                      <a:lnTo>
                        <a:pt x="3564" y="8162"/>
                      </a:lnTo>
                      <a:lnTo>
                        <a:pt x="3557" y="8205"/>
                      </a:lnTo>
                      <a:lnTo>
                        <a:pt x="3549" y="8247"/>
                      </a:lnTo>
                      <a:lnTo>
                        <a:pt x="3542" y="8289"/>
                      </a:lnTo>
                      <a:lnTo>
                        <a:pt x="3534" y="8331"/>
                      </a:lnTo>
                      <a:lnTo>
                        <a:pt x="3527" y="8372"/>
                      </a:lnTo>
                      <a:lnTo>
                        <a:pt x="3519" y="8413"/>
                      </a:lnTo>
                      <a:lnTo>
                        <a:pt x="3511" y="8453"/>
                      </a:lnTo>
                      <a:lnTo>
                        <a:pt x="3504" y="8494"/>
                      </a:lnTo>
                      <a:lnTo>
                        <a:pt x="3496" y="8534"/>
                      </a:lnTo>
                      <a:lnTo>
                        <a:pt x="3489" y="8573"/>
                      </a:lnTo>
                      <a:lnTo>
                        <a:pt x="3481" y="8613"/>
                      </a:lnTo>
                      <a:lnTo>
                        <a:pt x="3474" y="8652"/>
                      </a:lnTo>
                      <a:lnTo>
                        <a:pt x="3466" y="8691"/>
                      </a:lnTo>
                      <a:lnTo>
                        <a:pt x="3459" y="8729"/>
                      </a:lnTo>
                      <a:lnTo>
                        <a:pt x="3451" y="8767"/>
                      </a:lnTo>
                      <a:lnTo>
                        <a:pt x="3444" y="8805"/>
                      </a:lnTo>
                      <a:lnTo>
                        <a:pt x="3436" y="8842"/>
                      </a:lnTo>
                      <a:lnTo>
                        <a:pt x="3428" y="8879"/>
                      </a:lnTo>
                      <a:lnTo>
                        <a:pt x="3421" y="8916"/>
                      </a:lnTo>
                      <a:lnTo>
                        <a:pt x="3413" y="8952"/>
                      </a:lnTo>
                      <a:lnTo>
                        <a:pt x="3406" y="8988"/>
                      </a:lnTo>
                      <a:lnTo>
                        <a:pt x="3398" y="9023"/>
                      </a:lnTo>
                      <a:lnTo>
                        <a:pt x="3391" y="9058"/>
                      </a:lnTo>
                      <a:lnTo>
                        <a:pt x="3383" y="9093"/>
                      </a:lnTo>
                      <a:lnTo>
                        <a:pt x="3376" y="9127"/>
                      </a:lnTo>
                      <a:lnTo>
                        <a:pt x="3368" y="9161"/>
                      </a:lnTo>
                      <a:lnTo>
                        <a:pt x="3361" y="9195"/>
                      </a:lnTo>
                      <a:lnTo>
                        <a:pt x="3353" y="9228"/>
                      </a:lnTo>
                      <a:lnTo>
                        <a:pt x="3346" y="9261"/>
                      </a:lnTo>
                      <a:lnTo>
                        <a:pt x="3338" y="9294"/>
                      </a:lnTo>
                      <a:lnTo>
                        <a:pt x="3331" y="9325"/>
                      </a:lnTo>
                      <a:lnTo>
                        <a:pt x="3323" y="9357"/>
                      </a:lnTo>
                      <a:lnTo>
                        <a:pt x="3316" y="9388"/>
                      </a:lnTo>
                      <a:lnTo>
                        <a:pt x="3308" y="9418"/>
                      </a:lnTo>
                      <a:lnTo>
                        <a:pt x="3300" y="9449"/>
                      </a:lnTo>
                      <a:lnTo>
                        <a:pt x="3293" y="9479"/>
                      </a:lnTo>
                      <a:lnTo>
                        <a:pt x="3285" y="9508"/>
                      </a:lnTo>
                      <a:lnTo>
                        <a:pt x="3278" y="9538"/>
                      </a:lnTo>
                      <a:lnTo>
                        <a:pt x="3270" y="9566"/>
                      </a:lnTo>
                      <a:lnTo>
                        <a:pt x="3263" y="9595"/>
                      </a:lnTo>
                      <a:lnTo>
                        <a:pt x="3255" y="9622"/>
                      </a:lnTo>
                      <a:lnTo>
                        <a:pt x="3248" y="9649"/>
                      </a:lnTo>
                      <a:lnTo>
                        <a:pt x="3240" y="9677"/>
                      </a:lnTo>
                      <a:lnTo>
                        <a:pt x="3233" y="9703"/>
                      </a:lnTo>
                      <a:lnTo>
                        <a:pt x="3225" y="9729"/>
                      </a:lnTo>
                      <a:lnTo>
                        <a:pt x="3217" y="9755"/>
                      </a:lnTo>
                      <a:lnTo>
                        <a:pt x="3210" y="9780"/>
                      </a:lnTo>
                      <a:lnTo>
                        <a:pt x="3202" y="9805"/>
                      </a:lnTo>
                      <a:lnTo>
                        <a:pt x="3195" y="9829"/>
                      </a:lnTo>
                      <a:lnTo>
                        <a:pt x="3187" y="9853"/>
                      </a:lnTo>
                      <a:lnTo>
                        <a:pt x="3179" y="9877"/>
                      </a:lnTo>
                      <a:lnTo>
                        <a:pt x="3171" y="9899"/>
                      </a:lnTo>
                      <a:lnTo>
                        <a:pt x="3164" y="9922"/>
                      </a:lnTo>
                      <a:lnTo>
                        <a:pt x="3156" y="9943"/>
                      </a:lnTo>
                      <a:lnTo>
                        <a:pt x="3149" y="9965"/>
                      </a:lnTo>
                      <a:lnTo>
                        <a:pt x="3141" y="9986"/>
                      </a:lnTo>
                      <a:lnTo>
                        <a:pt x="3133" y="10007"/>
                      </a:lnTo>
                      <a:lnTo>
                        <a:pt x="3126" y="10027"/>
                      </a:lnTo>
                      <a:lnTo>
                        <a:pt x="3118" y="10047"/>
                      </a:lnTo>
                      <a:lnTo>
                        <a:pt x="3110" y="10066"/>
                      </a:lnTo>
                      <a:lnTo>
                        <a:pt x="3103" y="10085"/>
                      </a:lnTo>
                      <a:lnTo>
                        <a:pt x="3095" y="10103"/>
                      </a:lnTo>
                      <a:lnTo>
                        <a:pt x="3087" y="10121"/>
                      </a:lnTo>
                      <a:lnTo>
                        <a:pt x="3080" y="10138"/>
                      </a:lnTo>
                      <a:lnTo>
                        <a:pt x="3072" y="10155"/>
                      </a:lnTo>
                      <a:lnTo>
                        <a:pt x="3064" y="10172"/>
                      </a:lnTo>
                      <a:lnTo>
                        <a:pt x="3056" y="10188"/>
                      </a:lnTo>
                      <a:lnTo>
                        <a:pt x="3048" y="10204"/>
                      </a:lnTo>
                      <a:lnTo>
                        <a:pt x="3041" y="10218"/>
                      </a:lnTo>
                      <a:lnTo>
                        <a:pt x="3033" y="10233"/>
                      </a:lnTo>
                      <a:lnTo>
                        <a:pt x="3025" y="10247"/>
                      </a:lnTo>
                      <a:lnTo>
                        <a:pt x="3017" y="10261"/>
                      </a:lnTo>
                      <a:lnTo>
                        <a:pt x="3009" y="10274"/>
                      </a:lnTo>
                      <a:lnTo>
                        <a:pt x="3001" y="10287"/>
                      </a:lnTo>
                      <a:lnTo>
                        <a:pt x="2993" y="10299"/>
                      </a:lnTo>
                      <a:lnTo>
                        <a:pt x="2985" y="10311"/>
                      </a:lnTo>
                      <a:lnTo>
                        <a:pt x="2976" y="10323"/>
                      </a:lnTo>
                      <a:lnTo>
                        <a:pt x="2969" y="10333"/>
                      </a:lnTo>
                      <a:lnTo>
                        <a:pt x="2960" y="10343"/>
                      </a:lnTo>
                      <a:lnTo>
                        <a:pt x="2952" y="10353"/>
                      </a:lnTo>
                      <a:lnTo>
                        <a:pt x="2943" y="10363"/>
                      </a:lnTo>
                      <a:lnTo>
                        <a:pt x="2934" y="10373"/>
                      </a:lnTo>
                      <a:lnTo>
                        <a:pt x="2926" y="10380"/>
                      </a:lnTo>
                      <a:lnTo>
                        <a:pt x="2917" y="10388"/>
                      </a:lnTo>
                      <a:lnTo>
                        <a:pt x="2907" y="10397"/>
                      </a:lnTo>
                      <a:lnTo>
                        <a:pt x="2899" y="10403"/>
                      </a:lnTo>
                      <a:lnTo>
                        <a:pt x="2890" y="10409"/>
                      </a:lnTo>
                      <a:lnTo>
                        <a:pt x="2879" y="10417"/>
                      </a:lnTo>
                      <a:lnTo>
                        <a:pt x="2871" y="10421"/>
                      </a:lnTo>
                      <a:lnTo>
                        <a:pt x="2859" y="10427"/>
                      </a:lnTo>
                      <a:lnTo>
                        <a:pt x="2851" y="10430"/>
                      </a:lnTo>
                      <a:lnTo>
                        <a:pt x="2838" y="10435"/>
                      </a:lnTo>
                      <a:lnTo>
                        <a:pt x="2831" y="10437"/>
                      </a:lnTo>
                      <a:lnTo>
                        <a:pt x="2817" y="10440"/>
                      </a:lnTo>
                      <a:lnTo>
                        <a:pt x="2807" y="10441"/>
                      </a:lnTo>
                      <a:lnTo>
                        <a:pt x="2799" y="10442"/>
                      </a:lnTo>
                      <a:lnTo>
                        <a:pt x="2785" y="10442"/>
                      </a:lnTo>
                      <a:lnTo>
                        <a:pt x="2774" y="10442"/>
                      </a:lnTo>
                      <a:lnTo>
                        <a:pt x="2767" y="10441"/>
                      </a:lnTo>
                      <a:lnTo>
                        <a:pt x="2753" y="10438"/>
                      </a:lnTo>
                      <a:lnTo>
                        <a:pt x="2743" y="10436"/>
                      </a:lnTo>
                      <a:lnTo>
                        <a:pt x="2733" y="10432"/>
                      </a:lnTo>
                      <a:lnTo>
                        <a:pt x="2723" y="10428"/>
                      </a:lnTo>
                      <a:lnTo>
                        <a:pt x="2713" y="10423"/>
                      </a:lnTo>
                      <a:lnTo>
                        <a:pt x="2703" y="10418"/>
                      </a:lnTo>
                      <a:lnTo>
                        <a:pt x="2694" y="10412"/>
                      </a:lnTo>
                      <a:lnTo>
                        <a:pt x="2685" y="10406"/>
                      </a:lnTo>
                      <a:lnTo>
                        <a:pt x="2675" y="10399"/>
                      </a:lnTo>
                      <a:lnTo>
                        <a:pt x="2667" y="10392"/>
                      </a:lnTo>
                      <a:lnTo>
                        <a:pt x="2658" y="10385"/>
                      </a:lnTo>
                      <a:lnTo>
                        <a:pt x="2649" y="10376"/>
                      </a:lnTo>
                      <a:lnTo>
                        <a:pt x="2639" y="10367"/>
                      </a:lnTo>
                      <a:lnTo>
                        <a:pt x="2632" y="10358"/>
                      </a:lnTo>
                      <a:lnTo>
                        <a:pt x="2624" y="10349"/>
                      </a:lnTo>
                      <a:lnTo>
                        <a:pt x="2615" y="10339"/>
                      </a:lnTo>
                      <a:lnTo>
                        <a:pt x="2607" y="10328"/>
                      </a:lnTo>
                      <a:lnTo>
                        <a:pt x="2598" y="10317"/>
                      </a:lnTo>
                      <a:lnTo>
                        <a:pt x="2591" y="10306"/>
                      </a:lnTo>
                      <a:lnTo>
                        <a:pt x="2583" y="10294"/>
                      </a:lnTo>
                      <a:lnTo>
                        <a:pt x="2574" y="10281"/>
                      </a:lnTo>
                      <a:lnTo>
                        <a:pt x="2567" y="10268"/>
                      </a:lnTo>
                      <a:lnTo>
                        <a:pt x="2559" y="10255"/>
                      </a:lnTo>
                      <a:lnTo>
                        <a:pt x="2551" y="10241"/>
                      </a:lnTo>
                      <a:lnTo>
                        <a:pt x="2543" y="10227"/>
                      </a:lnTo>
                      <a:lnTo>
                        <a:pt x="2535" y="10212"/>
                      </a:lnTo>
                      <a:lnTo>
                        <a:pt x="2528" y="10197"/>
                      </a:lnTo>
                      <a:lnTo>
                        <a:pt x="2520" y="10181"/>
                      </a:lnTo>
                      <a:lnTo>
                        <a:pt x="2512" y="10165"/>
                      </a:lnTo>
                      <a:lnTo>
                        <a:pt x="2504" y="10148"/>
                      </a:lnTo>
                      <a:lnTo>
                        <a:pt x="2497" y="10131"/>
                      </a:lnTo>
                      <a:lnTo>
                        <a:pt x="2489" y="10114"/>
                      </a:lnTo>
                      <a:lnTo>
                        <a:pt x="2481" y="10096"/>
                      </a:lnTo>
                      <a:lnTo>
                        <a:pt x="2473" y="10077"/>
                      </a:lnTo>
                      <a:lnTo>
                        <a:pt x="2466" y="10058"/>
                      </a:lnTo>
                      <a:lnTo>
                        <a:pt x="2458" y="10039"/>
                      </a:lnTo>
                      <a:lnTo>
                        <a:pt x="2451" y="10019"/>
                      </a:lnTo>
                      <a:lnTo>
                        <a:pt x="2443" y="9998"/>
                      </a:lnTo>
                      <a:lnTo>
                        <a:pt x="2435" y="9978"/>
                      </a:lnTo>
                      <a:lnTo>
                        <a:pt x="2428" y="9956"/>
                      </a:lnTo>
                      <a:lnTo>
                        <a:pt x="2420" y="9935"/>
                      </a:lnTo>
                      <a:lnTo>
                        <a:pt x="2413" y="9914"/>
                      </a:lnTo>
                      <a:lnTo>
                        <a:pt x="2404" y="9890"/>
                      </a:lnTo>
                      <a:lnTo>
                        <a:pt x="2397" y="9867"/>
                      </a:lnTo>
                      <a:lnTo>
                        <a:pt x="2389" y="9843"/>
                      </a:lnTo>
                      <a:lnTo>
                        <a:pt x="2382" y="9819"/>
                      </a:lnTo>
                      <a:lnTo>
                        <a:pt x="2374" y="9795"/>
                      </a:lnTo>
                      <a:lnTo>
                        <a:pt x="2366" y="9770"/>
                      </a:lnTo>
                      <a:lnTo>
                        <a:pt x="2359" y="9745"/>
                      </a:lnTo>
                      <a:lnTo>
                        <a:pt x="2351" y="9719"/>
                      </a:lnTo>
                      <a:lnTo>
                        <a:pt x="2344" y="9693"/>
                      </a:lnTo>
                      <a:lnTo>
                        <a:pt x="2336" y="9666"/>
                      </a:lnTo>
                      <a:lnTo>
                        <a:pt x="2329" y="9639"/>
                      </a:lnTo>
                      <a:lnTo>
                        <a:pt x="2321" y="9611"/>
                      </a:lnTo>
                      <a:lnTo>
                        <a:pt x="2314" y="9583"/>
                      </a:lnTo>
                      <a:lnTo>
                        <a:pt x="2306" y="9555"/>
                      </a:lnTo>
                      <a:lnTo>
                        <a:pt x="2298" y="9526"/>
                      </a:lnTo>
                      <a:lnTo>
                        <a:pt x="2291" y="9497"/>
                      </a:lnTo>
                      <a:lnTo>
                        <a:pt x="2283" y="9467"/>
                      </a:lnTo>
                      <a:lnTo>
                        <a:pt x="2276" y="9437"/>
                      </a:lnTo>
                      <a:lnTo>
                        <a:pt x="2268" y="9407"/>
                      </a:lnTo>
                      <a:lnTo>
                        <a:pt x="2261" y="9376"/>
                      </a:lnTo>
                      <a:lnTo>
                        <a:pt x="2253" y="9345"/>
                      </a:lnTo>
                      <a:lnTo>
                        <a:pt x="2246" y="9313"/>
                      </a:lnTo>
                      <a:lnTo>
                        <a:pt x="2238" y="9281"/>
                      </a:lnTo>
                      <a:lnTo>
                        <a:pt x="2231" y="9248"/>
                      </a:lnTo>
                      <a:lnTo>
                        <a:pt x="2223" y="9215"/>
                      </a:lnTo>
                      <a:lnTo>
                        <a:pt x="2216" y="9182"/>
                      </a:lnTo>
                      <a:lnTo>
                        <a:pt x="2208" y="9148"/>
                      </a:lnTo>
                      <a:lnTo>
                        <a:pt x="2201" y="9114"/>
                      </a:lnTo>
                      <a:lnTo>
                        <a:pt x="2193" y="9080"/>
                      </a:lnTo>
                      <a:lnTo>
                        <a:pt x="2186" y="9045"/>
                      </a:lnTo>
                      <a:lnTo>
                        <a:pt x="2178" y="9009"/>
                      </a:lnTo>
                      <a:lnTo>
                        <a:pt x="2170" y="8974"/>
                      </a:lnTo>
                      <a:lnTo>
                        <a:pt x="2163" y="8938"/>
                      </a:lnTo>
                      <a:lnTo>
                        <a:pt x="2155" y="8902"/>
                      </a:lnTo>
                      <a:lnTo>
                        <a:pt x="2148" y="8865"/>
                      </a:lnTo>
                      <a:lnTo>
                        <a:pt x="2140" y="8828"/>
                      </a:lnTo>
                      <a:lnTo>
                        <a:pt x="2133" y="8790"/>
                      </a:lnTo>
                      <a:lnTo>
                        <a:pt x="2125" y="8752"/>
                      </a:lnTo>
                      <a:lnTo>
                        <a:pt x="2118" y="8714"/>
                      </a:lnTo>
                      <a:lnTo>
                        <a:pt x="2110" y="8676"/>
                      </a:lnTo>
                      <a:lnTo>
                        <a:pt x="2103" y="8637"/>
                      </a:lnTo>
                      <a:lnTo>
                        <a:pt x="2095" y="8598"/>
                      </a:lnTo>
                      <a:lnTo>
                        <a:pt x="2088" y="8558"/>
                      </a:lnTo>
                      <a:lnTo>
                        <a:pt x="2080" y="8518"/>
                      </a:lnTo>
                      <a:lnTo>
                        <a:pt x="2073" y="8479"/>
                      </a:lnTo>
                      <a:lnTo>
                        <a:pt x="2065" y="8438"/>
                      </a:lnTo>
                      <a:lnTo>
                        <a:pt x="2057" y="8397"/>
                      </a:lnTo>
                      <a:lnTo>
                        <a:pt x="2050" y="8356"/>
                      </a:lnTo>
                      <a:lnTo>
                        <a:pt x="2042" y="8314"/>
                      </a:lnTo>
                      <a:lnTo>
                        <a:pt x="2035" y="8272"/>
                      </a:lnTo>
                      <a:lnTo>
                        <a:pt x="2027" y="8230"/>
                      </a:lnTo>
                      <a:lnTo>
                        <a:pt x="2020" y="8188"/>
                      </a:lnTo>
                      <a:lnTo>
                        <a:pt x="2012" y="8145"/>
                      </a:lnTo>
                      <a:lnTo>
                        <a:pt x="2005" y="8103"/>
                      </a:lnTo>
                      <a:lnTo>
                        <a:pt x="1997" y="8059"/>
                      </a:lnTo>
                      <a:lnTo>
                        <a:pt x="1990" y="8016"/>
                      </a:lnTo>
                      <a:lnTo>
                        <a:pt x="1982" y="7972"/>
                      </a:lnTo>
                      <a:lnTo>
                        <a:pt x="1975" y="7928"/>
                      </a:lnTo>
                      <a:lnTo>
                        <a:pt x="1967" y="7884"/>
                      </a:lnTo>
                      <a:lnTo>
                        <a:pt x="1960" y="7839"/>
                      </a:lnTo>
                      <a:lnTo>
                        <a:pt x="1952" y="7794"/>
                      </a:lnTo>
                      <a:lnTo>
                        <a:pt x="1945" y="7749"/>
                      </a:lnTo>
                      <a:lnTo>
                        <a:pt x="1937" y="7704"/>
                      </a:lnTo>
                      <a:lnTo>
                        <a:pt x="1930" y="7658"/>
                      </a:lnTo>
                      <a:lnTo>
                        <a:pt x="1922" y="7612"/>
                      </a:lnTo>
                      <a:lnTo>
                        <a:pt x="1915" y="7566"/>
                      </a:lnTo>
                      <a:lnTo>
                        <a:pt x="1907" y="7520"/>
                      </a:lnTo>
                      <a:lnTo>
                        <a:pt x="1900" y="7474"/>
                      </a:lnTo>
                      <a:lnTo>
                        <a:pt x="1892" y="7427"/>
                      </a:lnTo>
                      <a:lnTo>
                        <a:pt x="1885" y="7380"/>
                      </a:lnTo>
                      <a:lnTo>
                        <a:pt x="1877" y="7333"/>
                      </a:lnTo>
                      <a:lnTo>
                        <a:pt x="1870" y="7285"/>
                      </a:lnTo>
                      <a:lnTo>
                        <a:pt x="1862" y="7237"/>
                      </a:lnTo>
                      <a:lnTo>
                        <a:pt x="1855" y="7190"/>
                      </a:lnTo>
                      <a:lnTo>
                        <a:pt x="1847" y="7142"/>
                      </a:lnTo>
                      <a:lnTo>
                        <a:pt x="1840" y="7094"/>
                      </a:lnTo>
                      <a:lnTo>
                        <a:pt x="1832" y="7045"/>
                      </a:lnTo>
                      <a:lnTo>
                        <a:pt x="1825" y="6997"/>
                      </a:lnTo>
                      <a:lnTo>
                        <a:pt x="1817" y="6948"/>
                      </a:lnTo>
                      <a:lnTo>
                        <a:pt x="1810" y="6899"/>
                      </a:lnTo>
                      <a:lnTo>
                        <a:pt x="1802" y="6850"/>
                      </a:lnTo>
                      <a:lnTo>
                        <a:pt x="1795" y="6801"/>
                      </a:lnTo>
                      <a:lnTo>
                        <a:pt x="1787" y="6751"/>
                      </a:lnTo>
                      <a:lnTo>
                        <a:pt x="1780" y="6702"/>
                      </a:lnTo>
                      <a:lnTo>
                        <a:pt x="1772" y="6652"/>
                      </a:lnTo>
                      <a:lnTo>
                        <a:pt x="1765" y="6602"/>
                      </a:lnTo>
                      <a:lnTo>
                        <a:pt x="1757" y="6553"/>
                      </a:lnTo>
                      <a:lnTo>
                        <a:pt x="1749" y="6502"/>
                      </a:lnTo>
                      <a:lnTo>
                        <a:pt x="1742" y="6452"/>
                      </a:lnTo>
                      <a:lnTo>
                        <a:pt x="1735" y="6402"/>
                      </a:lnTo>
                      <a:lnTo>
                        <a:pt x="1726" y="6351"/>
                      </a:lnTo>
                      <a:lnTo>
                        <a:pt x="1719" y="6301"/>
                      </a:lnTo>
                      <a:lnTo>
                        <a:pt x="1711" y="6250"/>
                      </a:lnTo>
                      <a:lnTo>
                        <a:pt x="1704" y="6199"/>
                      </a:lnTo>
                      <a:lnTo>
                        <a:pt x="1696" y="6148"/>
                      </a:lnTo>
                      <a:lnTo>
                        <a:pt x="1689" y="6097"/>
                      </a:lnTo>
                      <a:lnTo>
                        <a:pt x="1681" y="6046"/>
                      </a:lnTo>
                      <a:lnTo>
                        <a:pt x="1674" y="5995"/>
                      </a:lnTo>
                      <a:lnTo>
                        <a:pt x="1666" y="5944"/>
                      </a:lnTo>
                      <a:lnTo>
                        <a:pt x="1659" y="5893"/>
                      </a:lnTo>
                      <a:lnTo>
                        <a:pt x="1651" y="5841"/>
                      </a:lnTo>
                      <a:lnTo>
                        <a:pt x="1644" y="5790"/>
                      </a:lnTo>
                      <a:lnTo>
                        <a:pt x="1636" y="5738"/>
                      </a:lnTo>
                      <a:lnTo>
                        <a:pt x="1629" y="5687"/>
                      </a:lnTo>
                      <a:lnTo>
                        <a:pt x="1621" y="5635"/>
                      </a:lnTo>
                      <a:lnTo>
                        <a:pt x="1614" y="5584"/>
                      </a:lnTo>
                      <a:lnTo>
                        <a:pt x="1606" y="5532"/>
                      </a:lnTo>
                      <a:lnTo>
                        <a:pt x="1599" y="5480"/>
                      </a:lnTo>
                      <a:lnTo>
                        <a:pt x="1591" y="5429"/>
                      </a:lnTo>
                      <a:lnTo>
                        <a:pt x="1584" y="5377"/>
                      </a:lnTo>
                      <a:lnTo>
                        <a:pt x="1576" y="5325"/>
                      </a:lnTo>
                      <a:lnTo>
                        <a:pt x="1569" y="5274"/>
                      </a:lnTo>
                      <a:lnTo>
                        <a:pt x="1561" y="5222"/>
                      </a:lnTo>
                      <a:lnTo>
                        <a:pt x="1554" y="5170"/>
                      </a:lnTo>
                      <a:lnTo>
                        <a:pt x="1546" y="5118"/>
                      </a:lnTo>
                      <a:lnTo>
                        <a:pt x="1539" y="5067"/>
                      </a:lnTo>
                      <a:lnTo>
                        <a:pt x="1531" y="5015"/>
                      </a:lnTo>
                      <a:lnTo>
                        <a:pt x="1524" y="4963"/>
                      </a:lnTo>
                      <a:lnTo>
                        <a:pt x="1516" y="4912"/>
                      </a:lnTo>
                      <a:lnTo>
                        <a:pt x="1509" y="4860"/>
                      </a:lnTo>
                      <a:lnTo>
                        <a:pt x="1501" y="4808"/>
                      </a:lnTo>
                      <a:lnTo>
                        <a:pt x="1494" y="4757"/>
                      </a:lnTo>
                      <a:lnTo>
                        <a:pt x="1486" y="4705"/>
                      </a:lnTo>
                      <a:lnTo>
                        <a:pt x="1479" y="4654"/>
                      </a:lnTo>
                      <a:lnTo>
                        <a:pt x="1471" y="4603"/>
                      </a:lnTo>
                      <a:lnTo>
                        <a:pt x="1464" y="4551"/>
                      </a:lnTo>
                      <a:lnTo>
                        <a:pt x="1456" y="4500"/>
                      </a:lnTo>
                      <a:lnTo>
                        <a:pt x="1449" y="4449"/>
                      </a:lnTo>
                      <a:lnTo>
                        <a:pt x="1441" y="4398"/>
                      </a:lnTo>
                      <a:lnTo>
                        <a:pt x="1434" y="4347"/>
                      </a:lnTo>
                      <a:lnTo>
                        <a:pt x="1426" y="4296"/>
                      </a:lnTo>
                      <a:lnTo>
                        <a:pt x="1419" y="4245"/>
                      </a:lnTo>
                      <a:lnTo>
                        <a:pt x="1411" y="4195"/>
                      </a:lnTo>
                      <a:lnTo>
                        <a:pt x="1404" y="4144"/>
                      </a:lnTo>
                      <a:lnTo>
                        <a:pt x="1397" y="4094"/>
                      </a:lnTo>
                      <a:lnTo>
                        <a:pt x="1388" y="4043"/>
                      </a:lnTo>
                      <a:lnTo>
                        <a:pt x="1381" y="3993"/>
                      </a:lnTo>
                      <a:lnTo>
                        <a:pt x="1373" y="3943"/>
                      </a:lnTo>
                      <a:lnTo>
                        <a:pt x="1366" y="3893"/>
                      </a:lnTo>
                      <a:lnTo>
                        <a:pt x="1358" y="3843"/>
                      </a:lnTo>
                      <a:lnTo>
                        <a:pt x="1351" y="3793"/>
                      </a:lnTo>
                      <a:lnTo>
                        <a:pt x="1344" y="3743"/>
                      </a:lnTo>
                      <a:lnTo>
                        <a:pt x="1336" y="3694"/>
                      </a:lnTo>
                      <a:lnTo>
                        <a:pt x="1329" y="3644"/>
                      </a:lnTo>
                      <a:lnTo>
                        <a:pt x="1321" y="3595"/>
                      </a:lnTo>
                      <a:lnTo>
                        <a:pt x="1314" y="3546"/>
                      </a:lnTo>
                      <a:lnTo>
                        <a:pt x="1306" y="3497"/>
                      </a:lnTo>
                      <a:lnTo>
                        <a:pt x="1299" y="3449"/>
                      </a:lnTo>
                      <a:lnTo>
                        <a:pt x="1291" y="3400"/>
                      </a:lnTo>
                      <a:lnTo>
                        <a:pt x="1284" y="3352"/>
                      </a:lnTo>
                      <a:lnTo>
                        <a:pt x="1276" y="3304"/>
                      </a:lnTo>
                      <a:lnTo>
                        <a:pt x="1269" y="3256"/>
                      </a:lnTo>
                      <a:lnTo>
                        <a:pt x="1261" y="3208"/>
                      </a:lnTo>
                      <a:lnTo>
                        <a:pt x="1254" y="3161"/>
                      </a:lnTo>
                      <a:lnTo>
                        <a:pt x="1246" y="3114"/>
                      </a:lnTo>
                      <a:lnTo>
                        <a:pt x="1239" y="3067"/>
                      </a:lnTo>
                      <a:lnTo>
                        <a:pt x="1231" y="3020"/>
                      </a:lnTo>
                      <a:lnTo>
                        <a:pt x="1224" y="2973"/>
                      </a:lnTo>
                      <a:lnTo>
                        <a:pt x="1216" y="2927"/>
                      </a:lnTo>
                      <a:lnTo>
                        <a:pt x="1209" y="2881"/>
                      </a:lnTo>
                      <a:lnTo>
                        <a:pt x="1201" y="2835"/>
                      </a:lnTo>
                      <a:lnTo>
                        <a:pt x="1194" y="2789"/>
                      </a:lnTo>
                      <a:lnTo>
                        <a:pt x="1186" y="2743"/>
                      </a:lnTo>
                      <a:lnTo>
                        <a:pt x="1179" y="2698"/>
                      </a:lnTo>
                      <a:lnTo>
                        <a:pt x="1171" y="2653"/>
                      </a:lnTo>
                      <a:lnTo>
                        <a:pt x="1164" y="2608"/>
                      </a:lnTo>
                      <a:lnTo>
                        <a:pt x="1156" y="2564"/>
                      </a:lnTo>
                      <a:lnTo>
                        <a:pt x="1149" y="2520"/>
                      </a:lnTo>
                      <a:lnTo>
                        <a:pt x="1141" y="2476"/>
                      </a:lnTo>
                      <a:lnTo>
                        <a:pt x="1134" y="2433"/>
                      </a:lnTo>
                      <a:lnTo>
                        <a:pt x="1126" y="2389"/>
                      </a:lnTo>
                      <a:lnTo>
                        <a:pt x="1119" y="2346"/>
                      </a:lnTo>
                      <a:lnTo>
                        <a:pt x="1111" y="2303"/>
                      </a:lnTo>
                      <a:lnTo>
                        <a:pt x="1104" y="2261"/>
                      </a:lnTo>
                      <a:lnTo>
                        <a:pt x="1096" y="2219"/>
                      </a:lnTo>
                      <a:lnTo>
                        <a:pt x="1089" y="2177"/>
                      </a:lnTo>
                      <a:lnTo>
                        <a:pt x="1081" y="2136"/>
                      </a:lnTo>
                      <a:lnTo>
                        <a:pt x="1074" y="2094"/>
                      </a:lnTo>
                      <a:lnTo>
                        <a:pt x="1066" y="2053"/>
                      </a:lnTo>
                      <a:lnTo>
                        <a:pt x="1059" y="2013"/>
                      </a:lnTo>
                      <a:lnTo>
                        <a:pt x="1051" y="1972"/>
                      </a:lnTo>
                      <a:lnTo>
                        <a:pt x="1043" y="1932"/>
                      </a:lnTo>
                      <a:lnTo>
                        <a:pt x="1036" y="1893"/>
                      </a:lnTo>
                      <a:lnTo>
                        <a:pt x="1028" y="1854"/>
                      </a:lnTo>
                      <a:lnTo>
                        <a:pt x="1021" y="1815"/>
                      </a:lnTo>
                      <a:lnTo>
                        <a:pt x="1013" y="1776"/>
                      </a:lnTo>
                      <a:lnTo>
                        <a:pt x="1006" y="1738"/>
                      </a:lnTo>
                      <a:lnTo>
                        <a:pt x="998" y="1700"/>
                      </a:lnTo>
                      <a:lnTo>
                        <a:pt x="991" y="1662"/>
                      </a:lnTo>
                      <a:lnTo>
                        <a:pt x="983" y="1625"/>
                      </a:lnTo>
                      <a:lnTo>
                        <a:pt x="976" y="1588"/>
                      </a:lnTo>
                      <a:lnTo>
                        <a:pt x="968" y="1552"/>
                      </a:lnTo>
                      <a:lnTo>
                        <a:pt x="961" y="1516"/>
                      </a:lnTo>
                      <a:lnTo>
                        <a:pt x="954" y="1480"/>
                      </a:lnTo>
                      <a:lnTo>
                        <a:pt x="946" y="1445"/>
                      </a:lnTo>
                      <a:lnTo>
                        <a:pt x="939" y="1410"/>
                      </a:lnTo>
                      <a:lnTo>
                        <a:pt x="931" y="1375"/>
                      </a:lnTo>
                      <a:lnTo>
                        <a:pt x="924" y="1341"/>
                      </a:lnTo>
                      <a:lnTo>
                        <a:pt x="916" y="1307"/>
                      </a:lnTo>
                      <a:lnTo>
                        <a:pt x="909" y="1274"/>
                      </a:lnTo>
                      <a:lnTo>
                        <a:pt x="901" y="1241"/>
                      </a:lnTo>
                      <a:lnTo>
                        <a:pt x="894" y="1208"/>
                      </a:lnTo>
                      <a:lnTo>
                        <a:pt x="886" y="1176"/>
                      </a:lnTo>
                      <a:lnTo>
                        <a:pt x="879" y="1144"/>
                      </a:lnTo>
                      <a:lnTo>
                        <a:pt x="871" y="1113"/>
                      </a:lnTo>
                      <a:lnTo>
                        <a:pt x="864" y="1082"/>
                      </a:lnTo>
                      <a:lnTo>
                        <a:pt x="856" y="1051"/>
                      </a:lnTo>
                      <a:lnTo>
                        <a:pt x="849" y="1021"/>
                      </a:lnTo>
                      <a:lnTo>
                        <a:pt x="841" y="991"/>
                      </a:lnTo>
                      <a:lnTo>
                        <a:pt x="834" y="962"/>
                      </a:lnTo>
                      <a:lnTo>
                        <a:pt x="827" y="934"/>
                      </a:lnTo>
                      <a:lnTo>
                        <a:pt x="819" y="905"/>
                      </a:lnTo>
                      <a:lnTo>
                        <a:pt x="812" y="877"/>
                      </a:lnTo>
                      <a:lnTo>
                        <a:pt x="804" y="850"/>
                      </a:lnTo>
                      <a:lnTo>
                        <a:pt x="797" y="823"/>
                      </a:lnTo>
                      <a:lnTo>
                        <a:pt x="789" y="796"/>
                      </a:lnTo>
                      <a:lnTo>
                        <a:pt x="782" y="770"/>
                      </a:lnTo>
                      <a:lnTo>
                        <a:pt x="774" y="744"/>
                      </a:lnTo>
                      <a:lnTo>
                        <a:pt x="767" y="719"/>
                      </a:lnTo>
                      <a:lnTo>
                        <a:pt x="760" y="694"/>
                      </a:lnTo>
                      <a:lnTo>
                        <a:pt x="752" y="670"/>
                      </a:lnTo>
                      <a:lnTo>
                        <a:pt x="745" y="646"/>
                      </a:lnTo>
                      <a:lnTo>
                        <a:pt x="737" y="623"/>
                      </a:lnTo>
                      <a:lnTo>
                        <a:pt x="730" y="600"/>
                      </a:lnTo>
                      <a:lnTo>
                        <a:pt x="723" y="578"/>
                      </a:lnTo>
                      <a:lnTo>
                        <a:pt x="715" y="555"/>
                      </a:lnTo>
                      <a:lnTo>
                        <a:pt x="707" y="534"/>
                      </a:lnTo>
                      <a:lnTo>
                        <a:pt x="700" y="513"/>
                      </a:lnTo>
                      <a:lnTo>
                        <a:pt x="692" y="492"/>
                      </a:lnTo>
                      <a:lnTo>
                        <a:pt x="685" y="472"/>
                      </a:lnTo>
                      <a:lnTo>
                        <a:pt x="678" y="453"/>
                      </a:lnTo>
                      <a:lnTo>
                        <a:pt x="670" y="434"/>
                      </a:lnTo>
                      <a:lnTo>
                        <a:pt x="663" y="415"/>
                      </a:lnTo>
                      <a:lnTo>
                        <a:pt x="656" y="397"/>
                      </a:lnTo>
                      <a:lnTo>
                        <a:pt x="648" y="380"/>
                      </a:lnTo>
                      <a:lnTo>
                        <a:pt x="641" y="363"/>
                      </a:lnTo>
                      <a:lnTo>
                        <a:pt x="634" y="346"/>
                      </a:lnTo>
                      <a:lnTo>
                        <a:pt x="627" y="330"/>
                      </a:lnTo>
                      <a:lnTo>
                        <a:pt x="619" y="315"/>
                      </a:lnTo>
                      <a:lnTo>
                        <a:pt x="612" y="299"/>
                      </a:lnTo>
                      <a:lnTo>
                        <a:pt x="605" y="285"/>
                      </a:lnTo>
                      <a:lnTo>
                        <a:pt x="598" y="271"/>
                      </a:lnTo>
                      <a:lnTo>
                        <a:pt x="591" y="258"/>
                      </a:lnTo>
                      <a:lnTo>
                        <a:pt x="583" y="245"/>
                      </a:lnTo>
                      <a:lnTo>
                        <a:pt x="576" y="233"/>
                      </a:lnTo>
                      <a:lnTo>
                        <a:pt x="569" y="221"/>
                      </a:lnTo>
                      <a:lnTo>
                        <a:pt x="562" y="210"/>
                      </a:lnTo>
                      <a:lnTo>
                        <a:pt x="555" y="199"/>
                      </a:lnTo>
                      <a:lnTo>
                        <a:pt x="548" y="189"/>
                      </a:lnTo>
                      <a:lnTo>
                        <a:pt x="542" y="179"/>
                      </a:lnTo>
                      <a:lnTo>
                        <a:pt x="535" y="170"/>
                      </a:lnTo>
                      <a:lnTo>
                        <a:pt x="528" y="162"/>
                      </a:lnTo>
                      <a:lnTo>
                        <a:pt x="521" y="154"/>
                      </a:lnTo>
                      <a:lnTo>
                        <a:pt x="515" y="146"/>
                      </a:lnTo>
                      <a:lnTo>
                        <a:pt x="509" y="139"/>
                      </a:lnTo>
                      <a:lnTo>
                        <a:pt x="502" y="133"/>
                      </a:lnTo>
                      <a:lnTo>
                        <a:pt x="496" y="127"/>
                      </a:lnTo>
                      <a:lnTo>
                        <a:pt x="492" y="123"/>
                      </a:lnTo>
                      <a:lnTo>
                        <a:pt x="484" y="118"/>
                      </a:lnTo>
                      <a:lnTo>
                        <a:pt x="478" y="113"/>
                      </a:lnTo>
                      <a:lnTo>
                        <a:pt x="473" y="110"/>
                      </a:lnTo>
                      <a:lnTo>
                        <a:pt x="470" y="107"/>
                      </a:lnTo>
                      <a:lnTo>
                        <a:pt x="462" y="104"/>
                      </a:lnTo>
                      <a:lnTo>
                        <a:pt x="457" y="102"/>
                      </a:lnTo>
                      <a:lnTo>
                        <a:pt x="455" y="100"/>
                      </a:lnTo>
                      <a:lnTo>
                        <a:pt x="448" y="98"/>
                      </a:lnTo>
                      <a:lnTo>
                        <a:pt x="443" y="97"/>
                      </a:lnTo>
                      <a:lnTo>
                        <a:pt x="442" y="96"/>
                      </a:lnTo>
                      <a:lnTo>
                        <a:pt x="434" y="96"/>
                      </a:lnTo>
                      <a:lnTo>
                        <a:pt x="433" y="95"/>
                      </a:lnTo>
                      <a:lnTo>
                        <a:pt x="428" y="96"/>
                      </a:lnTo>
                      <a:lnTo>
                        <a:pt x="421" y="97"/>
                      </a:lnTo>
                      <a:lnTo>
                        <a:pt x="419" y="96"/>
                      </a:lnTo>
                      <a:lnTo>
                        <a:pt x="415" y="98"/>
                      </a:lnTo>
                      <a:lnTo>
                        <a:pt x="407" y="100"/>
                      </a:lnTo>
                      <a:lnTo>
                        <a:pt x="405" y="100"/>
                      </a:lnTo>
                      <a:lnTo>
                        <a:pt x="400" y="103"/>
                      </a:lnTo>
                      <a:lnTo>
                        <a:pt x="394" y="106"/>
                      </a:lnTo>
                      <a:lnTo>
                        <a:pt x="389" y="109"/>
                      </a:lnTo>
                      <a:lnTo>
                        <a:pt x="381" y="114"/>
                      </a:lnTo>
                      <a:lnTo>
                        <a:pt x="377" y="116"/>
                      </a:lnTo>
                      <a:lnTo>
                        <a:pt x="371" y="121"/>
                      </a:lnTo>
                      <a:lnTo>
                        <a:pt x="365" y="127"/>
                      </a:lnTo>
                      <a:lnTo>
                        <a:pt x="358" y="132"/>
                      </a:lnTo>
                      <a:lnTo>
                        <a:pt x="352" y="139"/>
                      </a:lnTo>
                      <a:lnTo>
                        <a:pt x="345" y="146"/>
                      </a:lnTo>
                      <a:lnTo>
                        <a:pt x="339" y="153"/>
                      </a:lnTo>
                      <a:lnTo>
                        <a:pt x="332" y="161"/>
                      </a:lnTo>
                      <a:lnTo>
                        <a:pt x="325" y="170"/>
                      </a:lnTo>
                      <a:lnTo>
                        <a:pt x="319" y="178"/>
                      </a:lnTo>
                      <a:lnTo>
                        <a:pt x="312" y="189"/>
                      </a:lnTo>
                      <a:lnTo>
                        <a:pt x="305" y="199"/>
                      </a:lnTo>
                      <a:lnTo>
                        <a:pt x="298" y="210"/>
                      </a:lnTo>
                      <a:lnTo>
                        <a:pt x="291" y="221"/>
                      </a:lnTo>
                      <a:lnTo>
                        <a:pt x="284" y="233"/>
                      </a:lnTo>
                      <a:lnTo>
                        <a:pt x="276" y="245"/>
                      </a:lnTo>
                      <a:lnTo>
                        <a:pt x="269" y="258"/>
                      </a:lnTo>
                      <a:lnTo>
                        <a:pt x="262" y="271"/>
                      </a:lnTo>
                      <a:lnTo>
                        <a:pt x="255" y="286"/>
                      </a:lnTo>
                      <a:lnTo>
                        <a:pt x="248" y="300"/>
                      </a:lnTo>
                      <a:lnTo>
                        <a:pt x="240" y="315"/>
                      </a:lnTo>
                      <a:lnTo>
                        <a:pt x="233" y="331"/>
                      </a:lnTo>
                      <a:lnTo>
                        <a:pt x="226" y="347"/>
                      </a:lnTo>
                      <a:lnTo>
                        <a:pt x="219" y="363"/>
                      </a:lnTo>
                      <a:lnTo>
                        <a:pt x="211" y="380"/>
                      </a:lnTo>
                      <a:lnTo>
                        <a:pt x="204" y="398"/>
                      </a:lnTo>
                      <a:lnTo>
                        <a:pt x="197" y="416"/>
                      </a:lnTo>
                      <a:lnTo>
                        <a:pt x="189" y="435"/>
                      </a:lnTo>
                      <a:lnTo>
                        <a:pt x="182" y="454"/>
                      </a:lnTo>
                      <a:lnTo>
                        <a:pt x="174" y="474"/>
                      </a:lnTo>
                      <a:lnTo>
                        <a:pt x="167" y="493"/>
                      </a:lnTo>
                      <a:lnTo>
                        <a:pt x="160" y="514"/>
                      </a:lnTo>
                      <a:lnTo>
                        <a:pt x="152" y="535"/>
                      </a:lnTo>
                      <a:lnTo>
                        <a:pt x="145" y="557"/>
                      </a:lnTo>
                      <a:lnTo>
                        <a:pt x="137" y="579"/>
                      </a:lnTo>
                      <a:lnTo>
                        <a:pt x="130" y="601"/>
                      </a:lnTo>
                      <a:lnTo>
                        <a:pt x="122" y="624"/>
                      </a:lnTo>
                      <a:lnTo>
                        <a:pt x="115" y="647"/>
                      </a:lnTo>
                      <a:lnTo>
                        <a:pt x="107" y="672"/>
                      </a:lnTo>
                      <a:lnTo>
                        <a:pt x="100" y="696"/>
                      </a:lnTo>
                      <a:cubicBezTo>
                        <a:pt x="92" y="721"/>
                        <a:pt x="65" y="736"/>
                        <a:pt x="40" y="728"/>
                      </a:cubicBezTo>
                      <a:cubicBezTo>
                        <a:pt x="15" y="720"/>
                        <a:pt x="0" y="693"/>
                        <a:pt x="8" y="668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62" name="Group 161"/>
              <p:cNvGrpSpPr/>
              <p:nvPr/>
            </p:nvGrpSpPr>
            <p:grpSpPr>
              <a:xfrm>
                <a:off x="5336874" y="4511482"/>
                <a:ext cx="389106" cy="201304"/>
                <a:chOff x="10518895" y="2755896"/>
                <a:chExt cx="1173548" cy="148881"/>
              </a:xfrm>
            </p:grpSpPr>
            <p:sp>
              <p:nvSpPr>
                <p:cNvPr id="163" name="Freeform 11"/>
                <p:cNvSpPr>
                  <a:spLocks/>
                </p:cNvSpPr>
                <p:nvPr/>
              </p:nvSpPr>
              <p:spPr bwMode="auto">
                <a:xfrm>
                  <a:off x="10518895" y="2755896"/>
                  <a:ext cx="315520" cy="148881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64" name="Freeform 12"/>
                <p:cNvSpPr>
                  <a:spLocks/>
                </p:cNvSpPr>
                <p:nvPr/>
              </p:nvSpPr>
              <p:spPr bwMode="auto">
                <a:xfrm>
                  <a:off x="10827209" y="2755896"/>
                  <a:ext cx="315520" cy="148881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65" name="Freeform 13"/>
                <p:cNvSpPr>
                  <a:spLocks/>
                </p:cNvSpPr>
                <p:nvPr/>
              </p:nvSpPr>
              <p:spPr bwMode="auto">
                <a:xfrm>
                  <a:off x="11135523" y="2755896"/>
                  <a:ext cx="315520" cy="148881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66" name="Freeform 14"/>
                <p:cNvSpPr>
                  <a:spLocks/>
                </p:cNvSpPr>
                <p:nvPr/>
              </p:nvSpPr>
              <p:spPr bwMode="auto">
                <a:xfrm>
                  <a:off x="11443836" y="2755896"/>
                  <a:ext cx="248607" cy="148881"/>
                </a:xfrm>
                <a:custGeom>
                  <a:avLst/>
                  <a:gdLst>
                    <a:gd name="T0" fmla="*/ 130 w 4026"/>
                    <a:gd name="T1" fmla="*/ 326 h 10442"/>
                    <a:gd name="T2" fmla="*/ 265 w 4026"/>
                    <a:gd name="T3" fmla="*/ 92 h 10442"/>
                    <a:gd name="T4" fmla="*/ 427 w 4026"/>
                    <a:gd name="T5" fmla="*/ 0 h 10442"/>
                    <a:gd name="T6" fmla="*/ 593 w 4026"/>
                    <a:gd name="T7" fmla="*/ 90 h 10442"/>
                    <a:gd name="T8" fmla="*/ 729 w 4026"/>
                    <a:gd name="T9" fmla="*/ 324 h 10442"/>
                    <a:gd name="T10" fmla="*/ 859 w 4026"/>
                    <a:gd name="T11" fmla="*/ 691 h 10442"/>
                    <a:gd name="T12" fmla="*/ 987 w 4026"/>
                    <a:gd name="T13" fmla="*/ 1187 h 10442"/>
                    <a:gd name="T14" fmla="*/ 1115 w 4026"/>
                    <a:gd name="T15" fmla="*/ 1796 h 10442"/>
                    <a:gd name="T16" fmla="*/ 1243 w 4026"/>
                    <a:gd name="T17" fmla="*/ 2504 h 10442"/>
                    <a:gd name="T18" fmla="*/ 1371 w 4026"/>
                    <a:gd name="T19" fmla="*/ 3289 h 10442"/>
                    <a:gd name="T20" fmla="*/ 1499 w 4026"/>
                    <a:gd name="T21" fmla="*/ 4130 h 10442"/>
                    <a:gd name="T22" fmla="*/ 1626 w 4026"/>
                    <a:gd name="T23" fmla="*/ 5002 h 10442"/>
                    <a:gd name="T24" fmla="*/ 1754 w 4026"/>
                    <a:gd name="T25" fmla="*/ 5879 h 10442"/>
                    <a:gd name="T26" fmla="*/ 1882 w 4026"/>
                    <a:gd name="T27" fmla="*/ 6737 h 10442"/>
                    <a:gd name="T28" fmla="*/ 2009 w 4026"/>
                    <a:gd name="T29" fmla="*/ 7551 h 10442"/>
                    <a:gd name="T30" fmla="*/ 2137 w 4026"/>
                    <a:gd name="T31" fmla="*/ 8298 h 10442"/>
                    <a:gd name="T32" fmla="*/ 2264 w 4026"/>
                    <a:gd name="T33" fmla="*/ 8954 h 10442"/>
                    <a:gd name="T34" fmla="*/ 2391 w 4026"/>
                    <a:gd name="T35" fmla="*/ 9502 h 10442"/>
                    <a:gd name="T36" fmla="*/ 2518 w 4026"/>
                    <a:gd name="T37" fmla="*/ 9925 h 10442"/>
                    <a:gd name="T38" fmla="*/ 2642 w 4026"/>
                    <a:gd name="T39" fmla="*/ 10207 h 10442"/>
                    <a:gd name="T40" fmla="*/ 2753 w 4026"/>
                    <a:gd name="T41" fmla="*/ 10336 h 10442"/>
                    <a:gd name="T42" fmla="*/ 2833 w 4026"/>
                    <a:gd name="T43" fmla="*/ 10332 h 10442"/>
                    <a:gd name="T44" fmla="*/ 2942 w 4026"/>
                    <a:gd name="T45" fmla="*/ 10199 h 10442"/>
                    <a:gd name="T46" fmla="*/ 3066 w 4026"/>
                    <a:gd name="T47" fmla="*/ 9912 h 10442"/>
                    <a:gd name="T48" fmla="*/ 3192 w 4026"/>
                    <a:gd name="T49" fmla="*/ 9484 h 10442"/>
                    <a:gd name="T50" fmla="*/ 3319 w 4026"/>
                    <a:gd name="T51" fmla="*/ 8932 h 10442"/>
                    <a:gd name="T52" fmla="*/ 3447 w 4026"/>
                    <a:gd name="T53" fmla="*/ 8272 h 10442"/>
                    <a:gd name="T54" fmla="*/ 3575 w 4026"/>
                    <a:gd name="T55" fmla="*/ 7523 h 10442"/>
                    <a:gd name="T56" fmla="*/ 3702 w 4026"/>
                    <a:gd name="T57" fmla="*/ 6707 h 10442"/>
                    <a:gd name="T58" fmla="*/ 3830 w 4026"/>
                    <a:gd name="T59" fmla="*/ 5848 h 10442"/>
                    <a:gd name="T60" fmla="*/ 4007 w 4026"/>
                    <a:gd name="T61" fmla="*/ 5294 h 10442"/>
                    <a:gd name="T62" fmla="*/ 3880 w 4026"/>
                    <a:gd name="T63" fmla="*/ 6168 h 10442"/>
                    <a:gd name="T64" fmla="*/ 3752 w 4026"/>
                    <a:gd name="T65" fmla="*/ 7016 h 10442"/>
                    <a:gd name="T66" fmla="*/ 3624 w 4026"/>
                    <a:gd name="T67" fmla="*/ 7812 h 10442"/>
                    <a:gd name="T68" fmla="*/ 3496 w 4026"/>
                    <a:gd name="T69" fmla="*/ 8534 h 10442"/>
                    <a:gd name="T70" fmla="*/ 3368 w 4026"/>
                    <a:gd name="T71" fmla="*/ 9161 h 10442"/>
                    <a:gd name="T72" fmla="*/ 3240 w 4026"/>
                    <a:gd name="T73" fmla="*/ 9677 h 10442"/>
                    <a:gd name="T74" fmla="*/ 3110 w 4026"/>
                    <a:gd name="T75" fmla="*/ 10066 h 10442"/>
                    <a:gd name="T76" fmla="*/ 2976 w 4026"/>
                    <a:gd name="T77" fmla="*/ 10323 h 10442"/>
                    <a:gd name="T78" fmla="*/ 2817 w 4026"/>
                    <a:gd name="T79" fmla="*/ 10440 h 10442"/>
                    <a:gd name="T80" fmla="*/ 2649 w 4026"/>
                    <a:gd name="T81" fmla="*/ 10376 h 10442"/>
                    <a:gd name="T82" fmla="*/ 2512 w 4026"/>
                    <a:gd name="T83" fmla="*/ 10165 h 10442"/>
                    <a:gd name="T84" fmla="*/ 2382 w 4026"/>
                    <a:gd name="T85" fmla="*/ 9819 h 10442"/>
                    <a:gd name="T86" fmla="*/ 2253 w 4026"/>
                    <a:gd name="T87" fmla="*/ 9345 h 10442"/>
                    <a:gd name="T88" fmla="*/ 2125 w 4026"/>
                    <a:gd name="T89" fmla="*/ 8752 h 10442"/>
                    <a:gd name="T90" fmla="*/ 1997 w 4026"/>
                    <a:gd name="T91" fmla="*/ 8059 h 10442"/>
                    <a:gd name="T92" fmla="*/ 1870 w 4026"/>
                    <a:gd name="T93" fmla="*/ 7285 h 10442"/>
                    <a:gd name="T94" fmla="*/ 1742 w 4026"/>
                    <a:gd name="T95" fmla="*/ 6452 h 10442"/>
                    <a:gd name="T96" fmla="*/ 1614 w 4026"/>
                    <a:gd name="T97" fmla="*/ 5584 h 10442"/>
                    <a:gd name="T98" fmla="*/ 1486 w 4026"/>
                    <a:gd name="T99" fmla="*/ 4705 h 10442"/>
                    <a:gd name="T100" fmla="*/ 1358 w 4026"/>
                    <a:gd name="T101" fmla="*/ 3843 h 10442"/>
                    <a:gd name="T102" fmla="*/ 1231 w 4026"/>
                    <a:gd name="T103" fmla="*/ 3020 h 10442"/>
                    <a:gd name="T104" fmla="*/ 1104 w 4026"/>
                    <a:gd name="T105" fmla="*/ 2261 h 10442"/>
                    <a:gd name="T106" fmla="*/ 976 w 4026"/>
                    <a:gd name="T107" fmla="*/ 1588 h 10442"/>
                    <a:gd name="T108" fmla="*/ 849 w 4026"/>
                    <a:gd name="T109" fmla="*/ 1021 h 10442"/>
                    <a:gd name="T110" fmla="*/ 723 w 4026"/>
                    <a:gd name="T111" fmla="*/ 578 h 10442"/>
                    <a:gd name="T112" fmla="*/ 598 w 4026"/>
                    <a:gd name="T113" fmla="*/ 271 h 10442"/>
                    <a:gd name="T114" fmla="*/ 484 w 4026"/>
                    <a:gd name="T115" fmla="*/ 118 h 10442"/>
                    <a:gd name="T116" fmla="*/ 405 w 4026"/>
                    <a:gd name="T117" fmla="*/ 100 h 10442"/>
                    <a:gd name="T118" fmla="*/ 298 w 4026"/>
                    <a:gd name="T119" fmla="*/ 210 h 10442"/>
                    <a:gd name="T120" fmla="*/ 174 w 4026"/>
                    <a:gd name="T121" fmla="*/ 474 h 10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4026" h="10442">
                      <a:moveTo>
                        <a:pt x="8" y="668"/>
                      </a:moveTo>
                      <a:lnTo>
                        <a:pt x="16" y="643"/>
                      </a:lnTo>
                      <a:lnTo>
                        <a:pt x="23" y="619"/>
                      </a:lnTo>
                      <a:lnTo>
                        <a:pt x="31" y="595"/>
                      </a:lnTo>
                      <a:lnTo>
                        <a:pt x="38" y="572"/>
                      </a:lnTo>
                      <a:lnTo>
                        <a:pt x="47" y="548"/>
                      </a:lnTo>
                      <a:lnTo>
                        <a:pt x="54" y="526"/>
                      </a:lnTo>
                      <a:lnTo>
                        <a:pt x="62" y="504"/>
                      </a:lnTo>
                      <a:lnTo>
                        <a:pt x="69" y="482"/>
                      </a:lnTo>
                      <a:lnTo>
                        <a:pt x="77" y="461"/>
                      </a:lnTo>
                      <a:lnTo>
                        <a:pt x="85" y="440"/>
                      </a:lnTo>
                      <a:lnTo>
                        <a:pt x="92" y="420"/>
                      </a:lnTo>
                      <a:lnTo>
                        <a:pt x="100" y="400"/>
                      </a:lnTo>
                      <a:lnTo>
                        <a:pt x="107" y="381"/>
                      </a:lnTo>
                      <a:lnTo>
                        <a:pt x="115" y="362"/>
                      </a:lnTo>
                      <a:lnTo>
                        <a:pt x="123" y="344"/>
                      </a:lnTo>
                      <a:lnTo>
                        <a:pt x="130" y="326"/>
                      </a:lnTo>
                      <a:lnTo>
                        <a:pt x="138" y="308"/>
                      </a:lnTo>
                      <a:lnTo>
                        <a:pt x="146" y="291"/>
                      </a:lnTo>
                      <a:lnTo>
                        <a:pt x="154" y="275"/>
                      </a:lnTo>
                      <a:lnTo>
                        <a:pt x="161" y="259"/>
                      </a:lnTo>
                      <a:lnTo>
                        <a:pt x="169" y="243"/>
                      </a:lnTo>
                      <a:lnTo>
                        <a:pt x="177" y="228"/>
                      </a:lnTo>
                      <a:lnTo>
                        <a:pt x="185" y="213"/>
                      </a:lnTo>
                      <a:lnTo>
                        <a:pt x="193" y="199"/>
                      </a:lnTo>
                      <a:lnTo>
                        <a:pt x="200" y="185"/>
                      </a:lnTo>
                      <a:lnTo>
                        <a:pt x="208" y="172"/>
                      </a:lnTo>
                      <a:lnTo>
                        <a:pt x="216" y="159"/>
                      </a:lnTo>
                      <a:lnTo>
                        <a:pt x="224" y="147"/>
                      </a:lnTo>
                      <a:lnTo>
                        <a:pt x="232" y="135"/>
                      </a:lnTo>
                      <a:lnTo>
                        <a:pt x="240" y="124"/>
                      </a:lnTo>
                      <a:lnTo>
                        <a:pt x="249" y="112"/>
                      </a:lnTo>
                      <a:lnTo>
                        <a:pt x="257" y="102"/>
                      </a:lnTo>
                      <a:lnTo>
                        <a:pt x="265" y="92"/>
                      </a:lnTo>
                      <a:lnTo>
                        <a:pt x="273" y="82"/>
                      </a:lnTo>
                      <a:lnTo>
                        <a:pt x="282" y="73"/>
                      </a:lnTo>
                      <a:lnTo>
                        <a:pt x="291" y="65"/>
                      </a:lnTo>
                      <a:lnTo>
                        <a:pt x="299" y="56"/>
                      </a:lnTo>
                      <a:lnTo>
                        <a:pt x="308" y="49"/>
                      </a:lnTo>
                      <a:lnTo>
                        <a:pt x="317" y="41"/>
                      </a:lnTo>
                      <a:lnTo>
                        <a:pt x="328" y="34"/>
                      </a:lnTo>
                      <a:lnTo>
                        <a:pt x="335" y="29"/>
                      </a:lnTo>
                      <a:lnTo>
                        <a:pt x="345" y="23"/>
                      </a:lnTo>
                      <a:lnTo>
                        <a:pt x="354" y="18"/>
                      </a:lnTo>
                      <a:lnTo>
                        <a:pt x="364" y="13"/>
                      </a:lnTo>
                      <a:lnTo>
                        <a:pt x="377" y="9"/>
                      </a:lnTo>
                      <a:lnTo>
                        <a:pt x="384" y="6"/>
                      </a:lnTo>
                      <a:lnTo>
                        <a:pt x="395" y="4"/>
                      </a:lnTo>
                      <a:lnTo>
                        <a:pt x="408" y="1"/>
                      </a:lnTo>
                      <a:lnTo>
                        <a:pt x="416" y="0"/>
                      </a:lnTo>
                      <a:lnTo>
                        <a:pt x="427" y="0"/>
                      </a:lnTo>
                      <a:lnTo>
                        <a:pt x="441" y="0"/>
                      </a:lnTo>
                      <a:lnTo>
                        <a:pt x="448" y="1"/>
                      </a:lnTo>
                      <a:lnTo>
                        <a:pt x="462" y="3"/>
                      </a:lnTo>
                      <a:lnTo>
                        <a:pt x="472" y="6"/>
                      </a:lnTo>
                      <a:lnTo>
                        <a:pt x="480" y="8"/>
                      </a:lnTo>
                      <a:lnTo>
                        <a:pt x="493" y="12"/>
                      </a:lnTo>
                      <a:lnTo>
                        <a:pt x="503" y="17"/>
                      </a:lnTo>
                      <a:lnTo>
                        <a:pt x="510" y="20"/>
                      </a:lnTo>
                      <a:lnTo>
                        <a:pt x="522" y="27"/>
                      </a:lnTo>
                      <a:lnTo>
                        <a:pt x="532" y="34"/>
                      </a:lnTo>
                      <a:lnTo>
                        <a:pt x="541" y="40"/>
                      </a:lnTo>
                      <a:lnTo>
                        <a:pt x="548" y="46"/>
                      </a:lnTo>
                      <a:lnTo>
                        <a:pt x="559" y="55"/>
                      </a:lnTo>
                      <a:lnTo>
                        <a:pt x="568" y="63"/>
                      </a:lnTo>
                      <a:lnTo>
                        <a:pt x="576" y="72"/>
                      </a:lnTo>
                      <a:lnTo>
                        <a:pt x="585" y="81"/>
                      </a:lnTo>
                      <a:lnTo>
                        <a:pt x="593" y="90"/>
                      </a:lnTo>
                      <a:lnTo>
                        <a:pt x="602" y="100"/>
                      </a:lnTo>
                      <a:lnTo>
                        <a:pt x="610" y="111"/>
                      </a:lnTo>
                      <a:lnTo>
                        <a:pt x="618" y="122"/>
                      </a:lnTo>
                      <a:lnTo>
                        <a:pt x="627" y="133"/>
                      </a:lnTo>
                      <a:lnTo>
                        <a:pt x="635" y="145"/>
                      </a:lnTo>
                      <a:lnTo>
                        <a:pt x="643" y="157"/>
                      </a:lnTo>
                      <a:lnTo>
                        <a:pt x="651" y="170"/>
                      </a:lnTo>
                      <a:lnTo>
                        <a:pt x="659" y="183"/>
                      </a:lnTo>
                      <a:lnTo>
                        <a:pt x="667" y="197"/>
                      </a:lnTo>
                      <a:lnTo>
                        <a:pt x="674" y="211"/>
                      </a:lnTo>
                      <a:lnTo>
                        <a:pt x="682" y="226"/>
                      </a:lnTo>
                      <a:lnTo>
                        <a:pt x="690" y="241"/>
                      </a:lnTo>
                      <a:lnTo>
                        <a:pt x="698" y="258"/>
                      </a:lnTo>
                      <a:lnTo>
                        <a:pt x="706" y="273"/>
                      </a:lnTo>
                      <a:lnTo>
                        <a:pt x="713" y="290"/>
                      </a:lnTo>
                      <a:lnTo>
                        <a:pt x="721" y="307"/>
                      </a:lnTo>
                      <a:lnTo>
                        <a:pt x="729" y="324"/>
                      </a:lnTo>
                      <a:lnTo>
                        <a:pt x="737" y="342"/>
                      </a:lnTo>
                      <a:lnTo>
                        <a:pt x="744" y="360"/>
                      </a:lnTo>
                      <a:lnTo>
                        <a:pt x="752" y="379"/>
                      </a:lnTo>
                      <a:lnTo>
                        <a:pt x="760" y="398"/>
                      </a:lnTo>
                      <a:lnTo>
                        <a:pt x="767" y="418"/>
                      </a:lnTo>
                      <a:lnTo>
                        <a:pt x="775" y="439"/>
                      </a:lnTo>
                      <a:lnTo>
                        <a:pt x="783" y="459"/>
                      </a:lnTo>
                      <a:lnTo>
                        <a:pt x="790" y="480"/>
                      </a:lnTo>
                      <a:lnTo>
                        <a:pt x="798" y="502"/>
                      </a:lnTo>
                      <a:lnTo>
                        <a:pt x="805" y="524"/>
                      </a:lnTo>
                      <a:lnTo>
                        <a:pt x="813" y="546"/>
                      </a:lnTo>
                      <a:lnTo>
                        <a:pt x="821" y="569"/>
                      </a:lnTo>
                      <a:lnTo>
                        <a:pt x="829" y="593"/>
                      </a:lnTo>
                      <a:lnTo>
                        <a:pt x="836" y="617"/>
                      </a:lnTo>
                      <a:lnTo>
                        <a:pt x="844" y="641"/>
                      </a:lnTo>
                      <a:lnTo>
                        <a:pt x="851" y="666"/>
                      </a:lnTo>
                      <a:lnTo>
                        <a:pt x="859" y="691"/>
                      </a:lnTo>
                      <a:lnTo>
                        <a:pt x="867" y="717"/>
                      </a:lnTo>
                      <a:lnTo>
                        <a:pt x="874" y="743"/>
                      </a:lnTo>
                      <a:lnTo>
                        <a:pt x="882" y="770"/>
                      </a:lnTo>
                      <a:lnTo>
                        <a:pt x="889" y="796"/>
                      </a:lnTo>
                      <a:lnTo>
                        <a:pt x="897" y="824"/>
                      </a:lnTo>
                      <a:lnTo>
                        <a:pt x="904" y="852"/>
                      </a:lnTo>
                      <a:lnTo>
                        <a:pt x="912" y="881"/>
                      </a:lnTo>
                      <a:lnTo>
                        <a:pt x="919" y="909"/>
                      </a:lnTo>
                      <a:lnTo>
                        <a:pt x="927" y="938"/>
                      </a:lnTo>
                      <a:lnTo>
                        <a:pt x="934" y="967"/>
                      </a:lnTo>
                      <a:lnTo>
                        <a:pt x="942" y="998"/>
                      </a:lnTo>
                      <a:lnTo>
                        <a:pt x="950" y="1029"/>
                      </a:lnTo>
                      <a:lnTo>
                        <a:pt x="957" y="1059"/>
                      </a:lnTo>
                      <a:lnTo>
                        <a:pt x="965" y="1090"/>
                      </a:lnTo>
                      <a:lnTo>
                        <a:pt x="972" y="1122"/>
                      </a:lnTo>
                      <a:lnTo>
                        <a:pt x="980" y="1154"/>
                      </a:lnTo>
                      <a:lnTo>
                        <a:pt x="987" y="1187"/>
                      </a:lnTo>
                      <a:lnTo>
                        <a:pt x="995" y="1219"/>
                      </a:lnTo>
                      <a:lnTo>
                        <a:pt x="1002" y="1252"/>
                      </a:lnTo>
                      <a:lnTo>
                        <a:pt x="1010" y="1286"/>
                      </a:lnTo>
                      <a:lnTo>
                        <a:pt x="1017" y="1320"/>
                      </a:lnTo>
                      <a:lnTo>
                        <a:pt x="1025" y="1355"/>
                      </a:lnTo>
                      <a:lnTo>
                        <a:pt x="1032" y="1389"/>
                      </a:lnTo>
                      <a:lnTo>
                        <a:pt x="1040" y="1424"/>
                      </a:lnTo>
                      <a:lnTo>
                        <a:pt x="1047" y="1460"/>
                      </a:lnTo>
                      <a:lnTo>
                        <a:pt x="1055" y="1496"/>
                      </a:lnTo>
                      <a:lnTo>
                        <a:pt x="1062" y="1532"/>
                      </a:lnTo>
                      <a:lnTo>
                        <a:pt x="1070" y="1569"/>
                      </a:lnTo>
                      <a:lnTo>
                        <a:pt x="1078" y="1606"/>
                      </a:lnTo>
                      <a:lnTo>
                        <a:pt x="1085" y="1643"/>
                      </a:lnTo>
                      <a:lnTo>
                        <a:pt x="1093" y="1681"/>
                      </a:lnTo>
                      <a:lnTo>
                        <a:pt x="1100" y="1719"/>
                      </a:lnTo>
                      <a:lnTo>
                        <a:pt x="1108" y="1757"/>
                      </a:lnTo>
                      <a:lnTo>
                        <a:pt x="1115" y="1796"/>
                      </a:lnTo>
                      <a:lnTo>
                        <a:pt x="1123" y="1835"/>
                      </a:lnTo>
                      <a:lnTo>
                        <a:pt x="1130" y="1875"/>
                      </a:lnTo>
                      <a:lnTo>
                        <a:pt x="1138" y="1915"/>
                      </a:lnTo>
                      <a:lnTo>
                        <a:pt x="1145" y="1955"/>
                      </a:lnTo>
                      <a:lnTo>
                        <a:pt x="1153" y="1995"/>
                      </a:lnTo>
                      <a:lnTo>
                        <a:pt x="1161" y="2036"/>
                      </a:lnTo>
                      <a:lnTo>
                        <a:pt x="1168" y="2077"/>
                      </a:lnTo>
                      <a:lnTo>
                        <a:pt x="1176" y="2118"/>
                      </a:lnTo>
                      <a:lnTo>
                        <a:pt x="1183" y="2160"/>
                      </a:lnTo>
                      <a:lnTo>
                        <a:pt x="1191" y="2202"/>
                      </a:lnTo>
                      <a:lnTo>
                        <a:pt x="1198" y="2244"/>
                      </a:lnTo>
                      <a:lnTo>
                        <a:pt x="1206" y="2287"/>
                      </a:lnTo>
                      <a:lnTo>
                        <a:pt x="1213" y="2330"/>
                      </a:lnTo>
                      <a:lnTo>
                        <a:pt x="1221" y="2373"/>
                      </a:lnTo>
                      <a:lnTo>
                        <a:pt x="1228" y="2416"/>
                      </a:lnTo>
                      <a:lnTo>
                        <a:pt x="1236" y="2460"/>
                      </a:lnTo>
                      <a:lnTo>
                        <a:pt x="1243" y="2504"/>
                      </a:lnTo>
                      <a:lnTo>
                        <a:pt x="1251" y="2548"/>
                      </a:lnTo>
                      <a:lnTo>
                        <a:pt x="1258" y="2592"/>
                      </a:lnTo>
                      <a:lnTo>
                        <a:pt x="1266" y="2638"/>
                      </a:lnTo>
                      <a:lnTo>
                        <a:pt x="1273" y="2683"/>
                      </a:lnTo>
                      <a:lnTo>
                        <a:pt x="1281" y="2728"/>
                      </a:lnTo>
                      <a:lnTo>
                        <a:pt x="1288" y="2773"/>
                      </a:lnTo>
                      <a:lnTo>
                        <a:pt x="1296" y="2819"/>
                      </a:lnTo>
                      <a:lnTo>
                        <a:pt x="1303" y="2865"/>
                      </a:lnTo>
                      <a:lnTo>
                        <a:pt x="1311" y="2911"/>
                      </a:lnTo>
                      <a:lnTo>
                        <a:pt x="1318" y="2958"/>
                      </a:lnTo>
                      <a:lnTo>
                        <a:pt x="1326" y="3004"/>
                      </a:lnTo>
                      <a:lnTo>
                        <a:pt x="1333" y="3051"/>
                      </a:lnTo>
                      <a:lnTo>
                        <a:pt x="1341" y="3098"/>
                      </a:lnTo>
                      <a:lnTo>
                        <a:pt x="1348" y="3146"/>
                      </a:lnTo>
                      <a:lnTo>
                        <a:pt x="1356" y="3193"/>
                      </a:lnTo>
                      <a:lnTo>
                        <a:pt x="1363" y="3241"/>
                      </a:lnTo>
                      <a:lnTo>
                        <a:pt x="1371" y="3289"/>
                      </a:lnTo>
                      <a:lnTo>
                        <a:pt x="1378" y="3338"/>
                      </a:lnTo>
                      <a:lnTo>
                        <a:pt x="1386" y="3386"/>
                      </a:lnTo>
                      <a:lnTo>
                        <a:pt x="1393" y="3434"/>
                      </a:lnTo>
                      <a:lnTo>
                        <a:pt x="1401" y="3483"/>
                      </a:lnTo>
                      <a:lnTo>
                        <a:pt x="1408" y="3532"/>
                      </a:lnTo>
                      <a:lnTo>
                        <a:pt x="1416" y="3581"/>
                      </a:lnTo>
                      <a:lnTo>
                        <a:pt x="1423" y="3630"/>
                      </a:lnTo>
                      <a:lnTo>
                        <a:pt x="1431" y="3679"/>
                      </a:lnTo>
                      <a:lnTo>
                        <a:pt x="1438" y="3729"/>
                      </a:lnTo>
                      <a:lnTo>
                        <a:pt x="1446" y="3778"/>
                      </a:lnTo>
                      <a:lnTo>
                        <a:pt x="1453" y="3828"/>
                      </a:lnTo>
                      <a:lnTo>
                        <a:pt x="1461" y="3878"/>
                      </a:lnTo>
                      <a:lnTo>
                        <a:pt x="1468" y="3928"/>
                      </a:lnTo>
                      <a:lnTo>
                        <a:pt x="1476" y="3978"/>
                      </a:lnTo>
                      <a:lnTo>
                        <a:pt x="1483" y="4029"/>
                      </a:lnTo>
                      <a:lnTo>
                        <a:pt x="1491" y="4079"/>
                      </a:lnTo>
                      <a:lnTo>
                        <a:pt x="1499" y="4130"/>
                      </a:lnTo>
                      <a:lnTo>
                        <a:pt x="1506" y="4180"/>
                      </a:lnTo>
                      <a:lnTo>
                        <a:pt x="1514" y="4231"/>
                      </a:lnTo>
                      <a:lnTo>
                        <a:pt x="1521" y="4282"/>
                      </a:lnTo>
                      <a:lnTo>
                        <a:pt x="1529" y="4333"/>
                      </a:lnTo>
                      <a:lnTo>
                        <a:pt x="1536" y="4384"/>
                      </a:lnTo>
                      <a:lnTo>
                        <a:pt x="1544" y="4435"/>
                      </a:lnTo>
                      <a:lnTo>
                        <a:pt x="1551" y="4487"/>
                      </a:lnTo>
                      <a:lnTo>
                        <a:pt x="1559" y="4537"/>
                      </a:lnTo>
                      <a:lnTo>
                        <a:pt x="1566" y="4589"/>
                      </a:lnTo>
                      <a:lnTo>
                        <a:pt x="1574" y="4640"/>
                      </a:lnTo>
                      <a:lnTo>
                        <a:pt x="1581" y="4692"/>
                      </a:lnTo>
                      <a:lnTo>
                        <a:pt x="1589" y="4743"/>
                      </a:lnTo>
                      <a:lnTo>
                        <a:pt x="1596" y="4795"/>
                      </a:lnTo>
                      <a:lnTo>
                        <a:pt x="1604" y="4847"/>
                      </a:lnTo>
                      <a:lnTo>
                        <a:pt x="1611" y="4898"/>
                      </a:lnTo>
                      <a:lnTo>
                        <a:pt x="1619" y="4950"/>
                      </a:lnTo>
                      <a:lnTo>
                        <a:pt x="1626" y="5002"/>
                      </a:lnTo>
                      <a:lnTo>
                        <a:pt x="1634" y="5053"/>
                      </a:lnTo>
                      <a:lnTo>
                        <a:pt x="1641" y="5105"/>
                      </a:lnTo>
                      <a:lnTo>
                        <a:pt x="1649" y="5157"/>
                      </a:lnTo>
                      <a:lnTo>
                        <a:pt x="1656" y="5208"/>
                      </a:lnTo>
                      <a:lnTo>
                        <a:pt x="1664" y="5260"/>
                      </a:lnTo>
                      <a:lnTo>
                        <a:pt x="1671" y="5312"/>
                      </a:lnTo>
                      <a:lnTo>
                        <a:pt x="1679" y="5364"/>
                      </a:lnTo>
                      <a:lnTo>
                        <a:pt x="1686" y="5415"/>
                      </a:lnTo>
                      <a:lnTo>
                        <a:pt x="1694" y="5467"/>
                      </a:lnTo>
                      <a:lnTo>
                        <a:pt x="1701" y="5519"/>
                      </a:lnTo>
                      <a:lnTo>
                        <a:pt x="1709" y="5570"/>
                      </a:lnTo>
                      <a:lnTo>
                        <a:pt x="1716" y="5622"/>
                      </a:lnTo>
                      <a:lnTo>
                        <a:pt x="1724" y="5673"/>
                      </a:lnTo>
                      <a:lnTo>
                        <a:pt x="1731" y="5725"/>
                      </a:lnTo>
                      <a:lnTo>
                        <a:pt x="1739" y="5776"/>
                      </a:lnTo>
                      <a:lnTo>
                        <a:pt x="1746" y="5828"/>
                      </a:lnTo>
                      <a:lnTo>
                        <a:pt x="1754" y="5879"/>
                      </a:lnTo>
                      <a:lnTo>
                        <a:pt x="1761" y="5930"/>
                      </a:lnTo>
                      <a:lnTo>
                        <a:pt x="1769" y="5982"/>
                      </a:lnTo>
                      <a:lnTo>
                        <a:pt x="1776" y="6032"/>
                      </a:lnTo>
                      <a:lnTo>
                        <a:pt x="1784" y="6083"/>
                      </a:lnTo>
                      <a:lnTo>
                        <a:pt x="1791" y="6134"/>
                      </a:lnTo>
                      <a:lnTo>
                        <a:pt x="1799" y="6185"/>
                      </a:lnTo>
                      <a:lnTo>
                        <a:pt x="1806" y="6236"/>
                      </a:lnTo>
                      <a:lnTo>
                        <a:pt x="1814" y="6286"/>
                      </a:lnTo>
                      <a:lnTo>
                        <a:pt x="1821" y="6337"/>
                      </a:lnTo>
                      <a:lnTo>
                        <a:pt x="1829" y="6387"/>
                      </a:lnTo>
                      <a:lnTo>
                        <a:pt x="1837" y="6438"/>
                      </a:lnTo>
                      <a:lnTo>
                        <a:pt x="1844" y="6488"/>
                      </a:lnTo>
                      <a:lnTo>
                        <a:pt x="1852" y="6538"/>
                      </a:lnTo>
                      <a:lnTo>
                        <a:pt x="1859" y="6588"/>
                      </a:lnTo>
                      <a:lnTo>
                        <a:pt x="1867" y="6638"/>
                      </a:lnTo>
                      <a:lnTo>
                        <a:pt x="1874" y="6687"/>
                      </a:lnTo>
                      <a:lnTo>
                        <a:pt x="1882" y="6737"/>
                      </a:lnTo>
                      <a:lnTo>
                        <a:pt x="1889" y="6786"/>
                      </a:lnTo>
                      <a:lnTo>
                        <a:pt x="1897" y="6836"/>
                      </a:lnTo>
                      <a:lnTo>
                        <a:pt x="1904" y="6885"/>
                      </a:lnTo>
                      <a:lnTo>
                        <a:pt x="1912" y="6933"/>
                      </a:lnTo>
                      <a:lnTo>
                        <a:pt x="1919" y="6982"/>
                      </a:lnTo>
                      <a:lnTo>
                        <a:pt x="1927" y="7031"/>
                      </a:lnTo>
                      <a:lnTo>
                        <a:pt x="1934" y="7079"/>
                      </a:lnTo>
                      <a:lnTo>
                        <a:pt x="1942" y="7127"/>
                      </a:lnTo>
                      <a:lnTo>
                        <a:pt x="1949" y="7175"/>
                      </a:lnTo>
                      <a:lnTo>
                        <a:pt x="1957" y="7222"/>
                      </a:lnTo>
                      <a:lnTo>
                        <a:pt x="1964" y="7271"/>
                      </a:lnTo>
                      <a:lnTo>
                        <a:pt x="1972" y="7317"/>
                      </a:lnTo>
                      <a:lnTo>
                        <a:pt x="1979" y="7365"/>
                      </a:lnTo>
                      <a:lnTo>
                        <a:pt x="1987" y="7411"/>
                      </a:lnTo>
                      <a:lnTo>
                        <a:pt x="1994" y="7458"/>
                      </a:lnTo>
                      <a:lnTo>
                        <a:pt x="2002" y="7505"/>
                      </a:lnTo>
                      <a:lnTo>
                        <a:pt x="2009" y="7551"/>
                      </a:lnTo>
                      <a:lnTo>
                        <a:pt x="2017" y="7597"/>
                      </a:lnTo>
                      <a:lnTo>
                        <a:pt x="2024" y="7643"/>
                      </a:lnTo>
                      <a:lnTo>
                        <a:pt x="2032" y="7688"/>
                      </a:lnTo>
                      <a:lnTo>
                        <a:pt x="2039" y="7734"/>
                      </a:lnTo>
                      <a:lnTo>
                        <a:pt x="2047" y="7779"/>
                      </a:lnTo>
                      <a:lnTo>
                        <a:pt x="2054" y="7823"/>
                      </a:lnTo>
                      <a:lnTo>
                        <a:pt x="2062" y="7868"/>
                      </a:lnTo>
                      <a:lnTo>
                        <a:pt x="2069" y="7912"/>
                      </a:lnTo>
                      <a:lnTo>
                        <a:pt x="2077" y="7956"/>
                      </a:lnTo>
                      <a:lnTo>
                        <a:pt x="2084" y="8000"/>
                      </a:lnTo>
                      <a:lnTo>
                        <a:pt x="2092" y="8043"/>
                      </a:lnTo>
                      <a:lnTo>
                        <a:pt x="2099" y="8086"/>
                      </a:lnTo>
                      <a:lnTo>
                        <a:pt x="2107" y="8129"/>
                      </a:lnTo>
                      <a:lnTo>
                        <a:pt x="2114" y="8172"/>
                      </a:lnTo>
                      <a:lnTo>
                        <a:pt x="2122" y="8214"/>
                      </a:lnTo>
                      <a:lnTo>
                        <a:pt x="2129" y="8256"/>
                      </a:lnTo>
                      <a:lnTo>
                        <a:pt x="2137" y="8298"/>
                      </a:lnTo>
                      <a:lnTo>
                        <a:pt x="2144" y="8338"/>
                      </a:lnTo>
                      <a:lnTo>
                        <a:pt x="2152" y="8379"/>
                      </a:lnTo>
                      <a:lnTo>
                        <a:pt x="2159" y="8420"/>
                      </a:lnTo>
                      <a:lnTo>
                        <a:pt x="2167" y="8460"/>
                      </a:lnTo>
                      <a:lnTo>
                        <a:pt x="2175" y="8501"/>
                      </a:lnTo>
                      <a:lnTo>
                        <a:pt x="2182" y="8541"/>
                      </a:lnTo>
                      <a:lnTo>
                        <a:pt x="2190" y="8579"/>
                      </a:lnTo>
                      <a:lnTo>
                        <a:pt x="2197" y="8619"/>
                      </a:lnTo>
                      <a:lnTo>
                        <a:pt x="2205" y="8657"/>
                      </a:lnTo>
                      <a:lnTo>
                        <a:pt x="2212" y="8696"/>
                      </a:lnTo>
                      <a:lnTo>
                        <a:pt x="2220" y="8734"/>
                      </a:lnTo>
                      <a:lnTo>
                        <a:pt x="2227" y="8772"/>
                      </a:lnTo>
                      <a:lnTo>
                        <a:pt x="2235" y="8808"/>
                      </a:lnTo>
                      <a:lnTo>
                        <a:pt x="2242" y="8845"/>
                      </a:lnTo>
                      <a:lnTo>
                        <a:pt x="2250" y="8882"/>
                      </a:lnTo>
                      <a:lnTo>
                        <a:pt x="2257" y="8918"/>
                      </a:lnTo>
                      <a:lnTo>
                        <a:pt x="2264" y="8954"/>
                      </a:lnTo>
                      <a:lnTo>
                        <a:pt x="2272" y="8990"/>
                      </a:lnTo>
                      <a:lnTo>
                        <a:pt x="2279" y="9024"/>
                      </a:lnTo>
                      <a:lnTo>
                        <a:pt x="2287" y="9059"/>
                      </a:lnTo>
                      <a:lnTo>
                        <a:pt x="2294" y="9094"/>
                      </a:lnTo>
                      <a:lnTo>
                        <a:pt x="2302" y="9128"/>
                      </a:lnTo>
                      <a:lnTo>
                        <a:pt x="2309" y="9161"/>
                      </a:lnTo>
                      <a:lnTo>
                        <a:pt x="2317" y="9194"/>
                      </a:lnTo>
                      <a:lnTo>
                        <a:pt x="2324" y="9227"/>
                      </a:lnTo>
                      <a:lnTo>
                        <a:pt x="2332" y="9259"/>
                      </a:lnTo>
                      <a:lnTo>
                        <a:pt x="2339" y="9291"/>
                      </a:lnTo>
                      <a:lnTo>
                        <a:pt x="2347" y="9322"/>
                      </a:lnTo>
                      <a:lnTo>
                        <a:pt x="2354" y="9353"/>
                      </a:lnTo>
                      <a:lnTo>
                        <a:pt x="2362" y="9384"/>
                      </a:lnTo>
                      <a:lnTo>
                        <a:pt x="2369" y="9414"/>
                      </a:lnTo>
                      <a:lnTo>
                        <a:pt x="2377" y="9444"/>
                      </a:lnTo>
                      <a:lnTo>
                        <a:pt x="2384" y="9473"/>
                      </a:lnTo>
                      <a:lnTo>
                        <a:pt x="2391" y="9502"/>
                      </a:lnTo>
                      <a:lnTo>
                        <a:pt x="2399" y="9531"/>
                      </a:lnTo>
                      <a:lnTo>
                        <a:pt x="2406" y="9559"/>
                      </a:lnTo>
                      <a:lnTo>
                        <a:pt x="2414" y="9587"/>
                      </a:lnTo>
                      <a:lnTo>
                        <a:pt x="2421" y="9613"/>
                      </a:lnTo>
                      <a:lnTo>
                        <a:pt x="2429" y="9640"/>
                      </a:lnTo>
                      <a:lnTo>
                        <a:pt x="2436" y="9666"/>
                      </a:lnTo>
                      <a:lnTo>
                        <a:pt x="2444" y="9692"/>
                      </a:lnTo>
                      <a:lnTo>
                        <a:pt x="2451" y="9717"/>
                      </a:lnTo>
                      <a:lnTo>
                        <a:pt x="2459" y="9743"/>
                      </a:lnTo>
                      <a:lnTo>
                        <a:pt x="2466" y="9767"/>
                      </a:lnTo>
                      <a:lnTo>
                        <a:pt x="2473" y="9791"/>
                      </a:lnTo>
                      <a:lnTo>
                        <a:pt x="2481" y="9815"/>
                      </a:lnTo>
                      <a:lnTo>
                        <a:pt x="2488" y="9837"/>
                      </a:lnTo>
                      <a:lnTo>
                        <a:pt x="2496" y="9860"/>
                      </a:lnTo>
                      <a:lnTo>
                        <a:pt x="2503" y="9881"/>
                      </a:lnTo>
                      <a:lnTo>
                        <a:pt x="2511" y="9903"/>
                      </a:lnTo>
                      <a:lnTo>
                        <a:pt x="2518" y="9925"/>
                      </a:lnTo>
                      <a:lnTo>
                        <a:pt x="2526" y="9945"/>
                      </a:lnTo>
                      <a:lnTo>
                        <a:pt x="2533" y="9965"/>
                      </a:lnTo>
                      <a:lnTo>
                        <a:pt x="2540" y="9985"/>
                      </a:lnTo>
                      <a:lnTo>
                        <a:pt x="2548" y="10004"/>
                      </a:lnTo>
                      <a:lnTo>
                        <a:pt x="2555" y="10023"/>
                      </a:lnTo>
                      <a:lnTo>
                        <a:pt x="2562" y="10041"/>
                      </a:lnTo>
                      <a:lnTo>
                        <a:pt x="2570" y="10059"/>
                      </a:lnTo>
                      <a:lnTo>
                        <a:pt x="2577" y="10076"/>
                      </a:lnTo>
                      <a:lnTo>
                        <a:pt x="2584" y="10093"/>
                      </a:lnTo>
                      <a:lnTo>
                        <a:pt x="2592" y="10109"/>
                      </a:lnTo>
                      <a:lnTo>
                        <a:pt x="2599" y="10124"/>
                      </a:lnTo>
                      <a:lnTo>
                        <a:pt x="2606" y="10140"/>
                      </a:lnTo>
                      <a:lnTo>
                        <a:pt x="2613" y="10154"/>
                      </a:lnTo>
                      <a:lnTo>
                        <a:pt x="2621" y="10168"/>
                      </a:lnTo>
                      <a:lnTo>
                        <a:pt x="2628" y="10182"/>
                      </a:lnTo>
                      <a:lnTo>
                        <a:pt x="2635" y="10195"/>
                      </a:lnTo>
                      <a:lnTo>
                        <a:pt x="2642" y="10207"/>
                      </a:lnTo>
                      <a:lnTo>
                        <a:pt x="2649" y="10219"/>
                      </a:lnTo>
                      <a:lnTo>
                        <a:pt x="2657" y="10231"/>
                      </a:lnTo>
                      <a:lnTo>
                        <a:pt x="2663" y="10241"/>
                      </a:lnTo>
                      <a:lnTo>
                        <a:pt x="2670" y="10251"/>
                      </a:lnTo>
                      <a:lnTo>
                        <a:pt x="2678" y="10262"/>
                      </a:lnTo>
                      <a:lnTo>
                        <a:pt x="2684" y="10271"/>
                      </a:lnTo>
                      <a:lnTo>
                        <a:pt x="2691" y="10279"/>
                      </a:lnTo>
                      <a:lnTo>
                        <a:pt x="2697" y="10287"/>
                      </a:lnTo>
                      <a:lnTo>
                        <a:pt x="2704" y="10295"/>
                      </a:lnTo>
                      <a:lnTo>
                        <a:pt x="2711" y="10303"/>
                      </a:lnTo>
                      <a:lnTo>
                        <a:pt x="2717" y="10309"/>
                      </a:lnTo>
                      <a:lnTo>
                        <a:pt x="2723" y="10314"/>
                      </a:lnTo>
                      <a:lnTo>
                        <a:pt x="2729" y="10320"/>
                      </a:lnTo>
                      <a:lnTo>
                        <a:pt x="2735" y="10324"/>
                      </a:lnTo>
                      <a:lnTo>
                        <a:pt x="2741" y="10329"/>
                      </a:lnTo>
                      <a:lnTo>
                        <a:pt x="2747" y="10333"/>
                      </a:lnTo>
                      <a:lnTo>
                        <a:pt x="2753" y="10336"/>
                      </a:lnTo>
                      <a:lnTo>
                        <a:pt x="2758" y="10339"/>
                      </a:lnTo>
                      <a:lnTo>
                        <a:pt x="2763" y="10341"/>
                      </a:lnTo>
                      <a:lnTo>
                        <a:pt x="2768" y="10343"/>
                      </a:lnTo>
                      <a:lnTo>
                        <a:pt x="2773" y="10344"/>
                      </a:lnTo>
                      <a:lnTo>
                        <a:pt x="2778" y="10346"/>
                      </a:lnTo>
                      <a:lnTo>
                        <a:pt x="2779" y="10345"/>
                      </a:lnTo>
                      <a:lnTo>
                        <a:pt x="2787" y="10346"/>
                      </a:lnTo>
                      <a:lnTo>
                        <a:pt x="2791" y="10347"/>
                      </a:lnTo>
                      <a:lnTo>
                        <a:pt x="2793" y="10346"/>
                      </a:lnTo>
                      <a:lnTo>
                        <a:pt x="2800" y="10346"/>
                      </a:lnTo>
                      <a:lnTo>
                        <a:pt x="2805" y="10345"/>
                      </a:lnTo>
                      <a:lnTo>
                        <a:pt x="2806" y="10344"/>
                      </a:lnTo>
                      <a:lnTo>
                        <a:pt x="2814" y="10342"/>
                      </a:lnTo>
                      <a:lnTo>
                        <a:pt x="2816" y="10341"/>
                      </a:lnTo>
                      <a:lnTo>
                        <a:pt x="2823" y="10338"/>
                      </a:lnTo>
                      <a:lnTo>
                        <a:pt x="2826" y="10336"/>
                      </a:lnTo>
                      <a:lnTo>
                        <a:pt x="2833" y="10332"/>
                      </a:lnTo>
                      <a:lnTo>
                        <a:pt x="2837" y="10330"/>
                      </a:lnTo>
                      <a:lnTo>
                        <a:pt x="2843" y="10325"/>
                      </a:lnTo>
                      <a:lnTo>
                        <a:pt x="2850" y="10320"/>
                      </a:lnTo>
                      <a:lnTo>
                        <a:pt x="2855" y="10316"/>
                      </a:lnTo>
                      <a:lnTo>
                        <a:pt x="2861" y="10310"/>
                      </a:lnTo>
                      <a:lnTo>
                        <a:pt x="2868" y="10303"/>
                      </a:lnTo>
                      <a:lnTo>
                        <a:pt x="2873" y="10297"/>
                      </a:lnTo>
                      <a:lnTo>
                        <a:pt x="2880" y="10290"/>
                      </a:lnTo>
                      <a:lnTo>
                        <a:pt x="2887" y="10282"/>
                      </a:lnTo>
                      <a:lnTo>
                        <a:pt x="2893" y="10273"/>
                      </a:lnTo>
                      <a:lnTo>
                        <a:pt x="2901" y="10264"/>
                      </a:lnTo>
                      <a:lnTo>
                        <a:pt x="2907" y="10255"/>
                      </a:lnTo>
                      <a:lnTo>
                        <a:pt x="2914" y="10245"/>
                      </a:lnTo>
                      <a:lnTo>
                        <a:pt x="2921" y="10234"/>
                      </a:lnTo>
                      <a:lnTo>
                        <a:pt x="2928" y="10223"/>
                      </a:lnTo>
                      <a:lnTo>
                        <a:pt x="2935" y="10211"/>
                      </a:lnTo>
                      <a:lnTo>
                        <a:pt x="2942" y="10199"/>
                      </a:lnTo>
                      <a:lnTo>
                        <a:pt x="2949" y="10186"/>
                      </a:lnTo>
                      <a:lnTo>
                        <a:pt x="2956" y="10173"/>
                      </a:lnTo>
                      <a:lnTo>
                        <a:pt x="2964" y="10159"/>
                      </a:lnTo>
                      <a:lnTo>
                        <a:pt x="2971" y="10145"/>
                      </a:lnTo>
                      <a:lnTo>
                        <a:pt x="2978" y="10130"/>
                      </a:lnTo>
                      <a:lnTo>
                        <a:pt x="2985" y="10115"/>
                      </a:lnTo>
                      <a:lnTo>
                        <a:pt x="2992" y="10099"/>
                      </a:lnTo>
                      <a:lnTo>
                        <a:pt x="3000" y="10082"/>
                      </a:lnTo>
                      <a:lnTo>
                        <a:pt x="3007" y="10065"/>
                      </a:lnTo>
                      <a:lnTo>
                        <a:pt x="3014" y="10048"/>
                      </a:lnTo>
                      <a:lnTo>
                        <a:pt x="3021" y="10030"/>
                      </a:lnTo>
                      <a:lnTo>
                        <a:pt x="3029" y="10011"/>
                      </a:lnTo>
                      <a:lnTo>
                        <a:pt x="3036" y="9992"/>
                      </a:lnTo>
                      <a:lnTo>
                        <a:pt x="3044" y="9973"/>
                      </a:lnTo>
                      <a:lnTo>
                        <a:pt x="3051" y="9953"/>
                      </a:lnTo>
                      <a:lnTo>
                        <a:pt x="3058" y="9932"/>
                      </a:lnTo>
                      <a:lnTo>
                        <a:pt x="3066" y="9912"/>
                      </a:lnTo>
                      <a:lnTo>
                        <a:pt x="3073" y="9890"/>
                      </a:lnTo>
                      <a:lnTo>
                        <a:pt x="3081" y="9868"/>
                      </a:lnTo>
                      <a:lnTo>
                        <a:pt x="3089" y="9845"/>
                      </a:lnTo>
                      <a:lnTo>
                        <a:pt x="3096" y="9823"/>
                      </a:lnTo>
                      <a:lnTo>
                        <a:pt x="3103" y="9800"/>
                      </a:lnTo>
                      <a:lnTo>
                        <a:pt x="3111" y="9776"/>
                      </a:lnTo>
                      <a:lnTo>
                        <a:pt x="3118" y="9752"/>
                      </a:lnTo>
                      <a:lnTo>
                        <a:pt x="3125" y="9727"/>
                      </a:lnTo>
                      <a:lnTo>
                        <a:pt x="3133" y="9702"/>
                      </a:lnTo>
                      <a:lnTo>
                        <a:pt x="3140" y="9676"/>
                      </a:lnTo>
                      <a:lnTo>
                        <a:pt x="3148" y="9650"/>
                      </a:lnTo>
                      <a:lnTo>
                        <a:pt x="3155" y="9624"/>
                      </a:lnTo>
                      <a:lnTo>
                        <a:pt x="3163" y="9597"/>
                      </a:lnTo>
                      <a:lnTo>
                        <a:pt x="3170" y="9569"/>
                      </a:lnTo>
                      <a:lnTo>
                        <a:pt x="3178" y="9542"/>
                      </a:lnTo>
                      <a:lnTo>
                        <a:pt x="3185" y="9513"/>
                      </a:lnTo>
                      <a:lnTo>
                        <a:pt x="3192" y="9484"/>
                      </a:lnTo>
                      <a:lnTo>
                        <a:pt x="3200" y="9455"/>
                      </a:lnTo>
                      <a:lnTo>
                        <a:pt x="3207" y="9426"/>
                      </a:lnTo>
                      <a:lnTo>
                        <a:pt x="3215" y="9396"/>
                      </a:lnTo>
                      <a:lnTo>
                        <a:pt x="3222" y="9365"/>
                      </a:lnTo>
                      <a:lnTo>
                        <a:pt x="3230" y="9334"/>
                      </a:lnTo>
                      <a:lnTo>
                        <a:pt x="3237" y="9303"/>
                      </a:lnTo>
                      <a:lnTo>
                        <a:pt x="3245" y="9271"/>
                      </a:lnTo>
                      <a:lnTo>
                        <a:pt x="3252" y="9239"/>
                      </a:lnTo>
                      <a:lnTo>
                        <a:pt x="3260" y="9207"/>
                      </a:lnTo>
                      <a:lnTo>
                        <a:pt x="3267" y="9174"/>
                      </a:lnTo>
                      <a:lnTo>
                        <a:pt x="3275" y="9140"/>
                      </a:lnTo>
                      <a:lnTo>
                        <a:pt x="3282" y="9107"/>
                      </a:lnTo>
                      <a:lnTo>
                        <a:pt x="3290" y="9073"/>
                      </a:lnTo>
                      <a:lnTo>
                        <a:pt x="3297" y="9038"/>
                      </a:lnTo>
                      <a:lnTo>
                        <a:pt x="3305" y="9003"/>
                      </a:lnTo>
                      <a:lnTo>
                        <a:pt x="3312" y="8968"/>
                      </a:lnTo>
                      <a:lnTo>
                        <a:pt x="3319" y="8932"/>
                      </a:lnTo>
                      <a:lnTo>
                        <a:pt x="3327" y="8896"/>
                      </a:lnTo>
                      <a:lnTo>
                        <a:pt x="3334" y="8860"/>
                      </a:lnTo>
                      <a:lnTo>
                        <a:pt x="3342" y="8823"/>
                      </a:lnTo>
                      <a:lnTo>
                        <a:pt x="3349" y="8786"/>
                      </a:lnTo>
                      <a:lnTo>
                        <a:pt x="3357" y="8749"/>
                      </a:lnTo>
                      <a:lnTo>
                        <a:pt x="3364" y="8711"/>
                      </a:lnTo>
                      <a:lnTo>
                        <a:pt x="3372" y="8672"/>
                      </a:lnTo>
                      <a:lnTo>
                        <a:pt x="3379" y="8634"/>
                      </a:lnTo>
                      <a:lnTo>
                        <a:pt x="3387" y="8595"/>
                      </a:lnTo>
                      <a:lnTo>
                        <a:pt x="3394" y="8556"/>
                      </a:lnTo>
                      <a:lnTo>
                        <a:pt x="3402" y="8516"/>
                      </a:lnTo>
                      <a:lnTo>
                        <a:pt x="3409" y="8476"/>
                      </a:lnTo>
                      <a:lnTo>
                        <a:pt x="3417" y="8436"/>
                      </a:lnTo>
                      <a:lnTo>
                        <a:pt x="3425" y="8395"/>
                      </a:lnTo>
                      <a:lnTo>
                        <a:pt x="3432" y="8354"/>
                      </a:lnTo>
                      <a:lnTo>
                        <a:pt x="3440" y="8313"/>
                      </a:lnTo>
                      <a:lnTo>
                        <a:pt x="3447" y="8272"/>
                      </a:lnTo>
                      <a:lnTo>
                        <a:pt x="3455" y="8230"/>
                      </a:lnTo>
                      <a:lnTo>
                        <a:pt x="3462" y="8188"/>
                      </a:lnTo>
                      <a:lnTo>
                        <a:pt x="3470" y="8146"/>
                      </a:lnTo>
                      <a:lnTo>
                        <a:pt x="3477" y="8103"/>
                      </a:lnTo>
                      <a:lnTo>
                        <a:pt x="3485" y="8060"/>
                      </a:lnTo>
                      <a:lnTo>
                        <a:pt x="3492" y="8016"/>
                      </a:lnTo>
                      <a:lnTo>
                        <a:pt x="3500" y="7973"/>
                      </a:lnTo>
                      <a:lnTo>
                        <a:pt x="3507" y="7929"/>
                      </a:lnTo>
                      <a:lnTo>
                        <a:pt x="3515" y="7885"/>
                      </a:lnTo>
                      <a:lnTo>
                        <a:pt x="3522" y="7840"/>
                      </a:lnTo>
                      <a:lnTo>
                        <a:pt x="3530" y="7796"/>
                      </a:lnTo>
                      <a:lnTo>
                        <a:pt x="3537" y="7751"/>
                      </a:lnTo>
                      <a:lnTo>
                        <a:pt x="3545" y="7706"/>
                      </a:lnTo>
                      <a:lnTo>
                        <a:pt x="3552" y="7661"/>
                      </a:lnTo>
                      <a:lnTo>
                        <a:pt x="3560" y="7615"/>
                      </a:lnTo>
                      <a:lnTo>
                        <a:pt x="3567" y="7569"/>
                      </a:lnTo>
                      <a:lnTo>
                        <a:pt x="3575" y="7523"/>
                      </a:lnTo>
                      <a:lnTo>
                        <a:pt x="3582" y="7476"/>
                      </a:lnTo>
                      <a:lnTo>
                        <a:pt x="3590" y="7430"/>
                      </a:lnTo>
                      <a:lnTo>
                        <a:pt x="3597" y="7383"/>
                      </a:lnTo>
                      <a:lnTo>
                        <a:pt x="3605" y="7336"/>
                      </a:lnTo>
                      <a:lnTo>
                        <a:pt x="3612" y="7288"/>
                      </a:lnTo>
                      <a:lnTo>
                        <a:pt x="3620" y="7241"/>
                      </a:lnTo>
                      <a:lnTo>
                        <a:pt x="3627" y="7193"/>
                      </a:lnTo>
                      <a:lnTo>
                        <a:pt x="3635" y="7146"/>
                      </a:lnTo>
                      <a:lnTo>
                        <a:pt x="3642" y="7098"/>
                      </a:lnTo>
                      <a:lnTo>
                        <a:pt x="3650" y="7050"/>
                      </a:lnTo>
                      <a:lnTo>
                        <a:pt x="3657" y="7001"/>
                      </a:lnTo>
                      <a:lnTo>
                        <a:pt x="3665" y="6952"/>
                      </a:lnTo>
                      <a:lnTo>
                        <a:pt x="3672" y="6904"/>
                      </a:lnTo>
                      <a:lnTo>
                        <a:pt x="3680" y="6855"/>
                      </a:lnTo>
                      <a:lnTo>
                        <a:pt x="3687" y="6805"/>
                      </a:lnTo>
                      <a:lnTo>
                        <a:pt x="3695" y="6756"/>
                      </a:lnTo>
                      <a:lnTo>
                        <a:pt x="3702" y="6707"/>
                      </a:lnTo>
                      <a:lnTo>
                        <a:pt x="3710" y="6657"/>
                      </a:lnTo>
                      <a:lnTo>
                        <a:pt x="3717" y="6607"/>
                      </a:lnTo>
                      <a:lnTo>
                        <a:pt x="3724" y="6557"/>
                      </a:lnTo>
                      <a:lnTo>
                        <a:pt x="3732" y="6507"/>
                      </a:lnTo>
                      <a:lnTo>
                        <a:pt x="3739" y="6457"/>
                      </a:lnTo>
                      <a:lnTo>
                        <a:pt x="3747" y="6407"/>
                      </a:lnTo>
                      <a:lnTo>
                        <a:pt x="3754" y="6357"/>
                      </a:lnTo>
                      <a:lnTo>
                        <a:pt x="3763" y="6306"/>
                      </a:lnTo>
                      <a:lnTo>
                        <a:pt x="3770" y="6255"/>
                      </a:lnTo>
                      <a:lnTo>
                        <a:pt x="3777" y="6205"/>
                      </a:lnTo>
                      <a:lnTo>
                        <a:pt x="3785" y="6154"/>
                      </a:lnTo>
                      <a:lnTo>
                        <a:pt x="3792" y="6103"/>
                      </a:lnTo>
                      <a:lnTo>
                        <a:pt x="3800" y="6052"/>
                      </a:lnTo>
                      <a:lnTo>
                        <a:pt x="3807" y="6001"/>
                      </a:lnTo>
                      <a:lnTo>
                        <a:pt x="3815" y="5950"/>
                      </a:lnTo>
                      <a:lnTo>
                        <a:pt x="3822" y="5899"/>
                      </a:lnTo>
                      <a:lnTo>
                        <a:pt x="3830" y="5848"/>
                      </a:lnTo>
                      <a:lnTo>
                        <a:pt x="3837" y="5796"/>
                      </a:lnTo>
                      <a:lnTo>
                        <a:pt x="3845" y="5745"/>
                      </a:lnTo>
                      <a:lnTo>
                        <a:pt x="3852" y="5693"/>
                      </a:lnTo>
                      <a:lnTo>
                        <a:pt x="3860" y="5642"/>
                      </a:lnTo>
                      <a:lnTo>
                        <a:pt x="3867" y="5590"/>
                      </a:lnTo>
                      <a:lnTo>
                        <a:pt x="3875" y="5539"/>
                      </a:lnTo>
                      <a:lnTo>
                        <a:pt x="3882" y="5487"/>
                      </a:lnTo>
                      <a:lnTo>
                        <a:pt x="3890" y="5435"/>
                      </a:lnTo>
                      <a:lnTo>
                        <a:pt x="3897" y="5384"/>
                      </a:lnTo>
                      <a:lnTo>
                        <a:pt x="3905" y="5332"/>
                      </a:lnTo>
                      <a:lnTo>
                        <a:pt x="3912" y="5280"/>
                      </a:lnTo>
                      <a:lnTo>
                        <a:pt x="3920" y="5229"/>
                      </a:lnTo>
                      <a:lnTo>
                        <a:pt x="3927" y="5177"/>
                      </a:lnTo>
                      <a:cubicBezTo>
                        <a:pt x="3931" y="5150"/>
                        <a:pt x="3956" y="5132"/>
                        <a:pt x="3982" y="5136"/>
                      </a:cubicBezTo>
                      <a:cubicBezTo>
                        <a:pt x="4008" y="5140"/>
                        <a:pt x="4026" y="5164"/>
                        <a:pt x="4022" y="5190"/>
                      </a:cubicBezTo>
                      <a:lnTo>
                        <a:pt x="4015" y="5242"/>
                      </a:lnTo>
                      <a:lnTo>
                        <a:pt x="4007" y="5294"/>
                      </a:lnTo>
                      <a:lnTo>
                        <a:pt x="4000" y="5345"/>
                      </a:lnTo>
                      <a:lnTo>
                        <a:pt x="3992" y="5397"/>
                      </a:lnTo>
                      <a:lnTo>
                        <a:pt x="3985" y="5449"/>
                      </a:lnTo>
                      <a:lnTo>
                        <a:pt x="3977" y="5501"/>
                      </a:lnTo>
                      <a:lnTo>
                        <a:pt x="3970" y="5552"/>
                      </a:lnTo>
                      <a:lnTo>
                        <a:pt x="3962" y="5604"/>
                      </a:lnTo>
                      <a:lnTo>
                        <a:pt x="3955" y="5655"/>
                      </a:lnTo>
                      <a:lnTo>
                        <a:pt x="3947" y="5707"/>
                      </a:lnTo>
                      <a:lnTo>
                        <a:pt x="3940" y="5758"/>
                      </a:lnTo>
                      <a:lnTo>
                        <a:pt x="3932" y="5810"/>
                      </a:lnTo>
                      <a:lnTo>
                        <a:pt x="3925" y="5861"/>
                      </a:lnTo>
                      <a:lnTo>
                        <a:pt x="3917" y="5913"/>
                      </a:lnTo>
                      <a:lnTo>
                        <a:pt x="3910" y="5964"/>
                      </a:lnTo>
                      <a:lnTo>
                        <a:pt x="3902" y="6015"/>
                      </a:lnTo>
                      <a:lnTo>
                        <a:pt x="3895" y="6066"/>
                      </a:lnTo>
                      <a:lnTo>
                        <a:pt x="3887" y="6118"/>
                      </a:lnTo>
                      <a:lnTo>
                        <a:pt x="3880" y="6168"/>
                      </a:lnTo>
                      <a:lnTo>
                        <a:pt x="3872" y="6219"/>
                      </a:lnTo>
                      <a:lnTo>
                        <a:pt x="3865" y="6269"/>
                      </a:lnTo>
                      <a:lnTo>
                        <a:pt x="3857" y="6321"/>
                      </a:lnTo>
                      <a:lnTo>
                        <a:pt x="3849" y="6371"/>
                      </a:lnTo>
                      <a:lnTo>
                        <a:pt x="3842" y="6422"/>
                      </a:lnTo>
                      <a:lnTo>
                        <a:pt x="3834" y="6472"/>
                      </a:lnTo>
                      <a:lnTo>
                        <a:pt x="3827" y="6522"/>
                      </a:lnTo>
                      <a:lnTo>
                        <a:pt x="3819" y="6572"/>
                      </a:lnTo>
                      <a:lnTo>
                        <a:pt x="3812" y="6622"/>
                      </a:lnTo>
                      <a:lnTo>
                        <a:pt x="3804" y="6672"/>
                      </a:lnTo>
                      <a:lnTo>
                        <a:pt x="3797" y="6721"/>
                      </a:lnTo>
                      <a:lnTo>
                        <a:pt x="3789" y="6771"/>
                      </a:lnTo>
                      <a:lnTo>
                        <a:pt x="3782" y="6820"/>
                      </a:lnTo>
                      <a:lnTo>
                        <a:pt x="3774" y="6869"/>
                      </a:lnTo>
                      <a:lnTo>
                        <a:pt x="3767" y="6918"/>
                      </a:lnTo>
                      <a:lnTo>
                        <a:pt x="3759" y="6967"/>
                      </a:lnTo>
                      <a:lnTo>
                        <a:pt x="3752" y="7016"/>
                      </a:lnTo>
                      <a:lnTo>
                        <a:pt x="3744" y="7064"/>
                      </a:lnTo>
                      <a:lnTo>
                        <a:pt x="3737" y="7112"/>
                      </a:lnTo>
                      <a:lnTo>
                        <a:pt x="3729" y="7160"/>
                      </a:lnTo>
                      <a:lnTo>
                        <a:pt x="3722" y="7208"/>
                      </a:lnTo>
                      <a:lnTo>
                        <a:pt x="3714" y="7256"/>
                      </a:lnTo>
                      <a:lnTo>
                        <a:pt x="3707" y="7303"/>
                      </a:lnTo>
                      <a:lnTo>
                        <a:pt x="3699" y="7351"/>
                      </a:lnTo>
                      <a:lnTo>
                        <a:pt x="3692" y="7398"/>
                      </a:lnTo>
                      <a:lnTo>
                        <a:pt x="3684" y="7445"/>
                      </a:lnTo>
                      <a:lnTo>
                        <a:pt x="3677" y="7492"/>
                      </a:lnTo>
                      <a:lnTo>
                        <a:pt x="3669" y="7538"/>
                      </a:lnTo>
                      <a:lnTo>
                        <a:pt x="3662" y="7584"/>
                      </a:lnTo>
                      <a:lnTo>
                        <a:pt x="3654" y="7630"/>
                      </a:lnTo>
                      <a:lnTo>
                        <a:pt x="3647" y="7676"/>
                      </a:lnTo>
                      <a:lnTo>
                        <a:pt x="3639" y="7721"/>
                      </a:lnTo>
                      <a:lnTo>
                        <a:pt x="3632" y="7767"/>
                      </a:lnTo>
                      <a:lnTo>
                        <a:pt x="3624" y="7812"/>
                      </a:lnTo>
                      <a:lnTo>
                        <a:pt x="3617" y="7856"/>
                      </a:lnTo>
                      <a:lnTo>
                        <a:pt x="3609" y="7901"/>
                      </a:lnTo>
                      <a:lnTo>
                        <a:pt x="3602" y="7945"/>
                      </a:lnTo>
                      <a:lnTo>
                        <a:pt x="3594" y="7989"/>
                      </a:lnTo>
                      <a:lnTo>
                        <a:pt x="3587" y="8033"/>
                      </a:lnTo>
                      <a:lnTo>
                        <a:pt x="3579" y="8076"/>
                      </a:lnTo>
                      <a:lnTo>
                        <a:pt x="3572" y="8119"/>
                      </a:lnTo>
                      <a:lnTo>
                        <a:pt x="3564" y="8162"/>
                      </a:lnTo>
                      <a:lnTo>
                        <a:pt x="3557" y="8205"/>
                      </a:lnTo>
                      <a:lnTo>
                        <a:pt x="3549" y="8247"/>
                      </a:lnTo>
                      <a:lnTo>
                        <a:pt x="3542" y="8289"/>
                      </a:lnTo>
                      <a:lnTo>
                        <a:pt x="3534" y="8331"/>
                      </a:lnTo>
                      <a:lnTo>
                        <a:pt x="3527" y="8372"/>
                      </a:lnTo>
                      <a:lnTo>
                        <a:pt x="3519" y="8413"/>
                      </a:lnTo>
                      <a:lnTo>
                        <a:pt x="3511" y="8453"/>
                      </a:lnTo>
                      <a:lnTo>
                        <a:pt x="3504" y="8494"/>
                      </a:lnTo>
                      <a:lnTo>
                        <a:pt x="3496" y="8534"/>
                      </a:lnTo>
                      <a:lnTo>
                        <a:pt x="3489" y="8573"/>
                      </a:lnTo>
                      <a:lnTo>
                        <a:pt x="3481" y="8613"/>
                      </a:lnTo>
                      <a:lnTo>
                        <a:pt x="3474" y="8652"/>
                      </a:lnTo>
                      <a:lnTo>
                        <a:pt x="3466" y="8691"/>
                      </a:lnTo>
                      <a:lnTo>
                        <a:pt x="3459" y="8729"/>
                      </a:lnTo>
                      <a:lnTo>
                        <a:pt x="3451" y="8767"/>
                      </a:lnTo>
                      <a:lnTo>
                        <a:pt x="3444" y="8805"/>
                      </a:lnTo>
                      <a:lnTo>
                        <a:pt x="3436" y="8842"/>
                      </a:lnTo>
                      <a:lnTo>
                        <a:pt x="3428" y="8879"/>
                      </a:lnTo>
                      <a:lnTo>
                        <a:pt x="3421" y="8916"/>
                      </a:lnTo>
                      <a:lnTo>
                        <a:pt x="3413" y="8952"/>
                      </a:lnTo>
                      <a:lnTo>
                        <a:pt x="3406" y="8988"/>
                      </a:lnTo>
                      <a:lnTo>
                        <a:pt x="3398" y="9023"/>
                      </a:lnTo>
                      <a:lnTo>
                        <a:pt x="3391" y="9058"/>
                      </a:lnTo>
                      <a:lnTo>
                        <a:pt x="3383" y="9093"/>
                      </a:lnTo>
                      <a:lnTo>
                        <a:pt x="3376" y="9127"/>
                      </a:lnTo>
                      <a:lnTo>
                        <a:pt x="3368" y="9161"/>
                      </a:lnTo>
                      <a:lnTo>
                        <a:pt x="3361" y="9195"/>
                      </a:lnTo>
                      <a:lnTo>
                        <a:pt x="3353" y="9228"/>
                      </a:lnTo>
                      <a:lnTo>
                        <a:pt x="3346" y="9261"/>
                      </a:lnTo>
                      <a:lnTo>
                        <a:pt x="3338" y="9294"/>
                      </a:lnTo>
                      <a:lnTo>
                        <a:pt x="3331" y="9325"/>
                      </a:lnTo>
                      <a:lnTo>
                        <a:pt x="3323" y="9357"/>
                      </a:lnTo>
                      <a:lnTo>
                        <a:pt x="3316" y="9388"/>
                      </a:lnTo>
                      <a:lnTo>
                        <a:pt x="3308" y="9418"/>
                      </a:lnTo>
                      <a:lnTo>
                        <a:pt x="3300" y="9449"/>
                      </a:lnTo>
                      <a:lnTo>
                        <a:pt x="3293" y="9479"/>
                      </a:lnTo>
                      <a:lnTo>
                        <a:pt x="3285" y="9508"/>
                      </a:lnTo>
                      <a:lnTo>
                        <a:pt x="3278" y="9538"/>
                      </a:lnTo>
                      <a:lnTo>
                        <a:pt x="3270" y="9566"/>
                      </a:lnTo>
                      <a:lnTo>
                        <a:pt x="3263" y="9595"/>
                      </a:lnTo>
                      <a:lnTo>
                        <a:pt x="3255" y="9622"/>
                      </a:lnTo>
                      <a:lnTo>
                        <a:pt x="3248" y="9649"/>
                      </a:lnTo>
                      <a:lnTo>
                        <a:pt x="3240" y="9677"/>
                      </a:lnTo>
                      <a:lnTo>
                        <a:pt x="3233" y="9703"/>
                      </a:lnTo>
                      <a:lnTo>
                        <a:pt x="3225" y="9729"/>
                      </a:lnTo>
                      <a:lnTo>
                        <a:pt x="3217" y="9755"/>
                      </a:lnTo>
                      <a:lnTo>
                        <a:pt x="3210" y="9780"/>
                      </a:lnTo>
                      <a:lnTo>
                        <a:pt x="3202" y="9805"/>
                      </a:lnTo>
                      <a:lnTo>
                        <a:pt x="3195" y="9829"/>
                      </a:lnTo>
                      <a:lnTo>
                        <a:pt x="3187" y="9853"/>
                      </a:lnTo>
                      <a:lnTo>
                        <a:pt x="3179" y="9877"/>
                      </a:lnTo>
                      <a:lnTo>
                        <a:pt x="3171" y="9899"/>
                      </a:lnTo>
                      <a:lnTo>
                        <a:pt x="3164" y="9922"/>
                      </a:lnTo>
                      <a:lnTo>
                        <a:pt x="3156" y="9943"/>
                      </a:lnTo>
                      <a:lnTo>
                        <a:pt x="3149" y="9965"/>
                      </a:lnTo>
                      <a:lnTo>
                        <a:pt x="3141" y="9986"/>
                      </a:lnTo>
                      <a:lnTo>
                        <a:pt x="3133" y="10007"/>
                      </a:lnTo>
                      <a:lnTo>
                        <a:pt x="3126" y="10027"/>
                      </a:lnTo>
                      <a:lnTo>
                        <a:pt x="3118" y="10047"/>
                      </a:lnTo>
                      <a:lnTo>
                        <a:pt x="3110" y="10066"/>
                      </a:lnTo>
                      <a:lnTo>
                        <a:pt x="3103" y="10085"/>
                      </a:lnTo>
                      <a:lnTo>
                        <a:pt x="3095" y="10103"/>
                      </a:lnTo>
                      <a:lnTo>
                        <a:pt x="3087" y="10121"/>
                      </a:lnTo>
                      <a:lnTo>
                        <a:pt x="3080" y="10138"/>
                      </a:lnTo>
                      <a:lnTo>
                        <a:pt x="3072" y="10155"/>
                      </a:lnTo>
                      <a:lnTo>
                        <a:pt x="3064" y="10172"/>
                      </a:lnTo>
                      <a:lnTo>
                        <a:pt x="3056" y="10188"/>
                      </a:lnTo>
                      <a:lnTo>
                        <a:pt x="3048" y="10204"/>
                      </a:lnTo>
                      <a:lnTo>
                        <a:pt x="3041" y="10218"/>
                      </a:lnTo>
                      <a:lnTo>
                        <a:pt x="3033" y="10233"/>
                      </a:lnTo>
                      <a:lnTo>
                        <a:pt x="3025" y="10247"/>
                      </a:lnTo>
                      <a:lnTo>
                        <a:pt x="3017" y="10261"/>
                      </a:lnTo>
                      <a:lnTo>
                        <a:pt x="3009" y="10274"/>
                      </a:lnTo>
                      <a:lnTo>
                        <a:pt x="3001" y="10287"/>
                      </a:lnTo>
                      <a:lnTo>
                        <a:pt x="2993" y="10299"/>
                      </a:lnTo>
                      <a:lnTo>
                        <a:pt x="2985" y="10311"/>
                      </a:lnTo>
                      <a:lnTo>
                        <a:pt x="2976" y="10323"/>
                      </a:lnTo>
                      <a:lnTo>
                        <a:pt x="2969" y="10333"/>
                      </a:lnTo>
                      <a:lnTo>
                        <a:pt x="2960" y="10343"/>
                      </a:lnTo>
                      <a:lnTo>
                        <a:pt x="2952" y="10353"/>
                      </a:lnTo>
                      <a:lnTo>
                        <a:pt x="2943" y="10363"/>
                      </a:lnTo>
                      <a:lnTo>
                        <a:pt x="2934" y="10373"/>
                      </a:lnTo>
                      <a:lnTo>
                        <a:pt x="2926" y="10380"/>
                      </a:lnTo>
                      <a:lnTo>
                        <a:pt x="2917" y="10388"/>
                      </a:lnTo>
                      <a:lnTo>
                        <a:pt x="2907" y="10397"/>
                      </a:lnTo>
                      <a:lnTo>
                        <a:pt x="2899" y="10403"/>
                      </a:lnTo>
                      <a:lnTo>
                        <a:pt x="2890" y="10409"/>
                      </a:lnTo>
                      <a:lnTo>
                        <a:pt x="2879" y="10417"/>
                      </a:lnTo>
                      <a:lnTo>
                        <a:pt x="2871" y="10421"/>
                      </a:lnTo>
                      <a:lnTo>
                        <a:pt x="2859" y="10427"/>
                      </a:lnTo>
                      <a:lnTo>
                        <a:pt x="2851" y="10430"/>
                      </a:lnTo>
                      <a:lnTo>
                        <a:pt x="2838" y="10435"/>
                      </a:lnTo>
                      <a:lnTo>
                        <a:pt x="2831" y="10437"/>
                      </a:lnTo>
                      <a:lnTo>
                        <a:pt x="2817" y="10440"/>
                      </a:lnTo>
                      <a:lnTo>
                        <a:pt x="2807" y="10441"/>
                      </a:lnTo>
                      <a:lnTo>
                        <a:pt x="2799" y="10442"/>
                      </a:lnTo>
                      <a:lnTo>
                        <a:pt x="2785" y="10442"/>
                      </a:lnTo>
                      <a:lnTo>
                        <a:pt x="2774" y="10442"/>
                      </a:lnTo>
                      <a:lnTo>
                        <a:pt x="2767" y="10441"/>
                      </a:lnTo>
                      <a:lnTo>
                        <a:pt x="2753" y="10438"/>
                      </a:lnTo>
                      <a:lnTo>
                        <a:pt x="2743" y="10436"/>
                      </a:lnTo>
                      <a:lnTo>
                        <a:pt x="2733" y="10432"/>
                      </a:lnTo>
                      <a:lnTo>
                        <a:pt x="2723" y="10428"/>
                      </a:lnTo>
                      <a:lnTo>
                        <a:pt x="2713" y="10423"/>
                      </a:lnTo>
                      <a:lnTo>
                        <a:pt x="2703" y="10418"/>
                      </a:lnTo>
                      <a:lnTo>
                        <a:pt x="2694" y="10412"/>
                      </a:lnTo>
                      <a:lnTo>
                        <a:pt x="2685" y="10406"/>
                      </a:lnTo>
                      <a:lnTo>
                        <a:pt x="2675" y="10399"/>
                      </a:lnTo>
                      <a:lnTo>
                        <a:pt x="2667" y="10392"/>
                      </a:lnTo>
                      <a:lnTo>
                        <a:pt x="2658" y="10385"/>
                      </a:lnTo>
                      <a:lnTo>
                        <a:pt x="2649" y="10376"/>
                      </a:lnTo>
                      <a:lnTo>
                        <a:pt x="2639" y="10367"/>
                      </a:lnTo>
                      <a:lnTo>
                        <a:pt x="2632" y="10358"/>
                      </a:lnTo>
                      <a:lnTo>
                        <a:pt x="2624" y="10349"/>
                      </a:lnTo>
                      <a:lnTo>
                        <a:pt x="2615" y="10339"/>
                      </a:lnTo>
                      <a:lnTo>
                        <a:pt x="2607" y="10328"/>
                      </a:lnTo>
                      <a:lnTo>
                        <a:pt x="2598" y="10317"/>
                      </a:lnTo>
                      <a:lnTo>
                        <a:pt x="2591" y="10306"/>
                      </a:lnTo>
                      <a:lnTo>
                        <a:pt x="2583" y="10294"/>
                      </a:lnTo>
                      <a:lnTo>
                        <a:pt x="2574" y="10281"/>
                      </a:lnTo>
                      <a:lnTo>
                        <a:pt x="2567" y="10268"/>
                      </a:lnTo>
                      <a:lnTo>
                        <a:pt x="2559" y="10255"/>
                      </a:lnTo>
                      <a:lnTo>
                        <a:pt x="2551" y="10241"/>
                      </a:lnTo>
                      <a:lnTo>
                        <a:pt x="2543" y="10227"/>
                      </a:lnTo>
                      <a:lnTo>
                        <a:pt x="2535" y="10212"/>
                      </a:lnTo>
                      <a:lnTo>
                        <a:pt x="2528" y="10197"/>
                      </a:lnTo>
                      <a:lnTo>
                        <a:pt x="2520" y="10181"/>
                      </a:lnTo>
                      <a:lnTo>
                        <a:pt x="2512" y="10165"/>
                      </a:lnTo>
                      <a:lnTo>
                        <a:pt x="2504" y="10148"/>
                      </a:lnTo>
                      <a:lnTo>
                        <a:pt x="2497" y="10131"/>
                      </a:lnTo>
                      <a:lnTo>
                        <a:pt x="2489" y="10114"/>
                      </a:lnTo>
                      <a:lnTo>
                        <a:pt x="2481" y="10096"/>
                      </a:lnTo>
                      <a:lnTo>
                        <a:pt x="2473" y="10077"/>
                      </a:lnTo>
                      <a:lnTo>
                        <a:pt x="2466" y="10058"/>
                      </a:lnTo>
                      <a:lnTo>
                        <a:pt x="2458" y="10039"/>
                      </a:lnTo>
                      <a:lnTo>
                        <a:pt x="2451" y="10019"/>
                      </a:lnTo>
                      <a:lnTo>
                        <a:pt x="2443" y="9998"/>
                      </a:lnTo>
                      <a:lnTo>
                        <a:pt x="2435" y="9978"/>
                      </a:lnTo>
                      <a:lnTo>
                        <a:pt x="2428" y="9956"/>
                      </a:lnTo>
                      <a:lnTo>
                        <a:pt x="2420" y="9935"/>
                      </a:lnTo>
                      <a:lnTo>
                        <a:pt x="2413" y="9914"/>
                      </a:lnTo>
                      <a:lnTo>
                        <a:pt x="2404" y="9890"/>
                      </a:lnTo>
                      <a:lnTo>
                        <a:pt x="2397" y="9867"/>
                      </a:lnTo>
                      <a:lnTo>
                        <a:pt x="2389" y="9843"/>
                      </a:lnTo>
                      <a:lnTo>
                        <a:pt x="2382" y="9819"/>
                      </a:lnTo>
                      <a:lnTo>
                        <a:pt x="2374" y="9795"/>
                      </a:lnTo>
                      <a:lnTo>
                        <a:pt x="2366" y="9770"/>
                      </a:lnTo>
                      <a:lnTo>
                        <a:pt x="2359" y="9745"/>
                      </a:lnTo>
                      <a:lnTo>
                        <a:pt x="2351" y="9719"/>
                      </a:lnTo>
                      <a:lnTo>
                        <a:pt x="2344" y="9693"/>
                      </a:lnTo>
                      <a:lnTo>
                        <a:pt x="2336" y="9666"/>
                      </a:lnTo>
                      <a:lnTo>
                        <a:pt x="2329" y="9639"/>
                      </a:lnTo>
                      <a:lnTo>
                        <a:pt x="2321" y="9611"/>
                      </a:lnTo>
                      <a:lnTo>
                        <a:pt x="2314" y="9583"/>
                      </a:lnTo>
                      <a:lnTo>
                        <a:pt x="2306" y="9555"/>
                      </a:lnTo>
                      <a:lnTo>
                        <a:pt x="2298" y="9526"/>
                      </a:lnTo>
                      <a:lnTo>
                        <a:pt x="2291" y="9497"/>
                      </a:lnTo>
                      <a:lnTo>
                        <a:pt x="2283" y="9467"/>
                      </a:lnTo>
                      <a:lnTo>
                        <a:pt x="2276" y="9437"/>
                      </a:lnTo>
                      <a:lnTo>
                        <a:pt x="2268" y="9407"/>
                      </a:lnTo>
                      <a:lnTo>
                        <a:pt x="2261" y="9376"/>
                      </a:lnTo>
                      <a:lnTo>
                        <a:pt x="2253" y="9345"/>
                      </a:lnTo>
                      <a:lnTo>
                        <a:pt x="2246" y="9313"/>
                      </a:lnTo>
                      <a:lnTo>
                        <a:pt x="2238" y="9281"/>
                      </a:lnTo>
                      <a:lnTo>
                        <a:pt x="2231" y="9248"/>
                      </a:lnTo>
                      <a:lnTo>
                        <a:pt x="2223" y="9215"/>
                      </a:lnTo>
                      <a:lnTo>
                        <a:pt x="2216" y="9182"/>
                      </a:lnTo>
                      <a:lnTo>
                        <a:pt x="2208" y="9148"/>
                      </a:lnTo>
                      <a:lnTo>
                        <a:pt x="2201" y="9114"/>
                      </a:lnTo>
                      <a:lnTo>
                        <a:pt x="2193" y="9080"/>
                      </a:lnTo>
                      <a:lnTo>
                        <a:pt x="2186" y="9045"/>
                      </a:lnTo>
                      <a:lnTo>
                        <a:pt x="2178" y="9009"/>
                      </a:lnTo>
                      <a:lnTo>
                        <a:pt x="2170" y="8974"/>
                      </a:lnTo>
                      <a:lnTo>
                        <a:pt x="2163" y="8938"/>
                      </a:lnTo>
                      <a:lnTo>
                        <a:pt x="2155" y="8902"/>
                      </a:lnTo>
                      <a:lnTo>
                        <a:pt x="2148" y="8865"/>
                      </a:lnTo>
                      <a:lnTo>
                        <a:pt x="2140" y="8828"/>
                      </a:lnTo>
                      <a:lnTo>
                        <a:pt x="2133" y="8790"/>
                      </a:lnTo>
                      <a:lnTo>
                        <a:pt x="2125" y="8752"/>
                      </a:lnTo>
                      <a:lnTo>
                        <a:pt x="2118" y="8714"/>
                      </a:lnTo>
                      <a:lnTo>
                        <a:pt x="2110" y="8676"/>
                      </a:lnTo>
                      <a:lnTo>
                        <a:pt x="2103" y="8637"/>
                      </a:lnTo>
                      <a:lnTo>
                        <a:pt x="2095" y="8598"/>
                      </a:lnTo>
                      <a:lnTo>
                        <a:pt x="2088" y="8558"/>
                      </a:lnTo>
                      <a:lnTo>
                        <a:pt x="2080" y="8518"/>
                      </a:lnTo>
                      <a:lnTo>
                        <a:pt x="2073" y="8479"/>
                      </a:lnTo>
                      <a:lnTo>
                        <a:pt x="2065" y="8438"/>
                      </a:lnTo>
                      <a:lnTo>
                        <a:pt x="2057" y="8397"/>
                      </a:lnTo>
                      <a:lnTo>
                        <a:pt x="2050" y="8356"/>
                      </a:lnTo>
                      <a:lnTo>
                        <a:pt x="2042" y="8314"/>
                      </a:lnTo>
                      <a:lnTo>
                        <a:pt x="2035" y="8272"/>
                      </a:lnTo>
                      <a:lnTo>
                        <a:pt x="2027" y="8230"/>
                      </a:lnTo>
                      <a:lnTo>
                        <a:pt x="2020" y="8188"/>
                      </a:lnTo>
                      <a:lnTo>
                        <a:pt x="2012" y="8145"/>
                      </a:lnTo>
                      <a:lnTo>
                        <a:pt x="2005" y="8103"/>
                      </a:lnTo>
                      <a:lnTo>
                        <a:pt x="1997" y="8059"/>
                      </a:lnTo>
                      <a:lnTo>
                        <a:pt x="1990" y="8016"/>
                      </a:lnTo>
                      <a:lnTo>
                        <a:pt x="1982" y="7972"/>
                      </a:lnTo>
                      <a:lnTo>
                        <a:pt x="1975" y="7928"/>
                      </a:lnTo>
                      <a:lnTo>
                        <a:pt x="1967" y="7884"/>
                      </a:lnTo>
                      <a:lnTo>
                        <a:pt x="1960" y="7839"/>
                      </a:lnTo>
                      <a:lnTo>
                        <a:pt x="1952" y="7794"/>
                      </a:lnTo>
                      <a:lnTo>
                        <a:pt x="1945" y="7749"/>
                      </a:lnTo>
                      <a:lnTo>
                        <a:pt x="1937" y="7704"/>
                      </a:lnTo>
                      <a:lnTo>
                        <a:pt x="1930" y="7658"/>
                      </a:lnTo>
                      <a:lnTo>
                        <a:pt x="1922" y="7612"/>
                      </a:lnTo>
                      <a:lnTo>
                        <a:pt x="1915" y="7566"/>
                      </a:lnTo>
                      <a:lnTo>
                        <a:pt x="1907" y="7520"/>
                      </a:lnTo>
                      <a:lnTo>
                        <a:pt x="1900" y="7474"/>
                      </a:lnTo>
                      <a:lnTo>
                        <a:pt x="1892" y="7427"/>
                      </a:lnTo>
                      <a:lnTo>
                        <a:pt x="1885" y="7380"/>
                      </a:lnTo>
                      <a:lnTo>
                        <a:pt x="1877" y="7333"/>
                      </a:lnTo>
                      <a:lnTo>
                        <a:pt x="1870" y="7285"/>
                      </a:lnTo>
                      <a:lnTo>
                        <a:pt x="1862" y="7237"/>
                      </a:lnTo>
                      <a:lnTo>
                        <a:pt x="1855" y="7190"/>
                      </a:lnTo>
                      <a:lnTo>
                        <a:pt x="1847" y="7142"/>
                      </a:lnTo>
                      <a:lnTo>
                        <a:pt x="1840" y="7094"/>
                      </a:lnTo>
                      <a:lnTo>
                        <a:pt x="1832" y="7045"/>
                      </a:lnTo>
                      <a:lnTo>
                        <a:pt x="1825" y="6997"/>
                      </a:lnTo>
                      <a:lnTo>
                        <a:pt x="1817" y="6948"/>
                      </a:lnTo>
                      <a:lnTo>
                        <a:pt x="1810" y="6899"/>
                      </a:lnTo>
                      <a:lnTo>
                        <a:pt x="1802" y="6850"/>
                      </a:lnTo>
                      <a:lnTo>
                        <a:pt x="1795" y="6801"/>
                      </a:lnTo>
                      <a:lnTo>
                        <a:pt x="1787" y="6751"/>
                      </a:lnTo>
                      <a:lnTo>
                        <a:pt x="1780" y="6702"/>
                      </a:lnTo>
                      <a:lnTo>
                        <a:pt x="1772" y="6652"/>
                      </a:lnTo>
                      <a:lnTo>
                        <a:pt x="1765" y="6602"/>
                      </a:lnTo>
                      <a:lnTo>
                        <a:pt x="1757" y="6553"/>
                      </a:lnTo>
                      <a:lnTo>
                        <a:pt x="1749" y="6502"/>
                      </a:lnTo>
                      <a:lnTo>
                        <a:pt x="1742" y="6452"/>
                      </a:lnTo>
                      <a:lnTo>
                        <a:pt x="1735" y="6402"/>
                      </a:lnTo>
                      <a:lnTo>
                        <a:pt x="1726" y="6351"/>
                      </a:lnTo>
                      <a:lnTo>
                        <a:pt x="1719" y="6301"/>
                      </a:lnTo>
                      <a:lnTo>
                        <a:pt x="1711" y="6250"/>
                      </a:lnTo>
                      <a:lnTo>
                        <a:pt x="1704" y="6199"/>
                      </a:lnTo>
                      <a:lnTo>
                        <a:pt x="1696" y="6148"/>
                      </a:lnTo>
                      <a:lnTo>
                        <a:pt x="1689" y="6097"/>
                      </a:lnTo>
                      <a:lnTo>
                        <a:pt x="1681" y="6046"/>
                      </a:lnTo>
                      <a:lnTo>
                        <a:pt x="1674" y="5995"/>
                      </a:lnTo>
                      <a:lnTo>
                        <a:pt x="1666" y="5944"/>
                      </a:lnTo>
                      <a:lnTo>
                        <a:pt x="1659" y="5893"/>
                      </a:lnTo>
                      <a:lnTo>
                        <a:pt x="1651" y="5841"/>
                      </a:lnTo>
                      <a:lnTo>
                        <a:pt x="1644" y="5790"/>
                      </a:lnTo>
                      <a:lnTo>
                        <a:pt x="1636" y="5738"/>
                      </a:lnTo>
                      <a:lnTo>
                        <a:pt x="1629" y="5687"/>
                      </a:lnTo>
                      <a:lnTo>
                        <a:pt x="1621" y="5635"/>
                      </a:lnTo>
                      <a:lnTo>
                        <a:pt x="1614" y="5584"/>
                      </a:lnTo>
                      <a:lnTo>
                        <a:pt x="1606" y="5532"/>
                      </a:lnTo>
                      <a:lnTo>
                        <a:pt x="1599" y="5480"/>
                      </a:lnTo>
                      <a:lnTo>
                        <a:pt x="1591" y="5429"/>
                      </a:lnTo>
                      <a:lnTo>
                        <a:pt x="1584" y="5377"/>
                      </a:lnTo>
                      <a:lnTo>
                        <a:pt x="1576" y="5325"/>
                      </a:lnTo>
                      <a:lnTo>
                        <a:pt x="1569" y="5274"/>
                      </a:lnTo>
                      <a:lnTo>
                        <a:pt x="1561" y="5222"/>
                      </a:lnTo>
                      <a:lnTo>
                        <a:pt x="1554" y="5170"/>
                      </a:lnTo>
                      <a:lnTo>
                        <a:pt x="1546" y="5118"/>
                      </a:lnTo>
                      <a:lnTo>
                        <a:pt x="1539" y="5067"/>
                      </a:lnTo>
                      <a:lnTo>
                        <a:pt x="1531" y="5015"/>
                      </a:lnTo>
                      <a:lnTo>
                        <a:pt x="1524" y="4963"/>
                      </a:lnTo>
                      <a:lnTo>
                        <a:pt x="1516" y="4912"/>
                      </a:lnTo>
                      <a:lnTo>
                        <a:pt x="1509" y="4860"/>
                      </a:lnTo>
                      <a:lnTo>
                        <a:pt x="1501" y="4808"/>
                      </a:lnTo>
                      <a:lnTo>
                        <a:pt x="1494" y="4757"/>
                      </a:lnTo>
                      <a:lnTo>
                        <a:pt x="1486" y="4705"/>
                      </a:lnTo>
                      <a:lnTo>
                        <a:pt x="1479" y="4654"/>
                      </a:lnTo>
                      <a:lnTo>
                        <a:pt x="1471" y="4603"/>
                      </a:lnTo>
                      <a:lnTo>
                        <a:pt x="1464" y="4551"/>
                      </a:lnTo>
                      <a:lnTo>
                        <a:pt x="1456" y="4500"/>
                      </a:lnTo>
                      <a:lnTo>
                        <a:pt x="1449" y="4449"/>
                      </a:lnTo>
                      <a:lnTo>
                        <a:pt x="1441" y="4398"/>
                      </a:lnTo>
                      <a:lnTo>
                        <a:pt x="1434" y="4347"/>
                      </a:lnTo>
                      <a:lnTo>
                        <a:pt x="1426" y="4296"/>
                      </a:lnTo>
                      <a:lnTo>
                        <a:pt x="1419" y="4245"/>
                      </a:lnTo>
                      <a:lnTo>
                        <a:pt x="1411" y="4195"/>
                      </a:lnTo>
                      <a:lnTo>
                        <a:pt x="1404" y="4144"/>
                      </a:lnTo>
                      <a:lnTo>
                        <a:pt x="1397" y="4094"/>
                      </a:lnTo>
                      <a:lnTo>
                        <a:pt x="1388" y="4043"/>
                      </a:lnTo>
                      <a:lnTo>
                        <a:pt x="1381" y="3993"/>
                      </a:lnTo>
                      <a:lnTo>
                        <a:pt x="1373" y="3943"/>
                      </a:lnTo>
                      <a:lnTo>
                        <a:pt x="1366" y="3893"/>
                      </a:lnTo>
                      <a:lnTo>
                        <a:pt x="1358" y="3843"/>
                      </a:lnTo>
                      <a:lnTo>
                        <a:pt x="1351" y="3793"/>
                      </a:lnTo>
                      <a:lnTo>
                        <a:pt x="1344" y="3743"/>
                      </a:lnTo>
                      <a:lnTo>
                        <a:pt x="1336" y="3694"/>
                      </a:lnTo>
                      <a:lnTo>
                        <a:pt x="1329" y="3644"/>
                      </a:lnTo>
                      <a:lnTo>
                        <a:pt x="1321" y="3595"/>
                      </a:lnTo>
                      <a:lnTo>
                        <a:pt x="1314" y="3546"/>
                      </a:lnTo>
                      <a:lnTo>
                        <a:pt x="1306" y="3497"/>
                      </a:lnTo>
                      <a:lnTo>
                        <a:pt x="1299" y="3449"/>
                      </a:lnTo>
                      <a:lnTo>
                        <a:pt x="1291" y="3400"/>
                      </a:lnTo>
                      <a:lnTo>
                        <a:pt x="1284" y="3352"/>
                      </a:lnTo>
                      <a:lnTo>
                        <a:pt x="1276" y="3304"/>
                      </a:lnTo>
                      <a:lnTo>
                        <a:pt x="1269" y="3256"/>
                      </a:lnTo>
                      <a:lnTo>
                        <a:pt x="1261" y="3208"/>
                      </a:lnTo>
                      <a:lnTo>
                        <a:pt x="1254" y="3161"/>
                      </a:lnTo>
                      <a:lnTo>
                        <a:pt x="1246" y="3114"/>
                      </a:lnTo>
                      <a:lnTo>
                        <a:pt x="1239" y="3067"/>
                      </a:lnTo>
                      <a:lnTo>
                        <a:pt x="1231" y="3020"/>
                      </a:lnTo>
                      <a:lnTo>
                        <a:pt x="1224" y="2973"/>
                      </a:lnTo>
                      <a:lnTo>
                        <a:pt x="1216" y="2927"/>
                      </a:lnTo>
                      <a:lnTo>
                        <a:pt x="1209" y="2881"/>
                      </a:lnTo>
                      <a:lnTo>
                        <a:pt x="1201" y="2835"/>
                      </a:lnTo>
                      <a:lnTo>
                        <a:pt x="1194" y="2789"/>
                      </a:lnTo>
                      <a:lnTo>
                        <a:pt x="1186" y="2743"/>
                      </a:lnTo>
                      <a:lnTo>
                        <a:pt x="1179" y="2698"/>
                      </a:lnTo>
                      <a:lnTo>
                        <a:pt x="1171" y="2653"/>
                      </a:lnTo>
                      <a:lnTo>
                        <a:pt x="1164" y="2608"/>
                      </a:lnTo>
                      <a:lnTo>
                        <a:pt x="1156" y="2564"/>
                      </a:lnTo>
                      <a:lnTo>
                        <a:pt x="1149" y="2520"/>
                      </a:lnTo>
                      <a:lnTo>
                        <a:pt x="1141" y="2476"/>
                      </a:lnTo>
                      <a:lnTo>
                        <a:pt x="1134" y="2433"/>
                      </a:lnTo>
                      <a:lnTo>
                        <a:pt x="1126" y="2389"/>
                      </a:lnTo>
                      <a:lnTo>
                        <a:pt x="1119" y="2346"/>
                      </a:lnTo>
                      <a:lnTo>
                        <a:pt x="1111" y="2303"/>
                      </a:lnTo>
                      <a:lnTo>
                        <a:pt x="1104" y="2261"/>
                      </a:lnTo>
                      <a:lnTo>
                        <a:pt x="1096" y="2219"/>
                      </a:lnTo>
                      <a:lnTo>
                        <a:pt x="1089" y="2177"/>
                      </a:lnTo>
                      <a:lnTo>
                        <a:pt x="1081" y="2136"/>
                      </a:lnTo>
                      <a:lnTo>
                        <a:pt x="1074" y="2094"/>
                      </a:lnTo>
                      <a:lnTo>
                        <a:pt x="1066" y="2053"/>
                      </a:lnTo>
                      <a:lnTo>
                        <a:pt x="1059" y="2013"/>
                      </a:lnTo>
                      <a:lnTo>
                        <a:pt x="1051" y="1972"/>
                      </a:lnTo>
                      <a:lnTo>
                        <a:pt x="1043" y="1932"/>
                      </a:lnTo>
                      <a:lnTo>
                        <a:pt x="1036" y="1893"/>
                      </a:lnTo>
                      <a:lnTo>
                        <a:pt x="1028" y="1854"/>
                      </a:lnTo>
                      <a:lnTo>
                        <a:pt x="1021" y="1815"/>
                      </a:lnTo>
                      <a:lnTo>
                        <a:pt x="1013" y="1776"/>
                      </a:lnTo>
                      <a:lnTo>
                        <a:pt x="1006" y="1738"/>
                      </a:lnTo>
                      <a:lnTo>
                        <a:pt x="998" y="1700"/>
                      </a:lnTo>
                      <a:lnTo>
                        <a:pt x="991" y="1662"/>
                      </a:lnTo>
                      <a:lnTo>
                        <a:pt x="983" y="1625"/>
                      </a:lnTo>
                      <a:lnTo>
                        <a:pt x="976" y="1588"/>
                      </a:lnTo>
                      <a:lnTo>
                        <a:pt x="968" y="1552"/>
                      </a:lnTo>
                      <a:lnTo>
                        <a:pt x="961" y="1516"/>
                      </a:lnTo>
                      <a:lnTo>
                        <a:pt x="954" y="1480"/>
                      </a:lnTo>
                      <a:lnTo>
                        <a:pt x="946" y="1445"/>
                      </a:lnTo>
                      <a:lnTo>
                        <a:pt x="939" y="1410"/>
                      </a:lnTo>
                      <a:lnTo>
                        <a:pt x="931" y="1375"/>
                      </a:lnTo>
                      <a:lnTo>
                        <a:pt x="924" y="1341"/>
                      </a:lnTo>
                      <a:lnTo>
                        <a:pt x="916" y="1307"/>
                      </a:lnTo>
                      <a:lnTo>
                        <a:pt x="909" y="1274"/>
                      </a:lnTo>
                      <a:lnTo>
                        <a:pt x="901" y="1241"/>
                      </a:lnTo>
                      <a:lnTo>
                        <a:pt x="894" y="1208"/>
                      </a:lnTo>
                      <a:lnTo>
                        <a:pt x="886" y="1176"/>
                      </a:lnTo>
                      <a:lnTo>
                        <a:pt x="879" y="1144"/>
                      </a:lnTo>
                      <a:lnTo>
                        <a:pt x="871" y="1113"/>
                      </a:lnTo>
                      <a:lnTo>
                        <a:pt x="864" y="1082"/>
                      </a:lnTo>
                      <a:lnTo>
                        <a:pt x="856" y="1051"/>
                      </a:lnTo>
                      <a:lnTo>
                        <a:pt x="849" y="1021"/>
                      </a:lnTo>
                      <a:lnTo>
                        <a:pt x="841" y="991"/>
                      </a:lnTo>
                      <a:lnTo>
                        <a:pt x="834" y="962"/>
                      </a:lnTo>
                      <a:lnTo>
                        <a:pt x="827" y="934"/>
                      </a:lnTo>
                      <a:lnTo>
                        <a:pt x="819" y="905"/>
                      </a:lnTo>
                      <a:lnTo>
                        <a:pt x="812" y="877"/>
                      </a:lnTo>
                      <a:lnTo>
                        <a:pt x="804" y="850"/>
                      </a:lnTo>
                      <a:lnTo>
                        <a:pt x="797" y="823"/>
                      </a:lnTo>
                      <a:lnTo>
                        <a:pt x="789" y="796"/>
                      </a:lnTo>
                      <a:lnTo>
                        <a:pt x="782" y="770"/>
                      </a:lnTo>
                      <a:lnTo>
                        <a:pt x="774" y="744"/>
                      </a:lnTo>
                      <a:lnTo>
                        <a:pt x="767" y="719"/>
                      </a:lnTo>
                      <a:lnTo>
                        <a:pt x="760" y="694"/>
                      </a:lnTo>
                      <a:lnTo>
                        <a:pt x="752" y="670"/>
                      </a:lnTo>
                      <a:lnTo>
                        <a:pt x="745" y="646"/>
                      </a:lnTo>
                      <a:lnTo>
                        <a:pt x="737" y="623"/>
                      </a:lnTo>
                      <a:lnTo>
                        <a:pt x="730" y="600"/>
                      </a:lnTo>
                      <a:lnTo>
                        <a:pt x="723" y="578"/>
                      </a:lnTo>
                      <a:lnTo>
                        <a:pt x="715" y="555"/>
                      </a:lnTo>
                      <a:lnTo>
                        <a:pt x="707" y="534"/>
                      </a:lnTo>
                      <a:lnTo>
                        <a:pt x="700" y="513"/>
                      </a:lnTo>
                      <a:lnTo>
                        <a:pt x="692" y="492"/>
                      </a:lnTo>
                      <a:lnTo>
                        <a:pt x="685" y="472"/>
                      </a:lnTo>
                      <a:lnTo>
                        <a:pt x="678" y="453"/>
                      </a:lnTo>
                      <a:lnTo>
                        <a:pt x="670" y="434"/>
                      </a:lnTo>
                      <a:lnTo>
                        <a:pt x="663" y="415"/>
                      </a:lnTo>
                      <a:lnTo>
                        <a:pt x="656" y="397"/>
                      </a:lnTo>
                      <a:lnTo>
                        <a:pt x="648" y="380"/>
                      </a:lnTo>
                      <a:lnTo>
                        <a:pt x="641" y="363"/>
                      </a:lnTo>
                      <a:lnTo>
                        <a:pt x="634" y="346"/>
                      </a:lnTo>
                      <a:lnTo>
                        <a:pt x="627" y="330"/>
                      </a:lnTo>
                      <a:lnTo>
                        <a:pt x="619" y="315"/>
                      </a:lnTo>
                      <a:lnTo>
                        <a:pt x="612" y="299"/>
                      </a:lnTo>
                      <a:lnTo>
                        <a:pt x="605" y="285"/>
                      </a:lnTo>
                      <a:lnTo>
                        <a:pt x="598" y="271"/>
                      </a:lnTo>
                      <a:lnTo>
                        <a:pt x="591" y="258"/>
                      </a:lnTo>
                      <a:lnTo>
                        <a:pt x="583" y="245"/>
                      </a:lnTo>
                      <a:lnTo>
                        <a:pt x="576" y="233"/>
                      </a:lnTo>
                      <a:lnTo>
                        <a:pt x="569" y="221"/>
                      </a:lnTo>
                      <a:lnTo>
                        <a:pt x="562" y="210"/>
                      </a:lnTo>
                      <a:lnTo>
                        <a:pt x="555" y="199"/>
                      </a:lnTo>
                      <a:lnTo>
                        <a:pt x="548" y="189"/>
                      </a:lnTo>
                      <a:lnTo>
                        <a:pt x="542" y="179"/>
                      </a:lnTo>
                      <a:lnTo>
                        <a:pt x="535" y="170"/>
                      </a:lnTo>
                      <a:lnTo>
                        <a:pt x="528" y="162"/>
                      </a:lnTo>
                      <a:lnTo>
                        <a:pt x="521" y="154"/>
                      </a:lnTo>
                      <a:lnTo>
                        <a:pt x="515" y="146"/>
                      </a:lnTo>
                      <a:lnTo>
                        <a:pt x="509" y="139"/>
                      </a:lnTo>
                      <a:lnTo>
                        <a:pt x="502" y="133"/>
                      </a:lnTo>
                      <a:lnTo>
                        <a:pt x="496" y="127"/>
                      </a:lnTo>
                      <a:lnTo>
                        <a:pt x="492" y="123"/>
                      </a:lnTo>
                      <a:lnTo>
                        <a:pt x="484" y="118"/>
                      </a:lnTo>
                      <a:lnTo>
                        <a:pt x="478" y="113"/>
                      </a:lnTo>
                      <a:lnTo>
                        <a:pt x="473" y="110"/>
                      </a:lnTo>
                      <a:lnTo>
                        <a:pt x="470" y="107"/>
                      </a:lnTo>
                      <a:lnTo>
                        <a:pt x="462" y="104"/>
                      </a:lnTo>
                      <a:lnTo>
                        <a:pt x="457" y="102"/>
                      </a:lnTo>
                      <a:lnTo>
                        <a:pt x="455" y="100"/>
                      </a:lnTo>
                      <a:lnTo>
                        <a:pt x="448" y="98"/>
                      </a:lnTo>
                      <a:lnTo>
                        <a:pt x="443" y="97"/>
                      </a:lnTo>
                      <a:lnTo>
                        <a:pt x="442" y="96"/>
                      </a:lnTo>
                      <a:lnTo>
                        <a:pt x="434" y="96"/>
                      </a:lnTo>
                      <a:lnTo>
                        <a:pt x="433" y="95"/>
                      </a:lnTo>
                      <a:lnTo>
                        <a:pt x="428" y="96"/>
                      </a:lnTo>
                      <a:lnTo>
                        <a:pt x="421" y="97"/>
                      </a:lnTo>
                      <a:lnTo>
                        <a:pt x="419" y="96"/>
                      </a:lnTo>
                      <a:lnTo>
                        <a:pt x="415" y="98"/>
                      </a:lnTo>
                      <a:lnTo>
                        <a:pt x="407" y="100"/>
                      </a:lnTo>
                      <a:lnTo>
                        <a:pt x="405" y="100"/>
                      </a:lnTo>
                      <a:lnTo>
                        <a:pt x="400" y="103"/>
                      </a:lnTo>
                      <a:lnTo>
                        <a:pt x="394" y="106"/>
                      </a:lnTo>
                      <a:lnTo>
                        <a:pt x="389" y="109"/>
                      </a:lnTo>
                      <a:lnTo>
                        <a:pt x="381" y="114"/>
                      </a:lnTo>
                      <a:lnTo>
                        <a:pt x="377" y="116"/>
                      </a:lnTo>
                      <a:lnTo>
                        <a:pt x="371" y="121"/>
                      </a:lnTo>
                      <a:lnTo>
                        <a:pt x="365" y="127"/>
                      </a:lnTo>
                      <a:lnTo>
                        <a:pt x="358" y="132"/>
                      </a:lnTo>
                      <a:lnTo>
                        <a:pt x="352" y="139"/>
                      </a:lnTo>
                      <a:lnTo>
                        <a:pt x="345" y="146"/>
                      </a:lnTo>
                      <a:lnTo>
                        <a:pt x="339" y="153"/>
                      </a:lnTo>
                      <a:lnTo>
                        <a:pt x="332" y="161"/>
                      </a:lnTo>
                      <a:lnTo>
                        <a:pt x="325" y="170"/>
                      </a:lnTo>
                      <a:lnTo>
                        <a:pt x="319" y="178"/>
                      </a:lnTo>
                      <a:lnTo>
                        <a:pt x="312" y="189"/>
                      </a:lnTo>
                      <a:lnTo>
                        <a:pt x="305" y="199"/>
                      </a:lnTo>
                      <a:lnTo>
                        <a:pt x="298" y="210"/>
                      </a:lnTo>
                      <a:lnTo>
                        <a:pt x="291" y="221"/>
                      </a:lnTo>
                      <a:lnTo>
                        <a:pt x="284" y="233"/>
                      </a:lnTo>
                      <a:lnTo>
                        <a:pt x="276" y="245"/>
                      </a:lnTo>
                      <a:lnTo>
                        <a:pt x="269" y="258"/>
                      </a:lnTo>
                      <a:lnTo>
                        <a:pt x="262" y="271"/>
                      </a:lnTo>
                      <a:lnTo>
                        <a:pt x="255" y="286"/>
                      </a:lnTo>
                      <a:lnTo>
                        <a:pt x="248" y="300"/>
                      </a:lnTo>
                      <a:lnTo>
                        <a:pt x="240" y="315"/>
                      </a:lnTo>
                      <a:lnTo>
                        <a:pt x="233" y="331"/>
                      </a:lnTo>
                      <a:lnTo>
                        <a:pt x="226" y="347"/>
                      </a:lnTo>
                      <a:lnTo>
                        <a:pt x="219" y="363"/>
                      </a:lnTo>
                      <a:lnTo>
                        <a:pt x="211" y="380"/>
                      </a:lnTo>
                      <a:lnTo>
                        <a:pt x="204" y="398"/>
                      </a:lnTo>
                      <a:lnTo>
                        <a:pt x="197" y="416"/>
                      </a:lnTo>
                      <a:lnTo>
                        <a:pt x="189" y="435"/>
                      </a:lnTo>
                      <a:lnTo>
                        <a:pt x="182" y="454"/>
                      </a:lnTo>
                      <a:lnTo>
                        <a:pt x="174" y="474"/>
                      </a:lnTo>
                      <a:lnTo>
                        <a:pt x="167" y="493"/>
                      </a:lnTo>
                      <a:lnTo>
                        <a:pt x="160" y="514"/>
                      </a:lnTo>
                      <a:lnTo>
                        <a:pt x="152" y="535"/>
                      </a:lnTo>
                      <a:lnTo>
                        <a:pt x="145" y="557"/>
                      </a:lnTo>
                      <a:lnTo>
                        <a:pt x="137" y="579"/>
                      </a:lnTo>
                      <a:lnTo>
                        <a:pt x="130" y="601"/>
                      </a:lnTo>
                      <a:lnTo>
                        <a:pt x="122" y="624"/>
                      </a:lnTo>
                      <a:lnTo>
                        <a:pt x="115" y="647"/>
                      </a:lnTo>
                      <a:lnTo>
                        <a:pt x="107" y="672"/>
                      </a:lnTo>
                      <a:lnTo>
                        <a:pt x="100" y="696"/>
                      </a:lnTo>
                      <a:cubicBezTo>
                        <a:pt x="92" y="721"/>
                        <a:pt x="65" y="736"/>
                        <a:pt x="40" y="728"/>
                      </a:cubicBezTo>
                      <a:cubicBezTo>
                        <a:pt x="15" y="720"/>
                        <a:pt x="0" y="693"/>
                        <a:pt x="8" y="668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</p:grpSp>
        <p:grpSp>
          <p:nvGrpSpPr>
            <p:cNvPr id="130" name="Group 129"/>
            <p:cNvGrpSpPr/>
            <p:nvPr/>
          </p:nvGrpSpPr>
          <p:grpSpPr>
            <a:xfrm>
              <a:off x="837895" y="1390837"/>
              <a:ext cx="2399762" cy="2272989"/>
              <a:chOff x="3537769" y="1094672"/>
              <a:chExt cx="4662663" cy="4416349"/>
            </a:xfrm>
          </p:grpSpPr>
          <p:sp>
            <p:nvSpPr>
              <p:cNvPr id="131" name="Oval 130"/>
              <p:cNvSpPr/>
              <p:nvPr/>
            </p:nvSpPr>
            <p:spPr>
              <a:xfrm>
                <a:off x="3537769" y="1094672"/>
                <a:ext cx="4662663" cy="4416349"/>
              </a:xfrm>
              <a:prstGeom prst="ellipse">
                <a:avLst/>
              </a:prstGeom>
              <a:noFill/>
              <a:ln w="889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32" name="Group 131"/>
              <p:cNvGrpSpPr/>
              <p:nvPr/>
            </p:nvGrpSpPr>
            <p:grpSpPr>
              <a:xfrm rot="11451293">
                <a:off x="5631949" y="1465753"/>
                <a:ext cx="992585" cy="158534"/>
                <a:chOff x="8463867" y="3171746"/>
                <a:chExt cx="2195138" cy="350603"/>
              </a:xfrm>
            </p:grpSpPr>
            <p:sp>
              <p:nvSpPr>
                <p:cNvPr id="157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8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9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33" name="Group 132"/>
              <p:cNvGrpSpPr/>
              <p:nvPr/>
            </p:nvGrpSpPr>
            <p:grpSpPr>
              <a:xfrm rot="8115662">
                <a:off x="4006403" y="1954016"/>
                <a:ext cx="992585" cy="158534"/>
                <a:chOff x="8463867" y="3171746"/>
                <a:chExt cx="2195138" cy="350603"/>
              </a:xfrm>
            </p:grpSpPr>
            <p:sp>
              <p:nvSpPr>
                <p:cNvPr id="154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5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6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34" name="Group 133"/>
              <p:cNvGrpSpPr/>
              <p:nvPr/>
            </p:nvGrpSpPr>
            <p:grpSpPr>
              <a:xfrm rot="4454821">
                <a:off x="7011031" y="2385739"/>
                <a:ext cx="992585" cy="158534"/>
                <a:chOff x="8463867" y="3171746"/>
                <a:chExt cx="2195138" cy="350603"/>
              </a:xfrm>
            </p:grpSpPr>
            <p:sp>
              <p:nvSpPr>
                <p:cNvPr id="151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2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3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35" name="Group 134"/>
              <p:cNvGrpSpPr/>
              <p:nvPr/>
            </p:nvGrpSpPr>
            <p:grpSpPr>
              <a:xfrm rot="4454821">
                <a:off x="3566280" y="3494219"/>
                <a:ext cx="992585" cy="158534"/>
                <a:chOff x="8463867" y="3171746"/>
                <a:chExt cx="2195138" cy="350603"/>
              </a:xfrm>
            </p:grpSpPr>
            <p:sp>
              <p:nvSpPr>
                <p:cNvPr id="148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9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0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36" name="Group 135"/>
              <p:cNvGrpSpPr/>
              <p:nvPr/>
            </p:nvGrpSpPr>
            <p:grpSpPr>
              <a:xfrm rot="12163477">
                <a:off x="4472246" y="4708127"/>
                <a:ext cx="992585" cy="158534"/>
                <a:chOff x="8463867" y="3171746"/>
                <a:chExt cx="2195138" cy="350603"/>
              </a:xfrm>
            </p:grpSpPr>
            <p:sp>
              <p:nvSpPr>
                <p:cNvPr id="145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6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7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37" name="Group 136"/>
              <p:cNvGrpSpPr/>
              <p:nvPr/>
            </p:nvGrpSpPr>
            <p:grpSpPr>
              <a:xfrm rot="9826873">
                <a:off x="6098878" y="4834951"/>
                <a:ext cx="992585" cy="158534"/>
                <a:chOff x="8463867" y="3171746"/>
                <a:chExt cx="2195138" cy="350603"/>
              </a:xfrm>
            </p:grpSpPr>
            <p:sp>
              <p:nvSpPr>
                <p:cNvPr id="142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3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4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38" name="Group 137"/>
              <p:cNvGrpSpPr/>
              <p:nvPr/>
            </p:nvGrpSpPr>
            <p:grpSpPr>
              <a:xfrm rot="6609548">
                <a:off x="7089754" y="3844909"/>
                <a:ext cx="992585" cy="158534"/>
                <a:chOff x="8463867" y="3171746"/>
                <a:chExt cx="2195138" cy="350603"/>
              </a:xfrm>
            </p:grpSpPr>
            <p:sp>
              <p:nvSpPr>
                <p:cNvPr id="139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0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1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798431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" name="Group 100"/>
          <p:cNvGrpSpPr/>
          <p:nvPr/>
        </p:nvGrpSpPr>
        <p:grpSpPr>
          <a:xfrm>
            <a:off x="525345" y="1214629"/>
            <a:ext cx="9560712" cy="4792758"/>
            <a:chOff x="525345" y="1214629"/>
            <a:chExt cx="9560712" cy="4792758"/>
          </a:xfrm>
        </p:grpSpPr>
        <p:cxnSp>
          <p:nvCxnSpPr>
            <p:cNvPr id="102" name="Straight Arrow Connector 101"/>
            <p:cNvCxnSpPr/>
            <p:nvPr/>
          </p:nvCxnSpPr>
          <p:spPr>
            <a:xfrm flipV="1">
              <a:off x="9494772" y="2170545"/>
              <a:ext cx="0" cy="3187920"/>
            </a:xfrm>
            <a:prstGeom prst="straightConnector1">
              <a:avLst/>
            </a:prstGeom>
            <a:ln w="508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/>
            <p:cNvCxnSpPr/>
            <p:nvPr/>
          </p:nvCxnSpPr>
          <p:spPr>
            <a:xfrm>
              <a:off x="9282121" y="4348977"/>
              <a:ext cx="425302" cy="0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/>
            <p:cNvCxnSpPr/>
            <p:nvPr/>
          </p:nvCxnSpPr>
          <p:spPr>
            <a:xfrm>
              <a:off x="9282121" y="5351551"/>
              <a:ext cx="425302" cy="0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5" name="Picture 104"/>
            <p:cNvPicPr>
              <a:picLocks noChangeAspect="1"/>
            </p:cNvPicPr>
            <p:nvPr>
              <p:custDataLst>
                <p:tags r:id="rId3"/>
              </p:custDataLst>
            </p:nvPr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832920" y="5198198"/>
              <a:ext cx="190024" cy="306705"/>
            </a:xfrm>
            <a:prstGeom prst="rect">
              <a:avLst/>
            </a:prstGeom>
          </p:spPr>
        </p:pic>
        <p:cxnSp>
          <p:nvCxnSpPr>
            <p:cNvPr id="106" name="Straight Connector 105"/>
            <p:cNvCxnSpPr/>
            <p:nvPr/>
          </p:nvCxnSpPr>
          <p:spPr>
            <a:xfrm>
              <a:off x="9282121" y="3398571"/>
              <a:ext cx="425302" cy="0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7" name="Picture 106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07092" y="1214629"/>
              <a:ext cx="375359" cy="409203"/>
            </a:xfrm>
            <a:prstGeom prst="rect">
              <a:avLst/>
            </a:prstGeom>
          </p:spPr>
        </p:pic>
        <p:cxnSp>
          <p:nvCxnSpPr>
            <p:cNvPr id="108" name="Straight Connector 107"/>
            <p:cNvCxnSpPr/>
            <p:nvPr/>
          </p:nvCxnSpPr>
          <p:spPr>
            <a:xfrm>
              <a:off x="1490535" y="5315462"/>
              <a:ext cx="6413552" cy="30876"/>
            </a:xfrm>
            <a:prstGeom prst="line">
              <a:avLst/>
            </a:prstGeom>
            <a:ln w="444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9" name="Picture 108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06035" y="3224821"/>
              <a:ext cx="180022" cy="300037"/>
            </a:xfrm>
            <a:prstGeom prst="rect">
              <a:avLst/>
            </a:prstGeom>
          </p:spPr>
        </p:pic>
        <p:cxnSp>
          <p:nvCxnSpPr>
            <p:cNvPr id="110" name="Straight Connector 109"/>
            <p:cNvCxnSpPr/>
            <p:nvPr/>
          </p:nvCxnSpPr>
          <p:spPr>
            <a:xfrm>
              <a:off x="9282121" y="2455268"/>
              <a:ext cx="425302" cy="0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11" name="Picture 110"/>
            <p:cNvPicPr>
              <a:picLocks noChangeAspect="1"/>
            </p:cNvPicPr>
            <p:nvPr>
              <p:custDataLst>
                <p:tags r:id="rId6"/>
              </p:custDataLst>
            </p:nvPr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899367" y="2301915"/>
              <a:ext cx="186690" cy="306705"/>
            </a:xfrm>
            <a:prstGeom prst="rect">
              <a:avLst/>
            </a:prstGeom>
          </p:spPr>
        </p:pic>
        <p:pic>
          <p:nvPicPr>
            <p:cNvPr id="112" name="Picture 111"/>
            <p:cNvPicPr>
              <a:picLocks noChangeAspect="1"/>
            </p:cNvPicPr>
            <p:nvPr>
              <p:custDataLst>
                <p:tags r:id="rId7"/>
              </p:custDataLst>
            </p:nvPr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7932" y="4205761"/>
              <a:ext cx="150019" cy="300037"/>
            </a:xfrm>
            <a:prstGeom prst="rect">
              <a:avLst/>
            </a:prstGeom>
          </p:spPr>
        </p:pic>
        <p:cxnSp>
          <p:nvCxnSpPr>
            <p:cNvPr id="113" name="Straight Connector 112"/>
            <p:cNvCxnSpPr/>
            <p:nvPr/>
          </p:nvCxnSpPr>
          <p:spPr>
            <a:xfrm>
              <a:off x="7904087" y="5348944"/>
              <a:ext cx="1341513" cy="0"/>
            </a:xfrm>
            <a:prstGeom prst="line">
              <a:avLst/>
            </a:prstGeom>
            <a:ln w="44450">
              <a:solidFill>
                <a:schemeClr val="tx1"/>
              </a:solidFill>
              <a:prstDash val="sysDot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14" name="Picture 113"/>
            <p:cNvPicPr>
              <a:picLocks noChangeAspect="1"/>
            </p:cNvPicPr>
            <p:nvPr>
              <p:custDataLst>
                <p:tags r:id="rId8"/>
              </p:custDataLst>
            </p:nvPr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96413" y="5480807"/>
              <a:ext cx="396716" cy="203359"/>
            </a:xfrm>
            <a:prstGeom prst="rect">
              <a:avLst/>
            </a:prstGeom>
          </p:spPr>
        </p:pic>
        <p:pic>
          <p:nvPicPr>
            <p:cNvPr id="115" name="Picture 114"/>
            <p:cNvPicPr>
              <a:picLocks noChangeAspect="1"/>
            </p:cNvPicPr>
            <p:nvPr>
              <p:custDataLst>
                <p:tags r:id="rId9"/>
              </p:custDataLst>
            </p:nvPr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5345" y="5277046"/>
              <a:ext cx="833437" cy="266700"/>
            </a:xfrm>
            <a:prstGeom prst="rect">
              <a:avLst/>
            </a:prstGeom>
          </p:spPr>
        </p:pic>
        <p:cxnSp>
          <p:nvCxnSpPr>
            <p:cNvPr id="116" name="Straight Connector 115"/>
            <p:cNvCxnSpPr/>
            <p:nvPr/>
          </p:nvCxnSpPr>
          <p:spPr>
            <a:xfrm flipH="1">
              <a:off x="1484279" y="5163642"/>
              <a:ext cx="1039" cy="362065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17" name="Picture 116"/>
            <p:cNvPicPr>
              <a:picLocks noChangeAspect="1"/>
            </p:cNvPicPr>
            <p:nvPr>
              <p:custDataLst>
                <p:tags r:id="rId10"/>
              </p:custDataLst>
            </p:nvPr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75097" y="5703527"/>
              <a:ext cx="180022" cy="300037"/>
            </a:xfrm>
            <a:prstGeom prst="rect">
              <a:avLst/>
            </a:prstGeom>
          </p:spPr>
        </p:pic>
        <p:grpSp>
          <p:nvGrpSpPr>
            <p:cNvPr id="118" name="Group 117"/>
            <p:cNvGrpSpPr/>
            <p:nvPr/>
          </p:nvGrpSpPr>
          <p:grpSpPr>
            <a:xfrm>
              <a:off x="3255598" y="5166489"/>
              <a:ext cx="186690" cy="837075"/>
              <a:chOff x="2563157" y="5524023"/>
              <a:chExt cx="186690" cy="837075"/>
            </a:xfrm>
          </p:grpSpPr>
          <p:cxnSp>
            <p:nvCxnSpPr>
              <p:cNvPr id="126" name="Straight Connector 125"/>
              <p:cNvCxnSpPr/>
              <p:nvPr/>
            </p:nvCxnSpPr>
            <p:spPr>
              <a:xfrm flipH="1">
                <a:off x="2656502" y="5524023"/>
                <a:ext cx="1039" cy="362065"/>
              </a:xfrm>
              <a:prstGeom prst="line">
                <a:avLst/>
              </a:prstGeom>
              <a:ln w="254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127" name="Picture 126"/>
              <p:cNvPicPr>
                <a:picLocks noChangeAspect="1"/>
              </p:cNvPicPr>
              <p:nvPr>
                <p:custDataLst>
                  <p:tags r:id="rId13"/>
                </p:custDataLst>
              </p:nvPr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563157" y="6054393"/>
                <a:ext cx="186690" cy="306705"/>
              </a:xfrm>
              <a:prstGeom prst="rect">
                <a:avLst/>
              </a:prstGeom>
            </p:spPr>
          </p:pic>
        </p:grpSp>
        <p:grpSp>
          <p:nvGrpSpPr>
            <p:cNvPr id="119" name="Group 118"/>
            <p:cNvGrpSpPr/>
            <p:nvPr/>
          </p:nvGrpSpPr>
          <p:grpSpPr>
            <a:xfrm>
              <a:off x="5084134" y="5157584"/>
              <a:ext cx="200025" cy="849803"/>
              <a:chOff x="3654820" y="5517966"/>
              <a:chExt cx="200025" cy="849803"/>
            </a:xfrm>
          </p:grpSpPr>
          <p:cxnSp>
            <p:nvCxnSpPr>
              <p:cNvPr id="124" name="Straight Connector 123"/>
              <p:cNvCxnSpPr/>
              <p:nvPr/>
            </p:nvCxnSpPr>
            <p:spPr>
              <a:xfrm flipH="1">
                <a:off x="3754833" y="5517966"/>
                <a:ext cx="1039" cy="362065"/>
              </a:xfrm>
              <a:prstGeom prst="line">
                <a:avLst/>
              </a:prstGeom>
              <a:ln w="254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125" name="Picture 124"/>
              <p:cNvPicPr>
                <a:picLocks noChangeAspect="1"/>
              </p:cNvPicPr>
              <p:nvPr>
                <p:custDataLst>
                  <p:tags r:id="rId12"/>
                </p:custDataLst>
              </p:nvPr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654820" y="6061064"/>
                <a:ext cx="200025" cy="306705"/>
              </a:xfrm>
              <a:prstGeom prst="rect">
                <a:avLst/>
              </a:prstGeom>
            </p:spPr>
          </p:pic>
        </p:grpSp>
        <p:grpSp>
          <p:nvGrpSpPr>
            <p:cNvPr id="120" name="Group 119"/>
            <p:cNvGrpSpPr/>
            <p:nvPr/>
          </p:nvGrpSpPr>
          <p:grpSpPr>
            <a:xfrm>
              <a:off x="6988205" y="5166489"/>
              <a:ext cx="180022" cy="838381"/>
              <a:chOff x="4775656" y="5517965"/>
              <a:chExt cx="180022" cy="838381"/>
            </a:xfrm>
          </p:grpSpPr>
          <p:cxnSp>
            <p:nvCxnSpPr>
              <p:cNvPr id="122" name="Straight Connector 121"/>
              <p:cNvCxnSpPr/>
              <p:nvPr/>
            </p:nvCxnSpPr>
            <p:spPr>
              <a:xfrm flipH="1">
                <a:off x="4850042" y="5517965"/>
                <a:ext cx="1039" cy="362065"/>
              </a:xfrm>
              <a:prstGeom prst="line">
                <a:avLst/>
              </a:prstGeom>
              <a:ln w="254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123" name="Picture 122"/>
              <p:cNvPicPr>
                <a:picLocks noChangeAspect="1"/>
              </p:cNvPicPr>
              <p:nvPr>
                <p:custDataLst>
                  <p:tags r:id="rId11"/>
                </p:custDataLst>
              </p:nvPr>
            </p:nvPicPr>
            <p:blipFill>
              <a:blip r:embed="rId2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775656" y="6049641"/>
                <a:ext cx="180022" cy="306705"/>
              </a:xfrm>
              <a:prstGeom prst="rect">
                <a:avLst/>
              </a:prstGeom>
            </p:spPr>
          </p:pic>
        </p:grpSp>
        <p:cxnSp>
          <p:nvCxnSpPr>
            <p:cNvPr id="121" name="Straight Connector 120"/>
            <p:cNvCxnSpPr/>
            <p:nvPr/>
          </p:nvCxnSpPr>
          <p:spPr>
            <a:xfrm>
              <a:off x="9494772" y="1717216"/>
              <a:ext cx="0" cy="453329"/>
            </a:xfrm>
            <a:prstGeom prst="line">
              <a:avLst/>
            </a:prstGeom>
            <a:ln w="44450">
              <a:solidFill>
                <a:schemeClr val="tx1"/>
              </a:solidFill>
              <a:prstDash val="sysDot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Unitary higher spin </a:t>
            </a:r>
            <a:r>
              <a:rPr lang="en-US" dirty="0"/>
              <a:t>AdS</a:t>
            </a:r>
            <a:r>
              <a:rPr lang="en-US" baseline="-25000" dirty="0"/>
              <a:t>3</a:t>
            </a:r>
            <a:r>
              <a:rPr lang="en-US" dirty="0"/>
              <a:t>/CFT</a:t>
            </a:r>
            <a:r>
              <a:rPr lang="en-US" baseline="-25000" dirty="0"/>
              <a:t>2 </a:t>
            </a:r>
            <a:r>
              <a:rPr lang="en-US" dirty="0" smtClean="0"/>
              <a:t>at </a:t>
            </a:r>
            <a:r>
              <a:rPr lang="en-US" dirty="0"/>
              <a:t>large c</a:t>
            </a:r>
            <a:endParaRPr lang="en-GB" dirty="0"/>
          </a:p>
        </p:txBody>
      </p:sp>
      <p:sp>
        <p:nvSpPr>
          <p:cNvPr id="5" name="TextBox 4"/>
          <p:cNvSpPr txBox="1"/>
          <p:nvPr/>
        </p:nvSpPr>
        <p:spPr>
          <a:xfrm>
            <a:off x="3648364" y="6188364"/>
            <a:ext cx="39162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Kalinga" panose="020B0502040204020203" pitchFamily="34" charset="0"/>
                <a:cs typeface="Kalinga" panose="020B0502040204020203" pitchFamily="34" charset="0"/>
              </a:rPr>
              <a:t>e.g. W</a:t>
            </a:r>
            <a:r>
              <a:rPr lang="en-US" sz="2000" baseline="-25000" dirty="0" smtClean="0">
                <a:latin typeface="Kalinga" panose="020B0502040204020203" pitchFamily="34" charset="0"/>
                <a:cs typeface="Kalinga" panose="020B0502040204020203" pitchFamily="34" charset="0"/>
              </a:rPr>
              <a:t>N</a:t>
            </a:r>
            <a:r>
              <a:rPr lang="en-US" sz="2000" dirty="0" smtClean="0">
                <a:latin typeface="Kalinga" panose="020B0502040204020203" pitchFamily="34" charset="0"/>
                <a:cs typeface="Kalinga" panose="020B0502040204020203" pitchFamily="34" charset="0"/>
              </a:rPr>
              <a:t> CFT</a:t>
            </a:r>
            <a:endParaRPr lang="en-GB" sz="2000" dirty="0" smtClean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sp>
        <p:nvSpPr>
          <p:cNvPr id="3" name="Left Brace 2"/>
          <p:cNvSpPr/>
          <p:nvPr/>
        </p:nvSpPr>
        <p:spPr>
          <a:xfrm rot="10800000">
            <a:off x="10193833" y="4348977"/>
            <a:ext cx="230909" cy="966485"/>
          </a:xfrm>
          <a:prstGeom prst="leftBrace">
            <a:avLst/>
          </a:prstGeom>
          <a:ln w="25400">
            <a:solidFill>
              <a:srgbClr val="0070C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/>
              <p:cNvSpPr txBox="1"/>
              <p:nvPr/>
            </p:nvSpPr>
            <p:spPr>
              <a:xfrm>
                <a:off x="10621818" y="4401145"/>
                <a:ext cx="146858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000" dirty="0">
                    <a:latin typeface="Kalinga" panose="020B0502040204020203" pitchFamily="34" charset="0"/>
                    <a:cs typeface="Kalinga" panose="020B0502040204020203" pitchFamily="34" charset="0"/>
                  </a:rPr>
                  <a:t>W</a:t>
                </a:r>
                <a14:m>
                  <m:oMath xmlns:m="http://schemas.openxmlformats.org/officeDocument/2006/math">
                    <m:r>
                      <a:rPr lang="en-US" sz="2000" i="1" baseline="-25000" dirty="0">
                        <a:latin typeface="Cambria Math" panose="02040503050406030204" pitchFamily="18" charset="0"/>
                      </a:rPr>
                      <m:t>∞ </m:t>
                    </m:r>
                  </m:oMath>
                </a14:m>
                <a:r>
                  <a:rPr lang="en-US" sz="2000" dirty="0">
                    <a:latin typeface="Kalinga" panose="020B0502040204020203" pitchFamily="34" charset="0"/>
                    <a:cs typeface="Kalinga" panose="020B0502040204020203" pitchFamily="34" charset="0"/>
                  </a:rPr>
                  <a:t>[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2000" b="1" i="1">
                        <a:latin typeface="Cambria Math" panose="02040503050406030204" pitchFamily="18" charset="0"/>
                      </a:rPr>
                      <m:t>λ</m:t>
                    </m:r>
                  </m:oMath>
                </a14:m>
                <a:r>
                  <a:rPr lang="en-US" sz="2000" dirty="0" smtClean="0">
                    <a:latin typeface="Kalinga" panose="020B0502040204020203" pitchFamily="34" charset="0"/>
                    <a:cs typeface="Kalinga" panose="020B0502040204020203" pitchFamily="34" charset="0"/>
                  </a:rPr>
                  <a:t>] minimal models</a:t>
                </a:r>
                <a:endParaRPr lang="en-GB" sz="2000" dirty="0" smtClean="0">
                  <a:latin typeface="Kalinga" panose="020B0502040204020203" pitchFamily="34" charset="0"/>
                  <a:cs typeface="Kalinga" panose="020B0502040204020203" pitchFamily="34" charset="0"/>
                </a:endParaRPr>
              </a:p>
            </p:txBody>
          </p:sp>
        </mc:Choice>
        <mc:Fallback xmlns="">
          <p:sp>
            <p:nvSpPr>
              <p:cNvPr id="6" name="TextBox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621818" y="4401145"/>
                <a:ext cx="1468582" cy="1015663"/>
              </a:xfrm>
              <a:prstGeom prst="rect">
                <a:avLst/>
              </a:prstGeom>
              <a:blipFill rotWithShape="0">
                <a:blip r:embed="rId24"/>
                <a:stretch>
                  <a:fillRect t="-2395" b="-1018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Rectangle 9"/>
          <p:cNvSpPr/>
          <p:nvPr/>
        </p:nvSpPr>
        <p:spPr>
          <a:xfrm>
            <a:off x="1529671" y="4969164"/>
            <a:ext cx="7752450" cy="613322"/>
          </a:xfrm>
          <a:prstGeom prst="rect">
            <a:avLst/>
          </a:prstGeom>
          <a:pattFill prst="pct60">
            <a:fgClr>
              <a:srgbClr val="FF0000"/>
            </a:fgClr>
            <a:bgClr>
              <a:schemeClr val="bg1"/>
            </a:bgClr>
          </a:pattFill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TextBox 39"/>
          <p:cNvSpPr txBox="1"/>
          <p:nvPr/>
        </p:nvSpPr>
        <p:spPr>
          <a:xfrm>
            <a:off x="821716" y="3904089"/>
            <a:ext cx="24067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latin typeface="Kalinga" panose="020B0502040204020203" pitchFamily="34" charset="0"/>
                <a:cs typeface="Kalinga" panose="020B0502040204020203" pitchFamily="34" charset="0"/>
              </a:rPr>
              <a:t>Violate chaos bound, causality.</a:t>
            </a:r>
            <a:endParaRPr lang="en-GB" dirty="0" smtClean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cxnSp>
        <p:nvCxnSpPr>
          <p:cNvPr id="15" name="Straight Arrow Connector 14"/>
          <p:cNvCxnSpPr/>
          <p:nvPr/>
        </p:nvCxnSpPr>
        <p:spPr>
          <a:xfrm>
            <a:off x="3016389" y="3666432"/>
            <a:ext cx="752206" cy="1228246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9" name="Group 88"/>
          <p:cNvGrpSpPr/>
          <p:nvPr/>
        </p:nvGrpSpPr>
        <p:grpSpPr>
          <a:xfrm>
            <a:off x="6125361" y="2892904"/>
            <a:ext cx="297219" cy="153766"/>
            <a:chOff x="10518895" y="2755896"/>
            <a:chExt cx="1173548" cy="148881"/>
          </a:xfrm>
        </p:grpSpPr>
        <p:sp>
          <p:nvSpPr>
            <p:cNvPr id="90" name="Freeform 11"/>
            <p:cNvSpPr>
              <a:spLocks/>
            </p:cNvSpPr>
            <p:nvPr/>
          </p:nvSpPr>
          <p:spPr bwMode="auto">
            <a:xfrm>
              <a:off x="10518895" y="2755896"/>
              <a:ext cx="315520" cy="148881"/>
            </a:xfrm>
            <a:custGeom>
              <a:avLst/>
              <a:gdLst>
                <a:gd name="T0" fmla="*/ 309 w 10195"/>
                <a:gd name="T1" fmla="*/ 8373 h 20885"/>
                <a:gd name="T2" fmla="*/ 624 w 10195"/>
                <a:gd name="T3" fmla="*/ 6303 h 20885"/>
                <a:gd name="T4" fmla="*/ 940 w 10195"/>
                <a:gd name="T5" fmla="*/ 4413 h 20885"/>
                <a:gd name="T6" fmla="*/ 1256 w 10195"/>
                <a:gd name="T7" fmla="*/ 2787 h 20885"/>
                <a:gd name="T8" fmla="*/ 1572 w 10195"/>
                <a:gd name="T9" fmla="*/ 1493 h 20885"/>
                <a:gd name="T10" fmla="*/ 1893 w 10195"/>
                <a:gd name="T11" fmla="*/ 584 h 20885"/>
                <a:gd name="T12" fmla="*/ 2235 w 10195"/>
                <a:gd name="T13" fmla="*/ 85 h 20885"/>
                <a:gd name="T14" fmla="*/ 2661 w 10195"/>
                <a:gd name="T15" fmla="*/ 64 h 20885"/>
                <a:gd name="T16" fmla="*/ 3013 w 10195"/>
                <a:gd name="T17" fmla="*/ 545 h 20885"/>
                <a:gd name="T18" fmla="*/ 3335 w 10195"/>
                <a:gd name="T19" fmla="*/ 1432 h 20885"/>
                <a:gd name="T20" fmla="*/ 3651 w 10195"/>
                <a:gd name="T21" fmla="*/ 2707 h 20885"/>
                <a:gd name="T22" fmla="*/ 3968 w 10195"/>
                <a:gd name="T23" fmla="*/ 4316 h 20885"/>
                <a:gd name="T24" fmla="*/ 4283 w 10195"/>
                <a:gd name="T25" fmla="*/ 6193 h 20885"/>
                <a:gd name="T26" fmla="*/ 4599 w 10195"/>
                <a:gd name="T27" fmla="*/ 8255 h 20885"/>
                <a:gd name="T28" fmla="*/ 4914 w 10195"/>
                <a:gd name="T29" fmla="*/ 10413 h 20885"/>
                <a:gd name="T30" fmla="*/ 5230 w 10195"/>
                <a:gd name="T31" fmla="*/ 12569 h 20885"/>
                <a:gd name="T32" fmla="*/ 5545 w 10195"/>
                <a:gd name="T33" fmla="*/ 14631 h 20885"/>
                <a:gd name="T34" fmla="*/ 5861 w 10195"/>
                <a:gd name="T35" fmla="*/ 16507 h 20885"/>
                <a:gd name="T36" fmla="*/ 6175 w 10195"/>
                <a:gd name="T37" fmla="*/ 18116 h 20885"/>
                <a:gd name="T38" fmla="*/ 6489 w 10195"/>
                <a:gd name="T39" fmla="*/ 19383 h 20885"/>
                <a:gd name="T40" fmla="*/ 6799 w 10195"/>
                <a:gd name="T41" fmla="*/ 20248 h 20885"/>
                <a:gd name="T42" fmla="*/ 7084 w 10195"/>
                <a:gd name="T43" fmla="*/ 20658 h 20885"/>
                <a:gd name="T44" fmla="*/ 7287 w 10195"/>
                <a:gd name="T45" fmla="*/ 20652 h 20885"/>
                <a:gd name="T46" fmla="*/ 7572 w 10195"/>
                <a:gd name="T47" fmla="*/ 20231 h 20885"/>
                <a:gd name="T48" fmla="*/ 7882 w 10195"/>
                <a:gd name="T49" fmla="*/ 19355 h 20885"/>
                <a:gd name="T50" fmla="*/ 8196 w 10195"/>
                <a:gd name="T51" fmla="*/ 18079 h 20885"/>
                <a:gd name="T52" fmla="*/ 8511 w 10195"/>
                <a:gd name="T53" fmla="*/ 16464 h 20885"/>
                <a:gd name="T54" fmla="*/ 8826 w 10195"/>
                <a:gd name="T55" fmla="*/ 14582 h 20885"/>
                <a:gd name="T56" fmla="*/ 9142 w 10195"/>
                <a:gd name="T57" fmla="*/ 12516 h 20885"/>
                <a:gd name="T58" fmla="*/ 9456 w 10195"/>
                <a:gd name="T59" fmla="*/ 10359 h 20885"/>
                <a:gd name="T60" fmla="*/ 9772 w 10195"/>
                <a:gd name="T61" fmla="*/ 8203 h 20885"/>
                <a:gd name="T62" fmla="*/ 10127 w 10195"/>
                <a:gd name="T63" fmla="*/ 7136 h 20885"/>
                <a:gd name="T64" fmla="*/ 9811 w 10195"/>
                <a:gd name="T65" fmla="*/ 9250 h 20885"/>
                <a:gd name="T66" fmla="*/ 9496 w 10195"/>
                <a:gd name="T67" fmla="*/ 11419 h 20885"/>
                <a:gd name="T68" fmla="*/ 9180 w 10195"/>
                <a:gd name="T69" fmla="*/ 13546 h 20885"/>
                <a:gd name="T70" fmla="*/ 8865 w 10195"/>
                <a:gd name="T71" fmla="*/ 15538 h 20885"/>
                <a:gd name="T72" fmla="*/ 8549 w 10195"/>
                <a:gd name="T73" fmla="*/ 17308 h 20885"/>
                <a:gd name="T74" fmla="*/ 8233 w 10195"/>
                <a:gd name="T75" fmla="*/ 18779 h 20885"/>
                <a:gd name="T76" fmla="*/ 7915 w 10195"/>
                <a:gd name="T77" fmla="*/ 19889 h 20885"/>
                <a:gd name="T78" fmla="*/ 7588 w 10195"/>
                <a:gd name="T79" fmla="*/ 20600 h 20885"/>
                <a:gd name="T80" fmla="*/ 7200 w 10195"/>
                <a:gd name="T81" fmla="*/ 20884 h 20885"/>
                <a:gd name="T82" fmla="*/ 6798 w 10195"/>
                <a:gd name="T83" fmla="*/ 20633 h 20885"/>
                <a:gd name="T84" fmla="*/ 6472 w 10195"/>
                <a:gd name="T85" fmla="*/ 19954 h 20885"/>
                <a:gd name="T86" fmla="*/ 6153 w 10195"/>
                <a:gd name="T87" fmla="*/ 18872 h 20885"/>
                <a:gd name="T88" fmla="*/ 5837 w 10195"/>
                <a:gd name="T89" fmla="*/ 17426 h 20885"/>
                <a:gd name="T90" fmla="*/ 5521 w 10195"/>
                <a:gd name="T91" fmla="*/ 15674 h 20885"/>
                <a:gd name="T92" fmla="*/ 5206 w 10195"/>
                <a:gd name="T93" fmla="*/ 13696 h 20885"/>
                <a:gd name="T94" fmla="*/ 4889 w 10195"/>
                <a:gd name="T95" fmla="*/ 11576 h 20885"/>
                <a:gd name="T96" fmla="*/ 4574 w 10195"/>
                <a:gd name="T97" fmla="*/ 9407 h 20885"/>
                <a:gd name="T98" fmla="*/ 4259 w 10195"/>
                <a:gd name="T99" fmla="*/ 7285 h 20885"/>
                <a:gd name="T100" fmla="*/ 3944 w 10195"/>
                <a:gd name="T101" fmla="*/ 5303 h 20885"/>
                <a:gd name="T102" fmla="*/ 3628 w 10195"/>
                <a:gd name="T103" fmla="*/ 3549 h 20885"/>
                <a:gd name="T104" fmla="*/ 3314 w 10195"/>
                <a:gd name="T105" fmla="*/ 2100 h 20885"/>
                <a:gd name="T106" fmla="*/ 3002 w 10195"/>
                <a:gd name="T107" fmla="*/ 1024 h 20885"/>
                <a:gd name="T108" fmla="*/ 2698 w 10195"/>
                <a:gd name="T109" fmla="*/ 377 h 20885"/>
                <a:gd name="T110" fmla="*/ 2468 w 10195"/>
                <a:gd name="T111" fmla="*/ 191 h 20885"/>
                <a:gd name="T112" fmla="*/ 2226 w 10195"/>
                <a:gd name="T113" fmla="*/ 377 h 20885"/>
                <a:gd name="T114" fmla="*/ 1921 w 10195"/>
                <a:gd name="T115" fmla="*/ 1030 h 20885"/>
                <a:gd name="T116" fmla="*/ 1608 w 10195"/>
                <a:gd name="T117" fmla="*/ 2110 h 20885"/>
                <a:gd name="T118" fmla="*/ 1294 w 10195"/>
                <a:gd name="T119" fmla="*/ 3561 h 20885"/>
                <a:gd name="T120" fmla="*/ 978 w 10195"/>
                <a:gd name="T121" fmla="*/ 5317 h 20885"/>
                <a:gd name="T122" fmla="*/ 663 w 10195"/>
                <a:gd name="T123" fmla="*/ 7301 h 20885"/>
                <a:gd name="T124" fmla="*/ 347 w 10195"/>
                <a:gd name="T125" fmla="*/ 9423 h 20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195" h="20885">
                  <a:moveTo>
                    <a:pt x="7" y="10429"/>
                  </a:moveTo>
                  <a:lnTo>
                    <a:pt x="22" y="10326"/>
                  </a:lnTo>
                  <a:lnTo>
                    <a:pt x="37" y="10222"/>
                  </a:lnTo>
                  <a:lnTo>
                    <a:pt x="52" y="10119"/>
                  </a:lnTo>
                  <a:lnTo>
                    <a:pt x="67" y="10015"/>
                  </a:lnTo>
                  <a:lnTo>
                    <a:pt x="82" y="9912"/>
                  </a:lnTo>
                  <a:lnTo>
                    <a:pt x="97" y="9809"/>
                  </a:lnTo>
                  <a:lnTo>
                    <a:pt x="112" y="9705"/>
                  </a:lnTo>
                  <a:lnTo>
                    <a:pt x="127" y="9602"/>
                  </a:lnTo>
                  <a:lnTo>
                    <a:pt x="142" y="9499"/>
                  </a:lnTo>
                  <a:lnTo>
                    <a:pt x="157" y="9396"/>
                  </a:lnTo>
                  <a:lnTo>
                    <a:pt x="172" y="9293"/>
                  </a:lnTo>
                  <a:lnTo>
                    <a:pt x="187" y="9191"/>
                  </a:lnTo>
                  <a:lnTo>
                    <a:pt x="202" y="9088"/>
                  </a:lnTo>
                  <a:lnTo>
                    <a:pt x="217" y="8985"/>
                  </a:lnTo>
                  <a:lnTo>
                    <a:pt x="232" y="8883"/>
                  </a:lnTo>
                  <a:lnTo>
                    <a:pt x="247" y="8781"/>
                  </a:lnTo>
                  <a:lnTo>
                    <a:pt x="264" y="8678"/>
                  </a:lnTo>
                  <a:lnTo>
                    <a:pt x="278" y="8577"/>
                  </a:lnTo>
                  <a:lnTo>
                    <a:pt x="293" y="8475"/>
                  </a:lnTo>
                  <a:lnTo>
                    <a:pt x="309" y="8373"/>
                  </a:lnTo>
                  <a:lnTo>
                    <a:pt x="323" y="8272"/>
                  </a:lnTo>
                  <a:lnTo>
                    <a:pt x="339" y="8170"/>
                  </a:lnTo>
                  <a:lnTo>
                    <a:pt x="354" y="8069"/>
                  </a:lnTo>
                  <a:lnTo>
                    <a:pt x="369" y="7969"/>
                  </a:lnTo>
                  <a:lnTo>
                    <a:pt x="384" y="7868"/>
                  </a:lnTo>
                  <a:lnTo>
                    <a:pt x="399" y="7768"/>
                  </a:lnTo>
                  <a:lnTo>
                    <a:pt x="414" y="7668"/>
                  </a:lnTo>
                  <a:lnTo>
                    <a:pt x="429" y="7569"/>
                  </a:lnTo>
                  <a:lnTo>
                    <a:pt x="444" y="7469"/>
                  </a:lnTo>
                  <a:lnTo>
                    <a:pt x="459" y="7370"/>
                  </a:lnTo>
                  <a:lnTo>
                    <a:pt x="474" y="7272"/>
                  </a:lnTo>
                  <a:lnTo>
                    <a:pt x="489" y="7173"/>
                  </a:lnTo>
                  <a:lnTo>
                    <a:pt x="504" y="7075"/>
                  </a:lnTo>
                  <a:lnTo>
                    <a:pt x="519" y="6978"/>
                  </a:lnTo>
                  <a:lnTo>
                    <a:pt x="534" y="6880"/>
                  </a:lnTo>
                  <a:lnTo>
                    <a:pt x="549" y="6783"/>
                  </a:lnTo>
                  <a:lnTo>
                    <a:pt x="564" y="6687"/>
                  </a:lnTo>
                  <a:lnTo>
                    <a:pt x="579" y="6590"/>
                  </a:lnTo>
                  <a:lnTo>
                    <a:pt x="594" y="6494"/>
                  </a:lnTo>
                  <a:lnTo>
                    <a:pt x="609" y="6398"/>
                  </a:lnTo>
                  <a:lnTo>
                    <a:pt x="624" y="6303"/>
                  </a:lnTo>
                  <a:lnTo>
                    <a:pt x="639" y="6208"/>
                  </a:lnTo>
                  <a:lnTo>
                    <a:pt x="654" y="6114"/>
                  </a:lnTo>
                  <a:lnTo>
                    <a:pt x="669" y="6020"/>
                  </a:lnTo>
                  <a:lnTo>
                    <a:pt x="684" y="5927"/>
                  </a:lnTo>
                  <a:lnTo>
                    <a:pt x="699" y="5834"/>
                  </a:lnTo>
                  <a:lnTo>
                    <a:pt x="714" y="5741"/>
                  </a:lnTo>
                  <a:lnTo>
                    <a:pt x="729" y="5649"/>
                  </a:lnTo>
                  <a:lnTo>
                    <a:pt x="744" y="5558"/>
                  </a:lnTo>
                  <a:lnTo>
                    <a:pt x="759" y="5467"/>
                  </a:lnTo>
                  <a:lnTo>
                    <a:pt x="774" y="5376"/>
                  </a:lnTo>
                  <a:lnTo>
                    <a:pt x="789" y="5286"/>
                  </a:lnTo>
                  <a:lnTo>
                    <a:pt x="804" y="5197"/>
                  </a:lnTo>
                  <a:lnTo>
                    <a:pt x="819" y="5108"/>
                  </a:lnTo>
                  <a:lnTo>
                    <a:pt x="834" y="5019"/>
                  </a:lnTo>
                  <a:lnTo>
                    <a:pt x="849" y="4930"/>
                  </a:lnTo>
                  <a:lnTo>
                    <a:pt x="864" y="4843"/>
                  </a:lnTo>
                  <a:lnTo>
                    <a:pt x="879" y="4756"/>
                  </a:lnTo>
                  <a:lnTo>
                    <a:pt x="894" y="4670"/>
                  </a:lnTo>
                  <a:lnTo>
                    <a:pt x="909" y="4584"/>
                  </a:lnTo>
                  <a:lnTo>
                    <a:pt x="924" y="4499"/>
                  </a:lnTo>
                  <a:lnTo>
                    <a:pt x="940" y="4413"/>
                  </a:lnTo>
                  <a:lnTo>
                    <a:pt x="955" y="4330"/>
                  </a:lnTo>
                  <a:lnTo>
                    <a:pt x="970" y="4246"/>
                  </a:lnTo>
                  <a:lnTo>
                    <a:pt x="985" y="4163"/>
                  </a:lnTo>
                  <a:lnTo>
                    <a:pt x="1000" y="4081"/>
                  </a:lnTo>
                  <a:lnTo>
                    <a:pt x="1015" y="4000"/>
                  </a:lnTo>
                  <a:lnTo>
                    <a:pt x="1030" y="3919"/>
                  </a:lnTo>
                  <a:lnTo>
                    <a:pt x="1045" y="3839"/>
                  </a:lnTo>
                  <a:lnTo>
                    <a:pt x="1060" y="3760"/>
                  </a:lnTo>
                  <a:lnTo>
                    <a:pt x="1075" y="3681"/>
                  </a:lnTo>
                  <a:lnTo>
                    <a:pt x="1090" y="3602"/>
                  </a:lnTo>
                  <a:lnTo>
                    <a:pt x="1105" y="3524"/>
                  </a:lnTo>
                  <a:lnTo>
                    <a:pt x="1120" y="3448"/>
                  </a:lnTo>
                  <a:lnTo>
                    <a:pt x="1135" y="3371"/>
                  </a:lnTo>
                  <a:lnTo>
                    <a:pt x="1150" y="3296"/>
                  </a:lnTo>
                  <a:lnTo>
                    <a:pt x="1165" y="3221"/>
                  </a:lnTo>
                  <a:lnTo>
                    <a:pt x="1180" y="3147"/>
                  </a:lnTo>
                  <a:lnTo>
                    <a:pt x="1195" y="3073"/>
                  </a:lnTo>
                  <a:lnTo>
                    <a:pt x="1210" y="3001"/>
                  </a:lnTo>
                  <a:lnTo>
                    <a:pt x="1225" y="2929"/>
                  </a:lnTo>
                  <a:lnTo>
                    <a:pt x="1241" y="2858"/>
                  </a:lnTo>
                  <a:lnTo>
                    <a:pt x="1256" y="2787"/>
                  </a:lnTo>
                  <a:lnTo>
                    <a:pt x="1271" y="2718"/>
                  </a:lnTo>
                  <a:lnTo>
                    <a:pt x="1286" y="2649"/>
                  </a:lnTo>
                  <a:lnTo>
                    <a:pt x="1301" y="2581"/>
                  </a:lnTo>
                  <a:lnTo>
                    <a:pt x="1316" y="2513"/>
                  </a:lnTo>
                  <a:lnTo>
                    <a:pt x="1331" y="2447"/>
                  </a:lnTo>
                  <a:lnTo>
                    <a:pt x="1346" y="2381"/>
                  </a:lnTo>
                  <a:lnTo>
                    <a:pt x="1361" y="2316"/>
                  </a:lnTo>
                  <a:lnTo>
                    <a:pt x="1376" y="2252"/>
                  </a:lnTo>
                  <a:lnTo>
                    <a:pt x="1391" y="2188"/>
                  </a:lnTo>
                  <a:lnTo>
                    <a:pt x="1406" y="2126"/>
                  </a:lnTo>
                  <a:lnTo>
                    <a:pt x="1421" y="2065"/>
                  </a:lnTo>
                  <a:lnTo>
                    <a:pt x="1436" y="2004"/>
                  </a:lnTo>
                  <a:lnTo>
                    <a:pt x="1451" y="1943"/>
                  </a:lnTo>
                  <a:lnTo>
                    <a:pt x="1466" y="1884"/>
                  </a:lnTo>
                  <a:lnTo>
                    <a:pt x="1482" y="1825"/>
                  </a:lnTo>
                  <a:lnTo>
                    <a:pt x="1497" y="1768"/>
                  </a:lnTo>
                  <a:lnTo>
                    <a:pt x="1512" y="1712"/>
                  </a:lnTo>
                  <a:lnTo>
                    <a:pt x="1527" y="1656"/>
                  </a:lnTo>
                  <a:lnTo>
                    <a:pt x="1542" y="1601"/>
                  </a:lnTo>
                  <a:lnTo>
                    <a:pt x="1557" y="1547"/>
                  </a:lnTo>
                  <a:lnTo>
                    <a:pt x="1572" y="1493"/>
                  </a:lnTo>
                  <a:lnTo>
                    <a:pt x="1587" y="1441"/>
                  </a:lnTo>
                  <a:lnTo>
                    <a:pt x="1602" y="1389"/>
                  </a:lnTo>
                  <a:lnTo>
                    <a:pt x="1619" y="1337"/>
                  </a:lnTo>
                  <a:lnTo>
                    <a:pt x="1634" y="1289"/>
                  </a:lnTo>
                  <a:lnTo>
                    <a:pt x="1649" y="1240"/>
                  </a:lnTo>
                  <a:lnTo>
                    <a:pt x="1664" y="1192"/>
                  </a:lnTo>
                  <a:lnTo>
                    <a:pt x="1679" y="1146"/>
                  </a:lnTo>
                  <a:lnTo>
                    <a:pt x="1694" y="1100"/>
                  </a:lnTo>
                  <a:lnTo>
                    <a:pt x="1709" y="1054"/>
                  </a:lnTo>
                  <a:lnTo>
                    <a:pt x="1725" y="1010"/>
                  </a:lnTo>
                  <a:lnTo>
                    <a:pt x="1740" y="967"/>
                  </a:lnTo>
                  <a:lnTo>
                    <a:pt x="1755" y="924"/>
                  </a:lnTo>
                  <a:lnTo>
                    <a:pt x="1770" y="882"/>
                  </a:lnTo>
                  <a:lnTo>
                    <a:pt x="1786" y="842"/>
                  </a:lnTo>
                  <a:lnTo>
                    <a:pt x="1801" y="803"/>
                  </a:lnTo>
                  <a:lnTo>
                    <a:pt x="1816" y="764"/>
                  </a:lnTo>
                  <a:lnTo>
                    <a:pt x="1832" y="726"/>
                  </a:lnTo>
                  <a:lnTo>
                    <a:pt x="1847" y="690"/>
                  </a:lnTo>
                  <a:lnTo>
                    <a:pt x="1862" y="654"/>
                  </a:lnTo>
                  <a:lnTo>
                    <a:pt x="1877" y="619"/>
                  </a:lnTo>
                  <a:lnTo>
                    <a:pt x="1893" y="584"/>
                  </a:lnTo>
                  <a:lnTo>
                    <a:pt x="1909" y="551"/>
                  </a:lnTo>
                  <a:lnTo>
                    <a:pt x="1924" y="519"/>
                  </a:lnTo>
                  <a:lnTo>
                    <a:pt x="1940" y="488"/>
                  </a:lnTo>
                  <a:lnTo>
                    <a:pt x="1955" y="457"/>
                  </a:lnTo>
                  <a:lnTo>
                    <a:pt x="1971" y="428"/>
                  </a:lnTo>
                  <a:lnTo>
                    <a:pt x="1986" y="400"/>
                  </a:lnTo>
                  <a:lnTo>
                    <a:pt x="2002" y="371"/>
                  </a:lnTo>
                  <a:lnTo>
                    <a:pt x="2018" y="345"/>
                  </a:lnTo>
                  <a:lnTo>
                    <a:pt x="2034" y="320"/>
                  </a:lnTo>
                  <a:lnTo>
                    <a:pt x="2050" y="295"/>
                  </a:lnTo>
                  <a:lnTo>
                    <a:pt x="2065" y="272"/>
                  </a:lnTo>
                  <a:lnTo>
                    <a:pt x="2082" y="248"/>
                  </a:lnTo>
                  <a:lnTo>
                    <a:pt x="2099" y="226"/>
                  </a:lnTo>
                  <a:lnTo>
                    <a:pt x="2115" y="205"/>
                  </a:lnTo>
                  <a:lnTo>
                    <a:pt x="2132" y="185"/>
                  </a:lnTo>
                  <a:lnTo>
                    <a:pt x="2148" y="166"/>
                  </a:lnTo>
                  <a:lnTo>
                    <a:pt x="2165" y="148"/>
                  </a:lnTo>
                  <a:lnTo>
                    <a:pt x="2183" y="131"/>
                  </a:lnTo>
                  <a:lnTo>
                    <a:pt x="2200" y="114"/>
                  </a:lnTo>
                  <a:lnTo>
                    <a:pt x="2218" y="99"/>
                  </a:lnTo>
                  <a:lnTo>
                    <a:pt x="2235" y="85"/>
                  </a:lnTo>
                  <a:lnTo>
                    <a:pt x="2254" y="71"/>
                  </a:lnTo>
                  <a:lnTo>
                    <a:pt x="2272" y="59"/>
                  </a:lnTo>
                  <a:lnTo>
                    <a:pt x="2291" y="47"/>
                  </a:lnTo>
                  <a:lnTo>
                    <a:pt x="2310" y="37"/>
                  </a:lnTo>
                  <a:lnTo>
                    <a:pt x="2335" y="26"/>
                  </a:lnTo>
                  <a:lnTo>
                    <a:pt x="2353" y="20"/>
                  </a:lnTo>
                  <a:lnTo>
                    <a:pt x="2371" y="13"/>
                  </a:lnTo>
                  <a:lnTo>
                    <a:pt x="2392" y="8"/>
                  </a:lnTo>
                  <a:lnTo>
                    <a:pt x="2419" y="3"/>
                  </a:lnTo>
                  <a:lnTo>
                    <a:pt x="2434" y="1"/>
                  </a:lnTo>
                  <a:lnTo>
                    <a:pt x="2455" y="0"/>
                  </a:lnTo>
                  <a:lnTo>
                    <a:pt x="2483" y="1"/>
                  </a:lnTo>
                  <a:lnTo>
                    <a:pt x="2498" y="2"/>
                  </a:lnTo>
                  <a:lnTo>
                    <a:pt x="2525" y="6"/>
                  </a:lnTo>
                  <a:lnTo>
                    <a:pt x="2540" y="9"/>
                  </a:lnTo>
                  <a:lnTo>
                    <a:pt x="2567" y="17"/>
                  </a:lnTo>
                  <a:lnTo>
                    <a:pt x="2587" y="25"/>
                  </a:lnTo>
                  <a:lnTo>
                    <a:pt x="2602" y="31"/>
                  </a:lnTo>
                  <a:lnTo>
                    <a:pt x="2627" y="44"/>
                  </a:lnTo>
                  <a:lnTo>
                    <a:pt x="2646" y="55"/>
                  </a:lnTo>
                  <a:lnTo>
                    <a:pt x="2661" y="64"/>
                  </a:lnTo>
                  <a:lnTo>
                    <a:pt x="2683" y="80"/>
                  </a:lnTo>
                  <a:lnTo>
                    <a:pt x="2701" y="95"/>
                  </a:lnTo>
                  <a:lnTo>
                    <a:pt x="2719" y="110"/>
                  </a:lnTo>
                  <a:lnTo>
                    <a:pt x="2737" y="126"/>
                  </a:lnTo>
                  <a:lnTo>
                    <a:pt x="2752" y="140"/>
                  </a:lnTo>
                  <a:lnTo>
                    <a:pt x="2772" y="161"/>
                  </a:lnTo>
                  <a:lnTo>
                    <a:pt x="2788" y="180"/>
                  </a:lnTo>
                  <a:lnTo>
                    <a:pt x="2805" y="200"/>
                  </a:lnTo>
                  <a:lnTo>
                    <a:pt x="2822" y="221"/>
                  </a:lnTo>
                  <a:lnTo>
                    <a:pt x="2838" y="243"/>
                  </a:lnTo>
                  <a:lnTo>
                    <a:pt x="2855" y="266"/>
                  </a:lnTo>
                  <a:lnTo>
                    <a:pt x="2871" y="289"/>
                  </a:lnTo>
                  <a:lnTo>
                    <a:pt x="2887" y="314"/>
                  </a:lnTo>
                  <a:lnTo>
                    <a:pt x="2903" y="340"/>
                  </a:lnTo>
                  <a:lnTo>
                    <a:pt x="2919" y="366"/>
                  </a:lnTo>
                  <a:lnTo>
                    <a:pt x="2935" y="393"/>
                  </a:lnTo>
                  <a:lnTo>
                    <a:pt x="2950" y="422"/>
                  </a:lnTo>
                  <a:lnTo>
                    <a:pt x="2966" y="451"/>
                  </a:lnTo>
                  <a:lnTo>
                    <a:pt x="2982" y="481"/>
                  </a:lnTo>
                  <a:lnTo>
                    <a:pt x="2997" y="513"/>
                  </a:lnTo>
                  <a:lnTo>
                    <a:pt x="3013" y="545"/>
                  </a:lnTo>
                  <a:lnTo>
                    <a:pt x="3028" y="578"/>
                  </a:lnTo>
                  <a:lnTo>
                    <a:pt x="3044" y="612"/>
                  </a:lnTo>
                  <a:lnTo>
                    <a:pt x="3059" y="647"/>
                  </a:lnTo>
                  <a:lnTo>
                    <a:pt x="3075" y="683"/>
                  </a:lnTo>
                  <a:lnTo>
                    <a:pt x="3090" y="720"/>
                  </a:lnTo>
                  <a:lnTo>
                    <a:pt x="3105" y="757"/>
                  </a:lnTo>
                  <a:lnTo>
                    <a:pt x="3121" y="796"/>
                  </a:lnTo>
                  <a:lnTo>
                    <a:pt x="3136" y="834"/>
                  </a:lnTo>
                  <a:lnTo>
                    <a:pt x="3152" y="874"/>
                  </a:lnTo>
                  <a:lnTo>
                    <a:pt x="3168" y="917"/>
                  </a:lnTo>
                  <a:lnTo>
                    <a:pt x="3183" y="958"/>
                  </a:lnTo>
                  <a:lnTo>
                    <a:pt x="3198" y="1003"/>
                  </a:lnTo>
                  <a:lnTo>
                    <a:pt x="3213" y="1046"/>
                  </a:lnTo>
                  <a:lnTo>
                    <a:pt x="3229" y="1092"/>
                  </a:lnTo>
                  <a:lnTo>
                    <a:pt x="3244" y="1137"/>
                  </a:lnTo>
                  <a:lnTo>
                    <a:pt x="3259" y="1185"/>
                  </a:lnTo>
                  <a:lnTo>
                    <a:pt x="3274" y="1232"/>
                  </a:lnTo>
                  <a:lnTo>
                    <a:pt x="3289" y="1281"/>
                  </a:lnTo>
                  <a:lnTo>
                    <a:pt x="3304" y="1330"/>
                  </a:lnTo>
                  <a:lnTo>
                    <a:pt x="3319" y="1381"/>
                  </a:lnTo>
                  <a:lnTo>
                    <a:pt x="3335" y="1432"/>
                  </a:lnTo>
                  <a:lnTo>
                    <a:pt x="3350" y="1485"/>
                  </a:lnTo>
                  <a:lnTo>
                    <a:pt x="3365" y="1537"/>
                  </a:lnTo>
                  <a:lnTo>
                    <a:pt x="3380" y="1592"/>
                  </a:lnTo>
                  <a:lnTo>
                    <a:pt x="3395" y="1647"/>
                  </a:lnTo>
                  <a:lnTo>
                    <a:pt x="3410" y="1702"/>
                  </a:lnTo>
                  <a:lnTo>
                    <a:pt x="3425" y="1759"/>
                  </a:lnTo>
                  <a:lnTo>
                    <a:pt x="3440" y="1816"/>
                  </a:lnTo>
                  <a:lnTo>
                    <a:pt x="3455" y="1874"/>
                  </a:lnTo>
                  <a:lnTo>
                    <a:pt x="3471" y="1934"/>
                  </a:lnTo>
                  <a:lnTo>
                    <a:pt x="3486" y="1993"/>
                  </a:lnTo>
                  <a:lnTo>
                    <a:pt x="3501" y="2055"/>
                  </a:lnTo>
                  <a:lnTo>
                    <a:pt x="3516" y="2116"/>
                  </a:lnTo>
                  <a:lnTo>
                    <a:pt x="3531" y="2178"/>
                  </a:lnTo>
                  <a:lnTo>
                    <a:pt x="3546" y="2241"/>
                  </a:lnTo>
                  <a:lnTo>
                    <a:pt x="3561" y="2306"/>
                  </a:lnTo>
                  <a:lnTo>
                    <a:pt x="3576" y="2371"/>
                  </a:lnTo>
                  <a:lnTo>
                    <a:pt x="3591" y="2436"/>
                  </a:lnTo>
                  <a:lnTo>
                    <a:pt x="3606" y="2502"/>
                  </a:lnTo>
                  <a:lnTo>
                    <a:pt x="3621" y="2569"/>
                  </a:lnTo>
                  <a:lnTo>
                    <a:pt x="3636" y="2638"/>
                  </a:lnTo>
                  <a:lnTo>
                    <a:pt x="3651" y="2707"/>
                  </a:lnTo>
                  <a:lnTo>
                    <a:pt x="3666" y="2776"/>
                  </a:lnTo>
                  <a:lnTo>
                    <a:pt x="3681" y="2846"/>
                  </a:lnTo>
                  <a:lnTo>
                    <a:pt x="3696" y="2918"/>
                  </a:lnTo>
                  <a:lnTo>
                    <a:pt x="3711" y="2989"/>
                  </a:lnTo>
                  <a:lnTo>
                    <a:pt x="3727" y="3062"/>
                  </a:lnTo>
                  <a:lnTo>
                    <a:pt x="3742" y="3135"/>
                  </a:lnTo>
                  <a:lnTo>
                    <a:pt x="3757" y="3209"/>
                  </a:lnTo>
                  <a:lnTo>
                    <a:pt x="3772" y="3283"/>
                  </a:lnTo>
                  <a:lnTo>
                    <a:pt x="3787" y="3359"/>
                  </a:lnTo>
                  <a:lnTo>
                    <a:pt x="3802" y="3435"/>
                  </a:lnTo>
                  <a:lnTo>
                    <a:pt x="3817" y="3512"/>
                  </a:lnTo>
                  <a:lnTo>
                    <a:pt x="3832" y="3588"/>
                  </a:lnTo>
                  <a:lnTo>
                    <a:pt x="3848" y="3667"/>
                  </a:lnTo>
                  <a:lnTo>
                    <a:pt x="3863" y="3747"/>
                  </a:lnTo>
                  <a:lnTo>
                    <a:pt x="3878" y="3826"/>
                  </a:lnTo>
                  <a:lnTo>
                    <a:pt x="3893" y="3906"/>
                  </a:lnTo>
                  <a:lnTo>
                    <a:pt x="3908" y="3987"/>
                  </a:lnTo>
                  <a:lnTo>
                    <a:pt x="3923" y="4068"/>
                  </a:lnTo>
                  <a:lnTo>
                    <a:pt x="3938" y="4150"/>
                  </a:lnTo>
                  <a:lnTo>
                    <a:pt x="3953" y="4233"/>
                  </a:lnTo>
                  <a:lnTo>
                    <a:pt x="3968" y="4316"/>
                  </a:lnTo>
                  <a:lnTo>
                    <a:pt x="3983" y="4401"/>
                  </a:lnTo>
                  <a:lnTo>
                    <a:pt x="3998" y="4485"/>
                  </a:lnTo>
                  <a:lnTo>
                    <a:pt x="4013" y="4570"/>
                  </a:lnTo>
                  <a:lnTo>
                    <a:pt x="4028" y="4656"/>
                  </a:lnTo>
                  <a:lnTo>
                    <a:pt x="4043" y="4742"/>
                  </a:lnTo>
                  <a:lnTo>
                    <a:pt x="4058" y="4829"/>
                  </a:lnTo>
                  <a:lnTo>
                    <a:pt x="4073" y="4916"/>
                  </a:lnTo>
                  <a:lnTo>
                    <a:pt x="4088" y="5004"/>
                  </a:lnTo>
                  <a:lnTo>
                    <a:pt x="4103" y="5092"/>
                  </a:lnTo>
                  <a:lnTo>
                    <a:pt x="4118" y="5182"/>
                  </a:lnTo>
                  <a:lnTo>
                    <a:pt x="4133" y="5272"/>
                  </a:lnTo>
                  <a:lnTo>
                    <a:pt x="4148" y="5362"/>
                  </a:lnTo>
                  <a:lnTo>
                    <a:pt x="4163" y="5452"/>
                  </a:lnTo>
                  <a:lnTo>
                    <a:pt x="4178" y="5543"/>
                  </a:lnTo>
                  <a:lnTo>
                    <a:pt x="4193" y="5635"/>
                  </a:lnTo>
                  <a:lnTo>
                    <a:pt x="4208" y="5727"/>
                  </a:lnTo>
                  <a:lnTo>
                    <a:pt x="4223" y="5819"/>
                  </a:lnTo>
                  <a:lnTo>
                    <a:pt x="4238" y="5912"/>
                  </a:lnTo>
                  <a:lnTo>
                    <a:pt x="4253" y="6005"/>
                  </a:lnTo>
                  <a:lnTo>
                    <a:pt x="4268" y="6099"/>
                  </a:lnTo>
                  <a:lnTo>
                    <a:pt x="4283" y="6193"/>
                  </a:lnTo>
                  <a:lnTo>
                    <a:pt x="4298" y="6288"/>
                  </a:lnTo>
                  <a:lnTo>
                    <a:pt x="4313" y="6383"/>
                  </a:lnTo>
                  <a:lnTo>
                    <a:pt x="4328" y="6478"/>
                  </a:lnTo>
                  <a:lnTo>
                    <a:pt x="4343" y="6575"/>
                  </a:lnTo>
                  <a:lnTo>
                    <a:pt x="4358" y="6671"/>
                  </a:lnTo>
                  <a:lnTo>
                    <a:pt x="4373" y="6768"/>
                  </a:lnTo>
                  <a:lnTo>
                    <a:pt x="4388" y="6865"/>
                  </a:lnTo>
                  <a:lnTo>
                    <a:pt x="4403" y="6962"/>
                  </a:lnTo>
                  <a:lnTo>
                    <a:pt x="4418" y="7060"/>
                  </a:lnTo>
                  <a:lnTo>
                    <a:pt x="4433" y="7158"/>
                  </a:lnTo>
                  <a:lnTo>
                    <a:pt x="4448" y="7256"/>
                  </a:lnTo>
                  <a:lnTo>
                    <a:pt x="4463" y="7355"/>
                  </a:lnTo>
                  <a:lnTo>
                    <a:pt x="4478" y="7454"/>
                  </a:lnTo>
                  <a:lnTo>
                    <a:pt x="4493" y="7553"/>
                  </a:lnTo>
                  <a:lnTo>
                    <a:pt x="4509" y="7651"/>
                  </a:lnTo>
                  <a:lnTo>
                    <a:pt x="4524" y="7752"/>
                  </a:lnTo>
                  <a:lnTo>
                    <a:pt x="4539" y="7852"/>
                  </a:lnTo>
                  <a:lnTo>
                    <a:pt x="4554" y="7953"/>
                  </a:lnTo>
                  <a:lnTo>
                    <a:pt x="4569" y="8053"/>
                  </a:lnTo>
                  <a:lnTo>
                    <a:pt x="4584" y="8154"/>
                  </a:lnTo>
                  <a:lnTo>
                    <a:pt x="4599" y="8255"/>
                  </a:lnTo>
                  <a:lnTo>
                    <a:pt x="4614" y="8356"/>
                  </a:lnTo>
                  <a:lnTo>
                    <a:pt x="4629" y="8459"/>
                  </a:lnTo>
                  <a:lnTo>
                    <a:pt x="4644" y="8561"/>
                  </a:lnTo>
                  <a:lnTo>
                    <a:pt x="4659" y="8661"/>
                  </a:lnTo>
                  <a:lnTo>
                    <a:pt x="4674" y="8764"/>
                  </a:lnTo>
                  <a:lnTo>
                    <a:pt x="4689" y="8867"/>
                  </a:lnTo>
                  <a:lnTo>
                    <a:pt x="4704" y="8969"/>
                  </a:lnTo>
                  <a:lnTo>
                    <a:pt x="4719" y="9072"/>
                  </a:lnTo>
                  <a:lnTo>
                    <a:pt x="4734" y="9174"/>
                  </a:lnTo>
                  <a:lnTo>
                    <a:pt x="4749" y="9277"/>
                  </a:lnTo>
                  <a:lnTo>
                    <a:pt x="4764" y="9380"/>
                  </a:lnTo>
                  <a:lnTo>
                    <a:pt x="4779" y="9483"/>
                  </a:lnTo>
                  <a:lnTo>
                    <a:pt x="4794" y="9586"/>
                  </a:lnTo>
                  <a:lnTo>
                    <a:pt x="4809" y="9689"/>
                  </a:lnTo>
                  <a:lnTo>
                    <a:pt x="4824" y="9792"/>
                  </a:lnTo>
                  <a:lnTo>
                    <a:pt x="4839" y="9896"/>
                  </a:lnTo>
                  <a:lnTo>
                    <a:pt x="4854" y="9999"/>
                  </a:lnTo>
                  <a:lnTo>
                    <a:pt x="4869" y="10102"/>
                  </a:lnTo>
                  <a:lnTo>
                    <a:pt x="4884" y="10206"/>
                  </a:lnTo>
                  <a:lnTo>
                    <a:pt x="4899" y="10309"/>
                  </a:lnTo>
                  <a:lnTo>
                    <a:pt x="4914" y="10413"/>
                  </a:lnTo>
                  <a:lnTo>
                    <a:pt x="4929" y="10516"/>
                  </a:lnTo>
                  <a:lnTo>
                    <a:pt x="4944" y="10620"/>
                  </a:lnTo>
                  <a:lnTo>
                    <a:pt x="4959" y="10723"/>
                  </a:lnTo>
                  <a:lnTo>
                    <a:pt x="4974" y="10826"/>
                  </a:lnTo>
                  <a:lnTo>
                    <a:pt x="4989" y="10930"/>
                  </a:lnTo>
                  <a:lnTo>
                    <a:pt x="5004" y="11033"/>
                  </a:lnTo>
                  <a:lnTo>
                    <a:pt x="5019" y="11136"/>
                  </a:lnTo>
                  <a:lnTo>
                    <a:pt x="5034" y="11240"/>
                  </a:lnTo>
                  <a:lnTo>
                    <a:pt x="5049" y="11343"/>
                  </a:lnTo>
                  <a:lnTo>
                    <a:pt x="5064" y="11446"/>
                  </a:lnTo>
                  <a:lnTo>
                    <a:pt x="5079" y="11549"/>
                  </a:lnTo>
                  <a:lnTo>
                    <a:pt x="5094" y="11651"/>
                  </a:lnTo>
                  <a:lnTo>
                    <a:pt x="5109" y="11754"/>
                  </a:lnTo>
                  <a:lnTo>
                    <a:pt x="5124" y="11857"/>
                  </a:lnTo>
                  <a:lnTo>
                    <a:pt x="5139" y="11959"/>
                  </a:lnTo>
                  <a:lnTo>
                    <a:pt x="5154" y="12061"/>
                  </a:lnTo>
                  <a:lnTo>
                    <a:pt x="5169" y="12163"/>
                  </a:lnTo>
                  <a:lnTo>
                    <a:pt x="5185" y="12264"/>
                  </a:lnTo>
                  <a:lnTo>
                    <a:pt x="5200" y="12367"/>
                  </a:lnTo>
                  <a:lnTo>
                    <a:pt x="5215" y="12469"/>
                  </a:lnTo>
                  <a:lnTo>
                    <a:pt x="5230" y="12569"/>
                  </a:lnTo>
                  <a:lnTo>
                    <a:pt x="5245" y="12670"/>
                  </a:lnTo>
                  <a:lnTo>
                    <a:pt x="5260" y="12771"/>
                  </a:lnTo>
                  <a:lnTo>
                    <a:pt x="5275" y="12872"/>
                  </a:lnTo>
                  <a:lnTo>
                    <a:pt x="5290" y="12972"/>
                  </a:lnTo>
                  <a:lnTo>
                    <a:pt x="5305" y="13072"/>
                  </a:lnTo>
                  <a:lnTo>
                    <a:pt x="5320" y="13172"/>
                  </a:lnTo>
                  <a:lnTo>
                    <a:pt x="5335" y="13272"/>
                  </a:lnTo>
                  <a:lnTo>
                    <a:pt x="5350" y="13371"/>
                  </a:lnTo>
                  <a:lnTo>
                    <a:pt x="5365" y="13470"/>
                  </a:lnTo>
                  <a:lnTo>
                    <a:pt x="5380" y="13569"/>
                  </a:lnTo>
                  <a:lnTo>
                    <a:pt x="5395" y="13667"/>
                  </a:lnTo>
                  <a:lnTo>
                    <a:pt x="5410" y="13765"/>
                  </a:lnTo>
                  <a:lnTo>
                    <a:pt x="5425" y="13863"/>
                  </a:lnTo>
                  <a:lnTo>
                    <a:pt x="5440" y="13961"/>
                  </a:lnTo>
                  <a:lnTo>
                    <a:pt x="5455" y="14058"/>
                  </a:lnTo>
                  <a:lnTo>
                    <a:pt x="5470" y="14154"/>
                  </a:lnTo>
                  <a:lnTo>
                    <a:pt x="5485" y="14251"/>
                  </a:lnTo>
                  <a:lnTo>
                    <a:pt x="5500" y="14347"/>
                  </a:lnTo>
                  <a:lnTo>
                    <a:pt x="5515" y="14441"/>
                  </a:lnTo>
                  <a:lnTo>
                    <a:pt x="5530" y="14536"/>
                  </a:lnTo>
                  <a:lnTo>
                    <a:pt x="5545" y="14631"/>
                  </a:lnTo>
                  <a:lnTo>
                    <a:pt x="5560" y="14725"/>
                  </a:lnTo>
                  <a:lnTo>
                    <a:pt x="5575" y="14819"/>
                  </a:lnTo>
                  <a:lnTo>
                    <a:pt x="5590" y="14913"/>
                  </a:lnTo>
                  <a:lnTo>
                    <a:pt x="5605" y="15006"/>
                  </a:lnTo>
                  <a:lnTo>
                    <a:pt x="5620" y="15098"/>
                  </a:lnTo>
                  <a:lnTo>
                    <a:pt x="5635" y="15190"/>
                  </a:lnTo>
                  <a:lnTo>
                    <a:pt x="5650" y="15282"/>
                  </a:lnTo>
                  <a:lnTo>
                    <a:pt x="5665" y="15373"/>
                  </a:lnTo>
                  <a:lnTo>
                    <a:pt x="5680" y="15464"/>
                  </a:lnTo>
                  <a:lnTo>
                    <a:pt x="5695" y="15554"/>
                  </a:lnTo>
                  <a:lnTo>
                    <a:pt x="5710" y="15643"/>
                  </a:lnTo>
                  <a:lnTo>
                    <a:pt x="5725" y="15733"/>
                  </a:lnTo>
                  <a:lnTo>
                    <a:pt x="5740" y="15820"/>
                  </a:lnTo>
                  <a:lnTo>
                    <a:pt x="5755" y="15908"/>
                  </a:lnTo>
                  <a:lnTo>
                    <a:pt x="5770" y="15996"/>
                  </a:lnTo>
                  <a:lnTo>
                    <a:pt x="5785" y="16083"/>
                  </a:lnTo>
                  <a:lnTo>
                    <a:pt x="5800" y="16169"/>
                  </a:lnTo>
                  <a:lnTo>
                    <a:pt x="5815" y="16255"/>
                  </a:lnTo>
                  <a:lnTo>
                    <a:pt x="5830" y="16340"/>
                  </a:lnTo>
                  <a:lnTo>
                    <a:pt x="5845" y="16424"/>
                  </a:lnTo>
                  <a:lnTo>
                    <a:pt x="5861" y="16507"/>
                  </a:lnTo>
                  <a:lnTo>
                    <a:pt x="5876" y="16592"/>
                  </a:lnTo>
                  <a:lnTo>
                    <a:pt x="5891" y="16674"/>
                  </a:lnTo>
                  <a:lnTo>
                    <a:pt x="5906" y="16756"/>
                  </a:lnTo>
                  <a:lnTo>
                    <a:pt x="5921" y="16837"/>
                  </a:lnTo>
                  <a:lnTo>
                    <a:pt x="5936" y="16918"/>
                  </a:lnTo>
                  <a:lnTo>
                    <a:pt x="5951" y="16998"/>
                  </a:lnTo>
                  <a:lnTo>
                    <a:pt x="5966" y="17078"/>
                  </a:lnTo>
                  <a:lnTo>
                    <a:pt x="5981" y="17157"/>
                  </a:lnTo>
                  <a:lnTo>
                    <a:pt x="5996" y="17234"/>
                  </a:lnTo>
                  <a:lnTo>
                    <a:pt x="6011" y="17312"/>
                  </a:lnTo>
                  <a:lnTo>
                    <a:pt x="6026" y="17389"/>
                  </a:lnTo>
                  <a:lnTo>
                    <a:pt x="6041" y="17465"/>
                  </a:lnTo>
                  <a:lnTo>
                    <a:pt x="6056" y="17540"/>
                  </a:lnTo>
                  <a:lnTo>
                    <a:pt x="6071" y="17615"/>
                  </a:lnTo>
                  <a:lnTo>
                    <a:pt x="6086" y="17688"/>
                  </a:lnTo>
                  <a:lnTo>
                    <a:pt x="6101" y="17761"/>
                  </a:lnTo>
                  <a:lnTo>
                    <a:pt x="6116" y="17834"/>
                  </a:lnTo>
                  <a:lnTo>
                    <a:pt x="6130" y="17906"/>
                  </a:lnTo>
                  <a:lnTo>
                    <a:pt x="6145" y="17977"/>
                  </a:lnTo>
                  <a:lnTo>
                    <a:pt x="6160" y="18046"/>
                  </a:lnTo>
                  <a:lnTo>
                    <a:pt x="6175" y="18116"/>
                  </a:lnTo>
                  <a:lnTo>
                    <a:pt x="6190" y="18184"/>
                  </a:lnTo>
                  <a:lnTo>
                    <a:pt x="6205" y="18253"/>
                  </a:lnTo>
                  <a:lnTo>
                    <a:pt x="6220" y="18319"/>
                  </a:lnTo>
                  <a:lnTo>
                    <a:pt x="6235" y="18385"/>
                  </a:lnTo>
                  <a:lnTo>
                    <a:pt x="6250" y="18451"/>
                  </a:lnTo>
                  <a:lnTo>
                    <a:pt x="6265" y="18516"/>
                  </a:lnTo>
                  <a:lnTo>
                    <a:pt x="6280" y="18580"/>
                  </a:lnTo>
                  <a:lnTo>
                    <a:pt x="6295" y="18642"/>
                  </a:lnTo>
                  <a:lnTo>
                    <a:pt x="6310" y="18704"/>
                  </a:lnTo>
                  <a:lnTo>
                    <a:pt x="6325" y="18766"/>
                  </a:lnTo>
                  <a:lnTo>
                    <a:pt x="6340" y="18827"/>
                  </a:lnTo>
                  <a:lnTo>
                    <a:pt x="6355" y="18886"/>
                  </a:lnTo>
                  <a:lnTo>
                    <a:pt x="6370" y="18945"/>
                  </a:lnTo>
                  <a:lnTo>
                    <a:pt x="6384" y="19002"/>
                  </a:lnTo>
                  <a:lnTo>
                    <a:pt x="6399" y="19059"/>
                  </a:lnTo>
                  <a:lnTo>
                    <a:pt x="6414" y="19116"/>
                  </a:lnTo>
                  <a:lnTo>
                    <a:pt x="6429" y="19170"/>
                  </a:lnTo>
                  <a:lnTo>
                    <a:pt x="6444" y="19225"/>
                  </a:lnTo>
                  <a:lnTo>
                    <a:pt x="6459" y="19279"/>
                  </a:lnTo>
                  <a:lnTo>
                    <a:pt x="6474" y="19331"/>
                  </a:lnTo>
                  <a:lnTo>
                    <a:pt x="6489" y="19383"/>
                  </a:lnTo>
                  <a:lnTo>
                    <a:pt x="6504" y="19433"/>
                  </a:lnTo>
                  <a:lnTo>
                    <a:pt x="6518" y="19483"/>
                  </a:lnTo>
                  <a:lnTo>
                    <a:pt x="6534" y="19531"/>
                  </a:lnTo>
                  <a:lnTo>
                    <a:pt x="6549" y="19580"/>
                  </a:lnTo>
                  <a:lnTo>
                    <a:pt x="6564" y="19628"/>
                  </a:lnTo>
                  <a:lnTo>
                    <a:pt x="6579" y="19673"/>
                  </a:lnTo>
                  <a:lnTo>
                    <a:pt x="6594" y="19719"/>
                  </a:lnTo>
                  <a:lnTo>
                    <a:pt x="6609" y="19763"/>
                  </a:lnTo>
                  <a:lnTo>
                    <a:pt x="6623" y="19806"/>
                  </a:lnTo>
                  <a:lnTo>
                    <a:pt x="6638" y="19847"/>
                  </a:lnTo>
                  <a:lnTo>
                    <a:pt x="6653" y="19889"/>
                  </a:lnTo>
                  <a:lnTo>
                    <a:pt x="6668" y="19929"/>
                  </a:lnTo>
                  <a:lnTo>
                    <a:pt x="6682" y="19969"/>
                  </a:lnTo>
                  <a:lnTo>
                    <a:pt x="6697" y="20009"/>
                  </a:lnTo>
                  <a:lnTo>
                    <a:pt x="6712" y="20045"/>
                  </a:lnTo>
                  <a:lnTo>
                    <a:pt x="6726" y="20081"/>
                  </a:lnTo>
                  <a:lnTo>
                    <a:pt x="6741" y="20117"/>
                  </a:lnTo>
                  <a:lnTo>
                    <a:pt x="6756" y="20151"/>
                  </a:lnTo>
                  <a:lnTo>
                    <a:pt x="6770" y="20184"/>
                  </a:lnTo>
                  <a:lnTo>
                    <a:pt x="6785" y="20218"/>
                  </a:lnTo>
                  <a:lnTo>
                    <a:pt x="6799" y="20248"/>
                  </a:lnTo>
                  <a:lnTo>
                    <a:pt x="6814" y="20278"/>
                  </a:lnTo>
                  <a:lnTo>
                    <a:pt x="6829" y="20309"/>
                  </a:lnTo>
                  <a:lnTo>
                    <a:pt x="6843" y="20335"/>
                  </a:lnTo>
                  <a:lnTo>
                    <a:pt x="6857" y="20362"/>
                  </a:lnTo>
                  <a:lnTo>
                    <a:pt x="6872" y="20390"/>
                  </a:lnTo>
                  <a:lnTo>
                    <a:pt x="6886" y="20413"/>
                  </a:lnTo>
                  <a:lnTo>
                    <a:pt x="6900" y="20437"/>
                  </a:lnTo>
                  <a:lnTo>
                    <a:pt x="6915" y="20462"/>
                  </a:lnTo>
                  <a:lnTo>
                    <a:pt x="6928" y="20482"/>
                  </a:lnTo>
                  <a:lnTo>
                    <a:pt x="6942" y="20502"/>
                  </a:lnTo>
                  <a:lnTo>
                    <a:pt x="6957" y="20524"/>
                  </a:lnTo>
                  <a:lnTo>
                    <a:pt x="6969" y="20541"/>
                  </a:lnTo>
                  <a:lnTo>
                    <a:pt x="6983" y="20558"/>
                  </a:lnTo>
                  <a:lnTo>
                    <a:pt x="6996" y="20574"/>
                  </a:lnTo>
                  <a:lnTo>
                    <a:pt x="7011" y="20592"/>
                  </a:lnTo>
                  <a:lnTo>
                    <a:pt x="7023" y="20604"/>
                  </a:lnTo>
                  <a:lnTo>
                    <a:pt x="7035" y="20617"/>
                  </a:lnTo>
                  <a:lnTo>
                    <a:pt x="7048" y="20628"/>
                  </a:lnTo>
                  <a:lnTo>
                    <a:pt x="7060" y="20639"/>
                  </a:lnTo>
                  <a:lnTo>
                    <a:pt x="7075" y="20652"/>
                  </a:lnTo>
                  <a:lnTo>
                    <a:pt x="7084" y="20658"/>
                  </a:lnTo>
                  <a:lnTo>
                    <a:pt x="7096" y="20666"/>
                  </a:lnTo>
                  <a:lnTo>
                    <a:pt x="7107" y="20672"/>
                  </a:lnTo>
                  <a:lnTo>
                    <a:pt x="7118" y="20678"/>
                  </a:lnTo>
                  <a:lnTo>
                    <a:pt x="7128" y="20682"/>
                  </a:lnTo>
                  <a:lnTo>
                    <a:pt x="7138" y="20686"/>
                  </a:lnTo>
                  <a:lnTo>
                    <a:pt x="7147" y="20689"/>
                  </a:lnTo>
                  <a:lnTo>
                    <a:pt x="7152" y="20689"/>
                  </a:lnTo>
                  <a:lnTo>
                    <a:pt x="7167" y="20692"/>
                  </a:lnTo>
                  <a:lnTo>
                    <a:pt x="7176" y="20693"/>
                  </a:lnTo>
                  <a:lnTo>
                    <a:pt x="7185" y="20694"/>
                  </a:lnTo>
                  <a:lnTo>
                    <a:pt x="7187" y="20693"/>
                  </a:lnTo>
                  <a:lnTo>
                    <a:pt x="7202" y="20692"/>
                  </a:lnTo>
                  <a:lnTo>
                    <a:pt x="7211" y="20690"/>
                  </a:lnTo>
                  <a:lnTo>
                    <a:pt x="7214" y="20689"/>
                  </a:lnTo>
                  <a:lnTo>
                    <a:pt x="7229" y="20685"/>
                  </a:lnTo>
                  <a:lnTo>
                    <a:pt x="7238" y="20681"/>
                  </a:lnTo>
                  <a:lnTo>
                    <a:pt x="7243" y="20678"/>
                  </a:lnTo>
                  <a:lnTo>
                    <a:pt x="7258" y="20671"/>
                  </a:lnTo>
                  <a:lnTo>
                    <a:pt x="7264" y="20667"/>
                  </a:lnTo>
                  <a:lnTo>
                    <a:pt x="7279" y="20658"/>
                  </a:lnTo>
                  <a:lnTo>
                    <a:pt x="7287" y="20652"/>
                  </a:lnTo>
                  <a:lnTo>
                    <a:pt x="7298" y="20643"/>
                  </a:lnTo>
                  <a:lnTo>
                    <a:pt x="7313" y="20631"/>
                  </a:lnTo>
                  <a:lnTo>
                    <a:pt x="7323" y="20621"/>
                  </a:lnTo>
                  <a:lnTo>
                    <a:pt x="7336" y="20609"/>
                  </a:lnTo>
                  <a:lnTo>
                    <a:pt x="7351" y="20594"/>
                  </a:lnTo>
                  <a:lnTo>
                    <a:pt x="7361" y="20581"/>
                  </a:lnTo>
                  <a:lnTo>
                    <a:pt x="7375" y="20565"/>
                  </a:lnTo>
                  <a:lnTo>
                    <a:pt x="7388" y="20548"/>
                  </a:lnTo>
                  <a:lnTo>
                    <a:pt x="7402" y="20530"/>
                  </a:lnTo>
                  <a:lnTo>
                    <a:pt x="7417" y="20510"/>
                  </a:lnTo>
                  <a:lnTo>
                    <a:pt x="7429" y="20491"/>
                  </a:lnTo>
                  <a:lnTo>
                    <a:pt x="7443" y="20470"/>
                  </a:lnTo>
                  <a:lnTo>
                    <a:pt x="7457" y="20448"/>
                  </a:lnTo>
                  <a:lnTo>
                    <a:pt x="7471" y="20424"/>
                  </a:lnTo>
                  <a:lnTo>
                    <a:pt x="7485" y="20399"/>
                  </a:lnTo>
                  <a:lnTo>
                    <a:pt x="7500" y="20373"/>
                  </a:lnTo>
                  <a:lnTo>
                    <a:pt x="7514" y="20348"/>
                  </a:lnTo>
                  <a:lnTo>
                    <a:pt x="7528" y="20320"/>
                  </a:lnTo>
                  <a:lnTo>
                    <a:pt x="7543" y="20292"/>
                  </a:lnTo>
                  <a:lnTo>
                    <a:pt x="7557" y="20262"/>
                  </a:lnTo>
                  <a:lnTo>
                    <a:pt x="7572" y="20231"/>
                  </a:lnTo>
                  <a:lnTo>
                    <a:pt x="7587" y="20199"/>
                  </a:lnTo>
                  <a:lnTo>
                    <a:pt x="7601" y="20167"/>
                  </a:lnTo>
                  <a:lnTo>
                    <a:pt x="7615" y="20133"/>
                  </a:lnTo>
                  <a:lnTo>
                    <a:pt x="7630" y="20098"/>
                  </a:lnTo>
                  <a:lnTo>
                    <a:pt x="7645" y="20062"/>
                  </a:lnTo>
                  <a:lnTo>
                    <a:pt x="7659" y="20025"/>
                  </a:lnTo>
                  <a:lnTo>
                    <a:pt x="7674" y="19987"/>
                  </a:lnTo>
                  <a:lnTo>
                    <a:pt x="7689" y="19948"/>
                  </a:lnTo>
                  <a:lnTo>
                    <a:pt x="7705" y="19907"/>
                  </a:lnTo>
                  <a:lnTo>
                    <a:pt x="7719" y="19867"/>
                  </a:lnTo>
                  <a:lnTo>
                    <a:pt x="7734" y="19826"/>
                  </a:lnTo>
                  <a:lnTo>
                    <a:pt x="7749" y="19783"/>
                  </a:lnTo>
                  <a:lnTo>
                    <a:pt x="7763" y="19739"/>
                  </a:lnTo>
                  <a:lnTo>
                    <a:pt x="7778" y="19694"/>
                  </a:lnTo>
                  <a:lnTo>
                    <a:pt x="7793" y="19649"/>
                  </a:lnTo>
                  <a:lnTo>
                    <a:pt x="7808" y="19602"/>
                  </a:lnTo>
                  <a:lnTo>
                    <a:pt x="7823" y="19555"/>
                  </a:lnTo>
                  <a:lnTo>
                    <a:pt x="7838" y="19506"/>
                  </a:lnTo>
                  <a:lnTo>
                    <a:pt x="7853" y="19457"/>
                  </a:lnTo>
                  <a:lnTo>
                    <a:pt x="7867" y="19406"/>
                  </a:lnTo>
                  <a:lnTo>
                    <a:pt x="7882" y="19355"/>
                  </a:lnTo>
                  <a:lnTo>
                    <a:pt x="7897" y="19303"/>
                  </a:lnTo>
                  <a:lnTo>
                    <a:pt x="7912" y="19250"/>
                  </a:lnTo>
                  <a:lnTo>
                    <a:pt x="7927" y="19197"/>
                  </a:lnTo>
                  <a:lnTo>
                    <a:pt x="7942" y="19142"/>
                  </a:lnTo>
                  <a:lnTo>
                    <a:pt x="7957" y="19086"/>
                  </a:lnTo>
                  <a:lnTo>
                    <a:pt x="7972" y="19029"/>
                  </a:lnTo>
                  <a:lnTo>
                    <a:pt x="7987" y="18972"/>
                  </a:lnTo>
                  <a:lnTo>
                    <a:pt x="8001" y="18914"/>
                  </a:lnTo>
                  <a:lnTo>
                    <a:pt x="8016" y="18854"/>
                  </a:lnTo>
                  <a:lnTo>
                    <a:pt x="8031" y="18794"/>
                  </a:lnTo>
                  <a:lnTo>
                    <a:pt x="8046" y="18734"/>
                  </a:lnTo>
                  <a:lnTo>
                    <a:pt x="8061" y="18672"/>
                  </a:lnTo>
                  <a:lnTo>
                    <a:pt x="8076" y="18609"/>
                  </a:lnTo>
                  <a:lnTo>
                    <a:pt x="8091" y="18546"/>
                  </a:lnTo>
                  <a:lnTo>
                    <a:pt x="8106" y="18482"/>
                  </a:lnTo>
                  <a:lnTo>
                    <a:pt x="8121" y="18417"/>
                  </a:lnTo>
                  <a:lnTo>
                    <a:pt x="8136" y="18351"/>
                  </a:lnTo>
                  <a:lnTo>
                    <a:pt x="8151" y="18284"/>
                  </a:lnTo>
                  <a:lnTo>
                    <a:pt x="8166" y="18217"/>
                  </a:lnTo>
                  <a:lnTo>
                    <a:pt x="8181" y="18149"/>
                  </a:lnTo>
                  <a:lnTo>
                    <a:pt x="8196" y="18079"/>
                  </a:lnTo>
                  <a:lnTo>
                    <a:pt x="8211" y="18010"/>
                  </a:lnTo>
                  <a:lnTo>
                    <a:pt x="8226" y="17940"/>
                  </a:lnTo>
                  <a:lnTo>
                    <a:pt x="8240" y="17868"/>
                  </a:lnTo>
                  <a:lnTo>
                    <a:pt x="8255" y="17796"/>
                  </a:lnTo>
                  <a:lnTo>
                    <a:pt x="8270" y="17723"/>
                  </a:lnTo>
                  <a:lnTo>
                    <a:pt x="8285" y="17649"/>
                  </a:lnTo>
                  <a:lnTo>
                    <a:pt x="8300" y="17575"/>
                  </a:lnTo>
                  <a:lnTo>
                    <a:pt x="8315" y="17501"/>
                  </a:lnTo>
                  <a:lnTo>
                    <a:pt x="8330" y="17425"/>
                  </a:lnTo>
                  <a:lnTo>
                    <a:pt x="8345" y="17349"/>
                  </a:lnTo>
                  <a:lnTo>
                    <a:pt x="8360" y="17271"/>
                  </a:lnTo>
                  <a:lnTo>
                    <a:pt x="8376" y="17192"/>
                  </a:lnTo>
                  <a:lnTo>
                    <a:pt x="8391" y="17115"/>
                  </a:lnTo>
                  <a:lnTo>
                    <a:pt x="8406" y="17037"/>
                  </a:lnTo>
                  <a:lnTo>
                    <a:pt x="8421" y="16957"/>
                  </a:lnTo>
                  <a:lnTo>
                    <a:pt x="8436" y="16876"/>
                  </a:lnTo>
                  <a:lnTo>
                    <a:pt x="8451" y="16795"/>
                  </a:lnTo>
                  <a:lnTo>
                    <a:pt x="8466" y="16713"/>
                  </a:lnTo>
                  <a:lnTo>
                    <a:pt x="8481" y="16631"/>
                  </a:lnTo>
                  <a:lnTo>
                    <a:pt x="8496" y="16548"/>
                  </a:lnTo>
                  <a:lnTo>
                    <a:pt x="8511" y="16464"/>
                  </a:lnTo>
                  <a:lnTo>
                    <a:pt x="8526" y="16380"/>
                  </a:lnTo>
                  <a:lnTo>
                    <a:pt x="8541" y="16295"/>
                  </a:lnTo>
                  <a:lnTo>
                    <a:pt x="8556" y="16210"/>
                  </a:lnTo>
                  <a:lnTo>
                    <a:pt x="8571" y="16124"/>
                  </a:lnTo>
                  <a:lnTo>
                    <a:pt x="8586" y="16037"/>
                  </a:lnTo>
                  <a:lnTo>
                    <a:pt x="8601" y="15950"/>
                  </a:lnTo>
                  <a:lnTo>
                    <a:pt x="8616" y="15862"/>
                  </a:lnTo>
                  <a:lnTo>
                    <a:pt x="8631" y="15774"/>
                  </a:lnTo>
                  <a:lnTo>
                    <a:pt x="8646" y="15686"/>
                  </a:lnTo>
                  <a:lnTo>
                    <a:pt x="8661" y="15597"/>
                  </a:lnTo>
                  <a:lnTo>
                    <a:pt x="8676" y="15507"/>
                  </a:lnTo>
                  <a:lnTo>
                    <a:pt x="8691" y="15416"/>
                  </a:lnTo>
                  <a:lnTo>
                    <a:pt x="8706" y="15326"/>
                  </a:lnTo>
                  <a:lnTo>
                    <a:pt x="8721" y="15234"/>
                  </a:lnTo>
                  <a:lnTo>
                    <a:pt x="8736" y="15142"/>
                  </a:lnTo>
                  <a:lnTo>
                    <a:pt x="8751" y="15050"/>
                  </a:lnTo>
                  <a:lnTo>
                    <a:pt x="8766" y="14957"/>
                  </a:lnTo>
                  <a:lnTo>
                    <a:pt x="8781" y="14864"/>
                  </a:lnTo>
                  <a:lnTo>
                    <a:pt x="8796" y="14770"/>
                  </a:lnTo>
                  <a:lnTo>
                    <a:pt x="8811" y="14676"/>
                  </a:lnTo>
                  <a:lnTo>
                    <a:pt x="8826" y="14582"/>
                  </a:lnTo>
                  <a:lnTo>
                    <a:pt x="8841" y="14487"/>
                  </a:lnTo>
                  <a:lnTo>
                    <a:pt x="8856" y="14392"/>
                  </a:lnTo>
                  <a:lnTo>
                    <a:pt x="8871" y="14296"/>
                  </a:lnTo>
                  <a:lnTo>
                    <a:pt x="8886" y="14200"/>
                  </a:lnTo>
                  <a:lnTo>
                    <a:pt x="8901" y="14104"/>
                  </a:lnTo>
                  <a:lnTo>
                    <a:pt x="8916" y="14007"/>
                  </a:lnTo>
                  <a:lnTo>
                    <a:pt x="8931" y="13910"/>
                  </a:lnTo>
                  <a:lnTo>
                    <a:pt x="8946" y="13812"/>
                  </a:lnTo>
                  <a:lnTo>
                    <a:pt x="8961" y="13714"/>
                  </a:lnTo>
                  <a:lnTo>
                    <a:pt x="8976" y="13616"/>
                  </a:lnTo>
                  <a:lnTo>
                    <a:pt x="8991" y="13517"/>
                  </a:lnTo>
                  <a:lnTo>
                    <a:pt x="9006" y="13418"/>
                  </a:lnTo>
                  <a:lnTo>
                    <a:pt x="9021" y="13319"/>
                  </a:lnTo>
                  <a:lnTo>
                    <a:pt x="9036" y="13220"/>
                  </a:lnTo>
                  <a:lnTo>
                    <a:pt x="9052" y="13119"/>
                  </a:lnTo>
                  <a:lnTo>
                    <a:pt x="9067" y="13020"/>
                  </a:lnTo>
                  <a:lnTo>
                    <a:pt x="9082" y="12920"/>
                  </a:lnTo>
                  <a:lnTo>
                    <a:pt x="9097" y="12819"/>
                  </a:lnTo>
                  <a:lnTo>
                    <a:pt x="9112" y="12718"/>
                  </a:lnTo>
                  <a:lnTo>
                    <a:pt x="9127" y="12617"/>
                  </a:lnTo>
                  <a:lnTo>
                    <a:pt x="9142" y="12516"/>
                  </a:lnTo>
                  <a:lnTo>
                    <a:pt x="9157" y="12415"/>
                  </a:lnTo>
                  <a:lnTo>
                    <a:pt x="9171" y="12314"/>
                  </a:lnTo>
                  <a:lnTo>
                    <a:pt x="9186" y="12212"/>
                  </a:lnTo>
                  <a:lnTo>
                    <a:pt x="9201" y="12110"/>
                  </a:lnTo>
                  <a:lnTo>
                    <a:pt x="9216" y="12008"/>
                  </a:lnTo>
                  <a:lnTo>
                    <a:pt x="9231" y="11906"/>
                  </a:lnTo>
                  <a:lnTo>
                    <a:pt x="9246" y="11803"/>
                  </a:lnTo>
                  <a:lnTo>
                    <a:pt x="9261" y="11700"/>
                  </a:lnTo>
                  <a:lnTo>
                    <a:pt x="9276" y="11598"/>
                  </a:lnTo>
                  <a:lnTo>
                    <a:pt x="9291" y="11495"/>
                  </a:lnTo>
                  <a:lnTo>
                    <a:pt x="9306" y="11392"/>
                  </a:lnTo>
                  <a:lnTo>
                    <a:pt x="9321" y="11289"/>
                  </a:lnTo>
                  <a:lnTo>
                    <a:pt x="9336" y="11186"/>
                  </a:lnTo>
                  <a:lnTo>
                    <a:pt x="9351" y="11082"/>
                  </a:lnTo>
                  <a:lnTo>
                    <a:pt x="9366" y="10979"/>
                  </a:lnTo>
                  <a:lnTo>
                    <a:pt x="9381" y="10876"/>
                  </a:lnTo>
                  <a:lnTo>
                    <a:pt x="9396" y="10772"/>
                  </a:lnTo>
                  <a:lnTo>
                    <a:pt x="9411" y="10669"/>
                  </a:lnTo>
                  <a:lnTo>
                    <a:pt x="9426" y="10566"/>
                  </a:lnTo>
                  <a:lnTo>
                    <a:pt x="9441" y="10462"/>
                  </a:lnTo>
                  <a:lnTo>
                    <a:pt x="9456" y="10359"/>
                  </a:lnTo>
                  <a:lnTo>
                    <a:pt x="9471" y="10255"/>
                  </a:lnTo>
                  <a:lnTo>
                    <a:pt x="9486" y="10152"/>
                  </a:lnTo>
                  <a:lnTo>
                    <a:pt x="9501" y="10048"/>
                  </a:lnTo>
                  <a:lnTo>
                    <a:pt x="9516" y="9945"/>
                  </a:lnTo>
                  <a:lnTo>
                    <a:pt x="9531" y="9842"/>
                  </a:lnTo>
                  <a:lnTo>
                    <a:pt x="9546" y="9738"/>
                  </a:lnTo>
                  <a:lnTo>
                    <a:pt x="9561" y="9635"/>
                  </a:lnTo>
                  <a:lnTo>
                    <a:pt x="9576" y="9532"/>
                  </a:lnTo>
                  <a:lnTo>
                    <a:pt x="9591" y="9429"/>
                  </a:lnTo>
                  <a:lnTo>
                    <a:pt x="9606" y="9326"/>
                  </a:lnTo>
                  <a:lnTo>
                    <a:pt x="9621" y="9223"/>
                  </a:lnTo>
                  <a:lnTo>
                    <a:pt x="9636" y="9121"/>
                  </a:lnTo>
                  <a:lnTo>
                    <a:pt x="9651" y="9018"/>
                  </a:lnTo>
                  <a:lnTo>
                    <a:pt x="9666" y="8916"/>
                  </a:lnTo>
                  <a:lnTo>
                    <a:pt x="9681" y="8813"/>
                  </a:lnTo>
                  <a:lnTo>
                    <a:pt x="9696" y="8711"/>
                  </a:lnTo>
                  <a:lnTo>
                    <a:pt x="9711" y="8609"/>
                  </a:lnTo>
                  <a:lnTo>
                    <a:pt x="9728" y="8506"/>
                  </a:lnTo>
                  <a:lnTo>
                    <a:pt x="9743" y="8405"/>
                  </a:lnTo>
                  <a:lnTo>
                    <a:pt x="9758" y="8304"/>
                  </a:lnTo>
                  <a:lnTo>
                    <a:pt x="9772" y="8203"/>
                  </a:lnTo>
                  <a:lnTo>
                    <a:pt x="9788" y="8101"/>
                  </a:lnTo>
                  <a:lnTo>
                    <a:pt x="9803" y="8001"/>
                  </a:lnTo>
                  <a:lnTo>
                    <a:pt x="9818" y="7900"/>
                  </a:lnTo>
                  <a:lnTo>
                    <a:pt x="9833" y="7800"/>
                  </a:lnTo>
                  <a:lnTo>
                    <a:pt x="9848" y="7700"/>
                  </a:lnTo>
                  <a:lnTo>
                    <a:pt x="9863" y="7600"/>
                  </a:lnTo>
                  <a:lnTo>
                    <a:pt x="9878" y="7501"/>
                  </a:lnTo>
                  <a:lnTo>
                    <a:pt x="9893" y="7402"/>
                  </a:lnTo>
                  <a:lnTo>
                    <a:pt x="9908" y="7303"/>
                  </a:lnTo>
                  <a:lnTo>
                    <a:pt x="9923" y="7205"/>
                  </a:lnTo>
                  <a:lnTo>
                    <a:pt x="9938" y="7107"/>
                  </a:lnTo>
                  <a:lnTo>
                    <a:pt x="9953" y="7009"/>
                  </a:lnTo>
                  <a:lnTo>
                    <a:pt x="9968" y="6911"/>
                  </a:lnTo>
                  <a:lnTo>
                    <a:pt x="9983" y="6814"/>
                  </a:lnTo>
                  <a:lnTo>
                    <a:pt x="9998" y="6717"/>
                  </a:lnTo>
                  <a:cubicBezTo>
                    <a:pt x="10006" y="6664"/>
                    <a:pt x="10055" y="6628"/>
                    <a:pt x="10107" y="6637"/>
                  </a:cubicBezTo>
                  <a:cubicBezTo>
                    <a:pt x="10160" y="6645"/>
                    <a:pt x="10195" y="6694"/>
                    <a:pt x="10187" y="6746"/>
                  </a:cubicBezTo>
                  <a:lnTo>
                    <a:pt x="10172" y="6843"/>
                  </a:lnTo>
                  <a:lnTo>
                    <a:pt x="10157" y="6940"/>
                  </a:lnTo>
                  <a:lnTo>
                    <a:pt x="10142" y="7038"/>
                  </a:lnTo>
                  <a:lnTo>
                    <a:pt x="10127" y="7136"/>
                  </a:lnTo>
                  <a:lnTo>
                    <a:pt x="10112" y="7234"/>
                  </a:lnTo>
                  <a:lnTo>
                    <a:pt x="10097" y="7332"/>
                  </a:lnTo>
                  <a:lnTo>
                    <a:pt x="10082" y="7431"/>
                  </a:lnTo>
                  <a:lnTo>
                    <a:pt x="10067" y="7530"/>
                  </a:lnTo>
                  <a:lnTo>
                    <a:pt x="10052" y="7629"/>
                  </a:lnTo>
                  <a:lnTo>
                    <a:pt x="10037" y="7729"/>
                  </a:lnTo>
                  <a:lnTo>
                    <a:pt x="10022" y="7829"/>
                  </a:lnTo>
                  <a:lnTo>
                    <a:pt x="10007" y="7929"/>
                  </a:lnTo>
                  <a:lnTo>
                    <a:pt x="9992" y="8030"/>
                  </a:lnTo>
                  <a:lnTo>
                    <a:pt x="9977" y="8130"/>
                  </a:lnTo>
                  <a:lnTo>
                    <a:pt x="9962" y="8230"/>
                  </a:lnTo>
                  <a:lnTo>
                    <a:pt x="9947" y="8333"/>
                  </a:lnTo>
                  <a:lnTo>
                    <a:pt x="9932" y="8434"/>
                  </a:lnTo>
                  <a:lnTo>
                    <a:pt x="9917" y="8535"/>
                  </a:lnTo>
                  <a:lnTo>
                    <a:pt x="9901" y="8636"/>
                  </a:lnTo>
                  <a:lnTo>
                    <a:pt x="9886" y="8738"/>
                  </a:lnTo>
                  <a:lnTo>
                    <a:pt x="9871" y="8840"/>
                  </a:lnTo>
                  <a:lnTo>
                    <a:pt x="9856" y="8943"/>
                  </a:lnTo>
                  <a:lnTo>
                    <a:pt x="9841" y="9045"/>
                  </a:lnTo>
                  <a:lnTo>
                    <a:pt x="9826" y="9148"/>
                  </a:lnTo>
                  <a:lnTo>
                    <a:pt x="9811" y="9250"/>
                  </a:lnTo>
                  <a:lnTo>
                    <a:pt x="9796" y="9353"/>
                  </a:lnTo>
                  <a:lnTo>
                    <a:pt x="9781" y="9456"/>
                  </a:lnTo>
                  <a:lnTo>
                    <a:pt x="9766" y="9559"/>
                  </a:lnTo>
                  <a:lnTo>
                    <a:pt x="9751" y="9662"/>
                  </a:lnTo>
                  <a:lnTo>
                    <a:pt x="9736" y="9765"/>
                  </a:lnTo>
                  <a:lnTo>
                    <a:pt x="9721" y="9869"/>
                  </a:lnTo>
                  <a:lnTo>
                    <a:pt x="9706" y="9972"/>
                  </a:lnTo>
                  <a:lnTo>
                    <a:pt x="9691" y="10075"/>
                  </a:lnTo>
                  <a:lnTo>
                    <a:pt x="9676" y="10179"/>
                  </a:lnTo>
                  <a:lnTo>
                    <a:pt x="9661" y="10282"/>
                  </a:lnTo>
                  <a:lnTo>
                    <a:pt x="9646" y="10386"/>
                  </a:lnTo>
                  <a:lnTo>
                    <a:pt x="9631" y="10489"/>
                  </a:lnTo>
                  <a:lnTo>
                    <a:pt x="9616" y="10593"/>
                  </a:lnTo>
                  <a:lnTo>
                    <a:pt x="9601" y="10696"/>
                  </a:lnTo>
                  <a:lnTo>
                    <a:pt x="9586" y="10799"/>
                  </a:lnTo>
                  <a:lnTo>
                    <a:pt x="9571" y="10903"/>
                  </a:lnTo>
                  <a:lnTo>
                    <a:pt x="9556" y="11006"/>
                  </a:lnTo>
                  <a:lnTo>
                    <a:pt x="9541" y="11109"/>
                  </a:lnTo>
                  <a:lnTo>
                    <a:pt x="9526" y="11213"/>
                  </a:lnTo>
                  <a:lnTo>
                    <a:pt x="9511" y="11316"/>
                  </a:lnTo>
                  <a:lnTo>
                    <a:pt x="9496" y="11419"/>
                  </a:lnTo>
                  <a:lnTo>
                    <a:pt x="9481" y="11522"/>
                  </a:lnTo>
                  <a:lnTo>
                    <a:pt x="9466" y="11625"/>
                  </a:lnTo>
                  <a:lnTo>
                    <a:pt x="9451" y="11727"/>
                  </a:lnTo>
                  <a:lnTo>
                    <a:pt x="9436" y="11830"/>
                  </a:lnTo>
                  <a:lnTo>
                    <a:pt x="9421" y="11933"/>
                  </a:lnTo>
                  <a:lnTo>
                    <a:pt x="9406" y="12035"/>
                  </a:lnTo>
                  <a:lnTo>
                    <a:pt x="9391" y="12137"/>
                  </a:lnTo>
                  <a:lnTo>
                    <a:pt x="9376" y="12239"/>
                  </a:lnTo>
                  <a:lnTo>
                    <a:pt x="9361" y="12341"/>
                  </a:lnTo>
                  <a:lnTo>
                    <a:pt x="9346" y="12444"/>
                  </a:lnTo>
                  <a:lnTo>
                    <a:pt x="9331" y="12545"/>
                  </a:lnTo>
                  <a:lnTo>
                    <a:pt x="9316" y="12646"/>
                  </a:lnTo>
                  <a:lnTo>
                    <a:pt x="9301" y="12747"/>
                  </a:lnTo>
                  <a:lnTo>
                    <a:pt x="9286" y="12848"/>
                  </a:lnTo>
                  <a:lnTo>
                    <a:pt x="9271" y="12949"/>
                  </a:lnTo>
                  <a:lnTo>
                    <a:pt x="9256" y="13049"/>
                  </a:lnTo>
                  <a:lnTo>
                    <a:pt x="9241" y="13150"/>
                  </a:lnTo>
                  <a:lnTo>
                    <a:pt x="9225" y="13249"/>
                  </a:lnTo>
                  <a:lnTo>
                    <a:pt x="9210" y="13348"/>
                  </a:lnTo>
                  <a:lnTo>
                    <a:pt x="9195" y="13447"/>
                  </a:lnTo>
                  <a:lnTo>
                    <a:pt x="9180" y="13546"/>
                  </a:lnTo>
                  <a:lnTo>
                    <a:pt x="9165" y="13645"/>
                  </a:lnTo>
                  <a:lnTo>
                    <a:pt x="9150" y="13743"/>
                  </a:lnTo>
                  <a:lnTo>
                    <a:pt x="9135" y="13841"/>
                  </a:lnTo>
                  <a:lnTo>
                    <a:pt x="9120" y="13939"/>
                  </a:lnTo>
                  <a:lnTo>
                    <a:pt x="9105" y="14036"/>
                  </a:lnTo>
                  <a:lnTo>
                    <a:pt x="9090" y="14133"/>
                  </a:lnTo>
                  <a:lnTo>
                    <a:pt x="9075" y="14229"/>
                  </a:lnTo>
                  <a:lnTo>
                    <a:pt x="9060" y="14326"/>
                  </a:lnTo>
                  <a:lnTo>
                    <a:pt x="9045" y="14421"/>
                  </a:lnTo>
                  <a:lnTo>
                    <a:pt x="9030" y="14517"/>
                  </a:lnTo>
                  <a:lnTo>
                    <a:pt x="9015" y="14613"/>
                  </a:lnTo>
                  <a:lnTo>
                    <a:pt x="9000" y="14707"/>
                  </a:lnTo>
                  <a:lnTo>
                    <a:pt x="8985" y="14801"/>
                  </a:lnTo>
                  <a:lnTo>
                    <a:pt x="8970" y="14895"/>
                  </a:lnTo>
                  <a:lnTo>
                    <a:pt x="8955" y="14988"/>
                  </a:lnTo>
                  <a:lnTo>
                    <a:pt x="8940" y="15081"/>
                  </a:lnTo>
                  <a:lnTo>
                    <a:pt x="8925" y="15173"/>
                  </a:lnTo>
                  <a:lnTo>
                    <a:pt x="8910" y="15265"/>
                  </a:lnTo>
                  <a:lnTo>
                    <a:pt x="8895" y="15357"/>
                  </a:lnTo>
                  <a:lnTo>
                    <a:pt x="8880" y="15447"/>
                  </a:lnTo>
                  <a:lnTo>
                    <a:pt x="8865" y="15538"/>
                  </a:lnTo>
                  <a:lnTo>
                    <a:pt x="8850" y="15628"/>
                  </a:lnTo>
                  <a:lnTo>
                    <a:pt x="8835" y="15717"/>
                  </a:lnTo>
                  <a:lnTo>
                    <a:pt x="8820" y="15807"/>
                  </a:lnTo>
                  <a:lnTo>
                    <a:pt x="8805" y="15895"/>
                  </a:lnTo>
                  <a:lnTo>
                    <a:pt x="8790" y="15983"/>
                  </a:lnTo>
                  <a:lnTo>
                    <a:pt x="8775" y="16070"/>
                  </a:lnTo>
                  <a:lnTo>
                    <a:pt x="8760" y="16157"/>
                  </a:lnTo>
                  <a:lnTo>
                    <a:pt x="8745" y="16243"/>
                  </a:lnTo>
                  <a:lnTo>
                    <a:pt x="8730" y="16328"/>
                  </a:lnTo>
                  <a:lnTo>
                    <a:pt x="8715" y="16413"/>
                  </a:lnTo>
                  <a:lnTo>
                    <a:pt x="8700" y="16499"/>
                  </a:lnTo>
                  <a:lnTo>
                    <a:pt x="8685" y="16581"/>
                  </a:lnTo>
                  <a:lnTo>
                    <a:pt x="8670" y="16666"/>
                  </a:lnTo>
                  <a:lnTo>
                    <a:pt x="8655" y="16748"/>
                  </a:lnTo>
                  <a:lnTo>
                    <a:pt x="8640" y="16830"/>
                  </a:lnTo>
                  <a:lnTo>
                    <a:pt x="8625" y="16911"/>
                  </a:lnTo>
                  <a:lnTo>
                    <a:pt x="8610" y="16992"/>
                  </a:lnTo>
                  <a:lnTo>
                    <a:pt x="8595" y="17072"/>
                  </a:lnTo>
                  <a:lnTo>
                    <a:pt x="8580" y="17152"/>
                  </a:lnTo>
                  <a:lnTo>
                    <a:pt x="8565" y="17231"/>
                  </a:lnTo>
                  <a:lnTo>
                    <a:pt x="8549" y="17308"/>
                  </a:lnTo>
                  <a:lnTo>
                    <a:pt x="8534" y="17386"/>
                  </a:lnTo>
                  <a:lnTo>
                    <a:pt x="8519" y="17462"/>
                  </a:lnTo>
                  <a:lnTo>
                    <a:pt x="8504" y="17538"/>
                  </a:lnTo>
                  <a:lnTo>
                    <a:pt x="8489" y="17614"/>
                  </a:lnTo>
                  <a:lnTo>
                    <a:pt x="8474" y="17688"/>
                  </a:lnTo>
                  <a:lnTo>
                    <a:pt x="8459" y="17762"/>
                  </a:lnTo>
                  <a:lnTo>
                    <a:pt x="8443" y="17835"/>
                  </a:lnTo>
                  <a:lnTo>
                    <a:pt x="8428" y="17907"/>
                  </a:lnTo>
                  <a:lnTo>
                    <a:pt x="8413" y="17979"/>
                  </a:lnTo>
                  <a:lnTo>
                    <a:pt x="8398" y="18051"/>
                  </a:lnTo>
                  <a:lnTo>
                    <a:pt x="8383" y="18120"/>
                  </a:lnTo>
                  <a:lnTo>
                    <a:pt x="8368" y="18190"/>
                  </a:lnTo>
                  <a:lnTo>
                    <a:pt x="8353" y="18258"/>
                  </a:lnTo>
                  <a:lnTo>
                    <a:pt x="8338" y="18326"/>
                  </a:lnTo>
                  <a:lnTo>
                    <a:pt x="8323" y="18394"/>
                  </a:lnTo>
                  <a:lnTo>
                    <a:pt x="8308" y="18460"/>
                  </a:lnTo>
                  <a:lnTo>
                    <a:pt x="8293" y="18525"/>
                  </a:lnTo>
                  <a:lnTo>
                    <a:pt x="8278" y="18589"/>
                  </a:lnTo>
                  <a:lnTo>
                    <a:pt x="8263" y="18654"/>
                  </a:lnTo>
                  <a:lnTo>
                    <a:pt x="8248" y="18717"/>
                  </a:lnTo>
                  <a:lnTo>
                    <a:pt x="8233" y="18779"/>
                  </a:lnTo>
                  <a:lnTo>
                    <a:pt x="8218" y="18841"/>
                  </a:lnTo>
                  <a:lnTo>
                    <a:pt x="8203" y="18901"/>
                  </a:lnTo>
                  <a:lnTo>
                    <a:pt x="8188" y="18961"/>
                  </a:lnTo>
                  <a:lnTo>
                    <a:pt x="8172" y="19021"/>
                  </a:lnTo>
                  <a:lnTo>
                    <a:pt x="8157" y="19078"/>
                  </a:lnTo>
                  <a:lnTo>
                    <a:pt x="8142" y="19135"/>
                  </a:lnTo>
                  <a:lnTo>
                    <a:pt x="8127" y="19191"/>
                  </a:lnTo>
                  <a:lnTo>
                    <a:pt x="8112" y="19248"/>
                  </a:lnTo>
                  <a:lnTo>
                    <a:pt x="8097" y="19303"/>
                  </a:lnTo>
                  <a:lnTo>
                    <a:pt x="8082" y="19356"/>
                  </a:lnTo>
                  <a:lnTo>
                    <a:pt x="8067" y="19410"/>
                  </a:lnTo>
                  <a:lnTo>
                    <a:pt x="8052" y="19461"/>
                  </a:lnTo>
                  <a:lnTo>
                    <a:pt x="8036" y="19512"/>
                  </a:lnTo>
                  <a:lnTo>
                    <a:pt x="8021" y="19563"/>
                  </a:lnTo>
                  <a:lnTo>
                    <a:pt x="8006" y="19612"/>
                  </a:lnTo>
                  <a:lnTo>
                    <a:pt x="7991" y="19661"/>
                  </a:lnTo>
                  <a:lnTo>
                    <a:pt x="7976" y="19708"/>
                  </a:lnTo>
                  <a:lnTo>
                    <a:pt x="7961" y="19755"/>
                  </a:lnTo>
                  <a:lnTo>
                    <a:pt x="7946" y="19800"/>
                  </a:lnTo>
                  <a:lnTo>
                    <a:pt x="7930" y="19846"/>
                  </a:lnTo>
                  <a:lnTo>
                    <a:pt x="7915" y="19889"/>
                  </a:lnTo>
                  <a:lnTo>
                    <a:pt x="7900" y="19933"/>
                  </a:lnTo>
                  <a:lnTo>
                    <a:pt x="7884" y="19976"/>
                  </a:lnTo>
                  <a:lnTo>
                    <a:pt x="7868" y="20017"/>
                  </a:lnTo>
                  <a:lnTo>
                    <a:pt x="7853" y="20056"/>
                  </a:lnTo>
                  <a:lnTo>
                    <a:pt x="7838" y="20096"/>
                  </a:lnTo>
                  <a:lnTo>
                    <a:pt x="7822" y="20135"/>
                  </a:lnTo>
                  <a:lnTo>
                    <a:pt x="7807" y="20171"/>
                  </a:lnTo>
                  <a:lnTo>
                    <a:pt x="7792" y="20208"/>
                  </a:lnTo>
                  <a:lnTo>
                    <a:pt x="7776" y="20244"/>
                  </a:lnTo>
                  <a:lnTo>
                    <a:pt x="7760" y="20280"/>
                  </a:lnTo>
                  <a:lnTo>
                    <a:pt x="7745" y="20312"/>
                  </a:lnTo>
                  <a:lnTo>
                    <a:pt x="7730" y="20345"/>
                  </a:lnTo>
                  <a:lnTo>
                    <a:pt x="7714" y="20377"/>
                  </a:lnTo>
                  <a:lnTo>
                    <a:pt x="7699" y="20409"/>
                  </a:lnTo>
                  <a:lnTo>
                    <a:pt x="7683" y="20439"/>
                  </a:lnTo>
                  <a:lnTo>
                    <a:pt x="7667" y="20469"/>
                  </a:lnTo>
                  <a:lnTo>
                    <a:pt x="7652" y="20495"/>
                  </a:lnTo>
                  <a:lnTo>
                    <a:pt x="7636" y="20523"/>
                  </a:lnTo>
                  <a:lnTo>
                    <a:pt x="7620" y="20549"/>
                  </a:lnTo>
                  <a:lnTo>
                    <a:pt x="7604" y="20575"/>
                  </a:lnTo>
                  <a:lnTo>
                    <a:pt x="7588" y="20600"/>
                  </a:lnTo>
                  <a:lnTo>
                    <a:pt x="7570" y="20625"/>
                  </a:lnTo>
                  <a:lnTo>
                    <a:pt x="7555" y="20645"/>
                  </a:lnTo>
                  <a:lnTo>
                    <a:pt x="7539" y="20667"/>
                  </a:lnTo>
                  <a:lnTo>
                    <a:pt x="7522" y="20688"/>
                  </a:lnTo>
                  <a:lnTo>
                    <a:pt x="7505" y="20708"/>
                  </a:lnTo>
                  <a:lnTo>
                    <a:pt x="7486" y="20729"/>
                  </a:lnTo>
                  <a:lnTo>
                    <a:pt x="7471" y="20744"/>
                  </a:lnTo>
                  <a:lnTo>
                    <a:pt x="7454" y="20762"/>
                  </a:lnTo>
                  <a:lnTo>
                    <a:pt x="7433" y="20780"/>
                  </a:lnTo>
                  <a:lnTo>
                    <a:pt x="7418" y="20792"/>
                  </a:lnTo>
                  <a:lnTo>
                    <a:pt x="7400" y="20807"/>
                  </a:lnTo>
                  <a:lnTo>
                    <a:pt x="7378" y="20823"/>
                  </a:lnTo>
                  <a:lnTo>
                    <a:pt x="7363" y="20832"/>
                  </a:lnTo>
                  <a:lnTo>
                    <a:pt x="7339" y="20845"/>
                  </a:lnTo>
                  <a:lnTo>
                    <a:pt x="7324" y="20852"/>
                  </a:lnTo>
                  <a:lnTo>
                    <a:pt x="7299" y="20864"/>
                  </a:lnTo>
                  <a:lnTo>
                    <a:pt x="7278" y="20870"/>
                  </a:lnTo>
                  <a:lnTo>
                    <a:pt x="7263" y="20874"/>
                  </a:lnTo>
                  <a:lnTo>
                    <a:pt x="7236" y="20881"/>
                  </a:lnTo>
                  <a:lnTo>
                    <a:pt x="7215" y="20883"/>
                  </a:lnTo>
                  <a:lnTo>
                    <a:pt x="7200" y="20884"/>
                  </a:lnTo>
                  <a:lnTo>
                    <a:pt x="7172" y="20885"/>
                  </a:lnTo>
                  <a:lnTo>
                    <a:pt x="7151" y="20884"/>
                  </a:lnTo>
                  <a:lnTo>
                    <a:pt x="7130" y="20881"/>
                  </a:lnTo>
                  <a:lnTo>
                    <a:pt x="7115" y="20878"/>
                  </a:lnTo>
                  <a:lnTo>
                    <a:pt x="7090" y="20872"/>
                  </a:lnTo>
                  <a:lnTo>
                    <a:pt x="7067" y="20865"/>
                  </a:lnTo>
                  <a:lnTo>
                    <a:pt x="7047" y="20856"/>
                  </a:lnTo>
                  <a:lnTo>
                    <a:pt x="7027" y="20847"/>
                  </a:lnTo>
                  <a:lnTo>
                    <a:pt x="7008" y="20837"/>
                  </a:lnTo>
                  <a:lnTo>
                    <a:pt x="6989" y="20825"/>
                  </a:lnTo>
                  <a:lnTo>
                    <a:pt x="6971" y="20813"/>
                  </a:lnTo>
                  <a:lnTo>
                    <a:pt x="6950" y="20797"/>
                  </a:lnTo>
                  <a:lnTo>
                    <a:pt x="6935" y="20784"/>
                  </a:lnTo>
                  <a:lnTo>
                    <a:pt x="6917" y="20769"/>
                  </a:lnTo>
                  <a:lnTo>
                    <a:pt x="6900" y="20752"/>
                  </a:lnTo>
                  <a:lnTo>
                    <a:pt x="6882" y="20735"/>
                  </a:lnTo>
                  <a:lnTo>
                    <a:pt x="6864" y="20715"/>
                  </a:lnTo>
                  <a:lnTo>
                    <a:pt x="6849" y="20697"/>
                  </a:lnTo>
                  <a:lnTo>
                    <a:pt x="6832" y="20677"/>
                  </a:lnTo>
                  <a:lnTo>
                    <a:pt x="6816" y="20656"/>
                  </a:lnTo>
                  <a:lnTo>
                    <a:pt x="6798" y="20633"/>
                  </a:lnTo>
                  <a:lnTo>
                    <a:pt x="6783" y="20611"/>
                  </a:lnTo>
                  <a:lnTo>
                    <a:pt x="6767" y="20587"/>
                  </a:lnTo>
                  <a:lnTo>
                    <a:pt x="6750" y="20561"/>
                  </a:lnTo>
                  <a:lnTo>
                    <a:pt x="6735" y="20536"/>
                  </a:lnTo>
                  <a:lnTo>
                    <a:pt x="6719" y="20509"/>
                  </a:lnTo>
                  <a:lnTo>
                    <a:pt x="6703" y="20481"/>
                  </a:lnTo>
                  <a:lnTo>
                    <a:pt x="6688" y="20453"/>
                  </a:lnTo>
                  <a:lnTo>
                    <a:pt x="6672" y="20424"/>
                  </a:lnTo>
                  <a:lnTo>
                    <a:pt x="6656" y="20392"/>
                  </a:lnTo>
                  <a:lnTo>
                    <a:pt x="6641" y="20361"/>
                  </a:lnTo>
                  <a:lnTo>
                    <a:pt x="6626" y="20329"/>
                  </a:lnTo>
                  <a:lnTo>
                    <a:pt x="6610" y="20295"/>
                  </a:lnTo>
                  <a:lnTo>
                    <a:pt x="6595" y="20261"/>
                  </a:lnTo>
                  <a:lnTo>
                    <a:pt x="6579" y="20226"/>
                  </a:lnTo>
                  <a:lnTo>
                    <a:pt x="6564" y="20190"/>
                  </a:lnTo>
                  <a:lnTo>
                    <a:pt x="6549" y="20154"/>
                  </a:lnTo>
                  <a:lnTo>
                    <a:pt x="6533" y="20116"/>
                  </a:lnTo>
                  <a:lnTo>
                    <a:pt x="6518" y="20076"/>
                  </a:lnTo>
                  <a:lnTo>
                    <a:pt x="6503" y="20036"/>
                  </a:lnTo>
                  <a:lnTo>
                    <a:pt x="6487" y="19995"/>
                  </a:lnTo>
                  <a:lnTo>
                    <a:pt x="6472" y="19954"/>
                  </a:lnTo>
                  <a:lnTo>
                    <a:pt x="6457" y="19912"/>
                  </a:lnTo>
                  <a:lnTo>
                    <a:pt x="6442" y="19868"/>
                  </a:lnTo>
                  <a:lnTo>
                    <a:pt x="6426" y="19824"/>
                  </a:lnTo>
                  <a:lnTo>
                    <a:pt x="6411" y="19778"/>
                  </a:lnTo>
                  <a:lnTo>
                    <a:pt x="6396" y="19732"/>
                  </a:lnTo>
                  <a:lnTo>
                    <a:pt x="6381" y="19685"/>
                  </a:lnTo>
                  <a:lnTo>
                    <a:pt x="6366" y="19637"/>
                  </a:lnTo>
                  <a:lnTo>
                    <a:pt x="6351" y="19590"/>
                  </a:lnTo>
                  <a:lnTo>
                    <a:pt x="6335" y="19538"/>
                  </a:lnTo>
                  <a:lnTo>
                    <a:pt x="6319" y="19488"/>
                  </a:lnTo>
                  <a:lnTo>
                    <a:pt x="6304" y="19436"/>
                  </a:lnTo>
                  <a:lnTo>
                    <a:pt x="6289" y="19384"/>
                  </a:lnTo>
                  <a:lnTo>
                    <a:pt x="6274" y="19330"/>
                  </a:lnTo>
                  <a:lnTo>
                    <a:pt x="6259" y="19276"/>
                  </a:lnTo>
                  <a:lnTo>
                    <a:pt x="6244" y="19221"/>
                  </a:lnTo>
                  <a:lnTo>
                    <a:pt x="6229" y="19165"/>
                  </a:lnTo>
                  <a:lnTo>
                    <a:pt x="6214" y="19108"/>
                  </a:lnTo>
                  <a:lnTo>
                    <a:pt x="6199" y="19051"/>
                  </a:lnTo>
                  <a:lnTo>
                    <a:pt x="6183" y="18992"/>
                  </a:lnTo>
                  <a:lnTo>
                    <a:pt x="6168" y="18933"/>
                  </a:lnTo>
                  <a:lnTo>
                    <a:pt x="6153" y="18872"/>
                  </a:lnTo>
                  <a:lnTo>
                    <a:pt x="6138" y="18811"/>
                  </a:lnTo>
                  <a:lnTo>
                    <a:pt x="6123" y="18749"/>
                  </a:lnTo>
                  <a:lnTo>
                    <a:pt x="6108" y="18687"/>
                  </a:lnTo>
                  <a:lnTo>
                    <a:pt x="6093" y="18623"/>
                  </a:lnTo>
                  <a:lnTo>
                    <a:pt x="6078" y="18559"/>
                  </a:lnTo>
                  <a:lnTo>
                    <a:pt x="6063" y="18494"/>
                  </a:lnTo>
                  <a:lnTo>
                    <a:pt x="6048" y="18428"/>
                  </a:lnTo>
                  <a:lnTo>
                    <a:pt x="6033" y="18361"/>
                  </a:lnTo>
                  <a:lnTo>
                    <a:pt x="6018" y="18294"/>
                  </a:lnTo>
                  <a:lnTo>
                    <a:pt x="6003" y="18225"/>
                  </a:lnTo>
                  <a:lnTo>
                    <a:pt x="5988" y="18157"/>
                  </a:lnTo>
                  <a:lnTo>
                    <a:pt x="5973" y="18087"/>
                  </a:lnTo>
                  <a:lnTo>
                    <a:pt x="5958" y="18016"/>
                  </a:lnTo>
                  <a:lnTo>
                    <a:pt x="5942" y="17945"/>
                  </a:lnTo>
                  <a:lnTo>
                    <a:pt x="5927" y="17873"/>
                  </a:lnTo>
                  <a:lnTo>
                    <a:pt x="5912" y="17800"/>
                  </a:lnTo>
                  <a:lnTo>
                    <a:pt x="5897" y="17727"/>
                  </a:lnTo>
                  <a:lnTo>
                    <a:pt x="5882" y="17652"/>
                  </a:lnTo>
                  <a:lnTo>
                    <a:pt x="5867" y="17577"/>
                  </a:lnTo>
                  <a:lnTo>
                    <a:pt x="5852" y="17502"/>
                  </a:lnTo>
                  <a:lnTo>
                    <a:pt x="5837" y="17426"/>
                  </a:lnTo>
                  <a:lnTo>
                    <a:pt x="5822" y="17349"/>
                  </a:lnTo>
                  <a:lnTo>
                    <a:pt x="5807" y="17271"/>
                  </a:lnTo>
                  <a:lnTo>
                    <a:pt x="5792" y="17192"/>
                  </a:lnTo>
                  <a:lnTo>
                    <a:pt x="5777" y="17113"/>
                  </a:lnTo>
                  <a:lnTo>
                    <a:pt x="5762" y="17033"/>
                  </a:lnTo>
                  <a:lnTo>
                    <a:pt x="5747" y="16953"/>
                  </a:lnTo>
                  <a:lnTo>
                    <a:pt x="5732" y="16872"/>
                  </a:lnTo>
                  <a:lnTo>
                    <a:pt x="5717" y="16791"/>
                  </a:lnTo>
                  <a:lnTo>
                    <a:pt x="5702" y="16709"/>
                  </a:lnTo>
                  <a:lnTo>
                    <a:pt x="5687" y="16625"/>
                  </a:lnTo>
                  <a:lnTo>
                    <a:pt x="5672" y="16542"/>
                  </a:lnTo>
                  <a:lnTo>
                    <a:pt x="5656" y="16457"/>
                  </a:lnTo>
                  <a:lnTo>
                    <a:pt x="5641" y="16373"/>
                  </a:lnTo>
                  <a:lnTo>
                    <a:pt x="5626" y="16288"/>
                  </a:lnTo>
                  <a:lnTo>
                    <a:pt x="5611" y="16202"/>
                  </a:lnTo>
                  <a:lnTo>
                    <a:pt x="5596" y="16116"/>
                  </a:lnTo>
                  <a:lnTo>
                    <a:pt x="5581" y="16029"/>
                  </a:lnTo>
                  <a:lnTo>
                    <a:pt x="5566" y="15941"/>
                  </a:lnTo>
                  <a:lnTo>
                    <a:pt x="5551" y="15853"/>
                  </a:lnTo>
                  <a:lnTo>
                    <a:pt x="5536" y="15764"/>
                  </a:lnTo>
                  <a:lnTo>
                    <a:pt x="5521" y="15674"/>
                  </a:lnTo>
                  <a:lnTo>
                    <a:pt x="5506" y="15585"/>
                  </a:lnTo>
                  <a:lnTo>
                    <a:pt x="5491" y="15495"/>
                  </a:lnTo>
                  <a:lnTo>
                    <a:pt x="5476" y="15404"/>
                  </a:lnTo>
                  <a:lnTo>
                    <a:pt x="5461" y="15313"/>
                  </a:lnTo>
                  <a:lnTo>
                    <a:pt x="5446" y="15221"/>
                  </a:lnTo>
                  <a:lnTo>
                    <a:pt x="5431" y="15129"/>
                  </a:lnTo>
                  <a:lnTo>
                    <a:pt x="5416" y="15037"/>
                  </a:lnTo>
                  <a:lnTo>
                    <a:pt x="5401" y="14944"/>
                  </a:lnTo>
                  <a:lnTo>
                    <a:pt x="5386" y="14850"/>
                  </a:lnTo>
                  <a:lnTo>
                    <a:pt x="5371" y="14756"/>
                  </a:lnTo>
                  <a:lnTo>
                    <a:pt x="5356" y="14661"/>
                  </a:lnTo>
                  <a:lnTo>
                    <a:pt x="5341" y="14566"/>
                  </a:lnTo>
                  <a:lnTo>
                    <a:pt x="5326" y="14471"/>
                  </a:lnTo>
                  <a:lnTo>
                    <a:pt x="5311" y="14376"/>
                  </a:lnTo>
                  <a:lnTo>
                    <a:pt x="5296" y="14280"/>
                  </a:lnTo>
                  <a:lnTo>
                    <a:pt x="5281" y="14183"/>
                  </a:lnTo>
                  <a:lnTo>
                    <a:pt x="5266" y="14087"/>
                  </a:lnTo>
                  <a:lnTo>
                    <a:pt x="5251" y="13990"/>
                  </a:lnTo>
                  <a:lnTo>
                    <a:pt x="5236" y="13892"/>
                  </a:lnTo>
                  <a:lnTo>
                    <a:pt x="5221" y="13794"/>
                  </a:lnTo>
                  <a:lnTo>
                    <a:pt x="5206" y="13696"/>
                  </a:lnTo>
                  <a:lnTo>
                    <a:pt x="5191" y="13598"/>
                  </a:lnTo>
                  <a:lnTo>
                    <a:pt x="5176" y="13499"/>
                  </a:lnTo>
                  <a:lnTo>
                    <a:pt x="5161" y="13400"/>
                  </a:lnTo>
                  <a:lnTo>
                    <a:pt x="5146" y="13301"/>
                  </a:lnTo>
                  <a:lnTo>
                    <a:pt x="5131" y="13201"/>
                  </a:lnTo>
                  <a:lnTo>
                    <a:pt x="5116" y="13101"/>
                  </a:lnTo>
                  <a:lnTo>
                    <a:pt x="5101" y="13001"/>
                  </a:lnTo>
                  <a:lnTo>
                    <a:pt x="5086" y="12901"/>
                  </a:lnTo>
                  <a:lnTo>
                    <a:pt x="5071" y="12800"/>
                  </a:lnTo>
                  <a:lnTo>
                    <a:pt x="5056" y="12699"/>
                  </a:lnTo>
                  <a:lnTo>
                    <a:pt x="5041" y="12598"/>
                  </a:lnTo>
                  <a:lnTo>
                    <a:pt x="5025" y="12496"/>
                  </a:lnTo>
                  <a:lnTo>
                    <a:pt x="5010" y="12394"/>
                  </a:lnTo>
                  <a:lnTo>
                    <a:pt x="4996" y="12293"/>
                  </a:lnTo>
                  <a:lnTo>
                    <a:pt x="4979" y="12190"/>
                  </a:lnTo>
                  <a:lnTo>
                    <a:pt x="4964" y="12088"/>
                  </a:lnTo>
                  <a:lnTo>
                    <a:pt x="4949" y="11986"/>
                  </a:lnTo>
                  <a:lnTo>
                    <a:pt x="4934" y="11884"/>
                  </a:lnTo>
                  <a:lnTo>
                    <a:pt x="4919" y="11781"/>
                  </a:lnTo>
                  <a:lnTo>
                    <a:pt x="4904" y="11678"/>
                  </a:lnTo>
                  <a:lnTo>
                    <a:pt x="4889" y="11576"/>
                  </a:lnTo>
                  <a:lnTo>
                    <a:pt x="4874" y="11473"/>
                  </a:lnTo>
                  <a:lnTo>
                    <a:pt x="4859" y="11370"/>
                  </a:lnTo>
                  <a:lnTo>
                    <a:pt x="4844" y="11267"/>
                  </a:lnTo>
                  <a:lnTo>
                    <a:pt x="4829" y="11163"/>
                  </a:lnTo>
                  <a:lnTo>
                    <a:pt x="4814" y="11060"/>
                  </a:lnTo>
                  <a:lnTo>
                    <a:pt x="4799" y="10957"/>
                  </a:lnTo>
                  <a:lnTo>
                    <a:pt x="4784" y="10853"/>
                  </a:lnTo>
                  <a:lnTo>
                    <a:pt x="4769" y="10750"/>
                  </a:lnTo>
                  <a:lnTo>
                    <a:pt x="4754" y="10647"/>
                  </a:lnTo>
                  <a:lnTo>
                    <a:pt x="4739" y="10543"/>
                  </a:lnTo>
                  <a:lnTo>
                    <a:pt x="4724" y="10440"/>
                  </a:lnTo>
                  <a:lnTo>
                    <a:pt x="4709" y="10336"/>
                  </a:lnTo>
                  <a:lnTo>
                    <a:pt x="4694" y="10233"/>
                  </a:lnTo>
                  <a:lnTo>
                    <a:pt x="4679" y="10129"/>
                  </a:lnTo>
                  <a:lnTo>
                    <a:pt x="4664" y="10026"/>
                  </a:lnTo>
                  <a:lnTo>
                    <a:pt x="4649" y="9923"/>
                  </a:lnTo>
                  <a:lnTo>
                    <a:pt x="4634" y="9819"/>
                  </a:lnTo>
                  <a:lnTo>
                    <a:pt x="4619" y="9716"/>
                  </a:lnTo>
                  <a:lnTo>
                    <a:pt x="4604" y="9613"/>
                  </a:lnTo>
                  <a:lnTo>
                    <a:pt x="4589" y="9510"/>
                  </a:lnTo>
                  <a:lnTo>
                    <a:pt x="4574" y="9407"/>
                  </a:lnTo>
                  <a:lnTo>
                    <a:pt x="4559" y="9304"/>
                  </a:lnTo>
                  <a:lnTo>
                    <a:pt x="4544" y="9201"/>
                  </a:lnTo>
                  <a:lnTo>
                    <a:pt x="4529" y="9099"/>
                  </a:lnTo>
                  <a:lnTo>
                    <a:pt x="4514" y="8996"/>
                  </a:lnTo>
                  <a:lnTo>
                    <a:pt x="4499" y="8894"/>
                  </a:lnTo>
                  <a:lnTo>
                    <a:pt x="4484" y="8791"/>
                  </a:lnTo>
                  <a:lnTo>
                    <a:pt x="4470" y="8690"/>
                  </a:lnTo>
                  <a:lnTo>
                    <a:pt x="4454" y="8588"/>
                  </a:lnTo>
                  <a:lnTo>
                    <a:pt x="4439" y="8486"/>
                  </a:lnTo>
                  <a:lnTo>
                    <a:pt x="4425" y="8385"/>
                  </a:lnTo>
                  <a:lnTo>
                    <a:pt x="4410" y="8284"/>
                  </a:lnTo>
                  <a:lnTo>
                    <a:pt x="4395" y="8183"/>
                  </a:lnTo>
                  <a:lnTo>
                    <a:pt x="4380" y="8082"/>
                  </a:lnTo>
                  <a:lnTo>
                    <a:pt x="4365" y="7982"/>
                  </a:lnTo>
                  <a:lnTo>
                    <a:pt x="4350" y="7881"/>
                  </a:lnTo>
                  <a:lnTo>
                    <a:pt x="4335" y="7781"/>
                  </a:lnTo>
                  <a:lnTo>
                    <a:pt x="4320" y="7682"/>
                  </a:lnTo>
                  <a:lnTo>
                    <a:pt x="4304" y="7582"/>
                  </a:lnTo>
                  <a:lnTo>
                    <a:pt x="4289" y="7483"/>
                  </a:lnTo>
                  <a:lnTo>
                    <a:pt x="4274" y="7384"/>
                  </a:lnTo>
                  <a:lnTo>
                    <a:pt x="4259" y="7285"/>
                  </a:lnTo>
                  <a:lnTo>
                    <a:pt x="4244" y="7187"/>
                  </a:lnTo>
                  <a:lnTo>
                    <a:pt x="4229" y="7089"/>
                  </a:lnTo>
                  <a:lnTo>
                    <a:pt x="4214" y="6991"/>
                  </a:lnTo>
                  <a:lnTo>
                    <a:pt x="4199" y="6894"/>
                  </a:lnTo>
                  <a:lnTo>
                    <a:pt x="4184" y="6797"/>
                  </a:lnTo>
                  <a:lnTo>
                    <a:pt x="4169" y="6700"/>
                  </a:lnTo>
                  <a:lnTo>
                    <a:pt x="4154" y="6604"/>
                  </a:lnTo>
                  <a:lnTo>
                    <a:pt x="4139" y="6508"/>
                  </a:lnTo>
                  <a:lnTo>
                    <a:pt x="4124" y="6413"/>
                  </a:lnTo>
                  <a:lnTo>
                    <a:pt x="4109" y="6318"/>
                  </a:lnTo>
                  <a:lnTo>
                    <a:pt x="4094" y="6224"/>
                  </a:lnTo>
                  <a:lnTo>
                    <a:pt x="4079" y="6130"/>
                  </a:lnTo>
                  <a:lnTo>
                    <a:pt x="4064" y="6036"/>
                  </a:lnTo>
                  <a:lnTo>
                    <a:pt x="4049" y="5943"/>
                  </a:lnTo>
                  <a:lnTo>
                    <a:pt x="4034" y="5850"/>
                  </a:lnTo>
                  <a:lnTo>
                    <a:pt x="4019" y="5758"/>
                  </a:lnTo>
                  <a:lnTo>
                    <a:pt x="4004" y="5666"/>
                  </a:lnTo>
                  <a:lnTo>
                    <a:pt x="3989" y="5574"/>
                  </a:lnTo>
                  <a:lnTo>
                    <a:pt x="3974" y="5483"/>
                  </a:lnTo>
                  <a:lnTo>
                    <a:pt x="3959" y="5393"/>
                  </a:lnTo>
                  <a:lnTo>
                    <a:pt x="3944" y="5303"/>
                  </a:lnTo>
                  <a:lnTo>
                    <a:pt x="3929" y="5213"/>
                  </a:lnTo>
                  <a:lnTo>
                    <a:pt x="3914" y="5125"/>
                  </a:lnTo>
                  <a:lnTo>
                    <a:pt x="3899" y="5037"/>
                  </a:lnTo>
                  <a:lnTo>
                    <a:pt x="3884" y="4949"/>
                  </a:lnTo>
                  <a:lnTo>
                    <a:pt x="3869" y="4862"/>
                  </a:lnTo>
                  <a:lnTo>
                    <a:pt x="3854" y="4775"/>
                  </a:lnTo>
                  <a:lnTo>
                    <a:pt x="3839" y="4689"/>
                  </a:lnTo>
                  <a:lnTo>
                    <a:pt x="3824" y="4603"/>
                  </a:lnTo>
                  <a:lnTo>
                    <a:pt x="3809" y="4518"/>
                  </a:lnTo>
                  <a:lnTo>
                    <a:pt x="3794" y="4434"/>
                  </a:lnTo>
                  <a:lnTo>
                    <a:pt x="3779" y="4351"/>
                  </a:lnTo>
                  <a:lnTo>
                    <a:pt x="3764" y="4268"/>
                  </a:lnTo>
                  <a:lnTo>
                    <a:pt x="3749" y="4185"/>
                  </a:lnTo>
                  <a:lnTo>
                    <a:pt x="3734" y="4103"/>
                  </a:lnTo>
                  <a:lnTo>
                    <a:pt x="3719" y="4022"/>
                  </a:lnTo>
                  <a:lnTo>
                    <a:pt x="3704" y="3941"/>
                  </a:lnTo>
                  <a:lnTo>
                    <a:pt x="3689" y="3861"/>
                  </a:lnTo>
                  <a:lnTo>
                    <a:pt x="3674" y="3782"/>
                  </a:lnTo>
                  <a:lnTo>
                    <a:pt x="3659" y="3704"/>
                  </a:lnTo>
                  <a:lnTo>
                    <a:pt x="3644" y="3627"/>
                  </a:lnTo>
                  <a:lnTo>
                    <a:pt x="3628" y="3549"/>
                  </a:lnTo>
                  <a:lnTo>
                    <a:pt x="3613" y="3472"/>
                  </a:lnTo>
                  <a:lnTo>
                    <a:pt x="3598" y="3396"/>
                  </a:lnTo>
                  <a:lnTo>
                    <a:pt x="3583" y="3322"/>
                  </a:lnTo>
                  <a:lnTo>
                    <a:pt x="3568" y="3248"/>
                  </a:lnTo>
                  <a:lnTo>
                    <a:pt x="3553" y="3174"/>
                  </a:lnTo>
                  <a:lnTo>
                    <a:pt x="3538" y="3101"/>
                  </a:lnTo>
                  <a:lnTo>
                    <a:pt x="3524" y="3028"/>
                  </a:lnTo>
                  <a:lnTo>
                    <a:pt x="3509" y="2957"/>
                  </a:lnTo>
                  <a:lnTo>
                    <a:pt x="3494" y="2887"/>
                  </a:lnTo>
                  <a:lnTo>
                    <a:pt x="3479" y="2817"/>
                  </a:lnTo>
                  <a:lnTo>
                    <a:pt x="3464" y="2748"/>
                  </a:lnTo>
                  <a:lnTo>
                    <a:pt x="3449" y="2679"/>
                  </a:lnTo>
                  <a:lnTo>
                    <a:pt x="3434" y="2611"/>
                  </a:lnTo>
                  <a:lnTo>
                    <a:pt x="3419" y="2545"/>
                  </a:lnTo>
                  <a:lnTo>
                    <a:pt x="3404" y="2479"/>
                  </a:lnTo>
                  <a:lnTo>
                    <a:pt x="3389" y="2414"/>
                  </a:lnTo>
                  <a:lnTo>
                    <a:pt x="3374" y="2349"/>
                  </a:lnTo>
                  <a:lnTo>
                    <a:pt x="3359" y="2286"/>
                  </a:lnTo>
                  <a:lnTo>
                    <a:pt x="3344" y="2223"/>
                  </a:lnTo>
                  <a:lnTo>
                    <a:pt x="3329" y="2161"/>
                  </a:lnTo>
                  <a:lnTo>
                    <a:pt x="3314" y="2100"/>
                  </a:lnTo>
                  <a:lnTo>
                    <a:pt x="3299" y="2040"/>
                  </a:lnTo>
                  <a:lnTo>
                    <a:pt x="3284" y="1981"/>
                  </a:lnTo>
                  <a:lnTo>
                    <a:pt x="3270" y="1923"/>
                  </a:lnTo>
                  <a:lnTo>
                    <a:pt x="3255" y="1865"/>
                  </a:lnTo>
                  <a:lnTo>
                    <a:pt x="3240" y="1808"/>
                  </a:lnTo>
                  <a:lnTo>
                    <a:pt x="3225" y="1753"/>
                  </a:lnTo>
                  <a:lnTo>
                    <a:pt x="3210" y="1698"/>
                  </a:lnTo>
                  <a:lnTo>
                    <a:pt x="3195" y="1643"/>
                  </a:lnTo>
                  <a:lnTo>
                    <a:pt x="3180" y="1590"/>
                  </a:lnTo>
                  <a:lnTo>
                    <a:pt x="3165" y="1538"/>
                  </a:lnTo>
                  <a:lnTo>
                    <a:pt x="3150" y="1487"/>
                  </a:lnTo>
                  <a:lnTo>
                    <a:pt x="3136" y="1436"/>
                  </a:lnTo>
                  <a:lnTo>
                    <a:pt x="3121" y="1387"/>
                  </a:lnTo>
                  <a:lnTo>
                    <a:pt x="3106" y="1338"/>
                  </a:lnTo>
                  <a:lnTo>
                    <a:pt x="3091" y="1291"/>
                  </a:lnTo>
                  <a:lnTo>
                    <a:pt x="3076" y="1244"/>
                  </a:lnTo>
                  <a:lnTo>
                    <a:pt x="3061" y="1198"/>
                  </a:lnTo>
                  <a:lnTo>
                    <a:pt x="3046" y="1153"/>
                  </a:lnTo>
                  <a:lnTo>
                    <a:pt x="3032" y="1109"/>
                  </a:lnTo>
                  <a:lnTo>
                    <a:pt x="3017" y="1066"/>
                  </a:lnTo>
                  <a:lnTo>
                    <a:pt x="3002" y="1024"/>
                  </a:lnTo>
                  <a:lnTo>
                    <a:pt x="2987" y="983"/>
                  </a:lnTo>
                  <a:lnTo>
                    <a:pt x="2973" y="945"/>
                  </a:lnTo>
                  <a:lnTo>
                    <a:pt x="2957" y="905"/>
                  </a:lnTo>
                  <a:lnTo>
                    <a:pt x="2942" y="867"/>
                  </a:lnTo>
                  <a:lnTo>
                    <a:pt x="2928" y="830"/>
                  </a:lnTo>
                  <a:lnTo>
                    <a:pt x="2913" y="793"/>
                  </a:lnTo>
                  <a:lnTo>
                    <a:pt x="2898" y="758"/>
                  </a:lnTo>
                  <a:lnTo>
                    <a:pt x="2884" y="724"/>
                  </a:lnTo>
                  <a:lnTo>
                    <a:pt x="2869" y="691"/>
                  </a:lnTo>
                  <a:lnTo>
                    <a:pt x="2855" y="659"/>
                  </a:lnTo>
                  <a:lnTo>
                    <a:pt x="2840" y="628"/>
                  </a:lnTo>
                  <a:lnTo>
                    <a:pt x="2826" y="598"/>
                  </a:lnTo>
                  <a:lnTo>
                    <a:pt x="2811" y="570"/>
                  </a:lnTo>
                  <a:lnTo>
                    <a:pt x="2797" y="542"/>
                  </a:lnTo>
                  <a:lnTo>
                    <a:pt x="2783" y="515"/>
                  </a:lnTo>
                  <a:lnTo>
                    <a:pt x="2768" y="489"/>
                  </a:lnTo>
                  <a:lnTo>
                    <a:pt x="2754" y="465"/>
                  </a:lnTo>
                  <a:lnTo>
                    <a:pt x="2740" y="441"/>
                  </a:lnTo>
                  <a:lnTo>
                    <a:pt x="2726" y="419"/>
                  </a:lnTo>
                  <a:lnTo>
                    <a:pt x="2712" y="398"/>
                  </a:lnTo>
                  <a:lnTo>
                    <a:pt x="2698" y="377"/>
                  </a:lnTo>
                  <a:lnTo>
                    <a:pt x="2685" y="358"/>
                  </a:lnTo>
                  <a:lnTo>
                    <a:pt x="2671" y="340"/>
                  </a:lnTo>
                  <a:lnTo>
                    <a:pt x="2658" y="323"/>
                  </a:lnTo>
                  <a:lnTo>
                    <a:pt x="2644" y="307"/>
                  </a:lnTo>
                  <a:lnTo>
                    <a:pt x="2631" y="292"/>
                  </a:lnTo>
                  <a:lnTo>
                    <a:pt x="2621" y="281"/>
                  </a:lnTo>
                  <a:lnTo>
                    <a:pt x="2606" y="267"/>
                  </a:lnTo>
                  <a:lnTo>
                    <a:pt x="2594" y="255"/>
                  </a:lnTo>
                  <a:lnTo>
                    <a:pt x="2581" y="244"/>
                  </a:lnTo>
                  <a:lnTo>
                    <a:pt x="2570" y="235"/>
                  </a:lnTo>
                  <a:lnTo>
                    <a:pt x="2562" y="229"/>
                  </a:lnTo>
                  <a:lnTo>
                    <a:pt x="2547" y="220"/>
                  </a:lnTo>
                  <a:lnTo>
                    <a:pt x="2536" y="213"/>
                  </a:lnTo>
                  <a:lnTo>
                    <a:pt x="2531" y="210"/>
                  </a:lnTo>
                  <a:lnTo>
                    <a:pt x="2516" y="204"/>
                  </a:lnTo>
                  <a:lnTo>
                    <a:pt x="2506" y="200"/>
                  </a:lnTo>
                  <a:lnTo>
                    <a:pt x="2503" y="198"/>
                  </a:lnTo>
                  <a:lnTo>
                    <a:pt x="2488" y="195"/>
                  </a:lnTo>
                  <a:lnTo>
                    <a:pt x="2485" y="193"/>
                  </a:lnTo>
                  <a:lnTo>
                    <a:pt x="2470" y="192"/>
                  </a:lnTo>
                  <a:lnTo>
                    <a:pt x="2468" y="191"/>
                  </a:lnTo>
                  <a:lnTo>
                    <a:pt x="2459" y="192"/>
                  </a:lnTo>
                  <a:lnTo>
                    <a:pt x="2444" y="194"/>
                  </a:lnTo>
                  <a:lnTo>
                    <a:pt x="2441" y="193"/>
                  </a:lnTo>
                  <a:lnTo>
                    <a:pt x="2432" y="196"/>
                  </a:lnTo>
                  <a:lnTo>
                    <a:pt x="2420" y="199"/>
                  </a:lnTo>
                  <a:lnTo>
                    <a:pt x="2406" y="205"/>
                  </a:lnTo>
                  <a:lnTo>
                    <a:pt x="2401" y="206"/>
                  </a:lnTo>
                  <a:lnTo>
                    <a:pt x="2390" y="212"/>
                  </a:lnTo>
                  <a:lnTo>
                    <a:pt x="2379" y="218"/>
                  </a:lnTo>
                  <a:lnTo>
                    <a:pt x="2367" y="226"/>
                  </a:lnTo>
                  <a:lnTo>
                    <a:pt x="2355" y="234"/>
                  </a:lnTo>
                  <a:lnTo>
                    <a:pt x="2343" y="244"/>
                  </a:lnTo>
                  <a:lnTo>
                    <a:pt x="2331" y="255"/>
                  </a:lnTo>
                  <a:lnTo>
                    <a:pt x="2318" y="266"/>
                  </a:lnTo>
                  <a:lnTo>
                    <a:pt x="2306" y="279"/>
                  </a:lnTo>
                  <a:lnTo>
                    <a:pt x="2292" y="293"/>
                  </a:lnTo>
                  <a:lnTo>
                    <a:pt x="2279" y="308"/>
                  </a:lnTo>
                  <a:lnTo>
                    <a:pt x="2266" y="324"/>
                  </a:lnTo>
                  <a:lnTo>
                    <a:pt x="2252" y="341"/>
                  </a:lnTo>
                  <a:lnTo>
                    <a:pt x="2239" y="359"/>
                  </a:lnTo>
                  <a:lnTo>
                    <a:pt x="2226" y="377"/>
                  </a:lnTo>
                  <a:lnTo>
                    <a:pt x="2211" y="400"/>
                  </a:lnTo>
                  <a:lnTo>
                    <a:pt x="2197" y="421"/>
                  </a:lnTo>
                  <a:lnTo>
                    <a:pt x="2183" y="444"/>
                  </a:lnTo>
                  <a:lnTo>
                    <a:pt x="2169" y="467"/>
                  </a:lnTo>
                  <a:lnTo>
                    <a:pt x="2155" y="491"/>
                  </a:lnTo>
                  <a:lnTo>
                    <a:pt x="2140" y="519"/>
                  </a:lnTo>
                  <a:lnTo>
                    <a:pt x="2126" y="546"/>
                  </a:lnTo>
                  <a:lnTo>
                    <a:pt x="2111" y="573"/>
                  </a:lnTo>
                  <a:lnTo>
                    <a:pt x="2097" y="602"/>
                  </a:lnTo>
                  <a:lnTo>
                    <a:pt x="2082" y="632"/>
                  </a:lnTo>
                  <a:lnTo>
                    <a:pt x="2068" y="663"/>
                  </a:lnTo>
                  <a:lnTo>
                    <a:pt x="2054" y="694"/>
                  </a:lnTo>
                  <a:lnTo>
                    <a:pt x="2039" y="729"/>
                  </a:lnTo>
                  <a:lnTo>
                    <a:pt x="2024" y="763"/>
                  </a:lnTo>
                  <a:lnTo>
                    <a:pt x="2009" y="799"/>
                  </a:lnTo>
                  <a:lnTo>
                    <a:pt x="1995" y="835"/>
                  </a:lnTo>
                  <a:lnTo>
                    <a:pt x="1980" y="872"/>
                  </a:lnTo>
                  <a:lnTo>
                    <a:pt x="1965" y="911"/>
                  </a:lnTo>
                  <a:lnTo>
                    <a:pt x="1951" y="948"/>
                  </a:lnTo>
                  <a:lnTo>
                    <a:pt x="1936" y="989"/>
                  </a:lnTo>
                  <a:lnTo>
                    <a:pt x="1921" y="1030"/>
                  </a:lnTo>
                  <a:lnTo>
                    <a:pt x="1906" y="1073"/>
                  </a:lnTo>
                  <a:lnTo>
                    <a:pt x="1892" y="1115"/>
                  </a:lnTo>
                  <a:lnTo>
                    <a:pt x="1877" y="1159"/>
                  </a:lnTo>
                  <a:lnTo>
                    <a:pt x="1862" y="1205"/>
                  </a:lnTo>
                  <a:lnTo>
                    <a:pt x="1847" y="1251"/>
                  </a:lnTo>
                  <a:lnTo>
                    <a:pt x="1832" y="1297"/>
                  </a:lnTo>
                  <a:lnTo>
                    <a:pt x="1817" y="1346"/>
                  </a:lnTo>
                  <a:lnTo>
                    <a:pt x="1802" y="1396"/>
                  </a:lnTo>
                  <a:lnTo>
                    <a:pt x="1787" y="1444"/>
                  </a:lnTo>
                  <a:lnTo>
                    <a:pt x="1772" y="1494"/>
                  </a:lnTo>
                  <a:lnTo>
                    <a:pt x="1757" y="1546"/>
                  </a:lnTo>
                  <a:lnTo>
                    <a:pt x="1742" y="1598"/>
                  </a:lnTo>
                  <a:lnTo>
                    <a:pt x="1727" y="1652"/>
                  </a:lnTo>
                  <a:lnTo>
                    <a:pt x="1712" y="1705"/>
                  </a:lnTo>
                  <a:lnTo>
                    <a:pt x="1697" y="1761"/>
                  </a:lnTo>
                  <a:lnTo>
                    <a:pt x="1682" y="1817"/>
                  </a:lnTo>
                  <a:lnTo>
                    <a:pt x="1667" y="1874"/>
                  </a:lnTo>
                  <a:lnTo>
                    <a:pt x="1653" y="1931"/>
                  </a:lnTo>
                  <a:lnTo>
                    <a:pt x="1638" y="1990"/>
                  </a:lnTo>
                  <a:lnTo>
                    <a:pt x="1623" y="2049"/>
                  </a:lnTo>
                  <a:lnTo>
                    <a:pt x="1608" y="2110"/>
                  </a:lnTo>
                  <a:lnTo>
                    <a:pt x="1593" y="2171"/>
                  </a:lnTo>
                  <a:lnTo>
                    <a:pt x="1578" y="2233"/>
                  </a:lnTo>
                  <a:lnTo>
                    <a:pt x="1563" y="2295"/>
                  </a:lnTo>
                  <a:lnTo>
                    <a:pt x="1548" y="2359"/>
                  </a:lnTo>
                  <a:lnTo>
                    <a:pt x="1533" y="2424"/>
                  </a:lnTo>
                  <a:lnTo>
                    <a:pt x="1518" y="2490"/>
                  </a:lnTo>
                  <a:lnTo>
                    <a:pt x="1503" y="2555"/>
                  </a:lnTo>
                  <a:lnTo>
                    <a:pt x="1488" y="2622"/>
                  </a:lnTo>
                  <a:lnTo>
                    <a:pt x="1473" y="2690"/>
                  </a:lnTo>
                  <a:lnTo>
                    <a:pt x="1458" y="2759"/>
                  </a:lnTo>
                  <a:lnTo>
                    <a:pt x="1443" y="2828"/>
                  </a:lnTo>
                  <a:lnTo>
                    <a:pt x="1428" y="2897"/>
                  </a:lnTo>
                  <a:lnTo>
                    <a:pt x="1413" y="2968"/>
                  </a:lnTo>
                  <a:lnTo>
                    <a:pt x="1398" y="3040"/>
                  </a:lnTo>
                  <a:lnTo>
                    <a:pt x="1384" y="3112"/>
                  </a:lnTo>
                  <a:lnTo>
                    <a:pt x="1369" y="3186"/>
                  </a:lnTo>
                  <a:lnTo>
                    <a:pt x="1354" y="3258"/>
                  </a:lnTo>
                  <a:lnTo>
                    <a:pt x="1339" y="3333"/>
                  </a:lnTo>
                  <a:lnTo>
                    <a:pt x="1324" y="3408"/>
                  </a:lnTo>
                  <a:lnTo>
                    <a:pt x="1309" y="3485"/>
                  </a:lnTo>
                  <a:lnTo>
                    <a:pt x="1294" y="3561"/>
                  </a:lnTo>
                  <a:lnTo>
                    <a:pt x="1279" y="3639"/>
                  </a:lnTo>
                  <a:lnTo>
                    <a:pt x="1264" y="3716"/>
                  </a:lnTo>
                  <a:lnTo>
                    <a:pt x="1249" y="3795"/>
                  </a:lnTo>
                  <a:lnTo>
                    <a:pt x="1234" y="3874"/>
                  </a:lnTo>
                  <a:lnTo>
                    <a:pt x="1219" y="3954"/>
                  </a:lnTo>
                  <a:lnTo>
                    <a:pt x="1204" y="4035"/>
                  </a:lnTo>
                  <a:lnTo>
                    <a:pt x="1189" y="4116"/>
                  </a:lnTo>
                  <a:lnTo>
                    <a:pt x="1174" y="4198"/>
                  </a:lnTo>
                  <a:lnTo>
                    <a:pt x="1159" y="4281"/>
                  </a:lnTo>
                  <a:lnTo>
                    <a:pt x="1144" y="4363"/>
                  </a:lnTo>
                  <a:lnTo>
                    <a:pt x="1129" y="4448"/>
                  </a:lnTo>
                  <a:lnTo>
                    <a:pt x="1113" y="4532"/>
                  </a:lnTo>
                  <a:lnTo>
                    <a:pt x="1098" y="4617"/>
                  </a:lnTo>
                  <a:lnTo>
                    <a:pt x="1083" y="4703"/>
                  </a:lnTo>
                  <a:lnTo>
                    <a:pt x="1068" y="4789"/>
                  </a:lnTo>
                  <a:lnTo>
                    <a:pt x="1053" y="4876"/>
                  </a:lnTo>
                  <a:lnTo>
                    <a:pt x="1038" y="4963"/>
                  </a:lnTo>
                  <a:lnTo>
                    <a:pt x="1023" y="5050"/>
                  </a:lnTo>
                  <a:lnTo>
                    <a:pt x="1008" y="5139"/>
                  </a:lnTo>
                  <a:lnTo>
                    <a:pt x="993" y="5228"/>
                  </a:lnTo>
                  <a:lnTo>
                    <a:pt x="978" y="5317"/>
                  </a:lnTo>
                  <a:lnTo>
                    <a:pt x="963" y="5407"/>
                  </a:lnTo>
                  <a:lnTo>
                    <a:pt x="948" y="5498"/>
                  </a:lnTo>
                  <a:lnTo>
                    <a:pt x="933" y="5589"/>
                  </a:lnTo>
                  <a:lnTo>
                    <a:pt x="918" y="5680"/>
                  </a:lnTo>
                  <a:lnTo>
                    <a:pt x="903" y="5772"/>
                  </a:lnTo>
                  <a:lnTo>
                    <a:pt x="888" y="5865"/>
                  </a:lnTo>
                  <a:lnTo>
                    <a:pt x="873" y="5958"/>
                  </a:lnTo>
                  <a:lnTo>
                    <a:pt x="858" y="6051"/>
                  </a:lnTo>
                  <a:lnTo>
                    <a:pt x="843" y="6145"/>
                  </a:lnTo>
                  <a:lnTo>
                    <a:pt x="828" y="6238"/>
                  </a:lnTo>
                  <a:lnTo>
                    <a:pt x="813" y="6333"/>
                  </a:lnTo>
                  <a:lnTo>
                    <a:pt x="798" y="6428"/>
                  </a:lnTo>
                  <a:lnTo>
                    <a:pt x="783" y="6523"/>
                  </a:lnTo>
                  <a:lnTo>
                    <a:pt x="768" y="6619"/>
                  </a:lnTo>
                  <a:lnTo>
                    <a:pt x="753" y="6716"/>
                  </a:lnTo>
                  <a:lnTo>
                    <a:pt x="738" y="6812"/>
                  </a:lnTo>
                  <a:lnTo>
                    <a:pt x="723" y="6909"/>
                  </a:lnTo>
                  <a:lnTo>
                    <a:pt x="708" y="7007"/>
                  </a:lnTo>
                  <a:lnTo>
                    <a:pt x="693" y="7104"/>
                  </a:lnTo>
                  <a:lnTo>
                    <a:pt x="678" y="7202"/>
                  </a:lnTo>
                  <a:lnTo>
                    <a:pt x="663" y="7301"/>
                  </a:lnTo>
                  <a:lnTo>
                    <a:pt x="648" y="7399"/>
                  </a:lnTo>
                  <a:lnTo>
                    <a:pt x="633" y="7498"/>
                  </a:lnTo>
                  <a:lnTo>
                    <a:pt x="618" y="7598"/>
                  </a:lnTo>
                  <a:lnTo>
                    <a:pt x="603" y="7697"/>
                  </a:lnTo>
                  <a:lnTo>
                    <a:pt x="588" y="7797"/>
                  </a:lnTo>
                  <a:lnTo>
                    <a:pt x="573" y="7897"/>
                  </a:lnTo>
                  <a:lnTo>
                    <a:pt x="558" y="7998"/>
                  </a:lnTo>
                  <a:lnTo>
                    <a:pt x="543" y="8098"/>
                  </a:lnTo>
                  <a:lnTo>
                    <a:pt x="528" y="8199"/>
                  </a:lnTo>
                  <a:lnTo>
                    <a:pt x="513" y="8299"/>
                  </a:lnTo>
                  <a:lnTo>
                    <a:pt x="498" y="8402"/>
                  </a:lnTo>
                  <a:lnTo>
                    <a:pt x="483" y="8502"/>
                  </a:lnTo>
                  <a:lnTo>
                    <a:pt x="468" y="8604"/>
                  </a:lnTo>
                  <a:lnTo>
                    <a:pt x="453" y="8707"/>
                  </a:lnTo>
                  <a:lnTo>
                    <a:pt x="437" y="8808"/>
                  </a:lnTo>
                  <a:lnTo>
                    <a:pt x="422" y="8910"/>
                  </a:lnTo>
                  <a:lnTo>
                    <a:pt x="407" y="9012"/>
                  </a:lnTo>
                  <a:lnTo>
                    <a:pt x="392" y="9115"/>
                  </a:lnTo>
                  <a:lnTo>
                    <a:pt x="377" y="9218"/>
                  </a:lnTo>
                  <a:lnTo>
                    <a:pt x="362" y="9320"/>
                  </a:lnTo>
                  <a:lnTo>
                    <a:pt x="347" y="9423"/>
                  </a:lnTo>
                  <a:lnTo>
                    <a:pt x="332" y="9526"/>
                  </a:lnTo>
                  <a:lnTo>
                    <a:pt x="317" y="9629"/>
                  </a:lnTo>
                  <a:lnTo>
                    <a:pt x="302" y="9732"/>
                  </a:lnTo>
                  <a:lnTo>
                    <a:pt x="287" y="9836"/>
                  </a:lnTo>
                  <a:lnTo>
                    <a:pt x="272" y="9939"/>
                  </a:lnTo>
                  <a:lnTo>
                    <a:pt x="257" y="10042"/>
                  </a:lnTo>
                  <a:lnTo>
                    <a:pt x="242" y="10146"/>
                  </a:lnTo>
                  <a:lnTo>
                    <a:pt x="227" y="10249"/>
                  </a:lnTo>
                  <a:lnTo>
                    <a:pt x="212" y="10353"/>
                  </a:lnTo>
                  <a:lnTo>
                    <a:pt x="197" y="10456"/>
                  </a:lnTo>
                  <a:cubicBezTo>
                    <a:pt x="190" y="10509"/>
                    <a:pt x="141" y="10545"/>
                    <a:pt x="89" y="10537"/>
                  </a:cubicBezTo>
                  <a:cubicBezTo>
                    <a:pt x="36" y="10530"/>
                    <a:pt x="0" y="10481"/>
                    <a:pt x="7" y="10429"/>
                  </a:cubicBezTo>
                  <a:close/>
                </a:path>
              </a:pathLst>
            </a:custGeom>
            <a:solidFill>
              <a:srgbClr val="5B9BD5"/>
            </a:solidFill>
            <a:ln w="25400" cap="flat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" name="Freeform 12"/>
            <p:cNvSpPr>
              <a:spLocks/>
            </p:cNvSpPr>
            <p:nvPr/>
          </p:nvSpPr>
          <p:spPr bwMode="auto">
            <a:xfrm>
              <a:off x="10827209" y="2755896"/>
              <a:ext cx="315520" cy="148881"/>
            </a:xfrm>
            <a:custGeom>
              <a:avLst/>
              <a:gdLst>
                <a:gd name="T0" fmla="*/ 309 w 10198"/>
                <a:gd name="T1" fmla="*/ 4958 h 20885"/>
                <a:gd name="T2" fmla="*/ 625 w 10198"/>
                <a:gd name="T3" fmla="*/ 3245 h 20885"/>
                <a:gd name="T4" fmla="*/ 942 w 10198"/>
                <a:gd name="T5" fmla="*/ 1844 h 20885"/>
                <a:gd name="T6" fmla="*/ 1261 w 10198"/>
                <a:gd name="T7" fmla="*/ 815 h 20885"/>
                <a:gd name="T8" fmla="*/ 1592 w 10198"/>
                <a:gd name="T9" fmla="*/ 191 h 20885"/>
                <a:gd name="T10" fmla="*/ 2000 w 10198"/>
                <a:gd name="T11" fmla="*/ 8 h 20885"/>
                <a:gd name="T12" fmla="*/ 2379 w 10198"/>
                <a:gd name="T13" fmla="*/ 358 h 20885"/>
                <a:gd name="T14" fmla="*/ 2704 w 10198"/>
                <a:gd name="T15" fmla="*/ 1123 h 20885"/>
                <a:gd name="T16" fmla="*/ 3021 w 10198"/>
                <a:gd name="T17" fmla="*/ 2286 h 20885"/>
                <a:gd name="T18" fmla="*/ 3338 w 10198"/>
                <a:gd name="T19" fmla="*/ 3801 h 20885"/>
                <a:gd name="T20" fmla="*/ 3653 w 10198"/>
                <a:gd name="T21" fmla="*/ 5605 h 20885"/>
                <a:gd name="T22" fmla="*/ 3968 w 10198"/>
                <a:gd name="T23" fmla="*/ 7621 h 20885"/>
                <a:gd name="T24" fmla="*/ 4284 w 10198"/>
                <a:gd name="T25" fmla="*/ 9759 h 20885"/>
                <a:gd name="T26" fmla="*/ 4599 w 10198"/>
                <a:gd name="T27" fmla="*/ 11926 h 20885"/>
                <a:gd name="T28" fmla="*/ 4915 w 10198"/>
                <a:gd name="T29" fmla="*/ 14027 h 20885"/>
                <a:gd name="T30" fmla="*/ 5230 w 10198"/>
                <a:gd name="T31" fmla="*/ 15968 h 20885"/>
                <a:gd name="T32" fmla="*/ 5546 w 10198"/>
                <a:gd name="T33" fmla="*/ 17666 h 20885"/>
                <a:gd name="T34" fmla="*/ 5859 w 10198"/>
                <a:gd name="T35" fmla="*/ 19041 h 20885"/>
                <a:gd name="T36" fmla="*/ 6172 w 10198"/>
                <a:gd name="T37" fmla="*/ 20034 h 20885"/>
                <a:gd name="T38" fmla="*/ 6469 w 10198"/>
                <a:gd name="T39" fmla="*/ 20584 h 20885"/>
                <a:gd name="T40" fmla="*/ 6689 w 10198"/>
                <a:gd name="T41" fmla="*/ 20687 h 20885"/>
                <a:gd name="T42" fmla="*/ 6946 w 10198"/>
                <a:gd name="T43" fmla="*/ 20407 h 20885"/>
                <a:gd name="T44" fmla="*/ 7253 w 10198"/>
                <a:gd name="T45" fmla="*/ 19664 h 20885"/>
                <a:gd name="T46" fmla="*/ 7566 w 10198"/>
                <a:gd name="T47" fmla="*/ 18503 h 20885"/>
                <a:gd name="T48" fmla="*/ 7881 w 10198"/>
                <a:gd name="T49" fmla="*/ 16982 h 20885"/>
                <a:gd name="T50" fmla="*/ 8196 w 10198"/>
                <a:gd name="T51" fmla="*/ 15172 h 20885"/>
                <a:gd name="T52" fmla="*/ 8511 w 10198"/>
                <a:gd name="T53" fmla="*/ 13152 h 20885"/>
                <a:gd name="T54" fmla="*/ 8826 w 10198"/>
                <a:gd name="T55" fmla="*/ 11012 h 20885"/>
                <a:gd name="T56" fmla="*/ 9141 w 10198"/>
                <a:gd name="T57" fmla="*/ 8846 h 20885"/>
                <a:gd name="T58" fmla="*/ 9458 w 10198"/>
                <a:gd name="T59" fmla="*/ 6748 h 20885"/>
                <a:gd name="T60" fmla="*/ 9773 w 10198"/>
                <a:gd name="T61" fmla="*/ 4811 h 20885"/>
                <a:gd name="T62" fmla="*/ 10128 w 10198"/>
                <a:gd name="T63" fmla="*/ 3925 h 20885"/>
                <a:gd name="T64" fmla="*/ 9812 w 10198"/>
                <a:gd name="T65" fmla="*/ 5739 h 20885"/>
                <a:gd name="T66" fmla="*/ 9497 w 10198"/>
                <a:gd name="T67" fmla="*/ 7761 h 20885"/>
                <a:gd name="T68" fmla="*/ 9181 w 10198"/>
                <a:gd name="T69" fmla="*/ 9902 h 20885"/>
                <a:gd name="T70" fmla="*/ 8866 w 10198"/>
                <a:gd name="T71" fmla="*/ 12067 h 20885"/>
                <a:gd name="T72" fmla="*/ 8550 w 10198"/>
                <a:gd name="T73" fmla="*/ 14164 h 20885"/>
                <a:gd name="T74" fmla="*/ 8235 w 10198"/>
                <a:gd name="T75" fmla="*/ 16098 h 20885"/>
                <a:gd name="T76" fmla="*/ 7919 w 10198"/>
                <a:gd name="T77" fmla="*/ 17785 h 20885"/>
                <a:gd name="T78" fmla="*/ 7602 w 10198"/>
                <a:gd name="T79" fmla="*/ 19153 h 20885"/>
                <a:gd name="T80" fmla="*/ 7282 w 10198"/>
                <a:gd name="T81" fmla="*/ 20146 h 20885"/>
                <a:gd name="T82" fmla="*/ 6946 w 10198"/>
                <a:gd name="T83" fmla="*/ 20734 h 20885"/>
                <a:gd name="T84" fmla="*/ 6527 w 10198"/>
                <a:gd name="T85" fmla="*/ 20863 h 20885"/>
                <a:gd name="T86" fmla="*/ 6163 w 10198"/>
                <a:gd name="T87" fmla="*/ 20472 h 20885"/>
                <a:gd name="T88" fmla="*/ 5841 w 10198"/>
                <a:gd name="T89" fmla="*/ 19672 h 20885"/>
                <a:gd name="T90" fmla="*/ 5523 w 10198"/>
                <a:gd name="T91" fmla="*/ 18473 h 20885"/>
                <a:gd name="T92" fmla="*/ 5207 w 10198"/>
                <a:gd name="T93" fmla="*/ 16928 h 20885"/>
                <a:gd name="T94" fmla="*/ 4891 w 10198"/>
                <a:gd name="T95" fmla="*/ 15100 h 20885"/>
                <a:gd name="T96" fmla="*/ 4576 w 10198"/>
                <a:gd name="T97" fmla="*/ 13069 h 20885"/>
                <a:gd name="T98" fmla="*/ 4259 w 10198"/>
                <a:gd name="T99" fmla="*/ 10924 h 20885"/>
                <a:gd name="T100" fmla="*/ 3944 w 10198"/>
                <a:gd name="T101" fmla="*/ 8759 h 20885"/>
                <a:gd name="T102" fmla="*/ 3629 w 10198"/>
                <a:gd name="T103" fmla="*/ 6670 h 20885"/>
                <a:gd name="T104" fmla="*/ 3314 w 10198"/>
                <a:gd name="T105" fmla="*/ 4748 h 20885"/>
                <a:gd name="T106" fmla="*/ 2998 w 10198"/>
                <a:gd name="T107" fmla="*/ 3078 h 20885"/>
                <a:gd name="T108" fmla="*/ 2685 w 10198"/>
                <a:gd name="T109" fmla="*/ 1735 h 20885"/>
                <a:gd name="T110" fmla="*/ 2373 w 10198"/>
                <a:gd name="T111" fmla="*/ 782 h 20885"/>
                <a:gd name="T112" fmla="*/ 2079 w 10198"/>
                <a:gd name="T113" fmla="*/ 274 h 20885"/>
                <a:gd name="T114" fmla="*/ 1871 w 10198"/>
                <a:gd name="T115" fmla="*/ 204 h 20885"/>
                <a:gd name="T116" fmla="*/ 1601 w 10198"/>
                <a:gd name="T117" fmla="*/ 526 h 20885"/>
                <a:gd name="T118" fmla="*/ 1292 w 10198"/>
                <a:gd name="T119" fmla="*/ 1315 h 20885"/>
                <a:gd name="T120" fmla="*/ 978 w 10198"/>
                <a:gd name="T121" fmla="*/ 2511 h 20885"/>
                <a:gd name="T122" fmla="*/ 664 w 10198"/>
                <a:gd name="T123" fmla="*/ 4061 h 20885"/>
                <a:gd name="T124" fmla="*/ 348 w 10198"/>
                <a:gd name="T125" fmla="*/ 5894 h 20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198" h="20885">
                  <a:moveTo>
                    <a:pt x="9" y="6814"/>
                  </a:moveTo>
                  <a:lnTo>
                    <a:pt x="24" y="6717"/>
                  </a:lnTo>
                  <a:lnTo>
                    <a:pt x="39" y="6621"/>
                  </a:lnTo>
                  <a:lnTo>
                    <a:pt x="54" y="6525"/>
                  </a:lnTo>
                  <a:lnTo>
                    <a:pt x="69" y="6429"/>
                  </a:lnTo>
                  <a:lnTo>
                    <a:pt x="84" y="6333"/>
                  </a:lnTo>
                  <a:lnTo>
                    <a:pt x="99" y="6238"/>
                  </a:lnTo>
                  <a:lnTo>
                    <a:pt x="114" y="6144"/>
                  </a:lnTo>
                  <a:lnTo>
                    <a:pt x="129" y="6050"/>
                  </a:lnTo>
                  <a:lnTo>
                    <a:pt x="144" y="5956"/>
                  </a:lnTo>
                  <a:lnTo>
                    <a:pt x="159" y="5863"/>
                  </a:lnTo>
                  <a:lnTo>
                    <a:pt x="174" y="5771"/>
                  </a:lnTo>
                  <a:lnTo>
                    <a:pt x="189" y="5679"/>
                  </a:lnTo>
                  <a:lnTo>
                    <a:pt x="204" y="5587"/>
                  </a:lnTo>
                  <a:lnTo>
                    <a:pt x="219" y="5496"/>
                  </a:lnTo>
                  <a:lnTo>
                    <a:pt x="234" y="5405"/>
                  </a:lnTo>
                  <a:lnTo>
                    <a:pt x="249" y="5315"/>
                  </a:lnTo>
                  <a:lnTo>
                    <a:pt x="264" y="5225"/>
                  </a:lnTo>
                  <a:lnTo>
                    <a:pt x="279" y="5136"/>
                  </a:lnTo>
                  <a:lnTo>
                    <a:pt x="294" y="5047"/>
                  </a:lnTo>
                  <a:lnTo>
                    <a:pt x="309" y="4958"/>
                  </a:lnTo>
                  <a:lnTo>
                    <a:pt x="324" y="4871"/>
                  </a:lnTo>
                  <a:lnTo>
                    <a:pt x="339" y="4784"/>
                  </a:lnTo>
                  <a:lnTo>
                    <a:pt x="354" y="4697"/>
                  </a:lnTo>
                  <a:lnTo>
                    <a:pt x="369" y="4611"/>
                  </a:lnTo>
                  <a:lnTo>
                    <a:pt x="384" y="4526"/>
                  </a:lnTo>
                  <a:lnTo>
                    <a:pt x="399" y="4441"/>
                  </a:lnTo>
                  <a:lnTo>
                    <a:pt x="414" y="4357"/>
                  </a:lnTo>
                  <a:lnTo>
                    <a:pt x="430" y="4272"/>
                  </a:lnTo>
                  <a:lnTo>
                    <a:pt x="445" y="4190"/>
                  </a:lnTo>
                  <a:lnTo>
                    <a:pt x="460" y="4107"/>
                  </a:lnTo>
                  <a:lnTo>
                    <a:pt x="475" y="4026"/>
                  </a:lnTo>
                  <a:lnTo>
                    <a:pt x="490" y="3945"/>
                  </a:lnTo>
                  <a:lnTo>
                    <a:pt x="505" y="3865"/>
                  </a:lnTo>
                  <a:lnTo>
                    <a:pt x="520" y="3785"/>
                  </a:lnTo>
                  <a:lnTo>
                    <a:pt x="535" y="3706"/>
                  </a:lnTo>
                  <a:lnTo>
                    <a:pt x="550" y="3627"/>
                  </a:lnTo>
                  <a:lnTo>
                    <a:pt x="565" y="3549"/>
                  </a:lnTo>
                  <a:lnTo>
                    <a:pt x="580" y="3472"/>
                  </a:lnTo>
                  <a:lnTo>
                    <a:pt x="595" y="3396"/>
                  </a:lnTo>
                  <a:lnTo>
                    <a:pt x="610" y="3320"/>
                  </a:lnTo>
                  <a:lnTo>
                    <a:pt x="625" y="3245"/>
                  </a:lnTo>
                  <a:lnTo>
                    <a:pt x="640" y="3170"/>
                  </a:lnTo>
                  <a:lnTo>
                    <a:pt x="655" y="3097"/>
                  </a:lnTo>
                  <a:lnTo>
                    <a:pt x="670" y="3024"/>
                  </a:lnTo>
                  <a:lnTo>
                    <a:pt x="685" y="2952"/>
                  </a:lnTo>
                  <a:lnTo>
                    <a:pt x="701" y="2881"/>
                  </a:lnTo>
                  <a:lnTo>
                    <a:pt x="716" y="2810"/>
                  </a:lnTo>
                  <a:lnTo>
                    <a:pt x="731" y="2740"/>
                  </a:lnTo>
                  <a:lnTo>
                    <a:pt x="746" y="2671"/>
                  </a:lnTo>
                  <a:lnTo>
                    <a:pt x="761" y="2603"/>
                  </a:lnTo>
                  <a:lnTo>
                    <a:pt x="776" y="2535"/>
                  </a:lnTo>
                  <a:lnTo>
                    <a:pt x="791" y="2468"/>
                  </a:lnTo>
                  <a:lnTo>
                    <a:pt x="806" y="2402"/>
                  </a:lnTo>
                  <a:lnTo>
                    <a:pt x="821" y="2337"/>
                  </a:lnTo>
                  <a:lnTo>
                    <a:pt x="836" y="2273"/>
                  </a:lnTo>
                  <a:lnTo>
                    <a:pt x="851" y="2209"/>
                  </a:lnTo>
                  <a:lnTo>
                    <a:pt x="866" y="2146"/>
                  </a:lnTo>
                  <a:lnTo>
                    <a:pt x="881" y="2084"/>
                  </a:lnTo>
                  <a:lnTo>
                    <a:pt x="896" y="2023"/>
                  </a:lnTo>
                  <a:lnTo>
                    <a:pt x="911" y="1962"/>
                  </a:lnTo>
                  <a:lnTo>
                    <a:pt x="926" y="1903"/>
                  </a:lnTo>
                  <a:lnTo>
                    <a:pt x="942" y="1844"/>
                  </a:lnTo>
                  <a:lnTo>
                    <a:pt x="957" y="1786"/>
                  </a:lnTo>
                  <a:lnTo>
                    <a:pt x="972" y="1730"/>
                  </a:lnTo>
                  <a:lnTo>
                    <a:pt x="987" y="1674"/>
                  </a:lnTo>
                  <a:lnTo>
                    <a:pt x="1002" y="1618"/>
                  </a:lnTo>
                  <a:lnTo>
                    <a:pt x="1017" y="1564"/>
                  </a:lnTo>
                  <a:lnTo>
                    <a:pt x="1032" y="1510"/>
                  </a:lnTo>
                  <a:lnTo>
                    <a:pt x="1047" y="1458"/>
                  </a:lnTo>
                  <a:lnTo>
                    <a:pt x="1062" y="1406"/>
                  </a:lnTo>
                  <a:lnTo>
                    <a:pt x="1078" y="1355"/>
                  </a:lnTo>
                  <a:lnTo>
                    <a:pt x="1093" y="1305"/>
                  </a:lnTo>
                  <a:lnTo>
                    <a:pt x="1109" y="1254"/>
                  </a:lnTo>
                  <a:lnTo>
                    <a:pt x="1124" y="1208"/>
                  </a:lnTo>
                  <a:lnTo>
                    <a:pt x="1139" y="1160"/>
                  </a:lnTo>
                  <a:lnTo>
                    <a:pt x="1154" y="1114"/>
                  </a:lnTo>
                  <a:lnTo>
                    <a:pt x="1169" y="1069"/>
                  </a:lnTo>
                  <a:lnTo>
                    <a:pt x="1185" y="1024"/>
                  </a:lnTo>
                  <a:lnTo>
                    <a:pt x="1200" y="981"/>
                  </a:lnTo>
                  <a:lnTo>
                    <a:pt x="1215" y="938"/>
                  </a:lnTo>
                  <a:lnTo>
                    <a:pt x="1230" y="895"/>
                  </a:lnTo>
                  <a:lnTo>
                    <a:pt x="1246" y="855"/>
                  </a:lnTo>
                  <a:lnTo>
                    <a:pt x="1261" y="815"/>
                  </a:lnTo>
                  <a:lnTo>
                    <a:pt x="1276" y="776"/>
                  </a:lnTo>
                  <a:lnTo>
                    <a:pt x="1291" y="738"/>
                  </a:lnTo>
                  <a:lnTo>
                    <a:pt x="1307" y="701"/>
                  </a:lnTo>
                  <a:lnTo>
                    <a:pt x="1322" y="665"/>
                  </a:lnTo>
                  <a:lnTo>
                    <a:pt x="1337" y="630"/>
                  </a:lnTo>
                  <a:lnTo>
                    <a:pt x="1353" y="595"/>
                  </a:lnTo>
                  <a:lnTo>
                    <a:pt x="1368" y="562"/>
                  </a:lnTo>
                  <a:lnTo>
                    <a:pt x="1384" y="529"/>
                  </a:lnTo>
                  <a:lnTo>
                    <a:pt x="1399" y="498"/>
                  </a:lnTo>
                  <a:lnTo>
                    <a:pt x="1415" y="466"/>
                  </a:lnTo>
                  <a:lnTo>
                    <a:pt x="1430" y="437"/>
                  </a:lnTo>
                  <a:lnTo>
                    <a:pt x="1447" y="408"/>
                  </a:lnTo>
                  <a:lnTo>
                    <a:pt x="1462" y="381"/>
                  </a:lnTo>
                  <a:lnTo>
                    <a:pt x="1478" y="353"/>
                  </a:lnTo>
                  <a:lnTo>
                    <a:pt x="1493" y="328"/>
                  </a:lnTo>
                  <a:lnTo>
                    <a:pt x="1510" y="302"/>
                  </a:lnTo>
                  <a:lnTo>
                    <a:pt x="1525" y="279"/>
                  </a:lnTo>
                  <a:lnTo>
                    <a:pt x="1542" y="255"/>
                  </a:lnTo>
                  <a:lnTo>
                    <a:pt x="1559" y="233"/>
                  </a:lnTo>
                  <a:lnTo>
                    <a:pt x="1574" y="213"/>
                  </a:lnTo>
                  <a:lnTo>
                    <a:pt x="1592" y="191"/>
                  </a:lnTo>
                  <a:lnTo>
                    <a:pt x="1607" y="173"/>
                  </a:lnTo>
                  <a:lnTo>
                    <a:pt x="1625" y="153"/>
                  </a:lnTo>
                  <a:lnTo>
                    <a:pt x="1643" y="136"/>
                  </a:lnTo>
                  <a:lnTo>
                    <a:pt x="1658" y="121"/>
                  </a:lnTo>
                  <a:lnTo>
                    <a:pt x="1678" y="103"/>
                  </a:lnTo>
                  <a:lnTo>
                    <a:pt x="1695" y="89"/>
                  </a:lnTo>
                  <a:lnTo>
                    <a:pt x="1710" y="77"/>
                  </a:lnTo>
                  <a:lnTo>
                    <a:pt x="1732" y="62"/>
                  </a:lnTo>
                  <a:lnTo>
                    <a:pt x="1751" y="50"/>
                  </a:lnTo>
                  <a:lnTo>
                    <a:pt x="1770" y="40"/>
                  </a:lnTo>
                  <a:lnTo>
                    <a:pt x="1790" y="30"/>
                  </a:lnTo>
                  <a:lnTo>
                    <a:pt x="1810" y="22"/>
                  </a:lnTo>
                  <a:lnTo>
                    <a:pt x="1825" y="16"/>
                  </a:lnTo>
                  <a:lnTo>
                    <a:pt x="1853" y="8"/>
                  </a:lnTo>
                  <a:lnTo>
                    <a:pt x="1873" y="4"/>
                  </a:lnTo>
                  <a:lnTo>
                    <a:pt x="1894" y="1"/>
                  </a:lnTo>
                  <a:lnTo>
                    <a:pt x="1921" y="0"/>
                  </a:lnTo>
                  <a:lnTo>
                    <a:pt x="1936" y="0"/>
                  </a:lnTo>
                  <a:lnTo>
                    <a:pt x="1958" y="2"/>
                  </a:lnTo>
                  <a:lnTo>
                    <a:pt x="1979" y="4"/>
                  </a:lnTo>
                  <a:lnTo>
                    <a:pt x="2000" y="8"/>
                  </a:lnTo>
                  <a:lnTo>
                    <a:pt x="2021" y="14"/>
                  </a:lnTo>
                  <a:lnTo>
                    <a:pt x="2047" y="23"/>
                  </a:lnTo>
                  <a:lnTo>
                    <a:pt x="2062" y="29"/>
                  </a:lnTo>
                  <a:lnTo>
                    <a:pt x="2082" y="38"/>
                  </a:lnTo>
                  <a:lnTo>
                    <a:pt x="2106" y="52"/>
                  </a:lnTo>
                  <a:lnTo>
                    <a:pt x="2121" y="61"/>
                  </a:lnTo>
                  <a:lnTo>
                    <a:pt x="2143" y="77"/>
                  </a:lnTo>
                  <a:lnTo>
                    <a:pt x="2158" y="88"/>
                  </a:lnTo>
                  <a:lnTo>
                    <a:pt x="2179" y="106"/>
                  </a:lnTo>
                  <a:lnTo>
                    <a:pt x="2194" y="119"/>
                  </a:lnTo>
                  <a:lnTo>
                    <a:pt x="2214" y="139"/>
                  </a:lnTo>
                  <a:lnTo>
                    <a:pt x="2229" y="154"/>
                  </a:lnTo>
                  <a:lnTo>
                    <a:pt x="2248" y="175"/>
                  </a:lnTo>
                  <a:lnTo>
                    <a:pt x="2263" y="192"/>
                  </a:lnTo>
                  <a:lnTo>
                    <a:pt x="2282" y="215"/>
                  </a:lnTo>
                  <a:lnTo>
                    <a:pt x="2298" y="237"/>
                  </a:lnTo>
                  <a:lnTo>
                    <a:pt x="2313" y="257"/>
                  </a:lnTo>
                  <a:lnTo>
                    <a:pt x="2331" y="282"/>
                  </a:lnTo>
                  <a:lnTo>
                    <a:pt x="2347" y="307"/>
                  </a:lnTo>
                  <a:lnTo>
                    <a:pt x="2362" y="330"/>
                  </a:lnTo>
                  <a:lnTo>
                    <a:pt x="2379" y="358"/>
                  </a:lnTo>
                  <a:lnTo>
                    <a:pt x="2395" y="385"/>
                  </a:lnTo>
                  <a:lnTo>
                    <a:pt x="2410" y="411"/>
                  </a:lnTo>
                  <a:lnTo>
                    <a:pt x="2426" y="442"/>
                  </a:lnTo>
                  <a:lnTo>
                    <a:pt x="2442" y="472"/>
                  </a:lnTo>
                  <a:lnTo>
                    <a:pt x="2457" y="501"/>
                  </a:lnTo>
                  <a:lnTo>
                    <a:pt x="2473" y="535"/>
                  </a:lnTo>
                  <a:lnTo>
                    <a:pt x="2488" y="568"/>
                  </a:lnTo>
                  <a:lnTo>
                    <a:pt x="2503" y="600"/>
                  </a:lnTo>
                  <a:lnTo>
                    <a:pt x="2519" y="636"/>
                  </a:lnTo>
                  <a:lnTo>
                    <a:pt x="2535" y="672"/>
                  </a:lnTo>
                  <a:lnTo>
                    <a:pt x="2550" y="707"/>
                  </a:lnTo>
                  <a:lnTo>
                    <a:pt x="2565" y="745"/>
                  </a:lnTo>
                  <a:lnTo>
                    <a:pt x="2580" y="782"/>
                  </a:lnTo>
                  <a:lnTo>
                    <a:pt x="2596" y="823"/>
                  </a:lnTo>
                  <a:lnTo>
                    <a:pt x="2611" y="862"/>
                  </a:lnTo>
                  <a:lnTo>
                    <a:pt x="2627" y="904"/>
                  </a:lnTo>
                  <a:lnTo>
                    <a:pt x="2642" y="944"/>
                  </a:lnTo>
                  <a:lnTo>
                    <a:pt x="2658" y="988"/>
                  </a:lnTo>
                  <a:lnTo>
                    <a:pt x="2673" y="1033"/>
                  </a:lnTo>
                  <a:lnTo>
                    <a:pt x="2688" y="1077"/>
                  </a:lnTo>
                  <a:lnTo>
                    <a:pt x="2704" y="1123"/>
                  </a:lnTo>
                  <a:lnTo>
                    <a:pt x="2719" y="1170"/>
                  </a:lnTo>
                  <a:lnTo>
                    <a:pt x="2734" y="1217"/>
                  </a:lnTo>
                  <a:lnTo>
                    <a:pt x="2749" y="1266"/>
                  </a:lnTo>
                  <a:lnTo>
                    <a:pt x="2764" y="1314"/>
                  </a:lnTo>
                  <a:lnTo>
                    <a:pt x="2779" y="1365"/>
                  </a:lnTo>
                  <a:lnTo>
                    <a:pt x="2795" y="1416"/>
                  </a:lnTo>
                  <a:lnTo>
                    <a:pt x="2810" y="1467"/>
                  </a:lnTo>
                  <a:lnTo>
                    <a:pt x="2825" y="1521"/>
                  </a:lnTo>
                  <a:lnTo>
                    <a:pt x="2840" y="1574"/>
                  </a:lnTo>
                  <a:lnTo>
                    <a:pt x="2855" y="1629"/>
                  </a:lnTo>
                  <a:lnTo>
                    <a:pt x="2870" y="1684"/>
                  </a:lnTo>
                  <a:lnTo>
                    <a:pt x="2885" y="1741"/>
                  </a:lnTo>
                  <a:lnTo>
                    <a:pt x="2900" y="1798"/>
                  </a:lnTo>
                  <a:lnTo>
                    <a:pt x="2915" y="1855"/>
                  </a:lnTo>
                  <a:lnTo>
                    <a:pt x="2931" y="1915"/>
                  </a:lnTo>
                  <a:lnTo>
                    <a:pt x="2946" y="1974"/>
                  </a:lnTo>
                  <a:lnTo>
                    <a:pt x="2961" y="2036"/>
                  </a:lnTo>
                  <a:lnTo>
                    <a:pt x="2976" y="2097"/>
                  </a:lnTo>
                  <a:lnTo>
                    <a:pt x="2991" y="2158"/>
                  </a:lnTo>
                  <a:lnTo>
                    <a:pt x="3006" y="2221"/>
                  </a:lnTo>
                  <a:lnTo>
                    <a:pt x="3021" y="2286"/>
                  </a:lnTo>
                  <a:lnTo>
                    <a:pt x="3036" y="2350"/>
                  </a:lnTo>
                  <a:lnTo>
                    <a:pt x="3051" y="2415"/>
                  </a:lnTo>
                  <a:lnTo>
                    <a:pt x="3066" y="2481"/>
                  </a:lnTo>
                  <a:lnTo>
                    <a:pt x="3081" y="2548"/>
                  </a:lnTo>
                  <a:lnTo>
                    <a:pt x="3096" y="2615"/>
                  </a:lnTo>
                  <a:lnTo>
                    <a:pt x="3111" y="2685"/>
                  </a:lnTo>
                  <a:lnTo>
                    <a:pt x="3126" y="2754"/>
                  </a:lnTo>
                  <a:lnTo>
                    <a:pt x="3141" y="2824"/>
                  </a:lnTo>
                  <a:lnTo>
                    <a:pt x="3156" y="2894"/>
                  </a:lnTo>
                  <a:lnTo>
                    <a:pt x="3171" y="2967"/>
                  </a:lnTo>
                  <a:lnTo>
                    <a:pt x="3186" y="3039"/>
                  </a:lnTo>
                  <a:lnTo>
                    <a:pt x="3201" y="3111"/>
                  </a:lnTo>
                  <a:lnTo>
                    <a:pt x="3217" y="3185"/>
                  </a:lnTo>
                  <a:lnTo>
                    <a:pt x="3232" y="3259"/>
                  </a:lnTo>
                  <a:lnTo>
                    <a:pt x="3247" y="3335"/>
                  </a:lnTo>
                  <a:lnTo>
                    <a:pt x="3262" y="3411"/>
                  </a:lnTo>
                  <a:lnTo>
                    <a:pt x="3277" y="3487"/>
                  </a:lnTo>
                  <a:lnTo>
                    <a:pt x="3292" y="3565"/>
                  </a:lnTo>
                  <a:lnTo>
                    <a:pt x="3307" y="3642"/>
                  </a:lnTo>
                  <a:lnTo>
                    <a:pt x="3323" y="3720"/>
                  </a:lnTo>
                  <a:lnTo>
                    <a:pt x="3338" y="3801"/>
                  </a:lnTo>
                  <a:lnTo>
                    <a:pt x="3353" y="3881"/>
                  </a:lnTo>
                  <a:lnTo>
                    <a:pt x="3368" y="3961"/>
                  </a:lnTo>
                  <a:lnTo>
                    <a:pt x="3383" y="4042"/>
                  </a:lnTo>
                  <a:lnTo>
                    <a:pt x="3398" y="4124"/>
                  </a:lnTo>
                  <a:lnTo>
                    <a:pt x="3413" y="4207"/>
                  </a:lnTo>
                  <a:lnTo>
                    <a:pt x="3428" y="4290"/>
                  </a:lnTo>
                  <a:lnTo>
                    <a:pt x="3443" y="4373"/>
                  </a:lnTo>
                  <a:lnTo>
                    <a:pt x="3458" y="4458"/>
                  </a:lnTo>
                  <a:lnTo>
                    <a:pt x="3473" y="4543"/>
                  </a:lnTo>
                  <a:lnTo>
                    <a:pt x="3488" y="4629"/>
                  </a:lnTo>
                  <a:lnTo>
                    <a:pt x="3503" y="4715"/>
                  </a:lnTo>
                  <a:lnTo>
                    <a:pt x="3518" y="4801"/>
                  </a:lnTo>
                  <a:lnTo>
                    <a:pt x="3533" y="4888"/>
                  </a:lnTo>
                  <a:lnTo>
                    <a:pt x="3548" y="4976"/>
                  </a:lnTo>
                  <a:lnTo>
                    <a:pt x="3563" y="5064"/>
                  </a:lnTo>
                  <a:lnTo>
                    <a:pt x="3578" y="5154"/>
                  </a:lnTo>
                  <a:lnTo>
                    <a:pt x="3593" y="5243"/>
                  </a:lnTo>
                  <a:lnTo>
                    <a:pt x="3608" y="5333"/>
                  </a:lnTo>
                  <a:lnTo>
                    <a:pt x="3623" y="5423"/>
                  </a:lnTo>
                  <a:lnTo>
                    <a:pt x="3638" y="5514"/>
                  </a:lnTo>
                  <a:lnTo>
                    <a:pt x="3653" y="5605"/>
                  </a:lnTo>
                  <a:lnTo>
                    <a:pt x="3668" y="5697"/>
                  </a:lnTo>
                  <a:lnTo>
                    <a:pt x="3683" y="5790"/>
                  </a:lnTo>
                  <a:lnTo>
                    <a:pt x="3698" y="5882"/>
                  </a:lnTo>
                  <a:lnTo>
                    <a:pt x="3713" y="5975"/>
                  </a:lnTo>
                  <a:lnTo>
                    <a:pt x="3728" y="6069"/>
                  </a:lnTo>
                  <a:lnTo>
                    <a:pt x="3743" y="6163"/>
                  </a:lnTo>
                  <a:lnTo>
                    <a:pt x="3758" y="6258"/>
                  </a:lnTo>
                  <a:lnTo>
                    <a:pt x="3773" y="6352"/>
                  </a:lnTo>
                  <a:lnTo>
                    <a:pt x="3788" y="6449"/>
                  </a:lnTo>
                  <a:lnTo>
                    <a:pt x="3803" y="6543"/>
                  </a:lnTo>
                  <a:lnTo>
                    <a:pt x="3818" y="6641"/>
                  </a:lnTo>
                  <a:lnTo>
                    <a:pt x="3833" y="6737"/>
                  </a:lnTo>
                  <a:lnTo>
                    <a:pt x="3848" y="6834"/>
                  </a:lnTo>
                  <a:lnTo>
                    <a:pt x="3863" y="6931"/>
                  </a:lnTo>
                  <a:lnTo>
                    <a:pt x="3878" y="7029"/>
                  </a:lnTo>
                  <a:lnTo>
                    <a:pt x="3893" y="7127"/>
                  </a:lnTo>
                  <a:lnTo>
                    <a:pt x="3908" y="7225"/>
                  </a:lnTo>
                  <a:lnTo>
                    <a:pt x="3923" y="7323"/>
                  </a:lnTo>
                  <a:lnTo>
                    <a:pt x="3938" y="7422"/>
                  </a:lnTo>
                  <a:lnTo>
                    <a:pt x="3953" y="7521"/>
                  </a:lnTo>
                  <a:lnTo>
                    <a:pt x="3968" y="7621"/>
                  </a:lnTo>
                  <a:lnTo>
                    <a:pt x="3983" y="7720"/>
                  </a:lnTo>
                  <a:lnTo>
                    <a:pt x="3999" y="7819"/>
                  </a:lnTo>
                  <a:lnTo>
                    <a:pt x="4014" y="7921"/>
                  </a:lnTo>
                  <a:lnTo>
                    <a:pt x="4029" y="8021"/>
                  </a:lnTo>
                  <a:lnTo>
                    <a:pt x="4044" y="8122"/>
                  </a:lnTo>
                  <a:lnTo>
                    <a:pt x="4059" y="8223"/>
                  </a:lnTo>
                  <a:lnTo>
                    <a:pt x="4074" y="8324"/>
                  </a:lnTo>
                  <a:lnTo>
                    <a:pt x="4089" y="8427"/>
                  </a:lnTo>
                  <a:lnTo>
                    <a:pt x="4104" y="8527"/>
                  </a:lnTo>
                  <a:lnTo>
                    <a:pt x="4119" y="8630"/>
                  </a:lnTo>
                  <a:lnTo>
                    <a:pt x="4134" y="8732"/>
                  </a:lnTo>
                  <a:lnTo>
                    <a:pt x="4149" y="8834"/>
                  </a:lnTo>
                  <a:lnTo>
                    <a:pt x="4164" y="8936"/>
                  </a:lnTo>
                  <a:lnTo>
                    <a:pt x="4179" y="9039"/>
                  </a:lnTo>
                  <a:lnTo>
                    <a:pt x="4194" y="9141"/>
                  </a:lnTo>
                  <a:lnTo>
                    <a:pt x="4209" y="9244"/>
                  </a:lnTo>
                  <a:lnTo>
                    <a:pt x="4224" y="9347"/>
                  </a:lnTo>
                  <a:lnTo>
                    <a:pt x="4239" y="9450"/>
                  </a:lnTo>
                  <a:lnTo>
                    <a:pt x="4254" y="9553"/>
                  </a:lnTo>
                  <a:lnTo>
                    <a:pt x="4269" y="9656"/>
                  </a:lnTo>
                  <a:lnTo>
                    <a:pt x="4284" y="9759"/>
                  </a:lnTo>
                  <a:lnTo>
                    <a:pt x="4299" y="9863"/>
                  </a:lnTo>
                  <a:lnTo>
                    <a:pt x="4314" y="9966"/>
                  </a:lnTo>
                  <a:lnTo>
                    <a:pt x="4329" y="10069"/>
                  </a:lnTo>
                  <a:lnTo>
                    <a:pt x="4344" y="10173"/>
                  </a:lnTo>
                  <a:lnTo>
                    <a:pt x="4359" y="10276"/>
                  </a:lnTo>
                  <a:lnTo>
                    <a:pt x="4374" y="10380"/>
                  </a:lnTo>
                  <a:lnTo>
                    <a:pt x="4389" y="10483"/>
                  </a:lnTo>
                  <a:lnTo>
                    <a:pt x="4404" y="10587"/>
                  </a:lnTo>
                  <a:lnTo>
                    <a:pt x="4419" y="10690"/>
                  </a:lnTo>
                  <a:lnTo>
                    <a:pt x="4434" y="10793"/>
                  </a:lnTo>
                  <a:lnTo>
                    <a:pt x="4449" y="10897"/>
                  </a:lnTo>
                  <a:lnTo>
                    <a:pt x="4464" y="11000"/>
                  </a:lnTo>
                  <a:lnTo>
                    <a:pt x="4479" y="11103"/>
                  </a:lnTo>
                  <a:lnTo>
                    <a:pt x="4494" y="11207"/>
                  </a:lnTo>
                  <a:lnTo>
                    <a:pt x="4509" y="11310"/>
                  </a:lnTo>
                  <a:lnTo>
                    <a:pt x="4524" y="11413"/>
                  </a:lnTo>
                  <a:lnTo>
                    <a:pt x="4539" y="11516"/>
                  </a:lnTo>
                  <a:lnTo>
                    <a:pt x="4554" y="11619"/>
                  </a:lnTo>
                  <a:lnTo>
                    <a:pt x="4569" y="11721"/>
                  </a:lnTo>
                  <a:lnTo>
                    <a:pt x="4584" y="11824"/>
                  </a:lnTo>
                  <a:lnTo>
                    <a:pt x="4599" y="11926"/>
                  </a:lnTo>
                  <a:lnTo>
                    <a:pt x="4614" y="12029"/>
                  </a:lnTo>
                  <a:lnTo>
                    <a:pt x="4629" y="12131"/>
                  </a:lnTo>
                  <a:lnTo>
                    <a:pt x="4644" y="12233"/>
                  </a:lnTo>
                  <a:lnTo>
                    <a:pt x="4659" y="12335"/>
                  </a:lnTo>
                  <a:lnTo>
                    <a:pt x="4675" y="12434"/>
                  </a:lnTo>
                  <a:lnTo>
                    <a:pt x="4690" y="12538"/>
                  </a:lnTo>
                  <a:lnTo>
                    <a:pt x="4705" y="12638"/>
                  </a:lnTo>
                  <a:lnTo>
                    <a:pt x="4720" y="12739"/>
                  </a:lnTo>
                  <a:lnTo>
                    <a:pt x="4735" y="12840"/>
                  </a:lnTo>
                  <a:lnTo>
                    <a:pt x="4750" y="12940"/>
                  </a:lnTo>
                  <a:lnTo>
                    <a:pt x="4765" y="13040"/>
                  </a:lnTo>
                  <a:lnTo>
                    <a:pt x="4780" y="13140"/>
                  </a:lnTo>
                  <a:lnTo>
                    <a:pt x="4795" y="13240"/>
                  </a:lnTo>
                  <a:lnTo>
                    <a:pt x="4810" y="13339"/>
                  </a:lnTo>
                  <a:lnTo>
                    <a:pt x="4825" y="13439"/>
                  </a:lnTo>
                  <a:lnTo>
                    <a:pt x="4840" y="13537"/>
                  </a:lnTo>
                  <a:lnTo>
                    <a:pt x="4855" y="13636"/>
                  </a:lnTo>
                  <a:lnTo>
                    <a:pt x="4870" y="13734"/>
                  </a:lnTo>
                  <a:lnTo>
                    <a:pt x="4885" y="13832"/>
                  </a:lnTo>
                  <a:lnTo>
                    <a:pt x="4900" y="13930"/>
                  </a:lnTo>
                  <a:lnTo>
                    <a:pt x="4915" y="14027"/>
                  </a:lnTo>
                  <a:lnTo>
                    <a:pt x="4930" y="14124"/>
                  </a:lnTo>
                  <a:lnTo>
                    <a:pt x="4945" y="14220"/>
                  </a:lnTo>
                  <a:lnTo>
                    <a:pt x="4960" y="14316"/>
                  </a:lnTo>
                  <a:lnTo>
                    <a:pt x="4975" y="14412"/>
                  </a:lnTo>
                  <a:lnTo>
                    <a:pt x="4990" y="14506"/>
                  </a:lnTo>
                  <a:lnTo>
                    <a:pt x="5005" y="14601"/>
                  </a:lnTo>
                  <a:lnTo>
                    <a:pt x="5020" y="14695"/>
                  </a:lnTo>
                  <a:lnTo>
                    <a:pt x="5035" y="14789"/>
                  </a:lnTo>
                  <a:lnTo>
                    <a:pt x="5050" y="14883"/>
                  </a:lnTo>
                  <a:lnTo>
                    <a:pt x="5065" y="14976"/>
                  </a:lnTo>
                  <a:lnTo>
                    <a:pt x="5080" y="15069"/>
                  </a:lnTo>
                  <a:lnTo>
                    <a:pt x="5095" y="15161"/>
                  </a:lnTo>
                  <a:lnTo>
                    <a:pt x="5110" y="15253"/>
                  </a:lnTo>
                  <a:lnTo>
                    <a:pt x="5125" y="15344"/>
                  </a:lnTo>
                  <a:lnTo>
                    <a:pt x="5140" y="15435"/>
                  </a:lnTo>
                  <a:lnTo>
                    <a:pt x="5155" y="15525"/>
                  </a:lnTo>
                  <a:lnTo>
                    <a:pt x="5170" y="15615"/>
                  </a:lnTo>
                  <a:lnTo>
                    <a:pt x="5185" y="15704"/>
                  </a:lnTo>
                  <a:lnTo>
                    <a:pt x="5200" y="15793"/>
                  </a:lnTo>
                  <a:lnTo>
                    <a:pt x="5215" y="15880"/>
                  </a:lnTo>
                  <a:lnTo>
                    <a:pt x="5230" y="15968"/>
                  </a:lnTo>
                  <a:lnTo>
                    <a:pt x="5245" y="16055"/>
                  </a:lnTo>
                  <a:lnTo>
                    <a:pt x="5260" y="16141"/>
                  </a:lnTo>
                  <a:lnTo>
                    <a:pt x="5275" y="16227"/>
                  </a:lnTo>
                  <a:lnTo>
                    <a:pt x="5290" y="16313"/>
                  </a:lnTo>
                  <a:lnTo>
                    <a:pt x="5305" y="16398"/>
                  </a:lnTo>
                  <a:lnTo>
                    <a:pt x="5320" y="16482"/>
                  </a:lnTo>
                  <a:lnTo>
                    <a:pt x="5335" y="16564"/>
                  </a:lnTo>
                  <a:lnTo>
                    <a:pt x="5351" y="16646"/>
                  </a:lnTo>
                  <a:lnTo>
                    <a:pt x="5366" y="16730"/>
                  </a:lnTo>
                  <a:lnTo>
                    <a:pt x="5381" y="16811"/>
                  </a:lnTo>
                  <a:lnTo>
                    <a:pt x="5396" y="16893"/>
                  </a:lnTo>
                  <a:lnTo>
                    <a:pt x="5411" y="16973"/>
                  </a:lnTo>
                  <a:lnTo>
                    <a:pt x="5426" y="17053"/>
                  </a:lnTo>
                  <a:lnTo>
                    <a:pt x="5441" y="17132"/>
                  </a:lnTo>
                  <a:lnTo>
                    <a:pt x="5456" y="17209"/>
                  </a:lnTo>
                  <a:lnTo>
                    <a:pt x="5471" y="17287"/>
                  </a:lnTo>
                  <a:lnTo>
                    <a:pt x="5486" y="17364"/>
                  </a:lnTo>
                  <a:lnTo>
                    <a:pt x="5501" y="17441"/>
                  </a:lnTo>
                  <a:lnTo>
                    <a:pt x="5516" y="17516"/>
                  </a:lnTo>
                  <a:lnTo>
                    <a:pt x="5531" y="17591"/>
                  </a:lnTo>
                  <a:lnTo>
                    <a:pt x="5546" y="17666"/>
                  </a:lnTo>
                  <a:lnTo>
                    <a:pt x="5561" y="17738"/>
                  </a:lnTo>
                  <a:lnTo>
                    <a:pt x="5576" y="17811"/>
                  </a:lnTo>
                  <a:lnTo>
                    <a:pt x="5590" y="17883"/>
                  </a:lnTo>
                  <a:lnTo>
                    <a:pt x="5605" y="17954"/>
                  </a:lnTo>
                  <a:lnTo>
                    <a:pt x="5620" y="18025"/>
                  </a:lnTo>
                  <a:lnTo>
                    <a:pt x="5635" y="18094"/>
                  </a:lnTo>
                  <a:lnTo>
                    <a:pt x="5650" y="18163"/>
                  </a:lnTo>
                  <a:lnTo>
                    <a:pt x="5665" y="18231"/>
                  </a:lnTo>
                  <a:lnTo>
                    <a:pt x="5680" y="18297"/>
                  </a:lnTo>
                  <a:lnTo>
                    <a:pt x="5695" y="18364"/>
                  </a:lnTo>
                  <a:lnTo>
                    <a:pt x="5710" y="18430"/>
                  </a:lnTo>
                  <a:lnTo>
                    <a:pt x="5725" y="18495"/>
                  </a:lnTo>
                  <a:lnTo>
                    <a:pt x="5740" y="18559"/>
                  </a:lnTo>
                  <a:lnTo>
                    <a:pt x="5755" y="18623"/>
                  </a:lnTo>
                  <a:lnTo>
                    <a:pt x="5770" y="18685"/>
                  </a:lnTo>
                  <a:lnTo>
                    <a:pt x="5785" y="18746"/>
                  </a:lnTo>
                  <a:lnTo>
                    <a:pt x="5800" y="18807"/>
                  </a:lnTo>
                  <a:lnTo>
                    <a:pt x="5815" y="18868"/>
                  </a:lnTo>
                  <a:lnTo>
                    <a:pt x="5830" y="18926"/>
                  </a:lnTo>
                  <a:lnTo>
                    <a:pt x="5844" y="18983"/>
                  </a:lnTo>
                  <a:lnTo>
                    <a:pt x="5859" y="19041"/>
                  </a:lnTo>
                  <a:lnTo>
                    <a:pt x="5874" y="19098"/>
                  </a:lnTo>
                  <a:lnTo>
                    <a:pt x="5889" y="19154"/>
                  </a:lnTo>
                  <a:lnTo>
                    <a:pt x="5904" y="19208"/>
                  </a:lnTo>
                  <a:lnTo>
                    <a:pt x="5919" y="19262"/>
                  </a:lnTo>
                  <a:lnTo>
                    <a:pt x="5934" y="19314"/>
                  </a:lnTo>
                  <a:lnTo>
                    <a:pt x="5949" y="19366"/>
                  </a:lnTo>
                  <a:lnTo>
                    <a:pt x="5964" y="19418"/>
                  </a:lnTo>
                  <a:lnTo>
                    <a:pt x="5978" y="19467"/>
                  </a:lnTo>
                  <a:lnTo>
                    <a:pt x="5993" y="19517"/>
                  </a:lnTo>
                  <a:lnTo>
                    <a:pt x="6008" y="19565"/>
                  </a:lnTo>
                  <a:lnTo>
                    <a:pt x="6024" y="19611"/>
                  </a:lnTo>
                  <a:lnTo>
                    <a:pt x="6039" y="19659"/>
                  </a:lnTo>
                  <a:lnTo>
                    <a:pt x="6054" y="19705"/>
                  </a:lnTo>
                  <a:lnTo>
                    <a:pt x="6069" y="19749"/>
                  </a:lnTo>
                  <a:lnTo>
                    <a:pt x="6083" y="19792"/>
                  </a:lnTo>
                  <a:lnTo>
                    <a:pt x="6098" y="19835"/>
                  </a:lnTo>
                  <a:lnTo>
                    <a:pt x="6113" y="19876"/>
                  </a:lnTo>
                  <a:lnTo>
                    <a:pt x="6128" y="19916"/>
                  </a:lnTo>
                  <a:lnTo>
                    <a:pt x="6143" y="19957"/>
                  </a:lnTo>
                  <a:lnTo>
                    <a:pt x="6157" y="19995"/>
                  </a:lnTo>
                  <a:lnTo>
                    <a:pt x="6172" y="20034"/>
                  </a:lnTo>
                  <a:lnTo>
                    <a:pt x="6186" y="20069"/>
                  </a:lnTo>
                  <a:lnTo>
                    <a:pt x="6201" y="20106"/>
                  </a:lnTo>
                  <a:lnTo>
                    <a:pt x="6216" y="20140"/>
                  </a:lnTo>
                  <a:lnTo>
                    <a:pt x="6231" y="20175"/>
                  </a:lnTo>
                  <a:lnTo>
                    <a:pt x="6245" y="20206"/>
                  </a:lnTo>
                  <a:lnTo>
                    <a:pt x="6260" y="20239"/>
                  </a:lnTo>
                  <a:lnTo>
                    <a:pt x="6274" y="20268"/>
                  </a:lnTo>
                  <a:lnTo>
                    <a:pt x="6289" y="20299"/>
                  </a:lnTo>
                  <a:lnTo>
                    <a:pt x="6303" y="20328"/>
                  </a:lnTo>
                  <a:lnTo>
                    <a:pt x="6317" y="20353"/>
                  </a:lnTo>
                  <a:lnTo>
                    <a:pt x="6332" y="20381"/>
                  </a:lnTo>
                  <a:lnTo>
                    <a:pt x="6346" y="20407"/>
                  </a:lnTo>
                  <a:lnTo>
                    <a:pt x="6360" y="20429"/>
                  </a:lnTo>
                  <a:lnTo>
                    <a:pt x="6375" y="20454"/>
                  </a:lnTo>
                  <a:lnTo>
                    <a:pt x="6389" y="20477"/>
                  </a:lnTo>
                  <a:lnTo>
                    <a:pt x="6402" y="20495"/>
                  </a:lnTo>
                  <a:lnTo>
                    <a:pt x="6417" y="20517"/>
                  </a:lnTo>
                  <a:lnTo>
                    <a:pt x="6431" y="20537"/>
                  </a:lnTo>
                  <a:lnTo>
                    <a:pt x="6443" y="20552"/>
                  </a:lnTo>
                  <a:lnTo>
                    <a:pt x="6458" y="20571"/>
                  </a:lnTo>
                  <a:lnTo>
                    <a:pt x="6469" y="20584"/>
                  </a:lnTo>
                  <a:lnTo>
                    <a:pt x="6484" y="20601"/>
                  </a:lnTo>
                  <a:lnTo>
                    <a:pt x="6495" y="20612"/>
                  </a:lnTo>
                  <a:lnTo>
                    <a:pt x="6510" y="20627"/>
                  </a:lnTo>
                  <a:lnTo>
                    <a:pt x="6520" y="20635"/>
                  </a:lnTo>
                  <a:lnTo>
                    <a:pt x="6535" y="20648"/>
                  </a:lnTo>
                  <a:lnTo>
                    <a:pt x="6544" y="20654"/>
                  </a:lnTo>
                  <a:lnTo>
                    <a:pt x="6559" y="20665"/>
                  </a:lnTo>
                  <a:lnTo>
                    <a:pt x="6567" y="20669"/>
                  </a:lnTo>
                  <a:lnTo>
                    <a:pt x="6578" y="20675"/>
                  </a:lnTo>
                  <a:lnTo>
                    <a:pt x="6593" y="20683"/>
                  </a:lnTo>
                  <a:lnTo>
                    <a:pt x="6598" y="20684"/>
                  </a:lnTo>
                  <a:lnTo>
                    <a:pt x="6608" y="20687"/>
                  </a:lnTo>
                  <a:lnTo>
                    <a:pt x="6617" y="20690"/>
                  </a:lnTo>
                  <a:lnTo>
                    <a:pt x="6626" y="20691"/>
                  </a:lnTo>
                  <a:lnTo>
                    <a:pt x="6642" y="20694"/>
                  </a:lnTo>
                  <a:lnTo>
                    <a:pt x="6645" y="20694"/>
                  </a:lnTo>
                  <a:lnTo>
                    <a:pt x="6653" y="20693"/>
                  </a:lnTo>
                  <a:lnTo>
                    <a:pt x="6662" y="20693"/>
                  </a:lnTo>
                  <a:lnTo>
                    <a:pt x="6671" y="20691"/>
                  </a:lnTo>
                  <a:lnTo>
                    <a:pt x="6680" y="20689"/>
                  </a:lnTo>
                  <a:lnTo>
                    <a:pt x="6689" y="20687"/>
                  </a:lnTo>
                  <a:lnTo>
                    <a:pt x="6693" y="20684"/>
                  </a:lnTo>
                  <a:lnTo>
                    <a:pt x="6708" y="20678"/>
                  </a:lnTo>
                  <a:lnTo>
                    <a:pt x="6718" y="20673"/>
                  </a:lnTo>
                  <a:lnTo>
                    <a:pt x="6728" y="20668"/>
                  </a:lnTo>
                  <a:lnTo>
                    <a:pt x="6739" y="20661"/>
                  </a:lnTo>
                  <a:lnTo>
                    <a:pt x="6747" y="20655"/>
                  </a:lnTo>
                  <a:lnTo>
                    <a:pt x="6762" y="20644"/>
                  </a:lnTo>
                  <a:lnTo>
                    <a:pt x="6773" y="20635"/>
                  </a:lnTo>
                  <a:lnTo>
                    <a:pt x="6783" y="20625"/>
                  </a:lnTo>
                  <a:lnTo>
                    <a:pt x="6798" y="20611"/>
                  </a:lnTo>
                  <a:lnTo>
                    <a:pt x="6811" y="20599"/>
                  </a:lnTo>
                  <a:lnTo>
                    <a:pt x="6821" y="20586"/>
                  </a:lnTo>
                  <a:lnTo>
                    <a:pt x="6836" y="20569"/>
                  </a:lnTo>
                  <a:lnTo>
                    <a:pt x="6848" y="20554"/>
                  </a:lnTo>
                  <a:lnTo>
                    <a:pt x="6863" y="20535"/>
                  </a:lnTo>
                  <a:lnTo>
                    <a:pt x="6875" y="20518"/>
                  </a:lnTo>
                  <a:lnTo>
                    <a:pt x="6890" y="20497"/>
                  </a:lnTo>
                  <a:lnTo>
                    <a:pt x="6903" y="20477"/>
                  </a:lnTo>
                  <a:lnTo>
                    <a:pt x="6918" y="20454"/>
                  </a:lnTo>
                  <a:lnTo>
                    <a:pt x="6931" y="20432"/>
                  </a:lnTo>
                  <a:lnTo>
                    <a:pt x="6946" y="20407"/>
                  </a:lnTo>
                  <a:lnTo>
                    <a:pt x="6960" y="20383"/>
                  </a:lnTo>
                  <a:lnTo>
                    <a:pt x="6975" y="20356"/>
                  </a:lnTo>
                  <a:lnTo>
                    <a:pt x="6988" y="20329"/>
                  </a:lnTo>
                  <a:lnTo>
                    <a:pt x="7003" y="20300"/>
                  </a:lnTo>
                  <a:lnTo>
                    <a:pt x="7017" y="20272"/>
                  </a:lnTo>
                  <a:lnTo>
                    <a:pt x="7032" y="20241"/>
                  </a:lnTo>
                  <a:lnTo>
                    <a:pt x="7046" y="20210"/>
                  </a:lnTo>
                  <a:lnTo>
                    <a:pt x="7061" y="20177"/>
                  </a:lnTo>
                  <a:lnTo>
                    <a:pt x="7075" y="20144"/>
                  </a:lnTo>
                  <a:lnTo>
                    <a:pt x="7090" y="20109"/>
                  </a:lnTo>
                  <a:lnTo>
                    <a:pt x="7105" y="20073"/>
                  </a:lnTo>
                  <a:lnTo>
                    <a:pt x="7120" y="20036"/>
                  </a:lnTo>
                  <a:lnTo>
                    <a:pt x="7134" y="19999"/>
                  </a:lnTo>
                  <a:lnTo>
                    <a:pt x="7149" y="19961"/>
                  </a:lnTo>
                  <a:lnTo>
                    <a:pt x="7164" y="19921"/>
                  </a:lnTo>
                  <a:lnTo>
                    <a:pt x="7178" y="19880"/>
                  </a:lnTo>
                  <a:lnTo>
                    <a:pt x="7195" y="19837"/>
                  </a:lnTo>
                  <a:lnTo>
                    <a:pt x="7209" y="19797"/>
                  </a:lnTo>
                  <a:lnTo>
                    <a:pt x="7224" y="19753"/>
                  </a:lnTo>
                  <a:lnTo>
                    <a:pt x="7238" y="19709"/>
                  </a:lnTo>
                  <a:lnTo>
                    <a:pt x="7253" y="19664"/>
                  </a:lnTo>
                  <a:lnTo>
                    <a:pt x="7268" y="19617"/>
                  </a:lnTo>
                  <a:lnTo>
                    <a:pt x="7283" y="19570"/>
                  </a:lnTo>
                  <a:lnTo>
                    <a:pt x="7298" y="19522"/>
                  </a:lnTo>
                  <a:lnTo>
                    <a:pt x="7313" y="19473"/>
                  </a:lnTo>
                  <a:lnTo>
                    <a:pt x="7328" y="19423"/>
                  </a:lnTo>
                  <a:lnTo>
                    <a:pt x="7342" y="19372"/>
                  </a:lnTo>
                  <a:lnTo>
                    <a:pt x="7357" y="19320"/>
                  </a:lnTo>
                  <a:lnTo>
                    <a:pt x="7372" y="19267"/>
                  </a:lnTo>
                  <a:lnTo>
                    <a:pt x="7387" y="19214"/>
                  </a:lnTo>
                  <a:lnTo>
                    <a:pt x="7402" y="19159"/>
                  </a:lnTo>
                  <a:lnTo>
                    <a:pt x="7417" y="19104"/>
                  </a:lnTo>
                  <a:lnTo>
                    <a:pt x="7432" y="19048"/>
                  </a:lnTo>
                  <a:lnTo>
                    <a:pt x="7447" y="18990"/>
                  </a:lnTo>
                  <a:lnTo>
                    <a:pt x="7462" y="18932"/>
                  </a:lnTo>
                  <a:lnTo>
                    <a:pt x="7476" y="18873"/>
                  </a:lnTo>
                  <a:lnTo>
                    <a:pt x="7491" y="18813"/>
                  </a:lnTo>
                  <a:lnTo>
                    <a:pt x="7506" y="18753"/>
                  </a:lnTo>
                  <a:lnTo>
                    <a:pt x="7521" y="18692"/>
                  </a:lnTo>
                  <a:lnTo>
                    <a:pt x="7536" y="18629"/>
                  </a:lnTo>
                  <a:lnTo>
                    <a:pt x="7551" y="18566"/>
                  </a:lnTo>
                  <a:lnTo>
                    <a:pt x="7566" y="18503"/>
                  </a:lnTo>
                  <a:lnTo>
                    <a:pt x="7581" y="18438"/>
                  </a:lnTo>
                  <a:lnTo>
                    <a:pt x="7596" y="18372"/>
                  </a:lnTo>
                  <a:lnTo>
                    <a:pt x="7611" y="18305"/>
                  </a:lnTo>
                  <a:lnTo>
                    <a:pt x="7626" y="18238"/>
                  </a:lnTo>
                  <a:lnTo>
                    <a:pt x="7641" y="18171"/>
                  </a:lnTo>
                  <a:lnTo>
                    <a:pt x="7656" y="18102"/>
                  </a:lnTo>
                  <a:lnTo>
                    <a:pt x="7671" y="18032"/>
                  </a:lnTo>
                  <a:lnTo>
                    <a:pt x="7686" y="17962"/>
                  </a:lnTo>
                  <a:lnTo>
                    <a:pt x="7701" y="17891"/>
                  </a:lnTo>
                  <a:lnTo>
                    <a:pt x="7715" y="17819"/>
                  </a:lnTo>
                  <a:lnTo>
                    <a:pt x="7730" y="17746"/>
                  </a:lnTo>
                  <a:lnTo>
                    <a:pt x="7745" y="17673"/>
                  </a:lnTo>
                  <a:lnTo>
                    <a:pt x="7760" y="17599"/>
                  </a:lnTo>
                  <a:lnTo>
                    <a:pt x="7775" y="17525"/>
                  </a:lnTo>
                  <a:lnTo>
                    <a:pt x="7790" y="17449"/>
                  </a:lnTo>
                  <a:lnTo>
                    <a:pt x="7805" y="17373"/>
                  </a:lnTo>
                  <a:lnTo>
                    <a:pt x="7820" y="17296"/>
                  </a:lnTo>
                  <a:lnTo>
                    <a:pt x="7835" y="17218"/>
                  </a:lnTo>
                  <a:lnTo>
                    <a:pt x="7850" y="17140"/>
                  </a:lnTo>
                  <a:lnTo>
                    <a:pt x="7866" y="17060"/>
                  </a:lnTo>
                  <a:lnTo>
                    <a:pt x="7881" y="16982"/>
                  </a:lnTo>
                  <a:lnTo>
                    <a:pt x="7896" y="16902"/>
                  </a:lnTo>
                  <a:lnTo>
                    <a:pt x="7911" y="16821"/>
                  </a:lnTo>
                  <a:lnTo>
                    <a:pt x="7926" y="16739"/>
                  </a:lnTo>
                  <a:lnTo>
                    <a:pt x="7941" y="16657"/>
                  </a:lnTo>
                  <a:lnTo>
                    <a:pt x="7956" y="16574"/>
                  </a:lnTo>
                  <a:lnTo>
                    <a:pt x="7971" y="16491"/>
                  </a:lnTo>
                  <a:lnTo>
                    <a:pt x="7986" y="16407"/>
                  </a:lnTo>
                  <a:lnTo>
                    <a:pt x="8001" y="16323"/>
                  </a:lnTo>
                  <a:lnTo>
                    <a:pt x="8016" y="16237"/>
                  </a:lnTo>
                  <a:lnTo>
                    <a:pt x="8031" y="16151"/>
                  </a:lnTo>
                  <a:lnTo>
                    <a:pt x="8046" y="16065"/>
                  </a:lnTo>
                  <a:lnTo>
                    <a:pt x="8061" y="15978"/>
                  </a:lnTo>
                  <a:lnTo>
                    <a:pt x="8076" y="15890"/>
                  </a:lnTo>
                  <a:lnTo>
                    <a:pt x="8091" y="15802"/>
                  </a:lnTo>
                  <a:lnTo>
                    <a:pt x="8106" y="15714"/>
                  </a:lnTo>
                  <a:lnTo>
                    <a:pt x="8121" y="15625"/>
                  </a:lnTo>
                  <a:lnTo>
                    <a:pt x="8136" y="15536"/>
                  </a:lnTo>
                  <a:lnTo>
                    <a:pt x="8151" y="15445"/>
                  </a:lnTo>
                  <a:lnTo>
                    <a:pt x="8166" y="15355"/>
                  </a:lnTo>
                  <a:lnTo>
                    <a:pt x="8181" y="15263"/>
                  </a:lnTo>
                  <a:lnTo>
                    <a:pt x="8196" y="15172"/>
                  </a:lnTo>
                  <a:lnTo>
                    <a:pt x="8211" y="15079"/>
                  </a:lnTo>
                  <a:lnTo>
                    <a:pt x="8226" y="14987"/>
                  </a:lnTo>
                  <a:lnTo>
                    <a:pt x="8241" y="14894"/>
                  </a:lnTo>
                  <a:lnTo>
                    <a:pt x="8256" y="14800"/>
                  </a:lnTo>
                  <a:lnTo>
                    <a:pt x="8271" y="14706"/>
                  </a:lnTo>
                  <a:lnTo>
                    <a:pt x="8286" y="14612"/>
                  </a:lnTo>
                  <a:lnTo>
                    <a:pt x="8301" y="14517"/>
                  </a:lnTo>
                  <a:lnTo>
                    <a:pt x="8316" y="14422"/>
                  </a:lnTo>
                  <a:lnTo>
                    <a:pt x="8331" y="14327"/>
                  </a:lnTo>
                  <a:lnTo>
                    <a:pt x="8346" y="14231"/>
                  </a:lnTo>
                  <a:lnTo>
                    <a:pt x="8361" y="14135"/>
                  </a:lnTo>
                  <a:lnTo>
                    <a:pt x="8376" y="14038"/>
                  </a:lnTo>
                  <a:lnTo>
                    <a:pt x="8391" y="13941"/>
                  </a:lnTo>
                  <a:lnTo>
                    <a:pt x="8406" y="13843"/>
                  </a:lnTo>
                  <a:lnTo>
                    <a:pt x="8421" y="13745"/>
                  </a:lnTo>
                  <a:lnTo>
                    <a:pt x="8436" y="13647"/>
                  </a:lnTo>
                  <a:lnTo>
                    <a:pt x="8451" y="13549"/>
                  </a:lnTo>
                  <a:lnTo>
                    <a:pt x="8466" y="13450"/>
                  </a:lnTo>
                  <a:lnTo>
                    <a:pt x="8481" y="13351"/>
                  </a:lnTo>
                  <a:lnTo>
                    <a:pt x="8496" y="13251"/>
                  </a:lnTo>
                  <a:lnTo>
                    <a:pt x="8511" y="13152"/>
                  </a:lnTo>
                  <a:lnTo>
                    <a:pt x="8526" y="13052"/>
                  </a:lnTo>
                  <a:lnTo>
                    <a:pt x="8542" y="12951"/>
                  </a:lnTo>
                  <a:lnTo>
                    <a:pt x="8557" y="12851"/>
                  </a:lnTo>
                  <a:lnTo>
                    <a:pt x="8572" y="12750"/>
                  </a:lnTo>
                  <a:lnTo>
                    <a:pt x="8587" y="12649"/>
                  </a:lnTo>
                  <a:lnTo>
                    <a:pt x="8602" y="12548"/>
                  </a:lnTo>
                  <a:lnTo>
                    <a:pt x="8617" y="12447"/>
                  </a:lnTo>
                  <a:lnTo>
                    <a:pt x="8631" y="12346"/>
                  </a:lnTo>
                  <a:lnTo>
                    <a:pt x="8647" y="12244"/>
                  </a:lnTo>
                  <a:lnTo>
                    <a:pt x="8661" y="12143"/>
                  </a:lnTo>
                  <a:lnTo>
                    <a:pt x="8676" y="12040"/>
                  </a:lnTo>
                  <a:lnTo>
                    <a:pt x="8691" y="11938"/>
                  </a:lnTo>
                  <a:lnTo>
                    <a:pt x="8706" y="11836"/>
                  </a:lnTo>
                  <a:lnTo>
                    <a:pt x="8721" y="11733"/>
                  </a:lnTo>
                  <a:lnTo>
                    <a:pt x="8736" y="11630"/>
                  </a:lnTo>
                  <a:lnTo>
                    <a:pt x="8751" y="11528"/>
                  </a:lnTo>
                  <a:lnTo>
                    <a:pt x="8766" y="11425"/>
                  </a:lnTo>
                  <a:lnTo>
                    <a:pt x="8781" y="11322"/>
                  </a:lnTo>
                  <a:lnTo>
                    <a:pt x="8796" y="11219"/>
                  </a:lnTo>
                  <a:lnTo>
                    <a:pt x="8811" y="11115"/>
                  </a:lnTo>
                  <a:lnTo>
                    <a:pt x="8826" y="11012"/>
                  </a:lnTo>
                  <a:lnTo>
                    <a:pt x="8841" y="10909"/>
                  </a:lnTo>
                  <a:lnTo>
                    <a:pt x="8856" y="10805"/>
                  </a:lnTo>
                  <a:lnTo>
                    <a:pt x="8871" y="10702"/>
                  </a:lnTo>
                  <a:lnTo>
                    <a:pt x="8886" y="10599"/>
                  </a:lnTo>
                  <a:lnTo>
                    <a:pt x="8901" y="10495"/>
                  </a:lnTo>
                  <a:lnTo>
                    <a:pt x="8916" y="10392"/>
                  </a:lnTo>
                  <a:lnTo>
                    <a:pt x="8931" y="10288"/>
                  </a:lnTo>
                  <a:lnTo>
                    <a:pt x="8946" y="10185"/>
                  </a:lnTo>
                  <a:lnTo>
                    <a:pt x="8961" y="10081"/>
                  </a:lnTo>
                  <a:lnTo>
                    <a:pt x="8976" y="9978"/>
                  </a:lnTo>
                  <a:lnTo>
                    <a:pt x="8991" y="9875"/>
                  </a:lnTo>
                  <a:lnTo>
                    <a:pt x="9006" y="9771"/>
                  </a:lnTo>
                  <a:lnTo>
                    <a:pt x="9021" y="9668"/>
                  </a:lnTo>
                  <a:lnTo>
                    <a:pt x="9036" y="9565"/>
                  </a:lnTo>
                  <a:lnTo>
                    <a:pt x="9051" y="9462"/>
                  </a:lnTo>
                  <a:lnTo>
                    <a:pt x="9066" y="9359"/>
                  </a:lnTo>
                  <a:lnTo>
                    <a:pt x="9081" y="9256"/>
                  </a:lnTo>
                  <a:lnTo>
                    <a:pt x="9096" y="9153"/>
                  </a:lnTo>
                  <a:lnTo>
                    <a:pt x="9111" y="9051"/>
                  </a:lnTo>
                  <a:lnTo>
                    <a:pt x="9126" y="8948"/>
                  </a:lnTo>
                  <a:lnTo>
                    <a:pt x="9141" y="8846"/>
                  </a:lnTo>
                  <a:lnTo>
                    <a:pt x="9156" y="8744"/>
                  </a:lnTo>
                  <a:lnTo>
                    <a:pt x="9171" y="8642"/>
                  </a:lnTo>
                  <a:lnTo>
                    <a:pt x="9186" y="8540"/>
                  </a:lnTo>
                  <a:lnTo>
                    <a:pt x="9201" y="8438"/>
                  </a:lnTo>
                  <a:lnTo>
                    <a:pt x="9218" y="8335"/>
                  </a:lnTo>
                  <a:lnTo>
                    <a:pt x="9233" y="8235"/>
                  </a:lnTo>
                  <a:lnTo>
                    <a:pt x="9248" y="8134"/>
                  </a:lnTo>
                  <a:lnTo>
                    <a:pt x="9263" y="8033"/>
                  </a:lnTo>
                  <a:lnTo>
                    <a:pt x="9278" y="7932"/>
                  </a:lnTo>
                  <a:lnTo>
                    <a:pt x="9293" y="7832"/>
                  </a:lnTo>
                  <a:lnTo>
                    <a:pt x="9308" y="7732"/>
                  </a:lnTo>
                  <a:lnTo>
                    <a:pt x="9323" y="7632"/>
                  </a:lnTo>
                  <a:lnTo>
                    <a:pt x="9338" y="7533"/>
                  </a:lnTo>
                  <a:lnTo>
                    <a:pt x="9353" y="7434"/>
                  </a:lnTo>
                  <a:lnTo>
                    <a:pt x="9368" y="7335"/>
                  </a:lnTo>
                  <a:lnTo>
                    <a:pt x="9383" y="7236"/>
                  </a:lnTo>
                  <a:lnTo>
                    <a:pt x="9398" y="7138"/>
                  </a:lnTo>
                  <a:lnTo>
                    <a:pt x="9413" y="7040"/>
                  </a:lnTo>
                  <a:lnTo>
                    <a:pt x="9428" y="6942"/>
                  </a:lnTo>
                  <a:lnTo>
                    <a:pt x="9443" y="6845"/>
                  </a:lnTo>
                  <a:lnTo>
                    <a:pt x="9458" y="6748"/>
                  </a:lnTo>
                  <a:lnTo>
                    <a:pt x="9473" y="6652"/>
                  </a:lnTo>
                  <a:lnTo>
                    <a:pt x="9488" y="6555"/>
                  </a:lnTo>
                  <a:lnTo>
                    <a:pt x="9503" y="6459"/>
                  </a:lnTo>
                  <a:lnTo>
                    <a:pt x="9518" y="6364"/>
                  </a:lnTo>
                  <a:lnTo>
                    <a:pt x="9533" y="6268"/>
                  </a:lnTo>
                  <a:lnTo>
                    <a:pt x="9548" y="6174"/>
                  </a:lnTo>
                  <a:lnTo>
                    <a:pt x="9563" y="6080"/>
                  </a:lnTo>
                  <a:lnTo>
                    <a:pt x="9578" y="5986"/>
                  </a:lnTo>
                  <a:lnTo>
                    <a:pt x="9593" y="5893"/>
                  </a:lnTo>
                  <a:lnTo>
                    <a:pt x="9608" y="5800"/>
                  </a:lnTo>
                  <a:lnTo>
                    <a:pt x="9623" y="5708"/>
                  </a:lnTo>
                  <a:lnTo>
                    <a:pt x="9638" y="5616"/>
                  </a:lnTo>
                  <a:lnTo>
                    <a:pt x="9653" y="5525"/>
                  </a:lnTo>
                  <a:lnTo>
                    <a:pt x="9668" y="5434"/>
                  </a:lnTo>
                  <a:lnTo>
                    <a:pt x="9683" y="5343"/>
                  </a:lnTo>
                  <a:lnTo>
                    <a:pt x="9698" y="5254"/>
                  </a:lnTo>
                  <a:lnTo>
                    <a:pt x="9713" y="5164"/>
                  </a:lnTo>
                  <a:lnTo>
                    <a:pt x="9728" y="5075"/>
                  </a:lnTo>
                  <a:lnTo>
                    <a:pt x="9743" y="4986"/>
                  </a:lnTo>
                  <a:lnTo>
                    <a:pt x="9758" y="4898"/>
                  </a:lnTo>
                  <a:lnTo>
                    <a:pt x="9773" y="4811"/>
                  </a:lnTo>
                  <a:lnTo>
                    <a:pt x="9788" y="4725"/>
                  </a:lnTo>
                  <a:lnTo>
                    <a:pt x="9803" y="4638"/>
                  </a:lnTo>
                  <a:lnTo>
                    <a:pt x="9818" y="4553"/>
                  </a:lnTo>
                  <a:lnTo>
                    <a:pt x="9833" y="4468"/>
                  </a:lnTo>
                  <a:lnTo>
                    <a:pt x="9848" y="4384"/>
                  </a:lnTo>
                  <a:lnTo>
                    <a:pt x="9863" y="4300"/>
                  </a:lnTo>
                  <a:lnTo>
                    <a:pt x="9878" y="4216"/>
                  </a:lnTo>
                  <a:lnTo>
                    <a:pt x="9894" y="4133"/>
                  </a:lnTo>
                  <a:lnTo>
                    <a:pt x="9909" y="4052"/>
                  </a:lnTo>
                  <a:lnTo>
                    <a:pt x="9924" y="3971"/>
                  </a:lnTo>
                  <a:lnTo>
                    <a:pt x="9939" y="3890"/>
                  </a:lnTo>
                  <a:lnTo>
                    <a:pt x="9954" y="3810"/>
                  </a:lnTo>
                  <a:lnTo>
                    <a:pt x="9969" y="3731"/>
                  </a:lnTo>
                  <a:lnTo>
                    <a:pt x="9984" y="3652"/>
                  </a:lnTo>
                  <a:lnTo>
                    <a:pt x="9999" y="3574"/>
                  </a:lnTo>
                  <a:cubicBezTo>
                    <a:pt x="10009" y="3522"/>
                    <a:pt x="10060" y="3488"/>
                    <a:pt x="10112" y="3498"/>
                  </a:cubicBezTo>
                  <a:cubicBezTo>
                    <a:pt x="10164" y="3508"/>
                    <a:pt x="10198" y="3559"/>
                    <a:pt x="10188" y="3611"/>
                  </a:cubicBezTo>
                  <a:lnTo>
                    <a:pt x="10173" y="3687"/>
                  </a:lnTo>
                  <a:lnTo>
                    <a:pt x="10158" y="3766"/>
                  </a:lnTo>
                  <a:lnTo>
                    <a:pt x="10143" y="3845"/>
                  </a:lnTo>
                  <a:lnTo>
                    <a:pt x="10128" y="3925"/>
                  </a:lnTo>
                  <a:lnTo>
                    <a:pt x="10113" y="4006"/>
                  </a:lnTo>
                  <a:lnTo>
                    <a:pt x="10098" y="4087"/>
                  </a:lnTo>
                  <a:lnTo>
                    <a:pt x="10083" y="4170"/>
                  </a:lnTo>
                  <a:lnTo>
                    <a:pt x="10067" y="4251"/>
                  </a:lnTo>
                  <a:lnTo>
                    <a:pt x="10052" y="4333"/>
                  </a:lnTo>
                  <a:lnTo>
                    <a:pt x="10037" y="4417"/>
                  </a:lnTo>
                  <a:lnTo>
                    <a:pt x="10022" y="4501"/>
                  </a:lnTo>
                  <a:lnTo>
                    <a:pt x="10007" y="4586"/>
                  </a:lnTo>
                  <a:lnTo>
                    <a:pt x="9992" y="4671"/>
                  </a:lnTo>
                  <a:lnTo>
                    <a:pt x="9977" y="4758"/>
                  </a:lnTo>
                  <a:lnTo>
                    <a:pt x="9962" y="4844"/>
                  </a:lnTo>
                  <a:lnTo>
                    <a:pt x="9947" y="4931"/>
                  </a:lnTo>
                  <a:lnTo>
                    <a:pt x="9932" y="5019"/>
                  </a:lnTo>
                  <a:lnTo>
                    <a:pt x="9917" y="5106"/>
                  </a:lnTo>
                  <a:lnTo>
                    <a:pt x="9902" y="5195"/>
                  </a:lnTo>
                  <a:lnTo>
                    <a:pt x="9887" y="5285"/>
                  </a:lnTo>
                  <a:lnTo>
                    <a:pt x="9872" y="5374"/>
                  </a:lnTo>
                  <a:lnTo>
                    <a:pt x="9857" y="5465"/>
                  </a:lnTo>
                  <a:lnTo>
                    <a:pt x="9842" y="5556"/>
                  </a:lnTo>
                  <a:lnTo>
                    <a:pt x="9827" y="5647"/>
                  </a:lnTo>
                  <a:lnTo>
                    <a:pt x="9812" y="5739"/>
                  </a:lnTo>
                  <a:lnTo>
                    <a:pt x="9797" y="5831"/>
                  </a:lnTo>
                  <a:lnTo>
                    <a:pt x="9782" y="5924"/>
                  </a:lnTo>
                  <a:lnTo>
                    <a:pt x="9767" y="6017"/>
                  </a:lnTo>
                  <a:lnTo>
                    <a:pt x="9752" y="6111"/>
                  </a:lnTo>
                  <a:lnTo>
                    <a:pt x="9737" y="6205"/>
                  </a:lnTo>
                  <a:lnTo>
                    <a:pt x="9722" y="6298"/>
                  </a:lnTo>
                  <a:lnTo>
                    <a:pt x="9707" y="6393"/>
                  </a:lnTo>
                  <a:lnTo>
                    <a:pt x="9692" y="6489"/>
                  </a:lnTo>
                  <a:lnTo>
                    <a:pt x="9677" y="6584"/>
                  </a:lnTo>
                  <a:lnTo>
                    <a:pt x="9662" y="6681"/>
                  </a:lnTo>
                  <a:lnTo>
                    <a:pt x="9647" y="6777"/>
                  </a:lnTo>
                  <a:lnTo>
                    <a:pt x="9632" y="6874"/>
                  </a:lnTo>
                  <a:lnTo>
                    <a:pt x="9617" y="6971"/>
                  </a:lnTo>
                  <a:lnTo>
                    <a:pt x="9602" y="7069"/>
                  </a:lnTo>
                  <a:lnTo>
                    <a:pt x="9587" y="7167"/>
                  </a:lnTo>
                  <a:lnTo>
                    <a:pt x="9572" y="7265"/>
                  </a:lnTo>
                  <a:lnTo>
                    <a:pt x="9557" y="7364"/>
                  </a:lnTo>
                  <a:lnTo>
                    <a:pt x="9542" y="7463"/>
                  </a:lnTo>
                  <a:lnTo>
                    <a:pt x="9527" y="7562"/>
                  </a:lnTo>
                  <a:lnTo>
                    <a:pt x="9512" y="7661"/>
                  </a:lnTo>
                  <a:lnTo>
                    <a:pt x="9497" y="7761"/>
                  </a:lnTo>
                  <a:lnTo>
                    <a:pt x="9482" y="7861"/>
                  </a:lnTo>
                  <a:lnTo>
                    <a:pt x="9467" y="7961"/>
                  </a:lnTo>
                  <a:lnTo>
                    <a:pt x="9452" y="8062"/>
                  </a:lnTo>
                  <a:lnTo>
                    <a:pt x="9437" y="8163"/>
                  </a:lnTo>
                  <a:lnTo>
                    <a:pt x="9422" y="8264"/>
                  </a:lnTo>
                  <a:lnTo>
                    <a:pt x="9407" y="8365"/>
                  </a:lnTo>
                  <a:lnTo>
                    <a:pt x="9391" y="8465"/>
                  </a:lnTo>
                  <a:lnTo>
                    <a:pt x="9376" y="8567"/>
                  </a:lnTo>
                  <a:lnTo>
                    <a:pt x="9361" y="8669"/>
                  </a:lnTo>
                  <a:lnTo>
                    <a:pt x="9346" y="8771"/>
                  </a:lnTo>
                  <a:lnTo>
                    <a:pt x="9331" y="8873"/>
                  </a:lnTo>
                  <a:lnTo>
                    <a:pt x="9316" y="8975"/>
                  </a:lnTo>
                  <a:lnTo>
                    <a:pt x="9301" y="9078"/>
                  </a:lnTo>
                  <a:lnTo>
                    <a:pt x="9286" y="9180"/>
                  </a:lnTo>
                  <a:lnTo>
                    <a:pt x="9271" y="9283"/>
                  </a:lnTo>
                  <a:lnTo>
                    <a:pt x="9256" y="9386"/>
                  </a:lnTo>
                  <a:lnTo>
                    <a:pt x="9241" y="9489"/>
                  </a:lnTo>
                  <a:lnTo>
                    <a:pt x="9226" y="9592"/>
                  </a:lnTo>
                  <a:lnTo>
                    <a:pt x="9211" y="9695"/>
                  </a:lnTo>
                  <a:lnTo>
                    <a:pt x="9196" y="9798"/>
                  </a:lnTo>
                  <a:lnTo>
                    <a:pt x="9181" y="9902"/>
                  </a:lnTo>
                  <a:lnTo>
                    <a:pt x="9166" y="10005"/>
                  </a:lnTo>
                  <a:lnTo>
                    <a:pt x="9151" y="10108"/>
                  </a:lnTo>
                  <a:lnTo>
                    <a:pt x="9136" y="10212"/>
                  </a:lnTo>
                  <a:lnTo>
                    <a:pt x="9121" y="10315"/>
                  </a:lnTo>
                  <a:lnTo>
                    <a:pt x="9106" y="10419"/>
                  </a:lnTo>
                  <a:lnTo>
                    <a:pt x="9091" y="10522"/>
                  </a:lnTo>
                  <a:lnTo>
                    <a:pt x="9076" y="10626"/>
                  </a:lnTo>
                  <a:lnTo>
                    <a:pt x="9061" y="10729"/>
                  </a:lnTo>
                  <a:lnTo>
                    <a:pt x="9046" y="10832"/>
                  </a:lnTo>
                  <a:lnTo>
                    <a:pt x="9031" y="10936"/>
                  </a:lnTo>
                  <a:lnTo>
                    <a:pt x="9016" y="11039"/>
                  </a:lnTo>
                  <a:lnTo>
                    <a:pt x="9001" y="11142"/>
                  </a:lnTo>
                  <a:lnTo>
                    <a:pt x="8986" y="11246"/>
                  </a:lnTo>
                  <a:lnTo>
                    <a:pt x="8971" y="11349"/>
                  </a:lnTo>
                  <a:lnTo>
                    <a:pt x="8956" y="11452"/>
                  </a:lnTo>
                  <a:lnTo>
                    <a:pt x="8941" y="11555"/>
                  </a:lnTo>
                  <a:lnTo>
                    <a:pt x="8926" y="11657"/>
                  </a:lnTo>
                  <a:lnTo>
                    <a:pt x="8911" y="11760"/>
                  </a:lnTo>
                  <a:lnTo>
                    <a:pt x="8896" y="11863"/>
                  </a:lnTo>
                  <a:lnTo>
                    <a:pt x="8881" y="11965"/>
                  </a:lnTo>
                  <a:lnTo>
                    <a:pt x="8866" y="12067"/>
                  </a:lnTo>
                  <a:lnTo>
                    <a:pt x="8851" y="12170"/>
                  </a:lnTo>
                  <a:lnTo>
                    <a:pt x="8836" y="12273"/>
                  </a:lnTo>
                  <a:lnTo>
                    <a:pt x="8821" y="12373"/>
                  </a:lnTo>
                  <a:lnTo>
                    <a:pt x="8806" y="12476"/>
                  </a:lnTo>
                  <a:lnTo>
                    <a:pt x="8791" y="12577"/>
                  </a:lnTo>
                  <a:lnTo>
                    <a:pt x="8776" y="12678"/>
                  </a:lnTo>
                  <a:lnTo>
                    <a:pt x="8761" y="12779"/>
                  </a:lnTo>
                  <a:lnTo>
                    <a:pt x="8746" y="12880"/>
                  </a:lnTo>
                  <a:lnTo>
                    <a:pt x="8731" y="12982"/>
                  </a:lnTo>
                  <a:lnTo>
                    <a:pt x="8715" y="13081"/>
                  </a:lnTo>
                  <a:lnTo>
                    <a:pt x="8700" y="13181"/>
                  </a:lnTo>
                  <a:lnTo>
                    <a:pt x="8685" y="13280"/>
                  </a:lnTo>
                  <a:lnTo>
                    <a:pt x="8670" y="13380"/>
                  </a:lnTo>
                  <a:lnTo>
                    <a:pt x="8655" y="13479"/>
                  </a:lnTo>
                  <a:lnTo>
                    <a:pt x="8640" y="13578"/>
                  </a:lnTo>
                  <a:lnTo>
                    <a:pt x="8625" y="13676"/>
                  </a:lnTo>
                  <a:lnTo>
                    <a:pt x="8610" y="13774"/>
                  </a:lnTo>
                  <a:lnTo>
                    <a:pt x="8595" y="13872"/>
                  </a:lnTo>
                  <a:lnTo>
                    <a:pt x="8580" y="13970"/>
                  </a:lnTo>
                  <a:lnTo>
                    <a:pt x="8565" y="14067"/>
                  </a:lnTo>
                  <a:lnTo>
                    <a:pt x="8550" y="14164"/>
                  </a:lnTo>
                  <a:lnTo>
                    <a:pt x="8535" y="14260"/>
                  </a:lnTo>
                  <a:lnTo>
                    <a:pt x="8520" y="14356"/>
                  </a:lnTo>
                  <a:lnTo>
                    <a:pt x="8505" y="14452"/>
                  </a:lnTo>
                  <a:lnTo>
                    <a:pt x="8490" y="14547"/>
                  </a:lnTo>
                  <a:lnTo>
                    <a:pt x="8475" y="14643"/>
                  </a:lnTo>
                  <a:lnTo>
                    <a:pt x="8460" y="14737"/>
                  </a:lnTo>
                  <a:lnTo>
                    <a:pt x="8445" y="14831"/>
                  </a:lnTo>
                  <a:lnTo>
                    <a:pt x="8430" y="14925"/>
                  </a:lnTo>
                  <a:lnTo>
                    <a:pt x="8415" y="15018"/>
                  </a:lnTo>
                  <a:lnTo>
                    <a:pt x="8400" y="15110"/>
                  </a:lnTo>
                  <a:lnTo>
                    <a:pt x="8385" y="15203"/>
                  </a:lnTo>
                  <a:lnTo>
                    <a:pt x="8370" y="15294"/>
                  </a:lnTo>
                  <a:lnTo>
                    <a:pt x="8355" y="15386"/>
                  </a:lnTo>
                  <a:lnTo>
                    <a:pt x="8340" y="15476"/>
                  </a:lnTo>
                  <a:lnTo>
                    <a:pt x="8325" y="15567"/>
                  </a:lnTo>
                  <a:lnTo>
                    <a:pt x="8310" y="15656"/>
                  </a:lnTo>
                  <a:lnTo>
                    <a:pt x="8295" y="15745"/>
                  </a:lnTo>
                  <a:lnTo>
                    <a:pt x="8280" y="15835"/>
                  </a:lnTo>
                  <a:lnTo>
                    <a:pt x="8265" y="15923"/>
                  </a:lnTo>
                  <a:lnTo>
                    <a:pt x="8250" y="16011"/>
                  </a:lnTo>
                  <a:lnTo>
                    <a:pt x="8235" y="16098"/>
                  </a:lnTo>
                  <a:lnTo>
                    <a:pt x="8220" y="16184"/>
                  </a:lnTo>
                  <a:lnTo>
                    <a:pt x="8205" y="16270"/>
                  </a:lnTo>
                  <a:lnTo>
                    <a:pt x="8190" y="16356"/>
                  </a:lnTo>
                  <a:lnTo>
                    <a:pt x="8175" y="16440"/>
                  </a:lnTo>
                  <a:lnTo>
                    <a:pt x="8160" y="16524"/>
                  </a:lnTo>
                  <a:lnTo>
                    <a:pt x="8145" y="16609"/>
                  </a:lnTo>
                  <a:lnTo>
                    <a:pt x="8130" y="16692"/>
                  </a:lnTo>
                  <a:lnTo>
                    <a:pt x="8115" y="16774"/>
                  </a:lnTo>
                  <a:lnTo>
                    <a:pt x="8100" y="16856"/>
                  </a:lnTo>
                  <a:lnTo>
                    <a:pt x="8085" y="16937"/>
                  </a:lnTo>
                  <a:lnTo>
                    <a:pt x="8070" y="17017"/>
                  </a:lnTo>
                  <a:lnTo>
                    <a:pt x="8055" y="17099"/>
                  </a:lnTo>
                  <a:lnTo>
                    <a:pt x="8039" y="17177"/>
                  </a:lnTo>
                  <a:lnTo>
                    <a:pt x="8024" y="17255"/>
                  </a:lnTo>
                  <a:lnTo>
                    <a:pt x="8009" y="17333"/>
                  </a:lnTo>
                  <a:lnTo>
                    <a:pt x="7994" y="17410"/>
                  </a:lnTo>
                  <a:lnTo>
                    <a:pt x="7979" y="17486"/>
                  </a:lnTo>
                  <a:lnTo>
                    <a:pt x="7964" y="17562"/>
                  </a:lnTo>
                  <a:lnTo>
                    <a:pt x="7949" y="17638"/>
                  </a:lnTo>
                  <a:lnTo>
                    <a:pt x="7934" y="17712"/>
                  </a:lnTo>
                  <a:lnTo>
                    <a:pt x="7919" y="17785"/>
                  </a:lnTo>
                  <a:lnTo>
                    <a:pt x="7903" y="17858"/>
                  </a:lnTo>
                  <a:lnTo>
                    <a:pt x="7888" y="17930"/>
                  </a:lnTo>
                  <a:lnTo>
                    <a:pt x="7873" y="18001"/>
                  </a:lnTo>
                  <a:lnTo>
                    <a:pt x="7858" y="18073"/>
                  </a:lnTo>
                  <a:lnTo>
                    <a:pt x="7843" y="18143"/>
                  </a:lnTo>
                  <a:lnTo>
                    <a:pt x="7828" y="18212"/>
                  </a:lnTo>
                  <a:lnTo>
                    <a:pt x="7813" y="18280"/>
                  </a:lnTo>
                  <a:lnTo>
                    <a:pt x="7798" y="18347"/>
                  </a:lnTo>
                  <a:lnTo>
                    <a:pt x="7783" y="18415"/>
                  </a:lnTo>
                  <a:lnTo>
                    <a:pt x="7768" y="18481"/>
                  </a:lnTo>
                  <a:lnTo>
                    <a:pt x="7753" y="18546"/>
                  </a:lnTo>
                  <a:lnTo>
                    <a:pt x="7738" y="18611"/>
                  </a:lnTo>
                  <a:lnTo>
                    <a:pt x="7723" y="18674"/>
                  </a:lnTo>
                  <a:lnTo>
                    <a:pt x="7708" y="18737"/>
                  </a:lnTo>
                  <a:lnTo>
                    <a:pt x="7693" y="18798"/>
                  </a:lnTo>
                  <a:lnTo>
                    <a:pt x="7678" y="18860"/>
                  </a:lnTo>
                  <a:lnTo>
                    <a:pt x="7663" y="18920"/>
                  </a:lnTo>
                  <a:lnTo>
                    <a:pt x="7647" y="18981"/>
                  </a:lnTo>
                  <a:lnTo>
                    <a:pt x="7632" y="19039"/>
                  </a:lnTo>
                  <a:lnTo>
                    <a:pt x="7617" y="19097"/>
                  </a:lnTo>
                  <a:lnTo>
                    <a:pt x="7602" y="19153"/>
                  </a:lnTo>
                  <a:lnTo>
                    <a:pt x="7587" y="19210"/>
                  </a:lnTo>
                  <a:lnTo>
                    <a:pt x="7572" y="19265"/>
                  </a:lnTo>
                  <a:lnTo>
                    <a:pt x="7557" y="19320"/>
                  </a:lnTo>
                  <a:lnTo>
                    <a:pt x="7542" y="19373"/>
                  </a:lnTo>
                  <a:lnTo>
                    <a:pt x="7527" y="19425"/>
                  </a:lnTo>
                  <a:lnTo>
                    <a:pt x="7511" y="19478"/>
                  </a:lnTo>
                  <a:lnTo>
                    <a:pt x="7496" y="19528"/>
                  </a:lnTo>
                  <a:lnTo>
                    <a:pt x="7481" y="19579"/>
                  </a:lnTo>
                  <a:lnTo>
                    <a:pt x="7466" y="19627"/>
                  </a:lnTo>
                  <a:lnTo>
                    <a:pt x="7451" y="19676"/>
                  </a:lnTo>
                  <a:lnTo>
                    <a:pt x="7436" y="19723"/>
                  </a:lnTo>
                  <a:lnTo>
                    <a:pt x="7421" y="19770"/>
                  </a:lnTo>
                  <a:lnTo>
                    <a:pt x="7405" y="19815"/>
                  </a:lnTo>
                  <a:lnTo>
                    <a:pt x="7390" y="19860"/>
                  </a:lnTo>
                  <a:lnTo>
                    <a:pt x="7374" y="19906"/>
                  </a:lnTo>
                  <a:lnTo>
                    <a:pt x="7359" y="19946"/>
                  </a:lnTo>
                  <a:lnTo>
                    <a:pt x="7343" y="19988"/>
                  </a:lnTo>
                  <a:lnTo>
                    <a:pt x="7328" y="20028"/>
                  </a:lnTo>
                  <a:lnTo>
                    <a:pt x="7313" y="20070"/>
                  </a:lnTo>
                  <a:lnTo>
                    <a:pt x="7297" y="20109"/>
                  </a:lnTo>
                  <a:lnTo>
                    <a:pt x="7282" y="20146"/>
                  </a:lnTo>
                  <a:lnTo>
                    <a:pt x="7267" y="20184"/>
                  </a:lnTo>
                  <a:lnTo>
                    <a:pt x="7252" y="20219"/>
                  </a:lnTo>
                  <a:lnTo>
                    <a:pt x="7236" y="20256"/>
                  </a:lnTo>
                  <a:lnTo>
                    <a:pt x="7221" y="20289"/>
                  </a:lnTo>
                  <a:lnTo>
                    <a:pt x="7205" y="20324"/>
                  </a:lnTo>
                  <a:lnTo>
                    <a:pt x="7190" y="20355"/>
                  </a:lnTo>
                  <a:lnTo>
                    <a:pt x="7174" y="20389"/>
                  </a:lnTo>
                  <a:lnTo>
                    <a:pt x="7159" y="20418"/>
                  </a:lnTo>
                  <a:lnTo>
                    <a:pt x="7142" y="20449"/>
                  </a:lnTo>
                  <a:lnTo>
                    <a:pt x="7127" y="20476"/>
                  </a:lnTo>
                  <a:lnTo>
                    <a:pt x="7111" y="20506"/>
                  </a:lnTo>
                  <a:lnTo>
                    <a:pt x="7096" y="20531"/>
                  </a:lnTo>
                  <a:lnTo>
                    <a:pt x="7079" y="20559"/>
                  </a:lnTo>
                  <a:lnTo>
                    <a:pt x="7064" y="20582"/>
                  </a:lnTo>
                  <a:lnTo>
                    <a:pt x="7047" y="20608"/>
                  </a:lnTo>
                  <a:lnTo>
                    <a:pt x="7032" y="20629"/>
                  </a:lnTo>
                  <a:lnTo>
                    <a:pt x="7014" y="20654"/>
                  </a:lnTo>
                  <a:lnTo>
                    <a:pt x="6999" y="20673"/>
                  </a:lnTo>
                  <a:lnTo>
                    <a:pt x="6980" y="20696"/>
                  </a:lnTo>
                  <a:lnTo>
                    <a:pt x="6965" y="20713"/>
                  </a:lnTo>
                  <a:lnTo>
                    <a:pt x="6946" y="20734"/>
                  </a:lnTo>
                  <a:lnTo>
                    <a:pt x="6929" y="20752"/>
                  </a:lnTo>
                  <a:lnTo>
                    <a:pt x="6914" y="20766"/>
                  </a:lnTo>
                  <a:lnTo>
                    <a:pt x="6893" y="20784"/>
                  </a:lnTo>
                  <a:lnTo>
                    <a:pt x="6875" y="20799"/>
                  </a:lnTo>
                  <a:lnTo>
                    <a:pt x="6860" y="20810"/>
                  </a:lnTo>
                  <a:lnTo>
                    <a:pt x="6838" y="20826"/>
                  </a:lnTo>
                  <a:lnTo>
                    <a:pt x="6819" y="20837"/>
                  </a:lnTo>
                  <a:lnTo>
                    <a:pt x="6799" y="20847"/>
                  </a:lnTo>
                  <a:lnTo>
                    <a:pt x="6779" y="20857"/>
                  </a:lnTo>
                  <a:lnTo>
                    <a:pt x="6764" y="20863"/>
                  </a:lnTo>
                  <a:lnTo>
                    <a:pt x="6738" y="20872"/>
                  </a:lnTo>
                  <a:lnTo>
                    <a:pt x="6717" y="20878"/>
                  </a:lnTo>
                  <a:lnTo>
                    <a:pt x="6696" y="20882"/>
                  </a:lnTo>
                  <a:lnTo>
                    <a:pt x="6675" y="20884"/>
                  </a:lnTo>
                  <a:lnTo>
                    <a:pt x="6653" y="20885"/>
                  </a:lnTo>
                  <a:lnTo>
                    <a:pt x="6632" y="20885"/>
                  </a:lnTo>
                  <a:lnTo>
                    <a:pt x="6605" y="20883"/>
                  </a:lnTo>
                  <a:lnTo>
                    <a:pt x="6591" y="20880"/>
                  </a:lnTo>
                  <a:lnTo>
                    <a:pt x="6568" y="20875"/>
                  </a:lnTo>
                  <a:lnTo>
                    <a:pt x="6547" y="20870"/>
                  </a:lnTo>
                  <a:lnTo>
                    <a:pt x="6527" y="20863"/>
                  </a:lnTo>
                  <a:lnTo>
                    <a:pt x="6502" y="20852"/>
                  </a:lnTo>
                  <a:lnTo>
                    <a:pt x="6487" y="20844"/>
                  </a:lnTo>
                  <a:lnTo>
                    <a:pt x="6468" y="20834"/>
                  </a:lnTo>
                  <a:lnTo>
                    <a:pt x="6446" y="20820"/>
                  </a:lnTo>
                  <a:lnTo>
                    <a:pt x="6431" y="20809"/>
                  </a:lnTo>
                  <a:lnTo>
                    <a:pt x="6410" y="20793"/>
                  </a:lnTo>
                  <a:lnTo>
                    <a:pt x="6395" y="20780"/>
                  </a:lnTo>
                  <a:lnTo>
                    <a:pt x="6375" y="20762"/>
                  </a:lnTo>
                  <a:lnTo>
                    <a:pt x="6360" y="20747"/>
                  </a:lnTo>
                  <a:lnTo>
                    <a:pt x="6340" y="20728"/>
                  </a:lnTo>
                  <a:lnTo>
                    <a:pt x="6325" y="20711"/>
                  </a:lnTo>
                  <a:lnTo>
                    <a:pt x="6307" y="20690"/>
                  </a:lnTo>
                  <a:lnTo>
                    <a:pt x="6292" y="20671"/>
                  </a:lnTo>
                  <a:lnTo>
                    <a:pt x="6274" y="20648"/>
                  </a:lnTo>
                  <a:lnTo>
                    <a:pt x="6258" y="20626"/>
                  </a:lnTo>
                  <a:lnTo>
                    <a:pt x="6243" y="20604"/>
                  </a:lnTo>
                  <a:lnTo>
                    <a:pt x="6226" y="20578"/>
                  </a:lnTo>
                  <a:lnTo>
                    <a:pt x="6210" y="20553"/>
                  </a:lnTo>
                  <a:lnTo>
                    <a:pt x="6195" y="20528"/>
                  </a:lnTo>
                  <a:lnTo>
                    <a:pt x="6179" y="20500"/>
                  </a:lnTo>
                  <a:lnTo>
                    <a:pt x="6163" y="20472"/>
                  </a:lnTo>
                  <a:lnTo>
                    <a:pt x="6148" y="20444"/>
                  </a:lnTo>
                  <a:lnTo>
                    <a:pt x="6132" y="20413"/>
                  </a:lnTo>
                  <a:lnTo>
                    <a:pt x="6116" y="20382"/>
                  </a:lnTo>
                  <a:lnTo>
                    <a:pt x="6101" y="20351"/>
                  </a:lnTo>
                  <a:lnTo>
                    <a:pt x="6085" y="20318"/>
                  </a:lnTo>
                  <a:lnTo>
                    <a:pt x="6070" y="20285"/>
                  </a:lnTo>
                  <a:lnTo>
                    <a:pt x="6054" y="20250"/>
                  </a:lnTo>
                  <a:lnTo>
                    <a:pt x="6039" y="20215"/>
                  </a:lnTo>
                  <a:lnTo>
                    <a:pt x="6024" y="20179"/>
                  </a:lnTo>
                  <a:lnTo>
                    <a:pt x="6009" y="20142"/>
                  </a:lnTo>
                  <a:lnTo>
                    <a:pt x="5993" y="20103"/>
                  </a:lnTo>
                  <a:lnTo>
                    <a:pt x="5978" y="20064"/>
                  </a:lnTo>
                  <a:lnTo>
                    <a:pt x="5962" y="20023"/>
                  </a:lnTo>
                  <a:lnTo>
                    <a:pt x="5947" y="19982"/>
                  </a:lnTo>
                  <a:lnTo>
                    <a:pt x="5932" y="19941"/>
                  </a:lnTo>
                  <a:lnTo>
                    <a:pt x="5917" y="19898"/>
                  </a:lnTo>
                  <a:lnTo>
                    <a:pt x="5902" y="19854"/>
                  </a:lnTo>
                  <a:lnTo>
                    <a:pt x="5886" y="19810"/>
                  </a:lnTo>
                  <a:lnTo>
                    <a:pt x="5871" y="19764"/>
                  </a:lnTo>
                  <a:lnTo>
                    <a:pt x="5856" y="19718"/>
                  </a:lnTo>
                  <a:lnTo>
                    <a:pt x="5841" y="19672"/>
                  </a:lnTo>
                  <a:lnTo>
                    <a:pt x="5825" y="19622"/>
                  </a:lnTo>
                  <a:lnTo>
                    <a:pt x="5810" y="19572"/>
                  </a:lnTo>
                  <a:lnTo>
                    <a:pt x="5795" y="19522"/>
                  </a:lnTo>
                  <a:lnTo>
                    <a:pt x="5779" y="19471"/>
                  </a:lnTo>
                  <a:lnTo>
                    <a:pt x="5764" y="19419"/>
                  </a:lnTo>
                  <a:lnTo>
                    <a:pt x="5749" y="19367"/>
                  </a:lnTo>
                  <a:lnTo>
                    <a:pt x="5734" y="19313"/>
                  </a:lnTo>
                  <a:lnTo>
                    <a:pt x="5719" y="19259"/>
                  </a:lnTo>
                  <a:lnTo>
                    <a:pt x="5704" y="19203"/>
                  </a:lnTo>
                  <a:lnTo>
                    <a:pt x="5689" y="19147"/>
                  </a:lnTo>
                  <a:lnTo>
                    <a:pt x="5674" y="19090"/>
                  </a:lnTo>
                  <a:lnTo>
                    <a:pt x="5659" y="19032"/>
                  </a:lnTo>
                  <a:lnTo>
                    <a:pt x="5643" y="18973"/>
                  </a:lnTo>
                  <a:lnTo>
                    <a:pt x="5628" y="18913"/>
                  </a:lnTo>
                  <a:lnTo>
                    <a:pt x="5613" y="18852"/>
                  </a:lnTo>
                  <a:lnTo>
                    <a:pt x="5598" y="18791"/>
                  </a:lnTo>
                  <a:lnTo>
                    <a:pt x="5583" y="18730"/>
                  </a:lnTo>
                  <a:lnTo>
                    <a:pt x="5568" y="18666"/>
                  </a:lnTo>
                  <a:lnTo>
                    <a:pt x="5553" y="18602"/>
                  </a:lnTo>
                  <a:lnTo>
                    <a:pt x="5538" y="18538"/>
                  </a:lnTo>
                  <a:lnTo>
                    <a:pt x="5523" y="18473"/>
                  </a:lnTo>
                  <a:lnTo>
                    <a:pt x="5508" y="18406"/>
                  </a:lnTo>
                  <a:lnTo>
                    <a:pt x="5493" y="18339"/>
                  </a:lnTo>
                  <a:lnTo>
                    <a:pt x="5478" y="18272"/>
                  </a:lnTo>
                  <a:lnTo>
                    <a:pt x="5463" y="18204"/>
                  </a:lnTo>
                  <a:lnTo>
                    <a:pt x="5448" y="18135"/>
                  </a:lnTo>
                  <a:lnTo>
                    <a:pt x="5433" y="18064"/>
                  </a:lnTo>
                  <a:lnTo>
                    <a:pt x="5418" y="17993"/>
                  </a:lnTo>
                  <a:lnTo>
                    <a:pt x="5402" y="17922"/>
                  </a:lnTo>
                  <a:lnTo>
                    <a:pt x="5387" y="17850"/>
                  </a:lnTo>
                  <a:lnTo>
                    <a:pt x="5372" y="17777"/>
                  </a:lnTo>
                  <a:lnTo>
                    <a:pt x="5357" y="17703"/>
                  </a:lnTo>
                  <a:lnTo>
                    <a:pt x="5342" y="17628"/>
                  </a:lnTo>
                  <a:lnTo>
                    <a:pt x="5327" y="17553"/>
                  </a:lnTo>
                  <a:lnTo>
                    <a:pt x="5312" y="17478"/>
                  </a:lnTo>
                  <a:lnTo>
                    <a:pt x="5297" y="17401"/>
                  </a:lnTo>
                  <a:lnTo>
                    <a:pt x="5282" y="17324"/>
                  </a:lnTo>
                  <a:lnTo>
                    <a:pt x="5267" y="17246"/>
                  </a:lnTo>
                  <a:lnTo>
                    <a:pt x="5252" y="17167"/>
                  </a:lnTo>
                  <a:lnTo>
                    <a:pt x="5237" y="17088"/>
                  </a:lnTo>
                  <a:lnTo>
                    <a:pt x="5222" y="17008"/>
                  </a:lnTo>
                  <a:lnTo>
                    <a:pt x="5207" y="16928"/>
                  </a:lnTo>
                  <a:lnTo>
                    <a:pt x="5192" y="16846"/>
                  </a:lnTo>
                  <a:lnTo>
                    <a:pt x="5177" y="16765"/>
                  </a:lnTo>
                  <a:lnTo>
                    <a:pt x="5162" y="16683"/>
                  </a:lnTo>
                  <a:lnTo>
                    <a:pt x="5146" y="16599"/>
                  </a:lnTo>
                  <a:lnTo>
                    <a:pt x="5131" y="16515"/>
                  </a:lnTo>
                  <a:lnTo>
                    <a:pt x="5116" y="16431"/>
                  </a:lnTo>
                  <a:lnTo>
                    <a:pt x="5101" y="16346"/>
                  </a:lnTo>
                  <a:lnTo>
                    <a:pt x="5086" y="16260"/>
                  </a:lnTo>
                  <a:lnTo>
                    <a:pt x="5071" y="16174"/>
                  </a:lnTo>
                  <a:lnTo>
                    <a:pt x="5056" y="16088"/>
                  </a:lnTo>
                  <a:lnTo>
                    <a:pt x="5041" y="16001"/>
                  </a:lnTo>
                  <a:lnTo>
                    <a:pt x="5026" y="15913"/>
                  </a:lnTo>
                  <a:lnTo>
                    <a:pt x="5011" y="15824"/>
                  </a:lnTo>
                  <a:lnTo>
                    <a:pt x="4996" y="15735"/>
                  </a:lnTo>
                  <a:lnTo>
                    <a:pt x="4981" y="15646"/>
                  </a:lnTo>
                  <a:lnTo>
                    <a:pt x="4966" y="15556"/>
                  </a:lnTo>
                  <a:lnTo>
                    <a:pt x="4951" y="15466"/>
                  </a:lnTo>
                  <a:lnTo>
                    <a:pt x="4936" y="15375"/>
                  </a:lnTo>
                  <a:lnTo>
                    <a:pt x="4921" y="15284"/>
                  </a:lnTo>
                  <a:lnTo>
                    <a:pt x="4906" y="15192"/>
                  </a:lnTo>
                  <a:lnTo>
                    <a:pt x="4891" y="15100"/>
                  </a:lnTo>
                  <a:lnTo>
                    <a:pt x="4876" y="15007"/>
                  </a:lnTo>
                  <a:lnTo>
                    <a:pt x="4861" y="14914"/>
                  </a:lnTo>
                  <a:lnTo>
                    <a:pt x="4846" y="14820"/>
                  </a:lnTo>
                  <a:lnTo>
                    <a:pt x="4831" y="14726"/>
                  </a:lnTo>
                  <a:lnTo>
                    <a:pt x="4816" y="14631"/>
                  </a:lnTo>
                  <a:lnTo>
                    <a:pt x="4801" y="14536"/>
                  </a:lnTo>
                  <a:lnTo>
                    <a:pt x="4786" y="14441"/>
                  </a:lnTo>
                  <a:lnTo>
                    <a:pt x="4771" y="14345"/>
                  </a:lnTo>
                  <a:lnTo>
                    <a:pt x="4756" y="14249"/>
                  </a:lnTo>
                  <a:lnTo>
                    <a:pt x="4741" y="14153"/>
                  </a:lnTo>
                  <a:lnTo>
                    <a:pt x="4726" y="14056"/>
                  </a:lnTo>
                  <a:lnTo>
                    <a:pt x="4711" y="13959"/>
                  </a:lnTo>
                  <a:lnTo>
                    <a:pt x="4696" y="13861"/>
                  </a:lnTo>
                  <a:lnTo>
                    <a:pt x="4681" y="13763"/>
                  </a:lnTo>
                  <a:lnTo>
                    <a:pt x="4666" y="13665"/>
                  </a:lnTo>
                  <a:lnTo>
                    <a:pt x="4651" y="13566"/>
                  </a:lnTo>
                  <a:lnTo>
                    <a:pt x="4636" y="13468"/>
                  </a:lnTo>
                  <a:lnTo>
                    <a:pt x="4621" y="13368"/>
                  </a:lnTo>
                  <a:lnTo>
                    <a:pt x="4606" y="13269"/>
                  </a:lnTo>
                  <a:lnTo>
                    <a:pt x="4591" y="13169"/>
                  </a:lnTo>
                  <a:lnTo>
                    <a:pt x="4576" y="13069"/>
                  </a:lnTo>
                  <a:lnTo>
                    <a:pt x="4561" y="12969"/>
                  </a:lnTo>
                  <a:lnTo>
                    <a:pt x="4546" y="12869"/>
                  </a:lnTo>
                  <a:lnTo>
                    <a:pt x="4531" y="12768"/>
                  </a:lnTo>
                  <a:lnTo>
                    <a:pt x="4516" y="12667"/>
                  </a:lnTo>
                  <a:lnTo>
                    <a:pt x="4500" y="12565"/>
                  </a:lnTo>
                  <a:lnTo>
                    <a:pt x="4486" y="12464"/>
                  </a:lnTo>
                  <a:lnTo>
                    <a:pt x="4469" y="12362"/>
                  </a:lnTo>
                  <a:lnTo>
                    <a:pt x="4454" y="12260"/>
                  </a:lnTo>
                  <a:lnTo>
                    <a:pt x="4439" y="12158"/>
                  </a:lnTo>
                  <a:lnTo>
                    <a:pt x="4424" y="12056"/>
                  </a:lnTo>
                  <a:lnTo>
                    <a:pt x="4409" y="11953"/>
                  </a:lnTo>
                  <a:lnTo>
                    <a:pt x="4394" y="11851"/>
                  </a:lnTo>
                  <a:lnTo>
                    <a:pt x="4379" y="11748"/>
                  </a:lnTo>
                  <a:lnTo>
                    <a:pt x="4364" y="11646"/>
                  </a:lnTo>
                  <a:lnTo>
                    <a:pt x="4349" y="11543"/>
                  </a:lnTo>
                  <a:lnTo>
                    <a:pt x="4334" y="11440"/>
                  </a:lnTo>
                  <a:lnTo>
                    <a:pt x="4319" y="11337"/>
                  </a:lnTo>
                  <a:lnTo>
                    <a:pt x="4304" y="11234"/>
                  </a:lnTo>
                  <a:lnTo>
                    <a:pt x="4289" y="11130"/>
                  </a:lnTo>
                  <a:lnTo>
                    <a:pt x="4274" y="11027"/>
                  </a:lnTo>
                  <a:lnTo>
                    <a:pt x="4259" y="10924"/>
                  </a:lnTo>
                  <a:lnTo>
                    <a:pt x="4244" y="10820"/>
                  </a:lnTo>
                  <a:lnTo>
                    <a:pt x="4229" y="10717"/>
                  </a:lnTo>
                  <a:lnTo>
                    <a:pt x="4214" y="10614"/>
                  </a:lnTo>
                  <a:lnTo>
                    <a:pt x="4199" y="10510"/>
                  </a:lnTo>
                  <a:lnTo>
                    <a:pt x="4184" y="10407"/>
                  </a:lnTo>
                  <a:lnTo>
                    <a:pt x="4169" y="10303"/>
                  </a:lnTo>
                  <a:lnTo>
                    <a:pt x="4154" y="10200"/>
                  </a:lnTo>
                  <a:lnTo>
                    <a:pt x="4139" y="10096"/>
                  </a:lnTo>
                  <a:lnTo>
                    <a:pt x="4124" y="9993"/>
                  </a:lnTo>
                  <a:lnTo>
                    <a:pt x="4109" y="9890"/>
                  </a:lnTo>
                  <a:lnTo>
                    <a:pt x="4094" y="9786"/>
                  </a:lnTo>
                  <a:lnTo>
                    <a:pt x="4079" y="9683"/>
                  </a:lnTo>
                  <a:lnTo>
                    <a:pt x="4064" y="9580"/>
                  </a:lnTo>
                  <a:lnTo>
                    <a:pt x="4049" y="9477"/>
                  </a:lnTo>
                  <a:lnTo>
                    <a:pt x="4034" y="9374"/>
                  </a:lnTo>
                  <a:lnTo>
                    <a:pt x="4019" y="9271"/>
                  </a:lnTo>
                  <a:lnTo>
                    <a:pt x="4004" y="9168"/>
                  </a:lnTo>
                  <a:lnTo>
                    <a:pt x="3989" y="9066"/>
                  </a:lnTo>
                  <a:lnTo>
                    <a:pt x="3974" y="8963"/>
                  </a:lnTo>
                  <a:lnTo>
                    <a:pt x="3959" y="8861"/>
                  </a:lnTo>
                  <a:lnTo>
                    <a:pt x="3944" y="8759"/>
                  </a:lnTo>
                  <a:lnTo>
                    <a:pt x="3929" y="8657"/>
                  </a:lnTo>
                  <a:lnTo>
                    <a:pt x="3915" y="8556"/>
                  </a:lnTo>
                  <a:lnTo>
                    <a:pt x="3899" y="8454"/>
                  </a:lnTo>
                  <a:lnTo>
                    <a:pt x="3885" y="8353"/>
                  </a:lnTo>
                  <a:lnTo>
                    <a:pt x="3870" y="8252"/>
                  </a:lnTo>
                  <a:lnTo>
                    <a:pt x="3855" y="8151"/>
                  </a:lnTo>
                  <a:lnTo>
                    <a:pt x="3840" y="8050"/>
                  </a:lnTo>
                  <a:lnTo>
                    <a:pt x="3825" y="7950"/>
                  </a:lnTo>
                  <a:lnTo>
                    <a:pt x="3810" y="7850"/>
                  </a:lnTo>
                  <a:lnTo>
                    <a:pt x="3794" y="7749"/>
                  </a:lnTo>
                  <a:lnTo>
                    <a:pt x="3779" y="7650"/>
                  </a:lnTo>
                  <a:lnTo>
                    <a:pt x="3764" y="7550"/>
                  </a:lnTo>
                  <a:lnTo>
                    <a:pt x="3749" y="7451"/>
                  </a:lnTo>
                  <a:lnTo>
                    <a:pt x="3734" y="7352"/>
                  </a:lnTo>
                  <a:lnTo>
                    <a:pt x="3719" y="7254"/>
                  </a:lnTo>
                  <a:lnTo>
                    <a:pt x="3704" y="7156"/>
                  </a:lnTo>
                  <a:lnTo>
                    <a:pt x="3689" y="7058"/>
                  </a:lnTo>
                  <a:lnTo>
                    <a:pt x="3674" y="6960"/>
                  </a:lnTo>
                  <a:lnTo>
                    <a:pt x="3659" y="6863"/>
                  </a:lnTo>
                  <a:lnTo>
                    <a:pt x="3644" y="6766"/>
                  </a:lnTo>
                  <a:lnTo>
                    <a:pt x="3629" y="6670"/>
                  </a:lnTo>
                  <a:lnTo>
                    <a:pt x="3614" y="6573"/>
                  </a:lnTo>
                  <a:lnTo>
                    <a:pt x="3599" y="6478"/>
                  </a:lnTo>
                  <a:lnTo>
                    <a:pt x="3584" y="6383"/>
                  </a:lnTo>
                  <a:lnTo>
                    <a:pt x="3569" y="6288"/>
                  </a:lnTo>
                  <a:lnTo>
                    <a:pt x="3554" y="6194"/>
                  </a:lnTo>
                  <a:lnTo>
                    <a:pt x="3539" y="6100"/>
                  </a:lnTo>
                  <a:lnTo>
                    <a:pt x="3524" y="6006"/>
                  </a:lnTo>
                  <a:lnTo>
                    <a:pt x="3509" y="5913"/>
                  </a:lnTo>
                  <a:lnTo>
                    <a:pt x="3494" y="5821"/>
                  </a:lnTo>
                  <a:lnTo>
                    <a:pt x="3479" y="5728"/>
                  </a:lnTo>
                  <a:lnTo>
                    <a:pt x="3464" y="5636"/>
                  </a:lnTo>
                  <a:lnTo>
                    <a:pt x="3449" y="5545"/>
                  </a:lnTo>
                  <a:lnTo>
                    <a:pt x="3434" y="5454"/>
                  </a:lnTo>
                  <a:lnTo>
                    <a:pt x="3419" y="5364"/>
                  </a:lnTo>
                  <a:lnTo>
                    <a:pt x="3404" y="5274"/>
                  </a:lnTo>
                  <a:lnTo>
                    <a:pt x="3389" y="5185"/>
                  </a:lnTo>
                  <a:lnTo>
                    <a:pt x="3374" y="5097"/>
                  </a:lnTo>
                  <a:lnTo>
                    <a:pt x="3359" y="5009"/>
                  </a:lnTo>
                  <a:lnTo>
                    <a:pt x="3344" y="4921"/>
                  </a:lnTo>
                  <a:lnTo>
                    <a:pt x="3329" y="4834"/>
                  </a:lnTo>
                  <a:lnTo>
                    <a:pt x="3314" y="4748"/>
                  </a:lnTo>
                  <a:lnTo>
                    <a:pt x="3299" y="4662"/>
                  </a:lnTo>
                  <a:lnTo>
                    <a:pt x="3284" y="4576"/>
                  </a:lnTo>
                  <a:lnTo>
                    <a:pt x="3269" y="4491"/>
                  </a:lnTo>
                  <a:lnTo>
                    <a:pt x="3254" y="4408"/>
                  </a:lnTo>
                  <a:lnTo>
                    <a:pt x="3239" y="4325"/>
                  </a:lnTo>
                  <a:lnTo>
                    <a:pt x="3224" y="4242"/>
                  </a:lnTo>
                  <a:lnTo>
                    <a:pt x="3209" y="4159"/>
                  </a:lnTo>
                  <a:lnTo>
                    <a:pt x="3194" y="4077"/>
                  </a:lnTo>
                  <a:lnTo>
                    <a:pt x="3179" y="3996"/>
                  </a:lnTo>
                  <a:lnTo>
                    <a:pt x="3164" y="3916"/>
                  </a:lnTo>
                  <a:lnTo>
                    <a:pt x="3149" y="3836"/>
                  </a:lnTo>
                  <a:lnTo>
                    <a:pt x="3134" y="3759"/>
                  </a:lnTo>
                  <a:lnTo>
                    <a:pt x="3118" y="3679"/>
                  </a:lnTo>
                  <a:lnTo>
                    <a:pt x="3103" y="3602"/>
                  </a:lnTo>
                  <a:lnTo>
                    <a:pt x="3088" y="3524"/>
                  </a:lnTo>
                  <a:lnTo>
                    <a:pt x="3073" y="3448"/>
                  </a:lnTo>
                  <a:lnTo>
                    <a:pt x="3058" y="3372"/>
                  </a:lnTo>
                  <a:lnTo>
                    <a:pt x="3043" y="3298"/>
                  </a:lnTo>
                  <a:lnTo>
                    <a:pt x="3028" y="3224"/>
                  </a:lnTo>
                  <a:lnTo>
                    <a:pt x="3013" y="3150"/>
                  </a:lnTo>
                  <a:lnTo>
                    <a:pt x="2998" y="3078"/>
                  </a:lnTo>
                  <a:lnTo>
                    <a:pt x="2983" y="3006"/>
                  </a:lnTo>
                  <a:lnTo>
                    <a:pt x="2969" y="2935"/>
                  </a:lnTo>
                  <a:lnTo>
                    <a:pt x="2954" y="2865"/>
                  </a:lnTo>
                  <a:lnTo>
                    <a:pt x="2939" y="2795"/>
                  </a:lnTo>
                  <a:lnTo>
                    <a:pt x="2924" y="2726"/>
                  </a:lnTo>
                  <a:lnTo>
                    <a:pt x="2909" y="2657"/>
                  </a:lnTo>
                  <a:lnTo>
                    <a:pt x="2894" y="2590"/>
                  </a:lnTo>
                  <a:lnTo>
                    <a:pt x="2879" y="2524"/>
                  </a:lnTo>
                  <a:lnTo>
                    <a:pt x="2864" y="2458"/>
                  </a:lnTo>
                  <a:lnTo>
                    <a:pt x="2849" y="2393"/>
                  </a:lnTo>
                  <a:lnTo>
                    <a:pt x="2834" y="2329"/>
                  </a:lnTo>
                  <a:lnTo>
                    <a:pt x="2819" y="2266"/>
                  </a:lnTo>
                  <a:lnTo>
                    <a:pt x="2804" y="2203"/>
                  </a:lnTo>
                  <a:lnTo>
                    <a:pt x="2789" y="2142"/>
                  </a:lnTo>
                  <a:lnTo>
                    <a:pt x="2774" y="2081"/>
                  </a:lnTo>
                  <a:lnTo>
                    <a:pt x="2759" y="2021"/>
                  </a:lnTo>
                  <a:lnTo>
                    <a:pt x="2744" y="1962"/>
                  </a:lnTo>
                  <a:lnTo>
                    <a:pt x="2730" y="1904"/>
                  </a:lnTo>
                  <a:lnTo>
                    <a:pt x="2715" y="1847"/>
                  </a:lnTo>
                  <a:lnTo>
                    <a:pt x="2700" y="1790"/>
                  </a:lnTo>
                  <a:lnTo>
                    <a:pt x="2685" y="1735"/>
                  </a:lnTo>
                  <a:lnTo>
                    <a:pt x="2670" y="1680"/>
                  </a:lnTo>
                  <a:lnTo>
                    <a:pt x="2655" y="1627"/>
                  </a:lnTo>
                  <a:lnTo>
                    <a:pt x="2640" y="1574"/>
                  </a:lnTo>
                  <a:lnTo>
                    <a:pt x="2625" y="1522"/>
                  </a:lnTo>
                  <a:lnTo>
                    <a:pt x="2610" y="1471"/>
                  </a:lnTo>
                  <a:lnTo>
                    <a:pt x="2596" y="1420"/>
                  </a:lnTo>
                  <a:lnTo>
                    <a:pt x="2581" y="1371"/>
                  </a:lnTo>
                  <a:lnTo>
                    <a:pt x="2566" y="1323"/>
                  </a:lnTo>
                  <a:lnTo>
                    <a:pt x="2551" y="1276"/>
                  </a:lnTo>
                  <a:lnTo>
                    <a:pt x="2536" y="1229"/>
                  </a:lnTo>
                  <a:lnTo>
                    <a:pt x="2521" y="1184"/>
                  </a:lnTo>
                  <a:lnTo>
                    <a:pt x="2507" y="1139"/>
                  </a:lnTo>
                  <a:lnTo>
                    <a:pt x="2492" y="1095"/>
                  </a:lnTo>
                  <a:lnTo>
                    <a:pt x="2477" y="1053"/>
                  </a:lnTo>
                  <a:lnTo>
                    <a:pt x="2463" y="1013"/>
                  </a:lnTo>
                  <a:lnTo>
                    <a:pt x="2446" y="970"/>
                  </a:lnTo>
                  <a:lnTo>
                    <a:pt x="2432" y="931"/>
                  </a:lnTo>
                  <a:lnTo>
                    <a:pt x="2417" y="892"/>
                  </a:lnTo>
                  <a:lnTo>
                    <a:pt x="2403" y="855"/>
                  </a:lnTo>
                  <a:lnTo>
                    <a:pt x="2388" y="818"/>
                  </a:lnTo>
                  <a:lnTo>
                    <a:pt x="2373" y="782"/>
                  </a:lnTo>
                  <a:lnTo>
                    <a:pt x="2358" y="747"/>
                  </a:lnTo>
                  <a:lnTo>
                    <a:pt x="2344" y="713"/>
                  </a:lnTo>
                  <a:lnTo>
                    <a:pt x="2330" y="681"/>
                  </a:lnTo>
                  <a:lnTo>
                    <a:pt x="2315" y="649"/>
                  </a:lnTo>
                  <a:lnTo>
                    <a:pt x="2300" y="618"/>
                  </a:lnTo>
                  <a:lnTo>
                    <a:pt x="2286" y="590"/>
                  </a:lnTo>
                  <a:lnTo>
                    <a:pt x="2271" y="561"/>
                  </a:lnTo>
                  <a:lnTo>
                    <a:pt x="2257" y="533"/>
                  </a:lnTo>
                  <a:lnTo>
                    <a:pt x="2243" y="507"/>
                  </a:lnTo>
                  <a:lnTo>
                    <a:pt x="2228" y="481"/>
                  </a:lnTo>
                  <a:lnTo>
                    <a:pt x="2214" y="457"/>
                  </a:lnTo>
                  <a:lnTo>
                    <a:pt x="2201" y="435"/>
                  </a:lnTo>
                  <a:lnTo>
                    <a:pt x="2186" y="412"/>
                  </a:lnTo>
                  <a:lnTo>
                    <a:pt x="2172" y="391"/>
                  </a:lnTo>
                  <a:lnTo>
                    <a:pt x="2160" y="372"/>
                  </a:lnTo>
                  <a:lnTo>
                    <a:pt x="2145" y="352"/>
                  </a:lnTo>
                  <a:lnTo>
                    <a:pt x="2131" y="334"/>
                  </a:lnTo>
                  <a:lnTo>
                    <a:pt x="2119" y="319"/>
                  </a:lnTo>
                  <a:lnTo>
                    <a:pt x="2104" y="302"/>
                  </a:lnTo>
                  <a:lnTo>
                    <a:pt x="2094" y="289"/>
                  </a:lnTo>
                  <a:lnTo>
                    <a:pt x="2079" y="274"/>
                  </a:lnTo>
                  <a:lnTo>
                    <a:pt x="2069" y="264"/>
                  </a:lnTo>
                  <a:lnTo>
                    <a:pt x="2054" y="251"/>
                  </a:lnTo>
                  <a:lnTo>
                    <a:pt x="2045" y="243"/>
                  </a:lnTo>
                  <a:lnTo>
                    <a:pt x="2030" y="232"/>
                  </a:lnTo>
                  <a:lnTo>
                    <a:pt x="2022" y="226"/>
                  </a:lnTo>
                  <a:lnTo>
                    <a:pt x="2007" y="217"/>
                  </a:lnTo>
                  <a:lnTo>
                    <a:pt x="2001" y="212"/>
                  </a:lnTo>
                  <a:lnTo>
                    <a:pt x="1991" y="208"/>
                  </a:lnTo>
                  <a:lnTo>
                    <a:pt x="1976" y="202"/>
                  </a:lnTo>
                  <a:lnTo>
                    <a:pt x="1972" y="199"/>
                  </a:lnTo>
                  <a:lnTo>
                    <a:pt x="1963" y="197"/>
                  </a:lnTo>
                  <a:lnTo>
                    <a:pt x="1954" y="195"/>
                  </a:lnTo>
                  <a:lnTo>
                    <a:pt x="1945" y="193"/>
                  </a:lnTo>
                  <a:lnTo>
                    <a:pt x="1936" y="192"/>
                  </a:lnTo>
                  <a:lnTo>
                    <a:pt x="1921" y="192"/>
                  </a:lnTo>
                  <a:lnTo>
                    <a:pt x="1919" y="192"/>
                  </a:lnTo>
                  <a:lnTo>
                    <a:pt x="1910" y="193"/>
                  </a:lnTo>
                  <a:lnTo>
                    <a:pt x="1900" y="195"/>
                  </a:lnTo>
                  <a:lnTo>
                    <a:pt x="1896" y="195"/>
                  </a:lnTo>
                  <a:lnTo>
                    <a:pt x="1881" y="201"/>
                  </a:lnTo>
                  <a:lnTo>
                    <a:pt x="1871" y="204"/>
                  </a:lnTo>
                  <a:lnTo>
                    <a:pt x="1861" y="209"/>
                  </a:lnTo>
                  <a:lnTo>
                    <a:pt x="1850" y="215"/>
                  </a:lnTo>
                  <a:lnTo>
                    <a:pt x="1839" y="221"/>
                  </a:lnTo>
                  <a:lnTo>
                    <a:pt x="1830" y="226"/>
                  </a:lnTo>
                  <a:lnTo>
                    <a:pt x="1815" y="238"/>
                  </a:lnTo>
                  <a:lnTo>
                    <a:pt x="1803" y="248"/>
                  </a:lnTo>
                  <a:lnTo>
                    <a:pt x="1793" y="256"/>
                  </a:lnTo>
                  <a:lnTo>
                    <a:pt x="1778" y="271"/>
                  </a:lnTo>
                  <a:lnTo>
                    <a:pt x="1766" y="284"/>
                  </a:lnTo>
                  <a:lnTo>
                    <a:pt x="1754" y="296"/>
                  </a:lnTo>
                  <a:lnTo>
                    <a:pt x="1739" y="314"/>
                  </a:lnTo>
                  <a:lnTo>
                    <a:pt x="1727" y="328"/>
                  </a:lnTo>
                  <a:lnTo>
                    <a:pt x="1712" y="348"/>
                  </a:lnTo>
                  <a:lnTo>
                    <a:pt x="1699" y="366"/>
                  </a:lnTo>
                  <a:lnTo>
                    <a:pt x="1686" y="384"/>
                  </a:lnTo>
                  <a:lnTo>
                    <a:pt x="1671" y="407"/>
                  </a:lnTo>
                  <a:lnTo>
                    <a:pt x="1658" y="427"/>
                  </a:lnTo>
                  <a:lnTo>
                    <a:pt x="1643" y="452"/>
                  </a:lnTo>
                  <a:lnTo>
                    <a:pt x="1629" y="474"/>
                  </a:lnTo>
                  <a:lnTo>
                    <a:pt x="1614" y="501"/>
                  </a:lnTo>
                  <a:lnTo>
                    <a:pt x="1601" y="526"/>
                  </a:lnTo>
                  <a:lnTo>
                    <a:pt x="1586" y="555"/>
                  </a:lnTo>
                  <a:lnTo>
                    <a:pt x="1572" y="581"/>
                  </a:lnTo>
                  <a:lnTo>
                    <a:pt x="1557" y="612"/>
                  </a:lnTo>
                  <a:lnTo>
                    <a:pt x="1543" y="641"/>
                  </a:lnTo>
                  <a:lnTo>
                    <a:pt x="1528" y="674"/>
                  </a:lnTo>
                  <a:lnTo>
                    <a:pt x="1514" y="705"/>
                  </a:lnTo>
                  <a:lnTo>
                    <a:pt x="1499" y="740"/>
                  </a:lnTo>
                  <a:lnTo>
                    <a:pt x="1484" y="774"/>
                  </a:lnTo>
                  <a:lnTo>
                    <a:pt x="1470" y="809"/>
                  </a:lnTo>
                  <a:lnTo>
                    <a:pt x="1455" y="847"/>
                  </a:lnTo>
                  <a:lnTo>
                    <a:pt x="1440" y="884"/>
                  </a:lnTo>
                  <a:lnTo>
                    <a:pt x="1425" y="922"/>
                  </a:lnTo>
                  <a:lnTo>
                    <a:pt x="1411" y="961"/>
                  </a:lnTo>
                  <a:lnTo>
                    <a:pt x="1396" y="1001"/>
                  </a:lnTo>
                  <a:lnTo>
                    <a:pt x="1381" y="1044"/>
                  </a:lnTo>
                  <a:lnTo>
                    <a:pt x="1366" y="1086"/>
                  </a:lnTo>
                  <a:lnTo>
                    <a:pt x="1352" y="1130"/>
                  </a:lnTo>
                  <a:lnTo>
                    <a:pt x="1337" y="1175"/>
                  </a:lnTo>
                  <a:lnTo>
                    <a:pt x="1322" y="1219"/>
                  </a:lnTo>
                  <a:lnTo>
                    <a:pt x="1307" y="1265"/>
                  </a:lnTo>
                  <a:lnTo>
                    <a:pt x="1292" y="1315"/>
                  </a:lnTo>
                  <a:lnTo>
                    <a:pt x="1276" y="1360"/>
                  </a:lnTo>
                  <a:lnTo>
                    <a:pt x="1261" y="1410"/>
                  </a:lnTo>
                  <a:lnTo>
                    <a:pt x="1247" y="1459"/>
                  </a:lnTo>
                  <a:lnTo>
                    <a:pt x="1232" y="1511"/>
                  </a:lnTo>
                  <a:lnTo>
                    <a:pt x="1217" y="1563"/>
                  </a:lnTo>
                  <a:lnTo>
                    <a:pt x="1202" y="1615"/>
                  </a:lnTo>
                  <a:lnTo>
                    <a:pt x="1187" y="1669"/>
                  </a:lnTo>
                  <a:lnTo>
                    <a:pt x="1172" y="1723"/>
                  </a:lnTo>
                  <a:lnTo>
                    <a:pt x="1157" y="1779"/>
                  </a:lnTo>
                  <a:lnTo>
                    <a:pt x="1142" y="1835"/>
                  </a:lnTo>
                  <a:lnTo>
                    <a:pt x="1127" y="1893"/>
                  </a:lnTo>
                  <a:lnTo>
                    <a:pt x="1113" y="1950"/>
                  </a:lnTo>
                  <a:lnTo>
                    <a:pt x="1098" y="2009"/>
                  </a:lnTo>
                  <a:lnTo>
                    <a:pt x="1083" y="2068"/>
                  </a:lnTo>
                  <a:lnTo>
                    <a:pt x="1068" y="2129"/>
                  </a:lnTo>
                  <a:lnTo>
                    <a:pt x="1053" y="2191"/>
                  </a:lnTo>
                  <a:lnTo>
                    <a:pt x="1038" y="2252"/>
                  </a:lnTo>
                  <a:lnTo>
                    <a:pt x="1023" y="2316"/>
                  </a:lnTo>
                  <a:lnTo>
                    <a:pt x="1008" y="2380"/>
                  </a:lnTo>
                  <a:lnTo>
                    <a:pt x="993" y="2445"/>
                  </a:lnTo>
                  <a:lnTo>
                    <a:pt x="978" y="2511"/>
                  </a:lnTo>
                  <a:lnTo>
                    <a:pt x="963" y="2576"/>
                  </a:lnTo>
                  <a:lnTo>
                    <a:pt x="948" y="2644"/>
                  </a:lnTo>
                  <a:lnTo>
                    <a:pt x="933" y="2712"/>
                  </a:lnTo>
                  <a:lnTo>
                    <a:pt x="918" y="2781"/>
                  </a:lnTo>
                  <a:lnTo>
                    <a:pt x="903" y="2849"/>
                  </a:lnTo>
                  <a:lnTo>
                    <a:pt x="888" y="2920"/>
                  </a:lnTo>
                  <a:lnTo>
                    <a:pt x="873" y="2991"/>
                  </a:lnTo>
                  <a:lnTo>
                    <a:pt x="859" y="3063"/>
                  </a:lnTo>
                  <a:lnTo>
                    <a:pt x="844" y="3136"/>
                  </a:lnTo>
                  <a:lnTo>
                    <a:pt x="829" y="3209"/>
                  </a:lnTo>
                  <a:lnTo>
                    <a:pt x="814" y="3282"/>
                  </a:lnTo>
                  <a:lnTo>
                    <a:pt x="799" y="3357"/>
                  </a:lnTo>
                  <a:lnTo>
                    <a:pt x="784" y="3433"/>
                  </a:lnTo>
                  <a:lnTo>
                    <a:pt x="769" y="3509"/>
                  </a:lnTo>
                  <a:lnTo>
                    <a:pt x="754" y="3586"/>
                  </a:lnTo>
                  <a:lnTo>
                    <a:pt x="739" y="3664"/>
                  </a:lnTo>
                  <a:lnTo>
                    <a:pt x="724" y="3741"/>
                  </a:lnTo>
                  <a:lnTo>
                    <a:pt x="709" y="3820"/>
                  </a:lnTo>
                  <a:lnTo>
                    <a:pt x="694" y="3900"/>
                  </a:lnTo>
                  <a:lnTo>
                    <a:pt x="679" y="3980"/>
                  </a:lnTo>
                  <a:lnTo>
                    <a:pt x="664" y="4061"/>
                  </a:lnTo>
                  <a:lnTo>
                    <a:pt x="649" y="4142"/>
                  </a:lnTo>
                  <a:lnTo>
                    <a:pt x="634" y="4225"/>
                  </a:lnTo>
                  <a:lnTo>
                    <a:pt x="619" y="4309"/>
                  </a:lnTo>
                  <a:lnTo>
                    <a:pt x="603" y="4390"/>
                  </a:lnTo>
                  <a:lnTo>
                    <a:pt x="588" y="4474"/>
                  </a:lnTo>
                  <a:lnTo>
                    <a:pt x="573" y="4559"/>
                  </a:lnTo>
                  <a:lnTo>
                    <a:pt x="558" y="4644"/>
                  </a:lnTo>
                  <a:lnTo>
                    <a:pt x="543" y="4730"/>
                  </a:lnTo>
                  <a:lnTo>
                    <a:pt x="528" y="4817"/>
                  </a:lnTo>
                  <a:lnTo>
                    <a:pt x="513" y="4904"/>
                  </a:lnTo>
                  <a:lnTo>
                    <a:pt x="498" y="4991"/>
                  </a:lnTo>
                  <a:lnTo>
                    <a:pt x="483" y="5078"/>
                  </a:lnTo>
                  <a:lnTo>
                    <a:pt x="468" y="5167"/>
                  </a:lnTo>
                  <a:lnTo>
                    <a:pt x="453" y="5256"/>
                  </a:lnTo>
                  <a:lnTo>
                    <a:pt x="438" y="5346"/>
                  </a:lnTo>
                  <a:lnTo>
                    <a:pt x="423" y="5436"/>
                  </a:lnTo>
                  <a:lnTo>
                    <a:pt x="408" y="5527"/>
                  </a:lnTo>
                  <a:lnTo>
                    <a:pt x="393" y="5618"/>
                  </a:lnTo>
                  <a:lnTo>
                    <a:pt x="378" y="5710"/>
                  </a:lnTo>
                  <a:lnTo>
                    <a:pt x="363" y="5802"/>
                  </a:lnTo>
                  <a:lnTo>
                    <a:pt x="348" y="5894"/>
                  </a:lnTo>
                  <a:lnTo>
                    <a:pt x="333" y="5987"/>
                  </a:lnTo>
                  <a:lnTo>
                    <a:pt x="318" y="6081"/>
                  </a:lnTo>
                  <a:lnTo>
                    <a:pt x="303" y="6175"/>
                  </a:lnTo>
                  <a:lnTo>
                    <a:pt x="288" y="6268"/>
                  </a:lnTo>
                  <a:lnTo>
                    <a:pt x="273" y="6363"/>
                  </a:lnTo>
                  <a:lnTo>
                    <a:pt x="258" y="6458"/>
                  </a:lnTo>
                  <a:lnTo>
                    <a:pt x="243" y="6554"/>
                  </a:lnTo>
                  <a:lnTo>
                    <a:pt x="228" y="6650"/>
                  </a:lnTo>
                  <a:lnTo>
                    <a:pt x="213" y="6746"/>
                  </a:lnTo>
                  <a:lnTo>
                    <a:pt x="198" y="6843"/>
                  </a:lnTo>
                  <a:cubicBezTo>
                    <a:pt x="190" y="6896"/>
                    <a:pt x="141" y="6931"/>
                    <a:pt x="89" y="6923"/>
                  </a:cubicBezTo>
                  <a:cubicBezTo>
                    <a:pt x="36" y="6915"/>
                    <a:pt x="0" y="6866"/>
                    <a:pt x="9" y="6814"/>
                  </a:cubicBezTo>
                  <a:close/>
                </a:path>
              </a:pathLst>
            </a:custGeom>
            <a:solidFill>
              <a:srgbClr val="5B9BD5"/>
            </a:solidFill>
            <a:ln w="25400" cap="flat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" name="Freeform 13"/>
            <p:cNvSpPr>
              <a:spLocks/>
            </p:cNvSpPr>
            <p:nvPr/>
          </p:nvSpPr>
          <p:spPr bwMode="auto">
            <a:xfrm>
              <a:off x="11135523" y="2755896"/>
              <a:ext cx="315520" cy="148881"/>
            </a:xfrm>
            <a:custGeom>
              <a:avLst/>
              <a:gdLst>
                <a:gd name="T0" fmla="*/ 311 w 10201"/>
                <a:gd name="T1" fmla="*/ 2229 h 20885"/>
                <a:gd name="T2" fmla="*/ 629 w 10201"/>
                <a:gd name="T3" fmla="*/ 1083 h 20885"/>
                <a:gd name="T4" fmla="*/ 953 w 10201"/>
                <a:gd name="T5" fmla="*/ 336 h 20885"/>
                <a:gd name="T6" fmla="*/ 1326 w 10201"/>
                <a:gd name="T7" fmla="*/ 7 h 20885"/>
                <a:gd name="T8" fmla="*/ 1740 w 10201"/>
                <a:gd name="T9" fmla="*/ 207 h 20885"/>
                <a:gd name="T10" fmla="*/ 2071 w 10201"/>
                <a:gd name="T11" fmla="*/ 851 h 20885"/>
                <a:gd name="T12" fmla="*/ 2390 w 10201"/>
                <a:gd name="T13" fmla="*/ 1895 h 20885"/>
                <a:gd name="T14" fmla="*/ 2707 w 10201"/>
                <a:gd name="T15" fmla="*/ 3310 h 20885"/>
                <a:gd name="T16" fmla="*/ 3023 w 10201"/>
                <a:gd name="T17" fmla="*/ 5036 h 20885"/>
                <a:gd name="T18" fmla="*/ 3338 w 10201"/>
                <a:gd name="T19" fmla="*/ 6998 h 20885"/>
                <a:gd name="T20" fmla="*/ 3654 w 10201"/>
                <a:gd name="T21" fmla="*/ 9109 h 20885"/>
                <a:gd name="T22" fmla="*/ 3969 w 10201"/>
                <a:gd name="T23" fmla="*/ 11277 h 20885"/>
                <a:gd name="T24" fmla="*/ 4285 w 10201"/>
                <a:gd name="T25" fmla="*/ 13407 h 20885"/>
                <a:gd name="T26" fmla="*/ 4600 w 10201"/>
                <a:gd name="T27" fmla="*/ 15406 h 20885"/>
                <a:gd name="T28" fmla="*/ 4916 w 10201"/>
                <a:gd name="T29" fmla="*/ 17184 h 20885"/>
                <a:gd name="T30" fmla="*/ 5230 w 10201"/>
                <a:gd name="T31" fmla="*/ 18665 h 20885"/>
                <a:gd name="T32" fmla="*/ 5544 w 10201"/>
                <a:gd name="T33" fmla="*/ 19779 h 20885"/>
                <a:gd name="T34" fmla="*/ 5849 w 10201"/>
                <a:gd name="T35" fmla="*/ 20469 h 20885"/>
                <a:gd name="T36" fmla="*/ 6095 w 10201"/>
                <a:gd name="T37" fmla="*/ 20692 h 20885"/>
                <a:gd name="T38" fmla="*/ 6323 w 10201"/>
                <a:gd name="T39" fmla="*/ 20541 h 20885"/>
                <a:gd name="T40" fmla="*/ 6624 w 10201"/>
                <a:gd name="T41" fmla="*/ 19934 h 20885"/>
                <a:gd name="T42" fmla="*/ 6936 w 10201"/>
                <a:gd name="T43" fmla="*/ 18892 h 20885"/>
                <a:gd name="T44" fmla="*/ 7250 w 10201"/>
                <a:gd name="T45" fmla="*/ 17473 h 20885"/>
                <a:gd name="T46" fmla="*/ 7566 w 10201"/>
                <a:gd name="T47" fmla="*/ 15742 h 20885"/>
                <a:gd name="T48" fmla="*/ 7881 w 10201"/>
                <a:gd name="T49" fmla="*/ 13777 h 20885"/>
                <a:gd name="T50" fmla="*/ 8196 w 10201"/>
                <a:gd name="T51" fmla="*/ 11663 h 20885"/>
                <a:gd name="T52" fmla="*/ 8511 w 10201"/>
                <a:gd name="T53" fmla="*/ 9495 h 20885"/>
                <a:gd name="T54" fmla="*/ 8828 w 10201"/>
                <a:gd name="T55" fmla="*/ 7366 h 20885"/>
                <a:gd name="T56" fmla="*/ 9143 w 10201"/>
                <a:gd name="T57" fmla="*/ 5372 h 20885"/>
                <a:gd name="T58" fmla="*/ 9459 w 10201"/>
                <a:gd name="T59" fmla="*/ 3598 h 20885"/>
                <a:gd name="T60" fmla="*/ 9775 w 10201"/>
                <a:gd name="T61" fmla="*/ 2123 h 20885"/>
                <a:gd name="T62" fmla="*/ 10126 w 10201"/>
                <a:gd name="T63" fmla="*/ 1544 h 20885"/>
                <a:gd name="T64" fmla="*/ 9812 w 10201"/>
                <a:gd name="T65" fmla="*/ 2825 h 20885"/>
                <a:gd name="T66" fmla="*/ 9497 w 10201"/>
                <a:gd name="T67" fmla="*/ 4444 h 20885"/>
                <a:gd name="T68" fmla="*/ 9182 w 10201"/>
                <a:gd name="T69" fmla="*/ 6329 h 20885"/>
                <a:gd name="T70" fmla="*/ 8866 w 10201"/>
                <a:gd name="T71" fmla="*/ 8396 h 20885"/>
                <a:gd name="T72" fmla="*/ 8551 w 10201"/>
                <a:gd name="T73" fmla="*/ 10555 h 20885"/>
                <a:gd name="T74" fmla="*/ 8236 w 10201"/>
                <a:gd name="T75" fmla="*/ 12711 h 20885"/>
                <a:gd name="T76" fmla="*/ 7920 w 10201"/>
                <a:gd name="T77" fmla="*/ 14767 h 20885"/>
                <a:gd name="T78" fmla="*/ 7605 w 10201"/>
                <a:gd name="T79" fmla="*/ 16635 h 20885"/>
                <a:gd name="T80" fmla="*/ 7288 w 10201"/>
                <a:gd name="T81" fmla="*/ 18233 h 20885"/>
                <a:gd name="T82" fmla="*/ 6971 w 10201"/>
                <a:gd name="T83" fmla="*/ 19494 h 20885"/>
                <a:gd name="T84" fmla="*/ 6649 w 10201"/>
                <a:gd name="T85" fmla="*/ 20366 h 20885"/>
                <a:gd name="T86" fmla="*/ 6298 w 10201"/>
                <a:gd name="T87" fmla="*/ 20829 h 20885"/>
                <a:gd name="T88" fmla="*/ 5870 w 10201"/>
                <a:gd name="T89" fmla="*/ 20789 h 20885"/>
                <a:gd name="T90" fmla="*/ 5530 w 10201"/>
                <a:gd name="T91" fmla="*/ 20274 h 20885"/>
                <a:gd name="T92" fmla="*/ 5209 w 10201"/>
                <a:gd name="T93" fmla="*/ 19350 h 20885"/>
                <a:gd name="T94" fmla="*/ 4893 w 10201"/>
                <a:gd name="T95" fmla="*/ 18042 h 20885"/>
                <a:gd name="T96" fmla="*/ 4576 w 10201"/>
                <a:gd name="T97" fmla="*/ 16404 h 20885"/>
                <a:gd name="T98" fmla="*/ 4261 w 10201"/>
                <a:gd name="T99" fmla="*/ 14506 h 20885"/>
                <a:gd name="T100" fmla="*/ 3944 w 10201"/>
                <a:gd name="T101" fmla="*/ 12431 h 20885"/>
                <a:gd name="T102" fmla="*/ 3629 w 10201"/>
                <a:gd name="T103" fmla="*/ 10270 h 20885"/>
                <a:gd name="T104" fmla="*/ 3315 w 10201"/>
                <a:gd name="T105" fmla="*/ 8119 h 20885"/>
                <a:gd name="T106" fmla="*/ 2999 w 10201"/>
                <a:gd name="T107" fmla="*/ 6070 h 20885"/>
                <a:gd name="T108" fmla="*/ 2684 w 10201"/>
                <a:gd name="T109" fmla="*/ 4215 h 20885"/>
                <a:gd name="T110" fmla="*/ 2369 w 10201"/>
                <a:gd name="T111" fmla="*/ 2636 h 20885"/>
                <a:gd name="T112" fmla="*/ 2056 w 10201"/>
                <a:gd name="T113" fmla="*/ 1405 h 20885"/>
                <a:gd name="T114" fmla="*/ 1746 w 10201"/>
                <a:gd name="T115" fmla="*/ 581 h 20885"/>
                <a:gd name="T116" fmla="*/ 1471 w 10201"/>
                <a:gd name="T117" fmla="*/ 216 h 20885"/>
                <a:gd name="T118" fmla="*/ 1266 w 10201"/>
                <a:gd name="T119" fmla="*/ 250 h 20885"/>
                <a:gd name="T120" fmla="*/ 974 w 10201"/>
                <a:gd name="T121" fmla="*/ 716 h 20885"/>
                <a:gd name="T122" fmla="*/ 662 w 10201"/>
                <a:gd name="T123" fmla="*/ 1632 h 20885"/>
                <a:gd name="T124" fmla="*/ 348 w 10201"/>
                <a:gd name="T125" fmla="*/ 2942 h 20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01" h="20885">
                  <a:moveTo>
                    <a:pt x="10" y="3651"/>
                  </a:moveTo>
                  <a:lnTo>
                    <a:pt x="25" y="3574"/>
                  </a:lnTo>
                  <a:lnTo>
                    <a:pt x="40" y="3496"/>
                  </a:lnTo>
                  <a:lnTo>
                    <a:pt x="55" y="3420"/>
                  </a:lnTo>
                  <a:lnTo>
                    <a:pt x="70" y="3344"/>
                  </a:lnTo>
                  <a:lnTo>
                    <a:pt x="85" y="3269"/>
                  </a:lnTo>
                  <a:lnTo>
                    <a:pt x="100" y="3194"/>
                  </a:lnTo>
                  <a:lnTo>
                    <a:pt x="115" y="3120"/>
                  </a:lnTo>
                  <a:lnTo>
                    <a:pt x="130" y="3047"/>
                  </a:lnTo>
                  <a:lnTo>
                    <a:pt x="145" y="2975"/>
                  </a:lnTo>
                  <a:lnTo>
                    <a:pt x="160" y="2903"/>
                  </a:lnTo>
                  <a:lnTo>
                    <a:pt x="176" y="2832"/>
                  </a:lnTo>
                  <a:lnTo>
                    <a:pt x="191" y="2762"/>
                  </a:lnTo>
                  <a:lnTo>
                    <a:pt x="206" y="2693"/>
                  </a:lnTo>
                  <a:lnTo>
                    <a:pt x="221" y="2624"/>
                  </a:lnTo>
                  <a:lnTo>
                    <a:pt x="236" y="2556"/>
                  </a:lnTo>
                  <a:lnTo>
                    <a:pt x="251" y="2489"/>
                  </a:lnTo>
                  <a:lnTo>
                    <a:pt x="266" y="2423"/>
                  </a:lnTo>
                  <a:lnTo>
                    <a:pt x="281" y="2357"/>
                  </a:lnTo>
                  <a:lnTo>
                    <a:pt x="296" y="2293"/>
                  </a:lnTo>
                  <a:lnTo>
                    <a:pt x="311" y="2229"/>
                  </a:lnTo>
                  <a:lnTo>
                    <a:pt x="326" y="2166"/>
                  </a:lnTo>
                  <a:lnTo>
                    <a:pt x="341" y="2104"/>
                  </a:lnTo>
                  <a:lnTo>
                    <a:pt x="356" y="2043"/>
                  </a:lnTo>
                  <a:lnTo>
                    <a:pt x="371" y="1982"/>
                  </a:lnTo>
                  <a:lnTo>
                    <a:pt x="386" y="1922"/>
                  </a:lnTo>
                  <a:lnTo>
                    <a:pt x="401" y="1863"/>
                  </a:lnTo>
                  <a:lnTo>
                    <a:pt x="417" y="1804"/>
                  </a:lnTo>
                  <a:lnTo>
                    <a:pt x="432" y="1748"/>
                  </a:lnTo>
                  <a:lnTo>
                    <a:pt x="447" y="1691"/>
                  </a:lnTo>
                  <a:lnTo>
                    <a:pt x="462" y="1635"/>
                  </a:lnTo>
                  <a:lnTo>
                    <a:pt x="477" y="1581"/>
                  </a:lnTo>
                  <a:lnTo>
                    <a:pt x="492" y="1527"/>
                  </a:lnTo>
                  <a:lnTo>
                    <a:pt x="507" y="1474"/>
                  </a:lnTo>
                  <a:lnTo>
                    <a:pt x="522" y="1422"/>
                  </a:lnTo>
                  <a:lnTo>
                    <a:pt x="537" y="1371"/>
                  </a:lnTo>
                  <a:lnTo>
                    <a:pt x="553" y="1321"/>
                  </a:lnTo>
                  <a:lnTo>
                    <a:pt x="568" y="1271"/>
                  </a:lnTo>
                  <a:lnTo>
                    <a:pt x="583" y="1223"/>
                  </a:lnTo>
                  <a:lnTo>
                    <a:pt x="600" y="1174"/>
                  </a:lnTo>
                  <a:lnTo>
                    <a:pt x="614" y="1129"/>
                  </a:lnTo>
                  <a:lnTo>
                    <a:pt x="629" y="1083"/>
                  </a:lnTo>
                  <a:lnTo>
                    <a:pt x="645" y="1038"/>
                  </a:lnTo>
                  <a:lnTo>
                    <a:pt x="660" y="994"/>
                  </a:lnTo>
                  <a:lnTo>
                    <a:pt x="675" y="951"/>
                  </a:lnTo>
                  <a:lnTo>
                    <a:pt x="690" y="909"/>
                  </a:lnTo>
                  <a:lnTo>
                    <a:pt x="706" y="868"/>
                  </a:lnTo>
                  <a:lnTo>
                    <a:pt x="721" y="828"/>
                  </a:lnTo>
                  <a:lnTo>
                    <a:pt x="736" y="788"/>
                  </a:lnTo>
                  <a:lnTo>
                    <a:pt x="751" y="750"/>
                  </a:lnTo>
                  <a:lnTo>
                    <a:pt x="767" y="712"/>
                  </a:lnTo>
                  <a:lnTo>
                    <a:pt x="782" y="676"/>
                  </a:lnTo>
                  <a:lnTo>
                    <a:pt x="797" y="641"/>
                  </a:lnTo>
                  <a:lnTo>
                    <a:pt x="813" y="606"/>
                  </a:lnTo>
                  <a:lnTo>
                    <a:pt x="829" y="572"/>
                  </a:lnTo>
                  <a:lnTo>
                    <a:pt x="844" y="540"/>
                  </a:lnTo>
                  <a:lnTo>
                    <a:pt x="859" y="508"/>
                  </a:lnTo>
                  <a:lnTo>
                    <a:pt x="875" y="477"/>
                  </a:lnTo>
                  <a:lnTo>
                    <a:pt x="890" y="446"/>
                  </a:lnTo>
                  <a:lnTo>
                    <a:pt x="907" y="417"/>
                  </a:lnTo>
                  <a:lnTo>
                    <a:pt x="922" y="390"/>
                  </a:lnTo>
                  <a:lnTo>
                    <a:pt x="937" y="362"/>
                  </a:lnTo>
                  <a:lnTo>
                    <a:pt x="953" y="336"/>
                  </a:lnTo>
                  <a:lnTo>
                    <a:pt x="969" y="311"/>
                  </a:lnTo>
                  <a:lnTo>
                    <a:pt x="985" y="286"/>
                  </a:lnTo>
                  <a:lnTo>
                    <a:pt x="1002" y="262"/>
                  </a:lnTo>
                  <a:lnTo>
                    <a:pt x="1017" y="241"/>
                  </a:lnTo>
                  <a:lnTo>
                    <a:pt x="1034" y="219"/>
                  </a:lnTo>
                  <a:lnTo>
                    <a:pt x="1050" y="198"/>
                  </a:lnTo>
                  <a:lnTo>
                    <a:pt x="1068" y="177"/>
                  </a:lnTo>
                  <a:lnTo>
                    <a:pt x="1083" y="160"/>
                  </a:lnTo>
                  <a:lnTo>
                    <a:pt x="1100" y="142"/>
                  </a:lnTo>
                  <a:lnTo>
                    <a:pt x="1120" y="123"/>
                  </a:lnTo>
                  <a:lnTo>
                    <a:pt x="1135" y="109"/>
                  </a:lnTo>
                  <a:lnTo>
                    <a:pt x="1153" y="94"/>
                  </a:lnTo>
                  <a:lnTo>
                    <a:pt x="1174" y="78"/>
                  </a:lnTo>
                  <a:lnTo>
                    <a:pt x="1189" y="67"/>
                  </a:lnTo>
                  <a:lnTo>
                    <a:pt x="1211" y="53"/>
                  </a:lnTo>
                  <a:lnTo>
                    <a:pt x="1226" y="44"/>
                  </a:lnTo>
                  <a:lnTo>
                    <a:pt x="1250" y="32"/>
                  </a:lnTo>
                  <a:lnTo>
                    <a:pt x="1265" y="25"/>
                  </a:lnTo>
                  <a:lnTo>
                    <a:pt x="1290" y="16"/>
                  </a:lnTo>
                  <a:lnTo>
                    <a:pt x="1311" y="11"/>
                  </a:lnTo>
                  <a:lnTo>
                    <a:pt x="1326" y="7"/>
                  </a:lnTo>
                  <a:lnTo>
                    <a:pt x="1355" y="2"/>
                  </a:lnTo>
                  <a:lnTo>
                    <a:pt x="1375" y="1"/>
                  </a:lnTo>
                  <a:lnTo>
                    <a:pt x="1396" y="0"/>
                  </a:lnTo>
                  <a:lnTo>
                    <a:pt x="1411" y="0"/>
                  </a:lnTo>
                  <a:lnTo>
                    <a:pt x="1439" y="3"/>
                  </a:lnTo>
                  <a:lnTo>
                    <a:pt x="1460" y="7"/>
                  </a:lnTo>
                  <a:lnTo>
                    <a:pt x="1481" y="13"/>
                  </a:lnTo>
                  <a:lnTo>
                    <a:pt x="1502" y="19"/>
                  </a:lnTo>
                  <a:lnTo>
                    <a:pt x="1522" y="27"/>
                  </a:lnTo>
                  <a:lnTo>
                    <a:pt x="1542" y="36"/>
                  </a:lnTo>
                  <a:lnTo>
                    <a:pt x="1562" y="47"/>
                  </a:lnTo>
                  <a:lnTo>
                    <a:pt x="1581" y="58"/>
                  </a:lnTo>
                  <a:lnTo>
                    <a:pt x="1600" y="71"/>
                  </a:lnTo>
                  <a:lnTo>
                    <a:pt x="1618" y="84"/>
                  </a:lnTo>
                  <a:lnTo>
                    <a:pt x="1636" y="99"/>
                  </a:lnTo>
                  <a:lnTo>
                    <a:pt x="1657" y="117"/>
                  </a:lnTo>
                  <a:lnTo>
                    <a:pt x="1672" y="131"/>
                  </a:lnTo>
                  <a:lnTo>
                    <a:pt x="1689" y="149"/>
                  </a:lnTo>
                  <a:lnTo>
                    <a:pt x="1707" y="167"/>
                  </a:lnTo>
                  <a:lnTo>
                    <a:pt x="1725" y="189"/>
                  </a:lnTo>
                  <a:lnTo>
                    <a:pt x="1740" y="207"/>
                  </a:lnTo>
                  <a:lnTo>
                    <a:pt x="1757" y="228"/>
                  </a:lnTo>
                  <a:lnTo>
                    <a:pt x="1775" y="253"/>
                  </a:lnTo>
                  <a:lnTo>
                    <a:pt x="1790" y="274"/>
                  </a:lnTo>
                  <a:lnTo>
                    <a:pt x="1806" y="297"/>
                  </a:lnTo>
                  <a:lnTo>
                    <a:pt x="1823" y="325"/>
                  </a:lnTo>
                  <a:lnTo>
                    <a:pt x="1838" y="349"/>
                  </a:lnTo>
                  <a:lnTo>
                    <a:pt x="1854" y="375"/>
                  </a:lnTo>
                  <a:lnTo>
                    <a:pt x="1870" y="405"/>
                  </a:lnTo>
                  <a:lnTo>
                    <a:pt x="1885" y="432"/>
                  </a:lnTo>
                  <a:lnTo>
                    <a:pt x="1902" y="463"/>
                  </a:lnTo>
                  <a:lnTo>
                    <a:pt x="1917" y="492"/>
                  </a:lnTo>
                  <a:lnTo>
                    <a:pt x="1932" y="524"/>
                  </a:lnTo>
                  <a:lnTo>
                    <a:pt x="1948" y="558"/>
                  </a:lnTo>
                  <a:lnTo>
                    <a:pt x="1963" y="590"/>
                  </a:lnTo>
                  <a:lnTo>
                    <a:pt x="1979" y="624"/>
                  </a:lnTo>
                  <a:lnTo>
                    <a:pt x="1995" y="661"/>
                  </a:lnTo>
                  <a:lnTo>
                    <a:pt x="2010" y="696"/>
                  </a:lnTo>
                  <a:lnTo>
                    <a:pt x="2025" y="733"/>
                  </a:lnTo>
                  <a:lnTo>
                    <a:pt x="2040" y="770"/>
                  </a:lnTo>
                  <a:lnTo>
                    <a:pt x="2056" y="809"/>
                  </a:lnTo>
                  <a:lnTo>
                    <a:pt x="2071" y="851"/>
                  </a:lnTo>
                  <a:lnTo>
                    <a:pt x="2086" y="891"/>
                  </a:lnTo>
                  <a:lnTo>
                    <a:pt x="2102" y="932"/>
                  </a:lnTo>
                  <a:lnTo>
                    <a:pt x="2117" y="975"/>
                  </a:lnTo>
                  <a:lnTo>
                    <a:pt x="2132" y="1017"/>
                  </a:lnTo>
                  <a:lnTo>
                    <a:pt x="2148" y="1062"/>
                  </a:lnTo>
                  <a:lnTo>
                    <a:pt x="2164" y="1108"/>
                  </a:lnTo>
                  <a:lnTo>
                    <a:pt x="2179" y="1155"/>
                  </a:lnTo>
                  <a:lnTo>
                    <a:pt x="2194" y="1202"/>
                  </a:lnTo>
                  <a:lnTo>
                    <a:pt x="2209" y="1249"/>
                  </a:lnTo>
                  <a:lnTo>
                    <a:pt x="2224" y="1299"/>
                  </a:lnTo>
                  <a:lnTo>
                    <a:pt x="2239" y="1348"/>
                  </a:lnTo>
                  <a:lnTo>
                    <a:pt x="2254" y="1399"/>
                  </a:lnTo>
                  <a:lnTo>
                    <a:pt x="2270" y="1452"/>
                  </a:lnTo>
                  <a:lnTo>
                    <a:pt x="2285" y="1504"/>
                  </a:lnTo>
                  <a:lnTo>
                    <a:pt x="2300" y="1557"/>
                  </a:lnTo>
                  <a:lnTo>
                    <a:pt x="2315" y="1612"/>
                  </a:lnTo>
                  <a:lnTo>
                    <a:pt x="2330" y="1666"/>
                  </a:lnTo>
                  <a:lnTo>
                    <a:pt x="2345" y="1723"/>
                  </a:lnTo>
                  <a:lnTo>
                    <a:pt x="2360" y="1780"/>
                  </a:lnTo>
                  <a:lnTo>
                    <a:pt x="2375" y="1837"/>
                  </a:lnTo>
                  <a:lnTo>
                    <a:pt x="2390" y="1895"/>
                  </a:lnTo>
                  <a:lnTo>
                    <a:pt x="2406" y="1955"/>
                  </a:lnTo>
                  <a:lnTo>
                    <a:pt x="2421" y="2015"/>
                  </a:lnTo>
                  <a:lnTo>
                    <a:pt x="2436" y="2077"/>
                  </a:lnTo>
                  <a:lnTo>
                    <a:pt x="2451" y="2139"/>
                  </a:lnTo>
                  <a:lnTo>
                    <a:pt x="2466" y="2201"/>
                  </a:lnTo>
                  <a:lnTo>
                    <a:pt x="2481" y="2264"/>
                  </a:lnTo>
                  <a:lnTo>
                    <a:pt x="2496" y="2329"/>
                  </a:lnTo>
                  <a:lnTo>
                    <a:pt x="2511" y="2394"/>
                  </a:lnTo>
                  <a:lnTo>
                    <a:pt x="2526" y="2460"/>
                  </a:lnTo>
                  <a:lnTo>
                    <a:pt x="2541" y="2526"/>
                  </a:lnTo>
                  <a:lnTo>
                    <a:pt x="2556" y="2595"/>
                  </a:lnTo>
                  <a:lnTo>
                    <a:pt x="2571" y="2663"/>
                  </a:lnTo>
                  <a:lnTo>
                    <a:pt x="2586" y="2732"/>
                  </a:lnTo>
                  <a:lnTo>
                    <a:pt x="2601" y="2801"/>
                  </a:lnTo>
                  <a:lnTo>
                    <a:pt x="2616" y="2873"/>
                  </a:lnTo>
                  <a:lnTo>
                    <a:pt x="2631" y="2944"/>
                  </a:lnTo>
                  <a:lnTo>
                    <a:pt x="2646" y="3016"/>
                  </a:lnTo>
                  <a:lnTo>
                    <a:pt x="2661" y="3088"/>
                  </a:lnTo>
                  <a:lnTo>
                    <a:pt x="2677" y="3162"/>
                  </a:lnTo>
                  <a:lnTo>
                    <a:pt x="2692" y="3236"/>
                  </a:lnTo>
                  <a:lnTo>
                    <a:pt x="2707" y="3310"/>
                  </a:lnTo>
                  <a:lnTo>
                    <a:pt x="2722" y="3387"/>
                  </a:lnTo>
                  <a:lnTo>
                    <a:pt x="2737" y="3463"/>
                  </a:lnTo>
                  <a:lnTo>
                    <a:pt x="2752" y="3540"/>
                  </a:lnTo>
                  <a:lnTo>
                    <a:pt x="2767" y="3618"/>
                  </a:lnTo>
                  <a:lnTo>
                    <a:pt x="2782" y="3696"/>
                  </a:lnTo>
                  <a:lnTo>
                    <a:pt x="2797" y="3776"/>
                  </a:lnTo>
                  <a:lnTo>
                    <a:pt x="2813" y="3853"/>
                  </a:lnTo>
                  <a:lnTo>
                    <a:pt x="2828" y="3936"/>
                  </a:lnTo>
                  <a:lnTo>
                    <a:pt x="2843" y="4017"/>
                  </a:lnTo>
                  <a:lnTo>
                    <a:pt x="2858" y="4098"/>
                  </a:lnTo>
                  <a:lnTo>
                    <a:pt x="2873" y="4180"/>
                  </a:lnTo>
                  <a:lnTo>
                    <a:pt x="2888" y="4263"/>
                  </a:lnTo>
                  <a:lnTo>
                    <a:pt x="2903" y="4346"/>
                  </a:lnTo>
                  <a:lnTo>
                    <a:pt x="2918" y="4432"/>
                  </a:lnTo>
                  <a:lnTo>
                    <a:pt x="2933" y="4516"/>
                  </a:lnTo>
                  <a:lnTo>
                    <a:pt x="2948" y="4601"/>
                  </a:lnTo>
                  <a:lnTo>
                    <a:pt x="2963" y="4687"/>
                  </a:lnTo>
                  <a:lnTo>
                    <a:pt x="2978" y="4774"/>
                  </a:lnTo>
                  <a:lnTo>
                    <a:pt x="2993" y="4860"/>
                  </a:lnTo>
                  <a:lnTo>
                    <a:pt x="3008" y="4948"/>
                  </a:lnTo>
                  <a:lnTo>
                    <a:pt x="3023" y="5036"/>
                  </a:lnTo>
                  <a:lnTo>
                    <a:pt x="3038" y="5126"/>
                  </a:lnTo>
                  <a:lnTo>
                    <a:pt x="3053" y="5215"/>
                  </a:lnTo>
                  <a:lnTo>
                    <a:pt x="3068" y="5304"/>
                  </a:lnTo>
                  <a:lnTo>
                    <a:pt x="3083" y="5395"/>
                  </a:lnTo>
                  <a:lnTo>
                    <a:pt x="3098" y="5485"/>
                  </a:lnTo>
                  <a:lnTo>
                    <a:pt x="3113" y="5576"/>
                  </a:lnTo>
                  <a:lnTo>
                    <a:pt x="3128" y="5668"/>
                  </a:lnTo>
                  <a:lnTo>
                    <a:pt x="3143" y="5760"/>
                  </a:lnTo>
                  <a:lnTo>
                    <a:pt x="3158" y="5853"/>
                  </a:lnTo>
                  <a:lnTo>
                    <a:pt x="3173" y="5946"/>
                  </a:lnTo>
                  <a:lnTo>
                    <a:pt x="3188" y="6039"/>
                  </a:lnTo>
                  <a:lnTo>
                    <a:pt x="3203" y="6133"/>
                  </a:lnTo>
                  <a:lnTo>
                    <a:pt x="3218" y="6227"/>
                  </a:lnTo>
                  <a:lnTo>
                    <a:pt x="3233" y="6322"/>
                  </a:lnTo>
                  <a:lnTo>
                    <a:pt x="3248" y="6417"/>
                  </a:lnTo>
                  <a:lnTo>
                    <a:pt x="3263" y="6514"/>
                  </a:lnTo>
                  <a:lnTo>
                    <a:pt x="3278" y="6610"/>
                  </a:lnTo>
                  <a:lnTo>
                    <a:pt x="3293" y="6706"/>
                  </a:lnTo>
                  <a:lnTo>
                    <a:pt x="3308" y="6803"/>
                  </a:lnTo>
                  <a:lnTo>
                    <a:pt x="3323" y="6900"/>
                  </a:lnTo>
                  <a:lnTo>
                    <a:pt x="3338" y="6998"/>
                  </a:lnTo>
                  <a:lnTo>
                    <a:pt x="3353" y="7095"/>
                  </a:lnTo>
                  <a:lnTo>
                    <a:pt x="3368" y="7193"/>
                  </a:lnTo>
                  <a:lnTo>
                    <a:pt x="3383" y="7292"/>
                  </a:lnTo>
                  <a:lnTo>
                    <a:pt x="3398" y="7391"/>
                  </a:lnTo>
                  <a:lnTo>
                    <a:pt x="3413" y="7490"/>
                  </a:lnTo>
                  <a:lnTo>
                    <a:pt x="3428" y="7589"/>
                  </a:lnTo>
                  <a:lnTo>
                    <a:pt x="3443" y="7689"/>
                  </a:lnTo>
                  <a:lnTo>
                    <a:pt x="3458" y="7789"/>
                  </a:lnTo>
                  <a:lnTo>
                    <a:pt x="3473" y="7889"/>
                  </a:lnTo>
                  <a:lnTo>
                    <a:pt x="3489" y="7988"/>
                  </a:lnTo>
                  <a:lnTo>
                    <a:pt x="3504" y="8090"/>
                  </a:lnTo>
                  <a:lnTo>
                    <a:pt x="3519" y="8191"/>
                  </a:lnTo>
                  <a:lnTo>
                    <a:pt x="3534" y="8292"/>
                  </a:lnTo>
                  <a:lnTo>
                    <a:pt x="3549" y="8393"/>
                  </a:lnTo>
                  <a:lnTo>
                    <a:pt x="3564" y="8496"/>
                  </a:lnTo>
                  <a:lnTo>
                    <a:pt x="3579" y="8598"/>
                  </a:lnTo>
                  <a:lnTo>
                    <a:pt x="3594" y="8698"/>
                  </a:lnTo>
                  <a:lnTo>
                    <a:pt x="3609" y="8802"/>
                  </a:lnTo>
                  <a:lnTo>
                    <a:pt x="3624" y="8904"/>
                  </a:lnTo>
                  <a:lnTo>
                    <a:pt x="3639" y="9006"/>
                  </a:lnTo>
                  <a:lnTo>
                    <a:pt x="3654" y="9109"/>
                  </a:lnTo>
                  <a:lnTo>
                    <a:pt x="3669" y="9211"/>
                  </a:lnTo>
                  <a:lnTo>
                    <a:pt x="3684" y="9314"/>
                  </a:lnTo>
                  <a:lnTo>
                    <a:pt x="3699" y="9417"/>
                  </a:lnTo>
                  <a:lnTo>
                    <a:pt x="3714" y="9520"/>
                  </a:lnTo>
                  <a:lnTo>
                    <a:pt x="3729" y="9623"/>
                  </a:lnTo>
                  <a:lnTo>
                    <a:pt x="3744" y="9726"/>
                  </a:lnTo>
                  <a:lnTo>
                    <a:pt x="3759" y="9830"/>
                  </a:lnTo>
                  <a:lnTo>
                    <a:pt x="3774" y="9933"/>
                  </a:lnTo>
                  <a:lnTo>
                    <a:pt x="3789" y="10036"/>
                  </a:lnTo>
                  <a:lnTo>
                    <a:pt x="3804" y="10140"/>
                  </a:lnTo>
                  <a:lnTo>
                    <a:pt x="3819" y="10243"/>
                  </a:lnTo>
                  <a:lnTo>
                    <a:pt x="3834" y="10347"/>
                  </a:lnTo>
                  <a:lnTo>
                    <a:pt x="3849" y="10450"/>
                  </a:lnTo>
                  <a:lnTo>
                    <a:pt x="3864" y="10554"/>
                  </a:lnTo>
                  <a:lnTo>
                    <a:pt x="3879" y="10657"/>
                  </a:lnTo>
                  <a:lnTo>
                    <a:pt x="3894" y="10761"/>
                  </a:lnTo>
                  <a:lnTo>
                    <a:pt x="3909" y="10864"/>
                  </a:lnTo>
                  <a:lnTo>
                    <a:pt x="3924" y="10967"/>
                  </a:lnTo>
                  <a:lnTo>
                    <a:pt x="3939" y="11071"/>
                  </a:lnTo>
                  <a:lnTo>
                    <a:pt x="3954" y="11174"/>
                  </a:lnTo>
                  <a:lnTo>
                    <a:pt x="3969" y="11277"/>
                  </a:lnTo>
                  <a:lnTo>
                    <a:pt x="3984" y="11380"/>
                  </a:lnTo>
                  <a:lnTo>
                    <a:pt x="3999" y="11483"/>
                  </a:lnTo>
                  <a:lnTo>
                    <a:pt x="4014" y="11586"/>
                  </a:lnTo>
                  <a:lnTo>
                    <a:pt x="4029" y="11689"/>
                  </a:lnTo>
                  <a:lnTo>
                    <a:pt x="4044" y="11791"/>
                  </a:lnTo>
                  <a:lnTo>
                    <a:pt x="4059" y="11894"/>
                  </a:lnTo>
                  <a:lnTo>
                    <a:pt x="4074" y="11996"/>
                  </a:lnTo>
                  <a:lnTo>
                    <a:pt x="4089" y="12098"/>
                  </a:lnTo>
                  <a:lnTo>
                    <a:pt x="4104" y="12200"/>
                  </a:lnTo>
                  <a:lnTo>
                    <a:pt x="4119" y="12302"/>
                  </a:lnTo>
                  <a:lnTo>
                    <a:pt x="4134" y="12404"/>
                  </a:lnTo>
                  <a:lnTo>
                    <a:pt x="4149" y="12504"/>
                  </a:lnTo>
                  <a:lnTo>
                    <a:pt x="4165" y="12606"/>
                  </a:lnTo>
                  <a:lnTo>
                    <a:pt x="4180" y="12707"/>
                  </a:lnTo>
                  <a:lnTo>
                    <a:pt x="4195" y="12807"/>
                  </a:lnTo>
                  <a:lnTo>
                    <a:pt x="4210" y="12908"/>
                  </a:lnTo>
                  <a:lnTo>
                    <a:pt x="4225" y="13008"/>
                  </a:lnTo>
                  <a:lnTo>
                    <a:pt x="4240" y="13108"/>
                  </a:lnTo>
                  <a:lnTo>
                    <a:pt x="4255" y="13208"/>
                  </a:lnTo>
                  <a:lnTo>
                    <a:pt x="4270" y="13308"/>
                  </a:lnTo>
                  <a:lnTo>
                    <a:pt x="4285" y="13407"/>
                  </a:lnTo>
                  <a:lnTo>
                    <a:pt x="4300" y="13506"/>
                  </a:lnTo>
                  <a:lnTo>
                    <a:pt x="4315" y="13605"/>
                  </a:lnTo>
                  <a:lnTo>
                    <a:pt x="4330" y="13703"/>
                  </a:lnTo>
                  <a:lnTo>
                    <a:pt x="4345" y="13801"/>
                  </a:lnTo>
                  <a:lnTo>
                    <a:pt x="4360" y="13898"/>
                  </a:lnTo>
                  <a:lnTo>
                    <a:pt x="4375" y="13996"/>
                  </a:lnTo>
                  <a:lnTo>
                    <a:pt x="4390" y="14093"/>
                  </a:lnTo>
                  <a:lnTo>
                    <a:pt x="4405" y="14189"/>
                  </a:lnTo>
                  <a:lnTo>
                    <a:pt x="4420" y="14285"/>
                  </a:lnTo>
                  <a:lnTo>
                    <a:pt x="4435" y="14381"/>
                  </a:lnTo>
                  <a:lnTo>
                    <a:pt x="4450" y="14477"/>
                  </a:lnTo>
                  <a:lnTo>
                    <a:pt x="4465" y="14571"/>
                  </a:lnTo>
                  <a:lnTo>
                    <a:pt x="4480" y="14665"/>
                  </a:lnTo>
                  <a:lnTo>
                    <a:pt x="4495" y="14760"/>
                  </a:lnTo>
                  <a:lnTo>
                    <a:pt x="4510" y="14853"/>
                  </a:lnTo>
                  <a:lnTo>
                    <a:pt x="4525" y="14947"/>
                  </a:lnTo>
                  <a:lnTo>
                    <a:pt x="4540" y="15039"/>
                  </a:lnTo>
                  <a:lnTo>
                    <a:pt x="4555" y="15132"/>
                  </a:lnTo>
                  <a:lnTo>
                    <a:pt x="4570" y="15224"/>
                  </a:lnTo>
                  <a:lnTo>
                    <a:pt x="4585" y="15315"/>
                  </a:lnTo>
                  <a:lnTo>
                    <a:pt x="4600" y="15406"/>
                  </a:lnTo>
                  <a:lnTo>
                    <a:pt x="4615" y="15497"/>
                  </a:lnTo>
                  <a:lnTo>
                    <a:pt x="4630" y="15586"/>
                  </a:lnTo>
                  <a:lnTo>
                    <a:pt x="4645" y="15676"/>
                  </a:lnTo>
                  <a:lnTo>
                    <a:pt x="4660" y="15765"/>
                  </a:lnTo>
                  <a:lnTo>
                    <a:pt x="4675" y="15852"/>
                  </a:lnTo>
                  <a:lnTo>
                    <a:pt x="4690" y="15940"/>
                  </a:lnTo>
                  <a:lnTo>
                    <a:pt x="4705" y="16027"/>
                  </a:lnTo>
                  <a:lnTo>
                    <a:pt x="4720" y="16114"/>
                  </a:lnTo>
                  <a:lnTo>
                    <a:pt x="4735" y="16200"/>
                  </a:lnTo>
                  <a:lnTo>
                    <a:pt x="4750" y="16286"/>
                  </a:lnTo>
                  <a:lnTo>
                    <a:pt x="4765" y="16371"/>
                  </a:lnTo>
                  <a:lnTo>
                    <a:pt x="4780" y="16455"/>
                  </a:lnTo>
                  <a:lnTo>
                    <a:pt x="4795" y="16539"/>
                  </a:lnTo>
                  <a:lnTo>
                    <a:pt x="4810" y="16621"/>
                  </a:lnTo>
                  <a:lnTo>
                    <a:pt x="4825" y="16704"/>
                  </a:lnTo>
                  <a:lnTo>
                    <a:pt x="4841" y="16784"/>
                  </a:lnTo>
                  <a:lnTo>
                    <a:pt x="4856" y="16867"/>
                  </a:lnTo>
                  <a:lnTo>
                    <a:pt x="4871" y="16947"/>
                  </a:lnTo>
                  <a:lnTo>
                    <a:pt x="4886" y="17027"/>
                  </a:lnTo>
                  <a:lnTo>
                    <a:pt x="4901" y="17107"/>
                  </a:lnTo>
                  <a:lnTo>
                    <a:pt x="4916" y="17184"/>
                  </a:lnTo>
                  <a:lnTo>
                    <a:pt x="4931" y="17262"/>
                  </a:lnTo>
                  <a:lnTo>
                    <a:pt x="4946" y="17340"/>
                  </a:lnTo>
                  <a:lnTo>
                    <a:pt x="4961" y="17416"/>
                  </a:lnTo>
                  <a:lnTo>
                    <a:pt x="4976" y="17492"/>
                  </a:lnTo>
                  <a:lnTo>
                    <a:pt x="4991" y="17567"/>
                  </a:lnTo>
                  <a:lnTo>
                    <a:pt x="5006" y="17642"/>
                  </a:lnTo>
                  <a:lnTo>
                    <a:pt x="5021" y="17715"/>
                  </a:lnTo>
                  <a:lnTo>
                    <a:pt x="5036" y="17788"/>
                  </a:lnTo>
                  <a:lnTo>
                    <a:pt x="5050" y="17860"/>
                  </a:lnTo>
                  <a:lnTo>
                    <a:pt x="5065" y="17932"/>
                  </a:lnTo>
                  <a:lnTo>
                    <a:pt x="5080" y="18001"/>
                  </a:lnTo>
                  <a:lnTo>
                    <a:pt x="5095" y="18071"/>
                  </a:lnTo>
                  <a:lnTo>
                    <a:pt x="5110" y="18141"/>
                  </a:lnTo>
                  <a:lnTo>
                    <a:pt x="5125" y="18209"/>
                  </a:lnTo>
                  <a:lnTo>
                    <a:pt x="5140" y="18277"/>
                  </a:lnTo>
                  <a:lnTo>
                    <a:pt x="5155" y="18343"/>
                  </a:lnTo>
                  <a:lnTo>
                    <a:pt x="5170" y="18409"/>
                  </a:lnTo>
                  <a:lnTo>
                    <a:pt x="5185" y="18474"/>
                  </a:lnTo>
                  <a:lnTo>
                    <a:pt x="5200" y="18539"/>
                  </a:lnTo>
                  <a:lnTo>
                    <a:pt x="5215" y="18603"/>
                  </a:lnTo>
                  <a:lnTo>
                    <a:pt x="5230" y="18665"/>
                  </a:lnTo>
                  <a:lnTo>
                    <a:pt x="5245" y="18727"/>
                  </a:lnTo>
                  <a:lnTo>
                    <a:pt x="5260" y="18788"/>
                  </a:lnTo>
                  <a:lnTo>
                    <a:pt x="5275" y="18849"/>
                  </a:lnTo>
                  <a:lnTo>
                    <a:pt x="5290" y="18907"/>
                  </a:lnTo>
                  <a:lnTo>
                    <a:pt x="5305" y="18966"/>
                  </a:lnTo>
                  <a:lnTo>
                    <a:pt x="5319" y="19023"/>
                  </a:lnTo>
                  <a:lnTo>
                    <a:pt x="5334" y="19080"/>
                  </a:lnTo>
                  <a:lnTo>
                    <a:pt x="5349" y="19136"/>
                  </a:lnTo>
                  <a:lnTo>
                    <a:pt x="5364" y="19190"/>
                  </a:lnTo>
                  <a:lnTo>
                    <a:pt x="5379" y="19245"/>
                  </a:lnTo>
                  <a:lnTo>
                    <a:pt x="5394" y="19297"/>
                  </a:lnTo>
                  <a:lnTo>
                    <a:pt x="5409" y="19350"/>
                  </a:lnTo>
                  <a:lnTo>
                    <a:pt x="5424" y="19402"/>
                  </a:lnTo>
                  <a:lnTo>
                    <a:pt x="5438" y="19451"/>
                  </a:lnTo>
                  <a:lnTo>
                    <a:pt x="5453" y="19501"/>
                  </a:lnTo>
                  <a:lnTo>
                    <a:pt x="5468" y="19549"/>
                  </a:lnTo>
                  <a:lnTo>
                    <a:pt x="5483" y="19597"/>
                  </a:lnTo>
                  <a:lnTo>
                    <a:pt x="5498" y="19645"/>
                  </a:lnTo>
                  <a:lnTo>
                    <a:pt x="5513" y="19688"/>
                  </a:lnTo>
                  <a:lnTo>
                    <a:pt x="5529" y="19734"/>
                  </a:lnTo>
                  <a:lnTo>
                    <a:pt x="5544" y="19779"/>
                  </a:lnTo>
                  <a:lnTo>
                    <a:pt x="5558" y="19821"/>
                  </a:lnTo>
                  <a:lnTo>
                    <a:pt x="5573" y="19864"/>
                  </a:lnTo>
                  <a:lnTo>
                    <a:pt x="5588" y="19903"/>
                  </a:lnTo>
                  <a:lnTo>
                    <a:pt x="5603" y="19944"/>
                  </a:lnTo>
                  <a:lnTo>
                    <a:pt x="5617" y="19984"/>
                  </a:lnTo>
                  <a:lnTo>
                    <a:pt x="5632" y="20020"/>
                  </a:lnTo>
                  <a:lnTo>
                    <a:pt x="5647" y="20058"/>
                  </a:lnTo>
                  <a:lnTo>
                    <a:pt x="5661" y="20094"/>
                  </a:lnTo>
                  <a:lnTo>
                    <a:pt x="5676" y="20130"/>
                  </a:lnTo>
                  <a:lnTo>
                    <a:pt x="5691" y="20164"/>
                  </a:lnTo>
                  <a:lnTo>
                    <a:pt x="5705" y="20197"/>
                  </a:lnTo>
                  <a:lnTo>
                    <a:pt x="5720" y="20229"/>
                  </a:lnTo>
                  <a:lnTo>
                    <a:pt x="5734" y="20260"/>
                  </a:lnTo>
                  <a:lnTo>
                    <a:pt x="5748" y="20288"/>
                  </a:lnTo>
                  <a:lnTo>
                    <a:pt x="5763" y="20318"/>
                  </a:lnTo>
                  <a:lnTo>
                    <a:pt x="5778" y="20345"/>
                  </a:lnTo>
                  <a:lnTo>
                    <a:pt x="5792" y="20372"/>
                  </a:lnTo>
                  <a:lnTo>
                    <a:pt x="5806" y="20398"/>
                  </a:lnTo>
                  <a:lnTo>
                    <a:pt x="5821" y="20422"/>
                  </a:lnTo>
                  <a:lnTo>
                    <a:pt x="5835" y="20446"/>
                  </a:lnTo>
                  <a:lnTo>
                    <a:pt x="5849" y="20469"/>
                  </a:lnTo>
                  <a:lnTo>
                    <a:pt x="5863" y="20490"/>
                  </a:lnTo>
                  <a:lnTo>
                    <a:pt x="5877" y="20510"/>
                  </a:lnTo>
                  <a:lnTo>
                    <a:pt x="5891" y="20530"/>
                  </a:lnTo>
                  <a:lnTo>
                    <a:pt x="5904" y="20548"/>
                  </a:lnTo>
                  <a:lnTo>
                    <a:pt x="5918" y="20565"/>
                  </a:lnTo>
                  <a:lnTo>
                    <a:pt x="5931" y="20581"/>
                  </a:lnTo>
                  <a:lnTo>
                    <a:pt x="5944" y="20596"/>
                  </a:lnTo>
                  <a:lnTo>
                    <a:pt x="5958" y="20610"/>
                  </a:lnTo>
                  <a:lnTo>
                    <a:pt x="5968" y="20619"/>
                  </a:lnTo>
                  <a:lnTo>
                    <a:pt x="5983" y="20633"/>
                  </a:lnTo>
                  <a:lnTo>
                    <a:pt x="5995" y="20644"/>
                  </a:lnTo>
                  <a:lnTo>
                    <a:pt x="6007" y="20654"/>
                  </a:lnTo>
                  <a:lnTo>
                    <a:pt x="6016" y="20659"/>
                  </a:lnTo>
                  <a:lnTo>
                    <a:pt x="6031" y="20669"/>
                  </a:lnTo>
                  <a:lnTo>
                    <a:pt x="6042" y="20675"/>
                  </a:lnTo>
                  <a:lnTo>
                    <a:pt x="6048" y="20677"/>
                  </a:lnTo>
                  <a:lnTo>
                    <a:pt x="6063" y="20684"/>
                  </a:lnTo>
                  <a:lnTo>
                    <a:pt x="6073" y="20688"/>
                  </a:lnTo>
                  <a:lnTo>
                    <a:pt x="6077" y="20689"/>
                  </a:lnTo>
                  <a:lnTo>
                    <a:pt x="6092" y="20693"/>
                  </a:lnTo>
                  <a:lnTo>
                    <a:pt x="6095" y="20692"/>
                  </a:lnTo>
                  <a:lnTo>
                    <a:pt x="6104" y="20693"/>
                  </a:lnTo>
                  <a:lnTo>
                    <a:pt x="6120" y="20694"/>
                  </a:lnTo>
                  <a:lnTo>
                    <a:pt x="6122" y="20693"/>
                  </a:lnTo>
                  <a:lnTo>
                    <a:pt x="6131" y="20691"/>
                  </a:lnTo>
                  <a:lnTo>
                    <a:pt x="6146" y="20689"/>
                  </a:lnTo>
                  <a:lnTo>
                    <a:pt x="6149" y="20688"/>
                  </a:lnTo>
                  <a:lnTo>
                    <a:pt x="6158" y="20684"/>
                  </a:lnTo>
                  <a:lnTo>
                    <a:pt x="6168" y="20680"/>
                  </a:lnTo>
                  <a:lnTo>
                    <a:pt x="6183" y="20674"/>
                  </a:lnTo>
                  <a:lnTo>
                    <a:pt x="6188" y="20671"/>
                  </a:lnTo>
                  <a:lnTo>
                    <a:pt x="6199" y="20664"/>
                  </a:lnTo>
                  <a:lnTo>
                    <a:pt x="6210" y="20657"/>
                  </a:lnTo>
                  <a:lnTo>
                    <a:pt x="6222" y="20648"/>
                  </a:lnTo>
                  <a:lnTo>
                    <a:pt x="6233" y="20639"/>
                  </a:lnTo>
                  <a:lnTo>
                    <a:pt x="6246" y="20628"/>
                  </a:lnTo>
                  <a:lnTo>
                    <a:pt x="6258" y="20616"/>
                  </a:lnTo>
                  <a:lnTo>
                    <a:pt x="6271" y="20604"/>
                  </a:lnTo>
                  <a:lnTo>
                    <a:pt x="6283" y="20590"/>
                  </a:lnTo>
                  <a:lnTo>
                    <a:pt x="6295" y="20576"/>
                  </a:lnTo>
                  <a:lnTo>
                    <a:pt x="6310" y="20558"/>
                  </a:lnTo>
                  <a:lnTo>
                    <a:pt x="6323" y="20541"/>
                  </a:lnTo>
                  <a:lnTo>
                    <a:pt x="6337" y="20523"/>
                  </a:lnTo>
                  <a:lnTo>
                    <a:pt x="6350" y="20504"/>
                  </a:lnTo>
                  <a:lnTo>
                    <a:pt x="6364" y="20483"/>
                  </a:lnTo>
                  <a:lnTo>
                    <a:pt x="6377" y="20463"/>
                  </a:lnTo>
                  <a:lnTo>
                    <a:pt x="6392" y="20439"/>
                  </a:lnTo>
                  <a:lnTo>
                    <a:pt x="6406" y="20415"/>
                  </a:lnTo>
                  <a:lnTo>
                    <a:pt x="6420" y="20390"/>
                  </a:lnTo>
                  <a:lnTo>
                    <a:pt x="6435" y="20365"/>
                  </a:lnTo>
                  <a:lnTo>
                    <a:pt x="6448" y="20338"/>
                  </a:lnTo>
                  <a:lnTo>
                    <a:pt x="6463" y="20309"/>
                  </a:lnTo>
                  <a:lnTo>
                    <a:pt x="6478" y="20281"/>
                  </a:lnTo>
                  <a:lnTo>
                    <a:pt x="6492" y="20251"/>
                  </a:lnTo>
                  <a:lnTo>
                    <a:pt x="6507" y="20220"/>
                  </a:lnTo>
                  <a:lnTo>
                    <a:pt x="6521" y="20188"/>
                  </a:lnTo>
                  <a:lnTo>
                    <a:pt x="6536" y="20154"/>
                  </a:lnTo>
                  <a:lnTo>
                    <a:pt x="6550" y="20120"/>
                  </a:lnTo>
                  <a:lnTo>
                    <a:pt x="6565" y="20085"/>
                  </a:lnTo>
                  <a:lnTo>
                    <a:pt x="6580" y="20048"/>
                  </a:lnTo>
                  <a:lnTo>
                    <a:pt x="6594" y="20011"/>
                  </a:lnTo>
                  <a:lnTo>
                    <a:pt x="6609" y="19973"/>
                  </a:lnTo>
                  <a:lnTo>
                    <a:pt x="6624" y="19934"/>
                  </a:lnTo>
                  <a:lnTo>
                    <a:pt x="6638" y="19893"/>
                  </a:lnTo>
                  <a:lnTo>
                    <a:pt x="6653" y="19852"/>
                  </a:lnTo>
                  <a:lnTo>
                    <a:pt x="6668" y="19810"/>
                  </a:lnTo>
                  <a:lnTo>
                    <a:pt x="6684" y="19766"/>
                  </a:lnTo>
                  <a:lnTo>
                    <a:pt x="6698" y="19723"/>
                  </a:lnTo>
                  <a:lnTo>
                    <a:pt x="6713" y="19678"/>
                  </a:lnTo>
                  <a:lnTo>
                    <a:pt x="6728" y="19632"/>
                  </a:lnTo>
                  <a:lnTo>
                    <a:pt x="6743" y="19585"/>
                  </a:lnTo>
                  <a:lnTo>
                    <a:pt x="6758" y="19537"/>
                  </a:lnTo>
                  <a:lnTo>
                    <a:pt x="6773" y="19488"/>
                  </a:lnTo>
                  <a:lnTo>
                    <a:pt x="6788" y="19439"/>
                  </a:lnTo>
                  <a:lnTo>
                    <a:pt x="6802" y="19388"/>
                  </a:lnTo>
                  <a:lnTo>
                    <a:pt x="6817" y="19337"/>
                  </a:lnTo>
                  <a:lnTo>
                    <a:pt x="6832" y="19284"/>
                  </a:lnTo>
                  <a:lnTo>
                    <a:pt x="6847" y="19231"/>
                  </a:lnTo>
                  <a:lnTo>
                    <a:pt x="6862" y="19177"/>
                  </a:lnTo>
                  <a:lnTo>
                    <a:pt x="6877" y="19122"/>
                  </a:lnTo>
                  <a:lnTo>
                    <a:pt x="6892" y="19066"/>
                  </a:lnTo>
                  <a:lnTo>
                    <a:pt x="6907" y="19008"/>
                  </a:lnTo>
                  <a:lnTo>
                    <a:pt x="6922" y="18950"/>
                  </a:lnTo>
                  <a:lnTo>
                    <a:pt x="6936" y="18892"/>
                  </a:lnTo>
                  <a:lnTo>
                    <a:pt x="6951" y="18833"/>
                  </a:lnTo>
                  <a:lnTo>
                    <a:pt x="6966" y="18773"/>
                  </a:lnTo>
                  <a:lnTo>
                    <a:pt x="6981" y="18711"/>
                  </a:lnTo>
                  <a:lnTo>
                    <a:pt x="6996" y="18649"/>
                  </a:lnTo>
                  <a:lnTo>
                    <a:pt x="7011" y="18586"/>
                  </a:lnTo>
                  <a:lnTo>
                    <a:pt x="7026" y="18523"/>
                  </a:lnTo>
                  <a:lnTo>
                    <a:pt x="7041" y="18458"/>
                  </a:lnTo>
                  <a:lnTo>
                    <a:pt x="7056" y="18393"/>
                  </a:lnTo>
                  <a:lnTo>
                    <a:pt x="7071" y="18326"/>
                  </a:lnTo>
                  <a:lnTo>
                    <a:pt x="7086" y="18259"/>
                  </a:lnTo>
                  <a:lnTo>
                    <a:pt x="7101" y="18192"/>
                  </a:lnTo>
                  <a:lnTo>
                    <a:pt x="7116" y="18124"/>
                  </a:lnTo>
                  <a:lnTo>
                    <a:pt x="7131" y="18054"/>
                  </a:lnTo>
                  <a:lnTo>
                    <a:pt x="7146" y="17984"/>
                  </a:lnTo>
                  <a:lnTo>
                    <a:pt x="7161" y="17914"/>
                  </a:lnTo>
                  <a:lnTo>
                    <a:pt x="7175" y="17842"/>
                  </a:lnTo>
                  <a:lnTo>
                    <a:pt x="7190" y="17770"/>
                  </a:lnTo>
                  <a:lnTo>
                    <a:pt x="7205" y="17696"/>
                  </a:lnTo>
                  <a:lnTo>
                    <a:pt x="7220" y="17623"/>
                  </a:lnTo>
                  <a:lnTo>
                    <a:pt x="7235" y="17549"/>
                  </a:lnTo>
                  <a:lnTo>
                    <a:pt x="7250" y="17473"/>
                  </a:lnTo>
                  <a:lnTo>
                    <a:pt x="7265" y="17397"/>
                  </a:lnTo>
                  <a:lnTo>
                    <a:pt x="7280" y="17321"/>
                  </a:lnTo>
                  <a:lnTo>
                    <a:pt x="7295" y="17243"/>
                  </a:lnTo>
                  <a:lnTo>
                    <a:pt x="7310" y="17165"/>
                  </a:lnTo>
                  <a:lnTo>
                    <a:pt x="7325" y="17087"/>
                  </a:lnTo>
                  <a:lnTo>
                    <a:pt x="7340" y="17008"/>
                  </a:lnTo>
                  <a:lnTo>
                    <a:pt x="7356" y="16926"/>
                  </a:lnTo>
                  <a:lnTo>
                    <a:pt x="7371" y="16847"/>
                  </a:lnTo>
                  <a:lnTo>
                    <a:pt x="7386" y="16765"/>
                  </a:lnTo>
                  <a:lnTo>
                    <a:pt x="7401" y="16683"/>
                  </a:lnTo>
                  <a:lnTo>
                    <a:pt x="7416" y="16600"/>
                  </a:lnTo>
                  <a:lnTo>
                    <a:pt x="7431" y="16517"/>
                  </a:lnTo>
                  <a:lnTo>
                    <a:pt x="7446" y="16434"/>
                  </a:lnTo>
                  <a:lnTo>
                    <a:pt x="7461" y="16350"/>
                  </a:lnTo>
                  <a:lnTo>
                    <a:pt x="7476" y="16265"/>
                  </a:lnTo>
                  <a:lnTo>
                    <a:pt x="7491" y="16179"/>
                  </a:lnTo>
                  <a:lnTo>
                    <a:pt x="7506" y="16093"/>
                  </a:lnTo>
                  <a:lnTo>
                    <a:pt x="7521" y="16006"/>
                  </a:lnTo>
                  <a:lnTo>
                    <a:pt x="7536" y="15918"/>
                  </a:lnTo>
                  <a:lnTo>
                    <a:pt x="7551" y="15830"/>
                  </a:lnTo>
                  <a:lnTo>
                    <a:pt x="7566" y="15742"/>
                  </a:lnTo>
                  <a:lnTo>
                    <a:pt x="7581" y="15654"/>
                  </a:lnTo>
                  <a:lnTo>
                    <a:pt x="7596" y="15564"/>
                  </a:lnTo>
                  <a:lnTo>
                    <a:pt x="7611" y="15474"/>
                  </a:lnTo>
                  <a:lnTo>
                    <a:pt x="7626" y="15384"/>
                  </a:lnTo>
                  <a:lnTo>
                    <a:pt x="7641" y="15292"/>
                  </a:lnTo>
                  <a:lnTo>
                    <a:pt x="7656" y="15201"/>
                  </a:lnTo>
                  <a:lnTo>
                    <a:pt x="7671" y="15109"/>
                  </a:lnTo>
                  <a:lnTo>
                    <a:pt x="7686" y="15016"/>
                  </a:lnTo>
                  <a:lnTo>
                    <a:pt x="7701" y="14923"/>
                  </a:lnTo>
                  <a:lnTo>
                    <a:pt x="7716" y="14830"/>
                  </a:lnTo>
                  <a:lnTo>
                    <a:pt x="7731" y="14736"/>
                  </a:lnTo>
                  <a:lnTo>
                    <a:pt x="7746" y="14642"/>
                  </a:lnTo>
                  <a:lnTo>
                    <a:pt x="7761" y="14547"/>
                  </a:lnTo>
                  <a:lnTo>
                    <a:pt x="7776" y="14452"/>
                  </a:lnTo>
                  <a:lnTo>
                    <a:pt x="7791" y="14357"/>
                  </a:lnTo>
                  <a:lnTo>
                    <a:pt x="7806" y="14262"/>
                  </a:lnTo>
                  <a:lnTo>
                    <a:pt x="7821" y="14165"/>
                  </a:lnTo>
                  <a:lnTo>
                    <a:pt x="7836" y="14069"/>
                  </a:lnTo>
                  <a:lnTo>
                    <a:pt x="7851" y="13972"/>
                  </a:lnTo>
                  <a:lnTo>
                    <a:pt x="7866" y="13874"/>
                  </a:lnTo>
                  <a:lnTo>
                    <a:pt x="7881" y="13777"/>
                  </a:lnTo>
                  <a:lnTo>
                    <a:pt x="7896" y="13678"/>
                  </a:lnTo>
                  <a:lnTo>
                    <a:pt x="7911" y="13580"/>
                  </a:lnTo>
                  <a:lnTo>
                    <a:pt x="7926" y="13481"/>
                  </a:lnTo>
                  <a:lnTo>
                    <a:pt x="7941" y="13382"/>
                  </a:lnTo>
                  <a:lnTo>
                    <a:pt x="7956" y="13283"/>
                  </a:lnTo>
                  <a:lnTo>
                    <a:pt x="7971" y="13183"/>
                  </a:lnTo>
                  <a:lnTo>
                    <a:pt x="7986" y="13084"/>
                  </a:lnTo>
                  <a:lnTo>
                    <a:pt x="8001" y="12983"/>
                  </a:lnTo>
                  <a:lnTo>
                    <a:pt x="8016" y="12883"/>
                  </a:lnTo>
                  <a:lnTo>
                    <a:pt x="8032" y="12781"/>
                  </a:lnTo>
                  <a:lnTo>
                    <a:pt x="8047" y="12682"/>
                  </a:lnTo>
                  <a:lnTo>
                    <a:pt x="8062" y="12581"/>
                  </a:lnTo>
                  <a:lnTo>
                    <a:pt x="8076" y="12480"/>
                  </a:lnTo>
                  <a:lnTo>
                    <a:pt x="8092" y="12378"/>
                  </a:lnTo>
                  <a:lnTo>
                    <a:pt x="8106" y="12277"/>
                  </a:lnTo>
                  <a:lnTo>
                    <a:pt x="8121" y="12175"/>
                  </a:lnTo>
                  <a:lnTo>
                    <a:pt x="8136" y="12073"/>
                  </a:lnTo>
                  <a:lnTo>
                    <a:pt x="8151" y="11971"/>
                  </a:lnTo>
                  <a:lnTo>
                    <a:pt x="8166" y="11868"/>
                  </a:lnTo>
                  <a:lnTo>
                    <a:pt x="8181" y="11766"/>
                  </a:lnTo>
                  <a:lnTo>
                    <a:pt x="8196" y="11663"/>
                  </a:lnTo>
                  <a:lnTo>
                    <a:pt x="8211" y="11560"/>
                  </a:lnTo>
                  <a:lnTo>
                    <a:pt x="8226" y="11458"/>
                  </a:lnTo>
                  <a:lnTo>
                    <a:pt x="8241" y="11355"/>
                  </a:lnTo>
                  <a:lnTo>
                    <a:pt x="8256" y="11251"/>
                  </a:lnTo>
                  <a:lnTo>
                    <a:pt x="8271" y="11148"/>
                  </a:lnTo>
                  <a:lnTo>
                    <a:pt x="8286" y="11045"/>
                  </a:lnTo>
                  <a:lnTo>
                    <a:pt x="8301" y="10942"/>
                  </a:lnTo>
                  <a:lnTo>
                    <a:pt x="8316" y="10838"/>
                  </a:lnTo>
                  <a:lnTo>
                    <a:pt x="8331" y="10735"/>
                  </a:lnTo>
                  <a:lnTo>
                    <a:pt x="8346" y="10631"/>
                  </a:lnTo>
                  <a:lnTo>
                    <a:pt x="8361" y="10528"/>
                  </a:lnTo>
                  <a:lnTo>
                    <a:pt x="8376" y="10425"/>
                  </a:lnTo>
                  <a:lnTo>
                    <a:pt x="8391" y="10321"/>
                  </a:lnTo>
                  <a:lnTo>
                    <a:pt x="8406" y="10218"/>
                  </a:lnTo>
                  <a:lnTo>
                    <a:pt x="8421" y="10114"/>
                  </a:lnTo>
                  <a:lnTo>
                    <a:pt x="8436" y="10011"/>
                  </a:lnTo>
                  <a:lnTo>
                    <a:pt x="8451" y="9907"/>
                  </a:lnTo>
                  <a:lnTo>
                    <a:pt x="8466" y="9804"/>
                  </a:lnTo>
                  <a:lnTo>
                    <a:pt x="8481" y="9701"/>
                  </a:lnTo>
                  <a:lnTo>
                    <a:pt x="8496" y="9598"/>
                  </a:lnTo>
                  <a:lnTo>
                    <a:pt x="8511" y="9495"/>
                  </a:lnTo>
                  <a:lnTo>
                    <a:pt x="8526" y="9392"/>
                  </a:lnTo>
                  <a:lnTo>
                    <a:pt x="8541" y="9289"/>
                  </a:lnTo>
                  <a:lnTo>
                    <a:pt x="8556" y="9186"/>
                  </a:lnTo>
                  <a:lnTo>
                    <a:pt x="8571" y="9083"/>
                  </a:lnTo>
                  <a:lnTo>
                    <a:pt x="8586" y="8981"/>
                  </a:lnTo>
                  <a:lnTo>
                    <a:pt x="8601" y="8878"/>
                  </a:lnTo>
                  <a:lnTo>
                    <a:pt x="8616" y="8776"/>
                  </a:lnTo>
                  <a:lnTo>
                    <a:pt x="8631" y="8674"/>
                  </a:lnTo>
                  <a:lnTo>
                    <a:pt x="8646" y="8572"/>
                  </a:lnTo>
                  <a:lnTo>
                    <a:pt x="8662" y="8470"/>
                  </a:lnTo>
                  <a:lnTo>
                    <a:pt x="8676" y="8369"/>
                  </a:lnTo>
                  <a:lnTo>
                    <a:pt x="8692" y="8267"/>
                  </a:lnTo>
                  <a:lnTo>
                    <a:pt x="8708" y="8165"/>
                  </a:lnTo>
                  <a:lnTo>
                    <a:pt x="8723" y="8065"/>
                  </a:lnTo>
                  <a:lnTo>
                    <a:pt x="8738" y="7964"/>
                  </a:lnTo>
                  <a:lnTo>
                    <a:pt x="8753" y="7864"/>
                  </a:lnTo>
                  <a:lnTo>
                    <a:pt x="8768" y="7764"/>
                  </a:lnTo>
                  <a:lnTo>
                    <a:pt x="8783" y="7664"/>
                  </a:lnTo>
                  <a:lnTo>
                    <a:pt x="8798" y="7564"/>
                  </a:lnTo>
                  <a:lnTo>
                    <a:pt x="8813" y="7465"/>
                  </a:lnTo>
                  <a:lnTo>
                    <a:pt x="8828" y="7366"/>
                  </a:lnTo>
                  <a:lnTo>
                    <a:pt x="8843" y="7267"/>
                  </a:lnTo>
                  <a:lnTo>
                    <a:pt x="8858" y="7169"/>
                  </a:lnTo>
                  <a:lnTo>
                    <a:pt x="8873" y="7071"/>
                  </a:lnTo>
                  <a:lnTo>
                    <a:pt x="8888" y="6973"/>
                  </a:lnTo>
                  <a:lnTo>
                    <a:pt x="8903" y="6876"/>
                  </a:lnTo>
                  <a:lnTo>
                    <a:pt x="8918" y="6779"/>
                  </a:lnTo>
                  <a:lnTo>
                    <a:pt x="8933" y="6682"/>
                  </a:lnTo>
                  <a:lnTo>
                    <a:pt x="8948" y="6586"/>
                  </a:lnTo>
                  <a:lnTo>
                    <a:pt x="8963" y="6490"/>
                  </a:lnTo>
                  <a:lnTo>
                    <a:pt x="8978" y="6394"/>
                  </a:lnTo>
                  <a:lnTo>
                    <a:pt x="8993" y="6299"/>
                  </a:lnTo>
                  <a:lnTo>
                    <a:pt x="9008" y="6204"/>
                  </a:lnTo>
                  <a:lnTo>
                    <a:pt x="9023" y="6110"/>
                  </a:lnTo>
                  <a:lnTo>
                    <a:pt x="9038" y="6016"/>
                  </a:lnTo>
                  <a:lnTo>
                    <a:pt x="9053" y="5923"/>
                  </a:lnTo>
                  <a:lnTo>
                    <a:pt x="9068" y="5830"/>
                  </a:lnTo>
                  <a:lnTo>
                    <a:pt x="9083" y="5737"/>
                  </a:lnTo>
                  <a:lnTo>
                    <a:pt x="9098" y="5645"/>
                  </a:lnTo>
                  <a:lnTo>
                    <a:pt x="9113" y="5554"/>
                  </a:lnTo>
                  <a:lnTo>
                    <a:pt x="9128" y="5463"/>
                  </a:lnTo>
                  <a:lnTo>
                    <a:pt x="9143" y="5372"/>
                  </a:lnTo>
                  <a:lnTo>
                    <a:pt x="9158" y="5282"/>
                  </a:lnTo>
                  <a:lnTo>
                    <a:pt x="9173" y="5193"/>
                  </a:lnTo>
                  <a:lnTo>
                    <a:pt x="9188" y="5104"/>
                  </a:lnTo>
                  <a:lnTo>
                    <a:pt x="9203" y="5015"/>
                  </a:lnTo>
                  <a:lnTo>
                    <a:pt x="9218" y="4926"/>
                  </a:lnTo>
                  <a:lnTo>
                    <a:pt x="9233" y="4839"/>
                  </a:lnTo>
                  <a:lnTo>
                    <a:pt x="9248" y="4752"/>
                  </a:lnTo>
                  <a:lnTo>
                    <a:pt x="9263" y="4666"/>
                  </a:lnTo>
                  <a:lnTo>
                    <a:pt x="9278" y="4580"/>
                  </a:lnTo>
                  <a:lnTo>
                    <a:pt x="9293" y="4495"/>
                  </a:lnTo>
                  <a:lnTo>
                    <a:pt x="9308" y="4411"/>
                  </a:lnTo>
                  <a:lnTo>
                    <a:pt x="9323" y="4327"/>
                  </a:lnTo>
                  <a:lnTo>
                    <a:pt x="9338" y="4243"/>
                  </a:lnTo>
                  <a:lnTo>
                    <a:pt x="9353" y="4160"/>
                  </a:lnTo>
                  <a:lnTo>
                    <a:pt x="9368" y="4078"/>
                  </a:lnTo>
                  <a:lnTo>
                    <a:pt x="9384" y="3995"/>
                  </a:lnTo>
                  <a:lnTo>
                    <a:pt x="9399" y="3916"/>
                  </a:lnTo>
                  <a:lnTo>
                    <a:pt x="9414" y="3836"/>
                  </a:lnTo>
                  <a:lnTo>
                    <a:pt x="9429" y="3756"/>
                  </a:lnTo>
                  <a:lnTo>
                    <a:pt x="9444" y="3677"/>
                  </a:lnTo>
                  <a:lnTo>
                    <a:pt x="9459" y="3598"/>
                  </a:lnTo>
                  <a:lnTo>
                    <a:pt x="9474" y="3521"/>
                  </a:lnTo>
                  <a:lnTo>
                    <a:pt x="9489" y="3444"/>
                  </a:lnTo>
                  <a:lnTo>
                    <a:pt x="9504" y="3368"/>
                  </a:lnTo>
                  <a:lnTo>
                    <a:pt x="9519" y="3293"/>
                  </a:lnTo>
                  <a:lnTo>
                    <a:pt x="9534" y="3218"/>
                  </a:lnTo>
                  <a:lnTo>
                    <a:pt x="9549" y="3143"/>
                  </a:lnTo>
                  <a:lnTo>
                    <a:pt x="9564" y="3070"/>
                  </a:lnTo>
                  <a:lnTo>
                    <a:pt x="9579" y="2998"/>
                  </a:lnTo>
                  <a:lnTo>
                    <a:pt x="9594" y="2926"/>
                  </a:lnTo>
                  <a:lnTo>
                    <a:pt x="9610" y="2855"/>
                  </a:lnTo>
                  <a:lnTo>
                    <a:pt x="9625" y="2784"/>
                  </a:lnTo>
                  <a:lnTo>
                    <a:pt x="9640" y="2714"/>
                  </a:lnTo>
                  <a:lnTo>
                    <a:pt x="9655" y="2646"/>
                  </a:lnTo>
                  <a:lnTo>
                    <a:pt x="9670" y="2578"/>
                  </a:lnTo>
                  <a:lnTo>
                    <a:pt x="9685" y="2510"/>
                  </a:lnTo>
                  <a:lnTo>
                    <a:pt x="9700" y="2444"/>
                  </a:lnTo>
                  <a:lnTo>
                    <a:pt x="9715" y="2378"/>
                  </a:lnTo>
                  <a:lnTo>
                    <a:pt x="9730" y="2313"/>
                  </a:lnTo>
                  <a:lnTo>
                    <a:pt x="9745" y="2249"/>
                  </a:lnTo>
                  <a:lnTo>
                    <a:pt x="9760" y="2186"/>
                  </a:lnTo>
                  <a:lnTo>
                    <a:pt x="9775" y="2123"/>
                  </a:lnTo>
                  <a:lnTo>
                    <a:pt x="9790" y="2062"/>
                  </a:lnTo>
                  <a:lnTo>
                    <a:pt x="9805" y="2001"/>
                  </a:lnTo>
                  <a:lnTo>
                    <a:pt x="9820" y="1941"/>
                  </a:lnTo>
                  <a:lnTo>
                    <a:pt x="9835" y="1882"/>
                  </a:lnTo>
                  <a:lnTo>
                    <a:pt x="9851" y="1823"/>
                  </a:lnTo>
                  <a:lnTo>
                    <a:pt x="9866" y="1766"/>
                  </a:lnTo>
                  <a:lnTo>
                    <a:pt x="9881" y="1709"/>
                  </a:lnTo>
                  <a:lnTo>
                    <a:pt x="9896" y="1653"/>
                  </a:lnTo>
                  <a:lnTo>
                    <a:pt x="9911" y="1598"/>
                  </a:lnTo>
                  <a:lnTo>
                    <a:pt x="9926" y="1544"/>
                  </a:lnTo>
                  <a:lnTo>
                    <a:pt x="9941" y="1491"/>
                  </a:lnTo>
                  <a:lnTo>
                    <a:pt x="9956" y="1439"/>
                  </a:lnTo>
                  <a:lnTo>
                    <a:pt x="9971" y="1387"/>
                  </a:lnTo>
                  <a:lnTo>
                    <a:pt x="9987" y="1337"/>
                  </a:lnTo>
                  <a:lnTo>
                    <a:pt x="10002" y="1287"/>
                  </a:lnTo>
                  <a:cubicBezTo>
                    <a:pt x="10017" y="1237"/>
                    <a:pt x="10071" y="1208"/>
                    <a:pt x="10122" y="1224"/>
                  </a:cubicBezTo>
                  <a:cubicBezTo>
                    <a:pt x="10172" y="1239"/>
                    <a:pt x="10201" y="1293"/>
                    <a:pt x="10185" y="1344"/>
                  </a:cubicBezTo>
                  <a:lnTo>
                    <a:pt x="10170" y="1392"/>
                  </a:lnTo>
                  <a:lnTo>
                    <a:pt x="10156" y="1442"/>
                  </a:lnTo>
                  <a:lnTo>
                    <a:pt x="10141" y="1492"/>
                  </a:lnTo>
                  <a:lnTo>
                    <a:pt x="10126" y="1544"/>
                  </a:lnTo>
                  <a:lnTo>
                    <a:pt x="10111" y="1597"/>
                  </a:lnTo>
                  <a:lnTo>
                    <a:pt x="10096" y="1649"/>
                  </a:lnTo>
                  <a:lnTo>
                    <a:pt x="10081" y="1704"/>
                  </a:lnTo>
                  <a:lnTo>
                    <a:pt x="10066" y="1758"/>
                  </a:lnTo>
                  <a:lnTo>
                    <a:pt x="10051" y="1815"/>
                  </a:lnTo>
                  <a:lnTo>
                    <a:pt x="10036" y="1872"/>
                  </a:lnTo>
                  <a:lnTo>
                    <a:pt x="10022" y="1929"/>
                  </a:lnTo>
                  <a:lnTo>
                    <a:pt x="10007" y="1988"/>
                  </a:lnTo>
                  <a:lnTo>
                    <a:pt x="9992" y="2046"/>
                  </a:lnTo>
                  <a:lnTo>
                    <a:pt x="9977" y="2107"/>
                  </a:lnTo>
                  <a:lnTo>
                    <a:pt x="9962" y="2168"/>
                  </a:lnTo>
                  <a:lnTo>
                    <a:pt x="9947" y="2231"/>
                  </a:lnTo>
                  <a:lnTo>
                    <a:pt x="9932" y="2294"/>
                  </a:lnTo>
                  <a:lnTo>
                    <a:pt x="9917" y="2356"/>
                  </a:lnTo>
                  <a:lnTo>
                    <a:pt x="9902" y="2421"/>
                  </a:lnTo>
                  <a:lnTo>
                    <a:pt x="9887" y="2487"/>
                  </a:lnTo>
                  <a:lnTo>
                    <a:pt x="9872" y="2552"/>
                  </a:lnTo>
                  <a:lnTo>
                    <a:pt x="9857" y="2619"/>
                  </a:lnTo>
                  <a:lnTo>
                    <a:pt x="9842" y="2687"/>
                  </a:lnTo>
                  <a:lnTo>
                    <a:pt x="9827" y="2755"/>
                  </a:lnTo>
                  <a:lnTo>
                    <a:pt x="9812" y="2825"/>
                  </a:lnTo>
                  <a:lnTo>
                    <a:pt x="9797" y="2894"/>
                  </a:lnTo>
                  <a:lnTo>
                    <a:pt x="9782" y="2965"/>
                  </a:lnTo>
                  <a:lnTo>
                    <a:pt x="9767" y="3037"/>
                  </a:lnTo>
                  <a:lnTo>
                    <a:pt x="9753" y="3109"/>
                  </a:lnTo>
                  <a:lnTo>
                    <a:pt x="9738" y="3182"/>
                  </a:lnTo>
                  <a:lnTo>
                    <a:pt x="9723" y="3255"/>
                  </a:lnTo>
                  <a:lnTo>
                    <a:pt x="9708" y="3330"/>
                  </a:lnTo>
                  <a:lnTo>
                    <a:pt x="9693" y="3405"/>
                  </a:lnTo>
                  <a:lnTo>
                    <a:pt x="9678" y="3481"/>
                  </a:lnTo>
                  <a:lnTo>
                    <a:pt x="9663" y="3558"/>
                  </a:lnTo>
                  <a:lnTo>
                    <a:pt x="9648" y="3635"/>
                  </a:lnTo>
                  <a:lnTo>
                    <a:pt x="9633" y="3712"/>
                  </a:lnTo>
                  <a:lnTo>
                    <a:pt x="9618" y="3791"/>
                  </a:lnTo>
                  <a:lnTo>
                    <a:pt x="9603" y="3871"/>
                  </a:lnTo>
                  <a:lnTo>
                    <a:pt x="9588" y="3951"/>
                  </a:lnTo>
                  <a:lnTo>
                    <a:pt x="9573" y="4032"/>
                  </a:lnTo>
                  <a:lnTo>
                    <a:pt x="9557" y="4113"/>
                  </a:lnTo>
                  <a:lnTo>
                    <a:pt x="9542" y="4195"/>
                  </a:lnTo>
                  <a:lnTo>
                    <a:pt x="9527" y="4276"/>
                  </a:lnTo>
                  <a:lnTo>
                    <a:pt x="9512" y="4360"/>
                  </a:lnTo>
                  <a:lnTo>
                    <a:pt x="9497" y="4444"/>
                  </a:lnTo>
                  <a:lnTo>
                    <a:pt x="9482" y="4528"/>
                  </a:lnTo>
                  <a:lnTo>
                    <a:pt x="9467" y="4613"/>
                  </a:lnTo>
                  <a:lnTo>
                    <a:pt x="9452" y="4699"/>
                  </a:lnTo>
                  <a:lnTo>
                    <a:pt x="9437" y="4785"/>
                  </a:lnTo>
                  <a:lnTo>
                    <a:pt x="9422" y="4872"/>
                  </a:lnTo>
                  <a:lnTo>
                    <a:pt x="9407" y="4959"/>
                  </a:lnTo>
                  <a:lnTo>
                    <a:pt x="9392" y="5046"/>
                  </a:lnTo>
                  <a:lnTo>
                    <a:pt x="9377" y="5135"/>
                  </a:lnTo>
                  <a:lnTo>
                    <a:pt x="9362" y="5224"/>
                  </a:lnTo>
                  <a:lnTo>
                    <a:pt x="9347" y="5313"/>
                  </a:lnTo>
                  <a:lnTo>
                    <a:pt x="9332" y="5403"/>
                  </a:lnTo>
                  <a:lnTo>
                    <a:pt x="9317" y="5494"/>
                  </a:lnTo>
                  <a:lnTo>
                    <a:pt x="9302" y="5585"/>
                  </a:lnTo>
                  <a:lnTo>
                    <a:pt x="9287" y="5676"/>
                  </a:lnTo>
                  <a:lnTo>
                    <a:pt x="9272" y="5768"/>
                  </a:lnTo>
                  <a:lnTo>
                    <a:pt x="9257" y="5861"/>
                  </a:lnTo>
                  <a:lnTo>
                    <a:pt x="9242" y="5954"/>
                  </a:lnTo>
                  <a:lnTo>
                    <a:pt x="9227" y="6047"/>
                  </a:lnTo>
                  <a:lnTo>
                    <a:pt x="9212" y="6141"/>
                  </a:lnTo>
                  <a:lnTo>
                    <a:pt x="9197" y="6234"/>
                  </a:lnTo>
                  <a:lnTo>
                    <a:pt x="9182" y="6329"/>
                  </a:lnTo>
                  <a:lnTo>
                    <a:pt x="9167" y="6424"/>
                  </a:lnTo>
                  <a:lnTo>
                    <a:pt x="9152" y="6519"/>
                  </a:lnTo>
                  <a:lnTo>
                    <a:pt x="9137" y="6615"/>
                  </a:lnTo>
                  <a:lnTo>
                    <a:pt x="9122" y="6711"/>
                  </a:lnTo>
                  <a:lnTo>
                    <a:pt x="9107" y="6808"/>
                  </a:lnTo>
                  <a:lnTo>
                    <a:pt x="9092" y="6905"/>
                  </a:lnTo>
                  <a:lnTo>
                    <a:pt x="9077" y="7002"/>
                  </a:lnTo>
                  <a:lnTo>
                    <a:pt x="9062" y="7100"/>
                  </a:lnTo>
                  <a:lnTo>
                    <a:pt x="9047" y="7198"/>
                  </a:lnTo>
                  <a:lnTo>
                    <a:pt x="9032" y="7296"/>
                  </a:lnTo>
                  <a:lnTo>
                    <a:pt x="9017" y="7395"/>
                  </a:lnTo>
                  <a:lnTo>
                    <a:pt x="9002" y="7494"/>
                  </a:lnTo>
                  <a:lnTo>
                    <a:pt x="8987" y="7593"/>
                  </a:lnTo>
                  <a:lnTo>
                    <a:pt x="8972" y="7693"/>
                  </a:lnTo>
                  <a:lnTo>
                    <a:pt x="8957" y="7793"/>
                  </a:lnTo>
                  <a:lnTo>
                    <a:pt x="8942" y="7893"/>
                  </a:lnTo>
                  <a:lnTo>
                    <a:pt x="8927" y="7993"/>
                  </a:lnTo>
                  <a:lnTo>
                    <a:pt x="8912" y="8094"/>
                  </a:lnTo>
                  <a:lnTo>
                    <a:pt x="8897" y="8195"/>
                  </a:lnTo>
                  <a:lnTo>
                    <a:pt x="8881" y="8296"/>
                  </a:lnTo>
                  <a:lnTo>
                    <a:pt x="8866" y="8396"/>
                  </a:lnTo>
                  <a:lnTo>
                    <a:pt x="8851" y="8499"/>
                  </a:lnTo>
                  <a:lnTo>
                    <a:pt x="8836" y="8599"/>
                  </a:lnTo>
                  <a:lnTo>
                    <a:pt x="8821" y="8701"/>
                  </a:lnTo>
                  <a:lnTo>
                    <a:pt x="8806" y="8803"/>
                  </a:lnTo>
                  <a:lnTo>
                    <a:pt x="8791" y="8905"/>
                  </a:lnTo>
                  <a:lnTo>
                    <a:pt x="8776" y="9008"/>
                  </a:lnTo>
                  <a:lnTo>
                    <a:pt x="8761" y="9110"/>
                  </a:lnTo>
                  <a:lnTo>
                    <a:pt x="8746" y="9213"/>
                  </a:lnTo>
                  <a:lnTo>
                    <a:pt x="8731" y="9316"/>
                  </a:lnTo>
                  <a:lnTo>
                    <a:pt x="8716" y="9419"/>
                  </a:lnTo>
                  <a:lnTo>
                    <a:pt x="8701" y="9522"/>
                  </a:lnTo>
                  <a:lnTo>
                    <a:pt x="8686" y="9625"/>
                  </a:lnTo>
                  <a:lnTo>
                    <a:pt x="8671" y="9728"/>
                  </a:lnTo>
                  <a:lnTo>
                    <a:pt x="8656" y="9831"/>
                  </a:lnTo>
                  <a:lnTo>
                    <a:pt x="8641" y="9934"/>
                  </a:lnTo>
                  <a:lnTo>
                    <a:pt x="8626" y="10038"/>
                  </a:lnTo>
                  <a:lnTo>
                    <a:pt x="8611" y="10141"/>
                  </a:lnTo>
                  <a:lnTo>
                    <a:pt x="8596" y="10245"/>
                  </a:lnTo>
                  <a:lnTo>
                    <a:pt x="8581" y="10348"/>
                  </a:lnTo>
                  <a:lnTo>
                    <a:pt x="8566" y="10452"/>
                  </a:lnTo>
                  <a:lnTo>
                    <a:pt x="8551" y="10555"/>
                  </a:lnTo>
                  <a:lnTo>
                    <a:pt x="8536" y="10658"/>
                  </a:lnTo>
                  <a:lnTo>
                    <a:pt x="8521" y="10762"/>
                  </a:lnTo>
                  <a:lnTo>
                    <a:pt x="8506" y="10865"/>
                  </a:lnTo>
                  <a:lnTo>
                    <a:pt x="8491" y="10969"/>
                  </a:lnTo>
                  <a:lnTo>
                    <a:pt x="8476" y="11072"/>
                  </a:lnTo>
                  <a:lnTo>
                    <a:pt x="8461" y="11175"/>
                  </a:lnTo>
                  <a:lnTo>
                    <a:pt x="8446" y="11278"/>
                  </a:lnTo>
                  <a:lnTo>
                    <a:pt x="8431" y="11382"/>
                  </a:lnTo>
                  <a:lnTo>
                    <a:pt x="8416" y="11485"/>
                  </a:lnTo>
                  <a:lnTo>
                    <a:pt x="8401" y="11587"/>
                  </a:lnTo>
                  <a:lnTo>
                    <a:pt x="8386" y="11690"/>
                  </a:lnTo>
                  <a:lnTo>
                    <a:pt x="8371" y="11793"/>
                  </a:lnTo>
                  <a:lnTo>
                    <a:pt x="8356" y="11895"/>
                  </a:lnTo>
                  <a:lnTo>
                    <a:pt x="8341" y="11998"/>
                  </a:lnTo>
                  <a:lnTo>
                    <a:pt x="8326" y="12100"/>
                  </a:lnTo>
                  <a:lnTo>
                    <a:pt x="8311" y="12202"/>
                  </a:lnTo>
                  <a:lnTo>
                    <a:pt x="8296" y="12304"/>
                  </a:lnTo>
                  <a:lnTo>
                    <a:pt x="8281" y="12407"/>
                  </a:lnTo>
                  <a:lnTo>
                    <a:pt x="8266" y="12507"/>
                  </a:lnTo>
                  <a:lnTo>
                    <a:pt x="8251" y="12610"/>
                  </a:lnTo>
                  <a:lnTo>
                    <a:pt x="8236" y="12711"/>
                  </a:lnTo>
                  <a:lnTo>
                    <a:pt x="8221" y="12811"/>
                  </a:lnTo>
                  <a:lnTo>
                    <a:pt x="8205" y="12912"/>
                  </a:lnTo>
                  <a:lnTo>
                    <a:pt x="8190" y="13012"/>
                  </a:lnTo>
                  <a:lnTo>
                    <a:pt x="8175" y="13113"/>
                  </a:lnTo>
                  <a:lnTo>
                    <a:pt x="8160" y="13212"/>
                  </a:lnTo>
                  <a:lnTo>
                    <a:pt x="8145" y="13312"/>
                  </a:lnTo>
                  <a:lnTo>
                    <a:pt x="8130" y="13411"/>
                  </a:lnTo>
                  <a:lnTo>
                    <a:pt x="8115" y="13510"/>
                  </a:lnTo>
                  <a:lnTo>
                    <a:pt x="8100" y="13609"/>
                  </a:lnTo>
                  <a:lnTo>
                    <a:pt x="8085" y="13707"/>
                  </a:lnTo>
                  <a:lnTo>
                    <a:pt x="8070" y="13806"/>
                  </a:lnTo>
                  <a:lnTo>
                    <a:pt x="8055" y="13903"/>
                  </a:lnTo>
                  <a:lnTo>
                    <a:pt x="8040" y="14001"/>
                  </a:lnTo>
                  <a:lnTo>
                    <a:pt x="8025" y="14098"/>
                  </a:lnTo>
                  <a:lnTo>
                    <a:pt x="8010" y="14194"/>
                  </a:lnTo>
                  <a:lnTo>
                    <a:pt x="7995" y="14291"/>
                  </a:lnTo>
                  <a:lnTo>
                    <a:pt x="7980" y="14387"/>
                  </a:lnTo>
                  <a:lnTo>
                    <a:pt x="7965" y="14482"/>
                  </a:lnTo>
                  <a:lnTo>
                    <a:pt x="7950" y="14577"/>
                  </a:lnTo>
                  <a:lnTo>
                    <a:pt x="7935" y="14673"/>
                  </a:lnTo>
                  <a:lnTo>
                    <a:pt x="7920" y="14767"/>
                  </a:lnTo>
                  <a:lnTo>
                    <a:pt x="7905" y="14861"/>
                  </a:lnTo>
                  <a:lnTo>
                    <a:pt x="7890" y="14954"/>
                  </a:lnTo>
                  <a:lnTo>
                    <a:pt x="7875" y="15047"/>
                  </a:lnTo>
                  <a:lnTo>
                    <a:pt x="7860" y="15140"/>
                  </a:lnTo>
                  <a:lnTo>
                    <a:pt x="7845" y="15232"/>
                  </a:lnTo>
                  <a:lnTo>
                    <a:pt x="7830" y="15323"/>
                  </a:lnTo>
                  <a:lnTo>
                    <a:pt x="7815" y="15415"/>
                  </a:lnTo>
                  <a:lnTo>
                    <a:pt x="7800" y="15505"/>
                  </a:lnTo>
                  <a:lnTo>
                    <a:pt x="7785" y="15595"/>
                  </a:lnTo>
                  <a:lnTo>
                    <a:pt x="7770" y="15685"/>
                  </a:lnTo>
                  <a:lnTo>
                    <a:pt x="7755" y="15775"/>
                  </a:lnTo>
                  <a:lnTo>
                    <a:pt x="7740" y="15863"/>
                  </a:lnTo>
                  <a:lnTo>
                    <a:pt x="7725" y="15951"/>
                  </a:lnTo>
                  <a:lnTo>
                    <a:pt x="7710" y="16039"/>
                  </a:lnTo>
                  <a:lnTo>
                    <a:pt x="7695" y="16126"/>
                  </a:lnTo>
                  <a:lnTo>
                    <a:pt x="7680" y="16212"/>
                  </a:lnTo>
                  <a:lnTo>
                    <a:pt x="7665" y="16298"/>
                  </a:lnTo>
                  <a:lnTo>
                    <a:pt x="7650" y="16383"/>
                  </a:lnTo>
                  <a:lnTo>
                    <a:pt x="7635" y="16467"/>
                  </a:lnTo>
                  <a:lnTo>
                    <a:pt x="7620" y="16552"/>
                  </a:lnTo>
                  <a:lnTo>
                    <a:pt x="7605" y="16635"/>
                  </a:lnTo>
                  <a:lnTo>
                    <a:pt x="7590" y="16718"/>
                  </a:lnTo>
                  <a:lnTo>
                    <a:pt x="7575" y="16800"/>
                  </a:lnTo>
                  <a:lnTo>
                    <a:pt x="7560" y="16882"/>
                  </a:lnTo>
                  <a:lnTo>
                    <a:pt x="7545" y="16963"/>
                  </a:lnTo>
                  <a:lnTo>
                    <a:pt x="7529" y="17043"/>
                  </a:lnTo>
                  <a:lnTo>
                    <a:pt x="7514" y="17122"/>
                  </a:lnTo>
                  <a:lnTo>
                    <a:pt x="7499" y="17202"/>
                  </a:lnTo>
                  <a:lnTo>
                    <a:pt x="7484" y="17280"/>
                  </a:lnTo>
                  <a:lnTo>
                    <a:pt x="7469" y="17358"/>
                  </a:lnTo>
                  <a:lnTo>
                    <a:pt x="7454" y="17434"/>
                  </a:lnTo>
                  <a:lnTo>
                    <a:pt x="7439" y="17510"/>
                  </a:lnTo>
                  <a:lnTo>
                    <a:pt x="7424" y="17586"/>
                  </a:lnTo>
                  <a:lnTo>
                    <a:pt x="7409" y="17662"/>
                  </a:lnTo>
                  <a:lnTo>
                    <a:pt x="7394" y="17735"/>
                  </a:lnTo>
                  <a:lnTo>
                    <a:pt x="7378" y="17809"/>
                  </a:lnTo>
                  <a:lnTo>
                    <a:pt x="7363" y="17881"/>
                  </a:lnTo>
                  <a:lnTo>
                    <a:pt x="7348" y="17953"/>
                  </a:lnTo>
                  <a:lnTo>
                    <a:pt x="7333" y="18025"/>
                  </a:lnTo>
                  <a:lnTo>
                    <a:pt x="7318" y="18095"/>
                  </a:lnTo>
                  <a:lnTo>
                    <a:pt x="7303" y="18165"/>
                  </a:lnTo>
                  <a:lnTo>
                    <a:pt x="7288" y="18233"/>
                  </a:lnTo>
                  <a:lnTo>
                    <a:pt x="7273" y="18301"/>
                  </a:lnTo>
                  <a:lnTo>
                    <a:pt x="7258" y="18368"/>
                  </a:lnTo>
                  <a:lnTo>
                    <a:pt x="7243" y="18436"/>
                  </a:lnTo>
                  <a:lnTo>
                    <a:pt x="7228" y="18501"/>
                  </a:lnTo>
                  <a:lnTo>
                    <a:pt x="7213" y="18566"/>
                  </a:lnTo>
                  <a:lnTo>
                    <a:pt x="7198" y="18631"/>
                  </a:lnTo>
                  <a:lnTo>
                    <a:pt x="7183" y="18694"/>
                  </a:lnTo>
                  <a:lnTo>
                    <a:pt x="7168" y="18756"/>
                  </a:lnTo>
                  <a:lnTo>
                    <a:pt x="7153" y="18818"/>
                  </a:lnTo>
                  <a:lnTo>
                    <a:pt x="7138" y="18880"/>
                  </a:lnTo>
                  <a:lnTo>
                    <a:pt x="7123" y="18939"/>
                  </a:lnTo>
                  <a:lnTo>
                    <a:pt x="7107" y="18999"/>
                  </a:lnTo>
                  <a:lnTo>
                    <a:pt x="7092" y="19057"/>
                  </a:lnTo>
                  <a:lnTo>
                    <a:pt x="7077" y="19115"/>
                  </a:lnTo>
                  <a:lnTo>
                    <a:pt x="7062" y="19171"/>
                  </a:lnTo>
                  <a:lnTo>
                    <a:pt x="7047" y="19228"/>
                  </a:lnTo>
                  <a:lnTo>
                    <a:pt x="7032" y="19282"/>
                  </a:lnTo>
                  <a:lnTo>
                    <a:pt x="7017" y="19337"/>
                  </a:lnTo>
                  <a:lnTo>
                    <a:pt x="7002" y="19390"/>
                  </a:lnTo>
                  <a:lnTo>
                    <a:pt x="6987" y="19443"/>
                  </a:lnTo>
                  <a:lnTo>
                    <a:pt x="6971" y="19494"/>
                  </a:lnTo>
                  <a:lnTo>
                    <a:pt x="6956" y="19545"/>
                  </a:lnTo>
                  <a:lnTo>
                    <a:pt x="6941" y="19594"/>
                  </a:lnTo>
                  <a:lnTo>
                    <a:pt x="6926" y="19644"/>
                  </a:lnTo>
                  <a:lnTo>
                    <a:pt x="6911" y="19691"/>
                  </a:lnTo>
                  <a:lnTo>
                    <a:pt x="6896" y="19739"/>
                  </a:lnTo>
                  <a:lnTo>
                    <a:pt x="6881" y="19784"/>
                  </a:lnTo>
                  <a:lnTo>
                    <a:pt x="6865" y="19831"/>
                  </a:lnTo>
                  <a:lnTo>
                    <a:pt x="6849" y="19875"/>
                  </a:lnTo>
                  <a:lnTo>
                    <a:pt x="6834" y="19917"/>
                  </a:lnTo>
                  <a:lnTo>
                    <a:pt x="6819" y="19959"/>
                  </a:lnTo>
                  <a:lnTo>
                    <a:pt x="6803" y="20001"/>
                  </a:lnTo>
                  <a:lnTo>
                    <a:pt x="6788" y="20042"/>
                  </a:lnTo>
                  <a:lnTo>
                    <a:pt x="6773" y="20082"/>
                  </a:lnTo>
                  <a:lnTo>
                    <a:pt x="6757" y="20121"/>
                  </a:lnTo>
                  <a:lnTo>
                    <a:pt x="6742" y="20158"/>
                  </a:lnTo>
                  <a:lnTo>
                    <a:pt x="6727" y="20195"/>
                  </a:lnTo>
                  <a:lnTo>
                    <a:pt x="6711" y="20231"/>
                  </a:lnTo>
                  <a:lnTo>
                    <a:pt x="6696" y="20265"/>
                  </a:lnTo>
                  <a:lnTo>
                    <a:pt x="6680" y="20301"/>
                  </a:lnTo>
                  <a:lnTo>
                    <a:pt x="6665" y="20334"/>
                  </a:lnTo>
                  <a:lnTo>
                    <a:pt x="6649" y="20366"/>
                  </a:lnTo>
                  <a:lnTo>
                    <a:pt x="6634" y="20398"/>
                  </a:lnTo>
                  <a:lnTo>
                    <a:pt x="6619" y="20427"/>
                  </a:lnTo>
                  <a:lnTo>
                    <a:pt x="6602" y="20458"/>
                  </a:lnTo>
                  <a:lnTo>
                    <a:pt x="6587" y="20486"/>
                  </a:lnTo>
                  <a:lnTo>
                    <a:pt x="6571" y="20514"/>
                  </a:lnTo>
                  <a:lnTo>
                    <a:pt x="6555" y="20540"/>
                  </a:lnTo>
                  <a:lnTo>
                    <a:pt x="6540" y="20564"/>
                  </a:lnTo>
                  <a:lnTo>
                    <a:pt x="6523" y="20592"/>
                  </a:lnTo>
                  <a:lnTo>
                    <a:pt x="6507" y="20615"/>
                  </a:lnTo>
                  <a:lnTo>
                    <a:pt x="6490" y="20638"/>
                  </a:lnTo>
                  <a:lnTo>
                    <a:pt x="6474" y="20660"/>
                  </a:lnTo>
                  <a:lnTo>
                    <a:pt x="6457" y="20681"/>
                  </a:lnTo>
                  <a:lnTo>
                    <a:pt x="6442" y="20699"/>
                  </a:lnTo>
                  <a:lnTo>
                    <a:pt x="6424" y="20721"/>
                  </a:lnTo>
                  <a:lnTo>
                    <a:pt x="6406" y="20739"/>
                  </a:lnTo>
                  <a:lnTo>
                    <a:pt x="6389" y="20757"/>
                  </a:lnTo>
                  <a:lnTo>
                    <a:pt x="6371" y="20773"/>
                  </a:lnTo>
                  <a:lnTo>
                    <a:pt x="6353" y="20788"/>
                  </a:lnTo>
                  <a:lnTo>
                    <a:pt x="6335" y="20803"/>
                  </a:lnTo>
                  <a:lnTo>
                    <a:pt x="6317" y="20816"/>
                  </a:lnTo>
                  <a:lnTo>
                    <a:pt x="6298" y="20829"/>
                  </a:lnTo>
                  <a:lnTo>
                    <a:pt x="6279" y="20840"/>
                  </a:lnTo>
                  <a:lnTo>
                    <a:pt x="6254" y="20853"/>
                  </a:lnTo>
                  <a:lnTo>
                    <a:pt x="6239" y="20859"/>
                  </a:lnTo>
                  <a:lnTo>
                    <a:pt x="6219" y="20867"/>
                  </a:lnTo>
                  <a:lnTo>
                    <a:pt x="6198" y="20873"/>
                  </a:lnTo>
                  <a:lnTo>
                    <a:pt x="6171" y="20880"/>
                  </a:lnTo>
                  <a:lnTo>
                    <a:pt x="6156" y="20882"/>
                  </a:lnTo>
                  <a:lnTo>
                    <a:pt x="6135" y="20884"/>
                  </a:lnTo>
                  <a:lnTo>
                    <a:pt x="6107" y="20885"/>
                  </a:lnTo>
                  <a:lnTo>
                    <a:pt x="6092" y="20884"/>
                  </a:lnTo>
                  <a:lnTo>
                    <a:pt x="6070" y="20883"/>
                  </a:lnTo>
                  <a:lnTo>
                    <a:pt x="6043" y="20878"/>
                  </a:lnTo>
                  <a:lnTo>
                    <a:pt x="6028" y="20874"/>
                  </a:lnTo>
                  <a:lnTo>
                    <a:pt x="6002" y="20867"/>
                  </a:lnTo>
                  <a:lnTo>
                    <a:pt x="5982" y="20858"/>
                  </a:lnTo>
                  <a:lnTo>
                    <a:pt x="5967" y="20851"/>
                  </a:lnTo>
                  <a:lnTo>
                    <a:pt x="5943" y="20840"/>
                  </a:lnTo>
                  <a:lnTo>
                    <a:pt x="5924" y="20828"/>
                  </a:lnTo>
                  <a:lnTo>
                    <a:pt x="5909" y="20818"/>
                  </a:lnTo>
                  <a:lnTo>
                    <a:pt x="5887" y="20803"/>
                  </a:lnTo>
                  <a:lnTo>
                    <a:pt x="5870" y="20789"/>
                  </a:lnTo>
                  <a:lnTo>
                    <a:pt x="5852" y="20774"/>
                  </a:lnTo>
                  <a:lnTo>
                    <a:pt x="5837" y="20760"/>
                  </a:lnTo>
                  <a:lnTo>
                    <a:pt x="5817" y="20741"/>
                  </a:lnTo>
                  <a:lnTo>
                    <a:pt x="5800" y="20723"/>
                  </a:lnTo>
                  <a:lnTo>
                    <a:pt x="5784" y="20704"/>
                  </a:lnTo>
                  <a:lnTo>
                    <a:pt x="5767" y="20684"/>
                  </a:lnTo>
                  <a:lnTo>
                    <a:pt x="5751" y="20663"/>
                  </a:lnTo>
                  <a:lnTo>
                    <a:pt x="5734" y="20641"/>
                  </a:lnTo>
                  <a:lnTo>
                    <a:pt x="5718" y="20619"/>
                  </a:lnTo>
                  <a:lnTo>
                    <a:pt x="5702" y="20595"/>
                  </a:lnTo>
                  <a:lnTo>
                    <a:pt x="5686" y="20570"/>
                  </a:lnTo>
                  <a:lnTo>
                    <a:pt x="5670" y="20545"/>
                  </a:lnTo>
                  <a:lnTo>
                    <a:pt x="5654" y="20518"/>
                  </a:lnTo>
                  <a:lnTo>
                    <a:pt x="5639" y="20491"/>
                  </a:lnTo>
                  <a:lnTo>
                    <a:pt x="5623" y="20463"/>
                  </a:lnTo>
                  <a:lnTo>
                    <a:pt x="5607" y="20434"/>
                  </a:lnTo>
                  <a:lnTo>
                    <a:pt x="5592" y="20403"/>
                  </a:lnTo>
                  <a:lnTo>
                    <a:pt x="5577" y="20373"/>
                  </a:lnTo>
                  <a:lnTo>
                    <a:pt x="5561" y="20341"/>
                  </a:lnTo>
                  <a:lnTo>
                    <a:pt x="5545" y="20308"/>
                  </a:lnTo>
                  <a:lnTo>
                    <a:pt x="5530" y="20274"/>
                  </a:lnTo>
                  <a:lnTo>
                    <a:pt x="5514" y="20239"/>
                  </a:lnTo>
                  <a:lnTo>
                    <a:pt x="5499" y="20203"/>
                  </a:lnTo>
                  <a:lnTo>
                    <a:pt x="5484" y="20167"/>
                  </a:lnTo>
                  <a:lnTo>
                    <a:pt x="5468" y="20129"/>
                  </a:lnTo>
                  <a:lnTo>
                    <a:pt x="5453" y="20091"/>
                  </a:lnTo>
                  <a:lnTo>
                    <a:pt x="5438" y="20051"/>
                  </a:lnTo>
                  <a:lnTo>
                    <a:pt x="5422" y="20010"/>
                  </a:lnTo>
                  <a:lnTo>
                    <a:pt x="5407" y="19969"/>
                  </a:lnTo>
                  <a:lnTo>
                    <a:pt x="5392" y="19927"/>
                  </a:lnTo>
                  <a:lnTo>
                    <a:pt x="5377" y="19884"/>
                  </a:lnTo>
                  <a:lnTo>
                    <a:pt x="5361" y="19840"/>
                  </a:lnTo>
                  <a:lnTo>
                    <a:pt x="5346" y="19795"/>
                  </a:lnTo>
                  <a:lnTo>
                    <a:pt x="5332" y="19751"/>
                  </a:lnTo>
                  <a:lnTo>
                    <a:pt x="5315" y="19702"/>
                  </a:lnTo>
                  <a:lnTo>
                    <a:pt x="5300" y="19654"/>
                  </a:lnTo>
                  <a:lnTo>
                    <a:pt x="5285" y="19606"/>
                  </a:lnTo>
                  <a:lnTo>
                    <a:pt x="5270" y="19556"/>
                  </a:lnTo>
                  <a:lnTo>
                    <a:pt x="5255" y="19506"/>
                  </a:lnTo>
                  <a:lnTo>
                    <a:pt x="5239" y="19455"/>
                  </a:lnTo>
                  <a:lnTo>
                    <a:pt x="5224" y="19403"/>
                  </a:lnTo>
                  <a:lnTo>
                    <a:pt x="5209" y="19350"/>
                  </a:lnTo>
                  <a:lnTo>
                    <a:pt x="5194" y="19296"/>
                  </a:lnTo>
                  <a:lnTo>
                    <a:pt x="5179" y="19241"/>
                  </a:lnTo>
                  <a:lnTo>
                    <a:pt x="5164" y="19185"/>
                  </a:lnTo>
                  <a:lnTo>
                    <a:pt x="5149" y="19129"/>
                  </a:lnTo>
                  <a:lnTo>
                    <a:pt x="5134" y="19072"/>
                  </a:lnTo>
                  <a:lnTo>
                    <a:pt x="5118" y="19013"/>
                  </a:lnTo>
                  <a:lnTo>
                    <a:pt x="5103" y="18954"/>
                  </a:lnTo>
                  <a:lnTo>
                    <a:pt x="5088" y="18894"/>
                  </a:lnTo>
                  <a:lnTo>
                    <a:pt x="5073" y="18833"/>
                  </a:lnTo>
                  <a:lnTo>
                    <a:pt x="5058" y="18772"/>
                  </a:lnTo>
                  <a:lnTo>
                    <a:pt x="5043" y="18710"/>
                  </a:lnTo>
                  <a:lnTo>
                    <a:pt x="5028" y="18646"/>
                  </a:lnTo>
                  <a:lnTo>
                    <a:pt x="5013" y="18582"/>
                  </a:lnTo>
                  <a:lnTo>
                    <a:pt x="4998" y="18517"/>
                  </a:lnTo>
                  <a:lnTo>
                    <a:pt x="4983" y="18452"/>
                  </a:lnTo>
                  <a:lnTo>
                    <a:pt x="4968" y="18385"/>
                  </a:lnTo>
                  <a:lnTo>
                    <a:pt x="4953" y="18318"/>
                  </a:lnTo>
                  <a:lnTo>
                    <a:pt x="4938" y="18250"/>
                  </a:lnTo>
                  <a:lnTo>
                    <a:pt x="4923" y="18182"/>
                  </a:lnTo>
                  <a:lnTo>
                    <a:pt x="4908" y="18112"/>
                  </a:lnTo>
                  <a:lnTo>
                    <a:pt x="4893" y="18042"/>
                  </a:lnTo>
                  <a:lnTo>
                    <a:pt x="4877" y="17971"/>
                  </a:lnTo>
                  <a:lnTo>
                    <a:pt x="4862" y="17899"/>
                  </a:lnTo>
                  <a:lnTo>
                    <a:pt x="4847" y="17827"/>
                  </a:lnTo>
                  <a:lnTo>
                    <a:pt x="4832" y="17754"/>
                  </a:lnTo>
                  <a:lnTo>
                    <a:pt x="4817" y="17679"/>
                  </a:lnTo>
                  <a:lnTo>
                    <a:pt x="4802" y="17604"/>
                  </a:lnTo>
                  <a:lnTo>
                    <a:pt x="4787" y="17529"/>
                  </a:lnTo>
                  <a:lnTo>
                    <a:pt x="4772" y="17453"/>
                  </a:lnTo>
                  <a:lnTo>
                    <a:pt x="4757" y="17377"/>
                  </a:lnTo>
                  <a:lnTo>
                    <a:pt x="4742" y="17299"/>
                  </a:lnTo>
                  <a:lnTo>
                    <a:pt x="4727" y="17221"/>
                  </a:lnTo>
                  <a:lnTo>
                    <a:pt x="4712" y="17142"/>
                  </a:lnTo>
                  <a:lnTo>
                    <a:pt x="4697" y="17062"/>
                  </a:lnTo>
                  <a:lnTo>
                    <a:pt x="4682" y="16982"/>
                  </a:lnTo>
                  <a:lnTo>
                    <a:pt x="4667" y="16902"/>
                  </a:lnTo>
                  <a:lnTo>
                    <a:pt x="4652" y="16821"/>
                  </a:lnTo>
                  <a:lnTo>
                    <a:pt x="4636" y="16739"/>
                  </a:lnTo>
                  <a:lnTo>
                    <a:pt x="4621" y="16656"/>
                  </a:lnTo>
                  <a:lnTo>
                    <a:pt x="4606" y="16572"/>
                  </a:lnTo>
                  <a:lnTo>
                    <a:pt x="4591" y="16488"/>
                  </a:lnTo>
                  <a:lnTo>
                    <a:pt x="4576" y="16404"/>
                  </a:lnTo>
                  <a:lnTo>
                    <a:pt x="4561" y="16319"/>
                  </a:lnTo>
                  <a:lnTo>
                    <a:pt x="4546" y="16233"/>
                  </a:lnTo>
                  <a:lnTo>
                    <a:pt x="4531" y="16147"/>
                  </a:lnTo>
                  <a:lnTo>
                    <a:pt x="4516" y="16060"/>
                  </a:lnTo>
                  <a:lnTo>
                    <a:pt x="4501" y="15973"/>
                  </a:lnTo>
                  <a:lnTo>
                    <a:pt x="4486" y="15885"/>
                  </a:lnTo>
                  <a:lnTo>
                    <a:pt x="4471" y="15796"/>
                  </a:lnTo>
                  <a:lnTo>
                    <a:pt x="4456" y="15707"/>
                  </a:lnTo>
                  <a:lnTo>
                    <a:pt x="4441" y="15617"/>
                  </a:lnTo>
                  <a:lnTo>
                    <a:pt x="4426" y="15528"/>
                  </a:lnTo>
                  <a:lnTo>
                    <a:pt x="4411" y="15437"/>
                  </a:lnTo>
                  <a:lnTo>
                    <a:pt x="4396" y="15346"/>
                  </a:lnTo>
                  <a:lnTo>
                    <a:pt x="4381" y="15255"/>
                  </a:lnTo>
                  <a:lnTo>
                    <a:pt x="4366" y="15163"/>
                  </a:lnTo>
                  <a:lnTo>
                    <a:pt x="4351" y="15070"/>
                  </a:lnTo>
                  <a:lnTo>
                    <a:pt x="4336" y="14978"/>
                  </a:lnTo>
                  <a:lnTo>
                    <a:pt x="4321" y="14884"/>
                  </a:lnTo>
                  <a:lnTo>
                    <a:pt x="4306" y="14790"/>
                  </a:lnTo>
                  <a:lnTo>
                    <a:pt x="4291" y="14696"/>
                  </a:lnTo>
                  <a:lnTo>
                    <a:pt x="4276" y="14601"/>
                  </a:lnTo>
                  <a:lnTo>
                    <a:pt x="4261" y="14506"/>
                  </a:lnTo>
                  <a:lnTo>
                    <a:pt x="4246" y="14410"/>
                  </a:lnTo>
                  <a:lnTo>
                    <a:pt x="4231" y="14314"/>
                  </a:lnTo>
                  <a:lnTo>
                    <a:pt x="4216" y="14218"/>
                  </a:lnTo>
                  <a:lnTo>
                    <a:pt x="4201" y="14122"/>
                  </a:lnTo>
                  <a:lnTo>
                    <a:pt x="4186" y="14025"/>
                  </a:lnTo>
                  <a:lnTo>
                    <a:pt x="4171" y="13927"/>
                  </a:lnTo>
                  <a:lnTo>
                    <a:pt x="4156" y="13830"/>
                  </a:lnTo>
                  <a:lnTo>
                    <a:pt x="4141" y="13732"/>
                  </a:lnTo>
                  <a:lnTo>
                    <a:pt x="4126" y="13634"/>
                  </a:lnTo>
                  <a:lnTo>
                    <a:pt x="4111" y="13535"/>
                  </a:lnTo>
                  <a:lnTo>
                    <a:pt x="4096" y="13436"/>
                  </a:lnTo>
                  <a:lnTo>
                    <a:pt x="4081" y="13337"/>
                  </a:lnTo>
                  <a:lnTo>
                    <a:pt x="4066" y="13237"/>
                  </a:lnTo>
                  <a:lnTo>
                    <a:pt x="4051" y="13137"/>
                  </a:lnTo>
                  <a:lnTo>
                    <a:pt x="4036" y="13037"/>
                  </a:lnTo>
                  <a:lnTo>
                    <a:pt x="4021" y="12937"/>
                  </a:lnTo>
                  <a:lnTo>
                    <a:pt x="4006" y="12836"/>
                  </a:lnTo>
                  <a:lnTo>
                    <a:pt x="3991" y="12736"/>
                  </a:lnTo>
                  <a:lnTo>
                    <a:pt x="3976" y="12635"/>
                  </a:lnTo>
                  <a:lnTo>
                    <a:pt x="3960" y="12533"/>
                  </a:lnTo>
                  <a:lnTo>
                    <a:pt x="3944" y="12431"/>
                  </a:lnTo>
                  <a:lnTo>
                    <a:pt x="3929" y="12329"/>
                  </a:lnTo>
                  <a:lnTo>
                    <a:pt x="3914" y="12227"/>
                  </a:lnTo>
                  <a:lnTo>
                    <a:pt x="3899" y="12125"/>
                  </a:lnTo>
                  <a:lnTo>
                    <a:pt x="3884" y="12023"/>
                  </a:lnTo>
                  <a:lnTo>
                    <a:pt x="3869" y="11921"/>
                  </a:lnTo>
                  <a:lnTo>
                    <a:pt x="3854" y="11818"/>
                  </a:lnTo>
                  <a:lnTo>
                    <a:pt x="3839" y="11716"/>
                  </a:lnTo>
                  <a:lnTo>
                    <a:pt x="3824" y="11613"/>
                  </a:lnTo>
                  <a:lnTo>
                    <a:pt x="3809" y="11510"/>
                  </a:lnTo>
                  <a:lnTo>
                    <a:pt x="3794" y="11407"/>
                  </a:lnTo>
                  <a:lnTo>
                    <a:pt x="3779" y="11304"/>
                  </a:lnTo>
                  <a:lnTo>
                    <a:pt x="3764" y="11201"/>
                  </a:lnTo>
                  <a:lnTo>
                    <a:pt x="3749" y="11098"/>
                  </a:lnTo>
                  <a:lnTo>
                    <a:pt x="3734" y="10994"/>
                  </a:lnTo>
                  <a:lnTo>
                    <a:pt x="3719" y="10891"/>
                  </a:lnTo>
                  <a:lnTo>
                    <a:pt x="3704" y="10788"/>
                  </a:lnTo>
                  <a:lnTo>
                    <a:pt x="3689" y="10684"/>
                  </a:lnTo>
                  <a:lnTo>
                    <a:pt x="3674" y="10581"/>
                  </a:lnTo>
                  <a:lnTo>
                    <a:pt x="3659" y="10477"/>
                  </a:lnTo>
                  <a:lnTo>
                    <a:pt x="3644" y="10374"/>
                  </a:lnTo>
                  <a:lnTo>
                    <a:pt x="3629" y="10270"/>
                  </a:lnTo>
                  <a:lnTo>
                    <a:pt x="3614" y="10167"/>
                  </a:lnTo>
                  <a:lnTo>
                    <a:pt x="3599" y="10063"/>
                  </a:lnTo>
                  <a:lnTo>
                    <a:pt x="3584" y="9960"/>
                  </a:lnTo>
                  <a:lnTo>
                    <a:pt x="3569" y="9857"/>
                  </a:lnTo>
                  <a:lnTo>
                    <a:pt x="3554" y="9753"/>
                  </a:lnTo>
                  <a:lnTo>
                    <a:pt x="3539" y="9650"/>
                  </a:lnTo>
                  <a:lnTo>
                    <a:pt x="3524" y="9547"/>
                  </a:lnTo>
                  <a:lnTo>
                    <a:pt x="3509" y="9444"/>
                  </a:lnTo>
                  <a:lnTo>
                    <a:pt x="3494" y="9341"/>
                  </a:lnTo>
                  <a:lnTo>
                    <a:pt x="3479" y="9238"/>
                  </a:lnTo>
                  <a:lnTo>
                    <a:pt x="3464" y="9136"/>
                  </a:lnTo>
                  <a:lnTo>
                    <a:pt x="3449" y="9033"/>
                  </a:lnTo>
                  <a:lnTo>
                    <a:pt x="3434" y="8931"/>
                  </a:lnTo>
                  <a:lnTo>
                    <a:pt x="3419" y="8829"/>
                  </a:lnTo>
                  <a:lnTo>
                    <a:pt x="3405" y="8727"/>
                  </a:lnTo>
                  <a:lnTo>
                    <a:pt x="3389" y="8625"/>
                  </a:lnTo>
                  <a:lnTo>
                    <a:pt x="3374" y="8523"/>
                  </a:lnTo>
                  <a:lnTo>
                    <a:pt x="3360" y="8422"/>
                  </a:lnTo>
                  <a:lnTo>
                    <a:pt x="3345" y="8321"/>
                  </a:lnTo>
                  <a:lnTo>
                    <a:pt x="3330" y="8220"/>
                  </a:lnTo>
                  <a:lnTo>
                    <a:pt x="3315" y="8119"/>
                  </a:lnTo>
                  <a:lnTo>
                    <a:pt x="3300" y="8019"/>
                  </a:lnTo>
                  <a:lnTo>
                    <a:pt x="3284" y="7918"/>
                  </a:lnTo>
                  <a:lnTo>
                    <a:pt x="3269" y="7818"/>
                  </a:lnTo>
                  <a:lnTo>
                    <a:pt x="3254" y="7718"/>
                  </a:lnTo>
                  <a:lnTo>
                    <a:pt x="3239" y="7618"/>
                  </a:lnTo>
                  <a:lnTo>
                    <a:pt x="3224" y="7519"/>
                  </a:lnTo>
                  <a:lnTo>
                    <a:pt x="3209" y="7420"/>
                  </a:lnTo>
                  <a:lnTo>
                    <a:pt x="3194" y="7321"/>
                  </a:lnTo>
                  <a:lnTo>
                    <a:pt x="3179" y="7222"/>
                  </a:lnTo>
                  <a:lnTo>
                    <a:pt x="3164" y="7124"/>
                  </a:lnTo>
                  <a:lnTo>
                    <a:pt x="3149" y="7027"/>
                  </a:lnTo>
                  <a:lnTo>
                    <a:pt x="3134" y="6929"/>
                  </a:lnTo>
                  <a:lnTo>
                    <a:pt x="3119" y="6832"/>
                  </a:lnTo>
                  <a:lnTo>
                    <a:pt x="3104" y="6735"/>
                  </a:lnTo>
                  <a:lnTo>
                    <a:pt x="3089" y="6639"/>
                  </a:lnTo>
                  <a:lnTo>
                    <a:pt x="3074" y="6543"/>
                  </a:lnTo>
                  <a:lnTo>
                    <a:pt x="3059" y="6447"/>
                  </a:lnTo>
                  <a:lnTo>
                    <a:pt x="3044" y="6352"/>
                  </a:lnTo>
                  <a:lnTo>
                    <a:pt x="3029" y="6258"/>
                  </a:lnTo>
                  <a:lnTo>
                    <a:pt x="3014" y="6164"/>
                  </a:lnTo>
                  <a:lnTo>
                    <a:pt x="2999" y="6070"/>
                  </a:lnTo>
                  <a:lnTo>
                    <a:pt x="2984" y="5977"/>
                  </a:lnTo>
                  <a:lnTo>
                    <a:pt x="2969" y="5884"/>
                  </a:lnTo>
                  <a:lnTo>
                    <a:pt x="2954" y="5791"/>
                  </a:lnTo>
                  <a:lnTo>
                    <a:pt x="2939" y="5699"/>
                  </a:lnTo>
                  <a:lnTo>
                    <a:pt x="2924" y="5607"/>
                  </a:lnTo>
                  <a:lnTo>
                    <a:pt x="2909" y="5516"/>
                  </a:lnTo>
                  <a:lnTo>
                    <a:pt x="2894" y="5426"/>
                  </a:lnTo>
                  <a:lnTo>
                    <a:pt x="2879" y="5335"/>
                  </a:lnTo>
                  <a:lnTo>
                    <a:pt x="2864" y="5246"/>
                  </a:lnTo>
                  <a:lnTo>
                    <a:pt x="2849" y="5157"/>
                  </a:lnTo>
                  <a:lnTo>
                    <a:pt x="2834" y="5069"/>
                  </a:lnTo>
                  <a:lnTo>
                    <a:pt x="2819" y="4981"/>
                  </a:lnTo>
                  <a:lnTo>
                    <a:pt x="2804" y="4893"/>
                  </a:lnTo>
                  <a:lnTo>
                    <a:pt x="2789" y="4807"/>
                  </a:lnTo>
                  <a:lnTo>
                    <a:pt x="2774" y="4720"/>
                  </a:lnTo>
                  <a:lnTo>
                    <a:pt x="2759" y="4634"/>
                  </a:lnTo>
                  <a:lnTo>
                    <a:pt x="2744" y="4549"/>
                  </a:lnTo>
                  <a:lnTo>
                    <a:pt x="2729" y="4465"/>
                  </a:lnTo>
                  <a:lnTo>
                    <a:pt x="2714" y="4381"/>
                  </a:lnTo>
                  <a:lnTo>
                    <a:pt x="2699" y="4298"/>
                  </a:lnTo>
                  <a:lnTo>
                    <a:pt x="2684" y="4215"/>
                  </a:lnTo>
                  <a:lnTo>
                    <a:pt x="2669" y="4133"/>
                  </a:lnTo>
                  <a:lnTo>
                    <a:pt x="2654" y="4052"/>
                  </a:lnTo>
                  <a:lnTo>
                    <a:pt x="2639" y="3971"/>
                  </a:lnTo>
                  <a:lnTo>
                    <a:pt x="2624" y="3892"/>
                  </a:lnTo>
                  <a:lnTo>
                    <a:pt x="2608" y="3811"/>
                  </a:lnTo>
                  <a:lnTo>
                    <a:pt x="2593" y="3733"/>
                  </a:lnTo>
                  <a:lnTo>
                    <a:pt x="2578" y="3655"/>
                  </a:lnTo>
                  <a:lnTo>
                    <a:pt x="2563" y="3577"/>
                  </a:lnTo>
                  <a:lnTo>
                    <a:pt x="2548" y="3500"/>
                  </a:lnTo>
                  <a:lnTo>
                    <a:pt x="2533" y="3424"/>
                  </a:lnTo>
                  <a:lnTo>
                    <a:pt x="2518" y="3349"/>
                  </a:lnTo>
                  <a:lnTo>
                    <a:pt x="2503" y="3275"/>
                  </a:lnTo>
                  <a:lnTo>
                    <a:pt x="2488" y="3201"/>
                  </a:lnTo>
                  <a:lnTo>
                    <a:pt x="2473" y="3127"/>
                  </a:lnTo>
                  <a:lnTo>
                    <a:pt x="2458" y="3055"/>
                  </a:lnTo>
                  <a:lnTo>
                    <a:pt x="2444" y="2983"/>
                  </a:lnTo>
                  <a:lnTo>
                    <a:pt x="2429" y="2912"/>
                  </a:lnTo>
                  <a:lnTo>
                    <a:pt x="2414" y="2842"/>
                  </a:lnTo>
                  <a:lnTo>
                    <a:pt x="2399" y="2773"/>
                  </a:lnTo>
                  <a:lnTo>
                    <a:pt x="2384" y="2704"/>
                  </a:lnTo>
                  <a:lnTo>
                    <a:pt x="2369" y="2636"/>
                  </a:lnTo>
                  <a:lnTo>
                    <a:pt x="2354" y="2569"/>
                  </a:lnTo>
                  <a:lnTo>
                    <a:pt x="2339" y="2503"/>
                  </a:lnTo>
                  <a:lnTo>
                    <a:pt x="2324" y="2437"/>
                  </a:lnTo>
                  <a:lnTo>
                    <a:pt x="2309" y="2372"/>
                  </a:lnTo>
                  <a:lnTo>
                    <a:pt x="2294" y="2309"/>
                  </a:lnTo>
                  <a:lnTo>
                    <a:pt x="2279" y="2246"/>
                  </a:lnTo>
                  <a:lnTo>
                    <a:pt x="2264" y="2184"/>
                  </a:lnTo>
                  <a:lnTo>
                    <a:pt x="2249" y="2122"/>
                  </a:lnTo>
                  <a:lnTo>
                    <a:pt x="2234" y="2062"/>
                  </a:lnTo>
                  <a:lnTo>
                    <a:pt x="2219" y="2002"/>
                  </a:lnTo>
                  <a:lnTo>
                    <a:pt x="2205" y="1944"/>
                  </a:lnTo>
                  <a:lnTo>
                    <a:pt x="2190" y="1886"/>
                  </a:lnTo>
                  <a:lnTo>
                    <a:pt x="2175" y="1829"/>
                  </a:lnTo>
                  <a:lnTo>
                    <a:pt x="2160" y="1772"/>
                  </a:lnTo>
                  <a:lnTo>
                    <a:pt x="2145" y="1717"/>
                  </a:lnTo>
                  <a:lnTo>
                    <a:pt x="2130" y="1663"/>
                  </a:lnTo>
                  <a:lnTo>
                    <a:pt x="2115" y="1610"/>
                  </a:lnTo>
                  <a:lnTo>
                    <a:pt x="2100" y="1557"/>
                  </a:lnTo>
                  <a:lnTo>
                    <a:pt x="2085" y="1505"/>
                  </a:lnTo>
                  <a:lnTo>
                    <a:pt x="2071" y="1454"/>
                  </a:lnTo>
                  <a:lnTo>
                    <a:pt x="2056" y="1405"/>
                  </a:lnTo>
                  <a:lnTo>
                    <a:pt x="2041" y="1356"/>
                  </a:lnTo>
                  <a:lnTo>
                    <a:pt x="2026" y="1308"/>
                  </a:lnTo>
                  <a:lnTo>
                    <a:pt x="2011" y="1261"/>
                  </a:lnTo>
                  <a:lnTo>
                    <a:pt x="1996" y="1214"/>
                  </a:lnTo>
                  <a:lnTo>
                    <a:pt x="1981" y="1169"/>
                  </a:lnTo>
                  <a:lnTo>
                    <a:pt x="1967" y="1125"/>
                  </a:lnTo>
                  <a:lnTo>
                    <a:pt x="1952" y="1084"/>
                  </a:lnTo>
                  <a:lnTo>
                    <a:pt x="1936" y="1040"/>
                  </a:lnTo>
                  <a:lnTo>
                    <a:pt x="1921" y="998"/>
                  </a:lnTo>
                  <a:lnTo>
                    <a:pt x="1907" y="958"/>
                  </a:lnTo>
                  <a:lnTo>
                    <a:pt x="1892" y="918"/>
                  </a:lnTo>
                  <a:lnTo>
                    <a:pt x="1877" y="880"/>
                  </a:lnTo>
                  <a:lnTo>
                    <a:pt x="1863" y="843"/>
                  </a:lnTo>
                  <a:lnTo>
                    <a:pt x="1848" y="806"/>
                  </a:lnTo>
                  <a:lnTo>
                    <a:pt x="1833" y="771"/>
                  </a:lnTo>
                  <a:lnTo>
                    <a:pt x="1818" y="736"/>
                  </a:lnTo>
                  <a:lnTo>
                    <a:pt x="1804" y="703"/>
                  </a:lnTo>
                  <a:lnTo>
                    <a:pt x="1790" y="671"/>
                  </a:lnTo>
                  <a:lnTo>
                    <a:pt x="1775" y="639"/>
                  </a:lnTo>
                  <a:lnTo>
                    <a:pt x="1761" y="609"/>
                  </a:lnTo>
                  <a:lnTo>
                    <a:pt x="1746" y="581"/>
                  </a:lnTo>
                  <a:lnTo>
                    <a:pt x="1731" y="552"/>
                  </a:lnTo>
                  <a:lnTo>
                    <a:pt x="1718" y="525"/>
                  </a:lnTo>
                  <a:lnTo>
                    <a:pt x="1703" y="498"/>
                  </a:lnTo>
                  <a:lnTo>
                    <a:pt x="1689" y="474"/>
                  </a:lnTo>
                  <a:lnTo>
                    <a:pt x="1675" y="450"/>
                  </a:lnTo>
                  <a:lnTo>
                    <a:pt x="1660" y="426"/>
                  </a:lnTo>
                  <a:lnTo>
                    <a:pt x="1647" y="406"/>
                  </a:lnTo>
                  <a:lnTo>
                    <a:pt x="1633" y="385"/>
                  </a:lnTo>
                  <a:lnTo>
                    <a:pt x="1618" y="364"/>
                  </a:lnTo>
                  <a:lnTo>
                    <a:pt x="1606" y="347"/>
                  </a:lnTo>
                  <a:lnTo>
                    <a:pt x="1593" y="330"/>
                  </a:lnTo>
                  <a:lnTo>
                    <a:pt x="1578" y="312"/>
                  </a:lnTo>
                  <a:lnTo>
                    <a:pt x="1566" y="298"/>
                  </a:lnTo>
                  <a:lnTo>
                    <a:pt x="1554" y="284"/>
                  </a:lnTo>
                  <a:lnTo>
                    <a:pt x="1541" y="272"/>
                  </a:lnTo>
                  <a:lnTo>
                    <a:pt x="1526" y="258"/>
                  </a:lnTo>
                  <a:lnTo>
                    <a:pt x="1516" y="248"/>
                  </a:lnTo>
                  <a:lnTo>
                    <a:pt x="1505" y="239"/>
                  </a:lnTo>
                  <a:lnTo>
                    <a:pt x="1493" y="230"/>
                  </a:lnTo>
                  <a:lnTo>
                    <a:pt x="1482" y="223"/>
                  </a:lnTo>
                  <a:lnTo>
                    <a:pt x="1471" y="216"/>
                  </a:lnTo>
                  <a:lnTo>
                    <a:pt x="1461" y="210"/>
                  </a:lnTo>
                  <a:lnTo>
                    <a:pt x="1451" y="206"/>
                  </a:lnTo>
                  <a:lnTo>
                    <a:pt x="1441" y="202"/>
                  </a:lnTo>
                  <a:lnTo>
                    <a:pt x="1432" y="198"/>
                  </a:lnTo>
                  <a:lnTo>
                    <a:pt x="1423" y="196"/>
                  </a:lnTo>
                  <a:lnTo>
                    <a:pt x="1414" y="194"/>
                  </a:lnTo>
                  <a:lnTo>
                    <a:pt x="1411" y="192"/>
                  </a:lnTo>
                  <a:lnTo>
                    <a:pt x="1396" y="192"/>
                  </a:lnTo>
                  <a:lnTo>
                    <a:pt x="1388" y="192"/>
                  </a:lnTo>
                  <a:lnTo>
                    <a:pt x="1378" y="193"/>
                  </a:lnTo>
                  <a:lnTo>
                    <a:pt x="1375" y="192"/>
                  </a:lnTo>
                  <a:lnTo>
                    <a:pt x="1360" y="196"/>
                  </a:lnTo>
                  <a:lnTo>
                    <a:pt x="1351" y="199"/>
                  </a:lnTo>
                  <a:lnTo>
                    <a:pt x="1346" y="199"/>
                  </a:lnTo>
                  <a:lnTo>
                    <a:pt x="1331" y="206"/>
                  </a:lnTo>
                  <a:lnTo>
                    <a:pt x="1325" y="209"/>
                  </a:lnTo>
                  <a:lnTo>
                    <a:pt x="1310" y="218"/>
                  </a:lnTo>
                  <a:lnTo>
                    <a:pt x="1302" y="222"/>
                  </a:lnTo>
                  <a:lnTo>
                    <a:pt x="1287" y="233"/>
                  </a:lnTo>
                  <a:lnTo>
                    <a:pt x="1278" y="239"/>
                  </a:lnTo>
                  <a:lnTo>
                    <a:pt x="1266" y="250"/>
                  </a:lnTo>
                  <a:lnTo>
                    <a:pt x="1251" y="264"/>
                  </a:lnTo>
                  <a:lnTo>
                    <a:pt x="1241" y="273"/>
                  </a:lnTo>
                  <a:lnTo>
                    <a:pt x="1227" y="287"/>
                  </a:lnTo>
                  <a:lnTo>
                    <a:pt x="1212" y="304"/>
                  </a:lnTo>
                  <a:lnTo>
                    <a:pt x="1201" y="317"/>
                  </a:lnTo>
                  <a:lnTo>
                    <a:pt x="1187" y="334"/>
                  </a:lnTo>
                  <a:lnTo>
                    <a:pt x="1174" y="352"/>
                  </a:lnTo>
                  <a:lnTo>
                    <a:pt x="1159" y="373"/>
                  </a:lnTo>
                  <a:lnTo>
                    <a:pt x="1146" y="391"/>
                  </a:lnTo>
                  <a:lnTo>
                    <a:pt x="1132" y="412"/>
                  </a:lnTo>
                  <a:lnTo>
                    <a:pt x="1118" y="435"/>
                  </a:lnTo>
                  <a:lnTo>
                    <a:pt x="1104" y="458"/>
                  </a:lnTo>
                  <a:lnTo>
                    <a:pt x="1089" y="483"/>
                  </a:lnTo>
                  <a:lnTo>
                    <a:pt x="1074" y="510"/>
                  </a:lnTo>
                  <a:lnTo>
                    <a:pt x="1061" y="535"/>
                  </a:lnTo>
                  <a:lnTo>
                    <a:pt x="1046" y="562"/>
                  </a:lnTo>
                  <a:lnTo>
                    <a:pt x="1032" y="591"/>
                  </a:lnTo>
                  <a:lnTo>
                    <a:pt x="1017" y="621"/>
                  </a:lnTo>
                  <a:lnTo>
                    <a:pt x="1002" y="653"/>
                  </a:lnTo>
                  <a:lnTo>
                    <a:pt x="988" y="683"/>
                  </a:lnTo>
                  <a:lnTo>
                    <a:pt x="974" y="716"/>
                  </a:lnTo>
                  <a:lnTo>
                    <a:pt x="959" y="751"/>
                  </a:lnTo>
                  <a:lnTo>
                    <a:pt x="944" y="785"/>
                  </a:lnTo>
                  <a:lnTo>
                    <a:pt x="930" y="821"/>
                  </a:lnTo>
                  <a:lnTo>
                    <a:pt x="915" y="859"/>
                  </a:lnTo>
                  <a:lnTo>
                    <a:pt x="900" y="895"/>
                  </a:lnTo>
                  <a:lnTo>
                    <a:pt x="885" y="935"/>
                  </a:lnTo>
                  <a:lnTo>
                    <a:pt x="871" y="974"/>
                  </a:lnTo>
                  <a:lnTo>
                    <a:pt x="856" y="1016"/>
                  </a:lnTo>
                  <a:lnTo>
                    <a:pt x="841" y="1056"/>
                  </a:lnTo>
                  <a:lnTo>
                    <a:pt x="826" y="1100"/>
                  </a:lnTo>
                  <a:lnTo>
                    <a:pt x="812" y="1144"/>
                  </a:lnTo>
                  <a:lnTo>
                    <a:pt x="797" y="1188"/>
                  </a:lnTo>
                  <a:lnTo>
                    <a:pt x="781" y="1235"/>
                  </a:lnTo>
                  <a:lnTo>
                    <a:pt x="766" y="1280"/>
                  </a:lnTo>
                  <a:lnTo>
                    <a:pt x="751" y="1328"/>
                  </a:lnTo>
                  <a:lnTo>
                    <a:pt x="736" y="1376"/>
                  </a:lnTo>
                  <a:lnTo>
                    <a:pt x="722" y="1426"/>
                  </a:lnTo>
                  <a:lnTo>
                    <a:pt x="707" y="1477"/>
                  </a:lnTo>
                  <a:lnTo>
                    <a:pt x="692" y="1527"/>
                  </a:lnTo>
                  <a:lnTo>
                    <a:pt x="677" y="1580"/>
                  </a:lnTo>
                  <a:lnTo>
                    <a:pt x="662" y="1632"/>
                  </a:lnTo>
                  <a:lnTo>
                    <a:pt x="647" y="1686"/>
                  </a:lnTo>
                  <a:lnTo>
                    <a:pt x="632" y="1740"/>
                  </a:lnTo>
                  <a:lnTo>
                    <a:pt x="617" y="1797"/>
                  </a:lnTo>
                  <a:lnTo>
                    <a:pt x="602" y="1853"/>
                  </a:lnTo>
                  <a:lnTo>
                    <a:pt x="588" y="1910"/>
                  </a:lnTo>
                  <a:lnTo>
                    <a:pt x="573" y="1969"/>
                  </a:lnTo>
                  <a:lnTo>
                    <a:pt x="558" y="2027"/>
                  </a:lnTo>
                  <a:lnTo>
                    <a:pt x="543" y="2088"/>
                  </a:lnTo>
                  <a:lnTo>
                    <a:pt x="528" y="2149"/>
                  </a:lnTo>
                  <a:lnTo>
                    <a:pt x="513" y="2211"/>
                  </a:lnTo>
                  <a:lnTo>
                    <a:pt x="498" y="2272"/>
                  </a:lnTo>
                  <a:lnTo>
                    <a:pt x="483" y="2336"/>
                  </a:lnTo>
                  <a:lnTo>
                    <a:pt x="468" y="2400"/>
                  </a:lnTo>
                  <a:lnTo>
                    <a:pt x="453" y="2466"/>
                  </a:lnTo>
                  <a:lnTo>
                    <a:pt x="438" y="2531"/>
                  </a:lnTo>
                  <a:lnTo>
                    <a:pt x="423" y="2598"/>
                  </a:lnTo>
                  <a:lnTo>
                    <a:pt x="408" y="2665"/>
                  </a:lnTo>
                  <a:lnTo>
                    <a:pt x="393" y="2734"/>
                  </a:lnTo>
                  <a:lnTo>
                    <a:pt x="378" y="2803"/>
                  </a:lnTo>
                  <a:lnTo>
                    <a:pt x="363" y="2873"/>
                  </a:lnTo>
                  <a:lnTo>
                    <a:pt x="348" y="2942"/>
                  </a:lnTo>
                  <a:lnTo>
                    <a:pt x="333" y="3014"/>
                  </a:lnTo>
                  <a:lnTo>
                    <a:pt x="319" y="3086"/>
                  </a:lnTo>
                  <a:lnTo>
                    <a:pt x="304" y="3159"/>
                  </a:lnTo>
                  <a:lnTo>
                    <a:pt x="289" y="3233"/>
                  </a:lnTo>
                  <a:lnTo>
                    <a:pt x="274" y="3306"/>
                  </a:lnTo>
                  <a:lnTo>
                    <a:pt x="259" y="3381"/>
                  </a:lnTo>
                  <a:lnTo>
                    <a:pt x="244" y="3457"/>
                  </a:lnTo>
                  <a:lnTo>
                    <a:pt x="229" y="3533"/>
                  </a:lnTo>
                  <a:lnTo>
                    <a:pt x="214" y="3611"/>
                  </a:lnTo>
                  <a:lnTo>
                    <a:pt x="199" y="3688"/>
                  </a:lnTo>
                  <a:cubicBezTo>
                    <a:pt x="189" y="3740"/>
                    <a:pt x="138" y="3774"/>
                    <a:pt x="86" y="3764"/>
                  </a:cubicBezTo>
                  <a:cubicBezTo>
                    <a:pt x="34" y="3754"/>
                    <a:pt x="0" y="3703"/>
                    <a:pt x="10" y="3651"/>
                  </a:cubicBezTo>
                  <a:close/>
                </a:path>
              </a:pathLst>
            </a:custGeom>
            <a:solidFill>
              <a:srgbClr val="5B9BD5"/>
            </a:solidFill>
            <a:ln w="25400" cap="flat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" name="Freeform 14"/>
            <p:cNvSpPr>
              <a:spLocks/>
            </p:cNvSpPr>
            <p:nvPr/>
          </p:nvSpPr>
          <p:spPr bwMode="auto">
            <a:xfrm>
              <a:off x="11443836" y="2755896"/>
              <a:ext cx="248607" cy="148881"/>
            </a:xfrm>
            <a:custGeom>
              <a:avLst/>
              <a:gdLst>
                <a:gd name="T0" fmla="*/ 130 w 4026"/>
                <a:gd name="T1" fmla="*/ 326 h 10442"/>
                <a:gd name="T2" fmla="*/ 265 w 4026"/>
                <a:gd name="T3" fmla="*/ 92 h 10442"/>
                <a:gd name="T4" fmla="*/ 427 w 4026"/>
                <a:gd name="T5" fmla="*/ 0 h 10442"/>
                <a:gd name="T6" fmla="*/ 593 w 4026"/>
                <a:gd name="T7" fmla="*/ 90 h 10442"/>
                <a:gd name="T8" fmla="*/ 729 w 4026"/>
                <a:gd name="T9" fmla="*/ 324 h 10442"/>
                <a:gd name="T10" fmla="*/ 859 w 4026"/>
                <a:gd name="T11" fmla="*/ 691 h 10442"/>
                <a:gd name="T12" fmla="*/ 987 w 4026"/>
                <a:gd name="T13" fmla="*/ 1187 h 10442"/>
                <a:gd name="T14" fmla="*/ 1115 w 4026"/>
                <a:gd name="T15" fmla="*/ 1796 h 10442"/>
                <a:gd name="T16" fmla="*/ 1243 w 4026"/>
                <a:gd name="T17" fmla="*/ 2504 h 10442"/>
                <a:gd name="T18" fmla="*/ 1371 w 4026"/>
                <a:gd name="T19" fmla="*/ 3289 h 10442"/>
                <a:gd name="T20" fmla="*/ 1499 w 4026"/>
                <a:gd name="T21" fmla="*/ 4130 h 10442"/>
                <a:gd name="T22" fmla="*/ 1626 w 4026"/>
                <a:gd name="T23" fmla="*/ 5002 h 10442"/>
                <a:gd name="T24" fmla="*/ 1754 w 4026"/>
                <a:gd name="T25" fmla="*/ 5879 h 10442"/>
                <a:gd name="T26" fmla="*/ 1882 w 4026"/>
                <a:gd name="T27" fmla="*/ 6737 h 10442"/>
                <a:gd name="T28" fmla="*/ 2009 w 4026"/>
                <a:gd name="T29" fmla="*/ 7551 h 10442"/>
                <a:gd name="T30" fmla="*/ 2137 w 4026"/>
                <a:gd name="T31" fmla="*/ 8298 h 10442"/>
                <a:gd name="T32" fmla="*/ 2264 w 4026"/>
                <a:gd name="T33" fmla="*/ 8954 h 10442"/>
                <a:gd name="T34" fmla="*/ 2391 w 4026"/>
                <a:gd name="T35" fmla="*/ 9502 h 10442"/>
                <a:gd name="T36" fmla="*/ 2518 w 4026"/>
                <a:gd name="T37" fmla="*/ 9925 h 10442"/>
                <a:gd name="T38" fmla="*/ 2642 w 4026"/>
                <a:gd name="T39" fmla="*/ 10207 h 10442"/>
                <a:gd name="T40" fmla="*/ 2753 w 4026"/>
                <a:gd name="T41" fmla="*/ 10336 h 10442"/>
                <a:gd name="T42" fmla="*/ 2833 w 4026"/>
                <a:gd name="T43" fmla="*/ 10332 h 10442"/>
                <a:gd name="T44" fmla="*/ 2942 w 4026"/>
                <a:gd name="T45" fmla="*/ 10199 h 10442"/>
                <a:gd name="T46" fmla="*/ 3066 w 4026"/>
                <a:gd name="T47" fmla="*/ 9912 h 10442"/>
                <a:gd name="T48" fmla="*/ 3192 w 4026"/>
                <a:gd name="T49" fmla="*/ 9484 h 10442"/>
                <a:gd name="T50" fmla="*/ 3319 w 4026"/>
                <a:gd name="T51" fmla="*/ 8932 h 10442"/>
                <a:gd name="T52" fmla="*/ 3447 w 4026"/>
                <a:gd name="T53" fmla="*/ 8272 h 10442"/>
                <a:gd name="T54" fmla="*/ 3575 w 4026"/>
                <a:gd name="T55" fmla="*/ 7523 h 10442"/>
                <a:gd name="T56" fmla="*/ 3702 w 4026"/>
                <a:gd name="T57" fmla="*/ 6707 h 10442"/>
                <a:gd name="T58" fmla="*/ 3830 w 4026"/>
                <a:gd name="T59" fmla="*/ 5848 h 10442"/>
                <a:gd name="T60" fmla="*/ 4007 w 4026"/>
                <a:gd name="T61" fmla="*/ 5294 h 10442"/>
                <a:gd name="T62" fmla="*/ 3880 w 4026"/>
                <a:gd name="T63" fmla="*/ 6168 h 10442"/>
                <a:gd name="T64" fmla="*/ 3752 w 4026"/>
                <a:gd name="T65" fmla="*/ 7016 h 10442"/>
                <a:gd name="T66" fmla="*/ 3624 w 4026"/>
                <a:gd name="T67" fmla="*/ 7812 h 10442"/>
                <a:gd name="T68" fmla="*/ 3496 w 4026"/>
                <a:gd name="T69" fmla="*/ 8534 h 10442"/>
                <a:gd name="T70" fmla="*/ 3368 w 4026"/>
                <a:gd name="T71" fmla="*/ 9161 h 10442"/>
                <a:gd name="T72" fmla="*/ 3240 w 4026"/>
                <a:gd name="T73" fmla="*/ 9677 h 10442"/>
                <a:gd name="T74" fmla="*/ 3110 w 4026"/>
                <a:gd name="T75" fmla="*/ 10066 h 10442"/>
                <a:gd name="T76" fmla="*/ 2976 w 4026"/>
                <a:gd name="T77" fmla="*/ 10323 h 10442"/>
                <a:gd name="T78" fmla="*/ 2817 w 4026"/>
                <a:gd name="T79" fmla="*/ 10440 h 10442"/>
                <a:gd name="T80" fmla="*/ 2649 w 4026"/>
                <a:gd name="T81" fmla="*/ 10376 h 10442"/>
                <a:gd name="T82" fmla="*/ 2512 w 4026"/>
                <a:gd name="T83" fmla="*/ 10165 h 10442"/>
                <a:gd name="T84" fmla="*/ 2382 w 4026"/>
                <a:gd name="T85" fmla="*/ 9819 h 10442"/>
                <a:gd name="T86" fmla="*/ 2253 w 4026"/>
                <a:gd name="T87" fmla="*/ 9345 h 10442"/>
                <a:gd name="T88" fmla="*/ 2125 w 4026"/>
                <a:gd name="T89" fmla="*/ 8752 h 10442"/>
                <a:gd name="T90" fmla="*/ 1997 w 4026"/>
                <a:gd name="T91" fmla="*/ 8059 h 10442"/>
                <a:gd name="T92" fmla="*/ 1870 w 4026"/>
                <a:gd name="T93" fmla="*/ 7285 h 10442"/>
                <a:gd name="T94" fmla="*/ 1742 w 4026"/>
                <a:gd name="T95" fmla="*/ 6452 h 10442"/>
                <a:gd name="T96" fmla="*/ 1614 w 4026"/>
                <a:gd name="T97" fmla="*/ 5584 h 10442"/>
                <a:gd name="T98" fmla="*/ 1486 w 4026"/>
                <a:gd name="T99" fmla="*/ 4705 h 10442"/>
                <a:gd name="T100" fmla="*/ 1358 w 4026"/>
                <a:gd name="T101" fmla="*/ 3843 h 10442"/>
                <a:gd name="T102" fmla="*/ 1231 w 4026"/>
                <a:gd name="T103" fmla="*/ 3020 h 10442"/>
                <a:gd name="T104" fmla="*/ 1104 w 4026"/>
                <a:gd name="T105" fmla="*/ 2261 h 10442"/>
                <a:gd name="T106" fmla="*/ 976 w 4026"/>
                <a:gd name="T107" fmla="*/ 1588 h 10442"/>
                <a:gd name="T108" fmla="*/ 849 w 4026"/>
                <a:gd name="T109" fmla="*/ 1021 h 10442"/>
                <a:gd name="T110" fmla="*/ 723 w 4026"/>
                <a:gd name="T111" fmla="*/ 578 h 10442"/>
                <a:gd name="T112" fmla="*/ 598 w 4026"/>
                <a:gd name="T113" fmla="*/ 271 h 10442"/>
                <a:gd name="T114" fmla="*/ 484 w 4026"/>
                <a:gd name="T115" fmla="*/ 118 h 10442"/>
                <a:gd name="T116" fmla="*/ 405 w 4026"/>
                <a:gd name="T117" fmla="*/ 100 h 10442"/>
                <a:gd name="T118" fmla="*/ 298 w 4026"/>
                <a:gd name="T119" fmla="*/ 210 h 10442"/>
                <a:gd name="T120" fmla="*/ 174 w 4026"/>
                <a:gd name="T121" fmla="*/ 474 h 10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26" h="10442">
                  <a:moveTo>
                    <a:pt x="8" y="668"/>
                  </a:moveTo>
                  <a:lnTo>
                    <a:pt x="16" y="643"/>
                  </a:lnTo>
                  <a:lnTo>
                    <a:pt x="23" y="619"/>
                  </a:lnTo>
                  <a:lnTo>
                    <a:pt x="31" y="595"/>
                  </a:lnTo>
                  <a:lnTo>
                    <a:pt x="38" y="572"/>
                  </a:lnTo>
                  <a:lnTo>
                    <a:pt x="47" y="548"/>
                  </a:lnTo>
                  <a:lnTo>
                    <a:pt x="54" y="526"/>
                  </a:lnTo>
                  <a:lnTo>
                    <a:pt x="62" y="504"/>
                  </a:lnTo>
                  <a:lnTo>
                    <a:pt x="69" y="482"/>
                  </a:lnTo>
                  <a:lnTo>
                    <a:pt x="77" y="461"/>
                  </a:lnTo>
                  <a:lnTo>
                    <a:pt x="85" y="440"/>
                  </a:lnTo>
                  <a:lnTo>
                    <a:pt x="92" y="420"/>
                  </a:lnTo>
                  <a:lnTo>
                    <a:pt x="100" y="400"/>
                  </a:lnTo>
                  <a:lnTo>
                    <a:pt x="107" y="381"/>
                  </a:lnTo>
                  <a:lnTo>
                    <a:pt x="115" y="362"/>
                  </a:lnTo>
                  <a:lnTo>
                    <a:pt x="123" y="344"/>
                  </a:lnTo>
                  <a:lnTo>
                    <a:pt x="130" y="326"/>
                  </a:lnTo>
                  <a:lnTo>
                    <a:pt x="138" y="308"/>
                  </a:lnTo>
                  <a:lnTo>
                    <a:pt x="146" y="291"/>
                  </a:lnTo>
                  <a:lnTo>
                    <a:pt x="154" y="275"/>
                  </a:lnTo>
                  <a:lnTo>
                    <a:pt x="161" y="259"/>
                  </a:lnTo>
                  <a:lnTo>
                    <a:pt x="169" y="243"/>
                  </a:lnTo>
                  <a:lnTo>
                    <a:pt x="177" y="228"/>
                  </a:lnTo>
                  <a:lnTo>
                    <a:pt x="185" y="213"/>
                  </a:lnTo>
                  <a:lnTo>
                    <a:pt x="193" y="199"/>
                  </a:lnTo>
                  <a:lnTo>
                    <a:pt x="200" y="185"/>
                  </a:lnTo>
                  <a:lnTo>
                    <a:pt x="208" y="172"/>
                  </a:lnTo>
                  <a:lnTo>
                    <a:pt x="216" y="159"/>
                  </a:lnTo>
                  <a:lnTo>
                    <a:pt x="224" y="147"/>
                  </a:lnTo>
                  <a:lnTo>
                    <a:pt x="232" y="135"/>
                  </a:lnTo>
                  <a:lnTo>
                    <a:pt x="240" y="124"/>
                  </a:lnTo>
                  <a:lnTo>
                    <a:pt x="249" y="112"/>
                  </a:lnTo>
                  <a:lnTo>
                    <a:pt x="257" y="102"/>
                  </a:lnTo>
                  <a:lnTo>
                    <a:pt x="265" y="92"/>
                  </a:lnTo>
                  <a:lnTo>
                    <a:pt x="273" y="82"/>
                  </a:lnTo>
                  <a:lnTo>
                    <a:pt x="282" y="73"/>
                  </a:lnTo>
                  <a:lnTo>
                    <a:pt x="291" y="65"/>
                  </a:lnTo>
                  <a:lnTo>
                    <a:pt x="299" y="56"/>
                  </a:lnTo>
                  <a:lnTo>
                    <a:pt x="308" y="49"/>
                  </a:lnTo>
                  <a:lnTo>
                    <a:pt x="317" y="41"/>
                  </a:lnTo>
                  <a:lnTo>
                    <a:pt x="328" y="34"/>
                  </a:lnTo>
                  <a:lnTo>
                    <a:pt x="335" y="29"/>
                  </a:lnTo>
                  <a:lnTo>
                    <a:pt x="345" y="23"/>
                  </a:lnTo>
                  <a:lnTo>
                    <a:pt x="354" y="18"/>
                  </a:lnTo>
                  <a:lnTo>
                    <a:pt x="364" y="13"/>
                  </a:lnTo>
                  <a:lnTo>
                    <a:pt x="377" y="9"/>
                  </a:lnTo>
                  <a:lnTo>
                    <a:pt x="384" y="6"/>
                  </a:lnTo>
                  <a:lnTo>
                    <a:pt x="395" y="4"/>
                  </a:lnTo>
                  <a:lnTo>
                    <a:pt x="408" y="1"/>
                  </a:lnTo>
                  <a:lnTo>
                    <a:pt x="416" y="0"/>
                  </a:lnTo>
                  <a:lnTo>
                    <a:pt x="427" y="0"/>
                  </a:lnTo>
                  <a:lnTo>
                    <a:pt x="441" y="0"/>
                  </a:lnTo>
                  <a:lnTo>
                    <a:pt x="448" y="1"/>
                  </a:lnTo>
                  <a:lnTo>
                    <a:pt x="462" y="3"/>
                  </a:lnTo>
                  <a:lnTo>
                    <a:pt x="472" y="6"/>
                  </a:lnTo>
                  <a:lnTo>
                    <a:pt x="480" y="8"/>
                  </a:lnTo>
                  <a:lnTo>
                    <a:pt x="493" y="12"/>
                  </a:lnTo>
                  <a:lnTo>
                    <a:pt x="503" y="17"/>
                  </a:lnTo>
                  <a:lnTo>
                    <a:pt x="510" y="20"/>
                  </a:lnTo>
                  <a:lnTo>
                    <a:pt x="522" y="27"/>
                  </a:lnTo>
                  <a:lnTo>
                    <a:pt x="532" y="34"/>
                  </a:lnTo>
                  <a:lnTo>
                    <a:pt x="541" y="40"/>
                  </a:lnTo>
                  <a:lnTo>
                    <a:pt x="548" y="46"/>
                  </a:lnTo>
                  <a:lnTo>
                    <a:pt x="559" y="55"/>
                  </a:lnTo>
                  <a:lnTo>
                    <a:pt x="568" y="63"/>
                  </a:lnTo>
                  <a:lnTo>
                    <a:pt x="576" y="72"/>
                  </a:lnTo>
                  <a:lnTo>
                    <a:pt x="585" y="81"/>
                  </a:lnTo>
                  <a:lnTo>
                    <a:pt x="593" y="90"/>
                  </a:lnTo>
                  <a:lnTo>
                    <a:pt x="602" y="100"/>
                  </a:lnTo>
                  <a:lnTo>
                    <a:pt x="610" y="111"/>
                  </a:lnTo>
                  <a:lnTo>
                    <a:pt x="618" y="122"/>
                  </a:lnTo>
                  <a:lnTo>
                    <a:pt x="627" y="133"/>
                  </a:lnTo>
                  <a:lnTo>
                    <a:pt x="635" y="145"/>
                  </a:lnTo>
                  <a:lnTo>
                    <a:pt x="643" y="157"/>
                  </a:lnTo>
                  <a:lnTo>
                    <a:pt x="651" y="170"/>
                  </a:lnTo>
                  <a:lnTo>
                    <a:pt x="659" y="183"/>
                  </a:lnTo>
                  <a:lnTo>
                    <a:pt x="667" y="197"/>
                  </a:lnTo>
                  <a:lnTo>
                    <a:pt x="674" y="211"/>
                  </a:lnTo>
                  <a:lnTo>
                    <a:pt x="682" y="226"/>
                  </a:lnTo>
                  <a:lnTo>
                    <a:pt x="690" y="241"/>
                  </a:lnTo>
                  <a:lnTo>
                    <a:pt x="698" y="258"/>
                  </a:lnTo>
                  <a:lnTo>
                    <a:pt x="706" y="273"/>
                  </a:lnTo>
                  <a:lnTo>
                    <a:pt x="713" y="290"/>
                  </a:lnTo>
                  <a:lnTo>
                    <a:pt x="721" y="307"/>
                  </a:lnTo>
                  <a:lnTo>
                    <a:pt x="729" y="324"/>
                  </a:lnTo>
                  <a:lnTo>
                    <a:pt x="737" y="342"/>
                  </a:lnTo>
                  <a:lnTo>
                    <a:pt x="744" y="360"/>
                  </a:lnTo>
                  <a:lnTo>
                    <a:pt x="752" y="379"/>
                  </a:lnTo>
                  <a:lnTo>
                    <a:pt x="760" y="398"/>
                  </a:lnTo>
                  <a:lnTo>
                    <a:pt x="767" y="418"/>
                  </a:lnTo>
                  <a:lnTo>
                    <a:pt x="775" y="439"/>
                  </a:lnTo>
                  <a:lnTo>
                    <a:pt x="783" y="459"/>
                  </a:lnTo>
                  <a:lnTo>
                    <a:pt x="790" y="480"/>
                  </a:lnTo>
                  <a:lnTo>
                    <a:pt x="798" y="502"/>
                  </a:lnTo>
                  <a:lnTo>
                    <a:pt x="805" y="524"/>
                  </a:lnTo>
                  <a:lnTo>
                    <a:pt x="813" y="546"/>
                  </a:lnTo>
                  <a:lnTo>
                    <a:pt x="821" y="569"/>
                  </a:lnTo>
                  <a:lnTo>
                    <a:pt x="829" y="593"/>
                  </a:lnTo>
                  <a:lnTo>
                    <a:pt x="836" y="617"/>
                  </a:lnTo>
                  <a:lnTo>
                    <a:pt x="844" y="641"/>
                  </a:lnTo>
                  <a:lnTo>
                    <a:pt x="851" y="666"/>
                  </a:lnTo>
                  <a:lnTo>
                    <a:pt x="859" y="691"/>
                  </a:lnTo>
                  <a:lnTo>
                    <a:pt x="867" y="717"/>
                  </a:lnTo>
                  <a:lnTo>
                    <a:pt x="874" y="743"/>
                  </a:lnTo>
                  <a:lnTo>
                    <a:pt x="882" y="770"/>
                  </a:lnTo>
                  <a:lnTo>
                    <a:pt x="889" y="796"/>
                  </a:lnTo>
                  <a:lnTo>
                    <a:pt x="897" y="824"/>
                  </a:lnTo>
                  <a:lnTo>
                    <a:pt x="904" y="852"/>
                  </a:lnTo>
                  <a:lnTo>
                    <a:pt x="912" y="881"/>
                  </a:lnTo>
                  <a:lnTo>
                    <a:pt x="919" y="909"/>
                  </a:lnTo>
                  <a:lnTo>
                    <a:pt x="927" y="938"/>
                  </a:lnTo>
                  <a:lnTo>
                    <a:pt x="934" y="967"/>
                  </a:lnTo>
                  <a:lnTo>
                    <a:pt x="942" y="998"/>
                  </a:lnTo>
                  <a:lnTo>
                    <a:pt x="950" y="1029"/>
                  </a:lnTo>
                  <a:lnTo>
                    <a:pt x="957" y="1059"/>
                  </a:lnTo>
                  <a:lnTo>
                    <a:pt x="965" y="1090"/>
                  </a:lnTo>
                  <a:lnTo>
                    <a:pt x="972" y="1122"/>
                  </a:lnTo>
                  <a:lnTo>
                    <a:pt x="980" y="1154"/>
                  </a:lnTo>
                  <a:lnTo>
                    <a:pt x="987" y="1187"/>
                  </a:lnTo>
                  <a:lnTo>
                    <a:pt x="995" y="1219"/>
                  </a:lnTo>
                  <a:lnTo>
                    <a:pt x="1002" y="1252"/>
                  </a:lnTo>
                  <a:lnTo>
                    <a:pt x="1010" y="1286"/>
                  </a:lnTo>
                  <a:lnTo>
                    <a:pt x="1017" y="1320"/>
                  </a:lnTo>
                  <a:lnTo>
                    <a:pt x="1025" y="1355"/>
                  </a:lnTo>
                  <a:lnTo>
                    <a:pt x="1032" y="1389"/>
                  </a:lnTo>
                  <a:lnTo>
                    <a:pt x="1040" y="1424"/>
                  </a:lnTo>
                  <a:lnTo>
                    <a:pt x="1047" y="1460"/>
                  </a:lnTo>
                  <a:lnTo>
                    <a:pt x="1055" y="1496"/>
                  </a:lnTo>
                  <a:lnTo>
                    <a:pt x="1062" y="1532"/>
                  </a:lnTo>
                  <a:lnTo>
                    <a:pt x="1070" y="1569"/>
                  </a:lnTo>
                  <a:lnTo>
                    <a:pt x="1078" y="1606"/>
                  </a:lnTo>
                  <a:lnTo>
                    <a:pt x="1085" y="1643"/>
                  </a:lnTo>
                  <a:lnTo>
                    <a:pt x="1093" y="1681"/>
                  </a:lnTo>
                  <a:lnTo>
                    <a:pt x="1100" y="1719"/>
                  </a:lnTo>
                  <a:lnTo>
                    <a:pt x="1108" y="1757"/>
                  </a:lnTo>
                  <a:lnTo>
                    <a:pt x="1115" y="1796"/>
                  </a:lnTo>
                  <a:lnTo>
                    <a:pt x="1123" y="1835"/>
                  </a:lnTo>
                  <a:lnTo>
                    <a:pt x="1130" y="1875"/>
                  </a:lnTo>
                  <a:lnTo>
                    <a:pt x="1138" y="1915"/>
                  </a:lnTo>
                  <a:lnTo>
                    <a:pt x="1145" y="1955"/>
                  </a:lnTo>
                  <a:lnTo>
                    <a:pt x="1153" y="1995"/>
                  </a:lnTo>
                  <a:lnTo>
                    <a:pt x="1161" y="2036"/>
                  </a:lnTo>
                  <a:lnTo>
                    <a:pt x="1168" y="2077"/>
                  </a:lnTo>
                  <a:lnTo>
                    <a:pt x="1176" y="2118"/>
                  </a:lnTo>
                  <a:lnTo>
                    <a:pt x="1183" y="2160"/>
                  </a:lnTo>
                  <a:lnTo>
                    <a:pt x="1191" y="2202"/>
                  </a:lnTo>
                  <a:lnTo>
                    <a:pt x="1198" y="2244"/>
                  </a:lnTo>
                  <a:lnTo>
                    <a:pt x="1206" y="2287"/>
                  </a:lnTo>
                  <a:lnTo>
                    <a:pt x="1213" y="2330"/>
                  </a:lnTo>
                  <a:lnTo>
                    <a:pt x="1221" y="2373"/>
                  </a:lnTo>
                  <a:lnTo>
                    <a:pt x="1228" y="2416"/>
                  </a:lnTo>
                  <a:lnTo>
                    <a:pt x="1236" y="2460"/>
                  </a:lnTo>
                  <a:lnTo>
                    <a:pt x="1243" y="2504"/>
                  </a:lnTo>
                  <a:lnTo>
                    <a:pt x="1251" y="2548"/>
                  </a:lnTo>
                  <a:lnTo>
                    <a:pt x="1258" y="2592"/>
                  </a:lnTo>
                  <a:lnTo>
                    <a:pt x="1266" y="2638"/>
                  </a:lnTo>
                  <a:lnTo>
                    <a:pt x="1273" y="2683"/>
                  </a:lnTo>
                  <a:lnTo>
                    <a:pt x="1281" y="2728"/>
                  </a:lnTo>
                  <a:lnTo>
                    <a:pt x="1288" y="2773"/>
                  </a:lnTo>
                  <a:lnTo>
                    <a:pt x="1296" y="2819"/>
                  </a:lnTo>
                  <a:lnTo>
                    <a:pt x="1303" y="2865"/>
                  </a:lnTo>
                  <a:lnTo>
                    <a:pt x="1311" y="2911"/>
                  </a:lnTo>
                  <a:lnTo>
                    <a:pt x="1318" y="2958"/>
                  </a:lnTo>
                  <a:lnTo>
                    <a:pt x="1326" y="3004"/>
                  </a:lnTo>
                  <a:lnTo>
                    <a:pt x="1333" y="3051"/>
                  </a:lnTo>
                  <a:lnTo>
                    <a:pt x="1341" y="3098"/>
                  </a:lnTo>
                  <a:lnTo>
                    <a:pt x="1348" y="3146"/>
                  </a:lnTo>
                  <a:lnTo>
                    <a:pt x="1356" y="3193"/>
                  </a:lnTo>
                  <a:lnTo>
                    <a:pt x="1363" y="3241"/>
                  </a:lnTo>
                  <a:lnTo>
                    <a:pt x="1371" y="3289"/>
                  </a:lnTo>
                  <a:lnTo>
                    <a:pt x="1378" y="3338"/>
                  </a:lnTo>
                  <a:lnTo>
                    <a:pt x="1386" y="3386"/>
                  </a:lnTo>
                  <a:lnTo>
                    <a:pt x="1393" y="3434"/>
                  </a:lnTo>
                  <a:lnTo>
                    <a:pt x="1401" y="3483"/>
                  </a:lnTo>
                  <a:lnTo>
                    <a:pt x="1408" y="3532"/>
                  </a:lnTo>
                  <a:lnTo>
                    <a:pt x="1416" y="3581"/>
                  </a:lnTo>
                  <a:lnTo>
                    <a:pt x="1423" y="3630"/>
                  </a:lnTo>
                  <a:lnTo>
                    <a:pt x="1431" y="3679"/>
                  </a:lnTo>
                  <a:lnTo>
                    <a:pt x="1438" y="3729"/>
                  </a:lnTo>
                  <a:lnTo>
                    <a:pt x="1446" y="3778"/>
                  </a:lnTo>
                  <a:lnTo>
                    <a:pt x="1453" y="3828"/>
                  </a:lnTo>
                  <a:lnTo>
                    <a:pt x="1461" y="3878"/>
                  </a:lnTo>
                  <a:lnTo>
                    <a:pt x="1468" y="3928"/>
                  </a:lnTo>
                  <a:lnTo>
                    <a:pt x="1476" y="3978"/>
                  </a:lnTo>
                  <a:lnTo>
                    <a:pt x="1483" y="4029"/>
                  </a:lnTo>
                  <a:lnTo>
                    <a:pt x="1491" y="4079"/>
                  </a:lnTo>
                  <a:lnTo>
                    <a:pt x="1499" y="4130"/>
                  </a:lnTo>
                  <a:lnTo>
                    <a:pt x="1506" y="4180"/>
                  </a:lnTo>
                  <a:lnTo>
                    <a:pt x="1514" y="4231"/>
                  </a:lnTo>
                  <a:lnTo>
                    <a:pt x="1521" y="4282"/>
                  </a:lnTo>
                  <a:lnTo>
                    <a:pt x="1529" y="4333"/>
                  </a:lnTo>
                  <a:lnTo>
                    <a:pt x="1536" y="4384"/>
                  </a:lnTo>
                  <a:lnTo>
                    <a:pt x="1544" y="4435"/>
                  </a:lnTo>
                  <a:lnTo>
                    <a:pt x="1551" y="4487"/>
                  </a:lnTo>
                  <a:lnTo>
                    <a:pt x="1559" y="4537"/>
                  </a:lnTo>
                  <a:lnTo>
                    <a:pt x="1566" y="4589"/>
                  </a:lnTo>
                  <a:lnTo>
                    <a:pt x="1574" y="4640"/>
                  </a:lnTo>
                  <a:lnTo>
                    <a:pt x="1581" y="4692"/>
                  </a:lnTo>
                  <a:lnTo>
                    <a:pt x="1589" y="4743"/>
                  </a:lnTo>
                  <a:lnTo>
                    <a:pt x="1596" y="4795"/>
                  </a:lnTo>
                  <a:lnTo>
                    <a:pt x="1604" y="4847"/>
                  </a:lnTo>
                  <a:lnTo>
                    <a:pt x="1611" y="4898"/>
                  </a:lnTo>
                  <a:lnTo>
                    <a:pt x="1619" y="4950"/>
                  </a:lnTo>
                  <a:lnTo>
                    <a:pt x="1626" y="5002"/>
                  </a:lnTo>
                  <a:lnTo>
                    <a:pt x="1634" y="5053"/>
                  </a:lnTo>
                  <a:lnTo>
                    <a:pt x="1641" y="5105"/>
                  </a:lnTo>
                  <a:lnTo>
                    <a:pt x="1649" y="5157"/>
                  </a:lnTo>
                  <a:lnTo>
                    <a:pt x="1656" y="5208"/>
                  </a:lnTo>
                  <a:lnTo>
                    <a:pt x="1664" y="5260"/>
                  </a:lnTo>
                  <a:lnTo>
                    <a:pt x="1671" y="5312"/>
                  </a:lnTo>
                  <a:lnTo>
                    <a:pt x="1679" y="5364"/>
                  </a:lnTo>
                  <a:lnTo>
                    <a:pt x="1686" y="5415"/>
                  </a:lnTo>
                  <a:lnTo>
                    <a:pt x="1694" y="5467"/>
                  </a:lnTo>
                  <a:lnTo>
                    <a:pt x="1701" y="5519"/>
                  </a:lnTo>
                  <a:lnTo>
                    <a:pt x="1709" y="5570"/>
                  </a:lnTo>
                  <a:lnTo>
                    <a:pt x="1716" y="5622"/>
                  </a:lnTo>
                  <a:lnTo>
                    <a:pt x="1724" y="5673"/>
                  </a:lnTo>
                  <a:lnTo>
                    <a:pt x="1731" y="5725"/>
                  </a:lnTo>
                  <a:lnTo>
                    <a:pt x="1739" y="5776"/>
                  </a:lnTo>
                  <a:lnTo>
                    <a:pt x="1746" y="5828"/>
                  </a:lnTo>
                  <a:lnTo>
                    <a:pt x="1754" y="5879"/>
                  </a:lnTo>
                  <a:lnTo>
                    <a:pt x="1761" y="5930"/>
                  </a:lnTo>
                  <a:lnTo>
                    <a:pt x="1769" y="5982"/>
                  </a:lnTo>
                  <a:lnTo>
                    <a:pt x="1776" y="6032"/>
                  </a:lnTo>
                  <a:lnTo>
                    <a:pt x="1784" y="6083"/>
                  </a:lnTo>
                  <a:lnTo>
                    <a:pt x="1791" y="6134"/>
                  </a:lnTo>
                  <a:lnTo>
                    <a:pt x="1799" y="6185"/>
                  </a:lnTo>
                  <a:lnTo>
                    <a:pt x="1806" y="6236"/>
                  </a:lnTo>
                  <a:lnTo>
                    <a:pt x="1814" y="6286"/>
                  </a:lnTo>
                  <a:lnTo>
                    <a:pt x="1821" y="6337"/>
                  </a:lnTo>
                  <a:lnTo>
                    <a:pt x="1829" y="6387"/>
                  </a:lnTo>
                  <a:lnTo>
                    <a:pt x="1837" y="6438"/>
                  </a:lnTo>
                  <a:lnTo>
                    <a:pt x="1844" y="6488"/>
                  </a:lnTo>
                  <a:lnTo>
                    <a:pt x="1852" y="6538"/>
                  </a:lnTo>
                  <a:lnTo>
                    <a:pt x="1859" y="6588"/>
                  </a:lnTo>
                  <a:lnTo>
                    <a:pt x="1867" y="6638"/>
                  </a:lnTo>
                  <a:lnTo>
                    <a:pt x="1874" y="6687"/>
                  </a:lnTo>
                  <a:lnTo>
                    <a:pt x="1882" y="6737"/>
                  </a:lnTo>
                  <a:lnTo>
                    <a:pt x="1889" y="6786"/>
                  </a:lnTo>
                  <a:lnTo>
                    <a:pt x="1897" y="6836"/>
                  </a:lnTo>
                  <a:lnTo>
                    <a:pt x="1904" y="6885"/>
                  </a:lnTo>
                  <a:lnTo>
                    <a:pt x="1912" y="6933"/>
                  </a:lnTo>
                  <a:lnTo>
                    <a:pt x="1919" y="6982"/>
                  </a:lnTo>
                  <a:lnTo>
                    <a:pt x="1927" y="7031"/>
                  </a:lnTo>
                  <a:lnTo>
                    <a:pt x="1934" y="7079"/>
                  </a:lnTo>
                  <a:lnTo>
                    <a:pt x="1942" y="7127"/>
                  </a:lnTo>
                  <a:lnTo>
                    <a:pt x="1949" y="7175"/>
                  </a:lnTo>
                  <a:lnTo>
                    <a:pt x="1957" y="7222"/>
                  </a:lnTo>
                  <a:lnTo>
                    <a:pt x="1964" y="7271"/>
                  </a:lnTo>
                  <a:lnTo>
                    <a:pt x="1972" y="7317"/>
                  </a:lnTo>
                  <a:lnTo>
                    <a:pt x="1979" y="7365"/>
                  </a:lnTo>
                  <a:lnTo>
                    <a:pt x="1987" y="7411"/>
                  </a:lnTo>
                  <a:lnTo>
                    <a:pt x="1994" y="7458"/>
                  </a:lnTo>
                  <a:lnTo>
                    <a:pt x="2002" y="7505"/>
                  </a:lnTo>
                  <a:lnTo>
                    <a:pt x="2009" y="7551"/>
                  </a:lnTo>
                  <a:lnTo>
                    <a:pt x="2017" y="7597"/>
                  </a:lnTo>
                  <a:lnTo>
                    <a:pt x="2024" y="7643"/>
                  </a:lnTo>
                  <a:lnTo>
                    <a:pt x="2032" y="7688"/>
                  </a:lnTo>
                  <a:lnTo>
                    <a:pt x="2039" y="7734"/>
                  </a:lnTo>
                  <a:lnTo>
                    <a:pt x="2047" y="7779"/>
                  </a:lnTo>
                  <a:lnTo>
                    <a:pt x="2054" y="7823"/>
                  </a:lnTo>
                  <a:lnTo>
                    <a:pt x="2062" y="7868"/>
                  </a:lnTo>
                  <a:lnTo>
                    <a:pt x="2069" y="7912"/>
                  </a:lnTo>
                  <a:lnTo>
                    <a:pt x="2077" y="7956"/>
                  </a:lnTo>
                  <a:lnTo>
                    <a:pt x="2084" y="8000"/>
                  </a:lnTo>
                  <a:lnTo>
                    <a:pt x="2092" y="8043"/>
                  </a:lnTo>
                  <a:lnTo>
                    <a:pt x="2099" y="8086"/>
                  </a:lnTo>
                  <a:lnTo>
                    <a:pt x="2107" y="8129"/>
                  </a:lnTo>
                  <a:lnTo>
                    <a:pt x="2114" y="8172"/>
                  </a:lnTo>
                  <a:lnTo>
                    <a:pt x="2122" y="8214"/>
                  </a:lnTo>
                  <a:lnTo>
                    <a:pt x="2129" y="8256"/>
                  </a:lnTo>
                  <a:lnTo>
                    <a:pt x="2137" y="8298"/>
                  </a:lnTo>
                  <a:lnTo>
                    <a:pt x="2144" y="8338"/>
                  </a:lnTo>
                  <a:lnTo>
                    <a:pt x="2152" y="8379"/>
                  </a:lnTo>
                  <a:lnTo>
                    <a:pt x="2159" y="8420"/>
                  </a:lnTo>
                  <a:lnTo>
                    <a:pt x="2167" y="8460"/>
                  </a:lnTo>
                  <a:lnTo>
                    <a:pt x="2175" y="8501"/>
                  </a:lnTo>
                  <a:lnTo>
                    <a:pt x="2182" y="8541"/>
                  </a:lnTo>
                  <a:lnTo>
                    <a:pt x="2190" y="8579"/>
                  </a:lnTo>
                  <a:lnTo>
                    <a:pt x="2197" y="8619"/>
                  </a:lnTo>
                  <a:lnTo>
                    <a:pt x="2205" y="8657"/>
                  </a:lnTo>
                  <a:lnTo>
                    <a:pt x="2212" y="8696"/>
                  </a:lnTo>
                  <a:lnTo>
                    <a:pt x="2220" y="8734"/>
                  </a:lnTo>
                  <a:lnTo>
                    <a:pt x="2227" y="8772"/>
                  </a:lnTo>
                  <a:lnTo>
                    <a:pt x="2235" y="8808"/>
                  </a:lnTo>
                  <a:lnTo>
                    <a:pt x="2242" y="8845"/>
                  </a:lnTo>
                  <a:lnTo>
                    <a:pt x="2250" y="8882"/>
                  </a:lnTo>
                  <a:lnTo>
                    <a:pt x="2257" y="8918"/>
                  </a:lnTo>
                  <a:lnTo>
                    <a:pt x="2264" y="8954"/>
                  </a:lnTo>
                  <a:lnTo>
                    <a:pt x="2272" y="8990"/>
                  </a:lnTo>
                  <a:lnTo>
                    <a:pt x="2279" y="9024"/>
                  </a:lnTo>
                  <a:lnTo>
                    <a:pt x="2287" y="9059"/>
                  </a:lnTo>
                  <a:lnTo>
                    <a:pt x="2294" y="9094"/>
                  </a:lnTo>
                  <a:lnTo>
                    <a:pt x="2302" y="9128"/>
                  </a:lnTo>
                  <a:lnTo>
                    <a:pt x="2309" y="9161"/>
                  </a:lnTo>
                  <a:lnTo>
                    <a:pt x="2317" y="9194"/>
                  </a:lnTo>
                  <a:lnTo>
                    <a:pt x="2324" y="9227"/>
                  </a:lnTo>
                  <a:lnTo>
                    <a:pt x="2332" y="9259"/>
                  </a:lnTo>
                  <a:lnTo>
                    <a:pt x="2339" y="9291"/>
                  </a:lnTo>
                  <a:lnTo>
                    <a:pt x="2347" y="9322"/>
                  </a:lnTo>
                  <a:lnTo>
                    <a:pt x="2354" y="9353"/>
                  </a:lnTo>
                  <a:lnTo>
                    <a:pt x="2362" y="9384"/>
                  </a:lnTo>
                  <a:lnTo>
                    <a:pt x="2369" y="9414"/>
                  </a:lnTo>
                  <a:lnTo>
                    <a:pt x="2377" y="9444"/>
                  </a:lnTo>
                  <a:lnTo>
                    <a:pt x="2384" y="9473"/>
                  </a:lnTo>
                  <a:lnTo>
                    <a:pt x="2391" y="9502"/>
                  </a:lnTo>
                  <a:lnTo>
                    <a:pt x="2399" y="9531"/>
                  </a:lnTo>
                  <a:lnTo>
                    <a:pt x="2406" y="9559"/>
                  </a:lnTo>
                  <a:lnTo>
                    <a:pt x="2414" y="9587"/>
                  </a:lnTo>
                  <a:lnTo>
                    <a:pt x="2421" y="9613"/>
                  </a:lnTo>
                  <a:lnTo>
                    <a:pt x="2429" y="9640"/>
                  </a:lnTo>
                  <a:lnTo>
                    <a:pt x="2436" y="9666"/>
                  </a:lnTo>
                  <a:lnTo>
                    <a:pt x="2444" y="9692"/>
                  </a:lnTo>
                  <a:lnTo>
                    <a:pt x="2451" y="9717"/>
                  </a:lnTo>
                  <a:lnTo>
                    <a:pt x="2459" y="9743"/>
                  </a:lnTo>
                  <a:lnTo>
                    <a:pt x="2466" y="9767"/>
                  </a:lnTo>
                  <a:lnTo>
                    <a:pt x="2473" y="9791"/>
                  </a:lnTo>
                  <a:lnTo>
                    <a:pt x="2481" y="9815"/>
                  </a:lnTo>
                  <a:lnTo>
                    <a:pt x="2488" y="9837"/>
                  </a:lnTo>
                  <a:lnTo>
                    <a:pt x="2496" y="9860"/>
                  </a:lnTo>
                  <a:lnTo>
                    <a:pt x="2503" y="9881"/>
                  </a:lnTo>
                  <a:lnTo>
                    <a:pt x="2511" y="9903"/>
                  </a:lnTo>
                  <a:lnTo>
                    <a:pt x="2518" y="9925"/>
                  </a:lnTo>
                  <a:lnTo>
                    <a:pt x="2526" y="9945"/>
                  </a:lnTo>
                  <a:lnTo>
                    <a:pt x="2533" y="9965"/>
                  </a:lnTo>
                  <a:lnTo>
                    <a:pt x="2540" y="9985"/>
                  </a:lnTo>
                  <a:lnTo>
                    <a:pt x="2548" y="10004"/>
                  </a:lnTo>
                  <a:lnTo>
                    <a:pt x="2555" y="10023"/>
                  </a:lnTo>
                  <a:lnTo>
                    <a:pt x="2562" y="10041"/>
                  </a:lnTo>
                  <a:lnTo>
                    <a:pt x="2570" y="10059"/>
                  </a:lnTo>
                  <a:lnTo>
                    <a:pt x="2577" y="10076"/>
                  </a:lnTo>
                  <a:lnTo>
                    <a:pt x="2584" y="10093"/>
                  </a:lnTo>
                  <a:lnTo>
                    <a:pt x="2592" y="10109"/>
                  </a:lnTo>
                  <a:lnTo>
                    <a:pt x="2599" y="10124"/>
                  </a:lnTo>
                  <a:lnTo>
                    <a:pt x="2606" y="10140"/>
                  </a:lnTo>
                  <a:lnTo>
                    <a:pt x="2613" y="10154"/>
                  </a:lnTo>
                  <a:lnTo>
                    <a:pt x="2621" y="10168"/>
                  </a:lnTo>
                  <a:lnTo>
                    <a:pt x="2628" y="10182"/>
                  </a:lnTo>
                  <a:lnTo>
                    <a:pt x="2635" y="10195"/>
                  </a:lnTo>
                  <a:lnTo>
                    <a:pt x="2642" y="10207"/>
                  </a:lnTo>
                  <a:lnTo>
                    <a:pt x="2649" y="10219"/>
                  </a:lnTo>
                  <a:lnTo>
                    <a:pt x="2657" y="10231"/>
                  </a:lnTo>
                  <a:lnTo>
                    <a:pt x="2663" y="10241"/>
                  </a:lnTo>
                  <a:lnTo>
                    <a:pt x="2670" y="10251"/>
                  </a:lnTo>
                  <a:lnTo>
                    <a:pt x="2678" y="10262"/>
                  </a:lnTo>
                  <a:lnTo>
                    <a:pt x="2684" y="10271"/>
                  </a:lnTo>
                  <a:lnTo>
                    <a:pt x="2691" y="10279"/>
                  </a:lnTo>
                  <a:lnTo>
                    <a:pt x="2697" y="10287"/>
                  </a:lnTo>
                  <a:lnTo>
                    <a:pt x="2704" y="10295"/>
                  </a:lnTo>
                  <a:lnTo>
                    <a:pt x="2711" y="10303"/>
                  </a:lnTo>
                  <a:lnTo>
                    <a:pt x="2717" y="10309"/>
                  </a:lnTo>
                  <a:lnTo>
                    <a:pt x="2723" y="10314"/>
                  </a:lnTo>
                  <a:lnTo>
                    <a:pt x="2729" y="10320"/>
                  </a:lnTo>
                  <a:lnTo>
                    <a:pt x="2735" y="10324"/>
                  </a:lnTo>
                  <a:lnTo>
                    <a:pt x="2741" y="10329"/>
                  </a:lnTo>
                  <a:lnTo>
                    <a:pt x="2747" y="10333"/>
                  </a:lnTo>
                  <a:lnTo>
                    <a:pt x="2753" y="10336"/>
                  </a:lnTo>
                  <a:lnTo>
                    <a:pt x="2758" y="10339"/>
                  </a:lnTo>
                  <a:lnTo>
                    <a:pt x="2763" y="10341"/>
                  </a:lnTo>
                  <a:lnTo>
                    <a:pt x="2768" y="10343"/>
                  </a:lnTo>
                  <a:lnTo>
                    <a:pt x="2773" y="10344"/>
                  </a:lnTo>
                  <a:lnTo>
                    <a:pt x="2778" y="10346"/>
                  </a:lnTo>
                  <a:lnTo>
                    <a:pt x="2779" y="10345"/>
                  </a:lnTo>
                  <a:lnTo>
                    <a:pt x="2787" y="10346"/>
                  </a:lnTo>
                  <a:lnTo>
                    <a:pt x="2791" y="10347"/>
                  </a:lnTo>
                  <a:lnTo>
                    <a:pt x="2793" y="10346"/>
                  </a:lnTo>
                  <a:lnTo>
                    <a:pt x="2800" y="10346"/>
                  </a:lnTo>
                  <a:lnTo>
                    <a:pt x="2805" y="10345"/>
                  </a:lnTo>
                  <a:lnTo>
                    <a:pt x="2806" y="10344"/>
                  </a:lnTo>
                  <a:lnTo>
                    <a:pt x="2814" y="10342"/>
                  </a:lnTo>
                  <a:lnTo>
                    <a:pt x="2816" y="10341"/>
                  </a:lnTo>
                  <a:lnTo>
                    <a:pt x="2823" y="10338"/>
                  </a:lnTo>
                  <a:lnTo>
                    <a:pt x="2826" y="10336"/>
                  </a:lnTo>
                  <a:lnTo>
                    <a:pt x="2833" y="10332"/>
                  </a:lnTo>
                  <a:lnTo>
                    <a:pt x="2837" y="10330"/>
                  </a:lnTo>
                  <a:lnTo>
                    <a:pt x="2843" y="10325"/>
                  </a:lnTo>
                  <a:lnTo>
                    <a:pt x="2850" y="10320"/>
                  </a:lnTo>
                  <a:lnTo>
                    <a:pt x="2855" y="10316"/>
                  </a:lnTo>
                  <a:lnTo>
                    <a:pt x="2861" y="10310"/>
                  </a:lnTo>
                  <a:lnTo>
                    <a:pt x="2868" y="10303"/>
                  </a:lnTo>
                  <a:lnTo>
                    <a:pt x="2873" y="10297"/>
                  </a:lnTo>
                  <a:lnTo>
                    <a:pt x="2880" y="10290"/>
                  </a:lnTo>
                  <a:lnTo>
                    <a:pt x="2887" y="10282"/>
                  </a:lnTo>
                  <a:lnTo>
                    <a:pt x="2893" y="10273"/>
                  </a:lnTo>
                  <a:lnTo>
                    <a:pt x="2901" y="10264"/>
                  </a:lnTo>
                  <a:lnTo>
                    <a:pt x="2907" y="10255"/>
                  </a:lnTo>
                  <a:lnTo>
                    <a:pt x="2914" y="10245"/>
                  </a:lnTo>
                  <a:lnTo>
                    <a:pt x="2921" y="10234"/>
                  </a:lnTo>
                  <a:lnTo>
                    <a:pt x="2928" y="10223"/>
                  </a:lnTo>
                  <a:lnTo>
                    <a:pt x="2935" y="10211"/>
                  </a:lnTo>
                  <a:lnTo>
                    <a:pt x="2942" y="10199"/>
                  </a:lnTo>
                  <a:lnTo>
                    <a:pt x="2949" y="10186"/>
                  </a:lnTo>
                  <a:lnTo>
                    <a:pt x="2956" y="10173"/>
                  </a:lnTo>
                  <a:lnTo>
                    <a:pt x="2964" y="10159"/>
                  </a:lnTo>
                  <a:lnTo>
                    <a:pt x="2971" y="10145"/>
                  </a:lnTo>
                  <a:lnTo>
                    <a:pt x="2978" y="10130"/>
                  </a:lnTo>
                  <a:lnTo>
                    <a:pt x="2985" y="10115"/>
                  </a:lnTo>
                  <a:lnTo>
                    <a:pt x="2992" y="10099"/>
                  </a:lnTo>
                  <a:lnTo>
                    <a:pt x="3000" y="10082"/>
                  </a:lnTo>
                  <a:lnTo>
                    <a:pt x="3007" y="10065"/>
                  </a:lnTo>
                  <a:lnTo>
                    <a:pt x="3014" y="10048"/>
                  </a:lnTo>
                  <a:lnTo>
                    <a:pt x="3021" y="10030"/>
                  </a:lnTo>
                  <a:lnTo>
                    <a:pt x="3029" y="10011"/>
                  </a:lnTo>
                  <a:lnTo>
                    <a:pt x="3036" y="9992"/>
                  </a:lnTo>
                  <a:lnTo>
                    <a:pt x="3044" y="9973"/>
                  </a:lnTo>
                  <a:lnTo>
                    <a:pt x="3051" y="9953"/>
                  </a:lnTo>
                  <a:lnTo>
                    <a:pt x="3058" y="9932"/>
                  </a:lnTo>
                  <a:lnTo>
                    <a:pt x="3066" y="9912"/>
                  </a:lnTo>
                  <a:lnTo>
                    <a:pt x="3073" y="9890"/>
                  </a:lnTo>
                  <a:lnTo>
                    <a:pt x="3081" y="9868"/>
                  </a:lnTo>
                  <a:lnTo>
                    <a:pt x="3089" y="9845"/>
                  </a:lnTo>
                  <a:lnTo>
                    <a:pt x="3096" y="9823"/>
                  </a:lnTo>
                  <a:lnTo>
                    <a:pt x="3103" y="9800"/>
                  </a:lnTo>
                  <a:lnTo>
                    <a:pt x="3111" y="9776"/>
                  </a:lnTo>
                  <a:lnTo>
                    <a:pt x="3118" y="9752"/>
                  </a:lnTo>
                  <a:lnTo>
                    <a:pt x="3125" y="9727"/>
                  </a:lnTo>
                  <a:lnTo>
                    <a:pt x="3133" y="9702"/>
                  </a:lnTo>
                  <a:lnTo>
                    <a:pt x="3140" y="9676"/>
                  </a:lnTo>
                  <a:lnTo>
                    <a:pt x="3148" y="9650"/>
                  </a:lnTo>
                  <a:lnTo>
                    <a:pt x="3155" y="9624"/>
                  </a:lnTo>
                  <a:lnTo>
                    <a:pt x="3163" y="9597"/>
                  </a:lnTo>
                  <a:lnTo>
                    <a:pt x="3170" y="9569"/>
                  </a:lnTo>
                  <a:lnTo>
                    <a:pt x="3178" y="9542"/>
                  </a:lnTo>
                  <a:lnTo>
                    <a:pt x="3185" y="9513"/>
                  </a:lnTo>
                  <a:lnTo>
                    <a:pt x="3192" y="9484"/>
                  </a:lnTo>
                  <a:lnTo>
                    <a:pt x="3200" y="9455"/>
                  </a:lnTo>
                  <a:lnTo>
                    <a:pt x="3207" y="9426"/>
                  </a:lnTo>
                  <a:lnTo>
                    <a:pt x="3215" y="9396"/>
                  </a:lnTo>
                  <a:lnTo>
                    <a:pt x="3222" y="9365"/>
                  </a:lnTo>
                  <a:lnTo>
                    <a:pt x="3230" y="9334"/>
                  </a:lnTo>
                  <a:lnTo>
                    <a:pt x="3237" y="9303"/>
                  </a:lnTo>
                  <a:lnTo>
                    <a:pt x="3245" y="9271"/>
                  </a:lnTo>
                  <a:lnTo>
                    <a:pt x="3252" y="9239"/>
                  </a:lnTo>
                  <a:lnTo>
                    <a:pt x="3260" y="9207"/>
                  </a:lnTo>
                  <a:lnTo>
                    <a:pt x="3267" y="9174"/>
                  </a:lnTo>
                  <a:lnTo>
                    <a:pt x="3275" y="9140"/>
                  </a:lnTo>
                  <a:lnTo>
                    <a:pt x="3282" y="9107"/>
                  </a:lnTo>
                  <a:lnTo>
                    <a:pt x="3290" y="9073"/>
                  </a:lnTo>
                  <a:lnTo>
                    <a:pt x="3297" y="9038"/>
                  </a:lnTo>
                  <a:lnTo>
                    <a:pt x="3305" y="9003"/>
                  </a:lnTo>
                  <a:lnTo>
                    <a:pt x="3312" y="8968"/>
                  </a:lnTo>
                  <a:lnTo>
                    <a:pt x="3319" y="8932"/>
                  </a:lnTo>
                  <a:lnTo>
                    <a:pt x="3327" y="8896"/>
                  </a:lnTo>
                  <a:lnTo>
                    <a:pt x="3334" y="8860"/>
                  </a:lnTo>
                  <a:lnTo>
                    <a:pt x="3342" y="8823"/>
                  </a:lnTo>
                  <a:lnTo>
                    <a:pt x="3349" y="8786"/>
                  </a:lnTo>
                  <a:lnTo>
                    <a:pt x="3357" y="8749"/>
                  </a:lnTo>
                  <a:lnTo>
                    <a:pt x="3364" y="8711"/>
                  </a:lnTo>
                  <a:lnTo>
                    <a:pt x="3372" y="8672"/>
                  </a:lnTo>
                  <a:lnTo>
                    <a:pt x="3379" y="8634"/>
                  </a:lnTo>
                  <a:lnTo>
                    <a:pt x="3387" y="8595"/>
                  </a:lnTo>
                  <a:lnTo>
                    <a:pt x="3394" y="8556"/>
                  </a:lnTo>
                  <a:lnTo>
                    <a:pt x="3402" y="8516"/>
                  </a:lnTo>
                  <a:lnTo>
                    <a:pt x="3409" y="8476"/>
                  </a:lnTo>
                  <a:lnTo>
                    <a:pt x="3417" y="8436"/>
                  </a:lnTo>
                  <a:lnTo>
                    <a:pt x="3425" y="8395"/>
                  </a:lnTo>
                  <a:lnTo>
                    <a:pt x="3432" y="8354"/>
                  </a:lnTo>
                  <a:lnTo>
                    <a:pt x="3440" y="8313"/>
                  </a:lnTo>
                  <a:lnTo>
                    <a:pt x="3447" y="8272"/>
                  </a:lnTo>
                  <a:lnTo>
                    <a:pt x="3455" y="8230"/>
                  </a:lnTo>
                  <a:lnTo>
                    <a:pt x="3462" y="8188"/>
                  </a:lnTo>
                  <a:lnTo>
                    <a:pt x="3470" y="8146"/>
                  </a:lnTo>
                  <a:lnTo>
                    <a:pt x="3477" y="8103"/>
                  </a:lnTo>
                  <a:lnTo>
                    <a:pt x="3485" y="8060"/>
                  </a:lnTo>
                  <a:lnTo>
                    <a:pt x="3492" y="8016"/>
                  </a:lnTo>
                  <a:lnTo>
                    <a:pt x="3500" y="7973"/>
                  </a:lnTo>
                  <a:lnTo>
                    <a:pt x="3507" y="7929"/>
                  </a:lnTo>
                  <a:lnTo>
                    <a:pt x="3515" y="7885"/>
                  </a:lnTo>
                  <a:lnTo>
                    <a:pt x="3522" y="7840"/>
                  </a:lnTo>
                  <a:lnTo>
                    <a:pt x="3530" y="7796"/>
                  </a:lnTo>
                  <a:lnTo>
                    <a:pt x="3537" y="7751"/>
                  </a:lnTo>
                  <a:lnTo>
                    <a:pt x="3545" y="7706"/>
                  </a:lnTo>
                  <a:lnTo>
                    <a:pt x="3552" y="7661"/>
                  </a:lnTo>
                  <a:lnTo>
                    <a:pt x="3560" y="7615"/>
                  </a:lnTo>
                  <a:lnTo>
                    <a:pt x="3567" y="7569"/>
                  </a:lnTo>
                  <a:lnTo>
                    <a:pt x="3575" y="7523"/>
                  </a:lnTo>
                  <a:lnTo>
                    <a:pt x="3582" y="7476"/>
                  </a:lnTo>
                  <a:lnTo>
                    <a:pt x="3590" y="7430"/>
                  </a:lnTo>
                  <a:lnTo>
                    <a:pt x="3597" y="7383"/>
                  </a:lnTo>
                  <a:lnTo>
                    <a:pt x="3605" y="7336"/>
                  </a:lnTo>
                  <a:lnTo>
                    <a:pt x="3612" y="7288"/>
                  </a:lnTo>
                  <a:lnTo>
                    <a:pt x="3620" y="7241"/>
                  </a:lnTo>
                  <a:lnTo>
                    <a:pt x="3627" y="7193"/>
                  </a:lnTo>
                  <a:lnTo>
                    <a:pt x="3635" y="7146"/>
                  </a:lnTo>
                  <a:lnTo>
                    <a:pt x="3642" y="7098"/>
                  </a:lnTo>
                  <a:lnTo>
                    <a:pt x="3650" y="7050"/>
                  </a:lnTo>
                  <a:lnTo>
                    <a:pt x="3657" y="7001"/>
                  </a:lnTo>
                  <a:lnTo>
                    <a:pt x="3665" y="6952"/>
                  </a:lnTo>
                  <a:lnTo>
                    <a:pt x="3672" y="6904"/>
                  </a:lnTo>
                  <a:lnTo>
                    <a:pt x="3680" y="6855"/>
                  </a:lnTo>
                  <a:lnTo>
                    <a:pt x="3687" y="6805"/>
                  </a:lnTo>
                  <a:lnTo>
                    <a:pt x="3695" y="6756"/>
                  </a:lnTo>
                  <a:lnTo>
                    <a:pt x="3702" y="6707"/>
                  </a:lnTo>
                  <a:lnTo>
                    <a:pt x="3710" y="6657"/>
                  </a:lnTo>
                  <a:lnTo>
                    <a:pt x="3717" y="6607"/>
                  </a:lnTo>
                  <a:lnTo>
                    <a:pt x="3724" y="6557"/>
                  </a:lnTo>
                  <a:lnTo>
                    <a:pt x="3732" y="6507"/>
                  </a:lnTo>
                  <a:lnTo>
                    <a:pt x="3739" y="6457"/>
                  </a:lnTo>
                  <a:lnTo>
                    <a:pt x="3747" y="6407"/>
                  </a:lnTo>
                  <a:lnTo>
                    <a:pt x="3754" y="6357"/>
                  </a:lnTo>
                  <a:lnTo>
                    <a:pt x="3763" y="6306"/>
                  </a:lnTo>
                  <a:lnTo>
                    <a:pt x="3770" y="6255"/>
                  </a:lnTo>
                  <a:lnTo>
                    <a:pt x="3777" y="6205"/>
                  </a:lnTo>
                  <a:lnTo>
                    <a:pt x="3785" y="6154"/>
                  </a:lnTo>
                  <a:lnTo>
                    <a:pt x="3792" y="6103"/>
                  </a:lnTo>
                  <a:lnTo>
                    <a:pt x="3800" y="6052"/>
                  </a:lnTo>
                  <a:lnTo>
                    <a:pt x="3807" y="6001"/>
                  </a:lnTo>
                  <a:lnTo>
                    <a:pt x="3815" y="5950"/>
                  </a:lnTo>
                  <a:lnTo>
                    <a:pt x="3822" y="5899"/>
                  </a:lnTo>
                  <a:lnTo>
                    <a:pt x="3830" y="5848"/>
                  </a:lnTo>
                  <a:lnTo>
                    <a:pt x="3837" y="5796"/>
                  </a:lnTo>
                  <a:lnTo>
                    <a:pt x="3845" y="5745"/>
                  </a:lnTo>
                  <a:lnTo>
                    <a:pt x="3852" y="5693"/>
                  </a:lnTo>
                  <a:lnTo>
                    <a:pt x="3860" y="5642"/>
                  </a:lnTo>
                  <a:lnTo>
                    <a:pt x="3867" y="5590"/>
                  </a:lnTo>
                  <a:lnTo>
                    <a:pt x="3875" y="5539"/>
                  </a:lnTo>
                  <a:lnTo>
                    <a:pt x="3882" y="5487"/>
                  </a:lnTo>
                  <a:lnTo>
                    <a:pt x="3890" y="5435"/>
                  </a:lnTo>
                  <a:lnTo>
                    <a:pt x="3897" y="5384"/>
                  </a:lnTo>
                  <a:lnTo>
                    <a:pt x="3905" y="5332"/>
                  </a:lnTo>
                  <a:lnTo>
                    <a:pt x="3912" y="5280"/>
                  </a:lnTo>
                  <a:lnTo>
                    <a:pt x="3920" y="5229"/>
                  </a:lnTo>
                  <a:lnTo>
                    <a:pt x="3927" y="5177"/>
                  </a:lnTo>
                  <a:cubicBezTo>
                    <a:pt x="3931" y="5150"/>
                    <a:pt x="3956" y="5132"/>
                    <a:pt x="3982" y="5136"/>
                  </a:cubicBezTo>
                  <a:cubicBezTo>
                    <a:pt x="4008" y="5140"/>
                    <a:pt x="4026" y="5164"/>
                    <a:pt x="4022" y="5190"/>
                  </a:cubicBezTo>
                  <a:lnTo>
                    <a:pt x="4015" y="5242"/>
                  </a:lnTo>
                  <a:lnTo>
                    <a:pt x="4007" y="5294"/>
                  </a:lnTo>
                  <a:lnTo>
                    <a:pt x="4000" y="5345"/>
                  </a:lnTo>
                  <a:lnTo>
                    <a:pt x="3992" y="5397"/>
                  </a:lnTo>
                  <a:lnTo>
                    <a:pt x="3985" y="5449"/>
                  </a:lnTo>
                  <a:lnTo>
                    <a:pt x="3977" y="5501"/>
                  </a:lnTo>
                  <a:lnTo>
                    <a:pt x="3970" y="5552"/>
                  </a:lnTo>
                  <a:lnTo>
                    <a:pt x="3962" y="5604"/>
                  </a:lnTo>
                  <a:lnTo>
                    <a:pt x="3955" y="5655"/>
                  </a:lnTo>
                  <a:lnTo>
                    <a:pt x="3947" y="5707"/>
                  </a:lnTo>
                  <a:lnTo>
                    <a:pt x="3940" y="5758"/>
                  </a:lnTo>
                  <a:lnTo>
                    <a:pt x="3932" y="5810"/>
                  </a:lnTo>
                  <a:lnTo>
                    <a:pt x="3925" y="5861"/>
                  </a:lnTo>
                  <a:lnTo>
                    <a:pt x="3917" y="5913"/>
                  </a:lnTo>
                  <a:lnTo>
                    <a:pt x="3910" y="5964"/>
                  </a:lnTo>
                  <a:lnTo>
                    <a:pt x="3902" y="6015"/>
                  </a:lnTo>
                  <a:lnTo>
                    <a:pt x="3895" y="6066"/>
                  </a:lnTo>
                  <a:lnTo>
                    <a:pt x="3887" y="6118"/>
                  </a:lnTo>
                  <a:lnTo>
                    <a:pt x="3880" y="6168"/>
                  </a:lnTo>
                  <a:lnTo>
                    <a:pt x="3872" y="6219"/>
                  </a:lnTo>
                  <a:lnTo>
                    <a:pt x="3865" y="6269"/>
                  </a:lnTo>
                  <a:lnTo>
                    <a:pt x="3857" y="6321"/>
                  </a:lnTo>
                  <a:lnTo>
                    <a:pt x="3849" y="6371"/>
                  </a:lnTo>
                  <a:lnTo>
                    <a:pt x="3842" y="6422"/>
                  </a:lnTo>
                  <a:lnTo>
                    <a:pt x="3834" y="6472"/>
                  </a:lnTo>
                  <a:lnTo>
                    <a:pt x="3827" y="6522"/>
                  </a:lnTo>
                  <a:lnTo>
                    <a:pt x="3819" y="6572"/>
                  </a:lnTo>
                  <a:lnTo>
                    <a:pt x="3812" y="6622"/>
                  </a:lnTo>
                  <a:lnTo>
                    <a:pt x="3804" y="6672"/>
                  </a:lnTo>
                  <a:lnTo>
                    <a:pt x="3797" y="6721"/>
                  </a:lnTo>
                  <a:lnTo>
                    <a:pt x="3789" y="6771"/>
                  </a:lnTo>
                  <a:lnTo>
                    <a:pt x="3782" y="6820"/>
                  </a:lnTo>
                  <a:lnTo>
                    <a:pt x="3774" y="6869"/>
                  </a:lnTo>
                  <a:lnTo>
                    <a:pt x="3767" y="6918"/>
                  </a:lnTo>
                  <a:lnTo>
                    <a:pt x="3759" y="6967"/>
                  </a:lnTo>
                  <a:lnTo>
                    <a:pt x="3752" y="7016"/>
                  </a:lnTo>
                  <a:lnTo>
                    <a:pt x="3744" y="7064"/>
                  </a:lnTo>
                  <a:lnTo>
                    <a:pt x="3737" y="7112"/>
                  </a:lnTo>
                  <a:lnTo>
                    <a:pt x="3729" y="7160"/>
                  </a:lnTo>
                  <a:lnTo>
                    <a:pt x="3722" y="7208"/>
                  </a:lnTo>
                  <a:lnTo>
                    <a:pt x="3714" y="7256"/>
                  </a:lnTo>
                  <a:lnTo>
                    <a:pt x="3707" y="7303"/>
                  </a:lnTo>
                  <a:lnTo>
                    <a:pt x="3699" y="7351"/>
                  </a:lnTo>
                  <a:lnTo>
                    <a:pt x="3692" y="7398"/>
                  </a:lnTo>
                  <a:lnTo>
                    <a:pt x="3684" y="7445"/>
                  </a:lnTo>
                  <a:lnTo>
                    <a:pt x="3677" y="7492"/>
                  </a:lnTo>
                  <a:lnTo>
                    <a:pt x="3669" y="7538"/>
                  </a:lnTo>
                  <a:lnTo>
                    <a:pt x="3662" y="7584"/>
                  </a:lnTo>
                  <a:lnTo>
                    <a:pt x="3654" y="7630"/>
                  </a:lnTo>
                  <a:lnTo>
                    <a:pt x="3647" y="7676"/>
                  </a:lnTo>
                  <a:lnTo>
                    <a:pt x="3639" y="7721"/>
                  </a:lnTo>
                  <a:lnTo>
                    <a:pt x="3632" y="7767"/>
                  </a:lnTo>
                  <a:lnTo>
                    <a:pt x="3624" y="7812"/>
                  </a:lnTo>
                  <a:lnTo>
                    <a:pt x="3617" y="7856"/>
                  </a:lnTo>
                  <a:lnTo>
                    <a:pt x="3609" y="7901"/>
                  </a:lnTo>
                  <a:lnTo>
                    <a:pt x="3602" y="7945"/>
                  </a:lnTo>
                  <a:lnTo>
                    <a:pt x="3594" y="7989"/>
                  </a:lnTo>
                  <a:lnTo>
                    <a:pt x="3587" y="8033"/>
                  </a:lnTo>
                  <a:lnTo>
                    <a:pt x="3579" y="8076"/>
                  </a:lnTo>
                  <a:lnTo>
                    <a:pt x="3572" y="8119"/>
                  </a:lnTo>
                  <a:lnTo>
                    <a:pt x="3564" y="8162"/>
                  </a:lnTo>
                  <a:lnTo>
                    <a:pt x="3557" y="8205"/>
                  </a:lnTo>
                  <a:lnTo>
                    <a:pt x="3549" y="8247"/>
                  </a:lnTo>
                  <a:lnTo>
                    <a:pt x="3542" y="8289"/>
                  </a:lnTo>
                  <a:lnTo>
                    <a:pt x="3534" y="8331"/>
                  </a:lnTo>
                  <a:lnTo>
                    <a:pt x="3527" y="8372"/>
                  </a:lnTo>
                  <a:lnTo>
                    <a:pt x="3519" y="8413"/>
                  </a:lnTo>
                  <a:lnTo>
                    <a:pt x="3511" y="8453"/>
                  </a:lnTo>
                  <a:lnTo>
                    <a:pt x="3504" y="8494"/>
                  </a:lnTo>
                  <a:lnTo>
                    <a:pt x="3496" y="8534"/>
                  </a:lnTo>
                  <a:lnTo>
                    <a:pt x="3489" y="8573"/>
                  </a:lnTo>
                  <a:lnTo>
                    <a:pt x="3481" y="8613"/>
                  </a:lnTo>
                  <a:lnTo>
                    <a:pt x="3474" y="8652"/>
                  </a:lnTo>
                  <a:lnTo>
                    <a:pt x="3466" y="8691"/>
                  </a:lnTo>
                  <a:lnTo>
                    <a:pt x="3459" y="8729"/>
                  </a:lnTo>
                  <a:lnTo>
                    <a:pt x="3451" y="8767"/>
                  </a:lnTo>
                  <a:lnTo>
                    <a:pt x="3444" y="8805"/>
                  </a:lnTo>
                  <a:lnTo>
                    <a:pt x="3436" y="8842"/>
                  </a:lnTo>
                  <a:lnTo>
                    <a:pt x="3428" y="8879"/>
                  </a:lnTo>
                  <a:lnTo>
                    <a:pt x="3421" y="8916"/>
                  </a:lnTo>
                  <a:lnTo>
                    <a:pt x="3413" y="8952"/>
                  </a:lnTo>
                  <a:lnTo>
                    <a:pt x="3406" y="8988"/>
                  </a:lnTo>
                  <a:lnTo>
                    <a:pt x="3398" y="9023"/>
                  </a:lnTo>
                  <a:lnTo>
                    <a:pt x="3391" y="9058"/>
                  </a:lnTo>
                  <a:lnTo>
                    <a:pt x="3383" y="9093"/>
                  </a:lnTo>
                  <a:lnTo>
                    <a:pt x="3376" y="9127"/>
                  </a:lnTo>
                  <a:lnTo>
                    <a:pt x="3368" y="9161"/>
                  </a:lnTo>
                  <a:lnTo>
                    <a:pt x="3361" y="9195"/>
                  </a:lnTo>
                  <a:lnTo>
                    <a:pt x="3353" y="9228"/>
                  </a:lnTo>
                  <a:lnTo>
                    <a:pt x="3346" y="9261"/>
                  </a:lnTo>
                  <a:lnTo>
                    <a:pt x="3338" y="9294"/>
                  </a:lnTo>
                  <a:lnTo>
                    <a:pt x="3331" y="9325"/>
                  </a:lnTo>
                  <a:lnTo>
                    <a:pt x="3323" y="9357"/>
                  </a:lnTo>
                  <a:lnTo>
                    <a:pt x="3316" y="9388"/>
                  </a:lnTo>
                  <a:lnTo>
                    <a:pt x="3308" y="9418"/>
                  </a:lnTo>
                  <a:lnTo>
                    <a:pt x="3300" y="9449"/>
                  </a:lnTo>
                  <a:lnTo>
                    <a:pt x="3293" y="9479"/>
                  </a:lnTo>
                  <a:lnTo>
                    <a:pt x="3285" y="9508"/>
                  </a:lnTo>
                  <a:lnTo>
                    <a:pt x="3278" y="9538"/>
                  </a:lnTo>
                  <a:lnTo>
                    <a:pt x="3270" y="9566"/>
                  </a:lnTo>
                  <a:lnTo>
                    <a:pt x="3263" y="9595"/>
                  </a:lnTo>
                  <a:lnTo>
                    <a:pt x="3255" y="9622"/>
                  </a:lnTo>
                  <a:lnTo>
                    <a:pt x="3248" y="9649"/>
                  </a:lnTo>
                  <a:lnTo>
                    <a:pt x="3240" y="9677"/>
                  </a:lnTo>
                  <a:lnTo>
                    <a:pt x="3233" y="9703"/>
                  </a:lnTo>
                  <a:lnTo>
                    <a:pt x="3225" y="9729"/>
                  </a:lnTo>
                  <a:lnTo>
                    <a:pt x="3217" y="9755"/>
                  </a:lnTo>
                  <a:lnTo>
                    <a:pt x="3210" y="9780"/>
                  </a:lnTo>
                  <a:lnTo>
                    <a:pt x="3202" y="9805"/>
                  </a:lnTo>
                  <a:lnTo>
                    <a:pt x="3195" y="9829"/>
                  </a:lnTo>
                  <a:lnTo>
                    <a:pt x="3187" y="9853"/>
                  </a:lnTo>
                  <a:lnTo>
                    <a:pt x="3179" y="9877"/>
                  </a:lnTo>
                  <a:lnTo>
                    <a:pt x="3171" y="9899"/>
                  </a:lnTo>
                  <a:lnTo>
                    <a:pt x="3164" y="9922"/>
                  </a:lnTo>
                  <a:lnTo>
                    <a:pt x="3156" y="9943"/>
                  </a:lnTo>
                  <a:lnTo>
                    <a:pt x="3149" y="9965"/>
                  </a:lnTo>
                  <a:lnTo>
                    <a:pt x="3141" y="9986"/>
                  </a:lnTo>
                  <a:lnTo>
                    <a:pt x="3133" y="10007"/>
                  </a:lnTo>
                  <a:lnTo>
                    <a:pt x="3126" y="10027"/>
                  </a:lnTo>
                  <a:lnTo>
                    <a:pt x="3118" y="10047"/>
                  </a:lnTo>
                  <a:lnTo>
                    <a:pt x="3110" y="10066"/>
                  </a:lnTo>
                  <a:lnTo>
                    <a:pt x="3103" y="10085"/>
                  </a:lnTo>
                  <a:lnTo>
                    <a:pt x="3095" y="10103"/>
                  </a:lnTo>
                  <a:lnTo>
                    <a:pt x="3087" y="10121"/>
                  </a:lnTo>
                  <a:lnTo>
                    <a:pt x="3080" y="10138"/>
                  </a:lnTo>
                  <a:lnTo>
                    <a:pt x="3072" y="10155"/>
                  </a:lnTo>
                  <a:lnTo>
                    <a:pt x="3064" y="10172"/>
                  </a:lnTo>
                  <a:lnTo>
                    <a:pt x="3056" y="10188"/>
                  </a:lnTo>
                  <a:lnTo>
                    <a:pt x="3048" y="10204"/>
                  </a:lnTo>
                  <a:lnTo>
                    <a:pt x="3041" y="10218"/>
                  </a:lnTo>
                  <a:lnTo>
                    <a:pt x="3033" y="10233"/>
                  </a:lnTo>
                  <a:lnTo>
                    <a:pt x="3025" y="10247"/>
                  </a:lnTo>
                  <a:lnTo>
                    <a:pt x="3017" y="10261"/>
                  </a:lnTo>
                  <a:lnTo>
                    <a:pt x="3009" y="10274"/>
                  </a:lnTo>
                  <a:lnTo>
                    <a:pt x="3001" y="10287"/>
                  </a:lnTo>
                  <a:lnTo>
                    <a:pt x="2993" y="10299"/>
                  </a:lnTo>
                  <a:lnTo>
                    <a:pt x="2985" y="10311"/>
                  </a:lnTo>
                  <a:lnTo>
                    <a:pt x="2976" y="10323"/>
                  </a:lnTo>
                  <a:lnTo>
                    <a:pt x="2969" y="10333"/>
                  </a:lnTo>
                  <a:lnTo>
                    <a:pt x="2960" y="10343"/>
                  </a:lnTo>
                  <a:lnTo>
                    <a:pt x="2952" y="10353"/>
                  </a:lnTo>
                  <a:lnTo>
                    <a:pt x="2943" y="10363"/>
                  </a:lnTo>
                  <a:lnTo>
                    <a:pt x="2934" y="10373"/>
                  </a:lnTo>
                  <a:lnTo>
                    <a:pt x="2926" y="10380"/>
                  </a:lnTo>
                  <a:lnTo>
                    <a:pt x="2917" y="10388"/>
                  </a:lnTo>
                  <a:lnTo>
                    <a:pt x="2907" y="10397"/>
                  </a:lnTo>
                  <a:lnTo>
                    <a:pt x="2899" y="10403"/>
                  </a:lnTo>
                  <a:lnTo>
                    <a:pt x="2890" y="10409"/>
                  </a:lnTo>
                  <a:lnTo>
                    <a:pt x="2879" y="10417"/>
                  </a:lnTo>
                  <a:lnTo>
                    <a:pt x="2871" y="10421"/>
                  </a:lnTo>
                  <a:lnTo>
                    <a:pt x="2859" y="10427"/>
                  </a:lnTo>
                  <a:lnTo>
                    <a:pt x="2851" y="10430"/>
                  </a:lnTo>
                  <a:lnTo>
                    <a:pt x="2838" y="10435"/>
                  </a:lnTo>
                  <a:lnTo>
                    <a:pt x="2831" y="10437"/>
                  </a:lnTo>
                  <a:lnTo>
                    <a:pt x="2817" y="10440"/>
                  </a:lnTo>
                  <a:lnTo>
                    <a:pt x="2807" y="10441"/>
                  </a:lnTo>
                  <a:lnTo>
                    <a:pt x="2799" y="10442"/>
                  </a:lnTo>
                  <a:lnTo>
                    <a:pt x="2785" y="10442"/>
                  </a:lnTo>
                  <a:lnTo>
                    <a:pt x="2774" y="10442"/>
                  </a:lnTo>
                  <a:lnTo>
                    <a:pt x="2767" y="10441"/>
                  </a:lnTo>
                  <a:lnTo>
                    <a:pt x="2753" y="10438"/>
                  </a:lnTo>
                  <a:lnTo>
                    <a:pt x="2743" y="10436"/>
                  </a:lnTo>
                  <a:lnTo>
                    <a:pt x="2733" y="10432"/>
                  </a:lnTo>
                  <a:lnTo>
                    <a:pt x="2723" y="10428"/>
                  </a:lnTo>
                  <a:lnTo>
                    <a:pt x="2713" y="10423"/>
                  </a:lnTo>
                  <a:lnTo>
                    <a:pt x="2703" y="10418"/>
                  </a:lnTo>
                  <a:lnTo>
                    <a:pt x="2694" y="10412"/>
                  </a:lnTo>
                  <a:lnTo>
                    <a:pt x="2685" y="10406"/>
                  </a:lnTo>
                  <a:lnTo>
                    <a:pt x="2675" y="10399"/>
                  </a:lnTo>
                  <a:lnTo>
                    <a:pt x="2667" y="10392"/>
                  </a:lnTo>
                  <a:lnTo>
                    <a:pt x="2658" y="10385"/>
                  </a:lnTo>
                  <a:lnTo>
                    <a:pt x="2649" y="10376"/>
                  </a:lnTo>
                  <a:lnTo>
                    <a:pt x="2639" y="10367"/>
                  </a:lnTo>
                  <a:lnTo>
                    <a:pt x="2632" y="10358"/>
                  </a:lnTo>
                  <a:lnTo>
                    <a:pt x="2624" y="10349"/>
                  </a:lnTo>
                  <a:lnTo>
                    <a:pt x="2615" y="10339"/>
                  </a:lnTo>
                  <a:lnTo>
                    <a:pt x="2607" y="10328"/>
                  </a:lnTo>
                  <a:lnTo>
                    <a:pt x="2598" y="10317"/>
                  </a:lnTo>
                  <a:lnTo>
                    <a:pt x="2591" y="10306"/>
                  </a:lnTo>
                  <a:lnTo>
                    <a:pt x="2583" y="10294"/>
                  </a:lnTo>
                  <a:lnTo>
                    <a:pt x="2574" y="10281"/>
                  </a:lnTo>
                  <a:lnTo>
                    <a:pt x="2567" y="10268"/>
                  </a:lnTo>
                  <a:lnTo>
                    <a:pt x="2559" y="10255"/>
                  </a:lnTo>
                  <a:lnTo>
                    <a:pt x="2551" y="10241"/>
                  </a:lnTo>
                  <a:lnTo>
                    <a:pt x="2543" y="10227"/>
                  </a:lnTo>
                  <a:lnTo>
                    <a:pt x="2535" y="10212"/>
                  </a:lnTo>
                  <a:lnTo>
                    <a:pt x="2528" y="10197"/>
                  </a:lnTo>
                  <a:lnTo>
                    <a:pt x="2520" y="10181"/>
                  </a:lnTo>
                  <a:lnTo>
                    <a:pt x="2512" y="10165"/>
                  </a:lnTo>
                  <a:lnTo>
                    <a:pt x="2504" y="10148"/>
                  </a:lnTo>
                  <a:lnTo>
                    <a:pt x="2497" y="10131"/>
                  </a:lnTo>
                  <a:lnTo>
                    <a:pt x="2489" y="10114"/>
                  </a:lnTo>
                  <a:lnTo>
                    <a:pt x="2481" y="10096"/>
                  </a:lnTo>
                  <a:lnTo>
                    <a:pt x="2473" y="10077"/>
                  </a:lnTo>
                  <a:lnTo>
                    <a:pt x="2466" y="10058"/>
                  </a:lnTo>
                  <a:lnTo>
                    <a:pt x="2458" y="10039"/>
                  </a:lnTo>
                  <a:lnTo>
                    <a:pt x="2451" y="10019"/>
                  </a:lnTo>
                  <a:lnTo>
                    <a:pt x="2443" y="9998"/>
                  </a:lnTo>
                  <a:lnTo>
                    <a:pt x="2435" y="9978"/>
                  </a:lnTo>
                  <a:lnTo>
                    <a:pt x="2428" y="9956"/>
                  </a:lnTo>
                  <a:lnTo>
                    <a:pt x="2420" y="9935"/>
                  </a:lnTo>
                  <a:lnTo>
                    <a:pt x="2413" y="9914"/>
                  </a:lnTo>
                  <a:lnTo>
                    <a:pt x="2404" y="9890"/>
                  </a:lnTo>
                  <a:lnTo>
                    <a:pt x="2397" y="9867"/>
                  </a:lnTo>
                  <a:lnTo>
                    <a:pt x="2389" y="9843"/>
                  </a:lnTo>
                  <a:lnTo>
                    <a:pt x="2382" y="9819"/>
                  </a:lnTo>
                  <a:lnTo>
                    <a:pt x="2374" y="9795"/>
                  </a:lnTo>
                  <a:lnTo>
                    <a:pt x="2366" y="9770"/>
                  </a:lnTo>
                  <a:lnTo>
                    <a:pt x="2359" y="9745"/>
                  </a:lnTo>
                  <a:lnTo>
                    <a:pt x="2351" y="9719"/>
                  </a:lnTo>
                  <a:lnTo>
                    <a:pt x="2344" y="9693"/>
                  </a:lnTo>
                  <a:lnTo>
                    <a:pt x="2336" y="9666"/>
                  </a:lnTo>
                  <a:lnTo>
                    <a:pt x="2329" y="9639"/>
                  </a:lnTo>
                  <a:lnTo>
                    <a:pt x="2321" y="9611"/>
                  </a:lnTo>
                  <a:lnTo>
                    <a:pt x="2314" y="9583"/>
                  </a:lnTo>
                  <a:lnTo>
                    <a:pt x="2306" y="9555"/>
                  </a:lnTo>
                  <a:lnTo>
                    <a:pt x="2298" y="9526"/>
                  </a:lnTo>
                  <a:lnTo>
                    <a:pt x="2291" y="9497"/>
                  </a:lnTo>
                  <a:lnTo>
                    <a:pt x="2283" y="9467"/>
                  </a:lnTo>
                  <a:lnTo>
                    <a:pt x="2276" y="9437"/>
                  </a:lnTo>
                  <a:lnTo>
                    <a:pt x="2268" y="9407"/>
                  </a:lnTo>
                  <a:lnTo>
                    <a:pt x="2261" y="9376"/>
                  </a:lnTo>
                  <a:lnTo>
                    <a:pt x="2253" y="9345"/>
                  </a:lnTo>
                  <a:lnTo>
                    <a:pt x="2246" y="9313"/>
                  </a:lnTo>
                  <a:lnTo>
                    <a:pt x="2238" y="9281"/>
                  </a:lnTo>
                  <a:lnTo>
                    <a:pt x="2231" y="9248"/>
                  </a:lnTo>
                  <a:lnTo>
                    <a:pt x="2223" y="9215"/>
                  </a:lnTo>
                  <a:lnTo>
                    <a:pt x="2216" y="9182"/>
                  </a:lnTo>
                  <a:lnTo>
                    <a:pt x="2208" y="9148"/>
                  </a:lnTo>
                  <a:lnTo>
                    <a:pt x="2201" y="9114"/>
                  </a:lnTo>
                  <a:lnTo>
                    <a:pt x="2193" y="9080"/>
                  </a:lnTo>
                  <a:lnTo>
                    <a:pt x="2186" y="9045"/>
                  </a:lnTo>
                  <a:lnTo>
                    <a:pt x="2178" y="9009"/>
                  </a:lnTo>
                  <a:lnTo>
                    <a:pt x="2170" y="8974"/>
                  </a:lnTo>
                  <a:lnTo>
                    <a:pt x="2163" y="8938"/>
                  </a:lnTo>
                  <a:lnTo>
                    <a:pt x="2155" y="8902"/>
                  </a:lnTo>
                  <a:lnTo>
                    <a:pt x="2148" y="8865"/>
                  </a:lnTo>
                  <a:lnTo>
                    <a:pt x="2140" y="8828"/>
                  </a:lnTo>
                  <a:lnTo>
                    <a:pt x="2133" y="8790"/>
                  </a:lnTo>
                  <a:lnTo>
                    <a:pt x="2125" y="8752"/>
                  </a:lnTo>
                  <a:lnTo>
                    <a:pt x="2118" y="8714"/>
                  </a:lnTo>
                  <a:lnTo>
                    <a:pt x="2110" y="8676"/>
                  </a:lnTo>
                  <a:lnTo>
                    <a:pt x="2103" y="8637"/>
                  </a:lnTo>
                  <a:lnTo>
                    <a:pt x="2095" y="8598"/>
                  </a:lnTo>
                  <a:lnTo>
                    <a:pt x="2088" y="8558"/>
                  </a:lnTo>
                  <a:lnTo>
                    <a:pt x="2080" y="8518"/>
                  </a:lnTo>
                  <a:lnTo>
                    <a:pt x="2073" y="8479"/>
                  </a:lnTo>
                  <a:lnTo>
                    <a:pt x="2065" y="8438"/>
                  </a:lnTo>
                  <a:lnTo>
                    <a:pt x="2057" y="8397"/>
                  </a:lnTo>
                  <a:lnTo>
                    <a:pt x="2050" y="8356"/>
                  </a:lnTo>
                  <a:lnTo>
                    <a:pt x="2042" y="8314"/>
                  </a:lnTo>
                  <a:lnTo>
                    <a:pt x="2035" y="8272"/>
                  </a:lnTo>
                  <a:lnTo>
                    <a:pt x="2027" y="8230"/>
                  </a:lnTo>
                  <a:lnTo>
                    <a:pt x="2020" y="8188"/>
                  </a:lnTo>
                  <a:lnTo>
                    <a:pt x="2012" y="8145"/>
                  </a:lnTo>
                  <a:lnTo>
                    <a:pt x="2005" y="8103"/>
                  </a:lnTo>
                  <a:lnTo>
                    <a:pt x="1997" y="8059"/>
                  </a:lnTo>
                  <a:lnTo>
                    <a:pt x="1990" y="8016"/>
                  </a:lnTo>
                  <a:lnTo>
                    <a:pt x="1982" y="7972"/>
                  </a:lnTo>
                  <a:lnTo>
                    <a:pt x="1975" y="7928"/>
                  </a:lnTo>
                  <a:lnTo>
                    <a:pt x="1967" y="7884"/>
                  </a:lnTo>
                  <a:lnTo>
                    <a:pt x="1960" y="7839"/>
                  </a:lnTo>
                  <a:lnTo>
                    <a:pt x="1952" y="7794"/>
                  </a:lnTo>
                  <a:lnTo>
                    <a:pt x="1945" y="7749"/>
                  </a:lnTo>
                  <a:lnTo>
                    <a:pt x="1937" y="7704"/>
                  </a:lnTo>
                  <a:lnTo>
                    <a:pt x="1930" y="7658"/>
                  </a:lnTo>
                  <a:lnTo>
                    <a:pt x="1922" y="7612"/>
                  </a:lnTo>
                  <a:lnTo>
                    <a:pt x="1915" y="7566"/>
                  </a:lnTo>
                  <a:lnTo>
                    <a:pt x="1907" y="7520"/>
                  </a:lnTo>
                  <a:lnTo>
                    <a:pt x="1900" y="7474"/>
                  </a:lnTo>
                  <a:lnTo>
                    <a:pt x="1892" y="7427"/>
                  </a:lnTo>
                  <a:lnTo>
                    <a:pt x="1885" y="7380"/>
                  </a:lnTo>
                  <a:lnTo>
                    <a:pt x="1877" y="7333"/>
                  </a:lnTo>
                  <a:lnTo>
                    <a:pt x="1870" y="7285"/>
                  </a:lnTo>
                  <a:lnTo>
                    <a:pt x="1862" y="7237"/>
                  </a:lnTo>
                  <a:lnTo>
                    <a:pt x="1855" y="7190"/>
                  </a:lnTo>
                  <a:lnTo>
                    <a:pt x="1847" y="7142"/>
                  </a:lnTo>
                  <a:lnTo>
                    <a:pt x="1840" y="7094"/>
                  </a:lnTo>
                  <a:lnTo>
                    <a:pt x="1832" y="7045"/>
                  </a:lnTo>
                  <a:lnTo>
                    <a:pt x="1825" y="6997"/>
                  </a:lnTo>
                  <a:lnTo>
                    <a:pt x="1817" y="6948"/>
                  </a:lnTo>
                  <a:lnTo>
                    <a:pt x="1810" y="6899"/>
                  </a:lnTo>
                  <a:lnTo>
                    <a:pt x="1802" y="6850"/>
                  </a:lnTo>
                  <a:lnTo>
                    <a:pt x="1795" y="6801"/>
                  </a:lnTo>
                  <a:lnTo>
                    <a:pt x="1787" y="6751"/>
                  </a:lnTo>
                  <a:lnTo>
                    <a:pt x="1780" y="6702"/>
                  </a:lnTo>
                  <a:lnTo>
                    <a:pt x="1772" y="6652"/>
                  </a:lnTo>
                  <a:lnTo>
                    <a:pt x="1765" y="6602"/>
                  </a:lnTo>
                  <a:lnTo>
                    <a:pt x="1757" y="6553"/>
                  </a:lnTo>
                  <a:lnTo>
                    <a:pt x="1749" y="6502"/>
                  </a:lnTo>
                  <a:lnTo>
                    <a:pt x="1742" y="6452"/>
                  </a:lnTo>
                  <a:lnTo>
                    <a:pt x="1735" y="6402"/>
                  </a:lnTo>
                  <a:lnTo>
                    <a:pt x="1726" y="6351"/>
                  </a:lnTo>
                  <a:lnTo>
                    <a:pt x="1719" y="6301"/>
                  </a:lnTo>
                  <a:lnTo>
                    <a:pt x="1711" y="6250"/>
                  </a:lnTo>
                  <a:lnTo>
                    <a:pt x="1704" y="6199"/>
                  </a:lnTo>
                  <a:lnTo>
                    <a:pt x="1696" y="6148"/>
                  </a:lnTo>
                  <a:lnTo>
                    <a:pt x="1689" y="6097"/>
                  </a:lnTo>
                  <a:lnTo>
                    <a:pt x="1681" y="6046"/>
                  </a:lnTo>
                  <a:lnTo>
                    <a:pt x="1674" y="5995"/>
                  </a:lnTo>
                  <a:lnTo>
                    <a:pt x="1666" y="5944"/>
                  </a:lnTo>
                  <a:lnTo>
                    <a:pt x="1659" y="5893"/>
                  </a:lnTo>
                  <a:lnTo>
                    <a:pt x="1651" y="5841"/>
                  </a:lnTo>
                  <a:lnTo>
                    <a:pt x="1644" y="5790"/>
                  </a:lnTo>
                  <a:lnTo>
                    <a:pt x="1636" y="5738"/>
                  </a:lnTo>
                  <a:lnTo>
                    <a:pt x="1629" y="5687"/>
                  </a:lnTo>
                  <a:lnTo>
                    <a:pt x="1621" y="5635"/>
                  </a:lnTo>
                  <a:lnTo>
                    <a:pt x="1614" y="5584"/>
                  </a:lnTo>
                  <a:lnTo>
                    <a:pt x="1606" y="5532"/>
                  </a:lnTo>
                  <a:lnTo>
                    <a:pt x="1599" y="5480"/>
                  </a:lnTo>
                  <a:lnTo>
                    <a:pt x="1591" y="5429"/>
                  </a:lnTo>
                  <a:lnTo>
                    <a:pt x="1584" y="5377"/>
                  </a:lnTo>
                  <a:lnTo>
                    <a:pt x="1576" y="5325"/>
                  </a:lnTo>
                  <a:lnTo>
                    <a:pt x="1569" y="5274"/>
                  </a:lnTo>
                  <a:lnTo>
                    <a:pt x="1561" y="5222"/>
                  </a:lnTo>
                  <a:lnTo>
                    <a:pt x="1554" y="5170"/>
                  </a:lnTo>
                  <a:lnTo>
                    <a:pt x="1546" y="5118"/>
                  </a:lnTo>
                  <a:lnTo>
                    <a:pt x="1539" y="5067"/>
                  </a:lnTo>
                  <a:lnTo>
                    <a:pt x="1531" y="5015"/>
                  </a:lnTo>
                  <a:lnTo>
                    <a:pt x="1524" y="4963"/>
                  </a:lnTo>
                  <a:lnTo>
                    <a:pt x="1516" y="4912"/>
                  </a:lnTo>
                  <a:lnTo>
                    <a:pt x="1509" y="4860"/>
                  </a:lnTo>
                  <a:lnTo>
                    <a:pt x="1501" y="4808"/>
                  </a:lnTo>
                  <a:lnTo>
                    <a:pt x="1494" y="4757"/>
                  </a:lnTo>
                  <a:lnTo>
                    <a:pt x="1486" y="4705"/>
                  </a:lnTo>
                  <a:lnTo>
                    <a:pt x="1479" y="4654"/>
                  </a:lnTo>
                  <a:lnTo>
                    <a:pt x="1471" y="4603"/>
                  </a:lnTo>
                  <a:lnTo>
                    <a:pt x="1464" y="4551"/>
                  </a:lnTo>
                  <a:lnTo>
                    <a:pt x="1456" y="4500"/>
                  </a:lnTo>
                  <a:lnTo>
                    <a:pt x="1449" y="4449"/>
                  </a:lnTo>
                  <a:lnTo>
                    <a:pt x="1441" y="4398"/>
                  </a:lnTo>
                  <a:lnTo>
                    <a:pt x="1434" y="4347"/>
                  </a:lnTo>
                  <a:lnTo>
                    <a:pt x="1426" y="4296"/>
                  </a:lnTo>
                  <a:lnTo>
                    <a:pt x="1419" y="4245"/>
                  </a:lnTo>
                  <a:lnTo>
                    <a:pt x="1411" y="4195"/>
                  </a:lnTo>
                  <a:lnTo>
                    <a:pt x="1404" y="4144"/>
                  </a:lnTo>
                  <a:lnTo>
                    <a:pt x="1397" y="4094"/>
                  </a:lnTo>
                  <a:lnTo>
                    <a:pt x="1388" y="4043"/>
                  </a:lnTo>
                  <a:lnTo>
                    <a:pt x="1381" y="3993"/>
                  </a:lnTo>
                  <a:lnTo>
                    <a:pt x="1373" y="3943"/>
                  </a:lnTo>
                  <a:lnTo>
                    <a:pt x="1366" y="3893"/>
                  </a:lnTo>
                  <a:lnTo>
                    <a:pt x="1358" y="3843"/>
                  </a:lnTo>
                  <a:lnTo>
                    <a:pt x="1351" y="3793"/>
                  </a:lnTo>
                  <a:lnTo>
                    <a:pt x="1344" y="3743"/>
                  </a:lnTo>
                  <a:lnTo>
                    <a:pt x="1336" y="3694"/>
                  </a:lnTo>
                  <a:lnTo>
                    <a:pt x="1329" y="3644"/>
                  </a:lnTo>
                  <a:lnTo>
                    <a:pt x="1321" y="3595"/>
                  </a:lnTo>
                  <a:lnTo>
                    <a:pt x="1314" y="3546"/>
                  </a:lnTo>
                  <a:lnTo>
                    <a:pt x="1306" y="3497"/>
                  </a:lnTo>
                  <a:lnTo>
                    <a:pt x="1299" y="3449"/>
                  </a:lnTo>
                  <a:lnTo>
                    <a:pt x="1291" y="3400"/>
                  </a:lnTo>
                  <a:lnTo>
                    <a:pt x="1284" y="3352"/>
                  </a:lnTo>
                  <a:lnTo>
                    <a:pt x="1276" y="3304"/>
                  </a:lnTo>
                  <a:lnTo>
                    <a:pt x="1269" y="3256"/>
                  </a:lnTo>
                  <a:lnTo>
                    <a:pt x="1261" y="3208"/>
                  </a:lnTo>
                  <a:lnTo>
                    <a:pt x="1254" y="3161"/>
                  </a:lnTo>
                  <a:lnTo>
                    <a:pt x="1246" y="3114"/>
                  </a:lnTo>
                  <a:lnTo>
                    <a:pt x="1239" y="3067"/>
                  </a:lnTo>
                  <a:lnTo>
                    <a:pt x="1231" y="3020"/>
                  </a:lnTo>
                  <a:lnTo>
                    <a:pt x="1224" y="2973"/>
                  </a:lnTo>
                  <a:lnTo>
                    <a:pt x="1216" y="2927"/>
                  </a:lnTo>
                  <a:lnTo>
                    <a:pt x="1209" y="2881"/>
                  </a:lnTo>
                  <a:lnTo>
                    <a:pt x="1201" y="2835"/>
                  </a:lnTo>
                  <a:lnTo>
                    <a:pt x="1194" y="2789"/>
                  </a:lnTo>
                  <a:lnTo>
                    <a:pt x="1186" y="2743"/>
                  </a:lnTo>
                  <a:lnTo>
                    <a:pt x="1179" y="2698"/>
                  </a:lnTo>
                  <a:lnTo>
                    <a:pt x="1171" y="2653"/>
                  </a:lnTo>
                  <a:lnTo>
                    <a:pt x="1164" y="2608"/>
                  </a:lnTo>
                  <a:lnTo>
                    <a:pt x="1156" y="2564"/>
                  </a:lnTo>
                  <a:lnTo>
                    <a:pt x="1149" y="2520"/>
                  </a:lnTo>
                  <a:lnTo>
                    <a:pt x="1141" y="2476"/>
                  </a:lnTo>
                  <a:lnTo>
                    <a:pt x="1134" y="2433"/>
                  </a:lnTo>
                  <a:lnTo>
                    <a:pt x="1126" y="2389"/>
                  </a:lnTo>
                  <a:lnTo>
                    <a:pt x="1119" y="2346"/>
                  </a:lnTo>
                  <a:lnTo>
                    <a:pt x="1111" y="2303"/>
                  </a:lnTo>
                  <a:lnTo>
                    <a:pt x="1104" y="2261"/>
                  </a:lnTo>
                  <a:lnTo>
                    <a:pt x="1096" y="2219"/>
                  </a:lnTo>
                  <a:lnTo>
                    <a:pt x="1089" y="2177"/>
                  </a:lnTo>
                  <a:lnTo>
                    <a:pt x="1081" y="2136"/>
                  </a:lnTo>
                  <a:lnTo>
                    <a:pt x="1074" y="2094"/>
                  </a:lnTo>
                  <a:lnTo>
                    <a:pt x="1066" y="2053"/>
                  </a:lnTo>
                  <a:lnTo>
                    <a:pt x="1059" y="2013"/>
                  </a:lnTo>
                  <a:lnTo>
                    <a:pt x="1051" y="1972"/>
                  </a:lnTo>
                  <a:lnTo>
                    <a:pt x="1043" y="1932"/>
                  </a:lnTo>
                  <a:lnTo>
                    <a:pt x="1036" y="1893"/>
                  </a:lnTo>
                  <a:lnTo>
                    <a:pt x="1028" y="1854"/>
                  </a:lnTo>
                  <a:lnTo>
                    <a:pt x="1021" y="1815"/>
                  </a:lnTo>
                  <a:lnTo>
                    <a:pt x="1013" y="1776"/>
                  </a:lnTo>
                  <a:lnTo>
                    <a:pt x="1006" y="1738"/>
                  </a:lnTo>
                  <a:lnTo>
                    <a:pt x="998" y="1700"/>
                  </a:lnTo>
                  <a:lnTo>
                    <a:pt x="991" y="1662"/>
                  </a:lnTo>
                  <a:lnTo>
                    <a:pt x="983" y="1625"/>
                  </a:lnTo>
                  <a:lnTo>
                    <a:pt x="976" y="1588"/>
                  </a:lnTo>
                  <a:lnTo>
                    <a:pt x="968" y="1552"/>
                  </a:lnTo>
                  <a:lnTo>
                    <a:pt x="961" y="1516"/>
                  </a:lnTo>
                  <a:lnTo>
                    <a:pt x="954" y="1480"/>
                  </a:lnTo>
                  <a:lnTo>
                    <a:pt x="946" y="1445"/>
                  </a:lnTo>
                  <a:lnTo>
                    <a:pt x="939" y="1410"/>
                  </a:lnTo>
                  <a:lnTo>
                    <a:pt x="931" y="1375"/>
                  </a:lnTo>
                  <a:lnTo>
                    <a:pt x="924" y="1341"/>
                  </a:lnTo>
                  <a:lnTo>
                    <a:pt x="916" y="1307"/>
                  </a:lnTo>
                  <a:lnTo>
                    <a:pt x="909" y="1274"/>
                  </a:lnTo>
                  <a:lnTo>
                    <a:pt x="901" y="1241"/>
                  </a:lnTo>
                  <a:lnTo>
                    <a:pt x="894" y="1208"/>
                  </a:lnTo>
                  <a:lnTo>
                    <a:pt x="886" y="1176"/>
                  </a:lnTo>
                  <a:lnTo>
                    <a:pt x="879" y="1144"/>
                  </a:lnTo>
                  <a:lnTo>
                    <a:pt x="871" y="1113"/>
                  </a:lnTo>
                  <a:lnTo>
                    <a:pt x="864" y="1082"/>
                  </a:lnTo>
                  <a:lnTo>
                    <a:pt x="856" y="1051"/>
                  </a:lnTo>
                  <a:lnTo>
                    <a:pt x="849" y="1021"/>
                  </a:lnTo>
                  <a:lnTo>
                    <a:pt x="841" y="991"/>
                  </a:lnTo>
                  <a:lnTo>
                    <a:pt x="834" y="962"/>
                  </a:lnTo>
                  <a:lnTo>
                    <a:pt x="827" y="934"/>
                  </a:lnTo>
                  <a:lnTo>
                    <a:pt x="819" y="905"/>
                  </a:lnTo>
                  <a:lnTo>
                    <a:pt x="812" y="877"/>
                  </a:lnTo>
                  <a:lnTo>
                    <a:pt x="804" y="850"/>
                  </a:lnTo>
                  <a:lnTo>
                    <a:pt x="797" y="823"/>
                  </a:lnTo>
                  <a:lnTo>
                    <a:pt x="789" y="796"/>
                  </a:lnTo>
                  <a:lnTo>
                    <a:pt x="782" y="770"/>
                  </a:lnTo>
                  <a:lnTo>
                    <a:pt x="774" y="744"/>
                  </a:lnTo>
                  <a:lnTo>
                    <a:pt x="767" y="719"/>
                  </a:lnTo>
                  <a:lnTo>
                    <a:pt x="760" y="694"/>
                  </a:lnTo>
                  <a:lnTo>
                    <a:pt x="752" y="670"/>
                  </a:lnTo>
                  <a:lnTo>
                    <a:pt x="745" y="646"/>
                  </a:lnTo>
                  <a:lnTo>
                    <a:pt x="737" y="623"/>
                  </a:lnTo>
                  <a:lnTo>
                    <a:pt x="730" y="600"/>
                  </a:lnTo>
                  <a:lnTo>
                    <a:pt x="723" y="578"/>
                  </a:lnTo>
                  <a:lnTo>
                    <a:pt x="715" y="555"/>
                  </a:lnTo>
                  <a:lnTo>
                    <a:pt x="707" y="534"/>
                  </a:lnTo>
                  <a:lnTo>
                    <a:pt x="700" y="513"/>
                  </a:lnTo>
                  <a:lnTo>
                    <a:pt x="692" y="492"/>
                  </a:lnTo>
                  <a:lnTo>
                    <a:pt x="685" y="472"/>
                  </a:lnTo>
                  <a:lnTo>
                    <a:pt x="678" y="453"/>
                  </a:lnTo>
                  <a:lnTo>
                    <a:pt x="670" y="434"/>
                  </a:lnTo>
                  <a:lnTo>
                    <a:pt x="663" y="415"/>
                  </a:lnTo>
                  <a:lnTo>
                    <a:pt x="656" y="397"/>
                  </a:lnTo>
                  <a:lnTo>
                    <a:pt x="648" y="380"/>
                  </a:lnTo>
                  <a:lnTo>
                    <a:pt x="641" y="363"/>
                  </a:lnTo>
                  <a:lnTo>
                    <a:pt x="634" y="346"/>
                  </a:lnTo>
                  <a:lnTo>
                    <a:pt x="627" y="330"/>
                  </a:lnTo>
                  <a:lnTo>
                    <a:pt x="619" y="315"/>
                  </a:lnTo>
                  <a:lnTo>
                    <a:pt x="612" y="299"/>
                  </a:lnTo>
                  <a:lnTo>
                    <a:pt x="605" y="285"/>
                  </a:lnTo>
                  <a:lnTo>
                    <a:pt x="598" y="271"/>
                  </a:lnTo>
                  <a:lnTo>
                    <a:pt x="591" y="258"/>
                  </a:lnTo>
                  <a:lnTo>
                    <a:pt x="583" y="245"/>
                  </a:lnTo>
                  <a:lnTo>
                    <a:pt x="576" y="233"/>
                  </a:lnTo>
                  <a:lnTo>
                    <a:pt x="569" y="221"/>
                  </a:lnTo>
                  <a:lnTo>
                    <a:pt x="562" y="210"/>
                  </a:lnTo>
                  <a:lnTo>
                    <a:pt x="555" y="199"/>
                  </a:lnTo>
                  <a:lnTo>
                    <a:pt x="548" y="189"/>
                  </a:lnTo>
                  <a:lnTo>
                    <a:pt x="542" y="179"/>
                  </a:lnTo>
                  <a:lnTo>
                    <a:pt x="535" y="170"/>
                  </a:lnTo>
                  <a:lnTo>
                    <a:pt x="528" y="162"/>
                  </a:lnTo>
                  <a:lnTo>
                    <a:pt x="521" y="154"/>
                  </a:lnTo>
                  <a:lnTo>
                    <a:pt x="515" y="146"/>
                  </a:lnTo>
                  <a:lnTo>
                    <a:pt x="509" y="139"/>
                  </a:lnTo>
                  <a:lnTo>
                    <a:pt x="502" y="133"/>
                  </a:lnTo>
                  <a:lnTo>
                    <a:pt x="496" y="127"/>
                  </a:lnTo>
                  <a:lnTo>
                    <a:pt x="492" y="123"/>
                  </a:lnTo>
                  <a:lnTo>
                    <a:pt x="484" y="118"/>
                  </a:lnTo>
                  <a:lnTo>
                    <a:pt x="478" y="113"/>
                  </a:lnTo>
                  <a:lnTo>
                    <a:pt x="473" y="110"/>
                  </a:lnTo>
                  <a:lnTo>
                    <a:pt x="470" y="107"/>
                  </a:lnTo>
                  <a:lnTo>
                    <a:pt x="462" y="104"/>
                  </a:lnTo>
                  <a:lnTo>
                    <a:pt x="457" y="102"/>
                  </a:lnTo>
                  <a:lnTo>
                    <a:pt x="455" y="100"/>
                  </a:lnTo>
                  <a:lnTo>
                    <a:pt x="448" y="98"/>
                  </a:lnTo>
                  <a:lnTo>
                    <a:pt x="443" y="97"/>
                  </a:lnTo>
                  <a:lnTo>
                    <a:pt x="442" y="96"/>
                  </a:lnTo>
                  <a:lnTo>
                    <a:pt x="434" y="96"/>
                  </a:lnTo>
                  <a:lnTo>
                    <a:pt x="433" y="95"/>
                  </a:lnTo>
                  <a:lnTo>
                    <a:pt x="428" y="96"/>
                  </a:lnTo>
                  <a:lnTo>
                    <a:pt x="421" y="97"/>
                  </a:lnTo>
                  <a:lnTo>
                    <a:pt x="419" y="96"/>
                  </a:lnTo>
                  <a:lnTo>
                    <a:pt x="415" y="98"/>
                  </a:lnTo>
                  <a:lnTo>
                    <a:pt x="407" y="100"/>
                  </a:lnTo>
                  <a:lnTo>
                    <a:pt x="405" y="100"/>
                  </a:lnTo>
                  <a:lnTo>
                    <a:pt x="400" y="103"/>
                  </a:lnTo>
                  <a:lnTo>
                    <a:pt x="394" y="106"/>
                  </a:lnTo>
                  <a:lnTo>
                    <a:pt x="389" y="109"/>
                  </a:lnTo>
                  <a:lnTo>
                    <a:pt x="381" y="114"/>
                  </a:lnTo>
                  <a:lnTo>
                    <a:pt x="377" y="116"/>
                  </a:lnTo>
                  <a:lnTo>
                    <a:pt x="371" y="121"/>
                  </a:lnTo>
                  <a:lnTo>
                    <a:pt x="365" y="127"/>
                  </a:lnTo>
                  <a:lnTo>
                    <a:pt x="358" y="132"/>
                  </a:lnTo>
                  <a:lnTo>
                    <a:pt x="352" y="139"/>
                  </a:lnTo>
                  <a:lnTo>
                    <a:pt x="345" y="146"/>
                  </a:lnTo>
                  <a:lnTo>
                    <a:pt x="339" y="153"/>
                  </a:lnTo>
                  <a:lnTo>
                    <a:pt x="332" y="161"/>
                  </a:lnTo>
                  <a:lnTo>
                    <a:pt x="325" y="170"/>
                  </a:lnTo>
                  <a:lnTo>
                    <a:pt x="319" y="178"/>
                  </a:lnTo>
                  <a:lnTo>
                    <a:pt x="312" y="189"/>
                  </a:lnTo>
                  <a:lnTo>
                    <a:pt x="305" y="199"/>
                  </a:lnTo>
                  <a:lnTo>
                    <a:pt x="298" y="210"/>
                  </a:lnTo>
                  <a:lnTo>
                    <a:pt x="291" y="221"/>
                  </a:lnTo>
                  <a:lnTo>
                    <a:pt x="284" y="233"/>
                  </a:lnTo>
                  <a:lnTo>
                    <a:pt x="276" y="245"/>
                  </a:lnTo>
                  <a:lnTo>
                    <a:pt x="269" y="258"/>
                  </a:lnTo>
                  <a:lnTo>
                    <a:pt x="262" y="271"/>
                  </a:lnTo>
                  <a:lnTo>
                    <a:pt x="255" y="286"/>
                  </a:lnTo>
                  <a:lnTo>
                    <a:pt x="248" y="300"/>
                  </a:lnTo>
                  <a:lnTo>
                    <a:pt x="240" y="315"/>
                  </a:lnTo>
                  <a:lnTo>
                    <a:pt x="233" y="331"/>
                  </a:lnTo>
                  <a:lnTo>
                    <a:pt x="226" y="347"/>
                  </a:lnTo>
                  <a:lnTo>
                    <a:pt x="219" y="363"/>
                  </a:lnTo>
                  <a:lnTo>
                    <a:pt x="211" y="380"/>
                  </a:lnTo>
                  <a:lnTo>
                    <a:pt x="204" y="398"/>
                  </a:lnTo>
                  <a:lnTo>
                    <a:pt x="197" y="416"/>
                  </a:lnTo>
                  <a:lnTo>
                    <a:pt x="189" y="435"/>
                  </a:lnTo>
                  <a:lnTo>
                    <a:pt x="182" y="454"/>
                  </a:lnTo>
                  <a:lnTo>
                    <a:pt x="174" y="474"/>
                  </a:lnTo>
                  <a:lnTo>
                    <a:pt x="167" y="493"/>
                  </a:lnTo>
                  <a:lnTo>
                    <a:pt x="160" y="514"/>
                  </a:lnTo>
                  <a:lnTo>
                    <a:pt x="152" y="535"/>
                  </a:lnTo>
                  <a:lnTo>
                    <a:pt x="145" y="557"/>
                  </a:lnTo>
                  <a:lnTo>
                    <a:pt x="137" y="579"/>
                  </a:lnTo>
                  <a:lnTo>
                    <a:pt x="130" y="601"/>
                  </a:lnTo>
                  <a:lnTo>
                    <a:pt x="122" y="624"/>
                  </a:lnTo>
                  <a:lnTo>
                    <a:pt x="115" y="647"/>
                  </a:lnTo>
                  <a:lnTo>
                    <a:pt x="107" y="672"/>
                  </a:lnTo>
                  <a:lnTo>
                    <a:pt x="100" y="696"/>
                  </a:lnTo>
                  <a:cubicBezTo>
                    <a:pt x="92" y="721"/>
                    <a:pt x="65" y="736"/>
                    <a:pt x="40" y="728"/>
                  </a:cubicBezTo>
                  <a:cubicBezTo>
                    <a:pt x="15" y="720"/>
                    <a:pt x="0" y="693"/>
                    <a:pt x="8" y="668"/>
                  </a:cubicBezTo>
                  <a:close/>
                </a:path>
              </a:pathLst>
            </a:custGeom>
            <a:solidFill>
              <a:srgbClr val="5B9BD5"/>
            </a:solidFill>
            <a:ln w="25400" cap="flat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4652478" y="1436976"/>
            <a:ext cx="2399762" cy="2272989"/>
            <a:chOff x="3537769" y="1094672"/>
            <a:chExt cx="4662663" cy="4416349"/>
          </a:xfrm>
        </p:grpSpPr>
        <p:sp>
          <p:nvSpPr>
            <p:cNvPr id="59" name="Oval 58"/>
            <p:cNvSpPr/>
            <p:nvPr/>
          </p:nvSpPr>
          <p:spPr>
            <a:xfrm>
              <a:off x="3537769" y="1094672"/>
              <a:ext cx="4662663" cy="4416349"/>
            </a:xfrm>
            <a:prstGeom prst="ellipse">
              <a:avLst/>
            </a:prstGeom>
            <a:noFill/>
            <a:ln w="889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60" name="Group 59"/>
            <p:cNvGrpSpPr/>
            <p:nvPr/>
          </p:nvGrpSpPr>
          <p:grpSpPr>
            <a:xfrm rot="11451293">
              <a:off x="5631949" y="1465753"/>
              <a:ext cx="992585" cy="158534"/>
              <a:chOff x="8463867" y="3171746"/>
              <a:chExt cx="2195138" cy="350603"/>
            </a:xfrm>
          </p:grpSpPr>
          <p:sp>
            <p:nvSpPr>
              <p:cNvPr id="85" name="Freeform 11"/>
              <p:cNvSpPr>
                <a:spLocks/>
              </p:cNvSpPr>
              <p:nvPr/>
            </p:nvSpPr>
            <p:spPr bwMode="auto">
              <a:xfrm>
                <a:off x="8463867" y="3171746"/>
                <a:ext cx="743026" cy="350603"/>
              </a:xfrm>
              <a:custGeom>
                <a:avLst/>
                <a:gdLst>
                  <a:gd name="T0" fmla="*/ 309 w 10195"/>
                  <a:gd name="T1" fmla="*/ 8373 h 20885"/>
                  <a:gd name="T2" fmla="*/ 624 w 10195"/>
                  <a:gd name="T3" fmla="*/ 6303 h 20885"/>
                  <a:gd name="T4" fmla="*/ 940 w 10195"/>
                  <a:gd name="T5" fmla="*/ 4413 h 20885"/>
                  <a:gd name="T6" fmla="*/ 1256 w 10195"/>
                  <a:gd name="T7" fmla="*/ 2787 h 20885"/>
                  <a:gd name="T8" fmla="*/ 1572 w 10195"/>
                  <a:gd name="T9" fmla="*/ 1493 h 20885"/>
                  <a:gd name="T10" fmla="*/ 1893 w 10195"/>
                  <a:gd name="T11" fmla="*/ 584 h 20885"/>
                  <a:gd name="T12" fmla="*/ 2235 w 10195"/>
                  <a:gd name="T13" fmla="*/ 85 h 20885"/>
                  <a:gd name="T14" fmla="*/ 2661 w 10195"/>
                  <a:gd name="T15" fmla="*/ 64 h 20885"/>
                  <a:gd name="T16" fmla="*/ 3013 w 10195"/>
                  <a:gd name="T17" fmla="*/ 545 h 20885"/>
                  <a:gd name="T18" fmla="*/ 3335 w 10195"/>
                  <a:gd name="T19" fmla="*/ 1432 h 20885"/>
                  <a:gd name="T20" fmla="*/ 3651 w 10195"/>
                  <a:gd name="T21" fmla="*/ 2707 h 20885"/>
                  <a:gd name="T22" fmla="*/ 3968 w 10195"/>
                  <a:gd name="T23" fmla="*/ 4316 h 20885"/>
                  <a:gd name="T24" fmla="*/ 4283 w 10195"/>
                  <a:gd name="T25" fmla="*/ 6193 h 20885"/>
                  <a:gd name="T26" fmla="*/ 4599 w 10195"/>
                  <a:gd name="T27" fmla="*/ 8255 h 20885"/>
                  <a:gd name="T28" fmla="*/ 4914 w 10195"/>
                  <a:gd name="T29" fmla="*/ 10413 h 20885"/>
                  <a:gd name="T30" fmla="*/ 5230 w 10195"/>
                  <a:gd name="T31" fmla="*/ 12569 h 20885"/>
                  <a:gd name="T32" fmla="*/ 5545 w 10195"/>
                  <a:gd name="T33" fmla="*/ 14631 h 20885"/>
                  <a:gd name="T34" fmla="*/ 5861 w 10195"/>
                  <a:gd name="T35" fmla="*/ 16507 h 20885"/>
                  <a:gd name="T36" fmla="*/ 6175 w 10195"/>
                  <a:gd name="T37" fmla="*/ 18116 h 20885"/>
                  <a:gd name="T38" fmla="*/ 6489 w 10195"/>
                  <a:gd name="T39" fmla="*/ 19383 h 20885"/>
                  <a:gd name="T40" fmla="*/ 6799 w 10195"/>
                  <a:gd name="T41" fmla="*/ 20248 h 20885"/>
                  <a:gd name="T42" fmla="*/ 7084 w 10195"/>
                  <a:gd name="T43" fmla="*/ 20658 h 20885"/>
                  <a:gd name="T44" fmla="*/ 7287 w 10195"/>
                  <a:gd name="T45" fmla="*/ 20652 h 20885"/>
                  <a:gd name="T46" fmla="*/ 7572 w 10195"/>
                  <a:gd name="T47" fmla="*/ 20231 h 20885"/>
                  <a:gd name="T48" fmla="*/ 7882 w 10195"/>
                  <a:gd name="T49" fmla="*/ 19355 h 20885"/>
                  <a:gd name="T50" fmla="*/ 8196 w 10195"/>
                  <a:gd name="T51" fmla="*/ 18079 h 20885"/>
                  <a:gd name="T52" fmla="*/ 8511 w 10195"/>
                  <a:gd name="T53" fmla="*/ 16464 h 20885"/>
                  <a:gd name="T54" fmla="*/ 8826 w 10195"/>
                  <a:gd name="T55" fmla="*/ 14582 h 20885"/>
                  <a:gd name="T56" fmla="*/ 9142 w 10195"/>
                  <a:gd name="T57" fmla="*/ 12516 h 20885"/>
                  <a:gd name="T58" fmla="*/ 9456 w 10195"/>
                  <a:gd name="T59" fmla="*/ 10359 h 20885"/>
                  <a:gd name="T60" fmla="*/ 9772 w 10195"/>
                  <a:gd name="T61" fmla="*/ 8203 h 20885"/>
                  <a:gd name="T62" fmla="*/ 10127 w 10195"/>
                  <a:gd name="T63" fmla="*/ 7136 h 20885"/>
                  <a:gd name="T64" fmla="*/ 9811 w 10195"/>
                  <a:gd name="T65" fmla="*/ 9250 h 20885"/>
                  <a:gd name="T66" fmla="*/ 9496 w 10195"/>
                  <a:gd name="T67" fmla="*/ 11419 h 20885"/>
                  <a:gd name="T68" fmla="*/ 9180 w 10195"/>
                  <a:gd name="T69" fmla="*/ 13546 h 20885"/>
                  <a:gd name="T70" fmla="*/ 8865 w 10195"/>
                  <a:gd name="T71" fmla="*/ 15538 h 20885"/>
                  <a:gd name="T72" fmla="*/ 8549 w 10195"/>
                  <a:gd name="T73" fmla="*/ 17308 h 20885"/>
                  <a:gd name="T74" fmla="*/ 8233 w 10195"/>
                  <a:gd name="T75" fmla="*/ 18779 h 20885"/>
                  <a:gd name="T76" fmla="*/ 7915 w 10195"/>
                  <a:gd name="T77" fmla="*/ 19889 h 20885"/>
                  <a:gd name="T78" fmla="*/ 7588 w 10195"/>
                  <a:gd name="T79" fmla="*/ 20600 h 20885"/>
                  <a:gd name="T80" fmla="*/ 7200 w 10195"/>
                  <a:gd name="T81" fmla="*/ 20884 h 20885"/>
                  <a:gd name="T82" fmla="*/ 6798 w 10195"/>
                  <a:gd name="T83" fmla="*/ 20633 h 20885"/>
                  <a:gd name="T84" fmla="*/ 6472 w 10195"/>
                  <a:gd name="T85" fmla="*/ 19954 h 20885"/>
                  <a:gd name="T86" fmla="*/ 6153 w 10195"/>
                  <a:gd name="T87" fmla="*/ 18872 h 20885"/>
                  <a:gd name="T88" fmla="*/ 5837 w 10195"/>
                  <a:gd name="T89" fmla="*/ 17426 h 20885"/>
                  <a:gd name="T90" fmla="*/ 5521 w 10195"/>
                  <a:gd name="T91" fmla="*/ 15674 h 20885"/>
                  <a:gd name="T92" fmla="*/ 5206 w 10195"/>
                  <a:gd name="T93" fmla="*/ 13696 h 20885"/>
                  <a:gd name="T94" fmla="*/ 4889 w 10195"/>
                  <a:gd name="T95" fmla="*/ 11576 h 20885"/>
                  <a:gd name="T96" fmla="*/ 4574 w 10195"/>
                  <a:gd name="T97" fmla="*/ 9407 h 20885"/>
                  <a:gd name="T98" fmla="*/ 4259 w 10195"/>
                  <a:gd name="T99" fmla="*/ 7285 h 20885"/>
                  <a:gd name="T100" fmla="*/ 3944 w 10195"/>
                  <a:gd name="T101" fmla="*/ 5303 h 20885"/>
                  <a:gd name="T102" fmla="*/ 3628 w 10195"/>
                  <a:gd name="T103" fmla="*/ 3549 h 20885"/>
                  <a:gd name="T104" fmla="*/ 3314 w 10195"/>
                  <a:gd name="T105" fmla="*/ 2100 h 20885"/>
                  <a:gd name="T106" fmla="*/ 3002 w 10195"/>
                  <a:gd name="T107" fmla="*/ 1024 h 20885"/>
                  <a:gd name="T108" fmla="*/ 2698 w 10195"/>
                  <a:gd name="T109" fmla="*/ 377 h 20885"/>
                  <a:gd name="T110" fmla="*/ 2468 w 10195"/>
                  <a:gd name="T111" fmla="*/ 191 h 20885"/>
                  <a:gd name="T112" fmla="*/ 2226 w 10195"/>
                  <a:gd name="T113" fmla="*/ 377 h 20885"/>
                  <a:gd name="T114" fmla="*/ 1921 w 10195"/>
                  <a:gd name="T115" fmla="*/ 1030 h 20885"/>
                  <a:gd name="T116" fmla="*/ 1608 w 10195"/>
                  <a:gd name="T117" fmla="*/ 2110 h 20885"/>
                  <a:gd name="T118" fmla="*/ 1294 w 10195"/>
                  <a:gd name="T119" fmla="*/ 3561 h 20885"/>
                  <a:gd name="T120" fmla="*/ 978 w 10195"/>
                  <a:gd name="T121" fmla="*/ 5317 h 20885"/>
                  <a:gd name="T122" fmla="*/ 663 w 10195"/>
                  <a:gd name="T123" fmla="*/ 7301 h 20885"/>
                  <a:gd name="T124" fmla="*/ 347 w 10195"/>
                  <a:gd name="T125" fmla="*/ 9423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5" h="20885">
                    <a:moveTo>
                      <a:pt x="7" y="10429"/>
                    </a:moveTo>
                    <a:lnTo>
                      <a:pt x="22" y="10326"/>
                    </a:lnTo>
                    <a:lnTo>
                      <a:pt x="37" y="10222"/>
                    </a:lnTo>
                    <a:lnTo>
                      <a:pt x="52" y="10119"/>
                    </a:lnTo>
                    <a:lnTo>
                      <a:pt x="67" y="10015"/>
                    </a:lnTo>
                    <a:lnTo>
                      <a:pt x="82" y="9912"/>
                    </a:lnTo>
                    <a:lnTo>
                      <a:pt x="97" y="9809"/>
                    </a:lnTo>
                    <a:lnTo>
                      <a:pt x="112" y="9705"/>
                    </a:lnTo>
                    <a:lnTo>
                      <a:pt x="127" y="9602"/>
                    </a:lnTo>
                    <a:lnTo>
                      <a:pt x="142" y="9499"/>
                    </a:lnTo>
                    <a:lnTo>
                      <a:pt x="157" y="9396"/>
                    </a:lnTo>
                    <a:lnTo>
                      <a:pt x="172" y="9293"/>
                    </a:lnTo>
                    <a:lnTo>
                      <a:pt x="187" y="9191"/>
                    </a:lnTo>
                    <a:lnTo>
                      <a:pt x="202" y="9088"/>
                    </a:lnTo>
                    <a:lnTo>
                      <a:pt x="217" y="8985"/>
                    </a:lnTo>
                    <a:lnTo>
                      <a:pt x="232" y="8883"/>
                    </a:lnTo>
                    <a:lnTo>
                      <a:pt x="247" y="8781"/>
                    </a:lnTo>
                    <a:lnTo>
                      <a:pt x="264" y="8678"/>
                    </a:lnTo>
                    <a:lnTo>
                      <a:pt x="278" y="8577"/>
                    </a:lnTo>
                    <a:lnTo>
                      <a:pt x="293" y="8475"/>
                    </a:lnTo>
                    <a:lnTo>
                      <a:pt x="309" y="8373"/>
                    </a:lnTo>
                    <a:lnTo>
                      <a:pt x="323" y="8272"/>
                    </a:lnTo>
                    <a:lnTo>
                      <a:pt x="339" y="8170"/>
                    </a:lnTo>
                    <a:lnTo>
                      <a:pt x="354" y="8069"/>
                    </a:lnTo>
                    <a:lnTo>
                      <a:pt x="369" y="7969"/>
                    </a:lnTo>
                    <a:lnTo>
                      <a:pt x="384" y="7868"/>
                    </a:lnTo>
                    <a:lnTo>
                      <a:pt x="399" y="7768"/>
                    </a:lnTo>
                    <a:lnTo>
                      <a:pt x="414" y="7668"/>
                    </a:lnTo>
                    <a:lnTo>
                      <a:pt x="429" y="7569"/>
                    </a:lnTo>
                    <a:lnTo>
                      <a:pt x="444" y="7469"/>
                    </a:lnTo>
                    <a:lnTo>
                      <a:pt x="459" y="7370"/>
                    </a:lnTo>
                    <a:lnTo>
                      <a:pt x="474" y="7272"/>
                    </a:lnTo>
                    <a:lnTo>
                      <a:pt x="489" y="7173"/>
                    </a:lnTo>
                    <a:lnTo>
                      <a:pt x="504" y="7075"/>
                    </a:lnTo>
                    <a:lnTo>
                      <a:pt x="519" y="6978"/>
                    </a:lnTo>
                    <a:lnTo>
                      <a:pt x="534" y="6880"/>
                    </a:lnTo>
                    <a:lnTo>
                      <a:pt x="549" y="6783"/>
                    </a:lnTo>
                    <a:lnTo>
                      <a:pt x="564" y="6687"/>
                    </a:lnTo>
                    <a:lnTo>
                      <a:pt x="579" y="6590"/>
                    </a:lnTo>
                    <a:lnTo>
                      <a:pt x="594" y="6494"/>
                    </a:lnTo>
                    <a:lnTo>
                      <a:pt x="609" y="6398"/>
                    </a:lnTo>
                    <a:lnTo>
                      <a:pt x="624" y="6303"/>
                    </a:lnTo>
                    <a:lnTo>
                      <a:pt x="639" y="6208"/>
                    </a:lnTo>
                    <a:lnTo>
                      <a:pt x="654" y="6114"/>
                    </a:lnTo>
                    <a:lnTo>
                      <a:pt x="669" y="6020"/>
                    </a:lnTo>
                    <a:lnTo>
                      <a:pt x="684" y="5927"/>
                    </a:lnTo>
                    <a:lnTo>
                      <a:pt x="699" y="5834"/>
                    </a:lnTo>
                    <a:lnTo>
                      <a:pt x="714" y="5741"/>
                    </a:lnTo>
                    <a:lnTo>
                      <a:pt x="729" y="5649"/>
                    </a:lnTo>
                    <a:lnTo>
                      <a:pt x="744" y="5558"/>
                    </a:lnTo>
                    <a:lnTo>
                      <a:pt x="759" y="5467"/>
                    </a:lnTo>
                    <a:lnTo>
                      <a:pt x="774" y="5376"/>
                    </a:lnTo>
                    <a:lnTo>
                      <a:pt x="789" y="5286"/>
                    </a:lnTo>
                    <a:lnTo>
                      <a:pt x="804" y="5197"/>
                    </a:lnTo>
                    <a:lnTo>
                      <a:pt x="819" y="5108"/>
                    </a:lnTo>
                    <a:lnTo>
                      <a:pt x="834" y="5019"/>
                    </a:lnTo>
                    <a:lnTo>
                      <a:pt x="849" y="4930"/>
                    </a:lnTo>
                    <a:lnTo>
                      <a:pt x="864" y="4843"/>
                    </a:lnTo>
                    <a:lnTo>
                      <a:pt x="879" y="4756"/>
                    </a:lnTo>
                    <a:lnTo>
                      <a:pt x="894" y="4670"/>
                    </a:lnTo>
                    <a:lnTo>
                      <a:pt x="909" y="4584"/>
                    </a:lnTo>
                    <a:lnTo>
                      <a:pt x="924" y="4499"/>
                    </a:lnTo>
                    <a:lnTo>
                      <a:pt x="940" y="4413"/>
                    </a:lnTo>
                    <a:lnTo>
                      <a:pt x="955" y="4330"/>
                    </a:lnTo>
                    <a:lnTo>
                      <a:pt x="970" y="4246"/>
                    </a:lnTo>
                    <a:lnTo>
                      <a:pt x="985" y="4163"/>
                    </a:lnTo>
                    <a:lnTo>
                      <a:pt x="1000" y="4081"/>
                    </a:lnTo>
                    <a:lnTo>
                      <a:pt x="1015" y="4000"/>
                    </a:lnTo>
                    <a:lnTo>
                      <a:pt x="1030" y="3919"/>
                    </a:lnTo>
                    <a:lnTo>
                      <a:pt x="1045" y="3839"/>
                    </a:lnTo>
                    <a:lnTo>
                      <a:pt x="1060" y="3760"/>
                    </a:lnTo>
                    <a:lnTo>
                      <a:pt x="1075" y="3681"/>
                    </a:lnTo>
                    <a:lnTo>
                      <a:pt x="1090" y="3602"/>
                    </a:lnTo>
                    <a:lnTo>
                      <a:pt x="1105" y="3524"/>
                    </a:lnTo>
                    <a:lnTo>
                      <a:pt x="1120" y="3448"/>
                    </a:lnTo>
                    <a:lnTo>
                      <a:pt x="1135" y="3371"/>
                    </a:lnTo>
                    <a:lnTo>
                      <a:pt x="1150" y="3296"/>
                    </a:lnTo>
                    <a:lnTo>
                      <a:pt x="1165" y="3221"/>
                    </a:lnTo>
                    <a:lnTo>
                      <a:pt x="1180" y="3147"/>
                    </a:lnTo>
                    <a:lnTo>
                      <a:pt x="1195" y="3073"/>
                    </a:lnTo>
                    <a:lnTo>
                      <a:pt x="1210" y="3001"/>
                    </a:lnTo>
                    <a:lnTo>
                      <a:pt x="1225" y="2929"/>
                    </a:lnTo>
                    <a:lnTo>
                      <a:pt x="1241" y="2858"/>
                    </a:lnTo>
                    <a:lnTo>
                      <a:pt x="1256" y="2787"/>
                    </a:lnTo>
                    <a:lnTo>
                      <a:pt x="1271" y="2718"/>
                    </a:lnTo>
                    <a:lnTo>
                      <a:pt x="1286" y="2649"/>
                    </a:lnTo>
                    <a:lnTo>
                      <a:pt x="1301" y="2581"/>
                    </a:lnTo>
                    <a:lnTo>
                      <a:pt x="1316" y="2513"/>
                    </a:lnTo>
                    <a:lnTo>
                      <a:pt x="1331" y="2447"/>
                    </a:lnTo>
                    <a:lnTo>
                      <a:pt x="1346" y="2381"/>
                    </a:lnTo>
                    <a:lnTo>
                      <a:pt x="1361" y="2316"/>
                    </a:lnTo>
                    <a:lnTo>
                      <a:pt x="1376" y="2252"/>
                    </a:lnTo>
                    <a:lnTo>
                      <a:pt x="1391" y="2188"/>
                    </a:lnTo>
                    <a:lnTo>
                      <a:pt x="1406" y="2126"/>
                    </a:lnTo>
                    <a:lnTo>
                      <a:pt x="1421" y="2065"/>
                    </a:lnTo>
                    <a:lnTo>
                      <a:pt x="1436" y="2004"/>
                    </a:lnTo>
                    <a:lnTo>
                      <a:pt x="1451" y="1943"/>
                    </a:lnTo>
                    <a:lnTo>
                      <a:pt x="1466" y="1884"/>
                    </a:lnTo>
                    <a:lnTo>
                      <a:pt x="1482" y="1825"/>
                    </a:lnTo>
                    <a:lnTo>
                      <a:pt x="1497" y="1768"/>
                    </a:lnTo>
                    <a:lnTo>
                      <a:pt x="1512" y="1712"/>
                    </a:lnTo>
                    <a:lnTo>
                      <a:pt x="1527" y="1656"/>
                    </a:lnTo>
                    <a:lnTo>
                      <a:pt x="1542" y="1601"/>
                    </a:lnTo>
                    <a:lnTo>
                      <a:pt x="1557" y="1547"/>
                    </a:lnTo>
                    <a:lnTo>
                      <a:pt x="1572" y="1493"/>
                    </a:lnTo>
                    <a:lnTo>
                      <a:pt x="1587" y="1441"/>
                    </a:lnTo>
                    <a:lnTo>
                      <a:pt x="1602" y="1389"/>
                    </a:lnTo>
                    <a:lnTo>
                      <a:pt x="1619" y="1337"/>
                    </a:lnTo>
                    <a:lnTo>
                      <a:pt x="1634" y="1289"/>
                    </a:lnTo>
                    <a:lnTo>
                      <a:pt x="1649" y="1240"/>
                    </a:lnTo>
                    <a:lnTo>
                      <a:pt x="1664" y="1192"/>
                    </a:lnTo>
                    <a:lnTo>
                      <a:pt x="1679" y="1146"/>
                    </a:lnTo>
                    <a:lnTo>
                      <a:pt x="1694" y="1100"/>
                    </a:lnTo>
                    <a:lnTo>
                      <a:pt x="1709" y="1054"/>
                    </a:lnTo>
                    <a:lnTo>
                      <a:pt x="1725" y="1010"/>
                    </a:lnTo>
                    <a:lnTo>
                      <a:pt x="1740" y="967"/>
                    </a:lnTo>
                    <a:lnTo>
                      <a:pt x="1755" y="924"/>
                    </a:lnTo>
                    <a:lnTo>
                      <a:pt x="1770" y="882"/>
                    </a:lnTo>
                    <a:lnTo>
                      <a:pt x="1786" y="842"/>
                    </a:lnTo>
                    <a:lnTo>
                      <a:pt x="1801" y="803"/>
                    </a:lnTo>
                    <a:lnTo>
                      <a:pt x="1816" y="764"/>
                    </a:lnTo>
                    <a:lnTo>
                      <a:pt x="1832" y="726"/>
                    </a:lnTo>
                    <a:lnTo>
                      <a:pt x="1847" y="690"/>
                    </a:lnTo>
                    <a:lnTo>
                      <a:pt x="1862" y="654"/>
                    </a:lnTo>
                    <a:lnTo>
                      <a:pt x="1877" y="619"/>
                    </a:lnTo>
                    <a:lnTo>
                      <a:pt x="1893" y="584"/>
                    </a:lnTo>
                    <a:lnTo>
                      <a:pt x="1909" y="551"/>
                    </a:lnTo>
                    <a:lnTo>
                      <a:pt x="1924" y="519"/>
                    </a:lnTo>
                    <a:lnTo>
                      <a:pt x="1940" y="488"/>
                    </a:lnTo>
                    <a:lnTo>
                      <a:pt x="1955" y="457"/>
                    </a:lnTo>
                    <a:lnTo>
                      <a:pt x="1971" y="428"/>
                    </a:lnTo>
                    <a:lnTo>
                      <a:pt x="1986" y="400"/>
                    </a:lnTo>
                    <a:lnTo>
                      <a:pt x="2002" y="371"/>
                    </a:lnTo>
                    <a:lnTo>
                      <a:pt x="2018" y="345"/>
                    </a:lnTo>
                    <a:lnTo>
                      <a:pt x="2034" y="320"/>
                    </a:lnTo>
                    <a:lnTo>
                      <a:pt x="2050" y="295"/>
                    </a:lnTo>
                    <a:lnTo>
                      <a:pt x="2065" y="272"/>
                    </a:lnTo>
                    <a:lnTo>
                      <a:pt x="2082" y="248"/>
                    </a:lnTo>
                    <a:lnTo>
                      <a:pt x="2099" y="226"/>
                    </a:lnTo>
                    <a:lnTo>
                      <a:pt x="2115" y="205"/>
                    </a:lnTo>
                    <a:lnTo>
                      <a:pt x="2132" y="185"/>
                    </a:lnTo>
                    <a:lnTo>
                      <a:pt x="2148" y="166"/>
                    </a:lnTo>
                    <a:lnTo>
                      <a:pt x="2165" y="148"/>
                    </a:lnTo>
                    <a:lnTo>
                      <a:pt x="2183" y="131"/>
                    </a:lnTo>
                    <a:lnTo>
                      <a:pt x="2200" y="114"/>
                    </a:lnTo>
                    <a:lnTo>
                      <a:pt x="2218" y="99"/>
                    </a:lnTo>
                    <a:lnTo>
                      <a:pt x="2235" y="85"/>
                    </a:lnTo>
                    <a:lnTo>
                      <a:pt x="2254" y="71"/>
                    </a:lnTo>
                    <a:lnTo>
                      <a:pt x="2272" y="59"/>
                    </a:lnTo>
                    <a:lnTo>
                      <a:pt x="2291" y="47"/>
                    </a:lnTo>
                    <a:lnTo>
                      <a:pt x="2310" y="37"/>
                    </a:lnTo>
                    <a:lnTo>
                      <a:pt x="2335" y="26"/>
                    </a:lnTo>
                    <a:lnTo>
                      <a:pt x="2353" y="20"/>
                    </a:lnTo>
                    <a:lnTo>
                      <a:pt x="2371" y="13"/>
                    </a:lnTo>
                    <a:lnTo>
                      <a:pt x="2392" y="8"/>
                    </a:lnTo>
                    <a:lnTo>
                      <a:pt x="2419" y="3"/>
                    </a:lnTo>
                    <a:lnTo>
                      <a:pt x="2434" y="1"/>
                    </a:lnTo>
                    <a:lnTo>
                      <a:pt x="2455" y="0"/>
                    </a:lnTo>
                    <a:lnTo>
                      <a:pt x="2483" y="1"/>
                    </a:lnTo>
                    <a:lnTo>
                      <a:pt x="2498" y="2"/>
                    </a:lnTo>
                    <a:lnTo>
                      <a:pt x="2525" y="6"/>
                    </a:lnTo>
                    <a:lnTo>
                      <a:pt x="2540" y="9"/>
                    </a:lnTo>
                    <a:lnTo>
                      <a:pt x="2567" y="17"/>
                    </a:lnTo>
                    <a:lnTo>
                      <a:pt x="2587" y="25"/>
                    </a:lnTo>
                    <a:lnTo>
                      <a:pt x="2602" y="31"/>
                    </a:lnTo>
                    <a:lnTo>
                      <a:pt x="2627" y="44"/>
                    </a:lnTo>
                    <a:lnTo>
                      <a:pt x="2646" y="55"/>
                    </a:lnTo>
                    <a:lnTo>
                      <a:pt x="2661" y="64"/>
                    </a:lnTo>
                    <a:lnTo>
                      <a:pt x="2683" y="80"/>
                    </a:lnTo>
                    <a:lnTo>
                      <a:pt x="2701" y="95"/>
                    </a:lnTo>
                    <a:lnTo>
                      <a:pt x="2719" y="110"/>
                    </a:lnTo>
                    <a:lnTo>
                      <a:pt x="2737" y="126"/>
                    </a:lnTo>
                    <a:lnTo>
                      <a:pt x="2752" y="140"/>
                    </a:lnTo>
                    <a:lnTo>
                      <a:pt x="2772" y="161"/>
                    </a:lnTo>
                    <a:lnTo>
                      <a:pt x="2788" y="180"/>
                    </a:lnTo>
                    <a:lnTo>
                      <a:pt x="2805" y="200"/>
                    </a:lnTo>
                    <a:lnTo>
                      <a:pt x="2822" y="221"/>
                    </a:lnTo>
                    <a:lnTo>
                      <a:pt x="2838" y="243"/>
                    </a:lnTo>
                    <a:lnTo>
                      <a:pt x="2855" y="266"/>
                    </a:lnTo>
                    <a:lnTo>
                      <a:pt x="2871" y="289"/>
                    </a:lnTo>
                    <a:lnTo>
                      <a:pt x="2887" y="314"/>
                    </a:lnTo>
                    <a:lnTo>
                      <a:pt x="2903" y="340"/>
                    </a:lnTo>
                    <a:lnTo>
                      <a:pt x="2919" y="366"/>
                    </a:lnTo>
                    <a:lnTo>
                      <a:pt x="2935" y="393"/>
                    </a:lnTo>
                    <a:lnTo>
                      <a:pt x="2950" y="422"/>
                    </a:lnTo>
                    <a:lnTo>
                      <a:pt x="2966" y="451"/>
                    </a:lnTo>
                    <a:lnTo>
                      <a:pt x="2982" y="481"/>
                    </a:lnTo>
                    <a:lnTo>
                      <a:pt x="2997" y="513"/>
                    </a:lnTo>
                    <a:lnTo>
                      <a:pt x="3013" y="545"/>
                    </a:lnTo>
                    <a:lnTo>
                      <a:pt x="3028" y="578"/>
                    </a:lnTo>
                    <a:lnTo>
                      <a:pt x="3044" y="612"/>
                    </a:lnTo>
                    <a:lnTo>
                      <a:pt x="3059" y="647"/>
                    </a:lnTo>
                    <a:lnTo>
                      <a:pt x="3075" y="683"/>
                    </a:lnTo>
                    <a:lnTo>
                      <a:pt x="3090" y="720"/>
                    </a:lnTo>
                    <a:lnTo>
                      <a:pt x="3105" y="757"/>
                    </a:lnTo>
                    <a:lnTo>
                      <a:pt x="3121" y="796"/>
                    </a:lnTo>
                    <a:lnTo>
                      <a:pt x="3136" y="834"/>
                    </a:lnTo>
                    <a:lnTo>
                      <a:pt x="3152" y="874"/>
                    </a:lnTo>
                    <a:lnTo>
                      <a:pt x="3168" y="917"/>
                    </a:lnTo>
                    <a:lnTo>
                      <a:pt x="3183" y="958"/>
                    </a:lnTo>
                    <a:lnTo>
                      <a:pt x="3198" y="1003"/>
                    </a:lnTo>
                    <a:lnTo>
                      <a:pt x="3213" y="1046"/>
                    </a:lnTo>
                    <a:lnTo>
                      <a:pt x="3229" y="1092"/>
                    </a:lnTo>
                    <a:lnTo>
                      <a:pt x="3244" y="1137"/>
                    </a:lnTo>
                    <a:lnTo>
                      <a:pt x="3259" y="1185"/>
                    </a:lnTo>
                    <a:lnTo>
                      <a:pt x="3274" y="1232"/>
                    </a:lnTo>
                    <a:lnTo>
                      <a:pt x="3289" y="1281"/>
                    </a:lnTo>
                    <a:lnTo>
                      <a:pt x="3304" y="1330"/>
                    </a:lnTo>
                    <a:lnTo>
                      <a:pt x="3319" y="1381"/>
                    </a:lnTo>
                    <a:lnTo>
                      <a:pt x="3335" y="1432"/>
                    </a:lnTo>
                    <a:lnTo>
                      <a:pt x="3350" y="1485"/>
                    </a:lnTo>
                    <a:lnTo>
                      <a:pt x="3365" y="1537"/>
                    </a:lnTo>
                    <a:lnTo>
                      <a:pt x="3380" y="1592"/>
                    </a:lnTo>
                    <a:lnTo>
                      <a:pt x="3395" y="1647"/>
                    </a:lnTo>
                    <a:lnTo>
                      <a:pt x="3410" y="1702"/>
                    </a:lnTo>
                    <a:lnTo>
                      <a:pt x="3425" y="1759"/>
                    </a:lnTo>
                    <a:lnTo>
                      <a:pt x="3440" y="1816"/>
                    </a:lnTo>
                    <a:lnTo>
                      <a:pt x="3455" y="1874"/>
                    </a:lnTo>
                    <a:lnTo>
                      <a:pt x="3471" y="1934"/>
                    </a:lnTo>
                    <a:lnTo>
                      <a:pt x="3486" y="1993"/>
                    </a:lnTo>
                    <a:lnTo>
                      <a:pt x="3501" y="2055"/>
                    </a:lnTo>
                    <a:lnTo>
                      <a:pt x="3516" y="2116"/>
                    </a:lnTo>
                    <a:lnTo>
                      <a:pt x="3531" y="2178"/>
                    </a:lnTo>
                    <a:lnTo>
                      <a:pt x="3546" y="2241"/>
                    </a:lnTo>
                    <a:lnTo>
                      <a:pt x="3561" y="2306"/>
                    </a:lnTo>
                    <a:lnTo>
                      <a:pt x="3576" y="2371"/>
                    </a:lnTo>
                    <a:lnTo>
                      <a:pt x="3591" y="2436"/>
                    </a:lnTo>
                    <a:lnTo>
                      <a:pt x="3606" y="2502"/>
                    </a:lnTo>
                    <a:lnTo>
                      <a:pt x="3621" y="2569"/>
                    </a:lnTo>
                    <a:lnTo>
                      <a:pt x="3636" y="2638"/>
                    </a:lnTo>
                    <a:lnTo>
                      <a:pt x="3651" y="2707"/>
                    </a:lnTo>
                    <a:lnTo>
                      <a:pt x="3666" y="2776"/>
                    </a:lnTo>
                    <a:lnTo>
                      <a:pt x="3681" y="2846"/>
                    </a:lnTo>
                    <a:lnTo>
                      <a:pt x="3696" y="2918"/>
                    </a:lnTo>
                    <a:lnTo>
                      <a:pt x="3711" y="2989"/>
                    </a:lnTo>
                    <a:lnTo>
                      <a:pt x="3727" y="3062"/>
                    </a:lnTo>
                    <a:lnTo>
                      <a:pt x="3742" y="3135"/>
                    </a:lnTo>
                    <a:lnTo>
                      <a:pt x="3757" y="3209"/>
                    </a:lnTo>
                    <a:lnTo>
                      <a:pt x="3772" y="3283"/>
                    </a:lnTo>
                    <a:lnTo>
                      <a:pt x="3787" y="3359"/>
                    </a:lnTo>
                    <a:lnTo>
                      <a:pt x="3802" y="3435"/>
                    </a:lnTo>
                    <a:lnTo>
                      <a:pt x="3817" y="3512"/>
                    </a:lnTo>
                    <a:lnTo>
                      <a:pt x="3832" y="3588"/>
                    </a:lnTo>
                    <a:lnTo>
                      <a:pt x="3848" y="3667"/>
                    </a:lnTo>
                    <a:lnTo>
                      <a:pt x="3863" y="3747"/>
                    </a:lnTo>
                    <a:lnTo>
                      <a:pt x="3878" y="3826"/>
                    </a:lnTo>
                    <a:lnTo>
                      <a:pt x="3893" y="3906"/>
                    </a:lnTo>
                    <a:lnTo>
                      <a:pt x="3908" y="3987"/>
                    </a:lnTo>
                    <a:lnTo>
                      <a:pt x="3923" y="4068"/>
                    </a:lnTo>
                    <a:lnTo>
                      <a:pt x="3938" y="4150"/>
                    </a:lnTo>
                    <a:lnTo>
                      <a:pt x="3953" y="4233"/>
                    </a:lnTo>
                    <a:lnTo>
                      <a:pt x="3968" y="4316"/>
                    </a:lnTo>
                    <a:lnTo>
                      <a:pt x="3983" y="4401"/>
                    </a:lnTo>
                    <a:lnTo>
                      <a:pt x="3998" y="4485"/>
                    </a:lnTo>
                    <a:lnTo>
                      <a:pt x="4013" y="4570"/>
                    </a:lnTo>
                    <a:lnTo>
                      <a:pt x="4028" y="4656"/>
                    </a:lnTo>
                    <a:lnTo>
                      <a:pt x="4043" y="4742"/>
                    </a:lnTo>
                    <a:lnTo>
                      <a:pt x="4058" y="4829"/>
                    </a:lnTo>
                    <a:lnTo>
                      <a:pt x="4073" y="4916"/>
                    </a:lnTo>
                    <a:lnTo>
                      <a:pt x="4088" y="5004"/>
                    </a:lnTo>
                    <a:lnTo>
                      <a:pt x="4103" y="5092"/>
                    </a:lnTo>
                    <a:lnTo>
                      <a:pt x="4118" y="5182"/>
                    </a:lnTo>
                    <a:lnTo>
                      <a:pt x="4133" y="5272"/>
                    </a:lnTo>
                    <a:lnTo>
                      <a:pt x="4148" y="5362"/>
                    </a:lnTo>
                    <a:lnTo>
                      <a:pt x="4163" y="5452"/>
                    </a:lnTo>
                    <a:lnTo>
                      <a:pt x="4178" y="5543"/>
                    </a:lnTo>
                    <a:lnTo>
                      <a:pt x="4193" y="5635"/>
                    </a:lnTo>
                    <a:lnTo>
                      <a:pt x="4208" y="5727"/>
                    </a:lnTo>
                    <a:lnTo>
                      <a:pt x="4223" y="5819"/>
                    </a:lnTo>
                    <a:lnTo>
                      <a:pt x="4238" y="5912"/>
                    </a:lnTo>
                    <a:lnTo>
                      <a:pt x="4253" y="6005"/>
                    </a:lnTo>
                    <a:lnTo>
                      <a:pt x="4268" y="6099"/>
                    </a:lnTo>
                    <a:lnTo>
                      <a:pt x="4283" y="6193"/>
                    </a:lnTo>
                    <a:lnTo>
                      <a:pt x="4298" y="6288"/>
                    </a:lnTo>
                    <a:lnTo>
                      <a:pt x="4313" y="6383"/>
                    </a:lnTo>
                    <a:lnTo>
                      <a:pt x="4328" y="6478"/>
                    </a:lnTo>
                    <a:lnTo>
                      <a:pt x="4343" y="6575"/>
                    </a:lnTo>
                    <a:lnTo>
                      <a:pt x="4358" y="6671"/>
                    </a:lnTo>
                    <a:lnTo>
                      <a:pt x="4373" y="6768"/>
                    </a:lnTo>
                    <a:lnTo>
                      <a:pt x="4388" y="6865"/>
                    </a:lnTo>
                    <a:lnTo>
                      <a:pt x="4403" y="6962"/>
                    </a:lnTo>
                    <a:lnTo>
                      <a:pt x="4418" y="7060"/>
                    </a:lnTo>
                    <a:lnTo>
                      <a:pt x="4433" y="7158"/>
                    </a:lnTo>
                    <a:lnTo>
                      <a:pt x="4448" y="7256"/>
                    </a:lnTo>
                    <a:lnTo>
                      <a:pt x="4463" y="7355"/>
                    </a:lnTo>
                    <a:lnTo>
                      <a:pt x="4478" y="7454"/>
                    </a:lnTo>
                    <a:lnTo>
                      <a:pt x="4493" y="7553"/>
                    </a:lnTo>
                    <a:lnTo>
                      <a:pt x="4509" y="7651"/>
                    </a:lnTo>
                    <a:lnTo>
                      <a:pt x="4524" y="7752"/>
                    </a:lnTo>
                    <a:lnTo>
                      <a:pt x="4539" y="7852"/>
                    </a:lnTo>
                    <a:lnTo>
                      <a:pt x="4554" y="7953"/>
                    </a:lnTo>
                    <a:lnTo>
                      <a:pt x="4569" y="8053"/>
                    </a:lnTo>
                    <a:lnTo>
                      <a:pt x="4584" y="8154"/>
                    </a:lnTo>
                    <a:lnTo>
                      <a:pt x="4599" y="8255"/>
                    </a:lnTo>
                    <a:lnTo>
                      <a:pt x="4614" y="8356"/>
                    </a:lnTo>
                    <a:lnTo>
                      <a:pt x="4629" y="8459"/>
                    </a:lnTo>
                    <a:lnTo>
                      <a:pt x="4644" y="8561"/>
                    </a:lnTo>
                    <a:lnTo>
                      <a:pt x="4659" y="8661"/>
                    </a:lnTo>
                    <a:lnTo>
                      <a:pt x="4674" y="8764"/>
                    </a:lnTo>
                    <a:lnTo>
                      <a:pt x="4689" y="8867"/>
                    </a:lnTo>
                    <a:lnTo>
                      <a:pt x="4704" y="8969"/>
                    </a:lnTo>
                    <a:lnTo>
                      <a:pt x="4719" y="9072"/>
                    </a:lnTo>
                    <a:lnTo>
                      <a:pt x="4734" y="9174"/>
                    </a:lnTo>
                    <a:lnTo>
                      <a:pt x="4749" y="9277"/>
                    </a:lnTo>
                    <a:lnTo>
                      <a:pt x="4764" y="9380"/>
                    </a:lnTo>
                    <a:lnTo>
                      <a:pt x="4779" y="9483"/>
                    </a:lnTo>
                    <a:lnTo>
                      <a:pt x="4794" y="9586"/>
                    </a:lnTo>
                    <a:lnTo>
                      <a:pt x="4809" y="9689"/>
                    </a:lnTo>
                    <a:lnTo>
                      <a:pt x="4824" y="9792"/>
                    </a:lnTo>
                    <a:lnTo>
                      <a:pt x="4839" y="9896"/>
                    </a:lnTo>
                    <a:lnTo>
                      <a:pt x="4854" y="9999"/>
                    </a:lnTo>
                    <a:lnTo>
                      <a:pt x="4869" y="10102"/>
                    </a:lnTo>
                    <a:lnTo>
                      <a:pt x="4884" y="10206"/>
                    </a:lnTo>
                    <a:lnTo>
                      <a:pt x="4899" y="10309"/>
                    </a:lnTo>
                    <a:lnTo>
                      <a:pt x="4914" y="10413"/>
                    </a:lnTo>
                    <a:lnTo>
                      <a:pt x="4929" y="10516"/>
                    </a:lnTo>
                    <a:lnTo>
                      <a:pt x="4944" y="10620"/>
                    </a:lnTo>
                    <a:lnTo>
                      <a:pt x="4959" y="10723"/>
                    </a:lnTo>
                    <a:lnTo>
                      <a:pt x="4974" y="10826"/>
                    </a:lnTo>
                    <a:lnTo>
                      <a:pt x="4989" y="10930"/>
                    </a:lnTo>
                    <a:lnTo>
                      <a:pt x="5004" y="11033"/>
                    </a:lnTo>
                    <a:lnTo>
                      <a:pt x="5019" y="11136"/>
                    </a:lnTo>
                    <a:lnTo>
                      <a:pt x="5034" y="11240"/>
                    </a:lnTo>
                    <a:lnTo>
                      <a:pt x="5049" y="11343"/>
                    </a:lnTo>
                    <a:lnTo>
                      <a:pt x="5064" y="11446"/>
                    </a:lnTo>
                    <a:lnTo>
                      <a:pt x="5079" y="11549"/>
                    </a:lnTo>
                    <a:lnTo>
                      <a:pt x="5094" y="11651"/>
                    </a:lnTo>
                    <a:lnTo>
                      <a:pt x="5109" y="11754"/>
                    </a:lnTo>
                    <a:lnTo>
                      <a:pt x="5124" y="11857"/>
                    </a:lnTo>
                    <a:lnTo>
                      <a:pt x="5139" y="11959"/>
                    </a:lnTo>
                    <a:lnTo>
                      <a:pt x="5154" y="12061"/>
                    </a:lnTo>
                    <a:lnTo>
                      <a:pt x="5169" y="12163"/>
                    </a:lnTo>
                    <a:lnTo>
                      <a:pt x="5185" y="12264"/>
                    </a:lnTo>
                    <a:lnTo>
                      <a:pt x="5200" y="12367"/>
                    </a:lnTo>
                    <a:lnTo>
                      <a:pt x="5215" y="12469"/>
                    </a:lnTo>
                    <a:lnTo>
                      <a:pt x="5230" y="12569"/>
                    </a:lnTo>
                    <a:lnTo>
                      <a:pt x="5245" y="12670"/>
                    </a:lnTo>
                    <a:lnTo>
                      <a:pt x="5260" y="12771"/>
                    </a:lnTo>
                    <a:lnTo>
                      <a:pt x="5275" y="12872"/>
                    </a:lnTo>
                    <a:lnTo>
                      <a:pt x="5290" y="12972"/>
                    </a:lnTo>
                    <a:lnTo>
                      <a:pt x="5305" y="13072"/>
                    </a:lnTo>
                    <a:lnTo>
                      <a:pt x="5320" y="13172"/>
                    </a:lnTo>
                    <a:lnTo>
                      <a:pt x="5335" y="13272"/>
                    </a:lnTo>
                    <a:lnTo>
                      <a:pt x="5350" y="13371"/>
                    </a:lnTo>
                    <a:lnTo>
                      <a:pt x="5365" y="13470"/>
                    </a:lnTo>
                    <a:lnTo>
                      <a:pt x="5380" y="13569"/>
                    </a:lnTo>
                    <a:lnTo>
                      <a:pt x="5395" y="13667"/>
                    </a:lnTo>
                    <a:lnTo>
                      <a:pt x="5410" y="13765"/>
                    </a:lnTo>
                    <a:lnTo>
                      <a:pt x="5425" y="13863"/>
                    </a:lnTo>
                    <a:lnTo>
                      <a:pt x="5440" y="13961"/>
                    </a:lnTo>
                    <a:lnTo>
                      <a:pt x="5455" y="14058"/>
                    </a:lnTo>
                    <a:lnTo>
                      <a:pt x="5470" y="14154"/>
                    </a:lnTo>
                    <a:lnTo>
                      <a:pt x="5485" y="14251"/>
                    </a:lnTo>
                    <a:lnTo>
                      <a:pt x="5500" y="14347"/>
                    </a:lnTo>
                    <a:lnTo>
                      <a:pt x="5515" y="14441"/>
                    </a:lnTo>
                    <a:lnTo>
                      <a:pt x="5530" y="14536"/>
                    </a:lnTo>
                    <a:lnTo>
                      <a:pt x="5545" y="14631"/>
                    </a:lnTo>
                    <a:lnTo>
                      <a:pt x="5560" y="14725"/>
                    </a:lnTo>
                    <a:lnTo>
                      <a:pt x="5575" y="14819"/>
                    </a:lnTo>
                    <a:lnTo>
                      <a:pt x="5590" y="14913"/>
                    </a:lnTo>
                    <a:lnTo>
                      <a:pt x="5605" y="15006"/>
                    </a:lnTo>
                    <a:lnTo>
                      <a:pt x="5620" y="15098"/>
                    </a:lnTo>
                    <a:lnTo>
                      <a:pt x="5635" y="15190"/>
                    </a:lnTo>
                    <a:lnTo>
                      <a:pt x="5650" y="15282"/>
                    </a:lnTo>
                    <a:lnTo>
                      <a:pt x="5665" y="15373"/>
                    </a:lnTo>
                    <a:lnTo>
                      <a:pt x="5680" y="15464"/>
                    </a:lnTo>
                    <a:lnTo>
                      <a:pt x="5695" y="15554"/>
                    </a:lnTo>
                    <a:lnTo>
                      <a:pt x="5710" y="15643"/>
                    </a:lnTo>
                    <a:lnTo>
                      <a:pt x="5725" y="15733"/>
                    </a:lnTo>
                    <a:lnTo>
                      <a:pt x="5740" y="15820"/>
                    </a:lnTo>
                    <a:lnTo>
                      <a:pt x="5755" y="15908"/>
                    </a:lnTo>
                    <a:lnTo>
                      <a:pt x="5770" y="15996"/>
                    </a:lnTo>
                    <a:lnTo>
                      <a:pt x="5785" y="16083"/>
                    </a:lnTo>
                    <a:lnTo>
                      <a:pt x="5800" y="16169"/>
                    </a:lnTo>
                    <a:lnTo>
                      <a:pt x="5815" y="16255"/>
                    </a:lnTo>
                    <a:lnTo>
                      <a:pt x="5830" y="16340"/>
                    </a:lnTo>
                    <a:lnTo>
                      <a:pt x="5845" y="16424"/>
                    </a:lnTo>
                    <a:lnTo>
                      <a:pt x="5861" y="16507"/>
                    </a:lnTo>
                    <a:lnTo>
                      <a:pt x="5876" y="16592"/>
                    </a:lnTo>
                    <a:lnTo>
                      <a:pt x="5891" y="16674"/>
                    </a:lnTo>
                    <a:lnTo>
                      <a:pt x="5906" y="16756"/>
                    </a:lnTo>
                    <a:lnTo>
                      <a:pt x="5921" y="16837"/>
                    </a:lnTo>
                    <a:lnTo>
                      <a:pt x="5936" y="16918"/>
                    </a:lnTo>
                    <a:lnTo>
                      <a:pt x="5951" y="16998"/>
                    </a:lnTo>
                    <a:lnTo>
                      <a:pt x="5966" y="17078"/>
                    </a:lnTo>
                    <a:lnTo>
                      <a:pt x="5981" y="17157"/>
                    </a:lnTo>
                    <a:lnTo>
                      <a:pt x="5996" y="17234"/>
                    </a:lnTo>
                    <a:lnTo>
                      <a:pt x="6011" y="17312"/>
                    </a:lnTo>
                    <a:lnTo>
                      <a:pt x="6026" y="17389"/>
                    </a:lnTo>
                    <a:lnTo>
                      <a:pt x="6041" y="17465"/>
                    </a:lnTo>
                    <a:lnTo>
                      <a:pt x="6056" y="17540"/>
                    </a:lnTo>
                    <a:lnTo>
                      <a:pt x="6071" y="17615"/>
                    </a:lnTo>
                    <a:lnTo>
                      <a:pt x="6086" y="17688"/>
                    </a:lnTo>
                    <a:lnTo>
                      <a:pt x="6101" y="17761"/>
                    </a:lnTo>
                    <a:lnTo>
                      <a:pt x="6116" y="17834"/>
                    </a:lnTo>
                    <a:lnTo>
                      <a:pt x="6130" y="17906"/>
                    </a:lnTo>
                    <a:lnTo>
                      <a:pt x="6145" y="17977"/>
                    </a:lnTo>
                    <a:lnTo>
                      <a:pt x="6160" y="18046"/>
                    </a:lnTo>
                    <a:lnTo>
                      <a:pt x="6175" y="18116"/>
                    </a:lnTo>
                    <a:lnTo>
                      <a:pt x="6190" y="18184"/>
                    </a:lnTo>
                    <a:lnTo>
                      <a:pt x="6205" y="18253"/>
                    </a:lnTo>
                    <a:lnTo>
                      <a:pt x="6220" y="18319"/>
                    </a:lnTo>
                    <a:lnTo>
                      <a:pt x="6235" y="18385"/>
                    </a:lnTo>
                    <a:lnTo>
                      <a:pt x="6250" y="18451"/>
                    </a:lnTo>
                    <a:lnTo>
                      <a:pt x="6265" y="18516"/>
                    </a:lnTo>
                    <a:lnTo>
                      <a:pt x="6280" y="18580"/>
                    </a:lnTo>
                    <a:lnTo>
                      <a:pt x="6295" y="18642"/>
                    </a:lnTo>
                    <a:lnTo>
                      <a:pt x="6310" y="18704"/>
                    </a:lnTo>
                    <a:lnTo>
                      <a:pt x="6325" y="18766"/>
                    </a:lnTo>
                    <a:lnTo>
                      <a:pt x="6340" y="18827"/>
                    </a:lnTo>
                    <a:lnTo>
                      <a:pt x="6355" y="18886"/>
                    </a:lnTo>
                    <a:lnTo>
                      <a:pt x="6370" y="18945"/>
                    </a:lnTo>
                    <a:lnTo>
                      <a:pt x="6384" y="19002"/>
                    </a:lnTo>
                    <a:lnTo>
                      <a:pt x="6399" y="19059"/>
                    </a:lnTo>
                    <a:lnTo>
                      <a:pt x="6414" y="19116"/>
                    </a:lnTo>
                    <a:lnTo>
                      <a:pt x="6429" y="19170"/>
                    </a:lnTo>
                    <a:lnTo>
                      <a:pt x="6444" y="19225"/>
                    </a:lnTo>
                    <a:lnTo>
                      <a:pt x="6459" y="19279"/>
                    </a:lnTo>
                    <a:lnTo>
                      <a:pt x="6474" y="19331"/>
                    </a:lnTo>
                    <a:lnTo>
                      <a:pt x="6489" y="19383"/>
                    </a:lnTo>
                    <a:lnTo>
                      <a:pt x="6504" y="19433"/>
                    </a:lnTo>
                    <a:lnTo>
                      <a:pt x="6518" y="19483"/>
                    </a:lnTo>
                    <a:lnTo>
                      <a:pt x="6534" y="19531"/>
                    </a:lnTo>
                    <a:lnTo>
                      <a:pt x="6549" y="19580"/>
                    </a:lnTo>
                    <a:lnTo>
                      <a:pt x="6564" y="19628"/>
                    </a:lnTo>
                    <a:lnTo>
                      <a:pt x="6579" y="19673"/>
                    </a:lnTo>
                    <a:lnTo>
                      <a:pt x="6594" y="19719"/>
                    </a:lnTo>
                    <a:lnTo>
                      <a:pt x="6609" y="19763"/>
                    </a:lnTo>
                    <a:lnTo>
                      <a:pt x="6623" y="19806"/>
                    </a:lnTo>
                    <a:lnTo>
                      <a:pt x="6638" y="19847"/>
                    </a:lnTo>
                    <a:lnTo>
                      <a:pt x="6653" y="19889"/>
                    </a:lnTo>
                    <a:lnTo>
                      <a:pt x="6668" y="19929"/>
                    </a:lnTo>
                    <a:lnTo>
                      <a:pt x="6682" y="19969"/>
                    </a:lnTo>
                    <a:lnTo>
                      <a:pt x="6697" y="20009"/>
                    </a:lnTo>
                    <a:lnTo>
                      <a:pt x="6712" y="20045"/>
                    </a:lnTo>
                    <a:lnTo>
                      <a:pt x="6726" y="20081"/>
                    </a:lnTo>
                    <a:lnTo>
                      <a:pt x="6741" y="20117"/>
                    </a:lnTo>
                    <a:lnTo>
                      <a:pt x="6756" y="20151"/>
                    </a:lnTo>
                    <a:lnTo>
                      <a:pt x="6770" y="20184"/>
                    </a:lnTo>
                    <a:lnTo>
                      <a:pt x="6785" y="20218"/>
                    </a:lnTo>
                    <a:lnTo>
                      <a:pt x="6799" y="20248"/>
                    </a:lnTo>
                    <a:lnTo>
                      <a:pt x="6814" y="20278"/>
                    </a:lnTo>
                    <a:lnTo>
                      <a:pt x="6829" y="20309"/>
                    </a:lnTo>
                    <a:lnTo>
                      <a:pt x="6843" y="20335"/>
                    </a:lnTo>
                    <a:lnTo>
                      <a:pt x="6857" y="20362"/>
                    </a:lnTo>
                    <a:lnTo>
                      <a:pt x="6872" y="20390"/>
                    </a:lnTo>
                    <a:lnTo>
                      <a:pt x="6886" y="20413"/>
                    </a:lnTo>
                    <a:lnTo>
                      <a:pt x="6900" y="20437"/>
                    </a:lnTo>
                    <a:lnTo>
                      <a:pt x="6915" y="20462"/>
                    </a:lnTo>
                    <a:lnTo>
                      <a:pt x="6928" y="20482"/>
                    </a:lnTo>
                    <a:lnTo>
                      <a:pt x="6942" y="20502"/>
                    </a:lnTo>
                    <a:lnTo>
                      <a:pt x="6957" y="20524"/>
                    </a:lnTo>
                    <a:lnTo>
                      <a:pt x="6969" y="20541"/>
                    </a:lnTo>
                    <a:lnTo>
                      <a:pt x="6983" y="20558"/>
                    </a:lnTo>
                    <a:lnTo>
                      <a:pt x="6996" y="20574"/>
                    </a:lnTo>
                    <a:lnTo>
                      <a:pt x="7011" y="20592"/>
                    </a:lnTo>
                    <a:lnTo>
                      <a:pt x="7023" y="20604"/>
                    </a:lnTo>
                    <a:lnTo>
                      <a:pt x="7035" y="20617"/>
                    </a:lnTo>
                    <a:lnTo>
                      <a:pt x="7048" y="20628"/>
                    </a:lnTo>
                    <a:lnTo>
                      <a:pt x="7060" y="20639"/>
                    </a:lnTo>
                    <a:lnTo>
                      <a:pt x="7075" y="20652"/>
                    </a:lnTo>
                    <a:lnTo>
                      <a:pt x="7084" y="20658"/>
                    </a:lnTo>
                    <a:lnTo>
                      <a:pt x="7096" y="20666"/>
                    </a:lnTo>
                    <a:lnTo>
                      <a:pt x="7107" y="20672"/>
                    </a:lnTo>
                    <a:lnTo>
                      <a:pt x="7118" y="20678"/>
                    </a:lnTo>
                    <a:lnTo>
                      <a:pt x="7128" y="20682"/>
                    </a:lnTo>
                    <a:lnTo>
                      <a:pt x="7138" y="20686"/>
                    </a:lnTo>
                    <a:lnTo>
                      <a:pt x="7147" y="20689"/>
                    </a:lnTo>
                    <a:lnTo>
                      <a:pt x="7152" y="20689"/>
                    </a:lnTo>
                    <a:lnTo>
                      <a:pt x="7167" y="20692"/>
                    </a:lnTo>
                    <a:lnTo>
                      <a:pt x="7176" y="20693"/>
                    </a:lnTo>
                    <a:lnTo>
                      <a:pt x="7185" y="20694"/>
                    </a:lnTo>
                    <a:lnTo>
                      <a:pt x="7187" y="20693"/>
                    </a:lnTo>
                    <a:lnTo>
                      <a:pt x="7202" y="20692"/>
                    </a:lnTo>
                    <a:lnTo>
                      <a:pt x="7211" y="20690"/>
                    </a:lnTo>
                    <a:lnTo>
                      <a:pt x="7214" y="20689"/>
                    </a:lnTo>
                    <a:lnTo>
                      <a:pt x="7229" y="20685"/>
                    </a:lnTo>
                    <a:lnTo>
                      <a:pt x="7238" y="20681"/>
                    </a:lnTo>
                    <a:lnTo>
                      <a:pt x="7243" y="20678"/>
                    </a:lnTo>
                    <a:lnTo>
                      <a:pt x="7258" y="20671"/>
                    </a:lnTo>
                    <a:lnTo>
                      <a:pt x="7264" y="20667"/>
                    </a:lnTo>
                    <a:lnTo>
                      <a:pt x="7279" y="20658"/>
                    </a:lnTo>
                    <a:lnTo>
                      <a:pt x="7287" y="20652"/>
                    </a:lnTo>
                    <a:lnTo>
                      <a:pt x="7298" y="20643"/>
                    </a:lnTo>
                    <a:lnTo>
                      <a:pt x="7313" y="20631"/>
                    </a:lnTo>
                    <a:lnTo>
                      <a:pt x="7323" y="20621"/>
                    </a:lnTo>
                    <a:lnTo>
                      <a:pt x="7336" y="20609"/>
                    </a:lnTo>
                    <a:lnTo>
                      <a:pt x="7351" y="20594"/>
                    </a:lnTo>
                    <a:lnTo>
                      <a:pt x="7361" y="20581"/>
                    </a:lnTo>
                    <a:lnTo>
                      <a:pt x="7375" y="20565"/>
                    </a:lnTo>
                    <a:lnTo>
                      <a:pt x="7388" y="20548"/>
                    </a:lnTo>
                    <a:lnTo>
                      <a:pt x="7402" y="20530"/>
                    </a:lnTo>
                    <a:lnTo>
                      <a:pt x="7417" y="20510"/>
                    </a:lnTo>
                    <a:lnTo>
                      <a:pt x="7429" y="20491"/>
                    </a:lnTo>
                    <a:lnTo>
                      <a:pt x="7443" y="20470"/>
                    </a:lnTo>
                    <a:lnTo>
                      <a:pt x="7457" y="20448"/>
                    </a:lnTo>
                    <a:lnTo>
                      <a:pt x="7471" y="20424"/>
                    </a:lnTo>
                    <a:lnTo>
                      <a:pt x="7485" y="20399"/>
                    </a:lnTo>
                    <a:lnTo>
                      <a:pt x="7500" y="20373"/>
                    </a:lnTo>
                    <a:lnTo>
                      <a:pt x="7514" y="20348"/>
                    </a:lnTo>
                    <a:lnTo>
                      <a:pt x="7528" y="20320"/>
                    </a:lnTo>
                    <a:lnTo>
                      <a:pt x="7543" y="20292"/>
                    </a:lnTo>
                    <a:lnTo>
                      <a:pt x="7557" y="20262"/>
                    </a:lnTo>
                    <a:lnTo>
                      <a:pt x="7572" y="20231"/>
                    </a:lnTo>
                    <a:lnTo>
                      <a:pt x="7587" y="20199"/>
                    </a:lnTo>
                    <a:lnTo>
                      <a:pt x="7601" y="20167"/>
                    </a:lnTo>
                    <a:lnTo>
                      <a:pt x="7615" y="20133"/>
                    </a:lnTo>
                    <a:lnTo>
                      <a:pt x="7630" y="20098"/>
                    </a:lnTo>
                    <a:lnTo>
                      <a:pt x="7645" y="20062"/>
                    </a:lnTo>
                    <a:lnTo>
                      <a:pt x="7659" y="20025"/>
                    </a:lnTo>
                    <a:lnTo>
                      <a:pt x="7674" y="19987"/>
                    </a:lnTo>
                    <a:lnTo>
                      <a:pt x="7689" y="19948"/>
                    </a:lnTo>
                    <a:lnTo>
                      <a:pt x="7705" y="19907"/>
                    </a:lnTo>
                    <a:lnTo>
                      <a:pt x="7719" y="19867"/>
                    </a:lnTo>
                    <a:lnTo>
                      <a:pt x="7734" y="19826"/>
                    </a:lnTo>
                    <a:lnTo>
                      <a:pt x="7749" y="19783"/>
                    </a:lnTo>
                    <a:lnTo>
                      <a:pt x="7763" y="19739"/>
                    </a:lnTo>
                    <a:lnTo>
                      <a:pt x="7778" y="19694"/>
                    </a:lnTo>
                    <a:lnTo>
                      <a:pt x="7793" y="19649"/>
                    </a:lnTo>
                    <a:lnTo>
                      <a:pt x="7808" y="19602"/>
                    </a:lnTo>
                    <a:lnTo>
                      <a:pt x="7823" y="19555"/>
                    </a:lnTo>
                    <a:lnTo>
                      <a:pt x="7838" y="19506"/>
                    </a:lnTo>
                    <a:lnTo>
                      <a:pt x="7853" y="19457"/>
                    </a:lnTo>
                    <a:lnTo>
                      <a:pt x="7867" y="19406"/>
                    </a:lnTo>
                    <a:lnTo>
                      <a:pt x="7882" y="19355"/>
                    </a:lnTo>
                    <a:lnTo>
                      <a:pt x="7897" y="19303"/>
                    </a:lnTo>
                    <a:lnTo>
                      <a:pt x="7912" y="19250"/>
                    </a:lnTo>
                    <a:lnTo>
                      <a:pt x="7927" y="19197"/>
                    </a:lnTo>
                    <a:lnTo>
                      <a:pt x="7942" y="19142"/>
                    </a:lnTo>
                    <a:lnTo>
                      <a:pt x="7957" y="19086"/>
                    </a:lnTo>
                    <a:lnTo>
                      <a:pt x="7972" y="19029"/>
                    </a:lnTo>
                    <a:lnTo>
                      <a:pt x="7987" y="18972"/>
                    </a:lnTo>
                    <a:lnTo>
                      <a:pt x="8001" y="18914"/>
                    </a:lnTo>
                    <a:lnTo>
                      <a:pt x="8016" y="18854"/>
                    </a:lnTo>
                    <a:lnTo>
                      <a:pt x="8031" y="18794"/>
                    </a:lnTo>
                    <a:lnTo>
                      <a:pt x="8046" y="18734"/>
                    </a:lnTo>
                    <a:lnTo>
                      <a:pt x="8061" y="18672"/>
                    </a:lnTo>
                    <a:lnTo>
                      <a:pt x="8076" y="18609"/>
                    </a:lnTo>
                    <a:lnTo>
                      <a:pt x="8091" y="18546"/>
                    </a:lnTo>
                    <a:lnTo>
                      <a:pt x="8106" y="18482"/>
                    </a:lnTo>
                    <a:lnTo>
                      <a:pt x="8121" y="18417"/>
                    </a:lnTo>
                    <a:lnTo>
                      <a:pt x="8136" y="18351"/>
                    </a:lnTo>
                    <a:lnTo>
                      <a:pt x="8151" y="18284"/>
                    </a:lnTo>
                    <a:lnTo>
                      <a:pt x="8166" y="18217"/>
                    </a:lnTo>
                    <a:lnTo>
                      <a:pt x="8181" y="18149"/>
                    </a:lnTo>
                    <a:lnTo>
                      <a:pt x="8196" y="18079"/>
                    </a:lnTo>
                    <a:lnTo>
                      <a:pt x="8211" y="18010"/>
                    </a:lnTo>
                    <a:lnTo>
                      <a:pt x="8226" y="17940"/>
                    </a:lnTo>
                    <a:lnTo>
                      <a:pt x="8240" y="17868"/>
                    </a:lnTo>
                    <a:lnTo>
                      <a:pt x="8255" y="17796"/>
                    </a:lnTo>
                    <a:lnTo>
                      <a:pt x="8270" y="17723"/>
                    </a:lnTo>
                    <a:lnTo>
                      <a:pt x="8285" y="17649"/>
                    </a:lnTo>
                    <a:lnTo>
                      <a:pt x="8300" y="17575"/>
                    </a:lnTo>
                    <a:lnTo>
                      <a:pt x="8315" y="17501"/>
                    </a:lnTo>
                    <a:lnTo>
                      <a:pt x="8330" y="17425"/>
                    </a:lnTo>
                    <a:lnTo>
                      <a:pt x="8345" y="17349"/>
                    </a:lnTo>
                    <a:lnTo>
                      <a:pt x="8360" y="17271"/>
                    </a:lnTo>
                    <a:lnTo>
                      <a:pt x="8376" y="17192"/>
                    </a:lnTo>
                    <a:lnTo>
                      <a:pt x="8391" y="17115"/>
                    </a:lnTo>
                    <a:lnTo>
                      <a:pt x="8406" y="17037"/>
                    </a:lnTo>
                    <a:lnTo>
                      <a:pt x="8421" y="16957"/>
                    </a:lnTo>
                    <a:lnTo>
                      <a:pt x="8436" y="16876"/>
                    </a:lnTo>
                    <a:lnTo>
                      <a:pt x="8451" y="16795"/>
                    </a:lnTo>
                    <a:lnTo>
                      <a:pt x="8466" y="16713"/>
                    </a:lnTo>
                    <a:lnTo>
                      <a:pt x="8481" y="16631"/>
                    </a:lnTo>
                    <a:lnTo>
                      <a:pt x="8496" y="16548"/>
                    </a:lnTo>
                    <a:lnTo>
                      <a:pt x="8511" y="16464"/>
                    </a:lnTo>
                    <a:lnTo>
                      <a:pt x="8526" y="16380"/>
                    </a:lnTo>
                    <a:lnTo>
                      <a:pt x="8541" y="16295"/>
                    </a:lnTo>
                    <a:lnTo>
                      <a:pt x="8556" y="16210"/>
                    </a:lnTo>
                    <a:lnTo>
                      <a:pt x="8571" y="16124"/>
                    </a:lnTo>
                    <a:lnTo>
                      <a:pt x="8586" y="16037"/>
                    </a:lnTo>
                    <a:lnTo>
                      <a:pt x="8601" y="15950"/>
                    </a:lnTo>
                    <a:lnTo>
                      <a:pt x="8616" y="15862"/>
                    </a:lnTo>
                    <a:lnTo>
                      <a:pt x="8631" y="15774"/>
                    </a:lnTo>
                    <a:lnTo>
                      <a:pt x="8646" y="15686"/>
                    </a:lnTo>
                    <a:lnTo>
                      <a:pt x="8661" y="15597"/>
                    </a:lnTo>
                    <a:lnTo>
                      <a:pt x="8676" y="15507"/>
                    </a:lnTo>
                    <a:lnTo>
                      <a:pt x="8691" y="15416"/>
                    </a:lnTo>
                    <a:lnTo>
                      <a:pt x="8706" y="15326"/>
                    </a:lnTo>
                    <a:lnTo>
                      <a:pt x="8721" y="15234"/>
                    </a:lnTo>
                    <a:lnTo>
                      <a:pt x="8736" y="15142"/>
                    </a:lnTo>
                    <a:lnTo>
                      <a:pt x="8751" y="15050"/>
                    </a:lnTo>
                    <a:lnTo>
                      <a:pt x="8766" y="14957"/>
                    </a:lnTo>
                    <a:lnTo>
                      <a:pt x="8781" y="14864"/>
                    </a:lnTo>
                    <a:lnTo>
                      <a:pt x="8796" y="14770"/>
                    </a:lnTo>
                    <a:lnTo>
                      <a:pt x="8811" y="14676"/>
                    </a:lnTo>
                    <a:lnTo>
                      <a:pt x="8826" y="14582"/>
                    </a:lnTo>
                    <a:lnTo>
                      <a:pt x="8841" y="14487"/>
                    </a:lnTo>
                    <a:lnTo>
                      <a:pt x="8856" y="14392"/>
                    </a:lnTo>
                    <a:lnTo>
                      <a:pt x="8871" y="14296"/>
                    </a:lnTo>
                    <a:lnTo>
                      <a:pt x="8886" y="14200"/>
                    </a:lnTo>
                    <a:lnTo>
                      <a:pt x="8901" y="14104"/>
                    </a:lnTo>
                    <a:lnTo>
                      <a:pt x="8916" y="14007"/>
                    </a:lnTo>
                    <a:lnTo>
                      <a:pt x="8931" y="13910"/>
                    </a:lnTo>
                    <a:lnTo>
                      <a:pt x="8946" y="13812"/>
                    </a:lnTo>
                    <a:lnTo>
                      <a:pt x="8961" y="13714"/>
                    </a:lnTo>
                    <a:lnTo>
                      <a:pt x="8976" y="13616"/>
                    </a:lnTo>
                    <a:lnTo>
                      <a:pt x="8991" y="13517"/>
                    </a:lnTo>
                    <a:lnTo>
                      <a:pt x="9006" y="13418"/>
                    </a:lnTo>
                    <a:lnTo>
                      <a:pt x="9021" y="13319"/>
                    </a:lnTo>
                    <a:lnTo>
                      <a:pt x="9036" y="13220"/>
                    </a:lnTo>
                    <a:lnTo>
                      <a:pt x="9052" y="13119"/>
                    </a:lnTo>
                    <a:lnTo>
                      <a:pt x="9067" y="13020"/>
                    </a:lnTo>
                    <a:lnTo>
                      <a:pt x="9082" y="12920"/>
                    </a:lnTo>
                    <a:lnTo>
                      <a:pt x="9097" y="12819"/>
                    </a:lnTo>
                    <a:lnTo>
                      <a:pt x="9112" y="12718"/>
                    </a:lnTo>
                    <a:lnTo>
                      <a:pt x="9127" y="12617"/>
                    </a:lnTo>
                    <a:lnTo>
                      <a:pt x="9142" y="12516"/>
                    </a:lnTo>
                    <a:lnTo>
                      <a:pt x="9157" y="12415"/>
                    </a:lnTo>
                    <a:lnTo>
                      <a:pt x="9171" y="12314"/>
                    </a:lnTo>
                    <a:lnTo>
                      <a:pt x="9186" y="12212"/>
                    </a:lnTo>
                    <a:lnTo>
                      <a:pt x="9201" y="12110"/>
                    </a:lnTo>
                    <a:lnTo>
                      <a:pt x="9216" y="12008"/>
                    </a:lnTo>
                    <a:lnTo>
                      <a:pt x="9231" y="11906"/>
                    </a:lnTo>
                    <a:lnTo>
                      <a:pt x="9246" y="11803"/>
                    </a:lnTo>
                    <a:lnTo>
                      <a:pt x="9261" y="11700"/>
                    </a:lnTo>
                    <a:lnTo>
                      <a:pt x="9276" y="11598"/>
                    </a:lnTo>
                    <a:lnTo>
                      <a:pt x="9291" y="11495"/>
                    </a:lnTo>
                    <a:lnTo>
                      <a:pt x="9306" y="11392"/>
                    </a:lnTo>
                    <a:lnTo>
                      <a:pt x="9321" y="11289"/>
                    </a:lnTo>
                    <a:lnTo>
                      <a:pt x="9336" y="11186"/>
                    </a:lnTo>
                    <a:lnTo>
                      <a:pt x="9351" y="11082"/>
                    </a:lnTo>
                    <a:lnTo>
                      <a:pt x="9366" y="10979"/>
                    </a:lnTo>
                    <a:lnTo>
                      <a:pt x="9381" y="10876"/>
                    </a:lnTo>
                    <a:lnTo>
                      <a:pt x="9396" y="10772"/>
                    </a:lnTo>
                    <a:lnTo>
                      <a:pt x="9411" y="10669"/>
                    </a:lnTo>
                    <a:lnTo>
                      <a:pt x="9426" y="10566"/>
                    </a:lnTo>
                    <a:lnTo>
                      <a:pt x="9441" y="10462"/>
                    </a:lnTo>
                    <a:lnTo>
                      <a:pt x="9456" y="10359"/>
                    </a:lnTo>
                    <a:lnTo>
                      <a:pt x="9471" y="10255"/>
                    </a:lnTo>
                    <a:lnTo>
                      <a:pt x="9486" y="10152"/>
                    </a:lnTo>
                    <a:lnTo>
                      <a:pt x="9501" y="10048"/>
                    </a:lnTo>
                    <a:lnTo>
                      <a:pt x="9516" y="9945"/>
                    </a:lnTo>
                    <a:lnTo>
                      <a:pt x="9531" y="9842"/>
                    </a:lnTo>
                    <a:lnTo>
                      <a:pt x="9546" y="9738"/>
                    </a:lnTo>
                    <a:lnTo>
                      <a:pt x="9561" y="9635"/>
                    </a:lnTo>
                    <a:lnTo>
                      <a:pt x="9576" y="9532"/>
                    </a:lnTo>
                    <a:lnTo>
                      <a:pt x="9591" y="9429"/>
                    </a:lnTo>
                    <a:lnTo>
                      <a:pt x="9606" y="9326"/>
                    </a:lnTo>
                    <a:lnTo>
                      <a:pt x="9621" y="9223"/>
                    </a:lnTo>
                    <a:lnTo>
                      <a:pt x="9636" y="9121"/>
                    </a:lnTo>
                    <a:lnTo>
                      <a:pt x="9651" y="9018"/>
                    </a:lnTo>
                    <a:lnTo>
                      <a:pt x="9666" y="8916"/>
                    </a:lnTo>
                    <a:lnTo>
                      <a:pt x="9681" y="8813"/>
                    </a:lnTo>
                    <a:lnTo>
                      <a:pt x="9696" y="8711"/>
                    </a:lnTo>
                    <a:lnTo>
                      <a:pt x="9711" y="8609"/>
                    </a:lnTo>
                    <a:lnTo>
                      <a:pt x="9728" y="8506"/>
                    </a:lnTo>
                    <a:lnTo>
                      <a:pt x="9743" y="8405"/>
                    </a:lnTo>
                    <a:lnTo>
                      <a:pt x="9758" y="8304"/>
                    </a:lnTo>
                    <a:lnTo>
                      <a:pt x="9772" y="8203"/>
                    </a:lnTo>
                    <a:lnTo>
                      <a:pt x="9788" y="8101"/>
                    </a:lnTo>
                    <a:lnTo>
                      <a:pt x="9803" y="8001"/>
                    </a:lnTo>
                    <a:lnTo>
                      <a:pt x="9818" y="7900"/>
                    </a:lnTo>
                    <a:lnTo>
                      <a:pt x="9833" y="7800"/>
                    </a:lnTo>
                    <a:lnTo>
                      <a:pt x="9848" y="7700"/>
                    </a:lnTo>
                    <a:lnTo>
                      <a:pt x="9863" y="7600"/>
                    </a:lnTo>
                    <a:lnTo>
                      <a:pt x="9878" y="7501"/>
                    </a:lnTo>
                    <a:lnTo>
                      <a:pt x="9893" y="7402"/>
                    </a:lnTo>
                    <a:lnTo>
                      <a:pt x="9908" y="7303"/>
                    </a:lnTo>
                    <a:lnTo>
                      <a:pt x="9923" y="7205"/>
                    </a:lnTo>
                    <a:lnTo>
                      <a:pt x="9938" y="7107"/>
                    </a:lnTo>
                    <a:lnTo>
                      <a:pt x="9953" y="7009"/>
                    </a:lnTo>
                    <a:lnTo>
                      <a:pt x="9968" y="6911"/>
                    </a:lnTo>
                    <a:lnTo>
                      <a:pt x="9983" y="6814"/>
                    </a:lnTo>
                    <a:lnTo>
                      <a:pt x="9998" y="6717"/>
                    </a:lnTo>
                    <a:cubicBezTo>
                      <a:pt x="10006" y="6664"/>
                      <a:pt x="10055" y="6628"/>
                      <a:pt x="10107" y="6637"/>
                    </a:cubicBezTo>
                    <a:cubicBezTo>
                      <a:pt x="10160" y="6645"/>
                      <a:pt x="10195" y="6694"/>
                      <a:pt x="10187" y="6746"/>
                    </a:cubicBezTo>
                    <a:lnTo>
                      <a:pt x="10172" y="6843"/>
                    </a:lnTo>
                    <a:lnTo>
                      <a:pt x="10157" y="6940"/>
                    </a:lnTo>
                    <a:lnTo>
                      <a:pt x="10142" y="7038"/>
                    </a:lnTo>
                    <a:lnTo>
                      <a:pt x="10127" y="7136"/>
                    </a:lnTo>
                    <a:lnTo>
                      <a:pt x="10112" y="7234"/>
                    </a:lnTo>
                    <a:lnTo>
                      <a:pt x="10097" y="7332"/>
                    </a:lnTo>
                    <a:lnTo>
                      <a:pt x="10082" y="7431"/>
                    </a:lnTo>
                    <a:lnTo>
                      <a:pt x="10067" y="7530"/>
                    </a:lnTo>
                    <a:lnTo>
                      <a:pt x="10052" y="7629"/>
                    </a:lnTo>
                    <a:lnTo>
                      <a:pt x="10037" y="7729"/>
                    </a:lnTo>
                    <a:lnTo>
                      <a:pt x="10022" y="7829"/>
                    </a:lnTo>
                    <a:lnTo>
                      <a:pt x="10007" y="7929"/>
                    </a:lnTo>
                    <a:lnTo>
                      <a:pt x="9992" y="8030"/>
                    </a:lnTo>
                    <a:lnTo>
                      <a:pt x="9977" y="8130"/>
                    </a:lnTo>
                    <a:lnTo>
                      <a:pt x="9962" y="8230"/>
                    </a:lnTo>
                    <a:lnTo>
                      <a:pt x="9947" y="8333"/>
                    </a:lnTo>
                    <a:lnTo>
                      <a:pt x="9932" y="8434"/>
                    </a:lnTo>
                    <a:lnTo>
                      <a:pt x="9917" y="8535"/>
                    </a:lnTo>
                    <a:lnTo>
                      <a:pt x="9901" y="8636"/>
                    </a:lnTo>
                    <a:lnTo>
                      <a:pt x="9886" y="8738"/>
                    </a:lnTo>
                    <a:lnTo>
                      <a:pt x="9871" y="8840"/>
                    </a:lnTo>
                    <a:lnTo>
                      <a:pt x="9856" y="8943"/>
                    </a:lnTo>
                    <a:lnTo>
                      <a:pt x="9841" y="9045"/>
                    </a:lnTo>
                    <a:lnTo>
                      <a:pt x="9826" y="9148"/>
                    </a:lnTo>
                    <a:lnTo>
                      <a:pt x="9811" y="9250"/>
                    </a:lnTo>
                    <a:lnTo>
                      <a:pt x="9796" y="9353"/>
                    </a:lnTo>
                    <a:lnTo>
                      <a:pt x="9781" y="9456"/>
                    </a:lnTo>
                    <a:lnTo>
                      <a:pt x="9766" y="9559"/>
                    </a:lnTo>
                    <a:lnTo>
                      <a:pt x="9751" y="9662"/>
                    </a:lnTo>
                    <a:lnTo>
                      <a:pt x="9736" y="9765"/>
                    </a:lnTo>
                    <a:lnTo>
                      <a:pt x="9721" y="9869"/>
                    </a:lnTo>
                    <a:lnTo>
                      <a:pt x="9706" y="9972"/>
                    </a:lnTo>
                    <a:lnTo>
                      <a:pt x="9691" y="10075"/>
                    </a:lnTo>
                    <a:lnTo>
                      <a:pt x="9676" y="10179"/>
                    </a:lnTo>
                    <a:lnTo>
                      <a:pt x="9661" y="10282"/>
                    </a:lnTo>
                    <a:lnTo>
                      <a:pt x="9646" y="10386"/>
                    </a:lnTo>
                    <a:lnTo>
                      <a:pt x="9631" y="10489"/>
                    </a:lnTo>
                    <a:lnTo>
                      <a:pt x="9616" y="10593"/>
                    </a:lnTo>
                    <a:lnTo>
                      <a:pt x="9601" y="10696"/>
                    </a:lnTo>
                    <a:lnTo>
                      <a:pt x="9586" y="10799"/>
                    </a:lnTo>
                    <a:lnTo>
                      <a:pt x="9571" y="10903"/>
                    </a:lnTo>
                    <a:lnTo>
                      <a:pt x="9556" y="11006"/>
                    </a:lnTo>
                    <a:lnTo>
                      <a:pt x="9541" y="11109"/>
                    </a:lnTo>
                    <a:lnTo>
                      <a:pt x="9526" y="11213"/>
                    </a:lnTo>
                    <a:lnTo>
                      <a:pt x="9511" y="11316"/>
                    </a:lnTo>
                    <a:lnTo>
                      <a:pt x="9496" y="11419"/>
                    </a:lnTo>
                    <a:lnTo>
                      <a:pt x="9481" y="11522"/>
                    </a:lnTo>
                    <a:lnTo>
                      <a:pt x="9466" y="11625"/>
                    </a:lnTo>
                    <a:lnTo>
                      <a:pt x="9451" y="11727"/>
                    </a:lnTo>
                    <a:lnTo>
                      <a:pt x="9436" y="11830"/>
                    </a:lnTo>
                    <a:lnTo>
                      <a:pt x="9421" y="11933"/>
                    </a:lnTo>
                    <a:lnTo>
                      <a:pt x="9406" y="12035"/>
                    </a:lnTo>
                    <a:lnTo>
                      <a:pt x="9391" y="12137"/>
                    </a:lnTo>
                    <a:lnTo>
                      <a:pt x="9376" y="12239"/>
                    </a:lnTo>
                    <a:lnTo>
                      <a:pt x="9361" y="12341"/>
                    </a:lnTo>
                    <a:lnTo>
                      <a:pt x="9346" y="12444"/>
                    </a:lnTo>
                    <a:lnTo>
                      <a:pt x="9331" y="12545"/>
                    </a:lnTo>
                    <a:lnTo>
                      <a:pt x="9316" y="12646"/>
                    </a:lnTo>
                    <a:lnTo>
                      <a:pt x="9301" y="12747"/>
                    </a:lnTo>
                    <a:lnTo>
                      <a:pt x="9286" y="12848"/>
                    </a:lnTo>
                    <a:lnTo>
                      <a:pt x="9271" y="12949"/>
                    </a:lnTo>
                    <a:lnTo>
                      <a:pt x="9256" y="13049"/>
                    </a:lnTo>
                    <a:lnTo>
                      <a:pt x="9241" y="13150"/>
                    </a:lnTo>
                    <a:lnTo>
                      <a:pt x="9225" y="13249"/>
                    </a:lnTo>
                    <a:lnTo>
                      <a:pt x="9210" y="13348"/>
                    </a:lnTo>
                    <a:lnTo>
                      <a:pt x="9195" y="13447"/>
                    </a:lnTo>
                    <a:lnTo>
                      <a:pt x="9180" y="13546"/>
                    </a:lnTo>
                    <a:lnTo>
                      <a:pt x="9165" y="13645"/>
                    </a:lnTo>
                    <a:lnTo>
                      <a:pt x="9150" y="13743"/>
                    </a:lnTo>
                    <a:lnTo>
                      <a:pt x="9135" y="13841"/>
                    </a:lnTo>
                    <a:lnTo>
                      <a:pt x="9120" y="13939"/>
                    </a:lnTo>
                    <a:lnTo>
                      <a:pt x="9105" y="14036"/>
                    </a:lnTo>
                    <a:lnTo>
                      <a:pt x="9090" y="14133"/>
                    </a:lnTo>
                    <a:lnTo>
                      <a:pt x="9075" y="14229"/>
                    </a:lnTo>
                    <a:lnTo>
                      <a:pt x="9060" y="14326"/>
                    </a:lnTo>
                    <a:lnTo>
                      <a:pt x="9045" y="14421"/>
                    </a:lnTo>
                    <a:lnTo>
                      <a:pt x="9030" y="14517"/>
                    </a:lnTo>
                    <a:lnTo>
                      <a:pt x="9015" y="14613"/>
                    </a:lnTo>
                    <a:lnTo>
                      <a:pt x="9000" y="14707"/>
                    </a:lnTo>
                    <a:lnTo>
                      <a:pt x="8985" y="14801"/>
                    </a:lnTo>
                    <a:lnTo>
                      <a:pt x="8970" y="14895"/>
                    </a:lnTo>
                    <a:lnTo>
                      <a:pt x="8955" y="14988"/>
                    </a:lnTo>
                    <a:lnTo>
                      <a:pt x="8940" y="15081"/>
                    </a:lnTo>
                    <a:lnTo>
                      <a:pt x="8925" y="15173"/>
                    </a:lnTo>
                    <a:lnTo>
                      <a:pt x="8910" y="15265"/>
                    </a:lnTo>
                    <a:lnTo>
                      <a:pt x="8895" y="15357"/>
                    </a:lnTo>
                    <a:lnTo>
                      <a:pt x="8880" y="15447"/>
                    </a:lnTo>
                    <a:lnTo>
                      <a:pt x="8865" y="15538"/>
                    </a:lnTo>
                    <a:lnTo>
                      <a:pt x="8850" y="15628"/>
                    </a:lnTo>
                    <a:lnTo>
                      <a:pt x="8835" y="15717"/>
                    </a:lnTo>
                    <a:lnTo>
                      <a:pt x="8820" y="15807"/>
                    </a:lnTo>
                    <a:lnTo>
                      <a:pt x="8805" y="15895"/>
                    </a:lnTo>
                    <a:lnTo>
                      <a:pt x="8790" y="15983"/>
                    </a:lnTo>
                    <a:lnTo>
                      <a:pt x="8775" y="16070"/>
                    </a:lnTo>
                    <a:lnTo>
                      <a:pt x="8760" y="16157"/>
                    </a:lnTo>
                    <a:lnTo>
                      <a:pt x="8745" y="16243"/>
                    </a:lnTo>
                    <a:lnTo>
                      <a:pt x="8730" y="16328"/>
                    </a:lnTo>
                    <a:lnTo>
                      <a:pt x="8715" y="16413"/>
                    </a:lnTo>
                    <a:lnTo>
                      <a:pt x="8700" y="16499"/>
                    </a:lnTo>
                    <a:lnTo>
                      <a:pt x="8685" y="16581"/>
                    </a:lnTo>
                    <a:lnTo>
                      <a:pt x="8670" y="16666"/>
                    </a:lnTo>
                    <a:lnTo>
                      <a:pt x="8655" y="16748"/>
                    </a:lnTo>
                    <a:lnTo>
                      <a:pt x="8640" y="16830"/>
                    </a:lnTo>
                    <a:lnTo>
                      <a:pt x="8625" y="16911"/>
                    </a:lnTo>
                    <a:lnTo>
                      <a:pt x="8610" y="16992"/>
                    </a:lnTo>
                    <a:lnTo>
                      <a:pt x="8595" y="17072"/>
                    </a:lnTo>
                    <a:lnTo>
                      <a:pt x="8580" y="17152"/>
                    </a:lnTo>
                    <a:lnTo>
                      <a:pt x="8565" y="17231"/>
                    </a:lnTo>
                    <a:lnTo>
                      <a:pt x="8549" y="17308"/>
                    </a:lnTo>
                    <a:lnTo>
                      <a:pt x="8534" y="17386"/>
                    </a:lnTo>
                    <a:lnTo>
                      <a:pt x="8519" y="17462"/>
                    </a:lnTo>
                    <a:lnTo>
                      <a:pt x="8504" y="17538"/>
                    </a:lnTo>
                    <a:lnTo>
                      <a:pt x="8489" y="17614"/>
                    </a:lnTo>
                    <a:lnTo>
                      <a:pt x="8474" y="17688"/>
                    </a:lnTo>
                    <a:lnTo>
                      <a:pt x="8459" y="17762"/>
                    </a:lnTo>
                    <a:lnTo>
                      <a:pt x="8443" y="17835"/>
                    </a:lnTo>
                    <a:lnTo>
                      <a:pt x="8428" y="17907"/>
                    </a:lnTo>
                    <a:lnTo>
                      <a:pt x="8413" y="17979"/>
                    </a:lnTo>
                    <a:lnTo>
                      <a:pt x="8398" y="18051"/>
                    </a:lnTo>
                    <a:lnTo>
                      <a:pt x="8383" y="18120"/>
                    </a:lnTo>
                    <a:lnTo>
                      <a:pt x="8368" y="18190"/>
                    </a:lnTo>
                    <a:lnTo>
                      <a:pt x="8353" y="18258"/>
                    </a:lnTo>
                    <a:lnTo>
                      <a:pt x="8338" y="18326"/>
                    </a:lnTo>
                    <a:lnTo>
                      <a:pt x="8323" y="18394"/>
                    </a:lnTo>
                    <a:lnTo>
                      <a:pt x="8308" y="18460"/>
                    </a:lnTo>
                    <a:lnTo>
                      <a:pt x="8293" y="18525"/>
                    </a:lnTo>
                    <a:lnTo>
                      <a:pt x="8278" y="18589"/>
                    </a:lnTo>
                    <a:lnTo>
                      <a:pt x="8263" y="18654"/>
                    </a:lnTo>
                    <a:lnTo>
                      <a:pt x="8248" y="18717"/>
                    </a:lnTo>
                    <a:lnTo>
                      <a:pt x="8233" y="18779"/>
                    </a:lnTo>
                    <a:lnTo>
                      <a:pt x="8218" y="18841"/>
                    </a:lnTo>
                    <a:lnTo>
                      <a:pt x="8203" y="18901"/>
                    </a:lnTo>
                    <a:lnTo>
                      <a:pt x="8188" y="18961"/>
                    </a:lnTo>
                    <a:lnTo>
                      <a:pt x="8172" y="19021"/>
                    </a:lnTo>
                    <a:lnTo>
                      <a:pt x="8157" y="19078"/>
                    </a:lnTo>
                    <a:lnTo>
                      <a:pt x="8142" y="19135"/>
                    </a:lnTo>
                    <a:lnTo>
                      <a:pt x="8127" y="19191"/>
                    </a:lnTo>
                    <a:lnTo>
                      <a:pt x="8112" y="19248"/>
                    </a:lnTo>
                    <a:lnTo>
                      <a:pt x="8097" y="19303"/>
                    </a:lnTo>
                    <a:lnTo>
                      <a:pt x="8082" y="19356"/>
                    </a:lnTo>
                    <a:lnTo>
                      <a:pt x="8067" y="19410"/>
                    </a:lnTo>
                    <a:lnTo>
                      <a:pt x="8052" y="19461"/>
                    </a:lnTo>
                    <a:lnTo>
                      <a:pt x="8036" y="19512"/>
                    </a:lnTo>
                    <a:lnTo>
                      <a:pt x="8021" y="19563"/>
                    </a:lnTo>
                    <a:lnTo>
                      <a:pt x="8006" y="19612"/>
                    </a:lnTo>
                    <a:lnTo>
                      <a:pt x="7991" y="19661"/>
                    </a:lnTo>
                    <a:lnTo>
                      <a:pt x="7976" y="19708"/>
                    </a:lnTo>
                    <a:lnTo>
                      <a:pt x="7961" y="19755"/>
                    </a:lnTo>
                    <a:lnTo>
                      <a:pt x="7946" y="19800"/>
                    </a:lnTo>
                    <a:lnTo>
                      <a:pt x="7930" y="19846"/>
                    </a:lnTo>
                    <a:lnTo>
                      <a:pt x="7915" y="19889"/>
                    </a:lnTo>
                    <a:lnTo>
                      <a:pt x="7900" y="19933"/>
                    </a:lnTo>
                    <a:lnTo>
                      <a:pt x="7884" y="19976"/>
                    </a:lnTo>
                    <a:lnTo>
                      <a:pt x="7868" y="20017"/>
                    </a:lnTo>
                    <a:lnTo>
                      <a:pt x="7853" y="20056"/>
                    </a:lnTo>
                    <a:lnTo>
                      <a:pt x="7838" y="20096"/>
                    </a:lnTo>
                    <a:lnTo>
                      <a:pt x="7822" y="20135"/>
                    </a:lnTo>
                    <a:lnTo>
                      <a:pt x="7807" y="20171"/>
                    </a:lnTo>
                    <a:lnTo>
                      <a:pt x="7792" y="20208"/>
                    </a:lnTo>
                    <a:lnTo>
                      <a:pt x="7776" y="20244"/>
                    </a:lnTo>
                    <a:lnTo>
                      <a:pt x="7760" y="20280"/>
                    </a:lnTo>
                    <a:lnTo>
                      <a:pt x="7745" y="20312"/>
                    </a:lnTo>
                    <a:lnTo>
                      <a:pt x="7730" y="20345"/>
                    </a:lnTo>
                    <a:lnTo>
                      <a:pt x="7714" y="20377"/>
                    </a:lnTo>
                    <a:lnTo>
                      <a:pt x="7699" y="20409"/>
                    </a:lnTo>
                    <a:lnTo>
                      <a:pt x="7683" y="20439"/>
                    </a:lnTo>
                    <a:lnTo>
                      <a:pt x="7667" y="20469"/>
                    </a:lnTo>
                    <a:lnTo>
                      <a:pt x="7652" y="20495"/>
                    </a:lnTo>
                    <a:lnTo>
                      <a:pt x="7636" y="20523"/>
                    </a:lnTo>
                    <a:lnTo>
                      <a:pt x="7620" y="20549"/>
                    </a:lnTo>
                    <a:lnTo>
                      <a:pt x="7604" y="20575"/>
                    </a:lnTo>
                    <a:lnTo>
                      <a:pt x="7588" y="20600"/>
                    </a:lnTo>
                    <a:lnTo>
                      <a:pt x="7570" y="20625"/>
                    </a:lnTo>
                    <a:lnTo>
                      <a:pt x="7555" y="20645"/>
                    </a:lnTo>
                    <a:lnTo>
                      <a:pt x="7539" y="20667"/>
                    </a:lnTo>
                    <a:lnTo>
                      <a:pt x="7522" y="20688"/>
                    </a:lnTo>
                    <a:lnTo>
                      <a:pt x="7505" y="20708"/>
                    </a:lnTo>
                    <a:lnTo>
                      <a:pt x="7486" y="20729"/>
                    </a:lnTo>
                    <a:lnTo>
                      <a:pt x="7471" y="20744"/>
                    </a:lnTo>
                    <a:lnTo>
                      <a:pt x="7454" y="20762"/>
                    </a:lnTo>
                    <a:lnTo>
                      <a:pt x="7433" y="20780"/>
                    </a:lnTo>
                    <a:lnTo>
                      <a:pt x="7418" y="20792"/>
                    </a:lnTo>
                    <a:lnTo>
                      <a:pt x="7400" y="20807"/>
                    </a:lnTo>
                    <a:lnTo>
                      <a:pt x="7378" y="20823"/>
                    </a:lnTo>
                    <a:lnTo>
                      <a:pt x="7363" y="20832"/>
                    </a:lnTo>
                    <a:lnTo>
                      <a:pt x="7339" y="20845"/>
                    </a:lnTo>
                    <a:lnTo>
                      <a:pt x="7324" y="20852"/>
                    </a:lnTo>
                    <a:lnTo>
                      <a:pt x="7299" y="20864"/>
                    </a:lnTo>
                    <a:lnTo>
                      <a:pt x="7278" y="20870"/>
                    </a:lnTo>
                    <a:lnTo>
                      <a:pt x="7263" y="20874"/>
                    </a:lnTo>
                    <a:lnTo>
                      <a:pt x="7236" y="20881"/>
                    </a:lnTo>
                    <a:lnTo>
                      <a:pt x="7215" y="20883"/>
                    </a:lnTo>
                    <a:lnTo>
                      <a:pt x="7200" y="20884"/>
                    </a:lnTo>
                    <a:lnTo>
                      <a:pt x="7172" y="20885"/>
                    </a:lnTo>
                    <a:lnTo>
                      <a:pt x="7151" y="20884"/>
                    </a:lnTo>
                    <a:lnTo>
                      <a:pt x="7130" y="20881"/>
                    </a:lnTo>
                    <a:lnTo>
                      <a:pt x="7115" y="20878"/>
                    </a:lnTo>
                    <a:lnTo>
                      <a:pt x="7090" y="20872"/>
                    </a:lnTo>
                    <a:lnTo>
                      <a:pt x="7067" y="20865"/>
                    </a:lnTo>
                    <a:lnTo>
                      <a:pt x="7047" y="20856"/>
                    </a:lnTo>
                    <a:lnTo>
                      <a:pt x="7027" y="20847"/>
                    </a:lnTo>
                    <a:lnTo>
                      <a:pt x="7008" y="20837"/>
                    </a:lnTo>
                    <a:lnTo>
                      <a:pt x="6989" y="20825"/>
                    </a:lnTo>
                    <a:lnTo>
                      <a:pt x="6971" y="20813"/>
                    </a:lnTo>
                    <a:lnTo>
                      <a:pt x="6950" y="20797"/>
                    </a:lnTo>
                    <a:lnTo>
                      <a:pt x="6935" y="20784"/>
                    </a:lnTo>
                    <a:lnTo>
                      <a:pt x="6917" y="20769"/>
                    </a:lnTo>
                    <a:lnTo>
                      <a:pt x="6900" y="20752"/>
                    </a:lnTo>
                    <a:lnTo>
                      <a:pt x="6882" y="20735"/>
                    </a:lnTo>
                    <a:lnTo>
                      <a:pt x="6864" y="20715"/>
                    </a:lnTo>
                    <a:lnTo>
                      <a:pt x="6849" y="20697"/>
                    </a:lnTo>
                    <a:lnTo>
                      <a:pt x="6832" y="20677"/>
                    </a:lnTo>
                    <a:lnTo>
                      <a:pt x="6816" y="20656"/>
                    </a:lnTo>
                    <a:lnTo>
                      <a:pt x="6798" y="20633"/>
                    </a:lnTo>
                    <a:lnTo>
                      <a:pt x="6783" y="20611"/>
                    </a:lnTo>
                    <a:lnTo>
                      <a:pt x="6767" y="20587"/>
                    </a:lnTo>
                    <a:lnTo>
                      <a:pt x="6750" y="20561"/>
                    </a:lnTo>
                    <a:lnTo>
                      <a:pt x="6735" y="20536"/>
                    </a:lnTo>
                    <a:lnTo>
                      <a:pt x="6719" y="20509"/>
                    </a:lnTo>
                    <a:lnTo>
                      <a:pt x="6703" y="20481"/>
                    </a:lnTo>
                    <a:lnTo>
                      <a:pt x="6688" y="20453"/>
                    </a:lnTo>
                    <a:lnTo>
                      <a:pt x="6672" y="20424"/>
                    </a:lnTo>
                    <a:lnTo>
                      <a:pt x="6656" y="20392"/>
                    </a:lnTo>
                    <a:lnTo>
                      <a:pt x="6641" y="20361"/>
                    </a:lnTo>
                    <a:lnTo>
                      <a:pt x="6626" y="20329"/>
                    </a:lnTo>
                    <a:lnTo>
                      <a:pt x="6610" y="20295"/>
                    </a:lnTo>
                    <a:lnTo>
                      <a:pt x="6595" y="20261"/>
                    </a:lnTo>
                    <a:lnTo>
                      <a:pt x="6579" y="20226"/>
                    </a:lnTo>
                    <a:lnTo>
                      <a:pt x="6564" y="20190"/>
                    </a:lnTo>
                    <a:lnTo>
                      <a:pt x="6549" y="20154"/>
                    </a:lnTo>
                    <a:lnTo>
                      <a:pt x="6533" y="20116"/>
                    </a:lnTo>
                    <a:lnTo>
                      <a:pt x="6518" y="20076"/>
                    </a:lnTo>
                    <a:lnTo>
                      <a:pt x="6503" y="20036"/>
                    </a:lnTo>
                    <a:lnTo>
                      <a:pt x="6487" y="19995"/>
                    </a:lnTo>
                    <a:lnTo>
                      <a:pt x="6472" y="19954"/>
                    </a:lnTo>
                    <a:lnTo>
                      <a:pt x="6457" y="19912"/>
                    </a:lnTo>
                    <a:lnTo>
                      <a:pt x="6442" y="19868"/>
                    </a:lnTo>
                    <a:lnTo>
                      <a:pt x="6426" y="19824"/>
                    </a:lnTo>
                    <a:lnTo>
                      <a:pt x="6411" y="19778"/>
                    </a:lnTo>
                    <a:lnTo>
                      <a:pt x="6396" y="19732"/>
                    </a:lnTo>
                    <a:lnTo>
                      <a:pt x="6381" y="19685"/>
                    </a:lnTo>
                    <a:lnTo>
                      <a:pt x="6366" y="19637"/>
                    </a:lnTo>
                    <a:lnTo>
                      <a:pt x="6351" y="19590"/>
                    </a:lnTo>
                    <a:lnTo>
                      <a:pt x="6335" y="19538"/>
                    </a:lnTo>
                    <a:lnTo>
                      <a:pt x="6319" y="19488"/>
                    </a:lnTo>
                    <a:lnTo>
                      <a:pt x="6304" y="19436"/>
                    </a:lnTo>
                    <a:lnTo>
                      <a:pt x="6289" y="19384"/>
                    </a:lnTo>
                    <a:lnTo>
                      <a:pt x="6274" y="19330"/>
                    </a:lnTo>
                    <a:lnTo>
                      <a:pt x="6259" y="19276"/>
                    </a:lnTo>
                    <a:lnTo>
                      <a:pt x="6244" y="19221"/>
                    </a:lnTo>
                    <a:lnTo>
                      <a:pt x="6229" y="19165"/>
                    </a:lnTo>
                    <a:lnTo>
                      <a:pt x="6214" y="19108"/>
                    </a:lnTo>
                    <a:lnTo>
                      <a:pt x="6199" y="19051"/>
                    </a:lnTo>
                    <a:lnTo>
                      <a:pt x="6183" y="18992"/>
                    </a:lnTo>
                    <a:lnTo>
                      <a:pt x="6168" y="18933"/>
                    </a:lnTo>
                    <a:lnTo>
                      <a:pt x="6153" y="18872"/>
                    </a:lnTo>
                    <a:lnTo>
                      <a:pt x="6138" y="18811"/>
                    </a:lnTo>
                    <a:lnTo>
                      <a:pt x="6123" y="18749"/>
                    </a:lnTo>
                    <a:lnTo>
                      <a:pt x="6108" y="18687"/>
                    </a:lnTo>
                    <a:lnTo>
                      <a:pt x="6093" y="18623"/>
                    </a:lnTo>
                    <a:lnTo>
                      <a:pt x="6078" y="18559"/>
                    </a:lnTo>
                    <a:lnTo>
                      <a:pt x="6063" y="18494"/>
                    </a:lnTo>
                    <a:lnTo>
                      <a:pt x="6048" y="18428"/>
                    </a:lnTo>
                    <a:lnTo>
                      <a:pt x="6033" y="18361"/>
                    </a:lnTo>
                    <a:lnTo>
                      <a:pt x="6018" y="18294"/>
                    </a:lnTo>
                    <a:lnTo>
                      <a:pt x="6003" y="18225"/>
                    </a:lnTo>
                    <a:lnTo>
                      <a:pt x="5988" y="18157"/>
                    </a:lnTo>
                    <a:lnTo>
                      <a:pt x="5973" y="18087"/>
                    </a:lnTo>
                    <a:lnTo>
                      <a:pt x="5958" y="18016"/>
                    </a:lnTo>
                    <a:lnTo>
                      <a:pt x="5942" y="17945"/>
                    </a:lnTo>
                    <a:lnTo>
                      <a:pt x="5927" y="17873"/>
                    </a:lnTo>
                    <a:lnTo>
                      <a:pt x="5912" y="17800"/>
                    </a:lnTo>
                    <a:lnTo>
                      <a:pt x="5897" y="17727"/>
                    </a:lnTo>
                    <a:lnTo>
                      <a:pt x="5882" y="17652"/>
                    </a:lnTo>
                    <a:lnTo>
                      <a:pt x="5867" y="17577"/>
                    </a:lnTo>
                    <a:lnTo>
                      <a:pt x="5852" y="17502"/>
                    </a:lnTo>
                    <a:lnTo>
                      <a:pt x="5837" y="17426"/>
                    </a:lnTo>
                    <a:lnTo>
                      <a:pt x="5822" y="17349"/>
                    </a:lnTo>
                    <a:lnTo>
                      <a:pt x="5807" y="17271"/>
                    </a:lnTo>
                    <a:lnTo>
                      <a:pt x="5792" y="17192"/>
                    </a:lnTo>
                    <a:lnTo>
                      <a:pt x="5777" y="17113"/>
                    </a:lnTo>
                    <a:lnTo>
                      <a:pt x="5762" y="17033"/>
                    </a:lnTo>
                    <a:lnTo>
                      <a:pt x="5747" y="16953"/>
                    </a:lnTo>
                    <a:lnTo>
                      <a:pt x="5732" y="16872"/>
                    </a:lnTo>
                    <a:lnTo>
                      <a:pt x="5717" y="16791"/>
                    </a:lnTo>
                    <a:lnTo>
                      <a:pt x="5702" y="16709"/>
                    </a:lnTo>
                    <a:lnTo>
                      <a:pt x="5687" y="16625"/>
                    </a:lnTo>
                    <a:lnTo>
                      <a:pt x="5672" y="16542"/>
                    </a:lnTo>
                    <a:lnTo>
                      <a:pt x="5656" y="16457"/>
                    </a:lnTo>
                    <a:lnTo>
                      <a:pt x="5641" y="16373"/>
                    </a:lnTo>
                    <a:lnTo>
                      <a:pt x="5626" y="16288"/>
                    </a:lnTo>
                    <a:lnTo>
                      <a:pt x="5611" y="16202"/>
                    </a:lnTo>
                    <a:lnTo>
                      <a:pt x="5596" y="16116"/>
                    </a:lnTo>
                    <a:lnTo>
                      <a:pt x="5581" y="16029"/>
                    </a:lnTo>
                    <a:lnTo>
                      <a:pt x="5566" y="15941"/>
                    </a:lnTo>
                    <a:lnTo>
                      <a:pt x="5551" y="15853"/>
                    </a:lnTo>
                    <a:lnTo>
                      <a:pt x="5536" y="15764"/>
                    </a:lnTo>
                    <a:lnTo>
                      <a:pt x="5521" y="15674"/>
                    </a:lnTo>
                    <a:lnTo>
                      <a:pt x="5506" y="15585"/>
                    </a:lnTo>
                    <a:lnTo>
                      <a:pt x="5491" y="15495"/>
                    </a:lnTo>
                    <a:lnTo>
                      <a:pt x="5476" y="15404"/>
                    </a:lnTo>
                    <a:lnTo>
                      <a:pt x="5461" y="15313"/>
                    </a:lnTo>
                    <a:lnTo>
                      <a:pt x="5446" y="15221"/>
                    </a:lnTo>
                    <a:lnTo>
                      <a:pt x="5431" y="15129"/>
                    </a:lnTo>
                    <a:lnTo>
                      <a:pt x="5416" y="15037"/>
                    </a:lnTo>
                    <a:lnTo>
                      <a:pt x="5401" y="14944"/>
                    </a:lnTo>
                    <a:lnTo>
                      <a:pt x="5386" y="14850"/>
                    </a:lnTo>
                    <a:lnTo>
                      <a:pt x="5371" y="14756"/>
                    </a:lnTo>
                    <a:lnTo>
                      <a:pt x="5356" y="14661"/>
                    </a:lnTo>
                    <a:lnTo>
                      <a:pt x="5341" y="14566"/>
                    </a:lnTo>
                    <a:lnTo>
                      <a:pt x="5326" y="14471"/>
                    </a:lnTo>
                    <a:lnTo>
                      <a:pt x="5311" y="14376"/>
                    </a:lnTo>
                    <a:lnTo>
                      <a:pt x="5296" y="14280"/>
                    </a:lnTo>
                    <a:lnTo>
                      <a:pt x="5281" y="14183"/>
                    </a:lnTo>
                    <a:lnTo>
                      <a:pt x="5266" y="14087"/>
                    </a:lnTo>
                    <a:lnTo>
                      <a:pt x="5251" y="13990"/>
                    </a:lnTo>
                    <a:lnTo>
                      <a:pt x="5236" y="13892"/>
                    </a:lnTo>
                    <a:lnTo>
                      <a:pt x="5221" y="13794"/>
                    </a:lnTo>
                    <a:lnTo>
                      <a:pt x="5206" y="13696"/>
                    </a:lnTo>
                    <a:lnTo>
                      <a:pt x="5191" y="13598"/>
                    </a:lnTo>
                    <a:lnTo>
                      <a:pt x="5176" y="13499"/>
                    </a:lnTo>
                    <a:lnTo>
                      <a:pt x="5161" y="13400"/>
                    </a:lnTo>
                    <a:lnTo>
                      <a:pt x="5146" y="13301"/>
                    </a:lnTo>
                    <a:lnTo>
                      <a:pt x="5131" y="13201"/>
                    </a:lnTo>
                    <a:lnTo>
                      <a:pt x="5116" y="13101"/>
                    </a:lnTo>
                    <a:lnTo>
                      <a:pt x="5101" y="13001"/>
                    </a:lnTo>
                    <a:lnTo>
                      <a:pt x="5086" y="12901"/>
                    </a:lnTo>
                    <a:lnTo>
                      <a:pt x="5071" y="12800"/>
                    </a:lnTo>
                    <a:lnTo>
                      <a:pt x="5056" y="12699"/>
                    </a:lnTo>
                    <a:lnTo>
                      <a:pt x="5041" y="12598"/>
                    </a:lnTo>
                    <a:lnTo>
                      <a:pt x="5025" y="12496"/>
                    </a:lnTo>
                    <a:lnTo>
                      <a:pt x="5010" y="12394"/>
                    </a:lnTo>
                    <a:lnTo>
                      <a:pt x="4996" y="12293"/>
                    </a:lnTo>
                    <a:lnTo>
                      <a:pt x="4979" y="12190"/>
                    </a:lnTo>
                    <a:lnTo>
                      <a:pt x="4964" y="12088"/>
                    </a:lnTo>
                    <a:lnTo>
                      <a:pt x="4949" y="11986"/>
                    </a:lnTo>
                    <a:lnTo>
                      <a:pt x="4934" y="11884"/>
                    </a:lnTo>
                    <a:lnTo>
                      <a:pt x="4919" y="11781"/>
                    </a:lnTo>
                    <a:lnTo>
                      <a:pt x="4904" y="11678"/>
                    </a:lnTo>
                    <a:lnTo>
                      <a:pt x="4889" y="11576"/>
                    </a:lnTo>
                    <a:lnTo>
                      <a:pt x="4874" y="11473"/>
                    </a:lnTo>
                    <a:lnTo>
                      <a:pt x="4859" y="11370"/>
                    </a:lnTo>
                    <a:lnTo>
                      <a:pt x="4844" y="11267"/>
                    </a:lnTo>
                    <a:lnTo>
                      <a:pt x="4829" y="11163"/>
                    </a:lnTo>
                    <a:lnTo>
                      <a:pt x="4814" y="11060"/>
                    </a:lnTo>
                    <a:lnTo>
                      <a:pt x="4799" y="10957"/>
                    </a:lnTo>
                    <a:lnTo>
                      <a:pt x="4784" y="10853"/>
                    </a:lnTo>
                    <a:lnTo>
                      <a:pt x="4769" y="10750"/>
                    </a:lnTo>
                    <a:lnTo>
                      <a:pt x="4754" y="10647"/>
                    </a:lnTo>
                    <a:lnTo>
                      <a:pt x="4739" y="10543"/>
                    </a:lnTo>
                    <a:lnTo>
                      <a:pt x="4724" y="10440"/>
                    </a:lnTo>
                    <a:lnTo>
                      <a:pt x="4709" y="10336"/>
                    </a:lnTo>
                    <a:lnTo>
                      <a:pt x="4694" y="10233"/>
                    </a:lnTo>
                    <a:lnTo>
                      <a:pt x="4679" y="10129"/>
                    </a:lnTo>
                    <a:lnTo>
                      <a:pt x="4664" y="10026"/>
                    </a:lnTo>
                    <a:lnTo>
                      <a:pt x="4649" y="9923"/>
                    </a:lnTo>
                    <a:lnTo>
                      <a:pt x="4634" y="9819"/>
                    </a:lnTo>
                    <a:lnTo>
                      <a:pt x="4619" y="9716"/>
                    </a:lnTo>
                    <a:lnTo>
                      <a:pt x="4604" y="9613"/>
                    </a:lnTo>
                    <a:lnTo>
                      <a:pt x="4589" y="9510"/>
                    </a:lnTo>
                    <a:lnTo>
                      <a:pt x="4574" y="9407"/>
                    </a:lnTo>
                    <a:lnTo>
                      <a:pt x="4559" y="9304"/>
                    </a:lnTo>
                    <a:lnTo>
                      <a:pt x="4544" y="9201"/>
                    </a:lnTo>
                    <a:lnTo>
                      <a:pt x="4529" y="9099"/>
                    </a:lnTo>
                    <a:lnTo>
                      <a:pt x="4514" y="8996"/>
                    </a:lnTo>
                    <a:lnTo>
                      <a:pt x="4499" y="8894"/>
                    </a:lnTo>
                    <a:lnTo>
                      <a:pt x="4484" y="8791"/>
                    </a:lnTo>
                    <a:lnTo>
                      <a:pt x="4470" y="8690"/>
                    </a:lnTo>
                    <a:lnTo>
                      <a:pt x="4454" y="8588"/>
                    </a:lnTo>
                    <a:lnTo>
                      <a:pt x="4439" y="8486"/>
                    </a:lnTo>
                    <a:lnTo>
                      <a:pt x="4425" y="8385"/>
                    </a:lnTo>
                    <a:lnTo>
                      <a:pt x="4410" y="8284"/>
                    </a:lnTo>
                    <a:lnTo>
                      <a:pt x="4395" y="8183"/>
                    </a:lnTo>
                    <a:lnTo>
                      <a:pt x="4380" y="8082"/>
                    </a:lnTo>
                    <a:lnTo>
                      <a:pt x="4365" y="7982"/>
                    </a:lnTo>
                    <a:lnTo>
                      <a:pt x="4350" y="7881"/>
                    </a:lnTo>
                    <a:lnTo>
                      <a:pt x="4335" y="7781"/>
                    </a:lnTo>
                    <a:lnTo>
                      <a:pt x="4320" y="7682"/>
                    </a:lnTo>
                    <a:lnTo>
                      <a:pt x="4304" y="7582"/>
                    </a:lnTo>
                    <a:lnTo>
                      <a:pt x="4289" y="7483"/>
                    </a:lnTo>
                    <a:lnTo>
                      <a:pt x="4274" y="7384"/>
                    </a:lnTo>
                    <a:lnTo>
                      <a:pt x="4259" y="7285"/>
                    </a:lnTo>
                    <a:lnTo>
                      <a:pt x="4244" y="7187"/>
                    </a:lnTo>
                    <a:lnTo>
                      <a:pt x="4229" y="7089"/>
                    </a:lnTo>
                    <a:lnTo>
                      <a:pt x="4214" y="6991"/>
                    </a:lnTo>
                    <a:lnTo>
                      <a:pt x="4199" y="6894"/>
                    </a:lnTo>
                    <a:lnTo>
                      <a:pt x="4184" y="6797"/>
                    </a:lnTo>
                    <a:lnTo>
                      <a:pt x="4169" y="6700"/>
                    </a:lnTo>
                    <a:lnTo>
                      <a:pt x="4154" y="6604"/>
                    </a:lnTo>
                    <a:lnTo>
                      <a:pt x="4139" y="6508"/>
                    </a:lnTo>
                    <a:lnTo>
                      <a:pt x="4124" y="6413"/>
                    </a:lnTo>
                    <a:lnTo>
                      <a:pt x="4109" y="6318"/>
                    </a:lnTo>
                    <a:lnTo>
                      <a:pt x="4094" y="6224"/>
                    </a:lnTo>
                    <a:lnTo>
                      <a:pt x="4079" y="6130"/>
                    </a:lnTo>
                    <a:lnTo>
                      <a:pt x="4064" y="6036"/>
                    </a:lnTo>
                    <a:lnTo>
                      <a:pt x="4049" y="5943"/>
                    </a:lnTo>
                    <a:lnTo>
                      <a:pt x="4034" y="5850"/>
                    </a:lnTo>
                    <a:lnTo>
                      <a:pt x="4019" y="5758"/>
                    </a:lnTo>
                    <a:lnTo>
                      <a:pt x="4004" y="5666"/>
                    </a:lnTo>
                    <a:lnTo>
                      <a:pt x="3989" y="5574"/>
                    </a:lnTo>
                    <a:lnTo>
                      <a:pt x="3974" y="5483"/>
                    </a:lnTo>
                    <a:lnTo>
                      <a:pt x="3959" y="5393"/>
                    </a:lnTo>
                    <a:lnTo>
                      <a:pt x="3944" y="5303"/>
                    </a:lnTo>
                    <a:lnTo>
                      <a:pt x="3929" y="5213"/>
                    </a:lnTo>
                    <a:lnTo>
                      <a:pt x="3914" y="5125"/>
                    </a:lnTo>
                    <a:lnTo>
                      <a:pt x="3899" y="5037"/>
                    </a:lnTo>
                    <a:lnTo>
                      <a:pt x="3884" y="4949"/>
                    </a:lnTo>
                    <a:lnTo>
                      <a:pt x="3869" y="4862"/>
                    </a:lnTo>
                    <a:lnTo>
                      <a:pt x="3854" y="4775"/>
                    </a:lnTo>
                    <a:lnTo>
                      <a:pt x="3839" y="4689"/>
                    </a:lnTo>
                    <a:lnTo>
                      <a:pt x="3824" y="4603"/>
                    </a:lnTo>
                    <a:lnTo>
                      <a:pt x="3809" y="4518"/>
                    </a:lnTo>
                    <a:lnTo>
                      <a:pt x="3794" y="4434"/>
                    </a:lnTo>
                    <a:lnTo>
                      <a:pt x="3779" y="4351"/>
                    </a:lnTo>
                    <a:lnTo>
                      <a:pt x="3764" y="4268"/>
                    </a:lnTo>
                    <a:lnTo>
                      <a:pt x="3749" y="4185"/>
                    </a:lnTo>
                    <a:lnTo>
                      <a:pt x="3734" y="4103"/>
                    </a:lnTo>
                    <a:lnTo>
                      <a:pt x="3719" y="4022"/>
                    </a:lnTo>
                    <a:lnTo>
                      <a:pt x="3704" y="3941"/>
                    </a:lnTo>
                    <a:lnTo>
                      <a:pt x="3689" y="3861"/>
                    </a:lnTo>
                    <a:lnTo>
                      <a:pt x="3674" y="3782"/>
                    </a:lnTo>
                    <a:lnTo>
                      <a:pt x="3659" y="3704"/>
                    </a:lnTo>
                    <a:lnTo>
                      <a:pt x="3644" y="3627"/>
                    </a:lnTo>
                    <a:lnTo>
                      <a:pt x="3628" y="3549"/>
                    </a:lnTo>
                    <a:lnTo>
                      <a:pt x="3613" y="3472"/>
                    </a:lnTo>
                    <a:lnTo>
                      <a:pt x="3598" y="3396"/>
                    </a:lnTo>
                    <a:lnTo>
                      <a:pt x="3583" y="3322"/>
                    </a:lnTo>
                    <a:lnTo>
                      <a:pt x="3568" y="3248"/>
                    </a:lnTo>
                    <a:lnTo>
                      <a:pt x="3553" y="3174"/>
                    </a:lnTo>
                    <a:lnTo>
                      <a:pt x="3538" y="3101"/>
                    </a:lnTo>
                    <a:lnTo>
                      <a:pt x="3524" y="3028"/>
                    </a:lnTo>
                    <a:lnTo>
                      <a:pt x="3509" y="2957"/>
                    </a:lnTo>
                    <a:lnTo>
                      <a:pt x="3494" y="2887"/>
                    </a:lnTo>
                    <a:lnTo>
                      <a:pt x="3479" y="2817"/>
                    </a:lnTo>
                    <a:lnTo>
                      <a:pt x="3464" y="2748"/>
                    </a:lnTo>
                    <a:lnTo>
                      <a:pt x="3449" y="2679"/>
                    </a:lnTo>
                    <a:lnTo>
                      <a:pt x="3434" y="2611"/>
                    </a:lnTo>
                    <a:lnTo>
                      <a:pt x="3419" y="2545"/>
                    </a:lnTo>
                    <a:lnTo>
                      <a:pt x="3404" y="2479"/>
                    </a:lnTo>
                    <a:lnTo>
                      <a:pt x="3389" y="2414"/>
                    </a:lnTo>
                    <a:lnTo>
                      <a:pt x="3374" y="2349"/>
                    </a:lnTo>
                    <a:lnTo>
                      <a:pt x="3359" y="2286"/>
                    </a:lnTo>
                    <a:lnTo>
                      <a:pt x="3344" y="2223"/>
                    </a:lnTo>
                    <a:lnTo>
                      <a:pt x="3329" y="2161"/>
                    </a:lnTo>
                    <a:lnTo>
                      <a:pt x="3314" y="2100"/>
                    </a:lnTo>
                    <a:lnTo>
                      <a:pt x="3299" y="2040"/>
                    </a:lnTo>
                    <a:lnTo>
                      <a:pt x="3284" y="1981"/>
                    </a:lnTo>
                    <a:lnTo>
                      <a:pt x="3270" y="1923"/>
                    </a:lnTo>
                    <a:lnTo>
                      <a:pt x="3255" y="1865"/>
                    </a:lnTo>
                    <a:lnTo>
                      <a:pt x="3240" y="1808"/>
                    </a:lnTo>
                    <a:lnTo>
                      <a:pt x="3225" y="1753"/>
                    </a:lnTo>
                    <a:lnTo>
                      <a:pt x="3210" y="1698"/>
                    </a:lnTo>
                    <a:lnTo>
                      <a:pt x="3195" y="1643"/>
                    </a:lnTo>
                    <a:lnTo>
                      <a:pt x="3180" y="1590"/>
                    </a:lnTo>
                    <a:lnTo>
                      <a:pt x="3165" y="1538"/>
                    </a:lnTo>
                    <a:lnTo>
                      <a:pt x="3150" y="1487"/>
                    </a:lnTo>
                    <a:lnTo>
                      <a:pt x="3136" y="1436"/>
                    </a:lnTo>
                    <a:lnTo>
                      <a:pt x="3121" y="1387"/>
                    </a:lnTo>
                    <a:lnTo>
                      <a:pt x="3106" y="1338"/>
                    </a:lnTo>
                    <a:lnTo>
                      <a:pt x="3091" y="1291"/>
                    </a:lnTo>
                    <a:lnTo>
                      <a:pt x="3076" y="1244"/>
                    </a:lnTo>
                    <a:lnTo>
                      <a:pt x="3061" y="1198"/>
                    </a:lnTo>
                    <a:lnTo>
                      <a:pt x="3046" y="1153"/>
                    </a:lnTo>
                    <a:lnTo>
                      <a:pt x="3032" y="1109"/>
                    </a:lnTo>
                    <a:lnTo>
                      <a:pt x="3017" y="1066"/>
                    </a:lnTo>
                    <a:lnTo>
                      <a:pt x="3002" y="1024"/>
                    </a:lnTo>
                    <a:lnTo>
                      <a:pt x="2987" y="983"/>
                    </a:lnTo>
                    <a:lnTo>
                      <a:pt x="2973" y="945"/>
                    </a:lnTo>
                    <a:lnTo>
                      <a:pt x="2957" y="905"/>
                    </a:lnTo>
                    <a:lnTo>
                      <a:pt x="2942" y="867"/>
                    </a:lnTo>
                    <a:lnTo>
                      <a:pt x="2928" y="830"/>
                    </a:lnTo>
                    <a:lnTo>
                      <a:pt x="2913" y="793"/>
                    </a:lnTo>
                    <a:lnTo>
                      <a:pt x="2898" y="758"/>
                    </a:lnTo>
                    <a:lnTo>
                      <a:pt x="2884" y="724"/>
                    </a:lnTo>
                    <a:lnTo>
                      <a:pt x="2869" y="691"/>
                    </a:lnTo>
                    <a:lnTo>
                      <a:pt x="2855" y="659"/>
                    </a:lnTo>
                    <a:lnTo>
                      <a:pt x="2840" y="628"/>
                    </a:lnTo>
                    <a:lnTo>
                      <a:pt x="2826" y="598"/>
                    </a:lnTo>
                    <a:lnTo>
                      <a:pt x="2811" y="570"/>
                    </a:lnTo>
                    <a:lnTo>
                      <a:pt x="2797" y="542"/>
                    </a:lnTo>
                    <a:lnTo>
                      <a:pt x="2783" y="515"/>
                    </a:lnTo>
                    <a:lnTo>
                      <a:pt x="2768" y="489"/>
                    </a:lnTo>
                    <a:lnTo>
                      <a:pt x="2754" y="465"/>
                    </a:lnTo>
                    <a:lnTo>
                      <a:pt x="2740" y="441"/>
                    </a:lnTo>
                    <a:lnTo>
                      <a:pt x="2726" y="419"/>
                    </a:lnTo>
                    <a:lnTo>
                      <a:pt x="2712" y="398"/>
                    </a:lnTo>
                    <a:lnTo>
                      <a:pt x="2698" y="377"/>
                    </a:lnTo>
                    <a:lnTo>
                      <a:pt x="2685" y="358"/>
                    </a:lnTo>
                    <a:lnTo>
                      <a:pt x="2671" y="340"/>
                    </a:lnTo>
                    <a:lnTo>
                      <a:pt x="2658" y="323"/>
                    </a:lnTo>
                    <a:lnTo>
                      <a:pt x="2644" y="307"/>
                    </a:lnTo>
                    <a:lnTo>
                      <a:pt x="2631" y="292"/>
                    </a:lnTo>
                    <a:lnTo>
                      <a:pt x="2621" y="281"/>
                    </a:lnTo>
                    <a:lnTo>
                      <a:pt x="2606" y="267"/>
                    </a:lnTo>
                    <a:lnTo>
                      <a:pt x="2594" y="255"/>
                    </a:lnTo>
                    <a:lnTo>
                      <a:pt x="2581" y="244"/>
                    </a:lnTo>
                    <a:lnTo>
                      <a:pt x="2570" y="235"/>
                    </a:lnTo>
                    <a:lnTo>
                      <a:pt x="2562" y="229"/>
                    </a:lnTo>
                    <a:lnTo>
                      <a:pt x="2547" y="220"/>
                    </a:lnTo>
                    <a:lnTo>
                      <a:pt x="2536" y="213"/>
                    </a:lnTo>
                    <a:lnTo>
                      <a:pt x="2531" y="210"/>
                    </a:lnTo>
                    <a:lnTo>
                      <a:pt x="2516" y="204"/>
                    </a:lnTo>
                    <a:lnTo>
                      <a:pt x="2506" y="200"/>
                    </a:lnTo>
                    <a:lnTo>
                      <a:pt x="2503" y="198"/>
                    </a:lnTo>
                    <a:lnTo>
                      <a:pt x="2488" y="195"/>
                    </a:lnTo>
                    <a:lnTo>
                      <a:pt x="2485" y="193"/>
                    </a:lnTo>
                    <a:lnTo>
                      <a:pt x="2470" y="192"/>
                    </a:lnTo>
                    <a:lnTo>
                      <a:pt x="2468" y="191"/>
                    </a:lnTo>
                    <a:lnTo>
                      <a:pt x="2459" y="192"/>
                    </a:lnTo>
                    <a:lnTo>
                      <a:pt x="2444" y="194"/>
                    </a:lnTo>
                    <a:lnTo>
                      <a:pt x="2441" y="193"/>
                    </a:lnTo>
                    <a:lnTo>
                      <a:pt x="2432" y="196"/>
                    </a:lnTo>
                    <a:lnTo>
                      <a:pt x="2420" y="199"/>
                    </a:lnTo>
                    <a:lnTo>
                      <a:pt x="2406" y="205"/>
                    </a:lnTo>
                    <a:lnTo>
                      <a:pt x="2401" y="206"/>
                    </a:lnTo>
                    <a:lnTo>
                      <a:pt x="2390" y="212"/>
                    </a:lnTo>
                    <a:lnTo>
                      <a:pt x="2379" y="218"/>
                    </a:lnTo>
                    <a:lnTo>
                      <a:pt x="2367" y="226"/>
                    </a:lnTo>
                    <a:lnTo>
                      <a:pt x="2355" y="234"/>
                    </a:lnTo>
                    <a:lnTo>
                      <a:pt x="2343" y="244"/>
                    </a:lnTo>
                    <a:lnTo>
                      <a:pt x="2331" y="255"/>
                    </a:lnTo>
                    <a:lnTo>
                      <a:pt x="2318" y="266"/>
                    </a:lnTo>
                    <a:lnTo>
                      <a:pt x="2306" y="279"/>
                    </a:lnTo>
                    <a:lnTo>
                      <a:pt x="2292" y="293"/>
                    </a:lnTo>
                    <a:lnTo>
                      <a:pt x="2279" y="308"/>
                    </a:lnTo>
                    <a:lnTo>
                      <a:pt x="2266" y="324"/>
                    </a:lnTo>
                    <a:lnTo>
                      <a:pt x="2252" y="341"/>
                    </a:lnTo>
                    <a:lnTo>
                      <a:pt x="2239" y="359"/>
                    </a:lnTo>
                    <a:lnTo>
                      <a:pt x="2226" y="377"/>
                    </a:lnTo>
                    <a:lnTo>
                      <a:pt x="2211" y="400"/>
                    </a:lnTo>
                    <a:lnTo>
                      <a:pt x="2197" y="421"/>
                    </a:lnTo>
                    <a:lnTo>
                      <a:pt x="2183" y="444"/>
                    </a:lnTo>
                    <a:lnTo>
                      <a:pt x="2169" y="467"/>
                    </a:lnTo>
                    <a:lnTo>
                      <a:pt x="2155" y="491"/>
                    </a:lnTo>
                    <a:lnTo>
                      <a:pt x="2140" y="519"/>
                    </a:lnTo>
                    <a:lnTo>
                      <a:pt x="2126" y="546"/>
                    </a:lnTo>
                    <a:lnTo>
                      <a:pt x="2111" y="573"/>
                    </a:lnTo>
                    <a:lnTo>
                      <a:pt x="2097" y="602"/>
                    </a:lnTo>
                    <a:lnTo>
                      <a:pt x="2082" y="632"/>
                    </a:lnTo>
                    <a:lnTo>
                      <a:pt x="2068" y="663"/>
                    </a:lnTo>
                    <a:lnTo>
                      <a:pt x="2054" y="694"/>
                    </a:lnTo>
                    <a:lnTo>
                      <a:pt x="2039" y="729"/>
                    </a:lnTo>
                    <a:lnTo>
                      <a:pt x="2024" y="763"/>
                    </a:lnTo>
                    <a:lnTo>
                      <a:pt x="2009" y="799"/>
                    </a:lnTo>
                    <a:lnTo>
                      <a:pt x="1995" y="835"/>
                    </a:lnTo>
                    <a:lnTo>
                      <a:pt x="1980" y="872"/>
                    </a:lnTo>
                    <a:lnTo>
                      <a:pt x="1965" y="911"/>
                    </a:lnTo>
                    <a:lnTo>
                      <a:pt x="1951" y="948"/>
                    </a:lnTo>
                    <a:lnTo>
                      <a:pt x="1936" y="989"/>
                    </a:lnTo>
                    <a:lnTo>
                      <a:pt x="1921" y="1030"/>
                    </a:lnTo>
                    <a:lnTo>
                      <a:pt x="1906" y="1073"/>
                    </a:lnTo>
                    <a:lnTo>
                      <a:pt x="1892" y="1115"/>
                    </a:lnTo>
                    <a:lnTo>
                      <a:pt x="1877" y="1159"/>
                    </a:lnTo>
                    <a:lnTo>
                      <a:pt x="1862" y="1205"/>
                    </a:lnTo>
                    <a:lnTo>
                      <a:pt x="1847" y="1251"/>
                    </a:lnTo>
                    <a:lnTo>
                      <a:pt x="1832" y="1297"/>
                    </a:lnTo>
                    <a:lnTo>
                      <a:pt x="1817" y="1346"/>
                    </a:lnTo>
                    <a:lnTo>
                      <a:pt x="1802" y="1396"/>
                    </a:lnTo>
                    <a:lnTo>
                      <a:pt x="1787" y="1444"/>
                    </a:lnTo>
                    <a:lnTo>
                      <a:pt x="1772" y="1494"/>
                    </a:lnTo>
                    <a:lnTo>
                      <a:pt x="1757" y="1546"/>
                    </a:lnTo>
                    <a:lnTo>
                      <a:pt x="1742" y="1598"/>
                    </a:lnTo>
                    <a:lnTo>
                      <a:pt x="1727" y="1652"/>
                    </a:lnTo>
                    <a:lnTo>
                      <a:pt x="1712" y="1705"/>
                    </a:lnTo>
                    <a:lnTo>
                      <a:pt x="1697" y="1761"/>
                    </a:lnTo>
                    <a:lnTo>
                      <a:pt x="1682" y="1817"/>
                    </a:lnTo>
                    <a:lnTo>
                      <a:pt x="1667" y="1874"/>
                    </a:lnTo>
                    <a:lnTo>
                      <a:pt x="1653" y="1931"/>
                    </a:lnTo>
                    <a:lnTo>
                      <a:pt x="1638" y="1990"/>
                    </a:lnTo>
                    <a:lnTo>
                      <a:pt x="1623" y="2049"/>
                    </a:lnTo>
                    <a:lnTo>
                      <a:pt x="1608" y="2110"/>
                    </a:lnTo>
                    <a:lnTo>
                      <a:pt x="1593" y="2171"/>
                    </a:lnTo>
                    <a:lnTo>
                      <a:pt x="1578" y="2233"/>
                    </a:lnTo>
                    <a:lnTo>
                      <a:pt x="1563" y="2295"/>
                    </a:lnTo>
                    <a:lnTo>
                      <a:pt x="1548" y="2359"/>
                    </a:lnTo>
                    <a:lnTo>
                      <a:pt x="1533" y="2424"/>
                    </a:lnTo>
                    <a:lnTo>
                      <a:pt x="1518" y="2490"/>
                    </a:lnTo>
                    <a:lnTo>
                      <a:pt x="1503" y="2555"/>
                    </a:lnTo>
                    <a:lnTo>
                      <a:pt x="1488" y="2622"/>
                    </a:lnTo>
                    <a:lnTo>
                      <a:pt x="1473" y="2690"/>
                    </a:lnTo>
                    <a:lnTo>
                      <a:pt x="1458" y="2759"/>
                    </a:lnTo>
                    <a:lnTo>
                      <a:pt x="1443" y="2828"/>
                    </a:lnTo>
                    <a:lnTo>
                      <a:pt x="1428" y="2897"/>
                    </a:lnTo>
                    <a:lnTo>
                      <a:pt x="1413" y="2968"/>
                    </a:lnTo>
                    <a:lnTo>
                      <a:pt x="1398" y="3040"/>
                    </a:lnTo>
                    <a:lnTo>
                      <a:pt x="1384" y="3112"/>
                    </a:lnTo>
                    <a:lnTo>
                      <a:pt x="1369" y="3186"/>
                    </a:lnTo>
                    <a:lnTo>
                      <a:pt x="1354" y="3258"/>
                    </a:lnTo>
                    <a:lnTo>
                      <a:pt x="1339" y="3333"/>
                    </a:lnTo>
                    <a:lnTo>
                      <a:pt x="1324" y="3408"/>
                    </a:lnTo>
                    <a:lnTo>
                      <a:pt x="1309" y="3485"/>
                    </a:lnTo>
                    <a:lnTo>
                      <a:pt x="1294" y="3561"/>
                    </a:lnTo>
                    <a:lnTo>
                      <a:pt x="1279" y="3639"/>
                    </a:lnTo>
                    <a:lnTo>
                      <a:pt x="1264" y="3716"/>
                    </a:lnTo>
                    <a:lnTo>
                      <a:pt x="1249" y="3795"/>
                    </a:lnTo>
                    <a:lnTo>
                      <a:pt x="1234" y="3874"/>
                    </a:lnTo>
                    <a:lnTo>
                      <a:pt x="1219" y="3954"/>
                    </a:lnTo>
                    <a:lnTo>
                      <a:pt x="1204" y="4035"/>
                    </a:lnTo>
                    <a:lnTo>
                      <a:pt x="1189" y="4116"/>
                    </a:lnTo>
                    <a:lnTo>
                      <a:pt x="1174" y="4198"/>
                    </a:lnTo>
                    <a:lnTo>
                      <a:pt x="1159" y="4281"/>
                    </a:lnTo>
                    <a:lnTo>
                      <a:pt x="1144" y="4363"/>
                    </a:lnTo>
                    <a:lnTo>
                      <a:pt x="1129" y="4448"/>
                    </a:lnTo>
                    <a:lnTo>
                      <a:pt x="1113" y="4532"/>
                    </a:lnTo>
                    <a:lnTo>
                      <a:pt x="1098" y="4617"/>
                    </a:lnTo>
                    <a:lnTo>
                      <a:pt x="1083" y="4703"/>
                    </a:lnTo>
                    <a:lnTo>
                      <a:pt x="1068" y="4789"/>
                    </a:lnTo>
                    <a:lnTo>
                      <a:pt x="1053" y="4876"/>
                    </a:lnTo>
                    <a:lnTo>
                      <a:pt x="1038" y="4963"/>
                    </a:lnTo>
                    <a:lnTo>
                      <a:pt x="1023" y="5050"/>
                    </a:lnTo>
                    <a:lnTo>
                      <a:pt x="1008" y="5139"/>
                    </a:lnTo>
                    <a:lnTo>
                      <a:pt x="993" y="5228"/>
                    </a:lnTo>
                    <a:lnTo>
                      <a:pt x="978" y="5317"/>
                    </a:lnTo>
                    <a:lnTo>
                      <a:pt x="963" y="5407"/>
                    </a:lnTo>
                    <a:lnTo>
                      <a:pt x="948" y="5498"/>
                    </a:lnTo>
                    <a:lnTo>
                      <a:pt x="933" y="5589"/>
                    </a:lnTo>
                    <a:lnTo>
                      <a:pt x="918" y="5680"/>
                    </a:lnTo>
                    <a:lnTo>
                      <a:pt x="903" y="5772"/>
                    </a:lnTo>
                    <a:lnTo>
                      <a:pt x="888" y="5865"/>
                    </a:lnTo>
                    <a:lnTo>
                      <a:pt x="873" y="5958"/>
                    </a:lnTo>
                    <a:lnTo>
                      <a:pt x="858" y="6051"/>
                    </a:lnTo>
                    <a:lnTo>
                      <a:pt x="843" y="6145"/>
                    </a:lnTo>
                    <a:lnTo>
                      <a:pt x="828" y="6238"/>
                    </a:lnTo>
                    <a:lnTo>
                      <a:pt x="813" y="6333"/>
                    </a:lnTo>
                    <a:lnTo>
                      <a:pt x="798" y="6428"/>
                    </a:lnTo>
                    <a:lnTo>
                      <a:pt x="783" y="6523"/>
                    </a:lnTo>
                    <a:lnTo>
                      <a:pt x="768" y="6619"/>
                    </a:lnTo>
                    <a:lnTo>
                      <a:pt x="753" y="6716"/>
                    </a:lnTo>
                    <a:lnTo>
                      <a:pt x="738" y="6812"/>
                    </a:lnTo>
                    <a:lnTo>
                      <a:pt x="723" y="6909"/>
                    </a:lnTo>
                    <a:lnTo>
                      <a:pt x="708" y="7007"/>
                    </a:lnTo>
                    <a:lnTo>
                      <a:pt x="693" y="7104"/>
                    </a:lnTo>
                    <a:lnTo>
                      <a:pt x="678" y="7202"/>
                    </a:lnTo>
                    <a:lnTo>
                      <a:pt x="663" y="7301"/>
                    </a:lnTo>
                    <a:lnTo>
                      <a:pt x="648" y="7399"/>
                    </a:lnTo>
                    <a:lnTo>
                      <a:pt x="633" y="7498"/>
                    </a:lnTo>
                    <a:lnTo>
                      <a:pt x="618" y="7598"/>
                    </a:lnTo>
                    <a:lnTo>
                      <a:pt x="603" y="7697"/>
                    </a:lnTo>
                    <a:lnTo>
                      <a:pt x="588" y="7797"/>
                    </a:lnTo>
                    <a:lnTo>
                      <a:pt x="573" y="7897"/>
                    </a:lnTo>
                    <a:lnTo>
                      <a:pt x="558" y="7998"/>
                    </a:lnTo>
                    <a:lnTo>
                      <a:pt x="543" y="8098"/>
                    </a:lnTo>
                    <a:lnTo>
                      <a:pt x="528" y="8199"/>
                    </a:lnTo>
                    <a:lnTo>
                      <a:pt x="513" y="8299"/>
                    </a:lnTo>
                    <a:lnTo>
                      <a:pt x="498" y="8402"/>
                    </a:lnTo>
                    <a:lnTo>
                      <a:pt x="483" y="8502"/>
                    </a:lnTo>
                    <a:lnTo>
                      <a:pt x="468" y="8604"/>
                    </a:lnTo>
                    <a:lnTo>
                      <a:pt x="453" y="8707"/>
                    </a:lnTo>
                    <a:lnTo>
                      <a:pt x="437" y="8808"/>
                    </a:lnTo>
                    <a:lnTo>
                      <a:pt x="422" y="8910"/>
                    </a:lnTo>
                    <a:lnTo>
                      <a:pt x="407" y="9012"/>
                    </a:lnTo>
                    <a:lnTo>
                      <a:pt x="392" y="9115"/>
                    </a:lnTo>
                    <a:lnTo>
                      <a:pt x="377" y="9218"/>
                    </a:lnTo>
                    <a:lnTo>
                      <a:pt x="362" y="9320"/>
                    </a:lnTo>
                    <a:lnTo>
                      <a:pt x="347" y="9423"/>
                    </a:lnTo>
                    <a:lnTo>
                      <a:pt x="332" y="9526"/>
                    </a:lnTo>
                    <a:lnTo>
                      <a:pt x="317" y="9629"/>
                    </a:lnTo>
                    <a:lnTo>
                      <a:pt x="302" y="9732"/>
                    </a:lnTo>
                    <a:lnTo>
                      <a:pt x="287" y="9836"/>
                    </a:lnTo>
                    <a:lnTo>
                      <a:pt x="272" y="9939"/>
                    </a:lnTo>
                    <a:lnTo>
                      <a:pt x="257" y="10042"/>
                    </a:lnTo>
                    <a:lnTo>
                      <a:pt x="242" y="10146"/>
                    </a:lnTo>
                    <a:lnTo>
                      <a:pt x="227" y="10249"/>
                    </a:lnTo>
                    <a:lnTo>
                      <a:pt x="212" y="10353"/>
                    </a:lnTo>
                    <a:lnTo>
                      <a:pt x="197" y="10456"/>
                    </a:lnTo>
                    <a:cubicBezTo>
                      <a:pt x="190" y="10509"/>
                      <a:pt x="141" y="10545"/>
                      <a:pt x="89" y="10537"/>
                    </a:cubicBezTo>
                    <a:cubicBezTo>
                      <a:pt x="36" y="10530"/>
                      <a:pt x="0" y="10481"/>
                      <a:pt x="7" y="10429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6" name="Freeform 12"/>
              <p:cNvSpPr>
                <a:spLocks/>
              </p:cNvSpPr>
              <p:nvPr/>
            </p:nvSpPr>
            <p:spPr bwMode="auto">
              <a:xfrm>
                <a:off x="9189923" y="3171746"/>
                <a:ext cx="743026" cy="350603"/>
              </a:xfrm>
              <a:custGeom>
                <a:avLst/>
                <a:gdLst>
                  <a:gd name="T0" fmla="*/ 309 w 10198"/>
                  <a:gd name="T1" fmla="*/ 4958 h 20885"/>
                  <a:gd name="T2" fmla="*/ 625 w 10198"/>
                  <a:gd name="T3" fmla="*/ 3245 h 20885"/>
                  <a:gd name="T4" fmla="*/ 942 w 10198"/>
                  <a:gd name="T5" fmla="*/ 1844 h 20885"/>
                  <a:gd name="T6" fmla="*/ 1261 w 10198"/>
                  <a:gd name="T7" fmla="*/ 815 h 20885"/>
                  <a:gd name="T8" fmla="*/ 1592 w 10198"/>
                  <a:gd name="T9" fmla="*/ 191 h 20885"/>
                  <a:gd name="T10" fmla="*/ 2000 w 10198"/>
                  <a:gd name="T11" fmla="*/ 8 h 20885"/>
                  <a:gd name="T12" fmla="*/ 2379 w 10198"/>
                  <a:gd name="T13" fmla="*/ 358 h 20885"/>
                  <a:gd name="T14" fmla="*/ 2704 w 10198"/>
                  <a:gd name="T15" fmla="*/ 1123 h 20885"/>
                  <a:gd name="T16" fmla="*/ 3021 w 10198"/>
                  <a:gd name="T17" fmla="*/ 2286 h 20885"/>
                  <a:gd name="T18" fmla="*/ 3338 w 10198"/>
                  <a:gd name="T19" fmla="*/ 3801 h 20885"/>
                  <a:gd name="T20" fmla="*/ 3653 w 10198"/>
                  <a:gd name="T21" fmla="*/ 5605 h 20885"/>
                  <a:gd name="T22" fmla="*/ 3968 w 10198"/>
                  <a:gd name="T23" fmla="*/ 7621 h 20885"/>
                  <a:gd name="T24" fmla="*/ 4284 w 10198"/>
                  <a:gd name="T25" fmla="*/ 9759 h 20885"/>
                  <a:gd name="T26" fmla="*/ 4599 w 10198"/>
                  <a:gd name="T27" fmla="*/ 11926 h 20885"/>
                  <a:gd name="T28" fmla="*/ 4915 w 10198"/>
                  <a:gd name="T29" fmla="*/ 14027 h 20885"/>
                  <a:gd name="T30" fmla="*/ 5230 w 10198"/>
                  <a:gd name="T31" fmla="*/ 15968 h 20885"/>
                  <a:gd name="T32" fmla="*/ 5546 w 10198"/>
                  <a:gd name="T33" fmla="*/ 17666 h 20885"/>
                  <a:gd name="T34" fmla="*/ 5859 w 10198"/>
                  <a:gd name="T35" fmla="*/ 19041 h 20885"/>
                  <a:gd name="T36" fmla="*/ 6172 w 10198"/>
                  <a:gd name="T37" fmla="*/ 20034 h 20885"/>
                  <a:gd name="T38" fmla="*/ 6469 w 10198"/>
                  <a:gd name="T39" fmla="*/ 20584 h 20885"/>
                  <a:gd name="T40" fmla="*/ 6689 w 10198"/>
                  <a:gd name="T41" fmla="*/ 20687 h 20885"/>
                  <a:gd name="T42" fmla="*/ 6946 w 10198"/>
                  <a:gd name="T43" fmla="*/ 20407 h 20885"/>
                  <a:gd name="T44" fmla="*/ 7253 w 10198"/>
                  <a:gd name="T45" fmla="*/ 19664 h 20885"/>
                  <a:gd name="T46" fmla="*/ 7566 w 10198"/>
                  <a:gd name="T47" fmla="*/ 18503 h 20885"/>
                  <a:gd name="T48" fmla="*/ 7881 w 10198"/>
                  <a:gd name="T49" fmla="*/ 16982 h 20885"/>
                  <a:gd name="T50" fmla="*/ 8196 w 10198"/>
                  <a:gd name="T51" fmla="*/ 15172 h 20885"/>
                  <a:gd name="T52" fmla="*/ 8511 w 10198"/>
                  <a:gd name="T53" fmla="*/ 13152 h 20885"/>
                  <a:gd name="T54" fmla="*/ 8826 w 10198"/>
                  <a:gd name="T55" fmla="*/ 11012 h 20885"/>
                  <a:gd name="T56" fmla="*/ 9141 w 10198"/>
                  <a:gd name="T57" fmla="*/ 8846 h 20885"/>
                  <a:gd name="T58" fmla="*/ 9458 w 10198"/>
                  <a:gd name="T59" fmla="*/ 6748 h 20885"/>
                  <a:gd name="T60" fmla="*/ 9773 w 10198"/>
                  <a:gd name="T61" fmla="*/ 4811 h 20885"/>
                  <a:gd name="T62" fmla="*/ 10128 w 10198"/>
                  <a:gd name="T63" fmla="*/ 3925 h 20885"/>
                  <a:gd name="T64" fmla="*/ 9812 w 10198"/>
                  <a:gd name="T65" fmla="*/ 5739 h 20885"/>
                  <a:gd name="T66" fmla="*/ 9497 w 10198"/>
                  <a:gd name="T67" fmla="*/ 7761 h 20885"/>
                  <a:gd name="T68" fmla="*/ 9181 w 10198"/>
                  <a:gd name="T69" fmla="*/ 9902 h 20885"/>
                  <a:gd name="T70" fmla="*/ 8866 w 10198"/>
                  <a:gd name="T71" fmla="*/ 12067 h 20885"/>
                  <a:gd name="T72" fmla="*/ 8550 w 10198"/>
                  <a:gd name="T73" fmla="*/ 14164 h 20885"/>
                  <a:gd name="T74" fmla="*/ 8235 w 10198"/>
                  <a:gd name="T75" fmla="*/ 16098 h 20885"/>
                  <a:gd name="T76" fmla="*/ 7919 w 10198"/>
                  <a:gd name="T77" fmla="*/ 17785 h 20885"/>
                  <a:gd name="T78" fmla="*/ 7602 w 10198"/>
                  <a:gd name="T79" fmla="*/ 19153 h 20885"/>
                  <a:gd name="T80" fmla="*/ 7282 w 10198"/>
                  <a:gd name="T81" fmla="*/ 20146 h 20885"/>
                  <a:gd name="T82" fmla="*/ 6946 w 10198"/>
                  <a:gd name="T83" fmla="*/ 20734 h 20885"/>
                  <a:gd name="T84" fmla="*/ 6527 w 10198"/>
                  <a:gd name="T85" fmla="*/ 20863 h 20885"/>
                  <a:gd name="T86" fmla="*/ 6163 w 10198"/>
                  <a:gd name="T87" fmla="*/ 20472 h 20885"/>
                  <a:gd name="T88" fmla="*/ 5841 w 10198"/>
                  <a:gd name="T89" fmla="*/ 19672 h 20885"/>
                  <a:gd name="T90" fmla="*/ 5523 w 10198"/>
                  <a:gd name="T91" fmla="*/ 18473 h 20885"/>
                  <a:gd name="T92" fmla="*/ 5207 w 10198"/>
                  <a:gd name="T93" fmla="*/ 16928 h 20885"/>
                  <a:gd name="T94" fmla="*/ 4891 w 10198"/>
                  <a:gd name="T95" fmla="*/ 15100 h 20885"/>
                  <a:gd name="T96" fmla="*/ 4576 w 10198"/>
                  <a:gd name="T97" fmla="*/ 13069 h 20885"/>
                  <a:gd name="T98" fmla="*/ 4259 w 10198"/>
                  <a:gd name="T99" fmla="*/ 10924 h 20885"/>
                  <a:gd name="T100" fmla="*/ 3944 w 10198"/>
                  <a:gd name="T101" fmla="*/ 8759 h 20885"/>
                  <a:gd name="T102" fmla="*/ 3629 w 10198"/>
                  <a:gd name="T103" fmla="*/ 6670 h 20885"/>
                  <a:gd name="T104" fmla="*/ 3314 w 10198"/>
                  <a:gd name="T105" fmla="*/ 4748 h 20885"/>
                  <a:gd name="T106" fmla="*/ 2998 w 10198"/>
                  <a:gd name="T107" fmla="*/ 3078 h 20885"/>
                  <a:gd name="T108" fmla="*/ 2685 w 10198"/>
                  <a:gd name="T109" fmla="*/ 1735 h 20885"/>
                  <a:gd name="T110" fmla="*/ 2373 w 10198"/>
                  <a:gd name="T111" fmla="*/ 782 h 20885"/>
                  <a:gd name="T112" fmla="*/ 2079 w 10198"/>
                  <a:gd name="T113" fmla="*/ 274 h 20885"/>
                  <a:gd name="T114" fmla="*/ 1871 w 10198"/>
                  <a:gd name="T115" fmla="*/ 204 h 20885"/>
                  <a:gd name="T116" fmla="*/ 1601 w 10198"/>
                  <a:gd name="T117" fmla="*/ 526 h 20885"/>
                  <a:gd name="T118" fmla="*/ 1292 w 10198"/>
                  <a:gd name="T119" fmla="*/ 1315 h 20885"/>
                  <a:gd name="T120" fmla="*/ 978 w 10198"/>
                  <a:gd name="T121" fmla="*/ 2511 h 20885"/>
                  <a:gd name="T122" fmla="*/ 664 w 10198"/>
                  <a:gd name="T123" fmla="*/ 4061 h 20885"/>
                  <a:gd name="T124" fmla="*/ 348 w 10198"/>
                  <a:gd name="T125" fmla="*/ 5894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8" h="20885">
                    <a:moveTo>
                      <a:pt x="9" y="6814"/>
                    </a:moveTo>
                    <a:lnTo>
                      <a:pt x="24" y="6717"/>
                    </a:lnTo>
                    <a:lnTo>
                      <a:pt x="39" y="6621"/>
                    </a:lnTo>
                    <a:lnTo>
                      <a:pt x="54" y="6525"/>
                    </a:lnTo>
                    <a:lnTo>
                      <a:pt x="69" y="6429"/>
                    </a:lnTo>
                    <a:lnTo>
                      <a:pt x="84" y="6333"/>
                    </a:lnTo>
                    <a:lnTo>
                      <a:pt x="99" y="6238"/>
                    </a:lnTo>
                    <a:lnTo>
                      <a:pt x="114" y="6144"/>
                    </a:lnTo>
                    <a:lnTo>
                      <a:pt x="129" y="6050"/>
                    </a:lnTo>
                    <a:lnTo>
                      <a:pt x="144" y="5956"/>
                    </a:lnTo>
                    <a:lnTo>
                      <a:pt x="159" y="5863"/>
                    </a:lnTo>
                    <a:lnTo>
                      <a:pt x="174" y="5771"/>
                    </a:lnTo>
                    <a:lnTo>
                      <a:pt x="189" y="5679"/>
                    </a:lnTo>
                    <a:lnTo>
                      <a:pt x="204" y="5587"/>
                    </a:lnTo>
                    <a:lnTo>
                      <a:pt x="219" y="5496"/>
                    </a:lnTo>
                    <a:lnTo>
                      <a:pt x="234" y="5405"/>
                    </a:lnTo>
                    <a:lnTo>
                      <a:pt x="249" y="5315"/>
                    </a:lnTo>
                    <a:lnTo>
                      <a:pt x="264" y="5225"/>
                    </a:lnTo>
                    <a:lnTo>
                      <a:pt x="279" y="5136"/>
                    </a:lnTo>
                    <a:lnTo>
                      <a:pt x="294" y="5047"/>
                    </a:lnTo>
                    <a:lnTo>
                      <a:pt x="309" y="4958"/>
                    </a:lnTo>
                    <a:lnTo>
                      <a:pt x="324" y="4871"/>
                    </a:lnTo>
                    <a:lnTo>
                      <a:pt x="339" y="4784"/>
                    </a:lnTo>
                    <a:lnTo>
                      <a:pt x="354" y="4697"/>
                    </a:lnTo>
                    <a:lnTo>
                      <a:pt x="369" y="4611"/>
                    </a:lnTo>
                    <a:lnTo>
                      <a:pt x="384" y="4526"/>
                    </a:lnTo>
                    <a:lnTo>
                      <a:pt x="399" y="4441"/>
                    </a:lnTo>
                    <a:lnTo>
                      <a:pt x="414" y="4357"/>
                    </a:lnTo>
                    <a:lnTo>
                      <a:pt x="430" y="4272"/>
                    </a:lnTo>
                    <a:lnTo>
                      <a:pt x="445" y="4190"/>
                    </a:lnTo>
                    <a:lnTo>
                      <a:pt x="460" y="4107"/>
                    </a:lnTo>
                    <a:lnTo>
                      <a:pt x="475" y="4026"/>
                    </a:lnTo>
                    <a:lnTo>
                      <a:pt x="490" y="3945"/>
                    </a:lnTo>
                    <a:lnTo>
                      <a:pt x="505" y="3865"/>
                    </a:lnTo>
                    <a:lnTo>
                      <a:pt x="520" y="3785"/>
                    </a:lnTo>
                    <a:lnTo>
                      <a:pt x="535" y="3706"/>
                    </a:lnTo>
                    <a:lnTo>
                      <a:pt x="550" y="3627"/>
                    </a:lnTo>
                    <a:lnTo>
                      <a:pt x="565" y="3549"/>
                    </a:lnTo>
                    <a:lnTo>
                      <a:pt x="580" y="3472"/>
                    </a:lnTo>
                    <a:lnTo>
                      <a:pt x="595" y="3396"/>
                    </a:lnTo>
                    <a:lnTo>
                      <a:pt x="610" y="3320"/>
                    </a:lnTo>
                    <a:lnTo>
                      <a:pt x="625" y="3245"/>
                    </a:lnTo>
                    <a:lnTo>
                      <a:pt x="640" y="3170"/>
                    </a:lnTo>
                    <a:lnTo>
                      <a:pt x="655" y="3097"/>
                    </a:lnTo>
                    <a:lnTo>
                      <a:pt x="670" y="3024"/>
                    </a:lnTo>
                    <a:lnTo>
                      <a:pt x="685" y="2952"/>
                    </a:lnTo>
                    <a:lnTo>
                      <a:pt x="701" y="2881"/>
                    </a:lnTo>
                    <a:lnTo>
                      <a:pt x="716" y="2810"/>
                    </a:lnTo>
                    <a:lnTo>
                      <a:pt x="731" y="2740"/>
                    </a:lnTo>
                    <a:lnTo>
                      <a:pt x="746" y="2671"/>
                    </a:lnTo>
                    <a:lnTo>
                      <a:pt x="761" y="2603"/>
                    </a:lnTo>
                    <a:lnTo>
                      <a:pt x="776" y="2535"/>
                    </a:lnTo>
                    <a:lnTo>
                      <a:pt x="791" y="2468"/>
                    </a:lnTo>
                    <a:lnTo>
                      <a:pt x="806" y="2402"/>
                    </a:lnTo>
                    <a:lnTo>
                      <a:pt x="821" y="2337"/>
                    </a:lnTo>
                    <a:lnTo>
                      <a:pt x="836" y="2273"/>
                    </a:lnTo>
                    <a:lnTo>
                      <a:pt x="851" y="2209"/>
                    </a:lnTo>
                    <a:lnTo>
                      <a:pt x="866" y="2146"/>
                    </a:lnTo>
                    <a:lnTo>
                      <a:pt x="881" y="2084"/>
                    </a:lnTo>
                    <a:lnTo>
                      <a:pt x="896" y="2023"/>
                    </a:lnTo>
                    <a:lnTo>
                      <a:pt x="911" y="1962"/>
                    </a:lnTo>
                    <a:lnTo>
                      <a:pt x="926" y="1903"/>
                    </a:lnTo>
                    <a:lnTo>
                      <a:pt x="942" y="1844"/>
                    </a:lnTo>
                    <a:lnTo>
                      <a:pt x="957" y="1786"/>
                    </a:lnTo>
                    <a:lnTo>
                      <a:pt x="972" y="1730"/>
                    </a:lnTo>
                    <a:lnTo>
                      <a:pt x="987" y="1674"/>
                    </a:lnTo>
                    <a:lnTo>
                      <a:pt x="1002" y="1618"/>
                    </a:lnTo>
                    <a:lnTo>
                      <a:pt x="1017" y="1564"/>
                    </a:lnTo>
                    <a:lnTo>
                      <a:pt x="1032" y="1510"/>
                    </a:lnTo>
                    <a:lnTo>
                      <a:pt x="1047" y="1458"/>
                    </a:lnTo>
                    <a:lnTo>
                      <a:pt x="1062" y="1406"/>
                    </a:lnTo>
                    <a:lnTo>
                      <a:pt x="1078" y="1355"/>
                    </a:lnTo>
                    <a:lnTo>
                      <a:pt x="1093" y="1305"/>
                    </a:lnTo>
                    <a:lnTo>
                      <a:pt x="1109" y="1254"/>
                    </a:lnTo>
                    <a:lnTo>
                      <a:pt x="1124" y="1208"/>
                    </a:lnTo>
                    <a:lnTo>
                      <a:pt x="1139" y="1160"/>
                    </a:lnTo>
                    <a:lnTo>
                      <a:pt x="1154" y="1114"/>
                    </a:lnTo>
                    <a:lnTo>
                      <a:pt x="1169" y="1069"/>
                    </a:lnTo>
                    <a:lnTo>
                      <a:pt x="1185" y="1024"/>
                    </a:lnTo>
                    <a:lnTo>
                      <a:pt x="1200" y="981"/>
                    </a:lnTo>
                    <a:lnTo>
                      <a:pt x="1215" y="938"/>
                    </a:lnTo>
                    <a:lnTo>
                      <a:pt x="1230" y="895"/>
                    </a:lnTo>
                    <a:lnTo>
                      <a:pt x="1246" y="855"/>
                    </a:lnTo>
                    <a:lnTo>
                      <a:pt x="1261" y="815"/>
                    </a:lnTo>
                    <a:lnTo>
                      <a:pt x="1276" y="776"/>
                    </a:lnTo>
                    <a:lnTo>
                      <a:pt x="1291" y="738"/>
                    </a:lnTo>
                    <a:lnTo>
                      <a:pt x="1307" y="701"/>
                    </a:lnTo>
                    <a:lnTo>
                      <a:pt x="1322" y="665"/>
                    </a:lnTo>
                    <a:lnTo>
                      <a:pt x="1337" y="630"/>
                    </a:lnTo>
                    <a:lnTo>
                      <a:pt x="1353" y="595"/>
                    </a:lnTo>
                    <a:lnTo>
                      <a:pt x="1368" y="562"/>
                    </a:lnTo>
                    <a:lnTo>
                      <a:pt x="1384" y="529"/>
                    </a:lnTo>
                    <a:lnTo>
                      <a:pt x="1399" y="498"/>
                    </a:lnTo>
                    <a:lnTo>
                      <a:pt x="1415" y="466"/>
                    </a:lnTo>
                    <a:lnTo>
                      <a:pt x="1430" y="437"/>
                    </a:lnTo>
                    <a:lnTo>
                      <a:pt x="1447" y="408"/>
                    </a:lnTo>
                    <a:lnTo>
                      <a:pt x="1462" y="381"/>
                    </a:lnTo>
                    <a:lnTo>
                      <a:pt x="1478" y="353"/>
                    </a:lnTo>
                    <a:lnTo>
                      <a:pt x="1493" y="328"/>
                    </a:lnTo>
                    <a:lnTo>
                      <a:pt x="1510" y="302"/>
                    </a:lnTo>
                    <a:lnTo>
                      <a:pt x="1525" y="279"/>
                    </a:lnTo>
                    <a:lnTo>
                      <a:pt x="1542" y="255"/>
                    </a:lnTo>
                    <a:lnTo>
                      <a:pt x="1559" y="233"/>
                    </a:lnTo>
                    <a:lnTo>
                      <a:pt x="1574" y="213"/>
                    </a:lnTo>
                    <a:lnTo>
                      <a:pt x="1592" y="191"/>
                    </a:lnTo>
                    <a:lnTo>
                      <a:pt x="1607" y="173"/>
                    </a:lnTo>
                    <a:lnTo>
                      <a:pt x="1625" y="153"/>
                    </a:lnTo>
                    <a:lnTo>
                      <a:pt x="1643" y="136"/>
                    </a:lnTo>
                    <a:lnTo>
                      <a:pt x="1658" y="121"/>
                    </a:lnTo>
                    <a:lnTo>
                      <a:pt x="1678" y="103"/>
                    </a:lnTo>
                    <a:lnTo>
                      <a:pt x="1695" y="89"/>
                    </a:lnTo>
                    <a:lnTo>
                      <a:pt x="1710" y="77"/>
                    </a:lnTo>
                    <a:lnTo>
                      <a:pt x="1732" y="62"/>
                    </a:lnTo>
                    <a:lnTo>
                      <a:pt x="1751" y="50"/>
                    </a:lnTo>
                    <a:lnTo>
                      <a:pt x="1770" y="40"/>
                    </a:lnTo>
                    <a:lnTo>
                      <a:pt x="1790" y="30"/>
                    </a:lnTo>
                    <a:lnTo>
                      <a:pt x="1810" y="22"/>
                    </a:lnTo>
                    <a:lnTo>
                      <a:pt x="1825" y="16"/>
                    </a:lnTo>
                    <a:lnTo>
                      <a:pt x="1853" y="8"/>
                    </a:lnTo>
                    <a:lnTo>
                      <a:pt x="1873" y="4"/>
                    </a:lnTo>
                    <a:lnTo>
                      <a:pt x="1894" y="1"/>
                    </a:lnTo>
                    <a:lnTo>
                      <a:pt x="1921" y="0"/>
                    </a:lnTo>
                    <a:lnTo>
                      <a:pt x="1936" y="0"/>
                    </a:lnTo>
                    <a:lnTo>
                      <a:pt x="1958" y="2"/>
                    </a:lnTo>
                    <a:lnTo>
                      <a:pt x="1979" y="4"/>
                    </a:lnTo>
                    <a:lnTo>
                      <a:pt x="2000" y="8"/>
                    </a:lnTo>
                    <a:lnTo>
                      <a:pt x="2021" y="14"/>
                    </a:lnTo>
                    <a:lnTo>
                      <a:pt x="2047" y="23"/>
                    </a:lnTo>
                    <a:lnTo>
                      <a:pt x="2062" y="29"/>
                    </a:lnTo>
                    <a:lnTo>
                      <a:pt x="2082" y="38"/>
                    </a:lnTo>
                    <a:lnTo>
                      <a:pt x="2106" y="52"/>
                    </a:lnTo>
                    <a:lnTo>
                      <a:pt x="2121" y="61"/>
                    </a:lnTo>
                    <a:lnTo>
                      <a:pt x="2143" y="77"/>
                    </a:lnTo>
                    <a:lnTo>
                      <a:pt x="2158" y="88"/>
                    </a:lnTo>
                    <a:lnTo>
                      <a:pt x="2179" y="106"/>
                    </a:lnTo>
                    <a:lnTo>
                      <a:pt x="2194" y="119"/>
                    </a:lnTo>
                    <a:lnTo>
                      <a:pt x="2214" y="139"/>
                    </a:lnTo>
                    <a:lnTo>
                      <a:pt x="2229" y="154"/>
                    </a:lnTo>
                    <a:lnTo>
                      <a:pt x="2248" y="175"/>
                    </a:lnTo>
                    <a:lnTo>
                      <a:pt x="2263" y="192"/>
                    </a:lnTo>
                    <a:lnTo>
                      <a:pt x="2282" y="215"/>
                    </a:lnTo>
                    <a:lnTo>
                      <a:pt x="2298" y="237"/>
                    </a:lnTo>
                    <a:lnTo>
                      <a:pt x="2313" y="257"/>
                    </a:lnTo>
                    <a:lnTo>
                      <a:pt x="2331" y="282"/>
                    </a:lnTo>
                    <a:lnTo>
                      <a:pt x="2347" y="307"/>
                    </a:lnTo>
                    <a:lnTo>
                      <a:pt x="2362" y="330"/>
                    </a:lnTo>
                    <a:lnTo>
                      <a:pt x="2379" y="358"/>
                    </a:lnTo>
                    <a:lnTo>
                      <a:pt x="2395" y="385"/>
                    </a:lnTo>
                    <a:lnTo>
                      <a:pt x="2410" y="411"/>
                    </a:lnTo>
                    <a:lnTo>
                      <a:pt x="2426" y="442"/>
                    </a:lnTo>
                    <a:lnTo>
                      <a:pt x="2442" y="472"/>
                    </a:lnTo>
                    <a:lnTo>
                      <a:pt x="2457" y="501"/>
                    </a:lnTo>
                    <a:lnTo>
                      <a:pt x="2473" y="535"/>
                    </a:lnTo>
                    <a:lnTo>
                      <a:pt x="2488" y="568"/>
                    </a:lnTo>
                    <a:lnTo>
                      <a:pt x="2503" y="600"/>
                    </a:lnTo>
                    <a:lnTo>
                      <a:pt x="2519" y="636"/>
                    </a:lnTo>
                    <a:lnTo>
                      <a:pt x="2535" y="672"/>
                    </a:lnTo>
                    <a:lnTo>
                      <a:pt x="2550" y="707"/>
                    </a:lnTo>
                    <a:lnTo>
                      <a:pt x="2565" y="745"/>
                    </a:lnTo>
                    <a:lnTo>
                      <a:pt x="2580" y="782"/>
                    </a:lnTo>
                    <a:lnTo>
                      <a:pt x="2596" y="823"/>
                    </a:lnTo>
                    <a:lnTo>
                      <a:pt x="2611" y="862"/>
                    </a:lnTo>
                    <a:lnTo>
                      <a:pt x="2627" y="904"/>
                    </a:lnTo>
                    <a:lnTo>
                      <a:pt x="2642" y="944"/>
                    </a:lnTo>
                    <a:lnTo>
                      <a:pt x="2658" y="988"/>
                    </a:lnTo>
                    <a:lnTo>
                      <a:pt x="2673" y="1033"/>
                    </a:lnTo>
                    <a:lnTo>
                      <a:pt x="2688" y="1077"/>
                    </a:lnTo>
                    <a:lnTo>
                      <a:pt x="2704" y="1123"/>
                    </a:lnTo>
                    <a:lnTo>
                      <a:pt x="2719" y="1170"/>
                    </a:lnTo>
                    <a:lnTo>
                      <a:pt x="2734" y="1217"/>
                    </a:lnTo>
                    <a:lnTo>
                      <a:pt x="2749" y="1266"/>
                    </a:lnTo>
                    <a:lnTo>
                      <a:pt x="2764" y="1314"/>
                    </a:lnTo>
                    <a:lnTo>
                      <a:pt x="2779" y="1365"/>
                    </a:lnTo>
                    <a:lnTo>
                      <a:pt x="2795" y="1416"/>
                    </a:lnTo>
                    <a:lnTo>
                      <a:pt x="2810" y="1467"/>
                    </a:lnTo>
                    <a:lnTo>
                      <a:pt x="2825" y="1521"/>
                    </a:lnTo>
                    <a:lnTo>
                      <a:pt x="2840" y="1574"/>
                    </a:lnTo>
                    <a:lnTo>
                      <a:pt x="2855" y="1629"/>
                    </a:lnTo>
                    <a:lnTo>
                      <a:pt x="2870" y="1684"/>
                    </a:lnTo>
                    <a:lnTo>
                      <a:pt x="2885" y="1741"/>
                    </a:lnTo>
                    <a:lnTo>
                      <a:pt x="2900" y="1798"/>
                    </a:lnTo>
                    <a:lnTo>
                      <a:pt x="2915" y="1855"/>
                    </a:lnTo>
                    <a:lnTo>
                      <a:pt x="2931" y="1915"/>
                    </a:lnTo>
                    <a:lnTo>
                      <a:pt x="2946" y="1974"/>
                    </a:lnTo>
                    <a:lnTo>
                      <a:pt x="2961" y="2036"/>
                    </a:lnTo>
                    <a:lnTo>
                      <a:pt x="2976" y="2097"/>
                    </a:lnTo>
                    <a:lnTo>
                      <a:pt x="2991" y="2158"/>
                    </a:lnTo>
                    <a:lnTo>
                      <a:pt x="3006" y="2221"/>
                    </a:lnTo>
                    <a:lnTo>
                      <a:pt x="3021" y="2286"/>
                    </a:lnTo>
                    <a:lnTo>
                      <a:pt x="3036" y="2350"/>
                    </a:lnTo>
                    <a:lnTo>
                      <a:pt x="3051" y="2415"/>
                    </a:lnTo>
                    <a:lnTo>
                      <a:pt x="3066" y="2481"/>
                    </a:lnTo>
                    <a:lnTo>
                      <a:pt x="3081" y="2548"/>
                    </a:lnTo>
                    <a:lnTo>
                      <a:pt x="3096" y="2615"/>
                    </a:lnTo>
                    <a:lnTo>
                      <a:pt x="3111" y="2685"/>
                    </a:lnTo>
                    <a:lnTo>
                      <a:pt x="3126" y="2754"/>
                    </a:lnTo>
                    <a:lnTo>
                      <a:pt x="3141" y="2824"/>
                    </a:lnTo>
                    <a:lnTo>
                      <a:pt x="3156" y="2894"/>
                    </a:lnTo>
                    <a:lnTo>
                      <a:pt x="3171" y="2967"/>
                    </a:lnTo>
                    <a:lnTo>
                      <a:pt x="3186" y="3039"/>
                    </a:lnTo>
                    <a:lnTo>
                      <a:pt x="3201" y="3111"/>
                    </a:lnTo>
                    <a:lnTo>
                      <a:pt x="3217" y="3185"/>
                    </a:lnTo>
                    <a:lnTo>
                      <a:pt x="3232" y="3259"/>
                    </a:lnTo>
                    <a:lnTo>
                      <a:pt x="3247" y="3335"/>
                    </a:lnTo>
                    <a:lnTo>
                      <a:pt x="3262" y="3411"/>
                    </a:lnTo>
                    <a:lnTo>
                      <a:pt x="3277" y="3487"/>
                    </a:lnTo>
                    <a:lnTo>
                      <a:pt x="3292" y="3565"/>
                    </a:lnTo>
                    <a:lnTo>
                      <a:pt x="3307" y="3642"/>
                    </a:lnTo>
                    <a:lnTo>
                      <a:pt x="3323" y="3720"/>
                    </a:lnTo>
                    <a:lnTo>
                      <a:pt x="3338" y="3801"/>
                    </a:lnTo>
                    <a:lnTo>
                      <a:pt x="3353" y="3881"/>
                    </a:lnTo>
                    <a:lnTo>
                      <a:pt x="3368" y="3961"/>
                    </a:lnTo>
                    <a:lnTo>
                      <a:pt x="3383" y="4042"/>
                    </a:lnTo>
                    <a:lnTo>
                      <a:pt x="3398" y="4124"/>
                    </a:lnTo>
                    <a:lnTo>
                      <a:pt x="3413" y="4207"/>
                    </a:lnTo>
                    <a:lnTo>
                      <a:pt x="3428" y="4290"/>
                    </a:lnTo>
                    <a:lnTo>
                      <a:pt x="3443" y="4373"/>
                    </a:lnTo>
                    <a:lnTo>
                      <a:pt x="3458" y="4458"/>
                    </a:lnTo>
                    <a:lnTo>
                      <a:pt x="3473" y="4543"/>
                    </a:lnTo>
                    <a:lnTo>
                      <a:pt x="3488" y="4629"/>
                    </a:lnTo>
                    <a:lnTo>
                      <a:pt x="3503" y="4715"/>
                    </a:lnTo>
                    <a:lnTo>
                      <a:pt x="3518" y="4801"/>
                    </a:lnTo>
                    <a:lnTo>
                      <a:pt x="3533" y="4888"/>
                    </a:lnTo>
                    <a:lnTo>
                      <a:pt x="3548" y="4976"/>
                    </a:lnTo>
                    <a:lnTo>
                      <a:pt x="3563" y="5064"/>
                    </a:lnTo>
                    <a:lnTo>
                      <a:pt x="3578" y="5154"/>
                    </a:lnTo>
                    <a:lnTo>
                      <a:pt x="3593" y="5243"/>
                    </a:lnTo>
                    <a:lnTo>
                      <a:pt x="3608" y="5333"/>
                    </a:lnTo>
                    <a:lnTo>
                      <a:pt x="3623" y="5423"/>
                    </a:lnTo>
                    <a:lnTo>
                      <a:pt x="3638" y="5514"/>
                    </a:lnTo>
                    <a:lnTo>
                      <a:pt x="3653" y="5605"/>
                    </a:lnTo>
                    <a:lnTo>
                      <a:pt x="3668" y="5697"/>
                    </a:lnTo>
                    <a:lnTo>
                      <a:pt x="3683" y="5790"/>
                    </a:lnTo>
                    <a:lnTo>
                      <a:pt x="3698" y="5882"/>
                    </a:lnTo>
                    <a:lnTo>
                      <a:pt x="3713" y="5975"/>
                    </a:lnTo>
                    <a:lnTo>
                      <a:pt x="3728" y="6069"/>
                    </a:lnTo>
                    <a:lnTo>
                      <a:pt x="3743" y="6163"/>
                    </a:lnTo>
                    <a:lnTo>
                      <a:pt x="3758" y="6258"/>
                    </a:lnTo>
                    <a:lnTo>
                      <a:pt x="3773" y="6352"/>
                    </a:lnTo>
                    <a:lnTo>
                      <a:pt x="3788" y="6449"/>
                    </a:lnTo>
                    <a:lnTo>
                      <a:pt x="3803" y="6543"/>
                    </a:lnTo>
                    <a:lnTo>
                      <a:pt x="3818" y="6641"/>
                    </a:lnTo>
                    <a:lnTo>
                      <a:pt x="3833" y="6737"/>
                    </a:lnTo>
                    <a:lnTo>
                      <a:pt x="3848" y="6834"/>
                    </a:lnTo>
                    <a:lnTo>
                      <a:pt x="3863" y="6931"/>
                    </a:lnTo>
                    <a:lnTo>
                      <a:pt x="3878" y="7029"/>
                    </a:lnTo>
                    <a:lnTo>
                      <a:pt x="3893" y="7127"/>
                    </a:lnTo>
                    <a:lnTo>
                      <a:pt x="3908" y="7225"/>
                    </a:lnTo>
                    <a:lnTo>
                      <a:pt x="3923" y="7323"/>
                    </a:lnTo>
                    <a:lnTo>
                      <a:pt x="3938" y="7422"/>
                    </a:lnTo>
                    <a:lnTo>
                      <a:pt x="3953" y="7521"/>
                    </a:lnTo>
                    <a:lnTo>
                      <a:pt x="3968" y="7621"/>
                    </a:lnTo>
                    <a:lnTo>
                      <a:pt x="3983" y="7720"/>
                    </a:lnTo>
                    <a:lnTo>
                      <a:pt x="3999" y="7819"/>
                    </a:lnTo>
                    <a:lnTo>
                      <a:pt x="4014" y="7921"/>
                    </a:lnTo>
                    <a:lnTo>
                      <a:pt x="4029" y="8021"/>
                    </a:lnTo>
                    <a:lnTo>
                      <a:pt x="4044" y="8122"/>
                    </a:lnTo>
                    <a:lnTo>
                      <a:pt x="4059" y="8223"/>
                    </a:lnTo>
                    <a:lnTo>
                      <a:pt x="4074" y="8324"/>
                    </a:lnTo>
                    <a:lnTo>
                      <a:pt x="4089" y="8427"/>
                    </a:lnTo>
                    <a:lnTo>
                      <a:pt x="4104" y="8527"/>
                    </a:lnTo>
                    <a:lnTo>
                      <a:pt x="4119" y="8630"/>
                    </a:lnTo>
                    <a:lnTo>
                      <a:pt x="4134" y="8732"/>
                    </a:lnTo>
                    <a:lnTo>
                      <a:pt x="4149" y="8834"/>
                    </a:lnTo>
                    <a:lnTo>
                      <a:pt x="4164" y="8936"/>
                    </a:lnTo>
                    <a:lnTo>
                      <a:pt x="4179" y="9039"/>
                    </a:lnTo>
                    <a:lnTo>
                      <a:pt x="4194" y="9141"/>
                    </a:lnTo>
                    <a:lnTo>
                      <a:pt x="4209" y="9244"/>
                    </a:lnTo>
                    <a:lnTo>
                      <a:pt x="4224" y="9347"/>
                    </a:lnTo>
                    <a:lnTo>
                      <a:pt x="4239" y="9450"/>
                    </a:lnTo>
                    <a:lnTo>
                      <a:pt x="4254" y="9553"/>
                    </a:lnTo>
                    <a:lnTo>
                      <a:pt x="4269" y="9656"/>
                    </a:lnTo>
                    <a:lnTo>
                      <a:pt x="4284" y="9759"/>
                    </a:lnTo>
                    <a:lnTo>
                      <a:pt x="4299" y="9863"/>
                    </a:lnTo>
                    <a:lnTo>
                      <a:pt x="4314" y="9966"/>
                    </a:lnTo>
                    <a:lnTo>
                      <a:pt x="4329" y="10069"/>
                    </a:lnTo>
                    <a:lnTo>
                      <a:pt x="4344" y="10173"/>
                    </a:lnTo>
                    <a:lnTo>
                      <a:pt x="4359" y="10276"/>
                    </a:lnTo>
                    <a:lnTo>
                      <a:pt x="4374" y="10380"/>
                    </a:lnTo>
                    <a:lnTo>
                      <a:pt x="4389" y="10483"/>
                    </a:lnTo>
                    <a:lnTo>
                      <a:pt x="4404" y="10587"/>
                    </a:lnTo>
                    <a:lnTo>
                      <a:pt x="4419" y="10690"/>
                    </a:lnTo>
                    <a:lnTo>
                      <a:pt x="4434" y="10793"/>
                    </a:lnTo>
                    <a:lnTo>
                      <a:pt x="4449" y="10897"/>
                    </a:lnTo>
                    <a:lnTo>
                      <a:pt x="4464" y="11000"/>
                    </a:lnTo>
                    <a:lnTo>
                      <a:pt x="4479" y="11103"/>
                    </a:lnTo>
                    <a:lnTo>
                      <a:pt x="4494" y="11207"/>
                    </a:lnTo>
                    <a:lnTo>
                      <a:pt x="4509" y="11310"/>
                    </a:lnTo>
                    <a:lnTo>
                      <a:pt x="4524" y="11413"/>
                    </a:lnTo>
                    <a:lnTo>
                      <a:pt x="4539" y="11516"/>
                    </a:lnTo>
                    <a:lnTo>
                      <a:pt x="4554" y="11619"/>
                    </a:lnTo>
                    <a:lnTo>
                      <a:pt x="4569" y="11721"/>
                    </a:lnTo>
                    <a:lnTo>
                      <a:pt x="4584" y="11824"/>
                    </a:lnTo>
                    <a:lnTo>
                      <a:pt x="4599" y="11926"/>
                    </a:lnTo>
                    <a:lnTo>
                      <a:pt x="4614" y="12029"/>
                    </a:lnTo>
                    <a:lnTo>
                      <a:pt x="4629" y="12131"/>
                    </a:lnTo>
                    <a:lnTo>
                      <a:pt x="4644" y="12233"/>
                    </a:lnTo>
                    <a:lnTo>
                      <a:pt x="4659" y="12335"/>
                    </a:lnTo>
                    <a:lnTo>
                      <a:pt x="4675" y="12434"/>
                    </a:lnTo>
                    <a:lnTo>
                      <a:pt x="4690" y="12538"/>
                    </a:lnTo>
                    <a:lnTo>
                      <a:pt x="4705" y="12638"/>
                    </a:lnTo>
                    <a:lnTo>
                      <a:pt x="4720" y="12739"/>
                    </a:lnTo>
                    <a:lnTo>
                      <a:pt x="4735" y="12840"/>
                    </a:lnTo>
                    <a:lnTo>
                      <a:pt x="4750" y="12940"/>
                    </a:lnTo>
                    <a:lnTo>
                      <a:pt x="4765" y="13040"/>
                    </a:lnTo>
                    <a:lnTo>
                      <a:pt x="4780" y="13140"/>
                    </a:lnTo>
                    <a:lnTo>
                      <a:pt x="4795" y="13240"/>
                    </a:lnTo>
                    <a:lnTo>
                      <a:pt x="4810" y="13339"/>
                    </a:lnTo>
                    <a:lnTo>
                      <a:pt x="4825" y="13439"/>
                    </a:lnTo>
                    <a:lnTo>
                      <a:pt x="4840" y="13537"/>
                    </a:lnTo>
                    <a:lnTo>
                      <a:pt x="4855" y="13636"/>
                    </a:lnTo>
                    <a:lnTo>
                      <a:pt x="4870" y="13734"/>
                    </a:lnTo>
                    <a:lnTo>
                      <a:pt x="4885" y="13832"/>
                    </a:lnTo>
                    <a:lnTo>
                      <a:pt x="4900" y="13930"/>
                    </a:lnTo>
                    <a:lnTo>
                      <a:pt x="4915" y="14027"/>
                    </a:lnTo>
                    <a:lnTo>
                      <a:pt x="4930" y="14124"/>
                    </a:lnTo>
                    <a:lnTo>
                      <a:pt x="4945" y="14220"/>
                    </a:lnTo>
                    <a:lnTo>
                      <a:pt x="4960" y="14316"/>
                    </a:lnTo>
                    <a:lnTo>
                      <a:pt x="4975" y="14412"/>
                    </a:lnTo>
                    <a:lnTo>
                      <a:pt x="4990" y="14506"/>
                    </a:lnTo>
                    <a:lnTo>
                      <a:pt x="5005" y="14601"/>
                    </a:lnTo>
                    <a:lnTo>
                      <a:pt x="5020" y="14695"/>
                    </a:lnTo>
                    <a:lnTo>
                      <a:pt x="5035" y="14789"/>
                    </a:lnTo>
                    <a:lnTo>
                      <a:pt x="5050" y="14883"/>
                    </a:lnTo>
                    <a:lnTo>
                      <a:pt x="5065" y="14976"/>
                    </a:lnTo>
                    <a:lnTo>
                      <a:pt x="5080" y="15069"/>
                    </a:lnTo>
                    <a:lnTo>
                      <a:pt x="5095" y="15161"/>
                    </a:lnTo>
                    <a:lnTo>
                      <a:pt x="5110" y="15253"/>
                    </a:lnTo>
                    <a:lnTo>
                      <a:pt x="5125" y="15344"/>
                    </a:lnTo>
                    <a:lnTo>
                      <a:pt x="5140" y="15435"/>
                    </a:lnTo>
                    <a:lnTo>
                      <a:pt x="5155" y="15525"/>
                    </a:lnTo>
                    <a:lnTo>
                      <a:pt x="5170" y="15615"/>
                    </a:lnTo>
                    <a:lnTo>
                      <a:pt x="5185" y="15704"/>
                    </a:lnTo>
                    <a:lnTo>
                      <a:pt x="5200" y="15793"/>
                    </a:lnTo>
                    <a:lnTo>
                      <a:pt x="5215" y="15880"/>
                    </a:lnTo>
                    <a:lnTo>
                      <a:pt x="5230" y="15968"/>
                    </a:lnTo>
                    <a:lnTo>
                      <a:pt x="5245" y="16055"/>
                    </a:lnTo>
                    <a:lnTo>
                      <a:pt x="5260" y="16141"/>
                    </a:lnTo>
                    <a:lnTo>
                      <a:pt x="5275" y="16227"/>
                    </a:lnTo>
                    <a:lnTo>
                      <a:pt x="5290" y="16313"/>
                    </a:lnTo>
                    <a:lnTo>
                      <a:pt x="5305" y="16398"/>
                    </a:lnTo>
                    <a:lnTo>
                      <a:pt x="5320" y="16482"/>
                    </a:lnTo>
                    <a:lnTo>
                      <a:pt x="5335" y="16564"/>
                    </a:lnTo>
                    <a:lnTo>
                      <a:pt x="5351" y="16646"/>
                    </a:lnTo>
                    <a:lnTo>
                      <a:pt x="5366" y="16730"/>
                    </a:lnTo>
                    <a:lnTo>
                      <a:pt x="5381" y="16811"/>
                    </a:lnTo>
                    <a:lnTo>
                      <a:pt x="5396" y="16893"/>
                    </a:lnTo>
                    <a:lnTo>
                      <a:pt x="5411" y="16973"/>
                    </a:lnTo>
                    <a:lnTo>
                      <a:pt x="5426" y="17053"/>
                    </a:lnTo>
                    <a:lnTo>
                      <a:pt x="5441" y="17132"/>
                    </a:lnTo>
                    <a:lnTo>
                      <a:pt x="5456" y="17209"/>
                    </a:lnTo>
                    <a:lnTo>
                      <a:pt x="5471" y="17287"/>
                    </a:lnTo>
                    <a:lnTo>
                      <a:pt x="5486" y="17364"/>
                    </a:lnTo>
                    <a:lnTo>
                      <a:pt x="5501" y="17441"/>
                    </a:lnTo>
                    <a:lnTo>
                      <a:pt x="5516" y="17516"/>
                    </a:lnTo>
                    <a:lnTo>
                      <a:pt x="5531" y="17591"/>
                    </a:lnTo>
                    <a:lnTo>
                      <a:pt x="5546" y="17666"/>
                    </a:lnTo>
                    <a:lnTo>
                      <a:pt x="5561" y="17738"/>
                    </a:lnTo>
                    <a:lnTo>
                      <a:pt x="5576" y="17811"/>
                    </a:lnTo>
                    <a:lnTo>
                      <a:pt x="5590" y="17883"/>
                    </a:lnTo>
                    <a:lnTo>
                      <a:pt x="5605" y="17954"/>
                    </a:lnTo>
                    <a:lnTo>
                      <a:pt x="5620" y="18025"/>
                    </a:lnTo>
                    <a:lnTo>
                      <a:pt x="5635" y="18094"/>
                    </a:lnTo>
                    <a:lnTo>
                      <a:pt x="5650" y="18163"/>
                    </a:lnTo>
                    <a:lnTo>
                      <a:pt x="5665" y="18231"/>
                    </a:lnTo>
                    <a:lnTo>
                      <a:pt x="5680" y="18297"/>
                    </a:lnTo>
                    <a:lnTo>
                      <a:pt x="5695" y="18364"/>
                    </a:lnTo>
                    <a:lnTo>
                      <a:pt x="5710" y="18430"/>
                    </a:lnTo>
                    <a:lnTo>
                      <a:pt x="5725" y="18495"/>
                    </a:lnTo>
                    <a:lnTo>
                      <a:pt x="5740" y="18559"/>
                    </a:lnTo>
                    <a:lnTo>
                      <a:pt x="5755" y="18623"/>
                    </a:lnTo>
                    <a:lnTo>
                      <a:pt x="5770" y="18685"/>
                    </a:lnTo>
                    <a:lnTo>
                      <a:pt x="5785" y="18746"/>
                    </a:lnTo>
                    <a:lnTo>
                      <a:pt x="5800" y="18807"/>
                    </a:lnTo>
                    <a:lnTo>
                      <a:pt x="5815" y="18868"/>
                    </a:lnTo>
                    <a:lnTo>
                      <a:pt x="5830" y="18926"/>
                    </a:lnTo>
                    <a:lnTo>
                      <a:pt x="5844" y="18983"/>
                    </a:lnTo>
                    <a:lnTo>
                      <a:pt x="5859" y="19041"/>
                    </a:lnTo>
                    <a:lnTo>
                      <a:pt x="5874" y="19098"/>
                    </a:lnTo>
                    <a:lnTo>
                      <a:pt x="5889" y="19154"/>
                    </a:lnTo>
                    <a:lnTo>
                      <a:pt x="5904" y="19208"/>
                    </a:lnTo>
                    <a:lnTo>
                      <a:pt x="5919" y="19262"/>
                    </a:lnTo>
                    <a:lnTo>
                      <a:pt x="5934" y="19314"/>
                    </a:lnTo>
                    <a:lnTo>
                      <a:pt x="5949" y="19366"/>
                    </a:lnTo>
                    <a:lnTo>
                      <a:pt x="5964" y="19418"/>
                    </a:lnTo>
                    <a:lnTo>
                      <a:pt x="5978" y="19467"/>
                    </a:lnTo>
                    <a:lnTo>
                      <a:pt x="5993" y="19517"/>
                    </a:lnTo>
                    <a:lnTo>
                      <a:pt x="6008" y="19565"/>
                    </a:lnTo>
                    <a:lnTo>
                      <a:pt x="6024" y="19611"/>
                    </a:lnTo>
                    <a:lnTo>
                      <a:pt x="6039" y="19659"/>
                    </a:lnTo>
                    <a:lnTo>
                      <a:pt x="6054" y="19705"/>
                    </a:lnTo>
                    <a:lnTo>
                      <a:pt x="6069" y="19749"/>
                    </a:lnTo>
                    <a:lnTo>
                      <a:pt x="6083" y="19792"/>
                    </a:lnTo>
                    <a:lnTo>
                      <a:pt x="6098" y="19835"/>
                    </a:lnTo>
                    <a:lnTo>
                      <a:pt x="6113" y="19876"/>
                    </a:lnTo>
                    <a:lnTo>
                      <a:pt x="6128" y="19916"/>
                    </a:lnTo>
                    <a:lnTo>
                      <a:pt x="6143" y="19957"/>
                    </a:lnTo>
                    <a:lnTo>
                      <a:pt x="6157" y="19995"/>
                    </a:lnTo>
                    <a:lnTo>
                      <a:pt x="6172" y="20034"/>
                    </a:lnTo>
                    <a:lnTo>
                      <a:pt x="6186" y="20069"/>
                    </a:lnTo>
                    <a:lnTo>
                      <a:pt x="6201" y="20106"/>
                    </a:lnTo>
                    <a:lnTo>
                      <a:pt x="6216" y="20140"/>
                    </a:lnTo>
                    <a:lnTo>
                      <a:pt x="6231" y="20175"/>
                    </a:lnTo>
                    <a:lnTo>
                      <a:pt x="6245" y="20206"/>
                    </a:lnTo>
                    <a:lnTo>
                      <a:pt x="6260" y="20239"/>
                    </a:lnTo>
                    <a:lnTo>
                      <a:pt x="6274" y="20268"/>
                    </a:lnTo>
                    <a:lnTo>
                      <a:pt x="6289" y="20299"/>
                    </a:lnTo>
                    <a:lnTo>
                      <a:pt x="6303" y="20328"/>
                    </a:lnTo>
                    <a:lnTo>
                      <a:pt x="6317" y="20353"/>
                    </a:lnTo>
                    <a:lnTo>
                      <a:pt x="6332" y="20381"/>
                    </a:lnTo>
                    <a:lnTo>
                      <a:pt x="6346" y="20407"/>
                    </a:lnTo>
                    <a:lnTo>
                      <a:pt x="6360" y="20429"/>
                    </a:lnTo>
                    <a:lnTo>
                      <a:pt x="6375" y="20454"/>
                    </a:lnTo>
                    <a:lnTo>
                      <a:pt x="6389" y="20477"/>
                    </a:lnTo>
                    <a:lnTo>
                      <a:pt x="6402" y="20495"/>
                    </a:lnTo>
                    <a:lnTo>
                      <a:pt x="6417" y="20517"/>
                    </a:lnTo>
                    <a:lnTo>
                      <a:pt x="6431" y="20537"/>
                    </a:lnTo>
                    <a:lnTo>
                      <a:pt x="6443" y="20552"/>
                    </a:lnTo>
                    <a:lnTo>
                      <a:pt x="6458" y="20571"/>
                    </a:lnTo>
                    <a:lnTo>
                      <a:pt x="6469" y="20584"/>
                    </a:lnTo>
                    <a:lnTo>
                      <a:pt x="6484" y="20601"/>
                    </a:lnTo>
                    <a:lnTo>
                      <a:pt x="6495" y="20612"/>
                    </a:lnTo>
                    <a:lnTo>
                      <a:pt x="6510" y="20627"/>
                    </a:lnTo>
                    <a:lnTo>
                      <a:pt x="6520" y="20635"/>
                    </a:lnTo>
                    <a:lnTo>
                      <a:pt x="6535" y="20648"/>
                    </a:lnTo>
                    <a:lnTo>
                      <a:pt x="6544" y="20654"/>
                    </a:lnTo>
                    <a:lnTo>
                      <a:pt x="6559" y="20665"/>
                    </a:lnTo>
                    <a:lnTo>
                      <a:pt x="6567" y="20669"/>
                    </a:lnTo>
                    <a:lnTo>
                      <a:pt x="6578" y="20675"/>
                    </a:lnTo>
                    <a:lnTo>
                      <a:pt x="6593" y="20683"/>
                    </a:lnTo>
                    <a:lnTo>
                      <a:pt x="6598" y="20684"/>
                    </a:lnTo>
                    <a:lnTo>
                      <a:pt x="6608" y="20687"/>
                    </a:lnTo>
                    <a:lnTo>
                      <a:pt x="6617" y="20690"/>
                    </a:lnTo>
                    <a:lnTo>
                      <a:pt x="6626" y="20691"/>
                    </a:lnTo>
                    <a:lnTo>
                      <a:pt x="6642" y="20694"/>
                    </a:lnTo>
                    <a:lnTo>
                      <a:pt x="6645" y="20694"/>
                    </a:lnTo>
                    <a:lnTo>
                      <a:pt x="6653" y="20693"/>
                    </a:lnTo>
                    <a:lnTo>
                      <a:pt x="6662" y="20693"/>
                    </a:lnTo>
                    <a:lnTo>
                      <a:pt x="6671" y="20691"/>
                    </a:lnTo>
                    <a:lnTo>
                      <a:pt x="6680" y="20689"/>
                    </a:lnTo>
                    <a:lnTo>
                      <a:pt x="6689" y="20687"/>
                    </a:lnTo>
                    <a:lnTo>
                      <a:pt x="6693" y="20684"/>
                    </a:lnTo>
                    <a:lnTo>
                      <a:pt x="6708" y="20678"/>
                    </a:lnTo>
                    <a:lnTo>
                      <a:pt x="6718" y="20673"/>
                    </a:lnTo>
                    <a:lnTo>
                      <a:pt x="6728" y="20668"/>
                    </a:lnTo>
                    <a:lnTo>
                      <a:pt x="6739" y="20661"/>
                    </a:lnTo>
                    <a:lnTo>
                      <a:pt x="6747" y="20655"/>
                    </a:lnTo>
                    <a:lnTo>
                      <a:pt x="6762" y="20644"/>
                    </a:lnTo>
                    <a:lnTo>
                      <a:pt x="6773" y="20635"/>
                    </a:lnTo>
                    <a:lnTo>
                      <a:pt x="6783" y="20625"/>
                    </a:lnTo>
                    <a:lnTo>
                      <a:pt x="6798" y="20611"/>
                    </a:lnTo>
                    <a:lnTo>
                      <a:pt x="6811" y="20599"/>
                    </a:lnTo>
                    <a:lnTo>
                      <a:pt x="6821" y="20586"/>
                    </a:lnTo>
                    <a:lnTo>
                      <a:pt x="6836" y="20569"/>
                    </a:lnTo>
                    <a:lnTo>
                      <a:pt x="6848" y="20554"/>
                    </a:lnTo>
                    <a:lnTo>
                      <a:pt x="6863" y="20535"/>
                    </a:lnTo>
                    <a:lnTo>
                      <a:pt x="6875" y="20518"/>
                    </a:lnTo>
                    <a:lnTo>
                      <a:pt x="6890" y="20497"/>
                    </a:lnTo>
                    <a:lnTo>
                      <a:pt x="6903" y="20477"/>
                    </a:lnTo>
                    <a:lnTo>
                      <a:pt x="6918" y="20454"/>
                    </a:lnTo>
                    <a:lnTo>
                      <a:pt x="6931" y="20432"/>
                    </a:lnTo>
                    <a:lnTo>
                      <a:pt x="6946" y="20407"/>
                    </a:lnTo>
                    <a:lnTo>
                      <a:pt x="6960" y="20383"/>
                    </a:lnTo>
                    <a:lnTo>
                      <a:pt x="6975" y="20356"/>
                    </a:lnTo>
                    <a:lnTo>
                      <a:pt x="6988" y="20329"/>
                    </a:lnTo>
                    <a:lnTo>
                      <a:pt x="7003" y="20300"/>
                    </a:lnTo>
                    <a:lnTo>
                      <a:pt x="7017" y="20272"/>
                    </a:lnTo>
                    <a:lnTo>
                      <a:pt x="7032" y="20241"/>
                    </a:lnTo>
                    <a:lnTo>
                      <a:pt x="7046" y="20210"/>
                    </a:lnTo>
                    <a:lnTo>
                      <a:pt x="7061" y="20177"/>
                    </a:lnTo>
                    <a:lnTo>
                      <a:pt x="7075" y="20144"/>
                    </a:lnTo>
                    <a:lnTo>
                      <a:pt x="7090" y="20109"/>
                    </a:lnTo>
                    <a:lnTo>
                      <a:pt x="7105" y="20073"/>
                    </a:lnTo>
                    <a:lnTo>
                      <a:pt x="7120" y="20036"/>
                    </a:lnTo>
                    <a:lnTo>
                      <a:pt x="7134" y="19999"/>
                    </a:lnTo>
                    <a:lnTo>
                      <a:pt x="7149" y="19961"/>
                    </a:lnTo>
                    <a:lnTo>
                      <a:pt x="7164" y="19921"/>
                    </a:lnTo>
                    <a:lnTo>
                      <a:pt x="7178" y="19880"/>
                    </a:lnTo>
                    <a:lnTo>
                      <a:pt x="7195" y="19837"/>
                    </a:lnTo>
                    <a:lnTo>
                      <a:pt x="7209" y="19797"/>
                    </a:lnTo>
                    <a:lnTo>
                      <a:pt x="7224" y="19753"/>
                    </a:lnTo>
                    <a:lnTo>
                      <a:pt x="7238" y="19709"/>
                    </a:lnTo>
                    <a:lnTo>
                      <a:pt x="7253" y="19664"/>
                    </a:lnTo>
                    <a:lnTo>
                      <a:pt x="7268" y="19617"/>
                    </a:lnTo>
                    <a:lnTo>
                      <a:pt x="7283" y="19570"/>
                    </a:lnTo>
                    <a:lnTo>
                      <a:pt x="7298" y="19522"/>
                    </a:lnTo>
                    <a:lnTo>
                      <a:pt x="7313" y="19473"/>
                    </a:lnTo>
                    <a:lnTo>
                      <a:pt x="7328" y="19423"/>
                    </a:lnTo>
                    <a:lnTo>
                      <a:pt x="7342" y="19372"/>
                    </a:lnTo>
                    <a:lnTo>
                      <a:pt x="7357" y="19320"/>
                    </a:lnTo>
                    <a:lnTo>
                      <a:pt x="7372" y="19267"/>
                    </a:lnTo>
                    <a:lnTo>
                      <a:pt x="7387" y="19214"/>
                    </a:lnTo>
                    <a:lnTo>
                      <a:pt x="7402" y="19159"/>
                    </a:lnTo>
                    <a:lnTo>
                      <a:pt x="7417" y="19104"/>
                    </a:lnTo>
                    <a:lnTo>
                      <a:pt x="7432" y="19048"/>
                    </a:lnTo>
                    <a:lnTo>
                      <a:pt x="7447" y="18990"/>
                    </a:lnTo>
                    <a:lnTo>
                      <a:pt x="7462" y="18932"/>
                    </a:lnTo>
                    <a:lnTo>
                      <a:pt x="7476" y="18873"/>
                    </a:lnTo>
                    <a:lnTo>
                      <a:pt x="7491" y="18813"/>
                    </a:lnTo>
                    <a:lnTo>
                      <a:pt x="7506" y="18753"/>
                    </a:lnTo>
                    <a:lnTo>
                      <a:pt x="7521" y="18692"/>
                    </a:lnTo>
                    <a:lnTo>
                      <a:pt x="7536" y="18629"/>
                    </a:lnTo>
                    <a:lnTo>
                      <a:pt x="7551" y="18566"/>
                    </a:lnTo>
                    <a:lnTo>
                      <a:pt x="7566" y="18503"/>
                    </a:lnTo>
                    <a:lnTo>
                      <a:pt x="7581" y="18438"/>
                    </a:lnTo>
                    <a:lnTo>
                      <a:pt x="7596" y="18372"/>
                    </a:lnTo>
                    <a:lnTo>
                      <a:pt x="7611" y="18305"/>
                    </a:lnTo>
                    <a:lnTo>
                      <a:pt x="7626" y="18238"/>
                    </a:lnTo>
                    <a:lnTo>
                      <a:pt x="7641" y="18171"/>
                    </a:lnTo>
                    <a:lnTo>
                      <a:pt x="7656" y="18102"/>
                    </a:lnTo>
                    <a:lnTo>
                      <a:pt x="7671" y="18032"/>
                    </a:lnTo>
                    <a:lnTo>
                      <a:pt x="7686" y="17962"/>
                    </a:lnTo>
                    <a:lnTo>
                      <a:pt x="7701" y="17891"/>
                    </a:lnTo>
                    <a:lnTo>
                      <a:pt x="7715" y="17819"/>
                    </a:lnTo>
                    <a:lnTo>
                      <a:pt x="7730" y="17746"/>
                    </a:lnTo>
                    <a:lnTo>
                      <a:pt x="7745" y="17673"/>
                    </a:lnTo>
                    <a:lnTo>
                      <a:pt x="7760" y="17599"/>
                    </a:lnTo>
                    <a:lnTo>
                      <a:pt x="7775" y="17525"/>
                    </a:lnTo>
                    <a:lnTo>
                      <a:pt x="7790" y="17449"/>
                    </a:lnTo>
                    <a:lnTo>
                      <a:pt x="7805" y="17373"/>
                    </a:lnTo>
                    <a:lnTo>
                      <a:pt x="7820" y="17296"/>
                    </a:lnTo>
                    <a:lnTo>
                      <a:pt x="7835" y="17218"/>
                    </a:lnTo>
                    <a:lnTo>
                      <a:pt x="7850" y="17140"/>
                    </a:lnTo>
                    <a:lnTo>
                      <a:pt x="7866" y="17060"/>
                    </a:lnTo>
                    <a:lnTo>
                      <a:pt x="7881" y="16982"/>
                    </a:lnTo>
                    <a:lnTo>
                      <a:pt x="7896" y="16902"/>
                    </a:lnTo>
                    <a:lnTo>
                      <a:pt x="7911" y="16821"/>
                    </a:lnTo>
                    <a:lnTo>
                      <a:pt x="7926" y="16739"/>
                    </a:lnTo>
                    <a:lnTo>
                      <a:pt x="7941" y="16657"/>
                    </a:lnTo>
                    <a:lnTo>
                      <a:pt x="7956" y="16574"/>
                    </a:lnTo>
                    <a:lnTo>
                      <a:pt x="7971" y="16491"/>
                    </a:lnTo>
                    <a:lnTo>
                      <a:pt x="7986" y="16407"/>
                    </a:lnTo>
                    <a:lnTo>
                      <a:pt x="8001" y="16323"/>
                    </a:lnTo>
                    <a:lnTo>
                      <a:pt x="8016" y="16237"/>
                    </a:lnTo>
                    <a:lnTo>
                      <a:pt x="8031" y="16151"/>
                    </a:lnTo>
                    <a:lnTo>
                      <a:pt x="8046" y="16065"/>
                    </a:lnTo>
                    <a:lnTo>
                      <a:pt x="8061" y="15978"/>
                    </a:lnTo>
                    <a:lnTo>
                      <a:pt x="8076" y="15890"/>
                    </a:lnTo>
                    <a:lnTo>
                      <a:pt x="8091" y="15802"/>
                    </a:lnTo>
                    <a:lnTo>
                      <a:pt x="8106" y="15714"/>
                    </a:lnTo>
                    <a:lnTo>
                      <a:pt x="8121" y="15625"/>
                    </a:lnTo>
                    <a:lnTo>
                      <a:pt x="8136" y="15536"/>
                    </a:lnTo>
                    <a:lnTo>
                      <a:pt x="8151" y="15445"/>
                    </a:lnTo>
                    <a:lnTo>
                      <a:pt x="8166" y="15355"/>
                    </a:lnTo>
                    <a:lnTo>
                      <a:pt x="8181" y="15263"/>
                    </a:lnTo>
                    <a:lnTo>
                      <a:pt x="8196" y="15172"/>
                    </a:lnTo>
                    <a:lnTo>
                      <a:pt x="8211" y="15079"/>
                    </a:lnTo>
                    <a:lnTo>
                      <a:pt x="8226" y="14987"/>
                    </a:lnTo>
                    <a:lnTo>
                      <a:pt x="8241" y="14894"/>
                    </a:lnTo>
                    <a:lnTo>
                      <a:pt x="8256" y="14800"/>
                    </a:lnTo>
                    <a:lnTo>
                      <a:pt x="8271" y="14706"/>
                    </a:lnTo>
                    <a:lnTo>
                      <a:pt x="8286" y="14612"/>
                    </a:lnTo>
                    <a:lnTo>
                      <a:pt x="8301" y="14517"/>
                    </a:lnTo>
                    <a:lnTo>
                      <a:pt x="8316" y="14422"/>
                    </a:lnTo>
                    <a:lnTo>
                      <a:pt x="8331" y="14327"/>
                    </a:lnTo>
                    <a:lnTo>
                      <a:pt x="8346" y="14231"/>
                    </a:lnTo>
                    <a:lnTo>
                      <a:pt x="8361" y="14135"/>
                    </a:lnTo>
                    <a:lnTo>
                      <a:pt x="8376" y="14038"/>
                    </a:lnTo>
                    <a:lnTo>
                      <a:pt x="8391" y="13941"/>
                    </a:lnTo>
                    <a:lnTo>
                      <a:pt x="8406" y="13843"/>
                    </a:lnTo>
                    <a:lnTo>
                      <a:pt x="8421" y="13745"/>
                    </a:lnTo>
                    <a:lnTo>
                      <a:pt x="8436" y="13647"/>
                    </a:lnTo>
                    <a:lnTo>
                      <a:pt x="8451" y="13549"/>
                    </a:lnTo>
                    <a:lnTo>
                      <a:pt x="8466" y="13450"/>
                    </a:lnTo>
                    <a:lnTo>
                      <a:pt x="8481" y="13351"/>
                    </a:lnTo>
                    <a:lnTo>
                      <a:pt x="8496" y="13251"/>
                    </a:lnTo>
                    <a:lnTo>
                      <a:pt x="8511" y="13152"/>
                    </a:lnTo>
                    <a:lnTo>
                      <a:pt x="8526" y="13052"/>
                    </a:lnTo>
                    <a:lnTo>
                      <a:pt x="8542" y="12951"/>
                    </a:lnTo>
                    <a:lnTo>
                      <a:pt x="8557" y="12851"/>
                    </a:lnTo>
                    <a:lnTo>
                      <a:pt x="8572" y="12750"/>
                    </a:lnTo>
                    <a:lnTo>
                      <a:pt x="8587" y="12649"/>
                    </a:lnTo>
                    <a:lnTo>
                      <a:pt x="8602" y="12548"/>
                    </a:lnTo>
                    <a:lnTo>
                      <a:pt x="8617" y="12447"/>
                    </a:lnTo>
                    <a:lnTo>
                      <a:pt x="8631" y="12346"/>
                    </a:lnTo>
                    <a:lnTo>
                      <a:pt x="8647" y="12244"/>
                    </a:lnTo>
                    <a:lnTo>
                      <a:pt x="8661" y="12143"/>
                    </a:lnTo>
                    <a:lnTo>
                      <a:pt x="8676" y="12040"/>
                    </a:lnTo>
                    <a:lnTo>
                      <a:pt x="8691" y="11938"/>
                    </a:lnTo>
                    <a:lnTo>
                      <a:pt x="8706" y="11836"/>
                    </a:lnTo>
                    <a:lnTo>
                      <a:pt x="8721" y="11733"/>
                    </a:lnTo>
                    <a:lnTo>
                      <a:pt x="8736" y="11630"/>
                    </a:lnTo>
                    <a:lnTo>
                      <a:pt x="8751" y="11528"/>
                    </a:lnTo>
                    <a:lnTo>
                      <a:pt x="8766" y="11425"/>
                    </a:lnTo>
                    <a:lnTo>
                      <a:pt x="8781" y="11322"/>
                    </a:lnTo>
                    <a:lnTo>
                      <a:pt x="8796" y="11219"/>
                    </a:lnTo>
                    <a:lnTo>
                      <a:pt x="8811" y="11115"/>
                    </a:lnTo>
                    <a:lnTo>
                      <a:pt x="8826" y="11012"/>
                    </a:lnTo>
                    <a:lnTo>
                      <a:pt x="8841" y="10909"/>
                    </a:lnTo>
                    <a:lnTo>
                      <a:pt x="8856" y="10805"/>
                    </a:lnTo>
                    <a:lnTo>
                      <a:pt x="8871" y="10702"/>
                    </a:lnTo>
                    <a:lnTo>
                      <a:pt x="8886" y="10599"/>
                    </a:lnTo>
                    <a:lnTo>
                      <a:pt x="8901" y="10495"/>
                    </a:lnTo>
                    <a:lnTo>
                      <a:pt x="8916" y="10392"/>
                    </a:lnTo>
                    <a:lnTo>
                      <a:pt x="8931" y="10288"/>
                    </a:lnTo>
                    <a:lnTo>
                      <a:pt x="8946" y="10185"/>
                    </a:lnTo>
                    <a:lnTo>
                      <a:pt x="8961" y="10081"/>
                    </a:lnTo>
                    <a:lnTo>
                      <a:pt x="8976" y="9978"/>
                    </a:lnTo>
                    <a:lnTo>
                      <a:pt x="8991" y="9875"/>
                    </a:lnTo>
                    <a:lnTo>
                      <a:pt x="9006" y="9771"/>
                    </a:lnTo>
                    <a:lnTo>
                      <a:pt x="9021" y="9668"/>
                    </a:lnTo>
                    <a:lnTo>
                      <a:pt x="9036" y="9565"/>
                    </a:lnTo>
                    <a:lnTo>
                      <a:pt x="9051" y="9462"/>
                    </a:lnTo>
                    <a:lnTo>
                      <a:pt x="9066" y="9359"/>
                    </a:lnTo>
                    <a:lnTo>
                      <a:pt x="9081" y="9256"/>
                    </a:lnTo>
                    <a:lnTo>
                      <a:pt x="9096" y="9153"/>
                    </a:lnTo>
                    <a:lnTo>
                      <a:pt x="9111" y="9051"/>
                    </a:lnTo>
                    <a:lnTo>
                      <a:pt x="9126" y="8948"/>
                    </a:lnTo>
                    <a:lnTo>
                      <a:pt x="9141" y="8846"/>
                    </a:lnTo>
                    <a:lnTo>
                      <a:pt x="9156" y="8744"/>
                    </a:lnTo>
                    <a:lnTo>
                      <a:pt x="9171" y="8642"/>
                    </a:lnTo>
                    <a:lnTo>
                      <a:pt x="9186" y="8540"/>
                    </a:lnTo>
                    <a:lnTo>
                      <a:pt x="9201" y="8438"/>
                    </a:lnTo>
                    <a:lnTo>
                      <a:pt x="9218" y="8335"/>
                    </a:lnTo>
                    <a:lnTo>
                      <a:pt x="9233" y="8235"/>
                    </a:lnTo>
                    <a:lnTo>
                      <a:pt x="9248" y="8134"/>
                    </a:lnTo>
                    <a:lnTo>
                      <a:pt x="9263" y="8033"/>
                    </a:lnTo>
                    <a:lnTo>
                      <a:pt x="9278" y="7932"/>
                    </a:lnTo>
                    <a:lnTo>
                      <a:pt x="9293" y="7832"/>
                    </a:lnTo>
                    <a:lnTo>
                      <a:pt x="9308" y="7732"/>
                    </a:lnTo>
                    <a:lnTo>
                      <a:pt x="9323" y="7632"/>
                    </a:lnTo>
                    <a:lnTo>
                      <a:pt x="9338" y="7533"/>
                    </a:lnTo>
                    <a:lnTo>
                      <a:pt x="9353" y="7434"/>
                    </a:lnTo>
                    <a:lnTo>
                      <a:pt x="9368" y="7335"/>
                    </a:lnTo>
                    <a:lnTo>
                      <a:pt x="9383" y="7236"/>
                    </a:lnTo>
                    <a:lnTo>
                      <a:pt x="9398" y="7138"/>
                    </a:lnTo>
                    <a:lnTo>
                      <a:pt x="9413" y="7040"/>
                    </a:lnTo>
                    <a:lnTo>
                      <a:pt x="9428" y="6942"/>
                    </a:lnTo>
                    <a:lnTo>
                      <a:pt x="9443" y="6845"/>
                    </a:lnTo>
                    <a:lnTo>
                      <a:pt x="9458" y="6748"/>
                    </a:lnTo>
                    <a:lnTo>
                      <a:pt x="9473" y="6652"/>
                    </a:lnTo>
                    <a:lnTo>
                      <a:pt x="9488" y="6555"/>
                    </a:lnTo>
                    <a:lnTo>
                      <a:pt x="9503" y="6459"/>
                    </a:lnTo>
                    <a:lnTo>
                      <a:pt x="9518" y="6364"/>
                    </a:lnTo>
                    <a:lnTo>
                      <a:pt x="9533" y="6268"/>
                    </a:lnTo>
                    <a:lnTo>
                      <a:pt x="9548" y="6174"/>
                    </a:lnTo>
                    <a:lnTo>
                      <a:pt x="9563" y="6080"/>
                    </a:lnTo>
                    <a:lnTo>
                      <a:pt x="9578" y="5986"/>
                    </a:lnTo>
                    <a:lnTo>
                      <a:pt x="9593" y="5893"/>
                    </a:lnTo>
                    <a:lnTo>
                      <a:pt x="9608" y="5800"/>
                    </a:lnTo>
                    <a:lnTo>
                      <a:pt x="9623" y="5708"/>
                    </a:lnTo>
                    <a:lnTo>
                      <a:pt x="9638" y="5616"/>
                    </a:lnTo>
                    <a:lnTo>
                      <a:pt x="9653" y="5525"/>
                    </a:lnTo>
                    <a:lnTo>
                      <a:pt x="9668" y="5434"/>
                    </a:lnTo>
                    <a:lnTo>
                      <a:pt x="9683" y="5343"/>
                    </a:lnTo>
                    <a:lnTo>
                      <a:pt x="9698" y="5254"/>
                    </a:lnTo>
                    <a:lnTo>
                      <a:pt x="9713" y="5164"/>
                    </a:lnTo>
                    <a:lnTo>
                      <a:pt x="9728" y="5075"/>
                    </a:lnTo>
                    <a:lnTo>
                      <a:pt x="9743" y="4986"/>
                    </a:lnTo>
                    <a:lnTo>
                      <a:pt x="9758" y="4898"/>
                    </a:lnTo>
                    <a:lnTo>
                      <a:pt x="9773" y="4811"/>
                    </a:lnTo>
                    <a:lnTo>
                      <a:pt x="9788" y="4725"/>
                    </a:lnTo>
                    <a:lnTo>
                      <a:pt x="9803" y="4638"/>
                    </a:lnTo>
                    <a:lnTo>
                      <a:pt x="9818" y="4553"/>
                    </a:lnTo>
                    <a:lnTo>
                      <a:pt x="9833" y="4468"/>
                    </a:lnTo>
                    <a:lnTo>
                      <a:pt x="9848" y="4384"/>
                    </a:lnTo>
                    <a:lnTo>
                      <a:pt x="9863" y="4300"/>
                    </a:lnTo>
                    <a:lnTo>
                      <a:pt x="9878" y="4216"/>
                    </a:lnTo>
                    <a:lnTo>
                      <a:pt x="9894" y="4133"/>
                    </a:lnTo>
                    <a:lnTo>
                      <a:pt x="9909" y="4052"/>
                    </a:lnTo>
                    <a:lnTo>
                      <a:pt x="9924" y="3971"/>
                    </a:lnTo>
                    <a:lnTo>
                      <a:pt x="9939" y="3890"/>
                    </a:lnTo>
                    <a:lnTo>
                      <a:pt x="9954" y="3810"/>
                    </a:lnTo>
                    <a:lnTo>
                      <a:pt x="9969" y="3731"/>
                    </a:lnTo>
                    <a:lnTo>
                      <a:pt x="9984" y="3652"/>
                    </a:lnTo>
                    <a:lnTo>
                      <a:pt x="9999" y="3574"/>
                    </a:lnTo>
                    <a:cubicBezTo>
                      <a:pt x="10009" y="3522"/>
                      <a:pt x="10060" y="3488"/>
                      <a:pt x="10112" y="3498"/>
                    </a:cubicBezTo>
                    <a:cubicBezTo>
                      <a:pt x="10164" y="3508"/>
                      <a:pt x="10198" y="3559"/>
                      <a:pt x="10188" y="3611"/>
                    </a:cubicBezTo>
                    <a:lnTo>
                      <a:pt x="10173" y="3687"/>
                    </a:lnTo>
                    <a:lnTo>
                      <a:pt x="10158" y="3766"/>
                    </a:lnTo>
                    <a:lnTo>
                      <a:pt x="10143" y="3845"/>
                    </a:lnTo>
                    <a:lnTo>
                      <a:pt x="10128" y="3925"/>
                    </a:lnTo>
                    <a:lnTo>
                      <a:pt x="10113" y="4006"/>
                    </a:lnTo>
                    <a:lnTo>
                      <a:pt x="10098" y="4087"/>
                    </a:lnTo>
                    <a:lnTo>
                      <a:pt x="10083" y="4170"/>
                    </a:lnTo>
                    <a:lnTo>
                      <a:pt x="10067" y="4251"/>
                    </a:lnTo>
                    <a:lnTo>
                      <a:pt x="10052" y="4333"/>
                    </a:lnTo>
                    <a:lnTo>
                      <a:pt x="10037" y="4417"/>
                    </a:lnTo>
                    <a:lnTo>
                      <a:pt x="10022" y="4501"/>
                    </a:lnTo>
                    <a:lnTo>
                      <a:pt x="10007" y="4586"/>
                    </a:lnTo>
                    <a:lnTo>
                      <a:pt x="9992" y="4671"/>
                    </a:lnTo>
                    <a:lnTo>
                      <a:pt x="9977" y="4758"/>
                    </a:lnTo>
                    <a:lnTo>
                      <a:pt x="9962" y="4844"/>
                    </a:lnTo>
                    <a:lnTo>
                      <a:pt x="9947" y="4931"/>
                    </a:lnTo>
                    <a:lnTo>
                      <a:pt x="9932" y="5019"/>
                    </a:lnTo>
                    <a:lnTo>
                      <a:pt x="9917" y="5106"/>
                    </a:lnTo>
                    <a:lnTo>
                      <a:pt x="9902" y="5195"/>
                    </a:lnTo>
                    <a:lnTo>
                      <a:pt x="9887" y="5285"/>
                    </a:lnTo>
                    <a:lnTo>
                      <a:pt x="9872" y="5374"/>
                    </a:lnTo>
                    <a:lnTo>
                      <a:pt x="9857" y="5465"/>
                    </a:lnTo>
                    <a:lnTo>
                      <a:pt x="9842" y="5556"/>
                    </a:lnTo>
                    <a:lnTo>
                      <a:pt x="9827" y="5647"/>
                    </a:lnTo>
                    <a:lnTo>
                      <a:pt x="9812" y="5739"/>
                    </a:lnTo>
                    <a:lnTo>
                      <a:pt x="9797" y="5831"/>
                    </a:lnTo>
                    <a:lnTo>
                      <a:pt x="9782" y="5924"/>
                    </a:lnTo>
                    <a:lnTo>
                      <a:pt x="9767" y="6017"/>
                    </a:lnTo>
                    <a:lnTo>
                      <a:pt x="9752" y="6111"/>
                    </a:lnTo>
                    <a:lnTo>
                      <a:pt x="9737" y="6205"/>
                    </a:lnTo>
                    <a:lnTo>
                      <a:pt x="9722" y="6298"/>
                    </a:lnTo>
                    <a:lnTo>
                      <a:pt x="9707" y="6393"/>
                    </a:lnTo>
                    <a:lnTo>
                      <a:pt x="9692" y="6489"/>
                    </a:lnTo>
                    <a:lnTo>
                      <a:pt x="9677" y="6584"/>
                    </a:lnTo>
                    <a:lnTo>
                      <a:pt x="9662" y="6681"/>
                    </a:lnTo>
                    <a:lnTo>
                      <a:pt x="9647" y="6777"/>
                    </a:lnTo>
                    <a:lnTo>
                      <a:pt x="9632" y="6874"/>
                    </a:lnTo>
                    <a:lnTo>
                      <a:pt x="9617" y="6971"/>
                    </a:lnTo>
                    <a:lnTo>
                      <a:pt x="9602" y="7069"/>
                    </a:lnTo>
                    <a:lnTo>
                      <a:pt x="9587" y="7167"/>
                    </a:lnTo>
                    <a:lnTo>
                      <a:pt x="9572" y="7265"/>
                    </a:lnTo>
                    <a:lnTo>
                      <a:pt x="9557" y="7364"/>
                    </a:lnTo>
                    <a:lnTo>
                      <a:pt x="9542" y="7463"/>
                    </a:lnTo>
                    <a:lnTo>
                      <a:pt x="9527" y="7562"/>
                    </a:lnTo>
                    <a:lnTo>
                      <a:pt x="9512" y="7661"/>
                    </a:lnTo>
                    <a:lnTo>
                      <a:pt x="9497" y="7761"/>
                    </a:lnTo>
                    <a:lnTo>
                      <a:pt x="9482" y="7861"/>
                    </a:lnTo>
                    <a:lnTo>
                      <a:pt x="9467" y="7961"/>
                    </a:lnTo>
                    <a:lnTo>
                      <a:pt x="9452" y="8062"/>
                    </a:lnTo>
                    <a:lnTo>
                      <a:pt x="9437" y="8163"/>
                    </a:lnTo>
                    <a:lnTo>
                      <a:pt x="9422" y="8264"/>
                    </a:lnTo>
                    <a:lnTo>
                      <a:pt x="9407" y="8365"/>
                    </a:lnTo>
                    <a:lnTo>
                      <a:pt x="9391" y="8465"/>
                    </a:lnTo>
                    <a:lnTo>
                      <a:pt x="9376" y="8567"/>
                    </a:lnTo>
                    <a:lnTo>
                      <a:pt x="9361" y="8669"/>
                    </a:lnTo>
                    <a:lnTo>
                      <a:pt x="9346" y="8771"/>
                    </a:lnTo>
                    <a:lnTo>
                      <a:pt x="9331" y="8873"/>
                    </a:lnTo>
                    <a:lnTo>
                      <a:pt x="9316" y="8975"/>
                    </a:lnTo>
                    <a:lnTo>
                      <a:pt x="9301" y="9078"/>
                    </a:lnTo>
                    <a:lnTo>
                      <a:pt x="9286" y="9180"/>
                    </a:lnTo>
                    <a:lnTo>
                      <a:pt x="9271" y="9283"/>
                    </a:lnTo>
                    <a:lnTo>
                      <a:pt x="9256" y="9386"/>
                    </a:lnTo>
                    <a:lnTo>
                      <a:pt x="9241" y="9489"/>
                    </a:lnTo>
                    <a:lnTo>
                      <a:pt x="9226" y="9592"/>
                    </a:lnTo>
                    <a:lnTo>
                      <a:pt x="9211" y="9695"/>
                    </a:lnTo>
                    <a:lnTo>
                      <a:pt x="9196" y="9798"/>
                    </a:lnTo>
                    <a:lnTo>
                      <a:pt x="9181" y="9902"/>
                    </a:lnTo>
                    <a:lnTo>
                      <a:pt x="9166" y="10005"/>
                    </a:lnTo>
                    <a:lnTo>
                      <a:pt x="9151" y="10108"/>
                    </a:lnTo>
                    <a:lnTo>
                      <a:pt x="9136" y="10212"/>
                    </a:lnTo>
                    <a:lnTo>
                      <a:pt x="9121" y="10315"/>
                    </a:lnTo>
                    <a:lnTo>
                      <a:pt x="9106" y="10419"/>
                    </a:lnTo>
                    <a:lnTo>
                      <a:pt x="9091" y="10522"/>
                    </a:lnTo>
                    <a:lnTo>
                      <a:pt x="9076" y="10626"/>
                    </a:lnTo>
                    <a:lnTo>
                      <a:pt x="9061" y="10729"/>
                    </a:lnTo>
                    <a:lnTo>
                      <a:pt x="9046" y="10832"/>
                    </a:lnTo>
                    <a:lnTo>
                      <a:pt x="9031" y="10936"/>
                    </a:lnTo>
                    <a:lnTo>
                      <a:pt x="9016" y="11039"/>
                    </a:lnTo>
                    <a:lnTo>
                      <a:pt x="9001" y="11142"/>
                    </a:lnTo>
                    <a:lnTo>
                      <a:pt x="8986" y="11246"/>
                    </a:lnTo>
                    <a:lnTo>
                      <a:pt x="8971" y="11349"/>
                    </a:lnTo>
                    <a:lnTo>
                      <a:pt x="8956" y="11452"/>
                    </a:lnTo>
                    <a:lnTo>
                      <a:pt x="8941" y="11555"/>
                    </a:lnTo>
                    <a:lnTo>
                      <a:pt x="8926" y="11657"/>
                    </a:lnTo>
                    <a:lnTo>
                      <a:pt x="8911" y="11760"/>
                    </a:lnTo>
                    <a:lnTo>
                      <a:pt x="8896" y="11863"/>
                    </a:lnTo>
                    <a:lnTo>
                      <a:pt x="8881" y="11965"/>
                    </a:lnTo>
                    <a:lnTo>
                      <a:pt x="8866" y="12067"/>
                    </a:lnTo>
                    <a:lnTo>
                      <a:pt x="8851" y="12170"/>
                    </a:lnTo>
                    <a:lnTo>
                      <a:pt x="8836" y="12273"/>
                    </a:lnTo>
                    <a:lnTo>
                      <a:pt x="8821" y="12373"/>
                    </a:lnTo>
                    <a:lnTo>
                      <a:pt x="8806" y="12476"/>
                    </a:lnTo>
                    <a:lnTo>
                      <a:pt x="8791" y="12577"/>
                    </a:lnTo>
                    <a:lnTo>
                      <a:pt x="8776" y="12678"/>
                    </a:lnTo>
                    <a:lnTo>
                      <a:pt x="8761" y="12779"/>
                    </a:lnTo>
                    <a:lnTo>
                      <a:pt x="8746" y="12880"/>
                    </a:lnTo>
                    <a:lnTo>
                      <a:pt x="8731" y="12982"/>
                    </a:lnTo>
                    <a:lnTo>
                      <a:pt x="8715" y="13081"/>
                    </a:lnTo>
                    <a:lnTo>
                      <a:pt x="8700" y="13181"/>
                    </a:lnTo>
                    <a:lnTo>
                      <a:pt x="8685" y="13280"/>
                    </a:lnTo>
                    <a:lnTo>
                      <a:pt x="8670" y="13380"/>
                    </a:lnTo>
                    <a:lnTo>
                      <a:pt x="8655" y="13479"/>
                    </a:lnTo>
                    <a:lnTo>
                      <a:pt x="8640" y="13578"/>
                    </a:lnTo>
                    <a:lnTo>
                      <a:pt x="8625" y="13676"/>
                    </a:lnTo>
                    <a:lnTo>
                      <a:pt x="8610" y="13774"/>
                    </a:lnTo>
                    <a:lnTo>
                      <a:pt x="8595" y="13872"/>
                    </a:lnTo>
                    <a:lnTo>
                      <a:pt x="8580" y="13970"/>
                    </a:lnTo>
                    <a:lnTo>
                      <a:pt x="8565" y="14067"/>
                    </a:lnTo>
                    <a:lnTo>
                      <a:pt x="8550" y="14164"/>
                    </a:lnTo>
                    <a:lnTo>
                      <a:pt x="8535" y="14260"/>
                    </a:lnTo>
                    <a:lnTo>
                      <a:pt x="8520" y="14356"/>
                    </a:lnTo>
                    <a:lnTo>
                      <a:pt x="8505" y="14452"/>
                    </a:lnTo>
                    <a:lnTo>
                      <a:pt x="8490" y="14547"/>
                    </a:lnTo>
                    <a:lnTo>
                      <a:pt x="8475" y="14643"/>
                    </a:lnTo>
                    <a:lnTo>
                      <a:pt x="8460" y="14737"/>
                    </a:lnTo>
                    <a:lnTo>
                      <a:pt x="8445" y="14831"/>
                    </a:lnTo>
                    <a:lnTo>
                      <a:pt x="8430" y="14925"/>
                    </a:lnTo>
                    <a:lnTo>
                      <a:pt x="8415" y="15018"/>
                    </a:lnTo>
                    <a:lnTo>
                      <a:pt x="8400" y="15110"/>
                    </a:lnTo>
                    <a:lnTo>
                      <a:pt x="8385" y="15203"/>
                    </a:lnTo>
                    <a:lnTo>
                      <a:pt x="8370" y="15294"/>
                    </a:lnTo>
                    <a:lnTo>
                      <a:pt x="8355" y="15386"/>
                    </a:lnTo>
                    <a:lnTo>
                      <a:pt x="8340" y="15476"/>
                    </a:lnTo>
                    <a:lnTo>
                      <a:pt x="8325" y="15567"/>
                    </a:lnTo>
                    <a:lnTo>
                      <a:pt x="8310" y="15656"/>
                    </a:lnTo>
                    <a:lnTo>
                      <a:pt x="8295" y="15745"/>
                    </a:lnTo>
                    <a:lnTo>
                      <a:pt x="8280" y="15835"/>
                    </a:lnTo>
                    <a:lnTo>
                      <a:pt x="8265" y="15923"/>
                    </a:lnTo>
                    <a:lnTo>
                      <a:pt x="8250" y="16011"/>
                    </a:lnTo>
                    <a:lnTo>
                      <a:pt x="8235" y="16098"/>
                    </a:lnTo>
                    <a:lnTo>
                      <a:pt x="8220" y="16184"/>
                    </a:lnTo>
                    <a:lnTo>
                      <a:pt x="8205" y="16270"/>
                    </a:lnTo>
                    <a:lnTo>
                      <a:pt x="8190" y="16356"/>
                    </a:lnTo>
                    <a:lnTo>
                      <a:pt x="8175" y="16440"/>
                    </a:lnTo>
                    <a:lnTo>
                      <a:pt x="8160" y="16524"/>
                    </a:lnTo>
                    <a:lnTo>
                      <a:pt x="8145" y="16609"/>
                    </a:lnTo>
                    <a:lnTo>
                      <a:pt x="8130" y="16692"/>
                    </a:lnTo>
                    <a:lnTo>
                      <a:pt x="8115" y="16774"/>
                    </a:lnTo>
                    <a:lnTo>
                      <a:pt x="8100" y="16856"/>
                    </a:lnTo>
                    <a:lnTo>
                      <a:pt x="8085" y="16937"/>
                    </a:lnTo>
                    <a:lnTo>
                      <a:pt x="8070" y="17017"/>
                    </a:lnTo>
                    <a:lnTo>
                      <a:pt x="8055" y="17099"/>
                    </a:lnTo>
                    <a:lnTo>
                      <a:pt x="8039" y="17177"/>
                    </a:lnTo>
                    <a:lnTo>
                      <a:pt x="8024" y="17255"/>
                    </a:lnTo>
                    <a:lnTo>
                      <a:pt x="8009" y="17333"/>
                    </a:lnTo>
                    <a:lnTo>
                      <a:pt x="7994" y="17410"/>
                    </a:lnTo>
                    <a:lnTo>
                      <a:pt x="7979" y="17486"/>
                    </a:lnTo>
                    <a:lnTo>
                      <a:pt x="7964" y="17562"/>
                    </a:lnTo>
                    <a:lnTo>
                      <a:pt x="7949" y="17638"/>
                    </a:lnTo>
                    <a:lnTo>
                      <a:pt x="7934" y="17712"/>
                    </a:lnTo>
                    <a:lnTo>
                      <a:pt x="7919" y="17785"/>
                    </a:lnTo>
                    <a:lnTo>
                      <a:pt x="7903" y="17858"/>
                    </a:lnTo>
                    <a:lnTo>
                      <a:pt x="7888" y="17930"/>
                    </a:lnTo>
                    <a:lnTo>
                      <a:pt x="7873" y="18001"/>
                    </a:lnTo>
                    <a:lnTo>
                      <a:pt x="7858" y="18073"/>
                    </a:lnTo>
                    <a:lnTo>
                      <a:pt x="7843" y="18143"/>
                    </a:lnTo>
                    <a:lnTo>
                      <a:pt x="7828" y="18212"/>
                    </a:lnTo>
                    <a:lnTo>
                      <a:pt x="7813" y="18280"/>
                    </a:lnTo>
                    <a:lnTo>
                      <a:pt x="7798" y="18347"/>
                    </a:lnTo>
                    <a:lnTo>
                      <a:pt x="7783" y="18415"/>
                    </a:lnTo>
                    <a:lnTo>
                      <a:pt x="7768" y="18481"/>
                    </a:lnTo>
                    <a:lnTo>
                      <a:pt x="7753" y="18546"/>
                    </a:lnTo>
                    <a:lnTo>
                      <a:pt x="7738" y="18611"/>
                    </a:lnTo>
                    <a:lnTo>
                      <a:pt x="7723" y="18674"/>
                    </a:lnTo>
                    <a:lnTo>
                      <a:pt x="7708" y="18737"/>
                    </a:lnTo>
                    <a:lnTo>
                      <a:pt x="7693" y="18798"/>
                    </a:lnTo>
                    <a:lnTo>
                      <a:pt x="7678" y="18860"/>
                    </a:lnTo>
                    <a:lnTo>
                      <a:pt x="7663" y="18920"/>
                    </a:lnTo>
                    <a:lnTo>
                      <a:pt x="7647" y="18981"/>
                    </a:lnTo>
                    <a:lnTo>
                      <a:pt x="7632" y="19039"/>
                    </a:lnTo>
                    <a:lnTo>
                      <a:pt x="7617" y="19097"/>
                    </a:lnTo>
                    <a:lnTo>
                      <a:pt x="7602" y="19153"/>
                    </a:lnTo>
                    <a:lnTo>
                      <a:pt x="7587" y="19210"/>
                    </a:lnTo>
                    <a:lnTo>
                      <a:pt x="7572" y="19265"/>
                    </a:lnTo>
                    <a:lnTo>
                      <a:pt x="7557" y="19320"/>
                    </a:lnTo>
                    <a:lnTo>
                      <a:pt x="7542" y="19373"/>
                    </a:lnTo>
                    <a:lnTo>
                      <a:pt x="7527" y="19425"/>
                    </a:lnTo>
                    <a:lnTo>
                      <a:pt x="7511" y="19478"/>
                    </a:lnTo>
                    <a:lnTo>
                      <a:pt x="7496" y="19528"/>
                    </a:lnTo>
                    <a:lnTo>
                      <a:pt x="7481" y="19579"/>
                    </a:lnTo>
                    <a:lnTo>
                      <a:pt x="7466" y="19627"/>
                    </a:lnTo>
                    <a:lnTo>
                      <a:pt x="7451" y="19676"/>
                    </a:lnTo>
                    <a:lnTo>
                      <a:pt x="7436" y="19723"/>
                    </a:lnTo>
                    <a:lnTo>
                      <a:pt x="7421" y="19770"/>
                    </a:lnTo>
                    <a:lnTo>
                      <a:pt x="7405" y="19815"/>
                    </a:lnTo>
                    <a:lnTo>
                      <a:pt x="7390" y="19860"/>
                    </a:lnTo>
                    <a:lnTo>
                      <a:pt x="7374" y="19906"/>
                    </a:lnTo>
                    <a:lnTo>
                      <a:pt x="7359" y="19946"/>
                    </a:lnTo>
                    <a:lnTo>
                      <a:pt x="7343" y="19988"/>
                    </a:lnTo>
                    <a:lnTo>
                      <a:pt x="7328" y="20028"/>
                    </a:lnTo>
                    <a:lnTo>
                      <a:pt x="7313" y="20070"/>
                    </a:lnTo>
                    <a:lnTo>
                      <a:pt x="7297" y="20109"/>
                    </a:lnTo>
                    <a:lnTo>
                      <a:pt x="7282" y="20146"/>
                    </a:lnTo>
                    <a:lnTo>
                      <a:pt x="7267" y="20184"/>
                    </a:lnTo>
                    <a:lnTo>
                      <a:pt x="7252" y="20219"/>
                    </a:lnTo>
                    <a:lnTo>
                      <a:pt x="7236" y="20256"/>
                    </a:lnTo>
                    <a:lnTo>
                      <a:pt x="7221" y="20289"/>
                    </a:lnTo>
                    <a:lnTo>
                      <a:pt x="7205" y="20324"/>
                    </a:lnTo>
                    <a:lnTo>
                      <a:pt x="7190" y="20355"/>
                    </a:lnTo>
                    <a:lnTo>
                      <a:pt x="7174" y="20389"/>
                    </a:lnTo>
                    <a:lnTo>
                      <a:pt x="7159" y="20418"/>
                    </a:lnTo>
                    <a:lnTo>
                      <a:pt x="7142" y="20449"/>
                    </a:lnTo>
                    <a:lnTo>
                      <a:pt x="7127" y="20476"/>
                    </a:lnTo>
                    <a:lnTo>
                      <a:pt x="7111" y="20506"/>
                    </a:lnTo>
                    <a:lnTo>
                      <a:pt x="7096" y="20531"/>
                    </a:lnTo>
                    <a:lnTo>
                      <a:pt x="7079" y="20559"/>
                    </a:lnTo>
                    <a:lnTo>
                      <a:pt x="7064" y="20582"/>
                    </a:lnTo>
                    <a:lnTo>
                      <a:pt x="7047" y="20608"/>
                    </a:lnTo>
                    <a:lnTo>
                      <a:pt x="7032" y="20629"/>
                    </a:lnTo>
                    <a:lnTo>
                      <a:pt x="7014" y="20654"/>
                    </a:lnTo>
                    <a:lnTo>
                      <a:pt x="6999" y="20673"/>
                    </a:lnTo>
                    <a:lnTo>
                      <a:pt x="6980" y="20696"/>
                    </a:lnTo>
                    <a:lnTo>
                      <a:pt x="6965" y="20713"/>
                    </a:lnTo>
                    <a:lnTo>
                      <a:pt x="6946" y="20734"/>
                    </a:lnTo>
                    <a:lnTo>
                      <a:pt x="6929" y="20752"/>
                    </a:lnTo>
                    <a:lnTo>
                      <a:pt x="6914" y="20766"/>
                    </a:lnTo>
                    <a:lnTo>
                      <a:pt x="6893" y="20784"/>
                    </a:lnTo>
                    <a:lnTo>
                      <a:pt x="6875" y="20799"/>
                    </a:lnTo>
                    <a:lnTo>
                      <a:pt x="6860" y="20810"/>
                    </a:lnTo>
                    <a:lnTo>
                      <a:pt x="6838" y="20826"/>
                    </a:lnTo>
                    <a:lnTo>
                      <a:pt x="6819" y="20837"/>
                    </a:lnTo>
                    <a:lnTo>
                      <a:pt x="6799" y="20847"/>
                    </a:lnTo>
                    <a:lnTo>
                      <a:pt x="6779" y="20857"/>
                    </a:lnTo>
                    <a:lnTo>
                      <a:pt x="6764" y="20863"/>
                    </a:lnTo>
                    <a:lnTo>
                      <a:pt x="6738" y="20872"/>
                    </a:lnTo>
                    <a:lnTo>
                      <a:pt x="6717" y="20878"/>
                    </a:lnTo>
                    <a:lnTo>
                      <a:pt x="6696" y="20882"/>
                    </a:lnTo>
                    <a:lnTo>
                      <a:pt x="6675" y="20884"/>
                    </a:lnTo>
                    <a:lnTo>
                      <a:pt x="6653" y="20885"/>
                    </a:lnTo>
                    <a:lnTo>
                      <a:pt x="6632" y="20885"/>
                    </a:lnTo>
                    <a:lnTo>
                      <a:pt x="6605" y="20883"/>
                    </a:lnTo>
                    <a:lnTo>
                      <a:pt x="6591" y="20880"/>
                    </a:lnTo>
                    <a:lnTo>
                      <a:pt x="6568" y="20875"/>
                    </a:lnTo>
                    <a:lnTo>
                      <a:pt x="6547" y="20870"/>
                    </a:lnTo>
                    <a:lnTo>
                      <a:pt x="6527" y="20863"/>
                    </a:lnTo>
                    <a:lnTo>
                      <a:pt x="6502" y="20852"/>
                    </a:lnTo>
                    <a:lnTo>
                      <a:pt x="6487" y="20844"/>
                    </a:lnTo>
                    <a:lnTo>
                      <a:pt x="6468" y="20834"/>
                    </a:lnTo>
                    <a:lnTo>
                      <a:pt x="6446" y="20820"/>
                    </a:lnTo>
                    <a:lnTo>
                      <a:pt x="6431" y="20809"/>
                    </a:lnTo>
                    <a:lnTo>
                      <a:pt x="6410" y="20793"/>
                    </a:lnTo>
                    <a:lnTo>
                      <a:pt x="6395" y="20780"/>
                    </a:lnTo>
                    <a:lnTo>
                      <a:pt x="6375" y="20762"/>
                    </a:lnTo>
                    <a:lnTo>
                      <a:pt x="6360" y="20747"/>
                    </a:lnTo>
                    <a:lnTo>
                      <a:pt x="6340" y="20728"/>
                    </a:lnTo>
                    <a:lnTo>
                      <a:pt x="6325" y="20711"/>
                    </a:lnTo>
                    <a:lnTo>
                      <a:pt x="6307" y="20690"/>
                    </a:lnTo>
                    <a:lnTo>
                      <a:pt x="6292" y="20671"/>
                    </a:lnTo>
                    <a:lnTo>
                      <a:pt x="6274" y="20648"/>
                    </a:lnTo>
                    <a:lnTo>
                      <a:pt x="6258" y="20626"/>
                    </a:lnTo>
                    <a:lnTo>
                      <a:pt x="6243" y="20604"/>
                    </a:lnTo>
                    <a:lnTo>
                      <a:pt x="6226" y="20578"/>
                    </a:lnTo>
                    <a:lnTo>
                      <a:pt x="6210" y="20553"/>
                    </a:lnTo>
                    <a:lnTo>
                      <a:pt x="6195" y="20528"/>
                    </a:lnTo>
                    <a:lnTo>
                      <a:pt x="6179" y="20500"/>
                    </a:lnTo>
                    <a:lnTo>
                      <a:pt x="6163" y="20472"/>
                    </a:lnTo>
                    <a:lnTo>
                      <a:pt x="6148" y="20444"/>
                    </a:lnTo>
                    <a:lnTo>
                      <a:pt x="6132" y="20413"/>
                    </a:lnTo>
                    <a:lnTo>
                      <a:pt x="6116" y="20382"/>
                    </a:lnTo>
                    <a:lnTo>
                      <a:pt x="6101" y="20351"/>
                    </a:lnTo>
                    <a:lnTo>
                      <a:pt x="6085" y="20318"/>
                    </a:lnTo>
                    <a:lnTo>
                      <a:pt x="6070" y="20285"/>
                    </a:lnTo>
                    <a:lnTo>
                      <a:pt x="6054" y="20250"/>
                    </a:lnTo>
                    <a:lnTo>
                      <a:pt x="6039" y="20215"/>
                    </a:lnTo>
                    <a:lnTo>
                      <a:pt x="6024" y="20179"/>
                    </a:lnTo>
                    <a:lnTo>
                      <a:pt x="6009" y="20142"/>
                    </a:lnTo>
                    <a:lnTo>
                      <a:pt x="5993" y="20103"/>
                    </a:lnTo>
                    <a:lnTo>
                      <a:pt x="5978" y="20064"/>
                    </a:lnTo>
                    <a:lnTo>
                      <a:pt x="5962" y="20023"/>
                    </a:lnTo>
                    <a:lnTo>
                      <a:pt x="5947" y="19982"/>
                    </a:lnTo>
                    <a:lnTo>
                      <a:pt x="5932" y="19941"/>
                    </a:lnTo>
                    <a:lnTo>
                      <a:pt x="5917" y="19898"/>
                    </a:lnTo>
                    <a:lnTo>
                      <a:pt x="5902" y="19854"/>
                    </a:lnTo>
                    <a:lnTo>
                      <a:pt x="5886" y="19810"/>
                    </a:lnTo>
                    <a:lnTo>
                      <a:pt x="5871" y="19764"/>
                    </a:lnTo>
                    <a:lnTo>
                      <a:pt x="5856" y="19718"/>
                    </a:lnTo>
                    <a:lnTo>
                      <a:pt x="5841" y="19672"/>
                    </a:lnTo>
                    <a:lnTo>
                      <a:pt x="5825" y="19622"/>
                    </a:lnTo>
                    <a:lnTo>
                      <a:pt x="5810" y="19572"/>
                    </a:lnTo>
                    <a:lnTo>
                      <a:pt x="5795" y="19522"/>
                    </a:lnTo>
                    <a:lnTo>
                      <a:pt x="5779" y="19471"/>
                    </a:lnTo>
                    <a:lnTo>
                      <a:pt x="5764" y="19419"/>
                    </a:lnTo>
                    <a:lnTo>
                      <a:pt x="5749" y="19367"/>
                    </a:lnTo>
                    <a:lnTo>
                      <a:pt x="5734" y="19313"/>
                    </a:lnTo>
                    <a:lnTo>
                      <a:pt x="5719" y="19259"/>
                    </a:lnTo>
                    <a:lnTo>
                      <a:pt x="5704" y="19203"/>
                    </a:lnTo>
                    <a:lnTo>
                      <a:pt x="5689" y="19147"/>
                    </a:lnTo>
                    <a:lnTo>
                      <a:pt x="5674" y="19090"/>
                    </a:lnTo>
                    <a:lnTo>
                      <a:pt x="5659" y="19032"/>
                    </a:lnTo>
                    <a:lnTo>
                      <a:pt x="5643" y="18973"/>
                    </a:lnTo>
                    <a:lnTo>
                      <a:pt x="5628" y="18913"/>
                    </a:lnTo>
                    <a:lnTo>
                      <a:pt x="5613" y="18852"/>
                    </a:lnTo>
                    <a:lnTo>
                      <a:pt x="5598" y="18791"/>
                    </a:lnTo>
                    <a:lnTo>
                      <a:pt x="5583" y="18730"/>
                    </a:lnTo>
                    <a:lnTo>
                      <a:pt x="5568" y="18666"/>
                    </a:lnTo>
                    <a:lnTo>
                      <a:pt x="5553" y="18602"/>
                    </a:lnTo>
                    <a:lnTo>
                      <a:pt x="5538" y="18538"/>
                    </a:lnTo>
                    <a:lnTo>
                      <a:pt x="5523" y="18473"/>
                    </a:lnTo>
                    <a:lnTo>
                      <a:pt x="5508" y="18406"/>
                    </a:lnTo>
                    <a:lnTo>
                      <a:pt x="5493" y="18339"/>
                    </a:lnTo>
                    <a:lnTo>
                      <a:pt x="5478" y="18272"/>
                    </a:lnTo>
                    <a:lnTo>
                      <a:pt x="5463" y="18204"/>
                    </a:lnTo>
                    <a:lnTo>
                      <a:pt x="5448" y="18135"/>
                    </a:lnTo>
                    <a:lnTo>
                      <a:pt x="5433" y="18064"/>
                    </a:lnTo>
                    <a:lnTo>
                      <a:pt x="5418" y="17993"/>
                    </a:lnTo>
                    <a:lnTo>
                      <a:pt x="5402" y="17922"/>
                    </a:lnTo>
                    <a:lnTo>
                      <a:pt x="5387" y="17850"/>
                    </a:lnTo>
                    <a:lnTo>
                      <a:pt x="5372" y="17777"/>
                    </a:lnTo>
                    <a:lnTo>
                      <a:pt x="5357" y="17703"/>
                    </a:lnTo>
                    <a:lnTo>
                      <a:pt x="5342" y="17628"/>
                    </a:lnTo>
                    <a:lnTo>
                      <a:pt x="5327" y="17553"/>
                    </a:lnTo>
                    <a:lnTo>
                      <a:pt x="5312" y="17478"/>
                    </a:lnTo>
                    <a:lnTo>
                      <a:pt x="5297" y="17401"/>
                    </a:lnTo>
                    <a:lnTo>
                      <a:pt x="5282" y="17324"/>
                    </a:lnTo>
                    <a:lnTo>
                      <a:pt x="5267" y="17246"/>
                    </a:lnTo>
                    <a:lnTo>
                      <a:pt x="5252" y="17167"/>
                    </a:lnTo>
                    <a:lnTo>
                      <a:pt x="5237" y="17088"/>
                    </a:lnTo>
                    <a:lnTo>
                      <a:pt x="5222" y="17008"/>
                    </a:lnTo>
                    <a:lnTo>
                      <a:pt x="5207" y="16928"/>
                    </a:lnTo>
                    <a:lnTo>
                      <a:pt x="5192" y="16846"/>
                    </a:lnTo>
                    <a:lnTo>
                      <a:pt x="5177" y="16765"/>
                    </a:lnTo>
                    <a:lnTo>
                      <a:pt x="5162" y="16683"/>
                    </a:lnTo>
                    <a:lnTo>
                      <a:pt x="5146" y="16599"/>
                    </a:lnTo>
                    <a:lnTo>
                      <a:pt x="5131" y="16515"/>
                    </a:lnTo>
                    <a:lnTo>
                      <a:pt x="5116" y="16431"/>
                    </a:lnTo>
                    <a:lnTo>
                      <a:pt x="5101" y="16346"/>
                    </a:lnTo>
                    <a:lnTo>
                      <a:pt x="5086" y="16260"/>
                    </a:lnTo>
                    <a:lnTo>
                      <a:pt x="5071" y="16174"/>
                    </a:lnTo>
                    <a:lnTo>
                      <a:pt x="5056" y="16088"/>
                    </a:lnTo>
                    <a:lnTo>
                      <a:pt x="5041" y="16001"/>
                    </a:lnTo>
                    <a:lnTo>
                      <a:pt x="5026" y="15913"/>
                    </a:lnTo>
                    <a:lnTo>
                      <a:pt x="5011" y="15824"/>
                    </a:lnTo>
                    <a:lnTo>
                      <a:pt x="4996" y="15735"/>
                    </a:lnTo>
                    <a:lnTo>
                      <a:pt x="4981" y="15646"/>
                    </a:lnTo>
                    <a:lnTo>
                      <a:pt x="4966" y="15556"/>
                    </a:lnTo>
                    <a:lnTo>
                      <a:pt x="4951" y="15466"/>
                    </a:lnTo>
                    <a:lnTo>
                      <a:pt x="4936" y="15375"/>
                    </a:lnTo>
                    <a:lnTo>
                      <a:pt x="4921" y="15284"/>
                    </a:lnTo>
                    <a:lnTo>
                      <a:pt x="4906" y="15192"/>
                    </a:lnTo>
                    <a:lnTo>
                      <a:pt x="4891" y="15100"/>
                    </a:lnTo>
                    <a:lnTo>
                      <a:pt x="4876" y="15007"/>
                    </a:lnTo>
                    <a:lnTo>
                      <a:pt x="4861" y="14914"/>
                    </a:lnTo>
                    <a:lnTo>
                      <a:pt x="4846" y="14820"/>
                    </a:lnTo>
                    <a:lnTo>
                      <a:pt x="4831" y="14726"/>
                    </a:lnTo>
                    <a:lnTo>
                      <a:pt x="4816" y="14631"/>
                    </a:lnTo>
                    <a:lnTo>
                      <a:pt x="4801" y="14536"/>
                    </a:lnTo>
                    <a:lnTo>
                      <a:pt x="4786" y="14441"/>
                    </a:lnTo>
                    <a:lnTo>
                      <a:pt x="4771" y="14345"/>
                    </a:lnTo>
                    <a:lnTo>
                      <a:pt x="4756" y="14249"/>
                    </a:lnTo>
                    <a:lnTo>
                      <a:pt x="4741" y="14153"/>
                    </a:lnTo>
                    <a:lnTo>
                      <a:pt x="4726" y="14056"/>
                    </a:lnTo>
                    <a:lnTo>
                      <a:pt x="4711" y="13959"/>
                    </a:lnTo>
                    <a:lnTo>
                      <a:pt x="4696" y="13861"/>
                    </a:lnTo>
                    <a:lnTo>
                      <a:pt x="4681" y="13763"/>
                    </a:lnTo>
                    <a:lnTo>
                      <a:pt x="4666" y="13665"/>
                    </a:lnTo>
                    <a:lnTo>
                      <a:pt x="4651" y="13566"/>
                    </a:lnTo>
                    <a:lnTo>
                      <a:pt x="4636" y="13468"/>
                    </a:lnTo>
                    <a:lnTo>
                      <a:pt x="4621" y="13368"/>
                    </a:lnTo>
                    <a:lnTo>
                      <a:pt x="4606" y="13269"/>
                    </a:lnTo>
                    <a:lnTo>
                      <a:pt x="4591" y="13169"/>
                    </a:lnTo>
                    <a:lnTo>
                      <a:pt x="4576" y="13069"/>
                    </a:lnTo>
                    <a:lnTo>
                      <a:pt x="4561" y="12969"/>
                    </a:lnTo>
                    <a:lnTo>
                      <a:pt x="4546" y="12869"/>
                    </a:lnTo>
                    <a:lnTo>
                      <a:pt x="4531" y="12768"/>
                    </a:lnTo>
                    <a:lnTo>
                      <a:pt x="4516" y="12667"/>
                    </a:lnTo>
                    <a:lnTo>
                      <a:pt x="4500" y="12565"/>
                    </a:lnTo>
                    <a:lnTo>
                      <a:pt x="4486" y="12464"/>
                    </a:lnTo>
                    <a:lnTo>
                      <a:pt x="4469" y="12362"/>
                    </a:lnTo>
                    <a:lnTo>
                      <a:pt x="4454" y="12260"/>
                    </a:lnTo>
                    <a:lnTo>
                      <a:pt x="4439" y="12158"/>
                    </a:lnTo>
                    <a:lnTo>
                      <a:pt x="4424" y="12056"/>
                    </a:lnTo>
                    <a:lnTo>
                      <a:pt x="4409" y="11953"/>
                    </a:lnTo>
                    <a:lnTo>
                      <a:pt x="4394" y="11851"/>
                    </a:lnTo>
                    <a:lnTo>
                      <a:pt x="4379" y="11748"/>
                    </a:lnTo>
                    <a:lnTo>
                      <a:pt x="4364" y="11646"/>
                    </a:lnTo>
                    <a:lnTo>
                      <a:pt x="4349" y="11543"/>
                    </a:lnTo>
                    <a:lnTo>
                      <a:pt x="4334" y="11440"/>
                    </a:lnTo>
                    <a:lnTo>
                      <a:pt x="4319" y="11337"/>
                    </a:lnTo>
                    <a:lnTo>
                      <a:pt x="4304" y="11234"/>
                    </a:lnTo>
                    <a:lnTo>
                      <a:pt x="4289" y="11130"/>
                    </a:lnTo>
                    <a:lnTo>
                      <a:pt x="4274" y="11027"/>
                    </a:lnTo>
                    <a:lnTo>
                      <a:pt x="4259" y="10924"/>
                    </a:lnTo>
                    <a:lnTo>
                      <a:pt x="4244" y="10820"/>
                    </a:lnTo>
                    <a:lnTo>
                      <a:pt x="4229" y="10717"/>
                    </a:lnTo>
                    <a:lnTo>
                      <a:pt x="4214" y="10614"/>
                    </a:lnTo>
                    <a:lnTo>
                      <a:pt x="4199" y="10510"/>
                    </a:lnTo>
                    <a:lnTo>
                      <a:pt x="4184" y="10407"/>
                    </a:lnTo>
                    <a:lnTo>
                      <a:pt x="4169" y="10303"/>
                    </a:lnTo>
                    <a:lnTo>
                      <a:pt x="4154" y="10200"/>
                    </a:lnTo>
                    <a:lnTo>
                      <a:pt x="4139" y="10096"/>
                    </a:lnTo>
                    <a:lnTo>
                      <a:pt x="4124" y="9993"/>
                    </a:lnTo>
                    <a:lnTo>
                      <a:pt x="4109" y="9890"/>
                    </a:lnTo>
                    <a:lnTo>
                      <a:pt x="4094" y="9786"/>
                    </a:lnTo>
                    <a:lnTo>
                      <a:pt x="4079" y="9683"/>
                    </a:lnTo>
                    <a:lnTo>
                      <a:pt x="4064" y="9580"/>
                    </a:lnTo>
                    <a:lnTo>
                      <a:pt x="4049" y="9477"/>
                    </a:lnTo>
                    <a:lnTo>
                      <a:pt x="4034" y="9374"/>
                    </a:lnTo>
                    <a:lnTo>
                      <a:pt x="4019" y="9271"/>
                    </a:lnTo>
                    <a:lnTo>
                      <a:pt x="4004" y="9168"/>
                    </a:lnTo>
                    <a:lnTo>
                      <a:pt x="3989" y="9066"/>
                    </a:lnTo>
                    <a:lnTo>
                      <a:pt x="3974" y="8963"/>
                    </a:lnTo>
                    <a:lnTo>
                      <a:pt x="3959" y="8861"/>
                    </a:lnTo>
                    <a:lnTo>
                      <a:pt x="3944" y="8759"/>
                    </a:lnTo>
                    <a:lnTo>
                      <a:pt x="3929" y="8657"/>
                    </a:lnTo>
                    <a:lnTo>
                      <a:pt x="3915" y="8556"/>
                    </a:lnTo>
                    <a:lnTo>
                      <a:pt x="3899" y="8454"/>
                    </a:lnTo>
                    <a:lnTo>
                      <a:pt x="3885" y="8353"/>
                    </a:lnTo>
                    <a:lnTo>
                      <a:pt x="3870" y="8252"/>
                    </a:lnTo>
                    <a:lnTo>
                      <a:pt x="3855" y="8151"/>
                    </a:lnTo>
                    <a:lnTo>
                      <a:pt x="3840" y="8050"/>
                    </a:lnTo>
                    <a:lnTo>
                      <a:pt x="3825" y="7950"/>
                    </a:lnTo>
                    <a:lnTo>
                      <a:pt x="3810" y="7850"/>
                    </a:lnTo>
                    <a:lnTo>
                      <a:pt x="3794" y="7749"/>
                    </a:lnTo>
                    <a:lnTo>
                      <a:pt x="3779" y="7650"/>
                    </a:lnTo>
                    <a:lnTo>
                      <a:pt x="3764" y="7550"/>
                    </a:lnTo>
                    <a:lnTo>
                      <a:pt x="3749" y="7451"/>
                    </a:lnTo>
                    <a:lnTo>
                      <a:pt x="3734" y="7352"/>
                    </a:lnTo>
                    <a:lnTo>
                      <a:pt x="3719" y="7254"/>
                    </a:lnTo>
                    <a:lnTo>
                      <a:pt x="3704" y="7156"/>
                    </a:lnTo>
                    <a:lnTo>
                      <a:pt x="3689" y="7058"/>
                    </a:lnTo>
                    <a:lnTo>
                      <a:pt x="3674" y="6960"/>
                    </a:lnTo>
                    <a:lnTo>
                      <a:pt x="3659" y="6863"/>
                    </a:lnTo>
                    <a:lnTo>
                      <a:pt x="3644" y="6766"/>
                    </a:lnTo>
                    <a:lnTo>
                      <a:pt x="3629" y="6670"/>
                    </a:lnTo>
                    <a:lnTo>
                      <a:pt x="3614" y="6573"/>
                    </a:lnTo>
                    <a:lnTo>
                      <a:pt x="3599" y="6478"/>
                    </a:lnTo>
                    <a:lnTo>
                      <a:pt x="3584" y="6383"/>
                    </a:lnTo>
                    <a:lnTo>
                      <a:pt x="3569" y="6288"/>
                    </a:lnTo>
                    <a:lnTo>
                      <a:pt x="3554" y="6194"/>
                    </a:lnTo>
                    <a:lnTo>
                      <a:pt x="3539" y="6100"/>
                    </a:lnTo>
                    <a:lnTo>
                      <a:pt x="3524" y="6006"/>
                    </a:lnTo>
                    <a:lnTo>
                      <a:pt x="3509" y="5913"/>
                    </a:lnTo>
                    <a:lnTo>
                      <a:pt x="3494" y="5821"/>
                    </a:lnTo>
                    <a:lnTo>
                      <a:pt x="3479" y="5728"/>
                    </a:lnTo>
                    <a:lnTo>
                      <a:pt x="3464" y="5636"/>
                    </a:lnTo>
                    <a:lnTo>
                      <a:pt x="3449" y="5545"/>
                    </a:lnTo>
                    <a:lnTo>
                      <a:pt x="3434" y="5454"/>
                    </a:lnTo>
                    <a:lnTo>
                      <a:pt x="3419" y="5364"/>
                    </a:lnTo>
                    <a:lnTo>
                      <a:pt x="3404" y="5274"/>
                    </a:lnTo>
                    <a:lnTo>
                      <a:pt x="3389" y="5185"/>
                    </a:lnTo>
                    <a:lnTo>
                      <a:pt x="3374" y="5097"/>
                    </a:lnTo>
                    <a:lnTo>
                      <a:pt x="3359" y="5009"/>
                    </a:lnTo>
                    <a:lnTo>
                      <a:pt x="3344" y="4921"/>
                    </a:lnTo>
                    <a:lnTo>
                      <a:pt x="3329" y="4834"/>
                    </a:lnTo>
                    <a:lnTo>
                      <a:pt x="3314" y="4748"/>
                    </a:lnTo>
                    <a:lnTo>
                      <a:pt x="3299" y="4662"/>
                    </a:lnTo>
                    <a:lnTo>
                      <a:pt x="3284" y="4576"/>
                    </a:lnTo>
                    <a:lnTo>
                      <a:pt x="3269" y="4491"/>
                    </a:lnTo>
                    <a:lnTo>
                      <a:pt x="3254" y="4408"/>
                    </a:lnTo>
                    <a:lnTo>
                      <a:pt x="3239" y="4325"/>
                    </a:lnTo>
                    <a:lnTo>
                      <a:pt x="3224" y="4242"/>
                    </a:lnTo>
                    <a:lnTo>
                      <a:pt x="3209" y="4159"/>
                    </a:lnTo>
                    <a:lnTo>
                      <a:pt x="3194" y="4077"/>
                    </a:lnTo>
                    <a:lnTo>
                      <a:pt x="3179" y="3996"/>
                    </a:lnTo>
                    <a:lnTo>
                      <a:pt x="3164" y="3916"/>
                    </a:lnTo>
                    <a:lnTo>
                      <a:pt x="3149" y="3836"/>
                    </a:lnTo>
                    <a:lnTo>
                      <a:pt x="3134" y="3759"/>
                    </a:lnTo>
                    <a:lnTo>
                      <a:pt x="3118" y="3679"/>
                    </a:lnTo>
                    <a:lnTo>
                      <a:pt x="3103" y="3602"/>
                    </a:lnTo>
                    <a:lnTo>
                      <a:pt x="3088" y="3524"/>
                    </a:lnTo>
                    <a:lnTo>
                      <a:pt x="3073" y="3448"/>
                    </a:lnTo>
                    <a:lnTo>
                      <a:pt x="3058" y="3372"/>
                    </a:lnTo>
                    <a:lnTo>
                      <a:pt x="3043" y="3298"/>
                    </a:lnTo>
                    <a:lnTo>
                      <a:pt x="3028" y="3224"/>
                    </a:lnTo>
                    <a:lnTo>
                      <a:pt x="3013" y="3150"/>
                    </a:lnTo>
                    <a:lnTo>
                      <a:pt x="2998" y="3078"/>
                    </a:lnTo>
                    <a:lnTo>
                      <a:pt x="2983" y="3006"/>
                    </a:lnTo>
                    <a:lnTo>
                      <a:pt x="2969" y="2935"/>
                    </a:lnTo>
                    <a:lnTo>
                      <a:pt x="2954" y="2865"/>
                    </a:lnTo>
                    <a:lnTo>
                      <a:pt x="2939" y="2795"/>
                    </a:lnTo>
                    <a:lnTo>
                      <a:pt x="2924" y="2726"/>
                    </a:lnTo>
                    <a:lnTo>
                      <a:pt x="2909" y="2657"/>
                    </a:lnTo>
                    <a:lnTo>
                      <a:pt x="2894" y="2590"/>
                    </a:lnTo>
                    <a:lnTo>
                      <a:pt x="2879" y="2524"/>
                    </a:lnTo>
                    <a:lnTo>
                      <a:pt x="2864" y="2458"/>
                    </a:lnTo>
                    <a:lnTo>
                      <a:pt x="2849" y="2393"/>
                    </a:lnTo>
                    <a:lnTo>
                      <a:pt x="2834" y="2329"/>
                    </a:lnTo>
                    <a:lnTo>
                      <a:pt x="2819" y="2266"/>
                    </a:lnTo>
                    <a:lnTo>
                      <a:pt x="2804" y="2203"/>
                    </a:lnTo>
                    <a:lnTo>
                      <a:pt x="2789" y="2142"/>
                    </a:lnTo>
                    <a:lnTo>
                      <a:pt x="2774" y="2081"/>
                    </a:lnTo>
                    <a:lnTo>
                      <a:pt x="2759" y="2021"/>
                    </a:lnTo>
                    <a:lnTo>
                      <a:pt x="2744" y="1962"/>
                    </a:lnTo>
                    <a:lnTo>
                      <a:pt x="2730" y="1904"/>
                    </a:lnTo>
                    <a:lnTo>
                      <a:pt x="2715" y="1847"/>
                    </a:lnTo>
                    <a:lnTo>
                      <a:pt x="2700" y="1790"/>
                    </a:lnTo>
                    <a:lnTo>
                      <a:pt x="2685" y="1735"/>
                    </a:lnTo>
                    <a:lnTo>
                      <a:pt x="2670" y="1680"/>
                    </a:lnTo>
                    <a:lnTo>
                      <a:pt x="2655" y="1627"/>
                    </a:lnTo>
                    <a:lnTo>
                      <a:pt x="2640" y="1574"/>
                    </a:lnTo>
                    <a:lnTo>
                      <a:pt x="2625" y="1522"/>
                    </a:lnTo>
                    <a:lnTo>
                      <a:pt x="2610" y="1471"/>
                    </a:lnTo>
                    <a:lnTo>
                      <a:pt x="2596" y="1420"/>
                    </a:lnTo>
                    <a:lnTo>
                      <a:pt x="2581" y="1371"/>
                    </a:lnTo>
                    <a:lnTo>
                      <a:pt x="2566" y="1323"/>
                    </a:lnTo>
                    <a:lnTo>
                      <a:pt x="2551" y="1276"/>
                    </a:lnTo>
                    <a:lnTo>
                      <a:pt x="2536" y="1229"/>
                    </a:lnTo>
                    <a:lnTo>
                      <a:pt x="2521" y="1184"/>
                    </a:lnTo>
                    <a:lnTo>
                      <a:pt x="2507" y="1139"/>
                    </a:lnTo>
                    <a:lnTo>
                      <a:pt x="2492" y="1095"/>
                    </a:lnTo>
                    <a:lnTo>
                      <a:pt x="2477" y="1053"/>
                    </a:lnTo>
                    <a:lnTo>
                      <a:pt x="2463" y="1013"/>
                    </a:lnTo>
                    <a:lnTo>
                      <a:pt x="2446" y="970"/>
                    </a:lnTo>
                    <a:lnTo>
                      <a:pt x="2432" y="931"/>
                    </a:lnTo>
                    <a:lnTo>
                      <a:pt x="2417" y="892"/>
                    </a:lnTo>
                    <a:lnTo>
                      <a:pt x="2403" y="855"/>
                    </a:lnTo>
                    <a:lnTo>
                      <a:pt x="2388" y="818"/>
                    </a:lnTo>
                    <a:lnTo>
                      <a:pt x="2373" y="782"/>
                    </a:lnTo>
                    <a:lnTo>
                      <a:pt x="2358" y="747"/>
                    </a:lnTo>
                    <a:lnTo>
                      <a:pt x="2344" y="713"/>
                    </a:lnTo>
                    <a:lnTo>
                      <a:pt x="2330" y="681"/>
                    </a:lnTo>
                    <a:lnTo>
                      <a:pt x="2315" y="649"/>
                    </a:lnTo>
                    <a:lnTo>
                      <a:pt x="2300" y="618"/>
                    </a:lnTo>
                    <a:lnTo>
                      <a:pt x="2286" y="590"/>
                    </a:lnTo>
                    <a:lnTo>
                      <a:pt x="2271" y="561"/>
                    </a:lnTo>
                    <a:lnTo>
                      <a:pt x="2257" y="533"/>
                    </a:lnTo>
                    <a:lnTo>
                      <a:pt x="2243" y="507"/>
                    </a:lnTo>
                    <a:lnTo>
                      <a:pt x="2228" y="481"/>
                    </a:lnTo>
                    <a:lnTo>
                      <a:pt x="2214" y="457"/>
                    </a:lnTo>
                    <a:lnTo>
                      <a:pt x="2201" y="435"/>
                    </a:lnTo>
                    <a:lnTo>
                      <a:pt x="2186" y="412"/>
                    </a:lnTo>
                    <a:lnTo>
                      <a:pt x="2172" y="391"/>
                    </a:lnTo>
                    <a:lnTo>
                      <a:pt x="2160" y="372"/>
                    </a:lnTo>
                    <a:lnTo>
                      <a:pt x="2145" y="352"/>
                    </a:lnTo>
                    <a:lnTo>
                      <a:pt x="2131" y="334"/>
                    </a:lnTo>
                    <a:lnTo>
                      <a:pt x="2119" y="319"/>
                    </a:lnTo>
                    <a:lnTo>
                      <a:pt x="2104" y="302"/>
                    </a:lnTo>
                    <a:lnTo>
                      <a:pt x="2094" y="289"/>
                    </a:lnTo>
                    <a:lnTo>
                      <a:pt x="2079" y="274"/>
                    </a:lnTo>
                    <a:lnTo>
                      <a:pt x="2069" y="264"/>
                    </a:lnTo>
                    <a:lnTo>
                      <a:pt x="2054" y="251"/>
                    </a:lnTo>
                    <a:lnTo>
                      <a:pt x="2045" y="243"/>
                    </a:lnTo>
                    <a:lnTo>
                      <a:pt x="2030" y="232"/>
                    </a:lnTo>
                    <a:lnTo>
                      <a:pt x="2022" y="226"/>
                    </a:lnTo>
                    <a:lnTo>
                      <a:pt x="2007" y="217"/>
                    </a:lnTo>
                    <a:lnTo>
                      <a:pt x="2001" y="212"/>
                    </a:lnTo>
                    <a:lnTo>
                      <a:pt x="1991" y="208"/>
                    </a:lnTo>
                    <a:lnTo>
                      <a:pt x="1976" y="202"/>
                    </a:lnTo>
                    <a:lnTo>
                      <a:pt x="1972" y="199"/>
                    </a:lnTo>
                    <a:lnTo>
                      <a:pt x="1963" y="197"/>
                    </a:lnTo>
                    <a:lnTo>
                      <a:pt x="1954" y="195"/>
                    </a:lnTo>
                    <a:lnTo>
                      <a:pt x="1945" y="193"/>
                    </a:lnTo>
                    <a:lnTo>
                      <a:pt x="1936" y="192"/>
                    </a:lnTo>
                    <a:lnTo>
                      <a:pt x="1921" y="192"/>
                    </a:lnTo>
                    <a:lnTo>
                      <a:pt x="1919" y="192"/>
                    </a:lnTo>
                    <a:lnTo>
                      <a:pt x="1910" y="193"/>
                    </a:lnTo>
                    <a:lnTo>
                      <a:pt x="1900" y="195"/>
                    </a:lnTo>
                    <a:lnTo>
                      <a:pt x="1896" y="195"/>
                    </a:lnTo>
                    <a:lnTo>
                      <a:pt x="1881" y="201"/>
                    </a:lnTo>
                    <a:lnTo>
                      <a:pt x="1871" y="204"/>
                    </a:lnTo>
                    <a:lnTo>
                      <a:pt x="1861" y="209"/>
                    </a:lnTo>
                    <a:lnTo>
                      <a:pt x="1850" y="215"/>
                    </a:lnTo>
                    <a:lnTo>
                      <a:pt x="1839" y="221"/>
                    </a:lnTo>
                    <a:lnTo>
                      <a:pt x="1830" y="226"/>
                    </a:lnTo>
                    <a:lnTo>
                      <a:pt x="1815" y="238"/>
                    </a:lnTo>
                    <a:lnTo>
                      <a:pt x="1803" y="248"/>
                    </a:lnTo>
                    <a:lnTo>
                      <a:pt x="1793" y="256"/>
                    </a:lnTo>
                    <a:lnTo>
                      <a:pt x="1778" y="271"/>
                    </a:lnTo>
                    <a:lnTo>
                      <a:pt x="1766" y="284"/>
                    </a:lnTo>
                    <a:lnTo>
                      <a:pt x="1754" y="296"/>
                    </a:lnTo>
                    <a:lnTo>
                      <a:pt x="1739" y="314"/>
                    </a:lnTo>
                    <a:lnTo>
                      <a:pt x="1727" y="328"/>
                    </a:lnTo>
                    <a:lnTo>
                      <a:pt x="1712" y="348"/>
                    </a:lnTo>
                    <a:lnTo>
                      <a:pt x="1699" y="366"/>
                    </a:lnTo>
                    <a:lnTo>
                      <a:pt x="1686" y="384"/>
                    </a:lnTo>
                    <a:lnTo>
                      <a:pt x="1671" y="407"/>
                    </a:lnTo>
                    <a:lnTo>
                      <a:pt x="1658" y="427"/>
                    </a:lnTo>
                    <a:lnTo>
                      <a:pt x="1643" y="452"/>
                    </a:lnTo>
                    <a:lnTo>
                      <a:pt x="1629" y="474"/>
                    </a:lnTo>
                    <a:lnTo>
                      <a:pt x="1614" y="501"/>
                    </a:lnTo>
                    <a:lnTo>
                      <a:pt x="1601" y="526"/>
                    </a:lnTo>
                    <a:lnTo>
                      <a:pt x="1586" y="555"/>
                    </a:lnTo>
                    <a:lnTo>
                      <a:pt x="1572" y="581"/>
                    </a:lnTo>
                    <a:lnTo>
                      <a:pt x="1557" y="612"/>
                    </a:lnTo>
                    <a:lnTo>
                      <a:pt x="1543" y="641"/>
                    </a:lnTo>
                    <a:lnTo>
                      <a:pt x="1528" y="674"/>
                    </a:lnTo>
                    <a:lnTo>
                      <a:pt x="1514" y="705"/>
                    </a:lnTo>
                    <a:lnTo>
                      <a:pt x="1499" y="740"/>
                    </a:lnTo>
                    <a:lnTo>
                      <a:pt x="1484" y="774"/>
                    </a:lnTo>
                    <a:lnTo>
                      <a:pt x="1470" y="809"/>
                    </a:lnTo>
                    <a:lnTo>
                      <a:pt x="1455" y="847"/>
                    </a:lnTo>
                    <a:lnTo>
                      <a:pt x="1440" y="884"/>
                    </a:lnTo>
                    <a:lnTo>
                      <a:pt x="1425" y="922"/>
                    </a:lnTo>
                    <a:lnTo>
                      <a:pt x="1411" y="961"/>
                    </a:lnTo>
                    <a:lnTo>
                      <a:pt x="1396" y="1001"/>
                    </a:lnTo>
                    <a:lnTo>
                      <a:pt x="1381" y="1044"/>
                    </a:lnTo>
                    <a:lnTo>
                      <a:pt x="1366" y="1086"/>
                    </a:lnTo>
                    <a:lnTo>
                      <a:pt x="1352" y="1130"/>
                    </a:lnTo>
                    <a:lnTo>
                      <a:pt x="1337" y="1175"/>
                    </a:lnTo>
                    <a:lnTo>
                      <a:pt x="1322" y="1219"/>
                    </a:lnTo>
                    <a:lnTo>
                      <a:pt x="1307" y="1265"/>
                    </a:lnTo>
                    <a:lnTo>
                      <a:pt x="1292" y="1315"/>
                    </a:lnTo>
                    <a:lnTo>
                      <a:pt x="1276" y="1360"/>
                    </a:lnTo>
                    <a:lnTo>
                      <a:pt x="1261" y="1410"/>
                    </a:lnTo>
                    <a:lnTo>
                      <a:pt x="1247" y="1459"/>
                    </a:lnTo>
                    <a:lnTo>
                      <a:pt x="1232" y="1511"/>
                    </a:lnTo>
                    <a:lnTo>
                      <a:pt x="1217" y="1563"/>
                    </a:lnTo>
                    <a:lnTo>
                      <a:pt x="1202" y="1615"/>
                    </a:lnTo>
                    <a:lnTo>
                      <a:pt x="1187" y="1669"/>
                    </a:lnTo>
                    <a:lnTo>
                      <a:pt x="1172" y="1723"/>
                    </a:lnTo>
                    <a:lnTo>
                      <a:pt x="1157" y="1779"/>
                    </a:lnTo>
                    <a:lnTo>
                      <a:pt x="1142" y="1835"/>
                    </a:lnTo>
                    <a:lnTo>
                      <a:pt x="1127" y="1893"/>
                    </a:lnTo>
                    <a:lnTo>
                      <a:pt x="1113" y="1950"/>
                    </a:lnTo>
                    <a:lnTo>
                      <a:pt x="1098" y="2009"/>
                    </a:lnTo>
                    <a:lnTo>
                      <a:pt x="1083" y="2068"/>
                    </a:lnTo>
                    <a:lnTo>
                      <a:pt x="1068" y="2129"/>
                    </a:lnTo>
                    <a:lnTo>
                      <a:pt x="1053" y="2191"/>
                    </a:lnTo>
                    <a:lnTo>
                      <a:pt x="1038" y="2252"/>
                    </a:lnTo>
                    <a:lnTo>
                      <a:pt x="1023" y="2316"/>
                    </a:lnTo>
                    <a:lnTo>
                      <a:pt x="1008" y="2380"/>
                    </a:lnTo>
                    <a:lnTo>
                      <a:pt x="993" y="2445"/>
                    </a:lnTo>
                    <a:lnTo>
                      <a:pt x="978" y="2511"/>
                    </a:lnTo>
                    <a:lnTo>
                      <a:pt x="963" y="2576"/>
                    </a:lnTo>
                    <a:lnTo>
                      <a:pt x="948" y="2644"/>
                    </a:lnTo>
                    <a:lnTo>
                      <a:pt x="933" y="2712"/>
                    </a:lnTo>
                    <a:lnTo>
                      <a:pt x="918" y="2781"/>
                    </a:lnTo>
                    <a:lnTo>
                      <a:pt x="903" y="2849"/>
                    </a:lnTo>
                    <a:lnTo>
                      <a:pt x="888" y="2920"/>
                    </a:lnTo>
                    <a:lnTo>
                      <a:pt x="873" y="2991"/>
                    </a:lnTo>
                    <a:lnTo>
                      <a:pt x="859" y="3063"/>
                    </a:lnTo>
                    <a:lnTo>
                      <a:pt x="844" y="3136"/>
                    </a:lnTo>
                    <a:lnTo>
                      <a:pt x="829" y="3209"/>
                    </a:lnTo>
                    <a:lnTo>
                      <a:pt x="814" y="3282"/>
                    </a:lnTo>
                    <a:lnTo>
                      <a:pt x="799" y="3357"/>
                    </a:lnTo>
                    <a:lnTo>
                      <a:pt x="784" y="3433"/>
                    </a:lnTo>
                    <a:lnTo>
                      <a:pt x="769" y="3509"/>
                    </a:lnTo>
                    <a:lnTo>
                      <a:pt x="754" y="3586"/>
                    </a:lnTo>
                    <a:lnTo>
                      <a:pt x="739" y="3664"/>
                    </a:lnTo>
                    <a:lnTo>
                      <a:pt x="724" y="3741"/>
                    </a:lnTo>
                    <a:lnTo>
                      <a:pt x="709" y="3820"/>
                    </a:lnTo>
                    <a:lnTo>
                      <a:pt x="694" y="3900"/>
                    </a:lnTo>
                    <a:lnTo>
                      <a:pt x="679" y="3980"/>
                    </a:lnTo>
                    <a:lnTo>
                      <a:pt x="664" y="4061"/>
                    </a:lnTo>
                    <a:lnTo>
                      <a:pt x="649" y="4142"/>
                    </a:lnTo>
                    <a:lnTo>
                      <a:pt x="634" y="4225"/>
                    </a:lnTo>
                    <a:lnTo>
                      <a:pt x="619" y="4309"/>
                    </a:lnTo>
                    <a:lnTo>
                      <a:pt x="603" y="4390"/>
                    </a:lnTo>
                    <a:lnTo>
                      <a:pt x="588" y="4474"/>
                    </a:lnTo>
                    <a:lnTo>
                      <a:pt x="573" y="4559"/>
                    </a:lnTo>
                    <a:lnTo>
                      <a:pt x="558" y="4644"/>
                    </a:lnTo>
                    <a:lnTo>
                      <a:pt x="543" y="4730"/>
                    </a:lnTo>
                    <a:lnTo>
                      <a:pt x="528" y="4817"/>
                    </a:lnTo>
                    <a:lnTo>
                      <a:pt x="513" y="4904"/>
                    </a:lnTo>
                    <a:lnTo>
                      <a:pt x="498" y="4991"/>
                    </a:lnTo>
                    <a:lnTo>
                      <a:pt x="483" y="5078"/>
                    </a:lnTo>
                    <a:lnTo>
                      <a:pt x="468" y="5167"/>
                    </a:lnTo>
                    <a:lnTo>
                      <a:pt x="453" y="5256"/>
                    </a:lnTo>
                    <a:lnTo>
                      <a:pt x="438" y="5346"/>
                    </a:lnTo>
                    <a:lnTo>
                      <a:pt x="423" y="5436"/>
                    </a:lnTo>
                    <a:lnTo>
                      <a:pt x="408" y="5527"/>
                    </a:lnTo>
                    <a:lnTo>
                      <a:pt x="393" y="5618"/>
                    </a:lnTo>
                    <a:lnTo>
                      <a:pt x="378" y="5710"/>
                    </a:lnTo>
                    <a:lnTo>
                      <a:pt x="363" y="5802"/>
                    </a:lnTo>
                    <a:lnTo>
                      <a:pt x="348" y="5894"/>
                    </a:lnTo>
                    <a:lnTo>
                      <a:pt x="333" y="5987"/>
                    </a:lnTo>
                    <a:lnTo>
                      <a:pt x="318" y="6081"/>
                    </a:lnTo>
                    <a:lnTo>
                      <a:pt x="303" y="6175"/>
                    </a:lnTo>
                    <a:lnTo>
                      <a:pt x="288" y="6268"/>
                    </a:lnTo>
                    <a:lnTo>
                      <a:pt x="273" y="6363"/>
                    </a:lnTo>
                    <a:lnTo>
                      <a:pt x="258" y="6458"/>
                    </a:lnTo>
                    <a:lnTo>
                      <a:pt x="243" y="6554"/>
                    </a:lnTo>
                    <a:lnTo>
                      <a:pt x="228" y="6650"/>
                    </a:lnTo>
                    <a:lnTo>
                      <a:pt x="213" y="6746"/>
                    </a:lnTo>
                    <a:lnTo>
                      <a:pt x="198" y="6843"/>
                    </a:lnTo>
                    <a:cubicBezTo>
                      <a:pt x="190" y="6896"/>
                      <a:pt x="141" y="6931"/>
                      <a:pt x="89" y="6923"/>
                    </a:cubicBezTo>
                    <a:cubicBezTo>
                      <a:pt x="36" y="6915"/>
                      <a:pt x="0" y="6866"/>
                      <a:pt x="9" y="6814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7" name="Freeform 13"/>
              <p:cNvSpPr>
                <a:spLocks/>
              </p:cNvSpPr>
              <p:nvPr/>
            </p:nvSpPr>
            <p:spPr bwMode="auto">
              <a:xfrm>
                <a:off x="9915979" y="3171746"/>
                <a:ext cx="743026" cy="350603"/>
              </a:xfrm>
              <a:custGeom>
                <a:avLst/>
                <a:gdLst>
                  <a:gd name="T0" fmla="*/ 311 w 10201"/>
                  <a:gd name="T1" fmla="*/ 2229 h 20885"/>
                  <a:gd name="T2" fmla="*/ 629 w 10201"/>
                  <a:gd name="T3" fmla="*/ 1083 h 20885"/>
                  <a:gd name="T4" fmla="*/ 953 w 10201"/>
                  <a:gd name="T5" fmla="*/ 336 h 20885"/>
                  <a:gd name="T6" fmla="*/ 1326 w 10201"/>
                  <a:gd name="T7" fmla="*/ 7 h 20885"/>
                  <a:gd name="T8" fmla="*/ 1740 w 10201"/>
                  <a:gd name="T9" fmla="*/ 207 h 20885"/>
                  <a:gd name="T10" fmla="*/ 2071 w 10201"/>
                  <a:gd name="T11" fmla="*/ 851 h 20885"/>
                  <a:gd name="T12" fmla="*/ 2390 w 10201"/>
                  <a:gd name="T13" fmla="*/ 1895 h 20885"/>
                  <a:gd name="T14" fmla="*/ 2707 w 10201"/>
                  <a:gd name="T15" fmla="*/ 3310 h 20885"/>
                  <a:gd name="T16" fmla="*/ 3023 w 10201"/>
                  <a:gd name="T17" fmla="*/ 5036 h 20885"/>
                  <a:gd name="T18" fmla="*/ 3338 w 10201"/>
                  <a:gd name="T19" fmla="*/ 6998 h 20885"/>
                  <a:gd name="T20" fmla="*/ 3654 w 10201"/>
                  <a:gd name="T21" fmla="*/ 9109 h 20885"/>
                  <a:gd name="T22" fmla="*/ 3969 w 10201"/>
                  <a:gd name="T23" fmla="*/ 11277 h 20885"/>
                  <a:gd name="T24" fmla="*/ 4285 w 10201"/>
                  <a:gd name="T25" fmla="*/ 13407 h 20885"/>
                  <a:gd name="T26" fmla="*/ 4600 w 10201"/>
                  <a:gd name="T27" fmla="*/ 15406 h 20885"/>
                  <a:gd name="T28" fmla="*/ 4916 w 10201"/>
                  <a:gd name="T29" fmla="*/ 17184 h 20885"/>
                  <a:gd name="T30" fmla="*/ 5230 w 10201"/>
                  <a:gd name="T31" fmla="*/ 18665 h 20885"/>
                  <a:gd name="T32" fmla="*/ 5544 w 10201"/>
                  <a:gd name="T33" fmla="*/ 19779 h 20885"/>
                  <a:gd name="T34" fmla="*/ 5849 w 10201"/>
                  <a:gd name="T35" fmla="*/ 20469 h 20885"/>
                  <a:gd name="T36" fmla="*/ 6095 w 10201"/>
                  <a:gd name="T37" fmla="*/ 20692 h 20885"/>
                  <a:gd name="T38" fmla="*/ 6323 w 10201"/>
                  <a:gd name="T39" fmla="*/ 20541 h 20885"/>
                  <a:gd name="T40" fmla="*/ 6624 w 10201"/>
                  <a:gd name="T41" fmla="*/ 19934 h 20885"/>
                  <a:gd name="T42" fmla="*/ 6936 w 10201"/>
                  <a:gd name="T43" fmla="*/ 18892 h 20885"/>
                  <a:gd name="T44" fmla="*/ 7250 w 10201"/>
                  <a:gd name="T45" fmla="*/ 17473 h 20885"/>
                  <a:gd name="T46" fmla="*/ 7566 w 10201"/>
                  <a:gd name="T47" fmla="*/ 15742 h 20885"/>
                  <a:gd name="T48" fmla="*/ 7881 w 10201"/>
                  <a:gd name="T49" fmla="*/ 13777 h 20885"/>
                  <a:gd name="T50" fmla="*/ 8196 w 10201"/>
                  <a:gd name="T51" fmla="*/ 11663 h 20885"/>
                  <a:gd name="T52" fmla="*/ 8511 w 10201"/>
                  <a:gd name="T53" fmla="*/ 9495 h 20885"/>
                  <a:gd name="T54" fmla="*/ 8828 w 10201"/>
                  <a:gd name="T55" fmla="*/ 7366 h 20885"/>
                  <a:gd name="T56" fmla="*/ 9143 w 10201"/>
                  <a:gd name="T57" fmla="*/ 5372 h 20885"/>
                  <a:gd name="T58" fmla="*/ 9459 w 10201"/>
                  <a:gd name="T59" fmla="*/ 3598 h 20885"/>
                  <a:gd name="T60" fmla="*/ 9775 w 10201"/>
                  <a:gd name="T61" fmla="*/ 2123 h 20885"/>
                  <a:gd name="T62" fmla="*/ 10126 w 10201"/>
                  <a:gd name="T63" fmla="*/ 1544 h 20885"/>
                  <a:gd name="T64" fmla="*/ 9812 w 10201"/>
                  <a:gd name="T65" fmla="*/ 2825 h 20885"/>
                  <a:gd name="T66" fmla="*/ 9497 w 10201"/>
                  <a:gd name="T67" fmla="*/ 4444 h 20885"/>
                  <a:gd name="T68" fmla="*/ 9182 w 10201"/>
                  <a:gd name="T69" fmla="*/ 6329 h 20885"/>
                  <a:gd name="T70" fmla="*/ 8866 w 10201"/>
                  <a:gd name="T71" fmla="*/ 8396 h 20885"/>
                  <a:gd name="T72" fmla="*/ 8551 w 10201"/>
                  <a:gd name="T73" fmla="*/ 10555 h 20885"/>
                  <a:gd name="T74" fmla="*/ 8236 w 10201"/>
                  <a:gd name="T75" fmla="*/ 12711 h 20885"/>
                  <a:gd name="T76" fmla="*/ 7920 w 10201"/>
                  <a:gd name="T77" fmla="*/ 14767 h 20885"/>
                  <a:gd name="T78" fmla="*/ 7605 w 10201"/>
                  <a:gd name="T79" fmla="*/ 16635 h 20885"/>
                  <a:gd name="T80" fmla="*/ 7288 w 10201"/>
                  <a:gd name="T81" fmla="*/ 18233 h 20885"/>
                  <a:gd name="T82" fmla="*/ 6971 w 10201"/>
                  <a:gd name="T83" fmla="*/ 19494 h 20885"/>
                  <a:gd name="T84" fmla="*/ 6649 w 10201"/>
                  <a:gd name="T85" fmla="*/ 20366 h 20885"/>
                  <a:gd name="T86" fmla="*/ 6298 w 10201"/>
                  <a:gd name="T87" fmla="*/ 20829 h 20885"/>
                  <a:gd name="T88" fmla="*/ 5870 w 10201"/>
                  <a:gd name="T89" fmla="*/ 20789 h 20885"/>
                  <a:gd name="T90" fmla="*/ 5530 w 10201"/>
                  <a:gd name="T91" fmla="*/ 20274 h 20885"/>
                  <a:gd name="T92" fmla="*/ 5209 w 10201"/>
                  <a:gd name="T93" fmla="*/ 19350 h 20885"/>
                  <a:gd name="T94" fmla="*/ 4893 w 10201"/>
                  <a:gd name="T95" fmla="*/ 18042 h 20885"/>
                  <a:gd name="T96" fmla="*/ 4576 w 10201"/>
                  <a:gd name="T97" fmla="*/ 16404 h 20885"/>
                  <a:gd name="T98" fmla="*/ 4261 w 10201"/>
                  <a:gd name="T99" fmla="*/ 14506 h 20885"/>
                  <a:gd name="T100" fmla="*/ 3944 w 10201"/>
                  <a:gd name="T101" fmla="*/ 12431 h 20885"/>
                  <a:gd name="T102" fmla="*/ 3629 w 10201"/>
                  <a:gd name="T103" fmla="*/ 10270 h 20885"/>
                  <a:gd name="T104" fmla="*/ 3315 w 10201"/>
                  <a:gd name="T105" fmla="*/ 8119 h 20885"/>
                  <a:gd name="T106" fmla="*/ 2999 w 10201"/>
                  <a:gd name="T107" fmla="*/ 6070 h 20885"/>
                  <a:gd name="T108" fmla="*/ 2684 w 10201"/>
                  <a:gd name="T109" fmla="*/ 4215 h 20885"/>
                  <a:gd name="T110" fmla="*/ 2369 w 10201"/>
                  <a:gd name="T111" fmla="*/ 2636 h 20885"/>
                  <a:gd name="T112" fmla="*/ 2056 w 10201"/>
                  <a:gd name="T113" fmla="*/ 1405 h 20885"/>
                  <a:gd name="T114" fmla="*/ 1746 w 10201"/>
                  <a:gd name="T115" fmla="*/ 581 h 20885"/>
                  <a:gd name="T116" fmla="*/ 1471 w 10201"/>
                  <a:gd name="T117" fmla="*/ 216 h 20885"/>
                  <a:gd name="T118" fmla="*/ 1266 w 10201"/>
                  <a:gd name="T119" fmla="*/ 250 h 20885"/>
                  <a:gd name="T120" fmla="*/ 974 w 10201"/>
                  <a:gd name="T121" fmla="*/ 716 h 20885"/>
                  <a:gd name="T122" fmla="*/ 662 w 10201"/>
                  <a:gd name="T123" fmla="*/ 1632 h 20885"/>
                  <a:gd name="T124" fmla="*/ 348 w 10201"/>
                  <a:gd name="T125" fmla="*/ 2942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01" h="20885">
                    <a:moveTo>
                      <a:pt x="10" y="3651"/>
                    </a:moveTo>
                    <a:lnTo>
                      <a:pt x="25" y="3574"/>
                    </a:lnTo>
                    <a:lnTo>
                      <a:pt x="40" y="3496"/>
                    </a:lnTo>
                    <a:lnTo>
                      <a:pt x="55" y="3420"/>
                    </a:lnTo>
                    <a:lnTo>
                      <a:pt x="70" y="3344"/>
                    </a:lnTo>
                    <a:lnTo>
                      <a:pt x="85" y="3269"/>
                    </a:lnTo>
                    <a:lnTo>
                      <a:pt x="100" y="3194"/>
                    </a:lnTo>
                    <a:lnTo>
                      <a:pt x="115" y="3120"/>
                    </a:lnTo>
                    <a:lnTo>
                      <a:pt x="130" y="3047"/>
                    </a:lnTo>
                    <a:lnTo>
                      <a:pt x="145" y="2975"/>
                    </a:lnTo>
                    <a:lnTo>
                      <a:pt x="160" y="2903"/>
                    </a:lnTo>
                    <a:lnTo>
                      <a:pt x="176" y="2832"/>
                    </a:lnTo>
                    <a:lnTo>
                      <a:pt x="191" y="2762"/>
                    </a:lnTo>
                    <a:lnTo>
                      <a:pt x="206" y="2693"/>
                    </a:lnTo>
                    <a:lnTo>
                      <a:pt x="221" y="2624"/>
                    </a:lnTo>
                    <a:lnTo>
                      <a:pt x="236" y="2556"/>
                    </a:lnTo>
                    <a:lnTo>
                      <a:pt x="251" y="2489"/>
                    </a:lnTo>
                    <a:lnTo>
                      <a:pt x="266" y="2423"/>
                    </a:lnTo>
                    <a:lnTo>
                      <a:pt x="281" y="2357"/>
                    </a:lnTo>
                    <a:lnTo>
                      <a:pt x="296" y="2293"/>
                    </a:lnTo>
                    <a:lnTo>
                      <a:pt x="311" y="2229"/>
                    </a:lnTo>
                    <a:lnTo>
                      <a:pt x="326" y="2166"/>
                    </a:lnTo>
                    <a:lnTo>
                      <a:pt x="341" y="2104"/>
                    </a:lnTo>
                    <a:lnTo>
                      <a:pt x="356" y="2043"/>
                    </a:lnTo>
                    <a:lnTo>
                      <a:pt x="371" y="1982"/>
                    </a:lnTo>
                    <a:lnTo>
                      <a:pt x="386" y="1922"/>
                    </a:lnTo>
                    <a:lnTo>
                      <a:pt x="401" y="1863"/>
                    </a:lnTo>
                    <a:lnTo>
                      <a:pt x="417" y="1804"/>
                    </a:lnTo>
                    <a:lnTo>
                      <a:pt x="432" y="1748"/>
                    </a:lnTo>
                    <a:lnTo>
                      <a:pt x="447" y="1691"/>
                    </a:lnTo>
                    <a:lnTo>
                      <a:pt x="462" y="1635"/>
                    </a:lnTo>
                    <a:lnTo>
                      <a:pt x="477" y="1581"/>
                    </a:lnTo>
                    <a:lnTo>
                      <a:pt x="492" y="1527"/>
                    </a:lnTo>
                    <a:lnTo>
                      <a:pt x="507" y="1474"/>
                    </a:lnTo>
                    <a:lnTo>
                      <a:pt x="522" y="1422"/>
                    </a:lnTo>
                    <a:lnTo>
                      <a:pt x="537" y="1371"/>
                    </a:lnTo>
                    <a:lnTo>
                      <a:pt x="553" y="1321"/>
                    </a:lnTo>
                    <a:lnTo>
                      <a:pt x="568" y="1271"/>
                    </a:lnTo>
                    <a:lnTo>
                      <a:pt x="583" y="1223"/>
                    </a:lnTo>
                    <a:lnTo>
                      <a:pt x="600" y="1174"/>
                    </a:lnTo>
                    <a:lnTo>
                      <a:pt x="614" y="1129"/>
                    </a:lnTo>
                    <a:lnTo>
                      <a:pt x="629" y="1083"/>
                    </a:lnTo>
                    <a:lnTo>
                      <a:pt x="645" y="1038"/>
                    </a:lnTo>
                    <a:lnTo>
                      <a:pt x="660" y="994"/>
                    </a:lnTo>
                    <a:lnTo>
                      <a:pt x="675" y="951"/>
                    </a:lnTo>
                    <a:lnTo>
                      <a:pt x="690" y="909"/>
                    </a:lnTo>
                    <a:lnTo>
                      <a:pt x="706" y="868"/>
                    </a:lnTo>
                    <a:lnTo>
                      <a:pt x="721" y="828"/>
                    </a:lnTo>
                    <a:lnTo>
                      <a:pt x="736" y="788"/>
                    </a:lnTo>
                    <a:lnTo>
                      <a:pt x="751" y="750"/>
                    </a:lnTo>
                    <a:lnTo>
                      <a:pt x="767" y="712"/>
                    </a:lnTo>
                    <a:lnTo>
                      <a:pt x="782" y="676"/>
                    </a:lnTo>
                    <a:lnTo>
                      <a:pt x="797" y="641"/>
                    </a:lnTo>
                    <a:lnTo>
                      <a:pt x="813" y="606"/>
                    </a:lnTo>
                    <a:lnTo>
                      <a:pt x="829" y="572"/>
                    </a:lnTo>
                    <a:lnTo>
                      <a:pt x="844" y="540"/>
                    </a:lnTo>
                    <a:lnTo>
                      <a:pt x="859" y="508"/>
                    </a:lnTo>
                    <a:lnTo>
                      <a:pt x="875" y="477"/>
                    </a:lnTo>
                    <a:lnTo>
                      <a:pt x="890" y="446"/>
                    </a:lnTo>
                    <a:lnTo>
                      <a:pt x="907" y="417"/>
                    </a:lnTo>
                    <a:lnTo>
                      <a:pt x="922" y="390"/>
                    </a:lnTo>
                    <a:lnTo>
                      <a:pt x="937" y="362"/>
                    </a:lnTo>
                    <a:lnTo>
                      <a:pt x="953" y="336"/>
                    </a:lnTo>
                    <a:lnTo>
                      <a:pt x="969" y="311"/>
                    </a:lnTo>
                    <a:lnTo>
                      <a:pt x="985" y="286"/>
                    </a:lnTo>
                    <a:lnTo>
                      <a:pt x="1002" y="262"/>
                    </a:lnTo>
                    <a:lnTo>
                      <a:pt x="1017" y="241"/>
                    </a:lnTo>
                    <a:lnTo>
                      <a:pt x="1034" y="219"/>
                    </a:lnTo>
                    <a:lnTo>
                      <a:pt x="1050" y="198"/>
                    </a:lnTo>
                    <a:lnTo>
                      <a:pt x="1068" y="177"/>
                    </a:lnTo>
                    <a:lnTo>
                      <a:pt x="1083" y="160"/>
                    </a:lnTo>
                    <a:lnTo>
                      <a:pt x="1100" y="142"/>
                    </a:lnTo>
                    <a:lnTo>
                      <a:pt x="1120" y="123"/>
                    </a:lnTo>
                    <a:lnTo>
                      <a:pt x="1135" y="109"/>
                    </a:lnTo>
                    <a:lnTo>
                      <a:pt x="1153" y="94"/>
                    </a:lnTo>
                    <a:lnTo>
                      <a:pt x="1174" y="78"/>
                    </a:lnTo>
                    <a:lnTo>
                      <a:pt x="1189" y="67"/>
                    </a:lnTo>
                    <a:lnTo>
                      <a:pt x="1211" y="53"/>
                    </a:lnTo>
                    <a:lnTo>
                      <a:pt x="1226" y="44"/>
                    </a:lnTo>
                    <a:lnTo>
                      <a:pt x="1250" y="32"/>
                    </a:lnTo>
                    <a:lnTo>
                      <a:pt x="1265" y="25"/>
                    </a:lnTo>
                    <a:lnTo>
                      <a:pt x="1290" y="16"/>
                    </a:lnTo>
                    <a:lnTo>
                      <a:pt x="1311" y="11"/>
                    </a:lnTo>
                    <a:lnTo>
                      <a:pt x="1326" y="7"/>
                    </a:lnTo>
                    <a:lnTo>
                      <a:pt x="1355" y="2"/>
                    </a:lnTo>
                    <a:lnTo>
                      <a:pt x="1375" y="1"/>
                    </a:lnTo>
                    <a:lnTo>
                      <a:pt x="1396" y="0"/>
                    </a:lnTo>
                    <a:lnTo>
                      <a:pt x="1411" y="0"/>
                    </a:lnTo>
                    <a:lnTo>
                      <a:pt x="1439" y="3"/>
                    </a:lnTo>
                    <a:lnTo>
                      <a:pt x="1460" y="7"/>
                    </a:lnTo>
                    <a:lnTo>
                      <a:pt x="1481" y="13"/>
                    </a:lnTo>
                    <a:lnTo>
                      <a:pt x="1502" y="19"/>
                    </a:lnTo>
                    <a:lnTo>
                      <a:pt x="1522" y="27"/>
                    </a:lnTo>
                    <a:lnTo>
                      <a:pt x="1542" y="36"/>
                    </a:lnTo>
                    <a:lnTo>
                      <a:pt x="1562" y="47"/>
                    </a:lnTo>
                    <a:lnTo>
                      <a:pt x="1581" y="58"/>
                    </a:lnTo>
                    <a:lnTo>
                      <a:pt x="1600" y="71"/>
                    </a:lnTo>
                    <a:lnTo>
                      <a:pt x="1618" y="84"/>
                    </a:lnTo>
                    <a:lnTo>
                      <a:pt x="1636" y="99"/>
                    </a:lnTo>
                    <a:lnTo>
                      <a:pt x="1657" y="117"/>
                    </a:lnTo>
                    <a:lnTo>
                      <a:pt x="1672" y="131"/>
                    </a:lnTo>
                    <a:lnTo>
                      <a:pt x="1689" y="149"/>
                    </a:lnTo>
                    <a:lnTo>
                      <a:pt x="1707" y="167"/>
                    </a:lnTo>
                    <a:lnTo>
                      <a:pt x="1725" y="189"/>
                    </a:lnTo>
                    <a:lnTo>
                      <a:pt x="1740" y="207"/>
                    </a:lnTo>
                    <a:lnTo>
                      <a:pt x="1757" y="228"/>
                    </a:lnTo>
                    <a:lnTo>
                      <a:pt x="1775" y="253"/>
                    </a:lnTo>
                    <a:lnTo>
                      <a:pt x="1790" y="274"/>
                    </a:lnTo>
                    <a:lnTo>
                      <a:pt x="1806" y="297"/>
                    </a:lnTo>
                    <a:lnTo>
                      <a:pt x="1823" y="325"/>
                    </a:lnTo>
                    <a:lnTo>
                      <a:pt x="1838" y="349"/>
                    </a:lnTo>
                    <a:lnTo>
                      <a:pt x="1854" y="375"/>
                    </a:lnTo>
                    <a:lnTo>
                      <a:pt x="1870" y="405"/>
                    </a:lnTo>
                    <a:lnTo>
                      <a:pt x="1885" y="432"/>
                    </a:lnTo>
                    <a:lnTo>
                      <a:pt x="1902" y="463"/>
                    </a:lnTo>
                    <a:lnTo>
                      <a:pt x="1917" y="492"/>
                    </a:lnTo>
                    <a:lnTo>
                      <a:pt x="1932" y="524"/>
                    </a:lnTo>
                    <a:lnTo>
                      <a:pt x="1948" y="558"/>
                    </a:lnTo>
                    <a:lnTo>
                      <a:pt x="1963" y="590"/>
                    </a:lnTo>
                    <a:lnTo>
                      <a:pt x="1979" y="624"/>
                    </a:lnTo>
                    <a:lnTo>
                      <a:pt x="1995" y="661"/>
                    </a:lnTo>
                    <a:lnTo>
                      <a:pt x="2010" y="696"/>
                    </a:lnTo>
                    <a:lnTo>
                      <a:pt x="2025" y="733"/>
                    </a:lnTo>
                    <a:lnTo>
                      <a:pt x="2040" y="770"/>
                    </a:lnTo>
                    <a:lnTo>
                      <a:pt x="2056" y="809"/>
                    </a:lnTo>
                    <a:lnTo>
                      <a:pt x="2071" y="851"/>
                    </a:lnTo>
                    <a:lnTo>
                      <a:pt x="2086" y="891"/>
                    </a:lnTo>
                    <a:lnTo>
                      <a:pt x="2102" y="932"/>
                    </a:lnTo>
                    <a:lnTo>
                      <a:pt x="2117" y="975"/>
                    </a:lnTo>
                    <a:lnTo>
                      <a:pt x="2132" y="1017"/>
                    </a:lnTo>
                    <a:lnTo>
                      <a:pt x="2148" y="1062"/>
                    </a:lnTo>
                    <a:lnTo>
                      <a:pt x="2164" y="1108"/>
                    </a:lnTo>
                    <a:lnTo>
                      <a:pt x="2179" y="1155"/>
                    </a:lnTo>
                    <a:lnTo>
                      <a:pt x="2194" y="1202"/>
                    </a:lnTo>
                    <a:lnTo>
                      <a:pt x="2209" y="1249"/>
                    </a:lnTo>
                    <a:lnTo>
                      <a:pt x="2224" y="1299"/>
                    </a:lnTo>
                    <a:lnTo>
                      <a:pt x="2239" y="1348"/>
                    </a:lnTo>
                    <a:lnTo>
                      <a:pt x="2254" y="1399"/>
                    </a:lnTo>
                    <a:lnTo>
                      <a:pt x="2270" y="1452"/>
                    </a:lnTo>
                    <a:lnTo>
                      <a:pt x="2285" y="1504"/>
                    </a:lnTo>
                    <a:lnTo>
                      <a:pt x="2300" y="1557"/>
                    </a:lnTo>
                    <a:lnTo>
                      <a:pt x="2315" y="1612"/>
                    </a:lnTo>
                    <a:lnTo>
                      <a:pt x="2330" y="1666"/>
                    </a:lnTo>
                    <a:lnTo>
                      <a:pt x="2345" y="1723"/>
                    </a:lnTo>
                    <a:lnTo>
                      <a:pt x="2360" y="1780"/>
                    </a:lnTo>
                    <a:lnTo>
                      <a:pt x="2375" y="1837"/>
                    </a:lnTo>
                    <a:lnTo>
                      <a:pt x="2390" y="1895"/>
                    </a:lnTo>
                    <a:lnTo>
                      <a:pt x="2406" y="1955"/>
                    </a:lnTo>
                    <a:lnTo>
                      <a:pt x="2421" y="2015"/>
                    </a:lnTo>
                    <a:lnTo>
                      <a:pt x="2436" y="2077"/>
                    </a:lnTo>
                    <a:lnTo>
                      <a:pt x="2451" y="2139"/>
                    </a:lnTo>
                    <a:lnTo>
                      <a:pt x="2466" y="2201"/>
                    </a:lnTo>
                    <a:lnTo>
                      <a:pt x="2481" y="2264"/>
                    </a:lnTo>
                    <a:lnTo>
                      <a:pt x="2496" y="2329"/>
                    </a:lnTo>
                    <a:lnTo>
                      <a:pt x="2511" y="2394"/>
                    </a:lnTo>
                    <a:lnTo>
                      <a:pt x="2526" y="2460"/>
                    </a:lnTo>
                    <a:lnTo>
                      <a:pt x="2541" y="2526"/>
                    </a:lnTo>
                    <a:lnTo>
                      <a:pt x="2556" y="2595"/>
                    </a:lnTo>
                    <a:lnTo>
                      <a:pt x="2571" y="2663"/>
                    </a:lnTo>
                    <a:lnTo>
                      <a:pt x="2586" y="2732"/>
                    </a:lnTo>
                    <a:lnTo>
                      <a:pt x="2601" y="2801"/>
                    </a:lnTo>
                    <a:lnTo>
                      <a:pt x="2616" y="2873"/>
                    </a:lnTo>
                    <a:lnTo>
                      <a:pt x="2631" y="2944"/>
                    </a:lnTo>
                    <a:lnTo>
                      <a:pt x="2646" y="3016"/>
                    </a:lnTo>
                    <a:lnTo>
                      <a:pt x="2661" y="3088"/>
                    </a:lnTo>
                    <a:lnTo>
                      <a:pt x="2677" y="3162"/>
                    </a:lnTo>
                    <a:lnTo>
                      <a:pt x="2692" y="3236"/>
                    </a:lnTo>
                    <a:lnTo>
                      <a:pt x="2707" y="3310"/>
                    </a:lnTo>
                    <a:lnTo>
                      <a:pt x="2722" y="3387"/>
                    </a:lnTo>
                    <a:lnTo>
                      <a:pt x="2737" y="3463"/>
                    </a:lnTo>
                    <a:lnTo>
                      <a:pt x="2752" y="3540"/>
                    </a:lnTo>
                    <a:lnTo>
                      <a:pt x="2767" y="3618"/>
                    </a:lnTo>
                    <a:lnTo>
                      <a:pt x="2782" y="3696"/>
                    </a:lnTo>
                    <a:lnTo>
                      <a:pt x="2797" y="3776"/>
                    </a:lnTo>
                    <a:lnTo>
                      <a:pt x="2813" y="3853"/>
                    </a:lnTo>
                    <a:lnTo>
                      <a:pt x="2828" y="3936"/>
                    </a:lnTo>
                    <a:lnTo>
                      <a:pt x="2843" y="4017"/>
                    </a:lnTo>
                    <a:lnTo>
                      <a:pt x="2858" y="4098"/>
                    </a:lnTo>
                    <a:lnTo>
                      <a:pt x="2873" y="4180"/>
                    </a:lnTo>
                    <a:lnTo>
                      <a:pt x="2888" y="4263"/>
                    </a:lnTo>
                    <a:lnTo>
                      <a:pt x="2903" y="4346"/>
                    </a:lnTo>
                    <a:lnTo>
                      <a:pt x="2918" y="4432"/>
                    </a:lnTo>
                    <a:lnTo>
                      <a:pt x="2933" y="4516"/>
                    </a:lnTo>
                    <a:lnTo>
                      <a:pt x="2948" y="4601"/>
                    </a:lnTo>
                    <a:lnTo>
                      <a:pt x="2963" y="4687"/>
                    </a:lnTo>
                    <a:lnTo>
                      <a:pt x="2978" y="4774"/>
                    </a:lnTo>
                    <a:lnTo>
                      <a:pt x="2993" y="4860"/>
                    </a:lnTo>
                    <a:lnTo>
                      <a:pt x="3008" y="4948"/>
                    </a:lnTo>
                    <a:lnTo>
                      <a:pt x="3023" y="5036"/>
                    </a:lnTo>
                    <a:lnTo>
                      <a:pt x="3038" y="5126"/>
                    </a:lnTo>
                    <a:lnTo>
                      <a:pt x="3053" y="5215"/>
                    </a:lnTo>
                    <a:lnTo>
                      <a:pt x="3068" y="5304"/>
                    </a:lnTo>
                    <a:lnTo>
                      <a:pt x="3083" y="5395"/>
                    </a:lnTo>
                    <a:lnTo>
                      <a:pt x="3098" y="5485"/>
                    </a:lnTo>
                    <a:lnTo>
                      <a:pt x="3113" y="5576"/>
                    </a:lnTo>
                    <a:lnTo>
                      <a:pt x="3128" y="5668"/>
                    </a:lnTo>
                    <a:lnTo>
                      <a:pt x="3143" y="5760"/>
                    </a:lnTo>
                    <a:lnTo>
                      <a:pt x="3158" y="5853"/>
                    </a:lnTo>
                    <a:lnTo>
                      <a:pt x="3173" y="5946"/>
                    </a:lnTo>
                    <a:lnTo>
                      <a:pt x="3188" y="6039"/>
                    </a:lnTo>
                    <a:lnTo>
                      <a:pt x="3203" y="6133"/>
                    </a:lnTo>
                    <a:lnTo>
                      <a:pt x="3218" y="6227"/>
                    </a:lnTo>
                    <a:lnTo>
                      <a:pt x="3233" y="6322"/>
                    </a:lnTo>
                    <a:lnTo>
                      <a:pt x="3248" y="6417"/>
                    </a:lnTo>
                    <a:lnTo>
                      <a:pt x="3263" y="6514"/>
                    </a:lnTo>
                    <a:lnTo>
                      <a:pt x="3278" y="6610"/>
                    </a:lnTo>
                    <a:lnTo>
                      <a:pt x="3293" y="6706"/>
                    </a:lnTo>
                    <a:lnTo>
                      <a:pt x="3308" y="6803"/>
                    </a:lnTo>
                    <a:lnTo>
                      <a:pt x="3323" y="6900"/>
                    </a:lnTo>
                    <a:lnTo>
                      <a:pt x="3338" y="6998"/>
                    </a:lnTo>
                    <a:lnTo>
                      <a:pt x="3353" y="7095"/>
                    </a:lnTo>
                    <a:lnTo>
                      <a:pt x="3368" y="7193"/>
                    </a:lnTo>
                    <a:lnTo>
                      <a:pt x="3383" y="7292"/>
                    </a:lnTo>
                    <a:lnTo>
                      <a:pt x="3398" y="7391"/>
                    </a:lnTo>
                    <a:lnTo>
                      <a:pt x="3413" y="7490"/>
                    </a:lnTo>
                    <a:lnTo>
                      <a:pt x="3428" y="7589"/>
                    </a:lnTo>
                    <a:lnTo>
                      <a:pt x="3443" y="7689"/>
                    </a:lnTo>
                    <a:lnTo>
                      <a:pt x="3458" y="7789"/>
                    </a:lnTo>
                    <a:lnTo>
                      <a:pt x="3473" y="7889"/>
                    </a:lnTo>
                    <a:lnTo>
                      <a:pt x="3489" y="7988"/>
                    </a:lnTo>
                    <a:lnTo>
                      <a:pt x="3504" y="8090"/>
                    </a:lnTo>
                    <a:lnTo>
                      <a:pt x="3519" y="8191"/>
                    </a:lnTo>
                    <a:lnTo>
                      <a:pt x="3534" y="8292"/>
                    </a:lnTo>
                    <a:lnTo>
                      <a:pt x="3549" y="8393"/>
                    </a:lnTo>
                    <a:lnTo>
                      <a:pt x="3564" y="8496"/>
                    </a:lnTo>
                    <a:lnTo>
                      <a:pt x="3579" y="8598"/>
                    </a:lnTo>
                    <a:lnTo>
                      <a:pt x="3594" y="8698"/>
                    </a:lnTo>
                    <a:lnTo>
                      <a:pt x="3609" y="8802"/>
                    </a:lnTo>
                    <a:lnTo>
                      <a:pt x="3624" y="8904"/>
                    </a:lnTo>
                    <a:lnTo>
                      <a:pt x="3639" y="9006"/>
                    </a:lnTo>
                    <a:lnTo>
                      <a:pt x="3654" y="9109"/>
                    </a:lnTo>
                    <a:lnTo>
                      <a:pt x="3669" y="9211"/>
                    </a:lnTo>
                    <a:lnTo>
                      <a:pt x="3684" y="9314"/>
                    </a:lnTo>
                    <a:lnTo>
                      <a:pt x="3699" y="9417"/>
                    </a:lnTo>
                    <a:lnTo>
                      <a:pt x="3714" y="9520"/>
                    </a:lnTo>
                    <a:lnTo>
                      <a:pt x="3729" y="9623"/>
                    </a:lnTo>
                    <a:lnTo>
                      <a:pt x="3744" y="9726"/>
                    </a:lnTo>
                    <a:lnTo>
                      <a:pt x="3759" y="9830"/>
                    </a:lnTo>
                    <a:lnTo>
                      <a:pt x="3774" y="9933"/>
                    </a:lnTo>
                    <a:lnTo>
                      <a:pt x="3789" y="10036"/>
                    </a:lnTo>
                    <a:lnTo>
                      <a:pt x="3804" y="10140"/>
                    </a:lnTo>
                    <a:lnTo>
                      <a:pt x="3819" y="10243"/>
                    </a:lnTo>
                    <a:lnTo>
                      <a:pt x="3834" y="10347"/>
                    </a:lnTo>
                    <a:lnTo>
                      <a:pt x="3849" y="10450"/>
                    </a:lnTo>
                    <a:lnTo>
                      <a:pt x="3864" y="10554"/>
                    </a:lnTo>
                    <a:lnTo>
                      <a:pt x="3879" y="10657"/>
                    </a:lnTo>
                    <a:lnTo>
                      <a:pt x="3894" y="10761"/>
                    </a:lnTo>
                    <a:lnTo>
                      <a:pt x="3909" y="10864"/>
                    </a:lnTo>
                    <a:lnTo>
                      <a:pt x="3924" y="10967"/>
                    </a:lnTo>
                    <a:lnTo>
                      <a:pt x="3939" y="11071"/>
                    </a:lnTo>
                    <a:lnTo>
                      <a:pt x="3954" y="11174"/>
                    </a:lnTo>
                    <a:lnTo>
                      <a:pt x="3969" y="11277"/>
                    </a:lnTo>
                    <a:lnTo>
                      <a:pt x="3984" y="11380"/>
                    </a:lnTo>
                    <a:lnTo>
                      <a:pt x="3999" y="11483"/>
                    </a:lnTo>
                    <a:lnTo>
                      <a:pt x="4014" y="11586"/>
                    </a:lnTo>
                    <a:lnTo>
                      <a:pt x="4029" y="11689"/>
                    </a:lnTo>
                    <a:lnTo>
                      <a:pt x="4044" y="11791"/>
                    </a:lnTo>
                    <a:lnTo>
                      <a:pt x="4059" y="11894"/>
                    </a:lnTo>
                    <a:lnTo>
                      <a:pt x="4074" y="11996"/>
                    </a:lnTo>
                    <a:lnTo>
                      <a:pt x="4089" y="12098"/>
                    </a:lnTo>
                    <a:lnTo>
                      <a:pt x="4104" y="12200"/>
                    </a:lnTo>
                    <a:lnTo>
                      <a:pt x="4119" y="12302"/>
                    </a:lnTo>
                    <a:lnTo>
                      <a:pt x="4134" y="12404"/>
                    </a:lnTo>
                    <a:lnTo>
                      <a:pt x="4149" y="12504"/>
                    </a:lnTo>
                    <a:lnTo>
                      <a:pt x="4165" y="12606"/>
                    </a:lnTo>
                    <a:lnTo>
                      <a:pt x="4180" y="12707"/>
                    </a:lnTo>
                    <a:lnTo>
                      <a:pt x="4195" y="12807"/>
                    </a:lnTo>
                    <a:lnTo>
                      <a:pt x="4210" y="12908"/>
                    </a:lnTo>
                    <a:lnTo>
                      <a:pt x="4225" y="13008"/>
                    </a:lnTo>
                    <a:lnTo>
                      <a:pt x="4240" y="13108"/>
                    </a:lnTo>
                    <a:lnTo>
                      <a:pt x="4255" y="13208"/>
                    </a:lnTo>
                    <a:lnTo>
                      <a:pt x="4270" y="13308"/>
                    </a:lnTo>
                    <a:lnTo>
                      <a:pt x="4285" y="13407"/>
                    </a:lnTo>
                    <a:lnTo>
                      <a:pt x="4300" y="13506"/>
                    </a:lnTo>
                    <a:lnTo>
                      <a:pt x="4315" y="13605"/>
                    </a:lnTo>
                    <a:lnTo>
                      <a:pt x="4330" y="13703"/>
                    </a:lnTo>
                    <a:lnTo>
                      <a:pt x="4345" y="13801"/>
                    </a:lnTo>
                    <a:lnTo>
                      <a:pt x="4360" y="13898"/>
                    </a:lnTo>
                    <a:lnTo>
                      <a:pt x="4375" y="13996"/>
                    </a:lnTo>
                    <a:lnTo>
                      <a:pt x="4390" y="14093"/>
                    </a:lnTo>
                    <a:lnTo>
                      <a:pt x="4405" y="14189"/>
                    </a:lnTo>
                    <a:lnTo>
                      <a:pt x="4420" y="14285"/>
                    </a:lnTo>
                    <a:lnTo>
                      <a:pt x="4435" y="14381"/>
                    </a:lnTo>
                    <a:lnTo>
                      <a:pt x="4450" y="14477"/>
                    </a:lnTo>
                    <a:lnTo>
                      <a:pt x="4465" y="14571"/>
                    </a:lnTo>
                    <a:lnTo>
                      <a:pt x="4480" y="14665"/>
                    </a:lnTo>
                    <a:lnTo>
                      <a:pt x="4495" y="14760"/>
                    </a:lnTo>
                    <a:lnTo>
                      <a:pt x="4510" y="14853"/>
                    </a:lnTo>
                    <a:lnTo>
                      <a:pt x="4525" y="14947"/>
                    </a:lnTo>
                    <a:lnTo>
                      <a:pt x="4540" y="15039"/>
                    </a:lnTo>
                    <a:lnTo>
                      <a:pt x="4555" y="15132"/>
                    </a:lnTo>
                    <a:lnTo>
                      <a:pt x="4570" y="15224"/>
                    </a:lnTo>
                    <a:lnTo>
                      <a:pt x="4585" y="15315"/>
                    </a:lnTo>
                    <a:lnTo>
                      <a:pt x="4600" y="15406"/>
                    </a:lnTo>
                    <a:lnTo>
                      <a:pt x="4615" y="15497"/>
                    </a:lnTo>
                    <a:lnTo>
                      <a:pt x="4630" y="15586"/>
                    </a:lnTo>
                    <a:lnTo>
                      <a:pt x="4645" y="15676"/>
                    </a:lnTo>
                    <a:lnTo>
                      <a:pt x="4660" y="15765"/>
                    </a:lnTo>
                    <a:lnTo>
                      <a:pt x="4675" y="15852"/>
                    </a:lnTo>
                    <a:lnTo>
                      <a:pt x="4690" y="15940"/>
                    </a:lnTo>
                    <a:lnTo>
                      <a:pt x="4705" y="16027"/>
                    </a:lnTo>
                    <a:lnTo>
                      <a:pt x="4720" y="16114"/>
                    </a:lnTo>
                    <a:lnTo>
                      <a:pt x="4735" y="16200"/>
                    </a:lnTo>
                    <a:lnTo>
                      <a:pt x="4750" y="16286"/>
                    </a:lnTo>
                    <a:lnTo>
                      <a:pt x="4765" y="16371"/>
                    </a:lnTo>
                    <a:lnTo>
                      <a:pt x="4780" y="16455"/>
                    </a:lnTo>
                    <a:lnTo>
                      <a:pt x="4795" y="16539"/>
                    </a:lnTo>
                    <a:lnTo>
                      <a:pt x="4810" y="16621"/>
                    </a:lnTo>
                    <a:lnTo>
                      <a:pt x="4825" y="16704"/>
                    </a:lnTo>
                    <a:lnTo>
                      <a:pt x="4841" y="16784"/>
                    </a:lnTo>
                    <a:lnTo>
                      <a:pt x="4856" y="16867"/>
                    </a:lnTo>
                    <a:lnTo>
                      <a:pt x="4871" y="16947"/>
                    </a:lnTo>
                    <a:lnTo>
                      <a:pt x="4886" y="17027"/>
                    </a:lnTo>
                    <a:lnTo>
                      <a:pt x="4901" y="17107"/>
                    </a:lnTo>
                    <a:lnTo>
                      <a:pt x="4916" y="17184"/>
                    </a:lnTo>
                    <a:lnTo>
                      <a:pt x="4931" y="17262"/>
                    </a:lnTo>
                    <a:lnTo>
                      <a:pt x="4946" y="17340"/>
                    </a:lnTo>
                    <a:lnTo>
                      <a:pt x="4961" y="17416"/>
                    </a:lnTo>
                    <a:lnTo>
                      <a:pt x="4976" y="17492"/>
                    </a:lnTo>
                    <a:lnTo>
                      <a:pt x="4991" y="17567"/>
                    </a:lnTo>
                    <a:lnTo>
                      <a:pt x="5006" y="17642"/>
                    </a:lnTo>
                    <a:lnTo>
                      <a:pt x="5021" y="17715"/>
                    </a:lnTo>
                    <a:lnTo>
                      <a:pt x="5036" y="17788"/>
                    </a:lnTo>
                    <a:lnTo>
                      <a:pt x="5050" y="17860"/>
                    </a:lnTo>
                    <a:lnTo>
                      <a:pt x="5065" y="17932"/>
                    </a:lnTo>
                    <a:lnTo>
                      <a:pt x="5080" y="18001"/>
                    </a:lnTo>
                    <a:lnTo>
                      <a:pt x="5095" y="18071"/>
                    </a:lnTo>
                    <a:lnTo>
                      <a:pt x="5110" y="18141"/>
                    </a:lnTo>
                    <a:lnTo>
                      <a:pt x="5125" y="18209"/>
                    </a:lnTo>
                    <a:lnTo>
                      <a:pt x="5140" y="18277"/>
                    </a:lnTo>
                    <a:lnTo>
                      <a:pt x="5155" y="18343"/>
                    </a:lnTo>
                    <a:lnTo>
                      <a:pt x="5170" y="18409"/>
                    </a:lnTo>
                    <a:lnTo>
                      <a:pt x="5185" y="18474"/>
                    </a:lnTo>
                    <a:lnTo>
                      <a:pt x="5200" y="18539"/>
                    </a:lnTo>
                    <a:lnTo>
                      <a:pt x="5215" y="18603"/>
                    </a:lnTo>
                    <a:lnTo>
                      <a:pt x="5230" y="18665"/>
                    </a:lnTo>
                    <a:lnTo>
                      <a:pt x="5245" y="18727"/>
                    </a:lnTo>
                    <a:lnTo>
                      <a:pt x="5260" y="18788"/>
                    </a:lnTo>
                    <a:lnTo>
                      <a:pt x="5275" y="18849"/>
                    </a:lnTo>
                    <a:lnTo>
                      <a:pt x="5290" y="18907"/>
                    </a:lnTo>
                    <a:lnTo>
                      <a:pt x="5305" y="18966"/>
                    </a:lnTo>
                    <a:lnTo>
                      <a:pt x="5319" y="19023"/>
                    </a:lnTo>
                    <a:lnTo>
                      <a:pt x="5334" y="19080"/>
                    </a:lnTo>
                    <a:lnTo>
                      <a:pt x="5349" y="19136"/>
                    </a:lnTo>
                    <a:lnTo>
                      <a:pt x="5364" y="19190"/>
                    </a:lnTo>
                    <a:lnTo>
                      <a:pt x="5379" y="19245"/>
                    </a:lnTo>
                    <a:lnTo>
                      <a:pt x="5394" y="19297"/>
                    </a:lnTo>
                    <a:lnTo>
                      <a:pt x="5409" y="19350"/>
                    </a:lnTo>
                    <a:lnTo>
                      <a:pt x="5424" y="19402"/>
                    </a:lnTo>
                    <a:lnTo>
                      <a:pt x="5438" y="19451"/>
                    </a:lnTo>
                    <a:lnTo>
                      <a:pt x="5453" y="19501"/>
                    </a:lnTo>
                    <a:lnTo>
                      <a:pt x="5468" y="19549"/>
                    </a:lnTo>
                    <a:lnTo>
                      <a:pt x="5483" y="19597"/>
                    </a:lnTo>
                    <a:lnTo>
                      <a:pt x="5498" y="19645"/>
                    </a:lnTo>
                    <a:lnTo>
                      <a:pt x="5513" y="19688"/>
                    </a:lnTo>
                    <a:lnTo>
                      <a:pt x="5529" y="19734"/>
                    </a:lnTo>
                    <a:lnTo>
                      <a:pt x="5544" y="19779"/>
                    </a:lnTo>
                    <a:lnTo>
                      <a:pt x="5558" y="19821"/>
                    </a:lnTo>
                    <a:lnTo>
                      <a:pt x="5573" y="19864"/>
                    </a:lnTo>
                    <a:lnTo>
                      <a:pt x="5588" y="19903"/>
                    </a:lnTo>
                    <a:lnTo>
                      <a:pt x="5603" y="19944"/>
                    </a:lnTo>
                    <a:lnTo>
                      <a:pt x="5617" y="19984"/>
                    </a:lnTo>
                    <a:lnTo>
                      <a:pt x="5632" y="20020"/>
                    </a:lnTo>
                    <a:lnTo>
                      <a:pt x="5647" y="20058"/>
                    </a:lnTo>
                    <a:lnTo>
                      <a:pt x="5661" y="20094"/>
                    </a:lnTo>
                    <a:lnTo>
                      <a:pt x="5676" y="20130"/>
                    </a:lnTo>
                    <a:lnTo>
                      <a:pt x="5691" y="20164"/>
                    </a:lnTo>
                    <a:lnTo>
                      <a:pt x="5705" y="20197"/>
                    </a:lnTo>
                    <a:lnTo>
                      <a:pt x="5720" y="20229"/>
                    </a:lnTo>
                    <a:lnTo>
                      <a:pt x="5734" y="20260"/>
                    </a:lnTo>
                    <a:lnTo>
                      <a:pt x="5748" y="20288"/>
                    </a:lnTo>
                    <a:lnTo>
                      <a:pt x="5763" y="20318"/>
                    </a:lnTo>
                    <a:lnTo>
                      <a:pt x="5778" y="20345"/>
                    </a:lnTo>
                    <a:lnTo>
                      <a:pt x="5792" y="20372"/>
                    </a:lnTo>
                    <a:lnTo>
                      <a:pt x="5806" y="20398"/>
                    </a:lnTo>
                    <a:lnTo>
                      <a:pt x="5821" y="20422"/>
                    </a:lnTo>
                    <a:lnTo>
                      <a:pt x="5835" y="20446"/>
                    </a:lnTo>
                    <a:lnTo>
                      <a:pt x="5849" y="20469"/>
                    </a:lnTo>
                    <a:lnTo>
                      <a:pt x="5863" y="20490"/>
                    </a:lnTo>
                    <a:lnTo>
                      <a:pt x="5877" y="20510"/>
                    </a:lnTo>
                    <a:lnTo>
                      <a:pt x="5891" y="20530"/>
                    </a:lnTo>
                    <a:lnTo>
                      <a:pt x="5904" y="20548"/>
                    </a:lnTo>
                    <a:lnTo>
                      <a:pt x="5918" y="20565"/>
                    </a:lnTo>
                    <a:lnTo>
                      <a:pt x="5931" y="20581"/>
                    </a:lnTo>
                    <a:lnTo>
                      <a:pt x="5944" y="20596"/>
                    </a:lnTo>
                    <a:lnTo>
                      <a:pt x="5958" y="20610"/>
                    </a:lnTo>
                    <a:lnTo>
                      <a:pt x="5968" y="20619"/>
                    </a:lnTo>
                    <a:lnTo>
                      <a:pt x="5983" y="20633"/>
                    </a:lnTo>
                    <a:lnTo>
                      <a:pt x="5995" y="20644"/>
                    </a:lnTo>
                    <a:lnTo>
                      <a:pt x="6007" y="20654"/>
                    </a:lnTo>
                    <a:lnTo>
                      <a:pt x="6016" y="20659"/>
                    </a:lnTo>
                    <a:lnTo>
                      <a:pt x="6031" y="20669"/>
                    </a:lnTo>
                    <a:lnTo>
                      <a:pt x="6042" y="20675"/>
                    </a:lnTo>
                    <a:lnTo>
                      <a:pt x="6048" y="20677"/>
                    </a:lnTo>
                    <a:lnTo>
                      <a:pt x="6063" y="20684"/>
                    </a:lnTo>
                    <a:lnTo>
                      <a:pt x="6073" y="20688"/>
                    </a:lnTo>
                    <a:lnTo>
                      <a:pt x="6077" y="20689"/>
                    </a:lnTo>
                    <a:lnTo>
                      <a:pt x="6092" y="20693"/>
                    </a:lnTo>
                    <a:lnTo>
                      <a:pt x="6095" y="20692"/>
                    </a:lnTo>
                    <a:lnTo>
                      <a:pt x="6104" y="20693"/>
                    </a:lnTo>
                    <a:lnTo>
                      <a:pt x="6120" y="20694"/>
                    </a:lnTo>
                    <a:lnTo>
                      <a:pt x="6122" y="20693"/>
                    </a:lnTo>
                    <a:lnTo>
                      <a:pt x="6131" y="20691"/>
                    </a:lnTo>
                    <a:lnTo>
                      <a:pt x="6146" y="20689"/>
                    </a:lnTo>
                    <a:lnTo>
                      <a:pt x="6149" y="20688"/>
                    </a:lnTo>
                    <a:lnTo>
                      <a:pt x="6158" y="20684"/>
                    </a:lnTo>
                    <a:lnTo>
                      <a:pt x="6168" y="20680"/>
                    </a:lnTo>
                    <a:lnTo>
                      <a:pt x="6183" y="20674"/>
                    </a:lnTo>
                    <a:lnTo>
                      <a:pt x="6188" y="20671"/>
                    </a:lnTo>
                    <a:lnTo>
                      <a:pt x="6199" y="20664"/>
                    </a:lnTo>
                    <a:lnTo>
                      <a:pt x="6210" y="20657"/>
                    </a:lnTo>
                    <a:lnTo>
                      <a:pt x="6222" y="20648"/>
                    </a:lnTo>
                    <a:lnTo>
                      <a:pt x="6233" y="20639"/>
                    </a:lnTo>
                    <a:lnTo>
                      <a:pt x="6246" y="20628"/>
                    </a:lnTo>
                    <a:lnTo>
                      <a:pt x="6258" y="20616"/>
                    </a:lnTo>
                    <a:lnTo>
                      <a:pt x="6271" y="20604"/>
                    </a:lnTo>
                    <a:lnTo>
                      <a:pt x="6283" y="20590"/>
                    </a:lnTo>
                    <a:lnTo>
                      <a:pt x="6295" y="20576"/>
                    </a:lnTo>
                    <a:lnTo>
                      <a:pt x="6310" y="20558"/>
                    </a:lnTo>
                    <a:lnTo>
                      <a:pt x="6323" y="20541"/>
                    </a:lnTo>
                    <a:lnTo>
                      <a:pt x="6337" y="20523"/>
                    </a:lnTo>
                    <a:lnTo>
                      <a:pt x="6350" y="20504"/>
                    </a:lnTo>
                    <a:lnTo>
                      <a:pt x="6364" y="20483"/>
                    </a:lnTo>
                    <a:lnTo>
                      <a:pt x="6377" y="20463"/>
                    </a:lnTo>
                    <a:lnTo>
                      <a:pt x="6392" y="20439"/>
                    </a:lnTo>
                    <a:lnTo>
                      <a:pt x="6406" y="20415"/>
                    </a:lnTo>
                    <a:lnTo>
                      <a:pt x="6420" y="20390"/>
                    </a:lnTo>
                    <a:lnTo>
                      <a:pt x="6435" y="20365"/>
                    </a:lnTo>
                    <a:lnTo>
                      <a:pt x="6448" y="20338"/>
                    </a:lnTo>
                    <a:lnTo>
                      <a:pt x="6463" y="20309"/>
                    </a:lnTo>
                    <a:lnTo>
                      <a:pt x="6478" y="20281"/>
                    </a:lnTo>
                    <a:lnTo>
                      <a:pt x="6492" y="20251"/>
                    </a:lnTo>
                    <a:lnTo>
                      <a:pt x="6507" y="20220"/>
                    </a:lnTo>
                    <a:lnTo>
                      <a:pt x="6521" y="20188"/>
                    </a:lnTo>
                    <a:lnTo>
                      <a:pt x="6536" y="20154"/>
                    </a:lnTo>
                    <a:lnTo>
                      <a:pt x="6550" y="20120"/>
                    </a:lnTo>
                    <a:lnTo>
                      <a:pt x="6565" y="20085"/>
                    </a:lnTo>
                    <a:lnTo>
                      <a:pt x="6580" y="20048"/>
                    </a:lnTo>
                    <a:lnTo>
                      <a:pt x="6594" y="20011"/>
                    </a:lnTo>
                    <a:lnTo>
                      <a:pt x="6609" y="19973"/>
                    </a:lnTo>
                    <a:lnTo>
                      <a:pt x="6624" y="19934"/>
                    </a:lnTo>
                    <a:lnTo>
                      <a:pt x="6638" y="19893"/>
                    </a:lnTo>
                    <a:lnTo>
                      <a:pt x="6653" y="19852"/>
                    </a:lnTo>
                    <a:lnTo>
                      <a:pt x="6668" y="19810"/>
                    </a:lnTo>
                    <a:lnTo>
                      <a:pt x="6684" y="19766"/>
                    </a:lnTo>
                    <a:lnTo>
                      <a:pt x="6698" y="19723"/>
                    </a:lnTo>
                    <a:lnTo>
                      <a:pt x="6713" y="19678"/>
                    </a:lnTo>
                    <a:lnTo>
                      <a:pt x="6728" y="19632"/>
                    </a:lnTo>
                    <a:lnTo>
                      <a:pt x="6743" y="19585"/>
                    </a:lnTo>
                    <a:lnTo>
                      <a:pt x="6758" y="19537"/>
                    </a:lnTo>
                    <a:lnTo>
                      <a:pt x="6773" y="19488"/>
                    </a:lnTo>
                    <a:lnTo>
                      <a:pt x="6788" y="19439"/>
                    </a:lnTo>
                    <a:lnTo>
                      <a:pt x="6802" y="19388"/>
                    </a:lnTo>
                    <a:lnTo>
                      <a:pt x="6817" y="19337"/>
                    </a:lnTo>
                    <a:lnTo>
                      <a:pt x="6832" y="19284"/>
                    </a:lnTo>
                    <a:lnTo>
                      <a:pt x="6847" y="19231"/>
                    </a:lnTo>
                    <a:lnTo>
                      <a:pt x="6862" y="19177"/>
                    </a:lnTo>
                    <a:lnTo>
                      <a:pt x="6877" y="19122"/>
                    </a:lnTo>
                    <a:lnTo>
                      <a:pt x="6892" y="19066"/>
                    </a:lnTo>
                    <a:lnTo>
                      <a:pt x="6907" y="19008"/>
                    </a:lnTo>
                    <a:lnTo>
                      <a:pt x="6922" y="18950"/>
                    </a:lnTo>
                    <a:lnTo>
                      <a:pt x="6936" y="18892"/>
                    </a:lnTo>
                    <a:lnTo>
                      <a:pt x="6951" y="18833"/>
                    </a:lnTo>
                    <a:lnTo>
                      <a:pt x="6966" y="18773"/>
                    </a:lnTo>
                    <a:lnTo>
                      <a:pt x="6981" y="18711"/>
                    </a:lnTo>
                    <a:lnTo>
                      <a:pt x="6996" y="18649"/>
                    </a:lnTo>
                    <a:lnTo>
                      <a:pt x="7011" y="18586"/>
                    </a:lnTo>
                    <a:lnTo>
                      <a:pt x="7026" y="18523"/>
                    </a:lnTo>
                    <a:lnTo>
                      <a:pt x="7041" y="18458"/>
                    </a:lnTo>
                    <a:lnTo>
                      <a:pt x="7056" y="18393"/>
                    </a:lnTo>
                    <a:lnTo>
                      <a:pt x="7071" y="18326"/>
                    </a:lnTo>
                    <a:lnTo>
                      <a:pt x="7086" y="18259"/>
                    </a:lnTo>
                    <a:lnTo>
                      <a:pt x="7101" y="18192"/>
                    </a:lnTo>
                    <a:lnTo>
                      <a:pt x="7116" y="18124"/>
                    </a:lnTo>
                    <a:lnTo>
                      <a:pt x="7131" y="18054"/>
                    </a:lnTo>
                    <a:lnTo>
                      <a:pt x="7146" y="17984"/>
                    </a:lnTo>
                    <a:lnTo>
                      <a:pt x="7161" y="17914"/>
                    </a:lnTo>
                    <a:lnTo>
                      <a:pt x="7175" y="17842"/>
                    </a:lnTo>
                    <a:lnTo>
                      <a:pt x="7190" y="17770"/>
                    </a:lnTo>
                    <a:lnTo>
                      <a:pt x="7205" y="17696"/>
                    </a:lnTo>
                    <a:lnTo>
                      <a:pt x="7220" y="17623"/>
                    </a:lnTo>
                    <a:lnTo>
                      <a:pt x="7235" y="17549"/>
                    </a:lnTo>
                    <a:lnTo>
                      <a:pt x="7250" y="17473"/>
                    </a:lnTo>
                    <a:lnTo>
                      <a:pt x="7265" y="17397"/>
                    </a:lnTo>
                    <a:lnTo>
                      <a:pt x="7280" y="17321"/>
                    </a:lnTo>
                    <a:lnTo>
                      <a:pt x="7295" y="17243"/>
                    </a:lnTo>
                    <a:lnTo>
                      <a:pt x="7310" y="17165"/>
                    </a:lnTo>
                    <a:lnTo>
                      <a:pt x="7325" y="17087"/>
                    </a:lnTo>
                    <a:lnTo>
                      <a:pt x="7340" y="17008"/>
                    </a:lnTo>
                    <a:lnTo>
                      <a:pt x="7356" y="16926"/>
                    </a:lnTo>
                    <a:lnTo>
                      <a:pt x="7371" y="16847"/>
                    </a:lnTo>
                    <a:lnTo>
                      <a:pt x="7386" y="16765"/>
                    </a:lnTo>
                    <a:lnTo>
                      <a:pt x="7401" y="16683"/>
                    </a:lnTo>
                    <a:lnTo>
                      <a:pt x="7416" y="16600"/>
                    </a:lnTo>
                    <a:lnTo>
                      <a:pt x="7431" y="16517"/>
                    </a:lnTo>
                    <a:lnTo>
                      <a:pt x="7446" y="16434"/>
                    </a:lnTo>
                    <a:lnTo>
                      <a:pt x="7461" y="16350"/>
                    </a:lnTo>
                    <a:lnTo>
                      <a:pt x="7476" y="16265"/>
                    </a:lnTo>
                    <a:lnTo>
                      <a:pt x="7491" y="16179"/>
                    </a:lnTo>
                    <a:lnTo>
                      <a:pt x="7506" y="16093"/>
                    </a:lnTo>
                    <a:lnTo>
                      <a:pt x="7521" y="16006"/>
                    </a:lnTo>
                    <a:lnTo>
                      <a:pt x="7536" y="15918"/>
                    </a:lnTo>
                    <a:lnTo>
                      <a:pt x="7551" y="15830"/>
                    </a:lnTo>
                    <a:lnTo>
                      <a:pt x="7566" y="15742"/>
                    </a:lnTo>
                    <a:lnTo>
                      <a:pt x="7581" y="15654"/>
                    </a:lnTo>
                    <a:lnTo>
                      <a:pt x="7596" y="15564"/>
                    </a:lnTo>
                    <a:lnTo>
                      <a:pt x="7611" y="15474"/>
                    </a:lnTo>
                    <a:lnTo>
                      <a:pt x="7626" y="15384"/>
                    </a:lnTo>
                    <a:lnTo>
                      <a:pt x="7641" y="15292"/>
                    </a:lnTo>
                    <a:lnTo>
                      <a:pt x="7656" y="15201"/>
                    </a:lnTo>
                    <a:lnTo>
                      <a:pt x="7671" y="15109"/>
                    </a:lnTo>
                    <a:lnTo>
                      <a:pt x="7686" y="15016"/>
                    </a:lnTo>
                    <a:lnTo>
                      <a:pt x="7701" y="14923"/>
                    </a:lnTo>
                    <a:lnTo>
                      <a:pt x="7716" y="14830"/>
                    </a:lnTo>
                    <a:lnTo>
                      <a:pt x="7731" y="14736"/>
                    </a:lnTo>
                    <a:lnTo>
                      <a:pt x="7746" y="14642"/>
                    </a:lnTo>
                    <a:lnTo>
                      <a:pt x="7761" y="14547"/>
                    </a:lnTo>
                    <a:lnTo>
                      <a:pt x="7776" y="14452"/>
                    </a:lnTo>
                    <a:lnTo>
                      <a:pt x="7791" y="14357"/>
                    </a:lnTo>
                    <a:lnTo>
                      <a:pt x="7806" y="14262"/>
                    </a:lnTo>
                    <a:lnTo>
                      <a:pt x="7821" y="14165"/>
                    </a:lnTo>
                    <a:lnTo>
                      <a:pt x="7836" y="14069"/>
                    </a:lnTo>
                    <a:lnTo>
                      <a:pt x="7851" y="13972"/>
                    </a:lnTo>
                    <a:lnTo>
                      <a:pt x="7866" y="13874"/>
                    </a:lnTo>
                    <a:lnTo>
                      <a:pt x="7881" y="13777"/>
                    </a:lnTo>
                    <a:lnTo>
                      <a:pt x="7896" y="13678"/>
                    </a:lnTo>
                    <a:lnTo>
                      <a:pt x="7911" y="13580"/>
                    </a:lnTo>
                    <a:lnTo>
                      <a:pt x="7926" y="13481"/>
                    </a:lnTo>
                    <a:lnTo>
                      <a:pt x="7941" y="13382"/>
                    </a:lnTo>
                    <a:lnTo>
                      <a:pt x="7956" y="13283"/>
                    </a:lnTo>
                    <a:lnTo>
                      <a:pt x="7971" y="13183"/>
                    </a:lnTo>
                    <a:lnTo>
                      <a:pt x="7986" y="13084"/>
                    </a:lnTo>
                    <a:lnTo>
                      <a:pt x="8001" y="12983"/>
                    </a:lnTo>
                    <a:lnTo>
                      <a:pt x="8016" y="12883"/>
                    </a:lnTo>
                    <a:lnTo>
                      <a:pt x="8032" y="12781"/>
                    </a:lnTo>
                    <a:lnTo>
                      <a:pt x="8047" y="12682"/>
                    </a:lnTo>
                    <a:lnTo>
                      <a:pt x="8062" y="12581"/>
                    </a:lnTo>
                    <a:lnTo>
                      <a:pt x="8076" y="12480"/>
                    </a:lnTo>
                    <a:lnTo>
                      <a:pt x="8092" y="12378"/>
                    </a:lnTo>
                    <a:lnTo>
                      <a:pt x="8106" y="12277"/>
                    </a:lnTo>
                    <a:lnTo>
                      <a:pt x="8121" y="12175"/>
                    </a:lnTo>
                    <a:lnTo>
                      <a:pt x="8136" y="12073"/>
                    </a:lnTo>
                    <a:lnTo>
                      <a:pt x="8151" y="11971"/>
                    </a:lnTo>
                    <a:lnTo>
                      <a:pt x="8166" y="11868"/>
                    </a:lnTo>
                    <a:lnTo>
                      <a:pt x="8181" y="11766"/>
                    </a:lnTo>
                    <a:lnTo>
                      <a:pt x="8196" y="11663"/>
                    </a:lnTo>
                    <a:lnTo>
                      <a:pt x="8211" y="11560"/>
                    </a:lnTo>
                    <a:lnTo>
                      <a:pt x="8226" y="11458"/>
                    </a:lnTo>
                    <a:lnTo>
                      <a:pt x="8241" y="11355"/>
                    </a:lnTo>
                    <a:lnTo>
                      <a:pt x="8256" y="11251"/>
                    </a:lnTo>
                    <a:lnTo>
                      <a:pt x="8271" y="11148"/>
                    </a:lnTo>
                    <a:lnTo>
                      <a:pt x="8286" y="11045"/>
                    </a:lnTo>
                    <a:lnTo>
                      <a:pt x="8301" y="10942"/>
                    </a:lnTo>
                    <a:lnTo>
                      <a:pt x="8316" y="10838"/>
                    </a:lnTo>
                    <a:lnTo>
                      <a:pt x="8331" y="10735"/>
                    </a:lnTo>
                    <a:lnTo>
                      <a:pt x="8346" y="10631"/>
                    </a:lnTo>
                    <a:lnTo>
                      <a:pt x="8361" y="10528"/>
                    </a:lnTo>
                    <a:lnTo>
                      <a:pt x="8376" y="10425"/>
                    </a:lnTo>
                    <a:lnTo>
                      <a:pt x="8391" y="10321"/>
                    </a:lnTo>
                    <a:lnTo>
                      <a:pt x="8406" y="10218"/>
                    </a:lnTo>
                    <a:lnTo>
                      <a:pt x="8421" y="10114"/>
                    </a:lnTo>
                    <a:lnTo>
                      <a:pt x="8436" y="10011"/>
                    </a:lnTo>
                    <a:lnTo>
                      <a:pt x="8451" y="9907"/>
                    </a:lnTo>
                    <a:lnTo>
                      <a:pt x="8466" y="9804"/>
                    </a:lnTo>
                    <a:lnTo>
                      <a:pt x="8481" y="9701"/>
                    </a:lnTo>
                    <a:lnTo>
                      <a:pt x="8496" y="9598"/>
                    </a:lnTo>
                    <a:lnTo>
                      <a:pt x="8511" y="9495"/>
                    </a:lnTo>
                    <a:lnTo>
                      <a:pt x="8526" y="9392"/>
                    </a:lnTo>
                    <a:lnTo>
                      <a:pt x="8541" y="9289"/>
                    </a:lnTo>
                    <a:lnTo>
                      <a:pt x="8556" y="9186"/>
                    </a:lnTo>
                    <a:lnTo>
                      <a:pt x="8571" y="9083"/>
                    </a:lnTo>
                    <a:lnTo>
                      <a:pt x="8586" y="8981"/>
                    </a:lnTo>
                    <a:lnTo>
                      <a:pt x="8601" y="8878"/>
                    </a:lnTo>
                    <a:lnTo>
                      <a:pt x="8616" y="8776"/>
                    </a:lnTo>
                    <a:lnTo>
                      <a:pt x="8631" y="8674"/>
                    </a:lnTo>
                    <a:lnTo>
                      <a:pt x="8646" y="8572"/>
                    </a:lnTo>
                    <a:lnTo>
                      <a:pt x="8662" y="8470"/>
                    </a:lnTo>
                    <a:lnTo>
                      <a:pt x="8676" y="8369"/>
                    </a:lnTo>
                    <a:lnTo>
                      <a:pt x="8692" y="8267"/>
                    </a:lnTo>
                    <a:lnTo>
                      <a:pt x="8708" y="8165"/>
                    </a:lnTo>
                    <a:lnTo>
                      <a:pt x="8723" y="8065"/>
                    </a:lnTo>
                    <a:lnTo>
                      <a:pt x="8738" y="7964"/>
                    </a:lnTo>
                    <a:lnTo>
                      <a:pt x="8753" y="7864"/>
                    </a:lnTo>
                    <a:lnTo>
                      <a:pt x="8768" y="7764"/>
                    </a:lnTo>
                    <a:lnTo>
                      <a:pt x="8783" y="7664"/>
                    </a:lnTo>
                    <a:lnTo>
                      <a:pt x="8798" y="7564"/>
                    </a:lnTo>
                    <a:lnTo>
                      <a:pt x="8813" y="7465"/>
                    </a:lnTo>
                    <a:lnTo>
                      <a:pt x="8828" y="7366"/>
                    </a:lnTo>
                    <a:lnTo>
                      <a:pt x="8843" y="7267"/>
                    </a:lnTo>
                    <a:lnTo>
                      <a:pt x="8858" y="7169"/>
                    </a:lnTo>
                    <a:lnTo>
                      <a:pt x="8873" y="7071"/>
                    </a:lnTo>
                    <a:lnTo>
                      <a:pt x="8888" y="6973"/>
                    </a:lnTo>
                    <a:lnTo>
                      <a:pt x="8903" y="6876"/>
                    </a:lnTo>
                    <a:lnTo>
                      <a:pt x="8918" y="6779"/>
                    </a:lnTo>
                    <a:lnTo>
                      <a:pt x="8933" y="6682"/>
                    </a:lnTo>
                    <a:lnTo>
                      <a:pt x="8948" y="6586"/>
                    </a:lnTo>
                    <a:lnTo>
                      <a:pt x="8963" y="6490"/>
                    </a:lnTo>
                    <a:lnTo>
                      <a:pt x="8978" y="6394"/>
                    </a:lnTo>
                    <a:lnTo>
                      <a:pt x="8993" y="6299"/>
                    </a:lnTo>
                    <a:lnTo>
                      <a:pt x="9008" y="6204"/>
                    </a:lnTo>
                    <a:lnTo>
                      <a:pt x="9023" y="6110"/>
                    </a:lnTo>
                    <a:lnTo>
                      <a:pt x="9038" y="6016"/>
                    </a:lnTo>
                    <a:lnTo>
                      <a:pt x="9053" y="5923"/>
                    </a:lnTo>
                    <a:lnTo>
                      <a:pt x="9068" y="5830"/>
                    </a:lnTo>
                    <a:lnTo>
                      <a:pt x="9083" y="5737"/>
                    </a:lnTo>
                    <a:lnTo>
                      <a:pt x="9098" y="5645"/>
                    </a:lnTo>
                    <a:lnTo>
                      <a:pt x="9113" y="5554"/>
                    </a:lnTo>
                    <a:lnTo>
                      <a:pt x="9128" y="5463"/>
                    </a:lnTo>
                    <a:lnTo>
                      <a:pt x="9143" y="5372"/>
                    </a:lnTo>
                    <a:lnTo>
                      <a:pt x="9158" y="5282"/>
                    </a:lnTo>
                    <a:lnTo>
                      <a:pt x="9173" y="5193"/>
                    </a:lnTo>
                    <a:lnTo>
                      <a:pt x="9188" y="5104"/>
                    </a:lnTo>
                    <a:lnTo>
                      <a:pt x="9203" y="5015"/>
                    </a:lnTo>
                    <a:lnTo>
                      <a:pt x="9218" y="4926"/>
                    </a:lnTo>
                    <a:lnTo>
                      <a:pt x="9233" y="4839"/>
                    </a:lnTo>
                    <a:lnTo>
                      <a:pt x="9248" y="4752"/>
                    </a:lnTo>
                    <a:lnTo>
                      <a:pt x="9263" y="4666"/>
                    </a:lnTo>
                    <a:lnTo>
                      <a:pt x="9278" y="4580"/>
                    </a:lnTo>
                    <a:lnTo>
                      <a:pt x="9293" y="4495"/>
                    </a:lnTo>
                    <a:lnTo>
                      <a:pt x="9308" y="4411"/>
                    </a:lnTo>
                    <a:lnTo>
                      <a:pt x="9323" y="4327"/>
                    </a:lnTo>
                    <a:lnTo>
                      <a:pt x="9338" y="4243"/>
                    </a:lnTo>
                    <a:lnTo>
                      <a:pt x="9353" y="4160"/>
                    </a:lnTo>
                    <a:lnTo>
                      <a:pt x="9368" y="4078"/>
                    </a:lnTo>
                    <a:lnTo>
                      <a:pt x="9384" y="3995"/>
                    </a:lnTo>
                    <a:lnTo>
                      <a:pt x="9399" y="3916"/>
                    </a:lnTo>
                    <a:lnTo>
                      <a:pt x="9414" y="3836"/>
                    </a:lnTo>
                    <a:lnTo>
                      <a:pt x="9429" y="3756"/>
                    </a:lnTo>
                    <a:lnTo>
                      <a:pt x="9444" y="3677"/>
                    </a:lnTo>
                    <a:lnTo>
                      <a:pt x="9459" y="3598"/>
                    </a:lnTo>
                    <a:lnTo>
                      <a:pt x="9474" y="3521"/>
                    </a:lnTo>
                    <a:lnTo>
                      <a:pt x="9489" y="3444"/>
                    </a:lnTo>
                    <a:lnTo>
                      <a:pt x="9504" y="3368"/>
                    </a:lnTo>
                    <a:lnTo>
                      <a:pt x="9519" y="3293"/>
                    </a:lnTo>
                    <a:lnTo>
                      <a:pt x="9534" y="3218"/>
                    </a:lnTo>
                    <a:lnTo>
                      <a:pt x="9549" y="3143"/>
                    </a:lnTo>
                    <a:lnTo>
                      <a:pt x="9564" y="3070"/>
                    </a:lnTo>
                    <a:lnTo>
                      <a:pt x="9579" y="2998"/>
                    </a:lnTo>
                    <a:lnTo>
                      <a:pt x="9594" y="2926"/>
                    </a:lnTo>
                    <a:lnTo>
                      <a:pt x="9610" y="2855"/>
                    </a:lnTo>
                    <a:lnTo>
                      <a:pt x="9625" y="2784"/>
                    </a:lnTo>
                    <a:lnTo>
                      <a:pt x="9640" y="2714"/>
                    </a:lnTo>
                    <a:lnTo>
                      <a:pt x="9655" y="2646"/>
                    </a:lnTo>
                    <a:lnTo>
                      <a:pt x="9670" y="2578"/>
                    </a:lnTo>
                    <a:lnTo>
                      <a:pt x="9685" y="2510"/>
                    </a:lnTo>
                    <a:lnTo>
                      <a:pt x="9700" y="2444"/>
                    </a:lnTo>
                    <a:lnTo>
                      <a:pt x="9715" y="2378"/>
                    </a:lnTo>
                    <a:lnTo>
                      <a:pt x="9730" y="2313"/>
                    </a:lnTo>
                    <a:lnTo>
                      <a:pt x="9745" y="2249"/>
                    </a:lnTo>
                    <a:lnTo>
                      <a:pt x="9760" y="2186"/>
                    </a:lnTo>
                    <a:lnTo>
                      <a:pt x="9775" y="2123"/>
                    </a:lnTo>
                    <a:lnTo>
                      <a:pt x="9790" y="2062"/>
                    </a:lnTo>
                    <a:lnTo>
                      <a:pt x="9805" y="2001"/>
                    </a:lnTo>
                    <a:lnTo>
                      <a:pt x="9820" y="1941"/>
                    </a:lnTo>
                    <a:lnTo>
                      <a:pt x="9835" y="1882"/>
                    </a:lnTo>
                    <a:lnTo>
                      <a:pt x="9851" y="1823"/>
                    </a:lnTo>
                    <a:lnTo>
                      <a:pt x="9866" y="1766"/>
                    </a:lnTo>
                    <a:lnTo>
                      <a:pt x="9881" y="1709"/>
                    </a:lnTo>
                    <a:lnTo>
                      <a:pt x="9896" y="1653"/>
                    </a:lnTo>
                    <a:lnTo>
                      <a:pt x="9911" y="1598"/>
                    </a:lnTo>
                    <a:lnTo>
                      <a:pt x="9926" y="1544"/>
                    </a:lnTo>
                    <a:lnTo>
                      <a:pt x="9941" y="1491"/>
                    </a:lnTo>
                    <a:lnTo>
                      <a:pt x="9956" y="1439"/>
                    </a:lnTo>
                    <a:lnTo>
                      <a:pt x="9971" y="1387"/>
                    </a:lnTo>
                    <a:lnTo>
                      <a:pt x="9987" y="1337"/>
                    </a:lnTo>
                    <a:lnTo>
                      <a:pt x="10002" y="1287"/>
                    </a:lnTo>
                    <a:cubicBezTo>
                      <a:pt x="10017" y="1237"/>
                      <a:pt x="10071" y="1208"/>
                      <a:pt x="10122" y="1224"/>
                    </a:cubicBezTo>
                    <a:cubicBezTo>
                      <a:pt x="10172" y="1239"/>
                      <a:pt x="10201" y="1293"/>
                      <a:pt x="10185" y="1344"/>
                    </a:cubicBezTo>
                    <a:lnTo>
                      <a:pt x="10170" y="1392"/>
                    </a:lnTo>
                    <a:lnTo>
                      <a:pt x="10156" y="1442"/>
                    </a:lnTo>
                    <a:lnTo>
                      <a:pt x="10141" y="1492"/>
                    </a:lnTo>
                    <a:lnTo>
                      <a:pt x="10126" y="1544"/>
                    </a:lnTo>
                    <a:lnTo>
                      <a:pt x="10111" y="1597"/>
                    </a:lnTo>
                    <a:lnTo>
                      <a:pt x="10096" y="1649"/>
                    </a:lnTo>
                    <a:lnTo>
                      <a:pt x="10081" y="1704"/>
                    </a:lnTo>
                    <a:lnTo>
                      <a:pt x="10066" y="1758"/>
                    </a:lnTo>
                    <a:lnTo>
                      <a:pt x="10051" y="1815"/>
                    </a:lnTo>
                    <a:lnTo>
                      <a:pt x="10036" y="1872"/>
                    </a:lnTo>
                    <a:lnTo>
                      <a:pt x="10022" y="1929"/>
                    </a:lnTo>
                    <a:lnTo>
                      <a:pt x="10007" y="1988"/>
                    </a:lnTo>
                    <a:lnTo>
                      <a:pt x="9992" y="2046"/>
                    </a:lnTo>
                    <a:lnTo>
                      <a:pt x="9977" y="2107"/>
                    </a:lnTo>
                    <a:lnTo>
                      <a:pt x="9962" y="2168"/>
                    </a:lnTo>
                    <a:lnTo>
                      <a:pt x="9947" y="2231"/>
                    </a:lnTo>
                    <a:lnTo>
                      <a:pt x="9932" y="2294"/>
                    </a:lnTo>
                    <a:lnTo>
                      <a:pt x="9917" y="2356"/>
                    </a:lnTo>
                    <a:lnTo>
                      <a:pt x="9902" y="2421"/>
                    </a:lnTo>
                    <a:lnTo>
                      <a:pt x="9887" y="2487"/>
                    </a:lnTo>
                    <a:lnTo>
                      <a:pt x="9872" y="2552"/>
                    </a:lnTo>
                    <a:lnTo>
                      <a:pt x="9857" y="2619"/>
                    </a:lnTo>
                    <a:lnTo>
                      <a:pt x="9842" y="2687"/>
                    </a:lnTo>
                    <a:lnTo>
                      <a:pt x="9827" y="2755"/>
                    </a:lnTo>
                    <a:lnTo>
                      <a:pt x="9812" y="2825"/>
                    </a:lnTo>
                    <a:lnTo>
                      <a:pt x="9797" y="2894"/>
                    </a:lnTo>
                    <a:lnTo>
                      <a:pt x="9782" y="2965"/>
                    </a:lnTo>
                    <a:lnTo>
                      <a:pt x="9767" y="3037"/>
                    </a:lnTo>
                    <a:lnTo>
                      <a:pt x="9753" y="3109"/>
                    </a:lnTo>
                    <a:lnTo>
                      <a:pt x="9738" y="3182"/>
                    </a:lnTo>
                    <a:lnTo>
                      <a:pt x="9723" y="3255"/>
                    </a:lnTo>
                    <a:lnTo>
                      <a:pt x="9708" y="3330"/>
                    </a:lnTo>
                    <a:lnTo>
                      <a:pt x="9693" y="3405"/>
                    </a:lnTo>
                    <a:lnTo>
                      <a:pt x="9678" y="3481"/>
                    </a:lnTo>
                    <a:lnTo>
                      <a:pt x="9663" y="3558"/>
                    </a:lnTo>
                    <a:lnTo>
                      <a:pt x="9648" y="3635"/>
                    </a:lnTo>
                    <a:lnTo>
                      <a:pt x="9633" y="3712"/>
                    </a:lnTo>
                    <a:lnTo>
                      <a:pt x="9618" y="3791"/>
                    </a:lnTo>
                    <a:lnTo>
                      <a:pt x="9603" y="3871"/>
                    </a:lnTo>
                    <a:lnTo>
                      <a:pt x="9588" y="3951"/>
                    </a:lnTo>
                    <a:lnTo>
                      <a:pt x="9573" y="4032"/>
                    </a:lnTo>
                    <a:lnTo>
                      <a:pt x="9557" y="4113"/>
                    </a:lnTo>
                    <a:lnTo>
                      <a:pt x="9542" y="4195"/>
                    </a:lnTo>
                    <a:lnTo>
                      <a:pt x="9527" y="4276"/>
                    </a:lnTo>
                    <a:lnTo>
                      <a:pt x="9512" y="4360"/>
                    </a:lnTo>
                    <a:lnTo>
                      <a:pt x="9497" y="4444"/>
                    </a:lnTo>
                    <a:lnTo>
                      <a:pt x="9482" y="4528"/>
                    </a:lnTo>
                    <a:lnTo>
                      <a:pt x="9467" y="4613"/>
                    </a:lnTo>
                    <a:lnTo>
                      <a:pt x="9452" y="4699"/>
                    </a:lnTo>
                    <a:lnTo>
                      <a:pt x="9437" y="4785"/>
                    </a:lnTo>
                    <a:lnTo>
                      <a:pt x="9422" y="4872"/>
                    </a:lnTo>
                    <a:lnTo>
                      <a:pt x="9407" y="4959"/>
                    </a:lnTo>
                    <a:lnTo>
                      <a:pt x="9392" y="5046"/>
                    </a:lnTo>
                    <a:lnTo>
                      <a:pt x="9377" y="5135"/>
                    </a:lnTo>
                    <a:lnTo>
                      <a:pt x="9362" y="5224"/>
                    </a:lnTo>
                    <a:lnTo>
                      <a:pt x="9347" y="5313"/>
                    </a:lnTo>
                    <a:lnTo>
                      <a:pt x="9332" y="5403"/>
                    </a:lnTo>
                    <a:lnTo>
                      <a:pt x="9317" y="5494"/>
                    </a:lnTo>
                    <a:lnTo>
                      <a:pt x="9302" y="5585"/>
                    </a:lnTo>
                    <a:lnTo>
                      <a:pt x="9287" y="5676"/>
                    </a:lnTo>
                    <a:lnTo>
                      <a:pt x="9272" y="5768"/>
                    </a:lnTo>
                    <a:lnTo>
                      <a:pt x="9257" y="5861"/>
                    </a:lnTo>
                    <a:lnTo>
                      <a:pt x="9242" y="5954"/>
                    </a:lnTo>
                    <a:lnTo>
                      <a:pt x="9227" y="6047"/>
                    </a:lnTo>
                    <a:lnTo>
                      <a:pt x="9212" y="6141"/>
                    </a:lnTo>
                    <a:lnTo>
                      <a:pt x="9197" y="6234"/>
                    </a:lnTo>
                    <a:lnTo>
                      <a:pt x="9182" y="6329"/>
                    </a:lnTo>
                    <a:lnTo>
                      <a:pt x="9167" y="6424"/>
                    </a:lnTo>
                    <a:lnTo>
                      <a:pt x="9152" y="6519"/>
                    </a:lnTo>
                    <a:lnTo>
                      <a:pt x="9137" y="6615"/>
                    </a:lnTo>
                    <a:lnTo>
                      <a:pt x="9122" y="6711"/>
                    </a:lnTo>
                    <a:lnTo>
                      <a:pt x="9107" y="6808"/>
                    </a:lnTo>
                    <a:lnTo>
                      <a:pt x="9092" y="6905"/>
                    </a:lnTo>
                    <a:lnTo>
                      <a:pt x="9077" y="7002"/>
                    </a:lnTo>
                    <a:lnTo>
                      <a:pt x="9062" y="7100"/>
                    </a:lnTo>
                    <a:lnTo>
                      <a:pt x="9047" y="7198"/>
                    </a:lnTo>
                    <a:lnTo>
                      <a:pt x="9032" y="7296"/>
                    </a:lnTo>
                    <a:lnTo>
                      <a:pt x="9017" y="7395"/>
                    </a:lnTo>
                    <a:lnTo>
                      <a:pt x="9002" y="7494"/>
                    </a:lnTo>
                    <a:lnTo>
                      <a:pt x="8987" y="7593"/>
                    </a:lnTo>
                    <a:lnTo>
                      <a:pt x="8972" y="7693"/>
                    </a:lnTo>
                    <a:lnTo>
                      <a:pt x="8957" y="7793"/>
                    </a:lnTo>
                    <a:lnTo>
                      <a:pt x="8942" y="7893"/>
                    </a:lnTo>
                    <a:lnTo>
                      <a:pt x="8927" y="7993"/>
                    </a:lnTo>
                    <a:lnTo>
                      <a:pt x="8912" y="8094"/>
                    </a:lnTo>
                    <a:lnTo>
                      <a:pt x="8897" y="8195"/>
                    </a:lnTo>
                    <a:lnTo>
                      <a:pt x="8881" y="8296"/>
                    </a:lnTo>
                    <a:lnTo>
                      <a:pt x="8866" y="8396"/>
                    </a:lnTo>
                    <a:lnTo>
                      <a:pt x="8851" y="8499"/>
                    </a:lnTo>
                    <a:lnTo>
                      <a:pt x="8836" y="8599"/>
                    </a:lnTo>
                    <a:lnTo>
                      <a:pt x="8821" y="8701"/>
                    </a:lnTo>
                    <a:lnTo>
                      <a:pt x="8806" y="8803"/>
                    </a:lnTo>
                    <a:lnTo>
                      <a:pt x="8791" y="8905"/>
                    </a:lnTo>
                    <a:lnTo>
                      <a:pt x="8776" y="9008"/>
                    </a:lnTo>
                    <a:lnTo>
                      <a:pt x="8761" y="9110"/>
                    </a:lnTo>
                    <a:lnTo>
                      <a:pt x="8746" y="9213"/>
                    </a:lnTo>
                    <a:lnTo>
                      <a:pt x="8731" y="9316"/>
                    </a:lnTo>
                    <a:lnTo>
                      <a:pt x="8716" y="9419"/>
                    </a:lnTo>
                    <a:lnTo>
                      <a:pt x="8701" y="9522"/>
                    </a:lnTo>
                    <a:lnTo>
                      <a:pt x="8686" y="9625"/>
                    </a:lnTo>
                    <a:lnTo>
                      <a:pt x="8671" y="9728"/>
                    </a:lnTo>
                    <a:lnTo>
                      <a:pt x="8656" y="9831"/>
                    </a:lnTo>
                    <a:lnTo>
                      <a:pt x="8641" y="9934"/>
                    </a:lnTo>
                    <a:lnTo>
                      <a:pt x="8626" y="10038"/>
                    </a:lnTo>
                    <a:lnTo>
                      <a:pt x="8611" y="10141"/>
                    </a:lnTo>
                    <a:lnTo>
                      <a:pt x="8596" y="10245"/>
                    </a:lnTo>
                    <a:lnTo>
                      <a:pt x="8581" y="10348"/>
                    </a:lnTo>
                    <a:lnTo>
                      <a:pt x="8566" y="10452"/>
                    </a:lnTo>
                    <a:lnTo>
                      <a:pt x="8551" y="10555"/>
                    </a:lnTo>
                    <a:lnTo>
                      <a:pt x="8536" y="10658"/>
                    </a:lnTo>
                    <a:lnTo>
                      <a:pt x="8521" y="10762"/>
                    </a:lnTo>
                    <a:lnTo>
                      <a:pt x="8506" y="10865"/>
                    </a:lnTo>
                    <a:lnTo>
                      <a:pt x="8491" y="10969"/>
                    </a:lnTo>
                    <a:lnTo>
                      <a:pt x="8476" y="11072"/>
                    </a:lnTo>
                    <a:lnTo>
                      <a:pt x="8461" y="11175"/>
                    </a:lnTo>
                    <a:lnTo>
                      <a:pt x="8446" y="11278"/>
                    </a:lnTo>
                    <a:lnTo>
                      <a:pt x="8431" y="11382"/>
                    </a:lnTo>
                    <a:lnTo>
                      <a:pt x="8416" y="11485"/>
                    </a:lnTo>
                    <a:lnTo>
                      <a:pt x="8401" y="11587"/>
                    </a:lnTo>
                    <a:lnTo>
                      <a:pt x="8386" y="11690"/>
                    </a:lnTo>
                    <a:lnTo>
                      <a:pt x="8371" y="11793"/>
                    </a:lnTo>
                    <a:lnTo>
                      <a:pt x="8356" y="11895"/>
                    </a:lnTo>
                    <a:lnTo>
                      <a:pt x="8341" y="11998"/>
                    </a:lnTo>
                    <a:lnTo>
                      <a:pt x="8326" y="12100"/>
                    </a:lnTo>
                    <a:lnTo>
                      <a:pt x="8311" y="12202"/>
                    </a:lnTo>
                    <a:lnTo>
                      <a:pt x="8296" y="12304"/>
                    </a:lnTo>
                    <a:lnTo>
                      <a:pt x="8281" y="12407"/>
                    </a:lnTo>
                    <a:lnTo>
                      <a:pt x="8266" y="12507"/>
                    </a:lnTo>
                    <a:lnTo>
                      <a:pt x="8251" y="12610"/>
                    </a:lnTo>
                    <a:lnTo>
                      <a:pt x="8236" y="12711"/>
                    </a:lnTo>
                    <a:lnTo>
                      <a:pt x="8221" y="12811"/>
                    </a:lnTo>
                    <a:lnTo>
                      <a:pt x="8205" y="12912"/>
                    </a:lnTo>
                    <a:lnTo>
                      <a:pt x="8190" y="13012"/>
                    </a:lnTo>
                    <a:lnTo>
                      <a:pt x="8175" y="13113"/>
                    </a:lnTo>
                    <a:lnTo>
                      <a:pt x="8160" y="13212"/>
                    </a:lnTo>
                    <a:lnTo>
                      <a:pt x="8145" y="13312"/>
                    </a:lnTo>
                    <a:lnTo>
                      <a:pt x="8130" y="13411"/>
                    </a:lnTo>
                    <a:lnTo>
                      <a:pt x="8115" y="13510"/>
                    </a:lnTo>
                    <a:lnTo>
                      <a:pt x="8100" y="13609"/>
                    </a:lnTo>
                    <a:lnTo>
                      <a:pt x="8085" y="13707"/>
                    </a:lnTo>
                    <a:lnTo>
                      <a:pt x="8070" y="13806"/>
                    </a:lnTo>
                    <a:lnTo>
                      <a:pt x="8055" y="13903"/>
                    </a:lnTo>
                    <a:lnTo>
                      <a:pt x="8040" y="14001"/>
                    </a:lnTo>
                    <a:lnTo>
                      <a:pt x="8025" y="14098"/>
                    </a:lnTo>
                    <a:lnTo>
                      <a:pt x="8010" y="14194"/>
                    </a:lnTo>
                    <a:lnTo>
                      <a:pt x="7995" y="14291"/>
                    </a:lnTo>
                    <a:lnTo>
                      <a:pt x="7980" y="14387"/>
                    </a:lnTo>
                    <a:lnTo>
                      <a:pt x="7965" y="14482"/>
                    </a:lnTo>
                    <a:lnTo>
                      <a:pt x="7950" y="14577"/>
                    </a:lnTo>
                    <a:lnTo>
                      <a:pt x="7935" y="14673"/>
                    </a:lnTo>
                    <a:lnTo>
                      <a:pt x="7920" y="14767"/>
                    </a:lnTo>
                    <a:lnTo>
                      <a:pt x="7905" y="14861"/>
                    </a:lnTo>
                    <a:lnTo>
                      <a:pt x="7890" y="14954"/>
                    </a:lnTo>
                    <a:lnTo>
                      <a:pt x="7875" y="15047"/>
                    </a:lnTo>
                    <a:lnTo>
                      <a:pt x="7860" y="15140"/>
                    </a:lnTo>
                    <a:lnTo>
                      <a:pt x="7845" y="15232"/>
                    </a:lnTo>
                    <a:lnTo>
                      <a:pt x="7830" y="15323"/>
                    </a:lnTo>
                    <a:lnTo>
                      <a:pt x="7815" y="15415"/>
                    </a:lnTo>
                    <a:lnTo>
                      <a:pt x="7800" y="15505"/>
                    </a:lnTo>
                    <a:lnTo>
                      <a:pt x="7785" y="15595"/>
                    </a:lnTo>
                    <a:lnTo>
                      <a:pt x="7770" y="15685"/>
                    </a:lnTo>
                    <a:lnTo>
                      <a:pt x="7755" y="15775"/>
                    </a:lnTo>
                    <a:lnTo>
                      <a:pt x="7740" y="15863"/>
                    </a:lnTo>
                    <a:lnTo>
                      <a:pt x="7725" y="15951"/>
                    </a:lnTo>
                    <a:lnTo>
                      <a:pt x="7710" y="16039"/>
                    </a:lnTo>
                    <a:lnTo>
                      <a:pt x="7695" y="16126"/>
                    </a:lnTo>
                    <a:lnTo>
                      <a:pt x="7680" y="16212"/>
                    </a:lnTo>
                    <a:lnTo>
                      <a:pt x="7665" y="16298"/>
                    </a:lnTo>
                    <a:lnTo>
                      <a:pt x="7650" y="16383"/>
                    </a:lnTo>
                    <a:lnTo>
                      <a:pt x="7635" y="16467"/>
                    </a:lnTo>
                    <a:lnTo>
                      <a:pt x="7620" y="16552"/>
                    </a:lnTo>
                    <a:lnTo>
                      <a:pt x="7605" y="16635"/>
                    </a:lnTo>
                    <a:lnTo>
                      <a:pt x="7590" y="16718"/>
                    </a:lnTo>
                    <a:lnTo>
                      <a:pt x="7575" y="16800"/>
                    </a:lnTo>
                    <a:lnTo>
                      <a:pt x="7560" y="16882"/>
                    </a:lnTo>
                    <a:lnTo>
                      <a:pt x="7545" y="16963"/>
                    </a:lnTo>
                    <a:lnTo>
                      <a:pt x="7529" y="17043"/>
                    </a:lnTo>
                    <a:lnTo>
                      <a:pt x="7514" y="17122"/>
                    </a:lnTo>
                    <a:lnTo>
                      <a:pt x="7499" y="17202"/>
                    </a:lnTo>
                    <a:lnTo>
                      <a:pt x="7484" y="17280"/>
                    </a:lnTo>
                    <a:lnTo>
                      <a:pt x="7469" y="17358"/>
                    </a:lnTo>
                    <a:lnTo>
                      <a:pt x="7454" y="17434"/>
                    </a:lnTo>
                    <a:lnTo>
                      <a:pt x="7439" y="17510"/>
                    </a:lnTo>
                    <a:lnTo>
                      <a:pt x="7424" y="17586"/>
                    </a:lnTo>
                    <a:lnTo>
                      <a:pt x="7409" y="17662"/>
                    </a:lnTo>
                    <a:lnTo>
                      <a:pt x="7394" y="17735"/>
                    </a:lnTo>
                    <a:lnTo>
                      <a:pt x="7378" y="17809"/>
                    </a:lnTo>
                    <a:lnTo>
                      <a:pt x="7363" y="17881"/>
                    </a:lnTo>
                    <a:lnTo>
                      <a:pt x="7348" y="17953"/>
                    </a:lnTo>
                    <a:lnTo>
                      <a:pt x="7333" y="18025"/>
                    </a:lnTo>
                    <a:lnTo>
                      <a:pt x="7318" y="18095"/>
                    </a:lnTo>
                    <a:lnTo>
                      <a:pt x="7303" y="18165"/>
                    </a:lnTo>
                    <a:lnTo>
                      <a:pt x="7288" y="18233"/>
                    </a:lnTo>
                    <a:lnTo>
                      <a:pt x="7273" y="18301"/>
                    </a:lnTo>
                    <a:lnTo>
                      <a:pt x="7258" y="18368"/>
                    </a:lnTo>
                    <a:lnTo>
                      <a:pt x="7243" y="18436"/>
                    </a:lnTo>
                    <a:lnTo>
                      <a:pt x="7228" y="18501"/>
                    </a:lnTo>
                    <a:lnTo>
                      <a:pt x="7213" y="18566"/>
                    </a:lnTo>
                    <a:lnTo>
                      <a:pt x="7198" y="18631"/>
                    </a:lnTo>
                    <a:lnTo>
                      <a:pt x="7183" y="18694"/>
                    </a:lnTo>
                    <a:lnTo>
                      <a:pt x="7168" y="18756"/>
                    </a:lnTo>
                    <a:lnTo>
                      <a:pt x="7153" y="18818"/>
                    </a:lnTo>
                    <a:lnTo>
                      <a:pt x="7138" y="18880"/>
                    </a:lnTo>
                    <a:lnTo>
                      <a:pt x="7123" y="18939"/>
                    </a:lnTo>
                    <a:lnTo>
                      <a:pt x="7107" y="18999"/>
                    </a:lnTo>
                    <a:lnTo>
                      <a:pt x="7092" y="19057"/>
                    </a:lnTo>
                    <a:lnTo>
                      <a:pt x="7077" y="19115"/>
                    </a:lnTo>
                    <a:lnTo>
                      <a:pt x="7062" y="19171"/>
                    </a:lnTo>
                    <a:lnTo>
                      <a:pt x="7047" y="19228"/>
                    </a:lnTo>
                    <a:lnTo>
                      <a:pt x="7032" y="19282"/>
                    </a:lnTo>
                    <a:lnTo>
                      <a:pt x="7017" y="19337"/>
                    </a:lnTo>
                    <a:lnTo>
                      <a:pt x="7002" y="19390"/>
                    </a:lnTo>
                    <a:lnTo>
                      <a:pt x="6987" y="19443"/>
                    </a:lnTo>
                    <a:lnTo>
                      <a:pt x="6971" y="19494"/>
                    </a:lnTo>
                    <a:lnTo>
                      <a:pt x="6956" y="19545"/>
                    </a:lnTo>
                    <a:lnTo>
                      <a:pt x="6941" y="19594"/>
                    </a:lnTo>
                    <a:lnTo>
                      <a:pt x="6926" y="19644"/>
                    </a:lnTo>
                    <a:lnTo>
                      <a:pt x="6911" y="19691"/>
                    </a:lnTo>
                    <a:lnTo>
                      <a:pt x="6896" y="19739"/>
                    </a:lnTo>
                    <a:lnTo>
                      <a:pt x="6881" y="19784"/>
                    </a:lnTo>
                    <a:lnTo>
                      <a:pt x="6865" y="19831"/>
                    </a:lnTo>
                    <a:lnTo>
                      <a:pt x="6849" y="19875"/>
                    </a:lnTo>
                    <a:lnTo>
                      <a:pt x="6834" y="19917"/>
                    </a:lnTo>
                    <a:lnTo>
                      <a:pt x="6819" y="19959"/>
                    </a:lnTo>
                    <a:lnTo>
                      <a:pt x="6803" y="20001"/>
                    </a:lnTo>
                    <a:lnTo>
                      <a:pt x="6788" y="20042"/>
                    </a:lnTo>
                    <a:lnTo>
                      <a:pt x="6773" y="20082"/>
                    </a:lnTo>
                    <a:lnTo>
                      <a:pt x="6757" y="20121"/>
                    </a:lnTo>
                    <a:lnTo>
                      <a:pt x="6742" y="20158"/>
                    </a:lnTo>
                    <a:lnTo>
                      <a:pt x="6727" y="20195"/>
                    </a:lnTo>
                    <a:lnTo>
                      <a:pt x="6711" y="20231"/>
                    </a:lnTo>
                    <a:lnTo>
                      <a:pt x="6696" y="20265"/>
                    </a:lnTo>
                    <a:lnTo>
                      <a:pt x="6680" y="20301"/>
                    </a:lnTo>
                    <a:lnTo>
                      <a:pt x="6665" y="20334"/>
                    </a:lnTo>
                    <a:lnTo>
                      <a:pt x="6649" y="20366"/>
                    </a:lnTo>
                    <a:lnTo>
                      <a:pt x="6634" y="20398"/>
                    </a:lnTo>
                    <a:lnTo>
                      <a:pt x="6619" y="20427"/>
                    </a:lnTo>
                    <a:lnTo>
                      <a:pt x="6602" y="20458"/>
                    </a:lnTo>
                    <a:lnTo>
                      <a:pt x="6587" y="20486"/>
                    </a:lnTo>
                    <a:lnTo>
                      <a:pt x="6571" y="20514"/>
                    </a:lnTo>
                    <a:lnTo>
                      <a:pt x="6555" y="20540"/>
                    </a:lnTo>
                    <a:lnTo>
                      <a:pt x="6540" y="20564"/>
                    </a:lnTo>
                    <a:lnTo>
                      <a:pt x="6523" y="20592"/>
                    </a:lnTo>
                    <a:lnTo>
                      <a:pt x="6507" y="20615"/>
                    </a:lnTo>
                    <a:lnTo>
                      <a:pt x="6490" y="20638"/>
                    </a:lnTo>
                    <a:lnTo>
                      <a:pt x="6474" y="20660"/>
                    </a:lnTo>
                    <a:lnTo>
                      <a:pt x="6457" y="20681"/>
                    </a:lnTo>
                    <a:lnTo>
                      <a:pt x="6442" y="20699"/>
                    </a:lnTo>
                    <a:lnTo>
                      <a:pt x="6424" y="20721"/>
                    </a:lnTo>
                    <a:lnTo>
                      <a:pt x="6406" y="20739"/>
                    </a:lnTo>
                    <a:lnTo>
                      <a:pt x="6389" y="20757"/>
                    </a:lnTo>
                    <a:lnTo>
                      <a:pt x="6371" y="20773"/>
                    </a:lnTo>
                    <a:lnTo>
                      <a:pt x="6353" y="20788"/>
                    </a:lnTo>
                    <a:lnTo>
                      <a:pt x="6335" y="20803"/>
                    </a:lnTo>
                    <a:lnTo>
                      <a:pt x="6317" y="20816"/>
                    </a:lnTo>
                    <a:lnTo>
                      <a:pt x="6298" y="20829"/>
                    </a:lnTo>
                    <a:lnTo>
                      <a:pt x="6279" y="20840"/>
                    </a:lnTo>
                    <a:lnTo>
                      <a:pt x="6254" y="20853"/>
                    </a:lnTo>
                    <a:lnTo>
                      <a:pt x="6239" y="20859"/>
                    </a:lnTo>
                    <a:lnTo>
                      <a:pt x="6219" y="20867"/>
                    </a:lnTo>
                    <a:lnTo>
                      <a:pt x="6198" y="20873"/>
                    </a:lnTo>
                    <a:lnTo>
                      <a:pt x="6171" y="20880"/>
                    </a:lnTo>
                    <a:lnTo>
                      <a:pt x="6156" y="20882"/>
                    </a:lnTo>
                    <a:lnTo>
                      <a:pt x="6135" y="20884"/>
                    </a:lnTo>
                    <a:lnTo>
                      <a:pt x="6107" y="20885"/>
                    </a:lnTo>
                    <a:lnTo>
                      <a:pt x="6092" y="20884"/>
                    </a:lnTo>
                    <a:lnTo>
                      <a:pt x="6070" y="20883"/>
                    </a:lnTo>
                    <a:lnTo>
                      <a:pt x="6043" y="20878"/>
                    </a:lnTo>
                    <a:lnTo>
                      <a:pt x="6028" y="20874"/>
                    </a:lnTo>
                    <a:lnTo>
                      <a:pt x="6002" y="20867"/>
                    </a:lnTo>
                    <a:lnTo>
                      <a:pt x="5982" y="20858"/>
                    </a:lnTo>
                    <a:lnTo>
                      <a:pt x="5967" y="20851"/>
                    </a:lnTo>
                    <a:lnTo>
                      <a:pt x="5943" y="20840"/>
                    </a:lnTo>
                    <a:lnTo>
                      <a:pt x="5924" y="20828"/>
                    </a:lnTo>
                    <a:lnTo>
                      <a:pt x="5909" y="20818"/>
                    </a:lnTo>
                    <a:lnTo>
                      <a:pt x="5887" y="20803"/>
                    </a:lnTo>
                    <a:lnTo>
                      <a:pt x="5870" y="20789"/>
                    </a:lnTo>
                    <a:lnTo>
                      <a:pt x="5852" y="20774"/>
                    </a:lnTo>
                    <a:lnTo>
                      <a:pt x="5837" y="20760"/>
                    </a:lnTo>
                    <a:lnTo>
                      <a:pt x="5817" y="20741"/>
                    </a:lnTo>
                    <a:lnTo>
                      <a:pt x="5800" y="20723"/>
                    </a:lnTo>
                    <a:lnTo>
                      <a:pt x="5784" y="20704"/>
                    </a:lnTo>
                    <a:lnTo>
                      <a:pt x="5767" y="20684"/>
                    </a:lnTo>
                    <a:lnTo>
                      <a:pt x="5751" y="20663"/>
                    </a:lnTo>
                    <a:lnTo>
                      <a:pt x="5734" y="20641"/>
                    </a:lnTo>
                    <a:lnTo>
                      <a:pt x="5718" y="20619"/>
                    </a:lnTo>
                    <a:lnTo>
                      <a:pt x="5702" y="20595"/>
                    </a:lnTo>
                    <a:lnTo>
                      <a:pt x="5686" y="20570"/>
                    </a:lnTo>
                    <a:lnTo>
                      <a:pt x="5670" y="20545"/>
                    </a:lnTo>
                    <a:lnTo>
                      <a:pt x="5654" y="20518"/>
                    </a:lnTo>
                    <a:lnTo>
                      <a:pt x="5639" y="20491"/>
                    </a:lnTo>
                    <a:lnTo>
                      <a:pt x="5623" y="20463"/>
                    </a:lnTo>
                    <a:lnTo>
                      <a:pt x="5607" y="20434"/>
                    </a:lnTo>
                    <a:lnTo>
                      <a:pt x="5592" y="20403"/>
                    </a:lnTo>
                    <a:lnTo>
                      <a:pt x="5577" y="20373"/>
                    </a:lnTo>
                    <a:lnTo>
                      <a:pt x="5561" y="20341"/>
                    </a:lnTo>
                    <a:lnTo>
                      <a:pt x="5545" y="20308"/>
                    </a:lnTo>
                    <a:lnTo>
                      <a:pt x="5530" y="20274"/>
                    </a:lnTo>
                    <a:lnTo>
                      <a:pt x="5514" y="20239"/>
                    </a:lnTo>
                    <a:lnTo>
                      <a:pt x="5499" y="20203"/>
                    </a:lnTo>
                    <a:lnTo>
                      <a:pt x="5484" y="20167"/>
                    </a:lnTo>
                    <a:lnTo>
                      <a:pt x="5468" y="20129"/>
                    </a:lnTo>
                    <a:lnTo>
                      <a:pt x="5453" y="20091"/>
                    </a:lnTo>
                    <a:lnTo>
                      <a:pt x="5438" y="20051"/>
                    </a:lnTo>
                    <a:lnTo>
                      <a:pt x="5422" y="20010"/>
                    </a:lnTo>
                    <a:lnTo>
                      <a:pt x="5407" y="19969"/>
                    </a:lnTo>
                    <a:lnTo>
                      <a:pt x="5392" y="19927"/>
                    </a:lnTo>
                    <a:lnTo>
                      <a:pt x="5377" y="19884"/>
                    </a:lnTo>
                    <a:lnTo>
                      <a:pt x="5361" y="19840"/>
                    </a:lnTo>
                    <a:lnTo>
                      <a:pt x="5346" y="19795"/>
                    </a:lnTo>
                    <a:lnTo>
                      <a:pt x="5332" y="19751"/>
                    </a:lnTo>
                    <a:lnTo>
                      <a:pt x="5315" y="19702"/>
                    </a:lnTo>
                    <a:lnTo>
                      <a:pt x="5300" y="19654"/>
                    </a:lnTo>
                    <a:lnTo>
                      <a:pt x="5285" y="19606"/>
                    </a:lnTo>
                    <a:lnTo>
                      <a:pt x="5270" y="19556"/>
                    </a:lnTo>
                    <a:lnTo>
                      <a:pt x="5255" y="19506"/>
                    </a:lnTo>
                    <a:lnTo>
                      <a:pt x="5239" y="19455"/>
                    </a:lnTo>
                    <a:lnTo>
                      <a:pt x="5224" y="19403"/>
                    </a:lnTo>
                    <a:lnTo>
                      <a:pt x="5209" y="19350"/>
                    </a:lnTo>
                    <a:lnTo>
                      <a:pt x="5194" y="19296"/>
                    </a:lnTo>
                    <a:lnTo>
                      <a:pt x="5179" y="19241"/>
                    </a:lnTo>
                    <a:lnTo>
                      <a:pt x="5164" y="19185"/>
                    </a:lnTo>
                    <a:lnTo>
                      <a:pt x="5149" y="19129"/>
                    </a:lnTo>
                    <a:lnTo>
                      <a:pt x="5134" y="19072"/>
                    </a:lnTo>
                    <a:lnTo>
                      <a:pt x="5118" y="19013"/>
                    </a:lnTo>
                    <a:lnTo>
                      <a:pt x="5103" y="18954"/>
                    </a:lnTo>
                    <a:lnTo>
                      <a:pt x="5088" y="18894"/>
                    </a:lnTo>
                    <a:lnTo>
                      <a:pt x="5073" y="18833"/>
                    </a:lnTo>
                    <a:lnTo>
                      <a:pt x="5058" y="18772"/>
                    </a:lnTo>
                    <a:lnTo>
                      <a:pt x="5043" y="18710"/>
                    </a:lnTo>
                    <a:lnTo>
                      <a:pt x="5028" y="18646"/>
                    </a:lnTo>
                    <a:lnTo>
                      <a:pt x="5013" y="18582"/>
                    </a:lnTo>
                    <a:lnTo>
                      <a:pt x="4998" y="18517"/>
                    </a:lnTo>
                    <a:lnTo>
                      <a:pt x="4983" y="18452"/>
                    </a:lnTo>
                    <a:lnTo>
                      <a:pt x="4968" y="18385"/>
                    </a:lnTo>
                    <a:lnTo>
                      <a:pt x="4953" y="18318"/>
                    </a:lnTo>
                    <a:lnTo>
                      <a:pt x="4938" y="18250"/>
                    </a:lnTo>
                    <a:lnTo>
                      <a:pt x="4923" y="18182"/>
                    </a:lnTo>
                    <a:lnTo>
                      <a:pt x="4908" y="18112"/>
                    </a:lnTo>
                    <a:lnTo>
                      <a:pt x="4893" y="18042"/>
                    </a:lnTo>
                    <a:lnTo>
                      <a:pt x="4877" y="17971"/>
                    </a:lnTo>
                    <a:lnTo>
                      <a:pt x="4862" y="17899"/>
                    </a:lnTo>
                    <a:lnTo>
                      <a:pt x="4847" y="17827"/>
                    </a:lnTo>
                    <a:lnTo>
                      <a:pt x="4832" y="17754"/>
                    </a:lnTo>
                    <a:lnTo>
                      <a:pt x="4817" y="17679"/>
                    </a:lnTo>
                    <a:lnTo>
                      <a:pt x="4802" y="17604"/>
                    </a:lnTo>
                    <a:lnTo>
                      <a:pt x="4787" y="17529"/>
                    </a:lnTo>
                    <a:lnTo>
                      <a:pt x="4772" y="17453"/>
                    </a:lnTo>
                    <a:lnTo>
                      <a:pt x="4757" y="17377"/>
                    </a:lnTo>
                    <a:lnTo>
                      <a:pt x="4742" y="17299"/>
                    </a:lnTo>
                    <a:lnTo>
                      <a:pt x="4727" y="17221"/>
                    </a:lnTo>
                    <a:lnTo>
                      <a:pt x="4712" y="17142"/>
                    </a:lnTo>
                    <a:lnTo>
                      <a:pt x="4697" y="17062"/>
                    </a:lnTo>
                    <a:lnTo>
                      <a:pt x="4682" y="16982"/>
                    </a:lnTo>
                    <a:lnTo>
                      <a:pt x="4667" y="16902"/>
                    </a:lnTo>
                    <a:lnTo>
                      <a:pt x="4652" y="16821"/>
                    </a:lnTo>
                    <a:lnTo>
                      <a:pt x="4636" y="16739"/>
                    </a:lnTo>
                    <a:lnTo>
                      <a:pt x="4621" y="16656"/>
                    </a:lnTo>
                    <a:lnTo>
                      <a:pt x="4606" y="16572"/>
                    </a:lnTo>
                    <a:lnTo>
                      <a:pt x="4591" y="16488"/>
                    </a:lnTo>
                    <a:lnTo>
                      <a:pt x="4576" y="16404"/>
                    </a:lnTo>
                    <a:lnTo>
                      <a:pt x="4561" y="16319"/>
                    </a:lnTo>
                    <a:lnTo>
                      <a:pt x="4546" y="16233"/>
                    </a:lnTo>
                    <a:lnTo>
                      <a:pt x="4531" y="16147"/>
                    </a:lnTo>
                    <a:lnTo>
                      <a:pt x="4516" y="16060"/>
                    </a:lnTo>
                    <a:lnTo>
                      <a:pt x="4501" y="15973"/>
                    </a:lnTo>
                    <a:lnTo>
                      <a:pt x="4486" y="15885"/>
                    </a:lnTo>
                    <a:lnTo>
                      <a:pt x="4471" y="15796"/>
                    </a:lnTo>
                    <a:lnTo>
                      <a:pt x="4456" y="15707"/>
                    </a:lnTo>
                    <a:lnTo>
                      <a:pt x="4441" y="15617"/>
                    </a:lnTo>
                    <a:lnTo>
                      <a:pt x="4426" y="15528"/>
                    </a:lnTo>
                    <a:lnTo>
                      <a:pt x="4411" y="15437"/>
                    </a:lnTo>
                    <a:lnTo>
                      <a:pt x="4396" y="15346"/>
                    </a:lnTo>
                    <a:lnTo>
                      <a:pt x="4381" y="15255"/>
                    </a:lnTo>
                    <a:lnTo>
                      <a:pt x="4366" y="15163"/>
                    </a:lnTo>
                    <a:lnTo>
                      <a:pt x="4351" y="15070"/>
                    </a:lnTo>
                    <a:lnTo>
                      <a:pt x="4336" y="14978"/>
                    </a:lnTo>
                    <a:lnTo>
                      <a:pt x="4321" y="14884"/>
                    </a:lnTo>
                    <a:lnTo>
                      <a:pt x="4306" y="14790"/>
                    </a:lnTo>
                    <a:lnTo>
                      <a:pt x="4291" y="14696"/>
                    </a:lnTo>
                    <a:lnTo>
                      <a:pt x="4276" y="14601"/>
                    </a:lnTo>
                    <a:lnTo>
                      <a:pt x="4261" y="14506"/>
                    </a:lnTo>
                    <a:lnTo>
                      <a:pt x="4246" y="14410"/>
                    </a:lnTo>
                    <a:lnTo>
                      <a:pt x="4231" y="14314"/>
                    </a:lnTo>
                    <a:lnTo>
                      <a:pt x="4216" y="14218"/>
                    </a:lnTo>
                    <a:lnTo>
                      <a:pt x="4201" y="14122"/>
                    </a:lnTo>
                    <a:lnTo>
                      <a:pt x="4186" y="14025"/>
                    </a:lnTo>
                    <a:lnTo>
                      <a:pt x="4171" y="13927"/>
                    </a:lnTo>
                    <a:lnTo>
                      <a:pt x="4156" y="13830"/>
                    </a:lnTo>
                    <a:lnTo>
                      <a:pt x="4141" y="13732"/>
                    </a:lnTo>
                    <a:lnTo>
                      <a:pt x="4126" y="13634"/>
                    </a:lnTo>
                    <a:lnTo>
                      <a:pt x="4111" y="13535"/>
                    </a:lnTo>
                    <a:lnTo>
                      <a:pt x="4096" y="13436"/>
                    </a:lnTo>
                    <a:lnTo>
                      <a:pt x="4081" y="13337"/>
                    </a:lnTo>
                    <a:lnTo>
                      <a:pt x="4066" y="13237"/>
                    </a:lnTo>
                    <a:lnTo>
                      <a:pt x="4051" y="13137"/>
                    </a:lnTo>
                    <a:lnTo>
                      <a:pt x="4036" y="13037"/>
                    </a:lnTo>
                    <a:lnTo>
                      <a:pt x="4021" y="12937"/>
                    </a:lnTo>
                    <a:lnTo>
                      <a:pt x="4006" y="12836"/>
                    </a:lnTo>
                    <a:lnTo>
                      <a:pt x="3991" y="12736"/>
                    </a:lnTo>
                    <a:lnTo>
                      <a:pt x="3976" y="12635"/>
                    </a:lnTo>
                    <a:lnTo>
                      <a:pt x="3960" y="12533"/>
                    </a:lnTo>
                    <a:lnTo>
                      <a:pt x="3944" y="12431"/>
                    </a:lnTo>
                    <a:lnTo>
                      <a:pt x="3929" y="12329"/>
                    </a:lnTo>
                    <a:lnTo>
                      <a:pt x="3914" y="12227"/>
                    </a:lnTo>
                    <a:lnTo>
                      <a:pt x="3899" y="12125"/>
                    </a:lnTo>
                    <a:lnTo>
                      <a:pt x="3884" y="12023"/>
                    </a:lnTo>
                    <a:lnTo>
                      <a:pt x="3869" y="11921"/>
                    </a:lnTo>
                    <a:lnTo>
                      <a:pt x="3854" y="11818"/>
                    </a:lnTo>
                    <a:lnTo>
                      <a:pt x="3839" y="11716"/>
                    </a:lnTo>
                    <a:lnTo>
                      <a:pt x="3824" y="11613"/>
                    </a:lnTo>
                    <a:lnTo>
                      <a:pt x="3809" y="11510"/>
                    </a:lnTo>
                    <a:lnTo>
                      <a:pt x="3794" y="11407"/>
                    </a:lnTo>
                    <a:lnTo>
                      <a:pt x="3779" y="11304"/>
                    </a:lnTo>
                    <a:lnTo>
                      <a:pt x="3764" y="11201"/>
                    </a:lnTo>
                    <a:lnTo>
                      <a:pt x="3749" y="11098"/>
                    </a:lnTo>
                    <a:lnTo>
                      <a:pt x="3734" y="10994"/>
                    </a:lnTo>
                    <a:lnTo>
                      <a:pt x="3719" y="10891"/>
                    </a:lnTo>
                    <a:lnTo>
                      <a:pt x="3704" y="10788"/>
                    </a:lnTo>
                    <a:lnTo>
                      <a:pt x="3689" y="10684"/>
                    </a:lnTo>
                    <a:lnTo>
                      <a:pt x="3674" y="10581"/>
                    </a:lnTo>
                    <a:lnTo>
                      <a:pt x="3659" y="10477"/>
                    </a:lnTo>
                    <a:lnTo>
                      <a:pt x="3644" y="10374"/>
                    </a:lnTo>
                    <a:lnTo>
                      <a:pt x="3629" y="10270"/>
                    </a:lnTo>
                    <a:lnTo>
                      <a:pt x="3614" y="10167"/>
                    </a:lnTo>
                    <a:lnTo>
                      <a:pt x="3599" y="10063"/>
                    </a:lnTo>
                    <a:lnTo>
                      <a:pt x="3584" y="9960"/>
                    </a:lnTo>
                    <a:lnTo>
                      <a:pt x="3569" y="9857"/>
                    </a:lnTo>
                    <a:lnTo>
                      <a:pt x="3554" y="9753"/>
                    </a:lnTo>
                    <a:lnTo>
                      <a:pt x="3539" y="9650"/>
                    </a:lnTo>
                    <a:lnTo>
                      <a:pt x="3524" y="9547"/>
                    </a:lnTo>
                    <a:lnTo>
                      <a:pt x="3509" y="9444"/>
                    </a:lnTo>
                    <a:lnTo>
                      <a:pt x="3494" y="9341"/>
                    </a:lnTo>
                    <a:lnTo>
                      <a:pt x="3479" y="9238"/>
                    </a:lnTo>
                    <a:lnTo>
                      <a:pt x="3464" y="9136"/>
                    </a:lnTo>
                    <a:lnTo>
                      <a:pt x="3449" y="9033"/>
                    </a:lnTo>
                    <a:lnTo>
                      <a:pt x="3434" y="8931"/>
                    </a:lnTo>
                    <a:lnTo>
                      <a:pt x="3419" y="8829"/>
                    </a:lnTo>
                    <a:lnTo>
                      <a:pt x="3405" y="8727"/>
                    </a:lnTo>
                    <a:lnTo>
                      <a:pt x="3389" y="8625"/>
                    </a:lnTo>
                    <a:lnTo>
                      <a:pt x="3374" y="8523"/>
                    </a:lnTo>
                    <a:lnTo>
                      <a:pt x="3360" y="8422"/>
                    </a:lnTo>
                    <a:lnTo>
                      <a:pt x="3345" y="8321"/>
                    </a:lnTo>
                    <a:lnTo>
                      <a:pt x="3330" y="8220"/>
                    </a:lnTo>
                    <a:lnTo>
                      <a:pt x="3315" y="8119"/>
                    </a:lnTo>
                    <a:lnTo>
                      <a:pt x="3300" y="8019"/>
                    </a:lnTo>
                    <a:lnTo>
                      <a:pt x="3284" y="7918"/>
                    </a:lnTo>
                    <a:lnTo>
                      <a:pt x="3269" y="7818"/>
                    </a:lnTo>
                    <a:lnTo>
                      <a:pt x="3254" y="7718"/>
                    </a:lnTo>
                    <a:lnTo>
                      <a:pt x="3239" y="7618"/>
                    </a:lnTo>
                    <a:lnTo>
                      <a:pt x="3224" y="7519"/>
                    </a:lnTo>
                    <a:lnTo>
                      <a:pt x="3209" y="7420"/>
                    </a:lnTo>
                    <a:lnTo>
                      <a:pt x="3194" y="7321"/>
                    </a:lnTo>
                    <a:lnTo>
                      <a:pt x="3179" y="7222"/>
                    </a:lnTo>
                    <a:lnTo>
                      <a:pt x="3164" y="7124"/>
                    </a:lnTo>
                    <a:lnTo>
                      <a:pt x="3149" y="7027"/>
                    </a:lnTo>
                    <a:lnTo>
                      <a:pt x="3134" y="6929"/>
                    </a:lnTo>
                    <a:lnTo>
                      <a:pt x="3119" y="6832"/>
                    </a:lnTo>
                    <a:lnTo>
                      <a:pt x="3104" y="6735"/>
                    </a:lnTo>
                    <a:lnTo>
                      <a:pt x="3089" y="6639"/>
                    </a:lnTo>
                    <a:lnTo>
                      <a:pt x="3074" y="6543"/>
                    </a:lnTo>
                    <a:lnTo>
                      <a:pt x="3059" y="6447"/>
                    </a:lnTo>
                    <a:lnTo>
                      <a:pt x="3044" y="6352"/>
                    </a:lnTo>
                    <a:lnTo>
                      <a:pt x="3029" y="6258"/>
                    </a:lnTo>
                    <a:lnTo>
                      <a:pt x="3014" y="6164"/>
                    </a:lnTo>
                    <a:lnTo>
                      <a:pt x="2999" y="6070"/>
                    </a:lnTo>
                    <a:lnTo>
                      <a:pt x="2984" y="5977"/>
                    </a:lnTo>
                    <a:lnTo>
                      <a:pt x="2969" y="5884"/>
                    </a:lnTo>
                    <a:lnTo>
                      <a:pt x="2954" y="5791"/>
                    </a:lnTo>
                    <a:lnTo>
                      <a:pt x="2939" y="5699"/>
                    </a:lnTo>
                    <a:lnTo>
                      <a:pt x="2924" y="5607"/>
                    </a:lnTo>
                    <a:lnTo>
                      <a:pt x="2909" y="5516"/>
                    </a:lnTo>
                    <a:lnTo>
                      <a:pt x="2894" y="5426"/>
                    </a:lnTo>
                    <a:lnTo>
                      <a:pt x="2879" y="5335"/>
                    </a:lnTo>
                    <a:lnTo>
                      <a:pt x="2864" y="5246"/>
                    </a:lnTo>
                    <a:lnTo>
                      <a:pt x="2849" y="5157"/>
                    </a:lnTo>
                    <a:lnTo>
                      <a:pt x="2834" y="5069"/>
                    </a:lnTo>
                    <a:lnTo>
                      <a:pt x="2819" y="4981"/>
                    </a:lnTo>
                    <a:lnTo>
                      <a:pt x="2804" y="4893"/>
                    </a:lnTo>
                    <a:lnTo>
                      <a:pt x="2789" y="4807"/>
                    </a:lnTo>
                    <a:lnTo>
                      <a:pt x="2774" y="4720"/>
                    </a:lnTo>
                    <a:lnTo>
                      <a:pt x="2759" y="4634"/>
                    </a:lnTo>
                    <a:lnTo>
                      <a:pt x="2744" y="4549"/>
                    </a:lnTo>
                    <a:lnTo>
                      <a:pt x="2729" y="4465"/>
                    </a:lnTo>
                    <a:lnTo>
                      <a:pt x="2714" y="4381"/>
                    </a:lnTo>
                    <a:lnTo>
                      <a:pt x="2699" y="4298"/>
                    </a:lnTo>
                    <a:lnTo>
                      <a:pt x="2684" y="4215"/>
                    </a:lnTo>
                    <a:lnTo>
                      <a:pt x="2669" y="4133"/>
                    </a:lnTo>
                    <a:lnTo>
                      <a:pt x="2654" y="4052"/>
                    </a:lnTo>
                    <a:lnTo>
                      <a:pt x="2639" y="3971"/>
                    </a:lnTo>
                    <a:lnTo>
                      <a:pt x="2624" y="3892"/>
                    </a:lnTo>
                    <a:lnTo>
                      <a:pt x="2608" y="3811"/>
                    </a:lnTo>
                    <a:lnTo>
                      <a:pt x="2593" y="3733"/>
                    </a:lnTo>
                    <a:lnTo>
                      <a:pt x="2578" y="3655"/>
                    </a:lnTo>
                    <a:lnTo>
                      <a:pt x="2563" y="3577"/>
                    </a:lnTo>
                    <a:lnTo>
                      <a:pt x="2548" y="3500"/>
                    </a:lnTo>
                    <a:lnTo>
                      <a:pt x="2533" y="3424"/>
                    </a:lnTo>
                    <a:lnTo>
                      <a:pt x="2518" y="3349"/>
                    </a:lnTo>
                    <a:lnTo>
                      <a:pt x="2503" y="3275"/>
                    </a:lnTo>
                    <a:lnTo>
                      <a:pt x="2488" y="3201"/>
                    </a:lnTo>
                    <a:lnTo>
                      <a:pt x="2473" y="3127"/>
                    </a:lnTo>
                    <a:lnTo>
                      <a:pt x="2458" y="3055"/>
                    </a:lnTo>
                    <a:lnTo>
                      <a:pt x="2444" y="2983"/>
                    </a:lnTo>
                    <a:lnTo>
                      <a:pt x="2429" y="2912"/>
                    </a:lnTo>
                    <a:lnTo>
                      <a:pt x="2414" y="2842"/>
                    </a:lnTo>
                    <a:lnTo>
                      <a:pt x="2399" y="2773"/>
                    </a:lnTo>
                    <a:lnTo>
                      <a:pt x="2384" y="2704"/>
                    </a:lnTo>
                    <a:lnTo>
                      <a:pt x="2369" y="2636"/>
                    </a:lnTo>
                    <a:lnTo>
                      <a:pt x="2354" y="2569"/>
                    </a:lnTo>
                    <a:lnTo>
                      <a:pt x="2339" y="2503"/>
                    </a:lnTo>
                    <a:lnTo>
                      <a:pt x="2324" y="2437"/>
                    </a:lnTo>
                    <a:lnTo>
                      <a:pt x="2309" y="2372"/>
                    </a:lnTo>
                    <a:lnTo>
                      <a:pt x="2294" y="2309"/>
                    </a:lnTo>
                    <a:lnTo>
                      <a:pt x="2279" y="2246"/>
                    </a:lnTo>
                    <a:lnTo>
                      <a:pt x="2264" y="2184"/>
                    </a:lnTo>
                    <a:lnTo>
                      <a:pt x="2249" y="2122"/>
                    </a:lnTo>
                    <a:lnTo>
                      <a:pt x="2234" y="2062"/>
                    </a:lnTo>
                    <a:lnTo>
                      <a:pt x="2219" y="2002"/>
                    </a:lnTo>
                    <a:lnTo>
                      <a:pt x="2205" y="1944"/>
                    </a:lnTo>
                    <a:lnTo>
                      <a:pt x="2190" y="1886"/>
                    </a:lnTo>
                    <a:lnTo>
                      <a:pt x="2175" y="1829"/>
                    </a:lnTo>
                    <a:lnTo>
                      <a:pt x="2160" y="1772"/>
                    </a:lnTo>
                    <a:lnTo>
                      <a:pt x="2145" y="1717"/>
                    </a:lnTo>
                    <a:lnTo>
                      <a:pt x="2130" y="1663"/>
                    </a:lnTo>
                    <a:lnTo>
                      <a:pt x="2115" y="1610"/>
                    </a:lnTo>
                    <a:lnTo>
                      <a:pt x="2100" y="1557"/>
                    </a:lnTo>
                    <a:lnTo>
                      <a:pt x="2085" y="1505"/>
                    </a:lnTo>
                    <a:lnTo>
                      <a:pt x="2071" y="1454"/>
                    </a:lnTo>
                    <a:lnTo>
                      <a:pt x="2056" y="1405"/>
                    </a:lnTo>
                    <a:lnTo>
                      <a:pt x="2041" y="1356"/>
                    </a:lnTo>
                    <a:lnTo>
                      <a:pt x="2026" y="1308"/>
                    </a:lnTo>
                    <a:lnTo>
                      <a:pt x="2011" y="1261"/>
                    </a:lnTo>
                    <a:lnTo>
                      <a:pt x="1996" y="1214"/>
                    </a:lnTo>
                    <a:lnTo>
                      <a:pt x="1981" y="1169"/>
                    </a:lnTo>
                    <a:lnTo>
                      <a:pt x="1967" y="1125"/>
                    </a:lnTo>
                    <a:lnTo>
                      <a:pt x="1952" y="1084"/>
                    </a:lnTo>
                    <a:lnTo>
                      <a:pt x="1936" y="1040"/>
                    </a:lnTo>
                    <a:lnTo>
                      <a:pt x="1921" y="998"/>
                    </a:lnTo>
                    <a:lnTo>
                      <a:pt x="1907" y="958"/>
                    </a:lnTo>
                    <a:lnTo>
                      <a:pt x="1892" y="918"/>
                    </a:lnTo>
                    <a:lnTo>
                      <a:pt x="1877" y="880"/>
                    </a:lnTo>
                    <a:lnTo>
                      <a:pt x="1863" y="843"/>
                    </a:lnTo>
                    <a:lnTo>
                      <a:pt x="1848" y="806"/>
                    </a:lnTo>
                    <a:lnTo>
                      <a:pt x="1833" y="771"/>
                    </a:lnTo>
                    <a:lnTo>
                      <a:pt x="1818" y="736"/>
                    </a:lnTo>
                    <a:lnTo>
                      <a:pt x="1804" y="703"/>
                    </a:lnTo>
                    <a:lnTo>
                      <a:pt x="1790" y="671"/>
                    </a:lnTo>
                    <a:lnTo>
                      <a:pt x="1775" y="639"/>
                    </a:lnTo>
                    <a:lnTo>
                      <a:pt x="1761" y="609"/>
                    </a:lnTo>
                    <a:lnTo>
                      <a:pt x="1746" y="581"/>
                    </a:lnTo>
                    <a:lnTo>
                      <a:pt x="1731" y="552"/>
                    </a:lnTo>
                    <a:lnTo>
                      <a:pt x="1718" y="525"/>
                    </a:lnTo>
                    <a:lnTo>
                      <a:pt x="1703" y="498"/>
                    </a:lnTo>
                    <a:lnTo>
                      <a:pt x="1689" y="474"/>
                    </a:lnTo>
                    <a:lnTo>
                      <a:pt x="1675" y="450"/>
                    </a:lnTo>
                    <a:lnTo>
                      <a:pt x="1660" y="426"/>
                    </a:lnTo>
                    <a:lnTo>
                      <a:pt x="1647" y="406"/>
                    </a:lnTo>
                    <a:lnTo>
                      <a:pt x="1633" y="385"/>
                    </a:lnTo>
                    <a:lnTo>
                      <a:pt x="1618" y="364"/>
                    </a:lnTo>
                    <a:lnTo>
                      <a:pt x="1606" y="347"/>
                    </a:lnTo>
                    <a:lnTo>
                      <a:pt x="1593" y="330"/>
                    </a:lnTo>
                    <a:lnTo>
                      <a:pt x="1578" y="312"/>
                    </a:lnTo>
                    <a:lnTo>
                      <a:pt x="1566" y="298"/>
                    </a:lnTo>
                    <a:lnTo>
                      <a:pt x="1554" y="284"/>
                    </a:lnTo>
                    <a:lnTo>
                      <a:pt x="1541" y="272"/>
                    </a:lnTo>
                    <a:lnTo>
                      <a:pt x="1526" y="258"/>
                    </a:lnTo>
                    <a:lnTo>
                      <a:pt x="1516" y="248"/>
                    </a:lnTo>
                    <a:lnTo>
                      <a:pt x="1505" y="239"/>
                    </a:lnTo>
                    <a:lnTo>
                      <a:pt x="1493" y="230"/>
                    </a:lnTo>
                    <a:lnTo>
                      <a:pt x="1482" y="223"/>
                    </a:lnTo>
                    <a:lnTo>
                      <a:pt x="1471" y="216"/>
                    </a:lnTo>
                    <a:lnTo>
                      <a:pt x="1461" y="210"/>
                    </a:lnTo>
                    <a:lnTo>
                      <a:pt x="1451" y="206"/>
                    </a:lnTo>
                    <a:lnTo>
                      <a:pt x="1441" y="202"/>
                    </a:lnTo>
                    <a:lnTo>
                      <a:pt x="1432" y="198"/>
                    </a:lnTo>
                    <a:lnTo>
                      <a:pt x="1423" y="196"/>
                    </a:lnTo>
                    <a:lnTo>
                      <a:pt x="1414" y="194"/>
                    </a:lnTo>
                    <a:lnTo>
                      <a:pt x="1411" y="192"/>
                    </a:lnTo>
                    <a:lnTo>
                      <a:pt x="1396" y="192"/>
                    </a:lnTo>
                    <a:lnTo>
                      <a:pt x="1388" y="192"/>
                    </a:lnTo>
                    <a:lnTo>
                      <a:pt x="1378" y="193"/>
                    </a:lnTo>
                    <a:lnTo>
                      <a:pt x="1375" y="192"/>
                    </a:lnTo>
                    <a:lnTo>
                      <a:pt x="1360" y="196"/>
                    </a:lnTo>
                    <a:lnTo>
                      <a:pt x="1351" y="199"/>
                    </a:lnTo>
                    <a:lnTo>
                      <a:pt x="1346" y="199"/>
                    </a:lnTo>
                    <a:lnTo>
                      <a:pt x="1331" y="206"/>
                    </a:lnTo>
                    <a:lnTo>
                      <a:pt x="1325" y="209"/>
                    </a:lnTo>
                    <a:lnTo>
                      <a:pt x="1310" y="218"/>
                    </a:lnTo>
                    <a:lnTo>
                      <a:pt x="1302" y="222"/>
                    </a:lnTo>
                    <a:lnTo>
                      <a:pt x="1287" y="233"/>
                    </a:lnTo>
                    <a:lnTo>
                      <a:pt x="1278" y="239"/>
                    </a:lnTo>
                    <a:lnTo>
                      <a:pt x="1266" y="250"/>
                    </a:lnTo>
                    <a:lnTo>
                      <a:pt x="1251" y="264"/>
                    </a:lnTo>
                    <a:lnTo>
                      <a:pt x="1241" y="273"/>
                    </a:lnTo>
                    <a:lnTo>
                      <a:pt x="1227" y="287"/>
                    </a:lnTo>
                    <a:lnTo>
                      <a:pt x="1212" y="304"/>
                    </a:lnTo>
                    <a:lnTo>
                      <a:pt x="1201" y="317"/>
                    </a:lnTo>
                    <a:lnTo>
                      <a:pt x="1187" y="334"/>
                    </a:lnTo>
                    <a:lnTo>
                      <a:pt x="1174" y="352"/>
                    </a:lnTo>
                    <a:lnTo>
                      <a:pt x="1159" y="373"/>
                    </a:lnTo>
                    <a:lnTo>
                      <a:pt x="1146" y="391"/>
                    </a:lnTo>
                    <a:lnTo>
                      <a:pt x="1132" y="412"/>
                    </a:lnTo>
                    <a:lnTo>
                      <a:pt x="1118" y="435"/>
                    </a:lnTo>
                    <a:lnTo>
                      <a:pt x="1104" y="458"/>
                    </a:lnTo>
                    <a:lnTo>
                      <a:pt x="1089" y="483"/>
                    </a:lnTo>
                    <a:lnTo>
                      <a:pt x="1074" y="510"/>
                    </a:lnTo>
                    <a:lnTo>
                      <a:pt x="1061" y="535"/>
                    </a:lnTo>
                    <a:lnTo>
                      <a:pt x="1046" y="562"/>
                    </a:lnTo>
                    <a:lnTo>
                      <a:pt x="1032" y="591"/>
                    </a:lnTo>
                    <a:lnTo>
                      <a:pt x="1017" y="621"/>
                    </a:lnTo>
                    <a:lnTo>
                      <a:pt x="1002" y="653"/>
                    </a:lnTo>
                    <a:lnTo>
                      <a:pt x="988" y="683"/>
                    </a:lnTo>
                    <a:lnTo>
                      <a:pt x="974" y="716"/>
                    </a:lnTo>
                    <a:lnTo>
                      <a:pt x="959" y="751"/>
                    </a:lnTo>
                    <a:lnTo>
                      <a:pt x="944" y="785"/>
                    </a:lnTo>
                    <a:lnTo>
                      <a:pt x="930" y="821"/>
                    </a:lnTo>
                    <a:lnTo>
                      <a:pt x="915" y="859"/>
                    </a:lnTo>
                    <a:lnTo>
                      <a:pt x="900" y="895"/>
                    </a:lnTo>
                    <a:lnTo>
                      <a:pt x="885" y="935"/>
                    </a:lnTo>
                    <a:lnTo>
                      <a:pt x="871" y="974"/>
                    </a:lnTo>
                    <a:lnTo>
                      <a:pt x="856" y="1016"/>
                    </a:lnTo>
                    <a:lnTo>
                      <a:pt x="841" y="1056"/>
                    </a:lnTo>
                    <a:lnTo>
                      <a:pt x="826" y="1100"/>
                    </a:lnTo>
                    <a:lnTo>
                      <a:pt x="812" y="1144"/>
                    </a:lnTo>
                    <a:lnTo>
                      <a:pt x="797" y="1188"/>
                    </a:lnTo>
                    <a:lnTo>
                      <a:pt x="781" y="1235"/>
                    </a:lnTo>
                    <a:lnTo>
                      <a:pt x="766" y="1280"/>
                    </a:lnTo>
                    <a:lnTo>
                      <a:pt x="751" y="1328"/>
                    </a:lnTo>
                    <a:lnTo>
                      <a:pt x="736" y="1376"/>
                    </a:lnTo>
                    <a:lnTo>
                      <a:pt x="722" y="1426"/>
                    </a:lnTo>
                    <a:lnTo>
                      <a:pt x="707" y="1477"/>
                    </a:lnTo>
                    <a:lnTo>
                      <a:pt x="692" y="1527"/>
                    </a:lnTo>
                    <a:lnTo>
                      <a:pt x="677" y="1580"/>
                    </a:lnTo>
                    <a:lnTo>
                      <a:pt x="662" y="1632"/>
                    </a:lnTo>
                    <a:lnTo>
                      <a:pt x="647" y="1686"/>
                    </a:lnTo>
                    <a:lnTo>
                      <a:pt x="632" y="1740"/>
                    </a:lnTo>
                    <a:lnTo>
                      <a:pt x="617" y="1797"/>
                    </a:lnTo>
                    <a:lnTo>
                      <a:pt x="602" y="1853"/>
                    </a:lnTo>
                    <a:lnTo>
                      <a:pt x="588" y="1910"/>
                    </a:lnTo>
                    <a:lnTo>
                      <a:pt x="573" y="1969"/>
                    </a:lnTo>
                    <a:lnTo>
                      <a:pt x="558" y="2027"/>
                    </a:lnTo>
                    <a:lnTo>
                      <a:pt x="543" y="2088"/>
                    </a:lnTo>
                    <a:lnTo>
                      <a:pt x="528" y="2149"/>
                    </a:lnTo>
                    <a:lnTo>
                      <a:pt x="513" y="2211"/>
                    </a:lnTo>
                    <a:lnTo>
                      <a:pt x="498" y="2272"/>
                    </a:lnTo>
                    <a:lnTo>
                      <a:pt x="483" y="2336"/>
                    </a:lnTo>
                    <a:lnTo>
                      <a:pt x="468" y="2400"/>
                    </a:lnTo>
                    <a:lnTo>
                      <a:pt x="453" y="2466"/>
                    </a:lnTo>
                    <a:lnTo>
                      <a:pt x="438" y="2531"/>
                    </a:lnTo>
                    <a:lnTo>
                      <a:pt x="423" y="2598"/>
                    </a:lnTo>
                    <a:lnTo>
                      <a:pt x="408" y="2665"/>
                    </a:lnTo>
                    <a:lnTo>
                      <a:pt x="393" y="2734"/>
                    </a:lnTo>
                    <a:lnTo>
                      <a:pt x="378" y="2803"/>
                    </a:lnTo>
                    <a:lnTo>
                      <a:pt x="363" y="2873"/>
                    </a:lnTo>
                    <a:lnTo>
                      <a:pt x="348" y="2942"/>
                    </a:lnTo>
                    <a:lnTo>
                      <a:pt x="333" y="3014"/>
                    </a:lnTo>
                    <a:lnTo>
                      <a:pt x="319" y="3086"/>
                    </a:lnTo>
                    <a:lnTo>
                      <a:pt x="304" y="3159"/>
                    </a:lnTo>
                    <a:lnTo>
                      <a:pt x="289" y="3233"/>
                    </a:lnTo>
                    <a:lnTo>
                      <a:pt x="274" y="3306"/>
                    </a:lnTo>
                    <a:lnTo>
                      <a:pt x="259" y="3381"/>
                    </a:lnTo>
                    <a:lnTo>
                      <a:pt x="244" y="3457"/>
                    </a:lnTo>
                    <a:lnTo>
                      <a:pt x="229" y="3533"/>
                    </a:lnTo>
                    <a:lnTo>
                      <a:pt x="214" y="3611"/>
                    </a:lnTo>
                    <a:lnTo>
                      <a:pt x="199" y="3688"/>
                    </a:lnTo>
                    <a:cubicBezTo>
                      <a:pt x="189" y="3740"/>
                      <a:pt x="138" y="3774"/>
                      <a:pt x="86" y="3764"/>
                    </a:cubicBezTo>
                    <a:cubicBezTo>
                      <a:pt x="34" y="3754"/>
                      <a:pt x="0" y="3703"/>
                      <a:pt x="10" y="3651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61" name="Group 60"/>
            <p:cNvGrpSpPr/>
            <p:nvPr/>
          </p:nvGrpSpPr>
          <p:grpSpPr>
            <a:xfrm rot="8115662">
              <a:off x="4006403" y="1954016"/>
              <a:ext cx="992585" cy="158534"/>
              <a:chOff x="8463867" y="3171746"/>
              <a:chExt cx="2195138" cy="350603"/>
            </a:xfrm>
          </p:grpSpPr>
          <p:sp>
            <p:nvSpPr>
              <p:cNvPr id="82" name="Freeform 11"/>
              <p:cNvSpPr>
                <a:spLocks/>
              </p:cNvSpPr>
              <p:nvPr/>
            </p:nvSpPr>
            <p:spPr bwMode="auto">
              <a:xfrm>
                <a:off x="8463867" y="3171746"/>
                <a:ext cx="743026" cy="350603"/>
              </a:xfrm>
              <a:custGeom>
                <a:avLst/>
                <a:gdLst>
                  <a:gd name="T0" fmla="*/ 309 w 10195"/>
                  <a:gd name="T1" fmla="*/ 8373 h 20885"/>
                  <a:gd name="T2" fmla="*/ 624 w 10195"/>
                  <a:gd name="T3" fmla="*/ 6303 h 20885"/>
                  <a:gd name="T4" fmla="*/ 940 w 10195"/>
                  <a:gd name="T5" fmla="*/ 4413 h 20885"/>
                  <a:gd name="T6" fmla="*/ 1256 w 10195"/>
                  <a:gd name="T7" fmla="*/ 2787 h 20885"/>
                  <a:gd name="T8" fmla="*/ 1572 w 10195"/>
                  <a:gd name="T9" fmla="*/ 1493 h 20885"/>
                  <a:gd name="T10" fmla="*/ 1893 w 10195"/>
                  <a:gd name="T11" fmla="*/ 584 h 20885"/>
                  <a:gd name="T12" fmla="*/ 2235 w 10195"/>
                  <a:gd name="T13" fmla="*/ 85 h 20885"/>
                  <a:gd name="T14" fmla="*/ 2661 w 10195"/>
                  <a:gd name="T15" fmla="*/ 64 h 20885"/>
                  <a:gd name="T16" fmla="*/ 3013 w 10195"/>
                  <a:gd name="T17" fmla="*/ 545 h 20885"/>
                  <a:gd name="T18" fmla="*/ 3335 w 10195"/>
                  <a:gd name="T19" fmla="*/ 1432 h 20885"/>
                  <a:gd name="T20" fmla="*/ 3651 w 10195"/>
                  <a:gd name="T21" fmla="*/ 2707 h 20885"/>
                  <a:gd name="T22" fmla="*/ 3968 w 10195"/>
                  <a:gd name="T23" fmla="*/ 4316 h 20885"/>
                  <a:gd name="T24" fmla="*/ 4283 w 10195"/>
                  <a:gd name="T25" fmla="*/ 6193 h 20885"/>
                  <a:gd name="T26" fmla="*/ 4599 w 10195"/>
                  <a:gd name="T27" fmla="*/ 8255 h 20885"/>
                  <a:gd name="T28" fmla="*/ 4914 w 10195"/>
                  <a:gd name="T29" fmla="*/ 10413 h 20885"/>
                  <a:gd name="T30" fmla="*/ 5230 w 10195"/>
                  <a:gd name="T31" fmla="*/ 12569 h 20885"/>
                  <a:gd name="T32" fmla="*/ 5545 w 10195"/>
                  <a:gd name="T33" fmla="*/ 14631 h 20885"/>
                  <a:gd name="T34" fmla="*/ 5861 w 10195"/>
                  <a:gd name="T35" fmla="*/ 16507 h 20885"/>
                  <a:gd name="T36" fmla="*/ 6175 w 10195"/>
                  <a:gd name="T37" fmla="*/ 18116 h 20885"/>
                  <a:gd name="T38" fmla="*/ 6489 w 10195"/>
                  <a:gd name="T39" fmla="*/ 19383 h 20885"/>
                  <a:gd name="T40" fmla="*/ 6799 w 10195"/>
                  <a:gd name="T41" fmla="*/ 20248 h 20885"/>
                  <a:gd name="T42" fmla="*/ 7084 w 10195"/>
                  <a:gd name="T43" fmla="*/ 20658 h 20885"/>
                  <a:gd name="T44" fmla="*/ 7287 w 10195"/>
                  <a:gd name="T45" fmla="*/ 20652 h 20885"/>
                  <a:gd name="T46" fmla="*/ 7572 w 10195"/>
                  <a:gd name="T47" fmla="*/ 20231 h 20885"/>
                  <a:gd name="T48" fmla="*/ 7882 w 10195"/>
                  <a:gd name="T49" fmla="*/ 19355 h 20885"/>
                  <a:gd name="T50" fmla="*/ 8196 w 10195"/>
                  <a:gd name="T51" fmla="*/ 18079 h 20885"/>
                  <a:gd name="T52" fmla="*/ 8511 w 10195"/>
                  <a:gd name="T53" fmla="*/ 16464 h 20885"/>
                  <a:gd name="T54" fmla="*/ 8826 w 10195"/>
                  <a:gd name="T55" fmla="*/ 14582 h 20885"/>
                  <a:gd name="T56" fmla="*/ 9142 w 10195"/>
                  <a:gd name="T57" fmla="*/ 12516 h 20885"/>
                  <a:gd name="T58" fmla="*/ 9456 w 10195"/>
                  <a:gd name="T59" fmla="*/ 10359 h 20885"/>
                  <a:gd name="T60" fmla="*/ 9772 w 10195"/>
                  <a:gd name="T61" fmla="*/ 8203 h 20885"/>
                  <a:gd name="T62" fmla="*/ 10127 w 10195"/>
                  <a:gd name="T63" fmla="*/ 7136 h 20885"/>
                  <a:gd name="T64" fmla="*/ 9811 w 10195"/>
                  <a:gd name="T65" fmla="*/ 9250 h 20885"/>
                  <a:gd name="T66" fmla="*/ 9496 w 10195"/>
                  <a:gd name="T67" fmla="*/ 11419 h 20885"/>
                  <a:gd name="T68" fmla="*/ 9180 w 10195"/>
                  <a:gd name="T69" fmla="*/ 13546 h 20885"/>
                  <a:gd name="T70" fmla="*/ 8865 w 10195"/>
                  <a:gd name="T71" fmla="*/ 15538 h 20885"/>
                  <a:gd name="T72" fmla="*/ 8549 w 10195"/>
                  <a:gd name="T73" fmla="*/ 17308 h 20885"/>
                  <a:gd name="T74" fmla="*/ 8233 w 10195"/>
                  <a:gd name="T75" fmla="*/ 18779 h 20885"/>
                  <a:gd name="T76" fmla="*/ 7915 w 10195"/>
                  <a:gd name="T77" fmla="*/ 19889 h 20885"/>
                  <a:gd name="T78" fmla="*/ 7588 w 10195"/>
                  <a:gd name="T79" fmla="*/ 20600 h 20885"/>
                  <a:gd name="T80" fmla="*/ 7200 w 10195"/>
                  <a:gd name="T81" fmla="*/ 20884 h 20885"/>
                  <a:gd name="T82" fmla="*/ 6798 w 10195"/>
                  <a:gd name="T83" fmla="*/ 20633 h 20885"/>
                  <a:gd name="T84" fmla="*/ 6472 w 10195"/>
                  <a:gd name="T85" fmla="*/ 19954 h 20885"/>
                  <a:gd name="T86" fmla="*/ 6153 w 10195"/>
                  <a:gd name="T87" fmla="*/ 18872 h 20885"/>
                  <a:gd name="T88" fmla="*/ 5837 w 10195"/>
                  <a:gd name="T89" fmla="*/ 17426 h 20885"/>
                  <a:gd name="T90" fmla="*/ 5521 w 10195"/>
                  <a:gd name="T91" fmla="*/ 15674 h 20885"/>
                  <a:gd name="T92" fmla="*/ 5206 w 10195"/>
                  <a:gd name="T93" fmla="*/ 13696 h 20885"/>
                  <a:gd name="T94" fmla="*/ 4889 w 10195"/>
                  <a:gd name="T95" fmla="*/ 11576 h 20885"/>
                  <a:gd name="T96" fmla="*/ 4574 w 10195"/>
                  <a:gd name="T97" fmla="*/ 9407 h 20885"/>
                  <a:gd name="T98" fmla="*/ 4259 w 10195"/>
                  <a:gd name="T99" fmla="*/ 7285 h 20885"/>
                  <a:gd name="T100" fmla="*/ 3944 w 10195"/>
                  <a:gd name="T101" fmla="*/ 5303 h 20885"/>
                  <a:gd name="T102" fmla="*/ 3628 w 10195"/>
                  <a:gd name="T103" fmla="*/ 3549 h 20885"/>
                  <a:gd name="T104" fmla="*/ 3314 w 10195"/>
                  <a:gd name="T105" fmla="*/ 2100 h 20885"/>
                  <a:gd name="T106" fmla="*/ 3002 w 10195"/>
                  <a:gd name="T107" fmla="*/ 1024 h 20885"/>
                  <a:gd name="T108" fmla="*/ 2698 w 10195"/>
                  <a:gd name="T109" fmla="*/ 377 h 20885"/>
                  <a:gd name="T110" fmla="*/ 2468 w 10195"/>
                  <a:gd name="T111" fmla="*/ 191 h 20885"/>
                  <a:gd name="T112" fmla="*/ 2226 w 10195"/>
                  <a:gd name="T113" fmla="*/ 377 h 20885"/>
                  <a:gd name="T114" fmla="*/ 1921 w 10195"/>
                  <a:gd name="T115" fmla="*/ 1030 h 20885"/>
                  <a:gd name="T116" fmla="*/ 1608 w 10195"/>
                  <a:gd name="T117" fmla="*/ 2110 h 20885"/>
                  <a:gd name="T118" fmla="*/ 1294 w 10195"/>
                  <a:gd name="T119" fmla="*/ 3561 h 20885"/>
                  <a:gd name="T120" fmla="*/ 978 w 10195"/>
                  <a:gd name="T121" fmla="*/ 5317 h 20885"/>
                  <a:gd name="T122" fmla="*/ 663 w 10195"/>
                  <a:gd name="T123" fmla="*/ 7301 h 20885"/>
                  <a:gd name="T124" fmla="*/ 347 w 10195"/>
                  <a:gd name="T125" fmla="*/ 9423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5" h="20885">
                    <a:moveTo>
                      <a:pt x="7" y="10429"/>
                    </a:moveTo>
                    <a:lnTo>
                      <a:pt x="22" y="10326"/>
                    </a:lnTo>
                    <a:lnTo>
                      <a:pt x="37" y="10222"/>
                    </a:lnTo>
                    <a:lnTo>
                      <a:pt x="52" y="10119"/>
                    </a:lnTo>
                    <a:lnTo>
                      <a:pt x="67" y="10015"/>
                    </a:lnTo>
                    <a:lnTo>
                      <a:pt x="82" y="9912"/>
                    </a:lnTo>
                    <a:lnTo>
                      <a:pt x="97" y="9809"/>
                    </a:lnTo>
                    <a:lnTo>
                      <a:pt x="112" y="9705"/>
                    </a:lnTo>
                    <a:lnTo>
                      <a:pt x="127" y="9602"/>
                    </a:lnTo>
                    <a:lnTo>
                      <a:pt x="142" y="9499"/>
                    </a:lnTo>
                    <a:lnTo>
                      <a:pt x="157" y="9396"/>
                    </a:lnTo>
                    <a:lnTo>
                      <a:pt x="172" y="9293"/>
                    </a:lnTo>
                    <a:lnTo>
                      <a:pt x="187" y="9191"/>
                    </a:lnTo>
                    <a:lnTo>
                      <a:pt x="202" y="9088"/>
                    </a:lnTo>
                    <a:lnTo>
                      <a:pt x="217" y="8985"/>
                    </a:lnTo>
                    <a:lnTo>
                      <a:pt x="232" y="8883"/>
                    </a:lnTo>
                    <a:lnTo>
                      <a:pt x="247" y="8781"/>
                    </a:lnTo>
                    <a:lnTo>
                      <a:pt x="264" y="8678"/>
                    </a:lnTo>
                    <a:lnTo>
                      <a:pt x="278" y="8577"/>
                    </a:lnTo>
                    <a:lnTo>
                      <a:pt x="293" y="8475"/>
                    </a:lnTo>
                    <a:lnTo>
                      <a:pt x="309" y="8373"/>
                    </a:lnTo>
                    <a:lnTo>
                      <a:pt x="323" y="8272"/>
                    </a:lnTo>
                    <a:lnTo>
                      <a:pt x="339" y="8170"/>
                    </a:lnTo>
                    <a:lnTo>
                      <a:pt x="354" y="8069"/>
                    </a:lnTo>
                    <a:lnTo>
                      <a:pt x="369" y="7969"/>
                    </a:lnTo>
                    <a:lnTo>
                      <a:pt x="384" y="7868"/>
                    </a:lnTo>
                    <a:lnTo>
                      <a:pt x="399" y="7768"/>
                    </a:lnTo>
                    <a:lnTo>
                      <a:pt x="414" y="7668"/>
                    </a:lnTo>
                    <a:lnTo>
                      <a:pt x="429" y="7569"/>
                    </a:lnTo>
                    <a:lnTo>
                      <a:pt x="444" y="7469"/>
                    </a:lnTo>
                    <a:lnTo>
                      <a:pt x="459" y="7370"/>
                    </a:lnTo>
                    <a:lnTo>
                      <a:pt x="474" y="7272"/>
                    </a:lnTo>
                    <a:lnTo>
                      <a:pt x="489" y="7173"/>
                    </a:lnTo>
                    <a:lnTo>
                      <a:pt x="504" y="7075"/>
                    </a:lnTo>
                    <a:lnTo>
                      <a:pt x="519" y="6978"/>
                    </a:lnTo>
                    <a:lnTo>
                      <a:pt x="534" y="6880"/>
                    </a:lnTo>
                    <a:lnTo>
                      <a:pt x="549" y="6783"/>
                    </a:lnTo>
                    <a:lnTo>
                      <a:pt x="564" y="6687"/>
                    </a:lnTo>
                    <a:lnTo>
                      <a:pt x="579" y="6590"/>
                    </a:lnTo>
                    <a:lnTo>
                      <a:pt x="594" y="6494"/>
                    </a:lnTo>
                    <a:lnTo>
                      <a:pt x="609" y="6398"/>
                    </a:lnTo>
                    <a:lnTo>
                      <a:pt x="624" y="6303"/>
                    </a:lnTo>
                    <a:lnTo>
                      <a:pt x="639" y="6208"/>
                    </a:lnTo>
                    <a:lnTo>
                      <a:pt x="654" y="6114"/>
                    </a:lnTo>
                    <a:lnTo>
                      <a:pt x="669" y="6020"/>
                    </a:lnTo>
                    <a:lnTo>
                      <a:pt x="684" y="5927"/>
                    </a:lnTo>
                    <a:lnTo>
                      <a:pt x="699" y="5834"/>
                    </a:lnTo>
                    <a:lnTo>
                      <a:pt x="714" y="5741"/>
                    </a:lnTo>
                    <a:lnTo>
                      <a:pt x="729" y="5649"/>
                    </a:lnTo>
                    <a:lnTo>
                      <a:pt x="744" y="5558"/>
                    </a:lnTo>
                    <a:lnTo>
                      <a:pt x="759" y="5467"/>
                    </a:lnTo>
                    <a:lnTo>
                      <a:pt x="774" y="5376"/>
                    </a:lnTo>
                    <a:lnTo>
                      <a:pt x="789" y="5286"/>
                    </a:lnTo>
                    <a:lnTo>
                      <a:pt x="804" y="5197"/>
                    </a:lnTo>
                    <a:lnTo>
                      <a:pt x="819" y="5108"/>
                    </a:lnTo>
                    <a:lnTo>
                      <a:pt x="834" y="5019"/>
                    </a:lnTo>
                    <a:lnTo>
                      <a:pt x="849" y="4930"/>
                    </a:lnTo>
                    <a:lnTo>
                      <a:pt x="864" y="4843"/>
                    </a:lnTo>
                    <a:lnTo>
                      <a:pt x="879" y="4756"/>
                    </a:lnTo>
                    <a:lnTo>
                      <a:pt x="894" y="4670"/>
                    </a:lnTo>
                    <a:lnTo>
                      <a:pt x="909" y="4584"/>
                    </a:lnTo>
                    <a:lnTo>
                      <a:pt x="924" y="4499"/>
                    </a:lnTo>
                    <a:lnTo>
                      <a:pt x="940" y="4413"/>
                    </a:lnTo>
                    <a:lnTo>
                      <a:pt x="955" y="4330"/>
                    </a:lnTo>
                    <a:lnTo>
                      <a:pt x="970" y="4246"/>
                    </a:lnTo>
                    <a:lnTo>
                      <a:pt x="985" y="4163"/>
                    </a:lnTo>
                    <a:lnTo>
                      <a:pt x="1000" y="4081"/>
                    </a:lnTo>
                    <a:lnTo>
                      <a:pt x="1015" y="4000"/>
                    </a:lnTo>
                    <a:lnTo>
                      <a:pt x="1030" y="3919"/>
                    </a:lnTo>
                    <a:lnTo>
                      <a:pt x="1045" y="3839"/>
                    </a:lnTo>
                    <a:lnTo>
                      <a:pt x="1060" y="3760"/>
                    </a:lnTo>
                    <a:lnTo>
                      <a:pt x="1075" y="3681"/>
                    </a:lnTo>
                    <a:lnTo>
                      <a:pt x="1090" y="3602"/>
                    </a:lnTo>
                    <a:lnTo>
                      <a:pt x="1105" y="3524"/>
                    </a:lnTo>
                    <a:lnTo>
                      <a:pt x="1120" y="3448"/>
                    </a:lnTo>
                    <a:lnTo>
                      <a:pt x="1135" y="3371"/>
                    </a:lnTo>
                    <a:lnTo>
                      <a:pt x="1150" y="3296"/>
                    </a:lnTo>
                    <a:lnTo>
                      <a:pt x="1165" y="3221"/>
                    </a:lnTo>
                    <a:lnTo>
                      <a:pt x="1180" y="3147"/>
                    </a:lnTo>
                    <a:lnTo>
                      <a:pt x="1195" y="3073"/>
                    </a:lnTo>
                    <a:lnTo>
                      <a:pt x="1210" y="3001"/>
                    </a:lnTo>
                    <a:lnTo>
                      <a:pt x="1225" y="2929"/>
                    </a:lnTo>
                    <a:lnTo>
                      <a:pt x="1241" y="2858"/>
                    </a:lnTo>
                    <a:lnTo>
                      <a:pt x="1256" y="2787"/>
                    </a:lnTo>
                    <a:lnTo>
                      <a:pt x="1271" y="2718"/>
                    </a:lnTo>
                    <a:lnTo>
                      <a:pt x="1286" y="2649"/>
                    </a:lnTo>
                    <a:lnTo>
                      <a:pt x="1301" y="2581"/>
                    </a:lnTo>
                    <a:lnTo>
                      <a:pt x="1316" y="2513"/>
                    </a:lnTo>
                    <a:lnTo>
                      <a:pt x="1331" y="2447"/>
                    </a:lnTo>
                    <a:lnTo>
                      <a:pt x="1346" y="2381"/>
                    </a:lnTo>
                    <a:lnTo>
                      <a:pt x="1361" y="2316"/>
                    </a:lnTo>
                    <a:lnTo>
                      <a:pt x="1376" y="2252"/>
                    </a:lnTo>
                    <a:lnTo>
                      <a:pt x="1391" y="2188"/>
                    </a:lnTo>
                    <a:lnTo>
                      <a:pt x="1406" y="2126"/>
                    </a:lnTo>
                    <a:lnTo>
                      <a:pt x="1421" y="2065"/>
                    </a:lnTo>
                    <a:lnTo>
                      <a:pt x="1436" y="2004"/>
                    </a:lnTo>
                    <a:lnTo>
                      <a:pt x="1451" y="1943"/>
                    </a:lnTo>
                    <a:lnTo>
                      <a:pt x="1466" y="1884"/>
                    </a:lnTo>
                    <a:lnTo>
                      <a:pt x="1482" y="1825"/>
                    </a:lnTo>
                    <a:lnTo>
                      <a:pt x="1497" y="1768"/>
                    </a:lnTo>
                    <a:lnTo>
                      <a:pt x="1512" y="1712"/>
                    </a:lnTo>
                    <a:lnTo>
                      <a:pt x="1527" y="1656"/>
                    </a:lnTo>
                    <a:lnTo>
                      <a:pt x="1542" y="1601"/>
                    </a:lnTo>
                    <a:lnTo>
                      <a:pt x="1557" y="1547"/>
                    </a:lnTo>
                    <a:lnTo>
                      <a:pt x="1572" y="1493"/>
                    </a:lnTo>
                    <a:lnTo>
                      <a:pt x="1587" y="1441"/>
                    </a:lnTo>
                    <a:lnTo>
                      <a:pt x="1602" y="1389"/>
                    </a:lnTo>
                    <a:lnTo>
                      <a:pt x="1619" y="1337"/>
                    </a:lnTo>
                    <a:lnTo>
                      <a:pt x="1634" y="1289"/>
                    </a:lnTo>
                    <a:lnTo>
                      <a:pt x="1649" y="1240"/>
                    </a:lnTo>
                    <a:lnTo>
                      <a:pt x="1664" y="1192"/>
                    </a:lnTo>
                    <a:lnTo>
                      <a:pt x="1679" y="1146"/>
                    </a:lnTo>
                    <a:lnTo>
                      <a:pt x="1694" y="1100"/>
                    </a:lnTo>
                    <a:lnTo>
                      <a:pt x="1709" y="1054"/>
                    </a:lnTo>
                    <a:lnTo>
                      <a:pt x="1725" y="1010"/>
                    </a:lnTo>
                    <a:lnTo>
                      <a:pt x="1740" y="967"/>
                    </a:lnTo>
                    <a:lnTo>
                      <a:pt x="1755" y="924"/>
                    </a:lnTo>
                    <a:lnTo>
                      <a:pt x="1770" y="882"/>
                    </a:lnTo>
                    <a:lnTo>
                      <a:pt x="1786" y="842"/>
                    </a:lnTo>
                    <a:lnTo>
                      <a:pt x="1801" y="803"/>
                    </a:lnTo>
                    <a:lnTo>
                      <a:pt x="1816" y="764"/>
                    </a:lnTo>
                    <a:lnTo>
                      <a:pt x="1832" y="726"/>
                    </a:lnTo>
                    <a:lnTo>
                      <a:pt x="1847" y="690"/>
                    </a:lnTo>
                    <a:lnTo>
                      <a:pt x="1862" y="654"/>
                    </a:lnTo>
                    <a:lnTo>
                      <a:pt x="1877" y="619"/>
                    </a:lnTo>
                    <a:lnTo>
                      <a:pt x="1893" y="584"/>
                    </a:lnTo>
                    <a:lnTo>
                      <a:pt x="1909" y="551"/>
                    </a:lnTo>
                    <a:lnTo>
                      <a:pt x="1924" y="519"/>
                    </a:lnTo>
                    <a:lnTo>
                      <a:pt x="1940" y="488"/>
                    </a:lnTo>
                    <a:lnTo>
                      <a:pt x="1955" y="457"/>
                    </a:lnTo>
                    <a:lnTo>
                      <a:pt x="1971" y="428"/>
                    </a:lnTo>
                    <a:lnTo>
                      <a:pt x="1986" y="400"/>
                    </a:lnTo>
                    <a:lnTo>
                      <a:pt x="2002" y="371"/>
                    </a:lnTo>
                    <a:lnTo>
                      <a:pt x="2018" y="345"/>
                    </a:lnTo>
                    <a:lnTo>
                      <a:pt x="2034" y="320"/>
                    </a:lnTo>
                    <a:lnTo>
                      <a:pt x="2050" y="295"/>
                    </a:lnTo>
                    <a:lnTo>
                      <a:pt x="2065" y="272"/>
                    </a:lnTo>
                    <a:lnTo>
                      <a:pt x="2082" y="248"/>
                    </a:lnTo>
                    <a:lnTo>
                      <a:pt x="2099" y="226"/>
                    </a:lnTo>
                    <a:lnTo>
                      <a:pt x="2115" y="205"/>
                    </a:lnTo>
                    <a:lnTo>
                      <a:pt x="2132" y="185"/>
                    </a:lnTo>
                    <a:lnTo>
                      <a:pt x="2148" y="166"/>
                    </a:lnTo>
                    <a:lnTo>
                      <a:pt x="2165" y="148"/>
                    </a:lnTo>
                    <a:lnTo>
                      <a:pt x="2183" y="131"/>
                    </a:lnTo>
                    <a:lnTo>
                      <a:pt x="2200" y="114"/>
                    </a:lnTo>
                    <a:lnTo>
                      <a:pt x="2218" y="99"/>
                    </a:lnTo>
                    <a:lnTo>
                      <a:pt x="2235" y="85"/>
                    </a:lnTo>
                    <a:lnTo>
                      <a:pt x="2254" y="71"/>
                    </a:lnTo>
                    <a:lnTo>
                      <a:pt x="2272" y="59"/>
                    </a:lnTo>
                    <a:lnTo>
                      <a:pt x="2291" y="47"/>
                    </a:lnTo>
                    <a:lnTo>
                      <a:pt x="2310" y="37"/>
                    </a:lnTo>
                    <a:lnTo>
                      <a:pt x="2335" y="26"/>
                    </a:lnTo>
                    <a:lnTo>
                      <a:pt x="2353" y="20"/>
                    </a:lnTo>
                    <a:lnTo>
                      <a:pt x="2371" y="13"/>
                    </a:lnTo>
                    <a:lnTo>
                      <a:pt x="2392" y="8"/>
                    </a:lnTo>
                    <a:lnTo>
                      <a:pt x="2419" y="3"/>
                    </a:lnTo>
                    <a:lnTo>
                      <a:pt x="2434" y="1"/>
                    </a:lnTo>
                    <a:lnTo>
                      <a:pt x="2455" y="0"/>
                    </a:lnTo>
                    <a:lnTo>
                      <a:pt x="2483" y="1"/>
                    </a:lnTo>
                    <a:lnTo>
                      <a:pt x="2498" y="2"/>
                    </a:lnTo>
                    <a:lnTo>
                      <a:pt x="2525" y="6"/>
                    </a:lnTo>
                    <a:lnTo>
                      <a:pt x="2540" y="9"/>
                    </a:lnTo>
                    <a:lnTo>
                      <a:pt x="2567" y="17"/>
                    </a:lnTo>
                    <a:lnTo>
                      <a:pt x="2587" y="25"/>
                    </a:lnTo>
                    <a:lnTo>
                      <a:pt x="2602" y="31"/>
                    </a:lnTo>
                    <a:lnTo>
                      <a:pt x="2627" y="44"/>
                    </a:lnTo>
                    <a:lnTo>
                      <a:pt x="2646" y="55"/>
                    </a:lnTo>
                    <a:lnTo>
                      <a:pt x="2661" y="64"/>
                    </a:lnTo>
                    <a:lnTo>
                      <a:pt x="2683" y="80"/>
                    </a:lnTo>
                    <a:lnTo>
                      <a:pt x="2701" y="95"/>
                    </a:lnTo>
                    <a:lnTo>
                      <a:pt x="2719" y="110"/>
                    </a:lnTo>
                    <a:lnTo>
                      <a:pt x="2737" y="126"/>
                    </a:lnTo>
                    <a:lnTo>
                      <a:pt x="2752" y="140"/>
                    </a:lnTo>
                    <a:lnTo>
                      <a:pt x="2772" y="161"/>
                    </a:lnTo>
                    <a:lnTo>
                      <a:pt x="2788" y="180"/>
                    </a:lnTo>
                    <a:lnTo>
                      <a:pt x="2805" y="200"/>
                    </a:lnTo>
                    <a:lnTo>
                      <a:pt x="2822" y="221"/>
                    </a:lnTo>
                    <a:lnTo>
                      <a:pt x="2838" y="243"/>
                    </a:lnTo>
                    <a:lnTo>
                      <a:pt x="2855" y="266"/>
                    </a:lnTo>
                    <a:lnTo>
                      <a:pt x="2871" y="289"/>
                    </a:lnTo>
                    <a:lnTo>
                      <a:pt x="2887" y="314"/>
                    </a:lnTo>
                    <a:lnTo>
                      <a:pt x="2903" y="340"/>
                    </a:lnTo>
                    <a:lnTo>
                      <a:pt x="2919" y="366"/>
                    </a:lnTo>
                    <a:lnTo>
                      <a:pt x="2935" y="393"/>
                    </a:lnTo>
                    <a:lnTo>
                      <a:pt x="2950" y="422"/>
                    </a:lnTo>
                    <a:lnTo>
                      <a:pt x="2966" y="451"/>
                    </a:lnTo>
                    <a:lnTo>
                      <a:pt x="2982" y="481"/>
                    </a:lnTo>
                    <a:lnTo>
                      <a:pt x="2997" y="513"/>
                    </a:lnTo>
                    <a:lnTo>
                      <a:pt x="3013" y="545"/>
                    </a:lnTo>
                    <a:lnTo>
                      <a:pt x="3028" y="578"/>
                    </a:lnTo>
                    <a:lnTo>
                      <a:pt x="3044" y="612"/>
                    </a:lnTo>
                    <a:lnTo>
                      <a:pt x="3059" y="647"/>
                    </a:lnTo>
                    <a:lnTo>
                      <a:pt x="3075" y="683"/>
                    </a:lnTo>
                    <a:lnTo>
                      <a:pt x="3090" y="720"/>
                    </a:lnTo>
                    <a:lnTo>
                      <a:pt x="3105" y="757"/>
                    </a:lnTo>
                    <a:lnTo>
                      <a:pt x="3121" y="796"/>
                    </a:lnTo>
                    <a:lnTo>
                      <a:pt x="3136" y="834"/>
                    </a:lnTo>
                    <a:lnTo>
                      <a:pt x="3152" y="874"/>
                    </a:lnTo>
                    <a:lnTo>
                      <a:pt x="3168" y="917"/>
                    </a:lnTo>
                    <a:lnTo>
                      <a:pt x="3183" y="958"/>
                    </a:lnTo>
                    <a:lnTo>
                      <a:pt x="3198" y="1003"/>
                    </a:lnTo>
                    <a:lnTo>
                      <a:pt x="3213" y="1046"/>
                    </a:lnTo>
                    <a:lnTo>
                      <a:pt x="3229" y="1092"/>
                    </a:lnTo>
                    <a:lnTo>
                      <a:pt x="3244" y="1137"/>
                    </a:lnTo>
                    <a:lnTo>
                      <a:pt x="3259" y="1185"/>
                    </a:lnTo>
                    <a:lnTo>
                      <a:pt x="3274" y="1232"/>
                    </a:lnTo>
                    <a:lnTo>
                      <a:pt x="3289" y="1281"/>
                    </a:lnTo>
                    <a:lnTo>
                      <a:pt x="3304" y="1330"/>
                    </a:lnTo>
                    <a:lnTo>
                      <a:pt x="3319" y="1381"/>
                    </a:lnTo>
                    <a:lnTo>
                      <a:pt x="3335" y="1432"/>
                    </a:lnTo>
                    <a:lnTo>
                      <a:pt x="3350" y="1485"/>
                    </a:lnTo>
                    <a:lnTo>
                      <a:pt x="3365" y="1537"/>
                    </a:lnTo>
                    <a:lnTo>
                      <a:pt x="3380" y="1592"/>
                    </a:lnTo>
                    <a:lnTo>
                      <a:pt x="3395" y="1647"/>
                    </a:lnTo>
                    <a:lnTo>
                      <a:pt x="3410" y="1702"/>
                    </a:lnTo>
                    <a:lnTo>
                      <a:pt x="3425" y="1759"/>
                    </a:lnTo>
                    <a:lnTo>
                      <a:pt x="3440" y="1816"/>
                    </a:lnTo>
                    <a:lnTo>
                      <a:pt x="3455" y="1874"/>
                    </a:lnTo>
                    <a:lnTo>
                      <a:pt x="3471" y="1934"/>
                    </a:lnTo>
                    <a:lnTo>
                      <a:pt x="3486" y="1993"/>
                    </a:lnTo>
                    <a:lnTo>
                      <a:pt x="3501" y="2055"/>
                    </a:lnTo>
                    <a:lnTo>
                      <a:pt x="3516" y="2116"/>
                    </a:lnTo>
                    <a:lnTo>
                      <a:pt x="3531" y="2178"/>
                    </a:lnTo>
                    <a:lnTo>
                      <a:pt x="3546" y="2241"/>
                    </a:lnTo>
                    <a:lnTo>
                      <a:pt x="3561" y="2306"/>
                    </a:lnTo>
                    <a:lnTo>
                      <a:pt x="3576" y="2371"/>
                    </a:lnTo>
                    <a:lnTo>
                      <a:pt x="3591" y="2436"/>
                    </a:lnTo>
                    <a:lnTo>
                      <a:pt x="3606" y="2502"/>
                    </a:lnTo>
                    <a:lnTo>
                      <a:pt x="3621" y="2569"/>
                    </a:lnTo>
                    <a:lnTo>
                      <a:pt x="3636" y="2638"/>
                    </a:lnTo>
                    <a:lnTo>
                      <a:pt x="3651" y="2707"/>
                    </a:lnTo>
                    <a:lnTo>
                      <a:pt x="3666" y="2776"/>
                    </a:lnTo>
                    <a:lnTo>
                      <a:pt x="3681" y="2846"/>
                    </a:lnTo>
                    <a:lnTo>
                      <a:pt x="3696" y="2918"/>
                    </a:lnTo>
                    <a:lnTo>
                      <a:pt x="3711" y="2989"/>
                    </a:lnTo>
                    <a:lnTo>
                      <a:pt x="3727" y="3062"/>
                    </a:lnTo>
                    <a:lnTo>
                      <a:pt x="3742" y="3135"/>
                    </a:lnTo>
                    <a:lnTo>
                      <a:pt x="3757" y="3209"/>
                    </a:lnTo>
                    <a:lnTo>
                      <a:pt x="3772" y="3283"/>
                    </a:lnTo>
                    <a:lnTo>
                      <a:pt x="3787" y="3359"/>
                    </a:lnTo>
                    <a:lnTo>
                      <a:pt x="3802" y="3435"/>
                    </a:lnTo>
                    <a:lnTo>
                      <a:pt x="3817" y="3512"/>
                    </a:lnTo>
                    <a:lnTo>
                      <a:pt x="3832" y="3588"/>
                    </a:lnTo>
                    <a:lnTo>
                      <a:pt x="3848" y="3667"/>
                    </a:lnTo>
                    <a:lnTo>
                      <a:pt x="3863" y="3747"/>
                    </a:lnTo>
                    <a:lnTo>
                      <a:pt x="3878" y="3826"/>
                    </a:lnTo>
                    <a:lnTo>
                      <a:pt x="3893" y="3906"/>
                    </a:lnTo>
                    <a:lnTo>
                      <a:pt x="3908" y="3987"/>
                    </a:lnTo>
                    <a:lnTo>
                      <a:pt x="3923" y="4068"/>
                    </a:lnTo>
                    <a:lnTo>
                      <a:pt x="3938" y="4150"/>
                    </a:lnTo>
                    <a:lnTo>
                      <a:pt x="3953" y="4233"/>
                    </a:lnTo>
                    <a:lnTo>
                      <a:pt x="3968" y="4316"/>
                    </a:lnTo>
                    <a:lnTo>
                      <a:pt x="3983" y="4401"/>
                    </a:lnTo>
                    <a:lnTo>
                      <a:pt x="3998" y="4485"/>
                    </a:lnTo>
                    <a:lnTo>
                      <a:pt x="4013" y="4570"/>
                    </a:lnTo>
                    <a:lnTo>
                      <a:pt x="4028" y="4656"/>
                    </a:lnTo>
                    <a:lnTo>
                      <a:pt x="4043" y="4742"/>
                    </a:lnTo>
                    <a:lnTo>
                      <a:pt x="4058" y="4829"/>
                    </a:lnTo>
                    <a:lnTo>
                      <a:pt x="4073" y="4916"/>
                    </a:lnTo>
                    <a:lnTo>
                      <a:pt x="4088" y="5004"/>
                    </a:lnTo>
                    <a:lnTo>
                      <a:pt x="4103" y="5092"/>
                    </a:lnTo>
                    <a:lnTo>
                      <a:pt x="4118" y="5182"/>
                    </a:lnTo>
                    <a:lnTo>
                      <a:pt x="4133" y="5272"/>
                    </a:lnTo>
                    <a:lnTo>
                      <a:pt x="4148" y="5362"/>
                    </a:lnTo>
                    <a:lnTo>
                      <a:pt x="4163" y="5452"/>
                    </a:lnTo>
                    <a:lnTo>
                      <a:pt x="4178" y="5543"/>
                    </a:lnTo>
                    <a:lnTo>
                      <a:pt x="4193" y="5635"/>
                    </a:lnTo>
                    <a:lnTo>
                      <a:pt x="4208" y="5727"/>
                    </a:lnTo>
                    <a:lnTo>
                      <a:pt x="4223" y="5819"/>
                    </a:lnTo>
                    <a:lnTo>
                      <a:pt x="4238" y="5912"/>
                    </a:lnTo>
                    <a:lnTo>
                      <a:pt x="4253" y="6005"/>
                    </a:lnTo>
                    <a:lnTo>
                      <a:pt x="4268" y="6099"/>
                    </a:lnTo>
                    <a:lnTo>
                      <a:pt x="4283" y="6193"/>
                    </a:lnTo>
                    <a:lnTo>
                      <a:pt x="4298" y="6288"/>
                    </a:lnTo>
                    <a:lnTo>
                      <a:pt x="4313" y="6383"/>
                    </a:lnTo>
                    <a:lnTo>
                      <a:pt x="4328" y="6478"/>
                    </a:lnTo>
                    <a:lnTo>
                      <a:pt x="4343" y="6575"/>
                    </a:lnTo>
                    <a:lnTo>
                      <a:pt x="4358" y="6671"/>
                    </a:lnTo>
                    <a:lnTo>
                      <a:pt x="4373" y="6768"/>
                    </a:lnTo>
                    <a:lnTo>
                      <a:pt x="4388" y="6865"/>
                    </a:lnTo>
                    <a:lnTo>
                      <a:pt x="4403" y="6962"/>
                    </a:lnTo>
                    <a:lnTo>
                      <a:pt x="4418" y="7060"/>
                    </a:lnTo>
                    <a:lnTo>
                      <a:pt x="4433" y="7158"/>
                    </a:lnTo>
                    <a:lnTo>
                      <a:pt x="4448" y="7256"/>
                    </a:lnTo>
                    <a:lnTo>
                      <a:pt x="4463" y="7355"/>
                    </a:lnTo>
                    <a:lnTo>
                      <a:pt x="4478" y="7454"/>
                    </a:lnTo>
                    <a:lnTo>
                      <a:pt x="4493" y="7553"/>
                    </a:lnTo>
                    <a:lnTo>
                      <a:pt x="4509" y="7651"/>
                    </a:lnTo>
                    <a:lnTo>
                      <a:pt x="4524" y="7752"/>
                    </a:lnTo>
                    <a:lnTo>
                      <a:pt x="4539" y="7852"/>
                    </a:lnTo>
                    <a:lnTo>
                      <a:pt x="4554" y="7953"/>
                    </a:lnTo>
                    <a:lnTo>
                      <a:pt x="4569" y="8053"/>
                    </a:lnTo>
                    <a:lnTo>
                      <a:pt x="4584" y="8154"/>
                    </a:lnTo>
                    <a:lnTo>
                      <a:pt x="4599" y="8255"/>
                    </a:lnTo>
                    <a:lnTo>
                      <a:pt x="4614" y="8356"/>
                    </a:lnTo>
                    <a:lnTo>
                      <a:pt x="4629" y="8459"/>
                    </a:lnTo>
                    <a:lnTo>
                      <a:pt x="4644" y="8561"/>
                    </a:lnTo>
                    <a:lnTo>
                      <a:pt x="4659" y="8661"/>
                    </a:lnTo>
                    <a:lnTo>
                      <a:pt x="4674" y="8764"/>
                    </a:lnTo>
                    <a:lnTo>
                      <a:pt x="4689" y="8867"/>
                    </a:lnTo>
                    <a:lnTo>
                      <a:pt x="4704" y="8969"/>
                    </a:lnTo>
                    <a:lnTo>
                      <a:pt x="4719" y="9072"/>
                    </a:lnTo>
                    <a:lnTo>
                      <a:pt x="4734" y="9174"/>
                    </a:lnTo>
                    <a:lnTo>
                      <a:pt x="4749" y="9277"/>
                    </a:lnTo>
                    <a:lnTo>
                      <a:pt x="4764" y="9380"/>
                    </a:lnTo>
                    <a:lnTo>
                      <a:pt x="4779" y="9483"/>
                    </a:lnTo>
                    <a:lnTo>
                      <a:pt x="4794" y="9586"/>
                    </a:lnTo>
                    <a:lnTo>
                      <a:pt x="4809" y="9689"/>
                    </a:lnTo>
                    <a:lnTo>
                      <a:pt x="4824" y="9792"/>
                    </a:lnTo>
                    <a:lnTo>
                      <a:pt x="4839" y="9896"/>
                    </a:lnTo>
                    <a:lnTo>
                      <a:pt x="4854" y="9999"/>
                    </a:lnTo>
                    <a:lnTo>
                      <a:pt x="4869" y="10102"/>
                    </a:lnTo>
                    <a:lnTo>
                      <a:pt x="4884" y="10206"/>
                    </a:lnTo>
                    <a:lnTo>
                      <a:pt x="4899" y="10309"/>
                    </a:lnTo>
                    <a:lnTo>
                      <a:pt x="4914" y="10413"/>
                    </a:lnTo>
                    <a:lnTo>
                      <a:pt x="4929" y="10516"/>
                    </a:lnTo>
                    <a:lnTo>
                      <a:pt x="4944" y="10620"/>
                    </a:lnTo>
                    <a:lnTo>
                      <a:pt x="4959" y="10723"/>
                    </a:lnTo>
                    <a:lnTo>
                      <a:pt x="4974" y="10826"/>
                    </a:lnTo>
                    <a:lnTo>
                      <a:pt x="4989" y="10930"/>
                    </a:lnTo>
                    <a:lnTo>
                      <a:pt x="5004" y="11033"/>
                    </a:lnTo>
                    <a:lnTo>
                      <a:pt x="5019" y="11136"/>
                    </a:lnTo>
                    <a:lnTo>
                      <a:pt x="5034" y="11240"/>
                    </a:lnTo>
                    <a:lnTo>
                      <a:pt x="5049" y="11343"/>
                    </a:lnTo>
                    <a:lnTo>
                      <a:pt x="5064" y="11446"/>
                    </a:lnTo>
                    <a:lnTo>
                      <a:pt x="5079" y="11549"/>
                    </a:lnTo>
                    <a:lnTo>
                      <a:pt x="5094" y="11651"/>
                    </a:lnTo>
                    <a:lnTo>
                      <a:pt x="5109" y="11754"/>
                    </a:lnTo>
                    <a:lnTo>
                      <a:pt x="5124" y="11857"/>
                    </a:lnTo>
                    <a:lnTo>
                      <a:pt x="5139" y="11959"/>
                    </a:lnTo>
                    <a:lnTo>
                      <a:pt x="5154" y="12061"/>
                    </a:lnTo>
                    <a:lnTo>
                      <a:pt x="5169" y="12163"/>
                    </a:lnTo>
                    <a:lnTo>
                      <a:pt x="5185" y="12264"/>
                    </a:lnTo>
                    <a:lnTo>
                      <a:pt x="5200" y="12367"/>
                    </a:lnTo>
                    <a:lnTo>
                      <a:pt x="5215" y="12469"/>
                    </a:lnTo>
                    <a:lnTo>
                      <a:pt x="5230" y="12569"/>
                    </a:lnTo>
                    <a:lnTo>
                      <a:pt x="5245" y="12670"/>
                    </a:lnTo>
                    <a:lnTo>
                      <a:pt x="5260" y="12771"/>
                    </a:lnTo>
                    <a:lnTo>
                      <a:pt x="5275" y="12872"/>
                    </a:lnTo>
                    <a:lnTo>
                      <a:pt x="5290" y="12972"/>
                    </a:lnTo>
                    <a:lnTo>
                      <a:pt x="5305" y="13072"/>
                    </a:lnTo>
                    <a:lnTo>
                      <a:pt x="5320" y="13172"/>
                    </a:lnTo>
                    <a:lnTo>
                      <a:pt x="5335" y="13272"/>
                    </a:lnTo>
                    <a:lnTo>
                      <a:pt x="5350" y="13371"/>
                    </a:lnTo>
                    <a:lnTo>
                      <a:pt x="5365" y="13470"/>
                    </a:lnTo>
                    <a:lnTo>
                      <a:pt x="5380" y="13569"/>
                    </a:lnTo>
                    <a:lnTo>
                      <a:pt x="5395" y="13667"/>
                    </a:lnTo>
                    <a:lnTo>
                      <a:pt x="5410" y="13765"/>
                    </a:lnTo>
                    <a:lnTo>
                      <a:pt x="5425" y="13863"/>
                    </a:lnTo>
                    <a:lnTo>
                      <a:pt x="5440" y="13961"/>
                    </a:lnTo>
                    <a:lnTo>
                      <a:pt x="5455" y="14058"/>
                    </a:lnTo>
                    <a:lnTo>
                      <a:pt x="5470" y="14154"/>
                    </a:lnTo>
                    <a:lnTo>
                      <a:pt x="5485" y="14251"/>
                    </a:lnTo>
                    <a:lnTo>
                      <a:pt x="5500" y="14347"/>
                    </a:lnTo>
                    <a:lnTo>
                      <a:pt x="5515" y="14441"/>
                    </a:lnTo>
                    <a:lnTo>
                      <a:pt x="5530" y="14536"/>
                    </a:lnTo>
                    <a:lnTo>
                      <a:pt x="5545" y="14631"/>
                    </a:lnTo>
                    <a:lnTo>
                      <a:pt x="5560" y="14725"/>
                    </a:lnTo>
                    <a:lnTo>
                      <a:pt x="5575" y="14819"/>
                    </a:lnTo>
                    <a:lnTo>
                      <a:pt x="5590" y="14913"/>
                    </a:lnTo>
                    <a:lnTo>
                      <a:pt x="5605" y="15006"/>
                    </a:lnTo>
                    <a:lnTo>
                      <a:pt x="5620" y="15098"/>
                    </a:lnTo>
                    <a:lnTo>
                      <a:pt x="5635" y="15190"/>
                    </a:lnTo>
                    <a:lnTo>
                      <a:pt x="5650" y="15282"/>
                    </a:lnTo>
                    <a:lnTo>
                      <a:pt x="5665" y="15373"/>
                    </a:lnTo>
                    <a:lnTo>
                      <a:pt x="5680" y="15464"/>
                    </a:lnTo>
                    <a:lnTo>
                      <a:pt x="5695" y="15554"/>
                    </a:lnTo>
                    <a:lnTo>
                      <a:pt x="5710" y="15643"/>
                    </a:lnTo>
                    <a:lnTo>
                      <a:pt x="5725" y="15733"/>
                    </a:lnTo>
                    <a:lnTo>
                      <a:pt x="5740" y="15820"/>
                    </a:lnTo>
                    <a:lnTo>
                      <a:pt x="5755" y="15908"/>
                    </a:lnTo>
                    <a:lnTo>
                      <a:pt x="5770" y="15996"/>
                    </a:lnTo>
                    <a:lnTo>
                      <a:pt x="5785" y="16083"/>
                    </a:lnTo>
                    <a:lnTo>
                      <a:pt x="5800" y="16169"/>
                    </a:lnTo>
                    <a:lnTo>
                      <a:pt x="5815" y="16255"/>
                    </a:lnTo>
                    <a:lnTo>
                      <a:pt x="5830" y="16340"/>
                    </a:lnTo>
                    <a:lnTo>
                      <a:pt x="5845" y="16424"/>
                    </a:lnTo>
                    <a:lnTo>
                      <a:pt x="5861" y="16507"/>
                    </a:lnTo>
                    <a:lnTo>
                      <a:pt x="5876" y="16592"/>
                    </a:lnTo>
                    <a:lnTo>
                      <a:pt x="5891" y="16674"/>
                    </a:lnTo>
                    <a:lnTo>
                      <a:pt x="5906" y="16756"/>
                    </a:lnTo>
                    <a:lnTo>
                      <a:pt x="5921" y="16837"/>
                    </a:lnTo>
                    <a:lnTo>
                      <a:pt x="5936" y="16918"/>
                    </a:lnTo>
                    <a:lnTo>
                      <a:pt x="5951" y="16998"/>
                    </a:lnTo>
                    <a:lnTo>
                      <a:pt x="5966" y="17078"/>
                    </a:lnTo>
                    <a:lnTo>
                      <a:pt x="5981" y="17157"/>
                    </a:lnTo>
                    <a:lnTo>
                      <a:pt x="5996" y="17234"/>
                    </a:lnTo>
                    <a:lnTo>
                      <a:pt x="6011" y="17312"/>
                    </a:lnTo>
                    <a:lnTo>
                      <a:pt x="6026" y="17389"/>
                    </a:lnTo>
                    <a:lnTo>
                      <a:pt x="6041" y="17465"/>
                    </a:lnTo>
                    <a:lnTo>
                      <a:pt x="6056" y="17540"/>
                    </a:lnTo>
                    <a:lnTo>
                      <a:pt x="6071" y="17615"/>
                    </a:lnTo>
                    <a:lnTo>
                      <a:pt x="6086" y="17688"/>
                    </a:lnTo>
                    <a:lnTo>
                      <a:pt x="6101" y="17761"/>
                    </a:lnTo>
                    <a:lnTo>
                      <a:pt x="6116" y="17834"/>
                    </a:lnTo>
                    <a:lnTo>
                      <a:pt x="6130" y="17906"/>
                    </a:lnTo>
                    <a:lnTo>
                      <a:pt x="6145" y="17977"/>
                    </a:lnTo>
                    <a:lnTo>
                      <a:pt x="6160" y="18046"/>
                    </a:lnTo>
                    <a:lnTo>
                      <a:pt x="6175" y="18116"/>
                    </a:lnTo>
                    <a:lnTo>
                      <a:pt x="6190" y="18184"/>
                    </a:lnTo>
                    <a:lnTo>
                      <a:pt x="6205" y="18253"/>
                    </a:lnTo>
                    <a:lnTo>
                      <a:pt x="6220" y="18319"/>
                    </a:lnTo>
                    <a:lnTo>
                      <a:pt x="6235" y="18385"/>
                    </a:lnTo>
                    <a:lnTo>
                      <a:pt x="6250" y="18451"/>
                    </a:lnTo>
                    <a:lnTo>
                      <a:pt x="6265" y="18516"/>
                    </a:lnTo>
                    <a:lnTo>
                      <a:pt x="6280" y="18580"/>
                    </a:lnTo>
                    <a:lnTo>
                      <a:pt x="6295" y="18642"/>
                    </a:lnTo>
                    <a:lnTo>
                      <a:pt x="6310" y="18704"/>
                    </a:lnTo>
                    <a:lnTo>
                      <a:pt x="6325" y="18766"/>
                    </a:lnTo>
                    <a:lnTo>
                      <a:pt x="6340" y="18827"/>
                    </a:lnTo>
                    <a:lnTo>
                      <a:pt x="6355" y="18886"/>
                    </a:lnTo>
                    <a:lnTo>
                      <a:pt x="6370" y="18945"/>
                    </a:lnTo>
                    <a:lnTo>
                      <a:pt x="6384" y="19002"/>
                    </a:lnTo>
                    <a:lnTo>
                      <a:pt x="6399" y="19059"/>
                    </a:lnTo>
                    <a:lnTo>
                      <a:pt x="6414" y="19116"/>
                    </a:lnTo>
                    <a:lnTo>
                      <a:pt x="6429" y="19170"/>
                    </a:lnTo>
                    <a:lnTo>
                      <a:pt x="6444" y="19225"/>
                    </a:lnTo>
                    <a:lnTo>
                      <a:pt x="6459" y="19279"/>
                    </a:lnTo>
                    <a:lnTo>
                      <a:pt x="6474" y="19331"/>
                    </a:lnTo>
                    <a:lnTo>
                      <a:pt x="6489" y="19383"/>
                    </a:lnTo>
                    <a:lnTo>
                      <a:pt x="6504" y="19433"/>
                    </a:lnTo>
                    <a:lnTo>
                      <a:pt x="6518" y="19483"/>
                    </a:lnTo>
                    <a:lnTo>
                      <a:pt x="6534" y="19531"/>
                    </a:lnTo>
                    <a:lnTo>
                      <a:pt x="6549" y="19580"/>
                    </a:lnTo>
                    <a:lnTo>
                      <a:pt x="6564" y="19628"/>
                    </a:lnTo>
                    <a:lnTo>
                      <a:pt x="6579" y="19673"/>
                    </a:lnTo>
                    <a:lnTo>
                      <a:pt x="6594" y="19719"/>
                    </a:lnTo>
                    <a:lnTo>
                      <a:pt x="6609" y="19763"/>
                    </a:lnTo>
                    <a:lnTo>
                      <a:pt x="6623" y="19806"/>
                    </a:lnTo>
                    <a:lnTo>
                      <a:pt x="6638" y="19847"/>
                    </a:lnTo>
                    <a:lnTo>
                      <a:pt x="6653" y="19889"/>
                    </a:lnTo>
                    <a:lnTo>
                      <a:pt x="6668" y="19929"/>
                    </a:lnTo>
                    <a:lnTo>
                      <a:pt x="6682" y="19969"/>
                    </a:lnTo>
                    <a:lnTo>
                      <a:pt x="6697" y="20009"/>
                    </a:lnTo>
                    <a:lnTo>
                      <a:pt x="6712" y="20045"/>
                    </a:lnTo>
                    <a:lnTo>
                      <a:pt x="6726" y="20081"/>
                    </a:lnTo>
                    <a:lnTo>
                      <a:pt x="6741" y="20117"/>
                    </a:lnTo>
                    <a:lnTo>
                      <a:pt x="6756" y="20151"/>
                    </a:lnTo>
                    <a:lnTo>
                      <a:pt x="6770" y="20184"/>
                    </a:lnTo>
                    <a:lnTo>
                      <a:pt x="6785" y="20218"/>
                    </a:lnTo>
                    <a:lnTo>
                      <a:pt x="6799" y="20248"/>
                    </a:lnTo>
                    <a:lnTo>
                      <a:pt x="6814" y="20278"/>
                    </a:lnTo>
                    <a:lnTo>
                      <a:pt x="6829" y="20309"/>
                    </a:lnTo>
                    <a:lnTo>
                      <a:pt x="6843" y="20335"/>
                    </a:lnTo>
                    <a:lnTo>
                      <a:pt x="6857" y="20362"/>
                    </a:lnTo>
                    <a:lnTo>
                      <a:pt x="6872" y="20390"/>
                    </a:lnTo>
                    <a:lnTo>
                      <a:pt x="6886" y="20413"/>
                    </a:lnTo>
                    <a:lnTo>
                      <a:pt x="6900" y="20437"/>
                    </a:lnTo>
                    <a:lnTo>
                      <a:pt x="6915" y="20462"/>
                    </a:lnTo>
                    <a:lnTo>
                      <a:pt x="6928" y="20482"/>
                    </a:lnTo>
                    <a:lnTo>
                      <a:pt x="6942" y="20502"/>
                    </a:lnTo>
                    <a:lnTo>
                      <a:pt x="6957" y="20524"/>
                    </a:lnTo>
                    <a:lnTo>
                      <a:pt x="6969" y="20541"/>
                    </a:lnTo>
                    <a:lnTo>
                      <a:pt x="6983" y="20558"/>
                    </a:lnTo>
                    <a:lnTo>
                      <a:pt x="6996" y="20574"/>
                    </a:lnTo>
                    <a:lnTo>
                      <a:pt x="7011" y="20592"/>
                    </a:lnTo>
                    <a:lnTo>
                      <a:pt x="7023" y="20604"/>
                    </a:lnTo>
                    <a:lnTo>
                      <a:pt x="7035" y="20617"/>
                    </a:lnTo>
                    <a:lnTo>
                      <a:pt x="7048" y="20628"/>
                    </a:lnTo>
                    <a:lnTo>
                      <a:pt x="7060" y="20639"/>
                    </a:lnTo>
                    <a:lnTo>
                      <a:pt x="7075" y="20652"/>
                    </a:lnTo>
                    <a:lnTo>
                      <a:pt x="7084" y="20658"/>
                    </a:lnTo>
                    <a:lnTo>
                      <a:pt x="7096" y="20666"/>
                    </a:lnTo>
                    <a:lnTo>
                      <a:pt x="7107" y="20672"/>
                    </a:lnTo>
                    <a:lnTo>
                      <a:pt x="7118" y="20678"/>
                    </a:lnTo>
                    <a:lnTo>
                      <a:pt x="7128" y="20682"/>
                    </a:lnTo>
                    <a:lnTo>
                      <a:pt x="7138" y="20686"/>
                    </a:lnTo>
                    <a:lnTo>
                      <a:pt x="7147" y="20689"/>
                    </a:lnTo>
                    <a:lnTo>
                      <a:pt x="7152" y="20689"/>
                    </a:lnTo>
                    <a:lnTo>
                      <a:pt x="7167" y="20692"/>
                    </a:lnTo>
                    <a:lnTo>
                      <a:pt x="7176" y="20693"/>
                    </a:lnTo>
                    <a:lnTo>
                      <a:pt x="7185" y="20694"/>
                    </a:lnTo>
                    <a:lnTo>
                      <a:pt x="7187" y="20693"/>
                    </a:lnTo>
                    <a:lnTo>
                      <a:pt x="7202" y="20692"/>
                    </a:lnTo>
                    <a:lnTo>
                      <a:pt x="7211" y="20690"/>
                    </a:lnTo>
                    <a:lnTo>
                      <a:pt x="7214" y="20689"/>
                    </a:lnTo>
                    <a:lnTo>
                      <a:pt x="7229" y="20685"/>
                    </a:lnTo>
                    <a:lnTo>
                      <a:pt x="7238" y="20681"/>
                    </a:lnTo>
                    <a:lnTo>
                      <a:pt x="7243" y="20678"/>
                    </a:lnTo>
                    <a:lnTo>
                      <a:pt x="7258" y="20671"/>
                    </a:lnTo>
                    <a:lnTo>
                      <a:pt x="7264" y="20667"/>
                    </a:lnTo>
                    <a:lnTo>
                      <a:pt x="7279" y="20658"/>
                    </a:lnTo>
                    <a:lnTo>
                      <a:pt x="7287" y="20652"/>
                    </a:lnTo>
                    <a:lnTo>
                      <a:pt x="7298" y="20643"/>
                    </a:lnTo>
                    <a:lnTo>
                      <a:pt x="7313" y="20631"/>
                    </a:lnTo>
                    <a:lnTo>
                      <a:pt x="7323" y="20621"/>
                    </a:lnTo>
                    <a:lnTo>
                      <a:pt x="7336" y="20609"/>
                    </a:lnTo>
                    <a:lnTo>
                      <a:pt x="7351" y="20594"/>
                    </a:lnTo>
                    <a:lnTo>
                      <a:pt x="7361" y="20581"/>
                    </a:lnTo>
                    <a:lnTo>
                      <a:pt x="7375" y="20565"/>
                    </a:lnTo>
                    <a:lnTo>
                      <a:pt x="7388" y="20548"/>
                    </a:lnTo>
                    <a:lnTo>
                      <a:pt x="7402" y="20530"/>
                    </a:lnTo>
                    <a:lnTo>
                      <a:pt x="7417" y="20510"/>
                    </a:lnTo>
                    <a:lnTo>
                      <a:pt x="7429" y="20491"/>
                    </a:lnTo>
                    <a:lnTo>
                      <a:pt x="7443" y="20470"/>
                    </a:lnTo>
                    <a:lnTo>
                      <a:pt x="7457" y="20448"/>
                    </a:lnTo>
                    <a:lnTo>
                      <a:pt x="7471" y="20424"/>
                    </a:lnTo>
                    <a:lnTo>
                      <a:pt x="7485" y="20399"/>
                    </a:lnTo>
                    <a:lnTo>
                      <a:pt x="7500" y="20373"/>
                    </a:lnTo>
                    <a:lnTo>
                      <a:pt x="7514" y="20348"/>
                    </a:lnTo>
                    <a:lnTo>
                      <a:pt x="7528" y="20320"/>
                    </a:lnTo>
                    <a:lnTo>
                      <a:pt x="7543" y="20292"/>
                    </a:lnTo>
                    <a:lnTo>
                      <a:pt x="7557" y="20262"/>
                    </a:lnTo>
                    <a:lnTo>
                      <a:pt x="7572" y="20231"/>
                    </a:lnTo>
                    <a:lnTo>
                      <a:pt x="7587" y="20199"/>
                    </a:lnTo>
                    <a:lnTo>
                      <a:pt x="7601" y="20167"/>
                    </a:lnTo>
                    <a:lnTo>
                      <a:pt x="7615" y="20133"/>
                    </a:lnTo>
                    <a:lnTo>
                      <a:pt x="7630" y="20098"/>
                    </a:lnTo>
                    <a:lnTo>
                      <a:pt x="7645" y="20062"/>
                    </a:lnTo>
                    <a:lnTo>
                      <a:pt x="7659" y="20025"/>
                    </a:lnTo>
                    <a:lnTo>
                      <a:pt x="7674" y="19987"/>
                    </a:lnTo>
                    <a:lnTo>
                      <a:pt x="7689" y="19948"/>
                    </a:lnTo>
                    <a:lnTo>
                      <a:pt x="7705" y="19907"/>
                    </a:lnTo>
                    <a:lnTo>
                      <a:pt x="7719" y="19867"/>
                    </a:lnTo>
                    <a:lnTo>
                      <a:pt x="7734" y="19826"/>
                    </a:lnTo>
                    <a:lnTo>
                      <a:pt x="7749" y="19783"/>
                    </a:lnTo>
                    <a:lnTo>
                      <a:pt x="7763" y="19739"/>
                    </a:lnTo>
                    <a:lnTo>
                      <a:pt x="7778" y="19694"/>
                    </a:lnTo>
                    <a:lnTo>
                      <a:pt x="7793" y="19649"/>
                    </a:lnTo>
                    <a:lnTo>
                      <a:pt x="7808" y="19602"/>
                    </a:lnTo>
                    <a:lnTo>
                      <a:pt x="7823" y="19555"/>
                    </a:lnTo>
                    <a:lnTo>
                      <a:pt x="7838" y="19506"/>
                    </a:lnTo>
                    <a:lnTo>
                      <a:pt x="7853" y="19457"/>
                    </a:lnTo>
                    <a:lnTo>
                      <a:pt x="7867" y="19406"/>
                    </a:lnTo>
                    <a:lnTo>
                      <a:pt x="7882" y="19355"/>
                    </a:lnTo>
                    <a:lnTo>
                      <a:pt x="7897" y="19303"/>
                    </a:lnTo>
                    <a:lnTo>
                      <a:pt x="7912" y="19250"/>
                    </a:lnTo>
                    <a:lnTo>
                      <a:pt x="7927" y="19197"/>
                    </a:lnTo>
                    <a:lnTo>
                      <a:pt x="7942" y="19142"/>
                    </a:lnTo>
                    <a:lnTo>
                      <a:pt x="7957" y="19086"/>
                    </a:lnTo>
                    <a:lnTo>
                      <a:pt x="7972" y="19029"/>
                    </a:lnTo>
                    <a:lnTo>
                      <a:pt x="7987" y="18972"/>
                    </a:lnTo>
                    <a:lnTo>
                      <a:pt x="8001" y="18914"/>
                    </a:lnTo>
                    <a:lnTo>
                      <a:pt x="8016" y="18854"/>
                    </a:lnTo>
                    <a:lnTo>
                      <a:pt x="8031" y="18794"/>
                    </a:lnTo>
                    <a:lnTo>
                      <a:pt x="8046" y="18734"/>
                    </a:lnTo>
                    <a:lnTo>
                      <a:pt x="8061" y="18672"/>
                    </a:lnTo>
                    <a:lnTo>
                      <a:pt x="8076" y="18609"/>
                    </a:lnTo>
                    <a:lnTo>
                      <a:pt x="8091" y="18546"/>
                    </a:lnTo>
                    <a:lnTo>
                      <a:pt x="8106" y="18482"/>
                    </a:lnTo>
                    <a:lnTo>
                      <a:pt x="8121" y="18417"/>
                    </a:lnTo>
                    <a:lnTo>
                      <a:pt x="8136" y="18351"/>
                    </a:lnTo>
                    <a:lnTo>
                      <a:pt x="8151" y="18284"/>
                    </a:lnTo>
                    <a:lnTo>
                      <a:pt x="8166" y="18217"/>
                    </a:lnTo>
                    <a:lnTo>
                      <a:pt x="8181" y="18149"/>
                    </a:lnTo>
                    <a:lnTo>
                      <a:pt x="8196" y="18079"/>
                    </a:lnTo>
                    <a:lnTo>
                      <a:pt x="8211" y="18010"/>
                    </a:lnTo>
                    <a:lnTo>
                      <a:pt x="8226" y="17940"/>
                    </a:lnTo>
                    <a:lnTo>
                      <a:pt x="8240" y="17868"/>
                    </a:lnTo>
                    <a:lnTo>
                      <a:pt x="8255" y="17796"/>
                    </a:lnTo>
                    <a:lnTo>
                      <a:pt x="8270" y="17723"/>
                    </a:lnTo>
                    <a:lnTo>
                      <a:pt x="8285" y="17649"/>
                    </a:lnTo>
                    <a:lnTo>
                      <a:pt x="8300" y="17575"/>
                    </a:lnTo>
                    <a:lnTo>
                      <a:pt x="8315" y="17501"/>
                    </a:lnTo>
                    <a:lnTo>
                      <a:pt x="8330" y="17425"/>
                    </a:lnTo>
                    <a:lnTo>
                      <a:pt x="8345" y="17349"/>
                    </a:lnTo>
                    <a:lnTo>
                      <a:pt x="8360" y="17271"/>
                    </a:lnTo>
                    <a:lnTo>
                      <a:pt x="8376" y="17192"/>
                    </a:lnTo>
                    <a:lnTo>
                      <a:pt x="8391" y="17115"/>
                    </a:lnTo>
                    <a:lnTo>
                      <a:pt x="8406" y="17037"/>
                    </a:lnTo>
                    <a:lnTo>
                      <a:pt x="8421" y="16957"/>
                    </a:lnTo>
                    <a:lnTo>
                      <a:pt x="8436" y="16876"/>
                    </a:lnTo>
                    <a:lnTo>
                      <a:pt x="8451" y="16795"/>
                    </a:lnTo>
                    <a:lnTo>
                      <a:pt x="8466" y="16713"/>
                    </a:lnTo>
                    <a:lnTo>
                      <a:pt x="8481" y="16631"/>
                    </a:lnTo>
                    <a:lnTo>
                      <a:pt x="8496" y="16548"/>
                    </a:lnTo>
                    <a:lnTo>
                      <a:pt x="8511" y="16464"/>
                    </a:lnTo>
                    <a:lnTo>
                      <a:pt x="8526" y="16380"/>
                    </a:lnTo>
                    <a:lnTo>
                      <a:pt x="8541" y="16295"/>
                    </a:lnTo>
                    <a:lnTo>
                      <a:pt x="8556" y="16210"/>
                    </a:lnTo>
                    <a:lnTo>
                      <a:pt x="8571" y="16124"/>
                    </a:lnTo>
                    <a:lnTo>
                      <a:pt x="8586" y="16037"/>
                    </a:lnTo>
                    <a:lnTo>
                      <a:pt x="8601" y="15950"/>
                    </a:lnTo>
                    <a:lnTo>
                      <a:pt x="8616" y="15862"/>
                    </a:lnTo>
                    <a:lnTo>
                      <a:pt x="8631" y="15774"/>
                    </a:lnTo>
                    <a:lnTo>
                      <a:pt x="8646" y="15686"/>
                    </a:lnTo>
                    <a:lnTo>
                      <a:pt x="8661" y="15597"/>
                    </a:lnTo>
                    <a:lnTo>
                      <a:pt x="8676" y="15507"/>
                    </a:lnTo>
                    <a:lnTo>
                      <a:pt x="8691" y="15416"/>
                    </a:lnTo>
                    <a:lnTo>
                      <a:pt x="8706" y="15326"/>
                    </a:lnTo>
                    <a:lnTo>
                      <a:pt x="8721" y="15234"/>
                    </a:lnTo>
                    <a:lnTo>
                      <a:pt x="8736" y="15142"/>
                    </a:lnTo>
                    <a:lnTo>
                      <a:pt x="8751" y="15050"/>
                    </a:lnTo>
                    <a:lnTo>
                      <a:pt x="8766" y="14957"/>
                    </a:lnTo>
                    <a:lnTo>
                      <a:pt x="8781" y="14864"/>
                    </a:lnTo>
                    <a:lnTo>
                      <a:pt x="8796" y="14770"/>
                    </a:lnTo>
                    <a:lnTo>
                      <a:pt x="8811" y="14676"/>
                    </a:lnTo>
                    <a:lnTo>
                      <a:pt x="8826" y="14582"/>
                    </a:lnTo>
                    <a:lnTo>
                      <a:pt x="8841" y="14487"/>
                    </a:lnTo>
                    <a:lnTo>
                      <a:pt x="8856" y="14392"/>
                    </a:lnTo>
                    <a:lnTo>
                      <a:pt x="8871" y="14296"/>
                    </a:lnTo>
                    <a:lnTo>
                      <a:pt x="8886" y="14200"/>
                    </a:lnTo>
                    <a:lnTo>
                      <a:pt x="8901" y="14104"/>
                    </a:lnTo>
                    <a:lnTo>
                      <a:pt x="8916" y="14007"/>
                    </a:lnTo>
                    <a:lnTo>
                      <a:pt x="8931" y="13910"/>
                    </a:lnTo>
                    <a:lnTo>
                      <a:pt x="8946" y="13812"/>
                    </a:lnTo>
                    <a:lnTo>
                      <a:pt x="8961" y="13714"/>
                    </a:lnTo>
                    <a:lnTo>
                      <a:pt x="8976" y="13616"/>
                    </a:lnTo>
                    <a:lnTo>
                      <a:pt x="8991" y="13517"/>
                    </a:lnTo>
                    <a:lnTo>
                      <a:pt x="9006" y="13418"/>
                    </a:lnTo>
                    <a:lnTo>
                      <a:pt x="9021" y="13319"/>
                    </a:lnTo>
                    <a:lnTo>
                      <a:pt x="9036" y="13220"/>
                    </a:lnTo>
                    <a:lnTo>
                      <a:pt x="9052" y="13119"/>
                    </a:lnTo>
                    <a:lnTo>
                      <a:pt x="9067" y="13020"/>
                    </a:lnTo>
                    <a:lnTo>
                      <a:pt x="9082" y="12920"/>
                    </a:lnTo>
                    <a:lnTo>
                      <a:pt x="9097" y="12819"/>
                    </a:lnTo>
                    <a:lnTo>
                      <a:pt x="9112" y="12718"/>
                    </a:lnTo>
                    <a:lnTo>
                      <a:pt x="9127" y="12617"/>
                    </a:lnTo>
                    <a:lnTo>
                      <a:pt x="9142" y="12516"/>
                    </a:lnTo>
                    <a:lnTo>
                      <a:pt x="9157" y="12415"/>
                    </a:lnTo>
                    <a:lnTo>
                      <a:pt x="9171" y="12314"/>
                    </a:lnTo>
                    <a:lnTo>
                      <a:pt x="9186" y="12212"/>
                    </a:lnTo>
                    <a:lnTo>
                      <a:pt x="9201" y="12110"/>
                    </a:lnTo>
                    <a:lnTo>
                      <a:pt x="9216" y="12008"/>
                    </a:lnTo>
                    <a:lnTo>
                      <a:pt x="9231" y="11906"/>
                    </a:lnTo>
                    <a:lnTo>
                      <a:pt x="9246" y="11803"/>
                    </a:lnTo>
                    <a:lnTo>
                      <a:pt x="9261" y="11700"/>
                    </a:lnTo>
                    <a:lnTo>
                      <a:pt x="9276" y="11598"/>
                    </a:lnTo>
                    <a:lnTo>
                      <a:pt x="9291" y="11495"/>
                    </a:lnTo>
                    <a:lnTo>
                      <a:pt x="9306" y="11392"/>
                    </a:lnTo>
                    <a:lnTo>
                      <a:pt x="9321" y="11289"/>
                    </a:lnTo>
                    <a:lnTo>
                      <a:pt x="9336" y="11186"/>
                    </a:lnTo>
                    <a:lnTo>
                      <a:pt x="9351" y="11082"/>
                    </a:lnTo>
                    <a:lnTo>
                      <a:pt x="9366" y="10979"/>
                    </a:lnTo>
                    <a:lnTo>
                      <a:pt x="9381" y="10876"/>
                    </a:lnTo>
                    <a:lnTo>
                      <a:pt x="9396" y="10772"/>
                    </a:lnTo>
                    <a:lnTo>
                      <a:pt x="9411" y="10669"/>
                    </a:lnTo>
                    <a:lnTo>
                      <a:pt x="9426" y="10566"/>
                    </a:lnTo>
                    <a:lnTo>
                      <a:pt x="9441" y="10462"/>
                    </a:lnTo>
                    <a:lnTo>
                      <a:pt x="9456" y="10359"/>
                    </a:lnTo>
                    <a:lnTo>
                      <a:pt x="9471" y="10255"/>
                    </a:lnTo>
                    <a:lnTo>
                      <a:pt x="9486" y="10152"/>
                    </a:lnTo>
                    <a:lnTo>
                      <a:pt x="9501" y="10048"/>
                    </a:lnTo>
                    <a:lnTo>
                      <a:pt x="9516" y="9945"/>
                    </a:lnTo>
                    <a:lnTo>
                      <a:pt x="9531" y="9842"/>
                    </a:lnTo>
                    <a:lnTo>
                      <a:pt x="9546" y="9738"/>
                    </a:lnTo>
                    <a:lnTo>
                      <a:pt x="9561" y="9635"/>
                    </a:lnTo>
                    <a:lnTo>
                      <a:pt x="9576" y="9532"/>
                    </a:lnTo>
                    <a:lnTo>
                      <a:pt x="9591" y="9429"/>
                    </a:lnTo>
                    <a:lnTo>
                      <a:pt x="9606" y="9326"/>
                    </a:lnTo>
                    <a:lnTo>
                      <a:pt x="9621" y="9223"/>
                    </a:lnTo>
                    <a:lnTo>
                      <a:pt x="9636" y="9121"/>
                    </a:lnTo>
                    <a:lnTo>
                      <a:pt x="9651" y="9018"/>
                    </a:lnTo>
                    <a:lnTo>
                      <a:pt x="9666" y="8916"/>
                    </a:lnTo>
                    <a:lnTo>
                      <a:pt x="9681" y="8813"/>
                    </a:lnTo>
                    <a:lnTo>
                      <a:pt x="9696" y="8711"/>
                    </a:lnTo>
                    <a:lnTo>
                      <a:pt x="9711" y="8609"/>
                    </a:lnTo>
                    <a:lnTo>
                      <a:pt x="9728" y="8506"/>
                    </a:lnTo>
                    <a:lnTo>
                      <a:pt x="9743" y="8405"/>
                    </a:lnTo>
                    <a:lnTo>
                      <a:pt x="9758" y="8304"/>
                    </a:lnTo>
                    <a:lnTo>
                      <a:pt x="9772" y="8203"/>
                    </a:lnTo>
                    <a:lnTo>
                      <a:pt x="9788" y="8101"/>
                    </a:lnTo>
                    <a:lnTo>
                      <a:pt x="9803" y="8001"/>
                    </a:lnTo>
                    <a:lnTo>
                      <a:pt x="9818" y="7900"/>
                    </a:lnTo>
                    <a:lnTo>
                      <a:pt x="9833" y="7800"/>
                    </a:lnTo>
                    <a:lnTo>
                      <a:pt x="9848" y="7700"/>
                    </a:lnTo>
                    <a:lnTo>
                      <a:pt x="9863" y="7600"/>
                    </a:lnTo>
                    <a:lnTo>
                      <a:pt x="9878" y="7501"/>
                    </a:lnTo>
                    <a:lnTo>
                      <a:pt x="9893" y="7402"/>
                    </a:lnTo>
                    <a:lnTo>
                      <a:pt x="9908" y="7303"/>
                    </a:lnTo>
                    <a:lnTo>
                      <a:pt x="9923" y="7205"/>
                    </a:lnTo>
                    <a:lnTo>
                      <a:pt x="9938" y="7107"/>
                    </a:lnTo>
                    <a:lnTo>
                      <a:pt x="9953" y="7009"/>
                    </a:lnTo>
                    <a:lnTo>
                      <a:pt x="9968" y="6911"/>
                    </a:lnTo>
                    <a:lnTo>
                      <a:pt x="9983" y="6814"/>
                    </a:lnTo>
                    <a:lnTo>
                      <a:pt x="9998" y="6717"/>
                    </a:lnTo>
                    <a:cubicBezTo>
                      <a:pt x="10006" y="6664"/>
                      <a:pt x="10055" y="6628"/>
                      <a:pt x="10107" y="6637"/>
                    </a:cubicBezTo>
                    <a:cubicBezTo>
                      <a:pt x="10160" y="6645"/>
                      <a:pt x="10195" y="6694"/>
                      <a:pt x="10187" y="6746"/>
                    </a:cubicBezTo>
                    <a:lnTo>
                      <a:pt x="10172" y="6843"/>
                    </a:lnTo>
                    <a:lnTo>
                      <a:pt x="10157" y="6940"/>
                    </a:lnTo>
                    <a:lnTo>
                      <a:pt x="10142" y="7038"/>
                    </a:lnTo>
                    <a:lnTo>
                      <a:pt x="10127" y="7136"/>
                    </a:lnTo>
                    <a:lnTo>
                      <a:pt x="10112" y="7234"/>
                    </a:lnTo>
                    <a:lnTo>
                      <a:pt x="10097" y="7332"/>
                    </a:lnTo>
                    <a:lnTo>
                      <a:pt x="10082" y="7431"/>
                    </a:lnTo>
                    <a:lnTo>
                      <a:pt x="10067" y="7530"/>
                    </a:lnTo>
                    <a:lnTo>
                      <a:pt x="10052" y="7629"/>
                    </a:lnTo>
                    <a:lnTo>
                      <a:pt x="10037" y="7729"/>
                    </a:lnTo>
                    <a:lnTo>
                      <a:pt x="10022" y="7829"/>
                    </a:lnTo>
                    <a:lnTo>
                      <a:pt x="10007" y="7929"/>
                    </a:lnTo>
                    <a:lnTo>
                      <a:pt x="9992" y="8030"/>
                    </a:lnTo>
                    <a:lnTo>
                      <a:pt x="9977" y="8130"/>
                    </a:lnTo>
                    <a:lnTo>
                      <a:pt x="9962" y="8230"/>
                    </a:lnTo>
                    <a:lnTo>
                      <a:pt x="9947" y="8333"/>
                    </a:lnTo>
                    <a:lnTo>
                      <a:pt x="9932" y="8434"/>
                    </a:lnTo>
                    <a:lnTo>
                      <a:pt x="9917" y="8535"/>
                    </a:lnTo>
                    <a:lnTo>
                      <a:pt x="9901" y="8636"/>
                    </a:lnTo>
                    <a:lnTo>
                      <a:pt x="9886" y="8738"/>
                    </a:lnTo>
                    <a:lnTo>
                      <a:pt x="9871" y="8840"/>
                    </a:lnTo>
                    <a:lnTo>
                      <a:pt x="9856" y="8943"/>
                    </a:lnTo>
                    <a:lnTo>
                      <a:pt x="9841" y="9045"/>
                    </a:lnTo>
                    <a:lnTo>
                      <a:pt x="9826" y="9148"/>
                    </a:lnTo>
                    <a:lnTo>
                      <a:pt x="9811" y="9250"/>
                    </a:lnTo>
                    <a:lnTo>
                      <a:pt x="9796" y="9353"/>
                    </a:lnTo>
                    <a:lnTo>
                      <a:pt x="9781" y="9456"/>
                    </a:lnTo>
                    <a:lnTo>
                      <a:pt x="9766" y="9559"/>
                    </a:lnTo>
                    <a:lnTo>
                      <a:pt x="9751" y="9662"/>
                    </a:lnTo>
                    <a:lnTo>
                      <a:pt x="9736" y="9765"/>
                    </a:lnTo>
                    <a:lnTo>
                      <a:pt x="9721" y="9869"/>
                    </a:lnTo>
                    <a:lnTo>
                      <a:pt x="9706" y="9972"/>
                    </a:lnTo>
                    <a:lnTo>
                      <a:pt x="9691" y="10075"/>
                    </a:lnTo>
                    <a:lnTo>
                      <a:pt x="9676" y="10179"/>
                    </a:lnTo>
                    <a:lnTo>
                      <a:pt x="9661" y="10282"/>
                    </a:lnTo>
                    <a:lnTo>
                      <a:pt x="9646" y="10386"/>
                    </a:lnTo>
                    <a:lnTo>
                      <a:pt x="9631" y="10489"/>
                    </a:lnTo>
                    <a:lnTo>
                      <a:pt x="9616" y="10593"/>
                    </a:lnTo>
                    <a:lnTo>
                      <a:pt x="9601" y="10696"/>
                    </a:lnTo>
                    <a:lnTo>
                      <a:pt x="9586" y="10799"/>
                    </a:lnTo>
                    <a:lnTo>
                      <a:pt x="9571" y="10903"/>
                    </a:lnTo>
                    <a:lnTo>
                      <a:pt x="9556" y="11006"/>
                    </a:lnTo>
                    <a:lnTo>
                      <a:pt x="9541" y="11109"/>
                    </a:lnTo>
                    <a:lnTo>
                      <a:pt x="9526" y="11213"/>
                    </a:lnTo>
                    <a:lnTo>
                      <a:pt x="9511" y="11316"/>
                    </a:lnTo>
                    <a:lnTo>
                      <a:pt x="9496" y="11419"/>
                    </a:lnTo>
                    <a:lnTo>
                      <a:pt x="9481" y="11522"/>
                    </a:lnTo>
                    <a:lnTo>
                      <a:pt x="9466" y="11625"/>
                    </a:lnTo>
                    <a:lnTo>
                      <a:pt x="9451" y="11727"/>
                    </a:lnTo>
                    <a:lnTo>
                      <a:pt x="9436" y="11830"/>
                    </a:lnTo>
                    <a:lnTo>
                      <a:pt x="9421" y="11933"/>
                    </a:lnTo>
                    <a:lnTo>
                      <a:pt x="9406" y="12035"/>
                    </a:lnTo>
                    <a:lnTo>
                      <a:pt x="9391" y="12137"/>
                    </a:lnTo>
                    <a:lnTo>
                      <a:pt x="9376" y="12239"/>
                    </a:lnTo>
                    <a:lnTo>
                      <a:pt x="9361" y="12341"/>
                    </a:lnTo>
                    <a:lnTo>
                      <a:pt x="9346" y="12444"/>
                    </a:lnTo>
                    <a:lnTo>
                      <a:pt x="9331" y="12545"/>
                    </a:lnTo>
                    <a:lnTo>
                      <a:pt x="9316" y="12646"/>
                    </a:lnTo>
                    <a:lnTo>
                      <a:pt x="9301" y="12747"/>
                    </a:lnTo>
                    <a:lnTo>
                      <a:pt x="9286" y="12848"/>
                    </a:lnTo>
                    <a:lnTo>
                      <a:pt x="9271" y="12949"/>
                    </a:lnTo>
                    <a:lnTo>
                      <a:pt x="9256" y="13049"/>
                    </a:lnTo>
                    <a:lnTo>
                      <a:pt x="9241" y="13150"/>
                    </a:lnTo>
                    <a:lnTo>
                      <a:pt x="9225" y="13249"/>
                    </a:lnTo>
                    <a:lnTo>
                      <a:pt x="9210" y="13348"/>
                    </a:lnTo>
                    <a:lnTo>
                      <a:pt x="9195" y="13447"/>
                    </a:lnTo>
                    <a:lnTo>
                      <a:pt x="9180" y="13546"/>
                    </a:lnTo>
                    <a:lnTo>
                      <a:pt x="9165" y="13645"/>
                    </a:lnTo>
                    <a:lnTo>
                      <a:pt x="9150" y="13743"/>
                    </a:lnTo>
                    <a:lnTo>
                      <a:pt x="9135" y="13841"/>
                    </a:lnTo>
                    <a:lnTo>
                      <a:pt x="9120" y="13939"/>
                    </a:lnTo>
                    <a:lnTo>
                      <a:pt x="9105" y="14036"/>
                    </a:lnTo>
                    <a:lnTo>
                      <a:pt x="9090" y="14133"/>
                    </a:lnTo>
                    <a:lnTo>
                      <a:pt x="9075" y="14229"/>
                    </a:lnTo>
                    <a:lnTo>
                      <a:pt x="9060" y="14326"/>
                    </a:lnTo>
                    <a:lnTo>
                      <a:pt x="9045" y="14421"/>
                    </a:lnTo>
                    <a:lnTo>
                      <a:pt x="9030" y="14517"/>
                    </a:lnTo>
                    <a:lnTo>
                      <a:pt x="9015" y="14613"/>
                    </a:lnTo>
                    <a:lnTo>
                      <a:pt x="9000" y="14707"/>
                    </a:lnTo>
                    <a:lnTo>
                      <a:pt x="8985" y="14801"/>
                    </a:lnTo>
                    <a:lnTo>
                      <a:pt x="8970" y="14895"/>
                    </a:lnTo>
                    <a:lnTo>
                      <a:pt x="8955" y="14988"/>
                    </a:lnTo>
                    <a:lnTo>
                      <a:pt x="8940" y="15081"/>
                    </a:lnTo>
                    <a:lnTo>
                      <a:pt x="8925" y="15173"/>
                    </a:lnTo>
                    <a:lnTo>
                      <a:pt x="8910" y="15265"/>
                    </a:lnTo>
                    <a:lnTo>
                      <a:pt x="8895" y="15357"/>
                    </a:lnTo>
                    <a:lnTo>
                      <a:pt x="8880" y="15447"/>
                    </a:lnTo>
                    <a:lnTo>
                      <a:pt x="8865" y="15538"/>
                    </a:lnTo>
                    <a:lnTo>
                      <a:pt x="8850" y="15628"/>
                    </a:lnTo>
                    <a:lnTo>
                      <a:pt x="8835" y="15717"/>
                    </a:lnTo>
                    <a:lnTo>
                      <a:pt x="8820" y="15807"/>
                    </a:lnTo>
                    <a:lnTo>
                      <a:pt x="8805" y="15895"/>
                    </a:lnTo>
                    <a:lnTo>
                      <a:pt x="8790" y="15983"/>
                    </a:lnTo>
                    <a:lnTo>
                      <a:pt x="8775" y="16070"/>
                    </a:lnTo>
                    <a:lnTo>
                      <a:pt x="8760" y="16157"/>
                    </a:lnTo>
                    <a:lnTo>
                      <a:pt x="8745" y="16243"/>
                    </a:lnTo>
                    <a:lnTo>
                      <a:pt x="8730" y="16328"/>
                    </a:lnTo>
                    <a:lnTo>
                      <a:pt x="8715" y="16413"/>
                    </a:lnTo>
                    <a:lnTo>
                      <a:pt x="8700" y="16499"/>
                    </a:lnTo>
                    <a:lnTo>
                      <a:pt x="8685" y="16581"/>
                    </a:lnTo>
                    <a:lnTo>
                      <a:pt x="8670" y="16666"/>
                    </a:lnTo>
                    <a:lnTo>
                      <a:pt x="8655" y="16748"/>
                    </a:lnTo>
                    <a:lnTo>
                      <a:pt x="8640" y="16830"/>
                    </a:lnTo>
                    <a:lnTo>
                      <a:pt x="8625" y="16911"/>
                    </a:lnTo>
                    <a:lnTo>
                      <a:pt x="8610" y="16992"/>
                    </a:lnTo>
                    <a:lnTo>
                      <a:pt x="8595" y="17072"/>
                    </a:lnTo>
                    <a:lnTo>
                      <a:pt x="8580" y="17152"/>
                    </a:lnTo>
                    <a:lnTo>
                      <a:pt x="8565" y="17231"/>
                    </a:lnTo>
                    <a:lnTo>
                      <a:pt x="8549" y="17308"/>
                    </a:lnTo>
                    <a:lnTo>
                      <a:pt x="8534" y="17386"/>
                    </a:lnTo>
                    <a:lnTo>
                      <a:pt x="8519" y="17462"/>
                    </a:lnTo>
                    <a:lnTo>
                      <a:pt x="8504" y="17538"/>
                    </a:lnTo>
                    <a:lnTo>
                      <a:pt x="8489" y="17614"/>
                    </a:lnTo>
                    <a:lnTo>
                      <a:pt x="8474" y="17688"/>
                    </a:lnTo>
                    <a:lnTo>
                      <a:pt x="8459" y="17762"/>
                    </a:lnTo>
                    <a:lnTo>
                      <a:pt x="8443" y="17835"/>
                    </a:lnTo>
                    <a:lnTo>
                      <a:pt x="8428" y="17907"/>
                    </a:lnTo>
                    <a:lnTo>
                      <a:pt x="8413" y="17979"/>
                    </a:lnTo>
                    <a:lnTo>
                      <a:pt x="8398" y="18051"/>
                    </a:lnTo>
                    <a:lnTo>
                      <a:pt x="8383" y="18120"/>
                    </a:lnTo>
                    <a:lnTo>
                      <a:pt x="8368" y="18190"/>
                    </a:lnTo>
                    <a:lnTo>
                      <a:pt x="8353" y="18258"/>
                    </a:lnTo>
                    <a:lnTo>
                      <a:pt x="8338" y="18326"/>
                    </a:lnTo>
                    <a:lnTo>
                      <a:pt x="8323" y="18394"/>
                    </a:lnTo>
                    <a:lnTo>
                      <a:pt x="8308" y="18460"/>
                    </a:lnTo>
                    <a:lnTo>
                      <a:pt x="8293" y="18525"/>
                    </a:lnTo>
                    <a:lnTo>
                      <a:pt x="8278" y="18589"/>
                    </a:lnTo>
                    <a:lnTo>
                      <a:pt x="8263" y="18654"/>
                    </a:lnTo>
                    <a:lnTo>
                      <a:pt x="8248" y="18717"/>
                    </a:lnTo>
                    <a:lnTo>
                      <a:pt x="8233" y="18779"/>
                    </a:lnTo>
                    <a:lnTo>
                      <a:pt x="8218" y="18841"/>
                    </a:lnTo>
                    <a:lnTo>
                      <a:pt x="8203" y="18901"/>
                    </a:lnTo>
                    <a:lnTo>
                      <a:pt x="8188" y="18961"/>
                    </a:lnTo>
                    <a:lnTo>
                      <a:pt x="8172" y="19021"/>
                    </a:lnTo>
                    <a:lnTo>
                      <a:pt x="8157" y="19078"/>
                    </a:lnTo>
                    <a:lnTo>
                      <a:pt x="8142" y="19135"/>
                    </a:lnTo>
                    <a:lnTo>
                      <a:pt x="8127" y="19191"/>
                    </a:lnTo>
                    <a:lnTo>
                      <a:pt x="8112" y="19248"/>
                    </a:lnTo>
                    <a:lnTo>
                      <a:pt x="8097" y="19303"/>
                    </a:lnTo>
                    <a:lnTo>
                      <a:pt x="8082" y="19356"/>
                    </a:lnTo>
                    <a:lnTo>
                      <a:pt x="8067" y="19410"/>
                    </a:lnTo>
                    <a:lnTo>
                      <a:pt x="8052" y="19461"/>
                    </a:lnTo>
                    <a:lnTo>
                      <a:pt x="8036" y="19512"/>
                    </a:lnTo>
                    <a:lnTo>
                      <a:pt x="8021" y="19563"/>
                    </a:lnTo>
                    <a:lnTo>
                      <a:pt x="8006" y="19612"/>
                    </a:lnTo>
                    <a:lnTo>
                      <a:pt x="7991" y="19661"/>
                    </a:lnTo>
                    <a:lnTo>
                      <a:pt x="7976" y="19708"/>
                    </a:lnTo>
                    <a:lnTo>
                      <a:pt x="7961" y="19755"/>
                    </a:lnTo>
                    <a:lnTo>
                      <a:pt x="7946" y="19800"/>
                    </a:lnTo>
                    <a:lnTo>
                      <a:pt x="7930" y="19846"/>
                    </a:lnTo>
                    <a:lnTo>
                      <a:pt x="7915" y="19889"/>
                    </a:lnTo>
                    <a:lnTo>
                      <a:pt x="7900" y="19933"/>
                    </a:lnTo>
                    <a:lnTo>
                      <a:pt x="7884" y="19976"/>
                    </a:lnTo>
                    <a:lnTo>
                      <a:pt x="7868" y="20017"/>
                    </a:lnTo>
                    <a:lnTo>
                      <a:pt x="7853" y="20056"/>
                    </a:lnTo>
                    <a:lnTo>
                      <a:pt x="7838" y="20096"/>
                    </a:lnTo>
                    <a:lnTo>
                      <a:pt x="7822" y="20135"/>
                    </a:lnTo>
                    <a:lnTo>
                      <a:pt x="7807" y="20171"/>
                    </a:lnTo>
                    <a:lnTo>
                      <a:pt x="7792" y="20208"/>
                    </a:lnTo>
                    <a:lnTo>
                      <a:pt x="7776" y="20244"/>
                    </a:lnTo>
                    <a:lnTo>
                      <a:pt x="7760" y="20280"/>
                    </a:lnTo>
                    <a:lnTo>
                      <a:pt x="7745" y="20312"/>
                    </a:lnTo>
                    <a:lnTo>
                      <a:pt x="7730" y="20345"/>
                    </a:lnTo>
                    <a:lnTo>
                      <a:pt x="7714" y="20377"/>
                    </a:lnTo>
                    <a:lnTo>
                      <a:pt x="7699" y="20409"/>
                    </a:lnTo>
                    <a:lnTo>
                      <a:pt x="7683" y="20439"/>
                    </a:lnTo>
                    <a:lnTo>
                      <a:pt x="7667" y="20469"/>
                    </a:lnTo>
                    <a:lnTo>
                      <a:pt x="7652" y="20495"/>
                    </a:lnTo>
                    <a:lnTo>
                      <a:pt x="7636" y="20523"/>
                    </a:lnTo>
                    <a:lnTo>
                      <a:pt x="7620" y="20549"/>
                    </a:lnTo>
                    <a:lnTo>
                      <a:pt x="7604" y="20575"/>
                    </a:lnTo>
                    <a:lnTo>
                      <a:pt x="7588" y="20600"/>
                    </a:lnTo>
                    <a:lnTo>
                      <a:pt x="7570" y="20625"/>
                    </a:lnTo>
                    <a:lnTo>
                      <a:pt x="7555" y="20645"/>
                    </a:lnTo>
                    <a:lnTo>
                      <a:pt x="7539" y="20667"/>
                    </a:lnTo>
                    <a:lnTo>
                      <a:pt x="7522" y="20688"/>
                    </a:lnTo>
                    <a:lnTo>
                      <a:pt x="7505" y="20708"/>
                    </a:lnTo>
                    <a:lnTo>
                      <a:pt x="7486" y="20729"/>
                    </a:lnTo>
                    <a:lnTo>
                      <a:pt x="7471" y="20744"/>
                    </a:lnTo>
                    <a:lnTo>
                      <a:pt x="7454" y="20762"/>
                    </a:lnTo>
                    <a:lnTo>
                      <a:pt x="7433" y="20780"/>
                    </a:lnTo>
                    <a:lnTo>
                      <a:pt x="7418" y="20792"/>
                    </a:lnTo>
                    <a:lnTo>
                      <a:pt x="7400" y="20807"/>
                    </a:lnTo>
                    <a:lnTo>
                      <a:pt x="7378" y="20823"/>
                    </a:lnTo>
                    <a:lnTo>
                      <a:pt x="7363" y="20832"/>
                    </a:lnTo>
                    <a:lnTo>
                      <a:pt x="7339" y="20845"/>
                    </a:lnTo>
                    <a:lnTo>
                      <a:pt x="7324" y="20852"/>
                    </a:lnTo>
                    <a:lnTo>
                      <a:pt x="7299" y="20864"/>
                    </a:lnTo>
                    <a:lnTo>
                      <a:pt x="7278" y="20870"/>
                    </a:lnTo>
                    <a:lnTo>
                      <a:pt x="7263" y="20874"/>
                    </a:lnTo>
                    <a:lnTo>
                      <a:pt x="7236" y="20881"/>
                    </a:lnTo>
                    <a:lnTo>
                      <a:pt x="7215" y="20883"/>
                    </a:lnTo>
                    <a:lnTo>
                      <a:pt x="7200" y="20884"/>
                    </a:lnTo>
                    <a:lnTo>
                      <a:pt x="7172" y="20885"/>
                    </a:lnTo>
                    <a:lnTo>
                      <a:pt x="7151" y="20884"/>
                    </a:lnTo>
                    <a:lnTo>
                      <a:pt x="7130" y="20881"/>
                    </a:lnTo>
                    <a:lnTo>
                      <a:pt x="7115" y="20878"/>
                    </a:lnTo>
                    <a:lnTo>
                      <a:pt x="7090" y="20872"/>
                    </a:lnTo>
                    <a:lnTo>
                      <a:pt x="7067" y="20865"/>
                    </a:lnTo>
                    <a:lnTo>
                      <a:pt x="7047" y="20856"/>
                    </a:lnTo>
                    <a:lnTo>
                      <a:pt x="7027" y="20847"/>
                    </a:lnTo>
                    <a:lnTo>
                      <a:pt x="7008" y="20837"/>
                    </a:lnTo>
                    <a:lnTo>
                      <a:pt x="6989" y="20825"/>
                    </a:lnTo>
                    <a:lnTo>
                      <a:pt x="6971" y="20813"/>
                    </a:lnTo>
                    <a:lnTo>
                      <a:pt x="6950" y="20797"/>
                    </a:lnTo>
                    <a:lnTo>
                      <a:pt x="6935" y="20784"/>
                    </a:lnTo>
                    <a:lnTo>
                      <a:pt x="6917" y="20769"/>
                    </a:lnTo>
                    <a:lnTo>
                      <a:pt x="6900" y="20752"/>
                    </a:lnTo>
                    <a:lnTo>
                      <a:pt x="6882" y="20735"/>
                    </a:lnTo>
                    <a:lnTo>
                      <a:pt x="6864" y="20715"/>
                    </a:lnTo>
                    <a:lnTo>
                      <a:pt x="6849" y="20697"/>
                    </a:lnTo>
                    <a:lnTo>
                      <a:pt x="6832" y="20677"/>
                    </a:lnTo>
                    <a:lnTo>
                      <a:pt x="6816" y="20656"/>
                    </a:lnTo>
                    <a:lnTo>
                      <a:pt x="6798" y="20633"/>
                    </a:lnTo>
                    <a:lnTo>
                      <a:pt x="6783" y="20611"/>
                    </a:lnTo>
                    <a:lnTo>
                      <a:pt x="6767" y="20587"/>
                    </a:lnTo>
                    <a:lnTo>
                      <a:pt x="6750" y="20561"/>
                    </a:lnTo>
                    <a:lnTo>
                      <a:pt x="6735" y="20536"/>
                    </a:lnTo>
                    <a:lnTo>
                      <a:pt x="6719" y="20509"/>
                    </a:lnTo>
                    <a:lnTo>
                      <a:pt x="6703" y="20481"/>
                    </a:lnTo>
                    <a:lnTo>
                      <a:pt x="6688" y="20453"/>
                    </a:lnTo>
                    <a:lnTo>
                      <a:pt x="6672" y="20424"/>
                    </a:lnTo>
                    <a:lnTo>
                      <a:pt x="6656" y="20392"/>
                    </a:lnTo>
                    <a:lnTo>
                      <a:pt x="6641" y="20361"/>
                    </a:lnTo>
                    <a:lnTo>
                      <a:pt x="6626" y="20329"/>
                    </a:lnTo>
                    <a:lnTo>
                      <a:pt x="6610" y="20295"/>
                    </a:lnTo>
                    <a:lnTo>
                      <a:pt x="6595" y="20261"/>
                    </a:lnTo>
                    <a:lnTo>
                      <a:pt x="6579" y="20226"/>
                    </a:lnTo>
                    <a:lnTo>
                      <a:pt x="6564" y="20190"/>
                    </a:lnTo>
                    <a:lnTo>
                      <a:pt x="6549" y="20154"/>
                    </a:lnTo>
                    <a:lnTo>
                      <a:pt x="6533" y="20116"/>
                    </a:lnTo>
                    <a:lnTo>
                      <a:pt x="6518" y="20076"/>
                    </a:lnTo>
                    <a:lnTo>
                      <a:pt x="6503" y="20036"/>
                    </a:lnTo>
                    <a:lnTo>
                      <a:pt x="6487" y="19995"/>
                    </a:lnTo>
                    <a:lnTo>
                      <a:pt x="6472" y="19954"/>
                    </a:lnTo>
                    <a:lnTo>
                      <a:pt x="6457" y="19912"/>
                    </a:lnTo>
                    <a:lnTo>
                      <a:pt x="6442" y="19868"/>
                    </a:lnTo>
                    <a:lnTo>
                      <a:pt x="6426" y="19824"/>
                    </a:lnTo>
                    <a:lnTo>
                      <a:pt x="6411" y="19778"/>
                    </a:lnTo>
                    <a:lnTo>
                      <a:pt x="6396" y="19732"/>
                    </a:lnTo>
                    <a:lnTo>
                      <a:pt x="6381" y="19685"/>
                    </a:lnTo>
                    <a:lnTo>
                      <a:pt x="6366" y="19637"/>
                    </a:lnTo>
                    <a:lnTo>
                      <a:pt x="6351" y="19590"/>
                    </a:lnTo>
                    <a:lnTo>
                      <a:pt x="6335" y="19538"/>
                    </a:lnTo>
                    <a:lnTo>
                      <a:pt x="6319" y="19488"/>
                    </a:lnTo>
                    <a:lnTo>
                      <a:pt x="6304" y="19436"/>
                    </a:lnTo>
                    <a:lnTo>
                      <a:pt x="6289" y="19384"/>
                    </a:lnTo>
                    <a:lnTo>
                      <a:pt x="6274" y="19330"/>
                    </a:lnTo>
                    <a:lnTo>
                      <a:pt x="6259" y="19276"/>
                    </a:lnTo>
                    <a:lnTo>
                      <a:pt x="6244" y="19221"/>
                    </a:lnTo>
                    <a:lnTo>
                      <a:pt x="6229" y="19165"/>
                    </a:lnTo>
                    <a:lnTo>
                      <a:pt x="6214" y="19108"/>
                    </a:lnTo>
                    <a:lnTo>
                      <a:pt x="6199" y="19051"/>
                    </a:lnTo>
                    <a:lnTo>
                      <a:pt x="6183" y="18992"/>
                    </a:lnTo>
                    <a:lnTo>
                      <a:pt x="6168" y="18933"/>
                    </a:lnTo>
                    <a:lnTo>
                      <a:pt x="6153" y="18872"/>
                    </a:lnTo>
                    <a:lnTo>
                      <a:pt x="6138" y="18811"/>
                    </a:lnTo>
                    <a:lnTo>
                      <a:pt x="6123" y="18749"/>
                    </a:lnTo>
                    <a:lnTo>
                      <a:pt x="6108" y="18687"/>
                    </a:lnTo>
                    <a:lnTo>
                      <a:pt x="6093" y="18623"/>
                    </a:lnTo>
                    <a:lnTo>
                      <a:pt x="6078" y="18559"/>
                    </a:lnTo>
                    <a:lnTo>
                      <a:pt x="6063" y="18494"/>
                    </a:lnTo>
                    <a:lnTo>
                      <a:pt x="6048" y="18428"/>
                    </a:lnTo>
                    <a:lnTo>
                      <a:pt x="6033" y="18361"/>
                    </a:lnTo>
                    <a:lnTo>
                      <a:pt x="6018" y="18294"/>
                    </a:lnTo>
                    <a:lnTo>
                      <a:pt x="6003" y="18225"/>
                    </a:lnTo>
                    <a:lnTo>
                      <a:pt x="5988" y="18157"/>
                    </a:lnTo>
                    <a:lnTo>
                      <a:pt x="5973" y="18087"/>
                    </a:lnTo>
                    <a:lnTo>
                      <a:pt x="5958" y="18016"/>
                    </a:lnTo>
                    <a:lnTo>
                      <a:pt x="5942" y="17945"/>
                    </a:lnTo>
                    <a:lnTo>
                      <a:pt x="5927" y="17873"/>
                    </a:lnTo>
                    <a:lnTo>
                      <a:pt x="5912" y="17800"/>
                    </a:lnTo>
                    <a:lnTo>
                      <a:pt x="5897" y="17727"/>
                    </a:lnTo>
                    <a:lnTo>
                      <a:pt x="5882" y="17652"/>
                    </a:lnTo>
                    <a:lnTo>
                      <a:pt x="5867" y="17577"/>
                    </a:lnTo>
                    <a:lnTo>
                      <a:pt x="5852" y="17502"/>
                    </a:lnTo>
                    <a:lnTo>
                      <a:pt x="5837" y="17426"/>
                    </a:lnTo>
                    <a:lnTo>
                      <a:pt x="5822" y="17349"/>
                    </a:lnTo>
                    <a:lnTo>
                      <a:pt x="5807" y="17271"/>
                    </a:lnTo>
                    <a:lnTo>
                      <a:pt x="5792" y="17192"/>
                    </a:lnTo>
                    <a:lnTo>
                      <a:pt x="5777" y="17113"/>
                    </a:lnTo>
                    <a:lnTo>
                      <a:pt x="5762" y="17033"/>
                    </a:lnTo>
                    <a:lnTo>
                      <a:pt x="5747" y="16953"/>
                    </a:lnTo>
                    <a:lnTo>
                      <a:pt x="5732" y="16872"/>
                    </a:lnTo>
                    <a:lnTo>
                      <a:pt x="5717" y="16791"/>
                    </a:lnTo>
                    <a:lnTo>
                      <a:pt x="5702" y="16709"/>
                    </a:lnTo>
                    <a:lnTo>
                      <a:pt x="5687" y="16625"/>
                    </a:lnTo>
                    <a:lnTo>
                      <a:pt x="5672" y="16542"/>
                    </a:lnTo>
                    <a:lnTo>
                      <a:pt x="5656" y="16457"/>
                    </a:lnTo>
                    <a:lnTo>
                      <a:pt x="5641" y="16373"/>
                    </a:lnTo>
                    <a:lnTo>
                      <a:pt x="5626" y="16288"/>
                    </a:lnTo>
                    <a:lnTo>
                      <a:pt x="5611" y="16202"/>
                    </a:lnTo>
                    <a:lnTo>
                      <a:pt x="5596" y="16116"/>
                    </a:lnTo>
                    <a:lnTo>
                      <a:pt x="5581" y="16029"/>
                    </a:lnTo>
                    <a:lnTo>
                      <a:pt x="5566" y="15941"/>
                    </a:lnTo>
                    <a:lnTo>
                      <a:pt x="5551" y="15853"/>
                    </a:lnTo>
                    <a:lnTo>
                      <a:pt x="5536" y="15764"/>
                    </a:lnTo>
                    <a:lnTo>
                      <a:pt x="5521" y="15674"/>
                    </a:lnTo>
                    <a:lnTo>
                      <a:pt x="5506" y="15585"/>
                    </a:lnTo>
                    <a:lnTo>
                      <a:pt x="5491" y="15495"/>
                    </a:lnTo>
                    <a:lnTo>
                      <a:pt x="5476" y="15404"/>
                    </a:lnTo>
                    <a:lnTo>
                      <a:pt x="5461" y="15313"/>
                    </a:lnTo>
                    <a:lnTo>
                      <a:pt x="5446" y="15221"/>
                    </a:lnTo>
                    <a:lnTo>
                      <a:pt x="5431" y="15129"/>
                    </a:lnTo>
                    <a:lnTo>
                      <a:pt x="5416" y="15037"/>
                    </a:lnTo>
                    <a:lnTo>
                      <a:pt x="5401" y="14944"/>
                    </a:lnTo>
                    <a:lnTo>
                      <a:pt x="5386" y="14850"/>
                    </a:lnTo>
                    <a:lnTo>
                      <a:pt x="5371" y="14756"/>
                    </a:lnTo>
                    <a:lnTo>
                      <a:pt x="5356" y="14661"/>
                    </a:lnTo>
                    <a:lnTo>
                      <a:pt x="5341" y="14566"/>
                    </a:lnTo>
                    <a:lnTo>
                      <a:pt x="5326" y="14471"/>
                    </a:lnTo>
                    <a:lnTo>
                      <a:pt x="5311" y="14376"/>
                    </a:lnTo>
                    <a:lnTo>
                      <a:pt x="5296" y="14280"/>
                    </a:lnTo>
                    <a:lnTo>
                      <a:pt x="5281" y="14183"/>
                    </a:lnTo>
                    <a:lnTo>
                      <a:pt x="5266" y="14087"/>
                    </a:lnTo>
                    <a:lnTo>
                      <a:pt x="5251" y="13990"/>
                    </a:lnTo>
                    <a:lnTo>
                      <a:pt x="5236" y="13892"/>
                    </a:lnTo>
                    <a:lnTo>
                      <a:pt x="5221" y="13794"/>
                    </a:lnTo>
                    <a:lnTo>
                      <a:pt x="5206" y="13696"/>
                    </a:lnTo>
                    <a:lnTo>
                      <a:pt x="5191" y="13598"/>
                    </a:lnTo>
                    <a:lnTo>
                      <a:pt x="5176" y="13499"/>
                    </a:lnTo>
                    <a:lnTo>
                      <a:pt x="5161" y="13400"/>
                    </a:lnTo>
                    <a:lnTo>
                      <a:pt x="5146" y="13301"/>
                    </a:lnTo>
                    <a:lnTo>
                      <a:pt x="5131" y="13201"/>
                    </a:lnTo>
                    <a:lnTo>
                      <a:pt x="5116" y="13101"/>
                    </a:lnTo>
                    <a:lnTo>
                      <a:pt x="5101" y="13001"/>
                    </a:lnTo>
                    <a:lnTo>
                      <a:pt x="5086" y="12901"/>
                    </a:lnTo>
                    <a:lnTo>
                      <a:pt x="5071" y="12800"/>
                    </a:lnTo>
                    <a:lnTo>
                      <a:pt x="5056" y="12699"/>
                    </a:lnTo>
                    <a:lnTo>
                      <a:pt x="5041" y="12598"/>
                    </a:lnTo>
                    <a:lnTo>
                      <a:pt x="5025" y="12496"/>
                    </a:lnTo>
                    <a:lnTo>
                      <a:pt x="5010" y="12394"/>
                    </a:lnTo>
                    <a:lnTo>
                      <a:pt x="4996" y="12293"/>
                    </a:lnTo>
                    <a:lnTo>
                      <a:pt x="4979" y="12190"/>
                    </a:lnTo>
                    <a:lnTo>
                      <a:pt x="4964" y="12088"/>
                    </a:lnTo>
                    <a:lnTo>
                      <a:pt x="4949" y="11986"/>
                    </a:lnTo>
                    <a:lnTo>
                      <a:pt x="4934" y="11884"/>
                    </a:lnTo>
                    <a:lnTo>
                      <a:pt x="4919" y="11781"/>
                    </a:lnTo>
                    <a:lnTo>
                      <a:pt x="4904" y="11678"/>
                    </a:lnTo>
                    <a:lnTo>
                      <a:pt x="4889" y="11576"/>
                    </a:lnTo>
                    <a:lnTo>
                      <a:pt x="4874" y="11473"/>
                    </a:lnTo>
                    <a:lnTo>
                      <a:pt x="4859" y="11370"/>
                    </a:lnTo>
                    <a:lnTo>
                      <a:pt x="4844" y="11267"/>
                    </a:lnTo>
                    <a:lnTo>
                      <a:pt x="4829" y="11163"/>
                    </a:lnTo>
                    <a:lnTo>
                      <a:pt x="4814" y="11060"/>
                    </a:lnTo>
                    <a:lnTo>
                      <a:pt x="4799" y="10957"/>
                    </a:lnTo>
                    <a:lnTo>
                      <a:pt x="4784" y="10853"/>
                    </a:lnTo>
                    <a:lnTo>
                      <a:pt x="4769" y="10750"/>
                    </a:lnTo>
                    <a:lnTo>
                      <a:pt x="4754" y="10647"/>
                    </a:lnTo>
                    <a:lnTo>
                      <a:pt x="4739" y="10543"/>
                    </a:lnTo>
                    <a:lnTo>
                      <a:pt x="4724" y="10440"/>
                    </a:lnTo>
                    <a:lnTo>
                      <a:pt x="4709" y="10336"/>
                    </a:lnTo>
                    <a:lnTo>
                      <a:pt x="4694" y="10233"/>
                    </a:lnTo>
                    <a:lnTo>
                      <a:pt x="4679" y="10129"/>
                    </a:lnTo>
                    <a:lnTo>
                      <a:pt x="4664" y="10026"/>
                    </a:lnTo>
                    <a:lnTo>
                      <a:pt x="4649" y="9923"/>
                    </a:lnTo>
                    <a:lnTo>
                      <a:pt x="4634" y="9819"/>
                    </a:lnTo>
                    <a:lnTo>
                      <a:pt x="4619" y="9716"/>
                    </a:lnTo>
                    <a:lnTo>
                      <a:pt x="4604" y="9613"/>
                    </a:lnTo>
                    <a:lnTo>
                      <a:pt x="4589" y="9510"/>
                    </a:lnTo>
                    <a:lnTo>
                      <a:pt x="4574" y="9407"/>
                    </a:lnTo>
                    <a:lnTo>
                      <a:pt x="4559" y="9304"/>
                    </a:lnTo>
                    <a:lnTo>
                      <a:pt x="4544" y="9201"/>
                    </a:lnTo>
                    <a:lnTo>
                      <a:pt x="4529" y="9099"/>
                    </a:lnTo>
                    <a:lnTo>
                      <a:pt x="4514" y="8996"/>
                    </a:lnTo>
                    <a:lnTo>
                      <a:pt x="4499" y="8894"/>
                    </a:lnTo>
                    <a:lnTo>
                      <a:pt x="4484" y="8791"/>
                    </a:lnTo>
                    <a:lnTo>
                      <a:pt x="4470" y="8690"/>
                    </a:lnTo>
                    <a:lnTo>
                      <a:pt x="4454" y="8588"/>
                    </a:lnTo>
                    <a:lnTo>
                      <a:pt x="4439" y="8486"/>
                    </a:lnTo>
                    <a:lnTo>
                      <a:pt x="4425" y="8385"/>
                    </a:lnTo>
                    <a:lnTo>
                      <a:pt x="4410" y="8284"/>
                    </a:lnTo>
                    <a:lnTo>
                      <a:pt x="4395" y="8183"/>
                    </a:lnTo>
                    <a:lnTo>
                      <a:pt x="4380" y="8082"/>
                    </a:lnTo>
                    <a:lnTo>
                      <a:pt x="4365" y="7982"/>
                    </a:lnTo>
                    <a:lnTo>
                      <a:pt x="4350" y="7881"/>
                    </a:lnTo>
                    <a:lnTo>
                      <a:pt x="4335" y="7781"/>
                    </a:lnTo>
                    <a:lnTo>
                      <a:pt x="4320" y="7682"/>
                    </a:lnTo>
                    <a:lnTo>
                      <a:pt x="4304" y="7582"/>
                    </a:lnTo>
                    <a:lnTo>
                      <a:pt x="4289" y="7483"/>
                    </a:lnTo>
                    <a:lnTo>
                      <a:pt x="4274" y="7384"/>
                    </a:lnTo>
                    <a:lnTo>
                      <a:pt x="4259" y="7285"/>
                    </a:lnTo>
                    <a:lnTo>
                      <a:pt x="4244" y="7187"/>
                    </a:lnTo>
                    <a:lnTo>
                      <a:pt x="4229" y="7089"/>
                    </a:lnTo>
                    <a:lnTo>
                      <a:pt x="4214" y="6991"/>
                    </a:lnTo>
                    <a:lnTo>
                      <a:pt x="4199" y="6894"/>
                    </a:lnTo>
                    <a:lnTo>
                      <a:pt x="4184" y="6797"/>
                    </a:lnTo>
                    <a:lnTo>
                      <a:pt x="4169" y="6700"/>
                    </a:lnTo>
                    <a:lnTo>
                      <a:pt x="4154" y="6604"/>
                    </a:lnTo>
                    <a:lnTo>
                      <a:pt x="4139" y="6508"/>
                    </a:lnTo>
                    <a:lnTo>
                      <a:pt x="4124" y="6413"/>
                    </a:lnTo>
                    <a:lnTo>
                      <a:pt x="4109" y="6318"/>
                    </a:lnTo>
                    <a:lnTo>
                      <a:pt x="4094" y="6224"/>
                    </a:lnTo>
                    <a:lnTo>
                      <a:pt x="4079" y="6130"/>
                    </a:lnTo>
                    <a:lnTo>
                      <a:pt x="4064" y="6036"/>
                    </a:lnTo>
                    <a:lnTo>
                      <a:pt x="4049" y="5943"/>
                    </a:lnTo>
                    <a:lnTo>
                      <a:pt x="4034" y="5850"/>
                    </a:lnTo>
                    <a:lnTo>
                      <a:pt x="4019" y="5758"/>
                    </a:lnTo>
                    <a:lnTo>
                      <a:pt x="4004" y="5666"/>
                    </a:lnTo>
                    <a:lnTo>
                      <a:pt x="3989" y="5574"/>
                    </a:lnTo>
                    <a:lnTo>
                      <a:pt x="3974" y="5483"/>
                    </a:lnTo>
                    <a:lnTo>
                      <a:pt x="3959" y="5393"/>
                    </a:lnTo>
                    <a:lnTo>
                      <a:pt x="3944" y="5303"/>
                    </a:lnTo>
                    <a:lnTo>
                      <a:pt x="3929" y="5213"/>
                    </a:lnTo>
                    <a:lnTo>
                      <a:pt x="3914" y="5125"/>
                    </a:lnTo>
                    <a:lnTo>
                      <a:pt x="3899" y="5037"/>
                    </a:lnTo>
                    <a:lnTo>
                      <a:pt x="3884" y="4949"/>
                    </a:lnTo>
                    <a:lnTo>
                      <a:pt x="3869" y="4862"/>
                    </a:lnTo>
                    <a:lnTo>
                      <a:pt x="3854" y="4775"/>
                    </a:lnTo>
                    <a:lnTo>
                      <a:pt x="3839" y="4689"/>
                    </a:lnTo>
                    <a:lnTo>
                      <a:pt x="3824" y="4603"/>
                    </a:lnTo>
                    <a:lnTo>
                      <a:pt x="3809" y="4518"/>
                    </a:lnTo>
                    <a:lnTo>
                      <a:pt x="3794" y="4434"/>
                    </a:lnTo>
                    <a:lnTo>
                      <a:pt x="3779" y="4351"/>
                    </a:lnTo>
                    <a:lnTo>
                      <a:pt x="3764" y="4268"/>
                    </a:lnTo>
                    <a:lnTo>
                      <a:pt x="3749" y="4185"/>
                    </a:lnTo>
                    <a:lnTo>
                      <a:pt x="3734" y="4103"/>
                    </a:lnTo>
                    <a:lnTo>
                      <a:pt x="3719" y="4022"/>
                    </a:lnTo>
                    <a:lnTo>
                      <a:pt x="3704" y="3941"/>
                    </a:lnTo>
                    <a:lnTo>
                      <a:pt x="3689" y="3861"/>
                    </a:lnTo>
                    <a:lnTo>
                      <a:pt x="3674" y="3782"/>
                    </a:lnTo>
                    <a:lnTo>
                      <a:pt x="3659" y="3704"/>
                    </a:lnTo>
                    <a:lnTo>
                      <a:pt x="3644" y="3627"/>
                    </a:lnTo>
                    <a:lnTo>
                      <a:pt x="3628" y="3549"/>
                    </a:lnTo>
                    <a:lnTo>
                      <a:pt x="3613" y="3472"/>
                    </a:lnTo>
                    <a:lnTo>
                      <a:pt x="3598" y="3396"/>
                    </a:lnTo>
                    <a:lnTo>
                      <a:pt x="3583" y="3322"/>
                    </a:lnTo>
                    <a:lnTo>
                      <a:pt x="3568" y="3248"/>
                    </a:lnTo>
                    <a:lnTo>
                      <a:pt x="3553" y="3174"/>
                    </a:lnTo>
                    <a:lnTo>
                      <a:pt x="3538" y="3101"/>
                    </a:lnTo>
                    <a:lnTo>
                      <a:pt x="3524" y="3028"/>
                    </a:lnTo>
                    <a:lnTo>
                      <a:pt x="3509" y="2957"/>
                    </a:lnTo>
                    <a:lnTo>
                      <a:pt x="3494" y="2887"/>
                    </a:lnTo>
                    <a:lnTo>
                      <a:pt x="3479" y="2817"/>
                    </a:lnTo>
                    <a:lnTo>
                      <a:pt x="3464" y="2748"/>
                    </a:lnTo>
                    <a:lnTo>
                      <a:pt x="3449" y="2679"/>
                    </a:lnTo>
                    <a:lnTo>
                      <a:pt x="3434" y="2611"/>
                    </a:lnTo>
                    <a:lnTo>
                      <a:pt x="3419" y="2545"/>
                    </a:lnTo>
                    <a:lnTo>
                      <a:pt x="3404" y="2479"/>
                    </a:lnTo>
                    <a:lnTo>
                      <a:pt x="3389" y="2414"/>
                    </a:lnTo>
                    <a:lnTo>
                      <a:pt x="3374" y="2349"/>
                    </a:lnTo>
                    <a:lnTo>
                      <a:pt x="3359" y="2286"/>
                    </a:lnTo>
                    <a:lnTo>
                      <a:pt x="3344" y="2223"/>
                    </a:lnTo>
                    <a:lnTo>
                      <a:pt x="3329" y="2161"/>
                    </a:lnTo>
                    <a:lnTo>
                      <a:pt x="3314" y="2100"/>
                    </a:lnTo>
                    <a:lnTo>
                      <a:pt x="3299" y="2040"/>
                    </a:lnTo>
                    <a:lnTo>
                      <a:pt x="3284" y="1981"/>
                    </a:lnTo>
                    <a:lnTo>
                      <a:pt x="3270" y="1923"/>
                    </a:lnTo>
                    <a:lnTo>
                      <a:pt x="3255" y="1865"/>
                    </a:lnTo>
                    <a:lnTo>
                      <a:pt x="3240" y="1808"/>
                    </a:lnTo>
                    <a:lnTo>
                      <a:pt x="3225" y="1753"/>
                    </a:lnTo>
                    <a:lnTo>
                      <a:pt x="3210" y="1698"/>
                    </a:lnTo>
                    <a:lnTo>
                      <a:pt x="3195" y="1643"/>
                    </a:lnTo>
                    <a:lnTo>
                      <a:pt x="3180" y="1590"/>
                    </a:lnTo>
                    <a:lnTo>
                      <a:pt x="3165" y="1538"/>
                    </a:lnTo>
                    <a:lnTo>
                      <a:pt x="3150" y="1487"/>
                    </a:lnTo>
                    <a:lnTo>
                      <a:pt x="3136" y="1436"/>
                    </a:lnTo>
                    <a:lnTo>
                      <a:pt x="3121" y="1387"/>
                    </a:lnTo>
                    <a:lnTo>
                      <a:pt x="3106" y="1338"/>
                    </a:lnTo>
                    <a:lnTo>
                      <a:pt x="3091" y="1291"/>
                    </a:lnTo>
                    <a:lnTo>
                      <a:pt x="3076" y="1244"/>
                    </a:lnTo>
                    <a:lnTo>
                      <a:pt x="3061" y="1198"/>
                    </a:lnTo>
                    <a:lnTo>
                      <a:pt x="3046" y="1153"/>
                    </a:lnTo>
                    <a:lnTo>
                      <a:pt x="3032" y="1109"/>
                    </a:lnTo>
                    <a:lnTo>
                      <a:pt x="3017" y="1066"/>
                    </a:lnTo>
                    <a:lnTo>
                      <a:pt x="3002" y="1024"/>
                    </a:lnTo>
                    <a:lnTo>
                      <a:pt x="2987" y="983"/>
                    </a:lnTo>
                    <a:lnTo>
                      <a:pt x="2973" y="945"/>
                    </a:lnTo>
                    <a:lnTo>
                      <a:pt x="2957" y="905"/>
                    </a:lnTo>
                    <a:lnTo>
                      <a:pt x="2942" y="867"/>
                    </a:lnTo>
                    <a:lnTo>
                      <a:pt x="2928" y="830"/>
                    </a:lnTo>
                    <a:lnTo>
                      <a:pt x="2913" y="793"/>
                    </a:lnTo>
                    <a:lnTo>
                      <a:pt x="2898" y="758"/>
                    </a:lnTo>
                    <a:lnTo>
                      <a:pt x="2884" y="724"/>
                    </a:lnTo>
                    <a:lnTo>
                      <a:pt x="2869" y="691"/>
                    </a:lnTo>
                    <a:lnTo>
                      <a:pt x="2855" y="659"/>
                    </a:lnTo>
                    <a:lnTo>
                      <a:pt x="2840" y="628"/>
                    </a:lnTo>
                    <a:lnTo>
                      <a:pt x="2826" y="598"/>
                    </a:lnTo>
                    <a:lnTo>
                      <a:pt x="2811" y="570"/>
                    </a:lnTo>
                    <a:lnTo>
                      <a:pt x="2797" y="542"/>
                    </a:lnTo>
                    <a:lnTo>
                      <a:pt x="2783" y="515"/>
                    </a:lnTo>
                    <a:lnTo>
                      <a:pt x="2768" y="489"/>
                    </a:lnTo>
                    <a:lnTo>
                      <a:pt x="2754" y="465"/>
                    </a:lnTo>
                    <a:lnTo>
                      <a:pt x="2740" y="441"/>
                    </a:lnTo>
                    <a:lnTo>
                      <a:pt x="2726" y="419"/>
                    </a:lnTo>
                    <a:lnTo>
                      <a:pt x="2712" y="398"/>
                    </a:lnTo>
                    <a:lnTo>
                      <a:pt x="2698" y="377"/>
                    </a:lnTo>
                    <a:lnTo>
                      <a:pt x="2685" y="358"/>
                    </a:lnTo>
                    <a:lnTo>
                      <a:pt x="2671" y="340"/>
                    </a:lnTo>
                    <a:lnTo>
                      <a:pt x="2658" y="323"/>
                    </a:lnTo>
                    <a:lnTo>
                      <a:pt x="2644" y="307"/>
                    </a:lnTo>
                    <a:lnTo>
                      <a:pt x="2631" y="292"/>
                    </a:lnTo>
                    <a:lnTo>
                      <a:pt x="2621" y="281"/>
                    </a:lnTo>
                    <a:lnTo>
                      <a:pt x="2606" y="267"/>
                    </a:lnTo>
                    <a:lnTo>
                      <a:pt x="2594" y="255"/>
                    </a:lnTo>
                    <a:lnTo>
                      <a:pt x="2581" y="244"/>
                    </a:lnTo>
                    <a:lnTo>
                      <a:pt x="2570" y="235"/>
                    </a:lnTo>
                    <a:lnTo>
                      <a:pt x="2562" y="229"/>
                    </a:lnTo>
                    <a:lnTo>
                      <a:pt x="2547" y="220"/>
                    </a:lnTo>
                    <a:lnTo>
                      <a:pt x="2536" y="213"/>
                    </a:lnTo>
                    <a:lnTo>
                      <a:pt x="2531" y="210"/>
                    </a:lnTo>
                    <a:lnTo>
                      <a:pt x="2516" y="204"/>
                    </a:lnTo>
                    <a:lnTo>
                      <a:pt x="2506" y="200"/>
                    </a:lnTo>
                    <a:lnTo>
                      <a:pt x="2503" y="198"/>
                    </a:lnTo>
                    <a:lnTo>
                      <a:pt x="2488" y="195"/>
                    </a:lnTo>
                    <a:lnTo>
                      <a:pt x="2485" y="193"/>
                    </a:lnTo>
                    <a:lnTo>
                      <a:pt x="2470" y="192"/>
                    </a:lnTo>
                    <a:lnTo>
                      <a:pt x="2468" y="191"/>
                    </a:lnTo>
                    <a:lnTo>
                      <a:pt x="2459" y="192"/>
                    </a:lnTo>
                    <a:lnTo>
                      <a:pt x="2444" y="194"/>
                    </a:lnTo>
                    <a:lnTo>
                      <a:pt x="2441" y="193"/>
                    </a:lnTo>
                    <a:lnTo>
                      <a:pt x="2432" y="196"/>
                    </a:lnTo>
                    <a:lnTo>
                      <a:pt x="2420" y="199"/>
                    </a:lnTo>
                    <a:lnTo>
                      <a:pt x="2406" y="205"/>
                    </a:lnTo>
                    <a:lnTo>
                      <a:pt x="2401" y="206"/>
                    </a:lnTo>
                    <a:lnTo>
                      <a:pt x="2390" y="212"/>
                    </a:lnTo>
                    <a:lnTo>
                      <a:pt x="2379" y="218"/>
                    </a:lnTo>
                    <a:lnTo>
                      <a:pt x="2367" y="226"/>
                    </a:lnTo>
                    <a:lnTo>
                      <a:pt x="2355" y="234"/>
                    </a:lnTo>
                    <a:lnTo>
                      <a:pt x="2343" y="244"/>
                    </a:lnTo>
                    <a:lnTo>
                      <a:pt x="2331" y="255"/>
                    </a:lnTo>
                    <a:lnTo>
                      <a:pt x="2318" y="266"/>
                    </a:lnTo>
                    <a:lnTo>
                      <a:pt x="2306" y="279"/>
                    </a:lnTo>
                    <a:lnTo>
                      <a:pt x="2292" y="293"/>
                    </a:lnTo>
                    <a:lnTo>
                      <a:pt x="2279" y="308"/>
                    </a:lnTo>
                    <a:lnTo>
                      <a:pt x="2266" y="324"/>
                    </a:lnTo>
                    <a:lnTo>
                      <a:pt x="2252" y="341"/>
                    </a:lnTo>
                    <a:lnTo>
                      <a:pt x="2239" y="359"/>
                    </a:lnTo>
                    <a:lnTo>
                      <a:pt x="2226" y="377"/>
                    </a:lnTo>
                    <a:lnTo>
                      <a:pt x="2211" y="400"/>
                    </a:lnTo>
                    <a:lnTo>
                      <a:pt x="2197" y="421"/>
                    </a:lnTo>
                    <a:lnTo>
                      <a:pt x="2183" y="444"/>
                    </a:lnTo>
                    <a:lnTo>
                      <a:pt x="2169" y="467"/>
                    </a:lnTo>
                    <a:lnTo>
                      <a:pt x="2155" y="491"/>
                    </a:lnTo>
                    <a:lnTo>
                      <a:pt x="2140" y="519"/>
                    </a:lnTo>
                    <a:lnTo>
                      <a:pt x="2126" y="546"/>
                    </a:lnTo>
                    <a:lnTo>
                      <a:pt x="2111" y="573"/>
                    </a:lnTo>
                    <a:lnTo>
                      <a:pt x="2097" y="602"/>
                    </a:lnTo>
                    <a:lnTo>
                      <a:pt x="2082" y="632"/>
                    </a:lnTo>
                    <a:lnTo>
                      <a:pt x="2068" y="663"/>
                    </a:lnTo>
                    <a:lnTo>
                      <a:pt x="2054" y="694"/>
                    </a:lnTo>
                    <a:lnTo>
                      <a:pt x="2039" y="729"/>
                    </a:lnTo>
                    <a:lnTo>
                      <a:pt x="2024" y="763"/>
                    </a:lnTo>
                    <a:lnTo>
                      <a:pt x="2009" y="799"/>
                    </a:lnTo>
                    <a:lnTo>
                      <a:pt x="1995" y="835"/>
                    </a:lnTo>
                    <a:lnTo>
                      <a:pt x="1980" y="872"/>
                    </a:lnTo>
                    <a:lnTo>
                      <a:pt x="1965" y="911"/>
                    </a:lnTo>
                    <a:lnTo>
                      <a:pt x="1951" y="948"/>
                    </a:lnTo>
                    <a:lnTo>
                      <a:pt x="1936" y="989"/>
                    </a:lnTo>
                    <a:lnTo>
                      <a:pt x="1921" y="1030"/>
                    </a:lnTo>
                    <a:lnTo>
                      <a:pt x="1906" y="1073"/>
                    </a:lnTo>
                    <a:lnTo>
                      <a:pt x="1892" y="1115"/>
                    </a:lnTo>
                    <a:lnTo>
                      <a:pt x="1877" y="1159"/>
                    </a:lnTo>
                    <a:lnTo>
                      <a:pt x="1862" y="1205"/>
                    </a:lnTo>
                    <a:lnTo>
                      <a:pt x="1847" y="1251"/>
                    </a:lnTo>
                    <a:lnTo>
                      <a:pt x="1832" y="1297"/>
                    </a:lnTo>
                    <a:lnTo>
                      <a:pt x="1817" y="1346"/>
                    </a:lnTo>
                    <a:lnTo>
                      <a:pt x="1802" y="1396"/>
                    </a:lnTo>
                    <a:lnTo>
                      <a:pt x="1787" y="1444"/>
                    </a:lnTo>
                    <a:lnTo>
                      <a:pt x="1772" y="1494"/>
                    </a:lnTo>
                    <a:lnTo>
                      <a:pt x="1757" y="1546"/>
                    </a:lnTo>
                    <a:lnTo>
                      <a:pt x="1742" y="1598"/>
                    </a:lnTo>
                    <a:lnTo>
                      <a:pt x="1727" y="1652"/>
                    </a:lnTo>
                    <a:lnTo>
                      <a:pt x="1712" y="1705"/>
                    </a:lnTo>
                    <a:lnTo>
                      <a:pt x="1697" y="1761"/>
                    </a:lnTo>
                    <a:lnTo>
                      <a:pt x="1682" y="1817"/>
                    </a:lnTo>
                    <a:lnTo>
                      <a:pt x="1667" y="1874"/>
                    </a:lnTo>
                    <a:lnTo>
                      <a:pt x="1653" y="1931"/>
                    </a:lnTo>
                    <a:lnTo>
                      <a:pt x="1638" y="1990"/>
                    </a:lnTo>
                    <a:lnTo>
                      <a:pt x="1623" y="2049"/>
                    </a:lnTo>
                    <a:lnTo>
                      <a:pt x="1608" y="2110"/>
                    </a:lnTo>
                    <a:lnTo>
                      <a:pt x="1593" y="2171"/>
                    </a:lnTo>
                    <a:lnTo>
                      <a:pt x="1578" y="2233"/>
                    </a:lnTo>
                    <a:lnTo>
                      <a:pt x="1563" y="2295"/>
                    </a:lnTo>
                    <a:lnTo>
                      <a:pt x="1548" y="2359"/>
                    </a:lnTo>
                    <a:lnTo>
                      <a:pt x="1533" y="2424"/>
                    </a:lnTo>
                    <a:lnTo>
                      <a:pt x="1518" y="2490"/>
                    </a:lnTo>
                    <a:lnTo>
                      <a:pt x="1503" y="2555"/>
                    </a:lnTo>
                    <a:lnTo>
                      <a:pt x="1488" y="2622"/>
                    </a:lnTo>
                    <a:lnTo>
                      <a:pt x="1473" y="2690"/>
                    </a:lnTo>
                    <a:lnTo>
                      <a:pt x="1458" y="2759"/>
                    </a:lnTo>
                    <a:lnTo>
                      <a:pt x="1443" y="2828"/>
                    </a:lnTo>
                    <a:lnTo>
                      <a:pt x="1428" y="2897"/>
                    </a:lnTo>
                    <a:lnTo>
                      <a:pt x="1413" y="2968"/>
                    </a:lnTo>
                    <a:lnTo>
                      <a:pt x="1398" y="3040"/>
                    </a:lnTo>
                    <a:lnTo>
                      <a:pt x="1384" y="3112"/>
                    </a:lnTo>
                    <a:lnTo>
                      <a:pt x="1369" y="3186"/>
                    </a:lnTo>
                    <a:lnTo>
                      <a:pt x="1354" y="3258"/>
                    </a:lnTo>
                    <a:lnTo>
                      <a:pt x="1339" y="3333"/>
                    </a:lnTo>
                    <a:lnTo>
                      <a:pt x="1324" y="3408"/>
                    </a:lnTo>
                    <a:lnTo>
                      <a:pt x="1309" y="3485"/>
                    </a:lnTo>
                    <a:lnTo>
                      <a:pt x="1294" y="3561"/>
                    </a:lnTo>
                    <a:lnTo>
                      <a:pt x="1279" y="3639"/>
                    </a:lnTo>
                    <a:lnTo>
                      <a:pt x="1264" y="3716"/>
                    </a:lnTo>
                    <a:lnTo>
                      <a:pt x="1249" y="3795"/>
                    </a:lnTo>
                    <a:lnTo>
                      <a:pt x="1234" y="3874"/>
                    </a:lnTo>
                    <a:lnTo>
                      <a:pt x="1219" y="3954"/>
                    </a:lnTo>
                    <a:lnTo>
                      <a:pt x="1204" y="4035"/>
                    </a:lnTo>
                    <a:lnTo>
                      <a:pt x="1189" y="4116"/>
                    </a:lnTo>
                    <a:lnTo>
                      <a:pt x="1174" y="4198"/>
                    </a:lnTo>
                    <a:lnTo>
                      <a:pt x="1159" y="4281"/>
                    </a:lnTo>
                    <a:lnTo>
                      <a:pt x="1144" y="4363"/>
                    </a:lnTo>
                    <a:lnTo>
                      <a:pt x="1129" y="4448"/>
                    </a:lnTo>
                    <a:lnTo>
                      <a:pt x="1113" y="4532"/>
                    </a:lnTo>
                    <a:lnTo>
                      <a:pt x="1098" y="4617"/>
                    </a:lnTo>
                    <a:lnTo>
                      <a:pt x="1083" y="4703"/>
                    </a:lnTo>
                    <a:lnTo>
                      <a:pt x="1068" y="4789"/>
                    </a:lnTo>
                    <a:lnTo>
                      <a:pt x="1053" y="4876"/>
                    </a:lnTo>
                    <a:lnTo>
                      <a:pt x="1038" y="4963"/>
                    </a:lnTo>
                    <a:lnTo>
                      <a:pt x="1023" y="5050"/>
                    </a:lnTo>
                    <a:lnTo>
                      <a:pt x="1008" y="5139"/>
                    </a:lnTo>
                    <a:lnTo>
                      <a:pt x="993" y="5228"/>
                    </a:lnTo>
                    <a:lnTo>
                      <a:pt x="978" y="5317"/>
                    </a:lnTo>
                    <a:lnTo>
                      <a:pt x="963" y="5407"/>
                    </a:lnTo>
                    <a:lnTo>
                      <a:pt x="948" y="5498"/>
                    </a:lnTo>
                    <a:lnTo>
                      <a:pt x="933" y="5589"/>
                    </a:lnTo>
                    <a:lnTo>
                      <a:pt x="918" y="5680"/>
                    </a:lnTo>
                    <a:lnTo>
                      <a:pt x="903" y="5772"/>
                    </a:lnTo>
                    <a:lnTo>
                      <a:pt x="888" y="5865"/>
                    </a:lnTo>
                    <a:lnTo>
                      <a:pt x="873" y="5958"/>
                    </a:lnTo>
                    <a:lnTo>
                      <a:pt x="858" y="6051"/>
                    </a:lnTo>
                    <a:lnTo>
                      <a:pt x="843" y="6145"/>
                    </a:lnTo>
                    <a:lnTo>
                      <a:pt x="828" y="6238"/>
                    </a:lnTo>
                    <a:lnTo>
                      <a:pt x="813" y="6333"/>
                    </a:lnTo>
                    <a:lnTo>
                      <a:pt x="798" y="6428"/>
                    </a:lnTo>
                    <a:lnTo>
                      <a:pt x="783" y="6523"/>
                    </a:lnTo>
                    <a:lnTo>
                      <a:pt x="768" y="6619"/>
                    </a:lnTo>
                    <a:lnTo>
                      <a:pt x="753" y="6716"/>
                    </a:lnTo>
                    <a:lnTo>
                      <a:pt x="738" y="6812"/>
                    </a:lnTo>
                    <a:lnTo>
                      <a:pt x="723" y="6909"/>
                    </a:lnTo>
                    <a:lnTo>
                      <a:pt x="708" y="7007"/>
                    </a:lnTo>
                    <a:lnTo>
                      <a:pt x="693" y="7104"/>
                    </a:lnTo>
                    <a:lnTo>
                      <a:pt x="678" y="7202"/>
                    </a:lnTo>
                    <a:lnTo>
                      <a:pt x="663" y="7301"/>
                    </a:lnTo>
                    <a:lnTo>
                      <a:pt x="648" y="7399"/>
                    </a:lnTo>
                    <a:lnTo>
                      <a:pt x="633" y="7498"/>
                    </a:lnTo>
                    <a:lnTo>
                      <a:pt x="618" y="7598"/>
                    </a:lnTo>
                    <a:lnTo>
                      <a:pt x="603" y="7697"/>
                    </a:lnTo>
                    <a:lnTo>
                      <a:pt x="588" y="7797"/>
                    </a:lnTo>
                    <a:lnTo>
                      <a:pt x="573" y="7897"/>
                    </a:lnTo>
                    <a:lnTo>
                      <a:pt x="558" y="7998"/>
                    </a:lnTo>
                    <a:lnTo>
                      <a:pt x="543" y="8098"/>
                    </a:lnTo>
                    <a:lnTo>
                      <a:pt x="528" y="8199"/>
                    </a:lnTo>
                    <a:lnTo>
                      <a:pt x="513" y="8299"/>
                    </a:lnTo>
                    <a:lnTo>
                      <a:pt x="498" y="8402"/>
                    </a:lnTo>
                    <a:lnTo>
                      <a:pt x="483" y="8502"/>
                    </a:lnTo>
                    <a:lnTo>
                      <a:pt x="468" y="8604"/>
                    </a:lnTo>
                    <a:lnTo>
                      <a:pt x="453" y="8707"/>
                    </a:lnTo>
                    <a:lnTo>
                      <a:pt x="437" y="8808"/>
                    </a:lnTo>
                    <a:lnTo>
                      <a:pt x="422" y="8910"/>
                    </a:lnTo>
                    <a:lnTo>
                      <a:pt x="407" y="9012"/>
                    </a:lnTo>
                    <a:lnTo>
                      <a:pt x="392" y="9115"/>
                    </a:lnTo>
                    <a:lnTo>
                      <a:pt x="377" y="9218"/>
                    </a:lnTo>
                    <a:lnTo>
                      <a:pt x="362" y="9320"/>
                    </a:lnTo>
                    <a:lnTo>
                      <a:pt x="347" y="9423"/>
                    </a:lnTo>
                    <a:lnTo>
                      <a:pt x="332" y="9526"/>
                    </a:lnTo>
                    <a:lnTo>
                      <a:pt x="317" y="9629"/>
                    </a:lnTo>
                    <a:lnTo>
                      <a:pt x="302" y="9732"/>
                    </a:lnTo>
                    <a:lnTo>
                      <a:pt x="287" y="9836"/>
                    </a:lnTo>
                    <a:lnTo>
                      <a:pt x="272" y="9939"/>
                    </a:lnTo>
                    <a:lnTo>
                      <a:pt x="257" y="10042"/>
                    </a:lnTo>
                    <a:lnTo>
                      <a:pt x="242" y="10146"/>
                    </a:lnTo>
                    <a:lnTo>
                      <a:pt x="227" y="10249"/>
                    </a:lnTo>
                    <a:lnTo>
                      <a:pt x="212" y="10353"/>
                    </a:lnTo>
                    <a:lnTo>
                      <a:pt x="197" y="10456"/>
                    </a:lnTo>
                    <a:cubicBezTo>
                      <a:pt x="190" y="10509"/>
                      <a:pt x="141" y="10545"/>
                      <a:pt x="89" y="10537"/>
                    </a:cubicBezTo>
                    <a:cubicBezTo>
                      <a:pt x="36" y="10530"/>
                      <a:pt x="0" y="10481"/>
                      <a:pt x="7" y="10429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3" name="Freeform 12"/>
              <p:cNvSpPr>
                <a:spLocks/>
              </p:cNvSpPr>
              <p:nvPr/>
            </p:nvSpPr>
            <p:spPr bwMode="auto">
              <a:xfrm>
                <a:off x="9189923" y="3171746"/>
                <a:ext cx="743026" cy="350603"/>
              </a:xfrm>
              <a:custGeom>
                <a:avLst/>
                <a:gdLst>
                  <a:gd name="T0" fmla="*/ 309 w 10198"/>
                  <a:gd name="T1" fmla="*/ 4958 h 20885"/>
                  <a:gd name="T2" fmla="*/ 625 w 10198"/>
                  <a:gd name="T3" fmla="*/ 3245 h 20885"/>
                  <a:gd name="T4" fmla="*/ 942 w 10198"/>
                  <a:gd name="T5" fmla="*/ 1844 h 20885"/>
                  <a:gd name="T6" fmla="*/ 1261 w 10198"/>
                  <a:gd name="T7" fmla="*/ 815 h 20885"/>
                  <a:gd name="T8" fmla="*/ 1592 w 10198"/>
                  <a:gd name="T9" fmla="*/ 191 h 20885"/>
                  <a:gd name="T10" fmla="*/ 2000 w 10198"/>
                  <a:gd name="T11" fmla="*/ 8 h 20885"/>
                  <a:gd name="T12" fmla="*/ 2379 w 10198"/>
                  <a:gd name="T13" fmla="*/ 358 h 20885"/>
                  <a:gd name="T14" fmla="*/ 2704 w 10198"/>
                  <a:gd name="T15" fmla="*/ 1123 h 20885"/>
                  <a:gd name="T16" fmla="*/ 3021 w 10198"/>
                  <a:gd name="T17" fmla="*/ 2286 h 20885"/>
                  <a:gd name="T18" fmla="*/ 3338 w 10198"/>
                  <a:gd name="T19" fmla="*/ 3801 h 20885"/>
                  <a:gd name="T20" fmla="*/ 3653 w 10198"/>
                  <a:gd name="T21" fmla="*/ 5605 h 20885"/>
                  <a:gd name="T22" fmla="*/ 3968 w 10198"/>
                  <a:gd name="T23" fmla="*/ 7621 h 20885"/>
                  <a:gd name="T24" fmla="*/ 4284 w 10198"/>
                  <a:gd name="T25" fmla="*/ 9759 h 20885"/>
                  <a:gd name="T26" fmla="*/ 4599 w 10198"/>
                  <a:gd name="T27" fmla="*/ 11926 h 20885"/>
                  <a:gd name="T28" fmla="*/ 4915 w 10198"/>
                  <a:gd name="T29" fmla="*/ 14027 h 20885"/>
                  <a:gd name="T30" fmla="*/ 5230 w 10198"/>
                  <a:gd name="T31" fmla="*/ 15968 h 20885"/>
                  <a:gd name="T32" fmla="*/ 5546 w 10198"/>
                  <a:gd name="T33" fmla="*/ 17666 h 20885"/>
                  <a:gd name="T34" fmla="*/ 5859 w 10198"/>
                  <a:gd name="T35" fmla="*/ 19041 h 20885"/>
                  <a:gd name="T36" fmla="*/ 6172 w 10198"/>
                  <a:gd name="T37" fmla="*/ 20034 h 20885"/>
                  <a:gd name="T38" fmla="*/ 6469 w 10198"/>
                  <a:gd name="T39" fmla="*/ 20584 h 20885"/>
                  <a:gd name="T40" fmla="*/ 6689 w 10198"/>
                  <a:gd name="T41" fmla="*/ 20687 h 20885"/>
                  <a:gd name="T42" fmla="*/ 6946 w 10198"/>
                  <a:gd name="T43" fmla="*/ 20407 h 20885"/>
                  <a:gd name="T44" fmla="*/ 7253 w 10198"/>
                  <a:gd name="T45" fmla="*/ 19664 h 20885"/>
                  <a:gd name="T46" fmla="*/ 7566 w 10198"/>
                  <a:gd name="T47" fmla="*/ 18503 h 20885"/>
                  <a:gd name="T48" fmla="*/ 7881 w 10198"/>
                  <a:gd name="T49" fmla="*/ 16982 h 20885"/>
                  <a:gd name="T50" fmla="*/ 8196 w 10198"/>
                  <a:gd name="T51" fmla="*/ 15172 h 20885"/>
                  <a:gd name="T52" fmla="*/ 8511 w 10198"/>
                  <a:gd name="T53" fmla="*/ 13152 h 20885"/>
                  <a:gd name="T54" fmla="*/ 8826 w 10198"/>
                  <a:gd name="T55" fmla="*/ 11012 h 20885"/>
                  <a:gd name="T56" fmla="*/ 9141 w 10198"/>
                  <a:gd name="T57" fmla="*/ 8846 h 20885"/>
                  <a:gd name="T58" fmla="*/ 9458 w 10198"/>
                  <a:gd name="T59" fmla="*/ 6748 h 20885"/>
                  <a:gd name="T60" fmla="*/ 9773 w 10198"/>
                  <a:gd name="T61" fmla="*/ 4811 h 20885"/>
                  <a:gd name="T62" fmla="*/ 10128 w 10198"/>
                  <a:gd name="T63" fmla="*/ 3925 h 20885"/>
                  <a:gd name="T64" fmla="*/ 9812 w 10198"/>
                  <a:gd name="T65" fmla="*/ 5739 h 20885"/>
                  <a:gd name="T66" fmla="*/ 9497 w 10198"/>
                  <a:gd name="T67" fmla="*/ 7761 h 20885"/>
                  <a:gd name="T68" fmla="*/ 9181 w 10198"/>
                  <a:gd name="T69" fmla="*/ 9902 h 20885"/>
                  <a:gd name="T70" fmla="*/ 8866 w 10198"/>
                  <a:gd name="T71" fmla="*/ 12067 h 20885"/>
                  <a:gd name="T72" fmla="*/ 8550 w 10198"/>
                  <a:gd name="T73" fmla="*/ 14164 h 20885"/>
                  <a:gd name="T74" fmla="*/ 8235 w 10198"/>
                  <a:gd name="T75" fmla="*/ 16098 h 20885"/>
                  <a:gd name="T76" fmla="*/ 7919 w 10198"/>
                  <a:gd name="T77" fmla="*/ 17785 h 20885"/>
                  <a:gd name="T78" fmla="*/ 7602 w 10198"/>
                  <a:gd name="T79" fmla="*/ 19153 h 20885"/>
                  <a:gd name="T80" fmla="*/ 7282 w 10198"/>
                  <a:gd name="T81" fmla="*/ 20146 h 20885"/>
                  <a:gd name="T82" fmla="*/ 6946 w 10198"/>
                  <a:gd name="T83" fmla="*/ 20734 h 20885"/>
                  <a:gd name="T84" fmla="*/ 6527 w 10198"/>
                  <a:gd name="T85" fmla="*/ 20863 h 20885"/>
                  <a:gd name="T86" fmla="*/ 6163 w 10198"/>
                  <a:gd name="T87" fmla="*/ 20472 h 20885"/>
                  <a:gd name="T88" fmla="*/ 5841 w 10198"/>
                  <a:gd name="T89" fmla="*/ 19672 h 20885"/>
                  <a:gd name="T90" fmla="*/ 5523 w 10198"/>
                  <a:gd name="T91" fmla="*/ 18473 h 20885"/>
                  <a:gd name="T92" fmla="*/ 5207 w 10198"/>
                  <a:gd name="T93" fmla="*/ 16928 h 20885"/>
                  <a:gd name="T94" fmla="*/ 4891 w 10198"/>
                  <a:gd name="T95" fmla="*/ 15100 h 20885"/>
                  <a:gd name="T96" fmla="*/ 4576 w 10198"/>
                  <a:gd name="T97" fmla="*/ 13069 h 20885"/>
                  <a:gd name="T98" fmla="*/ 4259 w 10198"/>
                  <a:gd name="T99" fmla="*/ 10924 h 20885"/>
                  <a:gd name="T100" fmla="*/ 3944 w 10198"/>
                  <a:gd name="T101" fmla="*/ 8759 h 20885"/>
                  <a:gd name="T102" fmla="*/ 3629 w 10198"/>
                  <a:gd name="T103" fmla="*/ 6670 h 20885"/>
                  <a:gd name="T104" fmla="*/ 3314 w 10198"/>
                  <a:gd name="T105" fmla="*/ 4748 h 20885"/>
                  <a:gd name="T106" fmla="*/ 2998 w 10198"/>
                  <a:gd name="T107" fmla="*/ 3078 h 20885"/>
                  <a:gd name="T108" fmla="*/ 2685 w 10198"/>
                  <a:gd name="T109" fmla="*/ 1735 h 20885"/>
                  <a:gd name="T110" fmla="*/ 2373 w 10198"/>
                  <a:gd name="T111" fmla="*/ 782 h 20885"/>
                  <a:gd name="T112" fmla="*/ 2079 w 10198"/>
                  <a:gd name="T113" fmla="*/ 274 h 20885"/>
                  <a:gd name="T114" fmla="*/ 1871 w 10198"/>
                  <a:gd name="T115" fmla="*/ 204 h 20885"/>
                  <a:gd name="T116" fmla="*/ 1601 w 10198"/>
                  <a:gd name="T117" fmla="*/ 526 h 20885"/>
                  <a:gd name="T118" fmla="*/ 1292 w 10198"/>
                  <a:gd name="T119" fmla="*/ 1315 h 20885"/>
                  <a:gd name="T120" fmla="*/ 978 w 10198"/>
                  <a:gd name="T121" fmla="*/ 2511 h 20885"/>
                  <a:gd name="T122" fmla="*/ 664 w 10198"/>
                  <a:gd name="T123" fmla="*/ 4061 h 20885"/>
                  <a:gd name="T124" fmla="*/ 348 w 10198"/>
                  <a:gd name="T125" fmla="*/ 5894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8" h="20885">
                    <a:moveTo>
                      <a:pt x="9" y="6814"/>
                    </a:moveTo>
                    <a:lnTo>
                      <a:pt x="24" y="6717"/>
                    </a:lnTo>
                    <a:lnTo>
                      <a:pt x="39" y="6621"/>
                    </a:lnTo>
                    <a:lnTo>
                      <a:pt x="54" y="6525"/>
                    </a:lnTo>
                    <a:lnTo>
                      <a:pt x="69" y="6429"/>
                    </a:lnTo>
                    <a:lnTo>
                      <a:pt x="84" y="6333"/>
                    </a:lnTo>
                    <a:lnTo>
                      <a:pt x="99" y="6238"/>
                    </a:lnTo>
                    <a:lnTo>
                      <a:pt x="114" y="6144"/>
                    </a:lnTo>
                    <a:lnTo>
                      <a:pt x="129" y="6050"/>
                    </a:lnTo>
                    <a:lnTo>
                      <a:pt x="144" y="5956"/>
                    </a:lnTo>
                    <a:lnTo>
                      <a:pt x="159" y="5863"/>
                    </a:lnTo>
                    <a:lnTo>
                      <a:pt x="174" y="5771"/>
                    </a:lnTo>
                    <a:lnTo>
                      <a:pt x="189" y="5679"/>
                    </a:lnTo>
                    <a:lnTo>
                      <a:pt x="204" y="5587"/>
                    </a:lnTo>
                    <a:lnTo>
                      <a:pt x="219" y="5496"/>
                    </a:lnTo>
                    <a:lnTo>
                      <a:pt x="234" y="5405"/>
                    </a:lnTo>
                    <a:lnTo>
                      <a:pt x="249" y="5315"/>
                    </a:lnTo>
                    <a:lnTo>
                      <a:pt x="264" y="5225"/>
                    </a:lnTo>
                    <a:lnTo>
                      <a:pt x="279" y="5136"/>
                    </a:lnTo>
                    <a:lnTo>
                      <a:pt x="294" y="5047"/>
                    </a:lnTo>
                    <a:lnTo>
                      <a:pt x="309" y="4958"/>
                    </a:lnTo>
                    <a:lnTo>
                      <a:pt x="324" y="4871"/>
                    </a:lnTo>
                    <a:lnTo>
                      <a:pt x="339" y="4784"/>
                    </a:lnTo>
                    <a:lnTo>
                      <a:pt x="354" y="4697"/>
                    </a:lnTo>
                    <a:lnTo>
                      <a:pt x="369" y="4611"/>
                    </a:lnTo>
                    <a:lnTo>
                      <a:pt x="384" y="4526"/>
                    </a:lnTo>
                    <a:lnTo>
                      <a:pt x="399" y="4441"/>
                    </a:lnTo>
                    <a:lnTo>
                      <a:pt x="414" y="4357"/>
                    </a:lnTo>
                    <a:lnTo>
                      <a:pt x="430" y="4272"/>
                    </a:lnTo>
                    <a:lnTo>
                      <a:pt x="445" y="4190"/>
                    </a:lnTo>
                    <a:lnTo>
                      <a:pt x="460" y="4107"/>
                    </a:lnTo>
                    <a:lnTo>
                      <a:pt x="475" y="4026"/>
                    </a:lnTo>
                    <a:lnTo>
                      <a:pt x="490" y="3945"/>
                    </a:lnTo>
                    <a:lnTo>
                      <a:pt x="505" y="3865"/>
                    </a:lnTo>
                    <a:lnTo>
                      <a:pt x="520" y="3785"/>
                    </a:lnTo>
                    <a:lnTo>
                      <a:pt x="535" y="3706"/>
                    </a:lnTo>
                    <a:lnTo>
                      <a:pt x="550" y="3627"/>
                    </a:lnTo>
                    <a:lnTo>
                      <a:pt x="565" y="3549"/>
                    </a:lnTo>
                    <a:lnTo>
                      <a:pt x="580" y="3472"/>
                    </a:lnTo>
                    <a:lnTo>
                      <a:pt x="595" y="3396"/>
                    </a:lnTo>
                    <a:lnTo>
                      <a:pt x="610" y="3320"/>
                    </a:lnTo>
                    <a:lnTo>
                      <a:pt x="625" y="3245"/>
                    </a:lnTo>
                    <a:lnTo>
                      <a:pt x="640" y="3170"/>
                    </a:lnTo>
                    <a:lnTo>
                      <a:pt x="655" y="3097"/>
                    </a:lnTo>
                    <a:lnTo>
                      <a:pt x="670" y="3024"/>
                    </a:lnTo>
                    <a:lnTo>
                      <a:pt x="685" y="2952"/>
                    </a:lnTo>
                    <a:lnTo>
                      <a:pt x="701" y="2881"/>
                    </a:lnTo>
                    <a:lnTo>
                      <a:pt x="716" y="2810"/>
                    </a:lnTo>
                    <a:lnTo>
                      <a:pt x="731" y="2740"/>
                    </a:lnTo>
                    <a:lnTo>
                      <a:pt x="746" y="2671"/>
                    </a:lnTo>
                    <a:lnTo>
                      <a:pt x="761" y="2603"/>
                    </a:lnTo>
                    <a:lnTo>
                      <a:pt x="776" y="2535"/>
                    </a:lnTo>
                    <a:lnTo>
                      <a:pt x="791" y="2468"/>
                    </a:lnTo>
                    <a:lnTo>
                      <a:pt x="806" y="2402"/>
                    </a:lnTo>
                    <a:lnTo>
                      <a:pt x="821" y="2337"/>
                    </a:lnTo>
                    <a:lnTo>
                      <a:pt x="836" y="2273"/>
                    </a:lnTo>
                    <a:lnTo>
                      <a:pt x="851" y="2209"/>
                    </a:lnTo>
                    <a:lnTo>
                      <a:pt x="866" y="2146"/>
                    </a:lnTo>
                    <a:lnTo>
                      <a:pt x="881" y="2084"/>
                    </a:lnTo>
                    <a:lnTo>
                      <a:pt x="896" y="2023"/>
                    </a:lnTo>
                    <a:lnTo>
                      <a:pt x="911" y="1962"/>
                    </a:lnTo>
                    <a:lnTo>
                      <a:pt x="926" y="1903"/>
                    </a:lnTo>
                    <a:lnTo>
                      <a:pt x="942" y="1844"/>
                    </a:lnTo>
                    <a:lnTo>
                      <a:pt x="957" y="1786"/>
                    </a:lnTo>
                    <a:lnTo>
                      <a:pt x="972" y="1730"/>
                    </a:lnTo>
                    <a:lnTo>
                      <a:pt x="987" y="1674"/>
                    </a:lnTo>
                    <a:lnTo>
                      <a:pt x="1002" y="1618"/>
                    </a:lnTo>
                    <a:lnTo>
                      <a:pt x="1017" y="1564"/>
                    </a:lnTo>
                    <a:lnTo>
                      <a:pt x="1032" y="1510"/>
                    </a:lnTo>
                    <a:lnTo>
                      <a:pt x="1047" y="1458"/>
                    </a:lnTo>
                    <a:lnTo>
                      <a:pt x="1062" y="1406"/>
                    </a:lnTo>
                    <a:lnTo>
                      <a:pt x="1078" y="1355"/>
                    </a:lnTo>
                    <a:lnTo>
                      <a:pt x="1093" y="1305"/>
                    </a:lnTo>
                    <a:lnTo>
                      <a:pt x="1109" y="1254"/>
                    </a:lnTo>
                    <a:lnTo>
                      <a:pt x="1124" y="1208"/>
                    </a:lnTo>
                    <a:lnTo>
                      <a:pt x="1139" y="1160"/>
                    </a:lnTo>
                    <a:lnTo>
                      <a:pt x="1154" y="1114"/>
                    </a:lnTo>
                    <a:lnTo>
                      <a:pt x="1169" y="1069"/>
                    </a:lnTo>
                    <a:lnTo>
                      <a:pt x="1185" y="1024"/>
                    </a:lnTo>
                    <a:lnTo>
                      <a:pt x="1200" y="981"/>
                    </a:lnTo>
                    <a:lnTo>
                      <a:pt x="1215" y="938"/>
                    </a:lnTo>
                    <a:lnTo>
                      <a:pt x="1230" y="895"/>
                    </a:lnTo>
                    <a:lnTo>
                      <a:pt x="1246" y="855"/>
                    </a:lnTo>
                    <a:lnTo>
                      <a:pt x="1261" y="815"/>
                    </a:lnTo>
                    <a:lnTo>
                      <a:pt x="1276" y="776"/>
                    </a:lnTo>
                    <a:lnTo>
                      <a:pt x="1291" y="738"/>
                    </a:lnTo>
                    <a:lnTo>
                      <a:pt x="1307" y="701"/>
                    </a:lnTo>
                    <a:lnTo>
                      <a:pt x="1322" y="665"/>
                    </a:lnTo>
                    <a:lnTo>
                      <a:pt x="1337" y="630"/>
                    </a:lnTo>
                    <a:lnTo>
                      <a:pt x="1353" y="595"/>
                    </a:lnTo>
                    <a:lnTo>
                      <a:pt x="1368" y="562"/>
                    </a:lnTo>
                    <a:lnTo>
                      <a:pt x="1384" y="529"/>
                    </a:lnTo>
                    <a:lnTo>
                      <a:pt x="1399" y="498"/>
                    </a:lnTo>
                    <a:lnTo>
                      <a:pt x="1415" y="466"/>
                    </a:lnTo>
                    <a:lnTo>
                      <a:pt x="1430" y="437"/>
                    </a:lnTo>
                    <a:lnTo>
                      <a:pt x="1447" y="408"/>
                    </a:lnTo>
                    <a:lnTo>
                      <a:pt x="1462" y="381"/>
                    </a:lnTo>
                    <a:lnTo>
                      <a:pt x="1478" y="353"/>
                    </a:lnTo>
                    <a:lnTo>
                      <a:pt x="1493" y="328"/>
                    </a:lnTo>
                    <a:lnTo>
                      <a:pt x="1510" y="302"/>
                    </a:lnTo>
                    <a:lnTo>
                      <a:pt x="1525" y="279"/>
                    </a:lnTo>
                    <a:lnTo>
                      <a:pt x="1542" y="255"/>
                    </a:lnTo>
                    <a:lnTo>
                      <a:pt x="1559" y="233"/>
                    </a:lnTo>
                    <a:lnTo>
                      <a:pt x="1574" y="213"/>
                    </a:lnTo>
                    <a:lnTo>
                      <a:pt x="1592" y="191"/>
                    </a:lnTo>
                    <a:lnTo>
                      <a:pt x="1607" y="173"/>
                    </a:lnTo>
                    <a:lnTo>
                      <a:pt x="1625" y="153"/>
                    </a:lnTo>
                    <a:lnTo>
                      <a:pt x="1643" y="136"/>
                    </a:lnTo>
                    <a:lnTo>
                      <a:pt x="1658" y="121"/>
                    </a:lnTo>
                    <a:lnTo>
                      <a:pt x="1678" y="103"/>
                    </a:lnTo>
                    <a:lnTo>
                      <a:pt x="1695" y="89"/>
                    </a:lnTo>
                    <a:lnTo>
                      <a:pt x="1710" y="77"/>
                    </a:lnTo>
                    <a:lnTo>
                      <a:pt x="1732" y="62"/>
                    </a:lnTo>
                    <a:lnTo>
                      <a:pt x="1751" y="50"/>
                    </a:lnTo>
                    <a:lnTo>
                      <a:pt x="1770" y="40"/>
                    </a:lnTo>
                    <a:lnTo>
                      <a:pt x="1790" y="30"/>
                    </a:lnTo>
                    <a:lnTo>
                      <a:pt x="1810" y="22"/>
                    </a:lnTo>
                    <a:lnTo>
                      <a:pt x="1825" y="16"/>
                    </a:lnTo>
                    <a:lnTo>
                      <a:pt x="1853" y="8"/>
                    </a:lnTo>
                    <a:lnTo>
                      <a:pt x="1873" y="4"/>
                    </a:lnTo>
                    <a:lnTo>
                      <a:pt x="1894" y="1"/>
                    </a:lnTo>
                    <a:lnTo>
                      <a:pt x="1921" y="0"/>
                    </a:lnTo>
                    <a:lnTo>
                      <a:pt x="1936" y="0"/>
                    </a:lnTo>
                    <a:lnTo>
                      <a:pt x="1958" y="2"/>
                    </a:lnTo>
                    <a:lnTo>
                      <a:pt x="1979" y="4"/>
                    </a:lnTo>
                    <a:lnTo>
                      <a:pt x="2000" y="8"/>
                    </a:lnTo>
                    <a:lnTo>
                      <a:pt x="2021" y="14"/>
                    </a:lnTo>
                    <a:lnTo>
                      <a:pt x="2047" y="23"/>
                    </a:lnTo>
                    <a:lnTo>
                      <a:pt x="2062" y="29"/>
                    </a:lnTo>
                    <a:lnTo>
                      <a:pt x="2082" y="38"/>
                    </a:lnTo>
                    <a:lnTo>
                      <a:pt x="2106" y="52"/>
                    </a:lnTo>
                    <a:lnTo>
                      <a:pt x="2121" y="61"/>
                    </a:lnTo>
                    <a:lnTo>
                      <a:pt x="2143" y="77"/>
                    </a:lnTo>
                    <a:lnTo>
                      <a:pt x="2158" y="88"/>
                    </a:lnTo>
                    <a:lnTo>
                      <a:pt x="2179" y="106"/>
                    </a:lnTo>
                    <a:lnTo>
                      <a:pt x="2194" y="119"/>
                    </a:lnTo>
                    <a:lnTo>
                      <a:pt x="2214" y="139"/>
                    </a:lnTo>
                    <a:lnTo>
                      <a:pt x="2229" y="154"/>
                    </a:lnTo>
                    <a:lnTo>
                      <a:pt x="2248" y="175"/>
                    </a:lnTo>
                    <a:lnTo>
                      <a:pt x="2263" y="192"/>
                    </a:lnTo>
                    <a:lnTo>
                      <a:pt x="2282" y="215"/>
                    </a:lnTo>
                    <a:lnTo>
                      <a:pt x="2298" y="237"/>
                    </a:lnTo>
                    <a:lnTo>
                      <a:pt x="2313" y="257"/>
                    </a:lnTo>
                    <a:lnTo>
                      <a:pt x="2331" y="282"/>
                    </a:lnTo>
                    <a:lnTo>
                      <a:pt x="2347" y="307"/>
                    </a:lnTo>
                    <a:lnTo>
                      <a:pt x="2362" y="330"/>
                    </a:lnTo>
                    <a:lnTo>
                      <a:pt x="2379" y="358"/>
                    </a:lnTo>
                    <a:lnTo>
                      <a:pt x="2395" y="385"/>
                    </a:lnTo>
                    <a:lnTo>
                      <a:pt x="2410" y="411"/>
                    </a:lnTo>
                    <a:lnTo>
                      <a:pt x="2426" y="442"/>
                    </a:lnTo>
                    <a:lnTo>
                      <a:pt x="2442" y="472"/>
                    </a:lnTo>
                    <a:lnTo>
                      <a:pt x="2457" y="501"/>
                    </a:lnTo>
                    <a:lnTo>
                      <a:pt x="2473" y="535"/>
                    </a:lnTo>
                    <a:lnTo>
                      <a:pt x="2488" y="568"/>
                    </a:lnTo>
                    <a:lnTo>
                      <a:pt x="2503" y="600"/>
                    </a:lnTo>
                    <a:lnTo>
                      <a:pt x="2519" y="636"/>
                    </a:lnTo>
                    <a:lnTo>
                      <a:pt x="2535" y="672"/>
                    </a:lnTo>
                    <a:lnTo>
                      <a:pt x="2550" y="707"/>
                    </a:lnTo>
                    <a:lnTo>
                      <a:pt x="2565" y="745"/>
                    </a:lnTo>
                    <a:lnTo>
                      <a:pt x="2580" y="782"/>
                    </a:lnTo>
                    <a:lnTo>
                      <a:pt x="2596" y="823"/>
                    </a:lnTo>
                    <a:lnTo>
                      <a:pt x="2611" y="862"/>
                    </a:lnTo>
                    <a:lnTo>
                      <a:pt x="2627" y="904"/>
                    </a:lnTo>
                    <a:lnTo>
                      <a:pt x="2642" y="944"/>
                    </a:lnTo>
                    <a:lnTo>
                      <a:pt x="2658" y="988"/>
                    </a:lnTo>
                    <a:lnTo>
                      <a:pt x="2673" y="1033"/>
                    </a:lnTo>
                    <a:lnTo>
                      <a:pt x="2688" y="1077"/>
                    </a:lnTo>
                    <a:lnTo>
                      <a:pt x="2704" y="1123"/>
                    </a:lnTo>
                    <a:lnTo>
                      <a:pt x="2719" y="1170"/>
                    </a:lnTo>
                    <a:lnTo>
                      <a:pt x="2734" y="1217"/>
                    </a:lnTo>
                    <a:lnTo>
                      <a:pt x="2749" y="1266"/>
                    </a:lnTo>
                    <a:lnTo>
                      <a:pt x="2764" y="1314"/>
                    </a:lnTo>
                    <a:lnTo>
                      <a:pt x="2779" y="1365"/>
                    </a:lnTo>
                    <a:lnTo>
                      <a:pt x="2795" y="1416"/>
                    </a:lnTo>
                    <a:lnTo>
                      <a:pt x="2810" y="1467"/>
                    </a:lnTo>
                    <a:lnTo>
                      <a:pt x="2825" y="1521"/>
                    </a:lnTo>
                    <a:lnTo>
                      <a:pt x="2840" y="1574"/>
                    </a:lnTo>
                    <a:lnTo>
                      <a:pt x="2855" y="1629"/>
                    </a:lnTo>
                    <a:lnTo>
                      <a:pt x="2870" y="1684"/>
                    </a:lnTo>
                    <a:lnTo>
                      <a:pt x="2885" y="1741"/>
                    </a:lnTo>
                    <a:lnTo>
                      <a:pt x="2900" y="1798"/>
                    </a:lnTo>
                    <a:lnTo>
                      <a:pt x="2915" y="1855"/>
                    </a:lnTo>
                    <a:lnTo>
                      <a:pt x="2931" y="1915"/>
                    </a:lnTo>
                    <a:lnTo>
                      <a:pt x="2946" y="1974"/>
                    </a:lnTo>
                    <a:lnTo>
                      <a:pt x="2961" y="2036"/>
                    </a:lnTo>
                    <a:lnTo>
                      <a:pt x="2976" y="2097"/>
                    </a:lnTo>
                    <a:lnTo>
                      <a:pt x="2991" y="2158"/>
                    </a:lnTo>
                    <a:lnTo>
                      <a:pt x="3006" y="2221"/>
                    </a:lnTo>
                    <a:lnTo>
                      <a:pt x="3021" y="2286"/>
                    </a:lnTo>
                    <a:lnTo>
                      <a:pt x="3036" y="2350"/>
                    </a:lnTo>
                    <a:lnTo>
                      <a:pt x="3051" y="2415"/>
                    </a:lnTo>
                    <a:lnTo>
                      <a:pt x="3066" y="2481"/>
                    </a:lnTo>
                    <a:lnTo>
                      <a:pt x="3081" y="2548"/>
                    </a:lnTo>
                    <a:lnTo>
                      <a:pt x="3096" y="2615"/>
                    </a:lnTo>
                    <a:lnTo>
                      <a:pt x="3111" y="2685"/>
                    </a:lnTo>
                    <a:lnTo>
                      <a:pt x="3126" y="2754"/>
                    </a:lnTo>
                    <a:lnTo>
                      <a:pt x="3141" y="2824"/>
                    </a:lnTo>
                    <a:lnTo>
                      <a:pt x="3156" y="2894"/>
                    </a:lnTo>
                    <a:lnTo>
                      <a:pt x="3171" y="2967"/>
                    </a:lnTo>
                    <a:lnTo>
                      <a:pt x="3186" y="3039"/>
                    </a:lnTo>
                    <a:lnTo>
                      <a:pt x="3201" y="3111"/>
                    </a:lnTo>
                    <a:lnTo>
                      <a:pt x="3217" y="3185"/>
                    </a:lnTo>
                    <a:lnTo>
                      <a:pt x="3232" y="3259"/>
                    </a:lnTo>
                    <a:lnTo>
                      <a:pt x="3247" y="3335"/>
                    </a:lnTo>
                    <a:lnTo>
                      <a:pt x="3262" y="3411"/>
                    </a:lnTo>
                    <a:lnTo>
                      <a:pt x="3277" y="3487"/>
                    </a:lnTo>
                    <a:lnTo>
                      <a:pt x="3292" y="3565"/>
                    </a:lnTo>
                    <a:lnTo>
                      <a:pt x="3307" y="3642"/>
                    </a:lnTo>
                    <a:lnTo>
                      <a:pt x="3323" y="3720"/>
                    </a:lnTo>
                    <a:lnTo>
                      <a:pt x="3338" y="3801"/>
                    </a:lnTo>
                    <a:lnTo>
                      <a:pt x="3353" y="3881"/>
                    </a:lnTo>
                    <a:lnTo>
                      <a:pt x="3368" y="3961"/>
                    </a:lnTo>
                    <a:lnTo>
                      <a:pt x="3383" y="4042"/>
                    </a:lnTo>
                    <a:lnTo>
                      <a:pt x="3398" y="4124"/>
                    </a:lnTo>
                    <a:lnTo>
                      <a:pt x="3413" y="4207"/>
                    </a:lnTo>
                    <a:lnTo>
                      <a:pt x="3428" y="4290"/>
                    </a:lnTo>
                    <a:lnTo>
                      <a:pt x="3443" y="4373"/>
                    </a:lnTo>
                    <a:lnTo>
                      <a:pt x="3458" y="4458"/>
                    </a:lnTo>
                    <a:lnTo>
                      <a:pt x="3473" y="4543"/>
                    </a:lnTo>
                    <a:lnTo>
                      <a:pt x="3488" y="4629"/>
                    </a:lnTo>
                    <a:lnTo>
                      <a:pt x="3503" y="4715"/>
                    </a:lnTo>
                    <a:lnTo>
                      <a:pt x="3518" y="4801"/>
                    </a:lnTo>
                    <a:lnTo>
                      <a:pt x="3533" y="4888"/>
                    </a:lnTo>
                    <a:lnTo>
                      <a:pt x="3548" y="4976"/>
                    </a:lnTo>
                    <a:lnTo>
                      <a:pt x="3563" y="5064"/>
                    </a:lnTo>
                    <a:lnTo>
                      <a:pt x="3578" y="5154"/>
                    </a:lnTo>
                    <a:lnTo>
                      <a:pt x="3593" y="5243"/>
                    </a:lnTo>
                    <a:lnTo>
                      <a:pt x="3608" y="5333"/>
                    </a:lnTo>
                    <a:lnTo>
                      <a:pt x="3623" y="5423"/>
                    </a:lnTo>
                    <a:lnTo>
                      <a:pt x="3638" y="5514"/>
                    </a:lnTo>
                    <a:lnTo>
                      <a:pt x="3653" y="5605"/>
                    </a:lnTo>
                    <a:lnTo>
                      <a:pt x="3668" y="5697"/>
                    </a:lnTo>
                    <a:lnTo>
                      <a:pt x="3683" y="5790"/>
                    </a:lnTo>
                    <a:lnTo>
                      <a:pt x="3698" y="5882"/>
                    </a:lnTo>
                    <a:lnTo>
                      <a:pt x="3713" y="5975"/>
                    </a:lnTo>
                    <a:lnTo>
                      <a:pt x="3728" y="6069"/>
                    </a:lnTo>
                    <a:lnTo>
                      <a:pt x="3743" y="6163"/>
                    </a:lnTo>
                    <a:lnTo>
                      <a:pt x="3758" y="6258"/>
                    </a:lnTo>
                    <a:lnTo>
                      <a:pt x="3773" y="6352"/>
                    </a:lnTo>
                    <a:lnTo>
                      <a:pt x="3788" y="6449"/>
                    </a:lnTo>
                    <a:lnTo>
                      <a:pt x="3803" y="6543"/>
                    </a:lnTo>
                    <a:lnTo>
                      <a:pt x="3818" y="6641"/>
                    </a:lnTo>
                    <a:lnTo>
                      <a:pt x="3833" y="6737"/>
                    </a:lnTo>
                    <a:lnTo>
                      <a:pt x="3848" y="6834"/>
                    </a:lnTo>
                    <a:lnTo>
                      <a:pt x="3863" y="6931"/>
                    </a:lnTo>
                    <a:lnTo>
                      <a:pt x="3878" y="7029"/>
                    </a:lnTo>
                    <a:lnTo>
                      <a:pt x="3893" y="7127"/>
                    </a:lnTo>
                    <a:lnTo>
                      <a:pt x="3908" y="7225"/>
                    </a:lnTo>
                    <a:lnTo>
                      <a:pt x="3923" y="7323"/>
                    </a:lnTo>
                    <a:lnTo>
                      <a:pt x="3938" y="7422"/>
                    </a:lnTo>
                    <a:lnTo>
                      <a:pt x="3953" y="7521"/>
                    </a:lnTo>
                    <a:lnTo>
                      <a:pt x="3968" y="7621"/>
                    </a:lnTo>
                    <a:lnTo>
                      <a:pt x="3983" y="7720"/>
                    </a:lnTo>
                    <a:lnTo>
                      <a:pt x="3999" y="7819"/>
                    </a:lnTo>
                    <a:lnTo>
                      <a:pt x="4014" y="7921"/>
                    </a:lnTo>
                    <a:lnTo>
                      <a:pt x="4029" y="8021"/>
                    </a:lnTo>
                    <a:lnTo>
                      <a:pt x="4044" y="8122"/>
                    </a:lnTo>
                    <a:lnTo>
                      <a:pt x="4059" y="8223"/>
                    </a:lnTo>
                    <a:lnTo>
                      <a:pt x="4074" y="8324"/>
                    </a:lnTo>
                    <a:lnTo>
                      <a:pt x="4089" y="8427"/>
                    </a:lnTo>
                    <a:lnTo>
                      <a:pt x="4104" y="8527"/>
                    </a:lnTo>
                    <a:lnTo>
                      <a:pt x="4119" y="8630"/>
                    </a:lnTo>
                    <a:lnTo>
                      <a:pt x="4134" y="8732"/>
                    </a:lnTo>
                    <a:lnTo>
                      <a:pt x="4149" y="8834"/>
                    </a:lnTo>
                    <a:lnTo>
                      <a:pt x="4164" y="8936"/>
                    </a:lnTo>
                    <a:lnTo>
                      <a:pt x="4179" y="9039"/>
                    </a:lnTo>
                    <a:lnTo>
                      <a:pt x="4194" y="9141"/>
                    </a:lnTo>
                    <a:lnTo>
                      <a:pt x="4209" y="9244"/>
                    </a:lnTo>
                    <a:lnTo>
                      <a:pt x="4224" y="9347"/>
                    </a:lnTo>
                    <a:lnTo>
                      <a:pt x="4239" y="9450"/>
                    </a:lnTo>
                    <a:lnTo>
                      <a:pt x="4254" y="9553"/>
                    </a:lnTo>
                    <a:lnTo>
                      <a:pt x="4269" y="9656"/>
                    </a:lnTo>
                    <a:lnTo>
                      <a:pt x="4284" y="9759"/>
                    </a:lnTo>
                    <a:lnTo>
                      <a:pt x="4299" y="9863"/>
                    </a:lnTo>
                    <a:lnTo>
                      <a:pt x="4314" y="9966"/>
                    </a:lnTo>
                    <a:lnTo>
                      <a:pt x="4329" y="10069"/>
                    </a:lnTo>
                    <a:lnTo>
                      <a:pt x="4344" y="10173"/>
                    </a:lnTo>
                    <a:lnTo>
                      <a:pt x="4359" y="10276"/>
                    </a:lnTo>
                    <a:lnTo>
                      <a:pt x="4374" y="10380"/>
                    </a:lnTo>
                    <a:lnTo>
                      <a:pt x="4389" y="10483"/>
                    </a:lnTo>
                    <a:lnTo>
                      <a:pt x="4404" y="10587"/>
                    </a:lnTo>
                    <a:lnTo>
                      <a:pt x="4419" y="10690"/>
                    </a:lnTo>
                    <a:lnTo>
                      <a:pt x="4434" y="10793"/>
                    </a:lnTo>
                    <a:lnTo>
                      <a:pt x="4449" y="10897"/>
                    </a:lnTo>
                    <a:lnTo>
                      <a:pt x="4464" y="11000"/>
                    </a:lnTo>
                    <a:lnTo>
                      <a:pt x="4479" y="11103"/>
                    </a:lnTo>
                    <a:lnTo>
                      <a:pt x="4494" y="11207"/>
                    </a:lnTo>
                    <a:lnTo>
                      <a:pt x="4509" y="11310"/>
                    </a:lnTo>
                    <a:lnTo>
                      <a:pt x="4524" y="11413"/>
                    </a:lnTo>
                    <a:lnTo>
                      <a:pt x="4539" y="11516"/>
                    </a:lnTo>
                    <a:lnTo>
                      <a:pt x="4554" y="11619"/>
                    </a:lnTo>
                    <a:lnTo>
                      <a:pt x="4569" y="11721"/>
                    </a:lnTo>
                    <a:lnTo>
                      <a:pt x="4584" y="11824"/>
                    </a:lnTo>
                    <a:lnTo>
                      <a:pt x="4599" y="11926"/>
                    </a:lnTo>
                    <a:lnTo>
                      <a:pt x="4614" y="12029"/>
                    </a:lnTo>
                    <a:lnTo>
                      <a:pt x="4629" y="12131"/>
                    </a:lnTo>
                    <a:lnTo>
                      <a:pt x="4644" y="12233"/>
                    </a:lnTo>
                    <a:lnTo>
                      <a:pt x="4659" y="12335"/>
                    </a:lnTo>
                    <a:lnTo>
                      <a:pt x="4675" y="12434"/>
                    </a:lnTo>
                    <a:lnTo>
                      <a:pt x="4690" y="12538"/>
                    </a:lnTo>
                    <a:lnTo>
                      <a:pt x="4705" y="12638"/>
                    </a:lnTo>
                    <a:lnTo>
                      <a:pt x="4720" y="12739"/>
                    </a:lnTo>
                    <a:lnTo>
                      <a:pt x="4735" y="12840"/>
                    </a:lnTo>
                    <a:lnTo>
                      <a:pt x="4750" y="12940"/>
                    </a:lnTo>
                    <a:lnTo>
                      <a:pt x="4765" y="13040"/>
                    </a:lnTo>
                    <a:lnTo>
                      <a:pt x="4780" y="13140"/>
                    </a:lnTo>
                    <a:lnTo>
                      <a:pt x="4795" y="13240"/>
                    </a:lnTo>
                    <a:lnTo>
                      <a:pt x="4810" y="13339"/>
                    </a:lnTo>
                    <a:lnTo>
                      <a:pt x="4825" y="13439"/>
                    </a:lnTo>
                    <a:lnTo>
                      <a:pt x="4840" y="13537"/>
                    </a:lnTo>
                    <a:lnTo>
                      <a:pt x="4855" y="13636"/>
                    </a:lnTo>
                    <a:lnTo>
                      <a:pt x="4870" y="13734"/>
                    </a:lnTo>
                    <a:lnTo>
                      <a:pt x="4885" y="13832"/>
                    </a:lnTo>
                    <a:lnTo>
                      <a:pt x="4900" y="13930"/>
                    </a:lnTo>
                    <a:lnTo>
                      <a:pt x="4915" y="14027"/>
                    </a:lnTo>
                    <a:lnTo>
                      <a:pt x="4930" y="14124"/>
                    </a:lnTo>
                    <a:lnTo>
                      <a:pt x="4945" y="14220"/>
                    </a:lnTo>
                    <a:lnTo>
                      <a:pt x="4960" y="14316"/>
                    </a:lnTo>
                    <a:lnTo>
                      <a:pt x="4975" y="14412"/>
                    </a:lnTo>
                    <a:lnTo>
                      <a:pt x="4990" y="14506"/>
                    </a:lnTo>
                    <a:lnTo>
                      <a:pt x="5005" y="14601"/>
                    </a:lnTo>
                    <a:lnTo>
                      <a:pt x="5020" y="14695"/>
                    </a:lnTo>
                    <a:lnTo>
                      <a:pt x="5035" y="14789"/>
                    </a:lnTo>
                    <a:lnTo>
                      <a:pt x="5050" y="14883"/>
                    </a:lnTo>
                    <a:lnTo>
                      <a:pt x="5065" y="14976"/>
                    </a:lnTo>
                    <a:lnTo>
                      <a:pt x="5080" y="15069"/>
                    </a:lnTo>
                    <a:lnTo>
                      <a:pt x="5095" y="15161"/>
                    </a:lnTo>
                    <a:lnTo>
                      <a:pt x="5110" y="15253"/>
                    </a:lnTo>
                    <a:lnTo>
                      <a:pt x="5125" y="15344"/>
                    </a:lnTo>
                    <a:lnTo>
                      <a:pt x="5140" y="15435"/>
                    </a:lnTo>
                    <a:lnTo>
                      <a:pt x="5155" y="15525"/>
                    </a:lnTo>
                    <a:lnTo>
                      <a:pt x="5170" y="15615"/>
                    </a:lnTo>
                    <a:lnTo>
                      <a:pt x="5185" y="15704"/>
                    </a:lnTo>
                    <a:lnTo>
                      <a:pt x="5200" y="15793"/>
                    </a:lnTo>
                    <a:lnTo>
                      <a:pt x="5215" y="15880"/>
                    </a:lnTo>
                    <a:lnTo>
                      <a:pt x="5230" y="15968"/>
                    </a:lnTo>
                    <a:lnTo>
                      <a:pt x="5245" y="16055"/>
                    </a:lnTo>
                    <a:lnTo>
                      <a:pt x="5260" y="16141"/>
                    </a:lnTo>
                    <a:lnTo>
                      <a:pt x="5275" y="16227"/>
                    </a:lnTo>
                    <a:lnTo>
                      <a:pt x="5290" y="16313"/>
                    </a:lnTo>
                    <a:lnTo>
                      <a:pt x="5305" y="16398"/>
                    </a:lnTo>
                    <a:lnTo>
                      <a:pt x="5320" y="16482"/>
                    </a:lnTo>
                    <a:lnTo>
                      <a:pt x="5335" y="16564"/>
                    </a:lnTo>
                    <a:lnTo>
                      <a:pt x="5351" y="16646"/>
                    </a:lnTo>
                    <a:lnTo>
                      <a:pt x="5366" y="16730"/>
                    </a:lnTo>
                    <a:lnTo>
                      <a:pt x="5381" y="16811"/>
                    </a:lnTo>
                    <a:lnTo>
                      <a:pt x="5396" y="16893"/>
                    </a:lnTo>
                    <a:lnTo>
                      <a:pt x="5411" y="16973"/>
                    </a:lnTo>
                    <a:lnTo>
                      <a:pt x="5426" y="17053"/>
                    </a:lnTo>
                    <a:lnTo>
                      <a:pt x="5441" y="17132"/>
                    </a:lnTo>
                    <a:lnTo>
                      <a:pt x="5456" y="17209"/>
                    </a:lnTo>
                    <a:lnTo>
                      <a:pt x="5471" y="17287"/>
                    </a:lnTo>
                    <a:lnTo>
                      <a:pt x="5486" y="17364"/>
                    </a:lnTo>
                    <a:lnTo>
                      <a:pt x="5501" y="17441"/>
                    </a:lnTo>
                    <a:lnTo>
                      <a:pt x="5516" y="17516"/>
                    </a:lnTo>
                    <a:lnTo>
                      <a:pt x="5531" y="17591"/>
                    </a:lnTo>
                    <a:lnTo>
                      <a:pt x="5546" y="17666"/>
                    </a:lnTo>
                    <a:lnTo>
                      <a:pt x="5561" y="17738"/>
                    </a:lnTo>
                    <a:lnTo>
                      <a:pt x="5576" y="17811"/>
                    </a:lnTo>
                    <a:lnTo>
                      <a:pt x="5590" y="17883"/>
                    </a:lnTo>
                    <a:lnTo>
                      <a:pt x="5605" y="17954"/>
                    </a:lnTo>
                    <a:lnTo>
                      <a:pt x="5620" y="18025"/>
                    </a:lnTo>
                    <a:lnTo>
                      <a:pt x="5635" y="18094"/>
                    </a:lnTo>
                    <a:lnTo>
                      <a:pt x="5650" y="18163"/>
                    </a:lnTo>
                    <a:lnTo>
                      <a:pt x="5665" y="18231"/>
                    </a:lnTo>
                    <a:lnTo>
                      <a:pt x="5680" y="18297"/>
                    </a:lnTo>
                    <a:lnTo>
                      <a:pt x="5695" y="18364"/>
                    </a:lnTo>
                    <a:lnTo>
                      <a:pt x="5710" y="18430"/>
                    </a:lnTo>
                    <a:lnTo>
                      <a:pt x="5725" y="18495"/>
                    </a:lnTo>
                    <a:lnTo>
                      <a:pt x="5740" y="18559"/>
                    </a:lnTo>
                    <a:lnTo>
                      <a:pt x="5755" y="18623"/>
                    </a:lnTo>
                    <a:lnTo>
                      <a:pt x="5770" y="18685"/>
                    </a:lnTo>
                    <a:lnTo>
                      <a:pt x="5785" y="18746"/>
                    </a:lnTo>
                    <a:lnTo>
                      <a:pt x="5800" y="18807"/>
                    </a:lnTo>
                    <a:lnTo>
                      <a:pt x="5815" y="18868"/>
                    </a:lnTo>
                    <a:lnTo>
                      <a:pt x="5830" y="18926"/>
                    </a:lnTo>
                    <a:lnTo>
                      <a:pt x="5844" y="18983"/>
                    </a:lnTo>
                    <a:lnTo>
                      <a:pt x="5859" y="19041"/>
                    </a:lnTo>
                    <a:lnTo>
                      <a:pt x="5874" y="19098"/>
                    </a:lnTo>
                    <a:lnTo>
                      <a:pt x="5889" y="19154"/>
                    </a:lnTo>
                    <a:lnTo>
                      <a:pt x="5904" y="19208"/>
                    </a:lnTo>
                    <a:lnTo>
                      <a:pt x="5919" y="19262"/>
                    </a:lnTo>
                    <a:lnTo>
                      <a:pt x="5934" y="19314"/>
                    </a:lnTo>
                    <a:lnTo>
                      <a:pt x="5949" y="19366"/>
                    </a:lnTo>
                    <a:lnTo>
                      <a:pt x="5964" y="19418"/>
                    </a:lnTo>
                    <a:lnTo>
                      <a:pt x="5978" y="19467"/>
                    </a:lnTo>
                    <a:lnTo>
                      <a:pt x="5993" y="19517"/>
                    </a:lnTo>
                    <a:lnTo>
                      <a:pt x="6008" y="19565"/>
                    </a:lnTo>
                    <a:lnTo>
                      <a:pt x="6024" y="19611"/>
                    </a:lnTo>
                    <a:lnTo>
                      <a:pt x="6039" y="19659"/>
                    </a:lnTo>
                    <a:lnTo>
                      <a:pt x="6054" y="19705"/>
                    </a:lnTo>
                    <a:lnTo>
                      <a:pt x="6069" y="19749"/>
                    </a:lnTo>
                    <a:lnTo>
                      <a:pt x="6083" y="19792"/>
                    </a:lnTo>
                    <a:lnTo>
                      <a:pt x="6098" y="19835"/>
                    </a:lnTo>
                    <a:lnTo>
                      <a:pt x="6113" y="19876"/>
                    </a:lnTo>
                    <a:lnTo>
                      <a:pt x="6128" y="19916"/>
                    </a:lnTo>
                    <a:lnTo>
                      <a:pt x="6143" y="19957"/>
                    </a:lnTo>
                    <a:lnTo>
                      <a:pt x="6157" y="19995"/>
                    </a:lnTo>
                    <a:lnTo>
                      <a:pt x="6172" y="20034"/>
                    </a:lnTo>
                    <a:lnTo>
                      <a:pt x="6186" y="20069"/>
                    </a:lnTo>
                    <a:lnTo>
                      <a:pt x="6201" y="20106"/>
                    </a:lnTo>
                    <a:lnTo>
                      <a:pt x="6216" y="20140"/>
                    </a:lnTo>
                    <a:lnTo>
                      <a:pt x="6231" y="20175"/>
                    </a:lnTo>
                    <a:lnTo>
                      <a:pt x="6245" y="20206"/>
                    </a:lnTo>
                    <a:lnTo>
                      <a:pt x="6260" y="20239"/>
                    </a:lnTo>
                    <a:lnTo>
                      <a:pt x="6274" y="20268"/>
                    </a:lnTo>
                    <a:lnTo>
                      <a:pt x="6289" y="20299"/>
                    </a:lnTo>
                    <a:lnTo>
                      <a:pt x="6303" y="20328"/>
                    </a:lnTo>
                    <a:lnTo>
                      <a:pt x="6317" y="20353"/>
                    </a:lnTo>
                    <a:lnTo>
                      <a:pt x="6332" y="20381"/>
                    </a:lnTo>
                    <a:lnTo>
                      <a:pt x="6346" y="20407"/>
                    </a:lnTo>
                    <a:lnTo>
                      <a:pt x="6360" y="20429"/>
                    </a:lnTo>
                    <a:lnTo>
                      <a:pt x="6375" y="20454"/>
                    </a:lnTo>
                    <a:lnTo>
                      <a:pt x="6389" y="20477"/>
                    </a:lnTo>
                    <a:lnTo>
                      <a:pt x="6402" y="20495"/>
                    </a:lnTo>
                    <a:lnTo>
                      <a:pt x="6417" y="20517"/>
                    </a:lnTo>
                    <a:lnTo>
                      <a:pt x="6431" y="20537"/>
                    </a:lnTo>
                    <a:lnTo>
                      <a:pt x="6443" y="20552"/>
                    </a:lnTo>
                    <a:lnTo>
                      <a:pt x="6458" y="20571"/>
                    </a:lnTo>
                    <a:lnTo>
                      <a:pt x="6469" y="20584"/>
                    </a:lnTo>
                    <a:lnTo>
                      <a:pt x="6484" y="20601"/>
                    </a:lnTo>
                    <a:lnTo>
                      <a:pt x="6495" y="20612"/>
                    </a:lnTo>
                    <a:lnTo>
                      <a:pt x="6510" y="20627"/>
                    </a:lnTo>
                    <a:lnTo>
                      <a:pt x="6520" y="20635"/>
                    </a:lnTo>
                    <a:lnTo>
                      <a:pt x="6535" y="20648"/>
                    </a:lnTo>
                    <a:lnTo>
                      <a:pt x="6544" y="20654"/>
                    </a:lnTo>
                    <a:lnTo>
                      <a:pt x="6559" y="20665"/>
                    </a:lnTo>
                    <a:lnTo>
                      <a:pt x="6567" y="20669"/>
                    </a:lnTo>
                    <a:lnTo>
                      <a:pt x="6578" y="20675"/>
                    </a:lnTo>
                    <a:lnTo>
                      <a:pt x="6593" y="20683"/>
                    </a:lnTo>
                    <a:lnTo>
                      <a:pt x="6598" y="20684"/>
                    </a:lnTo>
                    <a:lnTo>
                      <a:pt x="6608" y="20687"/>
                    </a:lnTo>
                    <a:lnTo>
                      <a:pt x="6617" y="20690"/>
                    </a:lnTo>
                    <a:lnTo>
                      <a:pt x="6626" y="20691"/>
                    </a:lnTo>
                    <a:lnTo>
                      <a:pt x="6642" y="20694"/>
                    </a:lnTo>
                    <a:lnTo>
                      <a:pt x="6645" y="20694"/>
                    </a:lnTo>
                    <a:lnTo>
                      <a:pt x="6653" y="20693"/>
                    </a:lnTo>
                    <a:lnTo>
                      <a:pt x="6662" y="20693"/>
                    </a:lnTo>
                    <a:lnTo>
                      <a:pt x="6671" y="20691"/>
                    </a:lnTo>
                    <a:lnTo>
                      <a:pt x="6680" y="20689"/>
                    </a:lnTo>
                    <a:lnTo>
                      <a:pt x="6689" y="20687"/>
                    </a:lnTo>
                    <a:lnTo>
                      <a:pt x="6693" y="20684"/>
                    </a:lnTo>
                    <a:lnTo>
                      <a:pt x="6708" y="20678"/>
                    </a:lnTo>
                    <a:lnTo>
                      <a:pt x="6718" y="20673"/>
                    </a:lnTo>
                    <a:lnTo>
                      <a:pt x="6728" y="20668"/>
                    </a:lnTo>
                    <a:lnTo>
                      <a:pt x="6739" y="20661"/>
                    </a:lnTo>
                    <a:lnTo>
                      <a:pt x="6747" y="20655"/>
                    </a:lnTo>
                    <a:lnTo>
                      <a:pt x="6762" y="20644"/>
                    </a:lnTo>
                    <a:lnTo>
                      <a:pt x="6773" y="20635"/>
                    </a:lnTo>
                    <a:lnTo>
                      <a:pt x="6783" y="20625"/>
                    </a:lnTo>
                    <a:lnTo>
                      <a:pt x="6798" y="20611"/>
                    </a:lnTo>
                    <a:lnTo>
                      <a:pt x="6811" y="20599"/>
                    </a:lnTo>
                    <a:lnTo>
                      <a:pt x="6821" y="20586"/>
                    </a:lnTo>
                    <a:lnTo>
                      <a:pt x="6836" y="20569"/>
                    </a:lnTo>
                    <a:lnTo>
                      <a:pt x="6848" y="20554"/>
                    </a:lnTo>
                    <a:lnTo>
                      <a:pt x="6863" y="20535"/>
                    </a:lnTo>
                    <a:lnTo>
                      <a:pt x="6875" y="20518"/>
                    </a:lnTo>
                    <a:lnTo>
                      <a:pt x="6890" y="20497"/>
                    </a:lnTo>
                    <a:lnTo>
                      <a:pt x="6903" y="20477"/>
                    </a:lnTo>
                    <a:lnTo>
                      <a:pt x="6918" y="20454"/>
                    </a:lnTo>
                    <a:lnTo>
                      <a:pt x="6931" y="20432"/>
                    </a:lnTo>
                    <a:lnTo>
                      <a:pt x="6946" y="20407"/>
                    </a:lnTo>
                    <a:lnTo>
                      <a:pt x="6960" y="20383"/>
                    </a:lnTo>
                    <a:lnTo>
                      <a:pt x="6975" y="20356"/>
                    </a:lnTo>
                    <a:lnTo>
                      <a:pt x="6988" y="20329"/>
                    </a:lnTo>
                    <a:lnTo>
                      <a:pt x="7003" y="20300"/>
                    </a:lnTo>
                    <a:lnTo>
                      <a:pt x="7017" y="20272"/>
                    </a:lnTo>
                    <a:lnTo>
                      <a:pt x="7032" y="20241"/>
                    </a:lnTo>
                    <a:lnTo>
                      <a:pt x="7046" y="20210"/>
                    </a:lnTo>
                    <a:lnTo>
                      <a:pt x="7061" y="20177"/>
                    </a:lnTo>
                    <a:lnTo>
                      <a:pt x="7075" y="20144"/>
                    </a:lnTo>
                    <a:lnTo>
                      <a:pt x="7090" y="20109"/>
                    </a:lnTo>
                    <a:lnTo>
                      <a:pt x="7105" y="20073"/>
                    </a:lnTo>
                    <a:lnTo>
                      <a:pt x="7120" y="20036"/>
                    </a:lnTo>
                    <a:lnTo>
                      <a:pt x="7134" y="19999"/>
                    </a:lnTo>
                    <a:lnTo>
                      <a:pt x="7149" y="19961"/>
                    </a:lnTo>
                    <a:lnTo>
                      <a:pt x="7164" y="19921"/>
                    </a:lnTo>
                    <a:lnTo>
                      <a:pt x="7178" y="19880"/>
                    </a:lnTo>
                    <a:lnTo>
                      <a:pt x="7195" y="19837"/>
                    </a:lnTo>
                    <a:lnTo>
                      <a:pt x="7209" y="19797"/>
                    </a:lnTo>
                    <a:lnTo>
                      <a:pt x="7224" y="19753"/>
                    </a:lnTo>
                    <a:lnTo>
                      <a:pt x="7238" y="19709"/>
                    </a:lnTo>
                    <a:lnTo>
                      <a:pt x="7253" y="19664"/>
                    </a:lnTo>
                    <a:lnTo>
                      <a:pt x="7268" y="19617"/>
                    </a:lnTo>
                    <a:lnTo>
                      <a:pt x="7283" y="19570"/>
                    </a:lnTo>
                    <a:lnTo>
                      <a:pt x="7298" y="19522"/>
                    </a:lnTo>
                    <a:lnTo>
                      <a:pt x="7313" y="19473"/>
                    </a:lnTo>
                    <a:lnTo>
                      <a:pt x="7328" y="19423"/>
                    </a:lnTo>
                    <a:lnTo>
                      <a:pt x="7342" y="19372"/>
                    </a:lnTo>
                    <a:lnTo>
                      <a:pt x="7357" y="19320"/>
                    </a:lnTo>
                    <a:lnTo>
                      <a:pt x="7372" y="19267"/>
                    </a:lnTo>
                    <a:lnTo>
                      <a:pt x="7387" y="19214"/>
                    </a:lnTo>
                    <a:lnTo>
                      <a:pt x="7402" y="19159"/>
                    </a:lnTo>
                    <a:lnTo>
                      <a:pt x="7417" y="19104"/>
                    </a:lnTo>
                    <a:lnTo>
                      <a:pt x="7432" y="19048"/>
                    </a:lnTo>
                    <a:lnTo>
                      <a:pt x="7447" y="18990"/>
                    </a:lnTo>
                    <a:lnTo>
                      <a:pt x="7462" y="18932"/>
                    </a:lnTo>
                    <a:lnTo>
                      <a:pt x="7476" y="18873"/>
                    </a:lnTo>
                    <a:lnTo>
                      <a:pt x="7491" y="18813"/>
                    </a:lnTo>
                    <a:lnTo>
                      <a:pt x="7506" y="18753"/>
                    </a:lnTo>
                    <a:lnTo>
                      <a:pt x="7521" y="18692"/>
                    </a:lnTo>
                    <a:lnTo>
                      <a:pt x="7536" y="18629"/>
                    </a:lnTo>
                    <a:lnTo>
                      <a:pt x="7551" y="18566"/>
                    </a:lnTo>
                    <a:lnTo>
                      <a:pt x="7566" y="18503"/>
                    </a:lnTo>
                    <a:lnTo>
                      <a:pt x="7581" y="18438"/>
                    </a:lnTo>
                    <a:lnTo>
                      <a:pt x="7596" y="18372"/>
                    </a:lnTo>
                    <a:lnTo>
                      <a:pt x="7611" y="18305"/>
                    </a:lnTo>
                    <a:lnTo>
                      <a:pt x="7626" y="18238"/>
                    </a:lnTo>
                    <a:lnTo>
                      <a:pt x="7641" y="18171"/>
                    </a:lnTo>
                    <a:lnTo>
                      <a:pt x="7656" y="18102"/>
                    </a:lnTo>
                    <a:lnTo>
                      <a:pt x="7671" y="18032"/>
                    </a:lnTo>
                    <a:lnTo>
                      <a:pt x="7686" y="17962"/>
                    </a:lnTo>
                    <a:lnTo>
                      <a:pt x="7701" y="17891"/>
                    </a:lnTo>
                    <a:lnTo>
                      <a:pt x="7715" y="17819"/>
                    </a:lnTo>
                    <a:lnTo>
                      <a:pt x="7730" y="17746"/>
                    </a:lnTo>
                    <a:lnTo>
                      <a:pt x="7745" y="17673"/>
                    </a:lnTo>
                    <a:lnTo>
                      <a:pt x="7760" y="17599"/>
                    </a:lnTo>
                    <a:lnTo>
                      <a:pt x="7775" y="17525"/>
                    </a:lnTo>
                    <a:lnTo>
                      <a:pt x="7790" y="17449"/>
                    </a:lnTo>
                    <a:lnTo>
                      <a:pt x="7805" y="17373"/>
                    </a:lnTo>
                    <a:lnTo>
                      <a:pt x="7820" y="17296"/>
                    </a:lnTo>
                    <a:lnTo>
                      <a:pt x="7835" y="17218"/>
                    </a:lnTo>
                    <a:lnTo>
                      <a:pt x="7850" y="17140"/>
                    </a:lnTo>
                    <a:lnTo>
                      <a:pt x="7866" y="17060"/>
                    </a:lnTo>
                    <a:lnTo>
                      <a:pt x="7881" y="16982"/>
                    </a:lnTo>
                    <a:lnTo>
                      <a:pt x="7896" y="16902"/>
                    </a:lnTo>
                    <a:lnTo>
                      <a:pt x="7911" y="16821"/>
                    </a:lnTo>
                    <a:lnTo>
                      <a:pt x="7926" y="16739"/>
                    </a:lnTo>
                    <a:lnTo>
                      <a:pt x="7941" y="16657"/>
                    </a:lnTo>
                    <a:lnTo>
                      <a:pt x="7956" y="16574"/>
                    </a:lnTo>
                    <a:lnTo>
                      <a:pt x="7971" y="16491"/>
                    </a:lnTo>
                    <a:lnTo>
                      <a:pt x="7986" y="16407"/>
                    </a:lnTo>
                    <a:lnTo>
                      <a:pt x="8001" y="16323"/>
                    </a:lnTo>
                    <a:lnTo>
                      <a:pt x="8016" y="16237"/>
                    </a:lnTo>
                    <a:lnTo>
                      <a:pt x="8031" y="16151"/>
                    </a:lnTo>
                    <a:lnTo>
                      <a:pt x="8046" y="16065"/>
                    </a:lnTo>
                    <a:lnTo>
                      <a:pt x="8061" y="15978"/>
                    </a:lnTo>
                    <a:lnTo>
                      <a:pt x="8076" y="15890"/>
                    </a:lnTo>
                    <a:lnTo>
                      <a:pt x="8091" y="15802"/>
                    </a:lnTo>
                    <a:lnTo>
                      <a:pt x="8106" y="15714"/>
                    </a:lnTo>
                    <a:lnTo>
                      <a:pt x="8121" y="15625"/>
                    </a:lnTo>
                    <a:lnTo>
                      <a:pt x="8136" y="15536"/>
                    </a:lnTo>
                    <a:lnTo>
                      <a:pt x="8151" y="15445"/>
                    </a:lnTo>
                    <a:lnTo>
                      <a:pt x="8166" y="15355"/>
                    </a:lnTo>
                    <a:lnTo>
                      <a:pt x="8181" y="15263"/>
                    </a:lnTo>
                    <a:lnTo>
                      <a:pt x="8196" y="15172"/>
                    </a:lnTo>
                    <a:lnTo>
                      <a:pt x="8211" y="15079"/>
                    </a:lnTo>
                    <a:lnTo>
                      <a:pt x="8226" y="14987"/>
                    </a:lnTo>
                    <a:lnTo>
                      <a:pt x="8241" y="14894"/>
                    </a:lnTo>
                    <a:lnTo>
                      <a:pt x="8256" y="14800"/>
                    </a:lnTo>
                    <a:lnTo>
                      <a:pt x="8271" y="14706"/>
                    </a:lnTo>
                    <a:lnTo>
                      <a:pt x="8286" y="14612"/>
                    </a:lnTo>
                    <a:lnTo>
                      <a:pt x="8301" y="14517"/>
                    </a:lnTo>
                    <a:lnTo>
                      <a:pt x="8316" y="14422"/>
                    </a:lnTo>
                    <a:lnTo>
                      <a:pt x="8331" y="14327"/>
                    </a:lnTo>
                    <a:lnTo>
                      <a:pt x="8346" y="14231"/>
                    </a:lnTo>
                    <a:lnTo>
                      <a:pt x="8361" y="14135"/>
                    </a:lnTo>
                    <a:lnTo>
                      <a:pt x="8376" y="14038"/>
                    </a:lnTo>
                    <a:lnTo>
                      <a:pt x="8391" y="13941"/>
                    </a:lnTo>
                    <a:lnTo>
                      <a:pt x="8406" y="13843"/>
                    </a:lnTo>
                    <a:lnTo>
                      <a:pt x="8421" y="13745"/>
                    </a:lnTo>
                    <a:lnTo>
                      <a:pt x="8436" y="13647"/>
                    </a:lnTo>
                    <a:lnTo>
                      <a:pt x="8451" y="13549"/>
                    </a:lnTo>
                    <a:lnTo>
                      <a:pt x="8466" y="13450"/>
                    </a:lnTo>
                    <a:lnTo>
                      <a:pt x="8481" y="13351"/>
                    </a:lnTo>
                    <a:lnTo>
                      <a:pt x="8496" y="13251"/>
                    </a:lnTo>
                    <a:lnTo>
                      <a:pt x="8511" y="13152"/>
                    </a:lnTo>
                    <a:lnTo>
                      <a:pt x="8526" y="13052"/>
                    </a:lnTo>
                    <a:lnTo>
                      <a:pt x="8542" y="12951"/>
                    </a:lnTo>
                    <a:lnTo>
                      <a:pt x="8557" y="12851"/>
                    </a:lnTo>
                    <a:lnTo>
                      <a:pt x="8572" y="12750"/>
                    </a:lnTo>
                    <a:lnTo>
                      <a:pt x="8587" y="12649"/>
                    </a:lnTo>
                    <a:lnTo>
                      <a:pt x="8602" y="12548"/>
                    </a:lnTo>
                    <a:lnTo>
                      <a:pt x="8617" y="12447"/>
                    </a:lnTo>
                    <a:lnTo>
                      <a:pt x="8631" y="12346"/>
                    </a:lnTo>
                    <a:lnTo>
                      <a:pt x="8647" y="12244"/>
                    </a:lnTo>
                    <a:lnTo>
                      <a:pt x="8661" y="12143"/>
                    </a:lnTo>
                    <a:lnTo>
                      <a:pt x="8676" y="12040"/>
                    </a:lnTo>
                    <a:lnTo>
                      <a:pt x="8691" y="11938"/>
                    </a:lnTo>
                    <a:lnTo>
                      <a:pt x="8706" y="11836"/>
                    </a:lnTo>
                    <a:lnTo>
                      <a:pt x="8721" y="11733"/>
                    </a:lnTo>
                    <a:lnTo>
                      <a:pt x="8736" y="11630"/>
                    </a:lnTo>
                    <a:lnTo>
                      <a:pt x="8751" y="11528"/>
                    </a:lnTo>
                    <a:lnTo>
                      <a:pt x="8766" y="11425"/>
                    </a:lnTo>
                    <a:lnTo>
                      <a:pt x="8781" y="11322"/>
                    </a:lnTo>
                    <a:lnTo>
                      <a:pt x="8796" y="11219"/>
                    </a:lnTo>
                    <a:lnTo>
                      <a:pt x="8811" y="11115"/>
                    </a:lnTo>
                    <a:lnTo>
                      <a:pt x="8826" y="11012"/>
                    </a:lnTo>
                    <a:lnTo>
                      <a:pt x="8841" y="10909"/>
                    </a:lnTo>
                    <a:lnTo>
                      <a:pt x="8856" y="10805"/>
                    </a:lnTo>
                    <a:lnTo>
                      <a:pt x="8871" y="10702"/>
                    </a:lnTo>
                    <a:lnTo>
                      <a:pt x="8886" y="10599"/>
                    </a:lnTo>
                    <a:lnTo>
                      <a:pt x="8901" y="10495"/>
                    </a:lnTo>
                    <a:lnTo>
                      <a:pt x="8916" y="10392"/>
                    </a:lnTo>
                    <a:lnTo>
                      <a:pt x="8931" y="10288"/>
                    </a:lnTo>
                    <a:lnTo>
                      <a:pt x="8946" y="10185"/>
                    </a:lnTo>
                    <a:lnTo>
                      <a:pt x="8961" y="10081"/>
                    </a:lnTo>
                    <a:lnTo>
                      <a:pt x="8976" y="9978"/>
                    </a:lnTo>
                    <a:lnTo>
                      <a:pt x="8991" y="9875"/>
                    </a:lnTo>
                    <a:lnTo>
                      <a:pt x="9006" y="9771"/>
                    </a:lnTo>
                    <a:lnTo>
                      <a:pt x="9021" y="9668"/>
                    </a:lnTo>
                    <a:lnTo>
                      <a:pt x="9036" y="9565"/>
                    </a:lnTo>
                    <a:lnTo>
                      <a:pt x="9051" y="9462"/>
                    </a:lnTo>
                    <a:lnTo>
                      <a:pt x="9066" y="9359"/>
                    </a:lnTo>
                    <a:lnTo>
                      <a:pt x="9081" y="9256"/>
                    </a:lnTo>
                    <a:lnTo>
                      <a:pt x="9096" y="9153"/>
                    </a:lnTo>
                    <a:lnTo>
                      <a:pt x="9111" y="9051"/>
                    </a:lnTo>
                    <a:lnTo>
                      <a:pt x="9126" y="8948"/>
                    </a:lnTo>
                    <a:lnTo>
                      <a:pt x="9141" y="8846"/>
                    </a:lnTo>
                    <a:lnTo>
                      <a:pt x="9156" y="8744"/>
                    </a:lnTo>
                    <a:lnTo>
                      <a:pt x="9171" y="8642"/>
                    </a:lnTo>
                    <a:lnTo>
                      <a:pt x="9186" y="8540"/>
                    </a:lnTo>
                    <a:lnTo>
                      <a:pt x="9201" y="8438"/>
                    </a:lnTo>
                    <a:lnTo>
                      <a:pt x="9218" y="8335"/>
                    </a:lnTo>
                    <a:lnTo>
                      <a:pt x="9233" y="8235"/>
                    </a:lnTo>
                    <a:lnTo>
                      <a:pt x="9248" y="8134"/>
                    </a:lnTo>
                    <a:lnTo>
                      <a:pt x="9263" y="8033"/>
                    </a:lnTo>
                    <a:lnTo>
                      <a:pt x="9278" y="7932"/>
                    </a:lnTo>
                    <a:lnTo>
                      <a:pt x="9293" y="7832"/>
                    </a:lnTo>
                    <a:lnTo>
                      <a:pt x="9308" y="7732"/>
                    </a:lnTo>
                    <a:lnTo>
                      <a:pt x="9323" y="7632"/>
                    </a:lnTo>
                    <a:lnTo>
                      <a:pt x="9338" y="7533"/>
                    </a:lnTo>
                    <a:lnTo>
                      <a:pt x="9353" y="7434"/>
                    </a:lnTo>
                    <a:lnTo>
                      <a:pt x="9368" y="7335"/>
                    </a:lnTo>
                    <a:lnTo>
                      <a:pt x="9383" y="7236"/>
                    </a:lnTo>
                    <a:lnTo>
                      <a:pt x="9398" y="7138"/>
                    </a:lnTo>
                    <a:lnTo>
                      <a:pt x="9413" y="7040"/>
                    </a:lnTo>
                    <a:lnTo>
                      <a:pt x="9428" y="6942"/>
                    </a:lnTo>
                    <a:lnTo>
                      <a:pt x="9443" y="6845"/>
                    </a:lnTo>
                    <a:lnTo>
                      <a:pt x="9458" y="6748"/>
                    </a:lnTo>
                    <a:lnTo>
                      <a:pt x="9473" y="6652"/>
                    </a:lnTo>
                    <a:lnTo>
                      <a:pt x="9488" y="6555"/>
                    </a:lnTo>
                    <a:lnTo>
                      <a:pt x="9503" y="6459"/>
                    </a:lnTo>
                    <a:lnTo>
                      <a:pt x="9518" y="6364"/>
                    </a:lnTo>
                    <a:lnTo>
                      <a:pt x="9533" y="6268"/>
                    </a:lnTo>
                    <a:lnTo>
                      <a:pt x="9548" y="6174"/>
                    </a:lnTo>
                    <a:lnTo>
                      <a:pt x="9563" y="6080"/>
                    </a:lnTo>
                    <a:lnTo>
                      <a:pt x="9578" y="5986"/>
                    </a:lnTo>
                    <a:lnTo>
                      <a:pt x="9593" y="5893"/>
                    </a:lnTo>
                    <a:lnTo>
                      <a:pt x="9608" y="5800"/>
                    </a:lnTo>
                    <a:lnTo>
                      <a:pt x="9623" y="5708"/>
                    </a:lnTo>
                    <a:lnTo>
                      <a:pt x="9638" y="5616"/>
                    </a:lnTo>
                    <a:lnTo>
                      <a:pt x="9653" y="5525"/>
                    </a:lnTo>
                    <a:lnTo>
                      <a:pt x="9668" y="5434"/>
                    </a:lnTo>
                    <a:lnTo>
                      <a:pt x="9683" y="5343"/>
                    </a:lnTo>
                    <a:lnTo>
                      <a:pt x="9698" y="5254"/>
                    </a:lnTo>
                    <a:lnTo>
                      <a:pt x="9713" y="5164"/>
                    </a:lnTo>
                    <a:lnTo>
                      <a:pt x="9728" y="5075"/>
                    </a:lnTo>
                    <a:lnTo>
                      <a:pt x="9743" y="4986"/>
                    </a:lnTo>
                    <a:lnTo>
                      <a:pt x="9758" y="4898"/>
                    </a:lnTo>
                    <a:lnTo>
                      <a:pt x="9773" y="4811"/>
                    </a:lnTo>
                    <a:lnTo>
                      <a:pt x="9788" y="4725"/>
                    </a:lnTo>
                    <a:lnTo>
                      <a:pt x="9803" y="4638"/>
                    </a:lnTo>
                    <a:lnTo>
                      <a:pt x="9818" y="4553"/>
                    </a:lnTo>
                    <a:lnTo>
                      <a:pt x="9833" y="4468"/>
                    </a:lnTo>
                    <a:lnTo>
                      <a:pt x="9848" y="4384"/>
                    </a:lnTo>
                    <a:lnTo>
                      <a:pt x="9863" y="4300"/>
                    </a:lnTo>
                    <a:lnTo>
                      <a:pt x="9878" y="4216"/>
                    </a:lnTo>
                    <a:lnTo>
                      <a:pt x="9894" y="4133"/>
                    </a:lnTo>
                    <a:lnTo>
                      <a:pt x="9909" y="4052"/>
                    </a:lnTo>
                    <a:lnTo>
                      <a:pt x="9924" y="3971"/>
                    </a:lnTo>
                    <a:lnTo>
                      <a:pt x="9939" y="3890"/>
                    </a:lnTo>
                    <a:lnTo>
                      <a:pt x="9954" y="3810"/>
                    </a:lnTo>
                    <a:lnTo>
                      <a:pt x="9969" y="3731"/>
                    </a:lnTo>
                    <a:lnTo>
                      <a:pt x="9984" y="3652"/>
                    </a:lnTo>
                    <a:lnTo>
                      <a:pt x="9999" y="3574"/>
                    </a:lnTo>
                    <a:cubicBezTo>
                      <a:pt x="10009" y="3522"/>
                      <a:pt x="10060" y="3488"/>
                      <a:pt x="10112" y="3498"/>
                    </a:cubicBezTo>
                    <a:cubicBezTo>
                      <a:pt x="10164" y="3508"/>
                      <a:pt x="10198" y="3559"/>
                      <a:pt x="10188" y="3611"/>
                    </a:cubicBezTo>
                    <a:lnTo>
                      <a:pt x="10173" y="3687"/>
                    </a:lnTo>
                    <a:lnTo>
                      <a:pt x="10158" y="3766"/>
                    </a:lnTo>
                    <a:lnTo>
                      <a:pt x="10143" y="3845"/>
                    </a:lnTo>
                    <a:lnTo>
                      <a:pt x="10128" y="3925"/>
                    </a:lnTo>
                    <a:lnTo>
                      <a:pt x="10113" y="4006"/>
                    </a:lnTo>
                    <a:lnTo>
                      <a:pt x="10098" y="4087"/>
                    </a:lnTo>
                    <a:lnTo>
                      <a:pt x="10083" y="4170"/>
                    </a:lnTo>
                    <a:lnTo>
                      <a:pt x="10067" y="4251"/>
                    </a:lnTo>
                    <a:lnTo>
                      <a:pt x="10052" y="4333"/>
                    </a:lnTo>
                    <a:lnTo>
                      <a:pt x="10037" y="4417"/>
                    </a:lnTo>
                    <a:lnTo>
                      <a:pt x="10022" y="4501"/>
                    </a:lnTo>
                    <a:lnTo>
                      <a:pt x="10007" y="4586"/>
                    </a:lnTo>
                    <a:lnTo>
                      <a:pt x="9992" y="4671"/>
                    </a:lnTo>
                    <a:lnTo>
                      <a:pt x="9977" y="4758"/>
                    </a:lnTo>
                    <a:lnTo>
                      <a:pt x="9962" y="4844"/>
                    </a:lnTo>
                    <a:lnTo>
                      <a:pt x="9947" y="4931"/>
                    </a:lnTo>
                    <a:lnTo>
                      <a:pt x="9932" y="5019"/>
                    </a:lnTo>
                    <a:lnTo>
                      <a:pt x="9917" y="5106"/>
                    </a:lnTo>
                    <a:lnTo>
                      <a:pt x="9902" y="5195"/>
                    </a:lnTo>
                    <a:lnTo>
                      <a:pt x="9887" y="5285"/>
                    </a:lnTo>
                    <a:lnTo>
                      <a:pt x="9872" y="5374"/>
                    </a:lnTo>
                    <a:lnTo>
                      <a:pt x="9857" y="5465"/>
                    </a:lnTo>
                    <a:lnTo>
                      <a:pt x="9842" y="5556"/>
                    </a:lnTo>
                    <a:lnTo>
                      <a:pt x="9827" y="5647"/>
                    </a:lnTo>
                    <a:lnTo>
                      <a:pt x="9812" y="5739"/>
                    </a:lnTo>
                    <a:lnTo>
                      <a:pt x="9797" y="5831"/>
                    </a:lnTo>
                    <a:lnTo>
                      <a:pt x="9782" y="5924"/>
                    </a:lnTo>
                    <a:lnTo>
                      <a:pt x="9767" y="6017"/>
                    </a:lnTo>
                    <a:lnTo>
                      <a:pt x="9752" y="6111"/>
                    </a:lnTo>
                    <a:lnTo>
                      <a:pt x="9737" y="6205"/>
                    </a:lnTo>
                    <a:lnTo>
                      <a:pt x="9722" y="6298"/>
                    </a:lnTo>
                    <a:lnTo>
                      <a:pt x="9707" y="6393"/>
                    </a:lnTo>
                    <a:lnTo>
                      <a:pt x="9692" y="6489"/>
                    </a:lnTo>
                    <a:lnTo>
                      <a:pt x="9677" y="6584"/>
                    </a:lnTo>
                    <a:lnTo>
                      <a:pt x="9662" y="6681"/>
                    </a:lnTo>
                    <a:lnTo>
                      <a:pt x="9647" y="6777"/>
                    </a:lnTo>
                    <a:lnTo>
                      <a:pt x="9632" y="6874"/>
                    </a:lnTo>
                    <a:lnTo>
                      <a:pt x="9617" y="6971"/>
                    </a:lnTo>
                    <a:lnTo>
                      <a:pt x="9602" y="7069"/>
                    </a:lnTo>
                    <a:lnTo>
                      <a:pt x="9587" y="7167"/>
                    </a:lnTo>
                    <a:lnTo>
                      <a:pt x="9572" y="7265"/>
                    </a:lnTo>
                    <a:lnTo>
                      <a:pt x="9557" y="7364"/>
                    </a:lnTo>
                    <a:lnTo>
                      <a:pt x="9542" y="7463"/>
                    </a:lnTo>
                    <a:lnTo>
                      <a:pt x="9527" y="7562"/>
                    </a:lnTo>
                    <a:lnTo>
                      <a:pt x="9512" y="7661"/>
                    </a:lnTo>
                    <a:lnTo>
                      <a:pt x="9497" y="7761"/>
                    </a:lnTo>
                    <a:lnTo>
                      <a:pt x="9482" y="7861"/>
                    </a:lnTo>
                    <a:lnTo>
                      <a:pt x="9467" y="7961"/>
                    </a:lnTo>
                    <a:lnTo>
                      <a:pt x="9452" y="8062"/>
                    </a:lnTo>
                    <a:lnTo>
                      <a:pt x="9437" y="8163"/>
                    </a:lnTo>
                    <a:lnTo>
                      <a:pt x="9422" y="8264"/>
                    </a:lnTo>
                    <a:lnTo>
                      <a:pt x="9407" y="8365"/>
                    </a:lnTo>
                    <a:lnTo>
                      <a:pt x="9391" y="8465"/>
                    </a:lnTo>
                    <a:lnTo>
                      <a:pt x="9376" y="8567"/>
                    </a:lnTo>
                    <a:lnTo>
                      <a:pt x="9361" y="8669"/>
                    </a:lnTo>
                    <a:lnTo>
                      <a:pt x="9346" y="8771"/>
                    </a:lnTo>
                    <a:lnTo>
                      <a:pt x="9331" y="8873"/>
                    </a:lnTo>
                    <a:lnTo>
                      <a:pt x="9316" y="8975"/>
                    </a:lnTo>
                    <a:lnTo>
                      <a:pt x="9301" y="9078"/>
                    </a:lnTo>
                    <a:lnTo>
                      <a:pt x="9286" y="9180"/>
                    </a:lnTo>
                    <a:lnTo>
                      <a:pt x="9271" y="9283"/>
                    </a:lnTo>
                    <a:lnTo>
                      <a:pt x="9256" y="9386"/>
                    </a:lnTo>
                    <a:lnTo>
                      <a:pt x="9241" y="9489"/>
                    </a:lnTo>
                    <a:lnTo>
                      <a:pt x="9226" y="9592"/>
                    </a:lnTo>
                    <a:lnTo>
                      <a:pt x="9211" y="9695"/>
                    </a:lnTo>
                    <a:lnTo>
                      <a:pt x="9196" y="9798"/>
                    </a:lnTo>
                    <a:lnTo>
                      <a:pt x="9181" y="9902"/>
                    </a:lnTo>
                    <a:lnTo>
                      <a:pt x="9166" y="10005"/>
                    </a:lnTo>
                    <a:lnTo>
                      <a:pt x="9151" y="10108"/>
                    </a:lnTo>
                    <a:lnTo>
                      <a:pt x="9136" y="10212"/>
                    </a:lnTo>
                    <a:lnTo>
                      <a:pt x="9121" y="10315"/>
                    </a:lnTo>
                    <a:lnTo>
                      <a:pt x="9106" y="10419"/>
                    </a:lnTo>
                    <a:lnTo>
                      <a:pt x="9091" y="10522"/>
                    </a:lnTo>
                    <a:lnTo>
                      <a:pt x="9076" y="10626"/>
                    </a:lnTo>
                    <a:lnTo>
                      <a:pt x="9061" y="10729"/>
                    </a:lnTo>
                    <a:lnTo>
                      <a:pt x="9046" y="10832"/>
                    </a:lnTo>
                    <a:lnTo>
                      <a:pt x="9031" y="10936"/>
                    </a:lnTo>
                    <a:lnTo>
                      <a:pt x="9016" y="11039"/>
                    </a:lnTo>
                    <a:lnTo>
                      <a:pt x="9001" y="11142"/>
                    </a:lnTo>
                    <a:lnTo>
                      <a:pt x="8986" y="11246"/>
                    </a:lnTo>
                    <a:lnTo>
                      <a:pt x="8971" y="11349"/>
                    </a:lnTo>
                    <a:lnTo>
                      <a:pt x="8956" y="11452"/>
                    </a:lnTo>
                    <a:lnTo>
                      <a:pt x="8941" y="11555"/>
                    </a:lnTo>
                    <a:lnTo>
                      <a:pt x="8926" y="11657"/>
                    </a:lnTo>
                    <a:lnTo>
                      <a:pt x="8911" y="11760"/>
                    </a:lnTo>
                    <a:lnTo>
                      <a:pt x="8896" y="11863"/>
                    </a:lnTo>
                    <a:lnTo>
                      <a:pt x="8881" y="11965"/>
                    </a:lnTo>
                    <a:lnTo>
                      <a:pt x="8866" y="12067"/>
                    </a:lnTo>
                    <a:lnTo>
                      <a:pt x="8851" y="12170"/>
                    </a:lnTo>
                    <a:lnTo>
                      <a:pt x="8836" y="12273"/>
                    </a:lnTo>
                    <a:lnTo>
                      <a:pt x="8821" y="12373"/>
                    </a:lnTo>
                    <a:lnTo>
                      <a:pt x="8806" y="12476"/>
                    </a:lnTo>
                    <a:lnTo>
                      <a:pt x="8791" y="12577"/>
                    </a:lnTo>
                    <a:lnTo>
                      <a:pt x="8776" y="12678"/>
                    </a:lnTo>
                    <a:lnTo>
                      <a:pt x="8761" y="12779"/>
                    </a:lnTo>
                    <a:lnTo>
                      <a:pt x="8746" y="12880"/>
                    </a:lnTo>
                    <a:lnTo>
                      <a:pt x="8731" y="12982"/>
                    </a:lnTo>
                    <a:lnTo>
                      <a:pt x="8715" y="13081"/>
                    </a:lnTo>
                    <a:lnTo>
                      <a:pt x="8700" y="13181"/>
                    </a:lnTo>
                    <a:lnTo>
                      <a:pt x="8685" y="13280"/>
                    </a:lnTo>
                    <a:lnTo>
                      <a:pt x="8670" y="13380"/>
                    </a:lnTo>
                    <a:lnTo>
                      <a:pt x="8655" y="13479"/>
                    </a:lnTo>
                    <a:lnTo>
                      <a:pt x="8640" y="13578"/>
                    </a:lnTo>
                    <a:lnTo>
                      <a:pt x="8625" y="13676"/>
                    </a:lnTo>
                    <a:lnTo>
                      <a:pt x="8610" y="13774"/>
                    </a:lnTo>
                    <a:lnTo>
                      <a:pt x="8595" y="13872"/>
                    </a:lnTo>
                    <a:lnTo>
                      <a:pt x="8580" y="13970"/>
                    </a:lnTo>
                    <a:lnTo>
                      <a:pt x="8565" y="14067"/>
                    </a:lnTo>
                    <a:lnTo>
                      <a:pt x="8550" y="14164"/>
                    </a:lnTo>
                    <a:lnTo>
                      <a:pt x="8535" y="14260"/>
                    </a:lnTo>
                    <a:lnTo>
                      <a:pt x="8520" y="14356"/>
                    </a:lnTo>
                    <a:lnTo>
                      <a:pt x="8505" y="14452"/>
                    </a:lnTo>
                    <a:lnTo>
                      <a:pt x="8490" y="14547"/>
                    </a:lnTo>
                    <a:lnTo>
                      <a:pt x="8475" y="14643"/>
                    </a:lnTo>
                    <a:lnTo>
                      <a:pt x="8460" y="14737"/>
                    </a:lnTo>
                    <a:lnTo>
                      <a:pt x="8445" y="14831"/>
                    </a:lnTo>
                    <a:lnTo>
                      <a:pt x="8430" y="14925"/>
                    </a:lnTo>
                    <a:lnTo>
                      <a:pt x="8415" y="15018"/>
                    </a:lnTo>
                    <a:lnTo>
                      <a:pt x="8400" y="15110"/>
                    </a:lnTo>
                    <a:lnTo>
                      <a:pt x="8385" y="15203"/>
                    </a:lnTo>
                    <a:lnTo>
                      <a:pt x="8370" y="15294"/>
                    </a:lnTo>
                    <a:lnTo>
                      <a:pt x="8355" y="15386"/>
                    </a:lnTo>
                    <a:lnTo>
                      <a:pt x="8340" y="15476"/>
                    </a:lnTo>
                    <a:lnTo>
                      <a:pt x="8325" y="15567"/>
                    </a:lnTo>
                    <a:lnTo>
                      <a:pt x="8310" y="15656"/>
                    </a:lnTo>
                    <a:lnTo>
                      <a:pt x="8295" y="15745"/>
                    </a:lnTo>
                    <a:lnTo>
                      <a:pt x="8280" y="15835"/>
                    </a:lnTo>
                    <a:lnTo>
                      <a:pt x="8265" y="15923"/>
                    </a:lnTo>
                    <a:lnTo>
                      <a:pt x="8250" y="16011"/>
                    </a:lnTo>
                    <a:lnTo>
                      <a:pt x="8235" y="16098"/>
                    </a:lnTo>
                    <a:lnTo>
                      <a:pt x="8220" y="16184"/>
                    </a:lnTo>
                    <a:lnTo>
                      <a:pt x="8205" y="16270"/>
                    </a:lnTo>
                    <a:lnTo>
                      <a:pt x="8190" y="16356"/>
                    </a:lnTo>
                    <a:lnTo>
                      <a:pt x="8175" y="16440"/>
                    </a:lnTo>
                    <a:lnTo>
                      <a:pt x="8160" y="16524"/>
                    </a:lnTo>
                    <a:lnTo>
                      <a:pt x="8145" y="16609"/>
                    </a:lnTo>
                    <a:lnTo>
                      <a:pt x="8130" y="16692"/>
                    </a:lnTo>
                    <a:lnTo>
                      <a:pt x="8115" y="16774"/>
                    </a:lnTo>
                    <a:lnTo>
                      <a:pt x="8100" y="16856"/>
                    </a:lnTo>
                    <a:lnTo>
                      <a:pt x="8085" y="16937"/>
                    </a:lnTo>
                    <a:lnTo>
                      <a:pt x="8070" y="17017"/>
                    </a:lnTo>
                    <a:lnTo>
                      <a:pt x="8055" y="17099"/>
                    </a:lnTo>
                    <a:lnTo>
                      <a:pt x="8039" y="17177"/>
                    </a:lnTo>
                    <a:lnTo>
                      <a:pt x="8024" y="17255"/>
                    </a:lnTo>
                    <a:lnTo>
                      <a:pt x="8009" y="17333"/>
                    </a:lnTo>
                    <a:lnTo>
                      <a:pt x="7994" y="17410"/>
                    </a:lnTo>
                    <a:lnTo>
                      <a:pt x="7979" y="17486"/>
                    </a:lnTo>
                    <a:lnTo>
                      <a:pt x="7964" y="17562"/>
                    </a:lnTo>
                    <a:lnTo>
                      <a:pt x="7949" y="17638"/>
                    </a:lnTo>
                    <a:lnTo>
                      <a:pt x="7934" y="17712"/>
                    </a:lnTo>
                    <a:lnTo>
                      <a:pt x="7919" y="17785"/>
                    </a:lnTo>
                    <a:lnTo>
                      <a:pt x="7903" y="17858"/>
                    </a:lnTo>
                    <a:lnTo>
                      <a:pt x="7888" y="17930"/>
                    </a:lnTo>
                    <a:lnTo>
                      <a:pt x="7873" y="18001"/>
                    </a:lnTo>
                    <a:lnTo>
                      <a:pt x="7858" y="18073"/>
                    </a:lnTo>
                    <a:lnTo>
                      <a:pt x="7843" y="18143"/>
                    </a:lnTo>
                    <a:lnTo>
                      <a:pt x="7828" y="18212"/>
                    </a:lnTo>
                    <a:lnTo>
                      <a:pt x="7813" y="18280"/>
                    </a:lnTo>
                    <a:lnTo>
                      <a:pt x="7798" y="18347"/>
                    </a:lnTo>
                    <a:lnTo>
                      <a:pt x="7783" y="18415"/>
                    </a:lnTo>
                    <a:lnTo>
                      <a:pt x="7768" y="18481"/>
                    </a:lnTo>
                    <a:lnTo>
                      <a:pt x="7753" y="18546"/>
                    </a:lnTo>
                    <a:lnTo>
                      <a:pt x="7738" y="18611"/>
                    </a:lnTo>
                    <a:lnTo>
                      <a:pt x="7723" y="18674"/>
                    </a:lnTo>
                    <a:lnTo>
                      <a:pt x="7708" y="18737"/>
                    </a:lnTo>
                    <a:lnTo>
                      <a:pt x="7693" y="18798"/>
                    </a:lnTo>
                    <a:lnTo>
                      <a:pt x="7678" y="18860"/>
                    </a:lnTo>
                    <a:lnTo>
                      <a:pt x="7663" y="18920"/>
                    </a:lnTo>
                    <a:lnTo>
                      <a:pt x="7647" y="18981"/>
                    </a:lnTo>
                    <a:lnTo>
                      <a:pt x="7632" y="19039"/>
                    </a:lnTo>
                    <a:lnTo>
                      <a:pt x="7617" y="19097"/>
                    </a:lnTo>
                    <a:lnTo>
                      <a:pt x="7602" y="19153"/>
                    </a:lnTo>
                    <a:lnTo>
                      <a:pt x="7587" y="19210"/>
                    </a:lnTo>
                    <a:lnTo>
                      <a:pt x="7572" y="19265"/>
                    </a:lnTo>
                    <a:lnTo>
                      <a:pt x="7557" y="19320"/>
                    </a:lnTo>
                    <a:lnTo>
                      <a:pt x="7542" y="19373"/>
                    </a:lnTo>
                    <a:lnTo>
                      <a:pt x="7527" y="19425"/>
                    </a:lnTo>
                    <a:lnTo>
                      <a:pt x="7511" y="19478"/>
                    </a:lnTo>
                    <a:lnTo>
                      <a:pt x="7496" y="19528"/>
                    </a:lnTo>
                    <a:lnTo>
                      <a:pt x="7481" y="19579"/>
                    </a:lnTo>
                    <a:lnTo>
                      <a:pt x="7466" y="19627"/>
                    </a:lnTo>
                    <a:lnTo>
                      <a:pt x="7451" y="19676"/>
                    </a:lnTo>
                    <a:lnTo>
                      <a:pt x="7436" y="19723"/>
                    </a:lnTo>
                    <a:lnTo>
                      <a:pt x="7421" y="19770"/>
                    </a:lnTo>
                    <a:lnTo>
                      <a:pt x="7405" y="19815"/>
                    </a:lnTo>
                    <a:lnTo>
                      <a:pt x="7390" y="19860"/>
                    </a:lnTo>
                    <a:lnTo>
                      <a:pt x="7374" y="19906"/>
                    </a:lnTo>
                    <a:lnTo>
                      <a:pt x="7359" y="19946"/>
                    </a:lnTo>
                    <a:lnTo>
                      <a:pt x="7343" y="19988"/>
                    </a:lnTo>
                    <a:lnTo>
                      <a:pt x="7328" y="20028"/>
                    </a:lnTo>
                    <a:lnTo>
                      <a:pt x="7313" y="20070"/>
                    </a:lnTo>
                    <a:lnTo>
                      <a:pt x="7297" y="20109"/>
                    </a:lnTo>
                    <a:lnTo>
                      <a:pt x="7282" y="20146"/>
                    </a:lnTo>
                    <a:lnTo>
                      <a:pt x="7267" y="20184"/>
                    </a:lnTo>
                    <a:lnTo>
                      <a:pt x="7252" y="20219"/>
                    </a:lnTo>
                    <a:lnTo>
                      <a:pt x="7236" y="20256"/>
                    </a:lnTo>
                    <a:lnTo>
                      <a:pt x="7221" y="20289"/>
                    </a:lnTo>
                    <a:lnTo>
                      <a:pt x="7205" y="20324"/>
                    </a:lnTo>
                    <a:lnTo>
                      <a:pt x="7190" y="20355"/>
                    </a:lnTo>
                    <a:lnTo>
                      <a:pt x="7174" y="20389"/>
                    </a:lnTo>
                    <a:lnTo>
                      <a:pt x="7159" y="20418"/>
                    </a:lnTo>
                    <a:lnTo>
                      <a:pt x="7142" y="20449"/>
                    </a:lnTo>
                    <a:lnTo>
                      <a:pt x="7127" y="20476"/>
                    </a:lnTo>
                    <a:lnTo>
                      <a:pt x="7111" y="20506"/>
                    </a:lnTo>
                    <a:lnTo>
                      <a:pt x="7096" y="20531"/>
                    </a:lnTo>
                    <a:lnTo>
                      <a:pt x="7079" y="20559"/>
                    </a:lnTo>
                    <a:lnTo>
                      <a:pt x="7064" y="20582"/>
                    </a:lnTo>
                    <a:lnTo>
                      <a:pt x="7047" y="20608"/>
                    </a:lnTo>
                    <a:lnTo>
                      <a:pt x="7032" y="20629"/>
                    </a:lnTo>
                    <a:lnTo>
                      <a:pt x="7014" y="20654"/>
                    </a:lnTo>
                    <a:lnTo>
                      <a:pt x="6999" y="20673"/>
                    </a:lnTo>
                    <a:lnTo>
                      <a:pt x="6980" y="20696"/>
                    </a:lnTo>
                    <a:lnTo>
                      <a:pt x="6965" y="20713"/>
                    </a:lnTo>
                    <a:lnTo>
                      <a:pt x="6946" y="20734"/>
                    </a:lnTo>
                    <a:lnTo>
                      <a:pt x="6929" y="20752"/>
                    </a:lnTo>
                    <a:lnTo>
                      <a:pt x="6914" y="20766"/>
                    </a:lnTo>
                    <a:lnTo>
                      <a:pt x="6893" y="20784"/>
                    </a:lnTo>
                    <a:lnTo>
                      <a:pt x="6875" y="20799"/>
                    </a:lnTo>
                    <a:lnTo>
                      <a:pt x="6860" y="20810"/>
                    </a:lnTo>
                    <a:lnTo>
                      <a:pt x="6838" y="20826"/>
                    </a:lnTo>
                    <a:lnTo>
                      <a:pt x="6819" y="20837"/>
                    </a:lnTo>
                    <a:lnTo>
                      <a:pt x="6799" y="20847"/>
                    </a:lnTo>
                    <a:lnTo>
                      <a:pt x="6779" y="20857"/>
                    </a:lnTo>
                    <a:lnTo>
                      <a:pt x="6764" y="20863"/>
                    </a:lnTo>
                    <a:lnTo>
                      <a:pt x="6738" y="20872"/>
                    </a:lnTo>
                    <a:lnTo>
                      <a:pt x="6717" y="20878"/>
                    </a:lnTo>
                    <a:lnTo>
                      <a:pt x="6696" y="20882"/>
                    </a:lnTo>
                    <a:lnTo>
                      <a:pt x="6675" y="20884"/>
                    </a:lnTo>
                    <a:lnTo>
                      <a:pt x="6653" y="20885"/>
                    </a:lnTo>
                    <a:lnTo>
                      <a:pt x="6632" y="20885"/>
                    </a:lnTo>
                    <a:lnTo>
                      <a:pt x="6605" y="20883"/>
                    </a:lnTo>
                    <a:lnTo>
                      <a:pt x="6591" y="20880"/>
                    </a:lnTo>
                    <a:lnTo>
                      <a:pt x="6568" y="20875"/>
                    </a:lnTo>
                    <a:lnTo>
                      <a:pt x="6547" y="20870"/>
                    </a:lnTo>
                    <a:lnTo>
                      <a:pt x="6527" y="20863"/>
                    </a:lnTo>
                    <a:lnTo>
                      <a:pt x="6502" y="20852"/>
                    </a:lnTo>
                    <a:lnTo>
                      <a:pt x="6487" y="20844"/>
                    </a:lnTo>
                    <a:lnTo>
                      <a:pt x="6468" y="20834"/>
                    </a:lnTo>
                    <a:lnTo>
                      <a:pt x="6446" y="20820"/>
                    </a:lnTo>
                    <a:lnTo>
                      <a:pt x="6431" y="20809"/>
                    </a:lnTo>
                    <a:lnTo>
                      <a:pt x="6410" y="20793"/>
                    </a:lnTo>
                    <a:lnTo>
                      <a:pt x="6395" y="20780"/>
                    </a:lnTo>
                    <a:lnTo>
                      <a:pt x="6375" y="20762"/>
                    </a:lnTo>
                    <a:lnTo>
                      <a:pt x="6360" y="20747"/>
                    </a:lnTo>
                    <a:lnTo>
                      <a:pt x="6340" y="20728"/>
                    </a:lnTo>
                    <a:lnTo>
                      <a:pt x="6325" y="20711"/>
                    </a:lnTo>
                    <a:lnTo>
                      <a:pt x="6307" y="20690"/>
                    </a:lnTo>
                    <a:lnTo>
                      <a:pt x="6292" y="20671"/>
                    </a:lnTo>
                    <a:lnTo>
                      <a:pt x="6274" y="20648"/>
                    </a:lnTo>
                    <a:lnTo>
                      <a:pt x="6258" y="20626"/>
                    </a:lnTo>
                    <a:lnTo>
                      <a:pt x="6243" y="20604"/>
                    </a:lnTo>
                    <a:lnTo>
                      <a:pt x="6226" y="20578"/>
                    </a:lnTo>
                    <a:lnTo>
                      <a:pt x="6210" y="20553"/>
                    </a:lnTo>
                    <a:lnTo>
                      <a:pt x="6195" y="20528"/>
                    </a:lnTo>
                    <a:lnTo>
                      <a:pt x="6179" y="20500"/>
                    </a:lnTo>
                    <a:lnTo>
                      <a:pt x="6163" y="20472"/>
                    </a:lnTo>
                    <a:lnTo>
                      <a:pt x="6148" y="20444"/>
                    </a:lnTo>
                    <a:lnTo>
                      <a:pt x="6132" y="20413"/>
                    </a:lnTo>
                    <a:lnTo>
                      <a:pt x="6116" y="20382"/>
                    </a:lnTo>
                    <a:lnTo>
                      <a:pt x="6101" y="20351"/>
                    </a:lnTo>
                    <a:lnTo>
                      <a:pt x="6085" y="20318"/>
                    </a:lnTo>
                    <a:lnTo>
                      <a:pt x="6070" y="20285"/>
                    </a:lnTo>
                    <a:lnTo>
                      <a:pt x="6054" y="20250"/>
                    </a:lnTo>
                    <a:lnTo>
                      <a:pt x="6039" y="20215"/>
                    </a:lnTo>
                    <a:lnTo>
                      <a:pt x="6024" y="20179"/>
                    </a:lnTo>
                    <a:lnTo>
                      <a:pt x="6009" y="20142"/>
                    </a:lnTo>
                    <a:lnTo>
                      <a:pt x="5993" y="20103"/>
                    </a:lnTo>
                    <a:lnTo>
                      <a:pt x="5978" y="20064"/>
                    </a:lnTo>
                    <a:lnTo>
                      <a:pt x="5962" y="20023"/>
                    </a:lnTo>
                    <a:lnTo>
                      <a:pt x="5947" y="19982"/>
                    </a:lnTo>
                    <a:lnTo>
                      <a:pt x="5932" y="19941"/>
                    </a:lnTo>
                    <a:lnTo>
                      <a:pt x="5917" y="19898"/>
                    </a:lnTo>
                    <a:lnTo>
                      <a:pt x="5902" y="19854"/>
                    </a:lnTo>
                    <a:lnTo>
                      <a:pt x="5886" y="19810"/>
                    </a:lnTo>
                    <a:lnTo>
                      <a:pt x="5871" y="19764"/>
                    </a:lnTo>
                    <a:lnTo>
                      <a:pt x="5856" y="19718"/>
                    </a:lnTo>
                    <a:lnTo>
                      <a:pt x="5841" y="19672"/>
                    </a:lnTo>
                    <a:lnTo>
                      <a:pt x="5825" y="19622"/>
                    </a:lnTo>
                    <a:lnTo>
                      <a:pt x="5810" y="19572"/>
                    </a:lnTo>
                    <a:lnTo>
                      <a:pt x="5795" y="19522"/>
                    </a:lnTo>
                    <a:lnTo>
                      <a:pt x="5779" y="19471"/>
                    </a:lnTo>
                    <a:lnTo>
                      <a:pt x="5764" y="19419"/>
                    </a:lnTo>
                    <a:lnTo>
                      <a:pt x="5749" y="19367"/>
                    </a:lnTo>
                    <a:lnTo>
                      <a:pt x="5734" y="19313"/>
                    </a:lnTo>
                    <a:lnTo>
                      <a:pt x="5719" y="19259"/>
                    </a:lnTo>
                    <a:lnTo>
                      <a:pt x="5704" y="19203"/>
                    </a:lnTo>
                    <a:lnTo>
                      <a:pt x="5689" y="19147"/>
                    </a:lnTo>
                    <a:lnTo>
                      <a:pt x="5674" y="19090"/>
                    </a:lnTo>
                    <a:lnTo>
                      <a:pt x="5659" y="19032"/>
                    </a:lnTo>
                    <a:lnTo>
                      <a:pt x="5643" y="18973"/>
                    </a:lnTo>
                    <a:lnTo>
                      <a:pt x="5628" y="18913"/>
                    </a:lnTo>
                    <a:lnTo>
                      <a:pt x="5613" y="18852"/>
                    </a:lnTo>
                    <a:lnTo>
                      <a:pt x="5598" y="18791"/>
                    </a:lnTo>
                    <a:lnTo>
                      <a:pt x="5583" y="18730"/>
                    </a:lnTo>
                    <a:lnTo>
                      <a:pt x="5568" y="18666"/>
                    </a:lnTo>
                    <a:lnTo>
                      <a:pt x="5553" y="18602"/>
                    </a:lnTo>
                    <a:lnTo>
                      <a:pt x="5538" y="18538"/>
                    </a:lnTo>
                    <a:lnTo>
                      <a:pt x="5523" y="18473"/>
                    </a:lnTo>
                    <a:lnTo>
                      <a:pt x="5508" y="18406"/>
                    </a:lnTo>
                    <a:lnTo>
                      <a:pt x="5493" y="18339"/>
                    </a:lnTo>
                    <a:lnTo>
                      <a:pt x="5478" y="18272"/>
                    </a:lnTo>
                    <a:lnTo>
                      <a:pt x="5463" y="18204"/>
                    </a:lnTo>
                    <a:lnTo>
                      <a:pt x="5448" y="18135"/>
                    </a:lnTo>
                    <a:lnTo>
                      <a:pt x="5433" y="18064"/>
                    </a:lnTo>
                    <a:lnTo>
                      <a:pt x="5418" y="17993"/>
                    </a:lnTo>
                    <a:lnTo>
                      <a:pt x="5402" y="17922"/>
                    </a:lnTo>
                    <a:lnTo>
                      <a:pt x="5387" y="17850"/>
                    </a:lnTo>
                    <a:lnTo>
                      <a:pt x="5372" y="17777"/>
                    </a:lnTo>
                    <a:lnTo>
                      <a:pt x="5357" y="17703"/>
                    </a:lnTo>
                    <a:lnTo>
                      <a:pt x="5342" y="17628"/>
                    </a:lnTo>
                    <a:lnTo>
                      <a:pt x="5327" y="17553"/>
                    </a:lnTo>
                    <a:lnTo>
                      <a:pt x="5312" y="17478"/>
                    </a:lnTo>
                    <a:lnTo>
                      <a:pt x="5297" y="17401"/>
                    </a:lnTo>
                    <a:lnTo>
                      <a:pt x="5282" y="17324"/>
                    </a:lnTo>
                    <a:lnTo>
                      <a:pt x="5267" y="17246"/>
                    </a:lnTo>
                    <a:lnTo>
                      <a:pt x="5252" y="17167"/>
                    </a:lnTo>
                    <a:lnTo>
                      <a:pt x="5237" y="17088"/>
                    </a:lnTo>
                    <a:lnTo>
                      <a:pt x="5222" y="17008"/>
                    </a:lnTo>
                    <a:lnTo>
                      <a:pt x="5207" y="16928"/>
                    </a:lnTo>
                    <a:lnTo>
                      <a:pt x="5192" y="16846"/>
                    </a:lnTo>
                    <a:lnTo>
                      <a:pt x="5177" y="16765"/>
                    </a:lnTo>
                    <a:lnTo>
                      <a:pt x="5162" y="16683"/>
                    </a:lnTo>
                    <a:lnTo>
                      <a:pt x="5146" y="16599"/>
                    </a:lnTo>
                    <a:lnTo>
                      <a:pt x="5131" y="16515"/>
                    </a:lnTo>
                    <a:lnTo>
                      <a:pt x="5116" y="16431"/>
                    </a:lnTo>
                    <a:lnTo>
                      <a:pt x="5101" y="16346"/>
                    </a:lnTo>
                    <a:lnTo>
                      <a:pt x="5086" y="16260"/>
                    </a:lnTo>
                    <a:lnTo>
                      <a:pt x="5071" y="16174"/>
                    </a:lnTo>
                    <a:lnTo>
                      <a:pt x="5056" y="16088"/>
                    </a:lnTo>
                    <a:lnTo>
                      <a:pt x="5041" y="16001"/>
                    </a:lnTo>
                    <a:lnTo>
                      <a:pt x="5026" y="15913"/>
                    </a:lnTo>
                    <a:lnTo>
                      <a:pt x="5011" y="15824"/>
                    </a:lnTo>
                    <a:lnTo>
                      <a:pt x="4996" y="15735"/>
                    </a:lnTo>
                    <a:lnTo>
                      <a:pt x="4981" y="15646"/>
                    </a:lnTo>
                    <a:lnTo>
                      <a:pt x="4966" y="15556"/>
                    </a:lnTo>
                    <a:lnTo>
                      <a:pt x="4951" y="15466"/>
                    </a:lnTo>
                    <a:lnTo>
                      <a:pt x="4936" y="15375"/>
                    </a:lnTo>
                    <a:lnTo>
                      <a:pt x="4921" y="15284"/>
                    </a:lnTo>
                    <a:lnTo>
                      <a:pt x="4906" y="15192"/>
                    </a:lnTo>
                    <a:lnTo>
                      <a:pt x="4891" y="15100"/>
                    </a:lnTo>
                    <a:lnTo>
                      <a:pt x="4876" y="15007"/>
                    </a:lnTo>
                    <a:lnTo>
                      <a:pt x="4861" y="14914"/>
                    </a:lnTo>
                    <a:lnTo>
                      <a:pt x="4846" y="14820"/>
                    </a:lnTo>
                    <a:lnTo>
                      <a:pt x="4831" y="14726"/>
                    </a:lnTo>
                    <a:lnTo>
                      <a:pt x="4816" y="14631"/>
                    </a:lnTo>
                    <a:lnTo>
                      <a:pt x="4801" y="14536"/>
                    </a:lnTo>
                    <a:lnTo>
                      <a:pt x="4786" y="14441"/>
                    </a:lnTo>
                    <a:lnTo>
                      <a:pt x="4771" y="14345"/>
                    </a:lnTo>
                    <a:lnTo>
                      <a:pt x="4756" y="14249"/>
                    </a:lnTo>
                    <a:lnTo>
                      <a:pt x="4741" y="14153"/>
                    </a:lnTo>
                    <a:lnTo>
                      <a:pt x="4726" y="14056"/>
                    </a:lnTo>
                    <a:lnTo>
                      <a:pt x="4711" y="13959"/>
                    </a:lnTo>
                    <a:lnTo>
                      <a:pt x="4696" y="13861"/>
                    </a:lnTo>
                    <a:lnTo>
                      <a:pt x="4681" y="13763"/>
                    </a:lnTo>
                    <a:lnTo>
                      <a:pt x="4666" y="13665"/>
                    </a:lnTo>
                    <a:lnTo>
                      <a:pt x="4651" y="13566"/>
                    </a:lnTo>
                    <a:lnTo>
                      <a:pt x="4636" y="13468"/>
                    </a:lnTo>
                    <a:lnTo>
                      <a:pt x="4621" y="13368"/>
                    </a:lnTo>
                    <a:lnTo>
                      <a:pt x="4606" y="13269"/>
                    </a:lnTo>
                    <a:lnTo>
                      <a:pt x="4591" y="13169"/>
                    </a:lnTo>
                    <a:lnTo>
                      <a:pt x="4576" y="13069"/>
                    </a:lnTo>
                    <a:lnTo>
                      <a:pt x="4561" y="12969"/>
                    </a:lnTo>
                    <a:lnTo>
                      <a:pt x="4546" y="12869"/>
                    </a:lnTo>
                    <a:lnTo>
                      <a:pt x="4531" y="12768"/>
                    </a:lnTo>
                    <a:lnTo>
                      <a:pt x="4516" y="12667"/>
                    </a:lnTo>
                    <a:lnTo>
                      <a:pt x="4500" y="12565"/>
                    </a:lnTo>
                    <a:lnTo>
                      <a:pt x="4486" y="12464"/>
                    </a:lnTo>
                    <a:lnTo>
                      <a:pt x="4469" y="12362"/>
                    </a:lnTo>
                    <a:lnTo>
                      <a:pt x="4454" y="12260"/>
                    </a:lnTo>
                    <a:lnTo>
                      <a:pt x="4439" y="12158"/>
                    </a:lnTo>
                    <a:lnTo>
                      <a:pt x="4424" y="12056"/>
                    </a:lnTo>
                    <a:lnTo>
                      <a:pt x="4409" y="11953"/>
                    </a:lnTo>
                    <a:lnTo>
                      <a:pt x="4394" y="11851"/>
                    </a:lnTo>
                    <a:lnTo>
                      <a:pt x="4379" y="11748"/>
                    </a:lnTo>
                    <a:lnTo>
                      <a:pt x="4364" y="11646"/>
                    </a:lnTo>
                    <a:lnTo>
                      <a:pt x="4349" y="11543"/>
                    </a:lnTo>
                    <a:lnTo>
                      <a:pt x="4334" y="11440"/>
                    </a:lnTo>
                    <a:lnTo>
                      <a:pt x="4319" y="11337"/>
                    </a:lnTo>
                    <a:lnTo>
                      <a:pt x="4304" y="11234"/>
                    </a:lnTo>
                    <a:lnTo>
                      <a:pt x="4289" y="11130"/>
                    </a:lnTo>
                    <a:lnTo>
                      <a:pt x="4274" y="11027"/>
                    </a:lnTo>
                    <a:lnTo>
                      <a:pt x="4259" y="10924"/>
                    </a:lnTo>
                    <a:lnTo>
                      <a:pt x="4244" y="10820"/>
                    </a:lnTo>
                    <a:lnTo>
                      <a:pt x="4229" y="10717"/>
                    </a:lnTo>
                    <a:lnTo>
                      <a:pt x="4214" y="10614"/>
                    </a:lnTo>
                    <a:lnTo>
                      <a:pt x="4199" y="10510"/>
                    </a:lnTo>
                    <a:lnTo>
                      <a:pt x="4184" y="10407"/>
                    </a:lnTo>
                    <a:lnTo>
                      <a:pt x="4169" y="10303"/>
                    </a:lnTo>
                    <a:lnTo>
                      <a:pt x="4154" y="10200"/>
                    </a:lnTo>
                    <a:lnTo>
                      <a:pt x="4139" y="10096"/>
                    </a:lnTo>
                    <a:lnTo>
                      <a:pt x="4124" y="9993"/>
                    </a:lnTo>
                    <a:lnTo>
                      <a:pt x="4109" y="9890"/>
                    </a:lnTo>
                    <a:lnTo>
                      <a:pt x="4094" y="9786"/>
                    </a:lnTo>
                    <a:lnTo>
                      <a:pt x="4079" y="9683"/>
                    </a:lnTo>
                    <a:lnTo>
                      <a:pt x="4064" y="9580"/>
                    </a:lnTo>
                    <a:lnTo>
                      <a:pt x="4049" y="9477"/>
                    </a:lnTo>
                    <a:lnTo>
                      <a:pt x="4034" y="9374"/>
                    </a:lnTo>
                    <a:lnTo>
                      <a:pt x="4019" y="9271"/>
                    </a:lnTo>
                    <a:lnTo>
                      <a:pt x="4004" y="9168"/>
                    </a:lnTo>
                    <a:lnTo>
                      <a:pt x="3989" y="9066"/>
                    </a:lnTo>
                    <a:lnTo>
                      <a:pt x="3974" y="8963"/>
                    </a:lnTo>
                    <a:lnTo>
                      <a:pt x="3959" y="8861"/>
                    </a:lnTo>
                    <a:lnTo>
                      <a:pt x="3944" y="8759"/>
                    </a:lnTo>
                    <a:lnTo>
                      <a:pt x="3929" y="8657"/>
                    </a:lnTo>
                    <a:lnTo>
                      <a:pt x="3915" y="8556"/>
                    </a:lnTo>
                    <a:lnTo>
                      <a:pt x="3899" y="8454"/>
                    </a:lnTo>
                    <a:lnTo>
                      <a:pt x="3885" y="8353"/>
                    </a:lnTo>
                    <a:lnTo>
                      <a:pt x="3870" y="8252"/>
                    </a:lnTo>
                    <a:lnTo>
                      <a:pt x="3855" y="8151"/>
                    </a:lnTo>
                    <a:lnTo>
                      <a:pt x="3840" y="8050"/>
                    </a:lnTo>
                    <a:lnTo>
                      <a:pt x="3825" y="7950"/>
                    </a:lnTo>
                    <a:lnTo>
                      <a:pt x="3810" y="7850"/>
                    </a:lnTo>
                    <a:lnTo>
                      <a:pt x="3794" y="7749"/>
                    </a:lnTo>
                    <a:lnTo>
                      <a:pt x="3779" y="7650"/>
                    </a:lnTo>
                    <a:lnTo>
                      <a:pt x="3764" y="7550"/>
                    </a:lnTo>
                    <a:lnTo>
                      <a:pt x="3749" y="7451"/>
                    </a:lnTo>
                    <a:lnTo>
                      <a:pt x="3734" y="7352"/>
                    </a:lnTo>
                    <a:lnTo>
                      <a:pt x="3719" y="7254"/>
                    </a:lnTo>
                    <a:lnTo>
                      <a:pt x="3704" y="7156"/>
                    </a:lnTo>
                    <a:lnTo>
                      <a:pt x="3689" y="7058"/>
                    </a:lnTo>
                    <a:lnTo>
                      <a:pt x="3674" y="6960"/>
                    </a:lnTo>
                    <a:lnTo>
                      <a:pt x="3659" y="6863"/>
                    </a:lnTo>
                    <a:lnTo>
                      <a:pt x="3644" y="6766"/>
                    </a:lnTo>
                    <a:lnTo>
                      <a:pt x="3629" y="6670"/>
                    </a:lnTo>
                    <a:lnTo>
                      <a:pt x="3614" y="6573"/>
                    </a:lnTo>
                    <a:lnTo>
                      <a:pt x="3599" y="6478"/>
                    </a:lnTo>
                    <a:lnTo>
                      <a:pt x="3584" y="6383"/>
                    </a:lnTo>
                    <a:lnTo>
                      <a:pt x="3569" y="6288"/>
                    </a:lnTo>
                    <a:lnTo>
                      <a:pt x="3554" y="6194"/>
                    </a:lnTo>
                    <a:lnTo>
                      <a:pt x="3539" y="6100"/>
                    </a:lnTo>
                    <a:lnTo>
                      <a:pt x="3524" y="6006"/>
                    </a:lnTo>
                    <a:lnTo>
                      <a:pt x="3509" y="5913"/>
                    </a:lnTo>
                    <a:lnTo>
                      <a:pt x="3494" y="5821"/>
                    </a:lnTo>
                    <a:lnTo>
                      <a:pt x="3479" y="5728"/>
                    </a:lnTo>
                    <a:lnTo>
                      <a:pt x="3464" y="5636"/>
                    </a:lnTo>
                    <a:lnTo>
                      <a:pt x="3449" y="5545"/>
                    </a:lnTo>
                    <a:lnTo>
                      <a:pt x="3434" y="5454"/>
                    </a:lnTo>
                    <a:lnTo>
                      <a:pt x="3419" y="5364"/>
                    </a:lnTo>
                    <a:lnTo>
                      <a:pt x="3404" y="5274"/>
                    </a:lnTo>
                    <a:lnTo>
                      <a:pt x="3389" y="5185"/>
                    </a:lnTo>
                    <a:lnTo>
                      <a:pt x="3374" y="5097"/>
                    </a:lnTo>
                    <a:lnTo>
                      <a:pt x="3359" y="5009"/>
                    </a:lnTo>
                    <a:lnTo>
                      <a:pt x="3344" y="4921"/>
                    </a:lnTo>
                    <a:lnTo>
                      <a:pt x="3329" y="4834"/>
                    </a:lnTo>
                    <a:lnTo>
                      <a:pt x="3314" y="4748"/>
                    </a:lnTo>
                    <a:lnTo>
                      <a:pt x="3299" y="4662"/>
                    </a:lnTo>
                    <a:lnTo>
                      <a:pt x="3284" y="4576"/>
                    </a:lnTo>
                    <a:lnTo>
                      <a:pt x="3269" y="4491"/>
                    </a:lnTo>
                    <a:lnTo>
                      <a:pt x="3254" y="4408"/>
                    </a:lnTo>
                    <a:lnTo>
                      <a:pt x="3239" y="4325"/>
                    </a:lnTo>
                    <a:lnTo>
                      <a:pt x="3224" y="4242"/>
                    </a:lnTo>
                    <a:lnTo>
                      <a:pt x="3209" y="4159"/>
                    </a:lnTo>
                    <a:lnTo>
                      <a:pt x="3194" y="4077"/>
                    </a:lnTo>
                    <a:lnTo>
                      <a:pt x="3179" y="3996"/>
                    </a:lnTo>
                    <a:lnTo>
                      <a:pt x="3164" y="3916"/>
                    </a:lnTo>
                    <a:lnTo>
                      <a:pt x="3149" y="3836"/>
                    </a:lnTo>
                    <a:lnTo>
                      <a:pt x="3134" y="3759"/>
                    </a:lnTo>
                    <a:lnTo>
                      <a:pt x="3118" y="3679"/>
                    </a:lnTo>
                    <a:lnTo>
                      <a:pt x="3103" y="3602"/>
                    </a:lnTo>
                    <a:lnTo>
                      <a:pt x="3088" y="3524"/>
                    </a:lnTo>
                    <a:lnTo>
                      <a:pt x="3073" y="3448"/>
                    </a:lnTo>
                    <a:lnTo>
                      <a:pt x="3058" y="3372"/>
                    </a:lnTo>
                    <a:lnTo>
                      <a:pt x="3043" y="3298"/>
                    </a:lnTo>
                    <a:lnTo>
                      <a:pt x="3028" y="3224"/>
                    </a:lnTo>
                    <a:lnTo>
                      <a:pt x="3013" y="3150"/>
                    </a:lnTo>
                    <a:lnTo>
                      <a:pt x="2998" y="3078"/>
                    </a:lnTo>
                    <a:lnTo>
                      <a:pt x="2983" y="3006"/>
                    </a:lnTo>
                    <a:lnTo>
                      <a:pt x="2969" y="2935"/>
                    </a:lnTo>
                    <a:lnTo>
                      <a:pt x="2954" y="2865"/>
                    </a:lnTo>
                    <a:lnTo>
                      <a:pt x="2939" y="2795"/>
                    </a:lnTo>
                    <a:lnTo>
                      <a:pt x="2924" y="2726"/>
                    </a:lnTo>
                    <a:lnTo>
                      <a:pt x="2909" y="2657"/>
                    </a:lnTo>
                    <a:lnTo>
                      <a:pt x="2894" y="2590"/>
                    </a:lnTo>
                    <a:lnTo>
                      <a:pt x="2879" y="2524"/>
                    </a:lnTo>
                    <a:lnTo>
                      <a:pt x="2864" y="2458"/>
                    </a:lnTo>
                    <a:lnTo>
                      <a:pt x="2849" y="2393"/>
                    </a:lnTo>
                    <a:lnTo>
                      <a:pt x="2834" y="2329"/>
                    </a:lnTo>
                    <a:lnTo>
                      <a:pt x="2819" y="2266"/>
                    </a:lnTo>
                    <a:lnTo>
                      <a:pt x="2804" y="2203"/>
                    </a:lnTo>
                    <a:lnTo>
                      <a:pt x="2789" y="2142"/>
                    </a:lnTo>
                    <a:lnTo>
                      <a:pt x="2774" y="2081"/>
                    </a:lnTo>
                    <a:lnTo>
                      <a:pt x="2759" y="2021"/>
                    </a:lnTo>
                    <a:lnTo>
                      <a:pt x="2744" y="1962"/>
                    </a:lnTo>
                    <a:lnTo>
                      <a:pt x="2730" y="1904"/>
                    </a:lnTo>
                    <a:lnTo>
                      <a:pt x="2715" y="1847"/>
                    </a:lnTo>
                    <a:lnTo>
                      <a:pt x="2700" y="1790"/>
                    </a:lnTo>
                    <a:lnTo>
                      <a:pt x="2685" y="1735"/>
                    </a:lnTo>
                    <a:lnTo>
                      <a:pt x="2670" y="1680"/>
                    </a:lnTo>
                    <a:lnTo>
                      <a:pt x="2655" y="1627"/>
                    </a:lnTo>
                    <a:lnTo>
                      <a:pt x="2640" y="1574"/>
                    </a:lnTo>
                    <a:lnTo>
                      <a:pt x="2625" y="1522"/>
                    </a:lnTo>
                    <a:lnTo>
                      <a:pt x="2610" y="1471"/>
                    </a:lnTo>
                    <a:lnTo>
                      <a:pt x="2596" y="1420"/>
                    </a:lnTo>
                    <a:lnTo>
                      <a:pt x="2581" y="1371"/>
                    </a:lnTo>
                    <a:lnTo>
                      <a:pt x="2566" y="1323"/>
                    </a:lnTo>
                    <a:lnTo>
                      <a:pt x="2551" y="1276"/>
                    </a:lnTo>
                    <a:lnTo>
                      <a:pt x="2536" y="1229"/>
                    </a:lnTo>
                    <a:lnTo>
                      <a:pt x="2521" y="1184"/>
                    </a:lnTo>
                    <a:lnTo>
                      <a:pt x="2507" y="1139"/>
                    </a:lnTo>
                    <a:lnTo>
                      <a:pt x="2492" y="1095"/>
                    </a:lnTo>
                    <a:lnTo>
                      <a:pt x="2477" y="1053"/>
                    </a:lnTo>
                    <a:lnTo>
                      <a:pt x="2463" y="1013"/>
                    </a:lnTo>
                    <a:lnTo>
                      <a:pt x="2446" y="970"/>
                    </a:lnTo>
                    <a:lnTo>
                      <a:pt x="2432" y="931"/>
                    </a:lnTo>
                    <a:lnTo>
                      <a:pt x="2417" y="892"/>
                    </a:lnTo>
                    <a:lnTo>
                      <a:pt x="2403" y="855"/>
                    </a:lnTo>
                    <a:lnTo>
                      <a:pt x="2388" y="818"/>
                    </a:lnTo>
                    <a:lnTo>
                      <a:pt x="2373" y="782"/>
                    </a:lnTo>
                    <a:lnTo>
                      <a:pt x="2358" y="747"/>
                    </a:lnTo>
                    <a:lnTo>
                      <a:pt x="2344" y="713"/>
                    </a:lnTo>
                    <a:lnTo>
                      <a:pt x="2330" y="681"/>
                    </a:lnTo>
                    <a:lnTo>
                      <a:pt x="2315" y="649"/>
                    </a:lnTo>
                    <a:lnTo>
                      <a:pt x="2300" y="618"/>
                    </a:lnTo>
                    <a:lnTo>
                      <a:pt x="2286" y="590"/>
                    </a:lnTo>
                    <a:lnTo>
                      <a:pt x="2271" y="561"/>
                    </a:lnTo>
                    <a:lnTo>
                      <a:pt x="2257" y="533"/>
                    </a:lnTo>
                    <a:lnTo>
                      <a:pt x="2243" y="507"/>
                    </a:lnTo>
                    <a:lnTo>
                      <a:pt x="2228" y="481"/>
                    </a:lnTo>
                    <a:lnTo>
                      <a:pt x="2214" y="457"/>
                    </a:lnTo>
                    <a:lnTo>
                      <a:pt x="2201" y="435"/>
                    </a:lnTo>
                    <a:lnTo>
                      <a:pt x="2186" y="412"/>
                    </a:lnTo>
                    <a:lnTo>
                      <a:pt x="2172" y="391"/>
                    </a:lnTo>
                    <a:lnTo>
                      <a:pt x="2160" y="372"/>
                    </a:lnTo>
                    <a:lnTo>
                      <a:pt x="2145" y="352"/>
                    </a:lnTo>
                    <a:lnTo>
                      <a:pt x="2131" y="334"/>
                    </a:lnTo>
                    <a:lnTo>
                      <a:pt x="2119" y="319"/>
                    </a:lnTo>
                    <a:lnTo>
                      <a:pt x="2104" y="302"/>
                    </a:lnTo>
                    <a:lnTo>
                      <a:pt x="2094" y="289"/>
                    </a:lnTo>
                    <a:lnTo>
                      <a:pt x="2079" y="274"/>
                    </a:lnTo>
                    <a:lnTo>
                      <a:pt x="2069" y="264"/>
                    </a:lnTo>
                    <a:lnTo>
                      <a:pt x="2054" y="251"/>
                    </a:lnTo>
                    <a:lnTo>
                      <a:pt x="2045" y="243"/>
                    </a:lnTo>
                    <a:lnTo>
                      <a:pt x="2030" y="232"/>
                    </a:lnTo>
                    <a:lnTo>
                      <a:pt x="2022" y="226"/>
                    </a:lnTo>
                    <a:lnTo>
                      <a:pt x="2007" y="217"/>
                    </a:lnTo>
                    <a:lnTo>
                      <a:pt x="2001" y="212"/>
                    </a:lnTo>
                    <a:lnTo>
                      <a:pt x="1991" y="208"/>
                    </a:lnTo>
                    <a:lnTo>
                      <a:pt x="1976" y="202"/>
                    </a:lnTo>
                    <a:lnTo>
                      <a:pt x="1972" y="199"/>
                    </a:lnTo>
                    <a:lnTo>
                      <a:pt x="1963" y="197"/>
                    </a:lnTo>
                    <a:lnTo>
                      <a:pt x="1954" y="195"/>
                    </a:lnTo>
                    <a:lnTo>
                      <a:pt x="1945" y="193"/>
                    </a:lnTo>
                    <a:lnTo>
                      <a:pt x="1936" y="192"/>
                    </a:lnTo>
                    <a:lnTo>
                      <a:pt x="1921" y="192"/>
                    </a:lnTo>
                    <a:lnTo>
                      <a:pt x="1919" y="192"/>
                    </a:lnTo>
                    <a:lnTo>
                      <a:pt x="1910" y="193"/>
                    </a:lnTo>
                    <a:lnTo>
                      <a:pt x="1900" y="195"/>
                    </a:lnTo>
                    <a:lnTo>
                      <a:pt x="1896" y="195"/>
                    </a:lnTo>
                    <a:lnTo>
                      <a:pt x="1881" y="201"/>
                    </a:lnTo>
                    <a:lnTo>
                      <a:pt x="1871" y="204"/>
                    </a:lnTo>
                    <a:lnTo>
                      <a:pt x="1861" y="209"/>
                    </a:lnTo>
                    <a:lnTo>
                      <a:pt x="1850" y="215"/>
                    </a:lnTo>
                    <a:lnTo>
                      <a:pt x="1839" y="221"/>
                    </a:lnTo>
                    <a:lnTo>
                      <a:pt x="1830" y="226"/>
                    </a:lnTo>
                    <a:lnTo>
                      <a:pt x="1815" y="238"/>
                    </a:lnTo>
                    <a:lnTo>
                      <a:pt x="1803" y="248"/>
                    </a:lnTo>
                    <a:lnTo>
                      <a:pt x="1793" y="256"/>
                    </a:lnTo>
                    <a:lnTo>
                      <a:pt x="1778" y="271"/>
                    </a:lnTo>
                    <a:lnTo>
                      <a:pt x="1766" y="284"/>
                    </a:lnTo>
                    <a:lnTo>
                      <a:pt x="1754" y="296"/>
                    </a:lnTo>
                    <a:lnTo>
                      <a:pt x="1739" y="314"/>
                    </a:lnTo>
                    <a:lnTo>
                      <a:pt x="1727" y="328"/>
                    </a:lnTo>
                    <a:lnTo>
                      <a:pt x="1712" y="348"/>
                    </a:lnTo>
                    <a:lnTo>
                      <a:pt x="1699" y="366"/>
                    </a:lnTo>
                    <a:lnTo>
                      <a:pt x="1686" y="384"/>
                    </a:lnTo>
                    <a:lnTo>
                      <a:pt x="1671" y="407"/>
                    </a:lnTo>
                    <a:lnTo>
                      <a:pt x="1658" y="427"/>
                    </a:lnTo>
                    <a:lnTo>
                      <a:pt x="1643" y="452"/>
                    </a:lnTo>
                    <a:lnTo>
                      <a:pt x="1629" y="474"/>
                    </a:lnTo>
                    <a:lnTo>
                      <a:pt x="1614" y="501"/>
                    </a:lnTo>
                    <a:lnTo>
                      <a:pt x="1601" y="526"/>
                    </a:lnTo>
                    <a:lnTo>
                      <a:pt x="1586" y="555"/>
                    </a:lnTo>
                    <a:lnTo>
                      <a:pt x="1572" y="581"/>
                    </a:lnTo>
                    <a:lnTo>
                      <a:pt x="1557" y="612"/>
                    </a:lnTo>
                    <a:lnTo>
                      <a:pt x="1543" y="641"/>
                    </a:lnTo>
                    <a:lnTo>
                      <a:pt x="1528" y="674"/>
                    </a:lnTo>
                    <a:lnTo>
                      <a:pt x="1514" y="705"/>
                    </a:lnTo>
                    <a:lnTo>
                      <a:pt x="1499" y="740"/>
                    </a:lnTo>
                    <a:lnTo>
                      <a:pt x="1484" y="774"/>
                    </a:lnTo>
                    <a:lnTo>
                      <a:pt x="1470" y="809"/>
                    </a:lnTo>
                    <a:lnTo>
                      <a:pt x="1455" y="847"/>
                    </a:lnTo>
                    <a:lnTo>
                      <a:pt x="1440" y="884"/>
                    </a:lnTo>
                    <a:lnTo>
                      <a:pt x="1425" y="922"/>
                    </a:lnTo>
                    <a:lnTo>
                      <a:pt x="1411" y="961"/>
                    </a:lnTo>
                    <a:lnTo>
                      <a:pt x="1396" y="1001"/>
                    </a:lnTo>
                    <a:lnTo>
                      <a:pt x="1381" y="1044"/>
                    </a:lnTo>
                    <a:lnTo>
                      <a:pt x="1366" y="1086"/>
                    </a:lnTo>
                    <a:lnTo>
                      <a:pt x="1352" y="1130"/>
                    </a:lnTo>
                    <a:lnTo>
                      <a:pt x="1337" y="1175"/>
                    </a:lnTo>
                    <a:lnTo>
                      <a:pt x="1322" y="1219"/>
                    </a:lnTo>
                    <a:lnTo>
                      <a:pt x="1307" y="1265"/>
                    </a:lnTo>
                    <a:lnTo>
                      <a:pt x="1292" y="1315"/>
                    </a:lnTo>
                    <a:lnTo>
                      <a:pt x="1276" y="1360"/>
                    </a:lnTo>
                    <a:lnTo>
                      <a:pt x="1261" y="1410"/>
                    </a:lnTo>
                    <a:lnTo>
                      <a:pt x="1247" y="1459"/>
                    </a:lnTo>
                    <a:lnTo>
                      <a:pt x="1232" y="1511"/>
                    </a:lnTo>
                    <a:lnTo>
                      <a:pt x="1217" y="1563"/>
                    </a:lnTo>
                    <a:lnTo>
                      <a:pt x="1202" y="1615"/>
                    </a:lnTo>
                    <a:lnTo>
                      <a:pt x="1187" y="1669"/>
                    </a:lnTo>
                    <a:lnTo>
                      <a:pt x="1172" y="1723"/>
                    </a:lnTo>
                    <a:lnTo>
                      <a:pt x="1157" y="1779"/>
                    </a:lnTo>
                    <a:lnTo>
                      <a:pt x="1142" y="1835"/>
                    </a:lnTo>
                    <a:lnTo>
                      <a:pt x="1127" y="1893"/>
                    </a:lnTo>
                    <a:lnTo>
                      <a:pt x="1113" y="1950"/>
                    </a:lnTo>
                    <a:lnTo>
                      <a:pt x="1098" y="2009"/>
                    </a:lnTo>
                    <a:lnTo>
                      <a:pt x="1083" y="2068"/>
                    </a:lnTo>
                    <a:lnTo>
                      <a:pt x="1068" y="2129"/>
                    </a:lnTo>
                    <a:lnTo>
                      <a:pt x="1053" y="2191"/>
                    </a:lnTo>
                    <a:lnTo>
                      <a:pt x="1038" y="2252"/>
                    </a:lnTo>
                    <a:lnTo>
                      <a:pt x="1023" y="2316"/>
                    </a:lnTo>
                    <a:lnTo>
                      <a:pt x="1008" y="2380"/>
                    </a:lnTo>
                    <a:lnTo>
                      <a:pt x="993" y="2445"/>
                    </a:lnTo>
                    <a:lnTo>
                      <a:pt x="978" y="2511"/>
                    </a:lnTo>
                    <a:lnTo>
                      <a:pt x="963" y="2576"/>
                    </a:lnTo>
                    <a:lnTo>
                      <a:pt x="948" y="2644"/>
                    </a:lnTo>
                    <a:lnTo>
                      <a:pt x="933" y="2712"/>
                    </a:lnTo>
                    <a:lnTo>
                      <a:pt x="918" y="2781"/>
                    </a:lnTo>
                    <a:lnTo>
                      <a:pt x="903" y="2849"/>
                    </a:lnTo>
                    <a:lnTo>
                      <a:pt x="888" y="2920"/>
                    </a:lnTo>
                    <a:lnTo>
                      <a:pt x="873" y="2991"/>
                    </a:lnTo>
                    <a:lnTo>
                      <a:pt x="859" y="3063"/>
                    </a:lnTo>
                    <a:lnTo>
                      <a:pt x="844" y="3136"/>
                    </a:lnTo>
                    <a:lnTo>
                      <a:pt x="829" y="3209"/>
                    </a:lnTo>
                    <a:lnTo>
                      <a:pt x="814" y="3282"/>
                    </a:lnTo>
                    <a:lnTo>
                      <a:pt x="799" y="3357"/>
                    </a:lnTo>
                    <a:lnTo>
                      <a:pt x="784" y="3433"/>
                    </a:lnTo>
                    <a:lnTo>
                      <a:pt x="769" y="3509"/>
                    </a:lnTo>
                    <a:lnTo>
                      <a:pt x="754" y="3586"/>
                    </a:lnTo>
                    <a:lnTo>
                      <a:pt x="739" y="3664"/>
                    </a:lnTo>
                    <a:lnTo>
                      <a:pt x="724" y="3741"/>
                    </a:lnTo>
                    <a:lnTo>
                      <a:pt x="709" y="3820"/>
                    </a:lnTo>
                    <a:lnTo>
                      <a:pt x="694" y="3900"/>
                    </a:lnTo>
                    <a:lnTo>
                      <a:pt x="679" y="3980"/>
                    </a:lnTo>
                    <a:lnTo>
                      <a:pt x="664" y="4061"/>
                    </a:lnTo>
                    <a:lnTo>
                      <a:pt x="649" y="4142"/>
                    </a:lnTo>
                    <a:lnTo>
                      <a:pt x="634" y="4225"/>
                    </a:lnTo>
                    <a:lnTo>
                      <a:pt x="619" y="4309"/>
                    </a:lnTo>
                    <a:lnTo>
                      <a:pt x="603" y="4390"/>
                    </a:lnTo>
                    <a:lnTo>
                      <a:pt x="588" y="4474"/>
                    </a:lnTo>
                    <a:lnTo>
                      <a:pt x="573" y="4559"/>
                    </a:lnTo>
                    <a:lnTo>
                      <a:pt x="558" y="4644"/>
                    </a:lnTo>
                    <a:lnTo>
                      <a:pt x="543" y="4730"/>
                    </a:lnTo>
                    <a:lnTo>
                      <a:pt x="528" y="4817"/>
                    </a:lnTo>
                    <a:lnTo>
                      <a:pt x="513" y="4904"/>
                    </a:lnTo>
                    <a:lnTo>
                      <a:pt x="498" y="4991"/>
                    </a:lnTo>
                    <a:lnTo>
                      <a:pt x="483" y="5078"/>
                    </a:lnTo>
                    <a:lnTo>
                      <a:pt x="468" y="5167"/>
                    </a:lnTo>
                    <a:lnTo>
                      <a:pt x="453" y="5256"/>
                    </a:lnTo>
                    <a:lnTo>
                      <a:pt x="438" y="5346"/>
                    </a:lnTo>
                    <a:lnTo>
                      <a:pt x="423" y="5436"/>
                    </a:lnTo>
                    <a:lnTo>
                      <a:pt x="408" y="5527"/>
                    </a:lnTo>
                    <a:lnTo>
                      <a:pt x="393" y="5618"/>
                    </a:lnTo>
                    <a:lnTo>
                      <a:pt x="378" y="5710"/>
                    </a:lnTo>
                    <a:lnTo>
                      <a:pt x="363" y="5802"/>
                    </a:lnTo>
                    <a:lnTo>
                      <a:pt x="348" y="5894"/>
                    </a:lnTo>
                    <a:lnTo>
                      <a:pt x="333" y="5987"/>
                    </a:lnTo>
                    <a:lnTo>
                      <a:pt x="318" y="6081"/>
                    </a:lnTo>
                    <a:lnTo>
                      <a:pt x="303" y="6175"/>
                    </a:lnTo>
                    <a:lnTo>
                      <a:pt x="288" y="6268"/>
                    </a:lnTo>
                    <a:lnTo>
                      <a:pt x="273" y="6363"/>
                    </a:lnTo>
                    <a:lnTo>
                      <a:pt x="258" y="6458"/>
                    </a:lnTo>
                    <a:lnTo>
                      <a:pt x="243" y="6554"/>
                    </a:lnTo>
                    <a:lnTo>
                      <a:pt x="228" y="6650"/>
                    </a:lnTo>
                    <a:lnTo>
                      <a:pt x="213" y="6746"/>
                    </a:lnTo>
                    <a:lnTo>
                      <a:pt x="198" y="6843"/>
                    </a:lnTo>
                    <a:cubicBezTo>
                      <a:pt x="190" y="6896"/>
                      <a:pt x="141" y="6931"/>
                      <a:pt x="89" y="6923"/>
                    </a:cubicBezTo>
                    <a:cubicBezTo>
                      <a:pt x="36" y="6915"/>
                      <a:pt x="0" y="6866"/>
                      <a:pt x="9" y="6814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4" name="Freeform 13"/>
              <p:cNvSpPr>
                <a:spLocks/>
              </p:cNvSpPr>
              <p:nvPr/>
            </p:nvSpPr>
            <p:spPr bwMode="auto">
              <a:xfrm>
                <a:off x="9915979" y="3171746"/>
                <a:ext cx="743026" cy="350603"/>
              </a:xfrm>
              <a:custGeom>
                <a:avLst/>
                <a:gdLst>
                  <a:gd name="T0" fmla="*/ 311 w 10201"/>
                  <a:gd name="T1" fmla="*/ 2229 h 20885"/>
                  <a:gd name="T2" fmla="*/ 629 w 10201"/>
                  <a:gd name="T3" fmla="*/ 1083 h 20885"/>
                  <a:gd name="T4" fmla="*/ 953 w 10201"/>
                  <a:gd name="T5" fmla="*/ 336 h 20885"/>
                  <a:gd name="T6" fmla="*/ 1326 w 10201"/>
                  <a:gd name="T7" fmla="*/ 7 h 20885"/>
                  <a:gd name="T8" fmla="*/ 1740 w 10201"/>
                  <a:gd name="T9" fmla="*/ 207 h 20885"/>
                  <a:gd name="T10" fmla="*/ 2071 w 10201"/>
                  <a:gd name="T11" fmla="*/ 851 h 20885"/>
                  <a:gd name="T12" fmla="*/ 2390 w 10201"/>
                  <a:gd name="T13" fmla="*/ 1895 h 20885"/>
                  <a:gd name="T14" fmla="*/ 2707 w 10201"/>
                  <a:gd name="T15" fmla="*/ 3310 h 20885"/>
                  <a:gd name="T16" fmla="*/ 3023 w 10201"/>
                  <a:gd name="T17" fmla="*/ 5036 h 20885"/>
                  <a:gd name="T18" fmla="*/ 3338 w 10201"/>
                  <a:gd name="T19" fmla="*/ 6998 h 20885"/>
                  <a:gd name="T20" fmla="*/ 3654 w 10201"/>
                  <a:gd name="T21" fmla="*/ 9109 h 20885"/>
                  <a:gd name="T22" fmla="*/ 3969 w 10201"/>
                  <a:gd name="T23" fmla="*/ 11277 h 20885"/>
                  <a:gd name="T24" fmla="*/ 4285 w 10201"/>
                  <a:gd name="T25" fmla="*/ 13407 h 20885"/>
                  <a:gd name="T26" fmla="*/ 4600 w 10201"/>
                  <a:gd name="T27" fmla="*/ 15406 h 20885"/>
                  <a:gd name="T28" fmla="*/ 4916 w 10201"/>
                  <a:gd name="T29" fmla="*/ 17184 h 20885"/>
                  <a:gd name="T30" fmla="*/ 5230 w 10201"/>
                  <a:gd name="T31" fmla="*/ 18665 h 20885"/>
                  <a:gd name="T32" fmla="*/ 5544 w 10201"/>
                  <a:gd name="T33" fmla="*/ 19779 h 20885"/>
                  <a:gd name="T34" fmla="*/ 5849 w 10201"/>
                  <a:gd name="T35" fmla="*/ 20469 h 20885"/>
                  <a:gd name="T36" fmla="*/ 6095 w 10201"/>
                  <a:gd name="T37" fmla="*/ 20692 h 20885"/>
                  <a:gd name="T38" fmla="*/ 6323 w 10201"/>
                  <a:gd name="T39" fmla="*/ 20541 h 20885"/>
                  <a:gd name="T40" fmla="*/ 6624 w 10201"/>
                  <a:gd name="T41" fmla="*/ 19934 h 20885"/>
                  <a:gd name="T42" fmla="*/ 6936 w 10201"/>
                  <a:gd name="T43" fmla="*/ 18892 h 20885"/>
                  <a:gd name="T44" fmla="*/ 7250 w 10201"/>
                  <a:gd name="T45" fmla="*/ 17473 h 20885"/>
                  <a:gd name="T46" fmla="*/ 7566 w 10201"/>
                  <a:gd name="T47" fmla="*/ 15742 h 20885"/>
                  <a:gd name="T48" fmla="*/ 7881 w 10201"/>
                  <a:gd name="T49" fmla="*/ 13777 h 20885"/>
                  <a:gd name="T50" fmla="*/ 8196 w 10201"/>
                  <a:gd name="T51" fmla="*/ 11663 h 20885"/>
                  <a:gd name="T52" fmla="*/ 8511 w 10201"/>
                  <a:gd name="T53" fmla="*/ 9495 h 20885"/>
                  <a:gd name="T54" fmla="*/ 8828 w 10201"/>
                  <a:gd name="T55" fmla="*/ 7366 h 20885"/>
                  <a:gd name="T56" fmla="*/ 9143 w 10201"/>
                  <a:gd name="T57" fmla="*/ 5372 h 20885"/>
                  <a:gd name="T58" fmla="*/ 9459 w 10201"/>
                  <a:gd name="T59" fmla="*/ 3598 h 20885"/>
                  <a:gd name="T60" fmla="*/ 9775 w 10201"/>
                  <a:gd name="T61" fmla="*/ 2123 h 20885"/>
                  <a:gd name="T62" fmla="*/ 10126 w 10201"/>
                  <a:gd name="T63" fmla="*/ 1544 h 20885"/>
                  <a:gd name="T64" fmla="*/ 9812 w 10201"/>
                  <a:gd name="T65" fmla="*/ 2825 h 20885"/>
                  <a:gd name="T66" fmla="*/ 9497 w 10201"/>
                  <a:gd name="T67" fmla="*/ 4444 h 20885"/>
                  <a:gd name="T68" fmla="*/ 9182 w 10201"/>
                  <a:gd name="T69" fmla="*/ 6329 h 20885"/>
                  <a:gd name="T70" fmla="*/ 8866 w 10201"/>
                  <a:gd name="T71" fmla="*/ 8396 h 20885"/>
                  <a:gd name="T72" fmla="*/ 8551 w 10201"/>
                  <a:gd name="T73" fmla="*/ 10555 h 20885"/>
                  <a:gd name="T74" fmla="*/ 8236 w 10201"/>
                  <a:gd name="T75" fmla="*/ 12711 h 20885"/>
                  <a:gd name="T76" fmla="*/ 7920 w 10201"/>
                  <a:gd name="T77" fmla="*/ 14767 h 20885"/>
                  <a:gd name="T78" fmla="*/ 7605 w 10201"/>
                  <a:gd name="T79" fmla="*/ 16635 h 20885"/>
                  <a:gd name="T80" fmla="*/ 7288 w 10201"/>
                  <a:gd name="T81" fmla="*/ 18233 h 20885"/>
                  <a:gd name="T82" fmla="*/ 6971 w 10201"/>
                  <a:gd name="T83" fmla="*/ 19494 h 20885"/>
                  <a:gd name="T84" fmla="*/ 6649 w 10201"/>
                  <a:gd name="T85" fmla="*/ 20366 h 20885"/>
                  <a:gd name="T86" fmla="*/ 6298 w 10201"/>
                  <a:gd name="T87" fmla="*/ 20829 h 20885"/>
                  <a:gd name="T88" fmla="*/ 5870 w 10201"/>
                  <a:gd name="T89" fmla="*/ 20789 h 20885"/>
                  <a:gd name="T90" fmla="*/ 5530 w 10201"/>
                  <a:gd name="T91" fmla="*/ 20274 h 20885"/>
                  <a:gd name="T92" fmla="*/ 5209 w 10201"/>
                  <a:gd name="T93" fmla="*/ 19350 h 20885"/>
                  <a:gd name="T94" fmla="*/ 4893 w 10201"/>
                  <a:gd name="T95" fmla="*/ 18042 h 20885"/>
                  <a:gd name="T96" fmla="*/ 4576 w 10201"/>
                  <a:gd name="T97" fmla="*/ 16404 h 20885"/>
                  <a:gd name="T98" fmla="*/ 4261 w 10201"/>
                  <a:gd name="T99" fmla="*/ 14506 h 20885"/>
                  <a:gd name="T100" fmla="*/ 3944 w 10201"/>
                  <a:gd name="T101" fmla="*/ 12431 h 20885"/>
                  <a:gd name="T102" fmla="*/ 3629 w 10201"/>
                  <a:gd name="T103" fmla="*/ 10270 h 20885"/>
                  <a:gd name="T104" fmla="*/ 3315 w 10201"/>
                  <a:gd name="T105" fmla="*/ 8119 h 20885"/>
                  <a:gd name="T106" fmla="*/ 2999 w 10201"/>
                  <a:gd name="T107" fmla="*/ 6070 h 20885"/>
                  <a:gd name="T108" fmla="*/ 2684 w 10201"/>
                  <a:gd name="T109" fmla="*/ 4215 h 20885"/>
                  <a:gd name="T110" fmla="*/ 2369 w 10201"/>
                  <a:gd name="T111" fmla="*/ 2636 h 20885"/>
                  <a:gd name="T112" fmla="*/ 2056 w 10201"/>
                  <a:gd name="T113" fmla="*/ 1405 h 20885"/>
                  <a:gd name="T114" fmla="*/ 1746 w 10201"/>
                  <a:gd name="T115" fmla="*/ 581 h 20885"/>
                  <a:gd name="T116" fmla="*/ 1471 w 10201"/>
                  <a:gd name="T117" fmla="*/ 216 h 20885"/>
                  <a:gd name="T118" fmla="*/ 1266 w 10201"/>
                  <a:gd name="T119" fmla="*/ 250 h 20885"/>
                  <a:gd name="T120" fmla="*/ 974 w 10201"/>
                  <a:gd name="T121" fmla="*/ 716 h 20885"/>
                  <a:gd name="T122" fmla="*/ 662 w 10201"/>
                  <a:gd name="T123" fmla="*/ 1632 h 20885"/>
                  <a:gd name="T124" fmla="*/ 348 w 10201"/>
                  <a:gd name="T125" fmla="*/ 2942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01" h="20885">
                    <a:moveTo>
                      <a:pt x="10" y="3651"/>
                    </a:moveTo>
                    <a:lnTo>
                      <a:pt x="25" y="3574"/>
                    </a:lnTo>
                    <a:lnTo>
                      <a:pt x="40" y="3496"/>
                    </a:lnTo>
                    <a:lnTo>
                      <a:pt x="55" y="3420"/>
                    </a:lnTo>
                    <a:lnTo>
                      <a:pt x="70" y="3344"/>
                    </a:lnTo>
                    <a:lnTo>
                      <a:pt x="85" y="3269"/>
                    </a:lnTo>
                    <a:lnTo>
                      <a:pt x="100" y="3194"/>
                    </a:lnTo>
                    <a:lnTo>
                      <a:pt x="115" y="3120"/>
                    </a:lnTo>
                    <a:lnTo>
                      <a:pt x="130" y="3047"/>
                    </a:lnTo>
                    <a:lnTo>
                      <a:pt x="145" y="2975"/>
                    </a:lnTo>
                    <a:lnTo>
                      <a:pt x="160" y="2903"/>
                    </a:lnTo>
                    <a:lnTo>
                      <a:pt x="176" y="2832"/>
                    </a:lnTo>
                    <a:lnTo>
                      <a:pt x="191" y="2762"/>
                    </a:lnTo>
                    <a:lnTo>
                      <a:pt x="206" y="2693"/>
                    </a:lnTo>
                    <a:lnTo>
                      <a:pt x="221" y="2624"/>
                    </a:lnTo>
                    <a:lnTo>
                      <a:pt x="236" y="2556"/>
                    </a:lnTo>
                    <a:lnTo>
                      <a:pt x="251" y="2489"/>
                    </a:lnTo>
                    <a:lnTo>
                      <a:pt x="266" y="2423"/>
                    </a:lnTo>
                    <a:lnTo>
                      <a:pt x="281" y="2357"/>
                    </a:lnTo>
                    <a:lnTo>
                      <a:pt x="296" y="2293"/>
                    </a:lnTo>
                    <a:lnTo>
                      <a:pt x="311" y="2229"/>
                    </a:lnTo>
                    <a:lnTo>
                      <a:pt x="326" y="2166"/>
                    </a:lnTo>
                    <a:lnTo>
                      <a:pt x="341" y="2104"/>
                    </a:lnTo>
                    <a:lnTo>
                      <a:pt x="356" y="2043"/>
                    </a:lnTo>
                    <a:lnTo>
                      <a:pt x="371" y="1982"/>
                    </a:lnTo>
                    <a:lnTo>
                      <a:pt x="386" y="1922"/>
                    </a:lnTo>
                    <a:lnTo>
                      <a:pt x="401" y="1863"/>
                    </a:lnTo>
                    <a:lnTo>
                      <a:pt x="417" y="1804"/>
                    </a:lnTo>
                    <a:lnTo>
                      <a:pt x="432" y="1748"/>
                    </a:lnTo>
                    <a:lnTo>
                      <a:pt x="447" y="1691"/>
                    </a:lnTo>
                    <a:lnTo>
                      <a:pt x="462" y="1635"/>
                    </a:lnTo>
                    <a:lnTo>
                      <a:pt x="477" y="1581"/>
                    </a:lnTo>
                    <a:lnTo>
                      <a:pt x="492" y="1527"/>
                    </a:lnTo>
                    <a:lnTo>
                      <a:pt x="507" y="1474"/>
                    </a:lnTo>
                    <a:lnTo>
                      <a:pt x="522" y="1422"/>
                    </a:lnTo>
                    <a:lnTo>
                      <a:pt x="537" y="1371"/>
                    </a:lnTo>
                    <a:lnTo>
                      <a:pt x="553" y="1321"/>
                    </a:lnTo>
                    <a:lnTo>
                      <a:pt x="568" y="1271"/>
                    </a:lnTo>
                    <a:lnTo>
                      <a:pt x="583" y="1223"/>
                    </a:lnTo>
                    <a:lnTo>
                      <a:pt x="600" y="1174"/>
                    </a:lnTo>
                    <a:lnTo>
                      <a:pt x="614" y="1129"/>
                    </a:lnTo>
                    <a:lnTo>
                      <a:pt x="629" y="1083"/>
                    </a:lnTo>
                    <a:lnTo>
                      <a:pt x="645" y="1038"/>
                    </a:lnTo>
                    <a:lnTo>
                      <a:pt x="660" y="994"/>
                    </a:lnTo>
                    <a:lnTo>
                      <a:pt x="675" y="951"/>
                    </a:lnTo>
                    <a:lnTo>
                      <a:pt x="690" y="909"/>
                    </a:lnTo>
                    <a:lnTo>
                      <a:pt x="706" y="868"/>
                    </a:lnTo>
                    <a:lnTo>
                      <a:pt x="721" y="828"/>
                    </a:lnTo>
                    <a:lnTo>
                      <a:pt x="736" y="788"/>
                    </a:lnTo>
                    <a:lnTo>
                      <a:pt x="751" y="750"/>
                    </a:lnTo>
                    <a:lnTo>
                      <a:pt x="767" y="712"/>
                    </a:lnTo>
                    <a:lnTo>
                      <a:pt x="782" y="676"/>
                    </a:lnTo>
                    <a:lnTo>
                      <a:pt x="797" y="641"/>
                    </a:lnTo>
                    <a:lnTo>
                      <a:pt x="813" y="606"/>
                    </a:lnTo>
                    <a:lnTo>
                      <a:pt x="829" y="572"/>
                    </a:lnTo>
                    <a:lnTo>
                      <a:pt x="844" y="540"/>
                    </a:lnTo>
                    <a:lnTo>
                      <a:pt x="859" y="508"/>
                    </a:lnTo>
                    <a:lnTo>
                      <a:pt x="875" y="477"/>
                    </a:lnTo>
                    <a:lnTo>
                      <a:pt x="890" y="446"/>
                    </a:lnTo>
                    <a:lnTo>
                      <a:pt x="907" y="417"/>
                    </a:lnTo>
                    <a:lnTo>
                      <a:pt x="922" y="390"/>
                    </a:lnTo>
                    <a:lnTo>
                      <a:pt x="937" y="362"/>
                    </a:lnTo>
                    <a:lnTo>
                      <a:pt x="953" y="336"/>
                    </a:lnTo>
                    <a:lnTo>
                      <a:pt x="969" y="311"/>
                    </a:lnTo>
                    <a:lnTo>
                      <a:pt x="985" y="286"/>
                    </a:lnTo>
                    <a:lnTo>
                      <a:pt x="1002" y="262"/>
                    </a:lnTo>
                    <a:lnTo>
                      <a:pt x="1017" y="241"/>
                    </a:lnTo>
                    <a:lnTo>
                      <a:pt x="1034" y="219"/>
                    </a:lnTo>
                    <a:lnTo>
                      <a:pt x="1050" y="198"/>
                    </a:lnTo>
                    <a:lnTo>
                      <a:pt x="1068" y="177"/>
                    </a:lnTo>
                    <a:lnTo>
                      <a:pt x="1083" y="160"/>
                    </a:lnTo>
                    <a:lnTo>
                      <a:pt x="1100" y="142"/>
                    </a:lnTo>
                    <a:lnTo>
                      <a:pt x="1120" y="123"/>
                    </a:lnTo>
                    <a:lnTo>
                      <a:pt x="1135" y="109"/>
                    </a:lnTo>
                    <a:lnTo>
                      <a:pt x="1153" y="94"/>
                    </a:lnTo>
                    <a:lnTo>
                      <a:pt x="1174" y="78"/>
                    </a:lnTo>
                    <a:lnTo>
                      <a:pt x="1189" y="67"/>
                    </a:lnTo>
                    <a:lnTo>
                      <a:pt x="1211" y="53"/>
                    </a:lnTo>
                    <a:lnTo>
                      <a:pt x="1226" y="44"/>
                    </a:lnTo>
                    <a:lnTo>
                      <a:pt x="1250" y="32"/>
                    </a:lnTo>
                    <a:lnTo>
                      <a:pt x="1265" y="25"/>
                    </a:lnTo>
                    <a:lnTo>
                      <a:pt x="1290" y="16"/>
                    </a:lnTo>
                    <a:lnTo>
                      <a:pt x="1311" y="11"/>
                    </a:lnTo>
                    <a:lnTo>
                      <a:pt x="1326" y="7"/>
                    </a:lnTo>
                    <a:lnTo>
                      <a:pt x="1355" y="2"/>
                    </a:lnTo>
                    <a:lnTo>
                      <a:pt x="1375" y="1"/>
                    </a:lnTo>
                    <a:lnTo>
                      <a:pt x="1396" y="0"/>
                    </a:lnTo>
                    <a:lnTo>
                      <a:pt x="1411" y="0"/>
                    </a:lnTo>
                    <a:lnTo>
                      <a:pt x="1439" y="3"/>
                    </a:lnTo>
                    <a:lnTo>
                      <a:pt x="1460" y="7"/>
                    </a:lnTo>
                    <a:lnTo>
                      <a:pt x="1481" y="13"/>
                    </a:lnTo>
                    <a:lnTo>
                      <a:pt x="1502" y="19"/>
                    </a:lnTo>
                    <a:lnTo>
                      <a:pt x="1522" y="27"/>
                    </a:lnTo>
                    <a:lnTo>
                      <a:pt x="1542" y="36"/>
                    </a:lnTo>
                    <a:lnTo>
                      <a:pt x="1562" y="47"/>
                    </a:lnTo>
                    <a:lnTo>
                      <a:pt x="1581" y="58"/>
                    </a:lnTo>
                    <a:lnTo>
                      <a:pt x="1600" y="71"/>
                    </a:lnTo>
                    <a:lnTo>
                      <a:pt x="1618" y="84"/>
                    </a:lnTo>
                    <a:lnTo>
                      <a:pt x="1636" y="99"/>
                    </a:lnTo>
                    <a:lnTo>
                      <a:pt x="1657" y="117"/>
                    </a:lnTo>
                    <a:lnTo>
                      <a:pt x="1672" y="131"/>
                    </a:lnTo>
                    <a:lnTo>
                      <a:pt x="1689" y="149"/>
                    </a:lnTo>
                    <a:lnTo>
                      <a:pt x="1707" y="167"/>
                    </a:lnTo>
                    <a:lnTo>
                      <a:pt x="1725" y="189"/>
                    </a:lnTo>
                    <a:lnTo>
                      <a:pt x="1740" y="207"/>
                    </a:lnTo>
                    <a:lnTo>
                      <a:pt x="1757" y="228"/>
                    </a:lnTo>
                    <a:lnTo>
                      <a:pt x="1775" y="253"/>
                    </a:lnTo>
                    <a:lnTo>
                      <a:pt x="1790" y="274"/>
                    </a:lnTo>
                    <a:lnTo>
                      <a:pt x="1806" y="297"/>
                    </a:lnTo>
                    <a:lnTo>
                      <a:pt x="1823" y="325"/>
                    </a:lnTo>
                    <a:lnTo>
                      <a:pt x="1838" y="349"/>
                    </a:lnTo>
                    <a:lnTo>
                      <a:pt x="1854" y="375"/>
                    </a:lnTo>
                    <a:lnTo>
                      <a:pt x="1870" y="405"/>
                    </a:lnTo>
                    <a:lnTo>
                      <a:pt x="1885" y="432"/>
                    </a:lnTo>
                    <a:lnTo>
                      <a:pt x="1902" y="463"/>
                    </a:lnTo>
                    <a:lnTo>
                      <a:pt x="1917" y="492"/>
                    </a:lnTo>
                    <a:lnTo>
                      <a:pt x="1932" y="524"/>
                    </a:lnTo>
                    <a:lnTo>
                      <a:pt x="1948" y="558"/>
                    </a:lnTo>
                    <a:lnTo>
                      <a:pt x="1963" y="590"/>
                    </a:lnTo>
                    <a:lnTo>
                      <a:pt x="1979" y="624"/>
                    </a:lnTo>
                    <a:lnTo>
                      <a:pt x="1995" y="661"/>
                    </a:lnTo>
                    <a:lnTo>
                      <a:pt x="2010" y="696"/>
                    </a:lnTo>
                    <a:lnTo>
                      <a:pt x="2025" y="733"/>
                    </a:lnTo>
                    <a:lnTo>
                      <a:pt x="2040" y="770"/>
                    </a:lnTo>
                    <a:lnTo>
                      <a:pt x="2056" y="809"/>
                    </a:lnTo>
                    <a:lnTo>
                      <a:pt x="2071" y="851"/>
                    </a:lnTo>
                    <a:lnTo>
                      <a:pt x="2086" y="891"/>
                    </a:lnTo>
                    <a:lnTo>
                      <a:pt x="2102" y="932"/>
                    </a:lnTo>
                    <a:lnTo>
                      <a:pt x="2117" y="975"/>
                    </a:lnTo>
                    <a:lnTo>
                      <a:pt x="2132" y="1017"/>
                    </a:lnTo>
                    <a:lnTo>
                      <a:pt x="2148" y="1062"/>
                    </a:lnTo>
                    <a:lnTo>
                      <a:pt x="2164" y="1108"/>
                    </a:lnTo>
                    <a:lnTo>
                      <a:pt x="2179" y="1155"/>
                    </a:lnTo>
                    <a:lnTo>
                      <a:pt x="2194" y="1202"/>
                    </a:lnTo>
                    <a:lnTo>
                      <a:pt x="2209" y="1249"/>
                    </a:lnTo>
                    <a:lnTo>
                      <a:pt x="2224" y="1299"/>
                    </a:lnTo>
                    <a:lnTo>
                      <a:pt x="2239" y="1348"/>
                    </a:lnTo>
                    <a:lnTo>
                      <a:pt x="2254" y="1399"/>
                    </a:lnTo>
                    <a:lnTo>
                      <a:pt x="2270" y="1452"/>
                    </a:lnTo>
                    <a:lnTo>
                      <a:pt x="2285" y="1504"/>
                    </a:lnTo>
                    <a:lnTo>
                      <a:pt x="2300" y="1557"/>
                    </a:lnTo>
                    <a:lnTo>
                      <a:pt x="2315" y="1612"/>
                    </a:lnTo>
                    <a:lnTo>
                      <a:pt x="2330" y="1666"/>
                    </a:lnTo>
                    <a:lnTo>
                      <a:pt x="2345" y="1723"/>
                    </a:lnTo>
                    <a:lnTo>
                      <a:pt x="2360" y="1780"/>
                    </a:lnTo>
                    <a:lnTo>
                      <a:pt x="2375" y="1837"/>
                    </a:lnTo>
                    <a:lnTo>
                      <a:pt x="2390" y="1895"/>
                    </a:lnTo>
                    <a:lnTo>
                      <a:pt x="2406" y="1955"/>
                    </a:lnTo>
                    <a:lnTo>
                      <a:pt x="2421" y="2015"/>
                    </a:lnTo>
                    <a:lnTo>
                      <a:pt x="2436" y="2077"/>
                    </a:lnTo>
                    <a:lnTo>
                      <a:pt x="2451" y="2139"/>
                    </a:lnTo>
                    <a:lnTo>
                      <a:pt x="2466" y="2201"/>
                    </a:lnTo>
                    <a:lnTo>
                      <a:pt x="2481" y="2264"/>
                    </a:lnTo>
                    <a:lnTo>
                      <a:pt x="2496" y="2329"/>
                    </a:lnTo>
                    <a:lnTo>
                      <a:pt x="2511" y="2394"/>
                    </a:lnTo>
                    <a:lnTo>
                      <a:pt x="2526" y="2460"/>
                    </a:lnTo>
                    <a:lnTo>
                      <a:pt x="2541" y="2526"/>
                    </a:lnTo>
                    <a:lnTo>
                      <a:pt x="2556" y="2595"/>
                    </a:lnTo>
                    <a:lnTo>
                      <a:pt x="2571" y="2663"/>
                    </a:lnTo>
                    <a:lnTo>
                      <a:pt x="2586" y="2732"/>
                    </a:lnTo>
                    <a:lnTo>
                      <a:pt x="2601" y="2801"/>
                    </a:lnTo>
                    <a:lnTo>
                      <a:pt x="2616" y="2873"/>
                    </a:lnTo>
                    <a:lnTo>
                      <a:pt x="2631" y="2944"/>
                    </a:lnTo>
                    <a:lnTo>
                      <a:pt x="2646" y="3016"/>
                    </a:lnTo>
                    <a:lnTo>
                      <a:pt x="2661" y="3088"/>
                    </a:lnTo>
                    <a:lnTo>
                      <a:pt x="2677" y="3162"/>
                    </a:lnTo>
                    <a:lnTo>
                      <a:pt x="2692" y="3236"/>
                    </a:lnTo>
                    <a:lnTo>
                      <a:pt x="2707" y="3310"/>
                    </a:lnTo>
                    <a:lnTo>
                      <a:pt x="2722" y="3387"/>
                    </a:lnTo>
                    <a:lnTo>
                      <a:pt x="2737" y="3463"/>
                    </a:lnTo>
                    <a:lnTo>
                      <a:pt x="2752" y="3540"/>
                    </a:lnTo>
                    <a:lnTo>
                      <a:pt x="2767" y="3618"/>
                    </a:lnTo>
                    <a:lnTo>
                      <a:pt x="2782" y="3696"/>
                    </a:lnTo>
                    <a:lnTo>
                      <a:pt x="2797" y="3776"/>
                    </a:lnTo>
                    <a:lnTo>
                      <a:pt x="2813" y="3853"/>
                    </a:lnTo>
                    <a:lnTo>
                      <a:pt x="2828" y="3936"/>
                    </a:lnTo>
                    <a:lnTo>
                      <a:pt x="2843" y="4017"/>
                    </a:lnTo>
                    <a:lnTo>
                      <a:pt x="2858" y="4098"/>
                    </a:lnTo>
                    <a:lnTo>
                      <a:pt x="2873" y="4180"/>
                    </a:lnTo>
                    <a:lnTo>
                      <a:pt x="2888" y="4263"/>
                    </a:lnTo>
                    <a:lnTo>
                      <a:pt x="2903" y="4346"/>
                    </a:lnTo>
                    <a:lnTo>
                      <a:pt x="2918" y="4432"/>
                    </a:lnTo>
                    <a:lnTo>
                      <a:pt x="2933" y="4516"/>
                    </a:lnTo>
                    <a:lnTo>
                      <a:pt x="2948" y="4601"/>
                    </a:lnTo>
                    <a:lnTo>
                      <a:pt x="2963" y="4687"/>
                    </a:lnTo>
                    <a:lnTo>
                      <a:pt x="2978" y="4774"/>
                    </a:lnTo>
                    <a:lnTo>
                      <a:pt x="2993" y="4860"/>
                    </a:lnTo>
                    <a:lnTo>
                      <a:pt x="3008" y="4948"/>
                    </a:lnTo>
                    <a:lnTo>
                      <a:pt x="3023" y="5036"/>
                    </a:lnTo>
                    <a:lnTo>
                      <a:pt x="3038" y="5126"/>
                    </a:lnTo>
                    <a:lnTo>
                      <a:pt x="3053" y="5215"/>
                    </a:lnTo>
                    <a:lnTo>
                      <a:pt x="3068" y="5304"/>
                    </a:lnTo>
                    <a:lnTo>
                      <a:pt x="3083" y="5395"/>
                    </a:lnTo>
                    <a:lnTo>
                      <a:pt x="3098" y="5485"/>
                    </a:lnTo>
                    <a:lnTo>
                      <a:pt x="3113" y="5576"/>
                    </a:lnTo>
                    <a:lnTo>
                      <a:pt x="3128" y="5668"/>
                    </a:lnTo>
                    <a:lnTo>
                      <a:pt x="3143" y="5760"/>
                    </a:lnTo>
                    <a:lnTo>
                      <a:pt x="3158" y="5853"/>
                    </a:lnTo>
                    <a:lnTo>
                      <a:pt x="3173" y="5946"/>
                    </a:lnTo>
                    <a:lnTo>
                      <a:pt x="3188" y="6039"/>
                    </a:lnTo>
                    <a:lnTo>
                      <a:pt x="3203" y="6133"/>
                    </a:lnTo>
                    <a:lnTo>
                      <a:pt x="3218" y="6227"/>
                    </a:lnTo>
                    <a:lnTo>
                      <a:pt x="3233" y="6322"/>
                    </a:lnTo>
                    <a:lnTo>
                      <a:pt x="3248" y="6417"/>
                    </a:lnTo>
                    <a:lnTo>
                      <a:pt x="3263" y="6514"/>
                    </a:lnTo>
                    <a:lnTo>
                      <a:pt x="3278" y="6610"/>
                    </a:lnTo>
                    <a:lnTo>
                      <a:pt x="3293" y="6706"/>
                    </a:lnTo>
                    <a:lnTo>
                      <a:pt x="3308" y="6803"/>
                    </a:lnTo>
                    <a:lnTo>
                      <a:pt x="3323" y="6900"/>
                    </a:lnTo>
                    <a:lnTo>
                      <a:pt x="3338" y="6998"/>
                    </a:lnTo>
                    <a:lnTo>
                      <a:pt x="3353" y="7095"/>
                    </a:lnTo>
                    <a:lnTo>
                      <a:pt x="3368" y="7193"/>
                    </a:lnTo>
                    <a:lnTo>
                      <a:pt x="3383" y="7292"/>
                    </a:lnTo>
                    <a:lnTo>
                      <a:pt x="3398" y="7391"/>
                    </a:lnTo>
                    <a:lnTo>
                      <a:pt x="3413" y="7490"/>
                    </a:lnTo>
                    <a:lnTo>
                      <a:pt x="3428" y="7589"/>
                    </a:lnTo>
                    <a:lnTo>
                      <a:pt x="3443" y="7689"/>
                    </a:lnTo>
                    <a:lnTo>
                      <a:pt x="3458" y="7789"/>
                    </a:lnTo>
                    <a:lnTo>
                      <a:pt x="3473" y="7889"/>
                    </a:lnTo>
                    <a:lnTo>
                      <a:pt x="3489" y="7988"/>
                    </a:lnTo>
                    <a:lnTo>
                      <a:pt x="3504" y="8090"/>
                    </a:lnTo>
                    <a:lnTo>
                      <a:pt x="3519" y="8191"/>
                    </a:lnTo>
                    <a:lnTo>
                      <a:pt x="3534" y="8292"/>
                    </a:lnTo>
                    <a:lnTo>
                      <a:pt x="3549" y="8393"/>
                    </a:lnTo>
                    <a:lnTo>
                      <a:pt x="3564" y="8496"/>
                    </a:lnTo>
                    <a:lnTo>
                      <a:pt x="3579" y="8598"/>
                    </a:lnTo>
                    <a:lnTo>
                      <a:pt x="3594" y="8698"/>
                    </a:lnTo>
                    <a:lnTo>
                      <a:pt x="3609" y="8802"/>
                    </a:lnTo>
                    <a:lnTo>
                      <a:pt x="3624" y="8904"/>
                    </a:lnTo>
                    <a:lnTo>
                      <a:pt x="3639" y="9006"/>
                    </a:lnTo>
                    <a:lnTo>
                      <a:pt x="3654" y="9109"/>
                    </a:lnTo>
                    <a:lnTo>
                      <a:pt x="3669" y="9211"/>
                    </a:lnTo>
                    <a:lnTo>
                      <a:pt x="3684" y="9314"/>
                    </a:lnTo>
                    <a:lnTo>
                      <a:pt x="3699" y="9417"/>
                    </a:lnTo>
                    <a:lnTo>
                      <a:pt x="3714" y="9520"/>
                    </a:lnTo>
                    <a:lnTo>
                      <a:pt x="3729" y="9623"/>
                    </a:lnTo>
                    <a:lnTo>
                      <a:pt x="3744" y="9726"/>
                    </a:lnTo>
                    <a:lnTo>
                      <a:pt x="3759" y="9830"/>
                    </a:lnTo>
                    <a:lnTo>
                      <a:pt x="3774" y="9933"/>
                    </a:lnTo>
                    <a:lnTo>
                      <a:pt x="3789" y="10036"/>
                    </a:lnTo>
                    <a:lnTo>
                      <a:pt x="3804" y="10140"/>
                    </a:lnTo>
                    <a:lnTo>
                      <a:pt x="3819" y="10243"/>
                    </a:lnTo>
                    <a:lnTo>
                      <a:pt x="3834" y="10347"/>
                    </a:lnTo>
                    <a:lnTo>
                      <a:pt x="3849" y="10450"/>
                    </a:lnTo>
                    <a:lnTo>
                      <a:pt x="3864" y="10554"/>
                    </a:lnTo>
                    <a:lnTo>
                      <a:pt x="3879" y="10657"/>
                    </a:lnTo>
                    <a:lnTo>
                      <a:pt x="3894" y="10761"/>
                    </a:lnTo>
                    <a:lnTo>
                      <a:pt x="3909" y="10864"/>
                    </a:lnTo>
                    <a:lnTo>
                      <a:pt x="3924" y="10967"/>
                    </a:lnTo>
                    <a:lnTo>
                      <a:pt x="3939" y="11071"/>
                    </a:lnTo>
                    <a:lnTo>
                      <a:pt x="3954" y="11174"/>
                    </a:lnTo>
                    <a:lnTo>
                      <a:pt x="3969" y="11277"/>
                    </a:lnTo>
                    <a:lnTo>
                      <a:pt x="3984" y="11380"/>
                    </a:lnTo>
                    <a:lnTo>
                      <a:pt x="3999" y="11483"/>
                    </a:lnTo>
                    <a:lnTo>
                      <a:pt x="4014" y="11586"/>
                    </a:lnTo>
                    <a:lnTo>
                      <a:pt x="4029" y="11689"/>
                    </a:lnTo>
                    <a:lnTo>
                      <a:pt x="4044" y="11791"/>
                    </a:lnTo>
                    <a:lnTo>
                      <a:pt x="4059" y="11894"/>
                    </a:lnTo>
                    <a:lnTo>
                      <a:pt x="4074" y="11996"/>
                    </a:lnTo>
                    <a:lnTo>
                      <a:pt x="4089" y="12098"/>
                    </a:lnTo>
                    <a:lnTo>
                      <a:pt x="4104" y="12200"/>
                    </a:lnTo>
                    <a:lnTo>
                      <a:pt x="4119" y="12302"/>
                    </a:lnTo>
                    <a:lnTo>
                      <a:pt x="4134" y="12404"/>
                    </a:lnTo>
                    <a:lnTo>
                      <a:pt x="4149" y="12504"/>
                    </a:lnTo>
                    <a:lnTo>
                      <a:pt x="4165" y="12606"/>
                    </a:lnTo>
                    <a:lnTo>
                      <a:pt x="4180" y="12707"/>
                    </a:lnTo>
                    <a:lnTo>
                      <a:pt x="4195" y="12807"/>
                    </a:lnTo>
                    <a:lnTo>
                      <a:pt x="4210" y="12908"/>
                    </a:lnTo>
                    <a:lnTo>
                      <a:pt x="4225" y="13008"/>
                    </a:lnTo>
                    <a:lnTo>
                      <a:pt x="4240" y="13108"/>
                    </a:lnTo>
                    <a:lnTo>
                      <a:pt x="4255" y="13208"/>
                    </a:lnTo>
                    <a:lnTo>
                      <a:pt x="4270" y="13308"/>
                    </a:lnTo>
                    <a:lnTo>
                      <a:pt x="4285" y="13407"/>
                    </a:lnTo>
                    <a:lnTo>
                      <a:pt x="4300" y="13506"/>
                    </a:lnTo>
                    <a:lnTo>
                      <a:pt x="4315" y="13605"/>
                    </a:lnTo>
                    <a:lnTo>
                      <a:pt x="4330" y="13703"/>
                    </a:lnTo>
                    <a:lnTo>
                      <a:pt x="4345" y="13801"/>
                    </a:lnTo>
                    <a:lnTo>
                      <a:pt x="4360" y="13898"/>
                    </a:lnTo>
                    <a:lnTo>
                      <a:pt x="4375" y="13996"/>
                    </a:lnTo>
                    <a:lnTo>
                      <a:pt x="4390" y="14093"/>
                    </a:lnTo>
                    <a:lnTo>
                      <a:pt x="4405" y="14189"/>
                    </a:lnTo>
                    <a:lnTo>
                      <a:pt x="4420" y="14285"/>
                    </a:lnTo>
                    <a:lnTo>
                      <a:pt x="4435" y="14381"/>
                    </a:lnTo>
                    <a:lnTo>
                      <a:pt x="4450" y="14477"/>
                    </a:lnTo>
                    <a:lnTo>
                      <a:pt x="4465" y="14571"/>
                    </a:lnTo>
                    <a:lnTo>
                      <a:pt x="4480" y="14665"/>
                    </a:lnTo>
                    <a:lnTo>
                      <a:pt x="4495" y="14760"/>
                    </a:lnTo>
                    <a:lnTo>
                      <a:pt x="4510" y="14853"/>
                    </a:lnTo>
                    <a:lnTo>
                      <a:pt x="4525" y="14947"/>
                    </a:lnTo>
                    <a:lnTo>
                      <a:pt x="4540" y="15039"/>
                    </a:lnTo>
                    <a:lnTo>
                      <a:pt x="4555" y="15132"/>
                    </a:lnTo>
                    <a:lnTo>
                      <a:pt x="4570" y="15224"/>
                    </a:lnTo>
                    <a:lnTo>
                      <a:pt x="4585" y="15315"/>
                    </a:lnTo>
                    <a:lnTo>
                      <a:pt x="4600" y="15406"/>
                    </a:lnTo>
                    <a:lnTo>
                      <a:pt x="4615" y="15497"/>
                    </a:lnTo>
                    <a:lnTo>
                      <a:pt x="4630" y="15586"/>
                    </a:lnTo>
                    <a:lnTo>
                      <a:pt x="4645" y="15676"/>
                    </a:lnTo>
                    <a:lnTo>
                      <a:pt x="4660" y="15765"/>
                    </a:lnTo>
                    <a:lnTo>
                      <a:pt x="4675" y="15852"/>
                    </a:lnTo>
                    <a:lnTo>
                      <a:pt x="4690" y="15940"/>
                    </a:lnTo>
                    <a:lnTo>
                      <a:pt x="4705" y="16027"/>
                    </a:lnTo>
                    <a:lnTo>
                      <a:pt x="4720" y="16114"/>
                    </a:lnTo>
                    <a:lnTo>
                      <a:pt x="4735" y="16200"/>
                    </a:lnTo>
                    <a:lnTo>
                      <a:pt x="4750" y="16286"/>
                    </a:lnTo>
                    <a:lnTo>
                      <a:pt x="4765" y="16371"/>
                    </a:lnTo>
                    <a:lnTo>
                      <a:pt x="4780" y="16455"/>
                    </a:lnTo>
                    <a:lnTo>
                      <a:pt x="4795" y="16539"/>
                    </a:lnTo>
                    <a:lnTo>
                      <a:pt x="4810" y="16621"/>
                    </a:lnTo>
                    <a:lnTo>
                      <a:pt x="4825" y="16704"/>
                    </a:lnTo>
                    <a:lnTo>
                      <a:pt x="4841" y="16784"/>
                    </a:lnTo>
                    <a:lnTo>
                      <a:pt x="4856" y="16867"/>
                    </a:lnTo>
                    <a:lnTo>
                      <a:pt x="4871" y="16947"/>
                    </a:lnTo>
                    <a:lnTo>
                      <a:pt x="4886" y="17027"/>
                    </a:lnTo>
                    <a:lnTo>
                      <a:pt x="4901" y="17107"/>
                    </a:lnTo>
                    <a:lnTo>
                      <a:pt x="4916" y="17184"/>
                    </a:lnTo>
                    <a:lnTo>
                      <a:pt x="4931" y="17262"/>
                    </a:lnTo>
                    <a:lnTo>
                      <a:pt x="4946" y="17340"/>
                    </a:lnTo>
                    <a:lnTo>
                      <a:pt x="4961" y="17416"/>
                    </a:lnTo>
                    <a:lnTo>
                      <a:pt x="4976" y="17492"/>
                    </a:lnTo>
                    <a:lnTo>
                      <a:pt x="4991" y="17567"/>
                    </a:lnTo>
                    <a:lnTo>
                      <a:pt x="5006" y="17642"/>
                    </a:lnTo>
                    <a:lnTo>
                      <a:pt x="5021" y="17715"/>
                    </a:lnTo>
                    <a:lnTo>
                      <a:pt x="5036" y="17788"/>
                    </a:lnTo>
                    <a:lnTo>
                      <a:pt x="5050" y="17860"/>
                    </a:lnTo>
                    <a:lnTo>
                      <a:pt x="5065" y="17932"/>
                    </a:lnTo>
                    <a:lnTo>
                      <a:pt x="5080" y="18001"/>
                    </a:lnTo>
                    <a:lnTo>
                      <a:pt x="5095" y="18071"/>
                    </a:lnTo>
                    <a:lnTo>
                      <a:pt x="5110" y="18141"/>
                    </a:lnTo>
                    <a:lnTo>
                      <a:pt x="5125" y="18209"/>
                    </a:lnTo>
                    <a:lnTo>
                      <a:pt x="5140" y="18277"/>
                    </a:lnTo>
                    <a:lnTo>
                      <a:pt x="5155" y="18343"/>
                    </a:lnTo>
                    <a:lnTo>
                      <a:pt x="5170" y="18409"/>
                    </a:lnTo>
                    <a:lnTo>
                      <a:pt x="5185" y="18474"/>
                    </a:lnTo>
                    <a:lnTo>
                      <a:pt x="5200" y="18539"/>
                    </a:lnTo>
                    <a:lnTo>
                      <a:pt x="5215" y="18603"/>
                    </a:lnTo>
                    <a:lnTo>
                      <a:pt x="5230" y="18665"/>
                    </a:lnTo>
                    <a:lnTo>
                      <a:pt x="5245" y="18727"/>
                    </a:lnTo>
                    <a:lnTo>
                      <a:pt x="5260" y="18788"/>
                    </a:lnTo>
                    <a:lnTo>
                      <a:pt x="5275" y="18849"/>
                    </a:lnTo>
                    <a:lnTo>
                      <a:pt x="5290" y="18907"/>
                    </a:lnTo>
                    <a:lnTo>
                      <a:pt x="5305" y="18966"/>
                    </a:lnTo>
                    <a:lnTo>
                      <a:pt x="5319" y="19023"/>
                    </a:lnTo>
                    <a:lnTo>
                      <a:pt x="5334" y="19080"/>
                    </a:lnTo>
                    <a:lnTo>
                      <a:pt x="5349" y="19136"/>
                    </a:lnTo>
                    <a:lnTo>
                      <a:pt x="5364" y="19190"/>
                    </a:lnTo>
                    <a:lnTo>
                      <a:pt x="5379" y="19245"/>
                    </a:lnTo>
                    <a:lnTo>
                      <a:pt x="5394" y="19297"/>
                    </a:lnTo>
                    <a:lnTo>
                      <a:pt x="5409" y="19350"/>
                    </a:lnTo>
                    <a:lnTo>
                      <a:pt x="5424" y="19402"/>
                    </a:lnTo>
                    <a:lnTo>
                      <a:pt x="5438" y="19451"/>
                    </a:lnTo>
                    <a:lnTo>
                      <a:pt x="5453" y="19501"/>
                    </a:lnTo>
                    <a:lnTo>
                      <a:pt x="5468" y="19549"/>
                    </a:lnTo>
                    <a:lnTo>
                      <a:pt x="5483" y="19597"/>
                    </a:lnTo>
                    <a:lnTo>
                      <a:pt x="5498" y="19645"/>
                    </a:lnTo>
                    <a:lnTo>
                      <a:pt x="5513" y="19688"/>
                    </a:lnTo>
                    <a:lnTo>
                      <a:pt x="5529" y="19734"/>
                    </a:lnTo>
                    <a:lnTo>
                      <a:pt x="5544" y="19779"/>
                    </a:lnTo>
                    <a:lnTo>
                      <a:pt x="5558" y="19821"/>
                    </a:lnTo>
                    <a:lnTo>
                      <a:pt x="5573" y="19864"/>
                    </a:lnTo>
                    <a:lnTo>
                      <a:pt x="5588" y="19903"/>
                    </a:lnTo>
                    <a:lnTo>
                      <a:pt x="5603" y="19944"/>
                    </a:lnTo>
                    <a:lnTo>
                      <a:pt x="5617" y="19984"/>
                    </a:lnTo>
                    <a:lnTo>
                      <a:pt x="5632" y="20020"/>
                    </a:lnTo>
                    <a:lnTo>
                      <a:pt x="5647" y="20058"/>
                    </a:lnTo>
                    <a:lnTo>
                      <a:pt x="5661" y="20094"/>
                    </a:lnTo>
                    <a:lnTo>
                      <a:pt x="5676" y="20130"/>
                    </a:lnTo>
                    <a:lnTo>
                      <a:pt x="5691" y="20164"/>
                    </a:lnTo>
                    <a:lnTo>
                      <a:pt x="5705" y="20197"/>
                    </a:lnTo>
                    <a:lnTo>
                      <a:pt x="5720" y="20229"/>
                    </a:lnTo>
                    <a:lnTo>
                      <a:pt x="5734" y="20260"/>
                    </a:lnTo>
                    <a:lnTo>
                      <a:pt x="5748" y="20288"/>
                    </a:lnTo>
                    <a:lnTo>
                      <a:pt x="5763" y="20318"/>
                    </a:lnTo>
                    <a:lnTo>
                      <a:pt x="5778" y="20345"/>
                    </a:lnTo>
                    <a:lnTo>
                      <a:pt x="5792" y="20372"/>
                    </a:lnTo>
                    <a:lnTo>
                      <a:pt x="5806" y="20398"/>
                    </a:lnTo>
                    <a:lnTo>
                      <a:pt x="5821" y="20422"/>
                    </a:lnTo>
                    <a:lnTo>
                      <a:pt x="5835" y="20446"/>
                    </a:lnTo>
                    <a:lnTo>
                      <a:pt x="5849" y="20469"/>
                    </a:lnTo>
                    <a:lnTo>
                      <a:pt x="5863" y="20490"/>
                    </a:lnTo>
                    <a:lnTo>
                      <a:pt x="5877" y="20510"/>
                    </a:lnTo>
                    <a:lnTo>
                      <a:pt x="5891" y="20530"/>
                    </a:lnTo>
                    <a:lnTo>
                      <a:pt x="5904" y="20548"/>
                    </a:lnTo>
                    <a:lnTo>
                      <a:pt x="5918" y="20565"/>
                    </a:lnTo>
                    <a:lnTo>
                      <a:pt x="5931" y="20581"/>
                    </a:lnTo>
                    <a:lnTo>
                      <a:pt x="5944" y="20596"/>
                    </a:lnTo>
                    <a:lnTo>
                      <a:pt x="5958" y="20610"/>
                    </a:lnTo>
                    <a:lnTo>
                      <a:pt x="5968" y="20619"/>
                    </a:lnTo>
                    <a:lnTo>
                      <a:pt x="5983" y="20633"/>
                    </a:lnTo>
                    <a:lnTo>
                      <a:pt x="5995" y="20644"/>
                    </a:lnTo>
                    <a:lnTo>
                      <a:pt x="6007" y="20654"/>
                    </a:lnTo>
                    <a:lnTo>
                      <a:pt x="6016" y="20659"/>
                    </a:lnTo>
                    <a:lnTo>
                      <a:pt x="6031" y="20669"/>
                    </a:lnTo>
                    <a:lnTo>
                      <a:pt x="6042" y="20675"/>
                    </a:lnTo>
                    <a:lnTo>
                      <a:pt x="6048" y="20677"/>
                    </a:lnTo>
                    <a:lnTo>
                      <a:pt x="6063" y="20684"/>
                    </a:lnTo>
                    <a:lnTo>
                      <a:pt x="6073" y="20688"/>
                    </a:lnTo>
                    <a:lnTo>
                      <a:pt x="6077" y="20689"/>
                    </a:lnTo>
                    <a:lnTo>
                      <a:pt x="6092" y="20693"/>
                    </a:lnTo>
                    <a:lnTo>
                      <a:pt x="6095" y="20692"/>
                    </a:lnTo>
                    <a:lnTo>
                      <a:pt x="6104" y="20693"/>
                    </a:lnTo>
                    <a:lnTo>
                      <a:pt x="6120" y="20694"/>
                    </a:lnTo>
                    <a:lnTo>
                      <a:pt x="6122" y="20693"/>
                    </a:lnTo>
                    <a:lnTo>
                      <a:pt x="6131" y="20691"/>
                    </a:lnTo>
                    <a:lnTo>
                      <a:pt x="6146" y="20689"/>
                    </a:lnTo>
                    <a:lnTo>
                      <a:pt x="6149" y="20688"/>
                    </a:lnTo>
                    <a:lnTo>
                      <a:pt x="6158" y="20684"/>
                    </a:lnTo>
                    <a:lnTo>
                      <a:pt x="6168" y="20680"/>
                    </a:lnTo>
                    <a:lnTo>
                      <a:pt x="6183" y="20674"/>
                    </a:lnTo>
                    <a:lnTo>
                      <a:pt x="6188" y="20671"/>
                    </a:lnTo>
                    <a:lnTo>
                      <a:pt x="6199" y="20664"/>
                    </a:lnTo>
                    <a:lnTo>
                      <a:pt x="6210" y="20657"/>
                    </a:lnTo>
                    <a:lnTo>
                      <a:pt x="6222" y="20648"/>
                    </a:lnTo>
                    <a:lnTo>
                      <a:pt x="6233" y="20639"/>
                    </a:lnTo>
                    <a:lnTo>
                      <a:pt x="6246" y="20628"/>
                    </a:lnTo>
                    <a:lnTo>
                      <a:pt x="6258" y="20616"/>
                    </a:lnTo>
                    <a:lnTo>
                      <a:pt x="6271" y="20604"/>
                    </a:lnTo>
                    <a:lnTo>
                      <a:pt x="6283" y="20590"/>
                    </a:lnTo>
                    <a:lnTo>
                      <a:pt x="6295" y="20576"/>
                    </a:lnTo>
                    <a:lnTo>
                      <a:pt x="6310" y="20558"/>
                    </a:lnTo>
                    <a:lnTo>
                      <a:pt x="6323" y="20541"/>
                    </a:lnTo>
                    <a:lnTo>
                      <a:pt x="6337" y="20523"/>
                    </a:lnTo>
                    <a:lnTo>
                      <a:pt x="6350" y="20504"/>
                    </a:lnTo>
                    <a:lnTo>
                      <a:pt x="6364" y="20483"/>
                    </a:lnTo>
                    <a:lnTo>
                      <a:pt x="6377" y="20463"/>
                    </a:lnTo>
                    <a:lnTo>
                      <a:pt x="6392" y="20439"/>
                    </a:lnTo>
                    <a:lnTo>
                      <a:pt x="6406" y="20415"/>
                    </a:lnTo>
                    <a:lnTo>
                      <a:pt x="6420" y="20390"/>
                    </a:lnTo>
                    <a:lnTo>
                      <a:pt x="6435" y="20365"/>
                    </a:lnTo>
                    <a:lnTo>
                      <a:pt x="6448" y="20338"/>
                    </a:lnTo>
                    <a:lnTo>
                      <a:pt x="6463" y="20309"/>
                    </a:lnTo>
                    <a:lnTo>
                      <a:pt x="6478" y="20281"/>
                    </a:lnTo>
                    <a:lnTo>
                      <a:pt x="6492" y="20251"/>
                    </a:lnTo>
                    <a:lnTo>
                      <a:pt x="6507" y="20220"/>
                    </a:lnTo>
                    <a:lnTo>
                      <a:pt x="6521" y="20188"/>
                    </a:lnTo>
                    <a:lnTo>
                      <a:pt x="6536" y="20154"/>
                    </a:lnTo>
                    <a:lnTo>
                      <a:pt x="6550" y="20120"/>
                    </a:lnTo>
                    <a:lnTo>
                      <a:pt x="6565" y="20085"/>
                    </a:lnTo>
                    <a:lnTo>
                      <a:pt x="6580" y="20048"/>
                    </a:lnTo>
                    <a:lnTo>
                      <a:pt x="6594" y="20011"/>
                    </a:lnTo>
                    <a:lnTo>
                      <a:pt x="6609" y="19973"/>
                    </a:lnTo>
                    <a:lnTo>
                      <a:pt x="6624" y="19934"/>
                    </a:lnTo>
                    <a:lnTo>
                      <a:pt x="6638" y="19893"/>
                    </a:lnTo>
                    <a:lnTo>
                      <a:pt x="6653" y="19852"/>
                    </a:lnTo>
                    <a:lnTo>
                      <a:pt x="6668" y="19810"/>
                    </a:lnTo>
                    <a:lnTo>
                      <a:pt x="6684" y="19766"/>
                    </a:lnTo>
                    <a:lnTo>
                      <a:pt x="6698" y="19723"/>
                    </a:lnTo>
                    <a:lnTo>
                      <a:pt x="6713" y="19678"/>
                    </a:lnTo>
                    <a:lnTo>
                      <a:pt x="6728" y="19632"/>
                    </a:lnTo>
                    <a:lnTo>
                      <a:pt x="6743" y="19585"/>
                    </a:lnTo>
                    <a:lnTo>
                      <a:pt x="6758" y="19537"/>
                    </a:lnTo>
                    <a:lnTo>
                      <a:pt x="6773" y="19488"/>
                    </a:lnTo>
                    <a:lnTo>
                      <a:pt x="6788" y="19439"/>
                    </a:lnTo>
                    <a:lnTo>
                      <a:pt x="6802" y="19388"/>
                    </a:lnTo>
                    <a:lnTo>
                      <a:pt x="6817" y="19337"/>
                    </a:lnTo>
                    <a:lnTo>
                      <a:pt x="6832" y="19284"/>
                    </a:lnTo>
                    <a:lnTo>
                      <a:pt x="6847" y="19231"/>
                    </a:lnTo>
                    <a:lnTo>
                      <a:pt x="6862" y="19177"/>
                    </a:lnTo>
                    <a:lnTo>
                      <a:pt x="6877" y="19122"/>
                    </a:lnTo>
                    <a:lnTo>
                      <a:pt x="6892" y="19066"/>
                    </a:lnTo>
                    <a:lnTo>
                      <a:pt x="6907" y="19008"/>
                    </a:lnTo>
                    <a:lnTo>
                      <a:pt x="6922" y="18950"/>
                    </a:lnTo>
                    <a:lnTo>
                      <a:pt x="6936" y="18892"/>
                    </a:lnTo>
                    <a:lnTo>
                      <a:pt x="6951" y="18833"/>
                    </a:lnTo>
                    <a:lnTo>
                      <a:pt x="6966" y="18773"/>
                    </a:lnTo>
                    <a:lnTo>
                      <a:pt x="6981" y="18711"/>
                    </a:lnTo>
                    <a:lnTo>
                      <a:pt x="6996" y="18649"/>
                    </a:lnTo>
                    <a:lnTo>
                      <a:pt x="7011" y="18586"/>
                    </a:lnTo>
                    <a:lnTo>
                      <a:pt x="7026" y="18523"/>
                    </a:lnTo>
                    <a:lnTo>
                      <a:pt x="7041" y="18458"/>
                    </a:lnTo>
                    <a:lnTo>
                      <a:pt x="7056" y="18393"/>
                    </a:lnTo>
                    <a:lnTo>
                      <a:pt x="7071" y="18326"/>
                    </a:lnTo>
                    <a:lnTo>
                      <a:pt x="7086" y="18259"/>
                    </a:lnTo>
                    <a:lnTo>
                      <a:pt x="7101" y="18192"/>
                    </a:lnTo>
                    <a:lnTo>
                      <a:pt x="7116" y="18124"/>
                    </a:lnTo>
                    <a:lnTo>
                      <a:pt x="7131" y="18054"/>
                    </a:lnTo>
                    <a:lnTo>
                      <a:pt x="7146" y="17984"/>
                    </a:lnTo>
                    <a:lnTo>
                      <a:pt x="7161" y="17914"/>
                    </a:lnTo>
                    <a:lnTo>
                      <a:pt x="7175" y="17842"/>
                    </a:lnTo>
                    <a:lnTo>
                      <a:pt x="7190" y="17770"/>
                    </a:lnTo>
                    <a:lnTo>
                      <a:pt x="7205" y="17696"/>
                    </a:lnTo>
                    <a:lnTo>
                      <a:pt x="7220" y="17623"/>
                    </a:lnTo>
                    <a:lnTo>
                      <a:pt x="7235" y="17549"/>
                    </a:lnTo>
                    <a:lnTo>
                      <a:pt x="7250" y="17473"/>
                    </a:lnTo>
                    <a:lnTo>
                      <a:pt x="7265" y="17397"/>
                    </a:lnTo>
                    <a:lnTo>
                      <a:pt x="7280" y="17321"/>
                    </a:lnTo>
                    <a:lnTo>
                      <a:pt x="7295" y="17243"/>
                    </a:lnTo>
                    <a:lnTo>
                      <a:pt x="7310" y="17165"/>
                    </a:lnTo>
                    <a:lnTo>
                      <a:pt x="7325" y="17087"/>
                    </a:lnTo>
                    <a:lnTo>
                      <a:pt x="7340" y="17008"/>
                    </a:lnTo>
                    <a:lnTo>
                      <a:pt x="7356" y="16926"/>
                    </a:lnTo>
                    <a:lnTo>
                      <a:pt x="7371" y="16847"/>
                    </a:lnTo>
                    <a:lnTo>
                      <a:pt x="7386" y="16765"/>
                    </a:lnTo>
                    <a:lnTo>
                      <a:pt x="7401" y="16683"/>
                    </a:lnTo>
                    <a:lnTo>
                      <a:pt x="7416" y="16600"/>
                    </a:lnTo>
                    <a:lnTo>
                      <a:pt x="7431" y="16517"/>
                    </a:lnTo>
                    <a:lnTo>
                      <a:pt x="7446" y="16434"/>
                    </a:lnTo>
                    <a:lnTo>
                      <a:pt x="7461" y="16350"/>
                    </a:lnTo>
                    <a:lnTo>
                      <a:pt x="7476" y="16265"/>
                    </a:lnTo>
                    <a:lnTo>
                      <a:pt x="7491" y="16179"/>
                    </a:lnTo>
                    <a:lnTo>
                      <a:pt x="7506" y="16093"/>
                    </a:lnTo>
                    <a:lnTo>
                      <a:pt x="7521" y="16006"/>
                    </a:lnTo>
                    <a:lnTo>
                      <a:pt x="7536" y="15918"/>
                    </a:lnTo>
                    <a:lnTo>
                      <a:pt x="7551" y="15830"/>
                    </a:lnTo>
                    <a:lnTo>
                      <a:pt x="7566" y="15742"/>
                    </a:lnTo>
                    <a:lnTo>
                      <a:pt x="7581" y="15654"/>
                    </a:lnTo>
                    <a:lnTo>
                      <a:pt x="7596" y="15564"/>
                    </a:lnTo>
                    <a:lnTo>
                      <a:pt x="7611" y="15474"/>
                    </a:lnTo>
                    <a:lnTo>
                      <a:pt x="7626" y="15384"/>
                    </a:lnTo>
                    <a:lnTo>
                      <a:pt x="7641" y="15292"/>
                    </a:lnTo>
                    <a:lnTo>
                      <a:pt x="7656" y="15201"/>
                    </a:lnTo>
                    <a:lnTo>
                      <a:pt x="7671" y="15109"/>
                    </a:lnTo>
                    <a:lnTo>
                      <a:pt x="7686" y="15016"/>
                    </a:lnTo>
                    <a:lnTo>
                      <a:pt x="7701" y="14923"/>
                    </a:lnTo>
                    <a:lnTo>
                      <a:pt x="7716" y="14830"/>
                    </a:lnTo>
                    <a:lnTo>
                      <a:pt x="7731" y="14736"/>
                    </a:lnTo>
                    <a:lnTo>
                      <a:pt x="7746" y="14642"/>
                    </a:lnTo>
                    <a:lnTo>
                      <a:pt x="7761" y="14547"/>
                    </a:lnTo>
                    <a:lnTo>
                      <a:pt x="7776" y="14452"/>
                    </a:lnTo>
                    <a:lnTo>
                      <a:pt x="7791" y="14357"/>
                    </a:lnTo>
                    <a:lnTo>
                      <a:pt x="7806" y="14262"/>
                    </a:lnTo>
                    <a:lnTo>
                      <a:pt x="7821" y="14165"/>
                    </a:lnTo>
                    <a:lnTo>
                      <a:pt x="7836" y="14069"/>
                    </a:lnTo>
                    <a:lnTo>
                      <a:pt x="7851" y="13972"/>
                    </a:lnTo>
                    <a:lnTo>
                      <a:pt x="7866" y="13874"/>
                    </a:lnTo>
                    <a:lnTo>
                      <a:pt x="7881" y="13777"/>
                    </a:lnTo>
                    <a:lnTo>
                      <a:pt x="7896" y="13678"/>
                    </a:lnTo>
                    <a:lnTo>
                      <a:pt x="7911" y="13580"/>
                    </a:lnTo>
                    <a:lnTo>
                      <a:pt x="7926" y="13481"/>
                    </a:lnTo>
                    <a:lnTo>
                      <a:pt x="7941" y="13382"/>
                    </a:lnTo>
                    <a:lnTo>
                      <a:pt x="7956" y="13283"/>
                    </a:lnTo>
                    <a:lnTo>
                      <a:pt x="7971" y="13183"/>
                    </a:lnTo>
                    <a:lnTo>
                      <a:pt x="7986" y="13084"/>
                    </a:lnTo>
                    <a:lnTo>
                      <a:pt x="8001" y="12983"/>
                    </a:lnTo>
                    <a:lnTo>
                      <a:pt x="8016" y="12883"/>
                    </a:lnTo>
                    <a:lnTo>
                      <a:pt x="8032" y="12781"/>
                    </a:lnTo>
                    <a:lnTo>
                      <a:pt x="8047" y="12682"/>
                    </a:lnTo>
                    <a:lnTo>
                      <a:pt x="8062" y="12581"/>
                    </a:lnTo>
                    <a:lnTo>
                      <a:pt x="8076" y="12480"/>
                    </a:lnTo>
                    <a:lnTo>
                      <a:pt x="8092" y="12378"/>
                    </a:lnTo>
                    <a:lnTo>
                      <a:pt x="8106" y="12277"/>
                    </a:lnTo>
                    <a:lnTo>
                      <a:pt x="8121" y="12175"/>
                    </a:lnTo>
                    <a:lnTo>
                      <a:pt x="8136" y="12073"/>
                    </a:lnTo>
                    <a:lnTo>
                      <a:pt x="8151" y="11971"/>
                    </a:lnTo>
                    <a:lnTo>
                      <a:pt x="8166" y="11868"/>
                    </a:lnTo>
                    <a:lnTo>
                      <a:pt x="8181" y="11766"/>
                    </a:lnTo>
                    <a:lnTo>
                      <a:pt x="8196" y="11663"/>
                    </a:lnTo>
                    <a:lnTo>
                      <a:pt x="8211" y="11560"/>
                    </a:lnTo>
                    <a:lnTo>
                      <a:pt x="8226" y="11458"/>
                    </a:lnTo>
                    <a:lnTo>
                      <a:pt x="8241" y="11355"/>
                    </a:lnTo>
                    <a:lnTo>
                      <a:pt x="8256" y="11251"/>
                    </a:lnTo>
                    <a:lnTo>
                      <a:pt x="8271" y="11148"/>
                    </a:lnTo>
                    <a:lnTo>
                      <a:pt x="8286" y="11045"/>
                    </a:lnTo>
                    <a:lnTo>
                      <a:pt x="8301" y="10942"/>
                    </a:lnTo>
                    <a:lnTo>
                      <a:pt x="8316" y="10838"/>
                    </a:lnTo>
                    <a:lnTo>
                      <a:pt x="8331" y="10735"/>
                    </a:lnTo>
                    <a:lnTo>
                      <a:pt x="8346" y="10631"/>
                    </a:lnTo>
                    <a:lnTo>
                      <a:pt x="8361" y="10528"/>
                    </a:lnTo>
                    <a:lnTo>
                      <a:pt x="8376" y="10425"/>
                    </a:lnTo>
                    <a:lnTo>
                      <a:pt x="8391" y="10321"/>
                    </a:lnTo>
                    <a:lnTo>
                      <a:pt x="8406" y="10218"/>
                    </a:lnTo>
                    <a:lnTo>
                      <a:pt x="8421" y="10114"/>
                    </a:lnTo>
                    <a:lnTo>
                      <a:pt x="8436" y="10011"/>
                    </a:lnTo>
                    <a:lnTo>
                      <a:pt x="8451" y="9907"/>
                    </a:lnTo>
                    <a:lnTo>
                      <a:pt x="8466" y="9804"/>
                    </a:lnTo>
                    <a:lnTo>
                      <a:pt x="8481" y="9701"/>
                    </a:lnTo>
                    <a:lnTo>
                      <a:pt x="8496" y="9598"/>
                    </a:lnTo>
                    <a:lnTo>
                      <a:pt x="8511" y="9495"/>
                    </a:lnTo>
                    <a:lnTo>
                      <a:pt x="8526" y="9392"/>
                    </a:lnTo>
                    <a:lnTo>
                      <a:pt x="8541" y="9289"/>
                    </a:lnTo>
                    <a:lnTo>
                      <a:pt x="8556" y="9186"/>
                    </a:lnTo>
                    <a:lnTo>
                      <a:pt x="8571" y="9083"/>
                    </a:lnTo>
                    <a:lnTo>
                      <a:pt x="8586" y="8981"/>
                    </a:lnTo>
                    <a:lnTo>
                      <a:pt x="8601" y="8878"/>
                    </a:lnTo>
                    <a:lnTo>
                      <a:pt x="8616" y="8776"/>
                    </a:lnTo>
                    <a:lnTo>
                      <a:pt x="8631" y="8674"/>
                    </a:lnTo>
                    <a:lnTo>
                      <a:pt x="8646" y="8572"/>
                    </a:lnTo>
                    <a:lnTo>
                      <a:pt x="8662" y="8470"/>
                    </a:lnTo>
                    <a:lnTo>
                      <a:pt x="8676" y="8369"/>
                    </a:lnTo>
                    <a:lnTo>
                      <a:pt x="8692" y="8267"/>
                    </a:lnTo>
                    <a:lnTo>
                      <a:pt x="8708" y="8165"/>
                    </a:lnTo>
                    <a:lnTo>
                      <a:pt x="8723" y="8065"/>
                    </a:lnTo>
                    <a:lnTo>
                      <a:pt x="8738" y="7964"/>
                    </a:lnTo>
                    <a:lnTo>
                      <a:pt x="8753" y="7864"/>
                    </a:lnTo>
                    <a:lnTo>
                      <a:pt x="8768" y="7764"/>
                    </a:lnTo>
                    <a:lnTo>
                      <a:pt x="8783" y="7664"/>
                    </a:lnTo>
                    <a:lnTo>
                      <a:pt x="8798" y="7564"/>
                    </a:lnTo>
                    <a:lnTo>
                      <a:pt x="8813" y="7465"/>
                    </a:lnTo>
                    <a:lnTo>
                      <a:pt x="8828" y="7366"/>
                    </a:lnTo>
                    <a:lnTo>
                      <a:pt x="8843" y="7267"/>
                    </a:lnTo>
                    <a:lnTo>
                      <a:pt x="8858" y="7169"/>
                    </a:lnTo>
                    <a:lnTo>
                      <a:pt x="8873" y="7071"/>
                    </a:lnTo>
                    <a:lnTo>
                      <a:pt x="8888" y="6973"/>
                    </a:lnTo>
                    <a:lnTo>
                      <a:pt x="8903" y="6876"/>
                    </a:lnTo>
                    <a:lnTo>
                      <a:pt x="8918" y="6779"/>
                    </a:lnTo>
                    <a:lnTo>
                      <a:pt x="8933" y="6682"/>
                    </a:lnTo>
                    <a:lnTo>
                      <a:pt x="8948" y="6586"/>
                    </a:lnTo>
                    <a:lnTo>
                      <a:pt x="8963" y="6490"/>
                    </a:lnTo>
                    <a:lnTo>
                      <a:pt x="8978" y="6394"/>
                    </a:lnTo>
                    <a:lnTo>
                      <a:pt x="8993" y="6299"/>
                    </a:lnTo>
                    <a:lnTo>
                      <a:pt x="9008" y="6204"/>
                    </a:lnTo>
                    <a:lnTo>
                      <a:pt x="9023" y="6110"/>
                    </a:lnTo>
                    <a:lnTo>
                      <a:pt x="9038" y="6016"/>
                    </a:lnTo>
                    <a:lnTo>
                      <a:pt x="9053" y="5923"/>
                    </a:lnTo>
                    <a:lnTo>
                      <a:pt x="9068" y="5830"/>
                    </a:lnTo>
                    <a:lnTo>
                      <a:pt x="9083" y="5737"/>
                    </a:lnTo>
                    <a:lnTo>
                      <a:pt x="9098" y="5645"/>
                    </a:lnTo>
                    <a:lnTo>
                      <a:pt x="9113" y="5554"/>
                    </a:lnTo>
                    <a:lnTo>
                      <a:pt x="9128" y="5463"/>
                    </a:lnTo>
                    <a:lnTo>
                      <a:pt x="9143" y="5372"/>
                    </a:lnTo>
                    <a:lnTo>
                      <a:pt x="9158" y="5282"/>
                    </a:lnTo>
                    <a:lnTo>
                      <a:pt x="9173" y="5193"/>
                    </a:lnTo>
                    <a:lnTo>
                      <a:pt x="9188" y="5104"/>
                    </a:lnTo>
                    <a:lnTo>
                      <a:pt x="9203" y="5015"/>
                    </a:lnTo>
                    <a:lnTo>
                      <a:pt x="9218" y="4926"/>
                    </a:lnTo>
                    <a:lnTo>
                      <a:pt x="9233" y="4839"/>
                    </a:lnTo>
                    <a:lnTo>
                      <a:pt x="9248" y="4752"/>
                    </a:lnTo>
                    <a:lnTo>
                      <a:pt x="9263" y="4666"/>
                    </a:lnTo>
                    <a:lnTo>
                      <a:pt x="9278" y="4580"/>
                    </a:lnTo>
                    <a:lnTo>
                      <a:pt x="9293" y="4495"/>
                    </a:lnTo>
                    <a:lnTo>
                      <a:pt x="9308" y="4411"/>
                    </a:lnTo>
                    <a:lnTo>
                      <a:pt x="9323" y="4327"/>
                    </a:lnTo>
                    <a:lnTo>
                      <a:pt x="9338" y="4243"/>
                    </a:lnTo>
                    <a:lnTo>
                      <a:pt x="9353" y="4160"/>
                    </a:lnTo>
                    <a:lnTo>
                      <a:pt x="9368" y="4078"/>
                    </a:lnTo>
                    <a:lnTo>
                      <a:pt x="9384" y="3995"/>
                    </a:lnTo>
                    <a:lnTo>
                      <a:pt x="9399" y="3916"/>
                    </a:lnTo>
                    <a:lnTo>
                      <a:pt x="9414" y="3836"/>
                    </a:lnTo>
                    <a:lnTo>
                      <a:pt x="9429" y="3756"/>
                    </a:lnTo>
                    <a:lnTo>
                      <a:pt x="9444" y="3677"/>
                    </a:lnTo>
                    <a:lnTo>
                      <a:pt x="9459" y="3598"/>
                    </a:lnTo>
                    <a:lnTo>
                      <a:pt x="9474" y="3521"/>
                    </a:lnTo>
                    <a:lnTo>
                      <a:pt x="9489" y="3444"/>
                    </a:lnTo>
                    <a:lnTo>
                      <a:pt x="9504" y="3368"/>
                    </a:lnTo>
                    <a:lnTo>
                      <a:pt x="9519" y="3293"/>
                    </a:lnTo>
                    <a:lnTo>
                      <a:pt x="9534" y="3218"/>
                    </a:lnTo>
                    <a:lnTo>
                      <a:pt x="9549" y="3143"/>
                    </a:lnTo>
                    <a:lnTo>
                      <a:pt x="9564" y="3070"/>
                    </a:lnTo>
                    <a:lnTo>
                      <a:pt x="9579" y="2998"/>
                    </a:lnTo>
                    <a:lnTo>
                      <a:pt x="9594" y="2926"/>
                    </a:lnTo>
                    <a:lnTo>
                      <a:pt x="9610" y="2855"/>
                    </a:lnTo>
                    <a:lnTo>
                      <a:pt x="9625" y="2784"/>
                    </a:lnTo>
                    <a:lnTo>
                      <a:pt x="9640" y="2714"/>
                    </a:lnTo>
                    <a:lnTo>
                      <a:pt x="9655" y="2646"/>
                    </a:lnTo>
                    <a:lnTo>
                      <a:pt x="9670" y="2578"/>
                    </a:lnTo>
                    <a:lnTo>
                      <a:pt x="9685" y="2510"/>
                    </a:lnTo>
                    <a:lnTo>
                      <a:pt x="9700" y="2444"/>
                    </a:lnTo>
                    <a:lnTo>
                      <a:pt x="9715" y="2378"/>
                    </a:lnTo>
                    <a:lnTo>
                      <a:pt x="9730" y="2313"/>
                    </a:lnTo>
                    <a:lnTo>
                      <a:pt x="9745" y="2249"/>
                    </a:lnTo>
                    <a:lnTo>
                      <a:pt x="9760" y="2186"/>
                    </a:lnTo>
                    <a:lnTo>
                      <a:pt x="9775" y="2123"/>
                    </a:lnTo>
                    <a:lnTo>
                      <a:pt x="9790" y="2062"/>
                    </a:lnTo>
                    <a:lnTo>
                      <a:pt x="9805" y="2001"/>
                    </a:lnTo>
                    <a:lnTo>
                      <a:pt x="9820" y="1941"/>
                    </a:lnTo>
                    <a:lnTo>
                      <a:pt x="9835" y="1882"/>
                    </a:lnTo>
                    <a:lnTo>
                      <a:pt x="9851" y="1823"/>
                    </a:lnTo>
                    <a:lnTo>
                      <a:pt x="9866" y="1766"/>
                    </a:lnTo>
                    <a:lnTo>
                      <a:pt x="9881" y="1709"/>
                    </a:lnTo>
                    <a:lnTo>
                      <a:pt x="9896" y="1653"/>
                    </a:lnTo>
                    <a:lnTo>
                      <a:pt x="9911" y="1598"/>
                    </a:lnTo>
                    <a:lnTo>
                      <a:pt x="9926" y="1544"/>
                    </a:lnTo>
                    <a:lnTo>
                      <a:pt x="9941" y="1491"/>
                    </a:lnTo>
                    <a:lnTo>
                      <a:pt x="9956" y="1439"/>
                    </a:lnTo>
                    <a:lnTo>
                      <a:pt x="9971" y="1387"/>
                    </a:lnTo>
                    <a:lnTo>
                      <a:pt x="9987" y="1337"/>
                    </a:lnTo>
                    <a:lnTo>
                      <a:pt x="10002" y="1287"/>
                    </a:lnTo>
                    <a:cubicBezTo>
                      <a:pt x="10017" y="1237"/>
                      <a:pt x="10071" y="1208"/>
                      <a:pt x="10122" y="1224"/>
                    </a:cubicBezTo>
                    <a:cubicBezTo>
                      <a:pt x="10172" y="1239"/>
                      <a:pt x="10201" y="1293"/>
                      <a:pt x="10185" y="1344"/>
                    </a:cubicBezTo>
                    <a:lnTo>
                      <a:pt x="10170" y="1392"/>
                    </a:lnTo>
                    <a:lnTo>
                      <a:pt x="10156" y="1442"/>
                    </a:lnTo>
                    <a:lnTo>
                      <a:pt x="10141" y="1492"/>
                    </a:lnTo>
                    <a:lnTo>
                      <a:pt x="10126" y="1544"/>
                    </a:lnTo>
                    <a:lnTo>
                      <a:pt x="10111" y="1597"/>
                    </a:lnTo>
                    <a:lnTo>
                      <a:pt x="10096" y="1649"/>
                    </a:lnTo>
                    <a:lnTo>
                      <a:pt x="10081" y="1704"/>
                    </a:lnTo>
                    <a:lnTo>
                      <a:pt x="10066" y="1758"/>
                    </a:lnTo>
                    <a:lnTo>
                      <a:pt x="10051" y="1815"/>
                    </a:lnTo>
                    <a:lnTo>
                      <a:pt x="10036" y="1872"/>
                    </a:lnTo>
                    <a:lnTo>
                      <a:pt x="10022" y="1929"/>
                    </a:lnTo>
                    <a:lnTo>
                      <a:pt x="10007" y="1988"/>
                    </a:lnTo>
                    <a:lnTo>
                      <a:pt x="9992" y="2046"/>
                    </a:lnTo>
                    <a:lnTo>
                      <a:pt x="9977" y="2107"/>
                    </a:lnTo>
                    <a:lnTo>
                      <a:pt x="9962" y="2168"/>
                    </a:lnTo>
                    <a:lnTo>
                      <a:pt x="9947" y="2231"/>
                    </a:lnTo>
                    <a:lnTo>
                      <a:pt x="9932" y="2294"/>
                    </a:lnTo>
                    <a:lnTo>
                      <a:pt x="9917" y="2356"/>
                    </a:lnTo>
                    <a:lnTo>
                      <a:pt x="9902" y="2421"/>
                    </a:lnTo>
                    <a:lnTo>
                      <a:pt x="9887" y="2487"/>
                    </a:lnTo>
                    <a:lnTo>
                      <a:pt x="9872" y="2552"/>
                    </a:lnTo>
                    <a:lnTo>
                      <a:pt x="9857" y="2619"/>
                    </a:lnTo>
                    <a:lnTo>
                      <a:pt x="9842" y="2687"/>
                    </a:lnTo>
                    <a:lnTo>
                      <a:pt x="9827" y="2755"/>
                    </a:lnTo>
                    <a:lnTo>
                      <a:pt x="9812" y="2825"/>
                    </a:lnTo>
                    <a:lnTo>
                      <a:pt x="9797" y="2894"/>
                    </a:lnTo>
                    <a:lnTo>
                      <a:pt x="9782" y="2965"/>
                    </a:lnTo>
                    <a:lnTo>
                      <a:pt x="9767" y="3037"/>
                    </a:lnTo>
                    <a:lnTo>
                      <a:pt x="9753" y="3109"/>
                    </a:lnTo>
                    <a:lnTo>
                      <a:pt x="9738" y="3182"/>
                    </a:lnTo>
                    <a:lnTo>
                      <a:pt x="9723" y="3255"/>
                    </a:lnTo>
                    <a:lnTo>
                      <a:pt x="9708" y="3330"/>
                    </a:lnTo>
                    <a:lnTo>
                      <a:pt x="9693" y="3405"/>
                    </a:lnTo>
                    <a:lnTo>
                      <a:pt x="9678" y="3481"/>
                    </a:lnTo>
                    <a:lnTo>
                      <a:pt x="9663" y="3558"/>
                    </a:lnTo>
                    <a:lnTo>
                      <a:pt x="9648" y="3635"/>
                    </a:lnTo>
                    <a:lnTo>
                      <a:pt x="9633" y="3712"/>
                    </a:lnTo>
                    <a:lnTo>
                      <a:pt x="9618" y="3791"/>
                    </a:lnTo>
                    <a:lnTo>
                      <a:pt x="9603" y="3871"/>
                    </a:lnTo>
                    <a:lnTo>
                      <a:pt x="9588" y="3951"/>
                    </a:lnTo>
                    <a:lnTo>
                      <a:pt x="9573" y="4032"/>
                    </a:lnTo>
                    <a:lnTo>
                      <a:pt x="9557" y="4113"/>
                    </a:lnTo>
                    <a:lnTo>
                      <a:pt x="9542" y="4195"/>
                    </a:lnTo>
                    <a:lnTo>
                      <a:pt x="9527" y="4276"/>
                    </a:lnTo>
                    <a:lnTo>
                      <a:pt x="9512" y="4360"/>
                    </a:lnTo>
                    <a:lnTo>
                      <a:pt x="9497" y="4444"/>
                    </a:lnTo>
                    <a:lnTo>
                      <a:pt x="9482" y="4528"/>
                    </a:lnTo>
                    <a:lnTo>
                      <a:pt x="9467" y="4613"/>
                    </a:lnTo>
                    <a:lnTo>
                      <a:pt x="9452" y="4699"/>
                    </a:lnTo>
                    <a:lnTo>
                      <a:pt x="9437" y="4785"/>
                    </a:lnTo>
                    <a:lnTo>
                      <a:pt x="9422" y="4872"/>
                    </a:lnTo>
                    <a:lnTo>
                      <a:pt x="9407" y="4959"/>
                    </a:lnTo>
                    <a:lnTo>
                      <a:pt x="9392" y="5046"/>
                    </a:lnTo>
                    <a:lnTo>
                      <a:pt x="9377" y="5135"/>
                    </a:lnTo>
                    <a:lnTo>
                      <a:pt x="9362" y="5224"/>
                    </a:lnTo>
                    <a:lnTo>
                      <a:pt x="9347" y="5313"/>
                    </a:lnTo>
                    <a:lnTo>
                      <a:pt x="9332" y="5403"/>
                    </a:lnTo>
                    <a:lnTo>
                      <a:pt x="9317" y="5494"/>
                    </a:lnTo>
                    <a:lnTo>
                      <a:pt x="9302" y="5585"/>
                    </a:lnTo>
                    <a:lnTo>
                      <a:pt x="9287" y="5676"/>
                    </a:lnTo>
                    <a:lnTo>
                      <a:pt x="9272" y="5768"/>
                    </a:lnTo>
                    <a:lnTo>
                      <a:pt x="9257" y="5861"/>
                    </a:lnTo>
                    <a:lnTo>
                      <a:pt x="9242" y="5954"/>
                    </a:lnTo>
                    <a:lnTo>
                      <a:pt x="9227" y="6047"/>
                    </a:lnTo>
                    <a:lnTo>
                      <a:pt x="9212" y="6141"/>
                    </a:lnTo>
                    <a:lnTo>
                      <a:pt x="9197" y="6234"/>
                    </a:lnTo>
                    <a:lnTo>
                      <a:pt x="9182" y="6329"/>
                    </a:lnTo>
                    <a:lnTo>
                      <a:pt x="9167" y="6424"/>
                    </a:lnTo>
                    <a:lnTo>
                      <a:pt x="9152" y="6519"/>
                    </a:lnTo>
                    <a:lnTo>
                      <a:pt x="9137" y="6615"/>
                    </a:lnTo>
                    <a:lnTo>
                      <a:pt x="9122" y="6711"/>
                    </a:lnTo>
                    <a:lnTo>
                      <a:pt x="9107" y="6808"/>
                    </a:lnTo>
                    <a:lnTo>
                      <a:pt x="9092" y="6905"/>
                    </a:lnTo>
                    <a:lnTo>
                      <a:pt x="9077" y="7002"/>
                    </a:lnTo>
                    <a:lnTo>
                      <a:pt x="9062" y="7100"/>
                    </a:lnTo>
                    <a:lnTo>
                      <a:pt x="9047" y="7198"/>
                    </a:lnTo>
                    <a:lnTo>
                      <a:pt x="9032" y="7296"/>
                    </a:lnTo>
                    <a:lnTo>
                      <a:pt x="9017" y="7395"/>
                    </a:lnTo>
                    <a:lnTo>
                      <a:pt x="9002" y="7494"/>
                    </a:lnTo>
                    <a:lnTo>
                      <a:pt x="8987" y="7593"/>
                    </a:lnTo>
                    <a:lnTo>
                      <a:pt x="8972" y="7693"/>
                    </a:lnTo>
                    <a:lnTo>
                      <a:pt x="8957" y="7793"/>
                    </a:lnTo>
                    <a:lnTo>
                      <a:pt x="8942" y="7893"/>
                    </a:lnTo>
                    <a:lnTo>
                      <a:pt x="8927" y="7993"/>
                    </a:lnTo>
                    <a:lnTo>
                      <a:pt x="8912" y="8094"/>
                    </a:lnTo>
                    <a:lnTo>
                      <a:pt x="8897" y="8195"/>
                    </a:lnTo>
                    <a:lnTo>
                      <a:pt x="8881" y="8296"/>
                    </a:lnTo>
                    <a:lnTo>
                      <a:pt x="8866" y="8396"/>
                    </a:lnTo>
                    <a:lnTo>
                      <a:pt x="8851" y="8499"/>
                    </a:lnTo>
                    <a:lnTo>
                      <a:pt x="8836" y="8599"/>
                    </a:lnTo>
                    <a:lnTo>
                      <a:pt x="8821" y="8701"/>
                    </a:lnTo>
                    <a:lnTo>
                      <a:pt x="8806" y="8803"/>
                    </a:lnTo>
                    <a:lnTo>
                      <a:pt x="8791" y="8905"/>
                    </a:lnTo>
                    <a:lnTo>
                      <a:pt x="8776" y="9008"/>
                    </a:lnTo>
                    <a:lnTo>
                      <a:pt x="8761" y="9110"/>
                    </a:lnTo>
                    <a:lnTo>
                      <a:pt x="8746" y="9213"/>
                    </a:lnTo>
                    <a:lnTo>
                      <a:pt x="8731" y="9316"/>
                    </a:lnTo>
                    <a:lnTo>
                      <a:pt x="8716" y="9419"/>
                    </a:lnTo>
                    <a:lnTo>
                      <a:pt x="8701" y="9522"/>
                    </a:lnTo>
                    <a:lnTo>
                      <a:pt x="8686" y="9625"/>
                    </a:lnTo>
                    <a:lnTo>
                      <a:pt x="8671" y="9728"/>
                    </a:lnTo>
                    <a:lnTo>
                      <a:pt x="8656" y="9831"/>
                    </a:lnTo>
                    <a:lnTo>
                      <a:pt x="8641" y="9934"/>
                    </a:lnTo>
                    <a:lnTo>
                      <a:pt x="8626" y="10038"/>
                    </a:lnTo>
                    <a:lnTo>
                      <a:pt x="8611" y="10141"/>
                    </a:lnTo>
                    <a:lnTo>
                      <a:pt x="8596" y="10245"/>
                    </a:lnTo>
                    <a:lnTo>
                      <a:pt x="8581" y="10348"/>
                    </a:lnTo>
                    <a:lnTo>
                      <a:pt x="8566" y="10452"/>
                    </a:lnTo>
                    <a:lnTo>
                      <a:pt x="8551" y="10555"/>
                    </a:lnTo>
                    <a:lnTo>
                      <a:pt x="8536" y="10658"/>
                    </a:lnTo>
                    <a:lnTo>
                      <a:pt x="8521" y="10762"/>
                    </a:lnTo>
                    <a:lnTo>
                      <a:pt x="8506" y="10865"/>
                    </a:lnTo>
                    <a:lnTo>
                      <a:pt x="8491" y="10969"/>
                    </a:lnTo>
                    <a:lnTo>
                      <a:pt x="8476" y="11072"/>
                    </a:lnTo>
                    <a:lnTo>
                      <a:pt x="8461" y="11175"/>
                    </a:lnTo>
                    <a:lnTo>
                      <a:pt x="8446" y="11278"/>
                    </a:lnTo>
                    <a:lnTo>
                      <a:pt x="8431" y="11382"/>
                    </a:lnTo>
                    <a:lnTo>
                      <a:pt x="8416" y="11485"/>
                    </a:lnTo>
                    <a:lnTo>
                      <a:pt x="8401" y="11587"/>
                    </a:lnTo>
                    <a:lnTo>
                      <a:pt x="8386" y="11690"/>
                    </a:lnTo>
                    <a:lnTo>
                      <a:pt x="8371" y="11793"/>
                    </a:lnTo>
                    <a:lnTo>
                      <a:pt x="8356" y="11895"/>
                    </a:lnTo>
                    <a:lnTo>
                      <a:pt x="8341" y="11998"/>
                    </a:lnTo>
                    <a:lnTo>
                      <a:pt x="8326" y="12100"/>
                    </a:lnTo>
                    <a:lnTo>
                      <a:pt x="8311" y="12202"/>
                    </a:lnTo>
                    <a:lnTo>
                      <a:pt x="8296" y="12304"/>
                    </a:lnTo>
                    <a:lnTo>
                      <a:pt x="8281" y="12407"/>
                    </a:lnTo>
                    <a:lnTo>
                      <a:pt x="8266" y="12507"/>
                    </a:lnTo>
                    <a:lnTo>
                      <a:pt x="8251" y="12610"/>
                    </a:lnTo>
                    <a:lnTo>
                      <a:pt x="8236" y="12711"/>
                    </a:lnTo>
                    <a:lnTo>
                      <a:pt x="8221" y="12811"/>
                    </a:lnTo>
                    <a:lnTo>
                      <a:pt x="8205" y="12912"/>
                    </a:lnTo>
                    <a:lnTo>
                      <a:pt x="8190" y="13012"/>
                    </a:lnTo>
                    <a:lnTo>
                      <a:pt x="8175" y="13113"/>
                    </a:lnTo>
                    <a:lnTo>
                      <a:pt x="8160" y="13212"/>
                    </a:lnTo>
                    <a:lnTo>
                      <a:pt x="8145" y="13312"/>
                    </a:lnTo>
                    <a:lnTo>
                      <a:pt x="8130" y="13411"/>
                    </a:lnTo>
                    <a:lnTo>
                      <a:pt x="8115" y="13510"/>
                    </a:lnTo>
                    <a:lnTo>
                      <a:pt x="8100" y="13609"/>
                    </a:lnTo>
                    <a:lnTo>
                      <a:pt x="8085" y="13707"/>
                    </a:lnTo>
                    <a:lnTo>
                      <a:pt x="8070" y="13806"/>
                    </a:lnTo>
                    <a:lnTo>
                      <a:pt x="8055" y="13903"/>
                    </a:lnTo>
                    <a:lnTo>
                      <a:pt x="8040" y="14001"/>
                    </a:lnTo>
                    <a:lnTo>
                      <a:pt x="8025" y="14098"/>
                    </a:lnTo>
                    <a:lnTo>
                      <a:pt x="8010" y="14194"/>
                    </a:lnTo>
                    <a:lnTo>
                      <a:pt x="7995" y="14291"/>
                    </a:lnTo>
                    <a:lnTo>
                      <a:pt x="7980" y="14387"/>
                    </a:lnTo>
                    <a:lnTo>
                      <a:pt x="7965" y="14482"/>
                    </a:lnTo>
                    <a:lnTo>
                      <a:pt x="7950" y="14577"/>
                    </a:lnTo>
                    <a:lnTo>
                      <a:pt x="7935" y="14673"/>
                    </a:lnTo>
                    <a:lnTo>
                      <a:pt x="7920" y="14767"/>
                    </a:lnTo>
                    <a:lnTo>
                      <a:pt x="7905" y="14861"/>
                    </a:lnTo>
                    <a:lnTo>
                      <a:pt x="7890" y="14954"/>
                    </a:lnTo>
                    <a:lnTo>
                      <a:pt x="7875" y="15047"/>
                    </a:lnTo>
                    <a:lnTo>
                      <a:pt x="7860" y="15140"/>
                    </a:lnTo>
                    <a:lnTo>
                      <a:pt x="7845" y="15232"/>
                    </a:lnTo>
                    <a:lnTo>
                      <a:pt x="7830" y="15323"/>
                    </a:lnTo>
                    <a:lnTo>
                      <a:pt x="7815" y="15415"/>
                    </a:lnTo>
                    <a:lnTo>
                      <a:pt x="7800" y="15505"/>
                    </a:lnTo>
                    <a:lnTo>
                      <a:pt x="7785" y="15595"/>
                    </a:lnTo>
                    <a:lnTo>
                      <a:pt x="7770" y="15685"/>
                    </a:lnTo>
                    <a:lnTo>
                      <a:pt x="7755" y="15775"/>
                    </a:lnTo>
                    <a:lnTo>
                      <a:pt x="7740" y="15863"/>
                    </a:lnTo>
                    <a:lnTo>
                      <a:pt x="7725" y="15951"/>
                    </a:lnTo>
                    <a:lnTo>
                      <a:pt x="7710" y="16039"/>
                    </a:lnTo>
                    <a:lnTo>
                      <a:pt x="7695" y="16126"/>
                    </a:lnTo>
                    <a:lnTo>
                      <a:pt x="7680" y="16212"/>
                    </a:lnTo>
                    <a:lnTo>
                      <a:pt x="7665" y="16298"/>
                    </a:lnTo>
                    <a:lnTo>
                      <a:pt x="7650" y="16383"/>
                    </a:lnTo>
                    <a:lnTo>
                      <a:pt x="7635" y="16467"/>
                    </a:lnTo>
                    <a:lnTo>
                      <a:pt x="7620" y="16552"/>
                    </a:lnTo>
                    <a:lnTo>
                      <a:pt x="7605" y="16635"/>
                    </a:lnTo>
                    <a:lnTo>
                      <a:pt x="7590" y="16718"/>
                    </a:lnTo>
                    <a:lnTo>
                      <a:pt x="7575" y="16800"/>
                    </a:lnTo>
                    <a:lnTo>
                      <a:pt x="7560" y="16882"/>
                    </a:lnTo>
                    <a:lnTo>
                      <a:pt x="7545" y="16963"/>
                    </a:lnTo>
                    <a:lnTo>
                      <a:pt x="7529" y="17043"/>
                    </a:lnTo>
                    <a:lnTo>
                      <a:pt x="7514" y="17122"/>
                    </a:lnTo>
                    <a:lnTo>
                      <a:pt x="7499" y="17202"/>
                    </a:lnTo>
                    <a:lnTo>
                      <a:pt x="7484" y="17280"/>
                    </a:lnTo>
                    <a:lnTo>
                      <a:pt x="7469" y="17358"/>
                    </a:lnTo>
                    <a:lnTo>
                      <a:pt x="7454" y="17434"/>
                    </a:lnTo>
                    <a:lnTo>
                      <a:pt x="7439" y="17510"/>
                    </a:lnTo>
                    <a:lnTo>
                      <a:pt x="7424" y="17586"/>
                    </a:lnTo>
                    <a:lnTo>
                      <a:pt x="7409" y="17662"/>
                    </a:lnTo>
                    <a:lnTo>
                      <a:pt x="7394" y="17735"/>
                    </a:lnTo>
                    <a:lnTo>
                      <a:pt x="7378" y="17809"/>
                    </a:lnTo>
                    <a:lnTo>
                      <a:pt x="7363" y="17881"/>
                    </a:lnTo>
                    <a:lnTo>
                      <a:pt x="7348" y="17953"/>
                    </a:lnTo>
                    <a:lnTo>
                      <a:pt x="7333" y="18025"/>
                    </a:lnTo>
                    <a:lnTo>
                      <a:pt x="7318" y="18095"/>
                    </a:lnTo>
                    <a:lnTo>
                      <a:pt x="7303" y="18165"/>
                    </a:lnTo>
                    <a:lnTo>
                      <a:pt x="7288" y="18233"/>
                    </a:lnTo>
                    <a:lnTo>
                      <a:pt x="7273" y="18301"/>
                    </a:lnTo>
                    <a:lnTo>
                      <a:pt x="7258" y="18368"/>
                    </a:lnTo>
                    <a:lnTo>
                      <a:pt x="7243" y="18436"/>
                    </a:lnTo>
                    <a:lnTo>
                      <a:pt x="7228" y="18501"/>
                    </a:lnTo>
                    <a:lnTo>
                      <a:pt x="7213" y="18566"/>
                    </a:lnTo>
                    <a:lnTo>
                      <a:pt x="7198" y="18631"/>
                    </a:lnTo>
                    <a:lnTo>
                      <a:pt x="7183" y="18694"/>
                    </a:lnTo>
                    <a:lnTo>
                      <a:pt x="7168" y="18756"/>
                    </a:lnTo>
                    <a:lnTo>
                      <a:pt x="7153" y="18818"/>
                    </a:lnTo>
                    <a:lnTo>
                      <a:pt x="7138" y="18880"/>
                    </a:lnTo>
                    <a:lnTo>
                      <a:pt x="7123" y="18939"/>
                    </a:lnTo>
                    <a:lnTo>
                      <a:pt x="7107" y="18999"/>
                    </a:lnTo>
                    <a:lnTo>
                      <a:pt x="7092" y="19057"/>
                    </a:lnTo>
                    <a:lnTo>
                      <a:pt x="7077" y="19115"/>
                    </a:lnTo>
                    <a:lnTo>
                      <a:pt x="7062" y="19171"/>
                    </a:lnTo>
                    <a:lnTo>
                      <a:pt x="7047" y="19228"/>
                    </a:lnTo>
                    <a:lnTo>
                      <a:pt x="7032" y="19282"/>
                    </a:lnTo>
                    <a:lnTo>
                      <a:pt x="7017" y="19337"/>
                    </a:lnTo>
                    <a:lnTo>
                      <a:pt x="7002" y="19390"/>
                    </a:lnTo>
                    <a:lnTo>
                      <a:pt x="6987" y="19443"/>
                    </a:lnTo>
                    <a:lnTo>
                      <a:pt x="6971" y="19494"/>
                    </a:lnTo>
                    <a:lnTo>
                      <a:pt x="6956" y="19545"/>
                    </a:lnTo>
                    <a:lnTo>
                      <a:pt x="6941" y="19594"/>
                    </a:lnTo>
                    <a:lnTo>
                      <a:pt x="6926" y="19644"/>
                    </a:lnTo>
                    <a:lnTo>
                      <a:pt x="6911" y="19691"/>
                    </a:lnTo>
                    <a:lnTo>
                      <a:pt x="6896" y="19739"/>
                    </a:lnTo>
                    <a:lnTo>
                      <a:pt x="6881" y="19784"/>
                    </a:lnTo>
                    <a:lnTo>
                      <a:pt x="6865" y="19831"/>
                    </a:lnTo>
                    <a:lnTo>
                      <a:pt x="6849" y="19875"/>
                    </a:lnTo>
                    <a:lnTo>
                      <a:pt x="6834" y="19917"/>
                    </a:lnTo>
                    <a:lnTo>
                      <a:pt x="6819" y="19959"/>
                    </a:lnTo>
                    <a:lnTo>
                      <a:pt x="6803" y="20001"/>
                    </a:lnTo>
                    <a:lnTo>
                      <a:pt x="6788" y="20042"/>
                    </a:lnTo>
                    <a:lnTo>
                      <a:pt x="6773" y="20082"/>
                    </a:lnTo>
                    <a:lnTo>
                      <a:pt x="6757" y="20121"/>
                    </a:lnTo>
                    <a:lnTo>
                      <a:pt x="6742" y="20158"/>
                    </a:lnTo>
                    <a:lnTo>
                      <a:pt x="6727" y="20195"/>
                    </a:lnTo>
                    <a:lnTo>
                      <a:pt x="6711" y="20231"/>
                    </a:lnTo>
                    <a:lnTo>
                      <a:pt x="6696" y="20265"/>
                    </a:lnTo>
                    <a:lnTo>
                      <a:pt x="6680" y="20301"/>
                    </a:lnTo>
                    <a:lnTo>
                      <a:pt x="6665" y="20334"/>
                    </a:lnTo>
                    <a:lnTo>
                      <a:pt x="6649" y="20366"/>
                    </a:lnTo>
                    <a:lnTo>
                      <a:pt x="6634" y="20398"/>
                    </a:lnTo>
                    <a:lnTo>
                      <a:pt x="6619" y="20427"/>
                    </a:lnTo>
                    <a:lnTo>
                      <a:pt x="6602" y="20458"/>
                    </a:lnTo>
                    <a:lnTo>
                      <a:pt x="6587" y="20486"/>
                    </a:lnTo>
                    <a:lnTo>
                      <a:pt x="6571" y="20514"/>
                    </a:lnTo>
                    <a:lnTo>
                      <a:pt x="6555" y="20540"/>
                    </a:lnTo>
                    <a:lnTo>
                      <a:pt x="6540" y="20564"/>
                    </a:lnTo>
                    <a:lnTo>
                      <a:pt x="6523" y="20592"/>
                    </a:lnTo>
                    <a:lnTo>
                      <a:pt x="6507" y="20615"/>
                    </a:lnTo>
                    <a:lnTo>
                      <a:pt x="6490" y="20638"/>
                    </a:lnTo>
                    <a:lnTo>
                      <a:pt x="6474" y="20660"/>
                    </a:lnTo>
                    <a:lnTo>
                      <a:pt x="6457" y="20681"/>
                    </a:lnTo>
                    <a:lnTo>
                      <a:pt x="6442" y="20699"/>
                    </a:lnTo>
                    <a:lnTo>
                      <a:pt x="6424" y="20721"/>
                    </a:lnTo>
                    <a:lnTo>
                      <a:pt x="6406" y="20739"/>
                    </a:lnTo>
                    <a:lnTo>
                      <a:pt x="6389" y="20757"/>
                    </a:lnTo>
                    <a:lnTo>
                      <a:pt x="6371" y="20773"/>
                    </a:lnTo>
                    <a:lnTo>
                      <a:pt x="6353" y="20788"/>
                    </a:lnTo>
                    <a:lnTo>
                      <a:pt x="6335" y="20803"/>
                    </a:lnTo>
                    <a:lnTo>
                      <a:pt x="6317" y="20816"/>
                    </a:lnTo>
                    <a:lnTo>
                      <a:pt x="6298" y="20829"/>
                    </a:lnTo>
                    <a:lnTo>
                      <a:pt x="6279" y="20840"/>
                    </a:lnTo>
                    <a:lnTo>
                      <a:pt x="6254" y="20853"/>
                    </a:lnTo>
                    <a:lnTo>
                      <a:pt x="6239" y="20859"/>
                    </a:lnTo>
                    <a:lnTo>
                      <a:pt x="6219" y="20867"/>
                    </a:lnTo>
                    <a:lnTo>
                      <a:pt x="6198" y="20873"/>
                    </a:lnTo>
                    <a:lnTo>
                      <a:pt x="6171" y="20880"/>
                    </a:lnTo>
                    <a:lnTo>
                      <a:pt x="6156" y="20882"/>
                    </a:lnTo>
                    <a:lnTo>
                      <a:pt x="6135" y="20884"/>
                    </a:lnTo>
                    <a:lnTo>
                      <a:pt x="6107" y="20885"/>
                    </a:lnTo>
                    <a:lnTo>
                      <a:pt x="6092" y="20884"/>
                    </a:lnTo>
                    <a:lnTo>
                      <a:pt x="6070" y="20883"/>
                    </a:lnTo>
                    <a:lnTo>
                      <a:pt x="6043" y="20878"/>
                    </a:lnTo>
                    <a:lnTo>
                      <a:pt x="6028" y="20874"/>
                    </a:lnTo>
                    <a:lnTo>
                      <a:pt x="6002" y="20867"/>
                    </a:lnTo>
                    <a:lnTo>
                      <a:pt x="5982" y="20858"/>
                    </a:lnTo>
                    <a:lnTo>
                      <a:pt x="5967" y="20851"/>
                    </a:lnTo>
                    <a:lnTo>
                      <a:pt x="5943" y="20840"/>
                    </a:lnTo>
                    <a:lnTo>
                      <a:pt x="5924" y="20828"/>
                    </a:lnTo>
                    <a:lnTo>
                      <a:pt x="5909" y="20818"/>
                    </a:lnTo>
                    <a:lnTo>
                      <a:pt x="5887" y="20803"/>
                    </a:lnTo>
                    <a:lnTo>
                      <a:pt x="5870" y="20789"/>
                    </a:lnTo>
                    <a:lnTo>
                      <a:pt x="5852" y="20774"/>
                    </a:lnTo>
                    <a:lnTo>
                      <a:pt x="5837" y="20760"/>
                    </a:lnTo>
                    <a:lnTo>
                      <a:pt x="5817" y="20741"/>
                    </a:lnTo>
                    <a:lnTo>
                      <a:pt x="5800" y="20723"/>
                    </a:lnTo>
                    <a:lnTo>
                      <a:pt x="5784" y="20704"/>
                    </a:lnTo>
                    <a:lnTo>
                      <a:pt x="5767" y="20684"/>
                    </a:lnTo>
                    <a:lnTo>
                      <a:pt x="5751" y="20663"/>
                    </a:lnTo>
                    <a:lnTo>
                      <a:pt x="5734" y="20641"/>
                    </a:lnTo>
                    <a:lnTo>
                      <a:pt x="5718" y="20619"/>
                    </a:lnTo>
                    <a:lnTo>
                      <a:pt x="5702" y="20595"/>
                    </a:lnTo>
                    <a:lnTo>
                      <a:pt x="5686" y="20570"/>
                    </a:lnTo>
                    <a:lnTo>
                      <a:pt x="5670" y="20545"/>
                    </a:lnTo>
                    <a:lnTo>
                      <a:pt x="5654" y="20518"/>
                    </a:lnTo>
                    <a:lnTo>
                      <a:pt x="5639" y="20491"/>
                    </a:lnTo>
                    <a:lnTo>
                      <a:pt x="5623" y="20463"/>
                    </a:lnTo>
                    <a:lnTo>
                      <a:pt x="5607" y="20434"/>
                    </a:lnTo>
                    <a:lnTo>
                      <a:pt x="5592" y="20403"/>
                    </a:lnTo>
                    <a:lnTo>
                      <a:pt x="5577" y="20373"/>
                    </a:lnTo>
                    <a:lnTo>
                      <a:pt x="5561" y="20341"/>
                    </a:lnTo>
                    <a:lnTo>
                      <a:pt x="5545" y="20308"/>
                    </a:lnTo>
                    <a:lnTo>
                      <a:pt x="5530" y="20274"/>
                    </a:lnTo>
                    <a:lnTo>
                      <a:pt x="5514" y="20239"/>
                    </a:lnTo>
                    <a:lnTo>
                      <a:pt x="5499" y="20203"/>
                    </a:lnTo>
                    <a:lnTo>
                      <a:pt x="5484" y="20167"/>
                    </a:lnTo>
                    <a:lnTo>
                      <a:pt x="5468" y="20129"/>
                    </a:lnTo>
                    <a:lnTo>
                      <a:pt x="5453" y="20091"/>
                    </a:lnTo>
                    <a:lnTo>
                      <a:pt x="5438" y="20051"/>
                    </a:lnTo>
                    <a:lnTo>
                      <a:pt x="5422" y="20010"/>
                    </a:lnTo>
                    <a:lnTo>
                      <a:pt x="5407" y="19969"/>
                    </a:lnTo>
                    <a:lnTo>
                      <a:pt x="5392" y="19927"/>
                    </a:lnTo>
                    <a:lnTo>
                      <a:pt x="5377" y="19884"/>
                    </a:lnTo>
                    <a:lnTo>
                      <a:pt x="5361" y="19840"/>
                    </a:lnTo>
                    <a:lnTo>
                      <a:pt x="5346" y="19795"/>
                    </a:lnTo>
                    <a:lnTo>
                      <a:pt x="5332" y="19751"/>
                    </a:lnTo>
                    <a:lnTo>
                      <a:pt x="5315" y="19702"/>
                    </a:lnTo>
                    <a:lnTo>
                      <a:pt x="5300" y="19654"/>
                    </a:lnTo>
                    <a:lnTo>
                      <a:pt x="5285" y="19606"/>
                    </a:lnTo>
                    <a:lnTo>
                      <a:pt x="5270" y="19556"/>
                    </a:lnTo>
                    <a:lnTo>
                      <a:pt x="5255" y="19506"/>
                    </a:lnTo>
                    <a:lnTo>
                      <a:pt x="5239" y="19455"/>
                    </a:lnTo>
                    <a:lnTo>
                      <a:pt x="5224" y="19403"/>
                    </a:lnTo>
                    <a:lnTo>
                      <a:pt x="5209" y="19350"/>
                    </a:lnTo>
                    <a:lnTo>
                      <a:pt x="5194" y="19296"/>
                    </a:lnTo>
                    <a:lnTo>
                      <a:pt x="5179" y="19241"/>
                    </a:lnTo>
                    <a:lnTo>
                      <a:pt x="5164" y="19185"/>
                    </a:lnTo>
                    <a:lnTo>
                      <a:pt x="5149" y="19129"/>
                    </a:lnTo>
                    <a:lnTo>
                      <a:pt x="5134" y="19072"/>
                    </a:lnTo>
                    <a:lnTo>
                      <a:pt x="5118" y="19013"/>
                    </a:lnTo>
                    <a:lnTo>
                      <a:pt x="5103" y="18954"/>
                    </a:lnTo>
                    <a:lnTo>
                      <a:pt x="5088" y="18894"/>
                    </a:lnTo>
                    <a:lnTo>
                      <a:pt x="5073" y="18833"/>
                    </a:lnTo>
                    <a:lnTo>
                      <a:pt x="5058" y="18772"/>
                    </a:lnTo>
                    <a:lnTo>
                      <a:pt x="5043" y="18710"/>
                    </a:lnTo>
                    <a:lnTo>
                      <a:pt x="5028" y="18646"/>
                    </a:lnTo>
                    <a:lnTo>
                      <a:pt x="5013" y="18582"/>
                    </a:lnTo>
                    <a:lnTo>
                      <a:pt x="4998" y="18517"/>
                    </a:lnTo>
                    <a:lnTo>
                      <a:pt x="4983" y="18452"/>
                    </a:lnTo>
                    <a:lnTo>
                      <a:pt x="4968" y="18385"/>
                    </a:lnTo>
                    <a:lnTo>
                      <a:pt x="4953" y="18318"/>
                    </a:lnTo>
                    <a:lnTo>
                      <a:pt x="4938" y="18250"/>
                    </a:lnTo>
                    <a:lnTo>
                      <a:pt x="4923" y="18182"/>
                    </a:lnTo>
                    <a:lnTo>
                      <a:pt x="4908" y="18112"/>
                    </a:lnTo>
                    <a:lnTo>
                      <a:pt x="4893" y="18042"/>
                    </a:lnTo>
                    <a:lnTo>
                      <a:pt x="4877" y="17971"/>
                    </a:lnTo>
                    <a:lnTo>
                      <a:pt x="4862" y="17899"/>
                    </a:lnTo>
                    <a:lnTo>
                      <a:pt x="4847" y="17827"/>
                    </a:lnTo>
                    <a:lnTo>
                      <a:pt x="4832" y="17754"/>
                    </a:lnTo>
                    <a:lnTo>
                      <a:pt x="4817" y="17679"/>
                    </a:lnTo>
                    <a:lnTo>
                      <a:pt x="4802" y="17604"/>
                    </a:lnTo>
                    <a:lnTo>
                      <a:pt x="4787" y="17529"/>
                    </a:lnTo>
                    <a:lnTo>
                      <a:pt x="4772" y="17453"/>
                    </a:lnTo>
                    <a:lnTo>
                      <a:pt x="4757" y="17377"/>
                    </a:lnTo>
                    <a:lnTo>
                      <a:pt x="4742" y="17299"/>
                    </a:lnTo>
                    <a:lnTo>
                      <a:pt x="4727" y="17221"/>
                    </a:lnTo>
                    <a:lnTo>
                      <a:pt x="4712" y="17142"/>
                    </a:lnTo>
                    <a:lnTo>
                      <a:pt x="4697" y="17062"/>
                    </a:lnTo>
                    <a:lnTo>
                      <a:pt x="4682" y="16982"/>
                    </a:lnTo>
                    <a:lnTo>
                      <a:pt x="4667" y="16902"/>
                    </a:lnTo>
                    <a:lnTo>
                      <a:pt x="4652" y="16821"/>
                    </a:lnTo>
                    <a:lnTo>
                      <a:pt x="4636" y="16739"/>
                    </a:lnTo>
                    <a:lnTo>
                      <a:pt x="4621" y="16656"/>
                    </a:lnTo>
                    <a:lnTo>
                      <a:pt x="4606" y="16572"/>
                    </a:lnTo>
                    <a:lnTo>
                      <a:pt x="4591" y="16488"/>
                    </a:lnTo>
                    <a:lnTo>
                      <a:pt x="4576" y="16404"/>
                    </a:lnTo>
                    <a:lnTo>
                      <a:pt x="4561" y="16319"/>
                    </a:lnTo>
                    <a:lnTo>
                      <a:pt x="4546" y="16233"/>
                    </a:lnTo>
                    <a:lnTo>
                      <a:pt x="4531" y="16147"/>
                    </a:lnTo>
                    <a:lnTo>
                      <a:pt x="4516" y="16060"/>
                    </a:lnTo>
                    <a:lnTo>
                      <a:pt x="4501" y="15973"/>
                    </a:lnTo>
                    <a:lnTo>
                      <a:pt x="4486" y="15885"/>
                    </a:lnTo>
                    <a:lnTo>
                      <a:pt x="4471" y="15796"/>
                    </a:lnTo>
                    <a:lnTo>
                      <a:pt x="4456" y="15707"/>
                    </a:lnTo>
                    <a:lnTo>
                      <a:pt x="4441" y="15617"/>
                    </a:lnTo>
                    <a:lnTo>
                      <a:pt x="4426" y="15528"/>
                    </a:lnTo>
                    <a:lnTo>
                      <a:pt x="4411" y="15437"/>
                    </a:lnTo>
                    <a:lnTo>
                      <a:pt x="4396" y="15346"/>
                    </a:lnTo>
                    <a:lnTo>
                      <a:pt x="4381" y="15255"/>
                    </a:lnTo>
                    <a:lnTo>
                      <a:pt x="4366" y="15163"/>
                    </a:lnTo>
                    <a:lnTo>
                      <a:pt x="4351" y="15070"/>
                    </a:lnTo>
                    <a:lnTo>
                      <a:pt x="4336" y="14978"/>
                    </a:lnTo>
                    <a:lnTo>
                      <a:pt x="4321" y="14884"/>
                    </a:lnTo>
                    <a:lnTo>
                      <a:pt x="4306" y="14790"/>
                    </a:lnTo>
                    <a:lnTo>
                      <a:pt x="4291" y="14696"/>
                    </a:lnTo>
                    <a:lnTo>
                      <a:pt x="4276" y="14601"/>
                    </a:lnTo>
                    <a:lnTo>
                      <a:pt x="4261" y="14506"/>
                    </a:lnTo>
                    <a:lnTo>
                      <a:pt x="4246" y="14410"/>
                    </a:lnTo>
                    <a:lnTo>
                      <a:pt x="4231" y="14314"/>
                    </a:lnTo>
                    <a:lnTo>
                      <a:pt x="4216" y="14218"/>
                    </a:lnTo>
                    <a:lnTo>
                      <a:pt x="4201" y="14122"/>
                    </a:lnTo>
                    <a:lnTo>
                      <a:pt x="4186" y="14025"/>
                    </a:lnTo>
                    <a:lnTo>
                      <a:pt x="4171" y="13927"/>
                    </a:lnTo>
                    <a:lnTo>
                      <a:pt x="4156" y="13830"/>
                    </a:lnTo>
                    <a:lnTo>
                      <a:pt x="4141" y="13732"/>
                    </a:lnTo>
                    <a:lnTo>
                      <a:pt x="4126" y="13634"/>
                    </a:lnTo>
                    <a:lnTo>
                      <a:pt x="4111" y="13535"/>
                    </a:lnTo>
                    <a:lnTo>
                      <a:pt x="4096" y="13436"/>
                    </a:lnTo>
                    <a:lnTo>
                      <a:pt x="4081" y="13337"/>
                    </a:lnTo>
                    <a:lnTo>
                      <a:pt x="4066" y="13237"/>
                    </a:lnTo>
                    <a:lnTo>
                      <a:pt x="4051" y="13137"/>
                    </a:lnTo>
                    <a:lnTo>
                      <a:pt x="4036" y="13037"/>
                    </a:lnTo>
                    <a:lnTo>
                      <a:pt x="4021" y="12937"/>
                    </a:lnTo>
                    <a:lnTo>
                      <a:pt x="4006" y="12836"/>
                    </a:lnTo>
                    <a:lnTo>
                      <a:pt x="3991" y="12736"/>
                    </a:lnTo>
                    <a:lnTo>
                      <a:pt x="3976" y="12635"/>
                    </a:lnTo>
                    <a:lnTo>
                      <a:pt x="3960" y="12533"/>
                    </a:lnTo>
                    <a:lnTo>
                      <a:pt x="3944" y="12431"/>
                    </a:lnTo>
                    <a:lnTo>
                      <a:pt x="3929" y="12329"/>
                    </a:lnTo>
                    <a:lnTo>
                      <a:pt x="3914" y="12227"/>
                    </a:lnTo>
                    <a:lnTo>
                      <a:pt x="3899" y="12125"/>
                    </a:lnTo>
                    <a:lnTo>
                      <a:pt x="3884" y="12023"/>
                    </a:lnTo>
                    <a:lnTo>
                      <a:pt x="3869" y="11921"/>
                    </a:lnTo>
                    <a:lnTo>
                      <a:pt x="3854" y="11818"/>
                    </a:lnTo>
                    <a:lnTo>
                      <a:pt x="3839" y="11716"/>
                    </a:lnTo>
                    <a:lnTo>
                      <a:pt x="3824" y="11613"/>
                    </a:lnTo>
                    <a:lnTo>
                      <a:pt x="3809" y="11510"/>
                    </a:lnTo>
                    <a:lnTo>
                      <a:pt x="3794" y="11407"/>
                    </a:lnTo>
                    <a:lnTo>
                      <a:pt x="3779" y="11304"/>
                    </a:lnTo>
                    <a:lnTo>
                      <a:pt x="3764" y="11201"/>
                    </a:lnTo>
                    <a:lnTo>
                      <a:pt x="3749" y="11098"/>
                    </a:lnTo>
                    <a:lnTo>
                      <a:pt x="3734" y="10994"/>
                    </a:lnTo>
                    <a:lnTo>
                      <a:pt x="3719" y="10891"/>
                    </a:lnTo>
                    <a:lnTo>
                      <a:pt x="3704" y="10788"/>
                    </a:lnTo>
                    <a:lnTo>
                      <a:pt x="3689" y="10684"/>
                    </a:lnTo>
                    <a:lnTo>
                      <a:pt x="3674" y="10581"/>
                    </a:lnTo>
                    <a:lnTo>
                      <a:pt x="3659" y="10477"/>
                    </a:lnTo>
                    <a:lnTo>
                      <a:pt x="3644" y="10374"/>
                    </a:lnTo>
                    <a:lnTo>
                      <a:pt x="3629" y="10270"/>
                    </a:lnTo>
                    <a:lnTo>
                      <a:pt x="3614" y="10167"/>
                    </a:lnTo>
                    <a:lnTo>
                      <a:pt x="3599" y="10063"/>
                    </a:lnTo>
                    <a:lnTo>
                      <a:pt x="3584" y="9960"/>
                    </a:lnTo>
                    <a:lnTo>
                      <a:pt x="3569" y="9857"/>
                    </a:lnTo>
                    <a:lnTo>
                      <a:pt x="3554" y="9753"/>
                    </a:lnTo>
                    <a:lnTo>
                      <a:pt x="3539" y="9650"/>
                    </a:lnTo>
                    <a:lnTo>
                      <a:pt x="3524" y="9547"/>
                    </a:lnTo>
                    <a:lnTo>
                      <a:pt x="3509" y="9444"/>
                    </a:lnTo>
                    <a:lnTo>
                      <a:pt x="3494" y="9341"/>
                    </a:lnTo>
                    <a:lnTo>
                      <a:pt x="3479" y="9238"/>
                    </a:lnTo>
                    <a:lnTo>
                      <a:pt x="3464" y="9136"/>
                    </a:lnTo>
                    <a:lnTo>
                      <a:pt x="3449" y="9033"/>
                    </a:lnTo>
                    <a:lnTo>
                      <a:pt x="3434" y="8931"/>
                    </a:lnTo>
                    <a:lnTo>
                      <a:pt x="3419" y="8829"/>
                    </a:lnTo>
                    <a:lnTo>
                      <a:pt x="3405" y="8727"/>
                    </a:lnTo>
                    <a:lnTo>
                      <a:pt x="3389" y="8625"/>
                    </a:lnTo>
                    <a:lnTo>
                      <a:pt x="3374" y="8523"/>
                    </a:lnTo>
                    <a:lnTo>
                      <a:pt x="3360" y="8422"/>
                    </a:lnTo>
                    <a:lnTo>
                      <a:pt x="3345" y="8321"/>
                    </a:lnTo>
                    <a:lnTo>
                      <a:pt x="3330" y="8220"/>
                    </a:lnTo>
                    <a:lnTo>
                      <a:pt x="3315" y="8119"/>
                    </a:lnTo>
                    <a:lnTo>
                      <a:pt x="3300" y="8019"/>
                    </a:lnTo>
                    <a:lnTo>
                      <a:pt x="3284" y="7918"/>
                    </a:lnTo>
                    <a:lnTo>
                      <a:pt x="3269" y="7818"/>
                    </a:lnTo>
                    <a:lnTo>
                      <a:pt x="3254" y="7718"/>
                    </a:lnTo>
                    <a:lnTo>
                      <a:pt x="3239" y="7618"/>
                    </a:lnTo>
                    <a:lnTo>
                      <a:pt x="3224" y="7519"/>
                    </a:lnTo>
                    <a:lnTo>
                      <a:pt x="3209" y="7420"/>
                    </a:lnTo>
                    <a:lnTo>
                      <a:pt x="3194" y="7321"/>
                    </a:lnTo>
                    <a:lnTo>
                      <a:pt x="3179" y="7222"/>
                    </a:lnTo>
                    <a:lnTo>
                      <a:pt x="3164" y="7124"/>
                    </a:lnTo>
                    <a:lnTo>
                      <a:pt x="3149" y="7027"/>
                    </a:lnTo>
                    <a:lnTo>
                      <a:pt x="3134" y="6929"/>
                    </a:lnTo>
                    <a:lnTo>
                      <a:pt x="3119" y="6832"/>
                    </a:lnTo>
                    <a:lnTo>
                      <a:pt x="3104" y="6735"/>
                    </a:lnTo>
                    <a:lnTo>
                      <a:pt x="3089" y="6639"/>
                    </a:lnTo>
                    <a:lnTo>
                      <a:pt x="3074" y="6543"/>
                    </a:lnTo>
                    <a:lnTo>
                      <a:pt x="3059" y="6447"/>
                    </a:lnTo>
                    <a:lnTo>
                      <a:pt x="3044" y="6352"/>
                    </a:lnTo>
                    <a:lnTo>
                      <a:pt x="3029" y="6258"/>
                    </a:lnTo>
                    <a:lnTo>
                      <a:pt x="3014" y="6164"/>
                    </a:lnTo>
                    <a:lnTo>
                      <a:pt x="2999" y="6070"/>
                    </a:lnTo>
                    <a:lnTo>
                      <a:pt x="2984" y="5977"/>
                    </a:lnTo>
                    <a:lnTo>
                      <a:pt x="2969" y="5884"/>
                    </a:lnTo>
                    <a:lnTo>
                      <a:pt x="2954" y="5791"/>
                    </a:lnTo>
                    <a:lnTo>
                      <a:pt x="2939" y="5699"/>
                    </a:lnTo>
                    <a:lnTo>
                      <a:pt x="2924" y="5607"/>
                    </a:lnTo>
                    <a:lnTo>
                      <a:pt x="2909" y="5516"/>
                    </a:lnTo>
                    <a:lnTo>
                      <a:pt x="2894" y="5426"/>
                    </a:lnTo>
                    <a:lnTo>
                      <a:pt x="2879" y="5335"/>
                    </a:lnTo>
                    <a:lnTo>
                      <a:pt x="2864" y="5246"/>
                    </a:lnTo>
                    <a:lnTo>
                      <a:pt x="2849" y="5157"/>
                    </a:lnTo>
                    <a:lnTo>
                      <a:pt x="2834" y="5069"/>
                    </a:lnTo>
                    <a:lnTo>
                      <a:pt x="2819" y="4981"/>
                    </a:lnTo>
                    <a:lnTo>
                      <a:pt x="2804" y="4893"/>
                    </a:lnTo>
                    <a:lnTo>
                      <a:pt x="2789" y="4807"/>
                    </a:lnTo>
                    <a:lnTo>
                      <a:pt x="2774" y="4720"/>
                    </a:lnTo>
                    <a:lnTo>
                      <a:pt x="2759" y="4634"/>
                    </a:lnTo>
                    <a:lnTo>
                      <a:pt x="2744" y="4549"/>
                    </a:lnTo>
                    <a:lnTo>
                      <a:pt x="2729" y="4465"/>
                    </a:lnTo>
                    <a:lnTo>
                      <a:pt x="2714" y="4381"/>
                    </a:lnTo>
                    <a:lnTo>
                      <a:pt x="2699" y="4298"/>
                    </a:lnTo>
                    <a:lnTo>
                      <a:pt x="2684" y="4215"/>
                    </a:lnTo>
                    <a:lnTo>
                      <a:pt x="2669" y="4133"/>
                    </a:lnTo>
                    <a:lnTo>
                      <a:pt x="2654" y="4052"/>
                    </a:lnTo>
                    <a:lnTo>
                      <a:pt x="2639" y="3971"/>
                    </a:lnTo>
                    <a:lnTo>
                      <a:pt x="2624" y="3892"/>
                    </a:lnTo>
                    <a:lnTo>
                      <a:pt x="2608" y="3811"/>
                    </a:lnTo>
                    <a:lnTo>
                      <a:pt x="2593" y="3733"/>
                    </a:lnTo>
                    <a:lnTo>
                      <a:pt x="2578" y="3655"/>
                    </a:lnTo>
                    <a:lnTo>
                      <a:pt x="2563" y="3577"/>
                    </a:lnTo>
                    <a:lnTo>
                      <a:pt x="2548" y="3500"/>
                    </a:lnTo>
                    <a:lnTo>
                      <a:pt x="2533" y="3424"/>
                    </a:lnTo>
                    <a:lnTo>
                      <a:pt x="2518" y="3349"/>
                    </a:lnTo>
                    <a:lnTo>
                      <a:pt x="2503" y="3275"/>
                    </a:lnTo>
                    <a:lnTo>
                      <a:pt x="2488" y="3201"/>
                    </a:lnTo>
                    <a:lnTo>
                      <a:pt x="2473" y="3127"/>
                    </a:lnTo>
                    <a:lnTo>
                      <a:pt x="2458" y="3055"/>
                    </a:lnTo>
                    <a:lnTo>
                      <a:pt x="2444" y="2983"/>
                    </a:lnTo>
                    <a:lnTo>
                      <a:pt x="2429" y="2912"/>
                    </a:lnTo>
                    <a:lnTo>
                      <a:pt x="2414" y="2842"/>
                    </a:lnTo>
                    <a:lnTo>
                      <a:pt x="2399" y="2773"/>
                    </a:lnTo>
                    <a:lnTo>
                      <a:pt x="2384" y="2704"/>
                    </a:lnTo>
                    <a:lnTo>
                      <a:pt x="2369" y="2636"/>
                    </a:lnTo>
                    <a:lnTo>
                      <a:pt x="2354" y="2569"/>
                    </a:lnTo>
                    <a:lnTo>
                      <a:pt x="2339" y="2503"/>
                    </a:lnTo>
                    <a:lnTo>
                      <a:pt x="2324" y="2437"/>
                    </a:lnTo>
                    <a:lnTo>
                      <a:pt x="2309" y="2372"/>
                    </a:lnTo>
                    <a:lnTo>
                      <a:pt x="2294" y="2309"/>
                    </a:lnTo>
                    <a:lnTo>
                      <a:pt x="2279" y="2246"/>
                    </a:lnTo>
                    <a:lnTo>
                      <a:pt x="2264" y="2184"/>
                    </a:lnTo>
                    <a:lnTo>
                      <a:pt x="2249" y="2122"/>
                    </a:lnTo>
                    <a:lnTo>
                      <a:pt x="2234" y="2062"/>
                    </a:lnTo>
                    <a:lnTo>
                      <a:pt x="2219" y="2002"/>
                    </a:lnTo>
                    <a:lnTo>
                      <a:pt x="2205" y="1944"/>
                    </a:lnTo>
                    <a:lnTo>
                      <a:pt x="2190" y="1886"/>
                    </a:lnTo>
                    <a:lnTo>
                      <a:pt x="2175" y="1829"/>
                    </a:lnTo>
                    <a:lnTo>
                      <a:pt x="2160" y="1772"/>
                    </a:lnTo>
                    <a:lnTo>
                      <a:pt x="2145" y="1717"/>
                    </a:lnTo>
                    <a:lnTo>
                      <a:pt x="2130" y="1663"/>
                    </a:lnTo>
                    <a:lnTo>
                      <a:pt x="2115" y="1610"/>
                    </a:lnTo>
                    <a:lnTo>
                      <a:pt x="2100" y="1557"/>
                    </a:lnTo>
                    <a:lnTo>
                      <a:pt x="2085" y="1505"/>
                    </a:lnTo>
                    <a:lnTo>
                      <a:pt x="2071" y="1454"/>
                    </a:lnTo>
                    <a:lnTo>
                      <a:pt x="2056" y="1405"/>
                    </a:lnTo>
                    <a:lnTo>
                      <a:pt x="2041" y="1356"/>
                    </a:lnTo>
                    <a:lnTo>
                      <a:pt x="2026" y="1308"/>
                    </a:lnTo>
                    <a:lnTo>
                      <a:pt x="2011" y="1261"/>
                    </a:lnTo>
                    <a:lnTo>
                      <a:pt x="1996" y="1214"/>
                    </a:lnTo>
                    <a:lnTo>
                      <a:pt x="1981" y="1169"/>
                    </a:lnTo>
                    <a:lnTo>
                      <a:pt x="1967" y="1125"/>
                    </a:lnTo>
                    <a:lnTo>
                      <a:pt x="1952" y="1084"/>
                    </a:lnTo>
                    <a:lnTo>
                      <a:pt x="1936" y="1040"/>
                    </a:lnTo>
                    <a:lnTo>
                      <a:pt x="1921" y="998"/>
                    </a:lnTo>
                    <a:lnTo>
                      <a:pt x="1907" y="958"/>
                    </a:lnTo>
                    <a:lnTo>
                      <a:pt x="1892" y="918"/>
                    </a:lnTo>
                    <a:lnTo>
                      <a:pt x="1877" y="880"/>
                    </a:lnTo>
                    <a:lnTo>
                      <a:pt x="1863" y="843"/>
                    </a:lnTo>
                    <a:lnTo>
                      <a:pt x="1848" y="806"/>
                    </a:lnTo>
                    <a:lnTo>
                      <a:pt x="1833" y="771"/>
                    </a:lnTo>
                    <a:lnTo>
                      <a:pt x="1818" y="736"/>
                    </a:lnTo>
                    <a:lnTo>
                      <a:pt x="1804" y="703"/>
                    </a:lnTo>
                    <a:lnTo>
                      <a:pt x="1790" y="671"/>
                    </a:lnTo>
                    <a:lnTo>
                      <a:pt x="1775" y="639"/>
                    </a:lnTo>
                    <a:lnTo>
                      <a:pt x="1761" y="609"/>
                    </a:lnTo>
                    <a:lnTo>
                      <a:pt x="1746" y="581"/>
                    </a:lnTo>
                    <a:lnTo>
                      <a:pt x="1731" y="552"/>
                    </a:lnTo>
                    <a:lnTo>
                      <a:pt x="1718" y="525"/>
                    </a:lnTo>
                    <a:lnTo>
                      <a:pt x="1703" y="498"/>
                    </a:lnTo>
                    <a:lnTo>
                      <a:pt x="1689" y="474"/>
                    </a:lnTo>
                    <a:lnTo>
                      <a:pt x="1675" y="450"/>
                    </a:lnTo>
                    <a:lnTo>
                      <a:pt x="1660" y="426"/>
                    </a:lnTo>
                    <a:lnTo>
                      <a:pt x="1647" y="406"/>
                    </a:lnTo>
                    <a:lnTo>
                      <a:pt x="1633" y="385"/>
                    </a:lnTo>
                    <a:lnTo>
                      <a:pt x="1618" y="364"/>
                    </a:lnTo>
                    <a:lnTo>
                      <a:pt x="1606" y="347"/>
                    </a:lnTo>
                    <a:lnTo>
                      <a:pt x="1593" y="330"/>
                    </a:lnTo>
                    <a:lnTo>
                      <a:pt x="1578" y="312"/>
                    </a:lnTo>
                    <a:lnTo>
                      <a:pt x="1566" y="298"/>
                    </a:lnTo>
                    <a:lnTo>
                      <a:pt x="1554" y="284"/>
                    </a:lnTo>
                    <a:lnTo>
                      <a:pt x="1541" y="272"/>
                    </a:lnTo>
                    <a:lnTo>
                      <a:pt x="1526" y="258"/>
                    </a:lnTo>
                    <a:lnTo>
                      <a:pt x="1516" y="248"/>
                    </a:lnTo>
                    <a:lnTo>
                      <a:pt x="1505" y="239"/>
                    </a:lnTo>
                    <a:lnTo>
                      <a:pt x="1493" y="230"/>
                    </a:lnTo>
                    <a:lnTo>
                      <a:pt x="1482" y="223"/>
                    </a:lnTo>
                    <a:lnTo>
                      <a:pt x="1471" y="216"/>
                    </a:lnTo>
                    <a:lnTo>
                      <a:pt x="1461" y="210"/>
                    </a:lnTo>
                    <a:lnTo>
                      <a:pt x="1451" y="206"/>
                    </a:lnTo>
                    <a:lnTo>
                      <a:pt x="1441" y="202"/>
                    </a:lnTo>
                    <a:lnTo>
                      <a:pt x="1432" y="198"/>
                    </a:lnTo>
                    <a:lnTo>
                      <a:pt x="1423" y="196"/>
                    </a:lnTo>
                    <a:lnTo>
                      <a:pt x="1414" y="194"/>
                    </a:lnTo>
                    <a:lnTo>
                      <a:pt x="1411" y="192"/>
                    </a:lnTo>
                    <a:lnTo>
                      <a:pt x="1396" y="192"/>
                    </a:lnTo>
                    <a:lnTo>
                      <a:pt x="1388" y="192"/>
                    </a:lnTo>
                    <a:lnTo>
                      <a:pt x="1378" y="193"/>
                    </a:lnTo>
                    <a:lnTo>
                      <a:pt x="1375" y="192"/>
                    </a:lnTo>
                    <a:lnTo>
                      <a:pt x="1360" y="196"/>
                    </a:lnTo>
                    <a:lnTo>
                      <a:pt x="1351" y="199"/>
                    </a:lnTo>
                    <a:lnTo>
                      <a:pt x="1346" y="199"/>
                    </a:lnTo>
                    <a:lnTo>
                      <a:pt x="1331" y="206"/>
                    </a:lnTo>
                    <a:lnTo>
                      <a:pt x="1325" y="209"/>
                    </a:lnTo>
                    <a:lnTo>
                      <a:pt x="1310" y="218"/>
                    </a:lnTo>
                    <a:lnTo>
                      <a:pt x="1302" y="222"/>
                    </a:lnTo>
                    <a:lnTo>
                      <a:pt x="1287" y="233"/>
                    </a:lnTo>
                    <a:lnTo>
                      <a:pt x="1278" y="239"/>
                    </a:lnTo>
                    <a:lnTo>
                      <a:pt x="1266" y="250"/>
                    </a:lnTo>
                    <a:lnTo>
                      <a:pt x="1251" y="264"/>
                    </a:lnTo>
                    <a:lnTo>
                      <a:pt x="1241" y="273"/>
                    </a:lnTo>
                    <a:lnTo>
                      <a:pt x="1227" y="287"/>
                    </a:lnTo>
                    <a:lnTo>
                      <a:pt x="1212" y="304"/>
                    </a:lnTo>
                    <a:lnTo>
                      <a:pt x="1201" y="317"/>
                    </a:lnTo>
                    <a:lnTo>
                      <a:pt x="1187" y="334"/>
                    </a:lnTo>
                    <a:lnTo>
                      <a:pt x="1174" y="352"/>
                    </a:lnTo>
                    <a:lnTo>
                      <a:pt x="1159" y="373"/>
                    </a:lnTo>
                    <a:lnTo>
                      <a:pt x="1146" y="391"/>
                    </a:lnTo>
                    <a:lnTo>
                      <a:pt x="1132" y="412"/>
                    </a:lnTo>
                    <a:lnTo>
                      <a:pt x="1118" y="435"/>
                    </a:lnTo>
                    <a:lnTo>
                      <a:pt x="1104" y="458"/>
                    </a:lnTo>
                    <a:lnTo>
                      <a:pt x="1089" y="483"/>
                    </a:lnTo>
                    <a:lnTo>
                      <a:pt x="1074" y="510"/>
                    </a:lnTo>
                    <a:lnTo>
                      <a:pt x="1061" y="535"/>
                    </a:lnTo>
                    <a:lnTo>
                      <a:pt x="1046" y="562"/>
                    </a:lnTo>
                    <a:lnTo>
                      <a:pt x="1032" y="591"/>
                    </a:lnTo>
                    <a:lnTo>
                      <a:pt x="1017" y="621"/>
                    </a:lnTo>
                    <a:lnTo>
                      <a:pt x="1002" y="653"/>
                    </a:lnTo>
                    <a:lnTo>
                      <a:pt x="988" y="683"/>
                    </a:lnTo>
                    <a:lnTo>
                      <a:pt x="974" y="716"/>
                    </a:lnTo>
                    <a:lnTo>
                      <a:pt x="959" y="751"/>
                    </a:lnTo>
                    <a:lnTo>
                      <a:pt x="944" y="785"/>
                    </a:lnTo>
                    <a:lnTo>
                      <a:pt x="930" y="821"/>
                    </a:lnTo>
                    <a:lnTo>
                      <a:pt x="915" y="859"/>
                    </a:lnTo>
                    <a:lnTo>
                      <a:pt x="900" y="895"/>
                    </a:lnTo>
                    <a:lnTo>
                      <a:pt x="885" y="935"/>
                    </a:lnTo>
                    <a:lnTo>
                      <a:pt x="871" y="974"/>
                    </a:lnTo>
                    <a:lnTo>
                      <a:pt x="856" y="1016"/>
                    </a:lnTo>
                    <a:lnTo>
                      <a:pt x="841" y="1056"/>
                    </a:lnTo>
                    <a:lnTo>
                      <a:pt x="826" y="1100"/>
                    </a:lnTo>
                    <a:lnTo>
                      <a:pt x="812" y="1144"/>
                    </a:lnTo>
                    <a:lnTo>
                      <a:pt x="797" y="1188"/>
                    </a:lnTo>
                    <a:lnTo>
                      <a:pt x="781" y="1235"/>
                    </a:lnTo>
                    <a:lnTo>
                      <a:pt x="766" y="1280"/>
                    </a:lnTo>
                    <a:lnTo>
                      <a:pt x="751" y="1328"/>
                    </a:lnTo>
                    <a:lnTo>
                      <a:pt x="736" y="1376"/>
                    </a:lnTo>
                    <a:lnTo>
                      <a:pt x="722" y="1426"/>
                    </a:lnTo>
                    <a:lnTo>
                      <a:pt x="707" y="1477"/>
                    </a:lnTo>
                    <a:lnTo>
                      <a:pt x="692" y="1527"/>
                    </a:lnTo>
                    <a:lnTo>
                      <a:pt x="677" y="1580"/>
                    </a:lnTo>
                    <a:lnTo>
                      <a:pt x="662" y="1632"/>
                    </a:lnTo>
                    <a:lnTo>
                      <a:pt x="647" y="1686"/>
                    </a:lnTo>
                    <a:lnTo>
                      <a:pt x="632" y="1740"/>
                    </a:lnTo>
                    <a:lnTo>
                      <a:pt x="617" y="1797"/>
                    </a:lnTo>
                    <a:lnTo>
                      <a:pt x="602" y="1853"/>
                    </a:lnTo>
                    <a:lnTo>
                      <a:pt x="588" y="1910"/>
                    </a:lnTo>
                    <a:lnTo>
                      <a:pt x="573" y="1969"/>
                    </a:lnTo>
                    <a:lnTo>
                      <a:pt x="558" y="2027"/>
                    </a:lnTo>
                    <a:lnTo>
                      <a:pt x="543" y="2088"/>
                    </a:lnTo>
                    <a:lnTo>
                      <a:pt x="528" y="2149"/>
                    </a:lnTo>
                    <a:lnTo>
                      <a:pt x="513" y="2211"/>
                    </a:lnTo>
                    <a:lnTo>
                      <a:pt x="498" y="2272"/>
                    </a:lnTo>
                    <a:lnTo>
                      <a:pt x="483" y="2336"/>
                    </a:lnTo>
                    <a:lnTo>
                      <a:pt x="468" y="2400"/>
                    </a:lnTo>
                    <a:lnTo>
                      <a:pt x="453" y="2466"/>
                    </a:lnTo>
                    <a:lnTo>
                      <a:pt x="438" y="2531"/>
                    </a:lnTo>
                    <a:lnTo>
                      <a:pt x="423" y="2598"/>
                    </a:lnTo>
                    <a:lnTo>
                      <a:pt x="408" y="2665"/>
                    </a:lnTo>
                    <a:lnTo>
                      <a:pt x="393" y="2734"/>
                    </a:lnTo>
                    <a:lnTo>
                      <a:pt x="378" y="2803"/>
                    </a:lnTo>
                    <a:lnTo>
                      <a:pt x="363" y="2873"/>
                    </a:lnTo>
                    <a:lnTo>
                      <a:pt x="348" y="2942"/>
                    </a:lnTo>
                    <a:lnTo>
                      <a:pt x="333" y="3014"/>
                    </a:lnTo>
                    <a:lnTo>
                      <a:pt x="319" y="3086"/>
                    </a:lnTo>
                    <a:lnTo>
                      <a:pt x="304" y="3159"/>
                    </a:lnTo>
                    <a:lnTo>
                      <a:pt x="289" y="3233"/>
                    </a:lnTo>
                    <a:lnTo>
                      <a:pt x="274" y="3306"/>
                    </a:lnTo>
                    <a:lnTo>
                      <a:pt x="259" y="3381"/>
                    </a:lnTo>
                    <a:lnTo>
                      <a:pt x="244" y="3457"/>
                    </a:lnTo>
                    <a:lnTo>
                      <a:pt x="229" y="3533"/>
                    </a:lnTo>
                    <a:lnTo>
                      <a:pt x="214" y="3611"/>
                    </a:lnTo>
                    <a:lnTo>
                      <a:pt x="199" y="3688"/>
                    </a:lnTo>
                    <a:cubicBezTo>
                      <a:pt x="189" y="3740"/>
                      <a:pt x="138" y="3774"/>
                      <a:pt x="86" y="3764"/>
                    </a:cubicBezTo>
                    <a:cubicBezTo>
                      <a:pt x="34" y="3754"/>
                      <a:pt x="0" y="3703"/>
                      <a:pt x="10" y="3651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62" name="Group 61"/>
            <p:cNvGrpSpPr/>
            <p:nvPr/>
          </p:nvGrpSpPr>
          <p:grpSpPr>
            <a:xfrm rot="4454821">
              <a:off x="7011031" y="2385739"/>
              <a:ext cx="992585" cy="158534"/>
              <a:chOff x="8463867" y="3171746"/>
              <a:chExt cx="2195138" cy="350603"/>
            </a:xfrm>
          </p:grpSpPr>
          <p:sp>
            <p:nvSpPr>
              <p:cNvPr id="79" name="Freeform 11"/>
              <p:cNvSpPr>
                <a:spLocks/>
              </p:cNvSpPr>
              <p:nvPr/>
            </p:nvSpPr>
            <p:spPr bwMode="auto">
              <a:xfrm>
                <a:off x="8463867" y="3171746"/>
                <a:ext cx="743026" cy="350603"/>
              </a:xfrm>
              <a:custGeom>
                <a:avLst/>
                <a:gdLst>
                  <a:gd name="T0" fmla="*/ 309 w 10195"/>
                  <a:gd name="T1" fmla="*/ 8373 h 20885"/>
                  <a:gd name="T2" fmla="*/ 624 w 10195"/>
                  <a:gd name="T3" fmla="*/ 6303 h 20885"/>
                  <a:gd name="T4" fmla="*/ 940 w 10195"/>
                  <a:gd name="T5" fmla="*/ 4413 h 20885"/>
                  <a:gd name="T6" fmla="*/ 1256 w 10195"/>
                  <a:gd name="T7" fmla="*/ 2787 h 20885"/>
                  <a:gd name="T8" fmla="*/ 1572 w 10195"/>
                  <a:gd name="T9" fmla="*/ 1493 h 20885"/>
                  <a:gd name="T10" fmla="*/ 1893 w 10195"/>
                  <a:gd name="T11" fmla="*/ 584 h 20885"/>
                  <a:gd name="T12" fmla="*/ 2235 w 10195"/>
                  <a:gd name="T13" fmla="*/ 85 h 20885"/>
                  <a:gd name="T14" fmla="*/ 2661 w 10195"/>
                  <a:gd name="T15" fmla="*/ 64 h 20885"/>
                  <a:gd name="T16" fmla="*/ 3013 w 10195"/>
                  <a:gd name="T17" fmla="*/ 545 h 20885"/>
                  <a:gd name="T18" fmla="*/ 3335 w 10195"/>
                  <a:gd name="T19" fmla="*/ 1432 h 20885"/>
                  <a:gd name="T20" fmla="*/ 3651 w 10195"/>
                  <a:gd name="T21" fmla="*/ 2707 h 20885"/>
                  <a:gd name="T22" fmla="*/ 3968 w 10195"/>
                  <a:gd name="T23" fmla="*/ 4316 h 20885"/>
                  <a:gd name="T24" fmla="*/ 4283 w 10195"/>
                  <a:gd name="T25" fmla="*/ 6193 h 20885"/>
                  <a:gd name="T26" fmla="*/ 4599 w 10195"/>
                  <a:gd name="T27" fmla="*/ 8255 h 20885"/>
                  <a:gd name="T28" fmla="*/ 4914 w 10195"/>
                  <a:gd name="T29" fmla="*/ 10413 h 20885"/>
                  <a:gd name="T30" fmla="*/ 5230 w 10195"/>
                  <a:gd name="T31" fmla="*/ 12569 h 20885"/>
                  <a:gd name="T32" fmla="*/ 5545 w 10195"/>
                  <a:gd name="T33" fmla="*/ 14631 h 20885"/>
                  <a:gd name="T34" fmla="*/ 5861 w 10195"/>
                  <a:gd name="T35" fmla="*/ 16507 h 20885"/>
                  <a:gd name="T36" fmla="*/ 6175 w 10195"/>
                  <a:gd name="T37" fmla="*/ 18116 h 20885"/>
                  <a:gd name="T38" fmla="*/ 6489 w 10195"/>
                  <a:gd name="T39" fmla="*/ 19383 h 20885"/>
                  <a:gd name="T40" fmla="*/ 6799 w 10195"/>
                  <a:gd name="T41" fmla="*/ 20248 h 20885"/>
                  <a:gd name="T42" fmla="*/ 7084 w 10195"/>
                  <a:gd name="T43" fmla="*/ 20658 h 20885"/>
                  <a:gd name="T44" fmla="*/ 7287 w 10195"/>
                  <a:gd name="T45" fmla="*/ 20652 h 20885"/>
                  <a:gd name="T46" fmla="*/ 7572 w 10195"/>
                  <a:gd name="T47" fmla="*/ 20231 h 20885"/>
                  <a:gd name="T48" fmla="*/ 7882 w 10195"/>
                  <a:gd name="T49" fmla="*/ 19355 h 20885"/>
                  <a:gd name="T50" fmla="*/ 8196 w 10195"/>
                  <a:gd name="T51" fmla="*/ 18079 h 20885"/>
                  <a:gd name="T52" fmla="*/ 8511 w 10195"/>
                  <a:gd name="T53" fmla="*/ 16464 h 20885"/>
                  <a:gd name="T54" fmla="*/ 8826 w 10195"/>
                  <a:gd name="T55" fmla="*/ 14582 h 20885"/>
                  <a:gd name="T56" fmla="*/ 9142 w 10195"/>
                  <a:gd name="T57" fmla="*/ 12516 h 20885"/>
                  <a:gd name="T58" fmla="*/ 9456 w 10195"/>
                  <a:gd name="T59" fmla="*/ 10359 h 20885"/>
                  <a:gd name="T60" fmla="*/ 9772 w 10195"/>
                  <a:gd name="T61" fmla="*/ 8203 h 20885"/>
                  <a:gd name="T62" fmla="*/ 10127 w 10195"/>
                  <a:gd name="T63" fmla="*/ 7136 h 20885"/>
                  <a:gd name="T64" fmla="*/ 9811 w 10195"/>
                  <a:gd name="T65" fmla="*/ 9250 h 20885"/>
                  <a:gd name="T66" fmla="*/ 9496 w 10195"/>
                  <a:gd name="T67" fmla="*/ 11419 h 20885"/>
                  <a:gd name="T68" fmla="*/ 9180 w 10195"/>
                  <a:gd name="T69" fmla="*/ 13546 h 20885"/>
                  <a:gd name="T70" fmla="*/ 8865 w 10195"/>
                  <a:gd name="T71" fmla="*/ 15538 h 20885"/>
                  <a:gd name="T72" fmla="*/ 8549 w 10195"/>
                  <a:gd name="T73" fmla="*/ 17308 h 20885"/>
                  <a:gd name="T74" fmla="*/ 8233 w 10195"/>
                  <a:gd name="T75" fmla="*/ 18779 h 20885"/>
                  <a:gd name="T76" fmla="*/ 7915 w 10195"/>
                  <a:gd name="T77" fmla="*/ 19889 h 20885"/>
                  <a:gd name="T78" fmla="*/ 7588 w 10195"/>
                  <a:gd name="T79" fmla="*/ 20600 h 20885"/>
                  <a:gd name="T80" fmla="*/ 7200 w 10195"/>
                  <a:gd name="T81" fmla="*/ 20884 h 20885"/>
                  <a:gd name="T82" fmla="*/ 6798 w 10195"/>
                  <a:gd name="T83" fmla="*/ 20633 h 20885"/>
                  <a:gd name="T84" fmla="*/ 6472 w 10195"/>
                  <a:gd name="T85" fmla="*/ 19954 h 20885"/>
                  <a:gd name="T86" fmla="*/ 6153 w 10195"/>
                  <a:gd name="T87" fmla="*/ 18872 h 20885"/>
                  <a:gd name="T88" fmla="*/ 5837 w 10195"/>
                  <a:gd name="T89" fmla="*/ 17426 h 20885"/>
                  <a:gd name="T90" fmla="*/ 5521 w 10195"/>
                  <a:gd name="T91" fmla="*/ 15674 h 20885"/>
                  <a:gd name="T92" fmla="*/ 5206 w 10195"/>
                  <a:gd name="T93" fmla="*/ 13696 h 20885"/>
                  <a:gd name="T94" fmla="*/ 4889 w 10195"/>
                  <a:gd name="T95" fmla="*/ 11576 h 20885"/>
                  <a:gd name="T96" fmla="*/ 4574 w 10195"/>
                  <a:gd name="T97" fmla="*/ 9407 h 20885"/>
                  <a:gd name="T98" fmla="*/ 4259 w 10195"/>
                  <a:gd name="T99" fmla="*/ 7285 h 20885"/>
                  <a:gd name="T100" fmla="*/ 3944 w 10195"/>
                  <a:gd name="T101" fmla="*/ 5303 h 20885"/>
                  <a:gd name="T102" fmla="*/ 3628 w 10195"/>
                  <a:gd name="T103" fmla="*/ 3549 h 20885"/>
                  <a:gd name="T104" fmla="*/ 3314 w 10195"/>
                  <a:gd name="T105" fmla="*/ 2100 h 20885"/>
                  <a:gd name="T106" fmla="*/ 3002 w 10195"/>
                  <a:gd name="T107" fmla="*/ 1024 h 20885"/>
                  <a:gd name="T108" fmla="*/ 2698 w 10195"/>
                  <a:gd name="T109" fmla="*/ 377 h 20885"/>
                  <a:gd name="T110" fmla="*/ 2468 w 10195"/>
                  <a:gd name="T111" fmla="*/ 191 h 20885"/>
                  <a:gd name="T112" fmla="*/ 2226 w 10195"/>
                  <a:gd name="T113" fmla="*/ 377 h 20885"/>
                  <a:gd name="T114" fmla="*/ 1921 w 10195"/>
                  <a:gd name="T115" fmla="*/ 1030 h 20885"/>
                  <a:gd name="T116" fmla="*/ 1608 w 10195"/>
                  <a:gd name="T117" fmla="*/ 2110 h 20885"/>
                  <a:gd name="T118" fmla="*/ 1294 w 10195"/>
                  <a:gd name="T119" fmla="*/ 3561 h 20885"/>
                  <a:gd name="T120" fmla="*/ 978 w 10195"/>
                  <a:gd name="T121" fmla="*/ 5317 h 20885"/>
                  <a:gd name="T122" fmla="*/ 663 w 10195"/>
                  <a:gd name="T123" fmla="*/ 7301 h 20885"/>
                  <a:gd name="T124" fmla="*/ 347 w 10195"/>
                  <a:gd name="T125" fmla="*/ 9423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5" h="20885">
                    <a:moveTo>
                      <a:pt x="7" y="10429"/>
                    </a:moveTo>
                    <a:lnTo>
                      <a:pt x="22" y="10326"/>
                    </a:lnTo>
                    <a:lnTo>
                      <a:pt x="37" y="10222"/>
                    </a:lnTo>
                    <a:lnTo>
                      <a:pt x="52" y="10119"/>
                    </a:lnTo>
                    <a:lnTo>
                      <a:pt x="67" y="10015"/>
                    </a:lnTo>
                    <a:lnTo>
                      <a:pt x="82" y="9912"/>
                    </a:lnTo>
                    <a:lnTo>
                      <a:pt x="97" y="9809"/>
                    </a:lnTo>
                    <a:lnTo>
                      <a:pt x="112" y="9705"/>
                    </a:lnTo>
                    <a:lnTo>
                      <a:pt x="127" y="9602"/>
                    </a:lnTo>
                    <a:lnTo>
                      <a:pt x="142" y="9499"/>
                    </a:lnTo>
                    <a:lnTo>
                      <a:pt x="157" y="9396"/>
                    </a:lnTo>
                    <a:lnTo>
                      <a:pt x="172" y="9293"/>
                    </a:lnTo>
                    <a:lnTo>
                      <a:pt x="187" y="9191"/>
                    </a:lnTo>
                    <a:lnTo>
                      <a:pt x="202" y="9088"/>
                    </a:lnTo>
                    <a:lnTo>
                      <a:pt x="217" y="8985"/>
                    </a:lnTo>
                    <a:lnTo>
                      <a:pt x="232" y="8883"/>
                    </a:lnTo>
                    <a:lnTo>
                      <a:pt x="247" y="8781"/>
                    </a:lnTo>
                    <a:lnTo>
                      <a:pt x="264" y="8678"/>
                    </a:lnTo>
                    <a:lnTo>
                      <a:pt x="278" y="8577"/>
                    </a:lnTo>
                    <a:lnTo>
                      <a:pt x="293" y="8475"/>
                    </a:lnTo>
                    <a:lnTo>
                      <a:pt x="309" y="8373"/>
                    </a:lnTo>
                    <a:lnTo>
                      <a:pt x="323" y="8272"/>
                    </a:lnTo>
                    <a:lnTo>
                      <a:pt x="339" y="8170"/>
                    </a:lnTo>
                    <a:lnTo>
                      <a:pt x="354" y="8069"/>
                    </a:lnTo>
                    <a:lnTo>
                      <a:pt x="369" y="7969"/>
                    </a:lnTo>
                    <a:lnTo>
                      <a:pt x="384" y="7868"/>
                    </a:lnTo>
                    <a:lnTo>
                      <a:pt x="399" y="7768"/>
                    </a:lnTo>
                    <a:lnTo>
                      <a:pt x="414" y="7668"/>
                    </a:lnTo>
                    <a:lnTo>
                      <a:pt x="429" y="7569"/>
                    </a:lnTo>
                    <a:lnTo>
                      <a:pt x="444" y="7469"/>
                    </a:lnTo>
                    <a:lnTo>
                      <a:pt x="459" y="7370"/>
                    </a:lnTo>
                    <a:lnTo>
                      <a:pt x="474" y="7272"/>
                    </a:lnTo>
                    <a:lnTo>
                      <a:pt x="489" y="7173"/>
                    </a:lnTo>
                    <a:lnTo>
                      <a:pt x="504" y="7075"/>
                    </a:lnTo>
                    <a:lnTo>
                      <a:pt x="519" y="6978"/>
                    </a:lnTo>
                    <a:lnTo>
                      <a:pt x="534" y="6880"/>
                    </a:lnTo>
                    <a:lnTo>
                      <a:pt x="549" y="6783"/>
                    </a:lnTo>
                    <a:lnTo>
                      <a:pt x="564" y="6687"/>
                    </a:lnTo>
                    <a:lnTo>
                      <a:pt x="579" y="6590"/>
                    </a:lnTo>
                    <a:lnTo>
                      <a:pt x="594" y="6494"/>
                    </a:lnTo>
                    <a:lnTo>
                      <a:pt x="609" y="6398"/>
                    </a:lnTo>
                    <a:lnTo>
                      <a:pt x="624" y="6303"/>
                    </a:lnTo>
                    <a:lnTo>
                      <a:pt x="639" y="6208"/>
                    </a:lnTo>
                    <a:lnTo>
                      <a:pt x="654" y="6114"/>
                    </a:lnTo>
                    <a:lnTo>
                      <a:pt x="669" y="6020"/>
                    </a:lnTo>
                    <a:lnTo>
                      <a:pt x="684" y="5927"/>
                    </a:lnTo>
                    <a:lnTo>
                      <a:pt x="699" y="5834"/>
                    </a:lnTo>
                    <a:lnTo>
                      <a:pt x="714" y="5741"/>
                    </a:lnTo>
                    <a:lnTo>
                      <a:pt x="729" y="5649"/>
                    </a:lnTo>
                    <a:lnTo>
                      <a:pt x="744" y="5558"/>
                    </a:lnTo>
                    <a:lnTo>
                      <a:pt x="759" y="5467"/>
                    </a:lnTo>
                    <a:lnTo>
                      <a:pt x="774" y="5376"/>
                    </a:lnTo>
                    <a:lnTo>
                      <a:pt x="789" y="5286"/>
                    </a:lnTo>
                    <a:lnTo>
                      <a:pt x="804" y="5197"/>
                    </a:lnTo>
                    <a:lnTo>
                      <a:pt x="819" y="5108"/>
                    </a:lnTo>
                    <a:lnTo>
                      <a:pt x="834" y="5019"/>
                    </a:lnTo>
                    <a:lnTo>
                      <a:pt x="849" y="4930"/>
                    </a:lnTo>
                    <a:lnTo>
                      <a:pt x="864" y="4843"/>
                    </a:lnTo>
                    <a:lnTo>
                      <a:pt x="879" y="4756"/>
                    </a:lnTo>
                    <a:lnTo>
                      <a:pt x="894" y="4670"/>
                    </a:lnTo>
                    <a:lnTo>
                      <a:pt x="909" y="4584"/>
                    </a:lnTo>
                    <a:lnTo>
                      <a:pt x="924" y="4499"/>
                    </a:lnTo>
                    <a:lnTo>
                      <a:pt x="940" y="4413"/>
                    </a:lnTo>
                    <a:lnTo>
                      <a:pt x="955" y="4330"/>
                    </a:lnTo>
                    <a:lnTo>
                      <a:pt x="970" y="4246"/>
                    </a:lnTo>
                    <a:lnTo>
                      <a:pt x="985" y="4163"/>
                    </a:lnTo>
                    <a:lnTo>
                      <a:pt x="1000" y="4081"/>
                    </a:lnTo>
                    <a:lnTo>
                      <a:pt x="1015" y="4000"/>
                    </a:lnTo>
                    <a:lnTo>
                      <a:pt x="1030" y="3919"/>
                    </a:lnTo>
                    <a:lnTo>
                      <a:pt x="1045" y="3839"/>
                    </a:lnTo>
                    <a:lnTo>
                      <a:pt x="1060" y="3760"/>
                    </a:lnTo>
                    <a:lnTo>
                      <a:pt x="1075" y="3681"/>
                    </a:lnTo>
                    <a:lnTo>
                      <a:pt x="1090" y="3602"/>
                    </a:lnTo>
                    <a:lnTo>
                      <a:pt x="1105" y="3524"/>
                    </a:lnTo>
                    <a:lnTo>
                      <a:pt x="1120" y="3448"/>
                    </a:lnTo>
                    <a:lnTo>
                      <a:pt x="1135" y="3371"/>
                    </a:lnTo>
                    <a:lnTo>
                      <a:pt x="1150" y="3296"/>
                    </a:lnTo>
                    <a:lnTo>
                      <a:pt x="1165" y="3221"/>
                    </a:lnTo>
                    <a:lnTo>
                      <a:pt x="1180" y="3147"/>
                    </a:lnTo>
                    <a:lnTo>
                      <a:pt x="1195" y="3073"/>
                    </a:lnTo>
                    <a:lnTo>
                      <a:pt x="1210" y="3001"/>
                    </a:lnTo>
                    <a:lnTo>
                      <a:pt x="1225" y="2929"/>
                    </a:lnTo>
                    <a:lnTo>
                      <a:pt x="1241" y="2858"/>
                    </a:lnTo>
                    <a:lnTo>
                      <a:pt x="1256" y="2787"/>
                    </a:lnTo>
                    <a:lnTo>
                      <a:pt x="1271" y="2718"/>
                    </a:lnTo>
                    <a:lnTo>
                      <a:pt x="1286" y="2649"/>
                    </a:lnTo>
                    <a:lnTo>
                      <a:pt x="1301" y="2581"/>
                    </a:lnTo>
                    <a:lnTo>
                      <a:pt x="1316" y="2513"/>
                    </a:lnTo>
                    <a:lnTo>
                      <a:pt x="1331" y="2447"/>
                    </a:lnTo>
                    <a:lnTo>
                      <a:pt x="1346" y="2381"/>
                    </a:lnTo>
                    <a:lnTo>
                      <a:pt x="1361" y="2316"/>
                    </a:lnTo>
                    <a:lnTo>
                      <a:pt x="1376" y="2252"/>
                    </a:lnTo>
                    <a:lnTo>
                      <a:pt x="1391" y="2188"/>
                    </a:lnTo>
                    <a:lnTo>
                      <a:pt x="1406" y="2126"/>
                    </a:lnTo>
                    <a:lnTo>
                      <a:pt x="1421" y="2065"/>
                    </a:lnTo>
                    <a:lnTo>
                      <a:pt x="1436" y="2004"/>
                    </a:lnTo>
                    <a:lnTo>
                      <a:pt x="1451" y="1943"/>
                    </a:lnTo>
                    <a:lnTo>
                      <a:pt x="1466" y="1884"/>
                    </a:lnTo>
                    <a:lnTo>
                      <a:pt x="1482" y="1825"/>
                    </a:lnTo>
                    <a:lnTo>
                      <a:pt x="1497" y="1768"/>
                    </a:lnTo>
                    <a:lnTo>
                      <a:pt x="1512" y="1712"/>
                    </a:lnTo>
                    <a:lnTo>
                      <a:pt x="1527" y="1656"/>
                    </a:lnTo>
                    <a:lnTo>
                      <a:pt x="1542" y="1601"/>
                    </a:lnTo>
                    <a:lnTo>
                      <a:pt x="1557" y="1547"/>
                    </a:lnTo>
                    <a:lnTo>
                      <a:pt x="1572" y="1493"/>
                    </a:lnTo>
                    <a:lnTo>
                      <a:pt x="1587" y="1441"/>
                    </a:lnTo>
                    <a:lnTo>
                      <a:pt x="1602" y="1389"/>
                    </a:lnTo>
                    <a:lnTo>
                      <a:pt x="1619" y="1337"/>
                    </a:lnTo>
                    <a:lnTo>
                      <a:pt x="1634" y="1289"/>
                    </a:lnTo>
                    <a:lnTo>
                      <a:pt x="1649" y="1240"/>
                    </a:lnTo>
                    <a:lnTo>
                      <a:pt x="1664" y="1192"/>
                    </a:lnTo>
                    <a:lnTo>
                      <a:pt x="1679" y="1146"/>
                    </a:lnTo>
                    <a:lnTo>
                      <a:pt x="1694" y="1100"/>
                    </a:lnTo>
                    <a:lnTo>
                      <a:pt x="1709" y="1054"/>
                    </a:lnTo>
                    <a:lnTo>
                      <a:pt x="1725" y="1010"/>
                    </a:lnTo>
                    <a:lnTo>
                      <a:pt x="1740" y="967"/>
                    </a:lnTo>
                    <a:lnTo>
                      <a:pt x="1755" y="924"/>
                    </a:lnTo>
                    <a:lnTo>
                      <a:pt x="1770" y="882"/>
                    </a:lnTo>
                    <a:lnTo>
                      <a:pt x="1786" y="842"/>
                    </a:lnTo>
                    <a:lnTo>
                      <a:pt x="1801" y="803"/>
                    </a:lnTo>
                    <a:lnTo>
                      <a:pt x="1816" y="764"/>
                    </a:lnTo>
                    <a:lnTo>
                      <a:pt x="1832" y="726"/>
                    </a:lnTo>
                    <a:lnTo>
                      <a:pt x="1847" y="690"/>
                    </a:lnTo>
                    <a:lnTo>
                      <a:pt x="1862" y="654"/>
                    </a:lnTo>
                    <a:lnTo>
                      <a:pt x="1877" y="619"/>
                    </a:lnTo>
                    <a:lnTo>
                      <a:pt x="1893" y="584"/>
                    </a:lnTo>
                    <a:lnTo>
                      <a:pt x="1909" y="551"/>
                    </a:lnTo>
                    <a:lnTo>
                      <a:pt x="1924" y="519"/>
                    </a:lnTo>
                    <a:lnTo>
                      <a:pt x="1940" y="488"/>
                    </a:lnTo>
                    <a:lnTo>
                      <a:pt x="1955" y="457"/>
                    </a:lnTo>
                    <a:lnTo>
                      <a:pt x="1971" y="428"/>
                    </a:lnTo>
                    <a:lnTo>
                      <a:pt x="1986" y="400"/>
                    </a:lnTo>
                    <a:lnTo>
                      <a:pt x="2002" y="371"/>
                    </a:lnTo>
                    <a:lnTo>
                      <a:pt x="2018" y="345"/>
                    </a:lnTo>
                    <a:lnTo>
                      <a:pt x="2034" y="320"/>
                    </a:lnTo>
                    <a:lnTo>
                      <a:pt x="2050" y="295"/>
                    </a:lnTo>
                    <a:lnTo>
                      <a:pt x="2065" y="272"/>
                    </a:lnTo>
                    <a:lnTo>
                      <a:pt x="2082" y="248"/>
                    </a:lnTo>
                    <a:lnTo>
                      <a:pt x="2099" y="226"/>
                    </a:lnTo>
                    <a:lnTo>
                      <a:pt x="2115" y="205"/>
                    </a:lnTo>
                    <a:lnTo>
                      <a:pt x="2132" y="185"/>
                    </a:lnTo>
                    <a:lnTo>
                      <a:pt x="2148" y="166"/>
                    </a:lnTo>
                    <a:lnTo>
                      <a:pt x="2165" y="148"/>
                    </a:lnTo>
                    <a:lnTo>
                      <a:pt x="2183" y="131"/>
                    </a:lnTo>
                    <a:lnTo>
                      <a:pt x="2200" y="114"/>
                    </a:lnTo>
                    <a:lnTo>
                      <a:pt x="2218" y="99"/>
                    </a:lnTo>
                    <a:lnTo>
                      <a:pt x="2235" y="85"/>
                    </a:lnTo>
                    <a:lnTo>
                      <a:pt x="2254" y="71"/>
                    </a:lnTo>
                    <a:lnTo>
                      <a:pt x="2272" y="59"/>
                    </a:lnTo>
                    <a:lnTo>
                      <a:pt x="2291" y="47"/>
                    </a:lnTo>
                    <a:lnTo>
                      <a:pt x="2310" y="37"/>
                    </a:lnTo>
                    <a:lnTo>
                      <a:pt x="2335" y="26"/>
                    </a:lnTo>
                    <a:lnTo>
                      <a:pt x="2353" y="20"/>
                    </a:lnTo>
                    <a:lnTo>
                      <a:pt x="2371" y="13"/>
                    </a:lnTo>
                    <a:lnTo>
                      <a:pt x="2392" y="8"/>
                    </a:lnTo>
                    <a:lnTo>
                      <a:pt x="2419" y="3"/>
                    </a:lnTo>
                    <a:lnTo>
                      <a:pt x="2434" y="1"/>
                    </a:lnTo>
                    <a:lnTo>
                      <a:pt x="2455" y="0"/>
                    </a:lnTo>
                    <a:lnTo>
                      <a:pt x="2483" y="1"/>
                    </a:lnTo>
                    <a:lnTo>
                      <a:pt x="2498" y="2"/>
                    </a:lnTo>
                    <a:lnTo>
                      <a:pt x="2525" y="6"/>
                    </a:lnTo>
                    <a:lnTo>
                      <a:pt x="2540" y="9"/>
                    </a:lnTo>
                    <a:lnTo>
                      <a:pt x="2567" y="17"/>
                    </a:lnTo>
                    <a:lnTo>
                      <a:pt x="2587" y="25"/>
                    </a:lnTo>
                    <a:lnTo>
                      <a:pt x="2602" y="31"/>
                    </a:lnTo>
                    <a:lnTo>
                      <a:pt x="2627" y="44"/>
                    </a:lnTo>
                    <a:lnTo>
                      <a:pt x="2646" y="55"/>
                    </a:lnTo>
                    <a:lnTo>
                      <a:pt x="2661" y="64"/>
                    </a:lnTo>
                    <a:lnTo>
                      <a:pt x="2683" y="80"/>
                    </a:lnTo>
                    <a:lnTo>
                      <a:pt x="2701" y="95"/>
                    </a:lnTo>
                    <a:lnTo>
                      <a:pt x="2719" y="110"/>
                    </a:lnTo>
                    <a:lnTo>
                      <a:pt x="2737" y="126"/>
                    </a:lnTo>
                    <a:lnTo>
                      <a:pt x="2752" y="140"/>
                    </a:lnTo>
                    <a:lnTo>
                      <a:pt x="2772" y="161"/>
                    </a:lnTo>
                    <a:lnTo>
                      <a:pt x="2788" y="180"/>
                    </a:lnTo>
                    <a:lnTo>
                      <a:pt x="2805" y="200"/>
                    </a:lnTo>
                    <a:lnTo>
                      <a:pt x="2822" y="221"/>
                    </a:lnTo>
                    <a:lnTo>
                      <a:pt x="2838" y="243"/>
                    </a:lnTo>
                    <a:lnTo>
                      <a:pt x="2855" y="266"/>
                    </a:lnTo>
                    <a:lnTo>
                      <a:pt x="2871" y="289"/>
                    </a:lnTo>
                    <a:lnTo>
                      <a:pt x="2887" y="314"/>
                    </a:lnTo>
                    <a:lnTo>
                      <a:pt x="2903" y="340"/>
                    </a:lnTo>
                    <a:lnTo>
                      <a:pt x="2919" y="366"/>
                    </a:lnTo>
                    <a:lnTo>
                      <a:pt x="2935" y="393"/>
                    </a:lnTo>
                    <a:lnTo>
                      <a:pt x="2950" y="422"/>
                    </a:lnTo>
                    <a:lnTo>
                      <a:pt x="2966" y="451"/>
                    </a:lnTo>
                    <a:lnTo>
                      <a:pt x="2982" y="481"/>
                    </a:lnTo>
                    <a:lnTo>
                      <a:pt x="2997" y="513"/>
                    </a:lnTo>
                    <a:lnTo>
                      <a:pt x="3013" y="545"/>
                    </a:lnTo>
                    <a:lnTo>
                      <a:pt x="3028" y="578"/>
                    </a:lnTo>
                    <a:lnTo>
                      <a:pt x="3044" y="612"/>
                    </a:lnTo>
                    <a:lnTo>
                      <a:pt x="3059" y="647"/>
                    </a:lnTo>
                    <a:lnTo>
                      <a:pt x="3075" y="683"/>
                    </a:lnTo>
                    <a:lnTo>
                      <a:pt x="3090" y="720"/>
                    </a:lnTo>
                    <a:lnTo>
                      <a:pt x="3105" y="757"/>
                    </a:lnTo>
                    <a:lnTo>
                      <a:pt x="3121" y="796"/>
                    </a:lnTo>
                    <a:lnTo>
                      <a:pt x="3136" y="834"/>
                    </a:lnTo>
                    <a:lnTo>
                      <a:pt x="3152" y="874"/>
                    </a:lnTo>
                    <a:lnTo>
                      <a:pt x="3168" y="917"/>
                    </a:lnTo>
                    <a:lnTo>
                      <a:pt x="3183" y="958"/>
                    </a:lnTo>
                    <a:lnTo>
                      <a:pt x="3198" y="1003"/>
                    </a:lnTo>
                    <a:lnTo>
                      <a:pt x="3213" y="1046"/>
                    </a:lnTo>
                    <a:lnTo>
                      <a:pt x="3229" y="1092"/>
                    </a:lnTo>
                    <a:lnTo>
                      <a:pt x="3244" y="1137"/>
                    </a:lnTo>
                    <a:lnTo>
                      <a:pt x="3259" y="1185"/>
                    </a:lnTo>
                    <a:lnTo>
                      <a:pt x="3274" y="1232"/>
                    </a:lnTo>
                    <a:lnTo>
                      <a:pt x="3289" y="1281"/>
                    </a:lnTo>
                    <a:lnTo>
                      <a:pt x="3304" y="1330"/>
                    </a:lnTo>
                    <a:lnTo>
                      <a:pt x="3319" y="1381"/>
                    </a:lnTo>
                    <a:lnTo>
                      <a:pt x="3335" y="1432"/>
                    </a:lnTo>
                    <a:lnTo>
                      <a:pt x="3350" y="1485"/>
                    </a:lnTo>
                    <a:lnTo>
                      <a:pt x="3365" y="1537"/>
                    </a:lnTo>
                    <a:lnTo>
                      <a:pt x="3380" y="1592"/>
                    </a:lnTo>
                    <a:lnTo>
                      <a:pt x="3395" y="1647"/>
                    </a:lnTo>
                    <a:lnTo>
                      <a:pt x="3410" y="1702"/>
                    </a:lnTo>
                    <a:lnTo>
                      <a:pt x="3425" y="1759"/>
                    </a:lnTo>
                    <a:lnTo>
                      <a:pt x="3440" y="1816"/>
                    </a:lnTo>
                    <a:lnTo>
                      <a:pt x="3455" y="1874"/>
                    </a:lnTo>
                    <a:lnTo>
                      <a:pt x="3471" y="1934"/>
                    </a:lnTo>
                    <a:lnTo>
                      <a:pt x="3486" y="1993"/>
                    </a:lnTo>
                    <a:lnTo>
                      <a:pt x="3501" y="2055"/>
                    </a:lnTo>
                    <a:lnTo>
                      <a:pt x="3516" y="2116"/>
                    </a:lnTo>
                    <a:lnTo>
                      <a:pt x="3531" y="2178"/>
                    </a:lnTo>
                    <a:lnTo>
                      <a:pt x="3546" y="2241"/>
                    </a:lnTo>
                    <a:lnTo>
                      <a:pt x="3561" y="2306"/>
                    </a:lnTo>
                    <a:lnTo>
                      <a:pt x="3576" y="2371"/>
                    </a:lnTo>
                    <a:lnTo>
                      <a:pt x="3591" y="2436"/>
                    </a:lnTo>
                    <a:lnTo>
                      <a:pt x="3606" y="2502"/>
                    </a:lnTo>
                    <a:lnTo>
                      <a:pt x="3621" y="2569"/>
                    </a:lnTo>
                    <a:lnTo>
                      <a:pt x="3636" y="2638"/>
                    </a:lnTo>
                    <a:lnTo>
                      <a:pt x="3651" y="2707"/>
                    </a:lnTo>
                    <a:lnTo>
                      <a:pt x="3666" y="2776"/>
                    </a:lnTo>
                    <a:lnTo>
                      <a:pt x="3681" y="2846"/>
                    </a:lnTo>
                    <a:lnTo>
                      <a:pt x="3696" y="2918"/>
                    </a:lnTo>
                    <a:lnTo>
                      <a:pt x="3711" y="2989"/>
                    </a:lnTo>
                    <a:lnTo>
                      <a:pt x="3727" y="3062"/>
                    </a:lnTo>
                    <a:lnTo>
                      <a:pt x="3742" y="3135"/>
                    </a:lnTo>
                    <a:lnTo>
                      <a:pt x="3757" y="3209"/>
                    </a:lnTo>
                    <a:lnTo>
                      <a:pt x="3772" y="3283"/>
                    </a:lnTo>
                    <a:lnTo>
                      <a:pt x="3787" y="3359"/>
                    </a:lnTo>
                    <a:lnTo>
                      <a:pt x="3802" y="3435"/>
                    </a:lnTo>
                    <a:lnTo>
                      <a:pt x="3817" y="3512"/>
                    </a:lnTo>
                    <a:lnTo>
                      <a:pt x="3832" y="3588"/>
                    </a:lnTo>
                    <a:lnTo>
                      <a:pt x="3848" y="3667"/>
                    </a:lnTo>
                    <a:lnTo>
                      <a:pt x="3863" y="3747"/>
                    </a:lnTo>
                    <a:lnTo>
                      <a:pt x="3878" y="3826"/>
                    </a:lnTo>
                    <a:lnTo>
                      <a:pt x="3893" y="3906"/>
                    </a:lnTo>
                    <a:lnTo>
                      <a:pt x="3908" y="3987"/>
                    </a:lnTo>
                    <a:lnTo>
                      <a:pt x="3923" y="4068"/>
                    </a:lnTo>
                    <a:lnTo>
                      <a:pt x="3938" y="4150"/>
                    </a:lnTo>
                    <a:lnTo>
                      <a:pt x="3953" y="4233"/>
                    </a:lnTo>
                    <a:lnTo>
                      <a:pt x="3968" y="4316"/>
                    </a:lnTo>
                    <a:lnTo>
                      <a:pt x="3983" y="4401"/>
                    </a:lnTo>
                    <a:lnTo>
                      <a:pt x="3998" y="4485"/>
                    </a:lnTo>
                    <a:lnTo>
                      <a:pt x="4013" y="4570"/>
                    </a:lnTo>
                    <a:lnTo>
                      <a:pt x="4028" y="4656"/>
                    </a:lnTo>
                    <a:lnTo>
                      <a:pt x="4043" y="4742"/>
                    </a:lnTo>
                    <a:lnTo>
                      <a:pt x="4058" y="4829"/>
                    </a:lnTo>
                    <a:lnTo>
                      <a:pt x="4073" y="4916"/>
                    </a:lnTo>
                    <a:lnTo>
                      <a:pt x="4088" y="5004"/>
                    </a:lnTo>
                    <a:lnTo>
                      <a:pt x="4103" y="5092"/>
                    </a:lnTo>
                    <a:lnTo>
                      <a:pt x="4118" y="5182"/>
                    </a:lnTo>
                    <a:lnTo>
                      <a:pt x="4133" y="5272"/>
                    </a:lnTo>
                    <a:lnTo>
                      <a:pt x="4148" y="5362"/>
                    </a:lnTo>
                    <a:lnTo>
                      <a:pt x="4163" y="5452"/>
                    </a:lnTo>
                    <a:lnTo>
                      <a:pt x="4178" y="5543"/>
                    </a:lnTo>
                    <a:lnTo>
                      <a:pt x="4193" y="5635"/>
                    </a:lnTo>
                    <a:lnTo>
                      <a:pt x="4208" y="5727"/>
                    </a:lnTo>
                    <a:lnTo>
                      <a:pt x="4223" y="5819"/>
                    </a:lnTo>
                    <a:lnTo>
                      <a:pt x="4238" y="5912"/>
                    </a:lnTo>
                    <a:lnTo>
                      <a:pt x="4253" y="6005"/>
                    </a:lnTo>
                    <a:lnTo>
                      <a:pt x="4268" y="6099"/>
                    </a:lnTo>
                    <a:lnTo>
                      <a:pt x="4283" y="6193"/>
                    </a:lnTo>
                    <a:lnTo>
                      <a:pt x="4298" y="6288"/>
                    </a:lnTo>
                    <a:lnTo>
                      <a:pt x="4313" y="6383"/>
                    </a:lnTo>
                    <a:lnTo>
                      <a:pt x="4328" y="6478"/>
                    </a:lnTo>
                    <a:lnTo>
                      <a:pt x="4343" y="6575"/>
                    </a:lnTo>
                    <a:lnTo>
                      <a:pt x="4358" y="6671"/>
                    </a:lnTo>
                    <a:lnTo>
                      <a:pt x="4373" y="6768"/>
                    </a:lnTo>
                    <a:lnTo>
                      <a:pt x="4388" y="6865"/>
                    </a:lnTo>
                    <a:lnTo>
                      <a:pt x="4403" y="6962"/>
                    </a:lnTo>
                    <a:lnTo>
                      <a:pt x="4418" y="7060"/>
                    </a:lnTo>
                    <a:lnTo>
                      <a:pt x="4433" y="7158"/>
                    </a:lnTo>
                    <a:lnTo>
                      <a:pt x="4448" y="7256"/>
                    </a:lnTo>
                    <a:lnTo>
                      <a:pt x="4463" y="7355"/>
                    </a:lnTo>
                    <a:lnTo>
                      <a:pt x="4478" y="7454"/>
                    </a:lnTo>
                    <a:lnTo>
                      <a:pt x="4493" y="7553"/>
                    </a:lnTo>
                    <a:lnTo>
                      <a:pt x="4509" y="7651"/>
                    </a:lnTo>
                    <a:lnTo>
                      <a:pt x="4524" y="7752"/>
                    </a:lnTo>
                    <a:lnTo>
                      <a:pt x="4539" y="7852"/>
                    </a:lnTo>
                    <a:lnTo>
                      <a:pt x="4554" y="7953"/>
                    </a:lnTo>
                    <a:lnTo>
                      <a:pt x="4569" y="8053"/>
                    </a:lnTo>
                    <a:lnTo>
                      <a:pt x="4584" y="8154"/>
                    </a:lnTo>
                    <a:lnTo>
                      <a:pt x="4599" y="8255"/>
                    </a:lnTo>
                    <a:lnTo>
                      <a:pt x="4614" y="8356"/>
                    </a:lnTo>
                    <a:lnTo>
                      <a:pt x="4629" y="8459"/>
                    </a:lnTo>
                    <a:lnTo>
                      <a:pt x="4644" y="8561"/>
                    </a:lnTo>
                    <a:lnTo>
                      <a:pt x="4659" y="8661"/>
                    </a:lnTo>
                    <a:lnTo>
                      <a:pt x="4674" y="8764"/>
                    </a:lnTo>
                    <a:lnTo>
                      <a:pt x="4689" y="8867"/>
                    </a:lnTo>
                    <a:lnTo>
                      <a:pt x="4704" y="8969"/>
                    </a:lnTo>
                    <a:lnTo>
                      <a:pt x="4719" y="9072"/>
                    </a:lnTo>
                    <a:lnTo>
                      <a:pt x="4734" y="9174"/>
                    </a:lnTo>
                    <a:lnTo>
                      <a:pt x="4749" y="9277"/>
                    </a:lnTo>
                    <a:lnTo>
                      <a:pt x="4764" y="9380"/>
                    </a:lnTo>
                    <a:lnTo>
                      <a:pt x="4779" y="9483"/>
                    </a:lnTo>
                    <a:lnTo>
                      <a:pt x="4794" y="9586"/>
                    </a:lnTo>
                    <a:lnTo>
                      <a:pt x="4809" y="9689"/>
                    </a:lnTo>
                    <a:lnTo>
                      <a:pt x="4824" y="9792"/>
                    </a:lnTo>
                    <a:lnTo>
                      <a:pt x="4839" y="9896"/>
                    </a:lnTo>
                    <a:lnTo>
                      <a:pt x="4854" y="9999"/>
                    </a:lnTo>
                    <a:lnTo>
                      <a:pt x="4869" y="10102"/>
                    </a:lnTo>
                    <a:lnTo>
                      <a:pt x="4884" y="10206"/>
                    </a:lnTo>
                    <a:lnTo>
                      <a:pt x="4899" y="10309"/>
                    </a:lnTo>
                    <a:lnTo>
                      <a:pt x="4914" y="10413"/>
                    </a:lnTo>
                    <a:lnTo>
                      <a:pt x="4929" y="10516"/>
                    </a:lnTo>
                    <a:lnTo>
                      <a:pt x="4944" y="10620"/>
                    </a:lnTo>
                    <a:lnTo>
                      <a:pt x="4959" y="10723"/>
                    </a:lnTo>
                    <a:lnTo>
                      <a:pt x="4974" y="10826"/>
                    </a:lnTo>
                    <a:lnTo>
                      <a:pt x="4989" y="10930"/>
                    </a:lnTo>
                    <a:lnTo>
                      <a:pt x="5004" y="11033"/>
                    </a:lnTo>
                    <a:lnTo>
                      <a:pt x="5019" y="11136"/>
                    </a:lnTo>
                    <a:lnTo>
                      <a:pt x="5034" y="11240"/>
                    </a:lnTo>
                    <a:lnTo>
                      <a:pt x="5049" y="11343"/>
                    </a:lnTo>
                    <a:lnTo>
                      <a:pt x="5064" y="11446"/>
                    </a:lnTo>
                    <a:lnTo>
                      <a:pt x="5079" y="11549"/>
                    </a:lnTo>
                    <a:lnTo>
                      <a:pt x="5094" y="11651"/>
                    </a:lnTo>
                    <a:lnTo>
                      <a:pt x="5109" y="11754"/>
                    </a:lnTo>
                    <a:lnTo>
                      <a:pt x="5124" y="11857"/>
                    </a:lnTo>
                    <a:lnTo>
                      <a:pt x="5139" y="11959"/>
                    </a:lnTo>
                    <a:lnTo>
                      <a:pt x="5154" y="12061"/>
                    </a:lnTo>
                    <a:lnTo>
                      <a:pt x="5169" y="12163"/>
                    </a:lnTo>
                    <a:lnTo>
                      <a:pt x="5185" y="12264"/>
                    </a:lnTo>
                    <a:lnTo>
                      <a:pt x="5200" y="12367"/>
                    </a:lnTo>
                    <a:lnTo>
                      <a:pt x="5215" y="12469"/>
                    </a:lnTo>
                    <a:lnTo>
                      <a:pt x="5230" y="12569"/>
                    </a:lnTo>
                    <a:lnTo>
                      <a:pt x="5245" y="12670"/>
                    </a:lnTo>
                    <a:lnTo>
                      <a:pt x="5260" y="12771"/>
                    </a:lnTo>
                    <a:lnTo>
                      <a:pt x="5275" y="12872"/>
                    </a:lnTo>
                    <a:lnTo>
                      <a:pt x="5290" y="12972"/>
                    </a:lnTo>
                    <a:lnTo>
                      <a:pt x="5305" y="13072"/>
                    </a:lnTo>
                    <a:lnTo>
                      <a:pt x="5320" y="13172"/>
                    </a:lnTo>
                    <a:lnTo>
                      <a:pt x="5335" y="13272"/>
                    </a:lnTo>
                    <a:lnTo>
                      <a:pt x="5350" y="13371"/>
                    </a:lnTo>
                    <a:lnTo>
                      <a:pt x="5365" y="13470"/>
                    </a:lnTo>
                    <a:lnTo>
                      <a:pt x="5380" y="13569"/>
                    </a:lnTo>
                    <a:lnTo>
                      <a:pt x="5395" y="13667"/>
                    </a:lnTo>
                    <a:lnTo>
                      <a:pt x="5410" y="13765"/>
                    </a:lnTo>
                    <a:lnTo>
                      <a:pt x="5425" y="13863"/>
                    </a:lnTo>
                    <a:lnTo>
                      <a:pt x="5440" y="13961"/>
                    </a:lnTo>
                    <a:lnTo>
                      <a:pt x="5455" y="14058"/>
                    </a:lnTo>
                    <a:lnTo>
                      <a:pt x="5470" y="14154"/>
                    </a:lnTo>
                    <a:lnTo>
                      <a:pt x="5485" y="14251"/>
                    </a:lnTo>
                    <a:lnTo>
                      <a:pt x="5500" y="14347"/>
                    </a:lnTo>
                    <a:lnTo>
                      <a:pt x="5515" y="14441"/>
                    </a:lnTo>
                    <a:lnTo>
                      <a:pt x="5530" y="14536"/>
                    </a:lnTo>
                    <a:lnTo>
                      <a:pt x="5545" y="14631"/>
                    </a:lnTo>
                    <a:lnTo>
                      <a:pt x="5560" y="14725"/>
                    </a:lnTo>
                    <a:lnTo>
                      <a:pt x="5575" y="14819"/>
                    </a:lnTo>
                    <a:lnTo>
                      <a:pt x="5590" y="14913"/>
                    </a:lnTo>
                    <a:lnTo>
                      <a:pt x="5605" y="15006"/>
                    </a:lnTo>
                    <a:lnTo>
                      <a:pt x="5620" y="15098"/>
                    </a:lnTo>
                    <a:lnTo>
                      <a:pt x="5635" y="15190"/>
                    </a:lnTo>
                    <a:lnTo>
                      <a:pt x="5650" y="15282"/>
                    </a:lnTo>
                    <a:lnTo>
                      <a:pt x="5665" y="15373"/>
                    </a:lnTo>
                    <a:lnTo>
                      <a:pt x="5680" y="15464"/>
                    </a:lnTo>
                    <a:lnTo>
                      <a:pt x="5695" y="15554"/>
                    </a:lnTo>
                    <a:lnTo>
                      <a:pt x="5710" y="15643"/>
                    </a:lnTo>
                    <a:lnTo>
                      <a:pt x="5725" y="15733"/>
                    </a:lnTo>
                    <a:lnTo>
                      <a:pt x="5740" y="15820"/>
                    </a:lnTo>
                    <a:lnTo>
                      <a:pt x="5755" y="15908"/>
                    </a:lnTo>
                    <a:lnTo>
                      <a:pt x="5770" y="15996"/>
                    </a:lnTo>
                    <a:lnTo>
                      <a:pt x="5785" y="16083"/>
                    </a:lnTo>
                    <a:lnTo>
                      <a:pt x="5800" y="16169"/>
                    </a:lnTo>
                    <a:lnTo>
                      <a:pt x="5815" y="16255"/>
                    </a:lnTo>
                    <a:lnTo>
                      <a:pt x="5830" y="16340"/>
                    </a:lnTo>
                    <a:lnTo>
                      <a:pt x="5845" y="16424"/>
                    </a:lnTo>
                    <a:lnTo>
                      <a:pt x="5861" y="16507"/>
                    </a:lnTo>
                    <a:lnTo>
                      <a:pt x="5876" y="16592"/>
                    </a:lnTo>
                    <a:lnTo>
                      <a:pt x="5891" y="16674"/>
                    </a:lnTo>
                    <a:lnTo>
                      <a:pt x="5906" y="16756"/>
                    </a:lnTo>
                    <a:lnTo>
                      <a:pt x="5921" y="16837"/>
                    </a:lnTo>
                    <a:lnTo>
                      <a:pt x="5936" y="16918"/>
                    </a:lnTo>
                    <a:lnTo>
                      <a:pt x="5951" y="16998"/>
                    </a:lnTo>
                    <a:lnTo>
                      <a:pt x="5966" y="17078"/>
                    </a:lnTo>
                    <a:lnTo>
                      <a:pt x="5981" y="17157"/>
                    </a:lnTo>
                    <a:lnTo>
                      <a:pt x="5996" y="17234"/>
                    </a:lnTo>
                    <a:lnTo>
                      <a:pt x="6011" y="17312"/>
                    </a:lnTo>
                    <a:lnTo>
                      <a:pt x="6026" y="17389"/>
                    </a:lnTo>
                    <a:lnTo>
                      <a:pt x="6041" y="17465"/>
                    </a:lnTo>
                    <a:lnTo>
                      <a:pt x="6056" y="17540"/>
                    </a:lnTo>
                    <a:lnTo>
                      <a:pt x="6071" y="17615"/>
                    </a:lnTo>
                    <a:lnTo>
                      <a:pt x="6086" y="17688"/>
                    </a:lnTo>
                    <a:lnTo>
                      <a:pt x="6101" y="17761"/>
                    </a:lnTo>
                    <a:lnTo>
                      <a:pt x="6116" y="17834"/>
                    </a:lnTo>
                    <a:lnTo>
                      <a:pt x="6130" y="17906"/>
                    </a:lnTo>
                    <a:lnTo>
                      <a:pt x="6145" y="17977"/>
                    </a:lnTo>
                    <a:lnTo>
                      <a:pt x="6160" y="18046"/>
                    </a:lnTo>
                    <a:lnTo>
                      <a:pt x="6175" y="18116"/>
                    </a:lnTo>
                    <a:lnTo>
                      <a:pt x="6190" y="18184"/>
                    </a:lnTo>
                    <a:lnTo>
                      <a:pt x="6205" y="18253"/>
                    </a:lnTo>
                    <a:lnTo>
                      <a:pt x="6220" y="18319"/>
                    </a:lnTo>
                    <a:lnTo>
                      <a:pt x="6235" y="18385"/>
                    </a:lnTo>
                    <a:lnTo>
                      <a:pt x="6250" y="18451"/>
                    </a:lnTo>
                    <a:lnTo>
                      <a:pt x="6265" y="18516"/>
                    </a:lnTo>
                    <a:lnTo>
                      <a:pt x="6280" y="18580"/>
                    </a:lnTo>
                    <a:lnTo>
                      <a:pt x="6295" y="18642"/>
                    </a:lnTo>
                    <a:lnTo>
                      <a:pt x="6310" y="18704"/>
                    </a:lnTo>
                    <a:lnTo>
                      <a:pt x="6325" y="18766"/>
                    </a:lnTo>
                    <a:lnTo>
                      <a:pt x="6340" y="18827"/>
                    </a:lnTo>
                    <a:lnTo>
                      <a:pt x="6355" y="18886"/>
                    </a:lnTo>
                    <a:lnTo>
                      <a:pt x="6370" y="18945"/>
                    </a:lnTo>
                    <a:lnTo>
                      <a:pt x="6384" y="19002"/>
                    </a:lnTo>
                    <a:lnTo>
                      <a:pt x="6399" y="19059"/>
                    </a:lnTo>
                    <a:lnTo>
                      <a:pt x="6414" y="19116"/>
                    </a:lnTo>
                    <a:lnTo>
                      <a:pt x="6429" y="19170"/>
                    </a:lnTo>
                    <a:lnTo>
                      <a:pt x="6444" y="19225"/>
                    </a:lnTo>
                    <a:lnTo>
                      <a:pt x="6459" y="19279"/>
                    </a:lnTo>
                    <a:lnTo>
                      <a:pt x="6474" y="19331"/>
                    </a:lnTo>
                    <a:lnTo>
                      <a:pt x="6489" y="19383"/>
                    </a:lnTo>
                    <a:lnTo>
                      <a:pt x="6504" y="19433"/>
                    </a:lnTo>
                    <a:lnTo>
                      <a:pt x="6518" y="19483"/>
                    </a:lnTo>
                    <a:lnTo>
                      <a:pt x="6534" y="19531"/>
                    </a:lnTo>
                    <a:lnTo>
                      <a:pt x="6549" y="19580"/>
                    </a:lnTo>
                    <a:lnTo>
                      <a:pt x="6564" y="19628"/>
                    </a:lnTo>
                    <a:lnTo>
                      <a:pt x="6579" y="19673"/>
                    </a:lnTo>
                    <a:lnTo>
                      <a:pt x="6594" y="19719"/>
                    </a:lnTo>
                    <a:lnTo>
                      <a:pt x="6609" y="19763"/>
                    </a:lnTo>
                    <a:lnTo>
                      <a:pt x="6623" y="19806"/>
                    </a:lnTo>
                    <a:lnTo>
                      <a:pt x="6638" y="19847"/>
                    </a:lnTo>
                    <a:lnTo>
                      <a:pt x="6653" y="19889"/>
                    </a:lnTo>
                    <a:lnTo>
                      <a:pt x="6668" y="19929"/>
                    </a:lnTo>
                    <a:lnTo>
                      <a:pt x="6682" y="19969"/>
                    </a:lnTo>
                    <a:lnTo>
                      <a:pt x="6697" y="20009"/>
                    </a:lnTo>
                    <a:lnTo>
                      <a:pt x="6712" y="20045"/>
                    </a:lnTo>
                    <a:lnTo>
                      <a:pt x="6726" y="20081"/>
                    </a:lnTo>
                    <a:lnTo>
                      <a:pt x="6741" y="20117"/>
                    </a:lnTo>
                    <a:lnTo>
                      <a:pt x="6756" y="20151"/>
                    </a:lnTo>
                    <a:lnTo>
                      <a:pt x="6770" y="20184"/>
                    </a:lnTo>
                    <a:lnTo>
                      <a:pt x="6785" y="20218"/>
                    </a:lnTo>
                    <a:lnTo>
                      <a:pt x="6799" y="20248"/>
                    </a:lnTo>
                    <a:lnTo>
                      <a:pt x="6814" y="20278"/>
                    </a:lnTo>
                    <a:lnTo>
                      <a:pt x="6829" y="20309"/>
                    </a:lnTo>
                    <a:lnTo>
                      <a:pt x="6843" y="20335"/>
                    </a:lnTo>
                    <a:lnTo>
                      <a:pt x="6857" y="20362"/>
                    </a:lnTo>
                    <a:lnTo>
                      <a:pt x="6872" y="20390"/>
                    </a:lnTo>
                    <a:lnTo>
                      <a:pt x="6886" y="20413"/>
                    </a:lnTo>
                    <a:lnTo>
                      <a:pt x="6900" y="20437"/>
                    </a:lnTo>
                    <a:lnTo>
                      <a:pt x="6915" y="20462"/>
                    </a:lnTo>
                    <a:lnTo>
                      <a:pt x="6928" y="20482"/>
                    </a:lnTo>
                    <a:lnTo>
                      <a:pt x="6942" y="20502"/>
                    </a:lnTo>
                    <a:lnTo>
                      <a:pt x="6957" y="20524"/>
                    </a:lnTo>
                    <a:lnTo>
                      <a:pt x="6969" y="20541"/>
                    </a:lnTo>
                    <a:lnTo>
                      <a:pt x="6983" y="20558"/>
                    </a:lnTo>
                    <a:lnTo>
                      <a:pt x="6996" y="20574"/>
                    </a:lnTo>
                    <a:lnTo>
                      <a:pt x="7011" y="20592"/>
                    </a:lnTo>
                    <a:lnTo>
                      <a:pt x="7023" y="20604"/>
                    </a:lnTo>
                    <a:lnTo>
                      <a:pt x="7035" y="20617"/>
                    </a:lnTo>
                    <a:lnTo>
                      <a:pt x="7048" y="20628"/>
                    </a:lnTo>
                    <a:lnTo>
                      <a:pt x="7060" y="20639"/>
                    </a:lnTo>
                    <a:lnTo>
                      <a:pt x="7075" y="20652"/>
                    </a:lnTo>
                    <a:lnTo>
                      <a:pt x="7084" y="20658"/>
                    </a:lnTo>
                    <a:lnTo>
                      <a:pt x="7096" y="20666"/>
                    </a:lnTo>
                    <a:lnTo>
                      <a:pt x="7107" y="20672"/>
                    </a:lnTo>
                    <a:lnTo>
                      <a:pt x="7118" y="20678"/>
                    </a:lnTo>
                    <a:lnTo>
                      <a:pt x="7128" y="20682"/>
                    </a:lnTo>
                    <a:lnTo>
                      <a:pt x="7138" y="20686"/>
                    </a:lnTo>
                    <a:lnTo>
                      <a:pt x="7147" y="20689"/>
                    </a:lnTo>
                    <a:lnTo>
                      <a:pt x="7152" y="20689"/>
                    </a:lnTo>
                    <a:lnTo>
                      <a:pt x="7167" y="20692"/>
                    </a:lnTo>
                    <a:lnTo>
                      <a:pt x="7176" y="20693"/>
                    </a:lnTo>
                    <a:lnTo>
                      <a:pt x="7185" y="20694"/>
                    </a:lnTo>
                    <a:lnTo>
                      <a:pt x="7187" y="20693"/>
                    </a:lnTo>
                    <a:lnTo>
                      <a:pt x="7202" y="20692"/>
                    </a:lnTo>
                    <a:lnTo>
                      <a:pt x="7211" y="20690"/>
                    </a:lnTo>
                    <a:lnTo>
                      <a:pt x="7214" y="20689"/>
                    </a:lnTo>
                    <a:lnTo>
                      <a:pt x="7229" y="20685"/>
                    </a:lnTo>
                    <a:lnTo>
                      <a:pt x="7238" y="20681"/>
                    </a:lnTo>
                    <a:lnTo>
                      <a:pt x="7243" y="20678"/>
                    </a:lnTo>
                    <a:lnTo>
                      <a:pt x="7258" y="20671"/>
                    </a:lnTo>
                    <a:lnTo>
                      <a:pt x="7264" y="20667"/>
                    </a:lnTo>
                    <a:lnTo>
                      <a:pt x="7279" y="20658"/>
                    </a:lnTo>
                    <a:lnTo>
                      <a:pt x="7287" y="20652"/>
                    </a:lnTo>
                    <a:lnTo>
                      <a:pt x="7298" y="20643"/>
                    </a:lnTo>
                    <a:lnTo>
                      <a:pt x="7313" y="20631"/>
                    </a:lnTo>
                    <a:lnTo>
                      <a:pt x="7323" y="20621"/>
                    </a:lnTo>
                    <a:lnTo>
                      <a:pt x="7336" y="20609"/>
                    </a:lnTo>
                    <a:lnTo>
                      <a:pt x="7351" y="20594"/>
                    </a:lnTo>
                    <a:lnTo>
                      <a:pt x="7361" y="20581"/>
                    </a:lnTo>
                    <a:lnTo>
                      <a:pt x="7375" y="20565"/>
                    </a:lnTo>
                    <a:lnTo>
                      <a:pt x="7388" y="20548"/>
                    </a:lnTo>
                    <a:lnTo>
                      <a:pt x="7402" y="20530"/>
                    </a:lnTo>
                    <a:lnTo>
                      <a:pt x="7417" y="20510"/>
                    </a:lnTo>
                    <a:lnTo>
                      <a:pt x="7429" y="20491"/>
                    </a:lnTo>
                    <a:lnTo>
                      <a:pt x="7443" y="20470"/>
                    </a:lnTo>
                    <a:lnTo>
                      <a:pt x="7457" y="20448"/>
                    </a:lnTo>
                    <a:lnTo>
                      <a:pt x="7471" y="20424"/>
                    </a:lnTo>
                    <a:lnTo>
                      <a:pt x="7485" y="20399"/>
                    </a:lnTo>
                    <a:lnTo>
                      <a:pt x="7500" y="20373"/>
                    </a:lnTo>
                    <a:lnTo>
                      <a:pt x="7514" y="20348"/>
                    </a:lnTo>
                    <a:lnTo>
                      <a:pt x="7528" y="20320"/>
                    </a:lnTo>
                    <a:lnTo>
                      <a:pt x="7543" y="20292"/>
                    </a:lnTo>
                    <a:lnTo>
                      <a:pt x="7557" y="20262"/>
                    </a:lnTo>
                    <a:lnTo>
                      <a:pt x="7572" y="20231"/>
                    </a:lnTo>
                    <a:lnTo>
                      <a:pt x="7587" y="20199"/>
                    </a:lnTo>
                    <a:lnTo>
                      <a:pt x="7601" y="20167"/>
                    </a:lnTo>
                    <a:lnTo>
                      <a:pt x="7615" y="20133"/>
                    </a:lnTo>
                    <a:lnTo>
                      <a:pt x="7630" y="20098"/>
                    </a:lnTo>
                    <a:lnTo>
                      <a:pt x="7645" y="20062"/>
                    </a:lnTo>
                    <a:lnTo>
                      <a:pt x="7659" y="20025"/>
                    </a:lnTo>
                    <a:lnTo>
                      <a:pt x="7674" y="19987"/>
                    </a:lnTo>
                    <a:lnTo>
                      <a:pt x="7689" y="19948"/>
                    </a:lnTo>
                    <a:lnTo>
                      <a:pt x="7705" y="19907"/>
                    </a:lnTo>
                    <a:lnTo>
                      <a:pt x="7719" y="19867"/>
                    </a:lnTo>
                    <a:lnTo>
                      <a:pt x="7734" y="19826"/>
                    </a:lnTo>
                    <a:lnTo>
                      <a:pt x="7749" y="19783"/>
                    </a:lnTo>
                    <a:lnTo>
                      <a:pt x="7763" y="19739"/>
                    </a:lnTo>
                    <a:lnTo>
                      <a:pt x="7778" y="19694"/>
                    </a:lnTo>
                    <a:lnTo>
                      <a:pt x="7793" y="19649"/>
                    </a:lnTo>
                    <a:lnTo>
                      <a:pt x="7808" y="19602"/>
                    </a:lnTo>
                    <a:lnTo>
                      <a:pt x="7823" y="19555"/>
                    </a:lnTo>
                    <a:lnTo>
                      <a:pt x="7838" y="19506"/>
                    </a:lnTo>
                    <a:lnTo>
                      <a:pt x="7853" y="19457"/>
                    </a:lnTo>
                    <a:lnTo>
                      <a:pt x="7867" y="19406"/>
                    </a:lnTo>
                    <a:lnTo>
                      <a:pt x="7882" y="19355"/>
                    </a:lnTo>
                    <a:lnTo>
                      <a:pt x="7897" y="19303"/>
                    </a:lnTo>
                    <a:lnTo>
                      <a:pt x="7912" y="19250"/>
                    </a:lnTo>
                    <a:lnTo>
                      <a:pt x="7927" y="19197"/>
                    </a:lnTo>
                    <a:lnTo>
                      <a:pt x="7942" y="19142"/>
                    </a:lnTo>
                    <a:lnTo>
                      <a:pt x="7957" y="19086"/>
                    </a:lnTo>
                    <a:lnTo>
                      <a:pt x="7972" y="19029"/>
                    </a:lnTo>
                    <a:lnTo>
                      <a:pt x="7987" y="18972"/>
                    </a:lnTo>
                    <a:lnTo>
                      <a:pt x="8001" y="18914"/>
                    </a:lnTo>
                    <a:lnTo>
                      <a:pt x="8016" y="18854"/>
                    </a:lnTo>
                    <a:lnTo>
                      <a:pt x="8031" y="18794"/>
                    </a:lnTo>
                    <a:lnTo>
                      <a:pt x="8046" y="18734"/>
                    </a:lnTo>
                    <a:lnTo>
                      <a:pt x="8061" y="18672"/>
                    </a:lnTo>
                    <a:lnTo>
                      <a:pt x="8076" y="18609"/>
                    </a:lnTo>
                    <a:lnTo>
                      <a:pt x="8091" y="18546"/>
                    </a:lnTo>
                    <a:lnTo>
                      <a:pt x="8106" y="18482"/>
                    </a:lnTo>
                    <a:lnTo>
                      <a:pt x="8121" y="18417"/>
                    </a:lnTo>
                    <a:lnTo>
                      <a:pt x="8136" y="18351"/>
                    </a:lnTo>
                    <a:lnTo>
                      <a:pt x="8151" y="18284"/>
                    </a:lnTo>
                    <a:lnTo>
                      <a:pt x="8166" y="18217"/>
                    </a:lnTo>
                    <a:lnTo>
                      <a:pt x="8181" y="18149"/>
                    </a:lnTo>
                    <a:lnTo>
                      <a:pt x="8196" y="18079"/>
                    </a:lnTo>
                    <a:lnTo>
                      <a:pt x="8211" y="18010"/>
                    </a:lnTo>
                    <a:lnTo>
                      <a:pt x="8226" y="17940"/>
                    </a:lnTo>
                    <a:lnTo>
                      <a:pt x="8240" y="17868"/>
                    </a:lnTo>
                    <a:lnTo>
                      <a:pt x="8255" y="17796"/>
                    </a:lnTo>
                    <a:lnTo>
                      <a:pt x="8270" y="17723"/>
                    </a:lnTo>
                    <a:lnTo>
                      <a:pt x="8285" y="17649"/>
                    </a:lnTo>
                    <a:lnTo>
                      <a:pt x="8300" y="17575"/>
                    </a:lnTo>
                    <a:lnTo>
                      <a:pt x="8315" y="17501"/>
                    </a:lnTo>
                    <a:lnTo>
                      <a:pt x="8330" y="17425"/>
                    </a:lnTo>
                    <a:lnTo>
                      <a:pt x="8345" y="17349"/>
                    </a:lnTo>
                    <a:lnTo>
                      <a:pt x="8360" y="17271"/>
                    </a:lnTo>
                    <a:lnTo>
                      <a:pt x="8376" y="17192"/>
                    </a:lnTo>
                    <a:lnTo>
                      <a:pt x="8391" y="17115"/>
                    </a:lnTo>
                    <a:lnTo>
                      <a:pt x="8406" y="17037"/>
                    </a:lnTo>
                    <a:lnTo>
                      <a:pt x="8421" y="16957"/>
                    </a:lnTo>
                    <a:lnTo>
                      <a:pt x="8436" y="16876"/>
                    </a:lnTo>
                    <a:lnTo>
                      <a:pt x="8451" y="16795"/>
                    </a:lnTo>
                    <a:lnTo>
                      <a:pt x="8466" y="16713"/>
                    </a:lnTo>
                    <a:lnTo>
                      <a:pt x="8481" y="16631"/>
                    </a:lnTo>
                    <a:lnTo>
                      <a:pt x="8496" y="16548"/>
                    </a:lnTo>
                    <a:lnTo>
                      <a:pt x="8511" y="16464"/>
                    </a:lnTo>
                    <a:lnTo>
                      <a:pt x="8526" y="16380"/>
                    </a:lnTo>
                    <a:lnTo>
                      <a:pt x="8541" y="16295"/>
                    </a:lnTo>
                    <a:lnTo>
                      <a:pt x="8556" y="16210"/>
                    </a:lnTo>
                    <a:lnTo>
                      <a:pt x="8571" y="16124"/>
                    </a:lnTo>
                    <a:lnTo>
                      <a:pt x="8586" y="16037"/>
                    </a:lnTo>
                    <a:lnTo>
                      <a:pt x="8601" y="15950"/>
                    </a:lnTo>
                    <a:lnTo>
                      <a:pt x="8616" y="15862"/>
                    </a:lnTo>
                    <a:lnTo>
                      <a:pt x="8631" y="15774"/>
                    </a:lnTo>
                    <a:lnTo>
                      <a:pt x="8646" y="15686"/>
                    </a:lnTo>
                    <a:lnTo>
                      <a:pt x="8661" y="15597"/>
                    </a:lnTo>
                    <a:lnTo>
                      <a:pt x="8676" y="15507"/>
                    </a:lnTo>
                    <a:lnTo>
                      <a:pt x="8691" y="15416"/>
                    </a:lnTo>
                    <a:lnTo>
                      <a:pt x="8706" y="15326"/>
                    </a:lnTo>
                    <a:lnTo>
                      <a:pt x="8721" y="15234"/>
                    </a:lnTo>
                    <a:lnTo>
                      <a:pt x="8736" y="15142"/>
                    </a:lnTo>
                    <a:lnTo>
                      <a:pt x="8751" y="15050"/>
                    </a:lnTo>
                    <a:lnTo>
                      <a:pt x="8766" y="14957"/>
                    </a:lnTo>
                    <a:lnTo>
                      <a:pt x="8781" y="14864"/>
                    </a:lnTo>
                    <a:lnTo>
                      <a:pt x="8796" y="14770"/>
                    </a:lnTo>
                    <a:lnTo>
                      <a:pt x="8811" y="14676"/>
                    </a:lnTo>
                    <a:lnTo>
                      <a:pt x="8826" y="14582"/>
                    </a:lnTo>
                    <a:lnTo>
                      <a:pt x="8841" y="14487"/>
                    </a:lnTo>
                    <a:lnTo>
                      <a:pt x="8856" y="14392"/>
                    </a:lnTo>
                    <a:lnTo>
                      <a:pt x="8871" y="14296"/>
                    </a:lnTo>
                    <a:lnTo>
                      <a:pt x="8886" y="14200"/>
                    </a:lnTo>
                    <a:lnTo>
                      <a:pt x="8901" y="14104"/>
                    </a:lnTo>
                    <a:lnTo>
                      <a:pt x="8916" y="14007"/>
                    </a:lnTo>
                    <a:lnTo>
                      <a:pt x="8931" y="13910"/>
                    </a:lnTo>
                    <a:lnTo>
                      <a:pt x="8946" y="13812"/>
                    </a:lnTo>
                    <a:lnTo>
                      <a:pt x="8961" y="13714"/>
                    </a:lnTo>
                    <a:lnTo>
                      <a:pt x="8976" y="13616"/>
                    </a:lnTo>
                    <a:lnTo>
                      <a:pt x="8991" y="13517"/>
                    </a:lnTo>
                    <a:lnTo>
                      <a:pt x="9006" y="13418"/>
                    </a:lnTo>
                    <a:lnTo>
                      <a:pt x="9021" y="13319"/>
                    </a:lnTo>
                    <a:lnTo>
                      <a:pt x="9036" y="13220"/>
                    </a:lnTo>
                    <a:lnTo>
                      <a:pt x="9052" y="13119"/>
                    </a:lnTo>
                    <a:lnTo>
                      <a:pt x="9067" y="13020"/>
                    </a:lnTo>
                    <a:lnTo>
                      <a:pt x="9082" y="12920"/>
                    </a:lnTo>
                    <a:lnTo>
                      <a:pt x="9097" y="12819"/>
                    </a:lnTo>
                    <a:lnTo>
                      <a:pt x="9112" y="12718"/>
                    </a:lnTo>
                    <a:lnTo>
                      <a:pt x="9127" y="12617"/>
                    </a:lnTo>
                    <a:lnTo>
                      <a:pt x="9142" y="12516"/>
                    </a:lnTo>
                    <a:lnTo>
                      <a:pt x="9157" y="12415"/>
                    </a:lnTo>
                    <a:lnTo>
                      <a:pt x="9171" y="12314"/>
                    </a:lnTo>
                    <a:lnTo>
                      <a:pt x="9186" y="12212"/>
                    </a:lnTo>
                    <a:lnTo>
                      <a:pt x="9201" y="12110"/>
                    </a:lnTo>
                    <a:lnTo>
                      <a:pt x="9216" y="12008"/>
                    </a:lnTo>
                    <a:lnTo>
                      <a:pt x="9231" y="11906"/>
                    </a:lnTo>
                    <a:lnTo>
                      <a:pt x="9246" y="11803"/>
                    </a:lnTo>
                    <a:lnTo>
                      <a:pt x="9261" y="11700"/>
                    </a:lnTo>
                    <a:lnTo>
                      <a:pt x="9276" y="11598"/>
                    </a:lnTo>
                    <a:lnTo>
                      <a:pt x="9291" y="11495"/>
                    </a:lnTo>
                    <a:lnTo>
                      <a:pt x="9306" y="11392"/>
                    </a:lnTo>
                    <a:lnTo>
                      <a:pt x="9321" y="11289"/>
                    </a:lnTo>
                    <a:lnTo>
                      <a:pt x="9336" y="11186"/>
                    </a:lnTo>
                    <a:lnTo>
                      <a:pt x="9351" y="11082"/>
                    </a:lnTo>
                    <a:lnTo>
                      <a:pt x="9366" y="10979"/>
                    </a:lnTo>
                    <a:lnTo>
                      <a:pt x="9381" y="10876"/>
                    </a:lnTo>
                    <a:lnTo>
                      <a:pt x="9396" y="10772"/>
                    </a:lnTo>
                    <a:lnTo>
                      <a:pt x="9411" y="10669"/>
                    </a:lnTo>
                    <a:lnTo>
                      <a:pt x="9426" y="10566"/>
                    </a:lnTo>
                    <a:lnTo>
                      <a:pt x="9441" y="10462"/>
                    </a:lnTo>
                    <a:lnTo>
                      <a:pt x="9456" y="10359"/>
                    </a:lnTo>
                    <a:lnTo>
                      <a:pt x="9471" y="10255"/>
                    </a:lnTo>
                    <a:lnTo>
                      <a:pt x="9486" y="10152"/>
                    </a:lnTo>
                    <a:lnTo>
                      <a:pt x="9501" y="10048"/>
                    </a:lnTo>
                    <a:lnTo>
                      <a:pt x="9516" y="9945"/>
                    </a:lnTo>
                    <a:lnTo>
                      <a:pt x="9531" y="9842"/>
                    </a:lnTo>
                    <a:lnTo>
                      <a:pt x="9546" y="9738"/>
                    </a:lnTo>
                    <a:lnTo>
                      <a:pt x="9561" y="9635"/>
                    </a:lnTo>
                    <a:lnTo>
                      <a:pt x="9576" y="9532"/>
                    </a:lnTo>
                    <a:lnTo>
                      <a:pt x="9591" y="9429"/>
                    </a:lnTo>
                    <a:lnTo>
                      <a:pt x="9606" y="9326"/>
                    </a:lnTo>
                    <a:lnTo>
                      <a:pt x="9621" y="9223"/>
                    </a:lnTo>
                    <a:lnTo>
                      <a:pt x="9636" y="9121"/>
                    </a:lnTo>
                    <a:lnTo>
                      <a:pt x="9651" y="9018"/>
                    </a:lnTo>
                    <a:lnTo>
                      <a:pt x="9666" y="8916"/>
                    </a:lnTo>
                    <a:lnTo>
                      <a:pt x="9681" y="8813"/>
                    </a:lnTo>
                    <a:lnTo>
                      <a:pt x="9696" y="8711"/>
                    </a:lnTo>
                    <a:lnTo>
                      <a:pt x="9711" y="8609"/>
                    </a:lnTo>
                    <a:lnTo>
                      <a:pt x="9728" y="8506"/>
                    </a:lnTo>
                    <a:lnTo>
                      <a:pt x="9743" y="8405"/>
                    </a:lnTo>
                    <a:lnTo>
                      <a:pt x="9758" y="8304"/>
                    </a:lnTo>
                    <a:lnTo>
                      <a:pt x="9772" y="8203"/>
                    </a:lnTo>
                    <a:lnTo>
                      <a:pt x="9788" y="8101"/>
                    </a:lnTo>
                    <a:lnTo>
                      <a:pt x="9803" y="8001"/>
                    </a:lnTo>
                    <a:lnTo>
                      <a:pt x="9818" y="7900"/>
                    </a:lnTo>
                    <a:lnTo>
                      <a:pt x="9833" y="7800"/>
                    </a:lnTo>
                    <a:lnTo>
                      <a:pt x="9848" y="7700"/>
                    </a:lnTo>
                    <a:lnTo>
                      <a:pt x="9863" y="7600"/>
                    </a:lnTo>
                    <a:lnTo>
                      <a:pt x="9878" y="7501"/>
                    </a:lnTo>
                    <a:lnTo>
                      <a:pt x="9893" y="7402"/>
                    </a:lnTo>
                    <a:lnTo>
                      <a:pt x="9908" y="7303"/>
                    </a:lnTo>
                    <a:lnTo>
                      <a:pt x="9923" y="7205"/>
                    </a:lnTo>
                    <a:lnTo>
                      <a:pt x="9938" y="7107"/>
                    </a:lnTo>
                    <a:lnTo>
                      <a:pt x="9953" y="7009"/>
                    </a:lnTo>
                    <a:lnTo>
                      <a:pt x="9968" y="6911"/>
                    </a:lnTo>
                    <a:lnTo>
                      <a:pt x="9983" y="6814"/>
                    </a:lnTo>
                    <a:lnTo>
                      <a:pt x="9998" y="6717"/>
                    </a:lnTo>
                    <a:cubicBezTo>
                      <a:pt x="10006" y="6664"/>
                      <a:pt x="10055" y="6628"/>
                      <a:pt x="10107" y="6637"/>
                    </a:cubicBezTo>
                    <a:cubicBezTo>
                      <a:pt x="10160" y="6645"/>
                      <a:pt x="10195" y="6694"/>
                      <a:pt x="10187" y="6746"/>
                    </a:cubicBezTo>
                    <a:lnTo>
                      <a:pt x="10172" y="6843"/>
                    </a:lnTo>
                    <a:lnTo>
                      <a:pt x="10157" y="6940"/>
                    </a:lnTo>
                    <a:lnTo>
                      <a:pt x="10142" y="7038"/>
                    </a:lnTo>
                    <a:lnTo>
                      <a:pt x="10127" y="7136"/>
                    </a:lnTo>
                    <a:lnTo>
                      <a:pt x="10112" y="7234"/>
                    </a:lnTo>
                    <a:lnTo>
                      <a:pt x="10097" y="7332"/>
                    </a:lnTo>
                    <a:lnTo>
                      <a:pt x="10082" y="7431"/>
                    </a:lnTo>
                    <a:lnTo>
                      <a:pt x="10067" y="7530"/>
                    </a:lnTo>
                    <a:lnTo>
                      <a:pt x="10052" y="7629"/>
                    </a:lnTo>
                    <a:lnTo>
                      <a:pt x="10037" y="7729"/>
                    </a:lnTo>
                    <a:lnTo>
                      <a:pt x="10022" y="7829"/>
                    </a:lnTo>
                    <a:lnTo>
                      <a:pt x="10007" y="7929"/>
                    </a:lnTo>
                    <a:lnTo>
                      <a:pt x="9992" y="8030"/>
                    </a:lnTo>
                    <a:lnTo>
                      <a:pt x="9977" y="8130"/>
                    </a:lnTo>
                    <a:lnTo>
                      <a:pt x="9962" y="8230"/>
                    </a:lnTo>
                    <a:lnTo>
                      <a:pt x="9947" y="8333"/>
                    </a:lnTo>
                    <a:lnTo>
                      <a:pt x="9932" y="8434"/>
                    </a:lnTo>
                    <a:lnTo>
                      <a:pt x="9917" y="8535"/>
                    </a:lnTo>
                    <a:lnTo>
                      <a:pt x="9901" y="8636"/>
                    </a:lnTo>
                    <a:lnTo>
                      <a:pt x="9886" y="8738"/>
                    </a:lnTo>
                    <a:lnTo>
                      <a:pt x="9871" y="8840"/>
                    </a:lnTo>
                    <a:lnTo>
                      <a:pt x="9856" y="8943"/>
                    </a:lnTo>
                    <a:lnTo>
                      <a:pt x="9841" y="9045"/>
                    </a:lnTo>
                    <a:lnTo>
                      <a:pt x="9826" y="9148"/>
                    </a:lnTo>
                    <a:lnTo>
                      <a:pt x="9811" y="9250"/>
                    </a:lnTo>
                    <a:lnTo>
                      <a:pt x="9796" y="9353"/>
                    </a:lnTo>
                    <a:lnTo>
                      <a:pt x="9781" y="9456"/>
                    </a:lnTo>
                    <a:lnTo>
                      <a:pt x="9766" y="9559"/>
                    </a:lnTo>
                    <a:lnTo>
                      <a:pt x="9751" y="9662"/>
                    </a:lnTo>
                    <a:lnTo>
                      <a:pt x="9736" y="9765"/>
                    </a:lnTo>
                    <a:lnTo>
                      <a:pt x="9721" y="9869"/>
                    </a:lnTo>
                    <a:lnTo>
                      <a:pt x="9706" y="9972"/>
                    </a:lnTo>
                    <a:lnTo>
                      <a:pt x="9691" y="10075"/>
                    </a:lnTo>
                    <a:lnTo>
                      <a:pt x="9676" y="10179"/>
                    </a:lnTo>
                    <a:lnTo>
                      <a:pt x="9661" y="10282"/>
                    </a:lnTo>
                    <a:lnTo>
                      <a:pt x="9646" y="10386"/>
                    </a:lnTo>
                    <a:lnTo>
                      <a:pt x="9631" y="10489"/>
                    </a:lnTo>
                    <a:lnTo>
                      <a:pt x="9616" y="10593"/>
                    </a:lnTo>
                    <a:lnTo>
                      <a:pt x="9601" y="10696"/>
                    </a:lnTo>
                    <a:lnTo>
                      <a:pt x="9586" y="10799"/>
                    </a:lnTo>
                    <a:lnTo>
                      <a:pt x="9571" y="10903"/>
                    </a:lnTo>
                    <a:lnTo>
                      <a:pt x="9556" y="11006"/>
                    </a:lnTo>
                    <a:lnTo>
                      <a:pt x="9541" y="11109"/>
                    </a:lnTo>
                    <a:lnTo>
                      <a:pt x="9526" y="11213"/>
                    </a:lnTo>
                    <a:lnTo>
                      <a:pt x="9511" y="11316"/>
                    </a:lnTo>
                    <a:lnTo>
                      <a:pt x="9496" y="11419"/>
                    </a:lnTo>
                    <a:lnTo>
                      <a:pt x="9481" y="11522"/>
                    </a:lnTo>
                    <a:lnTo>
                      <a:pt x="9466" y="11625"/>
                    </a:lnTo>
                    <a:lnTo>
                      <a:pt x="9451" y="11727"/>
                    </a:lnTo>
                    <a:lnTo>
                      <a:pt x="9436" y="11830"/>
                    </a:lnTo>
                    <a:lnTo>
                      <a:pt x="9421" y="11933"/>
                    </a:lnTo>
                    <a:lnTo>
                      <a:pt x="9406" y="12035"/>
                    </a:lnTo>
                    <a:lnTo>
                      <a:pt x="9391" y="12137"/>
                    </a:lnTo>
                    <a:lnTo>
                      <a:pt x="9376" y="12239"/>
                    </a:lnTo>
                    <a:lnTo>
                      <a:pt x="9361" y="12341"/>
                    </a:lnTo>
                    <a:lnTo>
                      <a:pt x="9346" y="12444"/>
                    </a:lnTo>
                    <a:lnTo>
                      <a:pt x="9331" y="12545"/>
                    </a:lnTo>
                    <a:lnTo>
                      <a:pt x="9316" y="12646"/>
                    </a:lnTo>
                    <a:lnTo>
                      <a:pt x="9301" y="12747"/>
                    </a:lnTo>
                    <a:lnTo>
                      <a:pt x="9286" y="12848"/>
                    </a:lnTo>
                    <a:lnTo>
                      <a:pt x="9271" y="12949"/>
                    </a:lnTo>
                    <a:lnTo>
                      <a:pt x="9256" y="13049"/>
                    </a:lnTo>
                    <a:lnTo>
                      <a:pt x="9241" y="13150"/>
                    </a:lnTo>
                    <a:lnTo>
                      <a:pt x="9225" y="13249"/>
                    </a:lnTo>
                    <a:lnTo>
                      <a:pt x="9210" y="13348"/>
                    </a:lnTo>
                    <a:lnTo>
                      <a:pt x="9195" y="13447"/>
                    </a:lnTo>
                    <a:lnTo>
                      <a:pt x="9180" y="13546"/>
                    </a:lnTo>
                    <a:lnTo>
                      <a:pt x="9165" y="13645"/>
                    </a:lnTo>
                    <a:lnTo>
                      <a:pt x="9150" y="13743"/>
                    </a:lnTo>
                    <a:lnTo>
                      <a:pt x="9135" y="13841"/>
                    </a:lnTo>
                    <a:lnTo>
                      <a:pt x="9120" y="13939"/>
                    </a:lnTo>
                    <a:lnTo>
                      <a:pt x="9105" y="14036"/>
                    </a:lnTo>
                    <a:lnTo>
                      <a:pt x="9090" y="14133"/>
                    </a:lnTo>
                    <a:lnTo>
                      <a:pt x="9075" y="14229"/>
                    </a:lnTo>
                    <a:lnTo>
                      <a:pt x="9060" y="14326"/>
                    </a:lnTo>
                    <a:lnTo>
                      <a:pt x="9045" y="14421"/>
                    </a:lnTo>
                    <a:lnTo>
                      <a:pt x="9030" y="14517"/>
                    </a:lnTo>
                    <a:lnTo>
                      <a:pt x="9015" y="14613"/>
                    </a:lnTo>
                    <a:lnTo>
                      <a:pt x="9000" y="14707"/>
                    </a:lnTo>
                    <a:lnTo>
                      <a:pt x="8985" y="14801"/>
                    </a:lnTo>
                    <a:lnTo>
                      <a:pt x="8970" y="14895"/>
                    </a:lnTo>
                    <a:lnTo>
                      <a:pt x="8955" y="14988"/>
                    </a:lnTo>
                    <a:lnTo>
                      <a:pt x="8940" y="15081"/>
                    </a:lnTo>
                    <a:lnTo>
                      <a:pt x="8925" y="15173"/>
                    </a:lnTo>
                    <a:lnTo>
                      <a:pt x="8910" y="15265"/>
                    </a:lnTo>
                    <a:lnTo>
                      <a:pt x="8895" y="15357"/>
                    </a:lnTo>
                    <a:lnTo>
                      <a:pt x="8880" y="15447"/>
                    </a:lnTo>
                    <a:lnTo>
                      <a:pt x="8865" y="15538"/>
                    </a:lnTo>
                    <a:lnTo>
                      <a:pt x="8850" y="15628"/>
                    </a:lnTo>
                    <a:lnTo>
                      <a:pt x="8835" y="15717"/>
                    </a:lnTo>
                    <a:lnTo>
                      <a:pt x="8820" y="15807"/>
                    </a:lnTo>
                    <a:lnTo>
                      <a:pt x="8805" y="15895"/>
                    </a:lnTo>
                    <a:lnTo>
                      <a:pt x="8790" y="15983"/>
                    </a:lnTo>
                    <a:lnTo>
                      <a:pt x="8775" y="16070"/>
                    </a:lnTo>
                    <a:lnTo>
                      <a:pt x="8760" y="16157"/>
                    </a:lnTo>
                    <a:lnTo>
                      <a:pt x="8745" y="16243"/>
                    </a:lnTo>
                    <a:lnTo>
                      <a:pt x="8730" y="16328"/>
                    </a:lnTo>
                    <a:lnTo>
                      <a:pt x="8715" y="16413"/>
                    </a:lnTo>
                    <a:lnTo>
                      <a:pt x="8700" y="16499"/>
                    </a:lnTo>
                    <a:lnTo>
                      <a:pt x="8685" y="16581"/>
                    </a:lnTo>
                    <a:lnTo>
                      <a:pt x="8670" y="16666"/>
                    </a:lnTo>
                    <a:lnTo>
                      <a:pt x="8655" y="16748"/>
                    </a:lnTo>
                    <a:lnTo>
                      <a:pt x="8640" y="16830"/>
                    </a:lnTo>
                    <a:lnTo>
                      <a:pt x="8625" y="16911"/>
                    </a:lnTo>
                    <a:lnTo>
                      <a:pt x="8610" y="16992"/>
                    </a:lnTo>
                    <a:lnTo>
                      <a:pt x="8595" y="17072"/>
                    </a:lnTo>
                    <a:lnTo>
                      <a:pt x="8580" y="17152"/>
                    </a:lnTo>
                    <a:lnTo>
                      <a:pt x="8565" y="17231"/>
                    </a:lnTo>
                    <a:lnTo>
                      <a:pt x="8549" y="17308"/>
                    </a:lnTo>
                    <a:lnTo>
                      <a:pt x="8534" y="17386"/>
                    </a:lnTo>
                    <a:lnTo>
                      <a:pt x="8519" y="17462"/>
                    </a:lnTo>
                    <a:lnTo>
                      <a:pt x="8504" y="17538"/>
                    </a:lnTo>
                    <a:lnTo>
                      <a:pt x="8489" y="17614"/>
                    </a:lnTo>
                    <a:lnTo>
                      <a:pt x="8474" y="17688"/>
                    </a:lnTo>
                    <a:lnTo>
                      <a:pt x="8459" y="17762"/>
                    </a:lnTo>
                    <a:lnTo>
                      <a:pt x="8443" y="17835"/>
                    </a:lnTo>
                    <a:lnTo>
                      <a:pt x="8428" y="17907"/>
                    </a:lnTo>
                    <a:lnTo>
                      <a:pt x="8413" y="17979"/>
                    </a:lnTo>
                    <a:lnTo>
                      <a:pt x="8398" y="18051"/>
                    </a:lnTo>
                    <a:lnTo>
                      <a:pt x="8383" y="18120"/>
                    </a:lnTo>
                    <a:lnTo>
                      <a:pt x="8368" y="18190"/>
                    </a:lnTo>
                    <a:lnTo>
                      <a:pt x="8353" y="18258"/>
                    </a:lnTo>
                    <a:lnTo>
                      <a:pt x="8338" y="18326"/>
                    </a:lnTo>
                    <a:lnTo>
                      <a:pt x="8323" y="18394"/>
                    </a:lnTo>
                    <a:lnTo>
                      <a:pt x="8308" y="18460"/>
                    </a:lnTo>
                    <a:lnTo>
                      <a:pt x="8293" y="18525"/>
                    </a:lnTo>
                    <a:lnTo>
                      <a:pt x="8278" y="18589"/>
                    </a:lnTo>
                    <a:lnTo>
                      <a:pt x="8263" y="18654"/>
                    </a:lnTo>
                    <a:lnTo>
                      <a:pt x="8248" y="18717"/>
                    </a:lnTo>
                    <a:lnTo>
                      <a:pt x="8233" y="18779"/>
                    </a:lnTo>
                    <a:lnTo>
                      <a:pt x="8218" y="18841"/>
                    </a:lnTo>
                    <a:lnTo>
                      <a:pt x="8203" y="18901"/>
                    </a:lnTo>
                    <a:lnTo>
                      <a:pt x="8188" y="18961"/>
                    </a:lnTo>
                    <a:lnTo>
                      <a:pt x="8172" y="19021"/>
                    </a:lnTo>
                    <a:lnTo>
                      <a:pt x="8157" y="19078"/>
                    </a:lnTo>
                    <a:lnTo>
                      <a:pt x="8142" y="19135"/>
                    </a:lnTo>
                    <a:lnTo>
                      <a:pt x="8127" y="19191"/>
                    </a:lnTo>
                    <a:lnTo>
                      <a:pt x="8112" y="19248"/>
                    </a:lnTo>
                    <a:lnTo>
                      <a:pt x="8097" y="19303"/>
                    </a:lnTo>
                    <a:lnTo>
                      <a:pt x="8082" y="19356"/>
                    </a:lnTo>
                    <a:lnTo>
                      <a:pt x="8067" y="19410"/>
                    </a:lnTo>
                    <a:lnTo>
                      <a:pt x="8052" y="19461"/>
                    </a:lnTo>
                    <a:lnTo>
                      <a:pt x="8036" y="19512"/>
                    </a:lnTo>
                    <a:lnTo>
                      <a:pt x="8021" y="19563"/>
                    </a:lnTo>
                    <a:lnTo>
                      <a:pt x="8006" y="19612"/>
                    </a:lnTo>
                    <a:lnTo>
                      <a:pt x="7991" y="19661"/>
                    </a:lnTo>
                    <a:lnTo>
                      <a:pt x="7976" y="19708"/>
                    </a:lnTo>
                    <a:lnTo>
                      <a:pt x="7961" y="19755"/>
                    </a:lnTo>
                    <a:lnTo>
                      <a:pt x="7946" y="19800"/>
                    </a:lnTo>
                    <a:lnTo>
                      <a:pt x="7930" y="19846"/>
                    </a:lnTo>
                    <a:lnTo>
                      <a:pt x="7915" y="19889"/>
                    </a:lnTo>
                    <a:lnTo>
                      <a:pt x="7900" y="19933"/>
                    </a:lnTo>
                    <a:lnTo>
                      <a:pt x="7884" y="19976"/>
                    </a:lnTo>
                    <a:lnTo>
                      <a:pt x="7868" y="20017"/>
                    </a:lnTo>
                    <a:lnTo>
                      <a:pt x="7853" y="20056"/>
                    </a:lnTo>
                    <a:lnTo>
                      <a:pt x="7838" y="20096"/>
                    </a:lnTo>
                    <a:lnTo>
                      <a:pt x="7822" y="20135"/>
                    </a:lnTo>
                    <a:lnTo>
                      <a:pt x="7807" y="20171"/>
                    </a:lnTo>
                    <a:lnTo>
                      <a:pt x="7792" y="20208"/>
                    </a:lnTo>
                    <a:lnTo>
                      <a:pt x="7776" y="20244"/>
                    </a:lnTo>
                    <a:lnTo>
                      <a:pt x="7760" y="20280"/>
                    </a:lnTo>
                    <a:lnTo>
                      <a:pt x="7745" y="20312"/>
                    </a:lnTo>
                    <a:lnTo>
                      <a:pt x="7730" y="20345"/>
                    </a:lnTo>
                    <a:lnTo>
                      <a:pt x="7714" y="20377"/>
                    </a:lnTo>
                    <a:lnTo>
                      <a:pt x="7699" y="20409"/>
                    </a:lnTo>
                    <a:lnTo>
                      <a:pt x="7683" y="20439"/>
                    </a:lnTo>
                    <a:lnTo>
                      <a:pt x="7667" y="20469"/>
                    </a:lnTo>
                    <a:lnTo>
                      <a:pt x="7652" y="20495"/>
                    </a:lnTo>
                    <a:lnTo>
                      <a:pt x="7636" y="20523"/>
                    </a:lnTo>
                    <a:lnTo>
                      <a:pt x="7620" y="20549"/>
                    </a:lnTo>
                    <a:lnTo>
                      <a:pt x="7604" y="20575"/>
                    </a:lnTo>
                    <a:lnTo>
                      <a:pt x="7588" y="20600"/>
                    </a:lnTo>
                    <a:lnTo>
                      <a:pt x="7570" y="20625"/>
                    </a:lnTo>
                    <a:lnTo>
                      <a:pt x="7555" y="20645"/>
                    </a:lnTo>
                    <a:lnTo>
                      <a:pt x="7539" y="20667"/>
                    </a:lnTo>
                    <a:lnTo>
                      <a:pt x="7522" y="20688"/>
                    </a:lnTo>
                    <a:lnTo>
                      <a:pt x="7505" y="20708"/>
                    </a:lnTo>
                    <a:lnTo>
                      <a:pt x="7486" y="20729"/>
                    </a:lnTo>
                    <a:lnTo>
                      <a:pt x="7471" y="20744"/>
                    </a:lnTo>
                    <a:lnTo>
                      <a:pt x="7454" y="20762"/>
                    </a:lnTo>
                    <a:lnTo>
                      <a:pt x="7433" y="20780"/>
                    </a:lnTo>
                    <a:lnTo>
                      <a:pt x="7418" y="20792"/>
                    </a:lnTo>
                    <a:lnTo>
                      <a:pt x="7400" y="20807"/>
                    </a:lnTo>
                    <a:lnTo>
                      <a:pt x="7378" y="20823"/>
                    </a:lnTo>
                    <a:lnTo>
                      <a:pt x="7363" y="20832"/>
                    </a:lnTo>
                    <a:lnTo>
                      <a:pt x="7339" y="20845"/>
                    </a:lnTo>
                    <a:lnTo>
                      <a:pt x="7324" y="20852"/>
                    </a:lnTo>
                    <a:lnTo>
                      <a:pt x="7299" y="20864"/>
                    </a:lnTo>
                    <a:lnTo>
                      <a:pt x="7278" y="20870"/>
                    </a:lnTo>
                    <a:lnTo>
                      <a:pt x="7263" y="20874"/>
                    </a:lnTo>
                    <a:lnTo>
                      <a:pt x="7236" y="20881"/>
                    </a:lnTo>
                    <a:lnTo>
                      <a:pt x="7215" y="20883"/>
                    </a:lnTo>
                    <a:lnTo>
                      <a:pt x="7200" y="20884"/>
                    </a:lnTo>
                    <a:lnTo>
                      <a:pt x="7172" y="20885"/>
                    </a:lnTo>
                    <a:lnTo>
                      <a:pt x="7151" y="20884"/>
                    </a:lnTo>
                    <a:lnTo>
                      <a:pt x="7130" y="20881"/>
                    </a:lnTo>
                    <a:lnTo>
                      <a:pt x="7115" y="20878"/>
                    </a:lnTo>
                    <a:lnTo>
                      <a:pt x="7090" y="20872"/>
                    </a:lnTo>
                    <a:lnTo>
                      <a:pt x="7067" y="20865"/>
                    </a:lnTo>
                    <a:lnTo>
                      <a:pt x="7047" y="20856"/>
                    </a:lnTo>
                    <a:lnTo>
                      <a:pt x="7027" y="20847"/>
                    </a:lnTo>
                    <a:lnTo>
                      <a:pt x="7008" y="20837"/>
                    </a:lnTo>
                    <a:lnTo>
                      <a:pt x="6989" y="20825"/>
                    </a:lnTo>
                    <a:lnTo>
                      <a:pt x="6971" y="20813"/>
                    </a:lnTo>
                    <a:lnTo>
                      <a:pt x="6950" y="20797"/>
                    </a:lnTo>
                    <a:lnTo>
                      <a:pt x="6935" y="20784"/>
                    </a:lnTo>
                    <a:lnTo>
                      <a:pt x="6917" y="20769"/>
                    </a:lnTo>
                    <a:lnTo>
                      <a:pt x="6900" y="20752"/>
                    </a:lnTo>
                    <a:lnTo>
                      <a:pt x="6882" y="20735"/>
                    </a:lnTo>
                    <a:lnTo>
                      <a:pt x="6864" y="20715"/>
                    </a:lnTo>
                    <a:lnTo>
                      <a:pt x="6849" y="20697"/>
                    </a:lnTo>
                    <a:lnTo>
                      <a:pt x="6832" y="20677"/>
                    </a:lnTo>
                    <a:lnTo>
                      <a:pt x="6816" y="20656"/>
                    </a:lnTo>
                    <a:lnTo>
                      <a:pt x="6798" y="20633"/>
                    </a:lnTo>
                    <a:lnTo>
                      <a:pt x="6783" y="20611"/>
                    </a:lnTo>
                    <a:lnTo>
                      <a:pt x="6767" y="20587"/>
                    </a:lnTo>
                    <a:lnTo>
                      <a:pt x="6750" y="20561"/>
                    </a:lnTo>
                    <a:lnTo>
                      <a:pt x="6735" y="20536"/>
                    </a:lnTo>
                    <a:lnTo>
                      <a:pt x="6719" y="20509"/>
                    </a:lnTo>
                    <a:lnTo>
                      <a:pt x="6703" y="20481"/>
                    </a:lnTo>
                    <a:lnTo>
                      <a:pt x="6688" y="20453"/>
                    </a:lnTo>
                    <a:lnTo>
                      <a:pt x="6672" y="20424"/>
                    </a:lnTo>
                    <a:lnTo>
                      <a:pt x="6656" y="20392"/>
                    </a:lnTo>
                    <a:lnTo>
                      <a:pt x="6641" y="20361"/>
                    </a:lnTo>
                    <a:lnTo>
                      <a:pt x="6626" y="20329"/>
                    </a:lnTo>
                    <a:lnTo>
                      <a:pt x="6610" y="20295"/>
                    </a:lnTo>
                    <a:lnTo>
                      <a:pt x="6595" y="20261"/>
                    </a:lnTo>
                    <a:lnTo>
                      <a:pt x="6579" y="20226"/>
                    </a:lnTo>
                    <a:lnTo>
                      <a:pt x="6564" y="20190"/>
                    </a:lnTo>
                    <a:lnTo>
                      <a:pt x="6549" y="20154"/>
                    </a:lnTo>
                    <a:lnTo>
                      <a:pt x="6533" y="20116"/>
                    </a:lnTo>
                    <a:lnTo>
                      <a:pt x="6518" y="20076"/>
                    </a:lnTo>
                    <a:lnTo>
                      <a:pt x="6503" y="20036"/>
                    </a:lnTo>
                    <a:lnTo>
                      <a:pt x="6487" y="19995"/>
                    </a:lnTo>
                    <a:lnTo>
                      <a:pt x="6472" y="19954"/>
                    </a:lnTo>
                    <a:lnTo>
                      <a:pt x="6457" y="19912"/>
                    </a:lnTo>
                    <a:lnTo>
                      <a:pt x="6442" y="19868"/>
                    </a:lnTo>
                    <a:lnTo>
                      <a:pt x="6426" y="19824"/>
                    </a:lnTo>
                    <a:lnTo>
                      <a:pt x="6411" y="19778"/>
                    </a:lnTo>
                    <a:lnTo>
                      <a:pt x="6396" y="19732"/>
                    </a:lnTo>
                    <a:lnTo>
                      <a:pt x="6381" y="19685"/>
                    </a:lnTo>
                    <a:lnTo>
                      <a:pt x="6366" y="19637"/>
                    </a:lnTo>
                    <a:lnTo>
                      <a:pt x="6351" y="19590"/>
                    </a:lnTo>
                    <a:lnTo>
                      <a:pt x="6335" y="19538"/>
                    </a:lnTo>
                    <a:lnTo>
                      <a:pt x="6319" y="19488"/>
                    </a:lnTo>
                    <a:lnTo>
                      <a:pt x="6304" y="19436"/>
                    </a:lnTo>
                    <a:lnTo>
                      <a:pt x="6289" y="19384"/>
                    </a:lnTo>
                    <a:lnTo>
                      <a:pt x="6274" y="19330"/>
                    </a:lnTo>
                    <a:lnTo>
                      <a:pt x="6259" y="19276"/>
                    </a:lnTo>
                    <a:lnTo>
                      <a:pt x="6244" y="19221"/>
                    </a:lnTo>
                    <a:lnTo>
                      <a:pt x="6229" y="19165"/>
                    </a:lnTo>
                    <a:lnTo>
                      <a:pt x="6214" y="19108"/>
                    </a:lnTo>
                    <a:lnTo>
                      <a:pt x="6199" y="19051"/>
                    </a:lnTo>
                    <a:lnTo>
                      <a:pt x="6183" y="18992"/>
                    </a:lnTo>
                    <a:lnTo>
                      <a:pt x="6168" y="18933"/>
                    </a:lnTo>
                    <a:lnTo>
                      <a:pt x="6153" y="18872"/>
                    </a:lnTo>
                    <a:lnTo>
                      <a:pt x="6138" y="18811"/>
                    </a:lnTo>
                    <a:lnTo>
                      <a:pt x="6123" y="18749"/>
                    </a:lnTo>
                    <a:lnTo>
                      <a:pt x="6108" y="18687"/>
                    </a:lnTo>
                    <a:lnTo>
                      <a:pt x="6093" y="18623"/>
                    </a:lnTo>
                    <a:lnTo>
                      <a:pt x="6078" y="18559"/>
                    </a:lnTo>
                    <a:lnTo>
                      <a:pt x="6063" y="18494"/>
                    </a:lnTo>
                    <a:lnTo>
                      <a:pt x="6048" y="18428"/>
                    </a:lnTo>
                    <a:lnTo>
                      <a:pt x="6033" y="18361"/>
                    </a:lnTo>
                    <a:lnTo>
                      <a:pt x="6018" y="18294"/>
                    </a:lnTo>
                    <a:lnTo>
                      <a:pt x="6003" y="18225"/>
                    </a:lnTo>
                    <a:lnTo>
                      <a:pt x="5988" y="18157"/>
                    </a:lnTo>
                    <a:lnTo>
                      <a:pt x="5973" y="18087"/>
                    </a:lnTo>
                    <a:lnTo>
                      <a:pt x="5958" y="18016"/>
                    </a:lnTo>
                    <a:lnTo>
                      <a:pt x="5942" y="17945"/>
                    </a:lnTo>
                    <a:lnTo>
                      <a:pt x="5927" y="17873"/>
                    </a:lnTo>
                    <a:lnTo>
                      <a:pt x="5912" y="17800"/>
                    </a:lnTo>
                    <a:lnTo>
                      <a:pt x="5897" y="17727"/>
                    </a:lnTo>
                    <a:lnTo>
                      <a:pt x="5882" y="17652"/>
                    </a:lnTo>
                    <a:lnTo>
                      <a:pt x="5867" y="17577"/>
                    </a:lnTo>
                    <a:lnTo>
                      <a:pt x="5852" y="17502"/>
                    </a:lnTo>
                    <a:lnTo>
                      <a:pt x="5837" y="17426"/>
                    </a:lnTo>
                    <a:lnTo>
                      <a:pt x="5822" y="17349"/>
                    </a:lnTo>
                    <a:lnTo>
                      <a:pt x="5807" y="17271"/>
                    </a:lnTo>
                    <a:lnTo>
                      <a:pt x="5792" y="17192"/>
                    </a:lnTo>
                    <a:lnTo>
                      <a:pt x="5777" y="17113"/>
                    </a:lnTo>
                    <a:lnTo>
                      <a:pt x="5762" y="17033"/>
                    </a:lnTo>
                    <a:lnTo>
                      <a:pt x="5747" y="16953"/>
                    </a:lnTo>
                    <a:lnTo>
                      <a:pt x="5732" y="16872"/>
                    </a:lnTo>
                    <a:lnTo>
                      <a:pt x="5717" y="16791"/>
                    </a:lnTo>
                    <a:lnTo>
                      <a:pt x="5702" y="16709"/>
                    </a:lnTo>
                    <a:lnTo>
                      <a:pt x="5687" y="16625"/>
                    </a:lnTo>
                    <a:lnTo>
                      <a:pt x="5672" y="16542"/>
                    </a:lnTo>
                    <a:lnTo>
                      <a:pt x="5656" y="16457"/>
                    </a:lnTo>
                    <a:lnTo>
                      <a:pt x="5641" y="16373"/>
                    </a:lnTo>
                    <a:lnTo>
                      <a:pt x="5626" y="16288"/>
                    </a:lnTo>
                    <a:lnTo>
                      <a:pt x="5611" y="16202"/>
                    </a:lnTo>
                    <a:lnTo>
                      <a:pt x="5596" y="16116"/>
                    </a:lnTo>
                    <a:lnTo>
                      <a:pt x="5581" y="16029"/>
                    </a:lnTo>
                    <a:lnTo>
                      <a:pt x="5566" y="15941"/>
                    </a:lnTo>
                    <a:lnTo>
                      <a:pt x="5551" y="15853"/>
                    </a:lnTo>
                    <a:lnTo>
                      <a:pt x="5536" y="15764"/>
                    </a:lnTo>
                    <a:lnTo>
                      <a:pt x="5521" y="15674"/>
                    </a:lnTo>
                    <a:lnTo>
                      <a:pt x="5506" y="15585"/>
                    </a:lnTo>
                    <a:lnTo>
                      <a:pt x="5491" y="15495"/>
                    </a:lnTo>
                    <a:lnTo>
                      <a:pt x="5476" y="15404"/>
                    </a:lnTo>
                    <a:lnTo>
                      <a:pt x="5461" y="15313"/>
                    </a:lnTo>
                    <a:lnTo>
                      <a:pt x="5446" y="15221"/>
                    </a:lnTo>
                    <a:lnTo>
                      <a:pt x="5431" y="15129"/>
                    </a:lnTo>
                    <a:lnTo>
                      <a:pt x="5416" y="15037"/>
                    </a:lnTo>
                    <a:lnTo>
                      <a:pt x="5401" y="14944"/>
                    </a:lnTo>
                    <a:lnTo>
                      <a:pt x="5386" y="14850"/>
                    </a:lnTo>
                    <a:lnTo>
                      <a:pt x="5371" y="14756"/>
                    </a:lnTo>
                    <a:lnTo>
                      <a:pt x="5356" y="14661"/>
                    </a:lnTo>
                    <a:lnTo>
                      <a:pt x="5341" y="14566"/>
                    </a:lnTo>
                    <a:lnTo>
                      <a:pt x="5326" y="14471"/>
                    </a:lnTo>
                    <a:lnTo>
                      <a:pt x="5311" y="14376"/>
                    </a:lnTo>
                    <a:lnTo>
                      <a:pt x="5296" y="14280"/>
                    </a:lnTo>
                    <a:lnTo>
                      <a:pt x="5281" y="14183"/>
                    </a:lnTo>
                    <a:lnTo>
                      <a:pt x="5266" y="14087"/>
                    </a:lnTo>
                    <a:lnTo>
                      <a:pt x="5251" y="13990"/>
                    </a:lnTo>
                    <a:lnTo>
                      <a:pt x="5236" y="13892"/>
                    </a:lnTo>
                    <a:lnTo>
                      <a:pt x="5221" y="13794"/>
                    </a:lnTo>
                    <a:lnTo>
                      <a:pt x="5206" y="13696"/>
                    </a:lnTo>
                    <a:lnTo>
                      <a:pt x="5191" y="13598"/>
                    </a:lnTo>
                    <a:lnTo>
                      <a:pt x="5176" y="13499"/>
                    </a:lnTo>
                    <a:lnTo>
                      <a:pt x="5161" y="13400"/>
                    </a:lnTo>
                    <a:lnTo>
                      <a:pt x="5146" y="13301"/>
                    </a:lnTo>
                    <a:lnTo>
                      <a:pt x="5131" y="13201"/>
                    </a:lnTo>
                    <a:lnTo>
                      <a:pt x="5116" y="13101"/>
                    </a:lnTo>
                    <a:lnTo>
                      <a:pt x="5101" y="13001"/>
                    </a:lnTo>
                    <a:lnTo>
                      <a:pt x="5086" y="12901"/>
                    </a:lnTo>
                    <a:lnTo>
                      <a:pt x="5071" y="12800"/>
                    </a:lnTo>
                    <a:lnTo>
                      <a:pt x="5056" y="12699"/>
                    </a:lnTo>
                    <a:lnTo>
                      <a:pt x="5041" y="12598"/>
                    </a:lnTo>
                    <a:lnTo>
                      <a:pt x="5025" y="12496"/>
                    </a:lnTo>
                    <a:lnTo>
                      <a:pt x="5010" y="12394"/>
                    </a:lnTo>
                    <a:lnTo>
                      <a:pt x="4996" y="12293"/>
                    </a:lnTo>
                    <a:lnTo>
                      <a:pt x="4979" y="12190"/>
                    </a:lnTo>
                    <a:lnTo>
                      <a:pt x="4964" y="12088"/>
                    </a:lnTo>
                    <a:lnTo>
                      <a:pt x="4949" y="11986"/>
                    </a:lnTo>
                    <a:lnTo>
                      <a:pt x="4934" y="11884"/>
                    </a:lnTo>
                    <a:lnTo>
                      <a:pt x="4919" y="11781"/>
                    </a:lnTo>
                    <a:lnTo>
                      <a:pt x="4904" y="11678"/>
                    </a:lnTo>
                    <a:lnTo>
                      <a:pt x="4889" y="11576"/>
                    </a:lnTo>
                    <a:lnTo>
                      <a:pt x="4874" y="11473"/>
                    </a:lnTo>
                    <a:lnTo>
                      <a:pt x="4859" y="11370"/>
                    </a:lnTo>
                    <a:lnTo>
                      <a:pt x="4844" y="11267"/>
                    </a:lnTo>
                    <a:lnTo>
                      <a:pt x="4829" y="11163"/>
                    </a:lnTo>
                    <a:lnTo>
                      <a:pt x="4814" y="11060"/>
                    </a:lnTo>
                    <a:lnTo>
                      <a:pt x="4799" y="10957"/>
                    </a:lnTo>
                    <a:lnTo>
                      <a:pt x="4784" y="10853"/>
                    </a:lnTo>
                    <a:lnTo>
                      <a:pt x="4769" y="10750"/>
                    </a:lnTo>
                    <a:lnTo>
                      <a:pt x="4754" y="10647"/>
                    </a:lnTo>
                    <a:lnTo>
                      <a:pt x="4739" y="10543"/>
                    </a:lnTo>
                    <a:lnTo>
                      <a:pt x="4724" y="10440"/>
                    </a:lnTo>
                    <a:lnTo>
                      <a:pt x="4709" y="10336"/>
                    </a:lnTo>
                    <a:lnTo>
                      <a:pt x="4694" y="10233"/>
                    </a:lnTo>
                    <a:lnTo>
                      <a:pt x="4679" y="10129"/>
                    </a:lnTo>
                    <a:lnTo>
                      <a:pt x="4664" y="10026"/>
                    </a:lnTo>
                    <a:lnTo>
                      <a:pt x="4649" y="9923"/>
                    </a:lnTo>
                    <a:lnTo>
                      <a:pt x="4634" y="9819"/>
                    </a:lnTo>
                    <a:lnTo>
                      <a:pt x="4619" y="9716"/>
                    </a:lnTo>
                    <a:lnTo>
                      <a:pt x="4604" y="9613"/>
                    </a:lnTo>
                    <a:lnTo>
                      <a:pt x="4589" y="9510"/>
                    </a:lnTo>
                    <a:lnTo>
                      <a:pt x="4574" y="9407"/>
                    </a:lnTo>
                    <a:lnTo>
                      <a:pt x="4559" y="9304"/>
                    </a:lnTo>
                    <a:lnTo>
                      <a:pt x="4544" y="9201"/>
                    </a:lnTo>
                    <a:lnTo>
                      <a:pt x="4529" y="9099"/>
                    </a:lnTo>
                    <a:lnTo>
                      <a:pt x="4514" y="8996"/>
                    </a:lnTo>
                    <a:lnTo>
                      <a:pt x="4499" y="8894"/>
                    </a:lnTo>
                    <a:lnTo>
                      <a:pt x="4484" y="8791"/>
                    </a:lnTo>
                    <a:lnTo>
                      <a:pt x="4470" y="8690"/>
                    </a:lnTo>
                    <a:lnTo>
                      <a:pt x="4454" y="8588"/>
                    </a:lnTo>
                    <a:lnTo>
                      <a:pt x="4439" y="8486"/>
                    </a:lnTo>
                    <a:lnTo>
                      <a:pt x="4425" y="8385"/>
                    </a:lnTo>
                    <a:lnTo>
                      <a:pt x="4410" y="8284"/>
                    </a:lnTo>
                    <a:lnTo>
                      <a:pt x="4395" y="8183"/>
                    </a:lnTo>
                    <a:lnTo>
                      <a:pt x="4380" y="8082"/>
                    </a:lnTo>
                    <a:lnTo>
                      <a:pt x="4365" y="7982"/>
                    </a:lnTo>
                    <a:lnTo>
                      <a:pt x="4350" y="7881"/>
                    </a:lnTo>
                    <a:lnTo>
                      <a:pt x="4335" y="7781"/>
                    </a:lnTo>
                    <a:lnTo>
                      <a:pt x="4320" y="7682"/>
                    </a:lnTo>
                    <a:lnTo>
                      <a:pt x="4304" y="7582"/>
                    </a:lnTo>
                    <a:lnTo>
                      <a:pt x="4289" y="7483"/>
                    </a:lnTo>
                    <a:lnTo>
                      <a:pt x="4274" y="7384"/>
                    </a:lnTo>
                    <a:lnTo>
                      <a:pt x="4259" y="7285"/>
                    </a:lnTo>
                    <a:lnTo>
                      <a:pt x="4244" y="7187"/>
                    </a:lnTo>
                    <a:lnTo>
                      <a:pt x="4229" y="7089"/>
                    </a:lnTo>
                    <a:lnTo>
                      <a:pt x="4214" y="6991"/>
                    </a:lnTo>
                    <a:lnTo>
                      <a:pt x="4199" y="6894"/>
                    </a:lnTo>
                    <a:lnTo>
                      <a:pt x="4184" y="6797"/>
                    </a:lnTo>
                    <a:lnTo>
                      <a:pt x="4169" y="6700"/>
                    </a:lnTo>
                    <a:lnTo>
                      <a:pt x="4154" y="6604"/>
                    </a:lnTo>
                    <a:lnTo>
                      <a:pt x="4139" y="6508"/>
                    </a:lnTo>
                    <a:lnTo>
                      <a:pt x="4124" y="6413"/>
                    </a:lnTo>
                    <a:lnTo>
                      <a:pt x="4109" y="6318"/>
                    </a:lnTo>
                    <a:lnTo>
                      <a:pt x="4094" y="6224"/>
                    </a:lnTo>
                    <a:lnTo>
                      <a:pt x="4079" y="6130"/>
                    </a:lnTo>
                    <a:lnTo>
                      <a:pt x="4064" y="6036"/>
                    </a:lnTo>
                    <a:lnTo>
                      <a:pt x="4049" y="5943"/>
                    </a:lnTo>
                    <a:lnTo>
                      <a:pt x="4034" y="5850"/>
                    </a:lnTo>
                    <a:lnTo>
                      <a:pt x="4019" y="5758"/>
                    </a:lnTo>
                    <a:lnTo>
                      <a:pt x="4004" y="5666"/>
                    </a:lnTo>
                    <a:lnTo>
                      <a:pt x="3989" y="5574"/>
                    </a:lnTo>
                    <a:lnTo>
                      <a:pt x="3974" y="5483"/>
                    </a:lnTo>
                    <a:lnTo>
                      <a:pt x="3959" y="5393"/>
                    </a:lnTo>
                    <a:lnTo>
                      <a:pt x="3944" y="5303"/>
                    </a:lnTo>
                    <a:lnTo>
                      <a:pt x="3929" y="5213"/>
                    </a:lnTo>
                    <a:lnTo>
                      <a:pt x="3914" y="5125"/>
                    </a:lnTo>
                    <a:lnTo>
                      <a:pt x="3899" y="5037"/>
                    </a:lnTo>
                    <a:lnTo>
                      <a:pt x="3884" y="4949"/>
                    </a:lnTo>
                    <a:lnTo>
                      <a:pt x="3869" y="4862"/>
                    </a:lnTo>
                    <a:lnTo>
                      <a:pt x="3854" y="4775"/>
                    </a:lnTo>
                    <a:lnTo>
                      <a:pt x="3839" y="4689"/>
                    </a:lnTo>
                    <a:lnTo>
                      <a:pt x="3824" y="4603"/>
                    </a:lnTo>
                    <a:lnTo>
                      <a:pt x="3809" y="4518"/>
                    </a:lnTo>
                    <a:lnTo>
                      <a:pt x="3794" y="4434"/>
                    </a:lnTo>
                    <a:lnTo>
                      <a:pt x="3779" y="4351"/>
                    </a:lnTo>
                    <a:lnTo>
                      <a:pt x="3764" y="4268"/>
                    </a:lnTo>
                    <a:lnTo>
                      <a:pt x="3749" y="4185"/>
                    </a:lnTo>
                    <a:lnTo>
                      <a:pt x="3734" y="4103"/>
                    </a:lnTo>
                    <a:lnTo>
                      <a:pt x="3719" y="4022"/>
                    </a:lnTo>
                    <a:lnTo>
                      <a:pt x="3704" y="3941"/>
                    </a:lnTo>
                    <a:lnTo>
                      <a:pt x="3689" y="3861"/>
                    </a:lnTo>
                    <a:lnTo>
                      <a:pt x="3674" y="3782"/>
                    </a:lnTo>
                    <a:lnTo>
                      <a:pt x="3659" y="3704"/>
                    </a:lnTo>
                    <a:lnTo>
                      <a:pt x="3644" y="3627"/>
                    </a:lnTo>
                    <a:lnTo>
                      <a:pt x="3628" y="3549"/>
                    </a:lnTo>
                    <a:lnTo>
                      <a:pt x="3613" y="3472"/>
                    </a:lnTo>
                    <a:lnTo>
                      <a:pt x="3598" y="3396"/>
                    </a:lnTo>
                    <a:lnTo>
                      <a:pt x="3583" y="3322"/>
                    </a:lnTo>
                    <a:lnTo>
                      <a:pt x="3568" y="3248"/>
                    </a:lnTo>
                    <a:lnTo>
                      <a:pt x="3553" y="3174"/>
                    </a:lnTo>
                    <a:lnTo>
                      <a:pt x="3538" y="3101"/>
                    </a:lnTo>
                    <a:lnTo>
                      <a:pt x="3524" y="3028"/>
                    </a:lnTo>
                    <a:lnTo>
                      <a:pt x="3509" y="2957"/>
                    </a:lnTo>
                    <a:lnTo>
                      <a:pt x="3494" y="2887"/>
                    </a:lnTo>
                    <a:lnTo>
                      <a:pt x="3479" y="2817"/>
                    </a:lnTo>
                    <a:lnTo>
                      <a:pt x="3464" y="2748"/>
                    </a:lnTo>
                    <a:lnTo>
                      <a:pt x="3449" y="2679"/>
                    </a:lnTo>
                    <a:lnTo>
                      <a:pt x="3434" y="2611"/>
                    </a:lnTo>
                    <a:lnTo>
                      <a:pt x="3419" y="2545"/>
                    </a:lnTo>
                    <a:lnTo>
                      <a:pt x="3404" y="2479"/>
                    </a:lnTo>
                    <a:lnTo>
                      <a:pt x="3389" y="2414"/>
                    </a:lnTo>
                    <a:lnTo>
                      <a:pt x="3374" y="2349"/>
                    </a:lnTo>
                    <a:lnTo>
                      <a:pt x="3359" y="2286"/>
                    </a:lnTo>
                    <a:lnTo>
                      <a:pt x="3344" y="2223"/>
                    </a:lnTo>
                    <a:lnTo>
                      <a:pt x="3329" y="2161"/>
                    </a:lnTo>
                    <a:lnTo>
                      <a:pt x="3314" y="2100"/>
                    </a:lnTo>
                    <a:lnTo>
                      <a:pt x="3299" y="2040"/>
                    </a:lnTo>
                    <a:lnTo>
                      <a:pt x="3284" y="1981"/>
                    </a:lnTo>
                    <a:lnTo>
                      <a:pt x="3270" y="1923"/>
                    </a:lnTo>
                    <a:lnTo>
                      <a:pt x="3255" y="1865"/>
                    </a:lnTo>
                    <a:lnTo>
                      <a:pt x="3240" y="1808"/>
                    </a:lnTo>
                    <a:lnTo>
                      <a:pt x="3225" y="1753"/>
                    </a:lnTo>
                    <a:lnTo>
                      <a:pt x="3210" y="1698"/>
                    </a:lnTo>
                    <a:lnTo>
                      <a:pt x="3195" y="1643"/>
                    </a:lnTo>
                    <a:lnTo>
                      <a:pt x="3180" y="1590"/>
                    </a:lnTo>
                    <a:lnTo>
                      <a:pt x="3165" y="1538"/>
                    </a:lnTo>
                    <a:lnTo>
                      <a:pt x="3150" y="1487"/>
                    </a:lnTo>
                    <a:lnTo>
                      <a:pt x="3136" y="1436"/>
                    </a:lnTo>
                    <a:lnTo>
                      <a:pt x="3121" y="1387"/>
                    </a:lnTo>
                    <a:lnTo>
                      <a:pt x="3106" y="1338"/>
                    </a:lnTo>
                    <a:lnTo>
                      <a:pt x="3091" y="1291"/>
                    </a:lnTo>
                    <a:lnTo>
                      <a:pt x="3076" y="1244"/>
                    </a:lnTo>
                    <a:lnTo>
                      <a:pt x="3061" y="1198"/>
                    </a:lnTo>
                    <a:lnTo>
                      <a:pt x="3046" y="1153"/>
                    </a:lnTo>
                    <a:lnTo>
                      <a:pt x="3032" y="1109"/>
                    </a:lnTo>
                    <a:lnTo>
                      <a:pt x="3017" y="1066"/>
                    </a:lnTo>
                    <a:lnTo>
                      <a:pt x="3002" y="1024"/>
                    </a:lnTo>
                    <a:lnTo>
                      <a:pt x="2987" y="983"/>
                    </a:lnTo>
                    <a:lnTo>
                      <a:pt x="2973" y="945"/>
                    </a:lnTo>
                    <a:lnTo>
                      <a:pt x="2957" y="905"/>
                    </a:lnTo>
                    <a:lnTo>
                      <a:pt x="2942" y="867"/>
                    </a:lnTo>
                    <a:lnTo>
                      <a:pt x="2928" y="830"/>
                    </a:lnTo>
                    <a:lnTo>
                      <a:pt x="2913" y="793"/>
                    </a:lnTo>
                    <a:lnTo>
                      <a:pt x="2898" y="758"/>
                    </a:lnTo>
                    <a:lnTo>
                      <a:pt x="2884" y="724"/>
                    </a:lnTo>
                    <a:lnTo>
                      <a:pt x="2869" y="691"/>
                    </a:lnTo>
                    <a:lnTo>
                      <a:pt x="2855" y="659"/>
                    </a:lnTo>
                    <a:lnTo>
                      <a:pt x="2840" y="628"/>
                    </a:lnTo>
                    <a:lnTo>
                      <a:pt x="2826" y="598"/>
                    </a:lnTo>
                    <a:lnTo>
                      <a:pt x="2811" y="570"/>
                    </a:lnTo>
                    <a:lnTo>
                      <a:pt x="2797" y="542"/>
                    </a:lnTo>
                    <a:lnTo>
                      <a:pt x="2783" y="515"/>
                    </a:lnTo>
                    <a:lnTo>
                      <a:pt x="2768" y="489"/>
                    </a:lnTo>
                    <a:lnTo>
                      <a:pt x="2754" y="465"/>
                    </a:lnTo>
                    <a:lnTo>
                      <a:pt x="2740" y="441"/>
                    </a:lnTo>
                    <a:lnTo>
                      <a:pt x="2726" y="419"/>
                    </a:lnTo>
                    <a:lnTo>
                      <a:pt x="2712" y="398"/>
                    </a:lnTo>
                    <a:lnTo>
                      <a:pt x="2698" y="377"/>
                    </a:lnTo>
                    <a:lnTo>
                      <a:pt x="2685" y="358"/>
                    </a:lnTo>
                    <a:lnTo>
                      <a:pt x="2671" y="340"/>
                    </a:lnTo>
                    <a:lnTo>
                      <a:pt x="2658" y="323"/>
                    </a:lnTo>
                    <a:lnTo>
                      <a:pt x="2644" y="307"/>
                    </a:lnTo>
                    <a:lnTo>
                      <a:pt x="2631" y="292"/>
                    </a:lnTo>
                    <a:lnTo>
                      <a:pt x="2621" y="281"/>
                    </a:lnTo>
                    <a:lnTo>
                      <a:pt x="2606" y="267"/>
                    </a:lnTo>
                    <a:lnTo>
                      <a:pt x="2594" y="255"/>
                    </a:lnTo>
                    <a:lnTo>
                      <a:pt x="2581" y="244"/>
                    </a:lnTo>
                    <a:lnTo>
                      <a:pt x="2570" y="235"/>
                    </a:lnTo>
                    <a:lnTo>
                      <a:pt x="2562" y="229"/>
                    </a:lnTo>
                    <a:lnTo>
                      <a:pt x="2547" y="220"/>
                    </a:lnTo>
                    <a:lnTo>
                      <a:pt x="2536" y="213"/>
                    </a:lnTo>
                    <a:lnTo>
                      <a:pt x="2531" y="210"/>
                    </a:lnTo>
                    <a:lnTo>
                      <a:pt x="2516" y="204"/>
                    </a:lnTo>
                    <a:lnTo>
                      <a:pt x="2506" y="200"/>
                    </a:lnTo>
                    <a:lnTo>
                      <a:pt x="2503" y="198"/>
                    </a:lnTo>
                    <a:lnTo>
                      <a:pt x="2488" y="195"/>
                    </a:lnTo>
                    <a:lnTo>
                      <a:pt x="2485" y="193"/>
                    </a:lnTo>
                    <a:lnTo>
                      <a:pt x="2470" y="192"/>
                    </a:lnTo>
                    <a:lnTo>
                      <a:pt x="2468" y="191"/>
                    </a:lnTo>
                    <a:lnTo>
                      <a:pt x="2459" y="192"/>
                    </a:lnTo>
                    <a:lnTo>
                      <a:pt x="2444" y="194"/>
                    </a:lnTo>
                    <a:lnTo>
                      <a:pt x="2441" y="193"/>
                    </a:lnTo>
                    <a:lnTo>
                      <a:pt x="2432" y="196"/>
                    </a:lnTo>
                    <a:lnTo>
                      <a:pt x="2420" y="199"/>
                    </a:lnTo>
                    <a:lnTo>
                      <a:pt x="2406" y="205"/>
                    </a:lnTo>
                    <a:lnTo>
                      <a:pt x="2401" y="206"/>
                    </a:lnTo>
                    <a:lnTo>
                      <a:pt x="2390" y="212"/>
                    </a:lnTo>
                    <a:lnTo>
                      <a:pt x="2379" y="218"/>
                    </a:lnTo>
                    <a:lnTo>
                      <a:pt x="2367" y="226"/>
                    </a:lnTo>
                    <a:lnTo>
                      <a:pt x="2355" y="234"/>
                    </a:lnTo>
                    <a:lnTo>
                      <a:pt x="2343" y="244"/>
                    </a:lnTo>
                    <a:lnTo>
                      <a:pt x="2331" y="255"/>
                    </a:lnTo>
                    <a:lnTo>
                      <a:pt x="2318" y="266"/>
                    </a:lnTo>
                    <a:lnTo>
                      <a:pt x="2306" y="279"/>
                    </a:lnTo>
                    <a:lnTo>
                      <a:pt x="2292" y="293"/>
                    </a:lnTo>
                    <a:lnTo>
                      <a:pt x="2279" y="308"/>
                    </a:lnTo>
                    <a:lnTo>
                      <a:pt x="2266" y="324"/>
                    </a:lnTo>
                    <a:lnTo>
                      <a:pt x="2252" y="341"/>
                    </a:lnTo>
                    <a:lnTo>
                      <a:pt x="2239" y="359"/>
                    </a:lnTo>
                    <a:lnTo>
                      <a:pt x="2226" y="377"/>
                    </a:lnTo>
                    <a:lnTo>
                      <a:pt x="2211" y="400"/>
                    </a:lnTo>
                    <a:lnTo>
                      <a:pt x="2197" y="421"/>
                    </a:lnTo>
                    <a:lnTo>
                      <a:pt x="2183" y="444"/>
                    </a:lnTo>
                    <a:lnTo>
                      <a:pt x="2169" y="467"/>
                    </a:lnTo>
                    <a:lnTo>
                      <a:pt x="2155" y="491"/>
                    </a:lnTo>
                    <a:lnTo>
                      <a:pt x="2140" y="519"/>
                    </a:lnTo>
                    <a:lnTo>
                      <a:pt x="2126" y="546"/>
                    </a:lnTo>
                    <a:lnTo>
                      <a:pt x="2111" y="573"/>
                    </a:lnTo>
                    <a:lnTo>
                      <a:pt x="2097" y="602"/>
                    </a:lnTo>
                    <a:lnTo>
                      <a:pt x="2082" y="632"/>
                    </a:lnTo>
                    <a:lnTo>
                      <a:pt x="2068" y="663"/>
                    </a:lnTo>
                    <a:lnTo>
                      <a:pt x="2054" y="694"/>
                    </a:lnTo>
                    <a:lnTo>
                      <a:pt x="2039" y="729"/>
                    </a:lnTo>
                    <a:lnTo>
                      <a:pt x="2024" y="763"/>
                    </a:lnTo>
                    <a:lnTo>
                      <a:pt x="2009" y="799"/>
                    </a:lnTo>
                    <a:lnTo>
                      <a:pt x="1995" y="835"/>
                    </a:lnTo>
                    <a:lnTo>
                      <a:pt x="1980" y="872"/>
                    </a:lnTo>
                    <a:lnTo>
                      <a:pt x="1965" y="911"/>
                    </a:lnTo>
                    <a:lnTo>
                      <a:pt x="1951" y="948"/>
                    </a:lnTo>
                    <a:lnTo>
                      <a:pt x="1936" y="989"/>
                    </a:lnTo>
                    <a:lnTo>
                      <a:pt x="1921" y="1030"/>
                    </a:lnTo>
                    <a:lnTo>
                      <a:pt x="1906" y="1073"/>
                    </a:lnTo>
                    <a:lnTo>
                      <a:pt x="1892" y="1115"/>
                    </a:lnTo>
                    <a:lnTo>
                      <a:pt x="1877" y="1159"/>
                    </a:lnTo>
                    <a:lnTo>
                      <a:pt x="1862" y="1205"/>
                    </a:lnTo>
                    <a:lnTo>
                      <a:pt x="1847" y="1251"/>
                    </a:lnTo>
                    <a:lnTo>
                      <a:pt x="1832" y="1297"/>
                    </a:lnTo>
                    <a:lnTo>
                      <a:pt x="1817" y="1346"/>
                    </a:lnTo>
                    <a:lnTo>
                      <a:pt x="1802" y="1396"/>
                    </a:lnTo>
                    <a:lnTo>
                      <a:pt x="1787" y="1444"/>
                    </a:lnTo>
                    <a:lnTo>
                      <a:pt x="1772" y="1494"/>
                    </a:lnTo>
                    <a:lnTo>
                      <a:pt x="1757" y="1546"/>
                    </a:lnTo>
                    <a:lnTo>
                      <a:pt x="1742" y="1598"/>
                    </a:lnTo>
                    <a:lnTo>
                      <a:pt x="1727" y="1652"/>
                    </a:lnTo>
                    <a:lnTo>
                      <a:pt x="1712" y="1705"/>
                    </a:lnTo>
                    <a:lnTo>
                      <a:pt x="1697" y="1761"/>
                    </a:lnTo>
                    <a:lnTo>
                      <a:pt x="1682" y="1817"/>
                    </a:lnTo>
                    <a:lnTo>
                      <a:pt x="1667" y="1874"/>
                    </a:lnTo>
                    <a:lnTo>
                      <a:pt x="1653" y="1931"/>
                    </a:lnTo>
                    <a:lnTo>
                      <a:pt x="1638" y="1990"/>
                    </a:lnTo>
                    <a:lnTo>
                      <a:pt x="1623" y="2049"/>
                    </a:lnTo>
                    <a:lnTo>
                      <a:pt x="1608" y="2110"/>
                    </a:lnTo>
                    <a:lnTo>
                      <a:pt x="1593" y="2171"/>
                    </a:lnTo>
                    <a:lnTo>
                      <a:pt x="1578" y="2233"/>
                    </a:lnTo>
                    <a:lnTo>
                      <a:pt x="1563" y="2295"/>
                    </a:lnTo>
                    <a:lnTo>
                      <a:pt x="1548" y="2359"/>
                    </a:lnTo>
                    <a:lnTo>
                      <a:pt x="1533" y="2424"/>
                    </a:lnTo>
                    <a:lnTo>
                      <a:pt x="1518" y="2490"/>
                    </a:lnTo>
                    <a:lnTo>
                      <a:pt x="1503" y="2555"/>
                    </a:lnTo>
                    <a:lnTo>
                      <a:pt x="1488" y="2622"/>
                    </a:lnTo>
                    <a:lnTo>
                      <a:pt x="1473" y="2690"/>
                    </a:lnTo>
                    <a:lnTo>
                      <a:pt x="1458" y="2759"/>
                    </a:lnTo>
                    <a:lnTo>
                      <a:pt x="1443" y="2828"/>
                    </a:lnTo>
                    <a:lnTo>
                      <a:pt x="1428" y="2897"/>
                    </a:lnTo>
                    <a:lnTo>
                      <a:pt x="1413" y="2968"/>
                    </a:lnTo>
                    <a:lnTo>
                      <a:pt x="1398" y="3040"/>
                    </a:lnTo>
                    <a:lnTo>
                      <a:pt x="1384" y="3112"/>
                    </a:lnTo>
                    <a:lnTo>
                      <a:pt x="1369" y="3186"/>
                    </a:lnTo>
                    <a:lnTo>
                      <a:pt x="1354" y="3258"/>
                    </a:lnTo>
                    <a:lnTo>
                      <a:pt x="1339" y="3333"/>
                    </a:lnTo>
                    <a:lnTo>
                      <a:pt x="1324" y="3408"/>
                    </a:lnTo>
                    <a:lnTo>
                      <a:pt x="1309" y="3485"/>
                    </a:lnTo>
                    <a:lnTo>
                      <a:pt x="1294" y="3561"/>
                    </a:lnTo>
                    <a:lnTo>
                      <a:pt x="1279" y="3639"/>
                    </a:lnTo>
                    <a:lnTo>
                      <a:pt x="1264" y="3716"/>
                    </a:lnTo>
                    <a:lnTo>
                      <a:pt x="1249" y="3795"/>
                    </a:lnTo>
                    <a:lnTo>
                      <a:pt x="1234" y="3874"/>
                    </a:lnTo>
                    <a:lnTo>
                      <a:pt x="1219" y="3954"/>
                    </a:lnTo>
                    <a:lnTo>
                      <a:pt x="1204" y="4035"/>
                    </a:lnTo>
                    <a:lnTo>
                      <a:pt x="1189" y="4116"/>
                    </a:lnTo>
                    <a:lnTo>
                      <a:pt x="1174" y="4198"/>
                    </a:lnTo>
                    <a:lnTo>
                      <a:pt x="1159" y="4281"/>
                    </a:lnTo>
                    <a:lnTo>
                      <a:pt x="1144" y="4363"/>
                    </a:lnTo>
                    <a:lnTo>
                      <a:pt x="1129" y="4448"/>
                    </a:lnTo>
                    <a:lnTo>
                      <a:pt x="1113" y="4532"/>
                    </a:lnTo>
                    <a:lnTo>
                      <a:pt x="1098" y="4617"/>
                    </a:lnTo>
                    <a:lnTo>
                      <a:pt x="1083" y="4703"/>
                    </a:lnTo>
                    <a:lnTo>
                      <a:pt x="1068" y="4789"/>
                    </a:lnTo>
                    <a:lnTo>
                      <a:pt x="1053" y="4876"/>
                    </a:lnTo>
                    <a:lnTo>
                      <a:pt x="1038" y="4963"/>
                    </a:lnTo>
                    <a:lnTo>
                      <a:pt x="1023" y="5050"/>
                    </a:lnTo>
                    <a:lnTo>
                      <a:pt x="1008" y="5139"/>
                    </a:lnTo>
                    <a:lnTo>
                      <a:pt x="993" y="5228"/>
                    </a:lnTo>
                    <a:lnTo>
                      <a:pt x="978" y="5317"/>
                    </a:lnTo>
                    <a:lnTo>
                      <a:pt x="963" y="5407"/>
                    </a:lnTo>
                    <a:lnTo>
                      <a:pt x="948" y="5498"/>
                    </a:lnTo>
                    <a:lnTo>
                      <a:pt x="933" y="5589"/>
                    </a:lnTo>
                    <a:lnTo>
                      <a:pt x="918" y="5680"/>
                    </a:lnTo>
                    <a:lnTo>
                      <a:pt x="903" y="5772"/>
                    </a:lnTo>
                    <a:lnTo>
                      <a:pt x="888" y="5865"/>
                    </a:lnTo>
                    <a:lnTo>
                      <a:pt x="873" y="5958"/>
                    </a:lnTo>
                    <a:lnTo>
                      <a:pt x="858" y="6051"/>
                    </a:lnTo>
                    <a:lnTo>
                      <a:pt x="843" y="6145"/>
                    </a:lnTo>
                    <a:lnTo>
                      <a:pt x="828" y="6238"/>
                    </a:lnTo>
                    <a:lnTo>
                      <a:pt x="813" y="6333"/>
                    </a:lnTo>
                    <a:lnTo>
                      <a:pt x="798" y="6428"/>
                    </a:lnTo>
                    <a:lnTo>
                      <a:pt x="783" y="6523"/>
                    </a:lnTo>
                    <a:lnTo>
                      <a:pt x="768" y="6619"/>
                    </a:lnTo>
                    <a:lnTo>
                      <a:pt x="753" y="6716"/>
                    </a:lnTo>
                    <a:lnTo>
                      <a:pt x="738" y="6812"/>
                    </a:lnTo>
                    <a:lnTo>
                      <a:pt x="723" y="6909"/>
                    </a:lnTo>
                    <a:lnTo>
                      <a:pt x="708" y="7007"/>
                    </a:lnTo>
                    <a:lnTo>
                      <a:pt x="693" y="7104"/>
                    </a:lnTo>
                    <a:lnTo>
                      <a:pt x="678" y="7202"/>
                    </a:lnTo>
                    <a:lnTo>
                      <a:pt x="663" y="7301"/>
                    </a:lnTo>
                    <a:lnTo>
                      <a:pt x="648" y="7399"/>
                    </a:lnTo>
                    <a:lnTo>
                      <a:pt x="633" y="7498"/>
                    </a:lnTo>
                    <a:lnTo>
                      <a:pt x="618" y="7598"/>
                    </a:lnTo>
                    <a:lnTo>
                      <a:pt x="603" y="7697"/>
                    </a:lnTo>
                    <a:lnTo>
                      <a:pt x="588" y="7797"/>
                    </a:lnTo>
                    <a:lnTo>
                      <a:pt x="573" y="7897"/>
                    </a:lnTo>
                    <a:lnTo>
                      <a:pt x="558" y="7998"/>
                    </a:lnTo>
                    <a:lnTo>
                      <a:pt x="543" y="8098"/>
                    </a:lnTo>
                    <a:lnTo>
                      <a:pt x="528" y="8199"/>
                    </a:lnTo>
                    <a:lnTo>
                      <a:pt x="513" y="8299"/>
                    </a:lnTo>
                    <a:lnTo>
                      <a:pt x="498" y="8402"/>
                    </a:lnTo>
                    <a:lnTo>
                      <a:pt x="483" y="8502"/>
                    </a:lnTo>
                    <a:lnTo>
                      <a:pt x="468" y="8604"/>
                    </a:lnTo>
                    <a:lnTo>
                      <a:pt x="453" y="8707"/>
                    </a:lnTo>
                    <a:lnTo>
                      <a:pt x="437" y="8808"/>
                    </a:lnTo>
                    <a:lnTo>
                      <a:pt x="422" y="8910"/>
                    </a:lnTo>
                    <a:lnTo>
                      <a:pt x="407" y="9012"/>
                    </a:lnTo>
                    <a:lnTo>
                      <a:pt x="392" y="9115"/>
                    </a:lnTo>
                    <a:lnTo>
                      <a:pt x="377" y="9218"/>
                    </a:lnTo>
                    <a:lnTo>
                      <a:pt x="362" y="9320"/>
                    </a:lnTo>
                    <a:lnTo>
                      <a:pt x="347" y="9423"/>
                    </a:lnTo>
                    <a:lnTo>
                      <a:pt x="332" y="9526"/>
                    </a:lnTo>
                    <a:lnTo>
                      <a:pt x="317" y="9629"/>
                    </a:lnTo>
                    <a:lnTo>
                      <a:pt x="302" y="9732"/>
                    </a:lnTo>
                    <a:lnTo>
                      <a:pt x="287" y="9836"/>
                    </a:lnTo>
                    <a:lnTo>
                      <a:pt x="272" y="9939"/>
                    </a:lnTo>
                    <a:lnTo>
                      <a:pt x="257" y="10042"/>
                    </a:lnTo>
                    <a:lnTo>
                      <a:pt x="242" y="10146"/>
                    </a:lnTo>
                    <a:lnTo>
                      <a:pt x="227" y="10249"/>
                    </a:lnTo>
                    <a:lnTo>
                      <a:pt x="212" y="10353"/>
                    </a:lnTo>
                    <a:lnTo>
                      <a:pt x="197" y="10456"/>
                    </a:lnTo>
                    <a:cubicBezTo>
                      <a:pt x="190" y="10509"/>
                      <a:pt x="141" y="10545"/>
                      <a:pt x="89" y="10537"/>
                    </a:cubicBezTo>
                    <a:cubicBezTo>
                      <a:pt x="36" y="10530"/>
                      <a:pt x="0" y="10481"/>
                      <a:pt x="7" y="10429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0" name="Freeform 12"/>
              <p:cNvSpPr>
                <a:spLocks/>
              </p:cNvSpPr>
              <p:nvPr/>
            </p:nvSpPr>
            <p:spPr bwMode="auto">
              <a:xfrm>
                <a:off x="9189923" y="3171746"/>
                <a:ext cx="743026" cy="350603"/>
              </a:xfrm>
              <a:custGeom>
                <a:avLst/>
                <a:gdLst>
                  <a:gd name="T0" fmla="*/ 309 w 10198"/>
                  <a:gd name="T1" fmla="*/ 4958 h 20885"/>
                  <a:gd name="T2" fmla="*/ 625 w 10198"/>
                  <a:gd name="T3" fmla="*/ 3245 h 20885"/>
                  <a:gd name="T4" fmla="*/ 942 w 10198"/>
                  <a:gd name="T5" fmla="*/ 1844 h 20885"/>
                  <a:gd name="T6" fmla="*/ 1261 w 10198"/>
                  <a:gd name="T7" fmla="*/ 815 h 20885"/>
                  <a:gd name="T8" fmla="*/ 1592 w 10198"/>
                  <a:gd name="T9" fmla="*/ 191 h 20885"/>
                  <a:gd name="T10" fmla="*/ 2000 w 10198"/>
                  <a:gd name="T11" fmla="*/ 8 h 20885"/>
                  <a:gd name="T12" fmla="*/ 2379 w 10198"/>
                  <a:gd name="T13" fmla="*/ 358 h 20885"/>
                  <a:gd name="T14" fmla="*/ 2704 w 10198"/>
                  <a:gd name="T15" fmla="*/ 1123 h 20885"/>
                  <a:gd name="T16" fmla="*/ 3021 w 10198"/>
                  <a:gd name="T17" fmla="*/ 2286 h 20885"/>
                  <a:gd name="T18" fmla="*/ 3338 w 10198"/>
                  <a:gd name="T19" fmla="*/ 3801 h 20885"/>
                  <a:gd name="T20" fmla="*/ 3653 w 10198"/>
                  <a:gd name="T21" fmla="*/ 5605 h 20885"/>
                  <a:gd name="T22" fmla="*/ 3968 w 10198"/>
                  <a:gd name="T23" fmla="*/ 7621 h 20885"/>
                  <a:gd name="T24" fmla="*/ 4284 w 10198"/>
                  <a:gd name="T25" fmla="*/ 9759 h 20885"/>
                  <a:gd name="T26" fmla="*/ 4599 w 10198"/>
                  <a:gd name="T27" fmla="*/ 11926 h 20885"/>
                  <a:gd name="T28" fmla="*/ 4915 w 10198"/>
                  <a:gd name="T29" fmla="*/ 14027 h 20885"/>
                  <a:gd name="T30" fmla="*/ 5230 w 10198"/>
                  <a:gd name="T31" fmla="*/ 15968 h 20885"/>
                  <a:gd name="T32" fmla="*/ 5546 w 10198"/>
                  <a:gd name="T33" fmla="*/ 17666 h 20885"/>
                  <a:gd name="T34" fmla="*/ 5859 w 10198"/>
                  <a:gd name="T35" fmla="*/ 19041 h 20885"/>
                  <a:gd name="T36" fmla="*/ 6172 w 10198"/>
                  <a:gd name="T37" fmla="*/ 20034 h 20885"/>
                  <a:gd name="T38" fmla="*/ 6469 w 10198"/>
                  <a:gd name="T39" fmla="*/ 20584 h 20885"/>
                  <a:gd name="T40" fmla="*/ 6689 w 10198"/>
                  <a:gd name="T41" fmla="*/ 20687 h 20885"/>
                  <a:gd name="T42" fmla="*/ 6946 w 10198"/>
                  <a:gd name="T43" fmla="*/ 20407 h 20885"/>
                  <a:gd name="T44" fmla="*/ 7253 w 10198"/>
                  <a:gd name="T45" fmla="*/ 19664 h 20885"/>
                  <a:gd name="T46" fmla="*/ 7566 w 10198"/>
                  <a:gd name="T47" fmla="*/ 18503 h 20885"/>
                  <a:gd name="T48" fmla="*/ 7881 w 10198"/>
                  <a:gd name="T49" fmla="*/ 16982 h 20885"/>
                  <a:gd name="T50" fmla="*/ 8196 w 10198"/>
                  <a:gd name="T51" fmla="*/ 15172 h 20885"/>
                  <a:gd name="T52" fmla="*/ 8511 w 10198"/>
                  <a:gd name="T53" fmla="*/ 13152 h 20885"/>
                  <a:gd name="T54" fmla="*/ 8826 w 10198"/>
                  <a:gd name="T55" fmla="*/ 11012 h 20885"/>
                  <a:gd name="T56" fmla="*/ 9141 w 10198"/>
                  <a:gd name="T57" fmla="*/ 8846 h 20885"/>
                  <a:gd name="T58" fmla="*/ 9458 w 10198"/>
                  <a:gd name="T59" fmla="*/ 6748 h 20885"/>
                  <a:gd name="T60" fmla="*/ 9773 w 10198"/>
                  <a:gd name="T61" fmla="*/ 4811 h 20885"/>
                  <a:gd name="T62" fmla="*/ 10128 w 10198"/>
                  <a:gd name="T63" fmla="*/ 3925 h 20885"/>
                  <a:gd name="T64" fmla="*/ 9812 w 10198"/>
                  <a:gd name="T65" fmla="*/ 5739 h 20885"/>
                  <a:gd name="T66" fmla="*/ 9497 w 10198"/>
                  <a:gd name="T67" fmla="*/ 7761 h 20885"/>
                  <a:gd name="T68" fmla="*/ 9181 w 10198"/>
                  <a:gd name="T69" fmla="*/ 9902 h 20885"/>
                  <a:gd name="T70" fmla="*/ 8866 w 10198"/>
                  <a:gd name="T71" fmla="*/ 12067 h 20885"/>
                  <a:gd name="T72" fmla="*/ 8550 w 10198"/>
                  <a:gd name="T73" fmla="*/ 14164 h 20885"/>
                  <a:gd name="T74" fmla="*/ 8235 w 10198"/>
                  <a:gd name="T75" fmla="*/ 16098 h 20885"/>
                  <a:gd name="T76" fmla="*/ 7919 w 10198"/>
                  <a:gd name="T77" fmla="*/ 17785 h 20885"/>
                  <a:gd name="T78" fmla="*/ 7602 w 10198"/>
                  <a:gd name="T79" fmla="*/ 19153 h 20885"/>
                  <a:gd name="T80" fmla="*/ 7282 w 10198"/>
                  <a:gd name="T81" fmla="*/ 20146 h 20885"/>
                  <a:gd name="T82" fmla="*/ 6946 w 10198"/>
                  <a:gd name="T83" fmla="*/ 20734 h 20885"/>
                  <a:gd name="T84" fmla="*/ 6527 w 10198"/>
                  <a:gd name="T85" fmla="*/ 20863 h 20885"/>
                  <a:gd name="T86" fmla="*/ 6163 w 10198"/>
                  <a:gd name="T87" fmla="*/ 20472 h 20885"/>
                  <a:gd name="T88" fmla="*/ 5841 w 10198"/>
                  <a:gd name="T89" fmla="*/ 19672 h 20885"/>
                  <a:gd name="T90" fmla="*/ 5523 w 10198"/>
                  <a:gd name="T91" fmla="*/ 18473 h 20885"/>
                  <a:gd name="T92" fmla="*/ 5207 w 10198"/>
                  <a:gd name="T93" fmla="*/ 16928 h 20885"/>
                  <a:gd name="T94" fmla="*/ 4891 w 10198"/>
                  <a:gd name="T95" fmla="*/ 15100 h 20885"/>
                  <a:gd name="T96" fmla="*/ 4576 w 10198"/>
                  <a:gd name="T97" fmla="*/ 13069 h 20885"/>
                  <a:gd name="T98" fmla="*/ 4259 w 10198"/>
                  <a:gd name="T99" fmla="*/ 10924 h 20885"/>
                  <a:gd name="T100" fmla="*/ 3944 w 10198"/>
                  <a:gd name="T101" fmla="*/ 8759 h 20885"/>
                  <a:gd name="T102" fmla="*/ 3629 w 10198"/>
                  <a:gd name="T103" fmla="*/ 6670 h 20885"/>
                  <a:gd name="T104" fmla="*/ 3314 w 10198"/>
                  <a:gd name="T105" fmla="*/ 4748 h 20885"/>
                  <a:gd name="T106" fmla="*/ 2998 w 10198"/>
                  <a:gd name="T107" fmla="*/ 3078 h 20885"/>
                  <a:gd name="T108" fmla="*/ 2685 w 10198"/>
                  <a:gd name="T109" fmla="*/ 1735 h 20885"/>
                  <a:gd name="T110" fmla="*/ 2373 w 10198"/>
                  <a:gd name="T111" fmla="*/ 782 h 20885"/>
                  <a:gd name="T112" fmla="*/ 2079 w 10198"/>
                  <a:gd name="T113" fmla="*/ 274 h 20885"/>
                  <a:gd name="T114" fmla="*/ 1871 w 10198"/>
                  <a:gd name="T115" fmla="*/ 204 h 20885"/>
                  <a:gd name="T116" fmla="*/ 1601 w 10198"/>
                  <a:gd name="T117" fmla="*/ 526 h 20885"/>
                  <a:gd name="T118" fmla="*/ 1292 w 10198"/>
                  <a:gd name="T119" fmla="*/ 1315 h 20885"/>
                  <a:gd name="T120" fmla="*/ 978 w 10198"/>
                  <a:gd name="T121" fmla="*/ 2511 h 20885"/>
                  <a:gd name="T122" fmla="*/ 664 w 10198"/>
                  <a:gd name="T123" fmla="*/ 4061 h 20885"/>
                  <a:gd name="T124" fmla="*/ 348 w 10198"/>
                  <a:gd name="T125" fmla="*/ 5894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8" h="20885">
                    <a:moveTo>
                      <a:pt x="9" y="6814"/>
                    </a:moveTo>
                    <a:lnTo>
                      <a:pt x="24" y="6717"/>
                    </a:lnTo>
                    <a:lnTo>
                      <a:pt x="39" y="6621"/>
                    </a:lnTo>
                    <a:lnTo>
                      <a:pt x="54" y="6525"/>
                    </a:lnTo>
                    <a:lnTo>
                      <a:pt x="69" y="6429"/>
                    </a:lnTo>
                    <a:lnTo>
                      <a:pt x="84" y="6333"/>
                    </a:lnTo>
                    <a:lnTo>
                      <a:pt x="99" y="6238"/>
                    </a:lnTo>
                    <a:lnTo>
                      <a:pt x="114" y="6144"/>
                    </a:lnTo>
                    <a:lnTo>
                      <a:pt x="129" y="6050"/>
                    </a:lnTo>
                    <a:lnTo>
                      <a:pt x="144" y="5956"/>
                    </a:lnTo>
                    <a:lnTo>
                      <a:pt x="159" y="5863"/>
                    </a:lnTo>
                    <a:lnTo>
                      <a:pt x="174" y="5771"/>
                    </a:lnTo>
                    <a:lnTo>
                      <a:pt x="189" y="5679"/>
                    </a:lnTo>
                    <a:lnTo>
                      <a:pt x="204" y="5587"/>
                    </a:lnTo>
                    <a:lnTo>
                      <a:pt x="219" y="5496"/>
                    </a:lnTo>
                    <a:lnTo>
                      <a:pt x="234" y="5405"/>
                    </a:lnTo>
                    <a:lnTo>
                      <a:pt x="249" y="5315"/>
                    </a:lnTo>
                    <a:lnTo>
                      <a:pt x="264" y="5225"/>
                    </a:lnTo>
                    <a:lnTo>
                      <a:pt x="279" y="5136"/>
                    </a:lnTo>
                    <a:lnTo>
                      <a:pt x="294" y="5047"/>
                    </a:lnTo>
                    <a:lnTo>
                      <a:pt x="309" y="4958"/>
                    </a:lnTo>
                    <a:lnTo>
                      <a:pt x="324" y="4871"/>
                    </a:lnTo>
                    <a:lnTo>
                      <a:pt x="339" y="4784"/>
                    </a:lnTo>
                    <a:lnTo>
                      <a:pt x="354" y="4697"/>
                    </a:lnTo>
                    <a:lnTo>
                      <a:pt x="369" y="4611"/>
                    </a:lnTo>
                    <a:lnTo>
                      <a:pt x="384" y="4526"/>
                    </a:lnTo>
                    <a:lnTo>
                      <a:pt x="399" y="4441"/>
                    </a:lnTo>
                    <a:lnTo>
                      <a:pt x="414" y="4357"/>
                    </a:lnTo>
                    <a:lnTo>
                      <a:pt x="430" y="4272"/>
                    </a:lnTo>
                    <a:lnTo>
                      <a:pt x="445" y="4190"/>
                    </a:lnTo>
                    <a:lnTo>
                      <a:pt x="460" y="4107"/>
                    </a:lnTo>
                    <a:lnTo>
                      <a:pt x="475" y="4026"/>
                    </a:lnTo>
                    <a:lnTo>
                      <a:pt x="490" y="3945"/>
                    </a:lnTo>
                    <a:lnTo>
                      <a:pt x="505" y="3865"/>
                    </a:lnTo>
                    <a:lnTo>
                      <a:pt x="520" y="3785"/>
                    </a:lnTo>
                    <a:lnTo>
                      <a:pt x="535" y="3706"/>
                    </a:lnTo>
                    <a:lnTo>
                      <a:pt x="550" y="3627"/>
                    </a:lnTo>
                    <a:lnTo>
                      <a:pt x="565" y="3549"/>
                    </a:lnTo>
                    <a:lnTo>
                      <a:pt x="580" y="3472"/>
                    </a:lnTo>
                    <a:lnTo>
                      <a:pt x="595" y="3396"/>
                    </a:lnTo>
                    <a:lnTo>
                      <a:pt x="610" y="3320"/>
                    </a:lnTo>
                    <a:lnTo>
                      <a:pt x="625" y="3245"/>
                    </a:lnTo>
                    <a:lnTo>
                      <a:pt x="640" y="3170"/>
                    </a:lnTo>
                    <a:lnTo>
                      <a:pt x="655" y="3097"/>
                    </a:lnTo>
                    <a:lnTo>
                      <a:pt x="670" y="3024"/>
                    </a:lnTo>
                    <a:lnTo>
                      <a:pt x="685" y="2952"/>
                    </a:lnTo>
                    <a:lnTo>
                      <a:pt x="701" y="2881"/>
                    </a:lnTo>
                    <a:lnTo>
                      <a:pt x="716" y="2810"/>
                    </a:lnTo>
                    <a:lnTo>
                      <a:pt x="731" y="2740"/>
                    </a:lnTo>
                    <a:lnTo>
                      <a:pt x="746" y="2671"/>
                    </a:lnTo>
                    <a:lnTo>
                      <a:pt x="761" y="2603"/>
                    </a:lnTo>
                    <a:lnTo>
                      <a:pt x="776" y="2535"/>
                    </a:lnTo>
                    <a:lnTo>
                      <a:pt x="791" y="2468"/>
                    </a:lnTo>
                    <a:lnTo>
                      <a:pt x="806" y="2402"/>
                    </a:lnTo>
                    <a:lnTo>
                      <a:pt x="821" y="2337"/>
                    </a:lnTo>
                    <a:lnTo>
                      <a:pt x="836" y="2273"/>
                    </a:lnTo>
                    <a:lnTo>
                      <a:pt x="851" y="2209"/>
                    </a:lnTo>
                    <a:lnTo>
                      <a:pt x="866" y="2146"/>
                    </a:lnTo>
                    <a:lnTo>
                      <a:pt x="881" y="2084"/>
                    </a:lnTo>
                    <a:lnTo>
                      <a:pt x="896" y="2023"/>
                    </a:lnTo>
                    <a:lnTo>
                      <a:pt x="911" y="1962"/>
                    </a:lnTo>
                    <a:lnTo>
                      <a:pt x="926" y="1903"/>
                    </a:lnTo>
                    <a:lnTo>
                      <a:pt x="942" y="1844"/>
                    </a:lnTo>
                    <a:lnTo>
                      <a:pt x="957" y="1786"/>
                    </a:lnTo>
                    <a:lnTo>
                      <a:pt x="972" y="1730"/>
                    </a:lnTo>
                    <a:lnTo>
                      <a:pt x="987" y="1674"/>
                    </a:lnTo>
                    <a:lnTo>
                      <a:pt x="1002" y="1618"/>
                    </a:lnTo>
                    <a:lnTo>
                      <a:pt x="1017" y="1564"/>
                    </a:lnTo>
                    <a:lnTo>
                      <a:pt x="1032" y="1510"/>
                    </a:lnTo>
                    <a:lnTo>
                      <a:pt x="1047" y="1458"/>
                    </a:lnTo>
                    <a:lnTo>
                      <a:pt x="1062" y="1406"/>
                    </a:lnTo>
                    <a:lnTo>
                      <a:pt x="1078" y="1355"/>
                    </a:lnTo>
                    <a:lnTo>
                      <a:pt x="1093" y="1305"/>
                    </a:lnTo>
                    <a:lnTo>
                      <a:pt x="1109" y="1254"/>
                    </a:lnTo>
                    <a:lnTo>
                      <a:pt x="1124" y="1208"/>
                    </a:lnTo>
                    <a:lnTo>
                      <a:pt x="1139" y="1160"/>
                    </a:lnTo>
                    <a:lnTo>
                      <a:pt x="1154" y="1114"/>
                    </a:lnTo>
                    <a:lnTo>
                      <a:pt x="1169" y="1069"/>
                    </a:lnTo>
                    <a:lnTo>
                      <a:pt x="1185" y="1024"/>
                    </a:lnTo>
                    <a:lnTo>
                      <a:pt x="1200" y="981"/>
                    </a:lnTo>
                    <a:lnTo>
                      <a:pt x="1215" y="938"/>
                    </a:lnTo>
                    <a:lnTo>
                      <a:pt x="1230" y="895"/>
                    </a:lnTo>
                    <a:lnTo>
                      <a:pt x="1246" y="855"/>
                    </a:lnTo>
                    <a:lnTo>
                      <a:pt x="1261" y="815"/>
                    </a:lnTo>
                    <a:lnTo>
                      <a:pt x="1276" y="776"/>
                    </a:lnTo>
                    <a:lnTo>
                      <a:pt x="1291" y="738"/>
                    </a:lnTo>
                    <a:lnTo>
                      <a:pt x="1307" y="701"/>
                    </a:lnTo>
                    <a:lnTo>
                      <a:pt x="1322" y="665"/>
                    </a:lnTo>
                    <a:lnTo>
                      <a:pt x="1337" y="630"/>
                    </a:lnTo>
                    <a:lnTo>
                      <a:pt x="1353" y="595"/>
                    </a:lnTo>
                    <a:lnTo>
                      <a:pt x="1368" y="562"/>
                    </a:lnTo>
                    <a:lnTo>
                      <a:pt x="1384" y="529"/>
                    </a:lnTo>
                    <a:lnTo>
                      <a:pt x="1399" y="498"/>
                    </a:lnTo>
                    <a:lnTo>
                      <a:pt x="1415" y="466"/>
                    </a:lnTo>
                    <a:lnTo>
                      <a:pt x="1430" y="437"/>
                    </a:lnTo>
                    <a:lnTo>
                      <a:pt x="1447" y="408"/>
                    </a:lnTo>
                    <a:lnTo>
                      <a:pt x="1462" y="381"/>
                    </a:lnTo>
                    <a:lnTo>
                      <a:pt x="1478" y="353"/>
                    </a:lnTo>
                    <a:lnTo>
                      <a:pt x="1493" y="328"/>
                    </a:lnTo>
                    <a:lnTo>
                      <a:pt x="1510" y="302"/>
                    </a:lnTo>
                    <a:lnTo>
                      <a:pt x="1525" y="279"/>
                    </a:lnTo>
                    <a:lnTo>
                      <a:pt x="1542" y="255"/>
                    </a:lnTo>
                    <a:lnTo>
                      <a:pt x="1559" y="233"/>
                    </a:lnTo>
                    <a:lnTo>
                      <a:pt x="1574" y="213"/>
                    </a:lnTo>
                    <a:lnTo>
                      <a:pt x="1592" y="191"/>
                    </a:lnTo>
                    <a:lnTo>
                      <a:pt x="1607" y="173"/>
                    </a:lnTo>
                    <a:lnTo>
                      <a:pt x="1625" y="153"/>
                    </a:lnTo>
                    <a:lnTo>
                      <a:pt x="1643" y="136"/>
                    </a:lnTo>
                    <a:lnTo>
                      <a:pt x="1658" y="121"/>
                    </a:lnTo>
                    <a:lnTo>
                      <a:pt x="1678" y="103"/>
                    </a:lnTo>
                    <a:lnTo>
                      <a:pt x="1695" y="89"/>
                    </a:lnTo>
                    <a:lnTo>
                      <a:pt x="1710" y="77"/>
                    </a:lnTo>
                    <a:lnTo>
                      <a:pt x="1732" y="62"/>
                    </a:lnTo>
                    <a:lnTo>
                      <a:pt x="1751" y="50"/>
                    </a:lnTo>
                    <a:lnTo>
                      <a:pt x="1770" y="40"/>
                    </a:lnTo>
                    <a:lnTo>
                      <a:pt x="1790" y="30"/>
                    </a:lnTo>
                    <a:lnTo>
                      <a:pt x="1810" y="22"/>
                    </a:lnTo>
                    <a:lnTo>
                      <a:pt x="1825" y="16"/>
                    </a:lnTo>
                    <a:lnTo>
                      <a:pt x="1853" y="8"/>
                    </a:lnTo>
                    <a:lnTo>
                      <a:pt x="1873" y="4"/>
                    </a:lnTo>
                    <a:lnTo>
                      <a:pt x="1894" y="1"/>
                    </a:lnTo>
                    <a:lnTo>
                      <a:pt x="1921" y="0"/>
                    </a:lnTo>
                    <a:lnTo>
                      <a:pt x="1936" y="0"/>
                    </a:lnTo>
                    <a:lnTo>
                      <a:pt x="1958" y="2"/>
                    </a:lnTo>
                    <a:lnTo>
                      <a:pt x="1979" y="4"/>
                    </a:lnTo>
                    <a:lnTo>
                      <a:pt x="2000" y="8"/>
                    </a:lnTo>
                    <a:lnTo>
                      <a:pt x="2021" y="14"/>
                    </a:lnTo>
                    <a:lnTo>
                      <a:pt x="2047" y="23"/>
                    </a:lnTo>
                    <a:lnTo>
                      <a:pt x="2062" y="29"/>
                    </a:lnTo>
                    <a:lnTo>
                      <a:pt x="2082" y="38"/>
                    </a:lnTo>
                    <a:lnTo>
                      <a:pt x="2106" y="52"/>
                    </a:lnTo>
                    <a:lnTo>
                      <a:pt x="2121" y="61"/>
                    </a:lnTo>
                    <a:lnTo>
                      <a:pt x="2143" y="77"/>
                    </a:lnTo>
                    <a:lnTo>
                      <a:pt x="2158" y="88"/>
                    </a:lnTo>
                    <a:lnTo>
                      <a:pt x="2179" y="106"/>
                    </a:lnTo>
                    <a:lnTo>
                      <a:pt x="2194" y="119"/>
                    </a:lnTo>
                    <a:lnTo>
                      <a:pt x="2214" y="139"/>
                    </a:lnTo>
                    <a:lnTo>
                      <a:pt x="2229" y="154"/>
                    </a:lnTo>
                    <a:lnTo>
                      <a:pt x="2248" y="175"/>
                    </a:lnTo>
                    <a:lnTo>
                      <a:pt x="2263" y="192"/>
                    </a:lnTo>
                    <a:lnTo>
                      <a:pt x="2282" y="215"/>
                    </a:lnTo>
                    <a:lnTo>
                      <a:pt x="2298" y="237"/>
                    </a:lnTo>
                    <a:lnTo>
                      <a:pt x="2313" y="257"/>
                    </a:lnTo>
                    <a:lnTo>
                      <a:pt x="2331" y="282"/>
                    </a:lnTo>
                    <a:lnTo>
                      <a:pt x="2347" y="307"/>
                    </a:lnTo>
                    <a:lnTo>
                      <a:pt x="2362" y="330"/>
                    </a:lnTo>
                    <a:lnTo>
                      <a:pt x="2379" y="358"/>
                    </a:lnTo>
                    <a:lnTo>
                      <a:pt x="2395" y="385"/>
                    </a:lnTo>
                    <a:lnTo>
                      <a:pt x="2410" y="411"/>
                    </a:lnTo>
                    <a:lnTo>
                      <a:pt x="2426" y="442"/>
                    </a:lnTo>
                    <a:lnTo>
                      <a:pt x="2442" y="472"/>
                    </a:lnTo>
                    <a:lnTo>
                      <a:pt x="2457" y="501"/>
                    </a:lnTo>
                    <a:lnTo>
                      <a:pt x="2473" y="535"/>
                    </a:lnTo>
                    <a:lnTo>
                      <a:pt x="2488" y="568"/>
                    </a:lnTo>
                    <a:lnTo>
                      <a:pt x="2503" y="600"/>
                    </a:lnTo>
                    <a:lnTo>
                      <a:pt x="2519" y="636"/>
                    </a:lnTo>
                    <a:lnTo>
                      <a:pt x="2535" y="672"/>
                    </a:lnTo>
                    <a:lnTo>
                      <a:pt x="2550" y="707"/>
                    </a:lnTo>
                    <a:lnTo>
                      <a:pt x="2565" y="745"/>
                    </a:lnTo>
                    <a:lnTo>
                      <a:pt x="2580" y="782"/>
                    </a:lnTo>
                    <a:lnTo>
                      <a:pt x="2596" y="823"/>
                    </a:lnTo>
                    <a:lnTo>
                      <a:pt x="2611" y="862"/>
                    </a:lnTo>
                    <a:lnTo>
                      <a:pt x="2627" y="904"/>
                    </a:lnTo>
                    <a:lnTo>
                      <a:pt x="2642" y="944"/>
                    </a:lnTo>
                    <a:lnTo>
                      <a:pt x="2658" y="988"/>
                    </a:lnTo>
                    <a:lnTo>
                      <a:pt x="2673" y="1033"/>
                    </a:lnTo>
                    <a:lnTo>
                      <a:pt x="2688" y="1077"/>
                    </a:lnTo>
                    <a:lnTo>
                      <a:pt x="2704" y="1123"/>
                    </a:lnTo>
                    <a:lnTo>
                      <a:pt x="2719" y="1170"/>
                    </a:lnTo>
                    <a:lnTo>
                      <a:pt x="2734" y="1217"/>
                    </a:lnTo>
                    <a:lnTo>
                      <a:pt x="2749" y="1266"/>
                    </a:lnTo>
                    <a:lnTo>
                      <a:pt x="2764" y="1314"/>
                    </a:lnTo>
                    <a:lnTo>
                      <a:pt x="2779" y="1365"/>
                    </a:lnTo>
                    <a:lnTo>
                      <a:pt x="2795" y="1416"/>
                    </a:lnTo>
                    <a:lnTo>
                      <a:pt x="2810" y="1467"/>
                    </a:lnTo>
                    <a:lnTo>
                      <a:pt x="2825" y="1521"/>
                    </a:lnTo>
                    <a:lnTo>
                      <a:pt x="2840" y="1574"/>
                    </a:lnTo>
                    <a:lnTo>
                      <a:pt x="2855" y="1629"/>
                    </a:lnTo>
                    <a:lnTo>
                      <a:pt x="2870" y="1684"/>
                    </a:lnTo>
                    <a:lnTo>
                      <a:pt x="2885" y="1741"/>
                    </a:lnTo>
                    <a:lnTo>
                      <a:pt x="2900" y="1798"/>
                    </a:lnTo>
                    <a:lnTo>
                      <a:pt x="2915" y="1855"/>
                    </a:lnTo>
                    <a:lnTo>
                      <a:pt x="2931" y="1915"/>
                    </a:lnTo>
                    <a:lnTo>
                      <a:pt x="2946" y="1974"/>
                    </a:lnTo>
                    <a:lnTo>
                      <a:pt x="2961" y="2036"/>
                    </a:lnTo>
                    <a:lnTo>
                      <a:pt x="2976" y="2097"/>
                    </a:lnTo>
                    <a:lnTo>
                      <a:pt x="2991" y="2158"/>
                    </a:lnTo>
                    <a:lnTo>
                      <a:pt x="3006" y="2221"/>
                    </a:lnTo>
                    <a:lnTo>
                      <a:pt x="3021" y="2286"/>
                    </a:lnTo>
                    <a:lnTo>
                      <a:pt x="3036" y="2350"/>
                    </a:lnTo>
                    <a:lnTo>
                      <a:pt x="3051" y="2415"/>
                    </a:lnTo>
                    <a:lnTo>
                      <a:pt x="3066" y="2481"/>
                    </a:lnTo>
                    <a:lnTo>
                      <a:pt x="3081" y="2548"/>
                    </a:lnTo>
                    <a:lnTo>
                      <a:pt x="3096" y="2615"/>
                    </a:lnTo>
                    <a:lnTo>
                      <a:pt x="3111" y="2685"/>
                    </a:lnTo>
                    <a:lnTo>
                      <a:pt x="3126" y="2754"/>
                    </a:lnTo>
                    <a:lnTo>
                      <a:pt x="3141" y="2824"/>
                    </a:lnTo>
                    <a:lnTo>
                      <a:pt x="3156" y="2894"/>
                    </a:lnTo>
                    <a:lnTo>
                      <a:pt x="3171" y="2967"/>
                    </a:lnTo>
                    <a:lnTo>
                      <a:pt x="3186" y="3039"/>
                    </a:lnTo>
                    <a:lnTo>
                      <a:pt x="3201" y="3111"/>
                    </a:lnTo>
                    <a:lnTo>
                      <a:pt x="3217" y="3185"/>
                    </a:lnTo>
                    <a:lnTo>
                      <a:pt x="3232" y="3259"/>
                    </a:lnTo>
                    <a:lnTo>
                      <a:pt x="3247" y="3335"/>
                    </a:lnTo>
                    <a:lnTo>
                      <a:pt x="3262" y="3411"/>
                    </a:lnTo>
                    <a:lnTo>
                      <a:pt x="3277" y="3487"/>
                    </a:lnTo>
                    <a:lnTo>
                      <a:pt x="3292" y="3565"/>
                    </a:lnTo>
                    <a:lnTo>
                      <a:pt x="3307" y="3642"/>
                    </a:lnTo>
                    <a:lnTo>
                      <a:pt x="3323" y="3720"/>
                    </a:lnTo>
                    <a:lnTo>
                      <a:pt x="3338" y="3801"/>
                    </a:lnTo>
                    <a:lnTo>
                      <a:pt x="3353" y="3881"/>
                    </a:lnTo>
                    <a:lnTo>
                      <a:pt x="3368" y="3961"/>
                    </a:lnTo>
                    <a:lnTo>
                      <a:pt x="3383" y="4042"/>
                    </a:lnTo>
                    <a:lnTo>
                      <a:pt x="3398" y="4124"/>
                    </a:lnTo>
                    <a:lnTo>
                      <a:pt x="3413" y="4207"/>
                    </a:lnTo>
                    <a:lnTo>
                      <a:pt x="3428" y="4290"/>
                    </a:lnTo>
                    <a:lnTo>
                      <a:pt x="3443" y="4373"/>
                    </a:lnTo>
                    <a:lnTo>
                      <a:pt x="3458" y="4458"/>
                    </a:lnTo>
                    <a:lnTo>
                      <a:pt x="3473" y="4543"/>
                    </a:lnTo>
                    <a:lnTo>
                      <a:pt x="3488" y="4629"/>
                    </a:lnTo>
                    <a:lnTo>
                      <a:pt x="3503" y="4715"/>
                    </a:lnTo>
                    <a:lnTo>
                      <a:pt x="3518" y="4801"/>
                    </a:lnTo>
                    <a:lnTo>
                      <a:pt x="3533" y="4888"/>
                    </a:lnTo>
                    <a:lnTo>
                      <a:pt x="3548" y="4976"/>
                    </a:lnTo>
                    <a:lnTo>
                      <a:pt x="3563" y="5064"/>
                    </a:lnTo>
                    <a:lnTo>
                      <a:pt x="3578" y="5154"/>
                    </a:lnTo>
                    <a:lnTo>
                      <a:pt x="3593" y="5243"/>
                    </a:lnTo>
                    <a:lnTo>
                      <a:pt x="3608" y="5333"/>
                    </a:lnTo>
                    <a:lnTo>
                      <a:pt x="3623" y="5423"/>
                    </a:lnTo>
                    <a:lnTo>
                      <a:pt x="3638" y="5514"/>
                    </a:lnTo>
                    <a:lnTo>
                      <a:pt x="3653" y="5605"/>
                    </a:lnTo>
                    <a:lnTo>
                      <a:pt x="3668" y="5697"/>
                    </a:lnTo>
                    <a:lnTo>
                      <a:pt x="3683" y="5790"/>
                    </a:lnTo>
                    <a:lnTo>
                      <a:pt x="3698" y="5882"/>
                    </a:lnTo>
                    <a:lnTo>
                      <a:pt x="3713" y="5975"/>
                    </a:lnTo>
                    <a:lnTo>
                      <a:pt x="3728" y="6069"/>
                    </a:lnTo>
                    <a:lnTo>
                      <a:pt x="3743" y="6163"/>
                    </a:lnTo>
                    <a:lnTo>
                      <a:pt x="3758" y="6258"/>
                    </a:lnTo>
                    <a:lnTo>
                      <a:pt x="3773" y="6352"/>
                    </a:lnTo>
                    <a:lnTo>
                      <a:pt x="3788" y="6449"/>
                    </a:lnTo>
                    <a:lnTo>
                      <a:pt x="3803" y="6543"/>
                    </a:lnTo>
                    <a:lnTo>
                      <a:pt x="3818" y="6641"/>
                    </a:lnTo>
                    <a:lnTo>
                      <a:pt x="3833" y="6737"/>
                    </a:lnTo>
                    <a:lnTo>
                      <a:pt x="3848" y="6834"/>
                    </a:lnTo>
                    <a:lnTo>
                      <a:pt x="3863" y="6931"/>
                    </a:lnTo>
                    <a:lnTo>
                      <a:pt x="3878" y="7029"/>
                    </a:lnTo>
                    <a:lnTo>
                      <a:pt x="3893" y="7127"/>
                    </a:lnTo>
                    <a:lnTo>
                      <a:pt x="3908" y="7225"/>
                    </a:lnTo>
                    <a:lnTo>
                      <a:pt x="3923" y="7323"/>
                    </a:lnTo>
                    <a:lnTo>
                      <a:pt x="3938" y="7422"/>
                    </a:lnTo>
                    <a:lnTo>
                      <a:pt x="3953" y="7521"/>
                    </a:lnTo>
                    <a:lnTo>
                      <a:pt x="3968" y="7621"/>
                    </a:lnTo>
                    <a:lnTo>
                      <a:pt x="3983" y="7720"/>
                    </a:lnTo>
                    <a:lnTo>
                      <a:pt x="3999" y="7819"/>
                    </a:lnTo>
                    <a:lnTo>
                      <a:pt x="4014" y="7921"/>
                    </a:lnTo>
                    <a:lnTo>
                      <a:pt x="4029" y="8021"/>
                    </a:lnTo>
                    <a:lnTo>
                      <a:pt x="4044" y="8122"/>
                    </a:lnTo>
                    <a:lnTo>
                      <a:pt x="4059" y="8223"/>
                    </a:lnTo>
                    <a:lnTo>
                      <a:pt x="4074" y="8324"/>
                    </a:lnTo>
                    <a:lnTo>
                      <a:pt x="4089" y="8427"/>
                    </a:lnTo>
                    <a:lnTo>
                      <a:pt x="4104" y="8527"/>
                    </a:lnTo>
                    <a:lnTo>
                      <a:pt x="4119" y="8630"/>
                    </a:lnTo>
                    <a:lnTo>
                      <a:pt x="4134" y="8732"/>
                    </a:lnTo>
                    <a:lnTo>
                      <a:pt x="4149" y="8834"/>
                    </a:lnTo>
                    <a:lnTo>
                      <a:pt x="4164" y="8936"/>
                    </a:lnTo>
                    <a:lnTo>
                      <a:pt x="4179" y="9039"/>
                    </a:lnTo>
                    <a:lnTo>
                      <a:pt x="4194" y="9141"/>
                    </a:lnTo>
                    <a:lnTo>
                      <a:pt x="4209" y="9244"/>
                    </a:lnTo>
                    <a:lnTo>
                      <a:pt x="4224" y="9347"/>
                    </a:lnTo>
                    <a:lnTo>
                      <a:pt x="4239" y="9450"/>
                    </a:lnTo>
                    <a:lnTo>
                      <a:pt x="4254" y="9553"/>
                    </a:lnTo>
                    <a:lnTo>
                      <a:pt x="4269" y="9656"/>
                    </a:lnTo>
                    <a:lnTo>
                      <a:pt x="4284" y="9759"/>
                    </a:lnTo>
                    <a:lnTo>
                      <a:pt x="4299" y="9863"/>
                    </a:lnTo>
                    <a:lnTo>
                      <a:pt x="4314" y="9966"/>
                    </a:lnTo>
                    <a:lnTo>
                      <a:pt x="4329" y="10069"/>
                    </a:lnTo>
                    <a:lnTo>
                      <a:pt x="4344" y="10173"/>
                    </a:lnTo>
                    <a:lnTo>
                      <a:pt x="4359" y="10276"/>
                    </a:lnTo>
                    <a:lnTo>
                      <a:pt x="4374" y="10380"/>
                    </a:lnTo>
                    <a:lnTo>
                      <a:pt x="4389" y="10483"/>
                    </a:lnTo>
                    <a:lnTo>
                      <a:pt x="4404" y="10587"/>
                    </a:lnTo>
                    <a:lnTo>
                      <a:pt x="4419" y="10690"/>
                    </a:lnTo>
                    <a:lnTo>
                      <a:pt x="4434" y="10793"/>
                    </a:lnTo>
                    <a:lnTo>
                      <a:pt x="4449" y="10897"/>
                    </a:lnTo>
                    <a:lnTo>
                      <a:pt x="4464" y="11000"/>
                    </a:lnTo>
                    <a:lnTo>
                      <a:pt x="4479" y="11103"/>
                    </a:lnTo>
                    <a:lnTo>
                      <a:pt x="4494" y="11207"/>
                    </a:lnTo>
                    <a:lnTo>
                      <a:pt x="4509" y="11310"/>
                    </a:lnTo>
                    <a:lnTo>
                      <a:pt x="4524" y="11413"/>
                    </a:lnTo>
                    <a:lnTo>
                      <a:pt x="4539" y="11516"/>
                    </a:lnTo>
                    <a:lnTo>
                      <a:pt x="4554" y="11619"/>
                    </a:lnTo>
                    <a:lnTo>
                      <a:pt x="4569" y="11721"/>
                    </a:lnTo>
                    <a:lnTo>
                      <a:pt x="4584" y="11824"/>
                    </a:lnTo>
                    <a:lnTo>
                      <a:pt x="4599" y="11926"/>
                    </a:lnTo>
                    <a:lnTo>
                      <a:pt x="4614" y="12029"/>
                    </a:lnTo>
                    <a:lnTo>
                      <a:pt x="4629" y="12131"/>
                    </a:lnTo>
                    <a:lnTo>
                      <a:pt x="4644" y="12233"/>
                    </a:lnTo>
                    <a:lnTo>
                      <a:pt x="4659" y="12335"/>
                    </a:lnTo>
                    <a:lnTo>
                      <a:pt x="4675" y="12434"/>
                    </a:lnTo>
                    <a:lnTo>
                      <a:pt x="4690" y="12538"/>
                    </a:lnTo>
                    <a:lnTo>
                      <a:pt x="4705" y="12638"/>
                    </a:lnTo>
                    <a:lnTo>
                      <a:pt x="4720" y="12739"/>
                    </a:lnTo>
                    <a:lnTo>
                      <a:pt x="4735" y="12840"/>
                    </a:lnTo>
                    <a:lnTo>
                      <a:pt x="4750" y="12940"/>
                    </a:lnTo>
                    <a:lnTo>
                      <a:pt x="4765" y="13040"/>
                    </a:lnTo>
                    <a:lnTo>
                      <a:pt x="4780" y="13140"/>
                    </a:lnTo>
                    <a:lnTo>
                      <a:pt x="4795" y="13240"/>
                    </a:lnTo>
                    <a:lnTo>
                      <a:pt x="4810" y="13339"/>
                    </a:lnTo>
                    <a:lnTo>
                      <a:pt x="4825" y="13439"/>
                    </a:lnTo>
                    <a:lnTo>
                      <a:pt x="4840" y="13537"/>
                    </a:lnTo>
                    <a:lnTo>
                      <a:pt x="4855" y="13636"/>
                    </a:lnTo>
                    <a:lnTo>
                      <a:pt x="4870" y="13734"/>
                    </a:lnTo>
                    <a:lnTo>
                      <a:pt x="4885" y="13832"/>
                    </a:lnTo>
                    <a:lnTo>
                      <a:pt x="4900" y="13930"/>
                    </a:lnTo>
                    <a:lnTo>
                      <a:pt x="4915" y="14027"/>
                    </a:lnTo>
                    <a:lnTo>
                      <a:pt x="4930" y="14124"/>
                    </a:lnTo>
                    <a:lnTo>
                      <a:pt x="4945" y="14220"/>
                    </a:lnTo>
                    <a:lnTo>
                      <a:pt x="4960" y="14316"/>
                    </a:lnTo>
                    <a:lnTo>
                      <a:pt x="4975" y="14412"/>
                    </a:lnTo>
                    <a:lnTo>
                      <a:pt x="4990" y="14506"/>
                    </a:lnTo>
                    <a:lnTo>
                      <a:pt x="5005" y="14601"/>
                    </a:lnTo>
                    <a:lnTo>
                      <a:pt x="5020" y="14695"/>
                    </a:lnTo>
                    <a:lnTo>
                      <a:pt x="5035" y="14789"/>
                    </a:lnTo>
                    <a:lnTo>
                      <a:pt x="5050" y="14883"/>
                    </a:lnTo>
                    <a:lnTo>
                      <a:pt x="5065" y="14976"/>
                    </a:lnTo>
                    <a:lnTo>
                      <a:pt x="5080" y="15069"/>
                    </a:lnTo>
                    <a:lnTo>
                      <a:pt x="5095" y="15161"/>
                    </a:lnTo>
                    <a:lnTo>
                      <a:pt x="5110" y="15253"/>
                    </a:lnTo>
                    <a:lnTo>
                      <a:pt x="5125" y="15344"/>
                    </a:lnTo>
                    <a:lnTo>
                      <a:pt x="5140" y="15435"/>
                    </a:lnTo>
                    <a:lnTo>
                      <a:pt x="5155" y="15525"/>
                    </a:lnTo>
                    <a:lnTo>
                      <a:pt x="5170" y="15615"/>
                    </a:lnTo>
                    <a:lnTo>
                      <a:pt x="5185" y="15704"/>
                    </a:lnTo>
                    <a:lnTo>
                      <a:pt x="5200" y="15793"/>
                    </a:lnTo>
                    <a:lnTo>
                      <a:pt x="5215" y="15880"/>
                    </a:lnTo>
                    <a:lnTo>
                      <a:pt x="5230" y="15968"/>
                    </a:lnTo>
                    <a:lnTo>
                      <a:pt x="5245" y="16055"/>
                    </a:lnTo>
                    <a:lnTo>
                      <a:pt x="5260" y="16141"/>
                    </a:lnTo>
                    <a:lnTo>
                      <a:pt x="5275" y="16227"/>
                    </a:lnTo>
                    <a:lnTo>
                      <a:pt x="5290" y="16313"/>
                    </a:lnTo>
                    <a:lnTo>
                      <a:pt x="5305" y="16398"/>
                    </a:lnTo>
                    <a:lnTo>
                      <a:pt x="5320" y="16482"/>
                    </a:lnTo>
                    <a:lnTo>
                      <a:pt x="5335" y="16564"/>
                    </a:lnTo>
                    <a:lnTo>
                      <a:pt x="5351" y="16646"/>
                    </a:lnTo>
                    <a:lnTo>
                      <a:pt x="5366" y="16730"/>
                    </a:lnTo>
                    <a:lnTo>
                      <a:pt x="5381" y="16811"/>
                    </a:lnTo>
                    <a:lnTo>
                      <a:pt x="5396" y="16893"/>
                    </a:lnTo>
                    <a:lnTo>
                      <a:pt x="5411" y="16973"/>
                    </a:lnTo>
                    <a:lnTo>
                      <a:pt x="5426" y="17053"/>
                    </a:lnTo>
                    <a:lnTo>
                      <a:pt x="5441" y="17132"/>
                    </a:lnTo>
                    <a:lnTo>
                      <a:pt x="5456" y="17209"/>
                    </a:lnTo>
                    <a:lnTo>
                      <a:pt x="5471" y="17287"/>
                    </a:lnTo>
                    <a:lnTo>
                      <a:pt x="5486" y="17364"/>
                    </a:lnTo>
                    <a:lnTo>
                      <a:pt x="5501" y="17441"/>
                    </a:lnTo>
                    <a:lnTo>
                      <a:pt x="5516" y="17516"/>
                    </a:lnTo>
                    <a:lnTo>
                      <a:pt x="5531" y="17591"/>
                    </a:lnTo>
                    <a:lnTo>
                      <a:pt x="5546" y="17666"/>
                    </a:lnTo>
                    <a:lnTo>
                      <a:pt x="5561" y="17738"/>
                    </a:lnTo>
                    <a:lnTo>
                      <a:pt x="5576" y="17811"/>
                    </a:lnTo>
                    <a:lnTo>
                      <a:pt x="5590" y="17883"/>
                    </a:lnTo>
                    <a:lnTo>
                      <a:pt x="5605" y="17954"/>
                    </a:lnTo>
                    <a:lnTo>
                      <a:pt x="5620" y="18025"/>
                    </a:lnTo>
                    <a:lnTo>
                      <a:pt x="5635" y="18094"/>
                    </a:lnTo>
                    <a:lnTo>
                      <a:pt x="5650" y="18163"/>
                    </a:lnTo>
                    <a:lnTo>
                      <a:pt x="5665" y="18231"/>
                    </a:lnTo>
                    <a:lnTo>
                      <a:pt x="5680" y="18297"/>
                    </a:lnTo>
                    <a:lnTo>
                      <a:pt x="5695" y="18364"/>
                    </a:lnTo>
                    <a:lnTo>
                      <a:pt x="5710" y="18430"/>
                    </a:lnTo>
                    <a:lnTo>
                      <a:pt x="5725" y="18495"/>
                    </a:lnTo>
                    <a:lnTo>
                      <a:pt x="5740" y="18559"/>
                    </a:lnTo>
                    <a:lnTo>
                      <a:pt x="5755" y="18623"/>
                    </a:lnTo>
                    <a:lnTo>
                      <a:pt x="5770" y="18685"/>
                    </a:lnTo>
                    <a:lnTo>
                      <a:pt x="5785" y="18746"/>
                    </a:lnTo>
                    <a:lnTo>
                      <a:pt x="5800" y="18807"/>
                    </a:lnTo>
                    <a:lnTo>
                      <a:pt x="5815" y="18868"/>
                    </a:lnTo>
                    <a:lnTo>
                      <a:pt x="5830" y="18926"/>
                    </a:lnTo>
                    <a:lnTo>
                      <a:pt x="5844" y="18983"/>
                    </a:lnTo>
                    <a:lnTo>
                      <a:pt x="5859" y="19041"/>
                    </a:lnTo>
                    <a:lnTo>
                      <a:pt x="5874" y="19098"/>
                    </a:lnTo>
                    <a:lnTo>
                      <a:pt x="5889" y="19154"/>
                    </a:lnTo>
                    <a:lnTo>
                      <a:pt x="5904" y="19208"/>
                    </a:lnTo>
                    <a:lnTo>
                      <a:pt x="5919" y="19262"/>
                    </a:lnTo>
                    <a:lnTo>
                      <a:pt x="5934" y="19314"/>
                    </a:lnTo>
                    <a:lnTo>
                      <a:pt x="5949" y="19366"/>
                    </a:lnTo>
                    <a:lnTo>
                      <a:pt x="5964" y="19418"/>
                    </a:lnTo>
                    <a:lnTo>
                      <a:pt x="5978" y="19467"/>
                    </a:lnTo>
                    <a:lnTo>
                      <a:pt x="5993" y="19517"/>
                    </a:lnTo>
                    <a:lnTo>
                      <a:pt x="6008" y="19565"/>
                    </a:lnTo>
                    <a:lnTo>
                      <a:pt x="6024" y="19611"/>
                    </a:lnTo>
                    <a:lnTo>
                      <a:pt x="6039" y="19659"/>
                    </a:lnTo>
                    <a:lnTo>
                      <a:pt x="6054" y="19705"/>
                    </a:lnTo>
                    <a:lnTo>
                      <a:pt x="6069" y="19749"/>
                    </a:lnTo>
                    <a:lnTo>
                      <a:pt x="6083" y="19792"/>
                    </a:lnTo>
                    <a:lnTo>
                      <a:pt x="6098" y="19835"/>
                    </a:lnTo>
                    <a:lnTo>
                      <a:pt x="6113" y="19876"/>
                    </a:lnTo>
                    <a:lnTo>
                      <a:pt x="6128" y="19916"/>
                    </a:lnTo>
                    <a:lnTo>
                      <a:pt x="6143" y="19957"/>
                    </a:lnTo>
                    <a:lnTo>
                      <a:pt x="6157" y="19995"/>
                    </a:lnTo>
                    <a:lnTo>
                      <a:pt x="6172" y="20034"/>
                    </a:lnTo>
                    <a:lnTo>
                      <a:pt x="6186" y="20069"/>
                    </a:lnTo>
                    <a:lnTo>
                      <a:pt x="6201" y="20106"/>
                    </a:lnTo>
                    <a:lnTo>
                      <a:pt x="6216" y="20140"/>
                    </a:lnTo>
                    <a:lnTo>
                      <a:pt x="6231" y="20175"/>
                    </a:lnTo>
                    <a:lnTo>
                      <a:pt x="6245" y="20206"/>
                    </a:lnTo>
                    <a:lnTo>
                      <a:pt x="6260" y="20239"/>
                    </a:lnTo>
                    <a:lnTo>
                      <a:pt x="6274" y="20268"/>
                    </a:lnTo>
                    <a:lnTo>
                      <a:pt x="6289" y="20299"/>
                    </a:lnTo>
                    <a:lnTo>
                      <a:pt x="6303" y="20328"/>
                    </a:lnTo>
                    <a:lnTo>
                      <a:pt x="6317" y="20353"/>
                    </a:lnTo>
                    <a:lnTo>
                      <a:pt x="6332" y="20381"/>
                    </a:lnTo>
                    <a:lnTo>
                      <a:pt x="6346" y="20407"/>
                    </a:lnTo>
                    <a:lnTo>
                      <a:pt x="6360" y="20429"/>
                    </a:lnTo>
                    <a:lnTo>
                      <a:pt x="6375" y="20454"/>
                    </a:lnTo>
                    <a:lnTo>
                      <a:pt x="6389" y="20477"/>
                    </a:lnTo>
                    <a:lnTo>
                      <a:pt x="6402" y="20495"/>
                    </a:lnTo>
                    <a:lnTo>
                      <a:pt x="6417" y="20517"/>
                    </a:lnTo>
                    <a:lnTo>
                      <a:pt x="6431" y="20537"/>
                    </a:lnTo>
                    <a:lnTo>
                      <a:pt x="6443" y="20552"/>
                    </a:lnTo>
                    <a:lnTo>
                      <a:pt x="6458" y="20571"/>
                    </a:lnTo>
                    <a:lnTo>
                      <a:pt x="6469" y="20584"/>
                    </a:lnTo>
                    <a:lnTo>
                      <a:pt x="6484" y="20601"/>
                    </a:lnTo>
                    <a:lnTo>
                      <a:pt x="6495" y="20612"/>
                    </a:lnTo>
                    <a:lnTo>
                      <a:pt x="6510" y="20627"/>
                    </a:lnTo>
                    <a:lnTo>
                      <a:pt x="6520" y="20635"/>
                    </a:lnTo>
                    <a:lnTo>
                      <a:pt x="6535" y="20648"/>
                    </a:lnTo>
                    <a:lnTo>
                      <a:pt x="6544" y="20654"/>
                    </a:lnTo>
                    <a:lnTo>
                      <a:pt x="6559" y="20665"/>
                    </a:lnTo>
                    <a:lnTo>
                      <a:pt x="6567" y="20669"/>
                    </a:lnTo>
                    <a:lnTo>
                      <a:pt x="6578" y="20675"/>
                    </a:lnTo>
                    <a:lnTo>
                      <a:pt x="6593" y="20683"/>
                    </a:lnTo>
                    <a:lnTo>
                      <a:pt x="6598" y="20684"/>
                    </a:lnTo>
                    <a:lnTo>
                      <a:pt x="6608" y="20687"/>
                    </a:lnTo>
                    <a:lnTo>
                      <a:pt x="6617" y="20690"/>
                    </a:lnTo>
                    <a:lnTo>
                      <a:pt x="6626" y="20691"/>
                    </a:lnTo>
                    <a:lnTo>
                      <a:pt x="6642" y="20694"/>
                    </a:lnTo>
                    <a:lnTo>
                      <a:pt x="6645" y="20694"/>
                    </a:lnTo>
                    <a:lnTo>
                      <a:pt x="6653" y="20693"/>
                    </a:lnTo>
                    <a:lnTo>
                      <a:pt x="6662" y="20693"/>
                    </a:lnTo>
                    <a:lnTo>
                      <a:pt x="6671" y="20691"/>
                    </a:lnTo>
                    <a:lnTo>
                      <a:pt x="6680" y="20689"/>
                    </a:lnTo>
                    <a:lnTo>
                      <a:pt x="6689" y="20687"/>
                    </a:lnTo>
                    <a:lnTo>
                      <a:pt x="6693" y="20684"/>
                    </a:lnTo>
                    <a:lnTo>
                      <a:pt x="6708" y="20678"/>
                    </a:lnTo>
                    <a:lnTo>
                      <a:pt x="6718" y="20673"/>
                    </a:lnTo>
                    <a:lnTo>
                      <a:pt x="6728" y="20668"/>
                    </a:lnTo>
                    <a:lnTo>
                      <a:pt x="6739" y="20661"/>
                    </a:lnTo>
                    <a:lnTo>
                      <a:pt x="6747" y="20655"/>
                    </a:lnTo>
                    <a:lnTo>
                      <a:pt x="6762" y="20644"/>
                    </a:lnTo>
                    <a:lnTo>
                      <a:pt x="6773" y="20635"/>
                    </a:lnTo>
                    <a:lnTo>
                      <a:pt x="6783" y="20625"/>
                    </a:lnTo>
                    <a:lnTo>
                      <a:pt x="6798" y="20611"/>
                    </a:lnTo>
                    <a:lnTo>
                      <a:pt x="6811" y="20599"/>
                    </a:lnTo>
                    <a:lnTo>
                      <a:pt x="6821" y="20586"/>
                    </a:lnTo>
                    <a:lnTo>
                      <a:pt x="6836" y="20569"/>
                    </a:lnTo>
                    <a:lnTo>
                      <a:pt x="6848" y="20554"/>
                    </a:lnTo>
                    <a:lnTo>
                      <a:pt x="6863" y="20535"/>
                    </a:lnTo>
                    <a:lnTo>
                      <a:pt x="6875" y="20518"/>
                    </a:lnTo>
                    <a:lnTo>
                      <a:pt x="6890" y="20497"/>
                    </a:lnTo>
                    <a:lnTo>
                      <a:pt x="6903" y="20477"/>
                    </a:lnTo>
                    <a:lnTo>
                      <a:pt x="6918" y="20454"/>
                    </a:lnTo>
                    <a:lnTo>
                      <a:pt x="6931" y="20432"/>
                    </a:lnTo>
                    <a:lnTo>
                      <a:pt x="6946" y="20407"/>
                    </a:lnTo>
                    <a:lnTo>
                      <a:pt x="6960" y="20383"/>
                    </a:lnTo>
                    <a:lnTo>
                      <a:pt x="6975" y="20356"/>
                    </a:lnTo>
                    <a:lnTo>
                      <a:pt x="6988" y="20329"/>
                    </a:lnTo>
                    <a:lnTo>
                      <a:pt x="7003" y="20300"/>
                    </a:lnTo>
                    <a:lnTo>
                      <a:pt x="7017" y="20272"/>
                    </a:lnTo>
                    <a:lnTo>
                      <a:pt x="7032" y="20241"/>
                    </a:lnTo>
                    <a:lnTo>
                      <a:pt x="7046" y="20210"/>
                    </a:lnTo>
                    <a:lnTo>
                      <a:pt x="7061" y="20177"/>
                    </a:lnTo>
                    <a:lnTo>
                      <a:pt x="7075" y="20144"/>
                    </a:lnTo>
                    <a:lnTo>
                      <a:pt x="7090" y="20109"/>
                    </a:lnTo>
                    <a:lnTo>
                      <a:pt x="7105" y="20073"/>
                    </a:lnTo>
                    <a:lnTo>
                      <a:pt x="7120" y="20036"/>
                    </a:lnTo>
                    <a:lnTo>
                      <a:pt x="7134" y="19999"/>
                    </a:lnTo>
                    <a:lnTo>
                      <a:pt x="7149" y="19961"/>
                    </a:lnTo>
                    <a:lnTo>
                      <a:pt x="7164" y="19921"/>
                    </a:lnTo>
                    <a:lnTo>
                      <a:pt x="7178" y="19880"/>
                    </a:lnTo>
                    <a:lnTo>
                      <a:pt x="7195" y="19837"/>
                    </a:lnTo>
                    <a:lnTo>
                      <a:pt x="7209" y="19797"/>
                    </a:lnTo>
                    <a:lnTo>
                      <a:pt x="7224" y="19753"/>
                    </a:lnTo>
                    <a:lnTo>
                      <a:pt x="7238" y="19709"/>
                    </a:lnTo>
                    <a:lnTo>
                      <a:pt x="7253" y="19664"/>
                    </a:lnTo>
                    <a:lnTo>
                      <a:pt x="7268" y="19617"/>
                    </a:lnTo>
                    <a:lnTo>
                      <a:pt x="7283" y="19570"/>
                    </a:lnTo>
                    <a:lnTo>
                      <a:pt x="7298" y="19522"/>
                    </a:lnTo>
                    <a:lnTo>
                      <a:pt x="7313" y="19473"/>
                    </a:lnTo>
                    <a:lnTo>
                      <a:pt x="7328" y="19423"/>
                    </a:lnTo>
                    <a:lnTo>
                      <a:pt x="7342" y="19372"/>
                    </a:lnTo>
                    <a:lnTo>
                      <a:pt x="7357" y="19320"/>
                    </a:lnTo>
                    <a:lnTo>
                      <a:pt x="7372" y="19267"/>
                    </a:lnTo>
                    <a:lnTo>
                      <a:pt x="7387" y="19214"/>
                    </a:lnTo>
                    <a:lnTo>
                      <a:pt x="7402" y="19159"/>
                    </a:lnTo>
                    <a:lnTo>
                      <a:pt x="7417" y="19104"/>
                    </a:lnTo>
                    <a:lnTo>
                      <a:pt x="7432" y="19048"/>
                    </a:lnTo>
                    <a:lnTo>
                      <a:pt x="7447" y="18990"/>
                    </a:lnTo>
                    <a:lnTo>
                      <a:pt x="7462" y="18932"/>
                    </a:lnTo>
                    <a:lnTo>
                      <a:pt x="7476" y="18873"/>
                    </a:lnTo>
                    <a:lnTo>
                      <a:pt x="7491" y="18813"/>
                    </a:lnTo>
                    <a:lnTo>
                      <a:pt x="7506" y="18753"/>
                    </a:lnTo>
                    <a:lnTo>
                      <a:pt x="7521" y="18692"/>
                    </a:lnTo>
                    <a:lnTo>
                      <a:pt x="7536" y="18629"/>
                    </a:lnTo>
                    <a:lnTo>
                      <a:pt x="7551" y="18566"/>
                    </a:lnTo>
                    <a:lnTo>
                      <a:pt x="7566" y="18503"/>
                    </a:lnTo>
                    <a:lnTo>
                      <a:pt x="7581" y="18438"/>
                    </a:lnTo>
                    <a:lnTo>
                      <a:pt x="7596" y="18372"/>
                    </a:lnTo>
                    <a:lnTo>
                      <a:pt x="7611" y="18305"/>
                    </a:lnTo>
                    <a:lnTo>
                      <a:pt x="7626" y="18238"/>
                    </a:lnTo>
                    <a:lnTo>
                      <a:pt x="7641" y="18171"/>
                    </a:lnTo>
                    <a:lnTo>
                      <a:pt x="7656" y="18102"/>
                    </a:lnTo>
                    <a:lnTo>
                      <a:pt x="7671" y="18032"/>
                    </a:lnTo>
                    <a:lnTo>
                      <a:pt x="7686" y="17962"/>
                    </a:lnTo>
                    <a:lnTo>
                      <a:pt x="7701" y="17891"/>
                    </a:lnTo>
                    <a:lnTo>
                      <a:pt x="7715" y="17819"/>
                    </a:lnTo>
                    <a:lnTo>
                      <a:pt x="7730" y="17746"/>
                    </a:lnTo>
                    <a:lnTo>
                      <a:pt x="7745" y="17673"/>
                    </a:lnTo>
                    <a:lnTo>
                      <a:pt x="7760" y="17599"/>
                    </a:lnTo>
                    <a:lnTo>
                      <a:pt x="7775" y="17525"/>
                    </a:lnTo>
                    <a:lnTo>
                      <a:pt x="7790" y="17449"/>
                    </a:lnTo>
                    <a:lnTo>
                      <a:pt x="7805" y="17373"/>
                    </a:lnTo>
                    <a:lnTo>
                      <a:pt x="7820" y="17296"/>
                    </a:lnTo>
                    <a:lnTo>
                      <a:pt x="7835" y="17218"/>
                    </a:lnTo>
                    <a:lnTo>
                      <a:pt x="7850" y="17140"/>
                    </a:lnTo>
                    <a:lnTo>
                      <a:pt x="7866" y="17060"/>
                    </a:lnTo>
                    <a:lnTo>
                      <a:pt x="7881" y="16982"/>
                    </a:lnTo>
                    <a:lnTo>
                      <a:pt x="7896" y="16902"/>
                    </a:lnTo>
                    <a:lnTo>
                      <a:pt x="7911" y="16821"/>
                    </a:lnTo>
                    <a:lnTo>
                      <a:pt x="7926" y="16739"/>
                    </a:lnTo>
                    <a:lnTo>
                      <a:pt x="7941" y="16657"/>
                    </a:lnTo>
                    <a:lnTo>
                      <a:pt x="7956" y="16574"/>
                    </a:lnTo>
                    <a:lnTo>
                      <a:pt x="7971" y="16491"/>
                    </a:lnTo>
                    <a:lnTo>
                      <a:pt x="7986" y="16407"/>
                    </a:lnTo>
                    <a:lnTo>
                      <a:pt x="8001" y="16323"/>
                    </a:lnTo>
                    <a:lnTo>
                      <a:pt x="8016" y="16237"/>
                    </a:lnTo>
                    <a:lnTo>
                      <a:pt x="8031" y="16151"/>
                    </a:lnTo>
                    <a:lnTo>
                      <a:pt x="8046" y="16065"/>
                    </a:lnTo>
                    <a:lnTo>
                      <a:pt x="8061" y="15978"/>
                    </a:lnTo>
                    <a:lnTo>
                      <a:pt x="8076" y="15890"/>
                    </a:lnTo>
                    <a:lnTo>
                      <a:pt x="8091" y="15802"/>
                    </a:lnTo>
                    <a:lnTo>
                      <a:pt x="8106" y="15714"/>
                    </a:lnTo>
                    <a:lnTo>
                      <a:pt x="8121" y="15625"/>
                    </a:lnTo>
                    <a:lnTo>
                      <a:pt x="8136" y="15536"/>
                    </a:lnTo>
                    <a:lnTo>
                      <a:pt x="8151" y="15445"/>
                    </a:lnTo>
                    <a:lnTo>
                      <a:pt x="8166" y="15355"/>
                    </a:lnTo>
                    <a:lnTo>
                      <a:pt x="8181" y="15263"/>
                    </a:lnTo>
                    <a:lnTo>
                      <a:pt x="8196" y="15172"/>
                    </a:lnTo>
                    <a:lnTo>
                      <a:pt x="8211" y="15079"/>
                    </a:lnTo>
                    <a:lnTo>
                      <a:pt x="8226" y="14987"/>
                    </a:lnTo>
                    <a:lnTo>
                      <a:pt x="8241" y="14894"/>
                    </a:lnTo>
                    <a:lnTo>
                      <a:pt x="8256" y="14800"/>
                    </a:lnTo>
                    <a:lnTo>
                      <a:pt x="8271" y="14706"/>
                    </a:lnTo>
                    <a:lnTo>
                      <a:pt x="8286" y="14612"/>
                    </a:lnTo>
                    <a:lnTo>
                      <a:pt x="8301" y="14517"/>
                    </a:lnTo>
                    <a:lnTo>
                      <a:pt x="8316" y="14422"/>
                    </a:lnTo>
                    <a:lnTo>
                      <a:pt x="8331" y="14327"/>
                    </a:lnTo>
                    <a:lnTo>
                      <a:pt x="8346" y="14231"/>
                    </a:lnTo>
                    <a:lnTo>
                      <a:pt x="8361" y="14135"/>
                    </a:lnTo>
                    <a:lnTo>
                      <a:pt x="8376" y="14038"/>
                    </a:lnTo>
                    <a:lnTo>
                      <a:pt x="8391" y="13941"/>
                    </a:lnTo>
                    <a:lnTo>
                      <a:pt x="8406" y="13843"/>
                    </a:lnTo>
                    <a:lnTo>
                      <a:pt x="8421" y="13745"/>
                    </a:lnTo>
                    <a:lnTo>
                      <a:pt x="8436" y="13647"/>
                    </a:lnTo>
                    <a:lnTo>
                      <a:pt x="8451" y="13549"/>
                    </a:lnTo>
                    <a:lnTo>
                      <a:pt x="8466" y="13450"/>
                    </a:lnTo>
                    <a:lnTo>
                      <a:pt x="8481" y="13351"/>
                    </a:lnTo>
                    <a:lnTo>
                      <a:pt x="8496" y="13251"/>
                    </a:lnTo>
                    <a:lnTo>
                      <a:pt x="8511" y="13152"/>
                    </a:lnTo>
                    <a:lnTo>
                      <a:pt x="8526" y="13052"/>
                    </a:lnTo>
                    <a:lnTo>
                      <a:pt x="8542" y="12951"/>
                    </a:lnTo>
                    <a:lnTo>
                      <a:pt x="8557" y="12851"/>
                    </a:lnTo>
                    <a:lnTo>
                      <a:pt x="8572" y="12750"/>
                    </a:lnTo>
                    <a:lnTo>
                      <a:pt x="8587" y="12649"/>
                    </a:lnTo>
                    <a:lnTo>
                      <a:pt x="8602" y="12548"/>
                    </a:lnTo>
                    <a:lnTo>
                      <a:pt x="8617" y="12447"/>
                    </a:lnTo>
                    <a:lnTo>
                      <a:pt x="8631" y="12346"/>
                    </a:lnTo>
                    <a:lnTo>
                      <a:pt x="8647" y="12244"/>
                    </a:lnTo>
                    <a:lnTo>
                      <a:pt x="8661" y="12143"/>
                    </a:lnTo>
                    <a:lnTo>
                      <a:pt x="8676" y="12040"/>
                    </a:lnTo>
                    <a:lnTo>
                      <a:pt x="8691" y="11938"/>
                    </a:lnTo>
                    <a:lnTo>
                      <a:pt x="8706" y="11836"/>
                    </a:lnTo>
                    <a:lnTo>
                      <a:pt x="8721" y="11733"/>
                    </a:lnTo>
                    <a:lnTo>
                      <a:pt x="8736" y="11630"/>
                    </a:lnTo>
                    <a:lnTo>
                      <a:pt x="8751" y="11528"/>
                    </a:lnTo>
                    <a:lnTo>
                      <a:pt x="8766" y="11425"/>
                    </a:lnTo>
                    <a:lnTo>
                      <a:pt x="8781" y="11322"/>
                    </a:lnTo>
                    <a:lnTo>
                      <a:pt x="8796" y="11219"/>
                    </a:lnTo>
                    <a:lnTo>
                      <a:pt x="8811" y="11115"/>
                    </a:lnTo>
                    <a:lnTo>
                      <a:pt x="8826" y="11012"/>
                    </a:lnTo>
                    <a:lnTo>
                      <a:pt x="8841" y="10909"/>
                    </a:lnTo>
                    <a:lnTo>
                      <a:pt x="8856" y="10805"/>
                    </a:lnTo>
                    <a:lnTo>
                      <a:pt x="8871" y="10702"/>
                    </a:lnTo>
                    <a:lnTo>
                      <a:pt x="8886" y="10599"/>
                    </a:lnTo>
                    <a:lnTo>
                      <a:pt x="8901" y="10495"/>
                    </a:lnTo>
                    <a:lnTo>
                      <a:pt x="8916" y="10392"/>
                    </a:lnTo>
                    <a:lnTo>
                      <a:pt x="8931" y="10288"/>
                    </a:lnTo>
                    <a:lnTo>
                      <a:pt x="8946" y="10185"/>
                    </a:lnTo>
                    <a:lnTo>
                      <a:pt x="8961" y="10081"/>
                    </a:lnTo>
                    <a:lnTo>
                      <a:pt x="8976" y="9978"/>
                    </a:lnTo>
                    <a:lnTo>
                      <a:pt x="8991" y="9875"/>
                    </a:lnTo>
                    <a:lnTo>
                      <a:pt x="9006" y="9771"/>
                    </a:lnTo>
                    <a:lnTo>
                      <a:pt x="9021" y="9668"/>
                    </a:lnTo>
                    <a:lnTo>
                      <a:pt x="9036" y="9565"/>
                    </a:lnTo>
                    <a:lnTo>
                      <a:pt x="9051" y="9462"/>
                    </a:lnTo>
                    <a:lnTo>
                      <a:pt x="9066" y="9359"/>
                    </a:lnTo>
                    <a:lnTo>
                      <a:pt x="9081" y="9256"/>
                    </a:lnTo>
                    <a:lnTo>
                      <a:pt x="9096" y="9153"/>
                    </a:lnTo>
                    <a:lnTo>
                      <a:pt x="9111" y="9051"/>
                    </a:lnTo>
                    <a:lnTo>
                      <a:pt x="9126" y="8948"/>
                    </a:lnTo>
                    <a:lnTo>
                      <a:pt x="9141" y="8846"/>
                    </a:lnTo>
                    <a:lnTo>
                      <a:pt x="9156" y="8744"/>
                    </a:lnTo>
                    <a:lnTo>
                      <a:pt x="9171" y="8642"/>
                    </a:lnTo>
                    <a:lnTo>
                      <a:pt x="9186" y="8540"/>
                    </a:lnTo>
                    <a:lnTo>
                      <a:pt x="9201" y="8438"/>
                    </a:lnTo>
                    <a:lnTo>
                      <a:pt x="9218" y="8335"/>
                    </a:lnTo>
                    <a:lnTo>
                      <a:pt x="9233" y="8235"/>
                    </a:lnTo>
                    <a:lnTo>
                      <a:pt x="9248" y="8134"/>
                    </a:lnTo>
                    <a:lnTo>
                      <a:pt x="9263" y="8033"/>
                    </a:lnTo>
                    <a:lnTo>
                      <a:pt x="9278" y="7932"/>
                    </a:lnTo>
                    <a:lnTo>
                      <a:pt x="9293" y="7832"/>
                    </a:lnTo>
                    <a:lnTo>
                      <a:pt x="9308" y="7732"/>
                    </a:lnTo>
                    <a:lnTo>
                      <a:pt x="9323" y="7632"/>
                    </a:lnTo>
                    <a:lnTo>
                      <a:pt x="9338" y="7533"/>
                    </a:lnTo>
                    <a:lnTo>
                      <a:pt x="9353" y="7434"/>
                    </a:lnTo>
                    <a:lnTo>
                      <a:pt x="9368" y="7335"/>
                    </a:lnTo>
                    <a:lnTo>
                      <a:pt x="9383" y="7236"/>
                    </a:lnTo>
                    <a:lnTo>
                      <a:pt x="9398" y="7138"/>
                    </a:lnTo>
                    <a:lnTo>
                      <a:pt x="9413" y="7040"/>
                    </a:lnTo>
                    <a:lnTo>
                      <a:pt x="9428" y="6942"/>
                    </a:lnTo>
                    <a:lnTo>
                      <a:pt x="9443" y="6845"/>
                    </a:lnTo>
                    <a:lnTo>
                      <a:pt x="9458" y="6748"/>
                    </a:lnTo>
                    <a:lnTo>
                      <a:pt x="9473" y="6652"/>
                    </a:lnTo>
                    <a:lnTo>
                      <a:pt x="9488" y="6555"/>
                    </a:lnTo>
                    <a:lnTo>
                      <a:pt x="9503" y="6459"/>
                    </a:lnTo>
                    <a:lnTo>
                      <a:pt x="9518" y="6364"/>
                    </a:lnTo>
                    <a:lnTo>
                      <a:pt x="9533" y="6268"/>
                    </a:lnTo>
                    <a:lnTo>
                      <a:pt x="9548" y="6174"/>
                    </a:lnTo>
                    <a:lnTo>
                      <a:pt x="9563" y="6080"/>
                    </a:lnTo>
                    <a:lnTo>
                      <a:pt x="9578" y="5986"/>
                    </a:lnTo>
                    <a:lnTo>
                      <a:pt x="9593" y="5893"/>
                    </a:lnTo>
                    <a:lnTo>
                      <a:pt x="9608" y="5800"/>
                    </a:lnTo>
                    <a:lnTo>
                      <a:pt x="9623" y="5708"/>
                    </a:lnTo>
                    <a:lnTo>
                      <a:pt x="9638" y="5616"/>
                    </a:lnTo>
                    <a:lnTo>
                      <a:pt x="9653" y="5525"/>
                    </a:lnTo>
                    <a:lnTo>
                      <a:pt x="9668" y="5434"/>
                    </a:lnTo>
                    <a:lnTo>
                      <a:pt x="9683" y="5343"/>
                    </a:lnTo>
                    <a:lnTo>
                      <a:pt x="9698" y="5254"/>
                    </a:lnTo>
                    <a:lnTo>
                      <a:pt x="9713" y="5164"/>
                    </a:lnTo>
                    <a:lnTo>
                      <a:pt x="9728" y="5075"/>
                    </a:lnTo>
                    <a:lnTo>
                      <a:pt x="9743" y="4986"/>
                    </a:lnTo>
                    <a:lnTo>
                      <a:pt x="9758" y="4898"/>
                    </a:lnTo>
                    <a:lnTo>
                      <a:pt x="9773" y="4811"/>
                    </a:lnTo>
                    <a:lnTo>
                      <a:pt x="9788" y="4725"/>
                    </a:lnTo>
                    <a:lnTo>
                      <a:pt x="9803" y="4638"/>
                    </a:lnTo>
                    <a:lnTo>
                      <a:pt x="9818" y="4553"/>
                    </a:lnTo>
                    <a:lnTo>
                      <a:pt x="9833" y="4468"/>
                    </a:lnTo>
                    <a:lnTo>
                      <a:pt x="9848" y="4384"/>
                    </a:lnTo>
                    <a:lnTo>
                      <a:pt x="9863" y="4300"/>
                    </a:lnTo>
                    <a:lnTo>
                      <a:pt x="9878" y="4216"/>
                    </a:lnTo>
                    <a:lnTo>
                      <a:pt x="9894" y="4133"/>
                    </a:lnTo>
                    <a:lnTo>
                      <a:pt x="9909" y="4052"/>
                    </a:lnTo>
                    <a:lnTo>
                      <a:pt x="9924" y="3971"/>
                    </a:lnTo>
                    <a:lnTo>
                      <a:pt x="9939" y="3890"/>
                    </a:lnTo>
                    <a:lnTo>
                      <a:pt x="9954" y="3810"/>
                    </a:lnTo>
                    <a:lnTo>
                      <a:pt x="9969" y="3731"/>
                    </a:lnTo>
                    <a:lnTo>
                      <a:pt x="9984" y="3652"/>
                    </a:lnTo>
                    <a:lnTo>
                      <a:pt x="9999" y="3574"/>
                    </a:lnTo>
                    <a:cubicBezTo>
                      <a:pt x="10009" y="3522"/>
                      <a:pt x="10060" y="3488"/>
                      <a:pt x="10112" y="3498"/>
                    </a:cubicBezTo>
                    <a:cubicBezTo>
                      <a:pt x="10164" y="3508"/>
                      <a:pt x="10198" y="3559"/>
                      <a:pt x="10188" y="3611"/>
                    </a:cubicBezTo>
                    <a:lnTo>
                      <a:pt x="10173" y="3687"/>
                    </a:lnTo>
                    <a:lnTo>
                      <a:pt x="10158" y="3766"/>
                    </a:lnTo>
                    <a:lnTo>
                      <a:pt x="10143" y="3845"/>
                    </a:lnTo>
                    <a:lnTo>
                      <a:pt x="10128" y="3925"/>
                    </a:lnTo>
                    <a:lnTo>
                      <a:pt x="10113" y="4006"/>
                    </a:lnTo>
                    <a:lnTo>
                      <a:pt x="10098" y="4087"/>
                    </a:lnTo>
                    <a:lnTo>
                      <a:pt x="10083" y="4170"/>
                    </a:lnTo>
                    <a:lnTo>
                      <a:pt x="10067" y="4251"/>
                    </a:lnTo>
                    <a:lnTo>
                      <a:pt x="10052" y="4333"/>
                    </a:lnTo>
                    <a:lnTo>
                      <a:pt x="10037" y="4417"/>
                    </a:lnTo>
                    <a:lnTo>
                      <a:pt x="10022" y="4501"/>
                    </a:lnTo>
                    <a:lnTo>
                      <a:pt x="10007" y="4586"/>
                    </a:lnTo>
                    <a:lnTo>
                      <a:pt x="9992" y="4671"/>
                    </a:lnTo>
                    <a:lnTo>
                      <a:pt x="9977" y="4758"/>
                    </a:lnTo>
                    <a:lnTo>
                      <a:pt x="9962" y="4844"/>
                    </a:lnTo>
                    <a:lnTo>
                      <a:pt x="9947" y="4931"/>
                    </a:lnTo>
                    <a:lnTo>
                      <a:pt x="9932" y="5019"/>
                    </a:lnTo>
                    <a:lnTo>
                      <a:pt x="9917" y="5106"/>
                    </a:lnTo>
                    <a:lnTo>
                      <a:pt x="9902" y="5195"/>
                    </a:lnTo>
                    <a:lnTo>
                      <a:pt x="9887" y="5285"/>
                    </a:lnTo>
                    <a:lnTo>
                      <a:pt x="9872" y="5374"/>
                    </a:lnTo>
                    <a:lnTo>
                      <a:pt x="9857" y="5465"/>
                    </a:lnTo>
                    <a:lnTo>
                      <a:pt x="9842" y="5556"/>
                    </a:lnTo>
                    <a:lnTo>
                      <a:pt x="9827" y="5647"/>
                    </a:lnTo>
                    <a:lnTo>
                      <a:pt x="9812" y="5739"/>
                    </a:lnTo>
                    <a:lnTo>
                      <a:pt x="9797" y="5831"/>
                    </a:lnTo>
                    <a:lnTo>
                      <a:pt x="9782" y="5924"/>
                    </a:lnTo>
                    <a:lnTo>
                      <a:pt x="9767" y="6017"/>
                    </a:lnTo>
                    <a:lnTo>
                      <a:pt x="9752" y="6111"/>
                    </a:lnTo>
                    <a:lnTo>
                      <a:pt x="9737" y="6205"/>
                    </a:lnTo>
                    <a:lnTo>
                      <a:pt x="9722" y="6298"/>
                    </a:lnTo>
                    <a:lnTo>
                      <a:pt x="9707" y="6393"/>
                    </a:lnTo>
                    <a:lnTo>
                      <a:pt x="9692" y="6489"/>
                    </a:lnTo>
                    <a:lnTo>
                      <a:pt x="9677" y="6584"/>
                    </a:lnTo>
                    <a:lnTo>
                      <a:pt x="9662" y="6681"/>
                    </a:lnTo>
                    <a:lnTo>
                      <a:pt x="9647" y="6777"/>
                    </a:lnTo>
                    <a:lnTo>
                      <a:pt x="9632" y="6874"/>
                    </a:lnTo>
                    <a:lnTo>
                      <a:pt x="9617" y="6971"/>
                    </a:lnTo>
                    <a:lnTo>
                      <a:pt x="9602" y="7069"/>
                    </a:lnTo>
                    <a:lnTo>
                      <a:pt x="9587" y="7167"/>
                    </a:lnTo>
                    <a:lnTo>
                      <a:pt x="9572" y="7265"/>
                    </a:lnTo>
                    <a:lnTo>
                      <a:pt x="9557" y="7364"/>
                    </a:lnTo>
                    <a:lnTo>
                      <a:pt x="9542" y="7463"/>
                    </a:lnTo>
                    <a:lnTo>
                      <a:pt x="9527" y="7562"/>
                    </a:lnTo>
                    <a:lnTo>
                      <a:pt x="9512" y="7661"/>
                    </a:lnTo>
                    <a:lnTo>
                      <a:pt x="9497" y="7761"/>
                    </a:lnTo>
                    <a:lnTo>
                      <a:pt x="9482" y="7861"/>
                    </a:lnTo>
                    <a:lnTo>
                      <a:pt x="9467" y="7961"/>
                    </a:lnTo>
                    <a:lnTo>
                      <a:pt x="9452" y="8062"/>
                    </a:lnTo>
                    <a:lnTo>
                      <a:pt x="9437" y="8163"/>
                    </a:lnTo>
                    <a:lnTo>
                      <a:pt x="9422" y="8264"/>
                    </a:lnTo>
                    <a:lnTo>
                      <a:pt x="9407" y="8365"/>
                    </a:lnTo>
                    <a:lnTo>
                      <a:pt x="9391" y="8465"/>
                    </a:lnTo>
                    <a:lnTo>
                      <a:pt x="9376" y="8567"/>
                    </a:lnTo>
                    <a:lnTo>
                      <a:pt x="9361" y="8669"/>
                    </a:lnTo>
                    <a:lnTo>
                      <a:pt x="9346" y="8771"/>
                    </a:lnTo>
                    <a:lnTo>
                      <a:pt x="9331" y="8873"/>
                    </a:lnTo>
                    <a:lnTo>
                      <a:pt x="9316" y="8975"/>
                    </a:lnTo>
                    <a:lnTo>
                      <a:pt x="9301" y="9078"/>
                    </a:lnTo>
                    <a:lnTo>
                      <a:pt x="9286" y="9180"/>
                    </a:lnTo>
                    <a:lnTo>
                      <a:pt x="9271" y="9283"/>
                    </a:lnTo>
                    <a:lnTo>
                      <a:pt x="9256" y="9386"/>
                    </a:lnTo>
                    <a:lnTo>
                      <a:pt x="9241" y="9489"/>
                    </a:lnTo>
                    <a:lnTo>
                      <a:pt x="9226" y="9592"/>
                    </a:lnTo>
                    <a:lnTo>
                      <a:pt x="9211" y="9695"/>
                    </a:lnTo>
                    <a:lnTo>
                      <a:pt x="9196" y="9798"/>
                    </a:lnTo>
                    <a:lnTo>
                      <a:pt x="9181" y="9902"/>
                    </a:lnTo>
                    <a:lnTo>
                      <a:pt x="9166" y="10005"/>
                    </a:lnTo>
                    <a:lnTo>
                      <a:pt x="9151" y="10108"/>
                    </a:lnTo>
                    <a:lnTo>
                      <a:pt x="9136" y="10212"/>
                    </a:lnTo>
                    <a:lnTo>
                      <a:pt x="9121" y="10315"/>
                    </a:lnTo>
                    <a:lnTo>
                      <a:pt x="9106" y="10419"/>
                    </a:lnTo>
                    <a:lnTo>
                      <a:pt x="9091" y="10522"/>
                    </a:lnTo>
                    <a:lnTo>
                      <a:pt x="9076" y="10626"/>
                    </a:lnTo>
                    <a:lnTo>
                      <a:pt x="9061" y="10729"/>
                    </a:lnTo>
                    <a:lnTo>
                      <a:pt x="9046" y="10832"/>
                    </a:lnTo>
                    <a:lnTo>
                      <a:pt x="9031" y="10936"/>
                    </a:lnTo>
                    <a:lnTo>
                      <a:pt x="9016" y="11039"/>
                    </a:lnTo>
                    <a:lnTo>
                      <a:pt x="9001" y="11142"/>
                    </a:lnTo>
                    <a:lnTo>
                      <a:pt x="8986" y="11246"/>
                    </a:lnTo>
                    <a:lnTo>
                      <a:pt x="8971" y="11349"/>
                    </a:lnTo>
                    <a:lnTo>
                      <a:pt x="8956" y="11452"/>
                    </a:lnTo>
                    <a:lnTo>
                      <a:pt x="8941" y="11555"/>
                    </a:lnTo>
                    <a:lnTo>
                      <a:pt x="8926" y="11657"/>
                    </a:lnTo>
                    <a:lnTo>
                      <a:pt x="8911" y="11760"/>
                    </a:lnTo>
                    <a:lnTo>
                      <a:pt x="8896" y="11863"/>
                    </a:lnTo>
                    <a:lnTo>
                      <a:pt x="8881" y="11965"/>
                    </a:lnTo>
                    <a:lnTo>
                      <a:pt x="8866" y="12067"/>
                    </a:lnTo>
                    <a:lnTo>
                      <a:pt x="8851" y="12170"/>
                    </a:lnTo>
                    <a:lnTo>
                      <a:pt x="8836" y="12273"/>
                    </a:lnTo>
                    <a:lnTo>
                      <a:pt x="8821" y="12373"/>
                    </a:lnTo>
                    <a:lnTo>
                      <a:pt x="8806" y="12476"/>
                    </a:lnTo>
                    <a:lnTo>
                      <a:pt x="8791" y="12577"/>
                    </a:lnTo>
                    <a:lnTo>
                      <a:pt x="8776" y="12678"/>
                    </a:lnTo>
                    <a:lnTo>
                      <a:pt x="8761" y="12779"/>
                    </a:lnTo>
                    <a:lnTo>
                      <a:pt x="8746" y="12880"/>
                    </a:lnTo>
                    <a:lnTo>
                      <a:pt x="8731" y="12982"/>
                    </a:lnTo>
                    <a:lnTo>
                      <a:pt x="8715" y="13081"/>
                    </a:lnTo>
                    <a:lnTo>
                      <a:pt x="8700" y="13181"/>
                    </a:lnTo>
                    <a:lnTo>
                      <a:pt x="8685" y="13280"/>
                    </a:lnTo>
                    <a:lnTo>
                      <a:pt x="8670" y="13380"/>
                    </a:lnTo>
                    <a:lnTo>
                      <a:pt x="8655" y="13479"/>
                    </a:lnTo>
                    <a:lnTo>
                      <a:pt x="8640" y="13578"/>
                    </a:lnTo>
                    <a:lnTo>
                      <a:pt x="8625" y="13676"/>
                    </a:lnTo>
                    <a:lnTo>
                      <a:pt x="8610" y="13774"/>
                    </a:lnTo>
                    <a:lnTo>
                      <a:pt x="8595" y="13872"/>
                    </a:lnTo>
                    <a:lnTo>
                      <a:pt x="8580" y="13970"/>
                    </a:lnTo>
                    <a:lnTo>
                      <a:pt x="8565" y="14067"/>
                    </a:lnTo>
                    <a:lnTo>
                      <a:pt x="8550" y="14164"/>
                    </a:lnTo>
                    <a:lnTo>
                      <a:pt x="8535" y="14260"/>
                    </a:lnTo>
                    <a:lnTo>
                      <a:pt x="8520" y="14356"/>
                    </a:lnTo>
                    <a:lnTo>
                      <a:pt x="8505" y="14452"/>
                    </a:lnTo>
                    <a:lnTo>
                      <a:pt x="8490" y="14547"/>
                    </a:lnTo>
                    <a:lnTo>
                      <a:pt x="8475" y="14643"/>
                    </a:lnTo>
                    <a:lnTo>
                      <a:pt x="8460" y="14737"/>
                    </a:lnTo>
                    <a:lnTo>
                      <a:pt x="8445" y="14831"/>
                    </a:lnTo>
                    <a:lnTo>
                      <a:pt x="8430" y="14925"/>
                    </a:lnTo>
                    <a:lnTo>
                      <a:pt x="8415" y="15018"/>
                    </a:lnTo>
                    <a:lnTo>
                      <a:pt x="8400" y="15110"/>
                    </a:lnTo>
                    <a:lnTo>
                      <a:pt x="8385" y="15203"/>
                    </a:lnTo>
                    <a:lnTo>
                      <a:pt x="8370" y="15294"/>
                    </a:lnTo>
                    <a:lnTo>
                      <a:pt x="8355" y="15386"/>
                    </a:lnTo>
                    <a:lnTo>
                      <a:pt x="8340" y="15476"/>
                    </a:lnTo>
                    <a:lnTo>
                      <a:pt x="8325" y="15567"/>
                    </a:lnTo>
                    <a:lnTo>
                      <a:pt x="8310" y="15656"/>
                    </a:lnTo>
                    <a:lnTo>
                      <a:pt x="8295" y="15745"/>
                    </a:lnTo>
                    <a:lnTo>
                      <a:pt x="8280" y="15835"/>
                    </a:lnTo>
                    <a:lnTo>
                      <a:pt x="8265" y="15923"/>
                    </a:lnTo>
                    <a:lnTo>
                      <a:pt x="8250" y="16011"/>
                    </a:lnTo>
                    <a:lnTo>
                      <a:pt x="8235" y="16098"/>
                    </a:lnTo>
                    <a:lnTo>
                      <a:pt x="8220" y="16184"/>
                    </a:lnTo>
                    <a:lnTo>
                      <a:pt x="8205" y="16270"/>
                    </a:lnTo>
                    <a:lnTo>
                      <a:pt x="8190" y="16356"/>
                    </a:lnTo>
                    <a:lnTo>
                      <a:pt x="8175" y="16440"/>
                    </a:lnTo>
                    <a:lnTo>
                      <a:pt x="8160" y="16524"/>
                    </a:lnTo>
                    <a:lnTo>
                      <a:pt x="8145" y="16609"/>
                    </a:lnTo>
                    <a:lnTo>
                      <a:pt x="8130" y="16692"/>
                    </a:lnTo>
                    <a:lnTo>
                      <a:pt x="8115" y="16774"/>
                    </a:lnTo>
                    <a:lnTo>
                      <a:pt x="8100" y="16856"/>
                    </a:lnTo>
                    <a:lnTo>
                      <a:pt x="8085" y="16937"/>
                    </a:lnTo>
                    <a:lnTo>
                      <a:pt x="8070" y="17017"/>
                    </a:lnTo>
                    <a:lnTo>
                      <a:pt x="8055" y="17099"/>
                    </a:lnTo>
                    <a:lnTo>
                      <a:pt x="8039" y="17177"/>
                    </a:lnTo>
                    <a:lnTo>
                      <a:pt x="8024" y="17255"/>
                    </a:lnTo>
                    <a:lnTo>
                      <a:pt x="8009" y="17333"/>
                    </a:lnTo>
                    <a:lnTo>
                      <a:pt x="7994" y="17410"/>
                    </a:lnTo>
                    <a:lnTo>
                      <a:pt x="7979" y="17486"/>
                    </a:lnTo>
                    <a:lnTo>
                      <a:pt x="7964" y="17562"/>
                    </a:lnTo>
                    <a:lnTo>
                      <a:pt x="7949" y="17638"/>
                    </a:lnTo>
                    <a:lnTo>
                      <a:pt x="7934" y="17712"/>
                    </a:lnTo>
                    <a:lnTo>
                      <a:pt x="7919" y="17785"/>
                    </a:lnTo>
                    <a:lnTo>
                      <a:pt x="7903" y="17858"/>
                    </a:lnTo>
                    <a:lnTo>
                      <a:pt x="7888" y="17930"/>
                    </a:lnTo>
                    <a:lnTo>
                      <a:pt x="7873" y="18001"/>
                    </a:lnTo>
                    <a:lnTo>
                      <a:pt x="7858" y="18073"/>
                    </a:lnTo>
                    <a:lnTo>
                      <a:pt x="7843" y="18143"/>
                    </a:lnTo>
                    <a:lnTo>
                      <a:pt x="7828" y="18212"/>
                    </a:lnTo>
                    <a:lnTo>
                      <a:pt x="7813" y="18280"/>
                    </a:lnTo>
                    <a:lnTo>
                      <a:pt x="7798" y="18347"/>
                    </a:lnTo>
                    <a:lnTo>
                      <a:pt x="7783" y="18415"/>
                    </a:lnTo>
                    <a:lnTo>
                      <a:pt x="7768" y="18481"/>
                    </a:lnTo>
                    <a:lnTo>
                      <a:pt x="7753" y="18546"/>
                    </a:lnTo>
                    <a:lnTo>
                      <a:pt x="7738" y="18611"/>
                    </a:lnTo>
                    <a:lnTo>
                      <a:pt x="7723" y="18674"/>
                    </a:lnTo>
                    <a:lnTo>
                      <a:pt x="7708" y="18737"/>
                    </a:lnTo>
                    <a:lnTo>
                      <a:pt x="7693" y="18798"/>
                    </a:lnTo>
                    <a:lnTo>
                      <a:pt x="7678" y="18860"/>
                    </a:lnTo>
                    <a:lnTo>
                      <a:pt x="7663" y="18920"/>
                    </a:lnTo>
                    <a:lnTo>
                      <a:pt x="7647" y="18981"/>
                    </a:lnTo>
                    <a:lnTo>
                      <a:pt x="7632" y="19039"/>
                    </a:lnTo>
                    <a:lnTo>
                      <a:pt x="7617" y="19097"/>
                    </a:lnTo>
                    <a:lnTo>
                      <a:pt x="7602" y="19153"/>
                    </a:lnTo>
                    <a:lnTo>
                      <a:pt x="7587" y="19210"/>
                    </a:lnTo>
                    <a:lnTo>
                      <a:pt x="7572" y="19265"/>
                    </a:lnTo>
                    <a:lnTo>
                      <a:pt x="7557" y="19320"/>
                    </a:lnTo>
                    <a:lnTo>
                      <a:pt x="7542" y="19373"/>
                    </a:lnTo>
                    <a:lnTo>
                      <a:pt x="7527" y="19425"/>
                    </a:lnTo>
                    <a:lnTo>
                      <a:pt x="7511" y="19478"/>
                    </a:lnTo>
                    <a:lnTo>
                      <a:pt x="7496" y="19528"/>
                    </a:lnTo>
                    <a:lnTo>
                      <a:pt x="7481" y="19579"/>
                    </a:lnTo>
                    <a:lnTo>
                      <a:pt x="7466" y="19627"/>
                    </a:lnTo>
                    <a:lnTo>
                      <a:pt x="7451" y="19676"/>
                    </a:lnTo>
                    <a:lnTo>
                      <a:pt x="7436" y="19723"/>
                    </a:lnTo>
                    <a:lnTo>
                      <a:pt x="7421" y="19770"/>
                    </a:lnTo>
                    <a:lnTo>
                      <a:pt x="7405" y="19815"/>
                    </a:lnTo>
                    <a:lnTo>
                      <a:pt x="7390" y="19860"/>
                    </a:lnTo>
                    <a:lnTo>
                      <a:pt x="7374" y="19906"/>
                    </a:lnTo>
                    <a:lnTo>
                      <a:pt x="7359" y="19946"/>
                    </a:lnTo>
                    <a:lnTo>
                      <a:pt x="7343" y="19988"/>
                    </a:lnTo>
                    <a:lnTo>
                      <a:pt x="7328" y="20028"/>
                    </a:lnTo>
                    <a:lnTo>
                      <a:pt x="7313" y="20070"/>
                    </a:lnTo>
                    <a:lnTo>
                      <a:pt x="7297" y="20109"/>
                    </a:lnTo>
                    <a:lnTo>
                      <a:pt x="7282" y="20146"/>
                    </a:lnTo>
                    <a:lnTo>
                      <a:pt x="7267" y="20184"/>
                    </a:lnTo>
                    <a:lnTo>
                      <a:pt x="7252" y="20219"/>
                    </a:lnTo>
                    <a:lnTo>
                      <a:pt x="7236" y="20256"/>
                    </a:lnTo>
                    <a:lnTo>
                      <a:pt x="7221" y="20289"/>
                    </a:lnTo>
                    <a:lnTo>
                      <a:pt x="7205" y="20324"/>
                    </a:lnTo>
                    <a:lnTo>
                      <a:pt x="7190" y="20355"/>
                    </a:lnTo>
                    <a:lnTo>
                      <a:pt x="7174" y="20389"/>
                    </a:lnTo>
                    <a:lnTo>
                      <a:pt x="7159" y="20418"/>
                    </a:lnTo>
                    <a:lnTo>
                      <a:pt x="7142" y="20449"/>
                    </a:lnTo>
                    <a:lnTo>
                      <a:pt x="7127" y="20476"/>
                    </a:lnTo>
                    <a:lnTo>
                      <a:pt x="7111" y="20506"/>
                    </a:lnTo>
                    <a:lnTo>
                      <a:pt x="7096" y="20531"/>
                    </a:lnTo>
                    <a:lnTo>
                      <a:pt x="7079" y="20559"/>
                    </a:lnTo>
                    <a:lnTo>
                      <a:pt x="7064" y="20582"/>
                    </a:lnTo>
                    <a:lnTo>
                      <a:pt x="7047" y="20608"/>
                    </a:lnTo>
                    <a:lnTo>
                      <a:pt x="7032" y="20629"/>
                    </a:lnTo>
                    <a:lnTo>
                      <a:pt x="7014" y="20654"/>
                    </a:lnTo>
                    <a:lnTo>
                      <a:pt x="6999" y="20673"/>
                    </a:lnTo>
                    <a:lnTo>
                      <a:pt x="6980" y="20696"/>
                    </a:lnTo>
                    <a:lnTo>
                      <a:pt x="6965" y="20713"/>
                    </a:lnTo>
                    <a:lnTo>
                      <a:pt x="6946" y="20734"/>
                    </a:lnTo>
                    <a:lnTo>
                      <a:pt x="6929" y="20752"/>
                    </a:lnTo>
                    <a:lnTo>
                      <a:pt x="6914" y="20766"/>
                    </a:lnTo>
                    <a:lnTo>
                      <a:pt x="6893" y="20784"/>
                    </a:lnTo>
                    <a:lnTo>
                      <a:pt x="6875" y="20799"/>
                    </a:lnTo>
                    <a:lnTo>
                      <a:pt x="6860" y="20810"/>
                    </a:lnTo>
                    <a:lnTo>
                      <a:pt x="6838" y="20826"/>
                    </a:lnTo>
                    <a:lnTo>
                      <a:pt x="6819" y="20837"/>
                    </a:lnTo>
                    <a:lnTo>
                      <a:pt x="6799" y="20847"/>
                    </a:lnTo>
                    <a:lnTo>
                      <a:pt x="6779" y="20857"/>
                    </a:lnTo>
                    <a:lnTo>
                      <a:pt x="6764" y="20863"/>
                    </a:lnTo>
                    <a:lnTo>
                      <a:pt x="6738" y="20872"/>
                    </a:lnTo>
                    <a:lnTo>
                      <a:pt x="6717" y="20878"/>
                    </a:lnTo>
                    <a:lnTo>
                      <a:pt x="6696" y="20882"/>
                    </a:lnTo>
                    <a:lnTo>
                      <a:pt x="6675" y="20884"/>
                    </a:lnTo>
                    <a:lnTo>
                      <a:pt x="6653" y="20885"/>
                    </a:lnTo>
                    <a:lnTo>
                      <a:pt x="6632" y="20885"/>
                    </a:lnTo>
                    <a:lnTo>
                      <a:pt x="6605" y="20883"/>
                    </a:lnTo>
                    <a:lnTo>
                      <a:pt x="6591" y="20880"/>
                    </a:lnTo>
                    <a:lnTo>
                      <a:pt x="6568" y="20875"/>
                    </a:lnTo>
                    <a:lnTo>
                      <a:pt x="6547" y="20870"/>
                    </a:lnTo>
                    <a:lnTo>
                      <a:pt x="6527" y="20863"/>
                    </a:lnTo>
                    <a:lnTo>
                      <a:pt x="6502" y="20852"/>
                    </a:lnTo>
                    <a:lnTo>
                      <a:pt x="6487" y="20844"/>
                    </a:lnTo>
                    <a:lnTo>
                      <a:pt x="6468" y="20834"/>
                    </a:lnTo>
                    <a:lnTo>
                      <a:pt x="6446" y="20820"/>
                    </a:lnTo>
                    <a:lnTo>
                      <a:pt x="6431" y="20809"/>
                    </a:lnTo>
                    <a:lnTo>
                      <a:pt x="6410" y="20793"/>
                    </a:lnTo>
                    <a:lnTo>
                      <a:pt x="6395" y="20780"/>
                    </a:lnTo>
                    <a:lnTo>
                      <a:pt x="6375" y="20762"/>
                    </a:lnTo>
                    <a:lnTo>
                      <a:pt x="6360" y="20747"/>
                    </a:lnTo>
                    <a:lnTo>
                      <a:pt x="6340" y="20728"/>
                    </a:lnTo>
                    <a:lnTo>
                      <a:pt x="6325" y="20711"/>
                    </a:lnTo>
                    <a:lnTo>
                      <a:pt x="6307" y="20690"/>
                    </a:lnTo>
                    <a:lnTo>
                      <a:pt x="6292" y="20671"/>
                    </a:lnTo>
                    <a:lnTo>
                      <a:pt x="6274" y="20648"/>
                    </a:lnTo>
                    <a:lnTo>
                      <a:pt x="6258" y="20626"/>
                    </a:lnTo>
                    <a:lnTo>
                      <a:pt x="6243" y="20604"/>
                    </a:lnTo>
                    <a:lnTo>
                      <a:pt x="6226" y="20578"/>
                    </a:lnTo>
                    <a:lnTo>
                      <a:pt x="6210" y="20553"/>
                    </a:lnTo>
                    <a:lnTo>
                      <a:pt x="6195" y="20528"/>
                    </a:lnTo>
                    <a:lnTo>
                      <a:pt x="6179" y="20500"/>
                    </a:lnTo>
                    <a:lnTo>
                      <a:pt x="6163" y="20472"/>
                    </a:lnTo>
                    <a:lnTo>
                      <a:pt x="6148" y="20444"/>
                    </a:lnTo>
                    <a:lnTo>
                      <a:pt x="6132" y="20413"/>
                    </a:lnTo>
                    <a:lnTo>
                      <a:pt x="6116" y="20382"/>
                    </a:lnTo>
                    <a:lnTo>
                      <a:pt x="6101" y="20351"/>
                    </a:lnTo>
                    <a:lnTo>
                      <a:pt x="6085" y="20318"/>
                    </a:lnTo>
                    <a:lnTo>
                      <a:pt x="6070" y="20285"/>
                    </a:lnTo>
                    <a:lnTo>
                      <a:pt x="6054" y="20250"/>
                    </a:lnTo>
                    <a:lnTo>
                      <a:pt x="6039" y="20215"/>
                    </a:lnTo>
                    <a:lnTo>
                      <a:pt x="6024" y="20179"/>
                    </a:lnTo>
                    <a:lnTo>
                      <a:pt x="6009" y="20142"/>
                    </a:lnTo>
                    <a:lnTo>
                      <a:pt x="5993" y="20103"/>
                    </a:lnTo>
                    <a:lnTo>
                      <a:pt x="5978" y="20064"/>
                    </a:lnTo>
                    <a:lnTo>
                      <a:pt x="5962" y="20023"/>
                    </a:lnTo>
                    <a:lnTo>
                      <a:pt x="5947" y="19982"/>
                    </a:lnTo>
                    <a:lnTo>
                      <a:pt x="5932" y="19941"/>
                    </a:lnTo>
                    <a:lnTo>
                      <a:pt x="5917" y="19898"/>
                    </a:lnTo>
                    <a:lnTo>
                      <a:pt x="5902" y="19854"/>
                    </a:lnTo>
                    <a:lnTo>
                      <a:pt x="5886" y="19810"/>
                    </a:lnTo>
                    <a:lnTo>
                      <a:pt x="5871" y="19764"/>
                    </a:lnTo>
                    <a:lnTo>
                      <a:pt x="5856" y="19718"/>
                    </a:lnTo>
                    <a:lnTo>
                      <a:pt x="5841" y="19672"/>
                    </a:lnTo>
                    <a:lnTo>
                      <a:pt x="5825" y="19622"/>
                    </a:lnTo>
                    <a:lnTo>
                      <a:pt x="5810" y="19572"/>
                    </a:lnTo>
                    <a:lnTo>
                      <a:pt x="5795" y="19522"/>
                    </a:lnTo>
                    <a:lnTo>
                      <a:pt x="5779" y="19471"/>
                    </a:lnTo>
                    <a:lnTo>
                      <a:pt x="5764" y="19419"/>
                    </a:lnTo>
                    <a:lnTo>
                      <a:pt x="5749" y="19367"/>
                    </a:lnTo>
                    <a:lnTo>
                      <a:pt x="5734" y="19313"/>
                    </a:lnTo>
                    <a:lnTo>
                      <a:pt x="5719" y="19259"/>
                    </a:lnTo>
                    <a:lnTo>
                      <a:pt x="5704" y="19203"/>
                    </a:lnTo>
                    <a:lnTo>
                      <a:pt x="5689" y="19147"/>
                    </a:lnTo>
                    <a:lnTo>
                      <a:pt x="5674" y="19090"/>
                    </a:lnTo>
                    <a:lnTo>
                      <a:pt x="5659" y="19032"/>
                    </a:lnTo>
                    <a:lnTo>
                      <a:pt x="5643" y="18973"/>
                    </a:lnTo>
                    <a:lnTo>
                      <a:pt x="5628" y="18913"/>
                    </a:lnTo>
                    <a:lnTo>
                      <a:pt x="5613" y="18852"/>
                    </a:lnTo>
                    <a:lnTo>
                      <a:pt x="5598" y="18791"/>
                    </a:lnTo>
                    <a:lnTo>
                      <a:pt x="5583" y="18730"/>
                    </a:lnTo>
                    <a:lnTo>
                      <a:pt x="5568" y="18666"/>
                    </a:lnTo>
                    <a:lnTo>
                      <a:pt x="5553" y="18602"/>
                    </a:lnTo>
                    <a:lnTo>
                      <a:pt x="5538" y="18538"/>
                    </a:lnTo>
                    <a:lnTo>
                      <a:pt x="5523" y="18473"/>
                    </a:lnTo>
                    <a:lnTo>
                      <a:pt x="5508" y="18406"/>
                    </a:lnTo>
                    <a:lnTo>
                      <a:pt x="5493" y="18339"/>
                    </a:lnTo>
                    <a:lnTo>
                      <a:pt x="5478" y="18272"/>
                    </a:lnTo>
                    <a:lnTo>
                      <a:pt x="5463" y="18204"/>
                    </a:lnTo>
                    <a:lnTo>
                      <a:pt x="5448" y="18135"/>
                    </a:lnTo>
                    <a:lnTo>
                      <a:pt x="5433" y="18064"/>
                    </a:lnTo>
                    <a:lnTo>
                      <a:pt x="5418" y="17993"/>
                    </a:lnTo>
                    <a:lnTo>
                      <a:pt x="5402" y="17922"/>
                    </a:lnTo>
                    <a:lnTo>
                      <a:pt x="5387" y="17850"/>
                    </a:lnTo>
                    <a:lnTo>
                      <a:pt x="5372" y="17777"/>
                    </a:lnTo>
                    <a:lnTo>
                      <a:pt x="5357" y="17703"/>
                    </a:lnTo>
                    <a:lnTo>
                      <a:pt x="5342" y="17628"/>
                    </a:lnTo>
                    <a:lnTo>
                      <a:pt x="5327" y="17553"/>
                    </a:lnTo>
                    <a:lnTo>
                      <a:pt x="5312" y="17478"/>
                    </a:lnTo>
                    <a:lnTo>
                      <a:pt x="5297" y="17401"/>
                    </a:lnTo>
                    <a:lnTo>
                      <a:pt x="5282" y="17324"/>
                    </a:lnTo>
                    <a:lnTo>
                      <a:pt x="5267" y="17246"/>
                    </a:lnTo>
                    <a:lnTo>
                      <a:pt x="5252" y="17167"/>
                    </a:lnTo>
                    <a:lnTo>
                      <a:pt x="5237" y="17088"/>
                    </a:lnTo>
                    <a:lnTo>
                      <a:pt x="5222" y="17008"/>
                    </a:lnTo>
                    <a:lnTo>
                      <a:pt x="5207" y="16928"/>
                    </a:lnTo>
                    <a:lnTo>
                      <a:pt x="5192" y="16846"/>
                    </a:lnTo>
                    <a:lnTo>
                      <a:pt x="5177" y="16765"/>
                    </a:lnTo>
                    <a:lnTo>
                      <a:pt x="5162" y="16683"/>
                    </a:lnTo>
                    <a:lnTo>
                      <a:pt x="5146" y="16599"/>
                    </a:lnTo>
                    <a:lnTo>
                      <a:pt x="5131" y="16515"/>
                    </a:lnTo>
                    <a:lnTo>
                      <a:pt x="5116" y="16431"/>
                    </a:lnTo>
                    <a:lnTo>
                      <a:pt x="5101" y="16346"/>
                    </a:lnTo>
                    <a:lnTo>
                      <a:pt x="5086" y="16260"/>
                    </a:lnTo>
                    <a:lnTo>
                      <a:pt x="5071" y="16174"/>
                    </a:lnTo>
                    <a:lnTo>
                      <a:pt x="5056" y="16088"/>
                    </a:lnTo>
                    <a:lnTo>
                      <a:pt x="5041" y="16001"/>
                    </a:lnTo>
                    <a:lnTo>
                      <a:pt x="5026" y="15913"/>
                    </a:lnTo>
                    <a:lnTo>
                      <a:pt x="5011" y="15824"/>
                    </a:lnTo>
                    <a:lnTo>
                      <a:pt x="4996" y="15735"/>
                    </a:lnTo>
                    <a:lnTo>
                      <a:pt x="4981" y="15646"/>
                    </a:lnTo>
                    <a:lnTo>
                      <a:pt x="4966" y="15556"/>
                    </a:lnTo>
                    <a:lnTo>
                      <a:pt x="4951" y="15466"/>
                    </a:lnTo>
                    <a:lnTo>
                      <a:pt x="4936" y="15375"/>
                    </a:lnTo>
                    <a:lnTo>
                      <a:pt x="4921" y="15284"/>
                    </a:lnTo>
                    <a:lnTo>
                      <a:pt x="4906" y="15192"/>
                    </a:lnTo>
                    <a:lnTo>
                      <a:pt x="4891" y="15100"/>
                    </a:lnTo>
                    <a:lnTo>
                      <a:pt x="4876" y="15007"/>
                    </a:lnTo>
                    <a:lnTo>
                      <a:pt x="4861" y="14914"/>
                    </a:lnTo>
                    <a:lnTo>
                      <a:pt x="4846" y="14820"/>
                    </a:lnTo>
                    <a:lnTo>
                      <a:pt x="4831" y="14726"/>
                    </a:lnTo>
                    <a:lnTo>
                      <a:pt x="4816" y="14631"/>
                    </a:lnTo>
                    <a:lnTo>
                      <a:pt x="4801" y="14536"/>
                    </a:lnTo>
                    <a:lnTo>
                      <a:pt x="4786" y="14441"/>
                    </a:lnTo>
                    <a:lnTo>
                      <a:pt x="4771" y="14345"/>
                    </a:lnTo>
                    <a:lnTo>
                      <a:pt x="4756" y="14249"/>
                    </a:lnTo>
                    <a:lnTo>
                      <a:pt x="4741" y="14153"/>
                    </a:lnTo>
                    <a:lnTo>
                      <a:pt x="4726" y="14056"/>
                    </a:lnTo>
                    <a:lnTo>
                      <a:pt x="4711" y="13959"/>
                    </a:lnTo>
                    <a:lnTo>
                      <a:pt x="4696" y="13861"/>
                    </a:lnTo>
                    <a:lnTo>
                      <a:pt x="4681" y="13763"/>
                    </a:lnTo>
                    <a:lnTo>
                      <a:pt x="4666" y="13665"/>
                    </a:lnTo>
                    <a:lnTo>
                      <a:pt x="4651" y="13566"/>
                    </a:lnTo>
                    <a:lnTo>
                      <a:pt x="4636" y="13468"/>
                    </a:lnTo>
                    <a:lnTo>
                      <a:pt x="4621" y="13368"/>
                    </a:lnTo>
                    <a:lnTo>
                      <a:pt x="4606" y="13269"/>
                    </a:lnTo>
                    <a:lnTo>
                      <a:pt x="4591" y="13169"/>
                    </a:lnTo>
                    <a:lnTo>
                      <a:pt x="4576" y="13069"/>
                    </a:lnTo>
                    <a:lnTo>
                      <a:pt x="4561" y="12969"/>
                    </a:lnTo>
                    <a:lnTo>
                      <a:pt x="4546" y="12869"/>
                    </a:lnTo>
                    <a:lnTo>
                      <a:pt x="4531" y="12768"/>
                    </a:lnTo>
                    <a:lnTo>
                      <a:pt x="4516" y="12667"/>
                    </a:lnTo>
                    <a:lnTo>
                      <a:pt x="4500" y="12565"/>
                    </a:lnTo>
                    <a:lnTo>
                      <a:pt x="4486" y="12464"/>
                    </a:lnTo>
                    <a:lnTo>
                      <a:pt x="4469" y="12362"/>
                    </a:lnTo>
                    <a:lnTo>
                      <a:pt x="4454" y="12260"/>
                    </a:lnTo>
                    <a:lnTo>
                      <a:pt x="4439" y="12158"/>
                    </a:lnTo>
                    <a:lnTo>
                      <a:pt x="4424" y="12056"/>
                    </a:lnTo>
                    <a:lnTo>
                      <a:pt x="4409" y="11953"/>
                    </a:lnTo>
                    <a:lnTo>
                      <a:pt x="4394" y="11851"/>
                    </a:lnTo>
                    <a:lnTo>
                      <a:pt x="4379" y="11748"/>
                    </a:lnTo>
                    <a:lnTo>
                      <a:pt x="4364" y="11646"/>
                    </a:lnTo>
                    <a:lnTo>
                      <a:pt x="4349" y="11543"/>
                    </a:lnTo>
                    <a:lnTo>
                      <a:pt x="4334" y="11440"/>
                    </a:lnTo>
                    <a:lnTo>
                      <a:pt x="4319" y="11337"/>
                    </a:lnTo>
                    <a:lnTo>
                      <a:pt x="4304" y="11234"/>
                    </a:lnTo>
                    <a:lnTo>
                      <a:pt x="4289" y="11130"/>
                    </a:lnTo>
                    <a:lnTo>
                      <a:pt x="4274" y="11027"/>
                    </a:lnTo>
                    <a:lnTo>
                      <a:pt x="4259" y="10924"/>
                    </a:lnTo>
                    <a:lnTo>
                      <a:pt x="4244" y="10820"/>
                    </a:lnTo>
                    <a:lnTo>
                      <a:pt x="4229" y="10717"/>
                    </a:lnTo>
                    <a:lnTo>
                      <a:pt x="4214" y="10614"/>
                    </a:lnTo>
                    <a:lnTo>
                      <a:pt x="4199" y="10510"/>
                    </a:lnTo>
                    <a:lnTo>
                      <a:pt x="4184" y="10407"/>
                    </a:lnTo>
                    <a:lnTo>
                      <a:pt x="4169" y="10303"/>
                    </a:lnTo>
                    <a:lnTo>
                      <a:pt x="4154" y="10200"/>
                    </a:lnTo>
                    <a:lnTo>
                      <a:pt x="4139" y="10096"/>
                    </a:lnTo>
                    <a:lnTo>
                      <a:pt x="4124" y="9993"/>
                    </a:lnTo>
                    <a:lnTo>
                      <a:pt x="4109" y="9890"/>
                    </a:lnTo>
                    <a:lnTo>
                      <a:pt x="4094" y="9786"/>
                    </a:lnTo>
                    <a:lnTo>
                      <a:pt x="4079" y="9683"/>
                    </a:lnTo>
                    <a:lnTo>
                      <a:pt x="4064" y="9580"/>
                    </a:lnTo>
                    <a:lnTo>
                      <a:pt x="4049" y="9477"/>
                    </a:lnTo>
                    <a:lnTo>
                      <a:pt x="4034" y="9374"/>
                    </a:lnTo>
                    <a:lnTo>
                      <a:pt x="4019" y="9271"/>
                    </a:lnTo>
                    <a:lnTo>
                      <a:pt x="4004" y="9168"/>
                    </a:lnTo>
                    <a:lnTo>
                      <a:pt x="3989" y="9066"/>
                    </a:lnTo>
                    <a:lnTo>
                      <a:pt x="3974" y="8963"/>
                    </a:lnTo>
                    <a:lnTo>
                      <a:pt x="3959" y="8861"/>
                    </a:lnTo>
                    <a:lnTo>
                      <a:pt x="3944" y="8759"/>
                    </a:lnTo>
                    <a:lnTo>
                      <a:pt x="3929" y="8657"/>
                    </a:lnTo>
                    <a:lnTo>
                      <a:pt x="3915" y="8556"/>
                    </a:lnTo>
                    <a:lnTo>
                      <a:pt x="3899" y="8454"/>
                    </a:lnTo>
                    <a:lnTo>
                      <a:pt x="3885" y="8353"/>
                    </a:lnTo>
                    <a:lnTo>
                      <a:pt x="3870" y="8252"/>
                    </a:lnTo>
                    <a:lnTo>
                      <a:pt x="3855" y="8151"/>
                    </a:lnTo>
                    <a:lnTo>
                      <a:pt x="3840" y="8050"/>
                    </a:lnTo>
                    <a:lnTo>
                      <a:pt x="3825" y="7950"/>
                    </a:lnTo>
                    <a:lnTo>
                      <a:pt x="3810" y="7850"/>
                    </a:lnTo>
                    <a:lnTo>
                      <a:pt x="3794" y="7749"/>
                    </a:lnTo>
                    <a:lnTo>
                      <a:pt x="3779" y="7650"/>
                    </a:lnTo>
                    <a:lnTo>
                      <a:pt x="3764" y="7550"/>
                    </a:lnTo>
                    <a:lnTo>
                      <a:pt x="3749" y="7451"/>
                    </a:lnTo>
                    <a:lnTo>
                      <a:pt x="3734" y="7352"/>
                    </a:lnTo>
                    <a:lnTo>
                      <a:pt x="3719" y="7254"/>
                    </a:lnTo>
                    <a:lnTo>
                      <a:pt x="3704" y="7156"/>
                    </a:lnTo>
                    <a:lnTo>
                      <a:pt x="3689" y="7058"/>
                    </a:lnTo>
                    <a:lnTo>
                      <a:pt x="3674" y="6960"/>
                    </a:lnTo>
                    <a:lnTo>
                      <a:pt x="3659" y="6863"/>
                    </a:lnTo>
                    <a:lnTo>
                      <a:pt x="3644" y="6766"/>
                    </a:lnTo>
                    <a:lnTo>
                      <a:pt x="3629" y="6670"/>
                    </a:lnTo>
                    <a:lnTo>
                      <a:pt x="3614" y="6573"/>
                    </a:lnTo>
                    <a:lnTo>
                      <a:pt x="3599" y="6478"/>
                    </a:lnTo>
                    <a:lnTo>
                      <a:pt x="3584" y="6383"/>
                    </a:lnTo>
                    <a:lnTo>
                      <a:pt x="3569" y="6288"/>
                    </a:lnTo>
                    <a:lnTo>
                      <a:pt x="3554" y="6194"/>
                    </a:lnTo>
                    <a:lnTo>
                      <a:pt x="3539" y="6100"/>
                    </a:lnTo>
                    <a:lnTo>
                      <a:pt x="3524" y="6006"/>
                    </a:lnTo>
                    <a:lnTo>
                      <a:pt x="3509" y="5913"/>
                    </a:lnTo>
                    <a:lnTo>
                      <a:pt x="3494" y="5821"/>
                    </a:lnTo>
                    <a:lnTo>
                      <a:pt x="3479" y="5728"/>
                    </a:lnTo>
                    <a:lnTo>
                      <a:pt x="3464" y="5636"/>
                    </a:lnTo>
                    <a:lnTo>
                      <a:pt x="3449" y="5545"/>
                    </a:lnTo>
                    <a:lnTo>
                      <a:pt x="3434" y="5454"/>
                    </a:lnTo>
                    <a:lnTo>
                      <a:pt x="3419" y="5364"/>
                    </a:lnTo>
                    <a:lnTo>
                      <a:pt x="3404" y="5274"/>
                    </a:lnTo>
                    <a:lnTo>
                      <a:pt x="3389" y="5185"/>
                    </a:lnTo>
                    <a:lnTo>
                      <a:pt x="3374" y="5097"/>
                    </a:lnTo>
                    <a:lnTo>
                      <a:pt x="3359" y="5009"/>
                    </a:lnTo>
                    <a:lnTo>
                      <a:pt x="3344" y="4921"/>
                    </a:lnTo>
                    <a:lnTo>
                      <a:pt x="3329" y="4834"/>
                    </a:lnTo>
                    <a:lnTo>
                      <a:pt x="3314" y="4748"/>
                    </a:lnTo>
                    <a:lnTo>
                      <a:pt x="3299" y="4662"/>
                    </a:lnTo>
                    <a:lnTo>
                      <a:pt x="3284" y="4576"/>
                    </a:lnTo>
                    <a:lnTo>
                      <a:pt x="3269" y="4491"/>
                    </a:lnTo>
                    <a:lnTo>
                      <a:pt x="3254" y="4408"/>
                    </a:lnTo>
                    <a:lnTo>
                      <a:pt x="3239" y="4325"/>
                    </a:lnTo>
                    <a:lnTo>
                      <a:pt x="3224" y="4242"/>
                    </a:lnTo>
                    <a:lnTo>
                      <a:pt x="3209" y="4159"/>
                    </a:lnTo>
                    <a:lnTo>
                      <a:pt x="3194" y="4077"/>
                    </a:lnTo>
                    <a:lnTo>
                      <a:pt x="3179" y="3996"/>
                    </a:lnTo>
                    <a:lnTo>
                      <a:pt x="3164" y="3916"/>
                    </a:lnTo>
                    <a:lnTo>
                      <a:pt x="3149" y="3836"/>
                    </a:lnTo>
                    <a:lnTo>
                      <a:pt x="3134" y="3759"/>
                    </a:lnTo>
                    <a:lnTo>
                      <a:pt x="3118" y="3679"/>
                    </a:lnTo>
                    <a:lnTo>
                      <a:pt x="3103" y="3602"/>
                    </a:lnTo>
                    <a:lnTo>
                      <a:pt x="3088" y="3524"/>
                    </a:lnTo>
                    <a:lnTo>
                      <a:pt x="3073" y="3448"/>
                    </a:lnTo>
                    <a:lnTo>
                      <a:pt x="3058" y="3372"/>
                    </a:lnTo>
                    <a:lnTo>
                      <a:pt x="3043" y="3298"/>
                    </a:lnTo>
                    <a:lnTo>
                      <a:pt x="3028" y="3224"/>
                    </a:lnTo>
                    <a:lnTo>
                      <a:pt x="3013" y="3150"/>
                    </a:lnTo>
                    <a:lnTo>
                      <a:pt x="2998" y="3078"/>
                    </a:lnTo>
                    <a:lnTo>
                      <a:pt x="2983" y="3006"/>
                    </a:lnTo>
                    <a:lnTo>
                      <a:pt x="2969" y="2935"/>
                    </a:lnTo>
                    <a:lnTo>
                      <a:pt x="2954" y="2865"/>
                    </a:lnTo>
                    <a:lnTo>
                      <a:pt x="2939" y="2795"/>
                    </a:lnTo>
                    <a:lnTo>
                      <a:pt x="2924" y="2726"/>
                    </a:lnTo>
                    <a:lnTo>
                      <a:pt x="2909" y="2657"/>
                    </a:lnTo>
                    <a:lnTo>
                      <a:pt x="2894" y="2590"/>
                    </a:lnTo>
                    <a:lnTo>
                      <a:pt x="2879" y="2524"/>
                    </a:lnTo>
                    <a:lnTo>
                      <a:pt x="2864" y="2458"/>
                    </a:lnTo>
                    <a:lnTo>
                      <a:pt x="2849" y="2393"/>
                    </a:lnTo>
                    <a:lnTo>
                      <a:pt x="2834" y="2329"/>
                    </a:lnTo>
                    <a:lnTo>
                      <a:pt x="2819" y="2266"/>
                    </a:lnTo>
                    <a:lnTo>
                      <a:pt x="2804" y="2203"/>
                    </a:lnTo>
                    <a:lnTo>
                      <a:pt x="2789" y="2142"/>
                    </a:lnTo>
                    <a:lnTo>
                      <a:pt x="2774" y="2081"/>
                    </a:lnTo>
                    <a:lnTo>
                      <a:pt x="2759" y="2021"/>
                    </a:lnTo>
                    <a:lnTo>
                      <a:pt x="2744" y="1962"/>
                    </a:lnTo>
                    <a:lnTo>
                      <a:pt x="2730" y="1904"/>
                    </a:lnTo>
                    <a:lnTo>
                      <a:pt x="2715" y="1847"/>
                    </a:lnTo>
                    <a:lnTo>
                      <a:pt x="2700" y="1790"/>
                    </a:lnTo>
                    <a:lnTo>
                      <a:pt x="2685" y="1735"/>
                    </a:lnTo>
                    <a:lnTo>
                      <a:pt x="2670" y="1680"/>
                    </a:lnTo>
                    <a:lnTo>
                      <a:pt x="2655" y="1627"/>
                    </a:lnTo>
                    <a:lnTo>
                      <a:pt x="2640" y="1574"/>
                    </a:lnTo>
                    <a:lnTo>
                      <a:pt x="2625" y="1522"/>
                    </a:lnTo>
                    <a:lnTo>
                      <a:pt x="2610" y="1471"/>
                    </a:lnTo>
                    <a:lnTo>
                      <a:pt x="2596" y="1420"/>
                    </a:lnTo>
                    <a:lnTo>
                      <a:pt x="2581" y="1371"/>
                    </a:lnTo>
                    <a:lnTo>
                      <a:pt x="2566" y="1323"/>
                    </a:lnTo>
                    <a:lnTo>
                      <a:pt x="2551" y="1276"/>
                    </a:lnTo>
                    <a:lnTo>
                      <a:pt x="2536" y="1229"/>
                    </a:lnTo>
                    <a:lnTo>
                      <a:pt x="2521" y="1184"/>
                    </a:lnTo>
                    <a:lnTo>
                      <a:pt x="2507" y="1139"/>
                    </a:lnTo>
                    <a:lnTo>
                      <a:pt x="2492" y="1095"/>
                    </a:lnTo>
                    <a:lnTo>
                      <a:pt x="2477" y="1053"/>
                    </a:lnTo>
                    <a:lnTo>
                      <a:pt x="2463" y="1013"/>
                    </a:lnTo>
                    <a:lnTo>
                      <a:pt x="2446" y="970"/>
                    </a:lnTo>
                    <a:lnTo>
                      <a:pt x="2432" y="931"/>
                    </a:lnTo>
                    <a:lnTo>
                      <a:pt x="2417" y="892"/>
                    </a:lnTo>
                    <a:lnTo>
                      <a:pt x="2403" y="855"/>
                    </a:lnTo>
                    <a:lnTo>
                      <a:pt x="2388" y="818"/>
                    </a:lnTo>
                    <a:lnTo>
                      <a:pt x="2373" y="782"/>
                    </a:lnTo>
                    <a:lnTo>
                      <a:pt x="2358" y="747"/>
                    </a:lnTo>
                    <a:lnTo>
                      <a:pt x="2344" y="713"/>
                    </a:lnTo>
                    <a:lnTo>
                      <a:pt x="2330" y="681"/>
                    </a:lnTo>
                    <a:lnTo>
                      <a:pt x="2315" y="649"/>
                    </a:lnTo>
                    <a:lnTo>
                      <a:pt x="2300" y="618"/>
                    </a:lnTo>
                    <a:lnTo>
                      <a:pt x="2286" y="590"/>
                    </a:lnTo>
                    <a:lnTo>
                      <a:pt x="2271" y="561"/>
                    </a:lnTo>
                    <a:lnTo>
                      <a:pt x="2257" y="533"/>
                    </a:lnTo>
                    <a:lnTo>
                      <a:pt x="2243" y="507"/>
                    </a:lnTo>
                    <a:lnTo>
                      <a:pt x="2228" y="481"/>
                    </a:lnTo>
                    <a:lnTo>
                      <a:pt x="2214" y="457"/>
                    </a:lnTo>
                    <a:lnTo>
                      <a:pt x="2201" y="435"/>
                    </a:lnTo>
                    <a:lnTo>
                      <a:pt x="2186" y="412"/>
                    </a:lnTo>
                    <a:lnTo>
                      <a:pt x="2172" y="391"/>
                    </a:lnTo>
                    <a:lnTo>
                      <a:pt x="2160" y="372"/>
                    </a:lnTo>
                    <a:lnTo>
                      <a:pt x="2145" y="352"/>
                    </a:lnTo>
                    <a:lnTo>
                      <a:pt x="2131" y="334"/>
                    </a:lnTo>
                    <a:lnTo>
                      <a:pt x="2119" y="319"/>
                    </a:lnTo>
                    <a:lnTo>
                      <a:pt x="2104" y="302"/>
                    </a:lnTo>
                    <a:lnTo>
                      <a:pt x="2094" y="289"/>
                    </a:lnTo>
                    <a:lnTo>
                      <a:pt x="2079" y="274"/>
                    </a:lnTo>
                    <a:lnTo>
                      <a:pt x="2069" y="264"/>
                    </a:lnTo>
                    <a:lnTo>
                      <a:pt x="2054" y="251"/>
                    </a:lnTo>
                    <a:lnTo>
                      <a:pt x="2045" y="243"/>
                    </a:lnTo>
                    <a:lnTo>
                      <a:pt x="2030" y="232"/>
                    </a:lnTo>
                    <a:lnTo>
                      <a:pt x="2022" y="226"/>
                    </a:lnTo>
                    <a:lnTo>
                      <a:pt x="2007" y="217"/>
                    </a:lnTo>
                    <a:lnTo>
                      <a:pt x="2001" y="212"/>
                    </a:lnTo>
                    <a:lnTo>
                      <a:pt x="1991" y="208"/>
                    </a:lnTo>
                    <a:lnTo>
                      <a:pt x="1976" y="202"/>
                    </a:lnTo>
                    <a:lnTo>
                      <a:pt x="1972" y="199"/>
                    </a:lnTo>
                    <a:lnTo>
                      <a:pt x="1963" y="197"/>
                    </a:lnTo>
                    <a:lnTo>
                      <a:pt x="1954" y="195"/>
                    </a:lnTo>
                    <a:lnTo>
                      <a:pt x="1945" y="193"/>
                    </a:lnTo>
                    <a:lnTo>
                      <a:pt x="1936" y="192"/>
                    </a:lnTo>
                    <a:lnTo>
                      <a:pt x="1921" y="192"/>
                    </a:lnTo>
                    <a:lnTo>
                      <a:pt x="1919" y="192"/>
                    </a:lnTo>
                    <a:lnTo>
                      <a:pt x="1910" y="193"/>
                    </a:lnTo>
                    <a:lnTo>
                      <a:pt x="1900" y="195"/>
                    </a:lnTo>
                    <a:lnTo>
                      <a:pt x="1896" y="195"/>
                    </a:lnTo>
                    <a:lnTo>
                      <a:pt x="1881" y="201"/>
                    </a:lnTo>
                    <a:lnTo>
                      <a:pt x="1871" y="204"/>
                    </a:lnTo>
                    <a:lnTo>
                      <a:pt x="1861" y="209"/>
                    </a:lnTo>
                    <a:lnTo>
                      <a:pt x="1850" y="215"/>
                    </a:lnTo>
                    <a:lnTo>
                      <a:pt x="1839" y="221"/>
                    </a:lnTo>
                    <a:lnTo>
                      <a:pt x="1830" y="226"/>
                    </a:lnTo>
                    <a:lnTo>
                      <a:pt x="1815" y="238"/>
                    </a:lnTo>
                    <a:lnTo>
                      <a:pt x="1803" y="248"/>
                    </a:lnTo>
                    <a:lnTo>
                      <a:pt x="1793" y="256"/>
                    </a:lnTo>
                    <a:lnTo>
                      <a:pt x="1778" y="271"/>
                    </a:lnTo>
                    <a:lnTo>
                      <a:pt x="1766" y="284"/>
                    </a:lnTo>
                    <a:lnTo>
                      <a:pt x="1754" y="296"/>
                    </a:lnTo>
                    <a:lnTo>
                      <a:pt x="1739" y="314"/>
                    </a:lnTo>
                    <a:lnTo>
                      <a:pt x="1727" y="328"/>
                    </a:lnTo>
                    <a:lnTo>
                      <a:pt x="1712" y="348"/>
                    </a:lnTo>
                    <a:lnTo>
                      <a:pt x="1699" y="366"/>
                    </a:lnTo>
                    <a:lnTo>
                      <a:pt x="1686" y="384"/>
                    </a:lnTo>
                    <a:lnTo>
                      <a:pt x="1671" y="407"/>
                    </a:lnTo>
                    <a:lnTo>
                      <a:pt x="1658" y="427"/>
                    </a:lnTo>
                    <a:lnTo>
                      <a:pt x="1643" y="452"/>
                    </a:lnTo>
                    <a:lnTo>
                      <a:pt x="1629" y="474"/>
                    </a:lnTo>
                    <a:lnTo>
                      <a:pt x="1614" y="501"/>
                    </a:lnTo>
                    <a:lnTo>
                      <a:pt x="1601" y="526"/>
                    </a:lnTo>
                    <a:lnTo>
                      <a:pt x="1586" y="555"/>
                    </a:lnTo>
                    <a:lnTo>
                      <a:pt x="1572" y="581"/>
                    </a:lnTo>
                    <a:lnTo>
                      <a:pt x="1557" y="612"/>
                    </a:lnTo>
                    <a:lnTo>
                      <a:pt x="1543" y="641"/>
                    </a:lnTo>
                    <a:lnTo>
                      <a:pt x="1528" y="674"/>
                    </a:lnTo>
                    <a:lnTo>
                      <a:pt x="1514" y="705"/>
                    </a:lnTo>
                    <a:lnTo>
                      <a:pt x="1499" y="740"/>
                    </a:lnTo>
                    <a:lnTo>
                      <a:pt x="1484" y="774"/>
                    </a:lnTo>
                    <a:lnTo>
                      <a:pt x="1470" y="809"/>
                    </a:lnTo>
                    <a:lnTo>
                      <a:pt x="1455" y="847"/>
                    </a:lnTo>
                    <a:lnTo>
                      <a:pt x="1440" y="884"/>
                    </a:lnTo>
                    <a:lnTo>
                      <a:pt x="1425" y="922"/>
                    </a:lnTo>
                    <a:lnTo>
                      <a:pt x="1411" y="961"/>
                    </a:lnTo>
                    <a:lnTo>
                      <a:pt x="1396" y="1001"/>
                    </a:lnTo>
                    <a:lnTo>
                      <a:pt x="1381" y="1044"/>
                    </a:lnTo>
                    <a:lnTo>
                      <a:pt x="1366" y="1086"/>
                    </a:lnTo>
                    <a:lnTo>
                      <a:pt x="1352" y="1130"/>
                    </a:lnTo>
                    <a:lnTo>
                      <a:pt x="1337" y="1175"/>
                    </a:lnTo>
                    <a:lnTo>
                      <a:pt x="1322" y="1219"/>
                    </a:lnTo>
                    <a:lnTo>
                      <a:pt x="1307" y="1265"/>
                    </a:lnTo>
                    <a:lnTo>
                      <a:pt x="1292" y="1315"/>
                    </a:lnTo>
                    <a:lnTo>
                      <a:pt x="1276" y="1360"/>
                    </a:lnTo>
                    <a:lnTo>
                      <a:pt x="1261" y="1410"/>
                    </a:lnTo>
                    <a:lnTo>
                      <a:pt x="1247" y="1459"/>
                    </a:lnTo>
                    <a:lnTo>
                      <a:pt x="1232" y="1511"/>
                    </a:lnTo>
                    <a:lnTo>
                      <a:pt x="1217" y="1563"/>
                    </a:lnTo>
                    <a:lnTo>
                      <a:pt x="1202" y="1615"/>
                    </a:lnTo>
                    <a:lnTo>
                      <a:pt x="1187" y="1669"/>
                    </a:lnTo>
                    <a:lnTo>
                      <a:pt x="1172" y="1723"/>
                    </a:lnTo>
                    <a:lnTo>
                      <a:pt x="1157" y="1779"/>
                    </a:lnTo>
                    <a:lnTo>
                      <a:pt x="1142" y="1835"/>
                    </a:lnTo>
                    <a:lnTo>
                      <a:pt x="1127" y="1893"/>
                    </a:lnTo>
                    <a:lnTo>
                      <a:pt x="1113" y="1950"/>
                    </a:lnTo>
                    <a:lnTo>
                      <a:pt x="1098" y="2009"/>
                    </a:lnTo>
                    <a:lnTo>
                      <a:pt x="1083" y="2068"/>
                    </a:lnTo>
                    <a:lnTo>
                      <a:pt x="1068" y="2129"/>
                    </a:lnTo>
                    <a:lnTo>
                      <a:pt x="1053" y="2191"/>
                    </a:lnTo>
                    <a:lnTo>
                      <a:pt x="1038" y="2252"/>
                    </a:lnTo>
                    <a:lnTo>
                      <a:pt x="1023" y="2316"/>
                    </a:lnTo>
                    <a:lnTo>
                      <a:pt x="1008" y="2380"/>
                    </a:lnTo>
                    <a:lnTo>
                      <a:pt x="993" y="2445"/>
                    </a:lnTo>
                    <a:lnTo>
                      <a:pt x="978" y="2511"/>
                    </a:lnTo>
                    <a:lnTo>
                      <a:pt x="963" y="2576"/>
                    </a:lnTo>
                    <a:lnTo>
                      <a:pt x="948" y="2644"/>
                    </a:lnTo>
                    <a:lnTo>
                      <a:pt x="933" y="2712"/>
                    </a:lnTo>
                    <a:lnTo>
                      <a:pt x="918" y="2781"/>
                    </a:lnTo>
                    <a:lnTo>
                      <a:pt x="903" y="2849"/>
                    </a:lnTo>
                    <a:lnTo>
                      <a:pt x="888" y="2920"/>
                    </a:lnTo>
                    <a:lnTo>
                      <a:pt x="873" y="2991"/>
                    </a:lnTo>
                    <a:lnTo>
                      <a:pt x="859" y="3063"/>
                    </a:lnTo>
                    <a:lnTo>
                      <a:pt x="844" y="3136"/>
                    </a:lnTo>
                    <a:lnTo>
                      <a:pt x="829" y="3209"/>
                    </a:lnTo>
                    <a:lnTo>
                      <a:pt x="814" y="3282"/>
                    </a:lnTo>
                    <a:lnTo>
                      <a:pt x="799" y="3357"/>
                    </a:lnTo>
                    <a:lnTo>
                      <a:pt x="784" y="3433"/>
                    </a:lnTo>
                    <a:lnTo>
                      <a:pt x="769" y="3509"/>
                    </a:lnTo>
                    <a:lnTo>
                      <a:pt x="754" y="3586"/>
                    </a:lnTo>
                    <a:lnTo>
                      <a:pt x="739" y="3664"/>
                    </a:lnTo>
                    <a:lnTo>
                      <a:pt x="724" y="3741"/>
                    </a:lnTo>
                    <a:lnTo>
                      <a:pt x="709" y="3820"/>
                    </a:lnTo>
                    <a:lnTo>
                      <a:pt x="694" y="3900"/>
                    </a:lnTo>
                    <a:lnTo>
                      <a:pt x="679" y="3980"/>
                    </a:lnTo>
                    <a:lnTo>
                      <a:pt x="664" y="4061"/>
                    </a:lnTo>
                    <a:lnTo>
                      <a:pt x="649" y="4142"/>
                    </a:lnTo>
                    <a:lnTo>
                      <a:pt x="634" y="4225"/>
                    </a:lnTo>
                    <a:lnTo>
                      <a:pt x="619" y="4309"/>
                    </a:lnTo>
                    <a:lnTo>
                      <a:pt x="603" y="4390"/>
                    </a:lnTo>
                    <a:lnTo>
                      <a:pt x="588" y="4474"/>
                    </a:lnTo>
                    <a:lnTo>
                      <a:pt x="573" y="4559"/>
                    </a:lnTo>
                    <a:lnTo>
                      <a:pt x="558" y="4644"/>
                    </a:lnTo>
                    <a:lnTo>
                      <a:pt x="543" y="4730"/>
                    </a:lnTo>
                    <a:lnTo>
                      <a:pt x="528" y="4817"/>
                    </a:lnTo>
                    <a:lnTo>
                      <a:pt x="513" y="4904"/>
                    </a:lnTo>
                    <a:lnTo>
                      <a:pt x="498" y="4991"/>
                    </a:lnTo>
                    <a:lnTo>
                      <a:pt x="483" y="5078"/>
                    </a:lnTo>
                    <a:lnTo>
                      <a:pt x="468" y="5167"/>
                    </a:lnTo>
                    <a:lnTo>
                      <a:pt x="453" y="5256"/>
                    </a:lnTo>
                    <a:lnTo>
                      <a:pt x="438" y="5346"/>
                    </a:lnTo>
                    <a:lnTo>
                      <a:pt x="423" y="5436"/>
                    </a:lnTo>
                    <a:lnTo>
                      <a:pt x="408" y="5527"/>
                    </a:lnTo>
                    <a:lnTo>
                      <a:pt x="393" y="5618"/>
                    </a:lnTo>
                    <a:lnTo>
                      <a:pt x="378" y="5710"/>
                    </a:lnTo>
                    <a:lnTo>
                      <a:pt x="363" y="5802"/>
                    </a:lnTo>
                    <a:lnTo>
                      <a:pt x="348" y="5894"/>
                    </a:lnTo>
                    <a:lnTo>
                      <a:pt x="333" y="5987"/>
                    </a:lnTo>
                    <a:lnTo>
                      <a:pt x="318" y="6081"/>
                    </a:lnTo>
                    <a:lnTo>
                      <a:pt x="303" y="6175"/>
                    </a:lnTo>
                    <a:lnTo>
                      <a:pt x="288" y="6268"/>
                    </a:lnTo>
                    <a:lnTo>
                      <a:pt x="273" y="6363"/>
                    </a:lnTo>
                    <a:lnTo>
                      <a:pt x="258" y="6458"/>
                    </a:lnTo>
                    <a:lnTo>
                      <a:pt x="243" y="6554"/>
                    </a:lnTo>
                    <a:lnTo>
                      <a:pt x="228" y="6650"/>
                    </a:lnTo>
                    <a:lnTo>
                      <a:pt x="213" y="6746"/>
                    </a:lnTo>
                    <a:lnTo>
                      <a:pt x="198" y="6843"/>
                    </a:lnTo>
                    <a:cubicBezTo>
                      <a:pt x="190" y="6896"/>
                      <a:pt x="141" y="6931"/>
                      <a:pt x="89" y="6923"/>
                    </a:cubicBezTo>
                    <a:cubicBezTo>
                      <a:pt x="36" y="6915"/>
                      <a:pt x="0" y="6866"/>
                      <a:pt x="9" y="6814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1" name="Freeform 13"/>
              <p:cNvSpPr>
                <a:spLocks/>
              </p:cNvSpPr>
              <p:nvPr/>
            </p:nvSpPr>
            <p:spPr bwMode="auto">
              <a:xfrm>
                <a:off x="9915979" y="3171746"/>
                <a:ext cx="743026" cy="350603"/>
              </a:xfrm>
              <a:custGeom>
                <a:avLst/>
                <a:gdLst>
                  <a:gd name="T0" fmla="*/ 311 w 10201"/>
                  <a:gd name="T1" fmla="*/ 2229 h 20885"/>
                  <a:gd name="T2" fmla="*/ 629 w 10201"/>
                  <a:gd name="T3" fmla="*/ 1083 h 20885"/>
                  <a:gd name="T4" fmla="*/ 953 w 10201"/>
                  <a:gd name="T5" fmla="*/ 336 h 20885"/>
                  <a:gd name="T6" fmla="*/ 1326 w 10201"/>
                  <a:gd name="T7" fmla="*/ 7 h 20885"/>
                  <a:gd name="T8" fmla="*/ 1740 w 10201"/>
                  <a:gd name="T9" fmla="*/ 207 h 20885"/>
                  <a:gd name="T10" fmla="*/ 2071 w 10201"/>
                  <a:gd name="T11" fmla="*/ 851 h 20885"/>
                  <a:gd name="T12" fmla="*/ 2390 w 10201"/>
                  <a:gd name="T13" fmla="*/ 1895 h 20885"/>
                  <a:gd name="T14" fmla="*/ 2707 w 10201"/>
                  <a:gd name="T15" fmla="*/ 3310 h 20885"/>
                  <a:gd name="T16" fmla="*/ 3023 w 10201"/>
                  <a:gd name="T17" fmla="*/ 5036 h 20885"/>
                  <a:gd name="T18" fmla="*/ 3338 w 10201"/>
                  <a:gd name="T19" fmla="*/ 6998 h 20885"/>
                  <a:gd name="T20" fmla="*/ 3654 w 10201"/>
                  <a:gd name="T21" fmla="*/ 9109 h 20885"/>
                  <a:gd name="T22" fmla="*/ 3969 w 10201"/>
                  <a:gd name="T23" fmla="*/ 11277 h 20885"/>
                  <a:gd name="T24" fmla="*/ 4285 w 10201"/>
                  <a:gd name="T25" fmla="*/ 13407 h 20885"/>
                  <a:gd name="T26" fmla="*/ 4600 w 10201"/>
                  <a:gd name="T27" fmla="*/ 15406 h 20885"/>
                  <a:gd name="T28" fmla="*/ 4916 w 10201"/>
                  <a:gd name="T29" fmla="*/ 17184 h 20885"/>
                  <a:gd name="T30" fmla="*/ 5230 w 10201"/>
                  <a:gd name="T31" fmla="*/ 18665 h 20885"/>
                  <a:gd name="T32" fmla="*/ 5544 w 10201"/>
                  <a:gd name="T33" fmla="*/ 19779 h 20885"/>
                  <a:gd name="T34" fmla="*/ 5849 w 10201"/>
                  <a:gd name="T35" fmla="*/ 20469 h 20885"/>
                  <a:gd name="T36" fmla="*/ 6095 w 10201"/>
                  <a:gd name="T37" fmla="*/ 20692 h 20885"/>
                  <a:gd name="T38" fmla="*/ 6323 w 10201"/>
                  <a:gd name="T39" fmla="*/ 20541 h 20885"/>
                  <a:gd name="T40" fmla="*/ 6624 w 10201"/>
                  <a:gd name="T41" fmla="*/ 19934 h 20885"/>
                  <a:gd name="T42" fmla="*/ 6936 w 10201"/>
                  <a:gd name="T43" fmla="*/ 18892 h 20885"/>
                  <a:gd name="T44" fmla="*/ 7250 w 10201"/>
                  <a:gd name="T45" fmla="*/ 17473 h 20885"/>
                  <a:gd name="T46" fmla="*/ 7566 w 10201"/>
                  <a:gd name="T47" fmla="*/ 15742 h 20885"/>
                  <a:gd name="T48" fmla="*/ 7881 w 10201"/>
                  <a:gd name="T49" fmla="*/ 13777 h 20885"/>
                  <a:gd name="T50" fmla="*/ 8196 w 10201"/>
                  <a:gd name="T51" fmla="*/ 11663 h 20885"/>
                  <a:gd name="T52" fmla="*/ 8511 w 10201"/>
                  <a:gd name="T53" fmla="*/ 9495 h 20885"/>
                  <a:gd name="T54" fmla="*/ 8828 w 10201"/>
                  <a:gd name="T55" fmla="*/ 7366 h 20885"/>
                  <a:gd name="T56" fmla="*/ 9143 w 10201"/>
                  <a:gd name="T57" fmla="*/ 5372 h 20885"/>
                  <a:gd name="T58" fmla="*/ 9459 w 10201"/>
                  <a:gd name="T59" fmla="*/ 3598 h 20885"/>
                  <a:gd name="T60" fmla="*/ 9775 w 10201"/>
                  <a:gd name="T61" fmla="*/ 2123 h 20885"/>
                  <a:gd name="T62" fmla="*/ 10126 w 10201"/>
                  <a:gd name="T63" fmla="*/ 1544 h 20885"/>
                  <a:gd name="T64" fmla="*/ 9812 w 10201"/>
                  <a:gd name="T65" fmla="*/ 2825 h 20885"/>
                  <a:gd name="T66" fmla="*/ 9497 w 10201"/>
                  <a:gd name="T67" fmla="*/ 4444 h 20885"/>
                  <a:gd name="T68" fmla="*/ 9182 w 10201"/>
                  <a:gd name="T69" fmla="*/ 6329 h 20885"/>
                  <a:gd name="T70" fmla="*/ 8866 w 10201"/>
                  <a:gd name="T71" fmla="*/ 8396 h 20885"/>
                  <a:gd name="T72" fmla="*/ 8551 w 10201"/>
                  <a:gd name="T73" fmla="*/ 10555 h 20885"/>
                  <a:gd name="T74" fmla="*/ 8236 w 10201"/>
                  <a:gd name="T75" fmla="*/ 12711 h 20885"/>
                  <a:gd name="T76" fmla="*/ 7920 w 10201"/>
                  <a:gd name="T77" fmla="*/ 14767 h 20885"/>
                  <a:gd name="T78" fmla="*/ 7605 w 10201"/>
                  <a:gd name="T79" fmla="*/ 16635 h 20885"/>
                  <a:gd name="T80" fmla="*/ 7288 w 10201"/>
                  <a:gd name="T81" fmla="*/ 18233 h 20885"/>
                  <a:gd name="T82" fmla="*/ 6971 w 10201"/>
                  <a:gd name="T83" fmla="*/ 19494 h 20885"/>
                  <a:gd name="T84" fmla="*/ 6649 w 10201"/>
                  <a:gd name="T85" fmla="*/ 20366 h 20885"/>
                  <a:gd name="T86" fmla="*/ 6298 w 10201"/>
                  <a:gd name="T87" fmla="*/ 20829 h 20885"/>
                  <a:gd name="T88" fmla="*/ 5870 w 10201"/>
                  <a:gd name="T89" fmla="*/ 20789 h 20885"/>
                  <a:gd name="T90" fmla="*/ 5530 w 10201"/>
                  <a:gd name="T91" fmla="*/ 20274 h 20885"/>
                  <a:gd name="T92" fmla="*/ 5209 w 10201"/>
                  <a:gd name="T93" fmla="*/ 19350 h 20885"/>
                  <a:gd name="T94" fmla="*/ 4893 w 10201"/>
                  <a:gd name="T95" fmla="*/ 18042 h 20885"/>
                  <a:gd name="T96" fmla="*/ 4576 w 10201"/>
                  <a:gd name="T97" fmla="*/ 16404 h 20885"/>
                  <a:gd name="T98" fmla="*/ 4261 w 10201"/>
                  <a:gd name="T99" fmla="*/ 14506 h 20885"/>
                  <a:gd name="T100" fmla="*/ 3944 w 10201"/>
                  <a:gd name="T101" fmla="*/ 12431 h 20885"/>
                  <a:gd name="T102" fmla="*/ 3629 w 10201"/>
                  <a:gd name="T103" fmla="*/ 10270 h 20885"/>
                  <a:gd name="T104" fmla="*/ 3315 w 10201"/>
                  <a:gd name="T105" fmla="*/ 8119 h 20885"/>
                  <a:gd name="T106" fmla="*/ 2999 w 10201"/>
                  <a:gd name="T107" fmla="*/ 6070 h 20885"/>
                  <a:gd name="T108" fmla="*/ 2684 w 10201"/>
                  <a:gd name="T109" fmla="*/ 4215 h 20885"/>
                  <a:gd name="T110" fmla="*/ 2369 w 10201"/>
                  <a:gd name="T111" fmla="*/ 2636 h 20885"/>
                  <a:gd name="T112" fmla="*/ 2056 w 10201"/>
                  <a:gd name="T113" fmla="*/ 1405 h 20885"/>
                  <a:gd name="T114" fmla="*/ 1746 w 10201"/>
                  <a:gd name="T115" fmla="*/ 581 h 20885"/>
                  <a:gd name="T116" fmla="*/ 1471 w 10201"/>
                  <a:gd name="T117" fmla="*/ 216 h 20885"/>
                  <a:gd name="T118" fmla="*/ 1266 w 10201"/>
                  <a:gd name="T119" fmla="*/ 250 h 20885"/>
                  <a:gd name="T120" fmla="*/ 974 w 10201"/>
                  <a:gd name="T121" fmla="*/ 716 h 20885"/>
                  <a:gd name="T122" fmla="*/ 662 w 10201"/>
                  <a:gd name="T123" fmla="*/ 1632 h 20885"/>
                  <a:gd name="T124" fmla="*/ 348 w 10201"/>
                  <a:gd name="T125" fmla="*/ 2942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01" h="20885">
                    <a:moveTo>
                      <a:pt x="10" y="3651"/>
                    </a:moveTo>
                    <a:lnTo>
                      <a:pt x="25" y="3574"/>
                    </a:lnTo>
                    <a:lnTo>
                      <a:pt x="40" y="3496"/>
                    </a:lnTo>
                    <a:lnTo>
                      <a:pt x="55" y="3420"/>
                    </a:lnTo>
                    <a:lnTo>
                      <a:pt x="70" y="3344"/>
                    </a:lnTo>
                    <a:lnTo>
                      <a:pt x="85" y="3269"/>
                    </a:lnTo>
                    <a:lnTo>
                      <a:pt x="100" y="3194"/>
                    </a:lnTo>
                    <a:lnTo>
                      <a:pt x="115" y="3120"/>
                    </a:lnTo>
                    <a:lnTo>
                      <a:pt x="130" y="3047"/>
                    </a:lnTo>
                    <a:lnTo>
                      <a:pt x="145" y="2975"/>
                    </a:lnTo>
                    <a:lnTo>
                      <a:pt x="160" y="2903"/>
                    </a:lnTo>
                    <a:lnTo>
                      <a:pt x="176" y="2832"/>
                    </a:lnTo>
                    <a:lnTo>
                      <a:pt x="191" y="2762"/>
                    </a:lnTo>
                    <a:lnTo>
                      <a:pt x="206" y="2693"/>
                    </a:lnTo>
                    <a:lnTo>
                      <a:pt x="221" y="2624"/>
                    </a:lnTo>
                    <a:lnTo>
                      <a:pt x="236" y="2556"/>
                    </a:lnTo>
                    <a:lnTo>
                      <a:pt x="251" y="2489"/>
                    </a:lnTo>
                    <a:lnTo>
                      <a:pt x="266" y="2423"/>
                    </a:lnTo>
                    <a:lnTo>
                      <a:pt x="281" y="2357"/>
                    </a:lnTo>
                    <a:lnTo>
                      <a:pt x="296" y="2293"/>
                    </a:lnTo>
                    <a:lnTo>
                      <a:pt x="311" y="2229"/>
                    </a:lnTo>
                    <a:lnTo>
                      <a:pt x="326" y="2166"/>
                    </a:lnTo>
                    <a:lnTo>
                      <a:pt x="341" y="2104"/>
                    </a:lnTo>
                    <a:lnTo>
                      <a:pt x="356" y="2043"/>
                    </a:lnTo>
                    <a:lnTo>
                      <a:pt x="371" y="1982"/>
                    </a:lnTo>
                    <a:lnTo>
                      <a:pt x="386" y="1922"/>
                    </a:lnTo>
                    <a:lnTo>
                      <a:pt x="401" y="1863"/>
                    </a:lnTo>
                    <a:lnTo>
                      <a:pt x="417" y="1804"/>
                    </a:lnTo>
                    <a:lnTo>
                      <a:pt x="432" y="1748"/>
                    </a:lnTo>
                    <a:lnTo>
                      <a:pt x="447" y="1691"/>
                    </a:lnTo>
                    <a:lnTo>
                      <a:pt x="462" y="1635"/>
                    </a:lnTo>
                    <a:lnTo>
                      <a:pt x="477" y="1581"/>
                    </a:lnTo>
                    <a:lnTo>
                      <a:pt x="492" y="1527"/>
                    </a:lnTo>
                    <a:lnTo>
                      <a:pt x="507" y="1474"/>
                    </a:lnTo>
                    <a:lnTo>
                      <a:pt x="522" y="1422"/>
                    </a:lnTo>
                    <a:lnTo>
                      <a:pt x="537" y="1371"/>
                    </a:lnTo>
                    <a:lnTo>
                      <a:pt x="553" y="1321"/>
                    </a:lnTo>
                    <a:lnTo>
                      <a:pt x="568" y="1271"/>
                    </a:lnTo>
                    <a:lnTo>
                      <a:pt x="583" y="1223"/>
                    </a:lnTo>
                    <a:lnTo>
                      <a:pt x="600" y="1174"/>
                    </a:lnTo>
                    <a:lnTo>
                      <a:pt x="614" y="1129"/>
                    </a:lnTo>
                    <a:lnTo>
                      <a:pt x="629" y="1083"/>
                    </a:lnTo>
                    <a:lnTo>
                      <a:pt x="645" y="1038"/>
                    </a:lnTo>
                    <a:lnTo>
                      <a:pt x="660" y="994"/>
                    </a:lnTo>
                    <a:lnTo>
                      <a:pt x="675" y="951"/>
                    </a:lnTo>
                    <a:lnTo>
                      <a:pt x="690" y="909"/>
                    </a:lnTo>
                    <a:lnTo>
                      <a:pt x="706" y="868"/>
                    </a:lnTo>
                    <a:lnTo>
                      <a:pt x="721" y="828"/>
                    </a:lnTo>
                    <a:lnTo>
                      <a:pt x="736" y="788"/>
                    </a:lnTo>
                    <a:lnTo>
                      <a:pt x="751" y="750"/>
                    </a:lnTo>
                    <a:lnTo>
                      <a:pt x="767" y="712"/>
                    </a:lnTo>
                    <a:lnTo>
                      <a:pt x="782" y="676"/>
                    </a:lnTo>
                    <a:lnTo>
                      <a:pt x="797" y="641"/>
                    </a:lnTo>
                    <a:lnTo>
                      <a:pt x="813" y="606"/>
                    </a:lnTo>
                    <a:lnTo>
                      <a:pt x="829" y="572"/>
                    </a:lnTo>
                    <a:lnTo>
                      <a:pt x="844" y="540"/>
                    </a:lnTo>
                    <a:lnTo>
                      <a:pt x="859" y="508"/>
                    </a:lnTo>
                    <a:lnTo>
                      <a:pt x="875" y="477"/>
                    </a:lnTo>
                    <a:lnTo>
                      <a:pt x="890" y="446"/>
                    </a:lnTo>
                    <a:lnTo>
                      <a:pt x="907" y="417"/>
                    </a:lnTo>
                    <a:lnTo>
                      <a:pt x="922" y="390"/>
                    </a:lnTo>
                    <a:lnTo>
                      <a:pt x="937" y="362"/>
                    </a:lnTo>
                    <a:lnTo>
                      <a:pt x="953" y="336"/>
                    </a:lnTo>
                    <a:lnTo>
                      <a:pt x="969" y="311"/>
                    </a:lnTo>
                    <a:lnTo>
                      <a:pt x="985" y="286"/>
                    </a:lnTo>
                    <a:lnTo>
                      <a:pt x="1002" y="262"/>
                    </a:lnTo>
                    <a:lnTo>
                      <a:pt x="1017" y="241"/>
                    </a:lnTo>
                    <a:lnTo>
                      <a:pt x="1034" y="219"/>
                    </a:lnTo>
                    <a:lnTo>
                      <a:pt x="1050" y="198"/>
                    </a:lnTo>
                    <a:lnTo>
                      <a:pt x="1068" y="177"/>
                    </a:lnTo>
                    <a:lnTo>
                      <a:pt x="1083" y="160"/>
                    </a:lnTo>
                    <a:lnTo>
                      <a:pt x="1100" y="142"/>
                    </a:lnTo>
                    <a:lnTo>
                      <a:pt x="1120" y="123"/>
                    </a:lnTo>
                    <a:lnTo>
                      <a:pt x="1135" y="109"/>
                    </a:lnTo>
                    <a:lnTo>
                      <a:pt x="1153" y="94"/>
                    </a:lnTo>
                    <a:lnTo>
                      <a:pt x="1174" y="78"/>
                    </a:lnTo>
                    <a:lnTo>
                      <a:pt x="1189" y="67"/>
                    </a:lnTo>
                    <a:lnTo>
                      <a:pt x="1211" y="53"/>
                    </a:lnTo>
                    <a:lnTo>
                      <a:pt x="1226" y="44"/>
                    </a:lnTo>
                    <a:lnTo>
                      <a:pt x="1250" y="32"/>
                    </a:lnTo>
                    <a:lnTo>
                      <a:pt x="1265" y="25"/>
                    </a:lnTo>
                    <a:lnTo>
                      <a:pt x="1290" y="16"/>
                    </a:lnTo>
                    <a:lnTo>
                      <a:pt x="1311" y="11"/>
                    </a:lnTo>
                    <a:lnTo>
                      <a:pt x="1326" y="7"/>
                    </a:lnTo>
                    <a:lnTo>
                      <a:pt x="1355" y="2"/>
                    </a:lnTo>
                    <a:lnTo>
                      <a:pt x="1375" y="1"/>
                    </a:lnTo>
                    <a:lnTo>
                      <a:pt x="1396" y="0"/>
                    </a:lnTo>
                    <a:lnTo>
                      <a:pt x="1411" y="0"/>
                    </a:lnTo>
                    <a:lnTo>
                      <a:pt x="1439" y="3"/>
                    </a:lnTo>
                    <a:lnTo>
                      <a:pt x="1460" y="7"/>
                    </a:lnTo>
                    <a:lnTo>
                      <a:pt x="1481" y="13"/>
                    </a:lnTo>
                    <a:lnTo>
                      <a:pt x="1502" y="19"/>
                    </a:lnTo>
                    <a:lnTo>
                      <a:pt x="1522" y="27"/>
                    </a:lnTo>
                    <a:lnTo>
                      <a:pt x="1542" y="36"/>
                    </a:lnTo>
                    <a:lnTo>
                      <a:pt x="1562" y="47"/>
                    </a:lnTo>
                    <a:lnTo>
                      <a:pt x="1581" y="58"/>
                    </a:lnTo>
                    <a:lnTo>
                      <a:pt x="1600" y="71"/>
                    </a:lnTo>
                    <a:lnTo>
                      <a:pt x="1618" y="84"/>
                    </a:lnTo>
                    <a:lnTo>
                      <a:pt x="1636" y="99"/>
                    </a:lnTo>
                    <a:lnTo>
                      <a:pt x="1657" y="117"/>
                    </a:lnTo>
                    <a:lnTo>
                      <a:pt x="1672" y="131"/>
                    </a:lnTo>
                    <a:lnTo>
                      <a:pt x="1689" y="149"/>
                    </a:lnTo>
                    <a:lnTo>
                      <a:pt x="1707" y="167"/>
                    </a:lnTo>
                    <a:lnTo>
                      <a:pt x="1725" y="189"/>
                    </a:lnTo>
                    <a:lnTo>
                      <a:pt x="1740" y="207"/>
                    </a:lnTo>
                    <a:lnTo>
                      <a:pt x="1757" y="228"/>
                    </a:lnTo>
                    <a:lnTo>
                      <a:pt x="1775" y="253"/>
                    </a:lnTo>
                    <a:lnTo>
                      <a:pt x="1790" y="274"/>
                    </a:lnTo>
                    <a:lnTo>
                      <a:pt x="1806" y="297"/>
                    </a:lnTo>
                    <a:lnTo>
                      <a:pt x="1823" y="325"/>
                    </a:lnTo>
                    <a:lnTo>
                      <a:pt x="1838" y="349"/>
                    </a:lnTo>
                    <a:lnTo>
                      <a:pt x="1854" y="375"/>
                    </a:lnTo>
                    <a:lnTo>
                      <a:pt x="1870" y="405"/>
                    </a:lnTo>
                    <a:lnTo>
                      <a:pt x="1885" y="432"/>
                    </a:lnTo>
                    <a:lnTo>
                      <a:pt x="1902" y="463"/>
                    </a:lnTo>
                    <a:lnTo>
                      <a:pt x="1917" y="492"/>
                    </a:lnTo>
                    <a:lnTo>
                      <a:pt x="1932" y="524"/>
                    </a:lnTo>
                    <a:lnTo>
                      <a:pt x="1948" y="558"/>
                    </a:lnTo>
                    <a:lnTo>
                      <a:pt x="1963" y="590"/>
                    </a:lnTo>
                    <a:lnTo>
                      <a:pt x="1979" y="624"/>
                    </a:lnTo>
                    <a:lnTo>
                      <a:pt x="1995" y="661"/>
                    </a:lnTo>
                    <a:lnTo>
                      <a:pt x="2010" y="696"/>
                    </a:lnTo>
                    <a:lnTo>
                      <a:pt x="2025" y="733"/>
                    </a:lnTo>
                    <a:lnTo>
                      <a:pt x="2040" y="770"/>
                    </a:lnTo>
                    <a:lnTo>
                      <a:pt x="2056" y="809"/>
                    </a:lnTo>
                    <a:lnTo>
                      <a:pt x="2071" y="851"/>
                    </a:lnTo>
                    <a:lnTo>
                      <a:pt x="2086" y="891"/>
                    </a:lnTo>
                    <a:lnTo>
                      <a:pt x="2102" y="932"/>
                    </a:lnTo>
                    <a:lnTo>
                      <a:pt x="2117" y="975"/>
                    </a:lnTo>
                    <a:lnTo>
                      <a:pt x="2132" y="1017"/>
                    </a:lnTo>
                    <a:lnTo>
                      <a:pt x="2148" y="1062"/>
                    </a:lnTo>
                    <a:lnTo>
                      <a:pt x="2164" y="1108"/>
                    </a:lnTo>
                    <a:lnTo>
                      <a:pt x="2179" y="1155"/>
                    </a:lnTo>
                    <a:lnTo>
                      <a:pt x="2194" y="1202"/>
                    </a:lnTo>
                    <a:lnTo>
                      <a:pt x="2209" y="1249"/>
                    </a:lnTo>
                    <a:lnTo>
                      <a:pt x="2224" y="1299"/>
                    </a:lnTo>
                    <a:lnTo>
                      <a:pt x="2239" y="1348"/>
                    </a:lnTo>
                    <a:lnTo>
                      <a:pt x="2254" y="1399"/>
                    </a:lnTo>
                    <a:lnTo>
                      <a:pt x="2270" y="1452"/>
                    </a:lnTo>
                    <a:lnTo>
                      <a:pt x="2285" y="1504"/>
                    </a:lnTo>
                    <a:lnTo>
                      <a:pt x="2300" y="1557"/>
                    </a:lnTo>
                    <a:lnTo>
                      <a:pt x="2315" y="1612"/>
                    </a:lnTo>
                    <a:lnTo>
                      <a:pt x="2330" y="1666"/>
                    </a:lnTo>
                    <a:lnTo>
                      <a:pt x="2345" y="1723"/>
                    </a:lnTo>
                    <a:lnTo>
                      <a:pt x="2360" y="1780"/>
                    </a:lnTo>
                    <a:lnTo>
                      <a:pt x="2375" y="1837"/>
                    </a:lnTo>
                    <a:lnTo>
                      <a:pt x="2390" y="1895"/>
                    </a:lnTo>
                    <a:lnTo>
                      <a:pt x="2406" y="1955"/>
                    </a:lnTo>
                    <a:lnTo>
                      <a:pt x="2421" y="2015"/>
                    </a:lnTo>
                    <a:lnTo>
                      <a:pt x="2436" y="2077"/>
                    </a:lnTo>
                    <a:lnTo>
                      <a:pt x="2451" y="2139"/>
                    </a:lnTo>
                    <a:lnTo>
                      <a:pt x="2466" y="2201"/>
                    </a:lnTo>
                    <a:lnTo>
                      <a:pt x="2481" y="2264"/>
                    </a:lnTo>
                    <a:lnTo>
                      <a:pt x="2496" y="2329"/>
                    </a:lnTo>
                    <a:lnTo>
                      <a:pt x="2511" y="2394"/>
                    </a:lnTo>
                    <a:lnTo>
                      <a:pt x="2526" y="2460"/>
                    </a:lnTo>
                    <a:lnTo>
                      <a:pt x="2541" y="2526"/>
                    </a:lnTo>
                    <a:lnTo>
                      <a:pt x="2556" y="2595"/>
                    </a:lnTo>
                    <a:lnTo>
                      <a:pt x="2571" y="2663"/>
                    </a:lnTo>
                    <a:lnTo>
                      <a:pt x="2586" y="2732"/>
                    </a:lnTo>
                    <a:lnTo>
                      <a:pt x="2601" y="2801"/>
                    </a:lnTo>
                    <a:lnTo>
                      <a:pt x="2616" y="2873"/>
                    </a:lnTo>
                    <a:lnTo>
                      <a:pt x="2631" y="2944"/>
                    </a:lnTo>
                    <a:lnTo>
                      <a:pt x="2646" y="3016"/>
                    </a:lnTo>
                    <a:lnTo>
                      <a:pt x="2661" y="3088"/>
                    </a:lnTo>
                    <a:lnTo>
                      <a:pt x="2677" y="3162"/>
                    </a:lnTo>
                    <a:lnTo>
                      <a:pt x="2692" y="3236"/>
                    </a:lnTo>
                    <a:lnTo>
                      <a:pt x="2707" y="3310"/>
                    </a:lnTo>
                    <a:lnTo>
                      <a:pt x="2722" y="3387"/>
                    </a:lnTo>
                    <a:lnTo>
                      <a:pt x="2737" y="3463"/>
                    </a:lnTo>
                    <a:lnTo>
                      <a:pt x="2752" y="3540"/>
                    </a:lnTo>
                    <a:lnTo>
                      <a:pt x="2767" y="3618"/>
                    </a:lnTo>
                    <a:lnTo>
                      <a:pt x="2782" y="3696"/>
                    </a:lnTo>
                    <a:lnTo>
                      <a:pt x="2797" y="3776"/>
                    </a:lnTo>
                    <a:lnTo>
                      <a:pt x="2813" y="3853"/>
                    </a:lnTo>
                    <a:lnTo>
                      <a:pt x="2828" y="3936"/>
                    </a:lnTo>
                    <a:lnTo>
                      <a:pt x="2843" y="4017"/>
                    </a:lnTo>
                    <a:lnTo>
                      <a:pt x="2858" y="4098"/>
                    </a:lnTo>
                    <a:lnTo>
                      <a:pt x="2873" y="4180"/>
                    </a:lnTo>
                    <a:lnTo>
                      <a:pt x="2888" y="4263"/>
                    </a:lnTo>
                    <a:lnTo>
                      <a:pt x="2903" y="4346"/>
                    </a:lnTo>
                    <a:lnTo>
                      <a:pt x="2918" y="4432"/>
                    </a:lnTo>
                    <a:lnTo>
                      <a:pt x="2933" y="4516"/>
                    </a:lnTo>
                    <a:lnTo>
                      <a:pt x="2948" y="4601"/>
                    </a:lnTo>
                    <a:lnTo>
                      <a:pt x="2963" y="4687"/>
                    </a:lnTo>
                    <a:lnTo>
                      <a:pt x="2978" y="4774"/>
                    </a:lnTo>
                    <a:lnTo>
                      <a:pt x="2993" y="4860"/>
                    </a:lnTo>
                    <a:lnTo>
                      <a:pt x="3008" y="4948"/>
                    </a:lnTo>
                    <a:lnTo>
                      <a:pt x="3023" y="5036"/>
                    </a:lnTo>
                    <a:lnTo>
                      <a:pt x="3038" y="5126"/>
                    </a:lnTo>
                    <a:lnTo>
                      <a:pt x="3053" y="5215"/>
                    </a:lnTo>
                    <a:lnTo>
                      <a:pt x="3068" y="5304"/>
                    </a:lnTo>
                    <a:lnTo>
                      <a:pt x="3083" y="5395"/>
                    </a:lnTo>
                    <a:lnTo>
                      <a:pt x="3098" y="5485"/>
                    </a:lnTo>
                    <a:lnTo>
                      <a:pt x="3113" y="5576"/>
                    </a:lnTo>
                    <a:lnTo>
                      <a:pt x="3128" y="5668"/>
                    </a:lnTo>
                    <a:lnTo>
                      <a:pt x="3143" y="5760"/>
                    </a:lnTo>
                    <a:lnTo>
                      <a:pt x="3158" y="5853"/>
                    </a:lnTo>
                    <a:lnTo>
                      <a:pt x="3173" y="5946"/>
                    </a:lnTo>
                    <a:lnTo>
                      <a:pt x="3188" y="6039"/>
                    </a:lnTo>
                    <a:lnTo>
                      <a:pt x="3203" y="6133"/>
                    </a:lnTo>
                    <a:lnTo>
                      <a:pt x="3218" y="6227"/>
                    </a:lnTo>
                    <a:lnTo>
                      <a:pt x="3233" y="6322"/>
                    </a:lnTo>
                    <a:lnTo>
                      <a:pt x="3248" y="6417"/>
                    </a:lnTo>
                    <a:lnTo>
                      <a:pt x="3263" y="6514"/>
                    </a:lnTo>
                    <a:lnTo>
                      <a:pt x="3278" y="6610"/>
                    </a:lnTo>
                    <a:lnTo>
                      <a:pt x="3293" y="6706"/>
                    </a:lnTo>
                    <a:lnTo>
                      <a:pt x="3308" y="6803"/>
                    </a:lnTo>
                    <a:lnTo>
                      <a:pt x="3323" y="6900"/>
                    </a:lnTo>
                    <a:lnTo>
                      <a:pt x="3338" y="6998"/>
                    </a:lnTo>
                    <a:lnTo>
                      <a:pt x="3353" y="7095"/>
                    </a:lnTo>
                    <a:lnTo>
                      <a:pt x="3368" y="7193"/>
                    </a:lnTo>
                    <a:lnTo>
                      <a:pt x="3383" y="7292"/>
                    </a:lnTo>
                    <a:lnTo>
                      <a:pt x="3398" y="7391"/>
                    </a:lnTo>
                    <a:lnTo>
                      <a:pt x="3413" y="7490"/>
                    </a:lnTo>
                    <a:lnTo>
                      <a:pt x="3428" y="7589"/>
                    </a:lnTo>
                    <a:lnTo>
                      <a:pt x="3443" y="7689"/>
                    </a:lnTo>
                    <a:lnTo>
                      <a:pt x="3458" y="7789"/>
                    </a:lnTo>
                    <a:lnTo>
                      <a:pt x="3473" y="7889"/>
                    </a:lnTo>
                    <a:lnTo>
                      <a:pt x="3489" y="7988"/>
                    </a:lnTo>
                    <a:lnTo>
                      <a:pt x="3504" y="8090"/>
                    </a:lnTo>
                    <a:lnTo>
                      <a:pt x="3519" y="8191"/>
                    </a:lnTo>
                    <a:lnTo>
                      <a:pt x="3534" y="8292"/>
                    </a:lnTo>
                    <a:lnTo>
                      <a:pt x="3549" y="8393"/>
                    </a:lnTo>
                    <a:lnTo>
                      <a:pt x="3564" y="8496"/>
                    </a:lnTo>
                    <a:lnTo>
                      <a:pt x="3579" y="8598"/>
                    </a:lnTo>
                    <a:lnTo>
                      <a:pt x="3594" y="8698"/>
                    </a:lnTo>
                    <a:lnTo>
                      <a:pt x="3609" y="8802"/>
                    </a:lnTo>
                    <a:lnTo>
                      <a:pt x="3624" y="8904"/>
                    </a:lnTo>
                    <a:lnTo>
                      <a:pt x="3639" y="9006"/>
                    </a:lnTo>
                    <a:lnTo>
                      <a:pt x="3654" y="9109"/>
                    </a:lnTo>
                    <a:lnTo>
                      <a:pt x="3669" y="9211"/>
                    </a:lnTo>
                    <a:lnTo>
                      <a:pt x="3684" y="9314"/>
                    </a:lnTo>
                    <a:lnTo>
                      <a:pt x="3699" y="9417"/>
                    </a:lnTo>
                    <a:lnTo>
                      <a:pt x="3714" y="9520"/>
                    </a:lnTo>
                    <a:lnTo>
                      <a:pt x="3729" y="9623"/>
                    </a:lnTo>
                    <a:lnTo>
                      <a:pt x="3744" y="9726"/>
                    </a:lnTo>
                    <a:lnTo>
                      <a:pt x="3759" y="9830"/>
                    </a:lnTo>
                    <a:lnTo>
                      <a:pt x="3774" y="9933"/>
                    </a:lnTo>
                    <a:lnTo>
                      <a:pt x="3789" y="10036"/>
                    </a:lnTo>
                    <a:lnTo>
                      <a:pt x="3804" y="10140"/>
                    </a:lnTo>
                    <a:lnTo>
                      <a:pt x="3819" y="10243"/>
                    </a:lnTo>
                    <a:lnTo>
                      <a:pt x="3834" y="10347"/>
                    </a:lnTo>
                    <a:lnTo>
                      <a:pt x="3849" y="10450"/>
                    </a:lnTo>
                    <a:lnTo>
                      <a:pt x="3864" y="10554"/>
                    </a:lnTo>
                    <a:lnTo>
                      <a:pt x="3879" y="10657"/>
                    </a:lnTo>
                    <a:lnTo>
                      <a:pt x="3894" y="10761"/>
                    </a:lnTo>
                    <a:lnTo>
                      <a:pt x="3909" y="10864"/>
                    </a:lnTo>
                    <a:lnTo>
                      <a:pt x="3924" y="10967"/>
                    </a:lnTo>
                    <a:lnTo>
                      <a:pt x="3939" y="11071"/>
                    </a:lnTo>
                    <a:lnTo>
                      <a:pt x="3954" y="11174"/>
                    </a:lnTo>
                    <a:lnTo>
                      <a:pt x="3969" y="11277"/>
                    </a:lnTo>
                    <a:lnTo>
                      <a:pt x="3984" y="11380"/>
                    </a:lnTo>
                    <a:lnTo>
                      <a:pt x="3999" y="11483"/>
                    </a:lnTo>
                    <a:lnTo>
                      <a:pt x="4014" y="11586"/>
                    </a:lnTo>
                    <a:lnTo>
                      <a:pt x="4029" y="11689"/>
                    </a:lnTo>
                    <a:lnTo>
                      <a:pt x="4044" y="11791"/>
                    </a:lnTo>
                    <a:lnTo>
                      <a:pt x="4059" y="11894"/>
                    </a:lnTo>
                    <a:lnTo>
                      <a:pt x="4074" y="11996"/>
                    </a:lnTo>
                    <a:lnTo>
                      <a:pt x="4089" y="12098"/>
                    </a:lnTo>
                    <a:lnTo>
                      <a:pt x="4104" y="12200"/>
                    </a:lnTo>
                    <a:lnTo>
                      <a:pt x="4119" y="12302"/>
                    </a:lnTo>
                    <a:lnTo>
                      <a:pt x="4134" y="12404"/>
                    </a:lnTo>
                    <a:lnTo>
                      <a:pt x="4149" y="12504"/>
                    </a:lnTo>
                    <a:lnTo>
                      <a:pt x="4165" y="12606"/>
                    </a:lnTo>
                    <a:lnTo>
                      <a:pt x="4180" y="12707"/>
                    </a:lnTo>
                    <a:lnTo>
                      <a:pt x="4195" y="12807"/>
                    </a:lnTo>
                    <a:lnTo>
                      <a:pt x="4210" y="12908"/>
                    </a:lnTo>
                    <a:lnTo>
                      <a:pt x="4225" y="13008"/>
                    </a:lnTo>
                    <a:lnTo>
                      <a:pt x="4240" y="13108"/>
                    </a:lnTo>
                    <a:lnTo>
                      <a:pt x="4255" y="13208"/>
                    </a:lnTo>
                    <a:lnTo>
                      <a:pt x="4270" y="13308"/>
                    </a:lnTo>
                    <a:lnTo>
                      <a:pt x="4285" y="13407"/>
                    </a:lnTo>
                    <a:lnTo>
                      <a:pt x="4300" y="13506"/>
                    </a:lnTo>
                    <a:lnTo>
                      <a:pt x="4315" y="13605"/>
                    </a:lnTo>
                    <a:lnTo>
                      <a:pt x="4330" y="13703"/>
                    </a:lnTo>
                    <a:lnTo>
                      <a:pt x="4345" y="13801"/>
                    </a:lnTo>
                    <a:lnTo>
                      <a:pt x="4360" y="13898"/>
                    </a:lnTo>
                    <a:lnTo>
                      <a:pt x="4375" y="13996"/>
                    </a:lnTo>
                    <a:lnTo>
                      <a:pt x="4390" y="14093"/>
                    </a:lnTo>
                    <a:lnTo>
                      <a:pt x="4405" y="14189"/>
                    </a:lnTo>
                    <a:lnTo>
                      <a:pt x="4420" y="14285"/>
                    </a:lnTo>
                    <a:lnTo>
                      <a:pt x="4435" y="14381"/>
                    </a:lnTo>
                    <a:lnTo>
                      <a:pt x="4450" y="14477"/>
                    </a:lnTo>
                    <a:lnTo>
                      <a:pt x="4465" y="14571"/>
                    </a:lnTo>
                    <a:lnTo>
                      <a:pt x="4480" y="14665"/>
                    </a:lnTo>
                    <a:lnTo>
                      <a:pt x="4495" y="14760"/>
                    </a:lnTo>
                    <a:lnTo>
                      <a:pt x="4510" y="14853"/>
                    </a:lnTo>
                    <a:lnTo>
                      <a:pt x="4525" y="14947"/>
                    </a:lnTo>
                    <a:lnTo>
                      <a:pt x="4540" y="15039"/>
                    </a:lnTo>
                    <a:lnTo>
                      <a:pt x="4555" y="15132"/>
                    </a:lnTo>
                    <a:lnTo>
                      <a:pt x="4570" y="15224"/>
                    </a:lnTo>
                    <a:lnTo>
                      <a:pt x="4585" y="15315"/>
                    </a:lnTo>
                    <a:lnTo>
                      <a:pt x="4600" y="15406"/>
                    </a:lnTo>
                    <a:lnTo>
                      <a:pt x="4615" y="15497"/>
                    </a:lnTo>
                    <a:lnTo>
                      <a:pt x="4630" y="15586"/>
                    </a:lnTo>
                    <a:lnTo>
                      <a:pt x="4645" y="15676"/>
                    </a:lnTo>
                    <a:lnTo>
                      <a:pt x="4660" y="15765"/>
                    </a:lnTo>
                    <a:lnTo>
                      <a:pt x="4675" y="15852"/>
                    </a:lnTo>
                    <a:lnTo>
                      <a:pt x="4690" y="15940"/>
                    </a:lnTo>
                    <a:lnTo>
                      <a:pt x="4705" y="16027"/>
                    </a:lnTo>
                    <a:lnTo>
                      <a:pt x="4720" y="16114"/>
                    </a:lnTo>
                    <a:lnTo>
                      <a:pt x="4735" y="16200"/>
                    </a:lnTo>
                    <a:lnTo>
                      <a:pt x="4750" y="16286"/>
                    </a:lnTo>
                    <a:lnTo>
                      <a:pt x="4765" y="16371"/>
                    </a:lnTo>
                    <a:lnTo>
                      <a:pt x="4780" y="16455"/>
                    </a:lnTo>
                    <a:lnTo>
                      <a:pt x="4795" y="16539"/>
                    </a:lnTo>
                    <a:lnTo>
                      <a:pt x="4810" y="16621"/>
                    </a:lnTo>
                    <a:lnTo>
                      <a:pt x="4825" y="16704"/>
                    </a:lnTo>
                    <a:lnTo>
                      <a:pt x="4841" y="16784"/>
                    </a:lnTo>
                    <a:lnTo>
                      <a:pt x="4856" y="16867"/>
                    </a:lnTo>
                    <a:lnTo>
                      <a:pt x="4871" y="16947"/>
                    </a:lnTo>
                    <a:lnTo>
                      <a:pt x="4886" y="17027"/>
                    </a:lnTo>
                    <a:lnTo>
                      <a:pt x="4901" y="17107"/>
                    </a:lnTo>
                    <a:lnTo>
                      <a:pt x="4916" y="17184"/>
                    </a:lnTo>
                    <a:lnTo>
                      <a:pt x="4931" y="17262"/>
                    </a:lnTo>
                    <a:lnTo>
                      <a:pt x="4946" y="17340"/>
                    </a:lnTo>
                    <a:lnTo>
                      <a:pt x="4961" y="17416"/>
                    </a:lnTo>
                    <a:lnTo>
                      <a:pt x="4976" y="17492"/>
                    </a:lnTo>
                    <a:lnTo>
                      <a:pt x="4991" y="17567"/>
                    </a:lnTo>
                    <a:lnTo>
                      <a:pt x="5006" y="17642"/>
                    </a:lnTo>
                    <a:lnTo>
                      <a:pt x="5021" y="17715"/>
                    </a:lnTo>
                    <a:lnTo>
                      <a:pt x="5036" y="17788"/>
                    </a:lnTo>
                    <a:lnTo>
                      <a:pt x="5050" y="17860"/>
                    </a:lnTo>
                    <a:lnTo>
                      <a:pt x="5065" y="17932"/>
                    </a:lnTo>
                    <a:lnTo>
                      <a:pt x="5080" y="18001"/>
                    </a:lnTo>
                    <a:lnTo>
                      <a:pt x="5095" y="18071"/>
                    </a:lnTo>
                    <a:lnTo>
                      <a:pt x="5110" y="18141"/>
                    </a:lnTo>
                    <a:lnTo>
                      <a:pt x="5125" y="18209"/>
                    </a:lnTo>
                    <a:lnTo>
                      <a:pt x="5140" y="18277"/>
                    </a:lnTo>
                    <a:lnTo>
                      <a:pt x="5155" y="18343"/>
                    </a:lnTo>
                    <a:lnTo>
                      <a:pt x="5170" y="18409"/>
                    </a:lnTo>
                    <a:lnTo>
                      <a:pt x="5185" y="18474"/>
                    </a:lnTo>
                    <a:lnTo>
                      <a:pt x="5200" y="18539"/>
                    </a:lnTo>
                    <a:lnTo>
                      <a:pt x="5215" y="18603"/>
                    </a:lnTo>
                    <a:lnTo>
                      <a:pt x="5230" y="18665"/>
                    </a:lnTo>
                    <a:lnTo>
                      <a:pt x="5245" y="18727"/>
                    </a:lnTo>
                    <a:lnTo>
                      <a:pt x="5260" y="18788"/>
                    </a:lnTo>
                    <a:lnTo>
                      <a:pt x="5275" y="18849"/>
                    </a:lnTo>
                    <a:lnTo>
                      <a:pt x="5290" y="18907"/>
                    </a:lnTo>
                    <a:lnTo>
                      <a:pt x="5305" y="18966"/>
                    </a:lnTo>
                    <a:lnTo>
                      <a:pt x="5319" y="19023"/>
                    </a:lnTo>
                    <a:lnTo>
                      <a:pt x="5334" y="19080"/>
                    </a:lnTo>
                    <a:lnTo>
                      <a:pt x="5349" y="19136"/>
                    </a:lnTo>
                    <a:lnTo>
                      <a:pt x="5364" y="19190"/>
                    </a:lnTo>
                    <a:lnTo>
                      <a:pt x="5379" y="19245"/>
                    </a:lnTo>
                    <a:lnTo>
                      <a:pt x="5394" y="19297"/>
                    </a:lnTo>
                    <a:lnTo>
                      <a:pt x="5409" y="19350"/>
                    </a:lnTo>
                    <a:lnTo>
                      <a:pt x="5424" y="19402"/>
                    </a:lnTo>
                    <a:lnTo>
                      <a:pt x="5438" y="19451"/>
                    </a:lnTo>
                    <a:lnTo>
                      <a:pt x="5453" y="19501"/>
                    </a:lnTo>
                    <a:lnTo>
                      <a:pt x="5468" y="19549"/>
                    </a:lnTo>
                    <a:lnTo>
                      <a:pt x="5483" y="19597"/>
                    </a:lnTo>
                    <a:lnTo>
                      <a:pt x="5498" y="19645"/>
                    </a:lnTo>
                    <a:lnTo>
                      <a:pt x="5513" y="19688"/>
                    </a:lnTo>
                    <a:lnTo>
                      <a:pt x="5529" y="19734"/>
                    </a:lnTo>
                    <a:lnTo>
                      <a:pt x="5544" y="19779"/>
                    </a:lnTo>
                    <a:lnTo>
                      <a:pt x="5558" y="19821"/>
                    </a:lnTo>
                    <a:lnTo>
                      <a:pt x="5573" y="19864"/>
                    </a:lnTo>
                    <a:lnTo>
                      <a:pt x="5588" y="19903"/>
                    </a:lnTo>
                    <a:lnTo>
                      <a:pt x="5603" y="19944"/>
                    </a:lnTo>
                    <a:lnTo>
                      <a:pt x="5617" y="19984"/>
                    </a:lnTo>
                    <a:lnTo>
                      <a:pt x="5632" y="20020"/>
                    </a:lnTo>
                    <a:lnTo>
                      <a:pt x="5647" y="20058"/>
                    </a:lnTo>
                    <a:lnTo>
                      <a:pt x="5661" y="20094"/>
                    </a:lnTo>
                    <a:lnTo>
                      <a:pt x="5676" y="20130"/>
                    </a:lnTo>
                    <a:lnTo>
                      <a:pt x="5691" y="20164"/>
                    </a:lnTo>
                    <a:lnTo>
                      <a:pt x="5705" y="20197"/>
                    </a:lnTo>
                    <a:lnTo>
                      <a:pt x="5720" y="20229"/>
                    </a:lnTo>
                    <a:lnTo>
                      <a:pt x="5734" y="20260"/>
                    </a:lnTo>
                    <a:lnTo>
                      <a:pt x="5748" y="20288"/>
                    </a:lnTo>
                    <a:lnTo>
                      <a:pt x="5763" y="20318"/>
                    </a:lnTo>
                    <a:lnTo>
                      <a:pt x="5778" y="20345"/>
                    </a:lnTo>
                    <a:lnTo>
                      <a:pt x="5792" y="20372"/>
                    </a:lnTo>
                    <a:lnTo>
                      <a:pt x="5806" y="20398"/>
                    </a:lnTo>
                    <a:lnTo>
                      <a:pt x="5821" y="20422"/>
                    </a:lnTo>
                    <a:lnTo>
                      <a:pt x="5835" y="20446"/>
                    </a:lnTo>
                    <a:lnTo>
                      <a:pt x="5849" y="20469"/>
                    </a:lnTo>
                    <a:lnTo>
                      <a:pt x="5863" y="20490"/>
                    </a:lnTo>
                    <a:lnTo>
                      <a:pt x="5877" y="20510"/>
                    </a:lnTo>
                    <a:lnTo>
                      <a:pt x="5891" y="20530"/>
                    </a:lnTo>
                    <a:lnTo>
                      <a:pt x="5904" y="20548"/>
                    </a:lnTo>
                    <a:lnTo>
                      <a:pt x="5918" y="20565"/>
                    </a:lnTo>
                    <a:lnTo>
                      <a:pt x="5931" y="20581"/>
                    </a:lnTo>
                    <a:lnTo>
                      <a:pt x="5944" y="20596"/>
                    </a:lnTo>
                    <a:lnTo>
                      <a:pt x="5958" y="20610"/>
                    </a:lnTo>
                    <a:lnTo>
                      <a:pt x="5968" y="20619"/>
                    </a:lnTo>
                    <a:lnTo>
                      <a:pt x="5983" y="20633"/>
                    </a:lnTo>
                    <a:lnTo>
                      <a:pt x="5995" y="20644"/>
                    </a:lnTo>
                    <a:lnTo>
                      <a:pt x="6007" y="20654"/>
                    </a:lnTo>
                    <a:lnTo>
                      <a:pt x="6016" y="20659"/>
                    </a:lnTo>
                    <a:lnTo>
                      <a:pt x="6031" y="20669"/>
                    </a:lnTo>
                    <a:lnTo>
                      <a:pt x="6042" y="20675"/>
                    </a:lnTo>
                    <a:lnTo>
                      <a:pt x="6048" y="20677"/>
                    </a:lnTo>
                    <a:lnTo>
                      <a:pt x="6063" y="20684"/>
                    </a:lnTo>
                    <a:lnTo>
                      <a:pt x="6073" y="20688"/>
                    </a:lnTo>
                    <a:lnTo>
                      <a:pt x="6077" y="20689"/>
                    </a:lnTo>
                    <a:lnTo>
                      <a:pt x="6092" y="20693"/>
                    </a:lnTo>
                    <a:lnTo>
                      <a:pt x="6095" y="20692"/>
                    </a:lnTo>
                    <a:lnTo>
                      <a:pt x="6104" y="20693"/>
                    </a:lnTo>
                    <a:lnTo>
                      <a:pt x="6120" y="20694"/>
                    </a:lnTo>
                    <a:lnTo>
                      <a:pt x="6122" y="20693"/>
                    </a:lnTo>
                    <a:lnTo>
                      <a:pt x="6131" y="20691"/>
                    </a:lnTo>
                    <a:lnTo>
                      <a:pt x="6146" y="20689"/>
                    </a:lnTo>
                    <a:lnTo>
                      <a:pt x="6149" y="20688"/>
                    </a:lnTo>
                    <a:lnTo>
                      <a:pt x="6158" y="20684"/>
                    </a:lnTo>
                    <a:lnTo>
                      <a:pt x="6168" y="20680"/>
                    </a:lnTo>
                    <a:lnTo>
                      <a:pt x="6183" y="20674"/>
                    </a:lnTo>
                    <a:lnTo>
                      <a:pt x="6188" y="20671"/>
                    </a:lnTo>
                    <a:lnTo>
                      <a:pt x="6199" y="20664"/>
                    </a:lnTo>
                    <a:lnTo>
                      <a:pt x="6210" y="20657"/>
                    </a:lnTo>
                    <a:lnTo>
                      <a:pt x="6222" y="20648"/>
                    </a:lnTo>
                    <a:lnTo>
                      <a:pt x="6233" y="20639"/>
                    </a:lnTo>
                    <a:lnTo>
                      <a:pt x="6246" y="20628"/>
                    </a:lnTo>
                    <a:lnTo>
                      <a:pt x="6258" y="20616"/>
                    </a:lnTo>
                    <a:lnTo>
                      <a:pt x="6271" y="20604"/>
                    </a:lnTo>
                    <a:lnTo>
                      <a:pt x="6283" y="20590"/>
                    </a:lnTo>
                    <a:lnTo>
                      <a:pt x="6295" y="20576"/>
                    </a:lnTo>
                    <a:lnTo>
                      <a:pt x="6310" y="20558"/>
                    </a:lnTo>
                    <a:lnTo>
                      <a:pt x="6323" y="20541"/>
                    </a:lnTo>
                    <a:lnTo>
                      <a:pt x="6337" y="20523"/>
                    </a:lnTo>
                    <a:lnTo>
                      <a:pt x="6350" y="20504"/>
                    </a:lnTo>
                    <a:lnTo>
                      <a:pt x="6364" y="20483"/>
                    </a:lnTo>
                    <a:lnTo>
                      <a:pt x="6377" y="20463"/>
                    </a:lnTo>
                    <a:lnTo>
                      <a:pt x="6392" y="20439"/>
                    </a:lnTo>
                    <a:lnTo>
                      <a:pt x="6406" y="20415"/>
                    </a:lnTo>
                    <a:lnTo>
                      <a:pt x="6420" y="20390"/>
                    </a:lnTo>
                    <a:lnTo>
                      <a:pt x="6435" y="20365"/>
                    </a:lnTo>
                    <a:lnTo>
                      <a:pt x="6448" y="20338"/>
                    </a:lnTo>
                    <a:lnTo>
                      <a:pt x="6463" y="20309"/>
                    </a:lnTo>
                    <a:lnTo>
                      <a:pt x="6478" y="20281"/>
                    </a:lnTo>
                    <a:lnTo>
                      <a:pt x="6492" y="20251"/>
                    </a:lnTo>
                    <a:lnTo>
                      <a:pt x="6507" y="20220"/>
                    </a:lnTo>
                    <a:lnTo>
                      <a:pt x="6521" y="20188"/>
                    </a:lnTo>
                    <a:lnTo>
                      <a:pt x="6536" y="20154"/>
                    </a:lnTo>
                    <a:lnTo>
                      <a:pt x="6550" y="20120"/>
                    </a:lnTo>
                    <a:lnTo>
                      <a:pt x="6565" y="20085"/>
                    </a:lnTo>
                    <a:lnTo>
                      <a:pt x="6580" y="20048"/>
                    </a:lnTo>
                    <a:lnTo>
                      <a:pt x="6594" y="20011"/>
                    </a:lnTo>
                    <a:lnTo>
                      <a:pt x="6609" y="19973"/>
                    </a:lnTo>
                    <a:lnTo>
                      <a:pt x="6624" y="19934"/>
                    </a:lnTo>
                    <a:lnTo>
                      <a:pt x="6638" y="19893"/>
                    </a:lnTo>
                    <a:lnTo>
                      <a:pt x="6653" y="19852"/>
                    </a:lnTo>
                    <a:lnTo>
                      <a:pt x="6668" y="19810"/>
                    </a:lnTo>
                    <a:lnTo>
                      <a:pt x="6684" y="19766"/>
                    </a:lnTo>
                    <a:lnTo>
                      <a:pt x="6698" y="19723"/>
                    </a:lnTo>
                    <a:lnTo>
                      <a:pt x="6713" y="19678"/>
                    </a:lnTo>
                    <a:lnTo>
                      <a:pt x="6728" y="19632"/>
                    </a:lnTo>
                    <a:lnTo>
                      <a:pt x="6743" y="19585"/>
                    </a:lnTo>
                    <a:lnTo>
                      <a:pt x="6758" y="19537"/>
                    </a:lnTo>
                    <a:lnTo>
                      <a:pt x="6773" y="19488"/>
                    </a:lnTo>
                    <a:lnTo>
                      <a:pt x="6788" y="19439"/>
                    </a:lnTo>
                    <a:lnTo>
                      <a:pt x="6802" y="19388"/>
                    </a:lnTo>
                    <a:lnTo>
                      <a:pt x="6817" y="19337"/>
                    </a:lnTo>
                    <a:lnTo>
                      <a:pt x="6832" y="19284"/>
                    </a:lnTo>
                    <a:lnTo>
                      <a:pt x="6847" y="19231"/>
                    </a:lnTo>
                    <a:lnTo>
                      <a:pt x="6862" y="19177"/>
                    </a:lnTo>
                    <a:lnTo>
                      <a:pt x="6877" y="19122"/>
                    </a:lnTo>
                    <a:lnTo>
                      <a:pt x="6892" y="19066"/>
                    </a:lnTo>
                    <a:lnTo>
                      <a:pt x="6907" y="19008"/>
                    </a:lnTo>
                    <a:lnTo>
                      <a:pt x="6922" y="18950"/>
                    </a:lnTo>
                    <a:lnTo>
                      <a:pt x="6936" y="18892"/>
                    </a:lnTo>
                    <a:lnTo>
                      <a:pt x="6951" y="18833"/>
                    </a:lnTo>
                    <a:lnTo>
                      <a:pt x="6966" y="18773"/>
                    </a:lnTo>
                    <a:lnTo>
                      <a:pt x="6981" y="18711"/>
                    </a:lnTo>
                    <a:lnTo>
                      <a:pt x="6996" y="18649"/>
                    </a:lnTo>
                    <a:lnTo>
                      <a:pt x="7011" y="18586"/>
                    </a:lnTo>
                    <a:lnTo>
                      <a:pt x="7026" y="18523"/>
                    </a:lnTo>
                    <a:lnTo>
                      <a:pt x="7041" y="18458"/>
                    </a:lnTo>
                    <a:lnTo>
                      <a:pt x="7056" y="18393"/>
                    </a:lnTo>
                    <a:lnTo>
                      <a:pt x="7071" y="18326"/>
                    </a:lnTo>
                    <a:lnTo>
                      <a:pt x="7086" y="18259"/>
                    </a:lnTo>
                    <a:lnTo>
                      <a:pt x="7101" y="18192"/>
                    </a:lnTo>
                    <a:lnTo>
                      <a:pt x="7116" y="18124"/>
                    </a:lnTo>
                    <a:lnTo>
                      <a:pt x="7131" y="18054"/>
                    </a:lnTo>
                    <a:lnTo>
                      <a:pt x="7146" y="17984"/>
                    </a:lnTo>
                    <a:lnTo>
                      <a:pt x="7161" y="17914"/>
                    </a:lnTo>
                    <a:lnTo>
                      <a:pt x="7175" y="17842"/>
                    </a:lnTo>
                    <a:lnTo>
                      <a:pt x="7190" y="17770"/>
                    </a:lnTo>
                    <a:lnTo>
                      <a:pt x="7205" y="17696"/>
                    </a:lnTo>
                    <a:lnTo>
                      <a:pt x="7220" y="17623"/>
                    </a:lnTo>
                    <a:lnTo>
                      <a:pt x="7235" y="17549"/>
                    </a:lnTo>
                    <a:lnTo>
                      <a:pt x="7250" y="17473"/>
                    </a:lnTo>
                    <a:lnTo>
                      <a:pt x="7265" y="17397"/>
                    </a:lnTo>
                    <a:lnTo>
                      <a:pt x="7280" y="17321"/>
                    </a:lnTo>
                    <a:lnTo>
                      <a:pt x="7295" y="17243"/>
                    </a:lnTo>
                    <a:lnTo>
                      <a:pt x="7310" y="17165"/>
                    </a:lnTo>
                    <a:lnTo>
                      <a:pt x="7325" y="17087"/>
                    </a:lnTo>
                    <a:lnTo>
                      <a:pt x="7340" y="17008"/>
                    </a:lnTo>
                    <a:lnTo>
                      <a:pt x="7356" y="16926"/>
                    </a:lnTo>
                    <a:lnTo>
                      <a:pt x="7371" y="16847"/>
                    </a:lnTo>
                    <a:lnTo>
                      <a:pt x="7386" y="16765"/>
                    </a:lnTo>
                    <a:lnTo>
                      <a:pt x="7401" y="16683"/>
                    </a:lnTo>
                    <a:lnTo>
                      <a:pt x="7416" y="16600"/>
                    </a:lnTo>
                    <a:lnTo>
                      <a:pt x="7431" y="16517"/>
                    </a:lnTo>
                    <a:lnTo>
                      <a:pt x="7446" y="16434"/>
                    </a:lnTo>
                    <a:lnTo>
                      <a:pt x="7461" y="16350"/>
                    </a:lnTo>
                    <a:lnTo>
                      <a:pt x="7476" y="16265"/>
                    </a:lnTo>
                    <a:lnTo>
                      <a:pt x="7491" y="16179"/>
                    </a:lnTo>
                    <a:lnTo>
                      <a:pt x="7506" y="16093"/>
                    </a:lnTo>
                    <a:lnTo>
                      <a:pt x="7521" y="16006"/>
                    </a:lnTo>
                    <a:lnTo>
                      <a:pt x="7536" y="15918"/>
                    </a:lnTo>
                    <a:lnTo>
                      <a:pt x="7551" y="15830"/>
                    </a:lnTo>
                    <a:lnTo>
                      <a:pt x="7566" y="15742"/>
                    </a:lnTo>
                    <a:lnTo>
                      <a:pt x="7581" y="15654"/>
                    </a:lnTo>
                    <a:lnTo>
                      <a:pt x="7596" y="15564"/>
                    </a:lnTo>
                    <a:lnTo>
                      <a:pt x="7611" y="15474"/>
                    </a:lnTo>
                    <a:lnTo>
                      <a:pt x="7626" y="15384"/>
                    </a:lnTo>
                    <a:lnTo>
                      <a:pt x="7641" y="15292"/>
                    </a:lnTo>
                    <a:lnTo>
                      <a:pt x="7656" y="15201"/>
                    </a:lnTo>
                    <a:lnTo>
                      <a:pt x="7671" y="15109"/>
                    </a:lnTo>
                    <a:lnTo>
                      <a:pt x="7686" y="15016"/>
                    </a:lnTo>
                    <a:lnTo>
                      <a:pt x="7701" y="14923"/>
                    </a:lnTo>
                    <a:lnTo>
                      <a:pt x="7716" y="14830"/>
                    </a:lnTo>
                    <a:lnTo>
                      <a:pt x="7731" y="14736"/>
                    </a:lnTo>
                    <a:lnTo>
                      <a:pt x="7746" y="14642"/>
                    </a:lnTo>
                    <a:lnTo>
                      <a:pt x="7761" y="14547"/>
                    </a:lnTo>
                    <a:lnTo>
                      <a:pt x="7776" y="14452"/>
                    </a:lnTo>
                    <a:lnTo>
                      <a:pt x="7791" y="14357"/>
                    </a:lnTo>
                    <a:lnTo>
                      <a:pt x="7806" y="14262"/>
                    </a:lnTo>
                    <a:lnTo>
                      <a:pt x="7821" y="14165"/>
                    </a:lnTo>
                    <a:lnTo>
                      <a:pt x="7836" y="14069"/>
                    </a:lnTo>
                    <a:lnTo>
                      <a:pt x="7851" y="13972"/>
                    </a:lnTo>
                    <a:lnTo>
                      <a:pt x="7866" y="13874"/>
                    </a:lnTo>
                    <a:lnTo>
                      <a:pt x="7881" y="13777"/>
                    </a:lnTo>
                    <a:lnTo>
                      <a:pt x="7896" y="13678"/>
                    </a:lnTo>
                    <a:lnTo>
                      <a:pt x="7911" y="13580"/>
                    </a:lnTo>
                    <a:lnTo>
                      <a:pt x="7926" y="13481"/>
                    </a:lnTo>
                    <a:lnTo>
                      <a:pt x="7941" y="13382"/>
                    </a:lnTo>
                    <a:lnTo>
                      <a:pt x="7956" y="13283"/>
                    </a:lnTo>
                    <a:lnTo>
                      <a:pt x="7971" y="13183"/>
                    </a:lnTo>
                    <a:lnTo>
                      <a:pt x="7986" y="13084"/>
                    </a:lnTo>
                    <a:lnTo>
                      <a:pt x="8001" y="12983"/>
                    </a:lnTo>
                    <a:lnTo>
                      <a:pt x="8016" y="12883"/>
                    </a:lnTo>
                    <a:lnTo>
                      <a:pt x="8032" y="12781"/>
                    </a:lnTo>
                    <a:lnTo>
                      <a:pt x="8047" y="12682"/>
                    </a:lnTo>
                    <a:lnTo>
                      <a:pt x="8062" y="12581"/>
                    </a:lnTo>
                    <a:lnTo>
                      <a:pt x="8076" y="12480"/>
                    </a:lnTo>
                    <a:lnTo>
                      <a:pt x="8092" y="12378"/>
                    </a:lnTo>
                    <a:lnTo>
                      <a:pt x="8106" y="12277"/>
                    </a:lnTo>
                    <a:lnTo>
                      <a:pt x="8121" y="12175"/>
                    </a:lnTo>
                    <a:lnTo>
                      <a:pt x="8136" y="12073"/>
                    </a:lnTo>
                    <a:lnTo>
                      <a:pt x="8151" y="11971"/>
                    </a:lnTo>
                    <a:lnTo>
                      <a:pt x="8166" y="11868"/>
                    </a:lnTo>
                    <a:lnTo>
                      <a:pt x="8181" y="11766"/>
                    </a:lnTo>
                    <a:lnTo>
                      <a:pt x="8196" y="11663"/>
                    </a:lnTo>
                    <a:lnTo>
                      <a:pt x="8211" y="11560"/>
                    </a:lnTo>
                    <a:lnTo>
                      <a:pt x="8226" y="11458"/>
                    </a:lnTo>
                    <a:lnTo>
                      <a:pt x="8241" y="11355"/>
                    </a:lnTo>
                    <a:lnTo>
                      <a:pt x="8256" y="11251"/>
                    </a:lnTo>
                    <a:lnTo>
                      <a:pt x="8271" y="11148"/>
                    </a:lnTo>
                    <a:lnTo>
                      <a:pt x="8286" y="11045"/>
                    </a:lnTo>
                    <a:lnTo>
                      <a:pt x="8301" y="10942"/>
                    </a:lnTo>
                    <a:lnTo>
                      <a:pt x="8316" y="10838"/>
                    </a:lnTo>
                    <a:lnTo>
                      <a:pt x="8331" y="10735"/>
                    </a:lnTo>
                    <a:lnTo>
                      <a:pt x="8346" y="10631"/>
                    </a:lnTo>
                    <a:lnTo>
                      <a:pt x="8361" y="10528"/>
                    </a:lnTo>
                    <a:lnTo>
                      <a:pt x="8376" y="10425"/>
                    </a:lnTo>
                    <a:lnTo>
                      <a:pt x="8391" y="10321"/>
                    </a:lnTo>
                    <a:lnTo>
                      <a:pt x="8406" y="10218"/>
                    </a:lnTo>
                    <a:lnTo>
                      <a:pt x="8421" y="10114"/>
                    </a:lnTo>
                    <a:lnTo>
                      <a:pt x="8436" y="10011"/>
                    </a:lnTo>
                    <a:lnTo>
                      <a:pt x="8451" y="9907"/>
                    </a:lnTo>
                    <a:lnTo>
                      <a:pt x="8466" y="9804"/>
                    </a:lnTo>
                    <a:lnTo>
                      <a:pt x="8481" y="9701"/>
                    </a:lnTo>
                    <a:lnTo>
                      <a:pt x="8496" y="9598"/>
                    </a:lnTo>
                    <a:lnTo>
                      <a:pt x="8511" y="9495"/>
                    </a:lnTo>
                    <a:lnTo>
                      <a:pt x="8526" y="9392"/>
                    </a:lnTo>
                    <a:lnTo>
                      <a:pt x="8541" y="9289"/>
                    </a:lnTo>
                    <a:lnTo>
                      <a:pt x="8556" y="9186"/>
                    </a:lnTo>
                    <a:lnTo>
                      <a:pt x="8571" y="9083"/>
                    </a:lnTo>
                    <a:lnTo>
                      <a:pt x="8586" y="8981"/>
                    </a:lnTo>
                    <a:lnTo>
                      <a:pt x="8601" y="8878"/>
                    </a:lnTo>
                    <a:lnTo>
                      <a:pt x="8616" y="8776"/>
                    </a:lnTo>
                    <a:lnTo>
                      <a:pt x="8631" y="8674"/>
                    </a:lnTo>
                    <a:lnTo>
                      <a:pt x="8646" y="8572"/>
                    </a:lnTo>
                    <a:lnTo>
                      <a:pt x="8662" y="8470"/>
                    </a:lnTo>
                    <a:lnTo>
                      <a:pt x="8676" y="8369"/>
                    </a:lnTo>
                    <a:lnTo>
                      <a:pt x="8692" y="8267"/>
                    </a:lnTo>
                    <a:lnTo>
                      <a:pt x="8708" y="8165"/>
                    </a:lnTo>
                    <a:lnTo>
                      <a:pt x="8723" y="8065"/>
                    </a:lnTo>
                    <a:lnTo>
                      <a:pt x="8738" y="7964"/>
                    </a:lnTo>
                    <a:lnTo>
                      <a:pt x="8753" y="7864"/>
                    </a:lnTo>
                    <a:lnTo>
                      <a:pt x="8768" y="7764"/>
                    </a:lnTo>
                    <a:lnTo>
                      <a:pt x="8783" y="7664"/>
                    </a:lnTo>
                    <a:lnTo>
                      <a:pt x="8798" y="7564"/>
                    </a:lnTo>
                    <a:lnTo>
                      <a:pt x="8813" y="7465"/>
                    </a:lnTo>
                    <a:lnTo>
                      <a:pt x="8828" y="7366"/>
                    </a:lnTo>
                    <a:lnTo>
                      <a:pt x="8843" y="7267"/>
                    </a:lnTo>
                    <a:lnTo>
                      <a:pt x="8858" y="7169"/>
                    </a:lnTo>
                    <a:lnTo>
                      <a:pt x="8873" y="7071"/>
                    </a:lnTo>
                    <a:lnTo>
                      <a:pt x="8888" y="6973"/>
                    </a:lnTo>
                    <a:lnTo>
                      <a:pt x="8903" y="6876"/>
                    </a:lnTo>
                    <a:lnTo>
                      <a:pt x="8918" y="6779"/>
                    </a:lnTo>
                    <a:lnTo>
                      <a:pt x="8933" y="6682"/>
                    </a:lnTo>
                    <a:lnTo>
                      <a:pt x="8948" y="6586"/>
                    </a:lnTo>
                    <a:lnTo>
                      <a:pt x="8963" y="6490"/>
                    </a:lnTo>
                    <a:lnTo>
                      <a:pt x="8978" y="6394"/>
                    </a:lnTo>
                    <a:lnTo>
                      <a:pt x="8993" y="6299"/>
                    </a:lnTo>
                    <a:lnTo>
                      <a:pt x="9008" y="6204"/>
                    </a:lnTo>
                    <a:lnTo>
                      <a:pt x="9023" y="6110"/>
                    </a:lnTo>
                    <a:lnTo>
                      <a:pt x="9038" y="6016"/>
                    </a:lnTo>
                    <a:lnTo>
                      <a:pt x="9053" y="5923"/>
                    </a:lnTo>
                    <a:lnTo>
                      <a:pt x="9068" y="5830"/>
                    </a:lnTo>
                    <a:lnTo>
                      <a:pt x="9083" y="5737"/>
                    </a:lnTo>
                    <a:lnTo>
                      <a:pt x="9098" y="5645"/>
                    </a:lnTo>
                    <a:lnTo>
                      <a:pt x="9113" y="5554"/>
                    </a:lnTo>
                    <a:lnTo>
                      <a:pt x="9128" y="5463"/>
                    </a:lnTo>
                    <a:lnTo>
                      <a:pt x="9143" y="5372"/>
                    </a:lnTo>
                    <a:lnTo>
                      <a:pt x="9158" y="5282"/>
                    </a:lnTo>
                    <a:lnTo>
                      <a:pt x="9173" y="5193"/>
                    </a:lnTo>
                    <a:lnTo>
                      <a:pt x="9188" y="5104"/>
                    </a:lnTo>
                    <a:lnTo>
                      <a:pt x="9203" y="5015"/>
                    </a:lnTo>
                    <a:lnTo>
                      <a:pt x="9218" y="4926"/>
                    </a:lnTo>
                    <a:lnTo>
                      <a:pt x="9233" y="4839"/>
                    </a:lnTo>
                    <a:lnTo>
                      <a:pt x="9248" y="4752"/>
                    </a:lnTo>
                    <a:lnTo>
                      <a:pt x="9263" y="4666"/>
                    </a:lnTo>
                    <a:lnTo>
                      <a:pt x="9278" y="4580"/>
                    </a:lnTo>
                    <a:lnTo>
                      <a:pt x="9293" y="4495"/>
                    </a:lnTo>
                    <a:lnTo>
                      <a:pt x="9308" y="4411"/>
                    </a:lnTo>
                    <a:lnTo>
                      <a:pt x="9323" y="4327"/>
                    </a:lnTo>
                    <a:lnTo>
                      <a:pt x="9338" y="4243"/>
                    </a:lnTo>
                    <a:lnTo>
                      <a:pt x="9353" y="4160"/>
                    </a:lnTo>
                    <a:lnTo>
                      <a:pt x="9368" y="4078"/>
                    </a:lnTo>
                    <a:lnTo>
                      <a:pt x="9384" y="3995"/>
                    </a:lnTo>
                    <a:lnTo>
                      <a:pt x="9399" y="3916"/>
                    </a:lnTo>
                    <a:lnTo>
                      <a:pt x="9414" y="3836"/>
                    </a:lnTo>
                    <a:lnTo>
                      <a:pt x="9429" y="3756"/>
                    </a:lnTo>
                    <a:lnTo>
                      <a:pt x="9444" y="3677"/>
                    </a:lnTo>
                    <a:lnTo>
                      <a:pt x="9459" y="3598"/>
                    </a:lnTo>
                    <a:lnTo>
                      <a:pt x="9474" y="3521"/>
                    </a:lnTo>
                    <a:lnTo>
                      <a:pt x="9489" y="3444"/>
                    </a:lnTo>
                    <a:lnTo>
                      <a:pt x="9504" y="3368"/>
                    </a:lnTo>
                    <a:lnTo>
                      <a:pt x="9519" y="3293"/>
                    </a:lnTo>
                    <a:lnTo>
                      <a:pt x="9534" y="3218"/>
                    </a:lnTo>
                    <a:lnTo>
                      <a:pt x="9549" y="3143"/>
                    </a:lnTo>
                    <a:lnTo>
                      <a:pt x="9564" y="3070"/>
                    </a:lnTo>
                    <a:lnTo>
                      <a:pt x="9579" y="2998"/>
                    </a:lnTo>
                    <a:lnTo>
                      <a:pt x="9594" y="2926"/>
                    </a:lnTo>
                    <a:lnTo>
                      <a:pt x="9610" y="2855"/>
                    </a:lnTo>
                    <a:lnTo>
                      <a:pt x="9625" y="2784"/>
                    </a:lnTo>
                    <a:lnTo>
                      <a:pt x="9640" y="2714"/>
                    </a:lnTo>
                    <a:lnTo>
                      <a:pt x="9655" y="2646"/>
                    </a:lnTo>
                    <a:lnTo>
                      <a:pt x="9670" y="2578"/>
                    </a:lnTo>
                    <a:lnTo>
                      <a:pt x="9685" y="2510"/>
                    </a:lnTo>
                    <a:lnTo>
                      <a:pt x="9700" y="2444"/>
                    </a:lnTo>
                    <a:lnTo>
                      <a:pt x="9715" y="2378"/>
                    </a:lnTo>
                    <a:lnTo>
                      <a:pt x="9730" y="2313"/>
                    </a:lnTo>
                    <a:lnTo>
                      <a:pt x="9745" y="2249"/>
                    </a:lnTo>
                    <a:lnTo>
                      <a:pt x="9760" y="2186"/>
                    </a:lnTo>
                    <a:lnTo>
                      <a:pt x="9775" y="2123"/>
                    </a:lnTo>
                    <a:lnTo>
                      <a:pt x="9790" y="2062"/>
                    </a:lnTo>
                    <a:lnTo>
                      <a:pt x="9805" y="2001"/>
                    </a:lnTo>
                    <a:lnTo>
                      <a:pt x="9820" y="1941"/>
                    </a:lnTo>
                    <a:lnTo>
                      <a:pt x="9835" y="1882"/>
                    </a:lnTo>
                    <a:lnTo>
                      <a:pt x="9851" y="1823"/>
                    </a:lnTo>
                    <a:lnTo>
                      <a:pt x="9866" y="1766"/>
                    </a:lnTo>
                    <a:lnTo>
                      <a:pt x="9881" y="1709"/>
                    </a:lnTo>
                    <a:lnTo>
                      <a:pt x="9896" y="1653"/>
                    </a:lnTo>
                    <a:lnTo>
                      <a:pt x="9911" y="1598"/>
                    </a:lnTo>
                    <a:lnTo>
                      <a:pt x="9926" y="1544"/>
                    </a:lnTo>
                    <a:lnTo>
                      <a:pt x="9941" y="1491"/>
                    </a:lnTo>
                    <a:lnTo>
                      <a:pt x="9956" y="1439"/>
                    </a:lnTo>
                    <a:lnTo>
                      <a:pt x="9971" y="1387"/>
                    </a:lnTo>
                    <a:lnTo>
                      <a:pt x="9987" y="1337"/>
                    </a:lnTo>
                    <a:lnTo>
                      <a:pt x="10002" y="1287"/>
                    </a:lnTo>
                    <a:cubicBezTo>
                      <a:pt x="10017" y="1237"/>
                      <a:pt x="10071" y="1208"/>
                      <a:pt x="10122" y="1224"/>
                    </a:cubicBezTo>
                    <a:cubicBezTo>
                      <a:pt x="10172" y="1239"/>
                      <a:pt x="10201" y="1293"/>
                      <a:pt x="10185" y="1344"/>
                    </a:cubicBezTo>
                    <a:lnTo>
                      <a:pt x="10170" y="1392"/>
                    </a:lnTo>
                    <a:lnTo>
                      <a:pt x="10156" y="1442"/>
                    </a:lnTo>
                    <a:lnTo>
                      <a:pt x="10141" y="1492"/>
                    </a:lnTo>
                    <a:lnTo>
                      <a:pt x="10126" y="1544"/>
                    </a:lnTo>
                    <a:lnTo>
                      <a:pt x="10111" y="1597"/>
                    </a:lnTo>
                    <a:lnTo>
                      <a:pt x="10096" y="1649"/>
                    </a:lnTo>
                    <a:lnTo>
                      <a:pt x="10081" y="1704"/>
                    </a:lnTo>
                    <a:lnTo>
                      <a:pt x="10066" y="1758"/>
                    </a:lnTo>
                    <a:lnTo>
                      <a:pt x="10051" y="1815"/>
                    </a:lnTo>
                    <a:lnTo>
                      <a:pt x="10036" y="1872"/>
                    </a:lnTo>
                    <a:lnTo>
                      <a:pt x="10022" y="1929"/>
                    </a:lnTo>
                    <a:lnTo>
                      <a:pt x="10007" y="1988"/>
                    </a:lnTo>
                    <a:lnTo>
                      <a:pt x="9992" y="2046"/>
                    </a:lnTo>
                    <a:lnTo>
                      <a:pt x="9977" y="2107"/>
                    </a:lnTo>
                    <a:lnTo>
                      <a:pt x="9962" y="2168"/>
                    </a:lnTo>
                    <a:lnTo>
                      <a:pt x="9947" y="2231"/>
                    </a:lnTo>
                    <a:lnTo>
                      <a:pt x="9932" y="2294"/>
                    </a:lnTo>
                    <a:lnTo>
                      <a:pt x="9917" y="2356"/>
                    </a:lnTo>
                    <a:lnTo>
                      <a:pt x="9902" y="2421"/>
                    </a:lnTo>
                    <a:lnTo>
                      <a:pt x="9887" y="2487"/>
                    </a:lnTo>
                    <a:lnTo>
                      <a:pt x="9872" y="2552"/>
                    </a:lnTo>
                    <a:lnTo>
                      <a:pt x="9857" y="2619"/>
                    </a:lnTo>
                    <a:lnTo>
                      <a:pt x="9842" y="2687"/>
                    </a:lnTo>
                    <a:lnTo>
                      <a:pt x="9827" y="2755"/>
                    </a:lnTo>
                    <a:lnTo>
                      <a:pt x="9812" y="2825"/>
                    </a:lnTo>
                    <a:lnTo>
                      <a:pt x="9797" y="2894"/>
                    </a:lnTo>
                    <a:lnTo>
                      <a:pt x="9782" y="2965"/>
                    </a:lnTo>
                    <a:lnTo>
                      <a:pt x="9767" y="3037"/>
                    </a:lnTo>
                    <a:lnTo>
                      <a:pt x="9753" y="3109"/>
                    </a:lnTo>
                    <a:lnTo>
                      <a:pt x="9738" y="3182"/>
                    </a:lnTo>
                    <a:lnTo>
                      <a:pt x="9723" y="3255"/>
                    </a:lnTo>
                    <a:lnTo>
                      <a:pt x="9708" y="3330"/>
                    </a:lnTo>
                    <a:lnTo>
                      <a:pt x="9693" y="3405"/>
                    </a:lnTo>
                    <a:lnTo>
                      <a:pt x="9678" y="3481"/>
                    </a:lnTo>
                    <a:lnTo>
                      <a:pt x="9663" y="3558"/>
                    </a:lnTo>
                    <a:lnTo>
                      <a:pt x="9648" y="3635"/>
                    </a:lnTo>
                    <a:lnTo>
                      <a:pt x="9633" y="3712"/>
                    </a:lnTo>
                    <a:lnTo>
                      <a:pt x="9618" y="3791"/>
                    </a:lnTo>
                    <a:lnTo>
                      <a:pt x="9603" y="3871"/>
                    </a:lnTo>
                    <a:lnTo>
                      <a:pt x="9588" y="3951"/>
                    </a:lnTo>
                    <a:lnTo>
                      <a:pt x="9573" y="4032"/>
                    </a:lnTo>
                    <a:lnTo>
                      <a:pt x="9557" y="4113"/>
                    </a:lnTo>
                    <a:lnTo>
                      <a:pt x="9542" y="4195"/>
                    </a:lnTo>
                    <a:lnTo>
                      <a:pt x="9527" y="4276"/>
                    </a:lnTo>
                    <a:lnTo>
                      <a:pt x="9512" y="4360"/>
                    </a:lnTo>
                    <a:lnTo>
                      <a:pt x="9497" y="4444"/>
                    </a:lnTo>
                    <a:lnTo>
                      <a:pt x="9482" y="4528"/>
                    </a:lnTo>
                    <a:lnTo>
                      <a:pt x="9467" y="4613"/>
                    </a:lnTo>
                    <a:lnTo>
                      <a:pt x="9452" y="4699"/>
                    </a:lnTo>
                    <a:lnTo>
                      <a:pt x="9437" y="4785"/>
                    </a:lnTo>
                    <a:lnTo>
                      <a:pt x="9422" y="4872"/>
                    </a:lnTo>
                    <a:lnTo>
                      <a:pt x="9407" y="4959"/>
                    </a:lnTo>
                    <a:lnTo>
                      <a:pt x="9392" y="5046"/>
                    </a:lnTo>
                    <a:lnTo>
                      <a:pt x="9377" y="5135"/>
                    </a:lnTo>
                    <a:lnTo>
                      <a:pt x="9362" y="5224"/>
                    </a:lnTo>
                    <a:lnTo>
                      <a:pt x="9347" y="5313"/>
                    </a:lnTo>
                    <a:lnTo>
                      <a:pt x="9332" y="5403"/>
                    </a:lnTo>
                    <a:lnTo>
                      <a:pt x="9317" y="5494"/>
                    </a:lnTo>
                    <a:lnTo>
                      <a:pt x="9302" y="5585"/>
                    </a:lnTo>
                    <a:lnTo>
                      <a:pt x="9287" y="5676"/>
                    </a:lnTo>
                    <a:lnTo>
                      <a:pt x="9272" y="5768"/>
                    </a:lnTo>
                    <a:lnTo>
                      <a:pt x="9257" y="5861"/>
                    </a:lnTo>
                    <a:lnTo>
                      <a:pt x="9242" y="5954"/>
                    </a:lnTo>
                    <a:lnTo>
                      <a:pt x="9227" y="6047"/>
                    </a:lnTo>
                    <a:lnTo>
                      <a:pt x="9212" y="6141"/>
                    </a:lnTo>
                    <a:lnTo>
                      <a:pt x="9197" y="6234"/>
                    </a:lnTo>
                    <a:lnTo>
                      <a:pt x="9182" y="6329"/>
                    </a:lnTo>
                    <a:lnTo>
                      <a:pt x="9167" y="6424"/>
                    </a:lnTo>
                    <a:lnTo>
                      <a:pt x="9152" y="6519"/>
                    </a:lnTo>
                    <a:lnTo>
                      <a:pt x="9137" y="6615"/>
                    </a:lnTo>
                    <a:lnTo>
                      <a:pt x="9122" y="6711"/>
                    </a:lnTo>
                    <a:lnTo>
                      <a:pt x="9107" y="6808"/>
                    </a:lnTo>
                    <a:lnTo>
                      <a:pt x="9092" y="6905"/>
                    </a:lnTo>
                    <a:lnTo>
                      <a:pt x="9077" y="7002"/>
                    </a:lnTo>
                    <a:lnTo>
                      <a:pt x="9062" y="7100"/>
                    </a:lnTo>
                    <a:lnTo>
                      <a:pt x="9047" y="7198"/>
                    </a:lnTo>
                    <a:lnTo>
                      <a:pt x="9032" y="7296"/>
                    </a:lnTo>
                    <a:lnTo>
                      <a:pt x="9017" y="7395"/>
                    </a:lnTo>
                    <a:lnTo>
                      <a:pt x="9002" y="7494"/>
                    </a:lnTo>
                    <a:lnTo>
                      <a:pt x="8987" y="7593"/>
                    </a:lnTo>
                    <a:lnTo>
                      <a:pt x="8972" y="7693"/>
                    </a:lnTo>
                    <a:lnTo>
                      <a:pt x="8957" y="7793"/>
                    </a:lnTo>
                    <a:lnTo>
                      <a:pt x="8942" y="7893"/>
                    </a:lnTo>
                    <a:lnTo>
                      <a:pt x="8927" y="7993"/>
                    </a:lnTo>
                    <a:lnTo>
                      <a:pt x="8912" y="8094"/>
                    </a:lnTo>
                    <a:lnTo>
                      <a:pt x="8897" y="8195"/>
                    </a:lnTo>
                    <a:lnTo>
                      <a:pt x="8881" y="8296"/>
                    </a:lnTo>
                    <a:lnTo>
                      <a:pt x="8866" y="8396"/>
                    </a:lnTo>
                    <a:lnTo>
                      <a:pt x="8851" y="8499"/>
                    </a:lnTo>
                    <a:lnTo>
                      <a:pt x="8836" y="8599"/>
                    </a:lnTo>
                    <a:lnTo>
                      <a:pt x="8821" y="8701"/>
                    </a:lnTo>
                    <a:lnTo>
                      <a:pt x="8806" y="8803"/>
                    </a:lnTo>
                    <a:lnTo>
                      <a:pt x="8791" y="8905"/>
                    </a:lnTo>
                    <a:lnTo>
                      <a:pt x="8776" y="9008"/>
                    </a:lnTo>
                    <a:lnTo>
                      <a:pt x="8761" y="9110"/>
                    </a:lnTo>
                    <a:lnTo>
                      <a:pt x="8746" y="9213"/>
                    </a:lnTo>
                    <a:lnTo>
                      <a:pt x="8731" y="9316"/>
                    </a:lnTo>
                    <a:lnTo>
                      <a:pt x="8716" y="9419"/>
                    </a:lnTo>
                    <a:lnTo>
                      <a:pt x="8701" y="9522"/>
                    </a:lnTo>
                    <a:lnTo>
                      <a:pt x="8686" y="9625"/>
                    </a:lnTo>
                    <a:lnTo>
                      <a:pt x="8671" y="9728"/>
                    </a:lnTo>
                    <a:lnTo>
                      <a:pt x="8656" y="9831"/>
                    </a:lnTo>
                    <a:lnTo>
                      <a:pt x="8641" y="9934"/>
                    </a:lnTo>
                    <a:lnTo>
                      <a:pt x="8626" y="10038"/>
                    </a:lnTo>
                    <a:lnTo>
                      <a:pt x="8611" y="10141"/>
                    </a:lnTo>
                    <a:lnTo>
                      <a:pt x="8596" y="10245"/>
                    </a:lnTo>
                    <a:lnTo>
                      <a:pt x="8581" y="10348"/>
                    </a:lnTo>
                    <a:lnTo>
                      <a:pt x="8566" y="10452"/>
                    </a:lnTo>
                    <a:lnTo>
                      <a:pt x="8551" y="10555"/>
                    </a:lnTo>
                    <a:lnTo>
                      <a:pt x="8536" y="10658"/>
                    </a:lnTo>
                    <a:lnTo>
                      <a:pt x="8521" y="10762"/>
                    </a:lnTo>
                    <a:lnTo>
                      <a:pt x="8506" y="10865"/>
                    </a:lnTo>
                    <a:lnTo>
                      <a:pt x="8491" y="10969"/>
                    </a:lnTo>
                    <a:lnTo>
                      <a:pt x="8476" y="11072"/>
                    </a:lnTo>
                    <a:lnTo>
                      <a:pt x="8461" y="11175"/>
                    </a:lnTo>
                    <a:lnTo>
                      <a:pt x="8446" y="11278"/>
                    </a:lnTo>
                    <a:lnTo>
                      <a:pt x="8431" y="11382"/>
                    </a:lnTo>
                    <a:lnTo>
                      <a:pt x="8416" y="11485"/>
                    </a:lnTo>
                    <a:lnTo>
                      <a:pt x="8401" y="11587"/>
                    </a:lnTo>
                    <a:lnTo>
                      <a:pt x="8386" y="11690"/>
                    </a:lnTo>
                    <a:lnTo>
                      <a:pt x="8371" y="11793"/>
                    </a:lnTo>
                    <a:lnTo>
                      <a:pt x="8356" y="11895"/>
                    </a:lnTo>
                    <a:lnTo>
                      <a:pt x="8341" y="11998"/>
                    </a:lnTo>
                    <a:lnTo>
                      <a:pt x="8326" y="12100"/>
                    </a:lnTo>
                    <a:lnTo>
                      <a:pt x="8311" y="12202"/>
                    </a:lnTo>
                    <a:lnTo>
                      <a:pt x="8296" y="12304"/>
                    </a:lnTo>
                    <a:lnTo>
                      <a:pt x="8281" y="12407"/>
                    </a:lnTo>
                    <a:lnTo>
                      <a:pt x="8266" y="12507"/>
                    </a:lnTo>
                    <a:lnTo>
                      <a:pt x="8251" y="12610"/>
                    </a:lnTo>
                    <a:lnTo>
                      <a:pt x="8236" y="12711"/>
                    </a:lnTo>
                    <a:lnTo>
                      <a:pt x="8221" y="12811"/>
                    </a:lnTo>
                    <a:lnTo>
                      <a:pt x="8205" y="12912"/>
                    </a:lnTo>
                    <a:lnTo>
                      <a:pt x="8190" y="13012"/>
                    </a:lnTo>
                    <a:lnTo>
                      <a:pt x="8175" y="13113"/>
                    </a:lnTo>
                    <a:lnTo>
                      <a:pt x="8160" y="13212"/>
                    </a:lnTo>
                    <a:lnTo>
                      <a:pt x="8145" y="13312"/>
                    </a:lnTo>
                    <a:lnTo>
                      <a:pt x="8130" y="13411"/>
                    </a:lnTo>
                    <a:lnTo>
                      <a:pt x="8115" y="13510"/>
                    </a:lnTo>
                    <a:lnTo>
                      <a:pt x="8100" y="13609"/>
                    </a:lnTo>
                    <a:lnTo>
                      <a:pt x="8085" y="13707"/>
                    </a:lnTo>
                    <a:lnTo>
                      <a:pt x="8070" y="13806"/>
                    </a:lnTo>
                    <a:lnTo>
                      <a:pt x="8055" y="13903"/>
                    </a:lnTo>
                    <a:lnTo>
                      <a:pt x="8040" y="14001"/>
                    </a:lnTo>
                    <a:lnTo>
                      <a:pt x="8025" y="14098"/>
                    </a:lnTo>
                    <a:lnTo>
                      <a:pt x="8010" y="14194"/>
                    </a:lnTo>
                    <a:lnTo>
                      <a:pt x="7995" y="14291"/>
                    </a:lnTo>
                    <a:lnTo>
                      <a:pt x="7980" y="14387"/>
                    </a:lnTo>
                    <a:lnTo>
                      <a:pt x="7965" y="14482"/>
                    </a:lnTo>
                    <a:lnTo>
                      <a:pt x="7950" y="14577"/>
                    </a:lnTo>
                    <a:lnTo>
                      <a:pt x="7935" y="14673"/>
                    </a:lnTo>
                    <a:lnTo>
                      <a:pt x="7920" y="14767"/>
                    </a:lnTo>
                    <a:lnTo>
                      <a:pt x="7905" y="14861"/>
                    </a:lnTo>
                    <a:lnTo>
                      <a:pt x="7890" y="14954"/>
                    </a:lnTo>
                    <a:lnTo>
                      <a:pt x="7875" y="15047"/>
                    </a:lnTo>
                    <a:lnTo>
                      <a:pt x="7860" y="15140"/>
                    </a:lnTo>
                    <a:lnTo>
                      <a:pt x="7845" y="15232"/>
                    </a:lnTo>
                    <a:lnTo>
                      <a:pt x="7830" y="15323"/>
                    </a:lnTo>
                    <a:lnTo>
                      <a:pt x="7815" y="15415"/>
                    </a:lnTo>
                    <a:lnTo>
                      <a:pt x="7800" y="15505"/>
                    </a:lnTo>
                    <a:lnTo>
                      <a:pt x="7785" y="15595"/>
                    </a:lnTo>
                    <a:lnTo>
                      <a:pt x="7770" y="15685"/>
                    </a:lnTo>
                    <a:lnTo>
                      <a:pt x="7755" y="15775"/>
                    </a:lnTo>
                    <a:lnTo>
                      <a:pt x="7740" y="15863"/>
                    </a:lnTo>
                    <a:lnTo>
                      <a:pt x="7725" y="15951"/>
                    </a:lnTo>
                    <a:lnTo>
                      <a:pt x="7710" y="16039"/>
                    </a:lnTo>
                    <a:lnTo>
                      <a:pt x="7695" y="16126"/>
                    </a:lnTo>
                    <a:lnTo>
                      <a:pt x="7680" y="16212"/>
                    </a:lnTo>
                    <a:lnTo>
                      <a:pt x="7665" y="16298"/>
                    </a:lnTo>
                    <a:lnTo>
                      <a:pt x="7650" y="16383"/>
                    </a:lnTo>
                    <a:lnTo>
                      <a:pt x="7635" y="16467"/>
                    </a:lnTo>
                    <a:lnTo>
                      <a:pt x="7620" y="16552"/>
                    </a:lnTo>
                    <a:lnTo>
                      <a:pt x="7605" y="16635"/>
                    </a:lnTo>
                    <a:lnTo>
                      <a:pt x="7590" y="16718"/>
                    </a:lnTo>
                    <a:lnTo>
                      <a:pt x="7575" y="16800"/>
                    </a:lnTo>
                    <a:lnTo>
                      <a:pt x="7560" y="16882"/>
                    </a:lnTo>
                    <a:lnTo>
                      <a:pt x="7545" y="16963"/>
                    </a:lnTo>
                    <a:lnTo>
                      <a:pt x="7529" y="17043"/>
                    </a:lnTo>
                    <a:lnTo>
                      <a:pt x="7514" y="17122"/>
                    </a:lnTo>
                    <a:lnTo>
                      <a:pt x="7499" y="17202"/>
                    </a:lnTo>
                    <a:lnTo>
                      <a:pt x="7484" y="17280"/>
                    </a:lnTo>
                    <a:lnTo>
                      <a:pt x="7469" y="17358"/>
                    </a:lnTo>
                    <a:lnTo>
                      <a:pt x="7454" y="17434"/>
                    </a:lnTo>
                    <a:lnTo>
                      <a:pt x="7439" y="17510"/>
                    </a:lnTo>
                    <a:lnTo>
                      <a:pt x="7424" y="17586"/>
                    </a:lnTo>
                    <a:lnTo>
                      <a:pt x="7409" y="17662"/>
                    </a:lnTo>
                    <a:lnTo>
                      <a:pt x="7394" y="17735"/>
                    </a:lnTo>
                    <a:lnTo>
                      <a:pt x="7378" y="17809"/>
                    </a:lnTo>
                    <a:lnTo>
                      <a:pt x="7363" y="17881"/>
                    </a:lnTo>
                    <a:lnTo>
                      <a:pt x="7348" y="17953"/>
                    </a:lnTo>
                    <a:lnTo>
                      <a:pt x="7333" y="18025"/>
                    </a:lnTo>
                    <a:lnTo>
                      <a:pt x="7318" y="18095"/>
                    </a:lnTo>
                    <a:lnTo>
                      <a:pt x="7303" y="18165"/>
                    </a:lnTo>
                    <a:lnTo>
                      <a:pt x="7288" y="18233"/>
                    </a:lnTo>
                    <a:lnTo>
                      <a:pt x="7273" y="18301"/>
                    </a:lnTo>
                    <a:lnTo>
                      <a:pt x="7258" y="18368"/>
                    </a:lnTo>
                    <a:lnTo>
                      <a:pt x="7243" y="18436"/>
                    </a:lnTo>
                    <a:lnTo>
                      <a:pt x="7228" y="18501"/>
                    </a:lnTo>
                    <a:lnTo>
                      <a:pt x="7213" y="18566"/>
                    </a:lnTo>
                    <a:lnTo>
                      <a:pt x="7198" y="18631"/>
                    </a:lnTo>
                    <a:lnTo>
                      <a:pt x="7183" y="18694"/>
                    </a:lnTo>
                    <a:lnTo>
                      <a:pt x="7168" y="18756"/>
                    </a:lnTo>
                    <a:lnTo>
                      <a:pt x="7153" y="18818"/>
                    </a:lnTo>
                    <a:lnTo>
                      <a:pt x="7138" y="18880"/>
                    </a:lnTo>
                    <a:lnTo>
                      <a:pt x="7123" y="18939"/>
                    </a:lnTo>
                    <a:lnTo>
                      <a:pt x="7107" y="18999"/>
                    </a:lnTo>
                    <a:lnTo>
                      <a:pt x="7092" y="19057"/>
                    </a:lnTo>
                    <a:lnTo>
                      <a:pt x="7077" y="19115"/>
                    </a:lnTo>
                    <a:lnTo>
                      <a:pt x="7062" y="19171"/>
                    </a:lnTo>
                    <a:lnTo>
                      <a:pt x="7047" y="19228"/>
                    </a:lnTo>
                    <a:lnTo>
                      <a:pt x="7032" y="19282"/>
                    </a:lnTo>
                    <a:lnTo>
                      <a:pt x="7017" y="19337"/>
                    </a:lnTo>
                    <a:lnTo>
                      <a:pt x="7002" y="19390"/>
                    </a:lnTo>
                    <a:lnTo>
                      <a:pt x="6987" y="19443"/>
                    </a:lnTo>
                    <a:lnTo>
                      <a:pt x="6971" y="19494"/>
                    </a:lnTo>
                    <a:lnTo>
                      <a:pt x="6956" y="19545"/>
                    </a:lnTo>
                    <a:lnTo>
                      <a:pt x="6941" y="19594"/>
                    </a:lnTo>
                    <a:lnTo>
                      <a:pt x="6926" y="19644"/>
                    </a:lnTo>
                    <a:lnTo>
                      <a:pt x="6911" y="19691"/>
                    </a:lnTo>
                    <a:lnTo>
                      <a:pt x="6896" y="19739"/>
                    </a:lnTo>
                    <a:lnTo>
                      <a:pt x="6881" y="19784"/>
                    </a:lnTo>
                    <a:lnTo>
                      <a:pt x="6865" y="19831"/>
                    </a:lnTo>
                    <a:lnTo>
                      <a:pt x="6849" y="19875"/>
                    </a:lnTo>
                    <a:lnTo>
                      <a:pt x="6834" y="19917"/>
                    </a:lnTo>
                    <a:lnTo>
                      <a:pt x="6819" y="19959"/>
                    </a:lnTo>
                    <a:lnTo>
                      <a:pt x="6803" y="20001"/>
                    </a:lnTo>
                    <a:lnTo>
                      <a:pt x="6788" y="20042"/>
                    </a:lnTo>
                    <a:lnTo>
                      <a:pt x="6773" y="20082"/>
                    </a:lnTo>
                    <a:lnTo>
                      <a:pt x="6757" y="20121"/>
                    </a:lnTo>
                    <a:lnTo>
                      <a:pt x="6742" y="20158"/>
                    </a:lnTo>
                    <a:lnTo>
                      <a:pt x="6727" y="20195"/>
                    </a:lnTo>
                    <a:lnTo>
                      <a:pt x="6711" y="20231"/>
                    </a:lnTo>
                    <a:lnTo>
                      <a:pt x="6696" y="20265"/>
                    </a:lnTo>
                    <a:lnTo>
                      <a:pt x="6680" y="20301"/>
                    </a:lnTo>
                    <a:lnTo>
                      <a:pt x="6665" y="20334"/>
                    </a:lnTo>
                    <a:lnTo>
                      <a:pt x="6649" y="20366"/>
                    </a:lnTo>
                    <a:lnTo>
                      <a:pt x="6634" y="20398"/>
                    </a:lnTo>
                    <a:lnTo>
                      <a:pt x="6619" y="20427"/>
                    </a:lnTo>
                    <a:lnTo>
                      <a:pt x="6602" y="20458"/>
                    </a:lnTo>
                    <a:lnTo>
                      <a:pt x="6587" y="20486"/>
                    </a:lnTo>
                    <a:lnTo>
                      <a:pt x="6571" y="20514"/>
                    </a:lnTo>
                    <a:lnTo>
                      <a:pt x="6555" y="20540"/>
                    </a:lnTo>
                    <a:lnTo>
                      <a:pt x="6540" y="20564"/>
                    </a:lnTo>
                    <a:lnTo>
                      <a:pt x="6523" y="20592"/>
                    </a:lnTo>
                    <a:lnTo>
                      <a:pt x="6507" y="20615"/>
                    </a:lnTo>
                    <a:lnTo>
                      <a:pt x="6490" y="20638"/>
                    </a:lnTo>
                    <a:lnTo>
                      <a:pt x="6474" y="20660"/>
                    </a:lnTo>
                    <a:lnTo>
                      <a:pt x="6457" y="20681"/>
                    </a:lnTo>
                    <a:lnTo>
                      <a:pt x="6442" y="20699"/>
                    </a:lnTo>
                    <a:lnTo>
                      <a:pt x="6424" y="20721"/>
                    </a:lnTo>
                    <a:lnTo>
                      <a:pt x="6406" y="20739"/>
                    </a:lnTo>
                    <a:lnTo>
                      <a:pt x="6389" y="20757"/>
                    </a:lnTo>
                    <a:lnTo>
                      <a:pt x="6371" y="20773"/>
                    </a:lnTo>
                    <a:lnTo>
                      <a:pt x="6353" y="20788"/>
                    </a:lnTo>
                    <a:lnTo>
                      <a:pt x="6335" y="20803"/>
                    </a:lnTo>
                    <a:lnTo>
                      <a:pt x="6317" y="20816"/>
                    </a:lnTo>
                    <a:lnTo>
                      <a:pt x="6298" y="20829"/>
                    </a:lnTo>
                    <a:lnTo>
                      <a:pt x="6279" y="20840"/>
                    </a:lnTo>
                    <a:lnTo>
                      <a:pt x="6254" y="20853"/>
                    </a:lnTo>
                    <a:lnTo>
                      <a:pt x="6239" y="20859"/>
                    </a:lnTo>
                    <a:lnTo>
                      <a:pt x="6219" y="20867"/>
                    </a:lnTo>
                    <a:lnTo>
                      <a:pt x="6198" y="20873"/>
                    </a:lnTo>
                    <a:lnTo>
                      <a:pt x="6171" y="20880"/>
                    </a:lnTo>
                    <a:lnTo>
                      <a:pt x="6156" y="20882"/>
                    </a:lnTo>
                    <a:lnTo>
                      <a:pt x="6135" y="20884"/>
                    </a:lnTo>
                    <a:lnTo>
                      <a:pt x="6107" y="20885"/>
                    </a:lnTo>
                    <a:lnTo>
                      <a:pt x="6092" y="20884"/>
                    </a:lnTo>
                    <a:lnTo>
                      <a:pt x="6070" y="20883"/>
                    </a:lnTo>
                    <a:lnTo>
                      <a:pt x="6043" y="20878"/>
                    </a:lnTo>
                    <a:lnTo>
                      <a:pt x="6028" y="20874"/>
                    </a:lnTo>
                    <a:lnTo>
                      <a:pt x="6002" y="20867"/>
                    </a:lnTo>
                    <a:lnTo>
                      <a:pt x="5982" y="20858"/>
                    </a:lnTo>
                    <a:lnTo>
                      <a:pt x="5967" y="20851"/>
                    </a:lnTo>
                    <a:lnTo>
                      <a:pt x="5943" y="20840"/>
                    </a:lnTo>
                    <a:lnTo>
                      <a:pt x="5924" y="20828"/>
                    </a:lnTo>
                    <a:lnTo>
                      <a:pt x="5909" y="20818"/>
                    </a:lnTo>
                    <a:lnTo>
                      <a:pt x="5887" y="20803"/>
                    </a:lnTo>
                    <a:lnTo>
                      <a:pt x="5870" y="20789"/>
                    </a:lnTo>
                    <a:lnTo>
                      <a:pt x="5852" y="20774"/>
                    </a:lnTo>
                    <a:lnTo>
                      <a:pt x="5837" y="20760"/>
                    </a:lnTo>
                    <a:lnTo>
                      <a:pt x="5817" y="20741"/>
                    </a:lnTo>
                    <a:lnTo>
                      <a:pt x="5800" y="20723"/>
                    </a:lnTo>
                    <a:lnTo>
                      <a:pt x="5784" y="20704"/>
                    </a:lnTo>
                    <a:lnTo>
                      <a:pt x="5767" y="20684"/>
                    </a:lnTo>
                    <a:lnTo>
                      <a:pt x="5751" y="20663"/>
                    </a:lnTo>
                    <a:lnTo>
                      <a:pt x="5734" y="20641"/>
                    </a:lnTo>
                    <a:lnTo>
                      <a:pt x="5718" y="20619"/>
                    </a:lnTo>
                    <a:lnTo>
                      <a:pt x="5702" y="20595"/>
                    </a:lnTo>
                    <a:lnTo>
                      <a:pt x="5686" y="20570"/>
                    </a:lnTo>
                    <a:lnTo>
                      <a:pt x="5670" y="20545"/>
                    </a:lnTo>
                    <a:lnTo>
                      <a:pt x="5654" y="20518"/>
                    </a:lnTo>
                    <a:lnTo>
                      <a:pt x="5639" y="20491"/>
                    </a:lnTo>
                    <a:lnTo>
                      <a:pt x="5623" y="20463"/>
                    </a:lnTo>
                    <a:lnTo>
                      <a:pt x="5607" y="20434"/>
                    </a:lnTo>
                    <a:lnTo>
                      <a:pt x="5592" y="20403"/>
                    </a:lnTo>
                    <a:lnTo>
                      <a:pt x="5577" y="20373"/>
                    </a:lnTo>
                    <a:lnTo>
                      <a:pt x="5561" y="20341"/>
                    </a:lnTo>
                    <a:lnTo>
                      <a:pt x="5545" y="20308"/>
                    </a:lnTo>
                    <a:lnTo>
                      <a:pt x="5530" y="20274"/>
                    </a:lnTo>
                    <a:lnTo>
                      <a:pt x="5514" y="20239"/>
                    </a:lnTo>
                    <a:lnTo>
                      <a:pt x="5499" y="20203"/>
                    </a:lnTo>
                    <a:lnTo>
                      <a:pt x="5484" y="20167"/>
                    </a:lnTo>
                    <a:lnTo>
                      <a:pt x="5468" y="20129"/>
                    </a:lnTo>
                    <a:lnTo>
                      <a:pt x="5453" y="20091"/>
                    </a:lnTo>
                    <a:lnTo>
                      <a:pt x="5438" y="20051"/>
                    </a:lnTo>
                    <a:lnTo>
                      <a:pt x="5422" y="20010"/>
                    </a:lnTo>
                    <a:lnTo>
                      <a:pt x="5407" y="19969"/>
                    </a:lnTo>
                    <a:lnTo>
                      <a:pt x="5392" y="19927"/>
                    </a:lnTo>
                    <a:lnTo>
                      <a:pt x="5377" y="19884"/>
                    </a:lnTo>
                    <a:lnTo>
                      <a:pt x="5361" y="19840"/>
                    </a:lnTo>
                    <a:lnTo>
                      <a:pt x="5346" y="19795"/>
                    </a:lnTo>
                    <a:lnTo>
                      <a:pt x="5332" y="19751"/>
                    </a:lnTo>
                    <a:lnTo>
                      <a:pt x="5315" y="19702"/>
                    </a:lnTo>
                    <a:lnTo>
                      <a:pt x="5300" y="19654"/>
                    </a:lnTo>
                    <a:lnTo>
                      <a:pt x="5285" y="19606"/>
                    </a:lnTo>
                    <a:lnTo>
                      <a:pt x="5270" y="19556"/>
                    </a:lnTo>
                    <a:lnTo>
                      <a:pt x="5255" y="19506"/>
                    </a:lnTo>
                    <a:lnTo>
                      <a:pt x="5239" y="19455"/>
                    </a:lnTo>
                    <a:lnTo>
                      <a:pt x="5224" y="19403"/>
                    </a:lnTo>
                    <a:lnTo>
                      <a:pt x="5209" y="19350"/>
                    </a:lnTo>
                    <a:lnTo>
                      <a:pt x="5194" y="19296"/>
                    </a:lnTo>
                    <a:lnTo>
                      <a:pt x="5179" y="19241"/>
                    </a:lnTo>
                    <a:lnTo>
                      <a:pt x="5164" y="19185"/>
                    </a:lnTo>
                    <a:lnTo>
                      <a:pt x="5149" y="19129"/>
                    </a:lnTo>
                    <a:lnTo>
                      <a:pt x="5134" y="19072"/>
                    </a:lnTo>
                    <a:lnTo>
                      <a:pt x="5118" y="19013"/>
                    </a:lnTo>
                    <a:lnTo>
                      <a:pt x="5103" y="18954"/>
                    </a:lnTo>
                    <a:lnTo>
                      <a:pt x="5088" y="18894"/>
                    </a:lnTo>
                    <a:lnTo>
                      <a:pt x="5073" y="18833"/>
                    </a:lnTo>
                    <a:lnTo>
                      <a:pt x="5058" y="18772"/>
                    </a:lnTo>
                    <a:lnTo>
                      <a:pt x="5043" y="18710"/>
                    </a:lnTo>
                    <a:lnTo>
                      <a:pt x="5028" y="18646"/>
                    </a:lnTo>
                    <a:lnTo>
                      <a:pt x="5013" y="18582"/>
                    </a:lnTo>
                    <a:lnTo>
                      <a:pt x="4998" y="18517"/>
                    </a:lnTo>
                    <a:lnTo>
                      <a:pt x="4983" y="18452"/>
                    </a:lnTo>
                    <a:lnTo>
                      <a:pt x="4968" y="18385"/>
                    </a:lnTo>
                    <a:lnTo>
                      <a:pt x="4953" y="18318"/>
                    </a:lnTo>
                    <a:lnTo>
                      <a:pt x="4938" y="18250"/>
                    </a:lnTo>
                    <a:lnTo>
                      <a:pt x="4923" y="18182"/>
                    </a:lnTo>
                    <a:lnTo>
                      <a:pt x="4908" y="18112"/>
                    </a:lnTo>
                    <a:lnTo>
                      <a:pt x="4893" y="18042"/>
                    </a:lnTo>
                    <a:lnTo>
                      <a:pt x="4877" y="17971"/>
                    </a:lnTo>
                    <a:lnTo>
                      <a:pt x="4862" y="17899"/>
                    </a:lnTo>
                    <a:lnTo>
                      <a:pt x="4847" y="17827"/>
                    </a:lnTo>
                    <a:lnTo>
                      <a:pt x="4832" y="17754"/>
                    </a:lnTo>
                    <a:lnTo>
                      <a:pt x="4817" y="17679"/>
                    </a:lnTo>
                    <a:lnTo>
                      <a:pt x="4802" y="17604"/>
                    </a:lnTo>
                    <a:lnTo>
                      <a:pt x="4787" y="17529"/>
                    </a:lnTo>
                    <a:lnTo>
                      <a:pt x="4772" y="17453"/>
                    </a:lnTo>
                    <a:lnTo>
                      <a:pt x="4757" y="17377"/>
                    </a:lnTo>
                    <a:lnTo>
                      <a:pt x="4742" y="17299"/>
                    </a:lnTo>
                    <a:lnTo>
                      <a:pt x="4727" y="17221"/>
                    </a:lnTo>
                    <a:lnTo>
                      <a:pt x="4712" y="17142"/>
                    </a:lnTo>
                    <a:lnTo>
                      <a:pt x="4697" y="17062"/>
                    </a:lnTo>
                    <a:lnTo>
                      <a:pt x="4682" y="16982"/>
                    </a:lnTo>
                    <a:lnTo>
                      <a:pt x="4667" y="16902"/>
                    </a:lnTo>
                    <a:lnTo>
                      <a:pt x="4652" y="16821"/>
                    </a:lnTo>
                    <a:lnTo>
                      <a:pt x="4636" y="16739"/>
                    </a:lnTo>
                    <a:lnTo>
                      <a:pt x="4621" y="16656"/>
                    </a:lnTo>
                    <a:lnTo>
                      <a:pt x="4606" y="16572"/>
                    </a:lnTo>
                    <a:lnTo>
                      <a:pt x="4591" y="16488"/>
                    </a:lnTo>
                    <a:lnTo>
                      <a:pt x="4576" y="16404"/>
                    </a:lnTo>
                    <a:lnTo>
                      <a:pt x="4561" y="16319"/>
                    </a:lnTo>
                    <a:lnTo>
                      <a:pt x="4546" y="16233"/>
                    </a:lnTo>
                    <a:lnTo>
                      <a:pt x="4531" y="16147"/>
                    </a:lnTo>
                    <a:lnTo>
                      <a:pt x="4516" y="16060"/>
                    </a:lnTo>
                    <a:lnTo>
                      <a:pt x="4501" y="15973"/>
                    </a:lnTo>
                    <a:lnTo>
                      <a:pt x="4486" y="15885"/>
                    </a:lnTo>
                    <a:lnTo>
                      <a:pt x="4471" y="15796"/>
                    </a:lnTo>
                    <a:lnTo>
                      <a:pt x="4456" y="15707"/>
                    </a:lnTo>
                    <a:lnTo>
                      <a:pt x="4441" y="15617"/>
                    </a:lnTo>
                    <a:lnTo>
                      <a:pt x="4426" y="15528"/>
                    </a:lnTo>
                    <a:lnTo>
                      <a:pt x="4411" y="15437"/>
                    </a:lnTo>
                    <a:lnTo>
                      <a:pt x="4396" y="15346"/>
                    </a:lnTo>
                    <a:lnTo>
                      <a:pt x="4381" y="15255"/>
                    </a:lnTo>
                    <a:lnTo>
                      <a:pt x="4366" y="15163"/>
                    </a:lnTo>
                    <a:lnTo>
                      <a:pt x="4351" y="15070"/>
                    </a:lnTo>
                    <a:lnTo>
                      <a:pt x="4336" y="14978"/>
                    </a:lnTo>
                    <a:lnTo>
                      <a:pt x="4321" y="14884"/>
                    </a:lnTo>
                    <a:lnTo>
                      <a:pt x="4306" y="14790"/>
                    </a:lnTo>
                    <a:lnTo>
                      <a:pt x="4291" y="14696"/>
                    </a:lnTo>
                    <a:lnTo>
                      <a:pt x="4276" y="14601"/>
                    </a:lnTo>
                    <a:lnTo>
                      <a:pt x="4261" y="14506"/>
                    </a:lnTo>
                    <a:lnTo>
                      <a:pt x="4246" y="14410"/>
                    </a:lnTo>
                    <a:lnTo>
                      <a:pt x="4231" y="14314"/>
                    </a:lnTo>
                    <a:lnTo>
                      <a:pt x="4216" y="14218"/>
                    </a:lnTo>
                    <a:lnTo>
                      <a:pt x="4201" y="14122"/>
                    </a:lnTo>
                    <a:lnTo>
                      <a:pt x="4186" y="14025"/>
                    </a:lnTo>
                    <a:lnTo>
                      <a:pt x="4171" y="13927"/>
                    </a:lnTo>
                    <a:lnTo>
                      <a:pt x="4156" y="13830"/>
                    </a:lnTo>
                    <a:lnTo>
                      <a:pt x="4141" y="13732"/>
                    </a:lnTo>
                    <a:lnTo>
                      <a:pt x="4126" y="13634"/>
                    </a:lnTo>
                    <a:lnTo>
                      <a:pt x="4111" y="13535"/>
                    </a:lnTo>
                    <a:lnTo>
                      <a:pt x="4096" y="13436"/>
                    </a:lnTo>
                    <a:lnTo>
                      <a:pt x="4081" y="13337"/>
                    </a:lnTo>
                    <a:lnTo>
                      <a:pt x="4066" y="13237"/>
                    </a:lnTo>
                    <a:lnTo>
                      <a:pt x="4051" y="13137"/>
                    </a:lnTo>
                    <a:lnTo>
                      <a:pt x="4036" y="13037"/>
                    </a:lnTo>
                    <a:lnTo>
                      <a:pt x="4021" y="12937"/>
                    </a:lnTo>
                    <a:lnTo>
                      <a:pt x="4006" y="12836"/>
                    </a:lnTo>
                    <a:lnTo>
                      <a:pt x="3991" y="12736"/>
                    </a:lnTo>
                    <a:lnTo>
                      <a:pt x="3976" y="12635"/>
                    </a:lnTo>
                    <a:lnTo>
                      <a:pt x="3960" y="12533"/>
                    </a:lnTo>
                    <a:lnTo>
                      <a:pt x="3944" y="12431"/>
                    </a:lnTo>
                    <a:lnTo>
                      <a:pt x="3929" y="12329"/>
                    </a:lnTo>
                    <a:lnTo>
                      <a:pt x="3914" y="12227"/>
                    </a:lnTo>
                    <a:lnTo>
                      <a:pt x="3899" y="12125"/>
                    </a:lnTo>
                    <a:lnTo>
                      <a:pt x="3884" y="12023"/>
                    </a:lnTo>
                    <a:lnTo>
                      <a:pt x="3869" y="11921"/>
                    </a:lnTo>
                    <a:lnTo>
                      <a:pt x="3854" y="11818"/>
                    </a:lnTo>
                    <a:lnTo>
                      <a:pt x="3839" y="11716"/>
                    </a:lnTo>
                    <a:lnTo>
                      <a:pt x="3824" y="11613"/>
                    </a:lnTo>
                    <a:lnTo>
                      <a:pt x="3809" y="11510"/>
                    </a:lnTo>
                    <a:lnTo>
                      <a:pt x="3794" y="11407"/>
                    </a:lnTo>
                    <a:lnTo>
                      <a:pt x="3779" y="11304"/>
                    </a:lnTo>
                    <a:lnTo>
                      <a:pt x="3764" y="11201"/>
                    </a:lnTo>
                    <a:lnTo>
                      <a:pt x="3749" y="11098"/>
                    </a:lnTo>
                    <a:lnTo>
                      <a:pt x="3734" y="10994"/>
                    </a:lnTo>
                    <a:lnTo>
                      <a:pt x="3719" y="10891"/>
                    </a:lnTo>
                    <a:lnTo>
                      <a:pt x="3704" y="10788"/>
                    </a:lnTo>
                    <a:lnTo>
                      <a:pt x="3689" y="10684"/>
                    </a:lnTo>
                    <a:lnTo>
                      <a:pt x="3674" y="10581"/>
                    </a:lnTo>
                    <a:lnTo>
                      <a:pt x="3659" y="10477"/>
                    </a:lnTo>
                    <a:lnTo>
                      <a:pt x="3644" y="10374"/>
                    </a:lnTo>
                    <a:lnTo>
                      <a:pt x="3629" y="10270"/>
                    </a:lnTo>
                    <a:lnTo>
                      <a:pt x="3614" y="10167"/>
                    </a:lnTo>
                    <a:lnTo>
                      <a:pt x="3599" y="10063"/>
                    </a:lnTo>
                    <a:lnTo>
                      <a:pt x="3584" y="9960"/>
                    </a:lnTo>
                    <a:lnTo>
                      <a:pt x="3569" y="9857"/>
                    </a:lnTo>
                    <a:lnTo>
                      <a:pt x="3554" y="9753"/>
                    </a:lnTo>
                    <a:lnTo>
                      <a:pt x="3539" y="9650"/>
                    </a:lnTo>
                    <a:lnTo>
                      <a:pt x="3524" y="9547"/>
                    </a:lnTo>
                    <a:lnTo>
                      <a:pt x="3509" y="9444"/>
                    </a:lnTo>
                    <a:lnTo>
                      <a:pt x="3494" y="9341"/>
                    </a:lnTo>
                    <a:lnTo>
                      <a:pt x="3479" y="9238"/>
                    </a:lnTo>
                    <a:lnTo>
                      <a:pt x="3464" y="9136"/>
                    </a:lnTo>
                    <a:lnTo>
                      <a:pt x="3449" y="9033"/>
                    </a:lnTo>
                    <a:lnTo>
                      <a:pt x="3434" y="8931"/>
                    </a:lnTo>
                    <a:lnTo>
                      <a:pt x="3419" y="8829"/>
                    </a:lnTo>
                    <a:lnTo>
                      <a:pt x="3405" y="8727"/>
                    </a:lnTo>
                    <a:lnTo>
                      <a:pt x="3389" y="8625"/>
                    </a:lnTo>
                    <a:lnTo>
                      <a:pt x="3374" y="8523"/>
                    </a:lnTo>
                    <a:lnTo>
                      <a:pt x="3360" y="8422"/>
                    </a:lnTo>
                    <a:lnTo>
                      <a:pt x="3345" y="8321"/>
                    </a:lnTo>
                    <a:lnTo>
                      <a:pt x="3330" y="8220"/>
                    </a:lnTo>
                    <a:lnTo>
                      <a:pt x="3315" y="8119"/>
                    </a:lnTo>
                    <a:lnTo>
                      <a:pt x="3300" y="8019"/>
                    </a:lnTo>
                    <a:lnTo>
                      <a:pt x="3284" y="7918"/>
                    </a:lnTo>
                    <a:lnTo>
                      <a:pt x="3269" y="7818"/>
                    </a:lnTo>
                    <a:lnTo>
                      <a:pt x="3254" y="7718"/>
                    </a:lnTo>
                    <a:lnTo>
                      <a:pt x="3239" y="7618"/>
                    </a:lnTo>
                    <a:lnTo>
                      <a:pt x="3224" y="7519"/>
                    </a:lnTo>
                    <a:lnTo>
                      <a:pt x="3209" y="7420"/>
                    </a:lnTo>
                    <a:lnTo>
                      <a:pt x="3194" y="7321"/>
                    </a:lnTo>
                    <a:lnTo>
                      <a:pt x="3179" y="7222"/>
                    </a:lnTo>
                    <a:lnTo>
                      <a:pt x="3164" y="7124"/>
                    </a:lnTo>
                    <a:lnTo>
                      <a:pt x="3149" y="7027"/>
                    </a:lnTo>
                    <a:lnTo>
                      <a:pt x="3134" y="6929"/>
                    </a:lnTo>
                    <a:lnTo>
                      <a:pt x="3119" y="6832"/>
                    </a:lnTo>
                    <a:lnTo>
                      <a:pt x="3104" y="6735"/>
                    </a:lnTo>
                    <a:lnTo>
                      <a:pt x="3089" y="6639"/>
                    </a:lnTo>
                    <a:lnTo>
                      <a:pt x="3074" y="6543"/>
                    </a:lnTo>
                    <a:lnTo>
                      <a:pt x="3059" y="6447"/>
                    </a:lnTo>
                    <a:lnTo>
                      <a:pt x="3044" y="6352"/>
                    </a:lnTo>
                    <a:lnTo>
                      <a:pt x="3029" y="6258"/>
                    </a:lnTo>
                    <a:lnTo>
                      <a:pt x="3014" y="6164"/>
                    </a:lnTo>
                    <a:lnTo>
                      <a:pt x="2999" y="6070"/>
                    </a:lnTo>
                    <a:lnTo>
                      <a:pt x="2984" y="5977"/>
                    </a:lnTo>
                    <a:lnTo>
                      <a:pt x="2969" y="5884"/>
                    </a:lnTo>
                    <a:lnTo>
                      <a:pt x="2954" y="5791"/>
                    </a:lnTo>
                    <a:lnTo>
                      <a:pt x="2939" y="5699"/>
                    </a:lnTo>
                    <a:lnTo>
                      <a:pt x="2924" y="5607"/>
                    </a:lnTo>
                    <a:lnTo>
                      <a:pt x="2909" y="5516"/>
                    </a:lnTo>
                    <a:lnTo>
                      <a:pt x="2894" y="5426"/>
                    </a:lnTo>
                    <a:lnTo>
                      <a:pt x="2879" y="5335"/>
                    </a:lnTo>
                    <a:lnTo>
                      <a:pt x="2864" y="5246"/>
                    </a:lnTo>
                    <a:lnTo>
                      <a:pt x="2849" y="5157"/>
                    </a:lnTo>
                    <a:lnTo>
                      <a:pt x="2834" y="5069"/>
                    </a:lnTo>
                    <a:lnTo>
                      <a:pt x="2819" y="4981"/>
                    </a:lnTo>
                    <a:lnTo>
                      <a:pt x="2804" y="4893"/>
                    </a:lnTo>
                    <a:lnTo>
                      <a:pt x="2789" y="4807"/>
                    </a:lnTo>
                    <a:lnTo>
                      <a:pt x="2774" y="4720"/>
                    </a:lnTo>
                    <a:lnTo>
                      <a:pt x="2759" y="4634"/>
                    </a:lnTo>
                    <a:lnTo>
                      <a:pt x="2744" y="4549"/>
                    </a:lnTo>
                    <a:lnTo>
                      <a:pt x="2729" y="4465"/>
                    </a:lnTo>
                    <a:lnTo>
                      <a:pt x="2714" y="4381"/>
                    </a:lnTo>
                    <a:lnTo>
                      <a:pt x="2699" y="4298"/>
                    </a:lnTo>
                    <a:lnTo>
                      <a:pt x="2684" y="4215"/>
                    </a:lnTo>
                    <a:lnTo>
                      <a:pt x="2669" y="4133"/>
                    </a:lnTo>
                    <a:lnTo>
                      <a:pt x="2654" y="4052"/>
                    </a:lnTo>
                    <a:lnTo>
                      <a:pt x="2639" y="3971"/>
                    </a:lnTo>
                    <a:lnTo>
                      <a:pt x="2624" y="3892"/>
                    </a:lnTo>
                    <a:lnTo>
                      <a:pt x="2608" y="3811"/>
                    </a:lnTo>
                    <a:lnTo>
                      <a:pt x="2593" y="3733"/>
                    </a:lnTo>
                    <a:lnTo>
                      <a:pt x="2578" y="3655"/>
                    </a:lnTo>
                    <a:lnTo>
                      <a:pt x="2563" y="3577"/>
                    </a:lnTo>
                    <a:lnTo>
                      <a:pt x="2548" y="3500"/>
                    </a:lnTo>
                    <a:lnTo>
                      <a:pt x="2533" y="3424"/>
                    </a:lnTo>
                    <a:lnTo>
                      <a:pt x="2518" y="3349"/>
                    </a:lnTo>
                    <a:lnTo>
                      <a:pt x="2503" y="3275"/>
                    </a:lnTo>
                    <a:lnTo>
                      <a:pt x="2488" y="3201"/>
                    </a:lnTo>
                    <a:lnTo>
                      <a:pt x="2473" y="3127"/>
                    </a:lnTo>
                    <a:lnTo>
                      <a:pt x="2458" y="3055"/>
                    </a:lnTo>
                    <a:lnTo>
                      <a:pt x="2444" y="2983"/>
                    </a:lnTo>
                    <a:lnTo>
                      <a:pt x="2429" y="2912"/>
                    </a:lnTo>
                    <a:lnTo>
                      <a:pt x="2414" y="2842"/>
                    </a:lnTo>
                    <a:lnTo>
                      <a:pt x="2399" y="2773"/>
                    </a:lnTo>
                    <a:lnTo>
                      <a:pt x="2384" y="2704"/>
                    </a:lnTo>
                    <a:lnTo>
                      <a:pt x="2369" y="2636"/>
                    </a:lnTo>
                    <a:lnTo>
                      <a:pt x="2354" y="2569"/>
                    </a:lnTo>
                    <a:lnTo>
                      <a:pt x="2339" y="2503"/>
                    </a:lnTo>
                    <a:lnTo>
                      <a:pt x="2324" y="2437"/>
                    </a:lnTo>
                    <a:lnTo>
                      <a:pt x="2309" y="2372"/>
                    </a:lnTo>
                    <a:lnTo>
                      <a:pt x="2294" y="2309"/>
                    </a:lnTo>
                    <a:lnTo>
                      <a:pt x="2279" y="2246"/>
                    </a:lnTo>
                    <a:lnTo>
                      <a:pt x="2264" y="2184"/>
                    </a:lnTo>
                    <a:lnTo>
                      <a:pt x="2249" y="2122"/>
                    </a:lnTo>
                    <a:lnTo>
                      <a:pt x="2234" y="2062"/>
                    </a:lnTo>
                    <a:lnTo>
                      <a:pt x="2219" y="2002"/>
                    </a:lnTo>
                    <a:lnTo>
                      <a:pt x="2205" y="1944"/>
                    </a:lnTo>
                    <a:lnTo>
                      <a:pt x="2190" y="1886"/>
                    </a:lnTo>
                    <a:lnTo>
                      <a:pt x="2175" y="1829"/>
                    </a:lnTo>
                    <a:lnTo>
                      <a:pt x="2160" y="1772"/>
                    </a:lnTo>
                    <a:lnTo>
                      <a:pt x="2145" y="1717"/>
                    </a:lnTo>
                    <a:lnTo>
                      <a:pt x="2130" y="1663"/>
                    </a:lnTo>
                    <a:lnTo>
                      <a:pt x="2115" y="1610"/>
                    </a:lnTo>
                    <a:lnTo>
                      <a:pt x="2100" y="1557"/>
                    </a:lnTo>
                    <a:lnTo>
                      <a:pt x="2085" y="1505"/>
                    </a:lnTo>
                    <a:lnTo>
                      <a:pt x="2071" y="1454"/>
                    </a:lnTo>
                    <a:lnTo>
                      <a:pt x="2056" y="1405"/>
                    </a:lnTo>
                    <a:lnTo>
                      <a:pt x="2041" y="1356"/>
                    </a:lnTo>
                    <a:lnTo>
                      <a:pt x="2026" y="1308"/>
                    </a:lnTo>
                    <a:lnTo>
                      <a:pt x="2011" y="1261"/>
                    </a:lnTo>
                    <a:lnTo>
                      <a:pt x="1996" y="1214"/>
                    </a:lnTo>
                    <a:lnTo>
                      <a:pt x="1981" y="1169"/>
                    </a:lnTo>
                    <a:lnTo>
                      <a:pt x="1967" y="1125"/>
                    </a:lnTo>
                    <a:lnTo>
                      <a:pt x="1952" y="1084"/>
                    </a:lnTo>
                    <a:lnTo>
                      <a:pt x="1936" y="1040"/>
                    </a:lnTo>
                    <a:lnTo>
                      <a:pt x="1921" y="998"/>
                    </a:lnTo>
                    <a:lnTo>
                      <a:pt x="1907" y="958"/>
                    </a:lnTo>
                    <a:lnTo>
                      <a:pt x="1892" y="918"/>
                    </a:lnTo>
                    <a:lnTo>
                      <a:pt x="1877" y="880"/>
                    </a:lnTo>
                    <a:lnTo>
                      <a:pt x="1863" y="843"/>
                    </a:lnTo>
                    <a:lnTo>
                      <a:pt x="1848" y="806"/>
                    </a:lnTo>
                    <a:lnTo>
                      <a:pt x="1833" y="771"/>
                    </a:lnTo>
                    <a:lnTo>
                      <a:pt x="1818" y="736"/>
                    </a:lnTo>
                    <a:lnTo>
                      <a:pt x="1804" y="703"/>
                    </a:lnTo>
                    <a:lnTo>
                      <a:pt x="1790" y="671"/>
                    </a:lnTo>
                    <a:lnTo>
                      <a:pt x="1775" y="639"/>
                    </a:lnTo>
                    <a:lnTo>
                      <a:pt x="1761" y="609"/>
                    </a:lnTo>
                    <a:lnTo>
                      <a:pt x="1746" y="581"/>
                    </a:lnTo>
                    <a:lnTo>
                      <a:pt x="1731" y="552"/>
                    </a:lnTo>
                    <a:lnTo>
                      <a:pt x="1718" y="525"/>
                    </a:lnTo>
                    <a:lnTo>
                      <a:pt x="1703" y="498"/>
                    </a:lnTo>
                    <a:lnTo>
                      <a:pt x="1689" y="474"/>
                    </a:lnTo>
                    <a:lnTo>
                      <a:pt x="1675" y="450"/>
                    </a:lnTo>
                    <a:lnTo>
                      <a:pt x="1660" y="426"/>
                    </a:lnTo>
                    <a:lnTo>
                      <a:pt x="1647" y="406"/>
                    </a:lnTo>
                    <a:lnTo>
                      <a:pt x="1633" y="385"/>
                    </a:lnTo>
                    <a:lnTo>
                      <a:pt x="1618" y="364"/>
                    </a:lnTo>
                    <a:lnTo>
                      <a:pt x="1606" y="347"/>
                    </a:lnTo>
                    <a:lnTo>
                      <a:pt x="1593" y="330"/>
                    </a:lnTo>
                    <a:lnTo>
                      <a:pt x="1578" y="312"/>
                    </a:lnTo>
                    <a:lnTo>
                      <a:pt x="1566" y="298"/>
                    </a:lnTo>
                    <a:lnTo>
                      <a:pt x="1554" y="284"/>
                    </a:lnTo>
                    <a:lnTo>
                      <a:pt x="1541" y="272"/>
                    </a:lnTo>
                    <a:lnTo>
                      <a:pt x="1526" y="258"/>
                    </a:lnTo>
                    <a:lnTo>
                      <a:pt x="1516" y="248"/>
                    </a:lnTo>
                    <a:lnTo>
                      <a:pt x="1505" y="239"/>
                    </a:lnTo>
                    <a:lnTo>
                      <a:pt x="1493" y="230"/>
                    </a:lnTo>
                    <a:lnTo>
                      <a:pt x="1482" y="223"/>
                    </a:lnTo>
                    <a:lnTo>
                      <a:pt x="1471" y="216"/>
                    </a:lnTo>
                    <a:lnTo>
                      <a:pt x="1461" y="210"/>
                    </a:lnTo>
                    <a:lnTo>
                      <a:pt x="1451" y="206"/>
                    </a:lnTo>
                    <a:lnTo>
                      <a:pt x="1441" y="202"/>
                    </a:lnTo>
                    <a:lnTo>
                      <a:pt x="1432" y="198"/>
                    </a:lnTo>
                    <a:lnTo>
                      <a:pt x="1423" y="196"/>
                    </a:lnTo>
                    <a:lnTo>
                      <a:pt x="1414" y="194"/>
                    </a:lnTo>
                    <a:lnTo>
                      <a:pt x="1411" y="192"/>
                    </a:lnTo>
                    <a:lnTo>
                      <a:pt x="1396" y="192"/>
                    </a:lnTo>
                    <a:lnTo>
                      <a:pt x="1388" y="192"/>
                    </a:lnTo>
                    <a:lnTo>
                      <a:pt x="1378" y="193"/>
                    </a:lnTo>
                    <a:lnTo>
                      <a:pt x="1375" y="192"/>
                    </a:lnTo>
                    <a:lnTo>
                      <a:pt x="1360" y="196"/>
                    </a:lnTo>
                    <a:lnTo>
                      <a:pt x="1351" y="199"/>
                    </a:lnTo>
                    <a:lnTo>
                      <a:pt x="1346" y="199"/>
                    </a:lnTo>
                    <a:lnTo>
                      <a:pt x="1331" y="206"/>
                    </a:lnTo>
                    <a:lnTo>
                      <a:pt x="1325" y="209"/>
                    </a:lnTo>
                    <a:lnTo>
                      <a:pt x="1310" y="218"/>
                    </a:lnTo>
                    <a:lnTo>
                      <a:pt x="1302" y="222"/>
                    </a:lnTo>
                    <a:lnTo>
                      <a:pt x="1287" y="233"/>
                    </a:lnTo>
                    <a:lnTo>
                      <a:pt x="1278" y="239"/>
                    </a:lnTo>
                    <a:lnTo>
                      <a:pt x="1266" y="250"/>
                    </a:lnTo>
                    <a:lnTo>
                      <a:pt x="1251" y="264"/>
                    </a:lnTo>
                    <a:lnTo>
                      <a:pt x="1241" y="273"/>
                    </a:lnTo>
                    <a:lnTo>
                      <a:pt x="1227" y="287"/>
                    </a:lnTo>
                    <a:lnTo>
                      <a:pt x="1212" y="304"/>
                    </a:lnTo>
                    <a:lnTo>
                      <a:pt x="1201" y="317"/>
                    </a:lnTo>
                    <a:lnTo>
                      <a:pt x="1187" y="334"/>
                    </a:lnTo>
                    <a:lnTo>
                      <a:pt x="1174" y="352"/>
                    </a:lnTo>
                    <a:lnTo>
                      <a:pt x="1159" y="373"/>
                    </a:lnTo>
                    <a:lnTo>
                      <a:pt x="1146" y="391"/>
                    </a:lnTo>
                    <a:lnTo>
                      <a:pt x="1132" y="412"/>
                    </a:lnTo>
                    <a:lnTo>
                      <a:pt x="1118" y="435"/>
                    </a:lnTo>
                    <a:lnTo>
                      <a:pt x="1104" y="458"/>
                    </a:lnTo>
                    <a:lnTo>
                      <a:pt x="1089" y="483"/>
                    </a:lnTo>
                    <a:lnTo>
                      <a:pt x="1074" y="510"/>
                    </a:lnTo>
                    <a:lnTo>
                      <a:pt x="1061" y="535"/>
                    </a:lnTo>
                    <a:lnTo>
                      <a:pt x="1046" y="562"/>
                    </a:lnTo>
                    <a:lnTo>
                      <a:pt x="1032" y="591"/>
                    </a:lnTo>
                    <a:lnTo>
                      <a:pt x="1017" y="621"/>
                    </a:lnTo>
                    <a:lnTo>
                      <a:pt x="1002" y="653"/>
                    </a:lnTo>
                    <a:lnTo>
                      <a:pt x="988" y="683"/>
                    </a:lnTo>
                    <a:lnTo>
                      <a:pt x="974" y="716"/>
                    </a:lnTo>
                    <a:lnTo>
                      <a:pt x="959" y="751"/>
                    </a:lnTo>
                    <a:lnTo>
                      <a:pt x="944" y="785"/>
                    </a:lnTo>
                    <a:lnTo>
                      <a:pt x="930" y="821"/>
                    </a:lnTo>
                    <a:lnTo>
                      <a:pt x="915" y="859"/>
                    </a:lnTo>
                    <a:lnTo>
                      <a:pt x="900" y="895"/>
                    </a:lnTo>
                    <a:lnTo>
                      <a:pt x="885" y="935"/>
                    </a:lnTo>
                    <a:lnTo>
                      <a:pt x="871" y="974"/>
                    </a:lnTo>
                    <a:lnTo>
                      <a:pt x="856" y="1016"/>
                    </a:lnTo>
                    <a:lnTo>
                      <a:pt x="841" y="1056"/>
                    </a:lnTo>
                    <a:lnTo>
                      <a:pt x="826" y="1100"/>
                    </a:lnTo>
                    <a:lnTo>
                      <a:pt x="812" y="1144"/>
                    </a:lnTo>
                    <a:lnTo>
                      <a:pt x="797" y="1188"/>
                    </a:lnTo>
                    <a:lnTo>
                      <a:pt x="781" y="1235"/>
                    </a:lnTo>
                    <a:lnTo>
                      <a:pt x="766" y="1280"/>
                    </a:lnTo>
                    <a:lnTo>
                      <a:pt x="751" y="1328"/>
                    </a:lnTo>
                    <a:lnTo>
                      <a:pt x="736" y="1376"/>
                    </a:lnTo>
                    <a:lnTo>
                      <a:pt x="722" y="1426"/>
                    </a:lnTo>
                    <a:lnTo>
                      <a:pt x="707" y="1477"/>
                    </a:lnTo>
                    <a:lnTo>
                      <a:pt x="692" y="1527"/>
                    </a:lnTo>
                    <a:lnTo>
                      <a:pt x="677" y="1580"/>
                    </a:lnTo>
                    <a:lnTo>
                      <a:pt x="662" y="1632"/>
                    </a:lnTo>
                    <a:lnTo>
                      <a:pt x="647" y="1686"/>
                    </a:lnTo>
                    <a:lnTo>
                      <a:pt x="632" y="1740"/>
                    </a:lnTo>
                    <a:lnTo>
                      <a:pt x="617" y="1797"/>
                    </a:lnTo>
                    <a:lnTo>
                      <a:pt x="602" y="1853"/>
                    </a:lnTo>
                    <a:lnTo>
                      <a:pt x="588" y="1910"/>
                    </a:lnTo>
                    <a:lnTo>
                      <a:pt x="573" y="1969"/>
                    </a:lnTo>
                    <a:lnTo>
                      <a:pt x="558" y="2027"/>
                    </a:lnTo>
                    <a:lnTo>
                      <a:pt x="543" y="2088"/>
                    </a:lnTo>
                    <a:lnTo>
                      <a:pt x="528" y="2149"/>
                    </a:lnTo>
                    <a:lnTo>
                      <a:pt x="513" y="2211"/>
                    </a:lnTo>
                    <a:lnTo>
                      <a:pt x="498" y="2272"/>
                    </a:lnTo>
                    <a:lnTo>
                      <a:pt x="483" y="2336"/>
                    </a:lnTo>
                    <a:lnTo>
                      <a:pt x="468" y="2400"/>
                    </a:lnTo>
                    <a:lnTo>
                      <a:pt x="453" y="2466"/>
                    </a:lnTo>
                    <a:lnTo>
                      <a:pt x="438" y="2531"/>
                    </a:lnTo>
                    <a:lnTo>
                      <a:pt x="423" y="2598"/>
                    </a:lnTo>
                    <a:lnTo>
                      <a:pt x="408" y="2665"/>
                    </a:lnTo>
                    <a:lnTo>
                      <a:pt x="393" y="2734"/>
                    </a:lnTo>
                    <a:lnTo>
                      <a:pt x="378" y="2803"/>
                    </a:lnTo>
                    <a:lnTo>
                      <a:pt x="363" y="2873"/>
                    </a:lnTo>
                    <a:lnTo>
                      <a:pt x="348" y="2942"/>
                    </a:lnTo>
                    <a:lnTo>
                      <a:pt x="333" y="3014"/>
                    </a:lnTo>
                    <a:lnTo>
                      <a:pt x="319" y="3086"/>
                    </a:lnTo>
                    <a:lnTo>
                      <a:pt x="304" y="3159"/>
                    </a:lnTo>
                    <a:lnTo>
                      <a:pt x="289" y="3233"/>
                    </a:lnTo>
                    <a:lnTo>
                      <a:pt x="274" y="3306"/>
                    </a:lnTo>
                    <a:lnTo>
                      <a:pt x="259" y="3381"/>
                    </a:lnTo>
                    <a:lnTo>
                      <a:pt x="244" y="3457"/>
                    </a:lnTo>
                    <a:lnTo>
                      <a:pt x="229" y="3533"/>
                    </a:lnTo>
                    <a:lnTo>
                      <a:pt x="214" y="3611"/>
                    </a:lnTo>
                    <a:lnTo>
                      <a:pt x="199" y="3688"/>
                    </a:lnTo>
                    <a:cubicBezTo>
                      <a:pt x="189" y="3740"/>
                      <a:pt x="138" y="3774"/>
                      <a:pt x="86" y="3764"/>
                    </a:cubicBezTo>
                    <a:cubicBezTo>
                      <a:pt x="34" y="3754"/>
                      <a:pt x="0" y="3703"/>
                      <a:pt x="10" y="3651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63" name="Group 62"/>
            <p:cNvGrpSpPr/>
            <p:nvPr/>
          </p:nvGrpSpPr>
          <p:grpSpPr>
            <a:xfrm rot="4454821">
              <a:off x="3566280" y="3494219"/>
              <a:ext cx="992585" cy="158534"/>
              <a:chOff x="8463867" y="3171746"/>
              <a:chExt cx="2195138" cy="350603"/>
            </a:xfrm>
          </p:grpSpPr>
          <p:sp>
            <p:nvSpPr>
              <p:cNvPr id="76" name="Freeform 11"/>
              <p:cNvSpPr>
                <a:spLocks/>
              </p:cNvSpPr>
              <p:nvPr/>
            </p:nvSpPr>
            <p:spPr bwMode="auto">
              <a:xfrm>
                <a:off x="8463867" y="3171746"/>
                <a:ext cx="743026" cy="350603"/>
              </a:xfrm>
              <a:custGeom>
                <a:avLst/>
                <a:gdLst>
                  <a:gd name="T0" fmla="*/ 309 w 10195"/>
                  <a:gd name="T1" fmla="*/ 8373 h 20885"/>
                  <a:gd name="T2" fmla="*/ 624 w 10195"/>
                  <a:gd name="T3" fmla="*/ 6303 h 20885"/>
                  <a:gd name="T4" fmla="*/ 940 w 10195"/>
                  <a:gd name="T5" fmla="*/ 4413 h 20885"/>
                  <a:gd name="T6" fmla="*/ 1256 w 10195"/>
                  <a:gd name="T7" fmla="*/ 2787 h 20885"/>
                  <a:gd name="T8" fmla="*/ 1572 w 10195"/>
                  <a:gd name="T9" fmla="*/ 1493 h 20885"/>
                  <a:gd name="T10" fmla="*/ 1893 w 10195"/>
                  <a:gd name="T11" fmla="*/ 584 h 20885"/>
                  <a:gd name="T12" fmla="*/ 2235 w 10195"/>
                  <a:gd name="T13" fmla="*/ 85 h 20885"/>
                  <a:gd name="T14" fmla="*/ 2661 w 10195"/>
                  <a:gd name="T15" fmla="*/ 64 h 20885"/>
                  <a:gd name="T16" fmla="*/ 3013 w 10195"/>
                  <a:gd name="T17" fmla="*/ 545 h 20885"/>
                  <a:gd name="T18" fmla="*/ 3335 w 10195"/>
                  <a:gd name="T19" fmla="*/ 1432 h 20885"/>
                  <a:gd name="T20" fmla="*/ 3651 w 10195"/>
                  <a:gd name="T21" fmla="*/ 2707 h 20885"/>
                  <a:gd name="T22" fmla="*/ 3968 w 10195"/>
                  <a:gd name="T23" fmla="*/ 4316 h 20885"/>
                  <a:gd name="T24" fmla="*/ 4283 w 10195"/>
                  <a:gd name="T25" fmla="*/ 6193 h 20885"/>
                  <a:gd name="T26" fmla="*/ 4599 w 10195"/>
                  <a:gd name="T27" fmla="*/ 8255 h 20885"/>
                  <a:gd name="T28" fmla="*/ 4914 w 10195"/>
                  <a:gd name="T29" fmla="*/ 10413 h 20885"/>
                  <a:gd name="T30" fmla="*/ 5230 w 10195"/>
                  <a:gd name="T31" fmla="*/ 12569 h 20885"/>
                  <a:gd name="T32" fmla="*/ 5545 w 10195"/>
                  <a:gd name="T33" fmla="*/ 14631 h 20885"/>
                  <a:gd name="T34" fmla="*/ 5861 w 10195"/>
                  <a:gd name="T35" fmla="*/ 16507 h 20885"/>
                  <a:gd name="T36" fmla="*/ 6175 w 10195"/>
                  <a:gd name="T37" fmla="*/ 18116 h 20885"/>
                  <a:gd name="T38" fmla="*/ 6489 w 10195"/>
                  <a:gd name="T39" fmla="*/ 19383 h 20885"/>
                  <a:gd name="T40" fmla="*/ 6799 w 10195"/>
                  <a:gd name="T41" fmla="*/ 20248 h 20885"/>
                  <a:gd name="T42" fmla="*/ 7084 w 10195"/>
                  <a:gd name="T43" fmla="*/ 20658 h 20885"/>
                  <a:gd name="T44" fmla="*/ 7287 w 10195"/>
                  <a:gd name="T45" fmla="*/ 20652 h 20885"/>
                  <a:gd name="T46" fmla="*/ 7572 w 10195"/>
                  <a:gd name="T47" fmla="*/ 20231 h 20885"/>
                  <a:gd name="T48" fmla="*/ 7882 w 10195"/>
                  <a:gd name="T49" fmla="*/ 19355 h 20885"/>
                  <a:gd name="T50" fmla="*/ 8196 w 10195"/>
                  <a:gd name="T51" fmla="*/ 18079 h 20885"/>
                  <a:gd name="T52" fmla="*/ 8511 w 10195"/>
                  <a:gd name="T53" fmla="*/ 16464 h 20885"/>
                  <a:gd name="T54" fmla="*/ 8826 w 10195"/>
                  <a:gd name="T55" fmla="*/ 14582 h 20885"/>
                  <a:gd name="T56" fmla="*/ 9142 w 10195"/>
                  <a:gd name="T57" fmla="*/ 12516 h 20885"/>
                  <a:gd name="T58" fmla="*/ 9456 w 10195"/>
                  <a:gd name="T59" fmla="*/ 10359 h 20885"/>
                  <a:gd name="T60" fmla="*/ 9772 w 10195"/>
                  <a:gd name="T61" fmla="*/ 8203 h 20885"/>
                  <a:gd name="T62" fmla="*/ 10127 w 10195"/>
                  <a:gd name="T63" fmla="*/ 7136 h 20885"/>
                  <a:gd name="T64" fmla="*/ 9811 w 10195"/>
                  <a:gd name="T65" fmla="*/ 9250 h 20885"/>
                  <a:gd name="T66" fmla="*/ 9496 w 10195"/>
                  <a:gd name="T67" fmla="*/ 11419 h 20885"/>
                  <a:gd name="T68" fmla="*/ 9180 w 10195"/>
                  <a:gd name="T69" fmla="*/ 13546 h 20885"/>
                  <a:gd name="T70" fmla="*/ 8865 w 10195"/>
                  <a:gd name="T71" fmla="*/ 15538 h 20885"/>
                  <a:gd name="T72" fmla="*/ 8549 w 10195"/>
                  <a:gd name="T73" fmla="*/ 17308 h 20885"/>
                  <a:gd name="T74" fmla="*/ 8233 w 10195"/>
                  <a:gd name="T75" fmla="*/ 18779 h 20885"/>
                  <a:gd name="T76" fmla="*/ 7915 w 10195"/>
                  <a:gd name="T77" fmla="*/ 19889 h 20885"/>
                  <a:gd name="T78" fmla="*/ 7588 w 10195"/>
                  <a:gd name="T79" fmla="*/ 20600 h 20885"/>
                  <a:gd name="T80" fmla="*/ 7200 w 10195"/>
                  <a:gd name="T81" fmla="*/ 20884 h 20885"/>
                  <a:gd name="T82" fmla="*/ 6798 w 10195"/>
                  <a:gd name="T83" fmla="*/ 20633 h 20885"/>
                  <a:gd name="T84" fmla="*/ 6472 w 10195"/>
                  <a:gd name="T85" fmla="*/ 19954 h 20885"/>
                  <a:gd name="T86" fmla="*/ 6153 w 10195"/>
                  <a:gd name="T87" fmla="*/ 18872 h 20885"/>
                  <a:gd name="T88" fmla="*/ 5837 w 10195"/>
                  <a:gd name="T89" fmla="*/ 17426 h 20885"/>
                  <a:gd name="T90" fmla="*/ 5521 w 10195"/>
                  <a:gd name="T91" fmla="*/ 15674 h 20885"/>
                  <a:gd name="T92" fmla="*/ 5206 w 10195"/>
                  <a:gd name="T93" fmla="*/ 13696 h 20885"/>
                  <a:gd name="T94" fmla="*/ 4889 w 10195"/>
                  <a:gd name="T95" fmla="*/ 11576 h 20885"/>
                  <a:gd name="T96" fmla="*/ 4574 w 10195"/>
                  <a:gd name="T97" fmla="*/ 9407 h 20885"/>
                  <a:gd name="T98" fmla="*/ 4259 w 10195"/>
                  <a:gd name="T99" fmla="*/ 7285 h 20885"/>
                  <a:gd name="T100" fmla="*/ 3944 w 10195"/>
                  <a:gd name="T101" fmla="*/ 5303 h 20885"/>
                  <a:gd name="T102" fmla="*/ 3628 w 10195"/>
                  <a:gd name="T103" fmla="*/ 3549 h 20885"/>
                  <a:gd name="T104" fmla="*/ 3314 w 10195"/>
                  <a:gd name="T105" fmla="*/ 2100 h 20885"/>
                  <a:gd name="T106" fmla="*/ 3002 w 10195"/>
                  <a:gd name="T107" fmla="*/ 1024 h 20885"/>
                  <a:gd name="T108" fmla="*/ 2698 w 10195"/>
                  <a:gd name="T109" fmla="*/ 377 h 20885"/>
                  <a:gd name="T110" fmla="*/ 2468 w 10195"/>
                  <a:gd name="T111" fmla="*/ 191 h 20885"/>
                  <a:gd name="T112" fmla="*/ 2226 w 10195"/>
                  <a:gd name="T113" fmla="*/ 377 h 20885"/>
                  <a:gd name="T114" fmla="*/ 1921 w 10195"/>
                  <a:gd name="T115" fmla="*/ 1030 h 20885"/>
                  <a:gd name="T116" fmla="*/ 1608 w 10195"/>
                  <a:gd name="T117" fmla="*/ 2110 h 20885"/>
                  <a:gd name="T118" fmla="*/ 1294 w 10195"/>
                  <a:gd name="T119" fmla="*/ 3561 h 20885"/>
                  <a:gd name="T120" fmla="*/ 978 w 10195"/>
                  <a:gd name="T121" fmla="*/ 5317 h 20885"/>
                  <a:gd name="T122" fmla="*/ 663 w 10195"/>
                  <a:gd name="T123" fmla="*/ 7301 h 20885"/>
                  <a:gd name="T124" fmla="*/ 347 w 10195"/>
                  <a:gd name="T125" fmla="*/ 9423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5" h="20885">
                    <a:moveTo>
                      <a:pt x="7" y="10429"/>
                    </a:moveTo>
                    <a:lnTo>
                      <a:pt x="22" y="10326"/>
                    </a:lnTo>
                    <a:lnTo>
                      <a:pt x="37" y="10222"/>
                    </a:lnTo>
                    <a:lnTo>
                      <a:pt x="52" y="10119"/>
                    </a:lnTo>
                    <a:lnTo>
                      <a:pt x="67" y="10015"/>
                    </a:lnTo>
                    <a:lnTo>
                      <a:pt x="82" y="9912"/>
                    </a:lnTo>
                    <a:lnTo>
                      <a:pt x="97" y="9809"/>
                    </a:lnTo>
                    <a:lnTo>
                      <a:pt x="112" y="9705"/>
                    </a:lnTo>
                    <a:lnTo>
                      <a:pt x="127" y="9602"/>
                    </a:lnTo>
                    <a:lnTo>
                      <a:pt x="142" y="9499"/>
                    </a:lnTo>
                    <a:lnTo>
                      <a:pt x="157" y="9396"/>
                    </a:lnTo>
                    <a:lnTo>
                      <a:pt x="172" y="9293"/>
                    </a:lnTo>
                    <a:lnTo>
                      <a:pt x="187" y="9191"/>
                    </a:lnTo>
                    <a:lnTo>
                      <a:pt x="202" y="9088"/>
                    </a:lnTo>
                    <a:lnTo>
                      <a:pt x="217" y="8985"/>
                    </a:lnTo>
                    <a:lnTo>
                      <a:pt x="232" y="8883"/>
                    </a:lnTo>
                    <a:lnTo>
                      <a:pt x="247" y="8781"/>
                    </a:lnTo>
                    <a:lnTo>
                      <a:pt x="264" y="8678"/>
                    </a:lnTo>
                    <a:lnTo>
                      <a:pt x="278" y="8577"/>
                    </a:lnTo>
                    <a:lnTo>
                      <a:pt x="293" y="8475"/>
                    </a:lnTo>
                    <a:lnTo>
                      <a:pt x="309" y="8373"/>
                    </a:lnTo>
                    <a:lnTo>
                      <a:pt x="323" y="8272"/>
                    </a:lnTo>
                    <a:lnTo>
                      <a:pt x="339" y="8170"/>
                    </a:lnTo>
                    <a:lnTo>
                      <a:pt x="354" y="8069"/>
                    </a:lnTo>
                    <a:lnTo>
                      <a:pt x="369" y="7969"/>
                    </a:lnTo>
                    <a:lnTo>
                      <a:pt x="384" y="7868"/>
                    </a:lnTo>
                    <a:lnTo>
                      <a:pt x="399" y="7768"/>
                    </a:lnTo>
                    <a:lnTo>
                      <a:pt x="414" y="7668"/>
                    </a:lnTo>
                    <a:lnTo>
                      <a:pt x="429" y="7569"/>
                    </a:lnTo>
                    <a:lnTo>
                      <a:pt x="444" y="7469"/>
                    </a:lnTo>
                    <a:lnTo>
                      <a:pt x="459" y="7370"/>
                    </a:lnTo>
                    <a:lnTo>
                      <a:pt x="474" y="7272"/>
                    </a:lnTo>
                    <a:lnTo>
                      <a:pt x="489" y="7173"/>
                    </a:lnTo>
                    <a:lnTo>
                      <a:pt x="504" y="7075"/>
                    </a:lnTo>
                    <a:lnTo>
                      <a:pt x="519" y="6978"/>
                    </a:lnTo>
                    <a:lnTo>
                      <a:pt x="534" y="6880"/>
                    </a:lnTo>
                    <a:lnTo>
                      <a:pt x="549" y="6783"/>
                    </a:lnTo>
                    <a:lnTo>
                      <a:pt x="564" y="6687"/>
                    </a:lnTo>
                    <a:lnTo>
                      <a:pt x="579" y="6590"/>
                    </a:lnTo>
                    <a:lnTo>
                      <a:pt x="594" y="6494"/>
                    </a:lnTo>
                    <a:lnTo>
                      <a:pt x="609" y="6398"/>
                    </a:lnTo>
                    <a:lnTo>
                      <a:pt x="624" y="6303"/>
                    </a:lnTo>
                    <a:lnTo>
                      <a:pt x="639" y="6208"/>
                    </a:lnTo>
                    <a:lnTo>
                      <a:pt x="654" y="6114"/>
                    </a:lnTo>
                    <a:lnTo>
                      <a:pt x="669" y="6020"/>
                    </a:lnTo>
                    <a:lnTo>
                      <a:pt x="684" y="5927"/>
                    </a:lnTo>
                    <a:lnTo>
                      <a:pt x="699" y="5834"/>
                    </a:lnTo>
                    <a:lnTo>
                      <a:pt x="714" y="5741"/>
                    </a:lnTo>
                    <a:lnTo>
                      <a:pt x="729" y="5649"/>
                    </a:lnTo>
                    <a:lnTo>
                      <a:pt x="744" y="5558"/>
                    </a:lnTo>
                    <a:lnTo>
                      <a:pt x="759" y="5467"/>
                    </a:lnTo>
                    <a:lnTo>
                      <a:pt x="774" y="5376"/>
                    </a:lnTo>
                    <a:lnTo>
                      <a:pt x="789" y="5286"/>
                    </a:lnTo>
                    <a:lnTo>
                      <a:pt x="804" y="5197"/>
                    </a:lnTo>
                    <a:lnTo>
                      <a:pt x="819" y="5108"/>
                    </a:lnTo>
                    <a:lnTo>
                      <a:pt x="834" y="5019"/>
                    </a:lnTo>
                    <a:lnTo>
                      <a:pt x="849" y="4930"/>
                    </a:lnTo>
                    <a:lnTo>
                      <a:pt x="864" y="4843"/>
                    </a:lnTo>
                    <a:lnTo>
                      <a:pt x="879" y="4756"/>
                    </a:lnTo>
                    <a:lnTo>
                      <a:pt x="894" y="4670"/>
                    </a:lnTo>
                    <a:lnTo>
                      <a:pt x="909" y="4584"/>
                    </a:lnTo>
                    <a:lnTo>
                      <a:pt x="924" y="4499"/>
                    </a:lnTo>
                    <a:lnTo>
                      <a:pt x="940" y="4413"/>
                    </a:lnTo>
                    <a:lnTo>
                      <a:pt x="955" y="4330"/>
                    </a:lnTo>
                    <a:lnTo>
                      <a:pt x="970" y="4246"/>
                    </a:lnTo>
                    <a:lnTo>
                      <a:pt x="985" y="4163"/>
                    </a:lnTo>
                    <a:lnTo>
                      <a:pt x="1000" y="4081"/>
                    </a:lnTo>
                    <a:lnTo>
                      <a:pt x="1015" y="4000"/>
                    </a:lnTo>
                    <a:lnTo>
                      <a:pt x="1030" y="3919"/>
                    </a:lnTo>
                    <a:lnTo>
                      <a:pt x="1045" y="3839"/>
                    </a:lnTo>
                    <a:lnTo>
                      <a:pt x="1060" y="3760"/>
                    </a:lnTo>
                    <a:lnTo>
                      <a:pt x="1075" y="3681"/>
                    </a:lnTo>
                    <a:lnTo>
                      <a:pt x="1090" y="3602"/>
                    </a:lnTo>
                    <a:lnTo>
                      <a:pt x="1105" y="3524"/>
                    </a:lnTo>
                    <a:lnTo>
                      <a:pt x="1120" y="3448"/>
                    </a:lnTo>
                    <a:lnTo>
                      <a:pt x="1135" y="3371"/>
                    </a:lnTo>
                    <a:lnTo>
                      <a:pt x="1150" y="3296"/>
                    </a:lnTo>
                    <a:lnTo>
                      <a:pt x="1165" y="3221"/>
                    </a:lnTo>
                    <a:lnTo>
                      <a:pt x="1180" y="3147"/>
                    </a:lnTo>
                    <a:lnTo>
                      <a:pt x="1195" y="3073"/>
                    </a:lnTo>
                    <a:lnTo>
                      <a:pt x="1210" y="3001"/>
                    </a:lnTo>
                    <a:lnTo>
                      <a:pt x="1225" y="2929"/>
                    </a:lnTo>
                    <a:lnTo>
                      <a:pt x="1241" y="2858"/>
                    </a:lnTo>
                    <a:lnTo>
                      <a:pt x="1256" y="2787"/>
                    </a:lnTo>
                    <a:lnTo>
                      <a:pt x="1271" y="2718"/>
                    </a:lnTo>
                    <a:lnTo>
                      <a:pt x="1286" y="2649"/>
                    </a:lnTo>
                    <a:lnTo>
                      <a:pt x="1301" y="2581"/>
                    </a:lnTo>
                    <a:lnTo>
                      <a:pt x="1316" y="2513"/>
                    </a:lnTo>
                    <a:lnTo>
                      <a:pt x="1331" y="2447"/>
                    </a:lnTo>
                    <a:lnTo>
                      <a:pt x="1346" y="2381"/>
                    </a:lnTo>
                    <a:lnTo>
                      <a:pt x="1361" y="2316"/>
                    </a:lnTo>
                    <a:lnTo>
                      <a:pt x="1376" y="2252"/>
                    </a:lnTo>
                    <a:lnTo>
                      <a:pt x="1391" y="2188"/>
                    </a:lnTo>
                    <a:lnTo>
                      <a:pt x="1406" y="2126"/>
                    </a:lnTo>
                    <a:lnTo>
                      <a:pt x="1421" y="2065"/>
                    </a:lnTo>
                    <a:lnTo>
                      <a:pt x="1436" y="2004"/>
                    </a:lnTo>
                    <a:lnTo>
                      <a:pt x="1451" y="1943"/>
                    </a:lnTo>
                    <a:lnTo>
                      <a:pt x="1466" y="1884"/>
                    </a:lnTo>
                    <a:lnTo>
                      <a:pt x="1482" y="1825"/>
                    </a:lnTo>
                    <a:lnTo>
                      <a:pt x="1497" y="1768"/>
                    </a:lnTo>
                    <a:lnTo>
                      <a:pt x="1512" y="1712"/>
                    </a:lnTo>
                    <a:lnTo>
                      <a:pt x="1527" y="1656"/>
                    </a:lnTo>
                    <a:lnTo>
                      <a:pt x="1542" y="1601"/>
                    </a:lnTo>
                    <a:lnTo>
                      <a:pt x="1557" y="1547"/>
                    </a:lnTo>
                    <a:lnTo>
                      <a:pt x="1572" y="1493"/>
                    </a:lnTo>
                    <a:lnTo>
                      <a:pt x="1587" y="1441"/>
                    </a:lnTo>
                    <a:lnTo>
                      <a:pt x="1602" y="1389"/>
                    </a:lnTo>
                    <a:lnTo>
                      <a:pt x="1619" y="1337"/>
                    </a:lnTo>
                    <a:lnTo>
                      <a:pt x="1634" y="1289"/>
                    </a:lnTo>
                    <a:lnTo>
                      <a:pt x="1649" y="1240"/>
                    </a:lnTo>
                    <a:lnTo>
                      <a:pt x="1664" y="1192"/>
                    </a:lnTo>
                    <a:lnTo>
                      <a:pt x="1679" y="1146"/>
                    </a:lnTo>
                    <a:lnTo>
                      <a:pt x="1694" y="1100"/>
                    </a:lnTo>
                    <a:lnTo>
                      <a:pt x="1709" y="1054"/>
                    </a:lnTo>
                    <a:lnTo>
                      <a:pt x="1725" y="1010"/>
                    </a:lnTo>
                    <a:lnTo>
                      <a:pt x="1740" y="967"/>
                    </a:lnTo>
                    <a:lnTo>
                      <a:pt x="1755" y="924"/>
                    </a:lnTo>
                    <a:lnTo>
                      <a:pt x="1770" y="882"/>
                    </a:lnTo>
                    <a:lnTo>
                      <a:pt x="1786" y="842"/>
                    </a:lnTo>
                    <a:lnTo>
                      <a:pt x="1801" y="803"/>
                    </a:lnTo>
                    <a:lnTo>
                      <a:pt x="1816" y="764"/>
                    </a:lnTo>
                    <a:lnTo>
                      <a:pt x="1832" y="726"/>
                    </a:lnTo>
                    <a:lnTo>
                      <a:pt x="1847" y="690"/>
                    </a:lnTo>
                    <a:lnTo>
                      <a:pt x="1862" y="654"/>
                    </a:lnTo>
                    <a:lnTo>
                      <a:pt x="1877" y="619"/>
                    </a:lnTo>
                    <a:lnTo>
                      <a:pt x="1893" y="584"/>
                    </a:lnTo>
                    <a:lnTo>
                      <a:pt x="1909" y="551"/>
                    </a:lnTo>
                    <a:lnTo>
                      <a:pt x="1924" y="519"/>
                    </a:lnTo>
                    <a:lnTo>
                      <a:pt x="1940" y="488"/>
                    </a:lnTo>
                    <a:lnTo>
                      <a:pt x="1955" y="457"/>
                    </a:lnTo>
                    <a:lnTo>
                      <a:pt x="1971" y="428"/>
                    </a:lnTo>
                    <a:lnTo>
                      <a:pt x="1986" y="400"/>
                    </a:lnTo>
                    <a:lnTo>
                      <a:pt x="2002" y="371"/>
                    </a:lnTo>
                    <a:lnTo>
                      <a:pt x="2018" y="345"/>
                    </a:lnTo>
                    <a:lnTo>
                      <a:pt x="2034" y="320"/>
                    </a:lnTo>
                    <a:lnTo>
                      <a:pt x="2050" y="295"/>
                    </a:lnTo>
                    <a:lnTo>
                      <a:pt x="2065" y="272"/>
                    </a:lnTo>
                    <a:lnTo>
                      <a:pt x="2082" y="248"/>
                    </a:lnTo>
                    <a:lnTo>
                      <a:pt x="2099" y="226"/>
                    </a:lnTo>
                    <a:lnTo>
                      <a:pt x="2115" y="205"/>
                    </a:lnTo>
                    <a:lnTo>
                      <a:pt x="2132" y="185"/>
                    </a:lnTo>
                    <a:lnTo>
                      <a:pt x="2148" y="166"/>
                    </a:lnTo>
                    <a:lnTo>
                      <a:pt x="2165" y="148"/>
                    </a:lnTo>
                    <a:lnTo>
                      <a:pt x="2183" y="131"/>
                    </a:lnTo>
                    <a:lnTo>
                      <a:pt x="2200" y="114"/>
                    </a:lnTo>
                    <a:lnTo>
                      <a:pt x="2218" y="99"/>
                    </a:lnTo>
                    <a:lnTo>
                      <a:pt x="2235" y="85"/>
                    </a:lnTo>
                    <a:lnTo>
                      <a:pt x="2254" y="71"/>
                    </a:lnTo>
                    <a:lnTo>
                      <a:pt x="2272" y="59"/>
                    </a:lnTo>
                    <a:lnTo>
                      <a:pt x="2291" y="47"/>
                    </a:lnTo>
                    <a:lnTo>
                      <a:pt x="2310" y="37"/>
                    </a:lnTo>
                    <a:lnTo>
                      <a:pt x="2335" y="26"/>
                    </a:lnTo>
                    <a:lnTo>
                      <a:pt x="2353" y="20"/>
                    </a:lnTo>
                    <a:lnTo>
                      <a:pt x="2371" y="13"/>
                    </a:lnTo>
                    <a:lnTo>
                      <a:pt x="2392" y="8"/>
                    </a:lnTo>
                    <a:lnTo>
                      <a:pt x="2419" y="3"/>
                    </a:lnTo>
                    <a:lnTo>
                      <a:pt x="2434" y="1"/>
                    </a:lnTo>
                    <a:lnTo>
                      <a:pt x="2455" y="0"/>
                    </a:lnTo>
                    <a:lnTo>
                      <a:pt x="2483" y="1"/>
                    </a:lnTo>
                    <a:lnTo>
                      <a:pt x="2498" y="2"/>
                    </a:lnTo>
                    <a:lnTo>
                      <a:pt x="2525" y="6"/>
                    </a:lnTo>
                    <a:lnTo>
                      <a:pt x="2540" y="9"/>
                    </a:lnTo>
                    <a:lnTo>
                      <a:pt x="2567" y="17"/>
                    </a:lnTo>
                    <a:lnTo>
                      <a:pt x="2587" y="25"/>
                    </a:lnTo>
                    <a:lnTo>
                      <a:pt x="2602" y="31"/>
                    </a:lnTo>
                    <a:lnTo>
                      <a:pt x="2627" y="44"/>
                    </a:lnTo>
                    <a:lnTo>
                      <a:pt x="2646" y="55"/>
                    </a:lnTo>
                    <a:lnTo>
                      <a:pt x="2661" y="64"/>
                    </a:lnTo>
                    <a:lnTo>
                      <a:pt x="2683" y="80"/>
                    </a:lnTo>
                    <a:lnTo>
                      <a:pt x="2701" y="95"/>
                    </a:lnTo>
                    <a:lnTo>
                      <a:pt x="2719" y="110"/>
                    </a:lnTo>
                    <a:lnTo>
                      <a:pt x="2737" y="126"/>
                    </a:lnTo>
                    <a:lnTo>
                      <a:pt x="2752" y="140"/>
                    </a:lnTo>
                    <a:lnTo>
                      <a:pt x="2772" y="161"/>
                    </a:lnTo>
                    <a:lnTo>
                      <a:pt x="2788" y="180"/>
                    </a:lnTo>
                    <a:lnTo>
                      <a:pt x="2805" y="200"/>
                    </a:lnTo>
                    <a:lnTo>
                      <a:pt x="2822" y="221"/>
                    </a:lnTo>
                    <a:lnTo>
                      <a:pt x="2838" y="243"/>
                    </a:lnTo>
                    <a:lnTo>
                      <a:pt x="2855" y="266"/>
                    </a:lnTo>
                    <a:lnTo>
                      <a:pt x="2871" y="289"/>
                    </a:lnTo>
                    <a:lnTo>
                      <a:pt x="2887" y="314"/>
                    </a:lnTo>
                    <a:lnTo>
                      <a:pt x="2903" y="340"/>
                    </a:lnTo>
                    <a:lnTo>
                      <a:pt x="2919" y="366"/>
                    </a:lnTo>
                    <a:lnTo>
                      <a:pt x="2935" y="393"/>
                    </a:lnTo>
                    <a:lnTo>
                      <a:pt x="2950" y="422"/>
                    </a:lnTo>
                    <a:lnTo>
                      <a:pt x="2966" y="451"/>
                    </a:lnTo>
                    <a:lnTo>
                      <a:pt x="2982" y="481"/>
                    </a:lnTo>
                    <a:lnTo>
                      <a:pt x="2997" y="513"/>
                    </a:lnTo>
                    <a:lnTo>
                      <a:pt x="3013" y="545"/>
                    </a:lnTo>
                    <a:lnTo>
                      <a:pt x="3028" y="578"/>
                    </a:lnTo>
                    <a:lnTo>
                      <a:pt x="3044" y="612"/>
                    </a:lnTo>
                    <a:lnTo>
                      <a:pt x="3059" y="647"/>
                    </a:lnTo>
                    <a:lnTo>
                      <a:pt x="3075" y="683"/>
                    </a:lnTo>
                    <a:lnTo>
                      <a:pt x="3090" y="720"/>
                    </a:lnTo>
                    <a:lnTo>
                      <a:pt x="3105" y="757"/>
                    </a:lnTo>
                    <a:lnTo>
                      <a:pt x="3121" y="796"/>
                    </a:lnTo>
                    <a:lnTo>
                      <a:pt x="3136" y="834"/>
                    </a:lnTo>
                    <a:lnTo>
                      <a:pt x="3152" y="874"/>
                    </a:lnTo>
                    <a:lnTo>
                      <a:pt x="3168" y="917"/>
                    </a:lnTo>
                    <a:lnTo>
                      <a:pt x="3183" y="958"/>
                    </a:lnTo>
                    <a:lnTo>
                      <a:pt x="3198" y="1003"/>
                    </a:lnTo>
                    <a:lnTo>
                      <a:pt x="3213" y="1046"/>
                    </a:lnTo>
                    <a:lnTo>
                      <a:pt x="3229" y="1092"/>
                    </a:lnTo>
                    <a:lnTo>
                      <a:pt x="3244" y="1137"/>
                    </a:lnTo>
                    <a:lnTo>
                      <a:pt x="3259" y="1185"/>
                    </a:lnTo>
                    <a:lnTo>
                      <a:pt x="3274" y="1232"/>
                    </a:lnTo>
                    <a:lnTo>
                      <a:pt x="3289" y="1281"/>
                    </a:lnTo>
                    <a:lnTo>
                      <a:pt x="3304" y="1330"/>
                    </a:lnTo>
                    <a:lnTo>
                      <a:pt x="3319" y="1381"/>
                    </a:lnTo>
                    <a:lnTo>
                      <a:pt x="3335" y="1432"/>
                    </a:lnTo>
                    <a:lnTo>
                      <a:pt x="3350" y="1485"/>
                    </a:lnTo>
                    <a:lnTo>
                      <a:pt x="3365" y="1537"/>
                    </a:lnTo>
                    <a:lnTo>
                      <a:pt x="3380" y="1592"/>
                    </a:lnTo>
                    <a:lnTo>
                      <a:pt x="3395" y="1647"/>
                    </a:lnTo>
                    <a:lnTo>
                      <a:pt x="3410" y="1702"/>
                    </a:lnTo>
                    <a:lnTo>
                      <a:pt x="3425" y="1759"/>
                    </a:lnTo>
                    <a:lnTo>
                      <a:pt x="3440" y="1816"/>
                    </a:lnTo>
                    <a:lnTo>
                      <a:pt x="3455" y="1874"/>
                    </a:lnTo>
                    <a:lnTo>
                      <a:pt x="3471" y="1934"/>
                    </a:lnTo>
                    <a:lnTo>
                      <a:pt x="3486" y="1993"/>
                    </a:lnTo>
                    <a:lnTo>
                      <a:pt x="3501" y="2055"/>
                    </a:lnTo>
                    <a:lnTo>
                      <a:pt x="3516" y="2116"/>
                    </a:lnTo>
                    <a:lnTo>
                      <a:pt x="3531" y="2178"/>
                    </a:lnTo>
                    <a:lnTo>
                      <a:pt x="3546" y="2241"/>
                    </a:lnTo>
                    <a:lnTo>
                      <a:pt x="3561" y="2306"/>
                    </a:lnTo>
                    <a:lnTo>
                      <a:pt x="3576" y="2371"/>
                    </a:lnTo>
                    <a:lnTo>
                      <a:pt x="3591" y="2436"/>
                    </a:lnTo>
                    <a:lnTo>
                      <a:pt x="3606" y="2502"/>
                    </a:lnTo>
                    <a:lnTo>
                      <a:pt x="3621" y="2569"/>
                    </a:lnTo>
                    <a:lnTo>
                      <a:pt x="3636" y="2638"/>
                    </a:lnTo>
                    <a:lnTo>
                      <a:pt x="3651" y="2707"/>
                    </a:lnTo>
                    <a:lnTo>
                      <a:pt x="3666" y="2776"/>
                    </a:lnTo>
                    <a:lnTo>
                      <a:pt x="3681" y="2846"/>
                    </a:lnTo>
                    <a:lnTo>
                      <a:pt x="3696" y="2918"/>
                    </a:lnTo>
                    <a:lnTo>
                      <a:pt x="3711" y="2989"/>
                    </a:lnTo>
                    <a:lnTo>
                      <a:pt x="3727" y="3062"/>
                    </a:lnTo>
                    <a:lnTo>
                      <a:pt x="3742" y="3135"/>
                    </a:lnTo>
                    <a:lnTo>
                      <a:pt x="3757" y="3209"/>
                    </a:lnTo>
                    <a:lnTo>
                      <a:pt x="3772" y="3283"/>
                    </a:lnTo>
                    <a:lnTo>
                      <a:pt x="3787" y="3359"/>
                    </a:lnTo>
                    <a:lnTo>
                      <a:pt x="3802" y="3435"/>
                    </a:lnTo>
                    <a:lnTo>
                      <a:pt x="3817" y="3512"/>
                    </a:lnTo>
                    <a:lnTo>
                      <a:pt x="3832" y="3588"/>
                    </a:lnTo>
                    <a:lnTo>
                      <a:pt x="3848" y="3667"/>
                    </a:lnTo>
                    <a:lnTo>
                      <a:pt x="3863" y="3747"/>
                    </a:lnTo>
                    <a:lnTo>
                      <a:pt x="3878" y="3826"/>
                    </a:lnTo>
                    <a:lnTo>
                      <a:pt x="3893" y="3906"/>
                    </a:lnTo>
                    <a:lnTo>
                      <a:pt x="3908" y="3987"/>
                    </a:lnTo>
                    <a:lnTo>
                      <a:pt x="3923" y="4068"/>
                    </a:lnTo>
                    <a:lnTo>
                      <a:pt x="3938" y="4150"/>
                    </a:lnTo>
                    <a:lnTo>
                      <a:pt x="3953" y="4233"/>
                    </a:lnTo>
                    <a:lnTo>
                      <a:pt x="3968" y="4316"/>
                    </a:lnTo>
                    <a:lnTo>
                      <a:pt x="3983" y="4401"/>
                    </a:lnTo>
                    <a:lnTo>
                      <a:pt x="3998" y="4485"/>
                    </a:lnTo>
                    <a:lnTo>
                      <a:pt x="4013" y="4570"/>
                    </a:lnTo>
                    <a:lnTo>
                      <a:pt x="4028" y="4656"/>
                    </a:lnTo>
                    <a:lnTo>
                      <a:pt x="4043" y="4742"/>
                    </a:lnTo>
                    <a:lnTo>
                      <a:pt x="4058" y="4829"/>
                    </a:lnTo>
                    <a:lnTo>
                      <a:pt x="4073" y="4916"/>
                    </a:lnTo>
                    <a:lnTo>
                      <a:pt x="4088" y="5004"/>
                    </a:lnTo>
                    <a:lnTo>
                      <a:pt x="4103" y="5092"/>
                    </a:lnTo>
                    <a:lnTo>
                      <a:pt x="4118" y="5182"/>
                    </a:lnTo>
                    <a:lnTo>
                      <a:pt x="4133" y="5272"/>
                    </a:lnTo>
                    <a:lnTo>
                      <a:pt x="4148" y="5362"/>
                    </a:lnTo>
                    <a:lnTo>
                      <a:pt x="4163" y="5452"/>
                    </a:lnTo>
                    <a:lnTo>
                      <a:pt x="4178" y="5543"/>
                    </a:lnTo>
                    <a:lnTo>
                      <a:pt x="4193" y="5635"/>
                    </a:lnTo>
                    <a:lnTo>
                      <a:pt x="4208" y="5727"/>
                    </a:lnTo>
                    <a:lnTo>
                      <a:pt x="4223" y="5819"/>
                    </a:lnTo>
                    <a:lnTo>
                      <a:pt x="4238" y="5912"/>
                    </a:lnTo>
                    <a:lnTo>
                      <a:pt x="4253" y="6005"/>
                    </a:lnTo>
                    <a:lnTo>
                      <a:pt x="4268" y="6099"/>
                    </a:lnTo>
                    <a:lnTo>
                      <a:pt x="4283" y="6193"/>
                    </a:lnTo>
                    <a:lnTo>
                      <a:pt x="4298" y="6288"/>
                    </a:lnTo>
                    <a:lnTo>
                      <a:pt x="4313" y="6383"/>
                    </a:lnTo>
                    <a:lnTo>
                      <a:pt x="4328" y="6478"/>
                    </a:lnTo>
                    <a:lnTo>
                      <a:pt x="4343" y="6575"/>
                    </a:lnTo>
                    <a:lnTo>
                      <a:pt x="4358" y="6671"/>
                    </a:lnTo>
                    <a:lnTo>
                      <a:pt x="4373" y="6768"/>
                    </a:lnTo>
                    <a:lnTo>
                      <a:pt x="4388" y="6865"/>
                    </a:lnTo>
                    <a:lnTo>
                      <a:pt x="4403" y="6962"/>
                    </a:lnTo>
                    <a:lnTo>
                      <a:pt x="4418" y="7060"/>
                    </a:lnTo>
                    <a:lnTo>
                      <a:pt x="4433" y="7158"/>
                    </a:lnTo>
                    <a:lnTo>
                      <a:pt x="4448" y="7256"/>
                    </a:lnTo>
                    <a:lnTo>
                      <a:pt x="4463" y="7355"/>
                    </a:lnTo>
                    <a:lnTo>
                      <a:pt x="4478" y="7454"/>
                    </a:lnTo>
                    <a:lnTo>
                      <a:pt x="4493" y="7553"/>
                    </a:lnTo>
                    <a:lnTo>
                      <a:pt x="4509" y="7651"/>
                    </a:lnTo>
                    <a:lnTo>
                      <a:pt x="4524" y="7752"/>
                    </a:lnTo>
                    <a:lnTo>
                      <a:pt x="4539" y="7852"/>
                    </a:lnTo>
                    <a:lnTo>
                      <a:pt x="4554" y="7953"/>
                    </a:lnTo>
                    <a:lnTo>
                      <a:pt x="4569" y="8053"/>
                    </a:lnTo>
                    <a:lnTo>
                      <a:pt x="4584" y="8154"/>
                    </a:lnTo>
                    <a:lnTo>
                      <a:pt x="4599" y="8255"/>
                    </a:lnTo>
                    <a:lnTo>
                      <a:pt x="4614" y="8356"/>
                    </a:lnTo>
                    <a:lnTo>
                      <a:pt x="4629" y="8459"/>
                    </a:lnTo>
                    <a:lnTo>
                      <a:pt x="4644" y="8561"/>
                    </a:lnTo>
                    <a:lnTo>
                      <a:pt x="4659" y="8661"/>
                    </a:lnTo>
                    <a:lnTo>
                      <a:pt x="4674" y="8764"/>
                    </a:lnTo>
                    <a:lnTo>
                      <a:pt x="4689" y="8867"/>
                    </a:lnTo>
                    <a:lnTo>
                      <a:pt x="4704" y="8969"/>
                    </a:lnTo>
                    <a:lnTo>
                      <a:pt x="4719" y="9072"/>
                    </a:lnTo>
                    <a:lnTo>
                      <a:pt x="4734" y="9174"/>
                    </a:lnTo>
                    <a:lnTo>
                      <a:pt x="4749" y="9277"/>
                    </a:lnTo>
                    <a:lnTo>
                      <a:pt x="4764" y="9380"/>
                    </a:lnTo>
                    <a:lnTo>
                      <a:pt x="4779" y="9483"/>
                    </a:lnTo>
                    <a:lnTo>
                      <a:pt x="4794" y="9586"/>
                    </a:lnTo>
                    <a:lnTo>
                      <a:pt x="4809" y="9689"/>
                    </a:lnTo>
                    <a:lnTo>
                      <a:pt x="4824" y="9792"/>
                    </a:lnTo>
                    <a:lnTo>
                      <a:pt x="4839" y="9896"/>
                    </a:lnTo>
                    <a:lnTo>
                      <a:pt x="4854" y="9999"/>
                    </a:lnTo>
                    <a:lnTo>
                      <a:pt x="4869" y="10102"/>
                    </a:lnTo>
                    <a:lnTo>
                      <a:pt x="4884" y="10206"/>
                    </a:lnTo>
                    <a:lnTo>
                      <a:pt x="4899" y="10309"/>
                    </a:lnTo>
                    <a:lnTo>
                      <a:pt x="4914" y="10413"/>
                    </a:lnTo>
                    <a:lnTo>
                      <a:pt x="4929" y="10516"/>
                    </a:lnTo>
                    <a:lnTo>
                      <a:pt x="4944" y="10620"/>
                    </a:lnTo>
                    <a:lnTo>
                      <a:pt x="4959" y="10723"/>
                    </a:lnTo>
                    <a:lnTo>
                      <a:pt x="4974" y="10826"/>
                    </a:lnTo>
                    <a:lnTo>
                      <a:pt x="4989" y="10930"/>
                    </a:lnTo>
                    <a:lnTo>
                      <a:pt x="5004" y="11033"/>
                    </a:lnTo>
                    <a:lnTo>
                      <a:pt x="5019" y="11136"/>
                    </a:lnTo>
                    <a:lnTo>
                      <a:pt x="5034" y="11240"/>
                    </a:lnTo>
                    <a:lnTo>
                      <a:pt x="5049" y="11343"/>
                    </a:lnTo>
                    <a:lnTo>
                      <a:pt x="5064" y="11446"/>
                    </a:lnTo>
                    <a:lnTo>
                      <a:pt x="5079" y="11549"/>
                    </a:lnTo>
                    <a:lnTo>
                      <a:pt x="5094" y="11651"/>
                    </a:lnTo>
                    <a:lnTo>
                      <a:pt x="5109" y="11754"/>
                    </a:lnTo>
                    <a:lnTo>
                      <a:pt x="5124" y="11857"/>
                    </a:lnTo>
                    <a:lnTo>
                      <a:pt x="5139" y="11959"/>
                    </a:lnTo>
                    <a:lnTo>
                      <a:pt x="5154" y="12061"/>
                    </a:lnTo>
                    <a:lnTo>
                      <a:pt x="5169" y="12163"/>
                    </a:lnTo>
                    <a:lnTo>
                      <a:pt x="5185" y="12264"/>
                    </a:lnTo>
                    <a:lnTo>
                      <a:pt x="5200" y="12367"/>
                    </a:lnTo>
                    <a:lnTo>
                      <a:pt x="5215" y="12469"/>
                    </a:lnTo>
                    <a:lnTo>
                      <a:pt x="5230" y="12569"/>
                    </a:lnTo>
                    <a:lnTo>
                      <a:pt x="5245" y="12670"/>
                    </a:lnTo>
                    <a:lnTo>
                      <a:pt x="5260" y="12771"/>
                    </a:lnTo>
                    <a:lnTo>
                      <a:pt x="5275" y="12872"/>
                    </a:lnTo>
                    <a:lnTo>
                      <a:pt x="5290" y="12972"/>
                    </a:lnTo>
                    <a:lnTo>
                      <a:pt x="5305" y="13072"/>
                    </a:lnTo>
                    <a:lnTo>
                      <a:pt x="5320" y="13172"/>
                    </a:lnTo>
                    <a:lnTo>
                      <a:pt x="5335" y="13272"/>
                    </a:lnTo>
                    <a:lnTo>
                      <a:pt x="5350" y="13371"/>
                    </a:lnTo>
                    <a:lnTo>
                      <a:pt x="5365" y="13470"/>
                    </a:lnTo>
                    <a:lnTo>
                      <a:pt x="5380" y="13569"/>
                    </a:lnTo>
                    <a:lnTo>
                      <a:pt x="5395" y="13667"/>
                    </a:lnTo>
                    <a:lnTo>
                      <a:pt x="5410" y="13765"/>
                    </a:lnTo>
                    <a:lnTo>
                      <a:pt x="5425" y="13863"/>
                    </a:lnTo>
                    <a:lnTo>
                      <a:pt x="5440" y="13961"/>
                    </a:lnTo>
                    <a:lnTo>
                      <a:pt x="5455" y="14058"/>
                    </a:lnTo>
                    <a:lnTo>
                      <a:pt x="5470" y="14154"/>
                    </a:lnTo>
                    <a:lnTo>
                      <a:pt x="5485" y="14251"/>
                    </a:lnTo>
                    <a:lnTo>
                      <a:pt x="5500" y="14347"/>
                    </a:lnTo>
                    <a:lnTo>
                      <a:pt x="5515" y="14441"/>
                    </a:lnTo>
                    <a:lnTo>
                      <a:pt x="5530" y="14536"/>
                    </a:lnTo>
                    <a:lnTo>
                      <a:pt x="5545" y="14631"/>
                    </a:lnTo>
                    <a:lnTo>
                      <a:pt x="5560" y="14725"/>
                    </a:lnTo>
                    <a:lnTo>
                      <a:pt x="5575" y="14819"/>
                    </a:lnTo>
                    <a:lnTo>
                      <a:pt x="5590" y="14913"/>
                    </a:lnTo>
                    <a:lnTo>
                      <a:pt x="5605" y="15006"/>
                    </a:lnTo>
                    <a:lnTo>
                      <a:pt x="5620" y="15098"/>
                    </a:lnTo>
                    <a:lnTo>
                      <a:pt x="5635" y="15190"/>
                    </a:lnTo>
                    <a:lnTo>
                      <a:pt x="5650" y="15282"/>
                    </a:lnTo>
                    <a:lnTo>
                      <a:pt x="5665" y="15373"/>
                    </a:lnTo>
                    <a:lnTo>
                      <a:pt x="5680" y="15464"/>
                    </a:lnTo>
                    <a:lnTo>
                      <a:pt x="5695" y="15554"/>
                    </a:lnTo>
                    <a:lnTo>
                      <a:pt x="5710" y="15643"/>
                    </a:lnTo>
                    <a:lnTo>
                      <a:pt x="5725" y="15733"/>
                    </a:lnTo>
                    <a:lnTo>
                      <a:pt x="5740" y="15820"/>
                    </a:lnTo>
                    <a:lnTo>
                      <a:pt x="5755" y="15908"/>
                    </a:lnTo>
                    <a:lnTo>
                      <a:pt x="5770" y="15996"/>
                    </a:lnTo>
                    <a:lnTo>
                      <a:pt x="5785" y="16083"/>
                    </a:lnTo>
                    <a:lnTo>
                      <a:pt x="5800" y="16169"/>
                    </a:lnTo>
                    <a:lnTo>
                      <a:pt x="5815" y="16255"/>
                    </a:lnTo>
                    <a:lnTo>
                      <a:pt x="5830" y="16340"/>
                    </a:lnTo>
                    <a:lnTo>
                      <a:pt x="5845" y="16424"/>
                    </a:lnTo>
                    <a:lnTo>
                      <a:pt x="5861" y="16507"/>
                    </a:lnTo>
                    <a:lnTo>
                      <a:pt x="5876" y="16592"/>
                    </a:lnTo>
                    <a:lnTo>
                      <a:pt x="5891" y="16674"/>
                    </a:lnTo>
                    <a:lnTo>
                      <a:pt x="5906" y="16756"/>
                    </a:lnTo>
                    <a:lnTo>
                      <a:pt x="5921" y="16837"/>
                    </a:lnTo>
                    <a:lnTo>
                      <a:pt x="5936" y="16918"/>
                    </a:lnTo>
                    <a:lnTo>
                      <a:pt x="5951" y="16998"/>
                    </a:lnTo>
                    <a:lnTo>
                      <a:pt x="5966" y="17078"/>
                    </a:lnTo>
                    <a:lnTo>
                      <a:pt x="5981" y="17157"/>
                    </a:lnTo>
                    <a:lnTo>
                      <a:pt x="5996" y="17234"/>
                    </a:lnTo>
                    <a:lnTo>
                      <a:pt x="6011" y="17312"/>
                    </a:lnTo>
                    <a:lnTo>
                      <a:pt x="6026" y="17389"/>
                    </a:lnTo>
                    <a:lnTo>
                      <a:pt x="6041" y="17465"/>
                    </a:lnTo>
                    <a:lnTo>
                      <a:pt x="6056" y="17540"/>
                    </a:lnTo>
                    <a:lnTo>
                      <a:pt x="6071" y="17615"/>
                    </a:lnTo>
                    <a:lnTo>
                      <a:pt x="6086" y="17688"/>
                    </a:lnTo>
                    <a:lnTo>
                      <a:pt x="6101" y="17761"/>
                    </a:lnTo>
                    <a:lnTo>
                      <a:pt x="6116" y="17834"/>
                    </a:lnTo>
                    <a:lnTo>
                      <a:pt x="6130" y="17906"/>
                    </a:lnTo>
                    <a:lnTo>
                      <a:pt x="6145" y="17977"/>
                    </a:lnTo>
                    <a:lnTo>
                      <a:pt x="6160" y="18046"/>
                    </a:lnTo>
                    <a:lnTo>
                      <a:pt x="6175" y="18116"/>
                    </a:lnTo>
                    <a:lnTo>
                      <a:pt x="6190" y="18184"/>
                    </a:lnTo>
                    <a:lnTo>
                      <a:pt x="6205" y="18253"/>
                    </a:lnTo>
                    <a:lnTo>
                      <a:pt x="6220" y="18319"/>
                    </a:lnTo>
                    <a:lnTo>
                      <a:pt x="6235" y="18385"/>
                    </a:lnTo>
                    <a:lnTo>
                      <a:pt x="6250" y="18451"/>
                    </a:lnTo>
                    <a:lnTo>
                      <a:pt x="6265" y="18516"/>
                    </a:lnTo>
                    <a:lnTo>
                      <a:pt x="6280" y="18580"/>
                    </a:lnTo>
                    <a:lnTo>
                      <a:pt x="6295" y="18642"/>
                    </a:lnTo>
                    <a:lnTo>
                      <a:pt x="6310" y="18704"/>
                    </a:lnTo>
                    <a:lnTo>
                      <a:pt x="6325" y="18766"/>
                    </a:lnTo>
                    <a:lnTo>
                      <a:pt x="6340" y="18827"/>
                    </a:lnTo>
                    <a:lnTo>
                      <a:pt x="6355" y="18886"/>
                    </a:lnTo>
                    <a:lnTo>
                      <a:pt x="6370" y="18945"/>
                    </a:lnTo>
                    <a:lnTo>
                      <a:pt x="6384" y="19002"/>
                    </a:lnTo>
                    <a:lnTo>
                      <a:pt x="6399" y="19059"/>
                    </a:lnTo>
                    <a:lnTo>
                      <a:pt x="6414" y="19116"/>
                    </a:lnTo>
                    <a:lnTo>
                      <a:pt x="6429" y="19170"/>
                    </a:lnTo>
                    <a:lnTo>
                      <a:pt x="6444" y="19225"/>
                    </a:lnTo>
                    <a:lnTo>
                      <a:pt x="6459" y="19279"/>
                    </a:lnTo>
                    <a:lnTo>
                      <a:pt x="6474" y="19331"/>
                    </a:lnTo>
                    <a:lnTo>
                      <a:pt x="6489" y="19383"/>
                    </a:lnTo>
                    <a:lnTo>
                      <a:pt x="6504" y="19433"/>
                    </a:lnTo>
                    <a:lnTo>
                      <a:pt x="6518" y="19483"/>
                    </a:lnTo>
                    <a:lnTo>
                      <a:pt x="6534" y="19531"/>
                    </a:lnTo>
                    <a:lnTo>
                      <a:pt x="6549" y="19580"/>
                    </a:lnTo>
                    <a:lnTo>
                      <a:pt x="6564" y="19628"/>
                    </a:lnTo>
                    <a:lnTo>
                      <a:pt x="6579" y="19673"/>
                    </a:lnTo>
                    <a:lnTo>
                      <a:pt x="6594" y="19719"/>
                    </a:lnTo>
                    <a:lnTo>
                      <a:pt x="6609" y="19763"/>
                    </a:lnTo>
                    <a:lnTo>
                      <a:pt x="6623" y="19806"/>
                    </a:lnTo>
                    <a:lnTo>
                      <a:pt x="6638" y="19847"/>
                    </a:lnTo>
                    <a:lnTo>
                      <a:pt x="6653" y="19889"/>
                    </a:lnTo>
                    <a:lnTo>
                      <a:pt x="6668" y="19929"/>
                    </a:lnTo>
                    <a:lnTo>
                      <a:pt x="6682" y="19969"/>
                    </a:lnTo>
                    <a:lnTo>
                      <a:pt x="6697" y="20009"/>
                    </a:lnTo>
                    <a:lnTo>
                      <a:pt x="6712" y="20045"/>
                    </a:lnTo>
                    <a:lnTo>
                      <a:pt x="6726" y="20081"/>
                    </a:lnTo>
                    <a:lnTo>
                      <a:pt x="6741" y="20117"/>
                    </a:lnTo>
                    <a:lnTo>
                      <a:pt x="6756" y="20151"/>
                    </a:lnTo>
                    <a:lnTo>
                      <a:pt x="6770" y="20184"/>
                    </a:lnTo>
                    <a:lnTo>
                      <a:pt x="6785" y="20218"/>
                    </a:lnTo>
                    <a:lnTo>
                      <a:pt x="6799" y="20248"/>
                    </a:lnTo>
                    <a:lnTo>
                      <a:pt x="6814" y="20278"/>
                    </a:lnTo>
                    <a:lnTo>
                      <a:pt x="6829" y="20309"/>
                    </a:lnTo>
                    <a:lnTo>
                      <a:pt x="6843" y="20335"/>
                    </a:lnTo>
                    <a:lnTo>
                      <a:pt x="6857" y="20362"/>
                    </a:lnTo>
                    <a:lnTo>
                      <a:pt x="6872" y="20390"/>
                    </a:lnTo>
                    <a:lnTo>
                      <a:pt x="6886" y="20413"/>
                    </a:lnTo>
                    <a:lnTo>
                      <a:pt x="6900" y="20437"/>
                    </a:lnTo>
                    <a:lnTo>
                      <a:pt x="6915" y="20462"/>
                    </a:lnTo>
                    <a:lnTo>
                      <a:pt x="6928" y="20482"/>
                    </a:lnTo>
                    <a:lnTo>
                      <a:pt x="6942" y="20502"/>
                    </a:lnTo>
                    <a:lnTo>
                      <a:pt x="6957" y="20524"/>
                    </a:lnTo>
                    <a:lnTo>
                      <a:pt x="6969" y="20541"/>
                    </a:lnTo>
                    <a:lnTo>
                      <a:pt x="6983" y="20558"/>
                    </a:lnTo>
                    <a:lnTo>
                      <a:pt x="6996" y="20574"/>
                    </a:lnTo>
                    <a:lnTo>
                      <a:pt x="7011" y="20592"/>
                    </a:lnTo>
                    <a:lnTo>
                      <a:pt x="7023" y="20604"/>
                    </a:lnTo>
                    <a:lnTo>
                      <a:pt x="7035" y="20617"/>
                    </a:lnTo>
                    <a:lnTo>
                      <a:pt x="7048" y="20628"/>
                    </a:lnTo>
                    <a:lnTo>
                      <a:pt x="7060" y="20639"/>
                    </a:lnTo>
                    <a:lnTo>
                      <a:pt x="7075" y="20652"/>
                    </a:lnTo>
                    <a:lnTo>
                      <a:pt x="7084" y="20658"/>
                    </a:lnTo>
                    <a:lnTo>
                      <a:pt x="7096" y="20666"/>
                    </a:lnTo>
                    <a:lnTo>
                      <a:pt x="7107" y="20672"/>
                    </a:lnTo>
                    <a:lnTo>
                      <a:pt x="7118" y="20678"/>
                    </a:lnTo>
                    <a:lnTo>
                      <a:pt x="7128" y="20682"/>
                    </a:lnTo>
                    <a:lnTo>
                      <a:pt x="7138" y="20686"/>
                    </a:lnTo>
                    <a:lnTo>
                      <a:pt x="7147" y="20689"/>
                    </a:lnTo>
                    <a:lnTo>
                      <a:pt x="7152" y="20689"/>
                    </a:lnTo>
                    <a:lnTo>
                      <a:pt x="7167" y="20692"/>
                    </a:lnTo>
                    <a:lnTo>
                      <a:pt x="7176" y="20693"/>
                    </a:lnTo>
                    <a:lnTo>
                      <a:pt x="7185" y="20694"/>
                    </a:lnTo>
                    <a:lnTo>
                      <a:pt x="7187" y="20693"/>
                    </a:lnTo>
                    <a:lnTo>
                      <a:pt x="7202" y="20692"/>
                    </a:lnTo>
                    <a:lnTo>
                      <a:pt x="7211" y="20690"/>
                    </a:lnTo>
                    <a:lnTo>
                      <a:pt x="7214" y="20689"/>
                    </a:lnTo>
                    <a:lnTo>
                      <a:pt x="7229" y="20685"/>
                    </a:lnTo>
                    <a:lnTo>
                      <a:pt x="7238" y="20681"/>
                    </a:lnTo>
                    <a:lnTo>
                      <a:pt x="7243" y="20678"/>
                    </a:lnTo>
                    <a:lnTo>
                      <a:pt x="7258" y="20671"/>
                    </a:lnTo>
                    <a:lnTo>
                      <a:pt x="7264" y="20667"/>
                    </a:lnTo>
                    <a:lnTo>
                      <a:pt x="7279" y="20658"/>
                    </a:lnTo>
                    <a:lnTo>
                      <a:pt x="7287" y="20652"/>
                    </a:lnTo>
                    <a:lnTo>
                      <a:pt x="7298" y="20643"/>
                    </a:lnTo>
                    <a:lnTo>
                      <a:pt x="7313" y="20631"/>
                    </a:lnTo>
                    <a:lnTo>
                      <a:pt x="7323" y="20621"/>
                    </a:lnTo>
                    <a:lnTo>
                      <a:pt x="7336" y="20609"/>
                    </a:lnTo>
                    <a:lnTo>
                      <a:pt x="7351" y="20594"/>
                    </a:lnTo>
                    <a:lnTo>
                      <a:pt x="7361" y="20581"/>
                    </a:lnTo>
                    <a:lnTo>
                      <a:pt x="7375" y="20565"/>
                    </a:lnTo>
                    <a:lnTo>
                      <a:pt x="7388" y="20548"/>
                    </a:lnTo>
                    <a:lnTo>
                      <a:pt x="7402" y="20530"/>
                    </a:lnTo>
                    <a:lnTo>
                      <a:pt x="7417" y="20510"/>
                    </a:lnTo>
                    <a:lnTo>
                      <a:pt x="7429" y="20491"/>
                    </a:lnTo>
                    <a:lnTo>
                      <a:pt x="7443" y="20470"/>
                    </a:lnTo>
                    <a:lnTo>
                      <a:pt x="7457" y="20448"/>
                    </a:lnTo>
                    <a:lnTo>
                      <a:pt x="7471" y="20424"/>
                    </a:lnTo>
                    <a:lnTo>
                      <a:pt x="7485" y="20399"/>
                    </a:lnTo>
                    <a:lnTo>
                      <a:pt x="7500" y="20373"/>
                    </a:lnTo>
                    <a:lnTo>
                      <a:pt x="7514" y="20348"/>
                    </a:lnTo>
                    <a:lnTo>
                      <a:pt x="7528" y="20320"/>
                    </a:lnTo>
                    <a:lnTo>
                      <a:pt x="7543" y="20292"/>
                    </a:lnTo>
                    <a:lnTo>
                      <a:pt x="7557" y="20262"/>
                    </a:lnTo>
                    <a:lnTo>
                      <a:pt x="7572" y="20231"/>
                    </a:lnTo>
                    <a:lnTo>
                      <a:pt x="7587" y="20199"/>
                    </a:lnTo>
                    <a:lnTo>
                      <a:pt x="7601" y="20167"/>
                    </a:lnTo>
                    <a:lnTo>
                      <a:pt x="7615" y="20133"/>
                    </a:lnTo>
                    <a:lnTo>
                      <a:pt x="7630" y="20098"/>
                    </a:lnTo>
                    <a:lnTo>
                      <a:pt x="7645" y="20062"/>
                    </a:lnTo>
                    <a:lnTo>
                      <a:pt x="7659" y="20025"/>
                    </a:lnTo>
                    <a:lnTo>
                      <a:pt x="7674" y="19987"/>
                    </a:lnTo>
                    <a:lnTo>
                      <a:pt x="7689" y="19948"/>
                    </a:lnTo>
                    <a:lnTo>
                      <a:pt x="7705" y="19907"/>
                    </a:lnTo>
                    <a:lnTo>
                      <a:pt x="7719" y="19867"/>
                    </a:lnTo>
                    <a:lnTo>
                      <a:pt x="7734" y="19826"/>
                    </a:lnTo>
                    <a:lnTo>
                      <a:pt x="7749" y="19783"/>
                    </a:lnTo>
                    <a:lnTo>
                      <a:pt x="7763" y="19739"/>
                    </a:lnTo>
                    <a:lnTo>
                      <a:pt x="7778" y="19694"/>
                    </a:lnTo>
                    <a:lnTo>
                      <a:pt x="7793" y="19649"/>
                    </a:lnTo>
                    <a:lnTo>
                      <a:pt x="7808" y="19602"/>
                    </a:lnTo>
                    <a:lnTo>
                      <a:pt x="7823" y="19555"/>
                    </a:lnTo>
                    <a:lnTo>
                      <a:pt x="7838" y="19506"/>
                    </a:lnTo>
                    <a:lnTo>
                      <a:pt x="7853" y="19457"/>
                    </a:lnTo>
                    <a:lnTo>
                      <a:pt x="7867" y="19406"/>
                    </a:lnTo>
                    <a:lnTo>
                      <a:pt x="7882" y="19355"/>
                    </a:lnTo>
                    <a:lnTo>
                      <a:pt x="7897" y="19303"/>
                    </a:lnTo>
                    <a:lnTo>
                      <a:pt x="7912" y="19250"/>
                    </a:lnTo>
                    <a:lnTo>
                      <a:pt x="7927" y="19197"/>
                    </a:lnTo>
                    <a:lnTo>
                      <a:pt x="7942" y="19142"/>
                    </a:lnTo>
                    <a:lnTo>
                      <a:pt x="7957" y="19086"/>
                    </a:lnTo>
                    <a:lnTo>
                      <a:pt x="7972" y="19029"/>
                    </a:lnTo>
                    <a:lnTo>
                      <a:pt x="7987" y="18972"/>
                    </a:lnTo>
                    <a:lnTo>
                      <a:pt x="8001" y="18914"/>
                    </a:lnTo>
                    <a:lnTo>
                      <a:pt x="8016" y="18854"/>
                    </a:lnTo>
                    <a:lnTo>
                      <a:pt x="8031" y="18794"/>
                    </a:lnTo>
                    <a:lnTo>
                      <a:pt x="8046" y="18734"/>
                    </a:lnTo>
                    <a:lnTo>
                      <a:pt x="8061" y="18672"/>
                    </a:lnTo>
                    <a:lnTo>
                      <a:pt x="8076" y="18609"/>
                    </a:lnTo>
                    <a:lnTo>
                      <a:pt x="8091" y="18546"/>
                    </a:lnTo>
                    <a:lnTo>
                      <a:pt x="8106" y="18482"/>
                    </a:lnTo>
                    <a:lnTo>
                      <a:pt x="8121" y="18417"/>
                    </a:lnTo>
                    <a:lnTo>
                      <a:pt x="8136" y="18351"/>
                    </a:lnTo>
                    <a:lnTo>
                      <a:pt x="8151" y="18284"/>
                    </a:lnTo>
                    <a:lnTo>
                      <a:pt x="8166" y="18217"/>
                    </a:lnTo>
                    <a:lnTo>
                      <a:pt x="8181" y="18149"/>
                    </a:lnTo>
                    <a:lnTo>
                      <a:pt x="8196" y="18079"/>
                    </a:lnTo>
                    <a:lnTo>
                      <a:pt x="8211" y="18010"/>
                    </a:lnTo>
                    <a:lnTo>
                      <a:pt x="8226" y="17940"/>
                    </a:lnTo>
                    <a:lnTo>
                      <a:pt x="8240" y="17868"/>
                    </a:lnTo>
                    <a:lnTo>
                      <a:pt x="8255" y="17796"/>
                    </a:lnTo>
                    <a:lnTo>
                      <a:pt x="8270" y="17723"/>
                    </a:lnTo>
                    <a:lnTo>
                      <a:pt x="8285" y="17649"/>
                    </a:lnTo>
                    <a:lnTo>
                      <a:pt x="8300" y="17575"/>
                    </a:lnTo>
                    <a:lnTo>
                      <a:pt x="8315" y="17501"/>
                    </a:lnTo>
                    <a:lnTo>
                      <a:pt x="8330" y="17425"/>
                    </a:lnTo>
                    <a:lnTo>
                      <a:pt x="8345" y="17349"/>
                    </a:lnTo>
                    <a:lnTo>
                      <a:pt x="8360" y="17271"/>
                    </a:lnTo>
                    <a:lnTo>
                      <a:pt x="8376" y="17192"/>
                    </a:lnTo>
                    <a:lnTo>
                      <a:pt x="8391" y="17115"/>
                    </a:lnTo>
                    <a:lnTo>
                      <a:pt x="8406" y="17037"/>
                    </a:lnTo>
                    <a:lnTo>
                      <a:pt x="8421" y="16957"/>
                    </a:lnTo>
                    <a:lnTo>
                      <a:pt x="8436" y="16876"/>
                    </a:lnTo>
                    <a:lnTo>
                      <a:pt x="8451" y="16795"/>
                    </a:lnTo>
                    <a:lnTo>
                      <a:pt x="8466" y="16713"/>
                    </a:lnTo>
                    <a:lnTo>
                      <a:pt x="8481" y="16631"/>
                    </a:lnTo>
                    <a:lnTo>
                      <a:pt x="8496" y="16548"/>
                    </a:lnTo>
                    <a:lnTo>
                      <a:pt x="8511" y="16464"/>
                    </a:lnTo>
                    <a:lnTo>
                      <a:pt x="8526" y="16380"/>
                    </a:lnTo>
                    <a:lnTo>
                      <a:pt x="8541" y="16295"/>
                    </a:lnTo>
                    <a:lnTo>
                      <a:pt x="8556" y="16210"/>
                    </a:lnTo>
                    <a:lnTo>
                      <a:pt x="8571" y="16124"/>
                    </a:lnTo>
                    <a:lnTo>
                      <a:pt x="8586" y="16037"/>
                    </a:lnTo>
                    <a:lnTo>
                      <a:pt x="8601" y="15950"/>
                    </a:lnTo>
                    <a:lnTo>
                      <a:pt x="8616" y="15862"/>
                    </a:lnTo>
                    <a:lnTo>
                      <a:pt x="8631" y="15774"/>
                    </a:lnTo>
                    <a:lnTo>
                      <a:pt x="8646" y="15686"/>
                    </a:lnTo>
                    <a:lnTo>
                      <a:pt x="8661" y="15597"/>
                    </a:lnTo>
                    <a:lnTo>
                      <a:pt x="8676" y="15507"/>
                    </a:lnTo>
                    <a:lnTo>
                      <a:pt x="8691" y="15416"/>
                    </a:lnTo>
                    <a:lnTo>
                      <a:pt x="8706" y="15326"/>
                    </a:lnTo>
                    <a:lnTo>
                      <a:pt x="8721" y="15234"/>
                    </a:lnTo>
                    <a:lnTo>
                      <a:pt x="8736" y="15142"/>
                    </a:lnTo>
                    <a:lnTo>
                      <a:pt x="8751" y="15050"/>
                    </a:lnTo>
                    <a:lnTo>
                      <a:pt x="8766" y="14957"/>
                    </a:lnTo>
                    <a:lnTo>
                      <a:pt x="8781" y="14864"/>
                    </a:lnTo>
                    <a:lnTo>
                      <a:pt x="8796" y="14770"/>
                    </a:lnTo>
                    <a:lnTo>
                      <a:pt x="8811" y="14676"/>
                    </a:lnTo>
                    <a:lnTo>
                      <a:pt x="8826" y="14582"/>
                    </a:lnTo>
                    <a:lnTo>
                      <a:pt x="8841" y="14487"/>
                    </a:lnTo>
                    <a:lnTo>
                      <a:pt x="8856" y="14392"/>
                    </a:lnTo>
                    <a:lnTo>
                      <a:pt x="8871" y="14296"/>
                    </a:lnTo>
                    <a:lnTo>
                      <a:pt x="8886" y="14200"/>
                    </a:lnTo>
                    <a:lnTo>
                      <a:pt x="8901" y="14104"/>
                    </a:lnTo>
                    <a:lnTo>
                      <a:pt x="8916" y="14007"/>
                    </a:lnTo>
                    <a:lnTo>
                      <a:pt x="8931" y="13910"/>
                    </a:lnTo>
                    <a:lnTo>
                      <a:pt x="8946" y="13812"/>
                    </a:lnTo>
                    <a:lnTo>
                      <a:pt x="8961" y="13714"/>
                    </a:lnTo>
                    <a:lnTo>
                      <a:pt x="8976" y="13616"/>
                    </a:lnTo>
                    <a:lnTo>
                      <a:pt x="8991" y="13517"/>
                    </a:lnTo>
                    <a:lnTo>
                      <a:pt x="9006" y="13418"/>
                    </a:lnTo>
                    <a:lnTo>
                      <a:pt x="9021" y="13319"/>
                    </a:lnTo>
                    <a:lnTo>
                      <a:pt x="9036" y="13220"/>
                    </a:lnTo>
                    <a:lnTo>
                      <a:pt x="9052" y="13119"/>
                    </a:lnTo>
                    <a:lnTo>
                      <a:pt x="9067" y="13020"/>
                    </a:lnTo>
                    <a:lnTo>
                      <a:pt x="9082" y="12920"/>
                    </a:lnTo>
                    <a:lnTo>
                      <a:pt x="9097" y="12819"/>
                    </a:lnTo>
                    <a:lnTo>
                      <a:pt x="9112" y="12718"/>
                    </a:lnTo>
                    <a:lnTo>
                      <a:pt x="9127" y="12617"/>
                    </a:lnTo>
                    <a:lnTo>
                      <a:pt x="9142" y="12516"/>
                    </a:lnTo>
                    <a:lnTo>
                      <a:pt x="9157" y="12415"/>
                    </a:lnTo>
                    <a:lnTo>
                      <a:pt x="9171" y="12314"/>
                    </a:lnTo>
                    <a:lnTo>
                      <a:pt x="9186" y="12212"/>
                    </a:lnTo>
                    <a:lnTo>
                      <a:pt x="9201" y="12110"/>
                    </a:lnTo>
                    <a:lnTo>
                      <a:pt x="9216" y="12008"/>
                    </a:lnTo>
                    <a:lnTo>
                      <a:pt x="9231" y="11906"/>
                    </a:lnTo>
                    <a:lnTo>
                      <a:pt x="9246" y="11803"/>
                    </a:lnTo>
                    <a:lnTo>
                      <a:pt x="9261" y="11700"/>
                    </a:lnTo>
                    <a:lnTo>
                      <a:pt x="9276" y="11598"/>
                    </a:lnTo>
                    <a:lnTo>
                      <a:pt x="9291" y="11495"/>
                    </a:lnTo>
                    <a:lnTo>
                      <a:pt x="9306" y="11392"/>
                    </a:lnTo>
                    <a:lnTo>
                      <a:pt x="9321" y="11289"/>
                    </a:lnTo>
                    <a:lnTo>
                      <a:pt x="9336" y="11186"/>
                    </a:lnTo>
                    <a:lnTo>
                      <a:pt x="9351" y="11082"/>
                    </a:lnTo>
                    <a:lnTo>
                      <a:pt x="9366" y="10979"/>
                    </a:lnTo>
                    <a:lnTo>
                      <a:pt x="9381" y="10876"/>
                    </a:lnTo>
                    <a:lnTo>
                      <a:pt x="9396" y="10772"/>
                    </a:lnTo>
                    <a:lnTo>
                      <a:pt x="9411" y="10669"/>
                    </a:lnTo>
                    <a:lnTo>
                      <a:pt x="9426" y="10566"/>
                    </a:lnTo>
                    <a:lnTo>
                      <a:pt x="9441" y="10462"/>
                    </a:lnTo>
                    <a:lnTo>
                      <a:pt x="9456" y="10359"/>
                    </a:lnTo>
                    <a:lnTo>
                      <a:pt x="9471" y="10255"/>
                    </a:lnTo>
                    <a:lnTo>
                      <a:pt x="9486" y="10152"/>
                    </a:lnTo>
                    <a:lnTo>
                      <a:pt x="9501" y="10048"/>
                    </a:lnTo>
                    <a:lnTo>
                      <a:pt x="9516" y="9945"/>
                    </a:lnTo>
                    <a:lnTo>
                      <a:pt x="9531" y="9842"/>
                    </a:lnTo>
                    <a:lnTo>
                      <a:pt x="9546" y="9738"/>
                    </a:lnTo>
                    <a:lnTo>
                      <a:pt x="9561" y="9635"/>
                    </a:lnTo>
                    <a:lnTo>
                      <a:pt x="9576" y="9532"/>
                    </a:lnTo>
                    <a:lnTo>
                      <a:pt x="9591" y="9429"/>
                    </a:lnTo>
                    <a:lnTo>
                      <a:pt x="9606" y="9326"/>
                    </a:lnTo>
                    <a:lnTo>
                      <a:pt x="9621" y="9223"/>
                    </a:lnTo>
                    <a:lnTo>
                      <a:pt x="9636" y="9121"/>
                    </a:lnTo>
                    <a:lnTo>
                      <a:pt x="9651" y="9018"/>
                    </a:lnTo>
                    <a:lnTo>
                      <a:pt x="9666" y="8916"/>
                    </a:lnTo>
                    <a:lnTo>
                      <a:pt x="9681" y="8813"/>
                    </a:lnTo>
                    <a:lnTo>
                      <a:pt x="9696" y="8711"/>
                    </a:lnTo>
                    <a:lnTo>
                      <a:pt x="9711" y="8609"/>
                    </a:lnTo>
                    <a:lnTo>
                      <a:pt x="9728" y="8506"/>
                    </a:lnTo>
                    <a:lnTo>
                      <a:pt x="9743" y="8405"/>
                    </a:lnTo>
                    <a:lnTo>
                      <a:pt x="9758" y="8304"/>
                    </a:lnTo>
                    <a:lnTo>
                      <a:pt x="9772" y="8203"/>
                    </a:lnTo>
                    <a:lnTo>
                      <a:pt x="9788" y="8101"/>
                    </a:lnTo>
                    <a:lnTo>
                      <a:pt x="9803" y="8001"/>
                    </a:lnTo>
                    <a:lnTo>
                      <a:pt x="9818" y="7900"/>
                    </a:lnTo>
                    <a:lnTo>
                      <a:pt x="9833" y="7800"/>
                    </a:lnTo>
                    <a:lnTo>
                      <a:pt x="9848" y="7700"/>
                    </a:lnTo>
                    <a:lnTo>
                      <a:pt x="9863" y="7600"/>
                    </a:lnTo>
                    <a:lnTo>
                      <a:pt x="9878" y="7501"/>
                    </a:lnTo>
                    <a:lnTo>
                      <a:pt x="9893" y="7402"/>
                    </a:lnTo>
                    <a:lnTo>
                      <a:pt x="9908" y="7303"/>
                    </a:lnTo>
                    <a:lnTo>
                      <a:pt x="9923" y="7205"/>
                    </a:lnTo>
                    <a:lnTo>
                      <a:pt x="9938" y="7107"/>
                    </a:lnTo>
                    <a:lnTo>
                      <a:pt x="9953" y="7009"/>
                    </a:lnTo>
                    <a:lnTo>
                      <a:pt x="9968" y="6911"/>
                    </a:lnTo>
                    <a:lnTo>
                      <a:pt x="9983" y="6814"/>
                    </a:lnTo>
                    <a:lnTo>
                      <a:pt x="9998" y="6717"/>
                    </a:lnTo>
                    <a:cubicBezTo>
                      <a:pt x="10006" y="6664"/>
                      <a:pt x="10055" y="6628"/>
                      <a:pt x="10107" y="6637"/>
                    </a:cubicBezTo>
                    <a:cubicBezTo>
                      <a:pt x="10160" y="6645"/>
                      <a:pt x="10195" y="6694"/>
                      <a:pt x="10187" y="6746"/>
                    </a:cubicBezTo>
                    <a:lnTo>
                      <a:pt x="10172" y="6843"/>
                    </a:lnTo>
                    <a:lnTo>
                      <a:pt x="10157" y="6940"/>
                    </a:lnTo>
                    <a:lnTo>
                      <a:pt x="10142" y="7038"/>
                    </a:lnTo>
                    <a:lnTo>
                      <a:pt x="10127" y="7136"/>
                    </a:lnTo>
                    <a:lnTo>
                      <a:pt x="10112" y="7234"/>
                    </a:lnTo>
                    <a:lnTo>
                      <a:pt x="10097" y="7332"/>
                    </a:lnTo>
                    <a:lnTo>
                      <a:pt x="10082" y="7431"/>
                    </a:lnTo>
                    <a:lnTo>
                      <a:pt x="10067" y="7530"/>
                    </a:lnTo>
                    <a:lnTo>
                      <a:pt x="10052" y="7629"/>
                    </a:lnTo>
                    <a:lnTo>
                      <a:pt x="10037" y="7729"/>
                    </a:lnTo>
                    <a:lnTo>
                      <a:pt x="10022" y="7829"/>
                    </a:lnTo>
                    <a:lnTo>
                      <a:pt x="10007" y="7929"/>
                    </a:lnTo>
                    <a:lnTo>
                      <a:pt x="9992" y="8030"/>
                    </a:lnTo>
                    <a:lnTo>
                      <a:pt x="9977" y="8130"/>
                    </a:lnTo>
                    <a:lnTo>
                      <a:pt x="9962" y="8230"/>
                    </a:lnTo>
                    <a:lnTo>
                      <a:pt x="9947" y="8333"/>
                    </a:lnTo>
                    <a:lnTo>
                      <a:pt x="9932" y="8434"/>
                    </a:lnTo>
                    <a:lnTo>
                      <a:pt x="9917" y="8535"/>
                    </a:lnTo>
                    <a:lnTo>
                      <a:pt x="9901" y="8636"/>
                    </a:lnTo>
                    <a:lnTo>
                      <a:pt x="9886" y="8738"/>
                    </a:lnTo>
                    <a:lnTo>
                      <a:pt x="9871" y="8840"/>
                    </a:lnTo>
                    <a:lnTo>
                      <a:pt x="9856" y="8943"/>
                    </a:lnTo>
                    <a:lnTo>
                      <a:pt x="9841" y="9045"/>
                    </a:lnTo>
                    <a:lnTo>
                      <a:pt x="9826" y="9148"/>
                    </a:lnTo>
                    <a:lnTo>
                      <a:pt x="9811" y="9250"/>
                    </a:lnTo>
                    <a:lnTo>
                      <a:pt x="9796" y="9353"/>
                    </a:lnTo>
                    <a:lnTo>
                      <a:pt x="9781" y="9456"/>
                    </a:lnTo>
                    <a:lnTo>
                      <a:pt x="9766" y="9559"/>
                    </a:lnTo>
                    <a:lnTo>
                      <a:pt x="9751" y="9662"/>
                    </a:lnTo>
                    <a:lnTo>
                      <a:pt x="9736" y="9765"/>
                    </a:lnTo>
                    <a:lnTo>
                      <a:pt x="9721" y="9869"/>
                    </a:lnTo>
                    <a:lnTo>
                      <a:pt x="9706" y="9972"/>
                    </a:lnTo>
                    <a:lnTo>
                      <a:pt x="9691" y="10075"/>
                    </a:lnTo>
                    <a:lnTo>
                      <a:pt x="9676" y="10179"/>
                    </a:lnTo>
                    <a:lnTo>
                      <a:pt x="9661" y="10282"/>
                    </a:lnTo>
                    <a:lnTo>
                      <a:pt x="9646" y="10386"/>
                    </a:lnTo>
                    <a:lnTo>
                      <a:pt x="9631" y="10489"/>
                    </a:lnTo>
                    <a:lnTo>
                      <a:pt x="9616" y="10593"/>
                    </a:lnTo>
                    <a:lnTo>
                      <a:pt x="9601" y="10696"/>
                    </a:lnTo>
                    <a:lnTo>
                      <a:pt x="9586" y="10799"/>
                    </a:lnTo>
                    <a:lnTo>
                      <a:pt x="9571" y="10903"/>
                    </a:lnTo>
                    <a:lnTo>
                      <a:pt x="9556" y="11006"/>
                    </a:lnTo>
                    <a:lnTo>
                      <a:pt x="9541" y="11109"/>
                    </a:lnTo>
                    <a:lnTo>
                      <a:pt x="9526" y="11213"/>
                    </a:lnTo>
                    <a:lnTo>
                      <a:pt x="9511" y="11316"/>
                    </a:lnTo>
                    <a:lnTo>
                      <a:pt x="9496" y="11419"/>
                    </a:lnTo>
                    <a:lnTo>
                      <a:pt x="9481" y="11522"/>
                    </a:lnTo>
                    <a:lnTo>
                      <a:pt x="9466" y="11625"/>
                    </a:lnTo>
                    <a:lnTo>
                      <a:pt x="9451" y="11727"/>
                    </a:lnTo>
                    <a:lnTo>
                      <a:pt x="9436" y="11830"/>
                    </a:lnTo>
                    <a:lnTo>
                      <a:pt x="9421" y="11933"/>
                    </a:lnTo>
                    <a:lnTo>
                      <a:pt x="9406" y="12035"/>
                    </a:lnTo>
                    <a:lnTo>
                      <a:pt x="9391" y="12137"/>
                    </a:lnTo>
                    <a:lnTo>
                      <a:pt x="9376" y="12239"/>
                    </a:lnTo>
                    <a:lnTo>
                      <a:pt x="9361" y="12341"/>
                    </a:lnTo>
                    <a:lnTo>
                      <a:pt x="9346" y="12444"/>
                    </a:lnTo>
                    <a:lnTo>
                      <a:pt x="9331" y="12545"/>
                    </a:lnTo>
                    <a:lnTo>
                      <a:pt x="9316" y="12646"/>
                    </a:lnTo>
                    <a:lnTo>
                      <a:pt x="9301" y="12747"/>
                    </a:lnTo>
                    <a:lnTo>
                      <a:pt x="9286" y="12848"/>
                    </a:lnTo>
                    <a:lnTo>
                      <a:pt x="9271" y="12949"/>
                    </a:lnTo>
                    <a:lnTo>
                      <a:pt x="9256" y="13049"/>
                    </a:lnTo>
                    <a:lnTo>
                      <a:pt x="9241" y="13150"/>
                    </a:lnTo>
                    <a:lnTo>
                      <a:pt x="9225" y="13249"/>
                    </a:lnTo>
                    <a:lnTo>
                      <a:pt x="9210" y="13348"/>
                    </a:lnTo>
                    <a:lnTo>
                      <a:pt x="9195" y="13447"/>
                    </a:lnTo>
                    <a:lnTo>
                      <a:pt x="9180" y="13546"/>
                    </a:lnTo>
                    <a:lnTo>
                      <a:pt x="9165" y="13645"/>
                    </a:lnTo>
                    <a:lnTo>
                      <a:pt x="9150" y="13743"/>
                    </a:lnTo>
                    <a:lnTo>
                      <a:pt x="9135" y="13841"/>
                    </a:lnTo>
                    <a:lnTo>
                      <a:pt x="9120" y="13939"/>
                    </a:lnTo>
                    <a:lnTo>
                      <a:pt x="9105" y="14036"/>
                    </a:lnTo>
                    <a:lnTo>
                      <a:pt x="9090" y="14133"/>
                    </a:lnTo>
                    <a:lnTo>
                      <a:pt x="9075" y="14229"/>
                    </a:lnTo>
                    <a:lnTo>
                      <a:pt x="9060" y="14326"/>
                    </a:lnTo>
                    <a:lnTo>
                      <a:pt x="9045" y="14421"/>
                    </a:lnTo>
                    <a:lnTo>
                      <a:pt x="9030" y="14517"/>
                    </a:lnTo>
                    <a:lnTo>
                      <a:pt x="9015" y="14613"/>
                    </a:lnTo>
                    <a:lnTo>
                      <a:pt x="9000" y="14707"/>
                    </a:lnTo>
                    <a:lnTo>
                      <a:pt x="8985" y="14801"/>
                    </a:lnTo>
                    <a:lnTo>
                      <a:pt x="8970" y="14895"/>
                    </a:lnTo>
                    <a:lnTo>
                      <a:pt x="8955" y="14988"/>
                    </a:lnTo>
                    <a:lnTo>
                      <a:pt x="8940" y="15081"/>
                    </a:lnTo>
                    <a:lnTo>
                      <a:pt x="8925" y="15173"/>
                    </a:lnTo>
                    <a:lnTo>
                      <a:pt x="8910" y="15265"/>
                    </a:lnTo>
                    <a:lnTo>
                      <a:pt x="8895" y="15357"/>
                    </a:lnTo>
                    <a:lnTo>
                      <a:pt x="8880" y="15447"/>
                    </a:lnTo>
                    <a:lnTo>
                      <a:pt x="8865" y="15538"/>
                    </a:lnTo>
                    <a:lnTo>
                      <a:pt x="8850" y="15628"/>
                    </a:lnTo>
                    <a:lnTo>
                      <a:pt x="8835" y="15717"/>
                    </a:lnTo>
                    <a:lnTo>
                      <a:pt x="8820" y="15807"/>
                    </a:lnTo>
                    <a:lnTo>
                      <a:pt x="8805" y="15895"/>
                    </a:lnTo>
                    <a:lnTo>
                      <a:pt x="8790" y="15983"/>
                    </a:lnTo>
                    <a:lnTo>
                      <a:pt x="8775" y="16070"/>
                    </a:lnTo>
                    <a:lnTo>
                      <a:pt x="8760" y="16157"/>
                    </a:lnTo>
                    <a:lnTo>
                      <a:pt x="8745" y="16243"/>
                    </a:lnTo>
                    <a:lnTo>
                      <a:pt x="8730" y="16328"/>
                    </a:lnTo>
                    <a:lnTo>
                      <a:pt x="8715" y="16413"/>
                    </a:lnTo>
                    <a:lnTo>
                      <a:pt x="8700" y="16499"/>
                    </a:lnTo>
                    <a:lnTo>
                      <a:pt x="8685" y="16581"/>
                    </a:lnTo>
                    <a:lnTo>
                      <a:pt x="8670" y="16666"/>
                    </a:lnTo>
                    <a:lnTo>
                      <a:pt x="8655" y="16748"/>
                    </a:lnTo>
                    <a:lnTo>
                      <a:pt x="8640" y="16830"/>
                    </a:lnTo>
                    <a:lnTo>
                      <a:pt x="8625" y="16911"/>
                    </a:lnTo>
                    <a:lnTo>
                      <a:pt x="8610" y="16992"/>
                    </a:lnTo>
                    <a:lnTo>
                      <a:pt x="8595" y="17072"/>
                    </a:lnTo>
                    <a:lnTo>
                      <a:pt x="8580" y="17152"/>
                    </a:lnTo>
                    <a:lnTo>
                      <a:pt x="8565" y="17231"/>
                    </a:lnTo>
                    <a:lnTo>
                      <a:pt x="8549" y="17308"/>
                    </a:lnTo>
                    <a:lnTo>
                      <a:pt x="8534" y="17386"/>
                    </a:lnTo>
                    <a:lnTo>
                      <a:pt x="8519" y="17462"/>
                    </a:lnTo>
                    <a:lnTo>
                      <a:pt x="8504" y="17538"/>
                    </a:lnTo>
                    <a:lnTo>
                      <a:pt x="8489" y="17614"/>
                    </a:lnTo>
                    <a:lnTo>
                      <a:pt x="8474" y="17688"/>
                    </a:lnTo>
                    <a:lnTo>
                      <a:pt x="8459" y="17762"/>
                    </a:lnTo>
                    <a:lnTo>
                      <a:pt x="8443" y="17835"/>
                    </a:lnTo>
                    <a:lnTo>
                      <a:pt x="8428" y="17907"/>
                    </a:lnTo>
                    <a:lnTo>
                      <a:pt x="8413" y="17979"/>
                    </a:lnTo>
                    <a:lnTo>
                      <a:pt x="8398" y="18051"/>
                    </a:lnTo>
                    <a:lnTo>
                      <a:pt x="8383" y="18120"/>
                    </a:lnTo>
                    <a:lnTo>
                      <a:pt x="8368" y="18190"/>
                    </a:lnTo>
                    <a:lnTo>
                      <a:pt x="8353" y="18258"/>
                    </a:lnTo>
                    <a:lnTo>
                      <a:pt x="8338" y="18326"/>
                    </a:lnTo>
                    <a:lnTo>
                      <a:pt x="8323" y="18394"/>
                    </a:lnTo>
                    <a:lnTo>
                      <a:pt x="8308" y="18460"/>
                    </a:lnTo>
                    <a:lnTo>
                      <a:pt x="8293" y="18525"/>
                    </a:lnTo>
                    <a:lnTo>
                      <a:pt x="8278" y="18589"/>
                    </a:lnTo>
                    <a:lnTo>
                      <a:pt x="8263" y="18654"/>
                    </a:lnTo>
                    <a:lnTo>
                      <a:pt x="8248" y="18717"/>
                    </a:lnTo>
                    <a:lnTo>
                      <a:pt x="8233" y="18779"/>
                    </a:lnTo>
                    <a:lnTo>
                      <a:pt x="8218" y="18841"/>
                    </a:lnTo>
                    <a:lnTo>
                      <a:pt x="8203" y="18901"/>
                    </a:lnTo>
                    <a:lnTo>
                      <a:pt x="8188" y="18961"/>
                    </a:lnTo>
                    <a:lnTo>
                      <a:pt x="8172" y="19021"/>
                    </a:lnTo>
                    <a:lnTo>
                      <a:pt x="8157" y="19078"/>
                    </a:lnTo>
                    <a:lnTo>
                      <a:pt x="8142" y="19135"/>
                    </a:lnTo>
                    <a:lnTo>
                      <a:pt x="8127" y="19191"/>
                    </a:lnTo>
                    <a:lnTo>
                      <a:pt x="8112" y="19248"/>
                    </a:lnTo>
                    <a:lnTo>
                      <a:pt x="8097" y="19303"/>
                    </a:lnTo>
                    <a:lnTo>
                      <a:pt x="8082" y="19356"/>
                    </a:lnTo>
                    <a:lnTo>
                      <a:pt x="8067" y="19410"/>
                    </a:lnTo>
                    <a:lnTo>
                      <a:pt x="8052" y="19461"/>
                    </a:lnTo>
                    <a:lnTo>
                      <a:pt x="8036" y="19512"/>
                    </a:lnTo>
                    <a:lnTo>
                      <a:pt x="8021" y="19563"/>
                    </a:lnTo>
                    <a:lnTo>
                      <a:pt x="8006" y="19612"/>
                    </a:lnTo>
                    <a:lnTo>
                      <a:pt x="7991" y="19661"/>
                    </a:lnTo>
                    <a:lnTo>
                      <a:pt x="7976" y="19708"/>
                    </a:lnTo>
                    <a:lnTo>
                      <a:pt x="7961" y="19755"/>
                    </a:lnTo>
                    <a:lnTo>
                      <a:pt x="7946" y="19800"/>
                    </a:lnTo>
                    <a:lnTo>
                      <a:pt x="7930" y="19846"/>
                    </a:lnTo>
                    <a:lnTo>
                      <a:pt x="7915" y="19889"/>
                    </a:lnTo>
                    <a:lnTo>
                      <a:pt x="7900" y="19933"/>
                    </a:lnTo>
                    <a:lnTo>
                      <a:pt x="7884" y="19976"/>
                    </a:lnTo>
                    <a:lnTo>
                      <a:pt x="7868" y="20017"/>
                    </a:lnTo>
                    <a:lnTo>
                      <a:pt x="7853" y="20056"/>
                    </a:lnTo>
                    <a:lnTo>
                      <a:pt x="7838" y="20096"/>
                    </a:lnTo>
                    <a:lnTo>
                      <a:pt x="7822" y="20135"/>
                    </a:lnTo>
                    <a:lnTo>
                      <a:pt x="7807" y="20171"/>
                    </a:lnTo>
                    <a:lnTo>
                      <a:pt x="7792" y="20208"/>
                    </a:lnTo>
                    <a:lnTo>
                      <a:pt x="7776" y="20244"/>
                    </a:lnTo>
                    <a:lnTo>
                      <a:pt x="7760" y="20280"/>
                    </a:lnTo>
                    <a:lnTo>
                      <a:pt x="7745" y="20312"/>
                    </a:lnTo>
                    <a:lnTo>
                      <a:pt x="7730" y="20345"/>
                    </a:lnTo>
                    <a:lnTo>
                      <a:pt x="7714" y="20377"/>
                    </a:lnTo>
                    <a:lnTo>
                      <a:pt x="7699" y="20409"/>
                    </a:lnTo>
                    <a:lnTo>
                      <a:pt x="7683" y="20439"/>
                    </a:lnTo>
                    <a:lnTo>
                      <a:pt x="7667" y="20469"/>
                    </a:lnTo>
                    <a:lnTo>
                      <a:pt x="7652" y="20495"/>
                    </a:lnTo>
                    <a:lnTo>
                      <a:pt x="7636" y="20523"/>
                    </a:lnTo>
                    <a:lnTo>
                      <a:pt x="7620" y="20549"/>
                    </a:lnTo>
                    <a:lnTo>
                      <a:pt x="7604" y="20575"/>
                    </a:lnTo>
                    <a:lnTo>
                      <a:pt x="7588" y="20600"/>
                    </a:lnTo>
                    <a:lnTo>
                      <a:pt x="7570" y="20625"/>
                    </a:lnTo>
                    <a:lnTo>
                      <a:pt x="7555" y="20645"/>
                    </a:lnTo>
                    <a:lnTo>
                      <a:pt x="7539" y="20667"/>
                    </a:lnTo>
                    <a:lnTo>
                      <a:pt x="7522" y="20688"/>
                    </a:lnTo>
                    <a:lnTo>
                      <a:pt x="7505" y="20708"/>
                    </a:lnTo>
                    <a:lnTo>
                      <a:pt x="7486" y="20729"/>
                    </a:lnTo>
                    <a:lnTo>
                      <a:pt x="7471" y="20744"/>
                    </a:lnTo>
                    <a:lnTo>
                      <a:pt x="7454" y="20762"/>
                    </a:lnTo>
                    <a:lnTo>
                      <a:pt x="7433" y="20780"/>
                    </a:lnTo>
                    <a:lnTo>
                      <a:pt x="7418" y="20792"/>
                    </a:lnTo>
                    <a:lnTo>
                      <a:pt x="7400" y="20807"/>
                    </a:lnTo>
                    <a:lnTo>
                      <a:pt x="7378" y="20823"/>
                    </a:lnTo>
                    <a:lnTo>
                      <a:pt x="7363" y="20832"/>
                    </a:lnTo>
                    <a:lnTo>
                      <a:pt x="7339" y="20845"/>
                    </a:lnTo>
                    <a:lnTo>
                      <a:pt x="7324" y="20852"/>
                    </a:lnTo>
                    <a:lnTo>
                      <a:pt x="7299" y="20864"/>
                    </a:lnTo>
                    <a:lnTo>
                      <a:pt x="7278" y="20870"/>
                    </a:lnTo>
                    <a:lnTo>
                      <a:pt x="7263" y="20874"/>
                    </a:lnTo>
                    <a:lnTo>
                      <a:pt x="7236" y="20881"/>
                    </a:lnTo>
                    <a:lnTo>
                      <a:pt x="7215" y="20883"/>
                    </a:lnTo>
                    <a:lnTo>
                      <a:pt x="7200" y="20884"/>
                    </a:lnTo>
                    <a:lnTo>
                      <a:pt x="7172" y="20885"/>
                    </a:lnTo>
                    <a:lnTo>
                      <a:pt x="7151" y="20884"/>
                    </a:lnTo>
                    <a:lnTo>
                      <a:pt x="7130" y="20881"/>
                    </a:lnTo>
                    <a:lnTo>
                      <a:pt x="7115" y="20878"/>
                    </a:lnTo>
                    <a:lnTo>
                      <a:pt x="7090" y="20872"/>
                    </a:lnTo>
                    <a:lnTo>
                      <a:pt x="7067" y="20865"/>
                    </a:lnTo>
                    <a:lnTo>
                      <a:pt x="7047" y="20856"/>
                    </a:lnTo>
                    <a:lnTo>
                      <a:pt x="7027" y="20847"/>
                    </a:lnTo>
                    <a:lnTo>
                      <a:pt x="7008" y="20837"/>
                    </a:lnTo>
                    <a:lnTo>
                      <a:pt x="6989" y="20825"/>
                    </a:lnTo>
                    <a:lnTo>
                      <a:pt x="6971" y="20813"/>
                    </a:lnTo>
                    <a:lnTo>
                      <a:pt x="6950" y="20797"/>
                    </a:lnTo>
                    <a:lnTo>
                      <a:pt x="6935" y="20784"/>
                    </a:lnTo>
                    <a:lnTo>
                      <a:pt x="6917" y="20769"/>
                    </a:lnTo>
                    <a:lnTo>
                      <a:pt x="6900" y="20752"/>
                    </a:lnTo>
                    <a:lnTo>
                      <a:pt x="6882" y="20735"/>
                    </a:lnTo>
                    <a:lnTo>
                      <a:pt x="6864" y="20715"/>
                    </a:lnTo>
                    <a:lnTo>
                      <a:pt x="6849" y="20697"/>
                    </a:lnTo>
                    <a:lnTo>
                      <a:pt x="6832" y="20677"/>
                    </a:lnTo>
                    <a:lnTo>
                      <a:pt x="6816" y="20656"/>
                    </a:lnTo>
                    <a:lnTo>
                      <a:pt x="6798" y="20633"/>
                    </a:lnTo>
                    <a:lnTo>
                      <a:pt x="6783" y="20611"/>
                    </a:lnTo>
                    <a:lnTo>
                      <a:pt x="6767" y="20587"/>
                    </a:lnTo>
                    <a:lnTo>
                      <a:pt x="6750" y="20561"/>
                    </a:lnTo>
                    <a:lnTo>
                      <a:pt x="6735" y="20536"/>
                    </a:lnTo>
                    <a:lnTo>
                      <a:pt x="6719" y="20509"/>
                    </a:lnTo>
                    <a:lnTo>
                      <a:pt x="6703" y="20481"/>
                    </a:lnTo>
                    <a:lnTo>
                      <a:pt x="6688" y="20453"/>
                    </a:lnTo>
                    <a:lnTo>
                      <a:pt x="6672" y="20424"/>
                    </a:lnTo>
                    <a:lnTo>
                      <a:pt x="6656" y="20392"/>
                    </a:lnTo>
                    <a:lnTo>
                      <a:pt x="6641" y="20361"/>
                    </a:lnTo>
                    <a:lnTo>
                      <a:pt x="6626" y="20329"/>
                    </a:lnTo>
                    <a:lnTo>
                      <a:pt x="6610" y="20295"/>
                    </a:lnTo>
                    <a:lnTo>
                      <a:pt x="6595" y="20261"/>
                    </a:lnTo>
                    <a:lnTo>
                      <a:pt x="6579" y="20226"/>
                    </a:lnTo>
                    <a:lnTo>
                      <a:pt x="6564" y="20190"/>
                    </a:lnTo>
                    <a:lnTo>
                      <a:pt x="6549" y="20154"/>
                    </a:lnTo>
                    <a:lnTo>
                      <a:pt x="6533" y="20116"/>
                    </a:lnTo>
                    <a:lnTo>
                      <a:pt x="6518" y="20076"/>
                    </a:lnTo>
                    <a:lnTo>
                      <a:pt x="6503" y="20036"/>
                    </a:lnTo>
                    <a:lnTo>
                      <a:pt x="6487" y="19995"/>
                    </a:lnTo>
                    <a:lnTo>
                      <a:pt x="6472" y="19954"/>
                    </a:lnTo>
                    <a:lnTo>
                      <a:pt x="6457" y="19912"/>
                    </a:lnTo>
                    <a:lnTo>
                      <a:pt x="6442" y="19868"/>
                    </a:lnTo>
                    <a:lnTo>
                      <a:pt x="6426" y="19824"/>
                    </a:lnTo>
                    <a:lnTo>
                      <a:pt x="6411" y="19778"/>
                    </a:lnTo>
                    <a:lnTo>
                      <a:pt x="6396" y="19732"/>
                    </a:lnTo>
                    <a:lnTo>
                      <a:pt x="6381" y="19685"/>
                    </a:lnTo>
                    <a:lnTo>
                      <a:pt x="6366" y="19637"/>
                    </a:lnTo>
                    <a:lnTo>
                      <a:pt x="6351" y="19590"/>
                    </a:lnTo>
                    <a:lnTo>
                      <a:pt x="6335" y="19538"/>
                    </a:lnTo>
                    <a:lnTo>
                      <a:pt x="6319" y="19488"/>
                    </a:lnTo>
                    <a:lnTo>
                      <a:pt x="6304" y="19436"/>
                    </a:lnTo>
                    <a:lnTo>
                      <a:pt x="6289" y="19384"/>
                    </a:lnTo>
                    <a:lnTo>
                      <a:pt x="6274" y="19330"/>
                    </a:lnTo>
                    <a:lnTo>
                      <a:pt x="6259" y="19276"/>
                    </a:lnTo>
                    <a:lnTo>
                      <a:pt x="6244" y="19221"/>
                    </a:lnTo>
                    <a:lnTo>
                      <a:pt x="6229" y="19165"/>
                    </a:lnTo>
                    <a:lnTo>
                      <a:pt x="6214" y="19108"/>
                    </a:lnTo>
                    <a:lnTo>
                      <a:pt x="6199" y="19051"/>
                    </a:lnTo>
                    <a:lnTo>
                      <a:pt x="6183" y="18992"/>
                    </a:lnTo>
                    <a:lnTo>
                      <a:pt x="6168" y="18933"/>
                    </a:lnTo>
                    <a:lnTo>
                      <a:pt x="6153" y="18872"/>
                    </a:lnTo>
                    <a:lnTo>
                      <a:pt x="6138" y="18811"/>
                    </a:lnTo>
                    <a:lnTo>
                      <a:pt x="6123" y="18749"/>
                    </a:lnTo>
                    <a:lnTo>
                      <a:pt x="6108" y="18687"/>
                    </a:lnTo>
                    <a:lnTo>
                      <a:pt x="6093" y="18623"/>
                    </a:lnTo>
                    <a:lnTo>
                      <a:pt x="6078" y="18559"/>
                    </a:lnTo>
                    <a:lnTo>
                      <a:pt x="6063" y="18494"/>
                    </a:lnTo>
                    <a:lnTo>
                      <a:pt x="6048" y="18428"/>
                    </a:lnTo>
                    <a:lnTo>
                      <a:pt x="6033" y="18361"/>
                    </a:lnTo>
                    <a:lnTo>
                      <a:pt x="6018" y="18294"/>
                    </a:lnTo>
                    <a:lnTo>
                      <a:pt x="6003" y="18225"/>
                    </a:lnTo>
                    <a:lnTo>
                      <a:pt x="5988" y="18157"/>
                    </a:lnTo>
                    <a:lnTo>
                      <a:pt x="5973" y="18087"/>
                    </a:lnTo>
                    <a:lnTo>
                      <a:pt x="5958" y="18016"/>
                    </a:lnTo>
                    <a:lnTo>
                      <a:pt x="5942" y="17945"/>
                    </a:lnTo>
                    <a:lnTo>
                      <a:pt x="5927" y="17873"/>
                    </a:lnTo>
                    <a:lnTo>
                      <a:pt x="5912" y="17800"/>
                    </a:lnTo>
                    <a:lnTo>
                      <a:pt x="5897" y="17727"/>
                    </a:lnTo>
                    <a:lnTo>
                      <a:pt x="5882" y="17652"/>
                    </a:lnTo>
                    <a:lnTo>
                      <a:pt x="5867" y="17577"/>
                    </a:lnTo>
                    <a:lnTo>
                      <a:pt x="5852" y="17502"/>
                    </a:lnTo>
                    <a:lnTo>
                      <a:pt x="5837" y="17426"/>
                    </a:lnTo>
                    <a:lnTo>
                      <a:pt x="5822" y="17349"/>
                    </a:lnTo>
                    <a:lnTo>
                      <a:pt x="5807" y="17271"/>
                    </a:lnTo>
                    <a:lnTo>
                      <a:pt x="5792" y="17192"/>
                    </a:lnTo>
                    <a:lnTo>
                      <a:pt x="5777" y="17113"/>
                    </a:lnTo>
                    <a:lnTo>
                      <a:pt x="5762" y="17033"/>
                    </a:lnTo>
                    <a:lnTo>
                      <a:pt x="5747" y="16953"/>
                    </a:lnTo>
                    <a:lnTo>
                      <a:pt x="5732" y="16872"/>
                    </a:lnTo>
                    <a:lnTo>
                      <a:pt x="5717" y="16791"/>
                    </a:lnTo>
                    <a:lnTo>
                      <a:pt x="5702" y="16709"/>
                    </a:lnTo>
                    <a:lnTo>
                      <a:pt x="5687" y="16625"/>
                    </a:lnTo>
                    <a:lnTo>
                      <a:pt x="5672" y="16542"/>
                    </a:lnTo>
                    <a:lnTo>
                      <a:pt x="5656" y="16457"/>
                    </a:lnTo>
                    <a:lnTo>
                      <a:pt x="5641" y="16373"/>
                    </a:lnTo>
                    <a:lnTo>
                      <a:pt x="5626" y="16288"/>
                    </a:lnTo>
                    <a:lnTo>
                      <a:pt x="5611" y="16202"/>
                    </a:lnTo>
                    <a:lnTo>
                      <a:pt x="5596" y="16116"/>
                    </a:lnTo>
                    <a:lnTo>
                      <a:pt x="5581" y="16029"/>
                    </a:lnTo>
                    <a:lnTo>
                      <a:pt x="5566" y="15941"/>
                    </a:lnTo>
                    <a:lnTo>
                      <a:pt x="5551" y="15853"/>
                    </a:lnTo>
                    <a:lnTo>
                      <a:pt x="5536" y="15764"/>
                    </a:lnTo>
                    <a:lnTo>
                      <a:pt x="5521" y="15674"/>
                    </a:lnTo>
                    <a:lnTo>
                      <a:pt x="5506" y="15585"/>
                    </a:lnTo>
                    <a:lnTo>
                      <a:pt x="5491" y="15495"/>
                    </a:lnTo>
                    <a:lnTo>
                      <a:pt x="5476" y="15404"/>
                    </a:lnTo>
                    <a:lnTo>
                      <a:pt x="5461" y="15313"/>
                    </a:lnTo>
                    <a:lnTo>
                      <a:pt x="5446" y="15221"/>
                    </a:lnTo>
                    <a:lnTo>
                      <a:pt x="5431" y="15129"/>
                    </a:lnTo>
                    <a:lnTo>
                      <a:pt x="5416" y="15037"/>
                    </a:lnTo>
                    <a:lnTo>
                      <a:pt x="5401" y="14944"/>
                    </a:lnTo>
                    <a:lnTo>
                      <a:pt x="5386" y="14850"/>
                    </a:lnTo>
                    <a:lnTo>
                      <a:pt x="5371" y="14756"/>
                    </a:lnTo>
                    <a:lnTo>
                      <a:pt x="5356" y="14661"/>
                    </a:lnTo>
                    <a:lnTo>
                      <a:pt x="5341" y="14566"/>
                    </a:lnTo>
                    <a:lnTo>
                      <a:pt x="5326" y="14471"/>
                    </a:lnTo>
                    <a:lnTo>
                      <a:pt x="5311" y="14376"/>
                    </a:lnTo>
                    <a:lnTo>
                      <a:pt x="5296" y="14280"/>
                    </a:lnTo>
                    <a:lnTo>
                      <a:pt x="5281" y="14183"/>
                    </a:lnTo>
                    <a:lnTo>
                      <a:pt x="5266" y="14087"/>
                    </a:lnTo>
                    <a:lnTo>
                      <a:pt x="5251" y="13990"/>
                    </a:lnTo>
                    <a:lnTo>
                      <a:pt x="5236" y="13892"/>
                    </a:lnTo>
                    <a:lnTo>
                      <a:pt x="5221" y="13794"/>
                    </a:lnTo>
                    <a:lnTo>
                      <a:pt x="5206" y="13696"/>
                    </a:lnTo>
                    <a:lnTo>
                      <a:pt x="5191" y="13598"/>
                    </a:lnTo>
                    <a:lnTo>
                      <a:pt x="5176" y="13499"/>
                    </a:lnTo>
                    <a:lnTo>
                      <a:pt x="5161" y="13400"/>
                    </a:lnTo>
                    <a:lnTo>
                      <a:pt x="5146" y="13301"/>
                    </a:lnTo>
                    <a:lnTo>
                      <a:pt x="5131" y="13201"/>
                    </a:lnTo>
                    <a:lnTo>
                      <a:pt x="5116" y="13101"/>
                    </a:lnTo>
                    <a:lnTo>
                      <a:pt x="5101" y="13001"/>
                    </a:lnTo>
                    <a:lnTo>
                      <a:pt x="5086" y="12901"/>
                    </a:lnTo>
                    <a:lnTo>
                      <a:pt x="5071" y="12800"/>
                    </a:lnTo>
                    <a:lnTo>
                      <a:pt x="5056" y="12699"/>
                    </a:lnTo>
                    <a:lnTo>
                      <a:pt x="5041" y="12598"/>
                    </a:lnTo>
                    <a:lnTo>
                      <a:pt x="5025" y="12496"/>
                    </a:lnTo>
                    <a:lnTo>
                      <a:pt x="5010" y="12394"/>
                    </a:lnTo>
                    <a:lnTo>
                      <a:pt x="4996" y="12293"/>
                    </a:lnTo>
                    <a:lnTo>
                      <a:pt x="4979" y="12190"/>
                    </a:lnTo>
                    <a:lnTo>
                      <a:pt x="4964" y="12088"/>
                    </a:lnTo>
                    <a:lnTo>
                      <a:pt x="4949" y="11986"/>
                    </a:lnTo>
                    <a:lnTo>
                      <a:pt x="4934" y="11884"/>
                    </a:lnTo>
                    <a:lnTo>
                      <a:pt x="4919" y="11781"/>
                    </a:lnTo>
                    <a:lnTo>
                      <a:pt x="4904" y="11678"/>
                    </a:lnTo>
                    <a:lnTo>
                      <a:pt x="4889" y="11576"/>
                    </a:lnTo>
                    <a:lnTo>
                      <a:pt x="4874" y="11473"/>
                    </a:lnTo>
                    <a:lnTo>
                      <a:pt x="4859" y="11370"/>
                    </a:lnTo>
                    <a:lnTo>
                      <a:pt x="4844" y="11267"/>
                    </a:lnTo>
                    <a:lnTo>
                      <a:pt x="4829" y="11163"/>
                    </a:lnTo>
                    <a:lnTo>
                      <a:pt x="4814" y="11060"/>
                    </a:lnTo>
                    <a:lnTo>
                      <a:pt x="4799" y="10957"/>
                    </a:lnTo>
                    <a:lnTo>
                      <a:pt x="4784" y="10853"/>
                    </a:lnTo>
                    <a:lnTo>
                      <a:pt x="4769" y="10750"/>
                    </a:lnTo>
                    <a:lnTo>
                      <a:pt x="4754" y="10647"/>
                    </a:lnTo>
                    <a:lnTo>
                      <a:pt x="4739" y="10543"/>
                    </a:lnTo>
                    <a:lnTo>
                      <a:pt x="4724" y="10440"/>
                    </a:lnTo>
                    <a:lnTo>
                      <a:pt x="4709" y="10336"/>
                    </a:lnTo>
                    <a:lnTo>
                      <a:pt x="4694" y="10233"/>
                    </a:lnTo>
                    <a:lnTo>
                      <a:pt x="4679" y="10129"/>
                    </a:lnTo>
                    <a:lnTo>
                      <a:pt x="4664" y="10026"/>
                    </a:lnTo>
                    <a:lnTo>
                      <a:pt x="4649" y="9923"/>
                    </a:lnTo>
                    <a:lnTo>
                      <a:pt x="4634" y="9819"/>
                    </a:lnTo>
                    <a:lnTo>
                      <a:pt x="4619" y="9716"/>
                    </a:lnTo>
                    <a:lnTo>
                      <a:pt x="4604" y="9613"/>
                    </a:lnTo>
                    <a:lnTo>
                      <a:pt x="4589" y="9510"/>
                    </a:lnTo>
                    <a:lnTo>
                      <a:pt x="4574" y="9407"/>
                    </a:lnTo>
                    <a:lnTo>
                      <a:pt x="4559" y="9304"/>
                    </a:lnTo>
                    <a:lnTo>
                      <a:pt x="4544" y="9201"/>
                    </a:lnTo>
                    <a:lnTo>
                      <a:pt x="4529" y="9099"/>
                    </a:lnTo>
                    <a:lnTo>
                      <a:pt x="4514" y="8996"/>
                    </a:lnTo>
                    <a:lnTo>
                      <a:pt x="4499" y="8894"/>
                    </a:lnTo>
                    <a:lnTo>
                      <a:pt x="4484" y="8791"/>
                    </a:lnTo>
                    <a:lnTo>
                      <a:pt x="4470" y="8690"/>
                    </a:lnTo>
                    <a:lnTo>
                      <a:pt x="4454" y="8588"/>
                    </a:lnTo>
                    <a:lnTo>
                      <a:pt x="4439" y="8486"/>
                    </a:lnTo>
                    <a:lnTo>
                      <a:pt x="4425" y="8385"/>
                    </a:lnTo>
                    <a:lnTo>
                      <a:pt x="4410" y="8284"/>
                    </a:lnTo>
                    <a:lnTo>
                      <a:pt x="4395" y="8183"/>
                    </a:lnTo>
                    <a:lnTo>
                      <a:pt x="4380" y="8082"/>
                    </a:lnTo>
                    <a:lnTo>
                      <a:pt x="4365" y="7982"/>
                    </a:lnTo>
                    <a:lnTo>
                      <a:pt x="4350" y="7881"/>
                    </a:lnTo>
                    <a:lnTo>
                      <a:pt x="4335" y="7781"/>
                    </a:lnTo>
                    <a:lnTo>
                      <a:pt x="4320" y="7682"/>
                    </a:lnTo>
                    <a:lnTo>
                      <a:pt x="4304" y="7582"/>
                    </a:lnTo>
                    <a:lnTo>
                      <a:pt x="4289" y="7483"/>
                    </a:lnTo>
                    <a:lnTo>
                      <a:pt x="4274" y="7384"/>
                    </a:lnTo>
                    <a:lnTo>
                      <a:pt x="4259" y="7285"/>
                    </a:lnTo>
                    <a:lnTo>
                      <a:pt x="4244" y="7187"/>
                    </a:lnTo>
                    <a:lnTo>
                      <a:pt x="4229" y="7089"/>
                    </a:lnTo>
                    <a:lnTo>
                      <a:pt x="4214" y="6991"/>
                    </a:lnTo>
                    <a:lnTo>
                      <a:pt x="4199" y="6894"/>
                    </a:lnTo>
                    <a:lnTo>
                      <a:pt x="4184" y="6797"/>
                    </a:lnTo>
                    <a:lnTo>
                      <a:pt x="4169" y="6700"/>
                    </a:lnTo>
                    <a:lnTo>
                      <a:pt x="4154" y="6604"/>
                    </a:lnTo>
                    <a:lnTo>
                      <a:pt x="4139" y="6508"/>
                    </a:lnTo>
                    <a:lnTo>
                      <a:pt x="4124" y="6413"/>
                    </a:lnTo>
                    <a:lnTo>
                      <a:pt x="4109" y="6318"/>
                    </a:lnTo>
                    <a:lnTo>
                      <a:pt x="4094" y="6224"/>
                    </a:lnTo>
                    <a:lnTo>
                      <a:pt x="4079" y="6130"/>
                    </a:lnTo>
                    <a:lnTo>
                      <a:pt x="4064" y="6036"/>
                    </a:lnTo>
                    <a:lnTo>
                      <a:pt x="4049" y="5943"/>
                    </a:lnTo>
                    <a:lnTo>
                      <a:pt x="4034" y="5850"/>
                    </a:lnTo>
                    <a:lnTo>
                      <a:pt x="4019" y="5758"/>
                    </a:lnTo>
                    <a:lnTo>
                      <a:pt x="4004" y="5666"/>
                    </a:lnTo>
                    <a:lnTo>
                      <a:pt x="3989" y="5574"/>
                    </a:lnTo>
                    <a:lnTo>
                      <a:pt x="3974" y="5483"/>
                    </a:lnTo>
                    <a:lnTo>
                      <a:pt x="3959" y="5393"/>
                    </a:lnTo>
                    <a:lnTo>
                      <a:pt x="3944" y="5303"/>
                    </a:lnTo>
                    <a:lnTo>
                      <a:pt x="3929" y="5213"/>
                    </a:lnTo>
                    <a:lnTo>
                      <a:pt x="3914" y="5125"/>
                    </a:lnTo>
                    <a:lnTo>
                      <a:pt x="3899" y="5037"/>
                    </a:lnTo>
                    <a:lnTo>
                      <a:pt x="3884" y="4949"/>
                    </a:lnTo>
                    <a:lnTo>
                      <a:pt x="3869" y="4862"/>
                    </a:lnTo>
                    <a:lnTo>
                      <a:pt x="3854" y="4775"/>
                    </a:lnTo>
                    <a:lnTo>
                      <a:pt x="3839" y="4689"/>
                    </a:lnTo>
                    <a:lnTo>
                      <a:pt x="3824" y="4603"/>
                    </a:lnTo>
                    <a:lnTo>
                      <a:pt x="3809" y="4518"/>
                    </a:lnTo>
                    <a:lnTo>
                      <a:pt x="3794" y="4434"/>
                    </a:lnTo>
                    <a:lnTo>
                      <a:pt x="3779" y="4351"/>
                    </a:lnTo>
                    <a:lnTo>
                      <a:pt x="3764" y="4268"/>
                    </a:lnTo>
                    <a:lnTo>
                      <a:pt x="3749" y="4185"/>
                    </a:lnTo>
                    <a:lnTo>
                      <a:pt x="3734" y="4103"/>
                    </a:lnTo>
                    <a:lnTo>
                      <a:pt x="3719" y="4022"/>
                    </a:lnTo>
                    <a:lnTo>
                      <a:pt x="3704" y="3941"/>
                    </a:lnTo>
                    <a:lnTo>
                      <a:pt x="3689" y="3861"/>
                    </a:lnTo>
                    <a:lnTo>
                      <a:pt x="3674" y="3782"/>
                    </a:lnTo>
                    <a:lnTo>
                      <a:pt x="3659" y="3704"/>
                    </a:lnTo>
                    <a:lnTo>
                      <a:pt x="3644" y="3627"/>
                    </a:lnTo>
                    <a:lnTo>
                      <a:pt x="3628" y="3549"/>
                    </a:lnTo>
                    <a:lnTo>
                      <a:pt x="3613" y="3472"/>
                    </a:lnTo>
                    <a:lnTo>
                      <a:pt x="3598" y="3396"/>
                    </a:lnTo>
                    <a:lnTo>
                      <a:pt x="3583" y="3322"/>
                    </a:lnTo>
                    <a:lnTo>
                      <a:pt x="3568" y="3248"/>
                    </a:lnTo>
                    <a:lnTo>
                      <a:pt x="3553" y="3174"/>
                    </a:lnTo>
                    <a:lnTo>
                      <a:pt x="3538" y="3101"/>
                    </a:lnTo>
                    <a:lnTo>
                      <a:pt x="3524" y="3028"/>
                    </a:lnTo>
                    <a:lnTo>
                      <a:pt x="3509" y="2957"/>
                    </a:lnTo>
                    <a:lnTo>
                      <a:pt x="3494" y="2887"/>
                    </a:lnTo>
                    <a:lnTo>
                      <a:pt x="3479" y="2817"/>
                    </a:lnTo>
                    <a:lnTo>
                      <a:pt x="3464" y="2748"/>
                    </a:lnTo>
                    <a:lnTo>
                      <a:pt x="3449" y="2679"/>
                    </a:lnTo>
                    <a:lnTo>
                      <a:pt x="3434" y="2611"/>
                    </a:lnTo>
                    <a:lnTo>
                      <a:pt x="3419" y="2545"/>
                    </a:lnTo>
                    <a:lnTo>
                      <a:pt x="3404" y="2479"/>
                    </a:lnTo>
                    <a:lnTo>
                      <a:pt x="3389" y="2414"/>
                    </a:lnTo>
                    <a:lnTo>
                      <a:pt x="3374" y="2349"/>
                    </a:lnTo>
                    <a:lnTo>
                      <a:pt x="3359" y="2286"/>
                    </a:lnTo>
                    <a:lnTo>
                      <a:pt x="3344" y="2223"/>
                    </a:lnTo>
                    <a:lnTo>
                      <a:pt x="3329" y="2161"/>
                    </a:lnTo>
                    <a:lnTo>
                      <a:pt x="3314" y="2100"/>
                    </a:lnTo>
                    <a:lnTo>
                      <a:pt x="3299" y="2040"/>
                    </a:lnTo>
                    <a:lnTo>
                      <a:pt x="3284" y="1981"/>
                    </a:lnTo>
                    <a:lnTo>
                      <a:pt x="3270" y="1923"/>
                    </a:lnTo>
                    <a:lnTo>
                      <a:pt x="3255" y="1865"/>
                    </a:lnTo>
                    <a:lnTo>
                      <a:pt x="3240" y="1808"/>
                    </a:lnTo>
                    <a:lnTo>
                      <a:pt x="3225" y="1753"/>
                    </a:lnTo>
                    <a:lnTo>
                      <a:pt x="3210" y="1698"/>
                    </a:lnTo>
                    <a:lnTo>
                      <a:pt x="3195" y="1643"/>
                    </a:lnTo>
                    <a:lnTo>
                      <a:pt x="3180" y="1590"/>
                    </a:lnTo>
                    <a:lnTo>
                      <a:pt x="3165" y="1538"/>
                    </a:lnTo>
                    <a:lnTo>
                      <a:pt x="3150" y="1487"/>
                    </a:lnTo>
                    <a:lnTo>
                      <a:pt x="3136" y="1436"/>
                    </a:lnTo>
                    <a:lnTo>
                      <a:pt x="3121" y="1387"/>
                    </a:lnTo>
                    <a:lnTo>
                      <a:pt x="3106" y="1338"/>
                    </a:lnTo>
                    <a:lnTo>
                      <a:pt x="3091" y="1291"/>
                    </a:lnTo>
                    <a:lnTo>
                      <a:pt x="3076" y="1244"/>
                    </a:lnTo>
                    <a:lnTo>
                      <a:pt x="3061" y="1198"/>
                    </a:lnTo>
                    <a:lnTo>
                      <a:pt x="3046" y="1153"/>
                    </a:lnTo>
                    <a:lnTo>
                      <a:pt x="3032" y="1109"/>
                    </a:lnTo>
                    <a:lnTo>
                      <a:pt x="3017" y="1066"/>
                    </a:lnTo>
                    <a:lnTo>
                      <a:pt x="3002" y="1024"/>
                    </a:lnTo>
                    <a:lnTo>
                      <a:pt x="2987" y="983"/>
                    </a:lnTo>
                    <a:lnTo>
                      <a:pt x="2973" y="945"/>
                    </a:lnTo>
                    <a:lnTo>
                      <a:pt x="2957" y="905"/>
                    </a:lnTo>
                    <a:lnTo>
                      <a:pt x="2942" y="867"/>
                    </a:lnTo>
                    <a:lnTo>
                      <a:pt x="2928" y="830"/>
                    </a:lnTo>
                    <a:lnTo>
                      <a:pt x="2913" y="793"/>
                    </a:lnTo>
                    <a:lnTo>
                      <a:pt x="2898" y="758"/>
                    </a:lnTo>
                    <a:lnTo>
                      <a:pt x="2884" y="724"/>
                    </a:lnTo>
                    <a:lnTo>
                      <a:pt x="2869" y="691"/>
                    </a:lnTo>
                    <a:lnTo>
                      <a:pt x="2855" y="659"/>
                    </a:lnTo>
                    <a:lnTo>
                      <a:pt x="2840" y="628"/>
                    </a:lnTo>
                    <a:lnTo>
                      <a:pt x="2826" y="598"/>
                    </a:lnTo>
                    <a:lnTo>
                      <a:pt x="2811" y="570"/>
                    </a:lnTo>
                    <a:lnTo>
                      <a:pt x="2797" y="542"/>
                    </a:lnTo>
                    <a:lnTo>
                      <a:pt x="2783" y="515"/>
                    </a:lnTo>
                    <a:lnTo>
                      <a:pt x="2768" y="489"/>
                    </a:lnTo>
                    <a:lnTo>
                      <a:pt x="2754" y="465"/>
                    </a:lnTo>
                    <a:lnTo>
                      <a:pt x="2740" y="441"/>
                    </a:lnTo>
                    <a:lnTo>
                      <a:pt x="2726" y="419"/>
                    </a:lnTo>
                    <a:lnTo>
                      <a:pt x="2712" y="398"/>
                    </a:lnTo>
                    <a:lnTo>
                      <a:pt x="2698" y="377"/>
                    </a:lnTo>
                    <a:lnTo>
                      <a:pt x="2685" y="358"/>
                    </a:lnTo>
                    <a:lnTo>
                      <a:pt x="2671" y="340"/>
                    </a:lnTo>
                    <a:lnTo>
                      <a:pt x="2658" y="323"/>
                    </a:lnTo>
                    <a:lnTo>
                      <a:pt x="2644" y="307"/>
                    </a:lnTo>
                    <a:lnTo>
                      <a:pt x="2631" y="292"/>
                    </a:lnTo>
                    <a:lnTo>
                      <a:pt x="2621" y="281"/>
                    </a:lnTo>
                    <a:lnTo>
                      <a:pt x="2606" y="267"/>
                    </a:lnTo>
                    <a:lnTo>
                      <a:pt x="2594" y="255"/>
                    </a:lnTo>
                    <a:lnTo>
                      <a:pt x="2581" y="244"/>
                    </a:lnTo>
                    <a:lnTo>
                      <a:pt x="2570" y="235"/>
                    </a:lnTo>
                    <a:lnTo>
                      <a:pt x="2562" y="229"/>
                    </a:lnTo>
                    <a:lnTo>
                      <a:pt x="2547" y="220"/>
                    </a:lnTo>
                    <a:lnTo>
                      <a:pt x="2536" y="213"/>
                    </a:lnTo>
                    <a:lnTo>
                      <a:pt x="2531" y="210"/>
                    </a:lnTo>
                    <a:lnTo>
                      <a:pt x="2516" y="204"/>
                    </a:lnTo>
                    <a:lnTo>
                      <a:pt x="2506" y="200"/>
                    </a:lnTo>
                    <a:lnTo>
                      <a:pt x="2503" y="198"/>
                    </a:lnTo>
                    <a:lnTo>
                      <a:pt x="2488" y="195"/>
                    </a:lnTo>
                    <a:lnTo>
                      <a:pt x="2485" y="193"/>
                    </a:lnTo>
                    <a:lnTo>
                      <a:pt x="2470" y="192"/>
                    </a:lnTo>
                    <a:lnTo>
                      <a:pt x="2468" y="191"/>
                    </a:lnTo>
                    <a:lnTo>
                      <a:pt x="2459" y="192"/>
                    </a:lnTo>
                    <a:lnTo>
                      <a:pt x="2444" y="194"/>
                    </a:lnTo>
                    <a:lnTo>
                      <a:pt x="2441" y="193"/>
                    </a:lnTo>
                    <a:lnTo>
                      <a:pt x="2432" y="196"/>
                    </a:lnTo>
                    <a:lnTo>
                      <a:pt x="2420" y="199"/>
                    </a:lnTo>
                    <a:lnTo>
                      <a:pt x="2406" y="205"/>
                    </a:lnTo>
                    <a:lnTo>
                      <a:pt x="2401" y="206"/>
                    </a:lnTo>
                    <a:lnTo>
                      <a:pt x="2390" y="212"/>
                    </a:lnTo>
                    <a:lnTo>
                      <a:pt x="2379" y="218"/>
                    </a:lnTo>
                    <a:lnTo>
                      <a:pt x="2367" y="226"/>
                    </a:lnTo>
                    <a:lnTo>
                      <a:pt x="2355" y="234"/>
                    </a:lnTo>
                    <a:lnTo>
                      <a:pt x="2343" y="244"/>
                    </a:lnTo>
                    <a:lnTo>
                      <a:pt x="2331" y="255"/>
                    </a:lnTo>
                    <a:lnTo>
                      <a:pt x="2318" y="266"/>
                    </a:lnTo>
                    <a:lnTo>
                      <a:pt x="2306" y="279"/>
                    </a:lnTo>
                    <a:lnTo>
                      <a:pt x="2292" y="293"/>
                    </a:lnTo>
                    <a:lnTo>
                      <a:pt x="2279" y="308"/>
                    </a:lnTo>
                    <a:lnTo>
                      <a:pt x="2266" y="324"/>
                    </a:lnTo>
                    <a:lnTo>
                      <a:pt x="2252" y="341"/>
                    </a:lnTo>
                    <a:lnTo>
                      <a:pt x="2239" y="359"/>
                    </a:lnTo>
                    <a:lnTo>
                      <a:pt x="2226" y="377"/>
                    </a:lnTo>
                    <a:lnTo>
                      <a:pt x="2211" y="400"/>
                    </a:lnTo>
                    <a:lnTo>
                      <a:pt x="2197" y="421"/>
                    </a:lnTo>
                    <a:lnTo>
                      <a:pt x="2183" y="444"/>
                    </a:lnTo>
                    <a:lnTo>
                      <a:pt x="2169" y="467"/>
                    </a:lnTo>
                    <a:lnTo>
                      <a:pt x="2155" y="491"/>
                    </a:lnTo>
                    <a:lnTo>
                      <a:pt x="2140" y="519"/>
                    </a:lnTo>
                    <a:lnTo>
                      <a:pt x="2126" y="546"/>
                    </a:lnTo>
                    <a:lnTo>
                      <a:pt x="2111" y="573"/>
                    </a:lnTo>
                    <a:lnTo>
                      <a:pt x="2097" y="602"/>
                    </a:lnTo>
                    <a:lnTo>
                      <a:pt x="2082" y="632"/>
                    </a:lnTo>
                    <a:lnTo>
                      <a:pt x="2068" y="663"/>
                    </a:lnTo>
                    <a:lnTo>
                      <a:pt x="2054" y="694"/>
                    </a:lnTo>
                    <a:lnTo>
                      <a:pt x="2039" y="729"/>
                    </a:lnTo>
                    <a:lnTo>
                      <a:pt x="2024" y="763"/>
                    </a:lnTo>
                    <a:lnTo>
                      <a:pt x="2009" y="799"/>
                    </a:lnTo>
                    <a:lnTo>
                      <a:pt x="1995" y="835"/>
                    </a:lnTo>
                    <a:lnTo>
                      <a:pt x="1980" y="872"/>
                    </a:lnTo>
                    <a:lnTo>
                      <a:pt x="1965" y="911"/>
                    </a:lnTo>
                    <a:lnTo>
                      <a:pt x="1951" y="948"/>
                    </a:lnTo>
                    <a:lnTo>
                      <a:pt x="1936" y="989"/>
                    </a:lnTo>
                    <a:lnTo>
                      <a:pt x="1921" y="1030"/>
                    </a:lnTo>
                    <a:lnTo>
                      <a:pt x="1906" y="1073"/>
                    </a:lnTo>
                    <a:lnTo>
                      <a:pt x="1892" y="1115"/>
                    </a:lnTo>
                    <a:lnTo>
                      <a:pt x="1877" y="1159"/>
                    </a:lnTo>
                    <a:lnTo>
                      <a:pt x="1862" y="1205"/>
                    </a:lnTo>
                    <a:lnTo>
                      <a:pt x="1847" y="1251"/>
                    </a:lnTo>
                    <a:lnTo>
                      <a:pt x="1832" y="1297"/>
                    </a:lnTo>
                    <a:lnTo>
                      <a:pt x="1817" y="1346"/>
                    </a:lnTo>
                    <a:lnTo>
                      <a:pt x="1802" y="1396"/>
                    </a:lnTo>
                    <a:lnTo>
                      <a:pt x="1787" y="1444"/>
                    </a:lnTo>
                    <a:lnTo>
                      <a:pt x="1772" y="1494"/>
                    </a:lnTo>
                    <a:lnTo>
                      <a:pt x="1757" y="1546"/>
                    </a:lnTo>
                    <a:lnTo>
                      <a:pt x="1742" y="1598"/>
                    </a:lnTo>
                    <a:lnTo>
                      <a:pt x="1727" y="1652"/>
                    </a:lnTo>
                    <a:lnTo>
                      <a:pt x="1712" y="1705"/>
                    </a:lnTo>
                    <a:lnTo>
                      <a:pt x="1697" y="1761"/>
                    </a:lnTo>
                    <a:lnTo>
                      <a:pt x="1682" y="1817"/>
                    </a:lnTo>
                    <a:lnTo>
                      <a:pt x="1667" y="1874"/>
                    </a:lnTo>
                    <a:lnTo>
                      <a:pt x="1653" y="1931"/>
                    </a:lnTo>
                    <a:lnTo>
                      <a:pt x="1638" y="1990"/>
                    </a:lnTo>
                    <a:lnTo>
                      <a:pt x="1623" y="2049"/>
                    </a:lnTo>
                    <a:lnTo>
                      <a:pt x="1608" y="2110"/>
                    </a:lnTo>
                    <a:lnTo>
                      <a:pt x="1593" y="2171"/>
                    </a:lnTo>
                    <a:lnTo>
                      <a:pt x="1578" y="2233"/>
                    </a:lnTo>
                    <a:lnTo>
                      <a:pt x="1563" y="2295"/>
                    </a:lnTo>
                    <a:lnTo>
                      <a:pt x="1548" y="2359"/>
                    </a:lnTo>
                    <a:lnTo>
                      <a:pt x="1533" y="2424"/>
                    </a:lnTo>
                    <a:lnTo>
                      <a:pt x="1518" y="2490"/>
                    </a:lnTo>
                    <a:lnTo>
                      <a:pt x="1503" y="2555"/>
                    </a:lnTo>
                    <a:lnTo>
                      <a:pt x="1488" y="2622"/>
                    </a:lnTo>
                    <a:lnTo>
                      <a:pt x="1473" y="2690"/>
                    </a:lnTo>
                    <a:lnTo>
                      <a:pt x="1458" y="2759"/>
                    </a:lnTo>
                    <a:lnTo>
                      <a:pt x="1443" y="2828"/>
                    </a:lnTo>
                    <a:lnTo>
                      <a:pt x="1428" y="2897"/>
                    </a:lnTo>
                    <a:lnTo>
                      <a:pt x="1413" y="2968"/>
                    </a:lnTo>
                    <a:lnTo>
                      <a:pt x="1398" y="3040"/>
                    </a:lnTo>
                    <a:lnTo>
                      <a:pt x="1384" y="3112"/>
                    </a:lnTo>
                    <a:lnTo>
                      <a:pt x="1369" y="3186"/>
                    </a:lnTo>
                    <a:lnTo>
                      <a:pt x="1354" y="3258"/>
                    </a:lnTo>
                    <a:lnTo>
                      <a:pt x="1339" y="3333"/>
                    </a:lnTo>
                    <a:lnTo>
                      <a:pt x="1324" y="3408"/>
                    </a:lnTo>
                    <a:lnTo>
                      <a:pt x="1309" y="3485"/>
                    </a:lnTo>
                    <a:lnTo>
                      <a:pt x="1294" y="3561"/>
                    </a:lnTo>
                    <a:lnTo>
                      <a:pt x="1279" y="3639"/>
                    </a:lnTo>
                    <a:lnTo>
                      <a:pt x="1264" y="3716"/>
                    </a:lnTo>
                    <a:lnTo>
                      <a:pt x="1249" y="3795"/>
                    </a:lnTo>
                    <a:lnTo>
                      <a:pt x="1234" y="3874"/>
                    </a:lnTo>
                    <a:lnTo>
                      <a:pt x="1219" y="3954"/>
                    </a:lnTo>
                    <a:lnTo>
                      <a:pt x="1204" y="4035"/>
                    </a:lnTo>
                    <a:lnTo>
                      <a:pt x="1189" y="4116"/>
                    </a:lnTo>
                    <a:lnTo>
                      <a:pt x="1174" y="4198"/>
                    </a:lnTo>
                    <a:lnTo>
                      <a:pt x="1159" y="4281"/>
                    </a:lnTo>
                    <a:lnTo>
                      <a:pt x="1144" y="4363"/>
                    </a:lnTo>
                    <a:lnTo>
                      <a:pt x="1129" y="4448"/>
                    </a:lnTo>
                    <a:lnTo>
                      <a:pt x="1113" y="4532"/>
                    </a:lnTo>
                    <a:lnTo>
                      <a:pt x="1098" y="4617"/>
                    </a:lnTo>
                    <a:lnTo>
                      <a:pt x="1083" y="4703"/>
                    </a:lnTo>
                    <a:lnTo>
                      <a:pt x="1068" y="4789"/>
                    </a:lnTo>
                    <a:lnTo>
                      <a:pt x="1053" y="4876"/>
                    </a:lnTo>
                    <a:lnTo>
                      <a:pt x="1038" y="4963"/>
                    </a:lnTo>
                    <a:lnTo>
                      <a:pt x="1023" y="5050"/>
                    </a:lnTo>
                    <a:lnTo>
                      <a:pt x="1008" y="5139"/>
                    </a:lnTo>
                    <a:lnTo>
                      <a:pt x="993" y="5228"/>
                    </a:lnTo>
                    <a:lnTo>
                      <a:pt x="978" y="5317"/>
                    </a:lnTo>
                    <a:lnTo>
                      <a:pt x="963" y="5407"/>
                    </a:lnTo>
                    <a:lnTo>
                      <a:pt x="948" y="5498"/>
                    </a:lnTo>
                    <a:lnTo>
                      <a:pt x="933" y="5589"/>
                    </a:lnTo>
                    <a:lnTo>
                      <a:pt x="918" y="5680"/>
                    </a:lnTo>
                    <a:lnTo>
                      <a:pt x="903" y="5772"/>
                    </a:lnTo>
                    <a:lnTo>
                      <a:pt x="888" y="5865"/>
                    </a:lnTo>
                    <a:lnTo>
                      <a:pt x="873" y="5958"/>
                    </a:lnTo>
                    <a:lnTo>
                      <a:pt x="858" y="6051"/>
                    </a:lnTo>
                    <a:lnTo>
                      <a:pt x="843" y="6145"/>
                    </a:lnTo>
                    <a:lnTo>
                      <a:pt x="828" y="6238"/>
                    </a:lnTo>
                    <a:lnTo>
                      <a:pt x="813" y="6333"/>
                    </a:lnTo>
                    <a:lnTo>
                      <a:pt x="798" y="6428"/>
                    </a:lnTo>
                    <a:lnTo>
                      <a:pt x="783" y="6523"/>
                    </a:lnTo>
                    <a:lnTo>
                      <a:pt x="768" y="6619"/>
                    </a:lnTo>
                    <a:lnTo>
                      <a:pt x="753" y="6716"/>
                    </a:lnTo>
                    <a:lnTo>
                      <a:pt x="738" y="6812"/>
                    </a:lnTo>
                    <a:lnTo>
                      <a:pt x="723" y="6909"/>
                    </a:lnTo>
                    <a:lnTo>
                      <a:pt x="708" y="7007"/>
                    </a:lnTo>
                    <a:lnTo>
                      <a:pt x="693" y="7104"/>
                    </a:lnTo>
                    <a:lnTo>
                      <a:pt x="678" y="7202"/>
                    </a:lnTo>
                    <a:lnTo>
                      <a:pt x="663" y="7301"/>
                    </a:lnTo>
                    <a:lnTo>
                      <a:pt x="648" y="7399"/>
                    </a:lnTo>
                    <a:lnTo>
                      <a:pt x="633" y="7498"/>
                    </a:lnTo>
                    <a:lnTo>
                      <a:pt x="618" y="7598"/>
                    </a:lnTo>
                    <a:lnTo>
                      <a:pt x="603" y="7697"/>
                    </a:lnTo>
                    <a:lnTo>
                      <a:pt x="588" y="7797"/>
                    </a:lnTo>
                    <a:lnTo>
                      <a:pt x="573" y="7897"/>
                    </a:lnTo>
                    <a:lnTo>
                      <a:pt x="558" y="7998"/>
                    </a:lnTo>
                    <a:lnTo>
                      <a:pt x="543" y="8098"/>
                    </a:lnTo>
                    <a:lnTo>
                      <a:pt x="528" y="8199"/>
                    </a:lnTo>
                    <a:lnTo>
                      <a:pt x="513" y="8299"/>
                    </a:lnTo>
                    <a:lnTo>
                      <a:pt x="498" y="8402"/>
                    </a:lnTo>
                    <a:lnTo>
                      <a:pt x="483" y="8502"/>
                    </a:lnTo>
                    <a:lnTo>
                      <a:pt x="468" y="8604"/>
                    </a:lnTo>
                    <a:lnTo>
                      <a:pt x="453" y="8707"/>
                    </a:lnTo>
                    <a:lnTo>
                      <a:pt x="437" y="8808"/>
                    </a:lnTo>
                    <a:lnTo>
                      <a:pt x="422" y="8910"/>
                    </a:lnTo>
                    <a:lnTo>
                      <a:pt x="407" y="9012"/>
                    </a:lnTo>
                    <a:lnTo>
                      <a:pt x="392" y="9115"/>
                    </a:lnTo>
                    <a:lnTo>
                      <a:pt x="377" y="9218"/>
                    </a:lnTo>
                    <a:lnTo>
                      <a:pt x="362" y="9320"/>
                    </a:lnTo>
                    <a:lnTo>
                      <a:pt x="347" y="9423"/>
                    </a:lnTo>
                    <a:lnTo>
                      <a:pt x="332" y="9526"/>
                    </a:lnTo>
                    <a:lnTo>
                      <a:pt x="317" y="9629"/>
                    </a:lnTo>
                    <a:lnTo>
                      <a:pt x="302" y="9732"/>
                    </a:lnTo>
                    <a:lnTo>
                      <a:pt x="287" y="9836"/>
                    </a:lnTo>
                    <a:lnTo>
                      <a:pt x="272" y="9939"/>
                    </a:lnTo>
                    <a:lnTo>
                      <a:pt x="257" y="10042"/>
                    </a:lnTo>
                    <a:lnTo>
                      <a:pt x="242" y="10146"/>
                    </a:lnTo>
                    <a:lnTo>
                      <a:pt x="227" y="10249"/>
                    </a:lnTo>
                    <a:lnTo>
                      <a:pt x="212" y="10353"/>
                    </a:lnTo>
                    <a:lnTo>
                      <a:pt x="197" y="10456"/>
                    </a:lnTo>
                    <a:cubicBezTo>
                      <a:pt x="190" y="10509"/>
                      <a:pt x="141" y="10545"/>
                      <a:pt x="89" y="10537"/>
                    </a:cubicBezTo>
                    <a:cubicBezTo>
                      <a:pt x="36" y="10530"/>
                      <a:pt x="0" y="10481"/>
                      <a:pt x="7" y="10429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7" name="Freeform 12"/>
              <p:cNvSpPr>
                <a:spLocks/>
              </p:cNvSpPr>
              <p:nvPr/>
            </p:nvSpPr>
            <p:spPr bwMode="auto">
              <a:xfrm>
                <a:off x="9189923" y="3171746"/>
                <a:ext cx="743026" cy="350603"/>
              </a:xfrm>
              <a:custGeom>
                <a:avLst/>
                <a:gdLst>
                  <a:gd name="T0" fmla="*/ 309 w 10198"/>
                  <a:gd name="T1" fmla="*/ 4958 h 20885"/>
                  <a:gd name="T2" fmla="*/ 625 w 10198"/>
                  <a:gd name="T3" fmla="*/ 3245 h 20885"/>
                  <a:gd name="T4" fmla="*/ 942 w 10198"/>
                  <a:gd name="T5" fmla="*/ 1844 h 20885"/>
                  <a:gd name="T6" fmla="*/ 1261 w 10198"/>
                  <a:gd name="T7" fmla="*/ 815 h 20885"/>
                  <a:gd name="T8" fmla="*/ 1592 w 10198"/>
                  <a:gd name="T9" fmla="*/ 191 h 20885"/>
                  <a:gd name="T10" fmla="*/ 2000 w 10198"/>
                  <a:gd name="T11" fmla="*/ 8 h 20885"/>
                  <a:gd name="T12" fmla="*/ 2379 w 10198"/>
                  <a:gd name="T13" fmla="*/ 358 h 20885"/>
                  <a:gd name="T14" fmla="*/ 2704 w 10198"/>
                  <a:gd name="T15" fmla="*/ 1123 h 20885"/>
                  <a:gd name="T16" fmla="*/ 3021 w 10198"/>
                  <a:gd name="T17" fmla="*/ 2286 h 20885"/>
                  <a:gd name="T18" fmla="*/ 3338 w 10198"/>
                  <a:gd name="T19" fmla="*/ 3801 h 20885"/>
                  <a:gd name="T20" fmla="*/ 3653 w 10198"/>
                  <a:gd name="T21" fmla="*/ 5605 h 20885"/>
                  <a:gd name="T22" fmla="*/ 3968 w 10198"/>
                  <a:gd name="T23" fmla="*/ 7621 h 20885"/>
                  <a:gd name="T24" fmla="*/ 4284 w 10198"/>
                  <a:gd name="T25" fmla="*/ 9759 h 20885"/>
                  <a:gd name="T26" fmla="*/ 4599 w 10198"/>
                  <a:gd name="T27" fmla="*/ 11926 h 20885"/>
                  <a:gd name="T28" fmla="*/ 4915 w 10198"/>
                  <a:gd name="T29" fmla="*/ 14027 h 20885"/>
                  <a:gd name="T30" fmla="*/ 5230 w 10198"/>
                  <a:gd name="T31" fmla="*/ 15968 h 20885"/>
                  <a:gd name="T32" fmla="*/ 5546 w 10198"/>
                  <a:gd name="T33" fmla="*/ 17666 h 20885"/>
                  <a:gd name="T34" fmla="*/ 5859 w 10198"/>
                  <a:gd name="T35" fmla="*/ 19041 h 20885"/>
                  <a:gd name="T36" fmla="*/ 6172 w 10198"/>
                  <a:gd name="T37" fmla="*/ 20034 h 20885"/>
                  <a:gd name="T38" fmla="*/ 6469 w 10198"/>
                  <a:gd name="T39" fmla="*/ 20584 h 20885"/>
                  <a:gd name="T40" fmla="*/ 6689 w 10198"/>
                  <a:gd name="T41" fmla="*/ 20687 h 20885"/>
                  <a:gd name="T42" fmla="*/ 6946 w 10198"/>
                  <a:gd name="T43" fmla="*/ 20407 h 20885"/>
                  <a:gd name="T44" fmla="*/ 7253 w 10198"/>
                  <a:gd name="T45" fmla="*/ 19664 h 20885"/>
                  <a:gd name="T46" fmla="*/ 7566 w 10198"/>
                  <a:gd name="T47" fmla="*/ 18503 h 20885"/>
                  <a:gd name="T48" fmla="*/ 7881 w 10198"/>
                  <a:gd name="T49" fmla="*/ 16982 h 20885"/>
                  <a:gd name="T50" fmla="*/ 8196 w 10198"/>
                  <a:gd name="T51" fmla="*/ 15172 h 20885"/>
                  <a:gd name="T52" fmla="*/ 8511 w 10198"/>
                  <a:gd name="T53" fmla="*/ 13152 h 20885"/>
                  <a:gd name="T54" fmla="*/ 8826 w 10198"/>
                  <a:gd name="T55" fmla="*/ 11012 h 20885"/>
                  <a:gd name="T56" fmla="*/ 9141 w 10198"/>
                  <a:gd name="T57" fmla="*/ 8846 h 20885"/>
                  <a:gd name="T58" fmla="*/ 9458 w 10198"/>
                  <a:gd name="T59" fmla="*/ 6748 h 20885"/>
                  <a:gd name="T60" fmla="*/ 9773 w 10198"/>
                  <a:gd name="T61" fmla="*/ 4811 h 20885"/>
                  <a:gd name="T62" fmla="*/ 10128 w 10198"/>
                  <a:gd name="T63" fmla="*/ 3925 h 20885"/>
                  <a:gd name="T64" fmla="*/ 9812 w 10198"/>
                  <a:gd name="T65" fmla="*/ 5739 h 20885"/>
                  <a:gd name="T66" fmla="*/ 9497 w 10198"/>
                  <a:gd name="T67" fmla="*/ 7761 h 20885"/>
                  <a:gd name="T68" fmla="*/ 9181 w 10198"/>
                  <a:gd name="T69" fmla="*/ 9902 h 20885"/>
                  <a:gd name="T70" fmla="*/ 8866 w 10198"/>
                  <a:gd name="T71" fmla="*/ 12067 h 20885"/>
                  <a:gd name="T72" fmla="*/ 8550 w 10198"/>
                  <a:gd name="T73" fmla="*/ 14164 h 20885"/>
                  <a:gd name="T74" fmla="*/ 8235 w 10198"/>
                  <a:gd name="T75" fmla="*/ 16098 h 20885"/>
                  <a:gd name="T76" fmla="*/ 7919 w 10198"/>
                  <a:gd name="T77" fmla="*/ 17785 h 20885"/>
                  <a:gd name="T78" fmla="*/ 7602 w 10198"/>
                  <a:gd name="T79" fmla="*/ 19153 h 20885"/>
                  <a:gd name="T80" fmla="*/ 7282 w 10198"/>
                  <a:gd name="T81" fmla="*/ 20146 h 20885"/>
                  <a:gd name="T82" fmla="*/ 6946 w 10198"/>
                  <a:gd name="T83" fmla="*/ 20734 h 20885"/>
                  <a:gd name="T84" fmla="*/ 6527 w 10198"/>
                  <a:gd name="T85" fmla="*/ 20863 h 20885"/>
                  <a:gd name="T86" fmla="*/ 6163 w 10198"/>
                  <a:gd name="T87" fmla="*/ 20472 h 20885"/>
                  <a:gd name="T88" fmla="*/ 5841 w 10198"/>
                  <a:gd name="T89" fmla="*/ 19672 h 20885"/>
                  <a:gd name="T90" fmla="*/ 5523 w 10198"/>
                  <a:gd name="T91" fmla="*/ 18473 h 20885"/>
                  <a:gd name="T92" fmla="*/ 5207 w 10198"/>
                  <a:gd name="T93" fmla="*/ 16928 h 20885"/>
                  <a:gd name="T94" fmla="*/ 4891 w 10198"/>
                  <a:gd name="T95" fmla="*/ 15100 h 20885"/>
                  <a:gd name="T96" fmla="*/ 4576 w 10198"/>
                  <a:gd name="T97" fmla="*/ 13069 h 20885"/>
                  <a:gd name="T98" fmla="*/ 4259 w 10198"/>
                  <a:gd name="T99" fmla="*/ 10924 h 20885"/>
                  <a:gd name="T100" fmla="*/ 3944 w 10198"/>
                  <a:gd name="T101" fmla="*/ 8759 h 20885"/>
                  <a:gd name="T102" fmla="*/ 3629 w 10198"/>
                  <a:gd name="T103" fmla="*/ 6670 h 20885"/>
                  <a:gd name="T104" fmla="*/ 3314 w 10198"/>
                  <a:gd name="T105" fmla="*/ 4748 h 20885"/>
                  <a:gd name="T106" fmla="*/ 2998 w 10198"/>
                  <a:gd name="T107" fmla="*/ 3078 h 20885"/>
                  <a:gd name="T108" fmla="*/ 2685 w 10198"/>
                  <a:gd name="T109" fmla="*/ 1735 h 20885"/>
                  <a:gd name="T110" fmla="*/ 2373 w 10198"/>
                  <a:gd name="T111" fmla="*/ 782 h 20885"/>
                  <a:gd name="T112" fmla="*/ 2079 w 10198"/>
                  <a:gd name="T113" fmla="*/ 274 h 20885"/>
                  <a:gd name="T114" fmla="*/ 1871 w 10198"/>
                  <a:gd name="T115" fmla="*/ 204 h 20885"/>
                  <a:gd name="T116" fmla="*/ 1601 w 10198"/>
                  <a:gd name="T117" fmla="*/ 526 h 20885"/>
                  <a:gd name="T118" fmla="*/ 1292 w 10198"/>
                  <a:gd name="T119" fmla="*/ 1315 h 20885"/>
                  <a:gd name="T120" fmla="*/ 978 w 10198"/>
                  <a:gd name="T121" fmla="*/ 2511 h 20885"/>
                  <a:gd name="T122" fmla="*/ 664 w 10198"/>
                  <a:gd name="T123" fmla="*/ 4061 h 20885"/>
                  <a:gd name="T124" fmla="*/ 348 w 10198"/>
                  <a:gd name="T125" fmla="*/ 5894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8" h="20885">
                    <a:moveTo>
                      <a:pt x="9" y="6814"/>
                    </a:moveTo>
                    <a:lnTo>
                      <a:pt x="24" y="6717"/>
                    </a:lnTo>
                    <a:lnTo>
                      <a:pt x="39" y="6621"/>
                    </a:lnTo>
                    <a:lnTo>
                      <a:pt x="54" y="6525"/>
                    </a:lnTo>
                    <a:lnTo>
                      <a:pt x="69" y="6429"/>
                    </a:lnTo>
                    <a:lnTo>
                      <a:pt x="84" y="6333"/>
                    </a:lnTo>
                    <a:lnTo>
                      <a:pt x="99" y="6238"/>
                    </a:lnTo>
                    <a:lnTo>
                      <a:pt x="114" y="6144"/>
                    </a:lnTo>
                    <a:lnTo>
                      <a:pt x="129" y="6050"/>
                    </a:lnTo>
                    <a:lnTo>
                      <a:pt x="144" y="5956"/>
                    </a:lnTo>
                    <a:lnTo>
                      <a:pt x="159" y="5863"/>
                    </a:lnTo>
                    <a:lnTo>
                      <a:pt x="174" y="5771"/>
                    </a:lnTo>
                    <a:lnTo>
                      <a:pt x="189" y="5679"/>
                    </a:lnTo>
                    <a:lnTo>
                      <a:pt x="204" y="5587"/>
                    </a:lnTo>
                    <a:lnTo>
                      <a:pt x="219" y="5496"/>
                    </a:lnTo>
                    <a:lnTo>
                      <a:pt x="234" y="5405"/>
                    </a:lnTo>
                    <a:lnTo>
                      <a:pt x="249" y="5315"/>
                    </a:lnTo>
                    <a:lnTo>
                      <a:pt x="264" y="5225"/>
                    </a:lnTo>
                    <a:lnTo>
                      <a:pt x="279" y="5136"/>
                    </a:lnTo>
                    <a:lnTo>
                      <a:pt x="294" y="5047"/>
                    </a:lnTo>
                    <a:lnTo>
                      <a:pt x="309" y="4958"/>
                    </a:lnTo>
                    <a:lnTo>
                      <a:pt x="324" y="4871"/>
                    </a:lnTo>
                    <a:lnTo>
                      <a:pt x="339" y="4784"/>
                    </a:lnTo>
                    <a:lnTo>
                      <a:pt x="354" y="4697"/>
                    </a:lnTo>
                    <a:lnTo>
                      <a:pt x="369" y="4611"/>
                    </a:lnTo>
                    <a:lnTo>
                      <a:pt x="384" y="4526"/>
                    </a:lnTo>
                    <a:lnTo>
                      <a:pt x="399" y="4441"/>
                    </a:lnTo>
                    <a:lnTo>
                      <a:pt x="414" y="4357"/>
                    </a:lnTo>
                    <a:lnTo>
                      <a:pt x="430" y="4272"/>
                    </a:lnTo>
                    <a:lnTo>
                      <a:pt x="445" y="4190"/>
                    </a:lnTo>
                    <a:lnTo>
                      <a:pt x="460" y="4107"/>
                    </a:lnTo>
                    <a:lnTo>
                      <a:pt x="475" y="4026"/>
                    </a:lnTo>
                    <a:lnTo>
                      <a:pt x="490" y="3945"/>
                    </a:lnTo>
                    <a:lnTo>
                      <a:pt x="505" y="3865"/>
                    </a:lnTo>
                    <a:lnTo>
                      <a:pt x="520" y="3785"/>
                    </a:lnTo>
                    <a:lnTo>
                      <a:pt x="535" y="3706"/>
                    </a:lnTo>
                    <a:lnTo>
                      <a:pt x="550" y="3627"/>
                    </a:lnTo>
                    <a:lnTo>
                      <a:pt x="565" y="3549"/>
                    </a:lnTo>
                    <a:lnTo>
                      <a:pt x="580" y="3472"/>
                    </a:lnTo>
                    <a:lnTo>
                      <a:pt x="595" y="3396"/>
                    </a:lnTo>
                    <a:lnTo>
                      <a:pt x="610" y="3320"/>
                    </a:lnTo>
                    <a:lnTo>
                      <a:pt x="625" y="3245"/>
                    </a:lnTo>
                    <a:lnTo>
                      <a:pt x="640" y="3170"/>
                    </a:lnTo>
                    <a:lnTo>
                      <a:pt x="655" y="3097"/>
                    </a:lnTo>
                    <a:lnTo>
                      <a:pt x="670" y="3024"/>
                    </a:lnTo>
                    <a:lnTo>
                      <a:pt x="685" y="2952"/>
                    </a:lnTo>
                    <a:lnTo>
                      <a:pt x="701" y="2881"/>
                    </a:lnTo>
                    <a:lnTo>
                      <a:pt x="716" y="2810"/>
                    </a:lnTo>
                    <a:lnTo>
                      <a:pt x="731" y="2740"/>
                    </a:lnTo>
                    <a:lnTo>
                      <a:pt x="746" y="2671"/>
                    </a:lnTo>
                    <a:lnTo>
                      <a:pt x="761" y="2603"/>
                    </a:lnTo>
                    <a:lnTo>
                      <a:pt x="776" y="2535"/>
                    </a:lnTo>
                    <a:lnTo>
                      <a:pt x="791" y="2468"/>
                    </a:lnTo>
                    <a:lnTo>
                      <a:pt x="806" y="2402"/>
                    </a:lnTo>
                    <a:lnTo>
                      <a:pt x="821" y="2337"/>
                    </a:lnTo>
                    <a:lnTo>
                      <a:pt x="836" y="2273"/>
                    </a:lnTo>
                    <a:lnTo>
                      <a:pt x="851" y="2209"/>
                    </a:lnTo>
                    <a:lnTo>
                      <a:pt x="866" y="2146"/>
                    </a:lnTo>
                    <a:lnTo>
                      <a:pt x="881" y="2084"/>
                    </a:lnTo>
                    <a:lnTo>
                      <a:pt x="896" y="2023"/>
                    </a:lnTo>
                    <a:lnTo>
                      <a:pt x="911" y="1962"/>
                    </a:lnTo>
                    <a:lnTo>
                      <a:pt x="926" y="1903"/>
                    </a:lnTo>
                    <a:lnTo>
                      <a:pt x="942" y="1844"/>
                    </a:lnTo>
                    <a:lnTo>
                      <a:pt x="957" y="1786"/>
                    </a:lnTo>
                    <a:lnTo>
                      <a:pt x="972" y="1730"/>
                    </a:lnTo>
                    <a:lnTo>
                      <a:pt x="987" y="1674"/>
                    </a:lnTo>
                    <a:lnTo>
                      <a:pt x="1002" y="1618"/>
                    </a:lnTo>
                    <a:lnTo>
                      <a:pt x="1017" y="1564"/>
                    </a:lnTo>
                    <a:lnTo>
                      <a:pt x="1032" y="1510"/>
                    </a:lnTo>
                    <a:lnTo>
                      <a:pt x="1047" y="1458"/>
                    </a:lnTo>
                    <a:lnTo>
                      <a:pt x="1062" y="1406"/>
                    </a:lnTo>
                    <a:lnTo>
                      <a:pt x="1078" y="1355"/>
                    </a:lnTo>
                    <a:lnTo>
                      <a:pt x="1093" y="1305"/>
                    </a:lnTo>
                    <a:lnTo>
                      <a:pt x="1109" y="1254"/>
                    </a:lnTo>
                    <a:lnTo>
                      <a:pt x="1124" y="1208"/>
                    </a:lnTo>
                    <a:lnTo>
                      <a:pt x="1139" y="1160"/>
                    </a:lnTo>
                    <a:lnTo>
                      <a:pt x="1154" y="1114"/>
                    </a:lnTo>
                    <a:lnTo>
                      <a:pt x="1169" y="1069"/>
                    </a:lnTo>
                    <a:lnTo>
                      <a:pt x="1185" y="1024"/>
                    </a:lnTo>
                    <a:lnTo>
                      <a:pt x="1200" y="981"/>
                    </a:lnTo>
                    <a:lnTo>
                      <a:pt x="1215" y="938"/>
                    </a:lnTo>
                    <a:lnTo>
                      <a:pt x="1230" y="895"/>
                    </a:lnTo>
                    <a:lnTo>
                      <a:pt x="1246" y="855"/>
                    </a:lnTo>
                    <a:lnTo>
                      <a:pt x="1261" y="815"/>
                    </a:lnTo>
                    <a:lnTo>
                      <a:pt x="1276" y="776"/>
                    </a:lnTo>
                    <a:lnTo>
                      <a:pt x="1291" y="738"/>
                    </a:lnTo>
                    <a:lnTo>
                      <a:pt x="1307" y="701"/>
                    </a:lnTo>
                    <a:lnTo>
                      <a:pt x="1322" y="665"/>
                    </a:lnTo>
                    <a:lnTo>
                      <a:pt x="1337" y="630"/>
                    </a:lnTo>
                    <a:lnTo>
                      <a:pt x="1353" y="595"/>
                    </a:lnTo>
                    <a:lnTo>
                      <a:pt x="1368" y="562"/>
                    </a:lnTo>
                    <a:lnTo>
                      <a:pt x="1384" y="529"/>
                    </a:lnTo>
                    <a:lnTo>
                      <a:pt x="1399" y="498"/>
                    </a:lnTo>
                    <a:lnTo>
                      <a:pt x="1415" y="466"/>
                    </a:lnTo>
                    <a:lnTo>
                      <a:pt x="1430" y="437"/>
                    </a:lnTo>
                    <a:lnTo>
                      <a:pt x="1447" y="408"/>
                    </a:lnTo>
                    <a:lnTo>
                      <a:pt x="1462" y="381"/>
                    </a:lnTo>
                    <a:lnTo>
                      <a:pt x="1478" y="353"/>
                    </a:lnTo>
                    <a:lnTo>
                      <a:pt x="1493" y="328"/>
                    </a:lnTo>
                    <a:lnTo>
                      <a:pt x="1510" y="302"/>
                    </a:lnTo>
                    <a:lnTo>
                      <a:pt x="1525" y="279"/>
                    </a:lnTo>
                    <a:lnTo>
                      <a:pt x="1542" y="255"/>
                    </a:lnTo>
                    <a:lnTo>
                      <a:pt x="1559" y="233"/>
                    </a:lnTo>
                    <a:lnTo>
                      <a:pt x="1574" y="213"/>
                    </a:lnTo>
                    <a:lnTo>
                      <a:pt x="1592" y="191"/>
                    </a:lnTo>
                    <a:lnTo>
                      <a:pt x="1607" y="173"/>
                    </a:lnTo>
                    <a:lnTo>
                      <a:pt x="1625" y="153"/>
                    </a:lnTo>
                    <a:lnTo>
                      <a:pt x="1643" y="136"/>
                    </a:lnTo>
                    <a:lnTo>
                      <a:pt x="1658" y="121"/>
                    </a:lnTo>
                    <a:lnTo>
                      <a:pt x="1678" y="103"/>
                    </a:lnTo>
                    <a:lnTo>
                      <a:pt x="1695" y="89"/>
                    </a:lnTo>
                    <a:lnTo>
                      <a:pt x="1710" y="77"/>
                    </a:lnTo>
                    <a:lnTo>
                      <a:pt x="1732" y="62"/>
                    </a:lnTo>
                    <a:lnTo>
                      <a:pt x="1751" y="50"/>
                    </a:lnTo>
                    <a:lnTo>
                      <a:pt x="1770" y="40"/>
                    </a:lnTo>
                    <a:lnTo>
                      <a:pt x="1790" y="30"/>
                    </a:lnTo>
                    <a:lnTo>
                      <a:pt x="1810" y="22"/>
                    </a:lnTo>
                    <a:lnTo>
                      <a:pt x="1825" y="16"/>
                    </a:lnTo>
                    <a:lnTo>
                      <a:pt x="1853" y="8"/>
                    </a:lnTo>
                    <a:lnTo>
                      <a:pt x="1873" y="4"/>
                    </a:lnTo>
                    <a:lnTo>
                      <a:pt x="1894" y="1"/>
                    </a:lnTo>
                    <a:lnTo>
                      <a:pt x="1921" y="0"/>
                    </a:lnTo>
                    <a:lnTo>
                      <a:pt x="1936" y="0"/>
                    </a:lnTo>
                    <a:lnTo>
                      <a:pt x="1958" y="2"/>
                    </a:lnTo>
                    <a:lnTo>
                      <a:pt x="1979" y="4"/>
                    </a:lnTo>
                    <a:lnTo>
                      <a:pt x="2000" y="8"/>
                    </a:lnTo>
                    <a:lnTo>
                      <a:pt x="2021" y="14"/>
                    </a:lnTo>
                    <a:lnTo>
                      <a:pt x="2047" y="23"/>
                    </a:lnTo>
                    <a:lnTo>
                      <a:pt x="2062" y="29"/>
                    </a:lnTo>
                    <a:lnTo>
                      <a:pt x="2082" y="38"/>
                    </a:lnTo>
                    <a:lnTo>
                      <a:pt x="2106" y="52"/>
                    </a:lnTo>
                    <a:lnTo>
                      <a:pt x="2121" y="61"/>
                    </a:lnTo>
                    <a:lnTo>
                      <a:pt x="2143" y="77"/>
                    </a:lnTo>
                    <a:lnTo>
                      <a:pt x="2158" y="88"/>
                    </a:lnTo>
                    <a:lnTo>
                      <a:pt x="2179" y="106"/>
                    </a:lnTo>
                    <a:lnTo>
                      <a:pt x="2194" y="119"/>
                    </a:lnTo>
                    <a:lnTo>
                      <a:pt x="2214" y="139"/>
                    </a:lnTo>
                    <a:lnTo>
                      <a:pt x="2229" y="154"/>
                    </a:lnTo>
                    <a:lnTo>
                      <a:pt x="2248" y="175"/>
                    </a:lnTo>
                    <a:lnTo>
                      <a:pt x="2263" y="192"/>
                    </a:lnTo>
                    <a:lnTo>
                      <a:pt x="2282" y="215"/>
                    </a:lnTo>
                    <a:lnTo>
                      <a:pt x="2298" y="237"/>
                    </a:lnTo>
                    <a:lnTo>
                      <a:pt x="2313" y="257"/>
                    </a:lnTo>
                    <a:lnTo>
                      <a:pt x="2331" y="282"/>
                    </a:lnTo>
                    <a:lnTo>
                      <a:pt x="2347" y="307"/>
                    </a:lnTo>
                    <a:lnTo>
                      <a:pt x="2362" y="330"/>
                    </a:lnTo>
                    <a:lnTo>
                      <a:pt x="2379" y="358"/>
                    </a:lnTo>
                    <a:lnTo>
                      <a:pt x="2395" y="385"/>
                    </a:lnTo>
                    <a:lnTo>
                      <a:pt x="2410" y="411"/>
                    </a:lnTo>
                    <a:lnTo>
                      <a:pt x="2426" y="442"/>
                    </a:lnTo>
                    <a:lnTo>
                      <a:pt x="2442" y="472"/>
                    </a:lnTo>
                    <a:lnTo>
                      <a:pt x="2457" y="501"/>
                    </a:lnTo>
                    <a:lnTo>
                      <a:pt x="2473" y="535"/>
                    </a:lnTo>
                    <a:lnTo>
                      <a:pt x="2488" y="568"/>
                    </a:lnTo>
                    <a:lnTo>
                      <a:pt x="2503" y="600"/>
                    </a:lnTo>
                    <a:lnTo>
                      <a:pt x="2519" y="636"/>
                    </a:lnTo>
                    <a:lnTo>
                      <a:pt x="2535" y="672"/>
                    </a:lnTo>
                    <a:lnTo>
                      <a:pt x="2550" y="707"/>
                    </a:lnTo>
                    <a:lnTo>
                      <a:pt x="2565" y="745"/>
                    </a:lnTo>
                    <a:lnTo>
                      <a:pt x="2580" y="782"/>
                    </a:lnTo>
                    <a:lnTo>
                      <a:pt x="2596" y="823"/>
                    </a:lnTo>
                    <a:lnTo>
                      <a:pt x="2611" y="862"/>
                    </a:lnTo>
                    <a:lnTo>
                      <a:pt x="2627" y="904"/>
                    </a:lnTo>
                    <a:lnTo>
                      <a:pt x="2642" y="944"/>
                    </a:lnTo>
                    <a:lnTo>
                      <a:pt x="2658" y="988"/>
                    </a:lnTo>
                    <a:lnTo>
                      <a:pt x="2673" y="1033"/>
                    </a:lnTo>
                    <a:lnTo>
                      <a:pt x="2688" y="1077"/>
                    </a:lnTo>
                    <a:lnTo>
                      <a:pt x="2704" y="1123"/>
                    </a:lnTo>
                    <a:lnTo>
                      <a:pt x="2719" y="1170"/>
                    </a:lnTo>
                    <a:lnTo>
                      <a:pt x="2734" y="1217"/>
                    </a:lnTo>
                    <a:lnTo>
                      <a:pt x="2749" y="1266"/>
                    </a:lnTo>
                    <a:lnTo>
                      <a:pt x="2764" y="1314"/>
                    </a:lnTo>
                    <a:lnTo>
                      <a:pt x="2779" y="1365"/>
                    </a:lnTo>
                    <a:lnTo>
                      <a:pt x="2795" y="1416"/>
                    </a:lnTo>
                    <a:lnTo>
                      <a:pt x="2810" y="1467"/>
                    </a:lnTo>
                    <a:lnTo>
                      <a:pt x="2825" y="1521"/>
                    </a:lnTo>
                    <a:lnTo>
                      <a:pt x="2840" y="1574"/>
                    </a:lnTo>
                    <a:lnTo>
                      <a:pt x="2855" y="1629"/>
                    </a:lnTo>
                    <a:lnTo>
                      <a:pt x="2870" y="1684"/>
                    </a:lnTo>
                    <a:lnTo>
                      <a:pt x="2885" y="1741"/>
                    </a:lnTo>
                    <a:lnTo>
                      <a:pt x="2900" y="1798"/>
                    </a:lnTo>
                    <a:lnTo>
                      <a:pt x="2915" y="1855"/>
                    </a:lnTo>
                    <a:lnTo>
                      <a:pt x="2931" y="1915"/>
                    </a:lnTo>
                    <a:lnTo>
                      <a:pt x="2946" y="1974"/>
                    </a:lnTo>
                    <a:lnTo>
                      <a:pt x="2961" y="2036"/>
                    </a:lnTo>
                    <a:lnTo>
                      <a:pt x="2976" y="2097"/>
                    </a:lnTo>
                    <a:lnTo>
                      <a:pt x="2991" y="2158"/>
                    </a:lnTo>
                    <a:lnTo>
                      <a:pt x="3006" y="2221"/>
                    </a:lnTo>
                    <a:lnTo>
                      <a:pt x="3021" y="2286"/>
                    </a:lnTo>
                    <a:lnTo>
                      <a:pt x="3036" y="2350"/>
                    </a:lnTo>
                    <a:lnTo>
                      <a:pt x="3051" y="2415"/>
                    </a:lnTo>
                    <a:lnTo>
                      <a:pt x="3066" y="2481"/>
                    </a:lnTo>
                    <a:lnTo>
                      <a:pt x="3081" y="2548"/>
                    </a:lnTo>
                    <a:lnTo>
                      <a:pt x="3096" y="2615"/>
                    </a:lnTo>
                    <a:lnTo>
                      <a:pt x="3111" y="2685"/>
                    </a:lnTo>
                    <a:lnTo>
                      <a:pt x="3126" y="2754"/>
                    </a:lnTo>
                    <a:lnTo>
                      <a:pt x="3141" y="2824"/>
                    </a:lnTo>
                    <a:lnTo>
                      <a:pt x="3156" y="2894"/>
                    </a:lnTo>
                    <a:lnTo>
                      <a:pt x="3171" y="2967"/>
                    </a:lnTo>
                    <a:lnTo>
                      <a:pt x="3186" y="3039"/>
                    </a:lnTo>
                    <a:lnTo>
                      <a:pt x="3201" y="3111"/>
                    </a:lnTo>
                    <a:lnTo>
                      <a:pt x="3217" y="3185"/>
                    </a:lnTo>
                    <a:lnTo>
                      <a:pt x="3232" y="3259"/>
                    </a:lnTo>
                    <a:lnTo>
                      <a:pt x="3247" y="3335"/>
                    </a:lnTo>
                    <a:lnTo>
                      <a:pt x="3262" y="3411"/>
                    </a:lnTo>
                    <a:lnTo>
                      <a:pt x="3277" y="3487"/>
                    </a:lnTo>
                    <a:lnTo>
                      <a:pt x="3292" y="3565"/>
                    </a:lnTo>
                    <a:lnTo>
                      <a:pt x="3307" y="3642"/>
                    </a:lnTo>
                    <a:lnTo>
                      <a:pt x="3323" y="3720"/>
                    </a:lnTo>
                    <a:lnTo>
                      <a:pt x="3338" y="3801"/>
                    </a:lnTo>
                    <a:lnTo>
                      <a:pt x="3353" y="3881"/>
                    </a:lnTo>
                    <a:lnTo>
                      <a:pt x="3368" y="3961"/>
                    </a:lnTo>
                    <a:lnTo>
                      <a:pt x="3383" y="4042"/>
                    </a:lnTo>
                    <a:lnTo>
                      <a:pt x="3398" y="4124"/>
                    </a:lnTo>
                    <a:lnTo>
                      <a:pt x="3413" y="4207"/>
                    </a:lnTo>
                    <a:lnTo>
                      <a:pt x="3428" y="4290"/>
                    </a:lnTo>
                    <a:lnTo>
                      <a:pt x="3443" y="4373"/>
                    </a:lnTo>
                    <a:lnTo>
                      <a:pt x="3458" y="4458"/>
                    </a:lnTo>
                    <a:lnTo>
                      <a:pt x="3473" y="4543"/>
                    </a:lnTo>
                    <a:lnTo>
                      <a:pt x="3488" y="4629"/>
                    </a:lnTo>
                    <a:lnTo>
                      <a:pt x="3503" y="4715"/>
                    </a:lnTo>
                    <a:lnTo>
                      <a:pt x="3518" y="4801"/>
                    </a:lnTo>
                    <a:lnTo>
                      <a:pt x="3533" y="4888"/>
                    </a:lnTo>
                    <a:lnTo>
                      <a:pt x="3548" y="4976"/>
                    </a:lnTo>
                    <a:lnTo>
                      <a:pt x="3563" y="5064"/>
                    </a:lnTo>
                    <a:lnTo>
                      <a:pt x="3578" y="5154"/>
                    </a:lnTo>
                    <a:lnTo>
                      <a:pt x="3593" y="5243"/>
                    </a:lnTo>
                    <a:lnTo>
                      <a:pt x="3608" y="5333"/>
                    </a:lnTo>
                    <a:lnTo>
                      <a:pt x="3623" y="5423"/>
                    </a:lnTo>
                    <a:lnTo>
                      <a:pt x="3638" y="5514"/>
                    </a:lnTo>
                    <a:lnTo>
                      <a:pt x="3653" y="5605"/>
                    </a:lnTo>
                    <a:lnTo>
                      <a:pt x="3668" y="5697"/>
                    </a:lnTo>
                    <a:lnTo>
                      <a:pt x="3683" y="5790"/>
                    </a:lnTo>
                    <a:lnTo>
                      <a:pt x="3698" y="5882"/>
                    </a:lnTo>
                    <a:lnTo>
                      <a:pt x="3713" y="5975"/>
                    </a:lnTo>
                    <a:lnTo>
                      <a:pt x="3728" y="6069"/>
                    </a:lnTo>
                    <a:lnTo>
                      <a:pt x="3743" y="6163"/>
                    </a:lnTo>
                    <a:lnTo>
                      <a:pt x="3758" y="6258"/>
                    </a:lnTo>
                    <a:lnTo>
                      <a:pt x="3773" y="6352"/>
                    </a:lnTo>
                    <a:lnTo>
                      <a:pt x="3788" y="6449"/>
                    </a:lnTo>
                    <a:lnTo>
                      <a:pt x="3803" y="6543"/>
                    </a:lnTo>
                    <a:lnTo>
                      <a:pt x="3818" y="6641"/>
                    </a:lnTo>
                    <a:lnTo>
                      <a:pt x="3833" y="6737"/>
                    </a:lnTo>
                    <a:lnTo>
                      <a:pt x="3848" y="6834"/>
                    </a:lnTo>
                    <a:lnTo>
                      <a:pt x="3863" y="6931"/>
                    </a:lnTo>
                    <a:lnTo>
                      <a:pt x="3878" y="7029"/>
                    </a:lnTo>
                    <a:lnTo>
                      <a:pt x="3893" y="7127"/>
                    </a:lnTo>
                    <a:lnTo>
                      <a:pt x="3908" y="7225"/>
                    </a:lnTo>
                    <a:lnTo>
                      <a:pt x="3923" y="7323"/>
                    </a:lnTo>
                    <a:lnTo>
                      <a:pt x="3938" y="7422"/>
                    </a:lnTo>
                    <a:lnTo>
                      <a:pt x="3953" y="7521"/>
                    </a:lnTo>
                    <a:lnTo>
                      <a:pt x="3968" y="7621"/>
                    </a:lnTo>
                    <a:lnTo>
                      <a:pt x="3983" y="7720"/>
                    </a:lnTo>
                    <a:lnTo>
                      <a:pt x="3999" y="7819"/>
                    </a:lnTo>
                    <a:lnTo>
                      <a:pt x="4014" y="7921"/>
                    </a:lnTo>
                    <a:lnTo>
                      <a:pt x="4029" y="8021"/>
                    </a:lnTo>
                    <a:lnTo>
                      <a:pt x="4044" y="8122"/>
                    </a:lnTo>
                    <a:lnTo>
                      <a:pt x="4059" y="8223"/>
                    </a:lnTo>
                    <a:lnTo>
                      <a:pt x="4074" y="8324"/>
                    </a:lnTo>
                    <a:lnTo>
                      <a:pt x="4089" y="8427"/>
                    </a:lnTo>
                    <a:lnTo>
                      <a:pt x="4104" y="8527"/>
                    </a:lnTo>
                    <a:lnTo>
                      <a:pt x="4119" y="8630"/>
                    </a:lnTo>
                    <a:lnTo>
                      <a:pt x="4134" y="8732"/>
                    </a:lnTo>
                    <a:lnTo>
                      <a:pt x="4149" y="8834"/>
                    </a:lnTo>
                    <a:lnTo>
                      <a:pt x="4164" y="8936"/>
                    </a:lnTo>
                    <a:lnTo>
                      <a:pt x="4179" y="9039"/>
                    </a:lnTo>
                    <a:lnTo>
                      <a:pt x="4194" y="9141"/>
                    </a:lnTo>
                    <a:lnTo>
                      <a:pt x="4209" y="9244"/>
                    </a:lnTo>
                    <a:lnTo>
                      <a:pt x="4224" y="9347"/>
                    </a:lnTo>
                    <a:lnTo>
                      <a:pt x="4239" y="9450"/>
                    </a:lnTo>
                    <a:lnTo>
                      <a:pt x="4254" y="9553"/>
                    </a:lnTo>
                    <a:lnTo>
                      <a:pt x="4269" y="9656"/>
                    </a:lnTo>
                    <a:lnTo>
                      <a:pt x="4284" y="9759"/>
                    </a:lnTo>
                    <a:lnTo>
                      <a:pt x="4299" y="9863"/>
                    </a:lnTo>
                    <a:lnTo>
                      <a:pt x="4314" y="9966"/>
                    </a:lnTo>
                    <a:lnTo>
                      <a:pt x="4329" y="10069"/>
                    </a:lnTo>
                    <a:lnTo>
                      <a:pt x="4344" y="10173"/>
                    </a:lnTo>
                    <a:lnTo>
                      <a:pt x="4359" y="10276"/>
                    </a:lnTo>
                    <a:lnTo>
                      <a:pt x="4374" y="10380"/>
                    </a:lnTo>
                    <a:lnTo>
                      <a:pt x="4389" y="10483"/>
                    </a:lnTo>
                    <a:lnTo>
                      <a:pt x="4404" y="10587"/>
                    </a:lnTo>
                    <a:lnTo>
                      <a:pt x="4419" y="10690"/>
                    </a:lnTo>
                    <a:lnTo>
                      <a:pt x="4434" y="10793"/>
                    </a:lnTo>
                    <a:lnTo>
                      <a:pt x="4449" y="10897"/>
                    </a:lnTo>
                    <a:lnTo>
                      <a:pt x="4464" y="11000"/>
                    </a:lnTo>
                    <a:lnTo>
                      <a:pt x="4479" y="11103"/>
                    </a:lnTo>
                    <a:lnTo>
                      <a:pt x="4494" y="11207"/>
                    </a:lnTo>
                    <a:lnTo>
                      <a:pt x="4509" y="11310"/>
                    </a:lnTo>
                    <a:lnTo>
                      <a:pt x="4524" y="11413"/>
                    </a:lnTo>
                    <a:lnTo>
                      <a:pt x="4539" y="11516"/>
                    </a:lnTo>
                    <a:lnTo>
                      <a:pt x="4554" y="11619"/>
                    </a:lnTo>
                    <a:lnTo>
                      <a:pt x="4569" y="11721"/>
                    </a:lnTo>
                    <a:lnTo>
                      <a:pt x="4584" y="11824"/>
                    </a:lnTo>
                    <a:lnTo>
                      <a:pt x="4599" y="11926"/>
                    </a:lnTo>
                    <a:lnTo>
                      <a:pt x="4614" y="12029"/>
                    </a:lnTo>
                    <a:lnTo>
                      <a:pt x="4629" y="12131"/>
                    </a:lnTo>
                    <a:lnTo>
                      <a:pt x="4644" y="12233"/>
                    </a:lnTo>
                    <a:lnTo>
                      <a:pt x="4659" y="12335"/>
                    </a:lnTo>
                    <a:lnTo>
                      <a:pt x="4675" y="12434"/>
                    </a:lnTo>
                    <a:lnTo>
                      <a:pt x="4690" y="12538"/>
                    </a:lnTo>
                    <a:lnTo>
                      <a:pt x="4705" y="12638"/>
                    </a:lnTo>
                    <a:lnTo>
                      <a:pt x="4720" y="12739"/>
                    </a:lnTo>
                    <a:lnTo>
                      <a:pt x="4735" y="12840"/>
                    </a:lnTo>
                    <a:lnTo>
                      <a:pt x="4750" y="12940"/>
                    </a:lnTo>
                    <a:lnTo>
                      <a:pt x="4765" y="13040"/>
                    </a:lnTo>
                    <a:lnTo>
                      <a:pt x="4780" y="13140"/>
                    </a:lnTo>
                    <a:lnTo>
                      <a:pt x="4795" y="13240"/>
                    </a:lnTo>
                    <a:lnTo>
                      <a:pt x="4810" y="13339"/>
                    </a:lnTo>
                    <a:lnTo>
                      <a:pt x="4825" y="13439"/>
                    </a:lnTo>
                    <a:lnTo>
                      <a:pt x="4840" y="13537"/>
                    </a:lnTo>
                    <a:lnTo>
                      <a:pt x="4855" y="13636"/>
                    </a:lnTo>
                    <a:lnTo>
                      <a:pt x="4870" y="13734"/>
                    </a:lnTo>
                    <a:lnTo>
                      <a:pt x="4885" y="13832"/>
                    </a:lnTo>
                    <a:lnTo>
                      <a:pt x="4900" y="13930"/>
                    </a:lnTo>
                    <a:lnTo>
                      <a:pt x="4915" y="14027"/>
                    </a:lnTo>
                    <a:lnTo>
                      <a:pt x="4930" y="14124"/>
                    </a:lnTo>
                    <a:lnTo>
                      <a:pt x="4945" y="14220"/>
                    </a:lnTo>
                    <a:lnTo>
                      <a:pt x="4960" y="14316"/>
                    </a:lnTo>
                    <a:lnTo>
                      <a:pt x="4975" y="14412"/>
                    </a:lnTo>
                    <a:lnTo>
                      <a:pt x="4990" y="14506"/>
                    </a:lnTo>
                    <a:lnTo>
                      <a:pt x="5005" y="14601"/>
                    </a:lnTo>
                    <a:lnTo>
                      <a:pt x="5020" y="14695"/>
                    </a:lnTo>
                    <a:lnTo>
                      <a:pt x="5035" y="14789"/>
                    </a:lnTo>
                    <a:lnTo>
                      <a:pt x="5050" y="14883"/>
                    </a:lnTo>
                    <a:lnTo>
                      <a:pt x="5065" y="14976"/>
                    </a:lnTo>
                    <a:lnTo>
                      <a:pt x="5080" y="15069"/>
                    </a:lnTo>
                    <a:lnTo>
                      <a:pt x="5095" y="15161"/>
                    </a:lnTo>
                    <a:lnTo>
                      <a:pt x="5110" y="15253"/>
                    </a:lnTo>
                    <a:lnTo>
                      <a:pt x="5125" y="15344"/>
                    </a:lnTo>
                    <a:lnTo>
                      <a:pt x="5140" y="15435"/>
                    </a:lnTo>
                    <a:lnTo>
                      <a:pt x="5155" y="15525"/>
                    </a:lnTo>
                    <a:lnTo>
                      <a:pt x="5170" y="15615"/>
                    </a:lnTo>
                    <a:lnTo>
                      <a:pt x="5185" y="15704"/>
                    </a:lnTo>
                    <a:lnTo>
                      <a:pt x="5200" y="15793"/>
                    </a:lnTo>
                    <a:lnTo>
                      <a:pt x="5215" y="15880"/>
                    </a:lnTo>
                    <a:lnTo>
                      <a:pt x="5230" y="15968"/>
                    </a:lnTo>
                    <a:lnTo>
                      <a:pt x="5245" y="16055"/>
                    </a:lnTo>
                    <a:lnTo>
                      <a:pt x="5260" y="16141"/>
                    </a:lnTo>
                    <a:lnTo>
                      <a:pt x="5275" y="16227"/>
                    </a:lnTo>
                    <a:lnTo>
                      <a:pt x="5290" y="16313"/>
                    </a:lnTo>
                    <a:lnTo>
                      <a:pt x="5305" y="16398"/>
                    </a:lnTo>
                    <a:lnTo>
                      <a:pt x="5320" y="16482"/>
                    </a:lnTo>
                    <a:lnTo>
                      <a:pt x="5335" y="16564"/>
                    </a:lnTo>
                    <a:lnTo>
                      <a:pt x="5351" y="16646"/>
                    </a:lnTo>
                    <a:lnTo>
                      <a:pt x="5366" y="16730"/>
                    </a:lnTo>
                    <a:lnTo>
                      <a:pt x="5381" y="16811"/>
                    </a:lnTo>
                    <a:lnTo>
                      <a:pt x="5396" y="16893"/>
                    </a:lnTo>
                    <a:lnTo>
                      <a:pt x="5411" y="16973"/>
                    </a:lnTo>
                    <a:lnTo>
                      <a:pt x="5426" y="17053"/>
                    </a:lnTo>
                    <a:lnTo>
                      <a:pt x="5441" y="17132"/>
                    </a:lnTo>
                    <a:lnTo>
                      <a:pt x="5456" y="17209"/>
                    </a:lnTo>
                    <a:lnTo>
                      <a:pt x="5471" y="17287"/>
                    </a:lnTo>
                    <a:lnTo>
                      <a:pt x="5486" y="17364"/>
                    </a:lnTo>
                    <a:lnTo>
                      <a:pt x="5501" y="17441"/>
                    </a:lnTo>
                    <a:lnTo>
                      <a:pt x="5516" y="17516"/>
                    </a:lnTo>
                    <a:lnTo>
                      <a:pt x="5531" y="17591"/>
                    </a:lnTo>
                    <a:lnTo>
                      <a:pt x="5546" y="17666"/>
                    </a:lnTo>
                    <a:lnTo>
                      <a:pt x="5561" y="17738"/>
                    </a:lnTo>
                    <a:lnTo>
                      <a:pt x="5576" y="17811"/>
                    </a:lnTo>
                    <a:lnTo>
                      <a:pt x="5590" y="17883"/>
                    </a:lnTo>
                    <a:lnTo>
                      <a:pt x="5605" y="17954"/>
                    </a:lnTo>
                    <a:lnTo>
                      <a:pt x="5620" y="18025"/>
                    </a:lnTo>
                    <a:lnTo>
                      <a:pt x="5635" y="18094"/>
                    </a:lnTo>
                    <a:lnTo>
                      <a:pt x="5650" y="18163"/>
                    </a:lnTo>
                    <a:lnTo>
                      <a:pt x="5665" y="18231"/>
                    </a:lnTo>
                    <a:lnTo>
                      <a:pt x="5680" y="18297"/>
                    </a:lnTo>
                    <a:lnTo>
                      <a:pt x="5695" y="18364"/>
                    </a:lnTo>
                    <a:lnTo>
                      <a:pt x="5710" y="18430"/>
                    </a:lnTo>
                    <a:lnTo>
                      <a:pt x="5725" y="18495"/>
                    </a:lnTo>
                    <a:lnTo>
                      <a:pt x="5740" y="18559"/>
                    </a:lnTo>
                    <a:lnTo>
                      <a:pt x="5755" y="18623"/>
                    </a:lnTo>
                    <a:lnTo>
                      <a:pt x="5770" y="18685"/>
                    </a:lnTo>
                    <a:lnTo>
                      <a:pt x="5785" y="18746"/>
                    </a:lnTo>
                    <a:lnTo>
                      <a:pt x="5800" y="18807"/>
                    </a:lnTo>
                    <a:lnTo>
                      <a:pt x="5815" y="18868"/>
                    </a:lnTo>
                    <a:lnTo>
                      <a:pt x="5830" y="18926"/>
                    </a:lnTo>
                    <a:lnTo>
                      <a:pt x="5844" y="18983"/>
                    </a:lnTo>
                    <a:lnTo>
                      <a:pt x="5859" y="19041"/>
                    </a:lnTo>
                    <a:lnTo>
                      <a:pt x="5874" y="19098"/>
                    </a:lnTo>
                    <a:lnTo>
                      <a:pt x="5889" y="19154"/>
                    </a:lnTo>
                    <a:lnTo>
                      <a:pt x="5904" y="19208"/>
                    </a:lnTo>
                    <a:lnTo>
                      <a:pt x="5919" y="19262"/>
                    </a:lnTo>
                    <a:lnTo>
                      <a:pt x="5934" y="19314"/>
                    </a:lnTo>
                    <a:lnTo>
                      <a:pt x="5949" y="19366"/>
                    </a:lnTo>
                    <a:lnTo>
                      <a:pt x="5964" y="19418"/>
                    </a:lnTo>
                    <a:lnTo>
                      <a:pt x="5978" y="19467"/>
                    </a:lnTo>
                    <a:lnTo>
                      <a:pt x="5993" y="19517"/>
                    </a:lnTo>
                    <a:lnTo>
                      <a:pt x="6008" y="19565"/>
                    </a:lnTo>
                    <a:lnTo>
                      <a:pt x="6024" y="19611"/>
                    </a:lnTo>
                    <a:lnTo>
                      <a:pt x="6039" y="19659"/>
                    </a:lnTo>
                    <a:lnTo>
                      <a:pt x="6054" y="19705"/>
                    </a:lnTo>
                    <a:lnTo>
                      <a:pt x="6069" y="19749"/>
                    </a:lnTo>
                    <a:lnTo>
                      <a:pt x="6083" y="19792"/>
                    </a:lnTo>
                    <a:lnTo>
                      <a:pt x="6098" y="19835"/>
                    </a:lnTo>
                    <a:lnTo>
                      <a:pt x="6113" y="19876"/>
                    </a:lnTo>
                    <a:lnTo>
                      <a:pt x="6128" y="19916"/>
                    </a:lnTo>
                    <a:lnTo>
                      <a:pt x="6143" y="19957"/>
                    </a:lnTo>
                    <a:lnTo>
                      <a:pt x="6157" y="19995"/>
                    </a:lnTo>
                    <a:lnTo>
                      <a:pt x="6172" y="20034"/>
                    </a:lnTo>
                    <a:lnTo>
                      <a:pt x="6186" y="20069"/>
                    </a:lnTo>
                    <a:lnTo>
                      <a:pt x="6201" y="20106"/>
                    </a:lnTo>
                    <a:lnTo>
                      <a:pt x="6216" y="20140"/>
                    </a:lnTo>
                    <a:lnTo>
                      <a:pt x="6231" y="20175"/>
                    </a:lnTo>
                    <a:lnTo>
                      <a:pt x="6245" y="20206"/>
                    </a:lnTo>
                    <a:lnTo>
                      <a:pt x="6260" y="20239"/>
                    </a:lnTo>
                    <a:lnTo>
                      <a:pt x="6274" y="20268"/>
                    </a:lnTo>
                    <a:lnTo>
                      <a:pt x="6289" y="20299"/>
                    </a:lnTo>
                    <a:lnTo>
                      <a:pt x="6303" y="20328"/>
                    </a:lnTo>
                    <a:lnTo>
                      <a:pt x="6317" y="20353"/>
                    </a:lnTo>
                    <a:lnTo>
                      <a:pt x="6332" y="20381"/>
                    </a:lnTo>
                    <a:lnTo>
                      <a:pt x="6346" y="20407"/>
                    </a:lnTo>
                    <a:lnTo>
                      <a:pt x="6360" y="20429"/>
                    </a:lnTo>
                    <a:lnTo>
                      <a:pt x="6375" y="20454"/>
                    </a:lnTo>
                    <a:lnTo>
                      <a:pt x="6389" y="20477"/>
                    </a:lnTo>
                    <a:lnTo>
                      <a:pt x="6402" y="20495"/>
                    </a:lnTo>
                    <a:lnTo>
                      <a:pt x="6417" y="20517"/>
                    </a:lnTo>
                    <a:lnTo>
                      <a:pt x="6431" y="20537"/>
                    </a:lnTo>
                    <a:lnTo>
                      <a:pt x="6443" y="20552"/>
                    </a:lnTo>
                    <a:lnTo>
                      <a:pt x="6458" y="20571"/>
                    </a:lnTo>
                    <a:lnTo>
                      <a:pt x="6469" y="20584"/>
                    </a:lnTo>
                    <a:lnTo>
                      <a:pt x="6484" y="20601"/>
                    </a:lnTo>
                    <a:lnTo>
                      <a:pt x="6495" y="20612"/>
                    </a:lnTo>
                    <a:lnTo>
                      <a:pt x="6510" y="20627"/>
                    </a:lnTo>
                    <a:lnTo>
                      <a:pt x="6520" y="20635"/>
                    </a:lnTo>
                    <a:lnTo>
                      <a:pt x="6535" y="20648"/>
                    </a:lnTo>
                    <a:lnTo>
                      <a:pt x="6544" y="20654"/>
                    </a:lnTo>
                    <a:lnTo>
                      <a:pt x="6559" y="20665"/>
                    </a:lnTo>
                    <a:lnTo>
                      <a:pt x="6567" y="20669"/>
                    </a:lnTo>
                    <a:lnTo>
                      <a:pt x="6578" y="20675"/>
                    </a:lnTo>
                    <a:lnTo>
                      <a:pt x="6593" y="20683"/>
                    </a:lnTo>
                    <a:lnTo>
                      <a:pt x="6598" y="20684"/>
                    </a:lnTo>
                    <a:lnTo>
                      <a:pt x="6608" y="20687"/>
                    </a:lnTo>
                    <a:lnTo>
                      <a:pt x="6617" y="20690"/>
                    </a:lnTo>
                    <a:lnTo>
                      <a:pt x="6626" y="20691"/>
                    </a:lnTo>
                    <a:lnTo>
                      <a:pt x="6642" y="20694"/>
                    </a:lnTo>
                    <a:lnTo>
                      <a:pt x="6645" y="20694"/>
                    </a:lnTo>
                    <a:lnTo>
                      <a:pt x="6653" y="20693"/>
                    </a:lnTo>
                    <a:lnTo>
                      <a:pt x="6662" y="20693"/>
                    </a:lnTo>
                    <a:lnTo>
                      <a:pt x="6671" y="20691"/>
                    </a:lnTo>
                    <a:lnTo>
                      <a:pt x="6680" y="20689"/>
                    </a:lnTo>
                    <a:lnTo>
                      <a:pt x="6689" y="20687"/>
                    </a:lnTo>
                    <a:lnTo>
                      <a:pt x="6693" y="20684"/>
                    </a:lnTo>
                    <a:lnTo>
                      <a:pt x="6708" y="20678"/>
                    </a:lnTo>
                    <a:lnTo>
                      <a:pt x="6718" y="20673"/>
                    </a:lnTo>
                    <a:lnTo>
                      <a:pt x="6728" y="20668"/>
                    </a:lnTo>
                    <a:lnTo>
                      <a:pt x="6739" y="20661"/>
                    </a:lnTo>
                    <a:lnTo>
                      <a:pt x="6747" y="20655"/>
                    </a:lnTo>
                    <a:lnTo>
                      <a:pt x="6762" y="20644"/>
                    </a:lnTo>
                    <a:lnTo>
                      <a:pt x="6773" y="20635"/>
                    </a:lnTo>
                    <a:lnTo>
                      <a:pt x="6783" y="20625"/>
                    </a:lnTo>
                    <a:lnTo>
                      <a:pt x="6798" y="20611"/>
                    </a:lnTo>
                    <a:lnTo>
                      <a:pt x="6811" y="20599"/>
                    </a:lnTo>
                    <a:lnTo>
                      <a:pt x="6821" y="20586"/>
                    </a:lnTo>
                    <a:lnTo>
                      <a:pt x="6836" y="20569"/>
                    </a:lnTo>
                    <a:lnTo>
                      <a:pt x="6848" y="20554"/>
                    </a:lnTo>
                    <a:lnTo>
                      <a:pt x="6863" y="20535"/>
                    </a:lnTo>
                    <a:lnTo>
                      <a:pt x="6875" y="20518"/>
                    </a:lnTo>
                    <a:lnTo>
                      <a:pt x="6890" y="20497"/>
                    </a:lnTo>
                    <a:lnTo>
                      <a:pt x="6903" y="20477"/>
                    </a:lnTo>
                    <a:lnTo>
                      <a:pt x="6918" y="20454"/>
                    </a:lnTo>
                    <a:lnTo>
                      <a:pt x="6931" y="20432"/>
                    </a:lnTo>
                    <a:lnTo>
                      <a:pt x="6946" y="20407"/>
                    </a:lnTo>
                    <a:lnTo>
                      <a:pt x="6960" y="20383"/>
                    </a:lnTo>
                    <a:lnTo>
                      <a:pt x="6975" y="20356"/>
                    </a:lnTo>
                    <a:lnTo>
                      <a:pt x="6988" y="20329"/>
                    </a:lnTo>
                    <a:lnTo>
                      <a:pt x="7003" y="20300"/>
                    </a:lnTo>
                    <a:lnTo>
                      <a:pt x="7017" y="20272"/>
                    </a:lnTo>
                    <a:lnTo>
                      <a:pt x="7032" y="20241"/>
                    </a:lnTo>
                    <a:lnTo>
                      <a:pt x="7046" y="20210"/>
                    </a:lnTo>
                    <a:lnTo>
                      <a:pt x="7061" y="20177"/>
                    </a:lnTo>
                    <a:lnTo>
                      <a:pt x="7075" y="20144"/>
                    </a:lnTo>
                    <a:lnTo>
                      <a:pt x="7090" y="20109"/>
                    </a:lnTo>
                    <a:lnTo>
                      <a:pt x="7105" y="20073"/>
                    </a:lnTo>
                    <a:lnTo>
                      <a:pt x="7120" y="20036"/>
                    </a:lnTo>
                    <a:lnTo>
                      <a:pt x="7134" y="19999"/>
                    </a:lnTo>
                    <a:lnTo>
                      <a:pt x="7149" y="19961"/>
                    </a:lnTo>
                    <a:lnTo>
                      <a:pt x="7164" y="19921"/>
                    </a:lnTo>
                    <a:lnTo>
                      <a:pt x="7178" y="19880"/>
                    </a:lnTo>
                    <a:lnTo>
                      <a:pt x="7195" y="19837"/>
                    </a:lnTo>
                    <a:lnTo>
                      <a:pt x="7209" y="19797"/>
                    </a:lnTo>
                    <a:lnTo>
                      <a:pt x="7224" y="19753"/>
                    </a:lnTo>
                    <a:lnTo>
                      <a:pt x="7238" y="19709"/>
                    </a:lnTo>
                    <a:lnTo>
                      <a:pt x="7253" y="19664"/>
                    </a:lnTo>
                    <a:lnTo>
                      <a:pt x="7268" y="19617"/>
                    </a:lnTo>
                    <a:lnTo>
                      <a:pt x="7283" y="19570"/>
                    </a:lnTo>
                    <a:lnTo>
                      <a:pt x="7298" y="19522"/>
                    </a:lnTo>
                    <a:lnTo>
                      <a:pt x="7313" y="19473"/>
                    </a:lnTo>
                    <a:lnTo>
                      <a:pt x="7328" y="19423"/>
                    </a:lnTo>
                    <a:lnTo>
                      <a:pt x="7342" y="19372"/>
                    </a:lnTo>
                    <a:lnTo>
                      <a:pt x="7357" y="19320"/>
                    </a:lnTo>
                    <a:lnTo>
                      <a:pt x="7372" y="19267"/>
                    </a:lnTo>
                    <a:lnTo>
                      <a:pt x="7387" y="19214"/>
                    </a:lnTo>
                    <a:lnTo>
                      <a:pt x="7402" y="19159"/>
                    </a:lnTo>
                    <a:lnTo>
                      <a:pt x="7417" y="19104"/>
                    </a:lnTo>
                    <a:lnTo>
                      <a:pt x="7432" y="19048"/>
                    </a:lnTo>
                    <a:lnTo>
                      <a:pt x="7447" y="18990"/>
                    </a:lnTo>
                    <a:lnTo>
                      <a:pt x="7462" y="18932"/>
                    </a:lnTo>
                    <a:lnTo>
                      <a:pt x="7476" y="18873"/>
                    </a:lnTo>
                    <a:lnTo>
                      <a:pt x="7491" y="18813"/>
                    </a:lnTo>
                    <a:lnTo>
                      <a:pt x="7506" y="18753"/>
                    </a:lnTo>
                    <a:lnTo>
                      <a:pt x="7521" y="18692"/>
                    </a:lnTo>
                    <a:lnTo>
                      <a:pt x="7536" y="18629"/>
                    </a:lnTo>
                    <a:lnTo>
                      <a:pt x="7551" y="18566"/>
                    </a:lnTo>
                    <a:lnTo>
                      <a:pt x="7566" y="18503"/>
                    </a:lnTo>
                    <a:lnTo>
                      <a:pt x="7581" y="18438"/>
                    </a:lnTo>
                    <a:lnTo>
                      <a:pt x="7596" y="18372"/>
                    </a:lnTo>
                    <a:lnTo>
                      <a:pt x="7611" y="18305"/>
                    </a:lnTo>
                    <a:lnTo>
                      <a:pt x="7626" y="18238"/>
                    </a:lnTo>
                    <a:lnTo>
                      <a:pt x="7641" y="18171"/>
                    </a:lnTo>
                    <a:lnTo>
                      <a:pt x="7656" y="18102"/>
                    </a:lnTo>
                    <a:lnTo>
                      <a:pt x="7671" y="18032"/>
                    </a:lnTo>
                    <a:lnTo>
                      <a:pt x="7686" y="17962"/>
                    </a:lnTo>
                    <a:lnTo>
                      <a:pt x="7701" y="17891"/>
                    </a:lnTo>
                    <a:lnTo>
                      <a:pt x="7715" y="17819"/>
                    </a:lnTo>
                    <a:lnTo>
                      <a:pt x="7730" y="17746"/>
                    </a:lnTo>
                    <a:lnTo>
                      <a:pt x="7745" y="17673"/>
                    </a:lnTo>
                    <a:lnTo>
                      <a:pt x="7760" y="17599"/>
                    </a:lnTo>
                    <a:lnTo>
                      <a:pt x="7775" y="17525"/>
                    </a:lnTo>
                    <a:lnTo>
                      <a:pt x="7790" y="17449"/>
                    </a:lnTo>
                    <a:lnTo>
                      <a:pt x="7805" y="17373"/>
                    </a:lnTo>
                    <a:lnTo>
                      <a:pt x="7820" y="17296"/>
                    </a:lnTo>
                    <a:lnTo>
                      <a:pt x="7835" y="17218"/>
                    </a:lnTo>
                    <a:lnTo>
                      <a:pt x="7850" y="17140"/>
                    </a:lnTo>
                    <a:lnTo>
                      <a:pt x="7866" y="17060"/>
                    </a:lnTo>
                    <a:lnTo>
                      <a:pt x="7881" y="16982"/>
                    </a:lnTo>
                    <a:lnTo>
                      <a:pt x="7896" y="16902"/>
                    </a:lnTo>
                    <a:lnTo>
                      <a:pt x="7911" y="16821"/>
                    </a:lnTo>
                    <a:lnTo>
                      <a:pt x="7926" y="16739"/>
                    </a:lnTo>
                    <a:lnTo>
                      <a:pt x="7941" y="16657"/>
                    </a:lnTo>
                    <a:lnTo>
                      <a:pt x="7956" y="16574"/>
                    </a:lnTo>
                    <a:lnTo>
                      <a:pt x="7971" y="16491"/>
                    </a:lnTo>
                    <a:lnTo>
                      <a:pt x="7986" y="16407"/>
                    </a:lnTo>
                    <a:lnTo>
                      <a:pt x="8001" y="16323"/>
                    </a:lnTo>
                    <a:lnTo>
                      <a:pt x="8016" y="16237"/>
                    </a:lnTo>
                    <a:lnTo>
                      <a:pt x="8031" y="16151"/>
                    </a:lnTo>
                    <a:lnTo>
                      <a:pt x="8046" y="16065"/>
                    </a:lnTo>
                    <a:lnTo>
                      <a:pt x="8061" y="15978"/>
                    </a:lnTo>
                    <a:lnTo>
                      <a:pt x="8076" y="15890"/>
                    </a:lnTo>
                    <a:lnTo>
                      <a:pt x="8091" y="15802"/>
                    </a:lnTo>
                    <a:lnTo>
                      <a:pt x="8106" y="15714"/>
                    </a:lnTo>
                    <a:lnTo>
                      <a:pt x="8121" y="15625"/>
                    </a:lnTo>
                    <a:lnTo>
                      <a:pt x="8136" y="15536"/>
                    </a:lnTo>
                    <a:lnTo>
                      <a:pt x="8151" y="15445"/>
                    </a:lnTo>
                    <a:lnTo>
                      <a:pt x="8166" y="15355"/>
                    </a:lnTo>
                    <a:lnTo>
                      <a:pt x="8181" y="15263"/>
                    </a:lnTo>
                    <a:lnTo>
                      <a:pt x="8196" y="15172"/>
                    </a:lnTo>
                    <a:lnTo>
                      <a:pt x="8211" y="15079"/>
                    </a:lnTo>
                    <a:lnTo>
                      <a:pt x="8226" y="14987"/>
                    </a:lnTo>
                    <a:lnTo>
                      <a:pt x="8241" y="14894"/>
                    </a:lnTo>
                    <a:lnTo>
                      <a:pt x="8256" y="14800"/>
                    </a:lnTo>
                    <a:lnTo>
                      <a:pt x="8271" y="14706"/>
                    </a:lnTo>
                    <a:lnTo>
                      <a:pt x="8286" y="14612"/>
                    </a:lnTo>
                    <a:lnTo>
                      <a:pt x="8301" y="14517"/>
                    </a:lnTo>
                    <a:lnTo>
                      <a:pt x="8316" y="14422"/>
                    </a:lnTo>
                    <a:lnTo>
                      <a:pt x="8331" y="14327"/>
                    </a:lnTo>
                    <a:lnTo>
                      <a:pt x="8346" y="14231"/>
                    </a:lnTo>
                    <a:lnTo>
                      <a:pt x="8361" y="14135"/>
                    </a:lnTo>
                    <a:lnTo>
                      <a:pt x="8376" y="14038"/>
                    </a:lnTo>
                    <a:lnTo>
                      <a:pt x="8391" y="13941"/>
                    </a:lnTo>
                    <a:lnTo>
                      <a:pt x="8406" y="13843"/>
                    </a:lnTo>
                    <a:lnTo>
                      <a:pt x="8421" y="13745"/>
                    </a:lnTo>
                    <a:lnTo>
                      <a:pt x="8436" y="13647"/>
                    </a:lnTo>
                    <a:lnTo>
                      <a:pt x="8451" y="13549"/>
                    </a:lnTo>
                    <a:lnTo>
                      <a:pt x="8466" y="13450"/>
                    </a:lnTo>
                    <a:lnTo>
                      <a:pt x="8481" y="13351"/>
                    </a:lnTo>
                    <a:lnTo>
                      <a:pt x="8496" y="13251"/>
                    </a:lnTo>
                    <a:lnTo>
                      <a:pt x="8511" y="13152"/>
                    </a:lnTo>
                    <a:lnTo>
                      <a:pt x="8526" y="13052"/>
                    </a:lnTo>
                    <a:lnTo>
                      <a:pt x="8542" y="12951"/>
                    </a:lnTo>
                    <a:lnTo>
                      <a:pt x="8557" y="12851"/>
                    </a:lnTo>
                    <a:lnTo>
                      <a:pt x="8572" y="12750"/>
                    </a:lnTo>
                    <a:lnTo>
                      <a:pt x="8587" y="12649"/>
                    </a:lnTo>
                    <a:lnTo>
                      <a:pt x="8602" y="12548"/>
                    </a:lnTo>
                    <a:lnTo>
                      <a:pt x="8617" y="12447"/>
                    </a:lnTo>
                    <a:lnTo>
                      <a:pt x="8631" y="12346"/>
                    </a:lnTo>
                    <a:lnTo>
                      <a:pt x="8647" y="12244"/>
                    </a:lnTo>
                    <a:lnTo>
                      <a:pt x="8661" y="12143"/>
                    </a:lnTo>
                    <a:lnTo>
                      <a:pt x="8676" y="12040"/>
                    </a:lnTo>
                    <a:lnTo>
                      <a:pt x="8691" y="11938"/>
                    </a:lnTo>
                    <a:lnTo>
                      <a:pt x="8706" y="11836"/>
                    </a:lnTo>
                    <a:lnTo>
                      <a:pt x="8721" y="11733"/>
                    </a:lnTo>
                    <a:lnTo>
                      <a:pt x="8736" y="11630"/>
                    </a:lnTo>
                    <a:lnTo>
                      <a:pt x="8751" y="11528"/>
                    </a:lnTo>
                    <a:lnTo>
                      <a:pt x="8766" y="11425"/>
                    </a:lnTo>
                    <a:lnTo>
                      <a:pt x="8781" y="11322"/>
                    </a:lnTo>
                    <a:lnTo>
                      <a:pt x="8796" y="11219"/>
                    </a:lnTo>
                    <a:lnTo>
                      <a:pt x="8811" y="11115"/>
                    </a:lnTo>
                    <a:lnTo>
                      <a:pt x="8826" y="11012"/>
                    </a:lnTo>
                    <a:lnTo>
                      <a:pt x="8841" y="10909"/>
                    </a:lnTo>
                    <a:lnTo>
                      <a:pt x="8856" y="10805"/>
                    </a:lnTo>
                    <a:lnTo>
                      <a:pt x="8871" y="10702"/>
                    </a:lnTo>
                    <a:lnTo>
                      <a:pt x="8886" y="10599"/>
                    </a:lnTo>
                    <a:lnTo>
                      <a:pt x="8901" y="10495"/>
                    </a:lnTo>
                    <a:lnTo>
                      <a:pt x="8916" y="10392"/>
                    </a:lnTo>
                    <a:lnTo>
                      <a:pt x="8931" y="10288"/>
                    </a:lnTo>
                    <a:lnTo>
                      <a:pt x="8946" y="10185"/>
                    </a:lnTo>
                    <a:lnTo>
                      <a:pt x="8961" y="10081"/>
                    </a:lnTo>
                    <a:lnTo>
                      <a:pt x="8976" y="9978"/>
                    </a:lnTo>
                    <a:lnTo>
                      <a:pt x="8991" y="9875"/>
                    </a:lnTo>
                    <a:lnTo>
                      <a:pt x="9006" y="9771"/>
                    </a:lnTo>
                    <a:lnTo>
                      <a:pt x="9021" y="9668"/>
                    </a:lnTo>
                    <a:lnTo>
                      <a:pt x="9036" y="9565"/>
                    </a:lnTo>
                    <a:lnTo>
                      <a:pt x="9051" y="9462"/>
                    </a:lnTo>
                    <a:lnTo>
                      <a:pt x="9066" y="9359"/>
                    </a:lnTo>
                    <a:lnTo>
                      <a:pt x="9081" y="9256"/>
                    </a:lnTo>
                    <a:lnTo>
                      <a:pt x="9096" y="9153"/>
                    </a:lnTo>
                    <a:lnTo>
                      <a:pt x="9111" y="9051"/>
                    </a:lnTo>
                    <a:lnTo>
                      <a:pt x="9126" y="8948"/>
                    </a:lnTo>
                    <a:lnTo>
                      <a:pt x="9141" y="8846"/>
                    </a:lnTo>
                    <a:lnTo>
                      <a:pt x="9156" y="8744"/>
                    </a:lnTo>
                    <a:lnTo>
                      <a:pt x="9171" y="8642"/>
                    </a:lnTo>
                    <a:lnTo>
                      <a:pt x="9186" y="8540"/>
                    </a:lnTo>
                    <a:lnTo>
                      <a:pt x="9201" y="8438"/>
                    </a:lnTo>
                    <a:lnTo>
                      <a:pt x="9218" y="8335"/>
                    </a:lnTo>
                    <a:lnTo>
                      <a:pt x="9233" y="8235"/>
                    </a:lnTo>
                    <a:lnTo>
                      <a:pt x="9248" y="8134"/>
                    </a:lnTo>
                    <a:lnTo>
                      <a:pt x="9263" y="8033"/>
                    </a:lnTo>
                    <a:lnTo>
                      <a:pt x="9278" y="7932"/>
                    </a:lnTo>
                    <a:lnTo>
                      <a:pt x="9293" y="7832"/>
                    </a:lnTo>
                    <a:lnTo>
                      <a:pt x="9308" y="7732"/>
                    </a:lnTo>
                    <a:lnTo>
                      <a:pt x="9323" y="7632"/>
                    </a:lnTo>
                    <a:lnTo>
                      <a:pt x="9338" y="7533"/>
                    </a:lnTo>
                    <a:lnTo>
                      <a:pt x="9353" y="7434"/>
                    </a:lnTo>
                    <a:lnTo>
                      <a:pt x="9368" y="7335"/>
                    </a:lnTo>
                    <a:lnTo>
                      <a:pt x="9383" y="7236"/>
                    </a:lnTo>
                    <a:lnTo>
                      <a:pt x="9398" y="7138"/>
                    </a:lnTo>
                    <a:lnTo>
                      <a:pt x="9413" y="7040"/>
                    </a:lnTo>
                    <a:lnTo>
                      <a:pt x="9428" y="6942"/>
                    </a:lnTo>
                    <a:lnTo>
                      <a:pt x="9443" y="6845"/>
                    </a:lnTo>
                    <a:lnTo>
                      <a:pt x="9458" y="6748"/>
                    </a:lnTo>
                    <a:lnTo>
                      <a:pt x="9473" y="6652"/>
                    </a:lnTo>
                    <a:lnTo>
                      <a:pt x="9488" y="6555"/>
                    </a:lnTo>
                    <a:lnTo>
                      <a:pt x="9503" y="6459"/>
                    </a:lnTo>
                    <a:lnTo>
                      <a:pt x="9518" y="6364"/>
                    </a:lnTo>
                    <a:lnTo>
                      <a:pt x="9533" y="6268"/>
                    </a:lnTo>
                    <a:lnTo>
                      <a:pt x="9548" y="6174"/>
                    </a:lnTo>
                    <a:lnTo>
                      <a:pt x="9563" y="6080"/>
                    </a:lnTo>
                    <a:lnTo>
                      <a:pt x="9578" y="5986"/>
                    </a:lnTo>
                    <a:lnTo>
                      <a:pt x="9593" y="5893"/>
                    </a:lnTo>
                    <a:lnTo>
                      <a:pt x="9608" y="5800"/>
                    </a:lnTo>
                    <a:lnTo>
                      <a:pt x="9623" y="5708"/>
                    </a:lnTo>
                    <a:lnTo>
                      <a:pt x="9638" y="5616"/>
                    </a:lnTo>
                    <a:lnTo>
                      <a:pt x="9653" y="5525"/>
                    </a:lnTo>
                    <a:lnTo>
                      <a:pt x="9668" y="5434"/>
                    </a:lnTo>
                    <a:lnTo>
                      <a:pt x="9683" y="5343"/>
                    </a:lnTo>
                    <a:lnTo>
                      <a:pt x="9698" y="5254"/>
                    </a:lnTo>
                    <a:lnTo>
                      <a:pt x="9713" y="5164"/>
                    </a:lnTo>
                    <a:lnTo>
                      <a:pt x="9728" y="5075"/>
                    </a:lnTo>
                    <a:lnTo>
                      <a:pt x="9743" y="4986"/>
                    </a:lnTo>
                    <a:lnTo>
                      <a:pt x="9758" y="4898"/>
                    </a:lnTo>
                    <a:lnTo>
                      <a:pt x="9773" y="4811"/>
                    </a:lnTo>
                    <a:lnTo>
                      <a:pt x="9788" y="4725"/>
                    </a:lnTo>
                    <a:lnTo>
                      <a:pt x="9803" y="4638"/>
                    </a:lnTo>
                    <a:lnTo>
                      <a:pt x="9818" y="4553"/>
                    </a:lnTo>
                    <a:lnTo>
                      <a:pt x="9833" y="4468"/>
                    </a:lnTo>
                    <a:lnTo>
                      <a:pt x="9848" y="4384"/>
                    </a:lnTo>
                    <a:lnTo>
                      <a:pt x="9863" y="4300"/>
                    </a:lnTo>
                    <a:lnTo>
                      <a:pt x="9878" y="4216"/>
                    </a:lnTo>
                    <a:lnTo>
                      <a:pt x="9894" y="4133"/>
                    </a:lnTo>
                    <a:lnTo>
                      <a:pt x="9909" y="4052"/>
                    </a:lnTo>
                    <a:lnTo>
                      <a:pt x="9924" y="3971"/>
                    </a:lnTo>
                    <a:lnTo>
                      <a:pt x="9939" y="3890"/>
                    </a:lnTo>
                    <a:lnTo>
                      <a:pt x="9954" y="3810"/>
                    </a:lnTo>
                    <a:lnTo>
                      <a:pt x="9969" y="3731"/>
                    </a:lnTo>
                    <a:lnTo>
                      <a:pt x="9984" y="3652"/>
                    </a:lnTo>
                    <a:lnTo>
                      <a:pt x="9999" y="3574"/>
                    </a:lnTo>
                    <a:cubicBezTo>
                      <a:pt x="10009" y="3522"/>
                      <a:pt x="10060" y="3488"/>
                      <a:pt x="10112" y="3498"/>
                    </a:cubicBezTo>
                    <a:cubicBezTo>
                      <a:pt x="10164" y="3508"/>
                      <a:pt x="10198" y="3559"/>
                      <a:pt x="10188" y="3611"/>
                    </a:cubicBezTo>
                    <a:lnTo>
                      <a:pt x="10173" y="3687"/>
                    </a:lnTo>
                    <a:lnTo>
                      <a:pt x="10158" y="3766"/>
                    </a:lnTo>
                    <a:lnTo>
                      <a:pt x="10143" y="3845"/>
                    </a:lnTo>
                    <a:lnTo>
                      <a:pt x="10128" y="3925"/>
                    </a:lnTo>
                    <a:lnTo>
                      <a:pt x="10113" y="4006"/>
                    </a:lnTo>
                    <a:lnTo>
                      <a:pt x="10098" y="4087"/>
                    </a:lnTo>
                    <a:lnTo>
                      <a:pt x="10083" y="4170"/>
                    </a:lnTo>
                    <a:lnTo>
                      <a:pt x="10067" y="4251"/>
                    </a:lnTo>
                    <a:lnTo>
                      <a:pt x="10052" y="4333"/>
                    </a:lnTo>
                    <a:lnTo>
                      <a:pt x="10037" y="4417"/>
                    </a:lnTo>
                    <a:lnTo>
                      <a:pt x="10022" y="4501"/>
                    </a:lnTo>
                    <a:lnTo>
                      <a:pt x="10007" y="4586"/>
                    </a:lnTo>
                    <a:lnTo>
                      <a:pt x="9992" y="4671"/>
                    </a:lnTo>
                    <a:lnTo>
                      <a:pt x="9977" y="4758"/>
                    </a:lnTo>
                    <a:lnTo>
                      <a:pt x="9962" y="4844"/>
                    </a:lnTo>
                    <a:lnTo>
                      <a:pt x="9947" y="4931"/>
                    </a:lnTo>
                    <a:lnTo>
                      <a:pt x="9932" y="5019"/>
                    </a:lnTo>
                    <a:lnTo>
                      <a:pt x="9917" y="5106"/>
                    </a:lnTo>
                    <a:lnTo>
                      <a:pt x="9902" y="5195"/>
                    </a:lnTo>
                    <a:lnTo>
                      <a:pt x="9887" y="5285"/>
                    </a:lnTo>
                    <a:lnTo>
                      <a:pt x="9872" y="5374"/>
                    </a:lnTo>
                    <a:lnTo>
                      <a:pt x="9857" y="5465"/>
                    </a:lnTo>
                    <a:lnTo>
                      <a:pt x="9842" y="5556"/>
                    </a:lnTo>
                    <a:lnTo>
                      <a:pt x="9827" y="5647"/>
                    </a:lnTo>
                    <a:lnTo>
                      <a:pt x="9812" y="5739"/>
                    </a:lnTo>
                    <a:lnTo>
                      <a:pt x="9797" y="5831"/>
                    </a:lnTo>
                    <a:lnTo>
                      <a:pt x="9782" y="5924"/>
                    </a:lnTo>
                    <a:lnTo>
                      <a:pt x="9767" y="6017"/>
                    </a:lnTo>
                    <a:lnTo>
                      <a:pt x="9752" y="6111"/>
                    </a:lnTo>
                    <a:lnTo>
                      <a:pt x="9737" y="6205"/>
                    </a:lnTo>
                    <a:lnTo>
                      <a:pt x="9722" y="6298"/>
                    </a:lnTo>
                    <a:lnTo>
                      <a:pt x="9707" y="6393"/>
                    </a:lnTo>
                    <a:lnTo>
                      <a:pt x="9692" y="6489"/>
                    </a:lnTo>
                    <a:lnTo>
                      <a:pt x="9677" y="6584"/>
                    </a:lnTo>
                    <a:lnTo>
                      <a:pt x="9662" y="6681"/>
                    </a:lnTo>
                    <a:lnTo>
                      <a:pt x="9647" y="6777"/>
                    </a:lnTo>
                    <a:lnTo>
                      <a:pt x="9632" y="6874"/>
                    </a:lnTo>
                    <a:lnTo>
                      <a:pt x="9617" y="6971"/>
                    </a:lnTo>
                    <a:lnTo>
                      <a:pt x="9602" y="7069"/>
                    </a:lnTo>
                    <a:lnTo>
                      <a:pt x="9587" y="7167"/>
                    </a:lnTo>
                    <a:lnTo>
                      <a:pt x="9572" y="7265"/>
                    </a:lnTo>
                    <a:lnTo>
                      <a:pt x="9557" y="7364"/>
                    </a:lnTo>
                    <a:lnTo>
                      <a:pt x="9542" y="7463"/>
                    </a:lnTo>
                    <a:lnTo>
                      <a:pt x="9527" y="7562"/>
                    </a:lnTo>
                    <a:lnTo>
                      <a:pt x="9512" y="7661"/>
                    </a:lnTo>
                    <a:lnTo>
                      <a:pt x="9497" y="7761"/>
                    </a:lnTo>
                    <a:lnTo>
                      <a:pt x="9482" y="7861"/>
                    </a:lnTo>
                    <a:lnTo>
                      <a:pt x="9467" y="7961"/>
                    </a:lnTo>
                    <a:lnTo>
                      <a:pt x="9452" y="8062"/>
                    </a:lnTo>
                    <a:lnTo>
                      <a:pt x="9437" y="8163"/>
                    </a:lnTo>
                    <a:lnTo>
                      <a:pt x="9422" y="8264"/>
                    </a:lnTo>
                    <a:lnTo>
                      <a:pt x="9407" y="8365"/>
                    </a:lnTo>
                    <a:lnTo>
                      <a:pt x="9391" y="8465"/>
                    </a:lnTo>
                    <a:lnTo>
                      <a:pt x="9376" y="8567"/>
                    </a:lnTo>
                    <a:lnTo>
                      <a:pt x="9361" y="8669"/>
                    </a:lnTo>
                    <a:lnTo>
                      <a:pt x="9346" y="8771"/>
                    </a:lnTo>
                    <a:lnTo>
                      <a:pt x="9331" y="8873"/>
                    </a:lnTo>
                    <a:lnTo>
                      <a:pt x="9316" y="8975"/>
                    </a:lnTo>
                    <a:lnTo>
                      <a:pt x="9301" y="9078"/>
                    </a:lnTo>
                    <a:lnTo>
                      <a:pt x="9286" y="9180"/>
                    </a:lnTo>
                    <a:lnTo>
                      <a:pt x="9271" y="9283"/>
                    </a:lnTo>
                    <a:lnTo>
                      <a:pt x="9256" y="9386"/>
                    </a:lnTo>
                    <a:lnTo>
                      <a:pt x="9241" y="9489"/>
                    </a:lnTo>
                    <a:lnTo>
                      <a:pt x="9226" y="9592"/>
                    </a:lnTo>
                    <a:lnTo>
                      <a:pt x="9211" y="9695"/>
                    </a:lnTo>
                    <a:lnTo>
                      <a:pt x="9196" y="9798"/>
                    </a:lnTo>
                    <a:lnTo>
                      <a:pt x="9181" y="9902"/>
                    </a:lnTo>
                    <a:lnTo>
                      <a:pt x="9166" y="10005"/>
                    </a:lnTo>
                    <a:lnTo>
                      <a:pt x="9151" y="10108"/>
                    </a:lnTo>
                    <a:lnTo>
                      <a:pt x="9136" y="10212"/>
                    </a:lnTo>
                    <a:lnTo>
                      <a:pt x="9121" y="10315"/>
                    </a:lnTo>
                    <a:lnTo>
                      <a:pt x="9106" y="10419"/>
                    </a:lnTo>
                    <a:lnTo>
                      <a:pt x="9091" y="10522"/>
                    </a:lnTo>
                    <a:lnTo>
                      <a:pt x="9076" y="10626"/>
                    </a:lnTo>
                    <a:lnTo>
                      <a:pt x="9061" y="10729"/>
                    </a:lnTo>
                    <a:lnTo>
                      <a:pt x="9046" y="10832"/>
                    </a:lnTo>
                    <a:lnTo>
                      <a:pt x="9031" y="10936"/>
                    </a:lnTo>
                    <a:lnTo>
                      <a:pt x="9016" y="11039"/>
                    </a:lnTo>
                    <a:lnTo>
                      <a:pt x="9001" y="11142"/>
                    </a:lnTo>
                    <a:lnTo>
                      <a:pt x="8986" y="11246"/>
                    </a:lnTo>
                    <a:lnTo>
                      <a:pt x="8971" y="11349"/>
                    </a:lnTo>
                    <a:lnTo>
                      <a:pt x="8956" y="11452"/>
                    </a:lnTo>
                    <a:lnTo>
                      <a:pt x="8941" y="11555"/>
                    </a:lnTo>
                    <a:lnTo>
                      <a:pt x="8926" y="11657"/>
                    </a:lnTo>
                    <a:lnTo>
                      <a:pt x="8911" y="11760"/>
                    </a:lnTo>
                    <a:lnTo>
                      <a:pt x="8896" y="11863"/>
                    </a:lnTo>
                    <a:lnTo>
                      <a:pt x="8881" y="11965"/>
                    </a:lnTo>
                    <a:lnTo>
                      <a:pt x="8866" y="12067"/>
                    </a:lnTo>
                    <a:lnTo>
                      <a:pt x="8851" y="12170"/>
                    </a:lnTo>
                    <a:lnTo>
                      <a:pt x="8836" y="12273"/>
                    </a:lnTo>
                    <a:lnTo>
                      <a:pt x="8821" y="12373"/>
                    </a:lnTo>
                    <a:lnTo>
                      <a:pt x="8806" y="12476"/>
                    </a:lnTo>
                    <a:lnTo>
                      <a:pt x="8791" y="12577"/>
                    </a:lnTo>
                    <a:lnTo>
                      <a:pt x="8776" y="12678"/>
                    </a:lnTo>
                    <a:lnTo>
                      <a:pt x="8761" y="12779"/>
                    </a:lnTo>
                    <a:lnTo>
                      <a:pt x="8746" y="12880"/>
                    </a:lnTo>
                    <a:lnTo>
                      <a:pt x="8731" y="12982"/>
                    </a:lnTo>
                    <a:lnTo>
                      <a:pt x="8715" y="13081"/>
                    </a:lnTo>
                    <a:lnTo>
                      <a:pt x="8700" y="13181"/>
                    </a:lnTo>
                    <a:lnTo>
                      <a:pt x="8685" y="13280"/>
                    </a:lnTo>
                    <a:lnTo>
                      <a:pt x="8670" y="13380"/>
                    </a:lnTo>
                    <a:lnTo>
                      <a:pt x="8655" y="13479"/>
                    </a:lnTo>
                    <a:lnTo>
                      <a:pt x="8640" y="13578"/>
                    </a:lnTo>
                    <a:lnTo>
                      <a:pt x="8625" y="13676"/>
                    </a:lnTo>
                    <a:lnTo>
                      <a:pt x="8610" y="13774"/>
                    </a:lnTo>
                    <a:lnTo>
                      <a:pt x="8595" y="13872"/>
                    </a:lnTo>
                    <a:lnTo>
                      <a:pt x="8580" y="13970"/>
                    </a:lnTo>
                    <a:lnTo>
                      <a:pt x="8565" y="14067"/>
                    </a:lnTo>
                    <a:lnTo>
                      <a:pt x="8550" y="14164"/>
                    </a:lnTo>
                    <a:lnTo>
                      <a:pt x="8535" y="14260"/>
                    </a:lnTo>
                    <a:lnTo>
                      <a:pt x="8520" y="14356"/>
                    </a:lnTo>
                    <a:lnTo>
                      <a:pt x="8505" y="14452"/>
                    </a:lnTo>
                    <a:lnTo>
                      <a:pt x="8490" y="14547"/>
                    </a:lnTo>
                    <a:lnTo>
                      <a:pt x="8475" y="14643"/>
                    </a:lnTo>
                    <a:lnTo>
                      <a:pt x="8460" y="14737"/>
                    </a:lnTo>
                    <a:lnTo>
                      <a:pt x="8445" y="14831"/>
                    </a:lnTo>
                    <a:lnTo>
                      <a:pt x="8430" y="14925"/>
                    </a:lnTo>
                    <a:lnTo>
                      <a:pt x="8415" y="15018"/>
                    </a:lnTo>
                    <a:lnTo>
                      <a:pt x="8400" y="15110"/>
                    </a:lnTo>
                    <a:lnTo>
                      <a:pt x="8385" y="15203"/>
                    </a:lnTo>
                    <a:lnTo>
                      <a:pt x="8370" y="15294"/>
                    </a:lnTo>
                    <a:lnTo>
                      <a:pt x="8355" y="15386"/>
                    </a:lnTo>
                    <a:lnTo>
                      <a:pt x="8340" y="15476"/>
                    </a:lnTo>
                    <a:lnTo>
                      <a:pt x="8325" y="15567"/>
                    </a:lnTo>
                    <a:lnTo>
                      <a:pt x="8310" y="15656"/>
                    </a:lnTo>
                    <a:lnTo>
                      <a:pt x="8295" y="15745"/>
                    </a:lnTo>
                    <a:lnTo>
                      <a:pt x="8280" y="15835"/>
                    </a:lnTo>
                    <a:lnTo>
                      <a:pt x="8265" y="15923"/>
                    </a:lnTo>
                    <a:lnTo>
                      <a:pt x="8250" y="16011"/>
                    </a:lnTo>
                    <a:lnTo>
                      <a:pt x="8235" y="16098"/>
                    </a:lnTo>
                    <a:lnTo>
                      <a:pt x="8220" y="16184"/>
                    </a:lnTo>
                    <a:lnTo>
                      <a:pt x="8205" y="16270"/>
                    </a:lnTo>
                    <a:lnTo>
                      <a:pt x="8190" y="16356"/>
                    </a:lnTo>
                    <a:lnTo>
                      <a:pt x="8175" y="16440"/>
                    </a:lnTo>
                    <a:lnTo>
                      <a:pt x="8160" y="16524"/>
                    </a:lnTo>
                    <a:lnTo>
                      <a:pt x="8145" y="16609"/>
                    </a:lnTo>
                    <a:lnTo>
                      <a:pt x="8130" y="16692"/>
                    </a:lnTo>
                    <a:lnTo>
                      <a:pt x="8115" y="16774"/>
                    </a:lnTo>
                    <a:lnTo>
                      <a:pt x="8100" y="16856"/>
                    </a:lnTo>
                    <a:lnTo>
                      <a:pt x="8085" y="16937"/>
                    </a:lnTo>
                    <a:lnTo>
                      <a:pt x="8070" y="17017"/>
                    </a:lnTo>
                    <a:lnTo>
                      <a:pt x="8055" y="17099"/>
                    </a:lnTo>
                    <a:lnTo>
                      <a:pt x="8039" y="17177"/>
                    </a:lnTo>
                    <a:lnTo>
                      <a:pt x="8024" y="17255"/>
                    </a:lnTo>
                    <a:lnTo>
                      <a:pt x="8009" y="17333"/>
                    </a:lnTo>
                    <a:lnTo>
                      <a:pt x="7994" y="17410"/>
                    </a:lnTo>
                    <a:lnTo>
                      <a:pt x="7979" y="17486"/>
                    </a:lnTo>
                    <a:lnTo>
                      <a:pt x="7964" y="17562"/>
                    </a:lnTo>
                    <a:lnTo>
                      <a:pt x="7949" y="17638"/>
                    </a:lnTo>
                    <a:lnTo>
                      <a:pt x="7934" y="17712"/>
                    </a:lnTo>
                    <a:lnTo>
                      <a:pt x="7919" y="17785"/>
                    </a:lnTo>
                    <a:lnTo>
                      <a:pt x="7903" y="17858"/>
                    </a:lnTo>
                    <a:lnTo>
                      <a:pt x="7888" y="17930"/>
                    </a:lnTo>
                    <a:lnTo>
                      <a:pt x="7873" y="18001"/>
                    </a:lnTo>
                    <a:lnTo>
                      <a:pt x="7858" y="18073"/>
                    </a:lnTo>
                    <a:lnTo>
                      <a:pt x="7843" y="18143"/>
                    </a:lnTo>
                    <a:lnTo>
                      <a:pt x="7828" y="18212"/>
                    </a:lnTo>
                    <a:lnTo>
                      <a:pt x="7813" y="18280"/>
                    </a:lnTo>
                    <a:lnTo>
                      <a:pt x="7798" y="18347"/>
                    </a:lnTo>
                    <a:lnTo>
                      <a:pt x="7783" y="18415"/>
                    </a:lnTo>
                    <a:lnTo>
                      <a:pt x="7768" y="18481"/>
                    </a:lnTo>
                    <a:lnTo>
                      <a:pt x="7753" y="18546"/>
                    </a:lnTo>
                    <a:lnTo>
                      <a:pt x="7738" y="18611"/>
                    </a:lnTo>
                    <a:lnTo>
                      <a:pt x="7723" y="18674"/>
                    </a:lnTo>
                    <a:lnTo>
                      <a:pt x="7708" y="18737"/>
                    </a:lnTo>
                    <a:lnTo>
                      <a:pt x="7693" y="18798"/>
                    </a:lnTo>
                    <a:lnTo>
                      <a:pt x="7678" y="18860"/>
                    </a:lnTo>
                    <a:lnTo>
                      <a:pt x="7663" y="18920"/>
                    </a:lnTo>
                    <a:lnTo>
                      <a:pt x="7647" y="18981"/>
                    </a:lnTo>
                    <a:lnTo>
                      <a:pt x="7632" y="19039"/>
                    </a:lnTo>
                    <a:lnTo>
                      <a:pt x="7617" y="19097"/>
                    </a:lnTo>
                    <a:lnTo>
                      <a:pt x="7602" y="19153"/>
                    </a:lnTo>
                    <a:lnTo>
                      <a:pt x="7587" y="19210"/>
                    </a:lnTo>
                    <a:lnTo>
                      <a:pt x="7572" y="19265"/>
                    </a:lnTo>
                    <a:lnTo>
                      <a:pt x="7557" y="19320"/>
                    </a:lnTo>
                    <a:lnTo>
                      <a:pt x="7542" y="19373"/>
                    </a:lnTo>
                    <a:lnTo>
                      <a:pt x="7527" y="19425"/>
                    </a:lnTo>
                    <a:lnTo>
                      <a:pt x="7511" y="19478"/>
                    </a:lnTo>
                    <a:lnTo>
                      <a:pt x="7496" y="19528"/>
                    </a:lnTo>
                    <a:lnTo>
                      <a:pt x="7481" y="19579"/>
                    </a:lnTo>
                    <a:lnTo>
                      <a:pt x="7466" y="19627"/>
                    </a:lnTo>
                    <a:lnTo>
                      <a:pt x="7451" y="19676"/>
                    </a:lnTo>
                    <a:lnTo>
                      <a:pt x="7436" y="19723"/>
                    </a:lnTo>
                    <a:lnTo>
                      <a:pt x="7421" y="19770"/>
                    </a:lnTo>
                    <a:lnTo>
                      <a:pt x="7405" y="19815"/>
                    </a:lnTo>
                    <a:lnTo>
                      <a:pt x="7390" y="19860"/>
                    </a:lnTo>
                    <a:lnTo>
                      <a:pt x="7374" y="19906"/>
                    </a:lnTo>
                    <a:lnTo>
                      <a:pt x="7359" y="19946"/>
                    </a:lnTo>
                    <a:lnTo>
                      <a:pt x="7343" y="19988"/>
                    </a:lnTo>
                    <a:lnTo>
                      <a:pt x="7328" y="20028"/>
                    </a:lnTo>
                    <a:lnTo>
                      <a:pt x="7313" y="20070"/>
                    </a:lnTo>
                    <a:lnTo>
                      <a:pt x="7297" y="20109"/>
                    </a:lnTo>
                    <a:lnTo>
                      <a:pt x="7282" y="20146"/>
                    </a:lnTo>
                    <a:lnTo>
                      <a:pt x="7267" y="20184"/>
                    </a:lnTo>
                    <a:lnTo>
                      <a:pt x="7252" y="20219"/>
                    </a:lnTo>
                    <a:lnTo>
                      <a:pt x="7236" y="20256"/>
                    </a:lnTo>
                    <a:lnTo>
                      <a:pt x="7221" y="20289"/>
                    </a:lnTo>
                    <a:lnTo>
                      <a:pt x="7205" y="20324"/>
                    </a:lnTo>
                    <a:lnTo>
                      <a:pt x="7190" y="20355"/>
                    </a:lnTo>
                    <a:lnTo>
                      <a:pt x="7174" y="20389"/>
                    </a:lnTo>
                    <a:lnTo>
                      <a:pt x="7159" y="20418"/>
                    </a:lnTo>
                    <a:lnTo>
                      <a:pt x="7142" y="20449"/>
                    </a:lnTo>
                    <a:lnTo>
                      <a:pt x="7127" y="20476"/>
                    </a:lnTo>
                    <a:lnTo>
                      <a:pt x="7111" y="20506"/>
                    </a:lnTo>
                    <a:lnTo>
                      <a:pt x="7096" y="20531"/>
                    </a:lnTo>
                    <a:lnTo>
                      <a:pt x="7079" y="20559"/>
                    </a:lnTo>
                    <a:lnTo>
                      <a:pt x="7064" y="20582"/>
                    </a:lnTo>
                    <a:lnTo>
                      <a:pt x="7047" y="20608"/>
                    </a:lnTo>
                    <a:lnTo>
                      <a:pt x="7032" y="20629"/>
                    </a:lnTo>
                    <a:lnTo>
                      <a:pt x="7014" y="20654"/>
                    </a:lnTo>
                    <a:lnTo>
                      <a:pt x="6999" y="20673"/>
                    </a:lnTo>
                    <a:lnTo>
                      <a:pt x="6980" y="20696"/>
                    </a:lnTo>
                    <a:lnTo>
                      <a:pt x="6965" y="20713"/>
                    </a:lnTo>
                    <a:lnTo>
                      <a:pt x="6946" y="20734"/>
                    </a:lnTo>
                    <a:lnTo>
                      <a:pt x="6929" y="20752"/>
                    </a:lnTo>
                    <a:lnTo>
                      <a:pt x="6914" y="20766"/>
                    </a:lnTo>
                    <a:lnTo>
                      <a:pt x="6893" y="20784"/>
                    </a:lnTo>
                    <a:lnTo>
                      <a:pt x="6875" y="20799"/>
                    </a:lnTo>
                    <a:lnTo>
                      <a:pt x="6860" y="20810"/>
                    </a:lnTo>
                    <a:lnTo>
                      <a:pt x="6838" y="20826"/>
                    </a:lnTo>
                    <a:lnTo>
                      <a:pt x="6819" y="20837"/>
                    </a:lnTo>
                    <a:lnTo>
                      <a:pt x="6799" y="20847"/>
                    </a:lnTo>
                    <a:lnTo>
                      <a:pt x="6779" y="20857"/>
                    </a:lnTo>
                    <a:lnTo>
                      <a:pt x="6764" y="20863"/>
                    </a:lnTo>
                    <a:lnTo>
                      <a:pt x="6738" y="20872"/>
                    </a:lnTo>
                    <a:lnTo>
                      <a:pt x="6717" y="20878"/>
                    </a:lnTo>
                    <a:lnTo>
                      <a:pt x="6696" y="20882"/>
                    </a:lnTo>
                    <a:lnTo>
                      <a:pt x="6675" y="20884"/>
                    </a:lnTo>
                    <a:lnTo>
                      <a:pt x="6653" y="20885"/>
                    </a:lnTo>
                    <a:lnTo>
                      <a:pt x="6632" y="20885"/>
                    </a:lnTo>
                    <a:lnTo>
                      <a:pt x="6605" y="20883"/>
                    </a:lnTo>
                    <a:lnTo>
                      <a:pt x="6591" y="20880"/>
                    </a:lnTo>
                    <a:lnTo>
                      <a:pt x="6568" y="20875"/>
                    </a:lnTo>
                    <a:lnTo>
                      <a:pt x="6547" y="20870"/>
                    </a:lnTo>
                    <a:lnTo>
                      <a:pt x="6527" y="20863"/>
                    </a:lnTo>
                    <a:lnTo>
                      <a:pt x="6502" y="20852"/>
                    </a:lnTo>
                    <a:lnTo>
                      <a:pt x="6487" y="20844"/>
                    </a:lnTo>
                    <a:lnTo>
                      <a:pt x="6468" y="20834"/>
                    </a:lnTo>
                    <a:lnTo>
                      <a:pt x="6446" y="20820"/>
                    </a:lnTo>
                    <a:lnTo>
                      <a:pt x="6431" y="20809"/>
                    </a:lnTo>
                    <a:lnTo>
                      <a:pt x="6410" y="20793"/>
                    </a:lnTo>
                    <a:lnTo>
                      <a:pt x="6395" y="20780"/>
                    </a:lnTo>
                    <a:lnTo>
                      <a:pt x="6375" y="20762"/>
                    </a:lnTo>
                    <a:lnTo>
                      <a:pt x="6360" y="20747"/>
                    </a:lnTo>
                    <a:lnTo>
                      <a:pt x="6340" y="20728"/>
                    </a:lnTo>
                    <a:lnTo>
                      <a:pt x="6325" y="20711"/>
                    </a:lnTo>
                    <a:lnTo>
                      <a:pt x="6307" y="20690"/>
                    </a:lnTo>
                    <a:lnTo>
                      <a:pt x="6292" y="20671"/>
                    </a:lnTo>
                    <a:lnTo>
                      <a:pt x="6274" y="20648"/>
                    </a:lnTo>
                    <a:lnTo>
                      <a:pt x="6258" y="20626"/>
                    </a:lnTo>
                    <a:lnTo>
                      <a:pt x="6243" y="20604"/>
                    </a:lnTo>
                    <a:lnTo>
                      <a:pt x="6226" y="20578"/>
                    </a:lnTo>
                    <a:lnTo>
                      <a:pt x="6210" y="20553"/>
                    </a:lnTo>
                    <a:lnTo>
                      <a:pt x="6195" y="20528"/>
                    </a:lnTo>
                    <a:lnTo>
                      <a:pt x="6179" y="20500"/>
                    </a:lnTo>
                    <a:lnTo>
                      <a:pt x="6163" y="20472"/>
                    </a:lnTo>
                    <a:lnTo>
                      <a:pt x="6148" y="20444"/>
                    </a:lnTo>
                    <a:lnTo>
                      <a:pt x="6132" y="20413"/>
                    </a:lnTo>
                    <a:lnTo>
                      <a:pt x="6116" y="20382"/>
                    </a:lnTo>
                    <a:lnTo>
                      <a:pt x="6101" y="20351"/>
                    </a:lnTo>
                    <a:lnTo>
                      <a:pt x="6085" y="20318"/>
                    </a:lnTo>
                    <a:lnTo>
                      <a:pt x="6070" y="20285"/>
                    </a:lnTo>
                    <a:lnTo>
                      <a:pt x="6054" y="20250"/>
                    </a:lnTo>
                    <a:lnTo>
                      <a:pt x="6039" y="20215"/>
                    </a:lnTo>
                    <a:lnTo>
                      <a:pt x="6024" y="20179"/>
                    </a:lnTo>
                    <a:lnTo>
                      <a:pt x="6009" y="20142"/>
                    </a:lnTo>
                    <a:lnTo>
                      <a:pt x="5993" y="20103"/>
                    </a:lnTo>
                    <a:lnTo>
                      <a:pt x="5978" y="20064"/>
                    </a:lnTo>
                    <a:lnTo>
                      <a:pt x="5962" y="20023"/>
                    </a:lnTo>
                    <a:lnTo>
                      <a:pt x="5947" y="19982"/>
                    </a:lnTo>
                    <a:lnTo>
                      <a:pt x="5932" y="19941"/>
                    </a:lnTo>
                    <a:lnTo>
                      <a:pt x="5917" y="19898"/>
                    </a:lnTo>
                    <a:lnTo>
                      <a:pt x="5902" y="19854"/>
                    </a:lnTo>
                    <a:lnTo>
                      <a:pt x="5886" y="19810"/>
                    </a:lnTo>
                    <a:lnTo>
                      <a:pt x="5871" y="19764"/>
                    </a:lnTo>
                    <a:lnTo>
                      <a:pt x="5856" y="19718"/>
                    </a:lnTo>
                    <a:lnTo>
                      <a:pt x="5841" y="19672"/>
                    </a:lnTo>
                    <a:lnTo>
                      <a:pt x="5825" y="19622"/>
                    </a:lnTo>
                    <a:lnTo>
                      <a:pt x="5810" y="19572"/>
                    </a:lnTo>
                    <a:lnTo>
                      <a:pt x="5795" y="19522"/>
                    </a:lnTo>
                    <a:lnTo>
                      <a:pt x="5779" y="19471"/>
                    </a:lnTo>
                    <a:lnTo>
                      <a:pt x="5764" y="19419"/>
                    </a:lnTo>
                    <a:lnTo>
                      <a:pt x="5749" y="19367"/>
                    </a:lnTo>
                    <a:lnTo>
                      <a:pt x="5734" y="19313"/>
                    </a:lnTo>
                    <a:lnTo>
                      <a:pt x="5719" y="19259"/>
                    </a:lnTo>
                    <a:lnTo>
                      <a:pt x="5704" y="19203"/>
                    </a:lnTo>
                    <a:lnTo>
                      <a:pt x="5689" y="19147"/>
                    </a:lnTo>
                    <a:lnTo>
                      <a:pt x="5674" y="19090"/>
                    </a:lnTo>
                    <a:lnTo>
                      <a:pt x="5659" y="19032"/>
                    </a:lnTo>
                    <a:lnTo>
                      <a:pt x="5643" y="18973"/>
                    </a:lnTo>
                    <a:lnTo>
                      <a:pt x="5628" y="18913"/>
                    </a:lnTo>
                    <a:lnTo>
                      <a:pt x="5613" y="18852"/>
                    </a:lnTo>
                    <a:lnTo>
                      <a:pt x="5598" y="18791"/>
                    </a:lnTo>
                    <a:lnTo>
                      <a:pt x="5583" y="18730"/>
                    </a:lnTo>
                    <a:lnTo>
                      <a:pt x="5568" y="18666"/>
                    </a:lnTo>
                    <a:lnTo>
                      <a:pt x="5553" y="18602"/>
                    </a:lnTo>
                    <a:lnTo>
                      <a:pt x="5538" y="18538"/>
                    </a:lnTo>
                    <a:lnTo>
                      <a:pt x="5523" y="18473"/>
                    </a:lnTo>
                    <a:lnTo>
                      <a:pt x="5508" y="18406"/>
                    </a:lnTo>
                    <a:lnTo>
                      <a:pt x="5493" y="18339"/>
                    </a:lnTo>
                    <a:lnTo>
                      <a:pt x="5478" y="18272"/>
                    </a:lnTo>
                    <a:lnTo>
                      <a:pt x="5463" y="18204"/>
                    </a:lnTo>
                    <a:lnTo>
                      <a:pt x="5448" y="18135"/>
                    </a:lnTo>
                    <a:lnTo>
                      <a:pt x="5433" y="18064"/>
                    </a:lnTo>
                    <a:lnTo>
                      <a:pt x="5418" y="17993"/>
                    </a:lnTo>
                    <a:lnTo>
                      <a:pt x="5402" y="17922"/>
                    </a:lnTo>
                    <a:lnTo>
                      <a:pt x="5387" y="17850"/>
                    </a:lnTo>
                    <a:lnTo>
                      <a:pt x="5372" y="17777"/>
                    </a:lnTo>
                    <a:lnTo>
                      <a:pt x="5357" y="17703"/>
                    </a:lnTo>
                    <a:lnTo>
                      <a:pt x="5342" y="17628"/>
                    </a:lnTo>
                    <a:lnTo>
                      <a:pt x="5327" y="17553"/>
                    </a:lnTo>
                    <a:lnTo>
                      <a:pt x="5312" y="17478"/>
                    </a:lnTo>
                    <a:lnTo>
                      <a:pt x="5297" y="17401"/>
                    </a:lnTo>
                    <a:lnTo>
                      <a:pt x="5282" y="17324"/>
                    </a:lnTo>
                    <a:lnTo>
                      <a:pt x="5267" y="17246"/>
                    </a:lnTo>
                    <a:lnTo>
                      <a:pt x="5252" y="17167"/>
                    </a:lnTo>
                    <a:lnTo>
                      <a:pt x="5237" y="17088"/>
                    </a:lnTo>
                    <a:lnTo>
                      <a:pt x="5222" y="17008"/>
                    </a:lnTo>
                    <a:lnTo>
                      <a:pt x="5207" y="16928"/>
                    </a:lnTo>
                    <a:lnTo>
                      <a:pt x="5192" y="16846"/>
                    </a:lnTo>
                    <a:lnTo>
                      <a:pt x="5177" y="16765"/>
                    </a:lnTo>
                    <a:lnTo>
                      <a:pt x="5162" y="16683"/>
                    </a:lnTo>
                    <a:lnTo>
                      <a:pt x="5146" y="16599"/>
                    </a:lnTo>
                    <a:lnTo>
                      <a:pt x="5131" y="16515"/>
                    </a:lnTo>
                    <a:lnTo>
                      <a:pt x="5116" y="16431"/>
                    </a:lnTo>
                    <a:lnTo>
                      <a:pt x="5101" y="16346"/>
                    </a:lnTo>
                    <a:lnTo>
                      <a:pt x="5086" y="16260"/>
                    </a:lnTo>
                    <a:lnTo>
                      <a:pt x="5071" y="16174"/>
                    </a:lnTo>
                    <a:lnTo>
                      <a:pt x="5056" y="16088"/>
                    </a:lnTo>
                    <a:lnTo>
                      <a:pt x="5041" y="16001"/>
                    </a:lnTo>
                    <a:lnTo>
                      <a:pt x="5026" y="15913"/>
                    </a:lnTo>
                    <a:lnTo>
                      <a:pt x="5011" y="15824"/>
                    </a:lnTo>
                    <a:lnTo>
                      <a:pt x="4996" y="15735"/>
                    </a:lnTo>
                    <a:lnTo>
                      <a:pt x="4981" y="15646"/>
                    </a:lnTo>
                    <a:lnTo>
                      <a:pt x="4966" y="15556"/>
                    </a:lnTo>
                    <a:lnTo>
                      <a:pt x="4951" y="15466"/>
                    </a:lnTo>
                    <a:lnTo>
                      <a:pt x="4936" y="15375"/>
                    </a:lnTo>
                    <a:lnTo>
                      <a:pt x="4921" y="15284"/>
                    </a:lnTo>
                    <a:lnTo>
                      <a:pt x="4906" y="15192"/>
                    </a:lnTo>
                    <a:lnTo>
                      <a:pt x="4891" y="15100"/>
                    </a:lnTo>
                    <a:lnTo>
                      <a:pt x="4876" y="15007"/>
                    </a:lnTo>
                    <a:lnTo>
                      <a:pt x="4861" y="14914"/>
                    </a:lnTo>
                    <a:lnTo>
                      <a:pt x="4846" y="14820"/>
                    </a:lnTo>
                    <a:lnTo>
                      <a:pt x="4831" y="14726"/>
                    </a:lnTo>
                    <a:lnTo>
                      <a:pt x="4816" y="14631"/>
                    </a:lnTo>
                    <a:lnTo>
                      <a:pt x="4801" y="14536"/>
                    </a:lnTo>
                    <a:lnTo>
                      <a:pt x="4786" y="14441"/>
                    </a:lnTo>
                    <a:lnTo>
                      <a:pt x="4771" y="14345"/>
                    </a:lnTo>
                    <a:lnTo>
                      <a:pt x="4756" y="14249"/>
                    </a:lnTo>
                    <a:lnTo>
                      <a:pt x="4741" y="14153"/>
                    </a:lnTo>
                    <a:lnTo>
                      <a:pt x="4726" y="14056"/>
                    </a:lnTo>
                    <a:lnTo>
                      <a:pt x="4711" y="13959"/>
                    </a:lnTo>
                    <a:lnTo>
                      <a:pt x="4696" y="13861"/>
                    </a:lnTo>
                    <a:lnTo>
                      <a:pt x="4681" y="13763"/>
                    </a:lnTo>
                    <a:lnTo>
                      <a:pt x="4666" y="13665"/>
                    </a:lnTo>
                    <a:lnTo>
                      <a:pt x="4651" y="13566"/>
                    </a:lnTo>
                    <a:lnTo>
                      <a:pt x="4636" y="13468"/>
                    </a:lnTo>
                    <a:lnTo>
                      <a:pt x="4621" y="13368"/>
                    </a:lnTo>
                    <a:lnTo>
                      <a:pt x="4606" y="13269"/>
                    </a:lnTo>
                    <a:lnTo>
                      <a:pt x="4591" y="13169"/>
                    </a:lnTo>
                    <a:lnTo>
                      <a:pt x="4576" y="13069"/>
                    </a:lnTo>
                    <a:lnTo>
                      <a:pt x="4561" y="12969"/>
                    </a:lnTo>
                    <a:lnTo>
                      <a:pt x="4546" y="12869"/>
                    </a:lnTo>
                    <a:lnTo>
                      <a:pt x="4531" y="12768"/>
                    </a:lnTo>
                    <a:lnTo>
                      <a:pt x="4516" y="12667"/>
                    </a:lnTo>
                    <a:lnTo>
                      <a:pt x="4500" y="12565"/>
                    </a:lnTo>
                    <a:lnTo>
                      <a:pt x="4486" y="12464"/>
                    </a:lnTo>
                    <a:lnTo>
                      <a:pt x="4469" y="12362"/>
                    </a:lnTo>
                    <a:lnTo>
                      <a:pt x="4454" y="12260"/>
                    </a:lnTo>
                    <a:lnTo>
                      <a:pt x="4439" y="12158"/>
                    </a:lnTo>
                    <a:lnTo>
                      <a:pt x="4424" y="12056"/>
                    </a:lnTo>
                    <a:lnTo>
                      <a:pt x="4409" y="11953"/>
                    </a:lnTo>
                    <a:lnTo>
                      <a:pt x="4394" y="11851"/>
                    </a:lnTo>
                    <a:lnTo>
                      <a:pt x="4379" y="11748"/>
                    </a:lnTo>
                    <a:lnTo>
                      <a:pt x="4364" y="11646"/>
                    </a:lnTo>
                    <a:lnTo>
                      <a:pt x="4349" y="11543"/>
                    </a:lnTo>
                    <a:lnTo>
                      <a:pt x="4334" y="11440"/>
                    </a:lnTo>
                    <a:lnTo>
                      <a:pt x="4319" y="11337"/>
                    </a:lnTo>
                    <a:lnTo>
                      <a:pt x="4304" y="11234"/>
                    </a:lnTo>
                    <a:lnTo>
                      <a:pt x="4289" y="11130"/>
                    </a:lnTo>
                    <a:lnTo>
                      <a:pt x="4274" y="11027"/>
                    </a:lnTo>
                    <a:lnTo>
                      <a:pt x="4259" y="10924"/>
                    </a:lnTo>
                    <a:lnTo>
                      <a:pt x="4244" y="10820"/>
                    </a:lnTo>
                    <a:lnTo>
                      <a:pt x="4229" y="10717"/>
                    </a:lnTo>
                    <a:lnTo>
                      <a:pt x="4214" y="10614"/>
                    </a:lnTo>
                    <a:lnTo>
                      <a:pt x="4199" y="10510"/>
                    </a:lnTo>
                    <a:lnTo>
                      <a:pt x="4184" y="10407"/>
                    </a:lnTo>
                    <a:lnTo>
                      <a:pt x="4169" y="10303"/>
                    </a:lnTo>
                    <a:lnTo>
                      <a:pt x="4154" y="10200"/>
                    </a:lnTo>
                    <a:lnTo>
                      <a:pt x="4139" y="10096"/>
                    </a:lnTo>
                    <a:lnTo>
                      <a:pt x="4124" y="9993"/>
                    </a:lnTo>
                    <a:lnTo>
                      <a:pt x="4109" y="9890"/>
                    </a:lnTo>
                    <a:lnTo>
                      <a:pt x="4094" y="9786"/>
                    </a:lnTo>
                    <a:lnTo>
                      <a:pt x="4079" y="9683"/>
                    </a:lnTo>
                    <a:lnTo>
                      <a:pt x="4064" y="9580"/>
                    </a:lnTo>
                    <a:lnTo>
                      <a:pt x="4049" y="9477"/>
                    </a:lnTo>
                    <a:lnTo>
                      <a:pt x="4034" y="9374"/>
                    </a:lnTo>
                    <a:lnTo>
                      <a:pt x="4019" y="9271"/>
                    </a:lnTo>
                    <a:lnTo>
                      <a:pt x="4004" y="9168"/>
                    </a:lnTo>
                    <a:lnTo>
                      <a:pt x="3989" y="9066"/>
                    </a:lnTo>
                    <a:lnTo>
                      <a:pt x="3974" y="8963"/>
                    </a:lnTo>
                    <a:lnTo>
                      <a:pt x="3959" y="8861"/>
                    </a:lnTo>
                    <a:lnTo>
                      <a:pt x="3944" y="8759"/>
                    </a:lnTo>
                    <a:lnTo>
                      <a:pt x="3929" y="8657"/>
                    </a:lnTo>
                    <a:lnTo>
                      <a:pt x="3915" y="8556"/>
                    </a:lnTo>
                    <a:lnTo>
                      <a:pt x="3899" y="8454"/>
                    </a:lnTo>
                    <a:lnTo>
                      <a:pt x="3885" y="8353"/>
                    </a:lnTo>
                    <a:lnTo>
                      <a:pt x="3870" y="8252"/>
                    </a:lnTo>
                    <a:lnTo>
                      <a:pt x="3855" y="8151"/>
                    </a:lnTo>
                    <a:lnTo>
                      <a:pt x="3840" y="8050"/>
                    </a:lnTo>
                    <a:lnTo>
                      <a:pt x="3825" y="7950"/>
                    </a:lnTo>
                    <a:lnTo>
                      <a:pt x="3810" y="7850"/>
                    </a:lnTo>
                    <a:lnTo>
                      <a:pt x="3794" y="7749"/>
                    </a:lnTo>
                    <a:lnTo>
                      <a:pt x="3779" y="7650"/>
                    </a:lnTo>
                    <a:lnTo>
                      <a:pt x="3764" y="7550"/>
                    </a:lnTo>
                    <a:lnTo>
                      <a:pt x="3749" y="7451"/>
                    </a:lnTo>
                    <a:lnTo>
                      <a:pt x="3734" y="7352"/>
                    </a:lnTo>
                    <a:lnTo>
                      <a:pt x="3719" y="7254"/>
                    </a:lnTo>
                    <a:lnTo>
                      <a:pt x="3704" y="7156"/>
                    </a:lnTo>
                    <a:lnTo>
                      <a:pt x="3689" y="7058"/>
                    </a:lnTo>
                    <a:lnTo>
                      <a:pt x="3674" y="6960"/>
                    </a:lnTo>
                    <a:lnTo>
                      <a:pt x="3659" y="6863"/>
                    </a:lnTo>
                    <a:lnTo>
                      <a:pt x="3644" y="6766"/>
                    </a:lnTo>
                    <a:lnTo>
                      <a:pt x="3629" y="6670"/>
                    </a:lnTo>
                    <a:lnTo>
                      <a:pt x="3614" y="6573"/>
                    </a:lnTo>
                    <a:lnTo>
                      <a:pt x="3599" y="6478"/>
                    </a:lnTo>
                    <a:lnTo>
                      <a:pt x="3584" y="6383"/>
                    </a:lnTo>
                    <a:lnTo>
                      <a:pt x="3569" y="6288"/>
                    </a:lnTo>
                    <a:lnTo>
                      <a:pt x="3554" y="6194"/>
                    </a:lnTo>
                    <a:lnTo>
                      <a:pt x="3539" y="6100"/>
                    </a:lnTo>
                    <a:lnTo>
                      <a:pt x="3524" y="6006"/>
                    </a:lnTo>
                    <a:lnTo>
                      <a:pt x="3509" y="5913"/>
                    </a:lnTo>
                    <a:lnTo>
                      <a:pt x="3494" y="5821"/>
                    </a:lnTo>
                    <a:lnTo>
                      <a:pt x="3479" y="5728"/>
                    </a:lnTo>
                    <a:lnTo>
                      <a:pt x="3464" y="5636"/>
                    </a:lnTo>
                    <a:lnTo>
                      <a:pt x="3449" y="5545"/>
                    </a:lnTo>
                    <a:lnTo>
                      <a:pt x="3434" y="5454"/>
                    </a:lnTo>
                    <a:lnTo>
                      <a:pt x="3419" y="5364"/>
                    </a:lnTo>
                    <a:lnTo>
                      <a:pt x="3404" y="5274"/>
                    </a:lnTo>
                    <a:lnTo>
                      <a:pt x="3389" y="5185"/>
                    </a:lnTo>
                    <a:lnTo>
                      <a:pt x="3374" y="5097"/>
                    </a:lnTo>
                    <a:lnTo>
                      <a:pt x="3359" y="5009"/>
                    </a:lnTo>
                    <a:lnTo>
                      <a:pt x="3344" y="4921"/>
                    </a:lnTo>
                    <a:lnTo>
                      <a:pt x="3329" y="4834"/>
                    </a:lnTo>
                    <a:lnTo>
                      <a:pt x="3314" y="4748"/>
                    </a:lnTo>
                    <a:lnTo>
                      <a:pt x="3299" y="4662"/>
                    </a:lnTo>
                    <a:lnTo>
                      <a:pt x="3284" y="4576"/>
                    </a:lnTo>
                    <a:lnTo>
                      <a:pt x="3269" y="4491"/>
                    </a:lnTo>
                    <a:lnTo>
                      <a:pt x="3254" y="4408"/>
                    </a:lnTo>
                    <a:lnTo>
                      <a:pt x="3239" y="4325"/>
                    </a:lnTo>
                    <a:lnTo>
                      <a:pt x="3224" y="4242"/>
                    </a:lnTo>
                    <a:lnTo>
                      <a:pt x="3209" y="4159"/>
                    </a:lnTo>
                    <a:lnTo>
                      <a:pt x="3194" y="4077"/>
                    </a:lnTo>
                    <a:lnTo>
                      <a:pt x="3179" y="3996"/>
                    </a:lnTo>
                    <a:lnTo>
                      <a:pt x="3164" y="3916"/>
                    </a:lnTo>
                    <a:lnTo>
                      <a:pt x="3149" y="3836"/>
                    </a:lnTo>
                    <a:lnTo>
                      <a:pt x="3134" y="3759"/>
                    </a:lnTo>
                    <a:lnTo>
                      <a:pt x="3118" y="3679"/>
                    </a:lnTo>
                    <a:lnTo>
                      <a:pt x="3103" y="3602"/>
                    </a:lnTo>
                    <a:lnTo>
                      <a:pt x="3088" y="3524"/>
                    </a:lnTo>
                    <a:lnTo>
                      <a:pt x="3073" y="3448"/>
                    </a:lnTo>
                    <a:lnTo>
                      <a:pt x="3058" y="3372"/>
                    </a:lnTo>
                    <a:lnTo>
                      <a:pt x="3043" y="3298"/>
                    </a:lnTo>
                    <a:lnTo>
                      <a:pt x="3028" y="3224"/>
                    </a:lnTo>
                    <a:lnTo>
                      <a:pt x="3013" y="3150"/>
                    </a:lnTo>
                    <a:lnTo>
                      <a:pt x="2998" y="3078"/>
                    </a:lnTo>
                    <a:lnTo>
                      <a:pt x="2983" y="3006"/>
                    </a:lnTo>
                    <a:lnTo>
                      <a:pt x="2969" y="2935"/>
                    </a:lnTo>
                    <a:lnTo>
                      <a:pt x="2954" y="2865"/>
                    </a:lnTo>
                    <a:lnTo>
                      <a:pt x="2939" y="2795"/>
                    </a:lnTo>
                    <a:lnTo>
                      <a:pt x="2924" y="2726"/>
                    </a:lnTo>
                    <a:lnTo>
                      <a:pt x="2909" y="2657"/>
                    </a:lnTo>
                    <a:lnTo>
                      <a:pt x="2894" y="2590"/>
                    </a:lnTo>
                    <a:lnTo>
                      <a:pt x="2879" y="2524"/>
                    </a:lnTo>
                    <a:lnTo>
                      <a:pt x="2864" y="2458"/>
                    </a:lnTo>
                    <a:lnTo>
                      <a:pt x="2849" y="2393"/>
                    </a:lnTo>
                    <a:lnTo>
                      <a:pt x="2834" y="2329"/>
                    </a:lnTo>
                    <a:lnTo>
                      <a:pt x="2819" y="2266"/>
                    </a:lnTo>
                    <a:lnTo>
                      <a:pt x="2804" y="2203"/>
                    </a:lnTo>
                    <a:lnTo>
                      <a:pt x="2789" y="2142"/>
                    </a:lnTo>
                    <a:lnTo>
                      <a:pt x="2774" y="2081"/>
                    </a:lnTo>
                    <a:lnTo>
                      <a:pt x="2759" y="2021"/>
                    </a:lnTo>
                    <a:lnTo>
                      <a:pt x="2744" y="1962"/>
                    </a:lnTo>
                    <a:lnTo>
                      <a:pt x="2730" y="1904"/>
                    </a:lnTo>
                    <a:lnTo>
                      <a:pt x="2715" y="1847"/>
                    </a:lnTo>
                    <a:lnTo>
                      <a:pt x="2700" y="1790"/>
                    </a:lnTo>
                    <a:lnTo>
                      <a:pt x="2685" y="1735"/>
                    </a:lnTo>
                    <a:lnTo>
                      <a:pt x="2670" y="1680"/>
                    </a:lnTo>
                    <a:lnTo>
                      <a:pt x="2655" y="1627"/>
                    </a:lnTo>
                    <a:lnTo>
                      <a:pt x="2640" y="1574"/>
                    </a:lnTo>
                    <a:lnTo>
                      <a:pt x="2625" y="1522"/>
                    </a:lnTo>
                    <a:lnTo>
                      <a:pt x="2610" y="1471"/>
                    </a:lnTo>
                    <a:lnTo>
                      <a:pt x="2596" y="1420"/>
                    </a:lnTo>
                    <a:lnTo>
                      <a:pt x="2581" y="1371"/>
                    </a:lnTo>
                    <a:lnTo>
                      <a:pt x="2566" y="1323"/>
                    </a:lnTo>
                    <a:lnTo>
                      <a:pt x="2551" y="1276"/>
                    </a:lnTo>
                    <a:lnTo>
                      <a:pt x="2536" y="1229"/>
                    </a:lnTo>
                    <a:lnTo>
                      <a:pt x="2521" y="1184"/>
                    </a:lnTo>
                    <a:lnTo>
                      <a:pt x="2507" y="1139"/>
                    </a:lnTo>
                    <a:lnTo>
                      <a:pt x="2492" y="1095"/>
                    </a:lnTo>
                    <a:lnTo>
                      <a:pt x="2477" y="1053"/>
                    </a:lnTo>
                    <a:lnTo>
                      <a:pt x="2463" y="1013"/>
                    </a:lnTo>
                    <a:lnTo>
                      <a:pt x="2446" y="970"/>
                    </a:lnTo>
                    <a:lnTo>
                      <a:pt x="2432" y="931"/>
                    </a:lnTo>
                    <a:lnTo>
                      <a:pt x="2417" y="892"/>
                    </a:lnTo>
                    <a:lnTo>
                      <a:pt x="2403" y="855"/>
                    </a:lnTo>
                    <a:lnTo>
                      <a:pt x="2388" y="818"/>
                    </a:lnTo>
                    <a:lnTo>
                      <a:pt x="2373" y="782"/>
                    </a:lnTo>
                    <a:lnTo>
                      <a:pt x="2358" y="747"/>
                    </a:lnTo>
                    <a:lnTo>
                      <a:pt x="2344" y="713"/>
                    </a:lnTo>
                    <a:lnTo>
                      <a:pt x="2330" y="681"/>
                    </a:lnTo>
                    <a:lnTo>
                      <a:pt x="2315" y="649"/>
                    </a:lnTo>
                    <a:lnTo>
                      <a:pt x="2300" y="618"/>
                    </a:lnTo>
                    <a:lnTo>
                      <a:pt x="2286" y="590"/>
                    </a:lnTo>
                    <a:lnTo>
                      <a:pt x="2271" y="561"/>
                    </a:lnTo>
                    <a:lnTo>
                      <a:pt x="2257" y="533"/>
                    </a:lnTo>
                    <a:lnTo>
                      <a:pt x="2243" y="507"/>
                    </a:lnTo>
                    <a:lnTo>
                      <a:pt x="2228" y="481"/>
                    </a:lnTo>
                    <a:lnTo>
                      <a:pt x="2214" y="457"/>
                    </a:lnTo>
                    <a:lnTo>
                      <a:pt x="2201" y="435"/>
                    </a:lnTo>
                    <a:lnTo>
                      <a:pt x="2186" y="412"/>
                    </a:lnTo>
                    <a:lnTo>
                      <a:pt x="2172" y="391"/>
                    </a:lnTo>
                    <a:lnTo>
                      <a:pt x="2160" y="372"/>
                    </a:lnTo>
                    <a:lnTo>
                      <a:pt x="2145" y="352"/>
                    </a:lnTo>
                    <a:lnTo>
                      <a:pt x="2131" y="334"/>
                    </a:lnTo>
                    <a:lnTo>
                      <a:pt x="2119" y="319"/>
                    </a:lnTo>
                    <a:lnTo>
                      <a:pt x="2104" y="302"/>
                    </a:lnTo>
                    <a:lnTo>
                      <a:pt x="2094" y="289"/>
                    </a:lnTo>
                    <a:lnTo>
                      <a:pt x="2079" y="274"/>
                    </a:lnTo>
                    <a:lnTo>
                      <a:pt x="2069" y="264"/>
                    </a:lnTo>
                    <a:lnTo>
                      <a:pt x="2054" y="251"/>
                    </a:lnTo>
                    <a:lnTo>
                      <a:pt x="2045" y="243"/>
                    </a:lnTo>
                    <a:lnTo>
                      <a:pt x="2030" y="232"/>
                    </a:lnTo>
                    <a:lnTo>
                      <a:pt x="2022" y="226"/>
                    </a:lnTo>
                    <a:lnTo>
                      <a:pt x="2007" y="217"/>
                    </a:lnTo>
                    <a:lnTo>
                      <a:pt x="2001" y="212"/>
                    </a:lnTo>
                    <a:lnTo>
                      <a:pt x="1991" y="208"/>
                    </a:lnTo>
                    <a:lnTo>
                      <a:pt x="1976" y="202"/>
                    </a:lnTo>
                    <a:lnTo>
                      <a:pt x="1972" y="199"/>
                    </a:lnTo>
                    <a:lnTo>
                      <a:pt x="1963" y="197"/>
                    </a:lnTo>
                    <a:lnTo>
                      <a:pt x="1954" y="195"/>
                    </a:lnTo>
                    <a:lnTo>
                      <a:pt x="1945" y="193"/>
                    </a:lnTo>
                    <a:lnTo>
                      <a:pt x="1936" y="192"/>
                    </a:lnTo>
                    <a:lnTo>
                      <a:pt x="1921" y="192"/>
                    </a:lnTo>
                    <a:lnTo>
                      <a:pt x="1919" y="192"/>
                    </a:lnTo>
                    <a:lnTo>
                      <a:pt x="1910" y="193"/>
                    </a:lnTo>
                    <a:lnTo>
                      <a:pt x="1900" y="195"/>
                    </a:lnTo>
                    <a:lnTo>
                      <a:pt x="1896" y="195"/>
                    </a:lnTo>
                    <a:lnTo>
                      <a:pt x="1881" y="201"/>
                    </a:lnTo>
                    <a:lnTo>
                      <a:pt x="1871" y="204"/>
                    </a:lnTo>
                    <a:lnTo>
                      <a:pt x="1861" y="209"/>
                    </a:lnTo>
                    <a:lnTo>
                      <a:pt x="1850" y="215"/>
                    </a:lnTo>
                    <a:lnTo>
                      <a:pt x="1839" y="221"/>
                    </a:lnTo>
                    <a:lnTo>
                      <a:pt x="1830" y="226"/>
                    </a:lnTo>
                    <a:lnTo>
                      <a:pt x="1815" y="238"/>
                    </a:lnTo>
                    <a:lnTo>
                      <a:pt x="1803" y="248"/>
                    </a:lnTo>
                    <a:lnTo>
                      <a:pt x="1793" y="256"/>
                    </a:lnTo>
                    <a:lnTo>
                      <a:pt x="1778" y="271"/>
                    </a:lnTo>
                    <a:lnTo>
                      <a:pt x="1766" y="284"/>
                    </a:lnTo>
                    <a:lnTo>
                      <a:pt x="1754" y="296"/>
                    </a:lnTo>
                    <a:lnTo>
                      <a:pt x="1739" y="314"/>
                    </a:lnTo>
                    <a:lnTo>
                      <a:pt x="1727" y="328"/>
                    </a:lnTo>
                    <a:lnTo>
                      <a:pt x="1712" y="348"/>
                    </a:lnTo>
                    <a:lnTo>
                      <a:pt x="1699" y="366"/>
                    </a:lnTo>
                    <a:lnTo>
                      <a:pt x="1686" y="384"/>
                    </a:lnTo>
                    <a:lnTo>
                      <a:pt x="1671" y="407"/>
                    </a:lnTo>
                    <a:lnTo>
                      <a:pt x="1658" y="427"/>
                    </a:lnTo>
                    <a:lnTo>
                      <a:pt x="1643" y="452"/>
                    </a:lnTo>
                    <a:lnTo>
                      <a:pt x="1629" y="474"/>
                    </a:lnTo>
                    <a:lnTo>
                      <a:pt x="1614" y="501"/>
                    </a:lnTo>
                    <a:lnTo>
                      <a:pt x="1601" y="526"/>
                    </a:lnTo>
                    <a:lnTo>
                      <a:pt x="1586" y="555"/>
                    </a:lnTo>
                    <a:lnTo>
                      <a:pt x="1572" y="581"/>
                    </a:lnTo>
                    <a:lnTo>
                      <a:pt x="1557" y="612"/>
                    </a:lnTo>
                    <a:lnTo>
                      <a:pt x="1543" y="641"/>
                    </a:lnTo>
                    <a:lnTo>
                      <a:pt x="1528" y="674"/>
                    </a:lnTo>
                    <a:lnTo>
                      <a:pt x="1514" y="705"/>
                    </a:lnTo>
                    <a:lnTo>
                      <a:pt x="1499" y="740"/>
                    </a:lnTo>
                    <a:lnTo>
                      <a:pt x="1484" y="774"/>
                    </a:lnTo>
                    <a:lnTo>
                      <a:pt x="1470" y="809"/>
                    </a:lnTo>
                    <a:lnTo>
                      <a:pt x="1455" y="847"/>
                    </a:lnTo>
                    <a:lnTo>
                      <a:pt x="1440" y="884"/>
                    </a:lnTo>
                    <a:lnTo>
                      <a:pt x="1425" y="922"/>
                    </a:lnTo>
                    <a:lnTo>
                      <a:pt x="1411" y="961"/>
                    </a:lnTo>
                    <a:lnTo>
                      <a:pt x="1396" y="1001"/>
                    </a:lnTo>
                    <a:lnTo>
                      <a:pt x="1381" y="1044"/>
                    </a:lnTo>
                    <a:lnTo>
                      <a:pt x="1366" y="1086"/>
                    </a:lnTo>
                    <a:lnTo>
                      <a:pt x="1352" y="1130"/>
                    </a:lnTo>
                    <a:lnTo>
                      <a:pt x="1337" y="1175"/>
                    </a:lnTo>
                    <a:lnTo>
                      <a:pt x="1322" y="1219"/>
                    </a:lnTo>
                    <a:lnTo>
                      <a:pt x="1307" y="1265"/>
                    </a:lnTo>
                    <a:lnTo>
                      <a:pt x="1292" y="1315"/>
                    </a:lnTo>
                    <a:lnTo>
                      <a:pt x="1276" y="1360"/>
                    </a:lnTo>
                    <a:lnTo>
                      <a:pt x="1261" y="1410"/>
                    </a:lnTo>
                    <a:lnTo>
                      <a:pt x="1247" y="1459"/>
                    </a:lnTo>
                    <a:lnTo>
                      <a:pt x="1232" y="1511"/>
                    </a:lnTo>
                    <a:lnTo>
                      <a:pt x="1217" y="1563"/>
                    </a:lnTo>
                    <a:lnTo>
                      <a:pt x="1202" y="1615"/>
                    </a:lnTo>
                    <a:lnTo>
                      <a:pt x="1187" y="1669"/>
                    </a:lnTo>
                    <a:lnTo>
                      <a:pt x="1172" y="1723"/>
                    </a:lnTo>
                    <a:lnTo>
                      <a:pt x="1157" y="1779"/>
                    </a:lnTo>
                    <a:lnTo>
                      <a:pt x="1142" y="1835"/>
                    </a:lnTo>
                    <a:lnTo>
                      <a:pt x="1127" y="1893"/>
                    </a:lnTo>
                    <a:lnTo>
                      <a:pt x="1113" y="1950"/>
                    </a:lnTo>
                    <a:lnTo>
                      <a:pt x="1098" y="2009"/>
                    </a:lnTo>
                    <a:lnTo>
                      <a:pt x="1083" y="2068"/>
                    </a:lnTo>
                    <a:lnTo>
                      <a:pt x="1068" y="2129"/>
                    </a:lnTo>
                    <a:lnTo>
                      <a:pt x="1053" y="2191"/>
                    </a:lnTo>
                    <a:lnTo>
                      <a:pt x="1038" y="2252"/>
                    </a:lnTo>
                    <a:lnTo>
                      <a:pt x="1023" y="2316"/>
                    </a:lnTo>
                    <a:lnTo>
                      <a:pt x="1008" y="2380"/>
                    </a:lnTo>
                    <a:lnTo>
                      <a:pt x="993" y="2445"/>
                    </a:lnTo>
                    <a:lnTo>
                      <a:pt x="978" y="2511"/>
                    </a:lnTo>
                    <a:lnTo>
                      <a:pt x="963" y="2576"/>
                    </a:lnTo>
                    <a:lnTo>
                      <a:pt x="948" y="2644"/>
                    </a:lnTo>
                    <a:lnTo>
                      <a:pt x="933" y="2712"/>
                    </a:lnTo>
                    <a:lnTo>
                      <a:pt x="918" y="2781"/>
                    </a:lnTo>
                    <a:lnTo>
                      <a:pt x="903" y="2849"/>
                    </a:lnTo>
                    <a:lnTo>
                      <a:pt x="888" y="2920"/>
                    </a:lnTo>
                    <a:lnTo>
                      <a:pt x="873" y="2991"/>
                    </a:lnTo>
                    <a:lnTo>
                      <a:pt x="859" y="3063"/>
                    </a:lnTo>
                    <a:lnTo>
                      <a:pt x="844" y="3136"/>
                    </a:lnTo>
                    <a:lnTo>
                      <a:pt x="829" y="3209"/>
                    </a:lnTo>
                    <a:lnTo>
                      <a:pt x="814" y="3282"/>
                    </a:lnTo>
                    <a:lnTo>
                      <a:pt x="799" y="3357"/>
                    </a:lnTo>
                    <a:lnTo>
                      <a:pt x="784" y="3433"/>
                    </a:lnTo>
                    <a:lnTo>
                      <a:pt x="769" y="3509"/>
                    </a:lnTo>
                    <a:lnTo>
                      <a:pt x="754" y="3586"/>
                    </a:lnTo>
                    <a:lnTo>
                      <a:pt x="739" y="3664"/>
                    </a:lnTo>
                    <a:lnTo>
                      <a:pt x="724" y="3741"/>
                    </a:lnTo>
                    <a:lnTo>
                      <a:pt x="709" y="3820"/>
                    </a:lnTo>
                    <a:lnTo>
                      <a:pt x="694" y="3900"/>
                    </a:lnTo>
                    <a:lnTo>
                      <a:pt x="679" y="3980"/>
                    </a:lnTo>
                    <a:lnTo>
                      <a:pt x="664" y="4061"/>
                    </a:lnTo>
                    <a:lnTo>
                      <a:pt x="649" y="4142"/>
                    </a:lnTo>
                    <a:lnTo>
                      <a:pt x="634" y="4225"/>
                    </a:lnTo>
                    <a:lnTo>
                      <a:pt x="619" y="4309"/>
                    </a:lnTo>
                    <a:lnTo>
                      <a:pt x="603" y="4390"/>
                    </a:lnTo>
                    <a:lnTo>
                      <a:pt x="588" y="4474"/>
                    </a:lnTo>
                    <a:lnTo>
                      <a:pt x="573" y="4559"/>
                    </a:lnTo>
                    <a:lnTo>
                      <a:pt x="558" y="4644"/>
                    </a:lnTo>
                    <a:lnTo>
                      <a:pt x="543" y="4730"/>
                    </a:lnTo>
                    <a:lnTo>
                      <a:pt x="528" y="4817"/>
                    </a:lnTo>
                    <a:lnTo>
                      <a:pt x="513" y="4904"/>
                    </a:lnTo>
                    <a:lnTo>
                      <a:pt x="498" y="4991"/>
                    </a:lnTo>
                    <a:lnTo>
                      <a:pt x="483" y="5078"/>
                    </a:lnTo>
                    <a:lnTo>
                      <a:pt x="468" y="5167"/>
                    </a:lnTo>
                    <a:lnTo>
                      <a:pt x="453" y="5256"/>
                    </a:lnTo>
                    <a:lnTo>
                      <a:pt x="438" y="5346"/>
                    </a:lnTo>
                    <a:lnTo>
                      <a:pt x="423" y="5436"/>
                    </a:lnTo>
                    <a:lnTo>
                      <a:pt x="408" y="5527"/>
                    </a:lnTo>
                    <a:lnTo>
                      <a:pt x="393" y="5618"/>
                    </a:lnTo>
                    <a:lnTo>
                      <a:pt x="378" y="5710"/>
                    </a:lnTo>
                    <a:lnTo>
                      <a:pt x="363" y="5802"/>
                    </a:lnTo>
                    <a:lnTo>
                      <a:pt x="348" y="5894"/>
                    </a:lnTo>
                    <a:lnTo>
                      <a:pt x="333" y="5987"/>
                    </a:lnTo>
                    <a:lnTo>
                      <a:pt x="318" y="6081"/>
                    </a:lnTo>
                    <a:lnTo>
                      <a:pt x="303" y="6175"/>
                    </a:lnTo>
                    <a:lnTo>
                      <a:pt x="288" y="6268"/>
                    </a:lnTo>
                    <a:lnTo>
                      <a:pt x="273" y="6363"/>
                    </a:lnTo>
                    <a:lnTo>
                      <a:pt x="258" y="6458"/>
                    </a:lnTo>
                    <a:lnTo>
                      <a:pt x="243" y="6554"/>
                    </a:lnTo>
                    <a:lnTo>
                      <a:pt x="228" y="6650"/>
                    </a:lnTo>
                    <a:lnTo>
                      <a:pt x="213" y="6746"/>
                    </a:lnTo>
                    <a:lnTo>
                      <a:pt x="198" y="6843"/>
                    </a:lnTo>
                    <a:cubicBezTo>
                      <a:pt x="190" y="6896"/>
                      <a:pt x="141" y="6931"/>
                      <a:pt x="89" y="6923"/>
                    </a:cubicBezTo>
                    <a:cubicBezTo>
                      <a:pt x="36" y="6915"/>
                      <a:pt x="0" y="6866"/>
                      <a:pt x="9" y="6814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8" name="Freeform 13"/>
              <p:cNvSpPr>
                <a:spLocks/>
              </p:cNvSpPr>
              <p:nvPr/>
            </p:nvSpPr>
            <p:spPr bwMode="auto">
              <a:xfrm>
                <a:off x="9915979" y="3171746"/>
                <a:ext cx="743026" cy="350603"/>
              </a:xfrm>
              <a:custGeom>
                <a:avLst/>
                <a:gdLst>
                  <a:gd name="T0" fmla="*/ 311 w 10201"/>
                  <a:gd name="T1" fmla="*/ 2229 h 20885"/>
                  <a:gd name="T2" fmla="*/ 629 w 10201"/>
                  <a:gd name="T3" fmla="*/ 1083 h 20885"/>
                  <a:gd name="T4" fmla="*/ 953 w 10201"/>
                  <a:gd name="T5" fmla="*/ 336 h 20885"/>
                  <a:gd name="T6" fmla="*/ 1326 w 10201"/>
                  <a:gd name="T7" fmla="*/ 7 h 20885"/>
                  <a:gd name="T8" fmla="*/ 1740 w 10201"/>
                  <a:gd name="T9" fmla="*/ 207 h 20885"/>
                  <a:gd name="T10" fmla="*/ 2071 w 10201"/>
                  <a:gd name="T11" fmla="*/ 851 h 20885"/>
                  <a:gd name="T12" fmla="*/ 2390 w 10201"/>
                  <a:gd name="T13" fmla="*/ 1895 h 20885"/>
                  <a:gd name="T14" fmla="*/ 2707 w 10201"/>
                  <a:gd name="T15" fmla="*/ 3310 h 20885"/>
                  <a:gd name="T16" fmla="*/ 3023 w 10201"/>
                  <a:gd name="T17" fmla="*/ 5036 h 20885"/>
                  <a:gd name="T18" fmla="*/ 3338 w 10201"/>
                  <a:gd name="T19" fmla="*/ 6998 h 20885"/>
                  <a:gd name="T20" fmla="*/ 3654 w 10201"/>
                  <a:gd name="T21" fmla="*/ 9109 h 20885"/>
                  <a:gd name="T22" fmla="*/ 3969 w 10201"/>
                  <a:gd name="T23" fmla="*/ 11277 h 20885"/>
                  <a:gd name="T24" fmla="*/ 4285 w 10201"/>
                  <a:gd name="T25" fmla="*/ 13407 h 20885"/>
                  <a:gd name="T26" fmla="*/ 4600 w 10201"/>
                  <a:gd name="T27" fmla="*/ 15406 h 20885"/>
                  <a:gd name="T28" fmla="*/ 4916 w 10201"/>
                  <a:gd name="T29" fmla="*/ 17184 h 20885"/>
                  <a:gd name="T30" fmla="*/ 5230 w 10201"/>
                  <a:gd name="T31" fmla="*/ 18665 h 20885"/>
                  <a:gd name="T32" fmla="*/ 5544 w 10201"/>
                  <a:gd name="T33" fmla="*/ 19779 h 20885"/>
                  <a:gd name="T34" fmla="*/ 5849 w 10201"/>
                  <a:gd name="T35" fmla="*/ 20469 h 20885"/>
                  <a:gd name="T36" fmla="*/ 6095 w 10201"/>
                  <a:gd name="T37" fmla="*/ 20692 h 20885"/>
                  <a:gd name="T38" fmla="*/ 6323 w 10201"/>
                  <a:gd name="T39" fmla="*/ 20541 h 20885"/>
                  <a:gd name="T40" fmla="*/ 6624 w 10201"/>
                  <a:gd name="T41" fmla="*/ 19934 h 20885"/>
                  <a:gd name="T42" fmla="*/ 6936 w 10201"/>
                  <a:gd name="T43" fmla="*/ 18892 h 20885"/>
                  <a:gd name="T44" fmla="*/ 7250 w 10201"/>
                  <a:gd name="T45" fmla="*/ 17473 h 20885"/>
                  <a:gd name="T46" fmla="*/ 7566 w 10201"/>
                  <a:gd name="T47" fmla="*/ 15742 h 20885"/>
                  <a:gd name="T48" fmla="*/ 7881 w 10201"/>
                  <a:gd name="T49" fmla="*/ 13777 h 20885"/>
                  <a:gd name="T50" fmla="*/ 8196 w 10201"/>
                  <a:gd name="T51" fmla="*/ 11663 h 20885"/>
                  <a:gd name="T52" fmla="*/ 8511 w 10201"/>
                  <a:gd name="T53" fmla="*/ 9495 h 20885"/>
                  <a:gd name="T54" fmla="*/ 8828 w 10201"/>
                  <a:gd name="T55" fmla="*/ 7366 h 20885"/>
                  <a:gd name="T56" fmla="*/ 9143 w 10201"/>
                  <a:gd name="T57" fmla="*/ 5372 h 20885"/>
                  <a:gd name="T58" fmla="*/ 9459 w 10201"/>
                  <a:gd name="T59" fmla="*/ 3598 h 20885"/>
                  <a:gd name="T60" fmla="*/ 9775 w 10201"/>
                  <a:gd name="T61" fmla="*/ 2123 h 20885"/>
                  <a:gd name="T62" fmla="*/ 10126 w 10201"/>
                  <a:gd name="T63" fmla="*/ 1544 h 20885"/>
                  <a:gd name="T64" fmla="*/ 9812 w 10201"/>
                  <a:gd name="T65" fmla="*/ 2825 h 20885"/>
                  <a:gd name="T66" fmla="*/ 9497 w 10201"/>
                  <a:gd name="T67" fmla="*/ 4444 h 20885"/>
                  <a:gd name="T68" fmla="*/ 9182 w 10201"/>
                  <a:gd name="T69" fmla="*/ 6329 h 20885"/>
                  <a:gd name="T70" fmla="*/ 8866 w 10201"/>
                  <a:gd name="T71" fmla="*/ 8396 h 20885"/>
                  <a:gd name="T72" fmla="*/ 8551 w 10201"/>
                  <a:gd name="T73" fmla="*/ 10555 h 20885"/>
                  <a:gd name="T74" fmla="*/ 8236 w 10201"/>
                  <a:gd name="T75" fmla="*/ 12711 h 20885"/>
                  <a:gd name="T76" fmla="*/ 7920 w 10201"/>
                  <a:gd name="T77" fmla="*/ 14767 h 20885"/>
                  <a:gd name="T78" fmla="*/ 7605 w 10201"/>
                  <a:gd name="T79" fmla="*/ 16635 h 20885"/>
                  <a:gd name="T80" fmla="*/ 7288 w 10201"/>
                  <a:gd name="T81" fmla="*/ 18233 h 20885"/>
                  <a:gd name="T82" fmla="*/ 6971 w 10201"/>
                  <a:gd name="T83" fmla="*/ 19494 h 20885"/>
                  <a:gd name="T84" fmla="*/ 6649 w 10201"/>
                  <a:gd name="T85" fmla="*/ 20366 h 20885"/>
                  <a:gd name="T86" fmla="*/ 6298 w 10201"/>
                  <a:gd name="T87" fmla="*/ 20829 h 20885"/>
                  <a:gd name="T88" fmla="*/ 5870 w 10201"/>
                  <a:gd name="T89" fmla="*/ 20789 h 20885"/>
                  <a:gd name="T90" fmla="*/ 5530 w 10201"/>
                  <a:gd name="T91" fmla="*/ 20274 h 20885"/>
                  <a:gd name="T92" fmla="*/ 5209 w 10201"/>
                  <a:gd name="T93" fmla="*/ 19350 h 20885"/>
                  <a:gd name="T94" fmla="*/ 4893 w 10201"/>
                  <a:gd name="T95" fmla="*/ 18042 h 20885"/>
                  <a:gd name="T96" fmla="*/ 4576 w 10201"/>
                  <a:gd name="T97" fmla="*/ 16404 h 20885"/>
                  <a:gd name="T98" fmla="*/ 4261 w 10201"/>
                  <a:gd name="T99" fmla="*/ 14506 h 20885"/>
                  <a:gd name="T100" fmla="*/ 3944 w 10201"/>
                  <a:gd name="T101" fmla="*/ 12431 h 20885"/>
                  <a:gd name="T102" fmla="*/ 3629 w 10201"/>
                  <a:gd name="T103" fmla="*/ 10270 h 20885"/>
                  <a:gd name="T104" fmla="*/ 3315 w 10201"/>
                  <a:gd name="T105" fmla="*/ 8119 h 20885"/>
                  <a:gd name="T106" fmla="*/ 2999 w 10201"/>
                  <a:gd name="T107" fmla="*/ 6070 h 20885"/>
                  <a:gd name="T108" fmla="*/ 2684 w 10201"/>
                  <a:gd name="T109" fmla="*/ 4215 h 20885"/>
                  <a:gd name="T110" fmla="*/ 2369 w 10201"/>
                  <a:gd name="T111" fmla="*/ 2636 h 20885"/>
                  <a:gd name="T112" fmla="*/ 2056 w 10201"/>
                  <a:gd name="T113" fmla="*/ 1405 h 20885"/>
                  <a:gd name="T114" fmla="*/ 1746 w 10201"/>
                  <a:gd name="T115" fmla="*/ 581 h 20885"/>
                  <a:gd name="T116" fmla="*/ 1471 w 10201"/>
                  <a:gd name="T117" fmla="*/ 216 h 20885"/>
                  <a:gd name="T118" fmla="*/ 1266 w 10201"/>
                  <a:gd name="T119" fmla="*/ 250 h 20885"/>
                  <a:gd name="T120" fmla="*/ 974 w 10201"/>
                  <a:gd name="T121" fmla="*/ 716 h 20885"/>
                  <a:gd name="T122" fmla="*/ 662 w 10201"/>
                  <a:gd name="T123" fmla="*/ 1632 h 20885"/>
                  <a:gd name="T124" fmla="*/ 348 w 10201"/>
                  <a:gd name="T125" fmla="*/ 2942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01" h="20885">
                    <a:moveTo>
                      <a:pt x="10" y="3651"/>
                    </a:moveTo>
                    <a:lnTo>
                      <a:pt x="25" y="3574"/>
                    </a:lnTo>
                    <a:lnTo>
                      <a:pt x="40" y="3496"/>
                    </a:lnTo>
                    <a:lnTo>
                      <a:pt x="55" y="3420"/>
                    </a:lnTo>
                    <a:lnTo>
                      <a:pt x="70" y="3344"/>
                    </a:lnTo>
                    <a:lnTo>
                      <a:pt x="85" y="3269"/>
                    </a:lnTo>
                    <a:lnTo>
                      <a:pt x="100" y="3194"/>
                    </a:lnTo>
                    <a:lnTo>
                      <a:pt x="115" y="3120"/>
                    </a:lnTo>
                    <a:lnTo>
                      <a:pt x="130" y="3047"/>
                    </a:lnTo>
                    <a:lnTo>
                      <a:pt x="145" y="2975"/>
                    </a:lnTo>
                    <a:lnTo>
                      <a:pt x="160" y="2903"/>
                    </a:lnTo>
                    <a:lnTo>
                      <a:pt x="176" y="2832"/>
                    </a:lnTo>
                    <a:lnTo>
                      <a:pt x="191" y="2762"/>
                    </a:lnTo>
                    <a:lnTo>
                      <a:pt x="206" y="2693"/>
                    </a:lnTo>
                    <a:lnTo>
                      <a:pt x="221" y="2624"/>
                    </a:lnTo>
                    <a:lnTo>
                      <a:pt x="236" y="2556"/>
                    </a:lnTo>
                    <a:lnTo>
                      <a:pt x="251" y="2489"/>
                    </a:lnTo>
                    <a:lnTo>
                      <a:pt x="266" y="2423"/>
                    </a:lnTo>
                    <a:lnTo>
                      <a:pt x="281" y="2357"/>
                    </a:lnTo>
                    <a:lnTo>
                      <a:pt x="296" y="2293"/>
                    </a:lnTo>
                    <a:lnTo>
                      <a:pt x="311" y="2229"/>
                    </a:lnTo>
                    <a:lnTo>
                      <a:pt x="326" y="2166"/>
                    </a:lnTo>
                    <a:lnTo>
                      <a:pt x="341" y="2104"/>
                    </a:lnTo>
                    <a:lnTo>
                      <a:pt x="356" y="2043"/>
                    </a:lnTo>
                    <a:lnTo>
                      <a:pt x="371" y="1982"/>
                    </a:lnTo>
                    <a:lnTo>
                      <a:pt x="386" y="1922"/>
                    </a:lnTo>
                    <a:lnTo>
                      <a:pt x="401" y="1863"/>
                    </a:lnTo>
                    <a:lnTo>
                      <a:pt x="417" y="1804"/>
                    </a:lnTo>
                    <a:lnTo>
                      <a:pt x="432" y="1748"/>
                    </a:lnTo>
                    <a:lnTo>
                      <a:pt x="447" y="1691"/>
                    </a:lnTo>
                    <a:lnTo>
                      <a:pt x="462" y="1635"/>
                    </a:lnTo>
                    <a:lnTo>
                      <a:pt x="477" y="1581"/>
                    </a:lnTo>
                    <a:lnTo>
                      <a:pt x="492" y="1527"/>
                    </a:lnTo>
                    <a:lnTo>
                      <a:pt x="507" y="1474"/>
                    </a:lnTo>
                    <a:lnTo>
                      <a:pt x="522" y="1422"/>
                    </a:lnTo>
                    <a:lnTo>
                      <a:pt x="537" y="1371"/>
                    </a:lnTo>
                    <a:lnTo>
                      <a:pt x="553" y="1321"/>
                    </a:lnTo>
                    <a:lnTo>
                      <a:pt x="568" y="1271"/>
                    </a:lnTo>
                    <a:lnTo>
                      <a:pt x="583" y="1223"/>
                    </a:lnTo>
                    <a:lnTo>
                      <a:pt x="600" y="1174"/>
                    </a:lnTo>
                    <a:lnTo>
                      <a:pt x="614" y="1129"/>
                    </a:lnTo>
                    <a:lnTo>
                      <a:pt x="629" y="1083"/>
                    </a:lnTo>
                    <a:lnTo>
                      <a:pt x="645" y="1038"/>
                    </a:lnTo>
                    <a:lnTo>
                      <a:pt x="660" y="994"/>
                    </a:lnTo>
                    <a:lnTo>
                      <a:pt x="675" y="951"/>
                    </a:lnTo>
                    <a:lnTo>
                      <a:pt x="690" y="909"/>
                    </a:lnTo>
                    <a:lnTo>
                      <a:pt x="706" y="868"/>
                    </a:lnTo>
                    <a:lnTo>
                      <a:pt x="721" y="828"/>
                    </a:lnTo>
                    <a:lnTo>
                      <a:pt x="736" y="788"/>
                    </a:lnTo>
                    <a:lnTo>
                      <a:pt x="751" y="750"/>
                    </a:lnTo>
                    <a:lnTo>
                      <a:pt x="767" y="712"/>
                    </a:lnTo>
                    <a:lnTo>
                      <a:pt x="782" y="676"/>
                    </a:lnTo>
                    <a:lnTo>
                      <a:pt x="797" y="641"/>
                    </a:lnTo>
                    <a:lnTo>
                      <a:pt x="813" y="606"/>
                    </a:lnTo>
                    <a:lnTo>
                      <a:pt x="829" y="572"/>
                    </a:lnTo>
                    <a:lnTo>
                      <a:pt x="844" y="540"/>
                    </a:lnTo>
                    <a:lnTo>
                      <a:pt x="859" y="508"/>
                    </a:lnTo>
                    <a:lnTo>
                      <a:pt x="875" y="477"/>
                    </a:lnTo>
                    <a:lnTo>
                      <a:pt x="890" y="446"/>
                    </a:lnTo>
                    <a:lnTo>
                      <a:pt x="907" y="417"/>
                    </a:lnTo>
                    <a:lnTo>
                      <a:pt x="922" y="390"/>
                    </a:lnTo>
                    <a:lnTo>
                      <a:pt x="937" y="362"/>
                    </a:lnTo>
                    <a:lnTo>
                      <a:pt x="953" y="336"/>
                    </a:lnTo>
                    <a:lnTo>
                      <a:pt x="969" y="311"/>
                    </a:lnTo>
                    <a:lnTo>
                      <a:pt x="985" y="286"/>
                    </a:lnTo>
                    <a:lnTo>
                      <a:pt x="1002" y="262"/>
                    </a:lnTo>
                    <a:lnTo>
                      <a:pt x="1017" y="241"/>
                    </a:lnTo>
                    <a:lnTo>
                      <a:pt x="1034" y="219"/>
                    </a:lnTo>
                    <a:lnTo>
                      <a:pt x="1050" y="198"/>
                    </a:lnTo>
                    <a:lnTo>
                      <a:pt x="1068" y="177"/>
                    </a:lnTo>
                    <a:lnTo>
                      <a:pt x="1083" y="160"/>
                    </a:lnTo>
                    <a:lnTo>
                      <a:pt x="1100" y="142"/>
                    </a:lnTo>
                    <a:lnTo>
                      <a:pt x="1120" y="123"/>
                    </a:lnTo>
                    <a:lnTo>
                      <a:pt x="1135" y="109"/>
                    </a:lnTo>
                    <a:lnTo>
                      <a:pt x="1153" y="94"/>
                    </a:lnTo>
                    <a:lnTo>
                      <a:pt x="1174" y="78"/>
                    </a:lnTo>
                    <a:lnTo>
                      <a:pt x="1189" y="67"/>
                    </a:lnTo>
                    <a:lnTo>
                      <a:pt x="1211" y="53"/>
                    </a:lnTo>
                    <a:lnTo>
                      <a:pt x="1226" y="44"/>
                    </a:lnTo>
                    <a:lnTo>
                      <a:pt x="1250" y="32"/>
                    </a:lnTo>
                    <a:lnTo>
                      <a:pt x="1265" y="25"/>
                    </a:lnTo>
                    <a:lnTo>
                      <a:pt x="1290" y="16"/>
                    </a:lnTo>
                    <a:lnTo>
                      <a:pt x="1311" y="11"/>
                    </a:lnTo>
                    <a:lnTo>
                      <a:pt x="1326" y="7"/>
                    </a:lnTo>
                    <a:lnTo>
                      <a:pt x="1355" y="2"/>
                    </a:lnTo>
                    <a:lnTo>
                      <a:pt x="1375" y="1"/>
                    </a:lnTo>
                    <a:lnTo>
                      <a:pt x="1396" y="0"/>
                    </a:lnTo>
                    <a:lnTo>
                      <a:pt x="1411" y="0"/>
                    </a:lnTo>
                    <a:lnTo>
                      <a:pt x="1439" y="3"/>
                    </a:lnTo>
                    <a:lnTo>
                      <a:pt x="1460" y="7"/>
                    </a:lnTo>
                    <a:lnTo>
                      <a:pt x="1481" y="13"/>
                    </a:lnTo>
                    <a:lnTo>
                      <a:pt x="1502" y="19"/>
                    </a:lnTo>
                    <a:lnTo>
                      <a:pt x="1522" y="27"/>
                    </a:lnTo>
                    <a:lnTo>
                      <a:pt x="1542" y="36"/>
                    </a:lnTo>
                    <a:lnTo>
                      <a:pt x="1562" y="47"/>
                    </a:lnTo>
                    <a:lnTo>
                      <a:pt x="1581" y="58"/>
                    </a:lnTo>
                    <a:lnTo>
                      <a:pt x="1600" y="71"/>
                    </a:lnTo>
                    <a:lnTo>
                      <a:pt x="1618" y="84"/>
                    </a:lnTo>
                    <a:lnTo>
                      <a:pt x="1636" y="99"/>
                    </a:lnTo>
                    <a:lnTo>
                      <a:pt x="1657" y="117"/>
                    </a:lnTo>
                    <a:lnTo>
                      <a:pt x="1672" y="131"/>
                    </a:lnTo>
                    <a:lnTo>
                      <a:pt x="1689" y="149"/>
                    </a:lnTo>
                    <a:lnTo>
                      <a:pt x="1707" y="167"/>
                    </a:lnTo>
                    <a:lnTo>
                      <a:pt x="1725" y="189"/>
                    </a:lnTo>
                    <a:lnTo>
                      <a:pt x="1740" y="207"/>
                    </a:lnTo>
                    <a:lnTo>
                      <a:pt x="1757" y="228"/>
                    </a:lnTo>
                    <a:lnTo>
                      <a:pt x="1775" y="253"/>
                    </a:lnTo>
                    <a:lnTo>
                      <a:pt x="1790" y="274"/>
                    </a:lnTo>
                    <a:lnTo>
                      <a:pt x="1806" y="297"/>
                    </a:lnTo>
                    <a:lnTo>
                      <a:pt x="1823" y="325"/>
                    </a:lnTo>
                    <a:lnTo>
                      <a:pt x="1838" y="349"/>
                    </a:lnTo>
                    <a:lnTo>
                      <a:pt x="1854" y="375"/>
                    </a:lnTo>
                    <a:lnTo>
                      <a:pt x="1870" y="405"/>
                    </a:lnTo>
                    <a:lnTo>
                      <a:pt x="1885" y="432"/>
                    </a:lnTo>
                    <a:lnTo>
                      <a:pt x="1902" y="463"/>
                    </a:lnTo>
                    <a:lnTo>
                      <a:pt x="1917" y="492"/>
                    </a:lnTo>
                    <a:lnTo>
                      <a:pt x="1932" y="524"/>
                    </a:lnTo>
                    <a:lnTo>
                      <a:pt x="1948" y="558"/>
                    </a:lnTo>
                    <a:lnTo>
                      <a:pt x="1963" y="590"/>
                    </a:lnTo>
                    <a:lnTo>
                      <a:pt x="1979" y="624"/>
                    </a:lnTo>
                    <a:lnTo>
                      <a:pt x="1995" y="661"/>
                    </a:lnTo>
                    <a:lnTo>
                      <a:pt x="2010" y="696"/>
                    </a:lnTo>
                    <a:lnTo>
                      <a:pt x="2025" y="733"/>
                    </a:lnTo>
                    <a:lnTo>
                      <a:pt x="2040" y="770"/>
                    </a:lnTo>
                    <a:lnTo>
                      <a:pt x="2056" y="809"/>
                    </a:lnTo>
                    <a:lnTo>
                      <a:pt x="2071" y="851"/>
                    </a:lnTo>
                    <a:lnTo>
                      <a:pt x="2086" y="891"/>
                    </a:lnTo>
                    <a:lnTo>
                      <a:pt x="2102" y="932"/>
                    </a:lnTo>
                    <a:lnTo>
                      <a:pt x="2117" y="975"/>
                    </a:lnTo>
                    <a:lnTo>
                      <a:pt x="2132" y="1017"/>
                    </a:lnTo>
                    <a:lnTo>
                      <a:pt x="2148" y="1062"/>
                    </a:lnTo>
                    <a:lnTo>
                      <a:pt x="2164" y="1108"/>
                    </a:lnTo>
                    <a:lnTo>
                      <a:pt x="2179" y="1155"/>
                    </a:lnTo>
                    <a:lnTo>
                      <a:pt x="2194" y="1202"/>
                    </a:lnTo>
                    <a:lnTo>
                      <a:pt x="2209" y="1249"/>
                    </a:lnTo>
                    <a:lnTo>
                      <a:pt x="2224" y="1299"/>
                    </a:lnTo>
                    <a:lnTo>
                      <a:pt x="2239" y="1348"/>
                    </a:lnTo>
                    <a:lnTo>
                      <a:pt x="2254" y="1399"/>
                    </a:lnTo>
                    <a:lnTo>
                      <a:pt x="2270" y="1452"/>
                    </a:lnTo>
                    <a:lnTo>
                      <a:pt x="2285" y="1504"/>
                    </a:lnTo>
                    <a:lnTo>
                      <a:pt x="2300" y="1557"/>
                    </a:lnTo>
                    <a:lnTo>
                      <a:pt x="2315" y="1612"/>
                    </a:lnTo>
                    <a:lnTo>
                      <a:pt x="2330" y="1666"/>
                    </a:lnTo>
                    <a:lnTo>
                      <a:pt x="2345" y="1723"/>
                    </a:lnTo>
                    <a:lnTo>
                      <a:pt x="2360" y="1780"/>
                    </a:lnTo>
                    <a:lnTo>
                      <a:pt x="2375" y="1837"/>
                    </a:lnTo>
                    <a:lnTo>
                      <a:pt x="2390" y="1895"/>
                    </a:lnTo>
                    <a:lnTo>
                      <a:pt x="2406" y="1955"/>
                    </a:lnTo>
                    <a:lnTo>
                      <a:pt x="2421" y="2015"/>
                    </a:lnTo>
                    <a:lnTo>
                      <a:pt x="2436" y="2077"/>
                    </a:lnTo>
                    <a:lnTo>
                      <a:pt x="2451" y="2139"/>
                    </a:lnTo>
                    <a:lnTo>
                      <a:pt x="2466" y="2201"/>
                    </a:lnTo>
                    <a:lnTo>
                      <a:pt x="2481" y="2264"/>
                    </a:lnTo>
                    <a:lnTo>
                      <a:pt x="2496" y="2329"/>
                    </a:lnTo>
                    <a:lnTo>
                      <a:pt x="2511" y="2394"/>
                    </a:lnTo>
                    <a:lnTo>
                      <a:pt x="2526" y="2460"/>
                    </a:lnTo>
                    <a:lnTo>
                      <a:pt x="2541" y="2526"/>
                    </a:lnTo>
                    <a:lnTo>
                      <a:pt x="2556" y="2595"/>
                    </a:lnTo>
                    <a:lnTo>
                      <a:pt x="2571" y="2663"/>
                    </a:lnTo>
                    <a:lnTo>
                      <a:pt x="2586" y="2732"/>
                    </a:lnTo>
                    <a:lnTo>
                      <a:pt x="2601" y="2801"/>
                    </a:lnTo>
                    <a:lnTo>
                      <a:pt x="2616" y="2873"/>
                    </a:lnTo>
                    <a:lnTo>
                      <a:pt x="2631" y="2944"/>
                    </a:lnTo>
                    <a:lnTo>
                      <a:pt x="2646" y="3016"/>
                    </a:lnTo>
                    <a:lnTo>
                      <a:pt x="2661" y="3088"/>
                    </a:lnTo>
                    <a:lnTo>
                      <a:pt x="2677" y="3162"/>
                    </a:lnTo>
                    <a:lnTo>
                      <a:pt x="2692" y="3236"/>
                    </a:lnTo>
                    <a:lnTo>
                      <a:pt x="2707" y="3310"/>
                    </a:lnTo>
                    <a:lnTo>
                      <a:pt x="2722" y="3387"/>
                    </a:lnTo>
                    <a:lnTo>
                      <a:pt x="2737" y="3463"/>
                    </a:lnTo>
                    <a:lnTo>
                      <a:pt x="2752" y="3540"/>
                    </a:lnTo>
                    <a:lnTo>
                      <a:pt x="2767" y="3618"/>
                    </a:lnTo>
                    <a:lnTo>
                      <a:pt x="2782" y="3696"/>
                    </a:lnTo>
                    <a:lnTo>
                      <a:pt x="2797" y="3776"/>
                    </a:lnTo>
                    <a:lnTo>
                      <a:pt x="2813" y="3853"/>
                    </a:lnTo>
                    <a:lnTo>
                      <a:pt x="2828" y="3936"/>
                    </a:lnTo>
                    <a:lnTo>
                      <a:pt x="2843" y="4017"/>
                    </a:lnTo>
                    <a:lnTo>
                      <a:pt x="2858" y="4098"/>
                    </a:lnTo>
                    <a:lnTo>
                      <a:pt x="2873" y="4180"/>
                    </a:lnTo>
                    <a:lnTo>
                      <a:pt x="2888" y="4263"/>
                    </a:lnTo>
                    <a:lnTo>
                      <a:pt x="2903" y="4346"/>
                    </a:lnTo>
                    <a:lnTo>
                      <a:pt x="2918" y="4432"/>
                    </a:lnTo>
                    <a:lnTo>
                      <a:pt x="2933" y="4516"/>
                    </a:lnTo>
                    <a:lnTo>
                      <a:pt x="2948" y="4601"/>
                    </a:lnTo>
                    <a:lnTo>
                      <a:pt x="2963" y="4687"/>
                    </a:lnTo>
                    <a:lnTo>
                      <a:pt x="2978" y="4774"/>
                    </a:lnTo>
                    <a:lnTo>
                      <a:pt x="2993" y="4860"/>
                    </a:lnTo>
                    <a:lnTo>
                      <a:pt x="3008" y="4948"/>
                    </a:lnTo>
                    <a:lnTo>
                      <a:pt x="3023" y="5036"/>
                    </a:lnTo>
                    <a:lnTo>
                      <a:pt x="3038" y="5126"/>
                    </a:lnTo>
                    <a:lnTo>
                      <a:pt x="3053" y="5215"/>
                    </a:lnTo>
                    <a:lnTo>
                      <a:pt x="3068" y="5304"/>
                    </a:lnTo>
                    <a:lnTo>
                      <a:pt x="3083" y="5395"/>
                    </a:lnTo>
                    <a:lnTo>
                      <a:pt x="3098" y="5485"/>
                    </a:lnTo>
                    <a:lnTo>
                      <a:pt x="3113" y="5576"/>
                    </a:lnTo>
                    <a:lnTo>
                      <a:pt x="3128" y="5668"/>
                    </a:lnTo>
                    <a:lnTo>
                      <a:pt x="3143" y="5760"/>
                    </a:lnTo>
                    <a:lnTo>
                      <a:pt x="3158" y="5853"/>
                    </a:lnTo>
                    <a:lnTo>
                      <a:pt x="3173" y="5946"/>
                    </a:lnTo>
                    <a:lnTo>
                      <a:pt x="3188" y="6039"/>
                    </a:lnTo>
                    <a:lnTo>
                      <a:pt x="3203" y="6133"/>
                    </a:lnTo>
                    <a:lnTo>
                      <a:pt x="3218" y="6227"/>
                    </a:lnTo>
                    <a:lnTo>
                      <a:pt x="3233" y="6322"/>
                    </a:lnTo>
                    <a:lnTo>
                      <a:pt x="3248" y="6417"/>
                    </a:lnTo>
                    <a:lnTo>
                      <a:pt x="3263" y="6514"/>
                    </a:lnTo>
                    <a:lnTo>
                      <a:pt x="3278" y="6610"/>
                    </a:lnTo>
                    <a:lnTo>
                      <a:pt x="3293" y="6706"/>
                    </a:lnTo>
                    <a:lnTo>
                      <a:pt x="3308" y="6803"/>
                    </a:lnTo>
                    <a:lnTo>
                      <a:pt x="3323" y="6900"/>
                    </a:lnTo>
                    <a:lnTo>
                      <a:pt x="3338" y="6998"/>
                    </a:lnTo>
                    <a:lnTo>
                      <a:pt x="3353" y="7095"/>
                    </a:lnTo>
                    <a:lnTo>
                      <a:pt x="3368" y="7193"/>
                    </a:lnTo>
                    <a:lnTo>
                      <a:pt x="3383" y="7292"/>
                    </a:lnTo>
                    <a:lnTo>
                      <a:pt x="3398" y="7391"/>
                    </a:lnTo>
                    <a:lnTo>
                      <a:pt x="3413" y="7490"/>
                    </a:lnTo>
                    <a:lnTo>
                      <a:pt x="3428" y="7589"/>
                    </a:lnTo>
                    <a:lnTo>
                      <a:pt x="3443" y="7689"/>
                    </a:lnTo>
                    <a:lnTo>
                      <a:pt x="3458" y="7789"/>
                    </a:lnTo>
                    <a:lnTo>
                      <a:pt x="3473" y="7889"/>
                    </a:lnTo>
                    <a:lnTo>
                      <a:pt x="3489" y="7988"/>
                    </a:lnTo>
                    <a:lnTo>
                      <a:pt x="3504" y="8090"/>
                    </a:lnTo>
                    <a:lnTo>
                      <a:pt x="3519" y="8191"/>
                    </a:lnTo>
                    <a:lnTo>
                      <a:pt x="3534" y="8292"/>
                    </a:lnTo>
                    <a:lnTo>
                      <a:pt x="3549" y="8393"/>
                    </a:lnTo>
                    <a:lnTo>
                      <a:pt x="3564" y="8496"/>
                    </a:lnTo>
                    <a:lnTo>
                      <a:pt x="3579" y="8598"/>
                    </a:lnTo>
                    <a:lnTo>
                      <a:pt x="3594" y="8698"/>
                    </a:lnTo>
                    <a:lnTo>
                      <a:pt x="3609" y="8802"/>
                    </a:lnTo>
                    <a:lnTo>
                      <a:pt x="3624" y="8904"/>
                    </a:lnTo>
                    <a:lnTo>
                      <a:pt x="3639" y="9006"/>
                    </a:lnTo>
                    <a:lnTo>
                      <a:pt x="3654" y="9109"/>
                    </a:lnTo>
                    <a:lnTo>
                      <a:pt x="3669" y="9211"/>
                    </a:lnTo>
                    <a:lnTo>
                      <a:pt x="3684" y="9314"/>
                    </a:lnTo>
                    <a:lnTo>
                      <a:pt x="3699" y="9417"/>
                    </a:lnTo>
                    <a:lnTo>
                      <a:pt x="3714" y="9520"/>
                    </a:lnTo>
                    <a:lnTo>
                      <a:pt x="3729" y="9623"/>
                    </a:lnTo>
                    <a:lnTo>
                      <a:pt x="3744" y="9726"/>
                    </a:lnTo>
                    <a:lnTo>
                      <a:pt x="3759" y="9830"/>
                    </a:lnTo>
                    <a:lnTo>
                      <a:pt x="3774" y="9933"/>
                    </a:lnTo>
                    <a:lnTo>
                      <a:pt x="3789" y="10036"/>
                    </a:lnTo>
                    <a:lnTo>
                      <a:pt x="3804" y="10140"/>
                    </a:lnTo>
                    <a:lnTo>
                      <a:pt x="3819" y="10243"/>
                    </a:lnTo>
                    <a:lnTo>
                      <a:pt x="3834" y="10347"/>
                    </a:lnTo>
                    <a:lnTo>
                      <a:pt x="3849" y="10450"/>
                    </a:lnTo>
                    <a:lnTo>
                      <a:pt x="3864" y="10554"/>
                    </a:lnTo>
                    <a:lnTo>
                      <a:pt x="3879" y="10657"/>
                    </a:lnTo>
                    <a:lnTo>
                      <a:pt x="3894" y="10761"/>
                    </a:lnTo>
                    <a:lnTo>
                      <a:pt x="3909" y="10864"/>
                    </a:lnTo>
                    <a:lnTo>
                      <a:pt x="3924" y="10967"/>
                    </a:lnTo>
                    <a:lnTo>
                      <a:pt x="3939" y="11071"/>
                    </a:lnTo>
                    <a:lnTo>
                      <a:pt x="3954" y="11174"/>
                    </a:lnTo>
                    <a:lnTo>
                      <a:pt x="3969" y="11277"/>
                    </a:lnTo>
                    <a:lnTo>
                      <a:pt x="3984" y="11380"/>
                    </a:lnTo>
                    <a:lnTo>
                      <a:pt x="3999" y="11483"/>
                    </a:lnTo>
                    <a:lnTo>
                      <a:pt x="4014" y="11586"/>
                    </a:lnTo>
                    <a:lnTo>
                      <a:pt x="4029" y="11689"/>
                    </a:lnTo>
                    <a:lnTo>
                      <a:pt x="4044" y="11791"/>
                    </a:lnTo>
                    <a:lnTo>
                      <a:pt x="4059" y="11894"/>
                    </a:lnTo>
                    <a:lnTo>
                      <a:pt x="4074" y="11996"/>
                    </a:lnTo>
                    <a:lnTo>
                      <a:pt x="4089" y="12098"/>
                    </a:lnTo>
                    <a:lnTo>
                      <a:pt x="4104" y="12200"/>
                    </a:lnTo>
                    <a:lnTo>
                      <a:pt x="4119" y="12302"/>
                    </a:lnTo>
                    <a:lnTo>
                      <a:pt x="4134" y="12404"/>
                    </a:lnTo>
                    <a:lnTo>
                      <a:pt x="4149" y="12504"/>
                    </a:lnTo>
                    <a:lnTo>
                      <a:pt x="4165" y="12606"/>
                    </a:lnTo>
                    <a:lnTo>
                      <a:pt x="4180" y="12707"/>
                    </a:lnTo>
                    <a:lnTo>
                      <a:pt x="4195" y="12807"/>
                    </a:lnTo>
                    <a:lnTo>
                      <a:pt x="4210" y="12908"/>
                    </a:lnTo>
                    <a:lnTo>
                      <a:pt x="4225" y="13008"/>
                    </a:lnTo>
                    <a:lnTo>
                      <a:pt x="4240" y="13108"/>
                    </a:lnTo>
                    <a:lnTo>
                      <a:pt x="4255" y="13208"/>
                    </a:lnTo>
                    <a:lnTo>
                      <a:pt x="4270" y="13308"/>
                    </a:lnTo>
                    <a:lnTo>
                      <a:pt x="4285" y="13407"/>
                    </a:lnTo>
                    <a:lnTo>
                      <a:pt x="4300" y="13506"/>
                    </a:lnTo>
                    <a:lnTo>
                      <a:pt x="4315" y="13605"/>
                    </a:lnTo>
                    <a:lnTo>
                      <a:pt x="4330" y="13703"/>
                    </a:lnTo>
                    <a:lnTo>
                      <a:pt x="4345" y="13801"/>
                    </a:lnTo>
                    <a:lnTo>
                      <a:pt x="4360" y="13898"/>
                    </a:lnTo>
                    <a:lnTo>
                      <a:pt x="4375" y="13996"/>
                    </a:lnTo>
                    <a:lnTo>
                      <a:pt x="4390" y="14093"/>
                    </a:lnTo>
                    <a:lnTo>
                      <a:pt x="4405" y="14189"/>
                    </a:lnTo>
                    <a:lnTo>
                      <a:pt x="4420" y="14285"/>
                    </a:lnTo>
                    <a:lnTo>
                      <a:pt x="4435" y="14381"/>
                    </a:lnTo>
                    <a:lnTo>
                      <a:pt x="4450" y="14477"/>
                    </a:lnTo>
                    <a:lnTo>
                      <a:pt x="4465" y="14571"/>
                    </a:lnTo>
                    <a:lnTo>
                      <a:pt x="4480" y="14665"/>
                    </a:lnTo>
                    <a:lnTo>
                      <a:pt x="4495" y="14760"/>
                    </a:lnTo>
                    <a:lnTo>
                      <a:pt x="4510" y="14853"/>
                    </a:lnTo>
                    <a:lnTo>
                      <a:pt x="4525" y="14947"/>
                    </a:lnTo>
                    <a:lnTo>
                      <a:pt x="4540" y="15039"/>
                    </a:lnTo>
                    <a:lnTo>
                      <a:pt x="4555" y="15132"/>
                    </a:lnTo>
                    <a:lnTo>
                      <a:pt x="4570" y="15224"/>
                    </a:lnTo>
                    <a:lnTo>
                      <a:pt x="4585" y="15315"/>
                    </a:lnTo>
                    <a:lnTo>
                      <a:pt x="4600" y="15406"/>
                    </a:lnTo>
                    <a:lnTo>
                      <a:pt x="4615" y="15497"/>
                    </a:lnTo>
                    <a:lnTo>
                      <a:pt x="4630" y="15586"/>
                    </a:lnTo>
                    <a:lnTo>
                      <a:pt x="4645" y="15676"/>
                    </a:lnTo>
                    <a:lnTo>
                      <a:pt x="4660" y="15765"/>
                    </a:lnTo>
                    <a:lnTo>
                      <a:pt x="4675" y="15852"/>
                    </a:lnTo>
                    <a:lnTo>
                      <a:pt x="4690" y="15940"/>
                    </a:lnTo>
                    <a:lnTo>
                      <a:pt x="4705" y="16027"/>
                    </a:lnTo>
                    <a:lnTo>
                      <a:pt x="4720" y="16114"/>
                    </a:lnTo>
                    <a:lnTo>
                      <a:pt x="4735" y="16200"/>
                    </a:lnTo>
                    <a:lnTo>
                      <a:pt x="4750" y="16286"/>
                    </a:lnTo>
                    <a:lnTo>
                      <a:pt x="4765" y="16371"/>
                    </a:lnTo>
                    <a:lnTo>
                      <a:pt x="4780" y="16455"/>
                    </a:lnTo>
                    <a:lnTo>
                      <a:pt x="4795" y="16539"/>
                    </a:lnTo>
                    <a:lnTo>
                      <a:pt x="4810" y="16621"/>
                    </a:lnTo>
                    <a:lnTo>
                      <a:pt x="4825" y="16704"/>
                    </a:lnTo>
                    <a:lnTo>
                      <a:pt x="4841" y="16784"/>
                    </a:lnTo>
                    <a:lnTo>
                      <a:pt x="4856" y="16867"/>
                    </a:lnTo>
                    <a:lnTo>
                      <a:pt x="4871" y="16947"/>
                    </a:lnTo>
                    <a:lnTo>
                      <a:pt x="4886" y="17027"/>
                    </a:lnTo>
                    <a:lnTo>
                      <a:pt x="4901" y="17107"/>
                    </a:lnTo>
                    <a:lnTo>
                      <a:pt x="4916" y="17184"/>
                    </a:lnTo>
                    <a:lnTo>
                      <a:pt x="4931" y="17262"/>
                    </a:lnTo>
                    <a:lnTo>
                      <a:pt x="4946" y="17340"/>
                    </a:lnTo>
                    <a:lnTo>
                      <a:pt x="4961" y="17416"/>
                    </a:lnTo>
                    <a:lnTo>
                      <a:pt x="4976" y="17492"/>
                    </a:lnTo>
                    <a:lnTo>
                      <a:pt x="4991" y="17567"/>
                    </a:lnTo>
                    <a:lnTo>
                      <a:pt x="5006" y="17642"/>
                    </a:lnTo>
                    <a:lnTo>
                      <a:pt x="5021" y="17715"/>
                    </a:lnTo>
                    <a:lnTo>
                      <a:pt x="5036" y="17788"/>
                    </a:lnTo>
                    <a:lnTo>
                      <a:pt x="5050" y="17860"/>
                    </a:lnTo>
                    <a:lnTo>
                      <a:pt x="5065" y="17932"/>
                    </a:lnTo>
                    <a:lnTo>
                      <a:pt x="5080" y="18001"/>
                    </a:lnTo>
                    <a:lnTo>
                      <a:pt x="5095" y="18071"/>
                    </a:lnTo>
                    <a:lnTo>
                      <a:pt x="5110" y="18141"/>
                    </a:lnTo>
                    <a:lnTo>
                      <a:pt x="5125" y="18209"/>
                    </a:lnTo>
                    <a:lnTo>
                      <a:pt x="5140" y="18277"/>
                    </a:lnTo>
                    <a:lnTo>
                      <a:pt x="5155" y="18343"/>
                    </a:lnTo>
                    <a:lnTo>
                      <a:pt x="5170" y="18409"/>
                    </a:lnTo>
                    <a:lnTo>
                      <a:pt x="5185" y="18474"/>
                    </a:lnTo>
                    <a:lnTo>
                      <a:pt x="5200" y="18539"/>
                    </a:lnTo>
                    <a:lnTo>
                      <a:pt x="5215" y="18603"/>
                    </a:lnTo>
                    <a:lnTo>
                      <a:pt x="5230" y="18665"/>
                    </a:lnTo>
                    <a:lnTo>
                      <a:pt x="5245" y="18727"/>
                    </a:lnTo>
                    <a:lnTo>
                      <a:pt x="5260" y="18788"/>
                    </a:lnTo>
                    <a:lnTo>
                      <a:pt x="5275" y="18849"/>
                    </a:lnTo>
                    <a:lnTo>
                      <a:pt x="5290" y="18907"/>
                    </a:lnTo>
                    <a:lnTo>
                      <a:pt x="5305" y="18966"/>
                    </a:lnTo>
                    <a:lnTo>
                      <a:pt x="5319" y="19023"/>
                    </a:lnTo>
                    <a:lnTo>
                      <a:pt x="5334" y="19080"/>
                    </a:lnTo>
                    <a:lnTo>
                      <a:pt x="5349" y="19136"/>
                    </a:lnTo>
                    <a:lnTo>
                      <a:pt x="5364" y="19190"/>
                    </a:lnTo>
                    <a:lnTo>
                      <a:pt x="5379" y="19245"/>
                    </a:lnTo>
                    <a:lnTo>
                      <a:pt x="5394" y="19297"/>
                    </a:lnTo>
                    <a:lnTo>
                      <a:pt x="5409" y="19350"/>
                    </a:lnTo>
                    <a:lnTo>
                      <a:pt x="5424" y="19402"/>
                    </a:lnTo>
                    <a:lnTo>
                      <a:pt x="5438" y="19451"/>
                    </a:lnTo>
                    <a:lnTo>
                      <a:pt x="5453" y="19501"/>
                    </a:lnTo>
                    <a:lnTo>
                      <a:pt x="5468" y="19549"/>
                    </a:lnTo>
                    <a:lnTo>
                      <a:pt x="5483" y="19597"/>
                    </a:lnTo>
                    <a:lnTo>
                      <a:pt x="5498" y="19645"/>
                    </a:lnTo>
                    <a:lnTo>
                      <a:pt x="5513" y="19688"/>
                    </a:lnTo>
                    <a:lnTo>
                      <a:pt x="5529" y="19734"/>
                    </a:lnTo>
                    <a:lnTo>
                      <a:pt x="5544" y="19779"/>
                    </a:lnTo>
                    <a:lnTo>
                      <a:pt x="5558" y="19821"/>
                    </a:lnTo>
                    <a:lnTo>
                      <a:pt x="5573" y="19864"/>
                    </a:lnTo>
                    <a:lnTo>
                      <a:pt x="5588" y="19903"/>
                    </a:lnTo>
                    <a:lnTo>
                      <a:pt x="5603" y="19944"/>
                    </a:lnTo>
                    <a:lnTo>
                      <a:pt x="5617" y="19984"/>
                    </a:lnTo>
                    <a:lnTo>
                      <a:pt x="5632" y="20020"/>
                    </a:lnTo>
                    <a:lnTo>
                      <a:pt x="5647" y="20058"/>
                    </a:lnTo>
                    <a:lnTo>
                      <a:pt x="5661" y="20094"/>
                    </a:lnTo>
                    <a:lnTo>
                      <a:pt x="5676" y="20130"/>
                    </a:lnTo>
                    <a:lnTo>
                      <a:pt x="5691" y="20164"/>
                    </a:lnTo>
                    <a:lnTo>
                      <a:pt x="5705" y="20197"/>
                    </a:lnTo>
                    <a:lnTo>
                      <a:pt x="5720" y="20229"/>
                    </a:lnTo>
                    <a:lnTo>
                      <a:pt x="5734" y="20260"/>
                    </a:lnTo>
                    <a:lnTo>
                      <a:pt x="5748" y="20288"/>
                    </a:lnTo>
                    <a:lnTo>
                      <a:pt x="5763" y="20318"/>
                    </a:lnTo>
                    <a:lnTo>
                      <a:pt x="5778" y="20345"/>
                    </a:lnTo>
                    <a:lnTo>
                      <a:pt x="5792" y="20372"/>
                    </a:lnTo>
                    <a:lnTo>
                      <a:pt x="5806" y="20398"/>
                    </a:lnTo>
                    <a:lnTo>
                      <a:pt x="5821" y="20422"/>
                    </a:lnTo>
                    <a:lnTo>
                      <a:pt x="5835" y="20446"/>
                    </a:lnTo>
                    <a:lnTo>
                      <a:pt x="5849" y="20469"/>
                    </a:lnTo>
                    <a:lnTo>
                      <a:pt x="5863" y="20490"/>
                    </a:lnTo>
                    <a:lnTo>
                      <a:pt x="5877" y="20510"/>
                    </a:lnTo>
                    <a:lnTo>
                      <a:pt x="5891" y="20530"/>
                    </a:lnTo>
                    <a:lnTo>
                      <a:pt x="5904" y="20548"/>
                    </a:lnTo>
                    <a:lnTo>
                      <a:pt x="5918" y="20565"/>
                    </a:lnTo>
                    <a:lnTo>
                      <a:pt x="5931" y="20581"/>
                    </a:lnTo>
                    <a:lnTo>
                      <a:pt x="5944" y="20596"/>
                    </a:lnTo>
                    <a:lnTo>
                      <a:pt x="5958" y="20610"/>
                    </a:lnTo>
                    <a:lnTo>
                      <a:pt x="5968" y="20619"/>
                    </a:lnTo>
                    <a:lnTo>
                      <a:pt x="5983" y="20633"/>
                    </a:lnTo>
                    <a:lnTo>
                      <a:pt x="5995" y="20644"/>
                    </a:lnTo>
                    <a:lnTo>
                      <a:pt x="6007" y="20654"/>
                    </a:lnTo>
                    <a:lnTo>
                      <a:pt x="6016" y="20659"/>
                    </a:lnTo>
                    <a:lnTo>
                      <a:pt x="6031" y="20669"/>
                    </a:lnTo>
                    <a:lnTo>
                      <a:pt x="6042" y="20675"/>
                    </a:lnTo>
                    <a:lnTo>
                      <a:pt x="6048" y="20677"/>
                    </a:lnTo>
                    <a:lnTo>
                      <a:pt x="6063" y="20684"/>
                    </a:lnTo>
                    <a:lnTo>
                      <a:pt x="6073" y="20688"/>
                    </a:lnTo>
                    <a:lnTo>
                      <a:pt x="6077" y="20689"/>
                    </a:lnTo>
                    <a:lnTo>
                      <a:pt x="6092" y="20693"/>
                    </a:lnTo>
                    <a:lnTo>
                      <a:pt x="6095" y="20692"/>
                    </a:lnTo>
                    <a:lnTo>
                      <a:pt x="6104" y="20693"/>
                    </a:lnTo>
                    <a:lnTo>
                      <a:pt x="6120" y="20694"/>
                    </a:lnTo>
                    <a:lnTo>
                      <a:pt x="6122" y="20693"/>
                    </a:lnTo>
                    <a:lnTo>
                      <a:pt x="6131" y="20691"/>
                    </a:lnTo>
                    <a:lnTo>
                      <a:pt x="6146" y="20689"/>
                    </a:lnTo>
                    <a:lnTo>
                      <a:pt x="6149" y="20688"/>
                    </a:lnTo>
                    <a:lnTo>
                      <a:pt x="6158" y="20684"/>
                    </a:lnTo>
                    <a:lnTo>
                      <a:pt x="6168" y="20680"/>
                    </a:lnTo>
                    <a:lnTo>
                      <a:pt x="6183" y="20674"/>
                    </a:lnTo>
                    <a:lnTo>
                      <a:pt x="6188" y="20671"/>
                    </a:lnTo>
                    <a:lnTo>
                      <a:pt x="6199" y="20664"/>
                    </a:lnTo>
                    <a:lnTo>
                      <a:pt x="6210" y="20657"/>
                    </a:lnTo>
                    <a:lnTo>
                      <a:pt x="6222" y="20648"/>
                    </a:lnTo>
                    <a:lnTo>
                      <a:pt x="6233" y="20639"/>
                    </a:lnTo>
                    <a:lnTo>
                      <a:pt x="6246" y="20628"/>
                    </a:lnTo>
                    <a:lnTo>
                      <a:pt x="6258" y="20616"/>
                    </a:lnTo>
                    <a:lnTo>
                      <a:pt x="6271" y="20604"/>
                    </a:lnTo>
                    <a:lnTo>
                      <a:pt x="6283" y="20590"/>
                    </a:lnTo>
                    <a:lnTo>
                      <a:pt x="6295" y="20576"/>
                    </a:lnTo>
                    <a:lnTo>
                      <a:pt x="6310" y="20558"/>
                    </a:lnTo>
                    <a:lnTo>
                      <a:pt x="6323" y="20541"/>
                    </a:lnTo>
                    <a:lnTo>
                      <a:pt x="6337" y="20523"/>
                    </a:lnTo>
                    <a:lnTo>
                      <a:pt x="6350" y="20504"/>
                    </a:lnTo>
                    <a:lnTo>
                      <a:pt x="6364" y="20483"/>
                    </a:lnTo>
                    <a:lnTo>
                      <a:pt x="6377" y="20463"/>
                    </a:lnTo>
                    <a:lnTo>
                      <a:pt x="6392" y="20439"/>
                    </a:lnTo>
                    <a:lnTo>
                      <a:pt x="6406" y="20415"/>
                    </a:lnTo>
                    <a:lnTo>
                      <a:pt x="6420" y="20390"/>
                    </a:lnTo>
                    <a:lnTo>
                      <a:pt x="6435" y="20365"/>
                    </a:lnTo>
                    <a:lnTo>
                      <a:pt x="6448" y="20338"/>
                    </a:lnTo>
                    <a:lnTo>
                      <a:pt x="6463" y="20309"/>
                    </a:lnTo>
                    <a:lnTo>
                      <a:pt x="6478" y="20281"/>
                    </a:lnTo>
                    <a:lnTo>
                      <a:pt x="6492" y="20251"/>
                    </a:lnTo>
                    <a:lnTo>
                      <a:pt x="6507" y="20220"/>
                    </a:lnTo>
                    <a:lnTo>
                      <a:pt x="6521" y="20188"/>
                    </a:lnTo>
                    <a:lnTo>
                      <a:pt x="6536" y="20154"/>
                    </a:lnTo>
                    <a:lnTo>
                      <a:pt x="6550" y="20120"/>
                    </a:lnTo>
                    <a:lnTo>
                      <a:pt x="6565" y="20085"/>
                    </a:lnTo>
                    <a:lnTo>
                      <a:pt x="6580" y="20048"/>
                    </a:lnTo>
                    <a:lnTo>
                      <a:pt x="6594" y="20011"/>
                    </a:lnTo>
                    <a:lnTo>
                      <a:pt x="6609" y="19973"/>
                    </a:lnTo>
                    <a:lnTo>
                      <a:pt x="6624" y="19934"/>
                    </a:lnTo>
                    <a:lnTo>
                      <a:pt x="6638" y="19893"/>
                    </a:lnTo>
                    <a:lnTo>
                      <a:pt x="6653" y="19852"/>
                    </a:lnTo>
                    <a:lnTo>
                      <a:pt x="6668" y="19810"/>
                    </a:lnTo>
                    <a:lnTo>
                      <a:pt x="6684" y="19766"/>
                    </a:lnTo>
                    <a:lnTo>
                      <a:pt x="6698" y="19723"/>
                    </a:lnTo>
                    <a:lnTo>
                      <a:pt x="6713" y="19678"/>
                    </a:lnTo>
                    <a:lnTo>
                      <a:pt x="6728" y="19632"/>
                    </a:lnTo>
                    <a:lnTo>
                      <a:pt x="6743" y="19585"/>
                    </a:lnTo>
                    <a:lnTo>
                      <a:pt x="6758" y="19537"/>
                    </a:lnTo>
                    <a:lnTo>
                      <a:pt x="6773" y="19488"/>
                    </a:lnTo>
                    <a:lnTo>
                      <a:pt x="6788" y="19439"/>
                    </a:lnTo>
                    <a:lnTo>
                      <a:pt x="6802" y="19388"/>
                    </a:lnTo>
                    <a:lnTo>
                      <a:pt x="6817" y="19337"/>
                    </a:lnTo>
                    <a:lnTo>
                      <a:pt x="6832" y="19284"/>
                    </a:lnTo>
                    <a:lnTo>
                      <a:pt x="6847" y="19231"/>
                    </a:lnTo>
                    <a:lnTo>
                      <a:pt x="6862" y="19177"/>
                    </a:lnTo>
                    <a:lnTo>
                      <a:pt x="6877" y="19122"/>
                    </a:lnTo>
                    <a:lnTo>
                      <a:pt x="6892" y="19066"/>
                    </a:lnTo>
                    <a:lnTo>
                      <a:pt x="6907" y="19008"/>
                    </a:lnTo>
                    <a:lnTo>
                      <a:pt x="6922" y="18950"/>
                    </a:lnTo>
                    <a:lnTo>
                      <a:pt x="6936" y="18892"/>
                    </a:lnTo>
                    <a:lnTo>
                      <a:pt x="6951" y="18833"/>
                    </a:lnTo>
                    <a:lnTo>
                      <a:pt x="6966" y="18773"/>
                    </a:lnTo>
                    <a:lnTo>
                      <a:pt x="6981" y="18711"/>
                    </a:lnTo>
                    <a:lnTo>
                      <a:pt x="6996" y="18649"/>
                    </a:lnTo>
                    <a:lnTo>
                      <a:pt x="7011" y="18586"/>
                    </a:lnTo>
                    <a:lnTo>
                      <a:pt x="7026" y="18523"/>
                    </a:lnTo>
                    <a:lnTo>
                      <a:pt x="7041" y="18458"/>
                    </a:lnTo>
                    <a:lnTo>
                      <a:pt x="7056" y="18393"/>
                    </a:lnTo>
                    <a:lnTo>
                      <a:pt x="7071" y="18326"/>
                    </a:lnTo>
                    <a:lnTo>
                      <a:pt x="7086" y="18259"/>
                    </a:lnTo>
                    <a:lnTo>
                      <a:pt x="7101" y="18192"/>
                    </a:lnTo>
                    <a:lnTo>
                      <a:pt x="7116" y="18124"/>
                    </a:lnTo>
                    <a:lnTo>
                      <a:pt x="7131" y="18054"/>
                    </a:lnTo>
                    <a:lnTo>
                      <a:pt x="7146" y="17984"/>
                    </a:lnTo>
                    <a:lnTo>
                      <a:pt x="7161" y="17914"/>
                    </a:lnTo>
                    <a:lnTo>
                      <a:pt x="7175" y="17842"/>
                    </a:lnTo>
                    <a:lnTo>
                      <a:pt x="7190" y="17770"/>
                    </a:lnTo>
                    <a:lnTo>
                      <a:pt x="7205" y="17696"/>
                    </a:lnTo>
                    <a:lnTo>
                      <a:pt x="7220" y="17623"/>
                    </a:lnTo>
                    <a:lnTo>
                      <a:pt x="7235" y="17549"/>
                    </a:lnTo>
                    <a:lnTo>
                      <a:pt x="7250" y="17473"/>
                    </a:lnTo>
                    <a:lnTo>
                      <a:pt x="7265" y="17397"/>
                    </a:lnTo>
                    <a:lnTo>
                      <a:pt x="7280" y="17321"/>
                    </a:lnTo>
                    <a:lnTo>
                      <a:pt x="7295" y="17243"/>
                    </a:lnTo>
                    <a:lnTo>
                      <a:pt x="7310" y="17165"/>
                    </a:lnTo>
                    <a:lnTo>
                      <a:pt x="7325" y="17087"/>
                    </a:lnTo>
                    <a:lnTo>
                      <a:pt x="7340" y="17008"/>
                    </a:lnTo>
                    <a:lnTo>
                      <a:pt x="7356" y="16926"/>
                    </a:lnTo>
                    <a:lnTo>
                      <a:pt x="7371" y="16847"/>
                    </a:lnTo>
                    <a:lnTo>
                      <a:pt x="7386" y="16765"/>
                    </a:lnTo>
                    <a:lnTo>
                      <a:pt x="7401" y="16683"/>
                    </a:lnTo>
                    <a:lnTo>
                      <a:pt x="7416" y="16600"/>
                    </a:lnTo>
                    <a:lnTo>
                      <a:pt x="7431" y="16517"/>
                    </a:lnTo>
                    <a:lnTo>
                      <a:pt x="7446" y="16434"/>
                    </a:lnTo>
                    <a:lnTo>
                      <a:pt x="7461" y="16350"/>
                    </a:lnTo>
                    <a:lnTo>
                      <a:pt x="7476" y="16265"/>
                    </a:lnTo>
                    <a:lnTo>
                      <a:pt x="7491" y="16179"/>
                    </a:lnTo>
                    <a:lnTo>
                      <a:pt x="7506" y="16093"/>
                    </a:lnTo>
                    <a:lnTo>
                      <a:pt x="7521" y="16006"/>
                    </a:lnTo>
                    <a:lnTo>
                      <a:pt x="7536" y="15918"/>
                    </a:lnTo>
                    <a:lnTo>
                      <a:pt x="7551" y="15830"/>
                    </a:lnTo>
                    <a:lnTo>
                      <a:pt x="7566" y="15742"/>
                    </a:lnTo>
                    <a:lnTo>
                      <a:pt x="7581" y="15654"/>
                    </a:lnTo>
                    <a:lnTo>
                      <a:pt x="7596" y="15564"/>
                    </a:lnTo>
                    <a:lnTo>
                      <a:pt x="7611" y="15474"/>
                    </a:lnTo>
                    <a:lnTo>
                      <a:pt x="7626" y="15384"/>
                    </a:lnTo>
                    <a:lnTo>
                      <a:pt x="7641" y="15292"/>
                    </a:lnTo>
                    <a:lnTo>
                      <a:pt x="7656" y="15201"/>
                    </a:lnTo>
                    <a:lnTo>
                      <a:pt x="7671" y="15109"/>
                    </a:lnTo>
                    <a:lnTo>
                      <a:pt x="7686" y="15016"/>
                    </a:lnTo>
                    <a:lnTo>
                      <a:pt x="7701" y="14923"/>
                    </a:lnTo>
                    <a:lnTo>
                      <a:pt x="7716" y="14830"/>
                    </a:lnTo>
                    <a:lnTo>
                      <a:pt x="7731" y="14736"/>
                    </a:lnTo>
                    <a:lnTo>
                      <a:pt x="7746" y="14642"/>
                    </a:lnTo>
                    <a:lnTo>
                      <a:pt x="7761" y="14547"/>
                    </a:lnTo>
                    <a:lnTo>
                      <a:pt x="7776" y="14452"/>
                    </a:lnTo>
                    <a:lnTo>
                      <a:pt x="7791" y="14357"/>
                    </a:lnTo>
                    <a:lnTo>
                      <a:pt x="7806" y="14262"/>
                    </a:lnTo>
                    <a:lnTo>
                      <a:pt x="7821" y="14165"/>
                    </a:lnTo>
                    <a:lnTo>
                      <a:pt x="7836" y="14069"/>
                    </a:lnTo>
                    <a:lnTo>
                      <a:pt x="7851" y="13972"/>
                    </a:lnTo>
                    <a:lnTo>
                      <a:pt x="7866" y="13874"/>
                    </a:lnTo>
                    <a:lnTo>
                      <a:pt x="7881" y="13777"/>
                    </a:lnTo>
                    <a:lnTo>
                      <a:pt x="7896" y="13678"/>
                    </a:lnTo>
                    <a:lnTo>
                      <a:pt x="7911" y="13580"/>
                    </a:lnTo>
                    <a:lnTo>
                      <a:pt x="7926" y="13481"/>
                    </a:lnTo>
                    <a:lnTo>
                      <a:pt x="7941" y="13382"/>
                    </a:lnTo>
                    <a:lnTo>
                      <a:pt x="7956" y="13283"/>
                    </a:lnTo>
                    <a:lnTo>
                      <a:pt x="7971" y="13183"/>
                    </a:lnTo>
                    <a:lnTo>
                      <a:pt x="7986" y="13084"/>
                    </a:lnTo>
                    <a:lnTo>
                      <a:pt x="8001" y="12983"/>
                    </a:lnTo>
                    <a:lnTo>
                      <a:pt x="8016" y="12883"/>
                    </a:lnTo>
                    <a:lnTo>
                      <a:pt x="8032" y="12781"/>
                    </a:lnTo>
                    <a:lnTo>
                      <a:pt x="8047" y="12682"/>
                    </a:lnTo>
                    <a:lnTo>
                      <a:pt x="8062" y="12581"/>
                    </a:lnTo>
                    <a:lnTo>
                      <a:pt x="8076" y="12480"/>
                    </a:lnTo>
                    <a:lnTo>
                      <a:pt x="8092" y="12378"/>
                    </a:lnTo>
                    <a:lnTo>
                      <a:pt x="8106" y="12277"/>
                    </a:lnTo>
                    <a:lnTo>
                      <a:pt x="8121" y="12175"/>
                    </a:lnTo>
                    <a:lnTo>
                      <a:pt x="8136" y="12073"/>
                    </a:lnTo>
                    <a:lnTo>
                      <a:pt x="8151" y="11971"/>
                    </a:lnTo>
                    <a:lnTo>
                      <a:pt x="8166" y="11868"/>
                    </a:lnTo>
                    <a:lnTo>
                      <a:pt x="8181" y="11766"/>
                    </a:lnTo>
                    <a:lnTo>
                      <a:pt x="8196" y="11663"/>
                    </a:lnTo>
                    <a:lnTo>
                      <a:pt x="8211" y="11560"/>
                    </a:lnTo>
                    <a:lnTo>
                      <a:pt x="8226" y="11458"/>
                    </a:lnTo>
                    <a:lnTo>
                      <a:pt x="8241" y="11355"/>
                    </a:lnTo>
                    <a:lnTo>
                      <a:pt x="8256" y="11251"/>
                    </a:lnTo>
                    <a:lnTo>
                      <a:pt x="8271" y="11148"/>
                    </a:lnTo>
                    <a:lnTo>
                      <a:pt x="8286" y="11045"/>
                    </a:lnTo>
                    <a:lnTo>
                      <a:pt x="8301" y="10942"/>
                    </a:lnTo>
                    <a:lnTo>
                      <a:pt x="8316" y="10838"/>
                    </a:lnTo>
                    <a:lnTo>
                      <a:pt x="8331" y="10735"/>
                    </a:lnTo>
                    <a:lnTo>
                      <a:pt x="8346" y="10631"/>
                    </a:lnTo>
                    <a:lnTo>
                      <a:pt x="8361" y="10528"/>
                    </a:lnTo>
                    <a:lnTo>
                      <a:pt x="8376" y="10425"/>
                    </a:lnTo>
                    <a:lnTo>
                      <a:pt x="8391" y="10321"/>
                    </a:lnTo>
                    <a:lnTo>
                      <a:pt x="8406" y="10218"/>
                    </a:lnTo>
                    <a:lnTo>
                      <a:pt x="8421" y="10114"/>
                    </a:lnTo>
                    <a:lnTo>
                      <a:pt x="8436" y="10011"/>
                    </a:lnTo>
                    <a:lnTo>
                      <a:pt x="8451" y="9907"/>
                    </a:lnTo>
                    <a:lnTo>
                      <a:pt x="8466" y="9804"/>
                    </a:lnTo>
                    <a:lnTo>
                      <a:pt x="8481" y="9701"/>
                    </a:lnTo>
                    <a:lnTo>
                      <a:pt x="8496" y="9598"/>
                    </a:lnTo>
                    <a:lnTo>
                      <a:pt x="8511" y="9495"/>
                    </a:lnTo>
                    <a:lnTo>
                      <a:pt x="8526" y="9392"/>
                    </a:lnTo>
                    <a:lnTo>
                      <a:pt x="8541" y="9289"/>
                    </a:lnTo>
                    <a:lnTo>
                      <a:pt x="8556" y="9186"/>
                    </a:lnTo>
                    <a:lnTo>
                      <a:pt x="8571" y="9083"/>
                    </a:lnTo>
                    <a:lnTo>
                      <a:pt x="8586" y="8981"/>
                    </a:lnTo>
                    <a:lnTo>
                      <a:pt x="8601" y="8878"/>
                    </a:lnTo>
                    <a:lnTo>
                      <a:pt x="8616" y="8776"/>
                    </a:lnTo>
                    <a:lnTo>
                      <a:pt x="8631" y="8674"/>
                    </a:lnTo>
                    <a:lnTo>
                      <a:pt x="8646" y="8572"/>
                    </a:lnTo>
                    <a:lnTo>
                      <a:pt x="8662" y="8470"/>
                    </a:lnTo>
                    <a:lnTo>
                      <a:pt x="8676" y="8369"/>
                    </a:lnTo>
                    <a:lnTo>
                      <a:pt x="8692" y="8267"/>
                    </a:lnTo>
                    <a:lnTo>
                      <a:pt x="8708" y="8165"/>
                    </a:lnTo>
                    <a:lnTo>
                      <a:pt x="8723" y="8065"/>
                    </a:lnTo>
                    <a:lnTo>
                      <a:pt x="8738" y="7964"/>
                    </a:lnTo>
                    <a:lnTo>
                      <a:pt x="8753" y="7864"/>
                    </a:lnTo>
                    <a:lnTo>
                      <a:pt x="8768" y="7764"/>
                    </a:lnTo>
                    <a:lnTo>
                      <a:pt x="8783" y="7664"/>
                    </a:lnTo>
                    <a:lnTo>
                      <a:pt x="8798" y="7564"/>
                    </a:lnTo>
                    <a:lnTo>
                      <a:pt x="8813" y="7465"/>
                    </a:lnTo>
                    <a:lnTo>
                      <a:pt x="8828" y="7366"/>
                    </a:lnTo>
                    <a:lnTo>
                      <a:pt x="8843" y="7267"/>
                    </a:lnTo>
                    <a:lnTo>
                      <a:pt x="8858" y="7169"/>
                    </a:lnTo>
                    <a:lnTo>
                      <a:pt x="8873" y="7071"/>
                    </a:lnTo>
                    <a:lnTo>
                      <a:pt x="8888" y="6973"/>
                    </a:lnTo>
                    <a:lnTo>
                      <a:pt x="8903" y="6876"/>
                    </a:lnTo>
                    <a:lnTo>
                      <a:pt x="8918" y="6779"/>
                    </a:lnTo>
                    <a:lnTo>
                      <a:pt x="8933" y="6682"/>
                    </a:lnTo>
                    <a:lnTo>
                      <a:pt x="8948" y="6586"/>
                    </a:lnTo>
                    <a:lnTo>
                      <a:pt x="8963" y="6490"/>
                    </a:lnTo>
                    <a:lnTo>
                      <a:pt x="8978" y="6394"/>
                    </a:lnTo>
                    <a:lnTo>
                      <a:pt x="8993" y="6299"/>
                    </a:lnTo>
                    <a:lnTo>
                      <a:pt x="9008" y="6204"/>
                    </a:lnTo>
                    <a:lnTo>
                      <a:pt x="9023" y="6110"/>
                    </a:lnTo>
                    <a:lnTo>
                      <a:pt x="9038" y="6016"/>
                    </a:lnTo>
                    <a:lnTo>
                      <a:pt x="9053" y="5923"/>
                    </a:lnTo>
                    <a:lnTo>
                      <a:pt x="9068" y="5830"/>
                    </a:lnTo>
                    <a:lnTo>
                      <a:pt x="9083" y="5737"/>
                    </a:lnTo>
                    <a:lnTo>
                      <a:pt x="9098" y="5645"/>
                    </a:lnTo>
                    <a:lnTo>
                      <a:pt x="9113" y="5554"/>
                    </a:lnTo>
                    <a:lnTo>
                      <a:pt x="9128" y="5463"/>
                    </a:lnTo>
                    <a:lnTo>
                      <a:pt x="9143" y="5372"/>
                    </a:lnTo>
                    <a:lnTo>
                      <a:pt x="9158" y="5282"/>
                    </a:lnTo>
                    <a:lnTo>
                      <a:pt x="9173" y="5193"/>
                    </a:lnTo>
                    <a:lnTo>
                      <a:pt x="9188" y="5104"/>
                    </a:lnTo>
                    <a:lnTo>
                      <a:pt x="9203" y="5015"/>
                    </a:lnTo>
                    <a:lnTo>
                      <a:pt x="9218" y="4926"/>
                    </a:lnTo>
                    <a:lnTo>
                      <a:pt x="9233" y="4839"/>
                    </a:lnTo>
                    <a:lnTo>
                      <a:pt x="9248" y="4752"/>
                    </a:lnTo>
                    <a:lnTo>
                      <a:pt x="9263" y="4666"/>
                    </a:lnTo>
                    <a:lnTo>
                      <a:pt x="9278" y="4580"/>
                    </a:lnTo>
                    <a:lnTo>
                      <a:pt x="9293" y="4495"/>
                    </a:lnTo>
                    <a:lnTo>
                      <a:pt x="9308" y="4411"/>
                    </a:lnTo>
                    <a:lnTo>
                      <a:pt x="9323" y="4327"/>
                    </a:lnTo>
                    <a:lnTo>
                      <a:pt x="9338" y="4243"/>
                    </a:lnTo>
                    <a:lnTo>
                      <a:pt x="9353" y="4160"/>
                    </a:lnTo>
                    <a:lnTo>
                      <a:pt x="9368" y="4078"/>
                    </a:lnTo>
                    <a:lnTo>
                      <a:pt x="9384" y="3995"/>
                    </a:lnTo>
                    <a:lnTo>
                      <a:pt x="9399" y="3916"/>
                    </a:lnTo>
                    <a:lnTo>
                      <a:pt x="9414" y="3836"/>
                    </a:lnTo>
                    <a:lnTo>
                      <a:pt x="9429" y="3756"/>
                    </a:lnTo>
                    <a:lnTo>
                      <a:pt x="9444" y="3677"/>
                    </a:lnTo>
                    <a:lnTo>
                      <a:pt x="9459" y="3598"/>
                    </a:lnTo>
                    <a:lnTo>
                      <a:pt x="9474" y="3521"/>
                    </a:lnTo>
                    <a:lnTo>
                      <a:pt x="9489" y="3444"/>
                    </a:lnTo>
                    <a:lnTo>
                      <a:pt x="9504" y="3368"/>
                    </a:lnTo>
                    <a:lnTo>
                      <a:pt x="9519" y="3293"/>
                    </a:lnTo>
                    <a:lnTo>
                      <a:pt x="9534" y="3218"/>
                    </a:lnTo>
                    <a:lnTo>
                      <a:pt x="9549" y="3143"/>
                    </a:lnTo>
                    <a:lnTo>
                      <a:pt x="9564" y="3070"/>
                    </a:lnTo>
                    <a:lnTo>
                      <a:pt x="9579" y="2998"/>
                    </a:lnTo>
                    <a:lnTo>
                      <a:pt x="9594" y="2926"/>
                    </a:lnTo>
                    <a:lnTo>
                      <a:pt x="9610" y="2855"/>
                    </a:lnTo>
                    <a:lnTo>
                      <a:pt x="9625" y="2784"/>
                    </a:lnTo>
                    <a:lnTo>
                      <a:pt x="9640" y="2714"/>
                    </a:lnTo>
                    <a:lnTo>
                      <a:pt x="9655" y="2646"/>
                    </a:lnTo>
                    <a:lnTo>
                      <a:pt x="9670" y="2578"/>
                    </a:lnTo>
                    <a:lnTo>
                      <a:pt x="9685" y="2510"/>
                    </a:lnTo>
                    <a:lnTo>
                      <a:pt x="9700" y="2444"/>
                    </a:lnTo>
                    <a:lnTo>
                      <a:pt x="9715" y="2378"/>
                    </a:lnTo>
                    <a:lnTo>
                      <a:pt x="9730" y="2313"/>
                    </a:lnTo>
                    <a:lnTo>
                      <a:pt x="9745" y="2249"/>
                    </a:lnTo>
                    <a:lnTo>
                      <a:pt x="9760" y="2186"/>
                    </a:lnTo>
                    <a:lnTo>
                      <a:pt x="9775" y="2123"/>
                    </a:lnTo>
                    <a:lnTo>
                      <a:pt x="9790" y="2062"/>
                    </a:lnTo>
                    <a:lnTo>
                      <a:pt x="9805" y="2001"/>
                    </a:lnTo>
                    <a:lnTo>
                      <a:pt x="9820" y="1941"/>
                    </a:lnTo>
                    <a:lnTo>
                      <a:pt x="9835" y="1882"/>
                    </a:lnTo>
                    <a:lnTo>
                      <a:pt x="9851" y="1823"/>
                    </a:lnTo>
                    <a:lnTo>
                      <a:pt x="9866" y="1766"/>
                    </a:lnTo>
                    <a:lnTo>
                      <a:pt x="9881" y="1709"/>
                    </a:lnTo>
                    <a:lnTo>
                      <a:pt x="9896" y="1653"/>
                    </a:lnTo>
                    <a:lnTo>
                      <a:pt x="9911" y="1598"/>
                    </a:lnTo>
                    <a:lnTo>
                      <a:pt x="9926" y="1544"/>
                    </a:lnTo>
                    <a:lnTo>
                      <a:pt x="9941" y="1491"/>
                    </a:lnTo>
                    <a:lnTo>
                      <a:pt x="9956" y="1439"/>
                    </a:lnTo>
                    <a:lnTo>
                      <a:pt x="9971" y="1387"/>
                    </a:lnTo>
                    <a:lnTo>
                      <a:pt x="9987" y="1337"/>
                    </a:lnTo>
                    <a:lnTo>
                      <a:pt x="10002" y="1287"/>
                    </a:lnTo>
                    <a:cubicBezTo>
                      <a:pt x="10017" y="1237"/>
                      <a:pt x="10071" y="1208"/>
                      <a:pt x="10122" y="1224"/>
                    </a:cubicBezTo>
                    <a:cubicBezTo>
                      <a:pt x="10172" y="1239"/>
                      <a:pt x="10201" y="1293"/>
                      <a:pt x="10185" y="1344"/>
                    </a:cubicBezTo>
                    <a:lnTo>
                      <a:pt x="10170" y="1392"/>
                    </a:lnTo>
                    <a:lnTo>
                      <a:pt x="10156" y="1442"/>
                    </a:lnTo>
                    <a:lnTo>
                      <a:pt x="10141" y="1492"/>
                    </a:lnTo>
                    <a:lnTo>
                      <a:pt x="10126" y="1544"/>
                    </a:lnTo>
                    <a:lnTo>
                      <a:pt x="10111" y="1597"/>
                    </a:lnTo>
                    <a:lnTo>
                      <a:pt x="10096" y="1649"/>
                    </a:lnTo>
                    <a:lnTo>
                      <a:pt x="10081" y="1704"/>
                    </a:lnTo>
                    <a:lnTo>
                      <a:pt x="10066" y="1758"/>
                    </a:lnTo>
                    <a:lnTo>
                      <a:pt x="10051" y="1815"/>
                    </a:lnTo>
                    <a:lnTo>
                      <a:pt x="10036" y="1872"/>
                    </a:lnTo>
                    <a:lnTo>
                      <a:pt x="10022" y="1929"/>
                    </a:lnTo>
                    <a:lnTo>
                      <a:pt x="10007" y="1988"/>
                    </a:lnTo>
                    <a:lnTo>
                      <a:pt x="9992" y="2046"/>
                    </a:lnTo>
                    <a:lnTo>
                      <a:pt x="9977" y="2107"/>
                    </a:lnTo>
                    <a:lnTo>
                      <a:pt x="9962" y="2168"/>
                    </a:lnTo>
                    <a:lnTo>
                      <a:pt x="9947" y="2231"/>
                    </a:lnTo>
                    <a:lnTo>
                      <a:pt x="9932" y="2294"/>
                    </a:lnTo>
                    <a:lnTo>
                      <a:pt x="9917" y="2356"/>
                    </a:lnTo>
                    <a:lnTo>
                      <a:pt x="9902" y="2421"/>
                    </a:lnTo>
                    <a:lnTo>
                      <a:pt x="9887" y="2487"/>
                    </a:lnTo>
                    <a:lnTo>
                      <a:pt x="9872" y="2552"/>
                    </a:lnTo>
                    <a:lnTo>
                      <a:pt x="9857" y="2619"/>
                    </a:lnTo>
                    <a:lnTo>
                      <a:pt x="9842" y="2687"/>
                    </a:lnTo>
                    <a:lnTo>
                      <a:pt x="9827" y="2755"/>
                    </a:lnTo>
                    <a:lnTo>
                      <a:pt x="9812" y="2825"/>
                    </a:lnTo>
                    <a:lnTo>
                      <a:pt x="9797" y="2894"/>
                    </a:lnTo>
                    <a:lnTo>
                      <a:pt x="9782" y="2965"/>
                    </a:lnTo>
                    <a:lnTo>
                      <a:pt x="9767" y="3037"/>
                    </a:lnTo>
                    <a:lnTo>
                      <a:pt x="9753" y="3109"/>
                    </a:lnTo>
                    <a:lnTo>
                      <a:pt x="9738" y="3182"/>
                    </a:lnTo>
                    <a:lnTo>
                      <a:pt x="9723" y="3255"/>
                    </a:lnTo>
                    <a:lnTo>
                      <a:pt x="9708" y="3330"/>
                    </a:lnTo>
                    <a:lnTo>
                      <a:pt x="9693" y="3405"/>
                    </a:lnTo>
                    <a:lnTo>
                      <a:pt x="9678" y="3481"/>
                    </a:lnTo>
                    <a:lnTo>
                      <a:pt x="9663" y="3558"/>
                    </a:lnTo>
                    <a:lnTo>
                      <a:pt x="9648" y="3635"/>
                    </a:lnTo>
                    <a:lnTo>
                      <a:pt x="9633" y="3712"/>
                    </a:lnTo>
                    <a:lnTo>
                      <a:pt x="9618" y="3791"/>
                    </a:lnTo>
                    <a:lnTo>
                      <a:pt x="9603" y="3871"/>
                    </a:lnTo>
                    <a:lnTo>
                      <a:pt x="9588" y="3951"/>
                    </a:lnTo>
                    <a:lnTo>
                      <a:pt x="9573" y="4032"/>
                    </a:lnTo>
                    <a:lnTo>
                      <a:pt x="9557" y="4113"/>
                    </a:lnTo>
                    <a:lnTo>
                      <a:pt x="9542" y="4195"/>
                    </a:lnTo>
                    <a:lnTo>
                      <a:pt x="9527" y="4276"/>
                    </a:lnTo>
                    <a:lnTo>
                      <a:pt x="9512" y="4360"/>
                    </a:lnTo>
                    <a:lnTo>
                      <a:pt x="9497" y="4444"/>
                    </a:lnTo>
                    <a:lnTo>
                      <a:pt x="9482" y="4528"/>
                    </a:lnTo>
                    <a:lnTo>
                      <a:pt x="9467" y="4613"/>
                    </a:lnTo>
                    <a:lnTo>
                      <a:pt x="9452" y="4699"/>
                    </a:lnTo>
                    <a:lnTo>
                      <a:pt x="9437" y="4785"/>
                    </a:lnTo>
                    <a:lnTo>
                      <a:pt x="9422" y="4872"/>
                    </a:lnTo>
                    <a:lnTo>
                      <a:pt x="9407" y="4959"/>
                    </a:lnTo>
                    <a:lnTo>
                      <a:pt x="9392" y="5046"/>
                    </a:lnTo>
                    <a:lnTo>
                      <a:pt x="9377" y="5135"/>
                    </a:lnTo>
                    <a:lnTo>
                      <a:pt x="9362" y="5224"/>
                    </a:lnTo>
                    <a:lnTo>
                      <a:pt x="9347" y="5313"/>
                    </a:lnTo>
                    <a:lnTo>
                      <a:pt x="9332" y="5403"/>
                    </a:lnTo>
                    <a:lnTo>
                      <a:pt x="9317" y="5494"/>
                    </a:lnTo>
                    <a:lnTo>
                      <a:pt x="9302" y="5585"/>
                    </a:lnTo>
                    <a:lnTo>
                      <a:pt x="9287" y="5676"/>
                    </a:lnTo>
                    <a:lnTo>
                      <a:pt x="9272" y="5768"/>
                    </a:lnTo>
                    <a:lnTo>
                      <a:pt x="9257" y="5861"/>
                    </a:lnTo>
                    <a:lnTo>
                      <a:pt x="9242" y="5954"/>
                    </a:lnTo>
                    <a:lnTo>
                      <a:pt x="9227" y="6047"/>
                    </a:lnTo>
                    <a:lnTo>
                      <a:pt x="9212" y="6141"/>
                    </a:lnTo>
                    <a:lnTo>
                      <a:pt x="9197" y="6234"/>
                    </a:lnTo>
                    <a:lnTo>
                      <a:pt x="9182" y="6329"/>
                    </a:lnTo>
                    <a:lnTo>
                      <a:pt x="9167" y="6424"/>
                    </a:lnTo>
                    <a:lnTo>
                      <a:pt x="9152" y="6519"/>
                    </a:lnTo>
                    <a:lnTo>
                      <a:pt x="9137" y="6615"/>
                    </a:lnTo>
                    <a:lnTo>
                      <a:pt x="9122" y="6711"/>
                    </a:lnTo>
                    <a:lnTo>
                      <a:pt x="9107" y="6808"/>
                    </a:lnTo>
                    <a:lnTo>
                      <a:pt x="9092" y="6905"/>
                    </a:lnTo>
                    <a:lnTo>
                      <a:pt x="9077" y="7002"/>
                    </a:lnTo>
                    <a:lnTo>
                      <a:pt x="9062" y="7100"/>
                    </a:lnTo>
                    <a:lnTo>
                      <a:pt x="9047" y="7198"/>
                    </a:lnTo>
                    <a:lnTo>
                      <a:pt x="9032" y="7296"/>
                    </a:lnTo>
                    <a:lnTo>
                      <a:pt x="9017" y="7395"/>
                    </a:lnTo>
                    <a:lnTo>
                      <a:pt x="9002" y="7494"/>
                    </a:lnTo>
                    <a:lnTo>
                      <a:pt x="8987" y="7593"/>
                    </a:lnTo>
                    <a:lnTo>
                      <a:pt x="8972" y="7693"/>
                    </a:lnTo>
                    <a:lnTo>
                      <a:pt x="8957" y="7793"/>
                    </a:lnTo>
                    <a:lnTo>
                      <a:pt x="8942" y="7893"/>
                    </a:lnTo>
                    <a:lnTo>
                      <a:pt x="8927" y="7993"/>
                    </a:lnTo>
                    <a:lnTo>
                      <a:pt x="8912" y="8094"/>
                    </a:lnTo>
                    <a:lnTo>
                      <a:pt x="8897" y="8195"/>
                    </a:lnTo>
                    <a:lnTo>
                      <a:pt x="8881" y="8296"/>
                    </a:lnTo>
                    <a:lnTo>
                      <a:pt x="8866" y="8396"/>
                    </a:lnTo>
                    <a:lnTo>
                      <a:pt x="8851" y="8499"/>
                    </a:lnTo>
                    <a:lnTo>
                      <a:pt x="8836" y="8599"/>
                    </a:lnTo>
                    <a:lnTo>
                      <a:pt x="8821" y="8701"/>
                    </a:lnTo>
                    <a:lnTo>
                      <a:pt x="8806" y="8803"/>
                    </a:lnTo>
                    <a:lnTo>
                      <a:pt x="8791" y="8905"/>
                    </a:lnTo>
                    <a:lnTo>
                      <a:pt x="8776" y="9008"/>
                    </a:lnTo>
                    <a:lnTo>
                      <a:pt x="8761" y="9110"/>
                    </a:lnTo>
                    <a:lnTo>
                      <a:pt x="8746" y="9213"/>
                    </a:lnTo>
                    <a:lnTo>
                      <a:pt x="8731" y="9316"/>
                    </a:lnTo>
                    <a:lnTo>
                      <a:pt x="8716" y="9419"/>
                    </a:lnTo>
                    <a:lnTo>
                      <a:pt x="8701" y="9522"/>
                    </a:lnTo>
                    <a:lnTo>
                      <a:pt x="8686" y="9625"/>
                    </a:lnTo>
                    <a:lnTo>
                      <a:pt x="8671" y="9728"/>
                    </a:lnTo>
                    <a:lnTo>
                      <a:pt x="8656" y="9831"/>
                    </a:lnTo>
                    <a:lnTo>
                      <a:pt x="8641" y="9934"/>
                    </a:lnTo>
                    <a:lnTo>
                      <a:pt x="8626" y="10038"/>
                    </a:lnTo>
                    <a:lnTo>
                      <a:pt x="8611" y="10141"/>
                    </a:lnTo>
                    <a:lnTo>
                      <a:pt x="8596" y="10245"/>
                    </a:lnTo>
                    <a:lnTo>
                      <a:pt x="8581" y="10348"/>
                    </a:lnTo>
                    <a:lnTo>
                      <a:pt x="8566" y="10452"/>
                    </a:lnTo>
                    <a:lnTo>
                      <a:pt x="8551" y="10555"/>
                    </a:lnTo>
                    <a:lnTo>
                      <a:pt x="8536" y="10658"/>
                    </a:lnTo>
                    <a:lnTo>
                      <a:pt x="8521" y="10762"/>
                    </a:lnTo>
                    <a:lnTo>
                      <a:pt x="8506" y="10865"/>
                    </a:lnTo>
                    <a:lnTo>
                      <a:pt x="8491" y="10969"/>
                    </a:lnTo>
                    <a:lnTo>
                      <a:pt x="8476" y="11072"/>
                    </a:lnTo>
                    <a:lnTo>
                      <a:pt x="8461" y="11175"/>
                    </a:lnTo>
                    <a:lnTo>
                      <a:pt x="8446" y="11278"/>
                    </a:lnTo>
                    <a:lnTo>
                      <a:pt x="8431" y="11382"/>
                    </a:lnTo>
                    <a:lnTo>
                      <a:pt x="8416" y="11485"/>
                    </a:lnTo>
                    <a:lnTo>
                      <a:pt x="8401" y="11587"/>
                    </a:lnTo>
                    <a:lnTo>
                      <a:pt x="8386" y="11690"/>
                    </a:lnTo>
                    <a:lnTo>
                      <a:pt x="8371" y="11793"/>
                    </a:lnTo>
                    <a:lnTo>
                      <a:pt x="8356" y="11895"/>
                    </a:lnTo>
                    <a:lnTo>
                      <a:pt x="8341" y="11998"/>
                    </a:lnTo>
                    <a:lnTo>
                      <a:pt x="8326" y="12100"/>
                    </a:lnTo>
                    <a:lnTo>
                      <a:pt x="8311" y="12202"/>
                    </a:lnTo>
                    <a:lnTo>
                      <a:pt x="8296" y="12304"/>
                    </a:lnTo>
                    <a:lnTo>
                      <a:pt x="8281" y="12407"/>
                    </a:lnTo>
                    <a:lnTo>
                      <a:pt x="8266" y="12507"/>
                    </a:lnTo>
                    <a:lnTo>
                      <a:pt x="8251" y="12610"/>
                    </a:lnTo>
                    <a:lnTo>
                      <a:pt x="8236" y="12711"/>
                    </a:lnTo>
                    <a:lnTo>
                      <a:pt x="8221" y="12811"/>
                    </a:lnTo>
                    <a:lnTo>
                      <a:pt x="8205" y="12912"/>
                    </a:lnTo>
                    <a:lnTo>
                      <a:pt x="8190" y="13012"/>
                    </a:lnTo>
                    <a:lnTo>
                      <a:pt x="8175" y="13113"/>
                    </a:lnTo>
                    <a:lnTo>
                      <a:pt x="8160" y="13212"/>
                    </a:lnTo>
                    <a:lnTo>
                      <a:pt x="8145" y="13312"/>
                    </a:lnTo>
                    <a:lnTo>
                      <a:pt x="8130" y="13411"/>
                    </a:lnTo>
                    <a:lnTo>
                      <a:pt x="8115" y="13510"/>
                    </a:lnTo>
                    <a:lnTo>
                      <a:pt x="8100" y="13609"/>
                    </a:lnTo>
                    <a:lnTo>
                      <a:pt x="8085" y="13707"/>
                    </a:lnTo>
                    <a:lnTo>
                      <a:pt x="8070" y="13806"/>
                    </a:lnTo>
                    <a:lnTo>
                      <a:pt x="8055" y="13903"/>
                    </a:lnTo>
                    <a:lnTo>
                      <a:pt x="8040" y="14001"/>
                    </a:lnTo>
                    <a:lnTo>
                      <a:pt x="8025" y="14098"/>
                    </a:lnTo>
                    <a:lnTo>
                      <a:pt x="8010" y="14194"/>
                    </a:lnTo>
                    <a:lnTo>
                      <a:pt x="7995" y="14291"/>
                    </a:lnTo>
                    <a:lnTo>
                      <a:pt x="7980" y="14387"/>
                    </a:lnTo>
                    <a:lnTo>
                      <a:pt x="7965" y="14482"/>
                    </a:lnTo>
                    <a:lnTo>
                      <a:pt x="7950" y="14577"/>
                    </a:lnTo>
                    <a:lnTo>
                      <a:pt x="7935" y="14673"/>
                    </a:lnTo>
                    <a:lnTo>
                      <a:pt x="7920" y="14767"/>
                    </a:lnTo>
                    <a:lnTo>
                      <a:pt x="7905" y="14861"/>
                    </a:lnTo>
                    <a:lnTo>
                      <a:pt x="7890" y="14954"/>
                    </a:lnTo>
                    <a:lnTo>
                      <a:pt x="7875" y="15047"/>
                    </a:lnTo>
                    <a:lnTo>
                      <a:pt x="7860" y="15140"/>
                    </a:lnTo>
                    <a:lnTo>
                      <a:pt x="7845" y="15232"/>
                    </a:lnTo>
                    <a:lnTo>
                      <a:pt x="7830" y="15323"/>
                    </a:lnTo>
                    <a:lnTo>
                      <a:pt x="7815" y="15415"/>
                    </a:lnTo>
                    <a:lnTo>
                      <a:pt x="7800" y="15505"/>
                    </a:lnTo>
                    <a:lnTo>
                      <a:pt x="7785" y="15595"/>
                    </a:lnTo>
                    <a:lnTo>
                      <a:pt x="7770" y="15685"/>
                    </a:lnTo>
                    <a:lnTo>
                      <a:pt x="7755" y="15775"/>
                    </a:lnTo>
                    <a:lnTo>
                      <a:pt x="7740" y="15863"/>
                    </a:lnTo>
                    <a:lnTo>
                      <a:pt x="7725" y="15951"/>
                    </a:lnTo>
                    <a:lnTo>
                      <a:pt x="7710" y="16039"/>
                    </a:lnTo>
                    <a:lnTo>
                      <a:pt x="7695" y="16126"/>
                    </a:lnTo>
                    <a:lnTo>
                      <a:pt x="7680" y="16212"/>
                    </a:lnTo>
                    <a:lnTo>
                      <a:pt x="7665" y="16298"/>
                    </a:lnTo>
                    <a:lnTo>
                      <a:pt x="7650" y="16383"/>
                    </a:lnTo>
                    <a:lnTo>
                      <a:pt x="7635" y="16467"/>
                    </a:lnTo>
                    <a:lnTo>
                      <a:pt x="7620" y="16552"/>
                    </a:lnTo>
                    <a:lnTo>
                      <a:pt x="7605" y="16635"/>
                    </a:lnTo>
                    <a:lnTo>
                      <a:pt x="7590" y="16718"/>
                    </a:lnTo>
                    <a:lnTo>
                      <a:pt x="7575" y="16800"/>
                    </a:lnTo>
                    <a:lnTo>
                      <a:pt x="7560" y="16882"/>
                    </a:lnTo>
                    <a:lnTo>
                      <a:pt x="7545" y="16963"/>
                    </a:lnTo>
                    <a:lnTo>
                      <a:pt x="7529" y="17043"/>
                    </a:lnTo>
                    <a:lnTo>
                      <a:pt x="7514" y="17122"/>
                    </a:lnTo>
                    <a:lnTo>
                      <a:pt x="7499" y="17202"/>
                    </a:lnTo>
                    <a:lnTo>
                      <a:pt x="7484" y="17280"/>
                    </a:lnTo>
                    <a:lnTo>
                      <a:pt x="7469" y="17358"/>
                    </a:lnTo>
                    <a:lnTo>
                      <a:pt x="7454" y="17434"/>
                    </a:lnTo>
                    <a:lnTo>
                      <a:pt x="7439" y="17510"/>
                    </a:lnTo>
                    <a:lnTo>
                      <a:pt x="7424" y="17586"/>
                    </a:lnTo>
                    <a:lnTo>
                      <a:pt x="7409" y="17662"/>
                    </a:lnTo>
                    <a:lnTo>
                      <a:pt x="7394" y="17735"/>
                    </a:lnTo>
                    <a:lnTo>
                      <a:pt x="7378" y="17809"/>
                    </a:lnTo>
                    <a:lnTo>
                      <a:pt x="7363" y="17881"/>
                    </a:lnTo>
                    <a:lnTo>
                      <a:pt x="7348" y="17953"/>
                    </a:lnTo>
                    <a:lnTo>
                      <a:pt x="7333" y="18025"/>
                    </a:lnTo>
                    <a:lnTo>
                      <a:pt x="7318" y="18095"/>
                    </a:lnTo>
                    <a:lnTo>
                      <a:pt x="7303" y="18165"/>
                    </a:lnTo>
                    <a:lnTo>
                      <a:pt x="7288" y="18233"/>
                    </a:lnTo>
                    <a:lnTo>
                      <a:pt x="7273" y="18301"/>
                    </a:lnTo>
                    <a:lnTo>
                      <a:pt x="7258" y="18368"/>
                    </a:lnTo>
                    <a:lnTo>
                      <a:pt x="7243" y="18436"/>
                    </a:lnTo>
                    <a:lnTo>
                      <a:pt x="7228" y="18501"/>
                    </a:lnTo>
                    <a:lnTo>
                      <a:pt x="7213" y="18566"/>
                    </a:lnTo>
                    <a:lnTo>
                      <a:pt x="7198" y="18631"/>
                    </a:lnTo>
                    <a:lnTo>
                      <a:pt x="7183" y="18694"/>
                    </a:lnTo>
                    <a:lnTo>
                      <a:pt x="7168" y="18756"/>
                    </a:lnTo>
                    <a:lnTo>
                      <a:pt x="7153" y="18818"/>
                    </a:lnTo>
                    <a:lnTo>
                      <a:pt x="7138" y="18880"/>
                    </a:lnTo>
                    <a:lnTo>
                      <a:pt x="7123" y="18939"/>
                    </a:lnTo>
                    <a:lnTo>
                      <a:pt x="7107" y="18999"/>
                    </a:lnTo>
                    <a:lnTo>
                      <a:pt x="7092" y="19057"/>
                    </a:lnTo>
                    <a:lnTo>
                      <a:pt x="7077" y="19115"/>
                    </a:lnTo>
                    <a:lnTo>
                      <a:pt x="7062" y="19171"/>
                    </a:lnTo>
                    <a:lnTo>
                      <a:pt x="7047" y="19228"/>
                    </a:lnTo>
                    <a:lnTo>
                      <a:pt x="7032" y="19282"/>
                    </a:lnTo>
                    <a:lnTo>
                      <a:pt x="7017" y="19337"/>
                    </a:lnTo>
                    <a:lnTo>
                      <a:pt x="7002" y="19390"/>
                    </a:lnTo>
                    <a:lnTo>
                      <a:pt x="6987" y="19443"/>
                    </a:lnTo>
                    <a:lnTo>
                      <a:pt x="6971" y="19494"/>
                    </a:lnTo>
                    <a:lnTo>
                      <a:pt x="6956" y="19545"/>
                    </a:lnTo>
                    <a:lnTo>
                      <a:pt x="6941" y="19594"/>
                    </a:lnTo>
                    <a:lnTo>
                      <a:pt x="6926" y="19644"/>
                    </a:lnTo>
                    <a:lnTo>
                      <a:pt x="6911" y="19691"/>
                    </a:lnTo>
                    <a:lnTo>
                      <a:pt x="6896" y="19739"/>
                    </a:lnTo>
                    <a:lnTo>
                      <a:pt x="6881" y="19784"/>
                    </a:lnTo>
                    <a:lnTo>
                      <a:pt x="6865" y="19831"/>
                    </a:lnTo>
                    <a:lnTo>
                      <a:pt x="6849" y="19875"/>
                    </a:lnTo>
                    <a:lnTo>
                      <a:pt x="6834" y="19917"/>
                    </a:lnTo>
                    <a:lnTo>
                      <a:pt x="6819" y="19959"/>
                    </a:lnTo>
                    <a:lnTo>
                      <a:pt x="6803" y="20001"/>
                    </a:lnTo>
                    <a:lnTo>
                      <a:pt x="6788" y="20042"/>
                    </a:lnTo>
                    <a:lnTo>
                      <a:pt x="6773" y="20082"/>
                    </a:lnTo>
                    <a:lnTo>
                      <a:pt x="6757" y="20121"/>
                    </a:lnTo>
                    <a:lnTo>
                      <a:pt x="6742" y="20158"/>
                    </a:lnTo>
                    <a:lnTo>
                      <a:pt x="6727" y="20195"/>
                    </a:lnTo>
                    <a:lnTo>
                      <a:pt x="6711" y="20231"/>
                    </a:lnTo>
                    <a:lnTo>
                      <a:pt x="6696" y="20265"/>
                    </a:lnTo>
                    <a:lnTo>
                      <a:pt x="6680" y="20301"/>
                    </a:lnTo>
                    <a:lnTo>
                      <a:pt x="6665" y="20334"/>
                    </a:lnTo>
                    <a:lnTo>
                      <a:pt x="6649" y="20366"/>
                    </a:lnTo>
                    <a:lnTo>
                      <a:pt x="6634" y="20398"/>
                    </a:lnTo>
                    <a:lnTo>
                      <a:pt x="6619" y="20427"/>
                    </a:lnTo>
                    <a:lnTo>
                      <a:pt x="6602" y="20458"/>
                    </a:lnTo>
                    <a:lnTo>
                      <a:pt x="6587" y="20486"/>
                    </a:lnTo>
                    <a:lnTo>
                      <a:pt x="6571" y="20514"/>
                    </a:lnTo>
                    <a:lnTo>
                      <a:pt x="6555" y="20540"/>
                    </a:lnTo>
                    <a:lnTo>
                      <a:pt x="6540" y="20564"/>
                    </a:lnTo>
                    <a:lnTo>
                      <a:pt x="6523" y="20592"/>
                    </a:lnTo>
                    <a:lnTo>
                      <a:pt x="6507" y="20615"/>
                    </a:lnTo>
                    <a:lnTo>
                      <a:pt x="6490" y="20638"/>
                    </a:lnTo>
                    <a:lnTo>
                      <a:pt x="6474" y="20660"/>
                    </a:lnTo>
                    <a:lnTo>
                      <a:pt x="6457" y="20681"/>
                    </a:lnTo>
                    <a:lnTo>
                      <a:pt x="6442" y="20699"/>
                    </a:lnTo>
                    <a:lnTo>
                      <a:pt x="6424" y="20721"/>
                    </a:lnTo>
                    <a:lnTo>
                      <a:pt x="6406" y="20739"/>
                    </a:lnTo>
                    <a:lnTo>
                      <a:pt x="6389" y="20757"/>
                    </a:lnTo>
                    <a:lnTo>
                      <a:pt x="6371" y="20773"/>
                    </a:lnTo>
                    <a:lnTo>
                      <a:pt x="6353" y="20788"/>
                    </a:lnTo>
                    <a:lnTo>
                      <a:pt x="6335" y="20803"/>
                    </a:lnTo>
                    <a:lnTo>
                      <a:pt x="6317" y="20816"/>
                    </a:lnTo>
                    <a:lnTo>
                      <a:pt x="6298" y="20829"/>
                    </a:lnTo>
                    <a:lnTo>
                      <a:pt x="6279" y="20840"/>
                    </a:lnTo>
                    <a:lnTo>
                      <a:pt x="6254" y="20853"/>
                    </a:lnTo>
                    <a:lnTo>
                      <a:pt x="6239" y="20859"/>
                    </a:lnTo>
                    <a:lnTo>
                      <a:pt x="6219" y="20867"/>
                    </a:lnTo>
                    <a:lnTo>
                      <a:pt x="6198" y="20873"/>
                    </a:lnTo>
                    <a:lnTo>
                      <a:pt x="6171" y="20880"/>
                    </a:lnTo>
                    <a:lnTo>
                      <a:pt x="6156" y="20882"/>
                    </a:lnTo>
                    <a:lnTo>
                      <a:pt x="6135" y="20884"/>
                    </a:lnTo>
                    <a:lnTo>
                      <a:pt x="6107" y="20885"/>
                    </a:lnTo>
                    <a:lnTo>
                      <a:pt x="6092" y="20884"/>
                    </a:lnTo>
                    <a:lnTo>
                      <a:pt x="6070" y="20883"/>
                    </a:lnTo>
                    <a:lnTo>
                      <a:pt x="6043" y="20878"/>
                    </a:lnTo>
                    <a:lnTo>
                      <a:pt x="6028" y="20874"/>
                    </a:lnTo>
                    <a:lnTo>
                      <a:pt x="6002" y="20867"/>
                    </a:lnTo>
                    <a:lnTo>
                      <a:pt x="5982" y="20858"/>
                    </a:lnTo>
                    <a:lnTo>
                      <a:pt x="5967" y="20851"/>
                    </a:lnTo>
                    <a:lnTo>
                      <a:pt x="5943" y="20840"/>
                    </a:lnTo>
                    <a:lnTo>
                      <a:pt x="5924" y="20828"/>
                    </a:lnTo>
                    <a:lnTo>
                      <a:pt x="5909" y="20818"/>
                    </a:lnTo>
                    <a:lnTo>
                      <a:pt x="5887" y="20803"/>
                    </a:lnTo>
                    <a:lnTo>
                      <a:pt x="5870" y="20789"/>
                    </a:lnTo>
                    <a:lnTo>
                      <a:pt x="5852" y="20774"/>
                    </a:lnTo>
                    <a:lnTo>
                      <a:pt x="5837" y="20760"/>
                    </a:lnTo>
                    <a:lnTo>
                      <a:pt x="5817" y="20741"/>
                    </a:lnTo>
                    <a:lnTo>
                      <a:pt x="5800" y="20723"/>
                    </a:lnTo>
                    <a:lnTo>
                      <a:pt x="5784" y="20704"/>
                    </a:lnTo>
                    <a:lnTo>
                      <a:pt x="5767" y="20684"/>
                    </a:lnTo>
                    <a:lnTo>
                      <a:pt x="5751" y="20663"/>
                    </a:lnTo>
                    <a:lnTo>
                      <a:pt x="5734" y="20641"/>
                    </a:lnTo>
                    <a:lnTo>
                      <a:pt x="5718" y="20619"/>
                    </a:lnTo>
                    <a:lnTo>
                      <a:pt x="5702" y="20595"/>
                    </a:lnTo>
                    <a:lnTo>
                      <a:pt x="5686" y="20570"/>
                    </a:lnTo>
                    <a:lnTo>
                      <a:pt x="5670" y="20545"/>
                    </a:lnTo>
                    <a:lnTo>
                      <a:pt x="5654" y="20518"/>
                    </a:lnTo>
                    <a:lnTo>
                      <a:pt x="5639" y="20491"/>
                    </a:lnTo>
                    <a:lnTo>
                      <a:pt x="5623" y="20463"/>
                    </a:lnTo>
                    <a:lnTo>
                      <a:pt x="5607" y="20434"/>
                    </a:lnTo>
                    <a:lnTo>
                      <a:pt x="5592" y="20403"/>
                    </a:lnTo>
                    <a:lnTo>
                      <a:pt x="5577" y="20373"/>
                    </a:lnTo>
                    <a:lnTo>
                      <a:pt x="5561" y="20341"/>
                    </a:lnTo>
                    <a:lnTo>
                      <a:pt x="5545" y="20308"/>
                    </a:lnTo>
                    <a:lnTo>
                      <a:pt x="5530" y="20274"/>
                    </a:lnTo>
                    <a:lnTo>
                      <a:pt x="5514" y="20239"/>
                    </a:lnTo>
                    <a:lnTo>
                      <a:pt x="5499" y="20203"/>
                    </a:lnTo>
                    <a:lnTo>
                      <a:pt x="5484" y="20167"/>
                    </a:lnTo>
                    <a:lnTo>
                      <a:pt x="5468" y="20129"/>
                    </a:lnTo>
                    <a:lnTo>
                      <a:pt x="5453" y="20091"/>
                    </a:lnTo>
                    <a:lnTo>
                      <a:pt x="5438" y="20051"/>
                    </a:lnTo>
                    <a:lnTo>
                      <a:pt x="5422" y="20010"/>
                    </a:lnTo>
                    <a:lnTo>
                      <a:pt x="5407" y="19969"/>
                    </a:lnTo>
                    <a:lnTo>
                      <a:pt x="5392" y="19927"/>
                    </a:lnTo>
                    <a:lnTo>
                      <a:pt x="5377" y="19884"/>
                    </a:lnTo>
                    <a:lnTo>
                      <a:pt x="5361" y="19840"/>
                    </a:lnTo>
                    <a:lnTo>
                      <a:pt x="5346" y="19795"/>
                    </a:lnTo>
                    <a:lnTo>
                      <a:pt x="5332" y="19751"/>
                    </a:lnTo>
                    <a:lnTo>
                      <a:pt x="5315" y="19702"/>
                    </a:lnTo>
                    <a:lnTo>
                      <a:pt x="5300" y="19654"/>
                    </a:lnTo>
                    <a:lnTo>
                      <a:pt x="5285" y="19606"/>
                    </a:lnTo>
                    <a:lnTo>
                      <a:pt x="5270" y="19556"/>
                    </a:lnTo>
                    <a:lnTo>
                      <a:pt x="5255" y="19506"/>
                    </a:lnTo>
                    <a:lnTo>
                      <a:pt x="5239" y="19455"/>
                    </a:lnTo>
                    <a:lnTo>
                      <a:pt x="5224" y="19403"/>
                    </a:lnTo>
                    <a:lnTo>
                      <a:pt x="5209" y="19350"/>
                    </a:lnTo>
                    <a:lnTo>
                      <a:pt x="5194" y="19296"/>
                    </a:lnTo>
                    <a:lnTo>
                      <a:pt x="5179" y="19241"/>
                    </a:lnTo>
                    <a:lnTo>
                      <a:pt x="5164" y="19185"/>
                    </a:lnTo>
                    <a:lnTo>
                      <a:pt x="5149" y="19129"/>
                    </a:lnTo>
                    <a:lnTo>
                      <a:pt x="5134" y="19072"/>
                    </a:lnTo>
                    <a:lnTo>
                      <a:pt x="5118" y="19013"/>
                    </a:lnTo>
                    <a:lnTo>
                      <a:pt x="5103" y="18954"/>
                    </a:lnTo>
                    <a:lnTo>
                      <a:pt x="5088" y="18894"/>
                    </a:lnTo>
                    <a:lnTo>
                      <a:pt x="5073" y="18833"/>
                    </a:lnTo>
                    <a:lnTo>
                      <a:pt x="5058" y="18772"/>
                    </a:lnTo>
                    <a:lnTo>
                      <a:pt x="5043" y="18710"/>
                    </a:lnTo>
                    <a:lnTo>
                      <a:pt x="5028" y="18646"/>
                    </a:lnTo>
                    <a:lnTo>
                      <a:pt x="5013" y="18582"/>
                    </a:lnTo>
                    <a:lnTo>
                      <a:pt x="4998" y="18517"/>
                    </a:lnTo>
                    <a:lnTo>
                      <a:pt x="4983" y="18452"/>
                    </a:lnTo>
                    <a:lnTo>
                      <a:pt x="4968" y="18385"/>
                    </a:lnTo>
                    <a:lnTo>
                      <a:pt x="4953" y="18318"/>
                    </a:lnTo>
                    <a:lnTo>
                      <a:pt x="4938" y="18250"/>
                    </a:lnTo>
                    <a:lnTo>
                      <a:pt x="4923" y="18182"/>
                    </a:lnTo>
                    <a:lnTo>
                      <a:pt x="4908" y="18112"/>
                    </a:lnTo>
                    <a:lnTo>
                      <a:pt x="4893" y="18042"/>
                    </a:lnTo>
                    <a:lnTo>
                      <a:pt x="4877" y="17971"/>
                    </a:lnTo>
                    <a:lnTo>
                      <a:pt x="4862" y="17899"/>
                    </a:lnTo>
                    <a:lnTo>
                      <a:pt x="4847" y="17827"/>
                    </a:lnTo>
                    <a:lnTo>
                      <a:pt x="4832" y="17754"/>
                    </a:lnTo>
                    <a:lnTo>
                      <a:pt x="4817" y="17679"/>
                    </a:lnTo>
                    <a:lnTo>
                      <a:pt x="4802" y="17604"/>
                    </a:lnTo>
                    <a:lnTo>
                      <a:pt x="4787" y="17529"/>
                    </a:lnTo>
                    <a:lnTo>
                      <a:pt x="4772" y="17453"/>
                    </a:lnTo>
                    <a:lnTo>
                      <a:pt x="4757" y="17377"/>
                    </a:lnTo>
                    <a:lnTo>
                      <a:pt x="4742" y="17299"/>
                    </a:lnTo>
                    <a:lnTo>
                      <a:pt x="4727" y="17221"/>
                    </a:lnTo>
                    <a:lnTo>
                      <a:pt x="4712" y="17142"/>
                    </a:lnTo>
                    <a:lnTo>
                      <a:pt x="4697" y="17062"/>
                    </a:lnTo>
                    <a:lnTo>
                      <a:pt x="4682" y="16982"/>
                    </a:lnTo>
                    <a:lnTo>
                      <a:pt x="4667" y="16902"/>
                    </a:lnTo>
                    <a:lnTo>
                      <a:pt x="4652" y="16821"/>
                    </a:lnTo>
                    <a:lnTo>
                      <a:pt x="4636" y="16739"/>
                    </a:lnTo>
                    <a:lnTo>
                      <a:pt x="4621" y="16656"/>
                    </a:lnTo>
                    <a:lnTo>
                      <a:pt x="4606" y="16572"/>
                    </a:lnTo>
                    <a:lnTo>
                      <a:pt x="4591" y="16488"/>
                    </a:lnTo>
                    <a:lnTo>
                      <a:pt x="4576" y="16404"/>
                    </a:lnTo>
                    <a:lnTo>
                      <a:pt x="4561" y="16319"/>
                    </a:lnTo>
                    <a:lnTo>
                      <a:pt x="4546" y="16233"/>
                    </a:lnTo>
                    <a:lnTo>
                      <a:pt x="4531" y="16147"/>
                    </a:lnTo>
                    <a:lnTo>
                      <a:pt x="4516" y="16060"/>
                    </a:lnTo>
                    <a:lnTo>
                      <a:pt x="4501" y="15973"/>
                    </a:lnTo>
                    <a:lnTo>
                      <a:pt x="4486" y="15885"/>
                    </a:lnTo>
                    <a:lnTo>
                      <a:pt x="4471" y="15796"/>
                    </a:lnTo>
                    <a:lnTo>
                      <a:pt x="4456" y="15707"/>
                    </a:lnTo>
                    <a:lnTo>
                      <a:pt x="4441" y="15617"/>
                    </a:lnTo>
                    <a:lnTo>
                      <a:pt x="4426" y="15528"/>
                    </a:lnTo>
                    <a:lnTo>
                      <a:pt x="4411" y="15437"/>
                    </a:lnTo>
                    <a:lnTo>
                      <a:pt x="4396" y="15346"/>
                    </a:lnTo>
                    <a:lnTo>
                      <a:pt x="4381" y="15255"/>
                    </a:lnTo>
                    <a:lnTo>
                      <a:pt x="4366" y="15163"/>
                    </a:lnTo>
                    <a:lnTo>
                      <a:pt x="4351" y="15070"/>
                    </a:lnTo>
                    <a:lnTo>
                      <a:pt x="4336" y="14978"/>
                    </a:lnTo>
                    <a:lnTo>
                      <a:pt x="4321" y="14884"/>
                    </a:lnTo>
                    <a:lnTo>
                      <a:pt x="4306" y="14790"/>
                    </a:lnTo>
                    <a:lnTo>
                      <a:pt x="4291" y="14696"/>
                    </a:lnTo>
                    <a:lnTo>
                      <a:pt x="4276" y="14601"/>
                    </a:lnTo>
                    <a:lnTo>
                      <a:pt x="4261" y="14506"/>
                    </a:lnTo>
                    <a:lnTo>
                      <a:pt x="4246" y="14410"/>
                    </a:lnTo>
                    <a:lnTo>
                      <a:pt x="4231" y="14314"/>
                    </a:lnTo>
                    <a:lnTo>
                      <a:pt x="4216" y="14218"/>
                    </a:lnTo>
                    <a:lnTo>
                      <a:pt x="4201" y="14122"/>
                    </a:lnTo>
                    <a:lnTo>
                      <a:pt x="4186" y="14025"/>
                    </a:lnTo>
                    <a:lnTo>
                      <a:pt x="4171" y="13927"/>
                    </a:lnTo>
                    <a:lnTo>
                      <a:pt x="4156" y="13830"/>
                    </a:lnTo>
                    <a:lnTo>
                      <a:pt x="4141" y="13732"/>
                    </a:lnTo>
                    <a:lnTo>
                      <a:pt x="4126" y="13634"/>
                    </a:lnTo>
                    <a:lnTo>
                      <a:pt x="4111" y="13535"/>
                    </a:lnTo>
                    <a:lnTo>
                      <a:pt x="4096" y="13436"/>
                    </a:lnTo>
                    <a:lnTo>
                      <a:pt x="4081" y="13337"/>
                    </a:lnTo>
                    <a:lnTo>
                      <a:pt x="4066" y="13237"/>
                    </a:lnTo>
                    <a:lnTo>
                      <a:pt x="4051" y="13137"/>
                    </a:lnTo>
                    <a:lnTo>
                      <a:pt x="4036" y="13037"/>
                    </a:lnTo>
                    <a:lnTo>
                      <a:pt x="4021" y="12937"/>
                    </a:lnTo>
                    <a:lnTo>
                      <a:pt x="4006" y="12836"/>
                    </a:lnTo>
                    <a:lnTo>
                      <a:pt x="3991" y="12736"/>
                    </a:lnTo>
                    <a:lnTo>
                      <a:pt x="3976" y="12635"/>
                    </a:lnTo>
                    <a:lnTo>
                      <a:pt x="3960" y="12533"/>
                    </a:lnTo>
                    <a:lnTo>
                      <a:pt x="3944" y="12431"/>
                    </a:lnTo>
                    <a:lnTo>
                      <a:pt x="3929" y="12329"/>
                    </a:lnTo>
                    <a:lnTo>
                      <a:pt x="3914" y="12227"/>
                    </a:lnTo>
                    <a:lnTo>
                      <a:pt x="3899" y="12125"/>
                    </a:lnTo>
                    <a:lnTo>
                      <a:pt x="3884" y="12023"/>
                    </a:lnTo>
                    <a:lnTo>
                      <a:pt x="3869" y="11921"/>
                    </a:lnTo>
                    <a:lnTo>
                      <a:pt x="3854" y="11818"/>
                    </a:lnTo>
                    <a:lnTo>
                      <a:pt x="3839" y="11716"/>
                    </a:lnTo>
                    <a:lnTo>
                      <a:pt x="3824" y="11613"/>
                    </a:lnTo>
                    <a:lnTo>
                      <a:pt x="3809" y="11510"/>
                    </a:lnTo>
                    <a:lnTo>
                      <a:pt x="3794" y="11407"/>
                    </a:lnTo>
                    <a:lnTo>
                      <a:pt x="3779" y="11304"/>
                    </a:lnTo>
                    <a:lnTo>
                      <a:pt x="3764" y="11201"/>
                    </a:lnTo>
                    <a:lnTo>
                      <a:pt x="3749" y="11098"/>
                    </a:lnTo>
                    <a:lnTo>
                      <a:pt x="3734" y="10994"/>
                    </a:lnTo>
                    <a:lnTo>
                      <a:pt x="3719" y="10891"/>
                    </a:lnTo>
                    <a:lnTo>
                      <a:pt x="3704" y="10788"/>
                    </a:lnTo>
                    <a:lnTo>
                      <a:pt x="3689" y="10684"/>
                    </a:lnTo>
                    <a:lnTo>
                      <a:pt x="3674" y="10581"/>
                    </a:lnTo>
                    <a:lnTo>
                      <a:pt x="3659" y="10477"/>
                    </a:lnTo>
                    <a:lnTo>
                      <a:pt x="3644" y="10374"/>
                    </a:lnTo>
                    <a:lnTo>
                      <a:pt x="3629" y="10270"/>
                    </a:lnTo>
                    <a:lnTo>
                      <a:pt x="3614" y="10167"/>
                    </a:lnTo>
                    <a:lnTo>
                      <a:pt x="3599" y="10063"/>
                    </a:lnTo>
                    <a:lnTo>
                      <a:pt x="3584" y="9960"/>
                    </a:lnTo>
                    <a:lnTo>
                      <a:pt x="3569" y="9857"/>
                    </a:lnTo>
                    <a:lnTo>
                      <a:pt x="3554" y="9753"/>
                    </a:lnTo>
                    <a:lnTo>
                      <a:pt x="3539" y="9650"/>
                    </a:lnTo>
                    <a:lnTo>
                      <a:pt x="3524" y="9547"/>
                    </a:lnTo>
                    <a:lnTo>
                      <a:pt x="3509" y="9444"/>
                    </a:lnTo>
                    <a:lnTo>
                      <a:pt x="3494" y="9341"/>
                    </a:lnTo>
                    <a:lnTo>
                      <a:pt x="3479" y="9238"/>
                    </a:lnTo>
                    <a:lnTo>
                      <a:pt x="3464" y="9136"/>
                    </a:lnTo>
                    <a:lnTo>
                      <a:pt x="3449" y="9033"/>
                    </a:lnTo>
                    <a:lnTo>
                      <a:pt x="3434" y="8931"/>
                    </a:lnTo>
                    <a:lnTo>
                      <a:pt x="3419" y="8829"/>
                    </a:lnTo>
                    <a:lnTo>
                      <a:pt x="3405" y="8727"/>
                    </a:lnTo>
                    <a:lnTo>
                      <a:pt x="3389" y="8625"/>
                    </a:lnTo>
                    <a:lnTo>
                      <a:pt x="3374" y="8523"/>
                    </a:lnTo>
                    <a:lnTo>
                      <a:pt x="3360" y="8422"/>
                    </a:lnTo>
                    <a:lnTo>
                      <a:pt x="3345" y="8321"/>
                    </a:lnTo>
                    <a:lnTo>
                      <a:pt x="3330" y="8220"/>
                    </a:lnTo>
                    <a:lnTo>
                      <a:pt x="3315" y="8119"/>
                    </a:lnTo>
                    <a:lnTo>
                      <a:pt x="3300" y="8019"/>
                    </a:lnTo>
                    <a:lnTo>
                      <a:pt x="3284" y="7918"/>
                    </a:lnTo>
                    <a:lnTo>
                      <a:pt x="3269" y="7818"/>
                    </a:lnTo>
                    <a:lnTo>
                      <a:pt x="3254" y="7718"/>
                    </a:lnTo>
                    <a:lnTo>
                      <a:pt x="3239" y="7618"/>
                    </a:lnTo>
                    <a:lnTo>
                      <a:pt x="3224" y="7519"/>
                    </a:lnTo>
                    <a:lnTo>
                      <a:pt x="3209" y="7420"/>
                    </a:lnTo>
                    <a:lnTo>
                      <a:pt x="3194" y="7321"/>
                    </a:lnTo>
                    <a:lnTo>
                      <a:pt x="3179" y="7222"/>
                    </a:lnTo>
                    <a:lnTo>
                      <a:pt x="3164" y="7124"/>
                    </a:lnTo>
                    <a:lnTo>
                      <a:pt x="3149" y="7027"/>
                    </a:lnTo>
                    <a:lnTo>
                      <a:pt x="3134" y="6929"/>
                    </a:lnTo>
                    <a:lnTo>
                      <a:pt x="3119" y="6832"/>
                    </a:lnTo>
                    <a:lnTo>
                      <a:pt x="3104" y="6735"/>
                    </a:lnTo>
                    <a:lnTo>
                      <a:pt x="3089" y="6639"/>
                    </a:lnTo>
                    <a:lnTo>
                      <a:pt x="3074" y="6543"/>
                    </a:lnTo>
                    <a:lnTo>
                      <a:pt x="3059" y="6447"/>
                    </a:lnTo>
                    <a:lnTo>
                      <a:pt x="3044" y="6352"/>
                    </a:lnTo>
                    <a:lnTo>
                      <a:pt x="3029" y="6258"/>
                    </a:lnTo>
                    <a:lnTo>
                      <a:pt x="3014" y="6164"/>
                    </a:lnTo>
                    <a:lnTo>
                      <a:pt x="2999" y="6070"/>
                    </a:lnTo>
                    <a:lnTo>
                      <a:pt x="2984" y="5977"/>
                    </a:lnTo>
                    <a:lnTo>
                      <a:pt x="2969" y="5884"/>
                    </a:lnTo>
                    <a:lnTo>
                      <a:pt x="2954" y="5791"/>
                    </a:lnTo>
                    <a:lnTo>
                      <a:pt x="2939" y="5699"/>
                    </a:lnTo>
                    <a:lnTo>
                      <a:pt x="2924" y="5607"/>
                    </a:lnTo>
                    <a:lnTo>
                      <a:pt x="2909" y="5516"/>
                    </a:lnTo>
                    <a:lnTo>
                      <a:pt x="2894" y="5426"/>
                    </a:lnTo>
                    <a:lnTo>
                      <a:pt x="2879" y="5335"/>
                    </a:lnTo>
                    <a:lnTo>
                      <a:pt x="2864" y="5246"/>
                    </a:lnTo>
                    <a:lnTo>
                      <a:pt x="2849" y="5157"/>
                    </a:lnTo>
                    <a:lnTo>
                      <a:pt x="2834" y="5069"/>
                    </a:lnTo>
                    <a:lnTo>
                      <a:pt x="2819" y="4981"/>
                    </a:lnTo>
                    <a:lnTo>
                      <a:pt x="2804" y="4893"/>
                    </a:lnTo>
                    <a:lnTo>
                      <a:pt x="2789" y="4807"/>
                    </a:lnTo>
                    <a:lnTo>
                      <a:pt x="2774" y="4720"/>
                    </a:lnTo>
                    <a:lnTo>
                      <a:pt x="2759" y="4634"/>
                    </a:lnTo>
                    <a:lnTo>
                      <a:pt x="2744" y="4549"/>
                    </a:lnTo>
                    <a:lnTo>
                      <a:pt x="2729" y="4465"/>
                    </a:lnTo>
                    <a:lnTo>
                      <a:pt x="2714" y="4381"/>
                    </a:lnTo>
                    <a:lnTo>
                      <a:pt x="2699" y="4298"/>
                    </a:lnTo>
                    <a:lnTo>
                      <a:pt x="2684" y="4215"/>
                    </a:lnTo>
                    <a:lnTo>
                      <a:pt x="2669" y="4133"/>
                    </a:lnTo>
                    <a:lnTo>
                      <a:pt x="2654" y="4052"/>
                    </a:lnTo>
                    <a:lnTo>
                      <a:pt x="2639" y="3971"/>
                    </a:lnTo>
                    <a:lnTo>
                      <a:pt x="2624" y="3892"/>
                    </a:lnTo>
                    <a:lnTo>
                      <a:pt x="2608" y="3811"/>
                    </a:lnTo>
                    <a:lnTo>
                      <a:pt x="2593" y="3733"/>
                    </a:lnTo>
                    <a:lnTo>
                      <a:pt x="2578" y="3655"/>
                    </a:lnTo>
                    <a:lnTo>
                      <a:pt x="2563" y="3577"/>
                    </a:lnTo>
                    <a:lnTo>
                      <a:pt x="2548" y="3500"/>
                    </a:lnTo>
                    <a:lnTo>
                      <a:pt x="2533" y="3424"/>
                    </a:lnTo>
                    <a:lnTo>
                      <a:pt x="2518" y="3349"/>
                    </a:lnTo>
                    <a:lnTo>
                      <a:pt x="2503" y="3275"/>
                    </a:lnTo>
                    <a:lnTo>
                      <a:pt x="2488" y="3201"/>
                    </a:lnTo>
                    <a:lnTo>
                      <a:pt x="2473" y="3127"/>
                    </a:lnTo>
                    <a:lnTo>
                      <a:pt x="2458" y="3055"/>
                    </a:lnTo>
                    <a:lnTo>
                      <a:pt x="2444" y="2983"/>
                    </a:lnTo>
                    <a:lnTo>
                      <a:pt x="2429" y="2912"/>
                    </a:lnTo>
                    <a:lnTo>
                      <a:pt x="2414" y="2842"/>
                    </a:lnTo>
                    <a:lnTo>
                      <a:pt x="2399" y="2773"/>
                    </a:lnTo>
                    <a:lnTo>
                      <a:pt x="2384" y="2704"/>
                    </a:lnTo>
                    <a:lnTo>
                      <a:pt x="2369" y="2636"/>
                    </a:lnTo>
                    <a:lnTo>
                      <a:pt x="2354" y="2569"/>
                    </a:lnTo>
                    <a:lnTo>
                      <a:pt x="2339" y="2503"/>
                    </a:lnTo>
                    <a:lnTo>
                      <a:pt x="2324" y="2437"/>
                    </a:lnTo>
                    <a:lnTo>
                      <a:pt x="2309" y="2372"/>
                    </a:lnTo>
                    <a:lnTo>
                      <a:pt x="2294" y="2309"/>
                    </a:lnTo>
                    <a:lnTo>
                      <a:pt x="2279" y="2246"/>
                    </a:lnTo>
                    <a:lnTo>
                      <a:pt x="2264" y="2184"/>
                    </a:lnTo>
                    <a:lnTo>
                      <a:pt x="2249" y="2122"/>
                    </a:lnTo>
                    <a:lnTo>
                      <a:pt x="2234" y="2062"/>
                    </a:lnTo>
                    <a:lnTo>
                      <a:pt x="2219" y="2002"/>
                    </a:lnTo>
                    <a:lnTo>
                      <a:pt x="2205" y="1944"/>
                    </a:lnTo>
                    <a:lnTo>
                      <a:pt x="2190" y="1886"/>
                    </a:lnTo>
                    <a:lnTo>
                      <a:pt x="2175" y="1829"/>
                    </a:lnTo>
                    <a:lnTo>
                      <a:pt x="2160" y="1772"/>
                    </a:lnTo>
                    <a:lnTo>
                      <a:pt x="2145" y="1717"/>
                    </a:lnTo>
                    <a:lnTo>
                      <a:pt x="2130" y="1663"/>
                    </a:lnTo>
                    <a:lnTo>
                      <a:pt x="2115" y="1610"/>
                    </a:lnTo>
                    <a:lnTo>
                      <a:pt x="2100" y="1557"/>
                    </a:lnTo>
                    <a:lnTo>
                      <a:pt x="2085" y="1505"/>
                    </a:lnTo>
                    <a:lnTo>
                      <a:pt x="2071" y="1454"/>
                    </a:lnTo>
                    <a:lnTo>
                      <a:pt x="2056" y="1405"/>
                    </a:lnTo>
                    <a:lnTo>
                      <a:pt x="2041" y="1356"/>
                    </a:lnTo>
                    <a:lnTo>
                      <a:pt x="2026" y="1308"/>
                    </a:lnTo>
                    <a:lnTo>
                      <a:pt x="2011" y="1261"/>
                    </a:lnTo>
                    <a:lnTo>
                      <a:pt x="1996" y="1214"/>
                    </a:lnTo>
                    <a:lnTo>
                      <a:pt x="1981" y="1169"/>
                    </a:lnTo>
                    <a:lnTo>
                      <a:pt x="1967" y="1125"/>
                    </a:lnTo>
                    <a:lnTo>
                      <a:pt x="1952" y="1084"/>
                    </a:lnTo>
                    <a:lnTo>
                      <a:pt x="1936" y="1040"/>
                    </a:lnTo>
                    <a:lnTo>
                      <a:pt x="1921" y="998"/>
                    </a:lnTo>
                    <a:lnTo>
                      <a:pt x="1907" y="958"/>
                    </a:lnTo>
                    <a:lnTo>
                      <a:pt x="1892" y="918"/>
                    </a:lnTo>
                    <a:lnTo>
                      <a:pt x="1877" y="880"/>
                    </a:lnTo>
                    <a:lnTo>
                      <a:pt x="1863" y="843"/>
                    </a:lnTo>
                    <a:lnTo>
                      <a:pt x="1848" y="806"/>
                    </a:lnTo>
                    <a:lnTo>
                      <a:pt x="1833" y="771"/>
                    </a:lnTo>
                    <a:lnTo>
                      <a:pt x="1818" y="736"/>
                    </a:lnTo>
                    <a:lnTo>
                      <a:pt x="1804" y="703"/>
                    </a:lnTo>
                    <a:lnTo>
                      <a:pt x="1790" y="671"/>
                    </a:lnTo>
                    <a:lnTo>
                      <a:pt x="1775" y="639"/>
                    </a:lnTo>
                    <a:lnTo>
                      <a:pt x="1761" y="609"/>
                    </a:lnTo>
                    <a:lnTo>
                      <a:pt x="1746" y="581"/>
                    </a:lnTo>
                    <a:lnTo>
                      <a:pt x="1731" y="552"/>
                    </a:lnTo>
                    <a:lnTo>
                      <a:pt x="1718" y="525"/>
                    </a:lnTo>
                    <a:lnTo>
                      <a:pt x="1703" y="498"/>
                    </a:lnTo>
                    <a:lnTo>
                      <a:pt x="1689" y="474"/>
                    </a:lnTo>
                    <a:lnTo>
                      <a:pt x="1675" y="450"/>
                    </a:lnTo>
                    <a:lnTo>
                      <a:pt x="1660" y="426"/>
                    </a:lnTo>
                    <a:lnTo>
                      <a:pt x="1647" y="406"/>
                    </a:lnTo>
                    <a:lnTo>
                      <a:pt x="1633" y="385"/>
                    </a:lnTo>
                    <a:lnTo>
                      <a:pt x="1618" y="364"/>
                    </a:lnTo>
                    <a:lnTo>
                      <a:pt x="1606" y="347"/>
                    </a:lnTo>
                    <a:lnTo>
                      <a:pt x="1593" y="330"/>
                    </a:lnTo>
                    <a:lnTo>
                      <a:pt x="1578" y="312"/>
                    </a:lnTo>
                    <a:lnTo>
                      <a:pt x="1566" y="298"/>
                    </a:lnTo>
                    <a:lnTo>
                      <a:pt x="1554" y="284"/>
                    </a:lnTo>
                    <a:lnTo>
                      <a:pt x="1541" y="272"/>
                    </a:lnTo>
                    <a:lnTo>
                      <a:pt x="1526" y="258"/>
                    </a:lnTo>
                    <a:lnTo>
                      <a:pt x="1516" y="248"/>
                    </a:lnTo>
                    <a:lnTo>
                      <a:pt x="1505" y="239"/>
                    </a:lnTo>
                    <a:lnTo>
                      <a:pt x="1493" y="230"/>
                    </a:lnTo>
                    <a:lnTo>
                      <a:pt x="1482" y="223"/>
                    </a:lnTo>
                    <a:lnTo>
                      <a:pt x="1471" y="216"/>
                    </a:lnTo>
                    <a:lnTo>
                      <a:pt x="1461" y="210"/>
                    </a:lnTo>
                    <a:lnTo>
                      <a:pt x="1451" y="206"/>
                    </a:lnTo>
                    <a:lnTo>
                      <a:pt x="1441" y="202"/>
                    </a:lnTo>
                    <a:lnTo>
                      <a:pt x="1432" y="198"/>
                    </a:lnTo>
                    <a:lnTo>
                      <a:pt x="1423" y="196"/>
                    </a:lnTo>
                    <a:lnTo>
                      <a:pt x="1414" y="194"/>
                    </a:lnTo>
                    <a:lnTo>
                      <a:pt x="1411" y="192"/>
                    </a:lnTo>
                    <a:lnTo>
                      <a:pt x="1396" y="192"/>
                    </a:lnTo>
                    <a:lnTo>
                      <a:pt x="1388" y="192"/>
                    </a:lnTo>
                    <a:lnTo>
                      <a:pt x="1378" y="193"/>
                    </a:lnTo>
                    <a:lnTo>
                      <a:pt x="1375" y="192"/>
                    </a:lnTo>
                    <a:lnTo>
                      <a:pt x="1360" y="196"/>
                    </a:lnTo>
                    <a:lnTo>
                      <a:pt x="1351" y="199"/>
                    </a:lnTo>
                    <a:lnTo>
                      <a:pt x="1346" y="199"/>
                    </a:lnTo>
                    <a:lnTo>
                      <a:pt x="1331" y="206"/>
                    </a:lnTo>
                    <a:lnTo>
                      <a:pt x="1325" y="209"/>
                    </a:lnTo>
                    <a:lnTo>
                      <a:pt x="1310" y="218"/>
                    </a:lnTo>
                    <a:lnTo>
                      <a:pt x="1302" y="222"/>
                    </a:lnTo>
                    <a:lnTo>
                      <a:pt x="1287" y="233"/>
                    </a:lnTo>
                    <a:lnTo>
                      <a:pt x="1278" y="239"/>
                    </a:lnTo>
                    <a:lnTo>
                      <a:pt x="1266" y="250"/>
                    </a:lnTo>
                    <a:lnTo>
                      <a:pt x="1251" y="264"/>
                    </a:lnTo>
                    <a:lnTo>
                      <a:pt x="1241" y="273"/>
                    </a:lnTo>
                    <a:lnTo>
                      <a:pt x="1227" y="287"/>
                    </a:lnTo>
                    <a:lnTo>
                      <a:pt x="1212" y="304"/>
                    </a:lnTo>
                    <a:lnTo>
                      <a:pt x="1201" y="317"/>
                    </a:lnTo>
                    <a:lnTo>
                      <a:pt x="1187" y="334"/>
                    </a:lnTo>
                    <a:lnTo>
                      <a:pt x="1174" y="352"/>
                    </a:lnTo>
                    <a:lnTo>
                      <a:pt x="1159" y="373"/>
                    </a:lnTo>
                    <a:lnTo>
                      <a:pt x="1146" y="391"/>
                    </a:lnTo>
                    <a:lnTo>
                      <a:pt x="1132" y="412"/>
                    </a:lnTo>
                    <a:lnTo>
                      <a:pt x="1118" y="435"/>
                    </a:lnTo>
                    <a:lnTo>
                      <a:pt x="1104" y="458"/>
                    </a:lnTo>
                    <a:lnTo>
                      <a:pt x="1089" y="483"/>
                    </a:lnTo>
                    <a:lnTo>
                      <a:pt x="1074" y="510"/>
                    </a:lnTo>
                    <a:lnTo>
                      <a:pt x="1061" y="535"/>
                    </a:lnTo>
                    <a:lnTo>
                      <a:pt x="1046" y="562"/>
                    </a:lnTo>
                    <a:lnTo>
                      <a:pt x="1032" y="591"/>
                    </a:lnTo>
                    <a:lnTo>
                      <a:pt x="1017" y="621"/>
                    </a:lnTo>
                    <a:lnTo>
                      <a:pt x="1002" y="653"/>
                    </a:lnTo>
                    <a:lnTo>
                      <a:pt x="988" y="683"/>
                    </a:lnTo>
                    <a:lnTo>
                      <a:pt x="974" y="716"/>
                    </a:lnTo>
                    <a:lnTo>
                      <a:pt x="959" y="751"/>
                    </a:lnTo>
                    <a:lnTo>
                      <a:pt x="944" y="785"/>
                    </a:lnTo>
                    <a:lnTo>
                      <a:pt x="930" y="821"/>
                    </a:lnTo>
                    <a:lnTo>
                      <a:pt x="915" y="859"/>
                    </a:lnTo>
                    <a:lnTo>
                      <a:pt x="900" y="895"/>
                    </a:lnTo>
                    <a:lnTo>
                      <a:pt x="885" y="935"/>
                    </a:lnTo>
                    <a:lnTo>
                      <a:pt x="871" y="974"/>
                    </a:lnTo>
                    <a:lnTo>
                      <a:pt x="856" y="1016"/>
                    </a:lnTo>
                    <a:lnTo>
                      <a:pt x="841" y="1056"/>
                    </a:lnTo>
                    <a:lnTo>
                      <a:pt x="826" y="1100"/>
                    </a:lnTo>
                    <a:lnTo>
                      <a:pt x="812" y="1144"/>
                    </a:lnTo>
                    <a:lnTo>
                      <a:pt x="797" y="1188"/>
                    </a:lnTo>
                    <a:lnTo>
                      <a:pt x="781" y="1235"/>
                    </a:lnTo>
                    <a:lnTo>
                      <a:pt x="766" y="1280"/>
                    </a:lnTo>
                    <a:lnTo>
                      <a:pt x="751" y="1328"/>
                    </a:lnTo>
                    <a:lnTo>
                      <a:pt x="736" y="1376"/>
                    </a:lnTo>
                    <a:lnTo>
                      <a:pt x="722" y="1426"/>
                    </a:lnTo>
                    <a:lnTo>
                      <a:pt x="707" y="1477"/>
                    </a:lnTo>
                    <a:lnTo>
                      <a:pt x="692" y="1527"/>
                    </a:lnTo>
                    <a:lnTo>
                      <a:pt x="677" y="1580"/>
                    </a:lnTo>
                    <a:lnTo>
                      <a:pt x="662" y="1632"/>
                    </a:lnTo>
                    <a:lnTo>
                      <a:pt x="647" y="1686"/>
                    </a:lnTo>
                    <a:lnTo>
                      <a:pt x="632" y="1740"/>
                    </a:lnTo>
                    <a:lnTo>
                      <a:pt x="617" y="1797"/>
                    </a:lnTo>
                    <a:lnTo>
                      <a:pt x="602" y="1853"/>
                    </a:lnTo>
                    <a:lnTo>
                      <a:pt x="588" y="1910"/>
                    </a:lnTo>
                    <a:lnTo>
                      <a:pt x="573" y="1969"/>
                    </a:lnTo>
                    <a:lnTo>
                      <a:pt x="558" y="2027"/>
                    </a:lnTo>
                    <a:lnTo>
                      <a:pt x="543" y="2088"/>
                    </a:lnTo>
                    <a:lnTo>
                      <a:pt x="528" y="2149"/>
                    </a:lnTo>
                    <a:lnTo>
                      <a:pt x="513" y="2211"/>
                    </a:lnTo>
                    <a:lnTo>
                      <a:pt x="498" y="2272"/>
                    </a:lnTo>
                    <a:lnTo>
                      <a:pt x="483" y="2336"/>
                    </a:lnTo>
                    <a:lnTo>
                      <a:pt x="468" y="2400"/>
                    </a:lnTo>
                    <a:lnTo>
                      <a:pt x="453" y="2466"/>
                    </a:lnTo>
                    <a:lnTo>
                      <a:pt x="438" y="2531"/>
                    </a:lnTo>
                    <a:lnTo>
                      <a:pt x="423" y="2598"/>
                    </a:lnTo>
                    <a:lnTo>
                      <a:pt x="408" y="2665"/>
                    </a:lnTo>
                    <a:lnTo>
                      <a:pt x="393" y="2734"/>
                    </a:lnTo>
                    <a:lnTo>
                      <a:pt x="378" y="2803"/>
                    </a:lnTo>
                    <a:lnTo>
                      <a:pt x="363" y="2873"/>
                    </a:lnTo>
                    <a:lnTo>
                      <a:pt x="348" y="2942"/>
                    </a:lnTo>
                    <a:lnTo>
                      <a:pt x="333" y="3014"/>
                    </a:lnTo>
                    <a:lnTo>
                      <a:pt x="319" y="3086"/>
                    </a:lnTo>
                    <a:lnTo>
                      <a:pt x="304" y="3159"/>
                    </a:lnTo>
                    <a:lnTo>
                      <a:pt x="289" y="3233"/>
                    </a:lnTo>
                    <a:lnTo>
                      <a:pt x="274" y="3306"/>
                    </a:lnTo>
                    <a:lnTo>
                      <a:pt x="259" y="3381"/>
                    </a:lnTo>
                    <a:lnTo>
                      <a:pt x="244" y="3457"/>
                    </a:lnTo>
                    <a:lnTo>
                      <a:pt x="229" y="3533"/>
                    </a:lnTo>
                    <a:lnTo>
                      <a:pt x="214" y="3611"/>
                    </a:lnTo>
                    <a:lnTo>
                      <a:pt x="199" y="3688"/>
                    </a:lnTo>
                    <a:cubicBezTo>
                      <a:pt x="189" y="3740"/>
                      <a:pt x="138" y="3774"/>
                      <a:pt x="86" y="3764"/>
                    </a:cubicBezTo>
                    <a:cubicBezTo>
                      <a:pt x="34" y="3754"/>
                      <a:pt x="0" y="3703"/>
                      <a:pt x="10" y="3651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64" name="Group 63"/>
            <p:cNvGrpSpPr/>
            <p:nvPr/>
          </p:nvGrpSpPr>
          <p:grpSpPr>
            <a:xfrm rot="12163477">
              <a:off x="4472246" y="4708127"/>
              <a:ext cx="992585" cy="158534"/>
              <a:chOff x="8463867" y="3171746"/>
              <a:chExt cx="2195138" cy="350603"/>
            </a:xfrm>
          </p:grpSpPr>
          <p:sp>
            <p:nvSpPr>
              <p:cNvPr id="73" name="Freeform 11"/>
              <p:cNvSpPr>
                <a:spLocks/>
              </p:cNvSpPr>
              <p:nvPr/>
            </p:nvSpPr>
            <p:spPr bwMode="auto">
              <a:xfrm>
                <a:off x="8463867" y="3171746"/>
                <a:ext cx="743026" cy="350603"/>
              </a:xfrm>
              <a:custGeom>
                <a:avLst/>
                <a:gdLst>
                  <a:gd name="T0" fmla="*/ 309 w 10195"/>
                  <a:gd name="T1" fmla="*/ 8373 h 20885"/>
                  <a:gd name="T2" fmla="*/ 624 w 10195"/>
                  <a:gd name="T3" fmla="*/ 6303 h 20885"/>
                  <a:gd name="T4" fmla="*/ 940 w 10195"/>
                  <a:gd name="T5" fmla="*/ 4413 h 20885"/>
                  <a:gd name="T6" fmla="*/ 1256 w 10195"/>
                  <a:gd name="T7" fmla="*/ 2787 h 20885"/>
                  <a:gd name="T8" fmla="*/ 1572 w 10195"/>
                  <a:gd name="T9" fmla="*/ 1493 h 20885"/>
                  <a:gd name="T10" fmla="*/ 1893 w 10195"/>
                  <a:gd name="T11" fmla="*/ 584 h 20885"/>
                  <a:gd name="T12" fmla="*/ 2235 w 10195"/>
                  <a:gd name="T13" fmla="*/ 85 h 20885"/>
                  <a:gd name="T14" fmla="*/ 2661 w 10195"/>
                  <a:gd name="T15" fmla="*/ 64 h 20885"/>
                  <a:gd name="T16" fmla="*/ 3013 w 10195"/>
                  <a:gd name="T17" fmla="*/ 545 h 20885"/>
                  <a:gd name="T18" fmla="*/ 3335 w 10195"/>
                  <a:gd name="T19" fmla="*/ 1432 h 20885"/>
                  <a:gd name="T20" fmla="*/ 3651 w 10195"/>
                  <a:gd name="T21" fmla="*/ 2707 h 20885"/>
                  <a:gd name="T22" fmla="*/ 3968 w 10195"/>
                  <a:gd name="T23" fmla="*/ 4316 h 20885"/>
                  <a:gd name="T24" fmla="*/ 4283 w 10195"/>
                  <a:gd name="T25" fmla="*/ 6193 h 20885"/>
                  <a:gd name="T26" fmla="*/ 4599 w 10195"/>
                  <a:gd name="T27" fmla="*/ 8255 h 20885"/>
                  <a:gd name="T28" fmla="*/ 4914 w 10195"/>
                  <a:gd name="T29" fmla="*/ 10413 h 20885"/>
                  <a:gd name="T30" fmla="*/ 5230 w 10195"/>
                  <a:gd name="T31" fmla="*/ 12569 h 20885"/>
                  <a:gd name="T32" fmla="*/ 5545 w 10195"/>
                  <a:gd name="T33" fmla="*/ 14631 h 20885"/>
                  <a:gd name="T34" fmla="*/ 5861 w 10195"/>
                  <a:gd name="T35" fmla="*/ 16507 h 20885"/>
                  <a:gd name="T36" fmla="*/ 6175 w 10195"/>
                  <a:gd name="T37" fmla="*/ 18116 h 20885"/>
                  <a:gd name="T38" fmla="*/ 6489 w 10195"/>
                  <a:gd name="T39" fmla="*/ 19383 h 20885"/>
                  <a:gd name="T40" fmla="*/ 6799 w 10195"/>
                  <a:gd name="T41" fmla="*/ 20248 h 20885"/>
                  <a:gd name="T42" fmla="*/ 7084 w 10195"/>
                  <a:gd name="T43" fmla="*/ 20658 h 20885"/>
                  <a:gd name="T44" fmla="*/ 7287 w 10195"/>
                  <a:gd name="T45" fmla="*/ 20652 h 20885"/>
                  <a:gd name="T46" fmla="*/ 7572 w 10195"/>
                  <a:gd name="T47" fmla="*/ 20231 h 20885"/>
                  <a:gd name="T48" fmla="*/ 7882 w 10195"/>
                  <a:gd name="T49" fmla="*/ 19355 h 20885"/>
                  <a:gd name="T50" fmla="*/ 8196 w 10195"/>
                  <a:gd name="T51" fmla="*/ 18079 h 20885"/>
                  <a:gd name="T52" fmla="*/ 8511 w 10195"/>
                  <a:gd name="T53" fmla="*/ 16464 h 20885"/>
                  <a:gd name="T54" fmla="*/ 8826 w 10195"/>
                  <a:gd name="T55" fmla="*/ 14582 h 20885"/>
                  <a:gd name="T56" fmla="*/ 9142 w 10195"/>
                  <a:gd name="T57" fmla="*/ 12516 h 20885"/>
                  <a:gd name="T58" fmla="*/ 9456 w 10195"/>
                  <a:gd name="T59" fmla="*/ 10359 h 20885"/>
                  <a:gd name="T60" fmla="*/ 9772 w 10195"/>
                  <a:gd name="T61" fmla="*/ 8203 h 20885"/>
                  <a:gd name="T62" fmla="*/ 10127 w 10195"/>
                  <a:gd name="T63" fmla="*/ 7136 h 20885"/>
                  <a:gd name="T64" fmla="*/ 9811 w 10195"/>
                  <a:gd name="T65" fmla="*/ 9250 h 20885"/>
                  <a:gd name="T66" fmla="*/ 9496 w 10195"/>
                  <a:gd name="T67" fmla="*/ 11419 h 20885"/>
                  <a:gd name="T68" fmla="*/ 9180 w 10195"/>
                  <a:gd name="T69" fmla="*/ 13546 h 20885"/>
                  <a:gd name="T70" fmla="*/ 8865 w 10195"/>
                  <a:gd name="T71" fmla="*/ 15538 h 20885"/>
                  <a:gd name="T72" fmla="*/ 8549 w 10195"/>
                  <a:gd name="T73" fmla="*/ 17308 h 20885"/>
                  <a:gd name="T74" fmla="*/ 8233 w 10195"/>
                  <a:gd name="T75" fmla="*/ 18779 h 20885"/>
                  <a:gd name="T76" fmla="*/ 7915 w 10195"/>
                  <a:gd name="T77" fmla="*/ 19889 h 20885"/>
                  <a:gd name="T78" fmla="*/ 7588 w 10195"/>
                  <a:gd name="T79" fmla="*/ 20600 h 20885"/>
                  <a:gd name="T80" fmla="*/ 7200 w 10195"/>
                  <a:gd name="T81" fmla="*/ 20884 h 20885"/>
                  <a:gd name="T82" fmla="*/ 6798 w 10195"/>
                  <a:gd name="T83" fmla="*/ 20633 h 20885"/>
                  <a:gd name="T84" fmla="*/ 6472 w 10195"/>
                  <a:gd name="T85" fmla="*/ 19954 h 20885"/>
                  <a:gd name="T86" fmla="*/ 6153 w 10195"/>
                  <a:gd name="T87" fmla="*/ 18872 h 20885"/>
                  <a:gd name="T88" fmla="*/ 5837 w 10195"/>
                  <a:gd name="T89" fmla="*/ 17426 h 20885"/>
                  <a:gd name="T90" fmla="*/ 5521 w 10195"/>
                  <a:gd name="T91" fmla="*/ 15674 h 20885"/>
                  <a:gd name="T92" fmla="*/ 5206 w 10195"/>
                  <a:gd name="T93" fmla="*/ 13696 h 20885"/>
                  <a:gd name="T94" fmla="*/ 4889 w 10195"/>
                  <a:gd name="T95" fmla="*/ 11576 h 20885"/>
                  <a:gd name="T96" fmla="*/ 4574 w 10195"/>
                  <a:gd name="T97" fmla="*/ 9407 h 20885"/>
                  <a:gd name="T98" fmla="*/ 4259 w 10195"/>
                  <a:gd name="T99" fmla="*/ 7285 h 20885"/>
                  <a:gd name="T100" fmla="*/ 3944 w 10195"/>
                  <a:gd name="T101" fmla="*/ 5303 h 20885"/>
                  <a:gd name="T102" fmla="*/ 3628 w 10195"/>
                  <a:gd name="T103" fmla="*/ 3549 h 20885"/>
                  <a:gd name="T104" fmla="*/ 3314 w 10195"/>
                  <a:gd name="T105" fmla="*/ 2100 h 20885"/>
                  <a:gd name="T106" fmla="*/ 3002 w 10195"/>
                  <a:gd name="T107" fmla="*/ 1024 h 20885"/>
                  <a:gd name="T108" fmla="*/ 2698 w 10195"/>
                  <a:gd name="T109" fmla="*/ 377 h 20885"/>
                  <a:gd name="T110" fmla="*/ 2468 w 10195"/>
                  <a:gd name="T111" fmla="*/ 191 h 20885"/>
                  <a:gd name="T112" fmla="*/ 2226 w 10195"/>
                  <a:gd name="T113" fmla="*/ 377 h 20885"/>
                  <a:gd name="T114" fmla="*/ 1921 w 10195"/>
                  <a:gd name="T115" fmla="*/ 1030 h 20885"/>
                  <a:gd name="T116" fmla="*/ 1608 w 10195"/>
                  <a:gd name="T117" fmla="*/ 2110 h 20885"/>
                  <a:gd name="T118" fmla="*/ 1294 w 10195"/>
                  <a:gd name="T119" fmla="*/ 3561 h 20885"/>
                  <a:gd name="T120" fmla="*/ 978 w 10195"/>
                  <a:gd name="T121" fmla="*/ 5317 h 20885"/>
                  <a:gd name="T122" fmla="*/ 663 w 10195"/>
                  <a:gd name="T123" fmla="*/ 7301 h 20885"/>
                  <a:gd name="T124" fmla="*/ 347 w 10195"/>
                  <a:gd name="T125" fmla="*/ 9423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5" h="20885">
                    <a:moveTo>
                      <a:pt x="7" y="10429"/>
                    </a:moveTo>
                    <a:lnTo>
                      <a:pt x="22" y="10326"/>
                    </a:lnTo>
                    <a:lnTo>
                      <a:pt x="37" y="10222"/>
                    </a:lnTo>
                    <a:lnTo>
                      <a:pt x="52" y="10119"/>
                    </a:lnTo>
                    <a:lnTo>
                      <a:pt x="67" y="10015"/>
                    </a:lnTo>
                    <a:lnTo>
                      <a:pt x="82" y="9912"/>
                    </a:lnTo>
                    <a:lnTo>
                      <a:pt x="97" y="9809"/>
                    </a:lnTo>
                    <a:lnTo>
                      <a:pt x="112" y="9705"/>
                    </a:lnTo>
                    <a:lnTo>
                      <a:pt x="127" y="9602"/>
                    </a:lnTo>
                    <a:lnTo>
                      <a:pt x="142" y="9499"/>
                    </a:lnTo>
                    <a:lnTo>
                      <a:pt x="157" y="9396"/>
                    </a:lnTo>
                    <a:lnTo>
                      <a:pt x="172" y="9293"/>
                    </a:lnTo>
                    <a:lnTo>
                      <a:pt x="187" y="9191"/>
                    </a:lnTo>
                    <a:lnTo>
                      <a:pt x="202" y="9088"/>
                    </a:lnTo>
                    <a:lnTo>
                      <a:pt x="217" y="8985"/>
                    </a:lnTo>
                    <a:lnTo>
                      <a:pt x="232" y="8883"/>
                    </a:lnTo>
                    <a:lnTo>
                      <a:pt x="247" y="8781"/>
                    </a:lnTo>
                    <a:lnTo>
                      <a:pt x="264" y="8678"/>
                    </a:lnTo>
                    <a:lnTo>
                      <a:pt x="278" y="8577"/>
                    </a:lnTo>
                    <a:lnTo>
                      <a:pt x="293" y="8475"/>
                    </a:lnTo>
                    <a:lnTo>
                      <a:pt x="309" y="8373"/>
                    </a:lnTo>
                    <a:lnTo>
                      <a:pt x="323" y="8272"/>
                    </a:lnTo>
                    <a:lnTo>
                      <a:pt x="339" y="8170"/>
                    </a:lnTo>
                    <a:lnTo>
                      <a:pt x="354" y="8069"/>
                    </a:lnTo>
                    <a:lnTo>
                      <a:pt x="369" y="7969"/>
                    </a:lnTo>
                    <a:lnTo>
                      <a:pt x="384" y="7868"/>
                    </a:lnTo>
                    <a:lnTo>
                      <a:pt x="399" y="7768"/>
                    </a:lnTo>
                    <a:lnTo>
                      <a:pt x="414" y="7668"/>
                    </a:lnTo>
                    <a:lnTo>
                      <a:pt x="429" y="7569"/>
                    </a:lnTo>
                    <a:lnTo>
                      <a:pt x="444" y="7469"/>
                    </a:lnTo>
                    <a:lnTo>
                      <a:pt x="459" y="7370"/>
                    </a:lnTo>
                    <a:lnTo>
                      <a:pt x="474" y="7272"/>
                    </a:lnTo>
                    <a:lnTo>
                      <a:pt x="489" y="7173"/>
                    </a:lnTo>
                    <a:lnTo>
                      <a:pt x="504" y="7075"/>
                    </a:lnTo>
                    <a:lnTo>
                      <a:pt x="519" y="6978"/>
                    </a:lnTo>
                    <a:lnTo>
                      <a:pt x="534" y="6880"/>
                    </a:lnTo>
                    <a:lnTo>
                      <a:pt x="549" y="6783"/>
                    </a:lnTo>
                    <a:lnTo>
                      <a:pt x="564" y="6687"/>
                    </a:lnTo>
                    <a:lnTo>
                      <a:pt x="579" y="6590"/>
                    </a:lnTo>
                    <a:lnTo>
                      <a:pt x="594" y="6494"/>
                    </a:lnTo>
                    <a:lnTo>
                      <a:pt x="609" y="6398"/>
                    </a:lnTo>
                    <a:lnTo>
                      <a:pt x="624" y="6303"/>
                    </a:lnTo>
                    <a:lnTo>
                      <a:pt x="639" y="6208"/>
                    </a:lnTo>
                    <a:lnTo>
                      <a:pt x="654" y="6114"/>
                    </a:lnTo>
                    <a:lnTo>
                      <a:pt x="669" y="6020"/>
                    </a:lnTo>
                    <a:lnTo>
                      <a:pt x="684" y="5927"/>
                    </a:lnTo>
                    <a:lnTo>
                      <a:pt x="699" y="5834"/>
                    </a:lnTo>
                    <a:lnTo>
                      <a:pt x="714" y="5741"/>
                    </a:lnTo>
                    <a:lnTo>
                      <a:pt x="729" y="5649"/>
                    </a:lnTo>
                    <a:lnTo>
                      <a:pt x="744" y="5558"/>
                    </a:lnTo>
                    <a:lnTo>
                      <a:pt x="759" y="5467"/>
                    </a:lnTo>
                    <a:lnTo>
                      <a:pt x="774" y="5376"/>
                    </a:lnTo>
                    <a:lnTo>
                      <a:pt x="789" y="5286"/>
                    </a:lnTo>
                    <a:lnTo>
                      <a:pt x="804" y="5197"/>
                    </a:lnTo>
                    <a:lnTo>
                      <a:pt x="819" y="5108"/>
                    </a:lnTo>
                    <a:lnTo>
                      <a:pt x="834" y="5019"/>
                    </a:lnTo>
                    <a:lnTo>
                      <a:pt x="849" y="4930"/>
                    </a:lnTo>
                    <a:lnTo>
                      <a:pt x="864" y="4843"/>
                    </a:lnTo>
                    <a:lnTo>
                      <a:pt x="879" y="4756"/>
                    </a:lnTo>
                    <a:lnTo>
                      <a:pt x="894" y="4670"/>
                    </a:lnTo>
                    <a:lnTo>
                      <a:pt x="909" y="4584"/>
                    </a:lnTo>
                    <a:lnTo>
                      <a:pt x="924" y="4499"/>
                    </a:lnTo>
                    <a:lnTo>
                      <a:pt x="940" y="4413"/>
                    </a:lnTo>
                    <a:lnTo>
                      <a:pt x="955" y="4330"/>
                    </a:lnTo>
                    <a:lnTo>
                      <a:pt x="970" y="4246"/>
                    </a:lnTo>
                    <a:lnTo>
                      <a:pt x="985" y="4163"/>
                    </a:lnTo>
                    <a:lnTo>
                      <a:pt x="1000" y="4081"/>
                    </a:lnTo>
                    <a:lnTo>
                      <a:pt x="1015" y="4000"/>
                    </a:lnTo>
                    <a:lnTo>
                      <a:pt x="1030" y="3919"/>
                    </a:lnTo>
                    <a:lnTo>
                      <a:pt x="1045" y="3839"/>
                    </a:lnTo>
                    <a:lnTo>
                      <a:pt x="1060" y="3760"/>
                    </a:lnTo>
                    <a:lnTo>
                      <a:pt x="1075" y="3681"/>
                    </a:lnTo>
                    <a:lnTo>
                      <a:pt x="1090" y="3602"/>
                    </a:lnTo>
                    <a:lnTo>
                      <a:pt x="1105" y="3524"/>
                    </a:lnTo>
                    <a:lnTo>
                      <a:pt x="1120" y="3448"/>
                    </a:lnTo>
                    <a:lnTo>
                      <a:pt x="1135" y="3371"/>
                    </a:lnTo>
                    <a:lnTo>
                      <a:pt x="1150" y="3296"/>
                    </a:lnTo>
                    <a:lnTo>
                      <a:pt x="1165" y="3221"/>
                    </a:lnTo>
                    <a:lnTo>
                      <a:pt x="1180" y="3147"/>
                    </a:lnTo>
                    <a:lnTo>
                      <a:pt x="1195" y="3073"/>
                    </a:lnTo>
                    <a:lnTo>
                      <a:pt x="1210" y="3001"/>
                    </a:lnTo>
                    <a:lnTo>
                      <a:pt x="1225" y="2929"/>
                    </a:lnTo>
                    <a:lnTo>
                      <a:pt x="1241" y="2858"/>
                    </a:lnTo>
                    <a:lnTo>
                      <a:pt x="1256" y="2787"/>
                    </a:lnTo>
                    <a:lnTo>
                      <a:pt x="1271" y="2718"/>
                    </a:lnTo>
                    <a:lnTo>
                      <a:pt x="1286" y="2649"/>
                    </a:lnTo>
                    <a:lnTo>
                      <a:pt x="1301" y="2581"/>
                    </a:lnTo>
                    <a:lnTo>
                      <a:pt x="1316" y="2513"/>
                    </a:lnTo>
                    <a:lnTo>
                      <a:pt x="1331" y="2447"/>
                    </a:lnTo>
                    <a:lnTo>
                      <a:pt x="1346" y="2381"/>
                    </a:lnTo>
                    <a:lnTo>
                      <a:pt x="1361" y="2316"/>
                    </a:lnTo>
                    <a:lnTo>
                      <a:pt x="1376" y="2252"/>
                    </a:lnTo>
                    <a:lnTo>
                      <a:pt x="1391" y="2188"/>
                    </a:lnTo>
                    <a:lnTo>
                      <a:pt x="1406" y="2126"/>
                    </a:lnTo>
                    <a:lnTo>
                      <a:pt x="1421" y="2065"/>
                    </a:lnTo>
                    <a:lnTo>
                      <a:pt x="1436" y="2004"/>
                    </a:lnTo>
                    <a:lnTo>
                      <a:pt x="1451" y="1943"/>
                    </a:lnTo>
                    <a:lnTo>
                      <a:pt x="1466" y="1884"/>
                    </a:lnTo>
                    <a:lnTo>
                      <a:pt x="1482" y="1825"/>
                    </a:lnTo>
                    <a:lnTo>
                      <a:pt x="1497" y="1768"/>
                    </a:lnTo>
                    <a:lnTo>
                      <a:pt x="1512" y="1712"/>
                    </a:lnTo>
                    <a:lnTo>
                      <a:pt x="1527" y="1656"/>
                    </a:lnTo>
                    <a:lnTo>
                      <a:pt x="1542" y="1601"/>
                    </a:lnTo>
                    <a:lnTo>
                      <a:pt x="1557" y="1547"/>
                    </a:lnTo>
                    <a:lnTo>
                      <a:pt x="1572" y="1493"/>
                    </a:lnTo>
                    <a:lnTo>
                      <a:pt x="1587" y="1441"/>
                    </a:lnTo>
                    <a:lnTo>
                      <a:pt x="1602" y="1389"/>
                    </a:lnTo>
                    <a:lnTo>
                      <a:pt x="1619" y="1337"/>
                    </a:lnTo>
                    <a:lnTo>
                      <a:pt x="1634" y="1289"/>
                    </a:lnTo>
                    <a:lnTo>
                      <a:pt x="1649" y="1240"/>
                    </a:lnTo>
                    <a:lnTo>
                      <a:pt x="1664" y="1192"/>
                    </a:lnTo>
                    <a:lnTo>
                      <a:pt x="1679" y="1146"/>
                    </a:lnTo>
                    <a:lnTo>
                      <a:pt x="1694" y="1100"/>
                    </a:lnTo>
                    <a:lnTo>
                      <a:pt x="1709" y="1054"/>
                    </a:lnTo>
                    <a:lnTo>
                      <a:pt x="1725" y="1010"/>
                    </a:lnTo>
                    <a:lnTo>
                      <a:pt x="1740" y="967"/>
                    </a:lnTo>
                    <a:lnTo>
                      <a:pt x="1755" y="924"/>
                    </a:lnTo>
                    <a:lnTo>
                      <a:pt x="1770" y="882"/>
                    </a:lnTo>
                    <a:lnTo>
                      <a:pt x="1786" y="842"/>
                    </a:lnTo>
                    <a:lnTo>
                      <a:pt x="1801" y="803"/>
                    </a:lnTo>
                    <a:lnTo>
                      <a:pt x="1816" y="764"/>
                    </a:lnTo>
                    <a:lnTo>
                      <a:pt x="1832" y="726"/>
                    </a:lnTo>
                    <a:lnTo>
                      <a:pt x="1847" y="690"/>
                    </a:lnTo>
                    <a:lnTo>
                      <a:pt x="1862" y="654"/>
                    </a:lnTo>
                    <a:lnTo>
                      <a:pt x="1877" y="619"/>
                    </a:lnTo>
                    <a:lnTo>
                      <a:pt x="1893" y="584"/>
                    </a:lnTo>
                    <a:lnTo>
                      <a:pt x="1909" y="551"/>
                    </a:lnTo>
                    <a:lnTo>
                      <a:pt x="1924" y="519"/>
                    </a:lnTo>
                    <a:lnTo>
                      <a:pt x="1940" y="488"/>
                    </a:lnTo>
                    <a:lnTo>
                      <a:pt x="1955" y="457"/>
                    </a:lnTo>
                    <a:lnTo>
                      <a:pt x="1971" y="428"/>
                    </a:lnTo>
                    <a:lnTo>
                      <a:pt x="1986" y="400"/>
                    </a:lnTo>
                    <a:lnTo>
                      <a:pt x="2002" y="371"/>
                    </a:lnTo>
                    <a:lnTo>
                      <a:pt x="2018" y="345"/>
                    </a:lnTo>
                    <a:lnTo>
                      <a:pt x="2034" y="320"/>
                    </a:lnTo>
                    <a:lnTo>
                      <a:pt x="2050" y="295"/>
                    </a:lnTo>
                    <a:lnTo>
                      <a:pt x="2065" y="272"/>
                    </a:lnTo>
                    <a:lnTo>
                      <a:pt x="2082" y="248"/>
                    </a:lnTo>
                    <a:lnTo>
                      <a:pt x="2099" y="226"/>
                    </a:lnTo>
                    <a:lnTo>
                      <a:pt x="2115" y="205"/>
                    </a:lnTo>
                    <a:lnTo>
                      <a:pt x="2132" y="185"/>
                    </a:lnTo>
                    <a:lnTo>
                      <a:pt x="2148" y="166"/>
                    </a:lnTo>
                    <a:lnTo>
                      <a:pt x="2165" y="148"/>
                    </a:lnTo>
                    <a:lnTo>
                      <a:pt x="2183" y="131"/>
                    </a:lnTo>
                    <a:lnTo>
                      <a:pt x="2200" y="114"/>
                    </a:lnTo>
                    <a:lnTo>
                      <a:pt x="2218" y="99"/>
                    </a:lnTo>
                    <a:lnTo>
                      <a:pt x="2235" y="85"/>
                    </a:lnTo>
                    <a:lnTo>
                      <a:pt x="2254" y="71"/>
                    </a:lnTo>
                    <a:lnTo>
                      <a:pt x="2272" y="59"/>
                    </a:lnTo>
                    <a:lnTo>
                      <a:pt x="2291" y="47"/>
                    </a:lnTo>
                    <a:lnTo>
                      <a:pt x="2310" y="37"/>
                    </a:lnTo>
                    <a:lnTo>
                      <a:pt x="2335" y="26"/>
                    </a:lnTo>
                    <a:lnTo>
                      <a:pt x="2353" y="20"/>
                    </a:lnTo>
                    <a:lnTo>
                      <a:pt x="2371" y="13"/>
                    </a:lnTo>
                    <a:lnTo>
                      <a:pt x="2392" y="8"/>
                    </a:lnTo>
                    <a:lnTo>
                      <a:pt x="2419" y="3"/>
                    </a:lnTo>
                    <a:lnTo>
                      <a:pt x="2434" y="1"/>
                    </a:lnTo>
                    <a:lnTo>
                      <a:pt x="2455" y="0"/>
                    </a:lnTo>
                    <a:lnTo>
                      <a:pt x="2483" y="1"/>
                    </a:lnTo>
                    <a:lnTo>
                      <a:pt x="2498" y="2"/>
                    </a:lnTo>
                    <a:lnTo>
                      <a:pt x="2525" y="6"/>
                    </a:lnTo>
                    <a:lnTo>
                      <a:pt x="2540" y="9"/>
                    </a:lnTo>
                    <a:lnTo>
                      <a:pt x="2567" y="17"/>
                    </a:lnTo>
                    <a:lnTo>
                      <a:pt x="2587" y="25"/>
                    </a:lnTo>
                    <a:lnTo>
                      <a:pt x="2602" y="31"/>
                    </a:lnTo>
                    <a:lnTo>
                      <a:pt x="2627" y="44"/>
                    </a:lnTo>
                    <a:lnTo>
                      <a:pt x="2646" y="55"/>
                    </a:lnTo>
                    <a:lnTo>
                      <a:pt x="2661" y="64"/>
                    </a:lnTo>
                    <a:lnTo>
                      <a:pt x="2683" y="80"/>
                    </a:lnTo>
                    <a:lnTo>
                      <a:pt x="2701" y="95"/>
                    </a:lnTo>
                    <a:lnTo>
                      <a:pt x="2719" y="110"/>
                    </a:lnTo>
                    <a:lnTo>
                      <a:pt x="2737" y="126"/>
                    </a:lnTo>
                    <a:lnTo>
                      <a:pt x="2752" y="140"/>
                    </a:lnTo>
                    <a:lnTo>
                      <a:pt x="2772" y="161"/>
                    </a:lnTo>
                    <a:lnTo>
                      <a:pt x="2788" y="180"/>
                    </a:lnTo>
                    <a:lnTo>
                      <a:pt x="2805" y="200"/>
                    </a:lnTo>
                    <a:lnTo>
                      <a:pt x="2822" y="221"/>
                    </a:lnTo>
                    <a:lnTo>
                      <a:pt x="2838" y="243"/>
                    </a:lnTo>
                    <a:lnTo>
                      <a:pt x="2855" y="266"/>
                    </a:lnTo>
                    <a:lnTo>
                      <a:pt x="2871" y="289"/>
                    </a:lnTo>
                    <a:lnTo>
                      <a:pt x="2887" y="314"/>
                    </a:lnTo>
                    <a:lnTo>
                      <a:pt x="2903" y="340"/>
                    </a:lnTo>
                    <a:lnTo>
                      <a:pt x="2919" y="366"/>
                    </a:lnTo>
                    <a:lnTo>
                      <a:pt x="2935" y="393"/>
                    </a:lnTo>
                    <a:lnTo>
                      <a:pt x="2950" y="422"/>
                    </a:lnTo>
                    <a:lnTo>
                      <a:pt x="2966" y="451"/>
                    </a:lnTo>
                    <a:lnTo>
                      <a:pt x="2982" y="481"/>
                    </a:lnTo>
                    <a:lnTo>
                      <a:pt x="2997" y="513"/>
                    </a:lnTo>
                    <a:lnTo>
                      <a:pt x="3013" y="545"/>
                    </a:lnTo>
                    <a:lnTo>
                      <a:pt x="3028" y="578"/>
                    </a:lnTo>
                    <a:lnTo>
                      <a:pt x="3044" y="612"/>
                    </a:lnTo>
                    <a:lnTo>
                      <a:pt x="3059" y="647"/>
                    </a:lnTo>
                    <a:lnTo>
                      <a:pt x="3075" y="683"/>
                    </a:lnTo>
                    <a:lnTo>
                      <a:pt x="3090" y="720"/>
                    </a:lnTo>
                    <a:lnTo>
                      <a:pt x="3105" y="757"/>
                    </a:lnTo>
                    <a:lnTo>
                      <a:pt x="3121" y="796"/>
                    </a:lnTo>
                    <a:lnTo>
                      <a:pt x="3136" y="834"/>
                    </a:lnTo>
                    <a:lnTo>
                      <a:pt x="3152" y="874"/>
                    </a:lnTo>
                    <a:lnTo>
                      <a:pt x="3168" y="917"/>
                    </a:lnTo>
                    <a:lnTo>
                      <a:pt x="3183" y="958"/>
                    </a:lnTo>
                    <a:lnTo>
                      <a:pt x="3198" y="1003"/>
                    </a:lnTo>
                    <a:lnTo>
                      <a:pt x="3213" y="1046"/>
                    </a:lnTo>
                    <a:lnTo>
                      <a:pt x="3229" y="1092"/>
                    </a:lnTo>
                    <a:lnTo>
                      <a:pt x="3244" y="1137"/>
                    </a:lnTo>
                    <a:lnTo>
                      <a:pt x="3259" y="1185"/>
                    </a:lnTo>
                    <a:lnTo>
                      <a:pt x="3274" y="1232"/>
                    </a:lnTo>
                    <a:lnTo>
                      <a:pt x="3289" y="1281"/>
                    </a:lnTo>
                    <a:lnTo>
                      <a:pt x="3304" y="1330"/>
                    </a:lnTo>
                    <a:lnTo>
                      <a:pt x="3319" y="1381"/>
                    </a:lnTo>
                    <a:lnTo>
                      <a:pt x="3335" y="1432"/>
                    </a:lnTo>
                    <a:lnTo>
                      <a:pt x="3350" y="1485"/>
                    </a:lnTo>
                    <a:lnTo>
                      <a:pt x="3365" y="1537"/>
                    </a:lnTo>
                    <a:lnTo>
                      <a:pt x="3380" y="1592"/>
                    </a:lnTo>
                    <a:lnTo>
                      <a:pt x="3395" y="1647"/>
                    </a:lnTo>
                    <a:lnTo>
                      <a:pt x="3410" y="1702"/>
                    </a:lnTo>
                    <a:lnTo>
                      <a:pt x="3425" y="1759"/>
                    </a:lnTo>
                    <a:lnTo>
                      <a:pt x="3440" y="1816"/>
                    </a:lnTo>
                    <a:lnTo>
                      <a:pt x="3455" y="1874"/>
                    </a:lnTo>
                    <a:lnTo>
                      <a:pt x="3471" y="1934"/>
                    </a:lnTo>
                    <a:lnTo>
                      <a:pt x="3486" y="1993"/>
                    </a:lnTo>
                    <a:lnTo>
                      <a:pt x="3501" y="2055"/>
                    </a:lnTo>
                    <a:lnTo>
                      <a:pt x="3516" y="2116"/>
                    </a:lnTo>
                    <a:lnTo>
                      <a:pt x="3531" y="2178"/>
                    </a:lnTo>
                    <a:lnTo>
                      <a:pt x="3546" y="2241"/>
                    </a:lnTo>
                    <a:lnTo>
                      <a:pt x="3561" y="2306"/>
                    </a:lnTo>
                    <a:lnTo>
                      <a:pt x="3576" y="2371"/>
                    </a:lnTo>
                    <a:lnTo>
                      <a:pt x="3591" y="2436"/>
                    </a:lnTo>
                    <a:lnTo>
                      <a:pt x="3606" y="2502"/>
                    </a:lnTo>
                    <a:lnTo>
                      <a:pt x="3621" y="2569"/>
                    </a:lnTo>
                    <a:lnTo>
                      <a:pt x="3636" y="2638"/>
                    </a:lnTo>
                    <a:lnTo>
                      <a:pt x="3651" y="2707"/>
                    </a:lnTo>
                    <a:lnTo>
                      <a:pt x="3666" y="2776"/>
                    </a:lnTo>
                    <a:lnTo>
                      <a:pt x="3681" y="2846"/>
                    </a:lnTo>
                    <a:lnTo>
                      <a:pt x="3696" y="2918"/>
                    </a:lnTo>
                    <a:lnTo>
                      <a:pt x="3711" y="2989"/>
                    </a:lnTo>
                    <a:lnTo>
                      <a:pt x="3727" y="3062"/>
                    </a:lnTo>
                    <a:lnTo>
                      <a:pt x="3742" y="3135"/>
                    </a:lnTo>
                    <a:lnTo>
                      <a:pt x="3757" y="3209"/>
                    </a:lnTo>
                    <a:lnTo>
                      <a:pt x="3772" y="3283"/>
                    </a:lnTo>
                    <a:lnTo>
                      <a:pt x="3787" y="3359"/>
                    </a:lnTo>
                    <a:lnTo>
                      <a:pt x="3802" y="3435"/>
                    </a:lnTo>
                    <a:lnTo>
                      <a:pt x="3817" y="3512"/>
                    </a:lnTo>
                    <a:lnTo>
                      <a:pt x="3832" y="3588"/>
                    </a:lnTo>
                    <a:lnTo>
                      <a:pt x="3848" y="3667"/>
                    </a:lnTo>
                    <a:lnTo>
                      <a:pt x="3863" y="3747"/>
                    </a:lnTo>
                    <a:lnTo>
                      <a:pt x="3878" y="3826"/>
                    </a:lnTo>
                    <a:lnTo>
                      <a:pt x="3893" y="3906"/>
                    </a:lnTo>
                    <a:lnTo>
                      <a:pt x="3908" y="3987"/>
                    </a:lnTo>
                    <a:lnTo>
                      <a:pt x="3923" y="4068"/>
                    </a:lnTo>
                    <a:lnTo>
                      <a:pt x="3938" y="4150"/>
                    </a:lnTo>
                    <a:lnTo>
                      <a:pt x="3953" y="4233"/>
                    </a:lnTo>
                    <a:lnTo>
                      <a:pt x="3968" y="4316"/>
                    </a:lnTo>
                    <a:lnTo>
                      <a:pt x="3983" y="4401"/>
                    </a:lnTo>
                    <a:lnTo>
                      <a:pt x="3998" y="4485"/>
                    </a:lnTo>
                    <a:lnTo>
                      <a:pt x="4013" y="4570"/>
                    </a:lnTo>
                    <a:lnTo>
                      <a:pt x="4028" y="4656"/>
                    </a:lnTo>
                    <a:lnTo>
                      <a:pt x="4043" y="4742"/>
                    </a:lnTo>
                    <a:lnTo>
                      <a:pt x="4058" y="4829"/>
                    </a:lnTo>
                    <a:lnTo>
                      <a:pt x="4073" y="4916"/>
                    </a:lnTo>
                    <a:lnTo>
                      <a:pt x="4088" y="5004"/>
                    </a:lnTo>
                    <a:lnTo>
                      <a:pt x="4103" y="5092"/>
                    </a:lnTo>
                    <a:lnTo>
                      <a:pt x="4118" y="5182"/>
                    </a:lnTo>
                    <a:lnTo>
                      <a:pt x="4133" y="5272"/>
                    </a:lnTo>
                    <a:lnTo>
                      <a:pt x="4148" y="5362"/>
                    </a:lnTo>
                    <a:lnTo>
                      <a:pt x="4163" y="5452"/>
                    </a:lnTo>
                    <a:lnTo>
                      <a:pt x="4178" y="5543"/>
                    </a:lnTo>
                    <a:lnTo>
                      <a:pt x="4193" y="5635"/>
                    </a:lnTo>
                    <a:lnTo>
                      <a:pt x="4208" y="5727"/>
                    </a:lnTo>
                    <a:lnTo>
                      <a:pt x="4223" y="5819"/>
                    </a:lnTo>
                    <a:lnTo>
                      <a:pt x="4238" y="5912"/>
                    </a:lnTo>
                    <a:lnTo>
                      <a:pt x="4253" y="6005"/>
                    </a:lnTo>
                    <a:lnTo>
                      <a:pt x="4268" y="6099"/>
                    </a:lnTo>
                    <a:lnTo>
                      <a:pt x="4283" y="6193"/>
                    </a:lnTo>
                    <a:lnTo>
                      <a:pt x="4298" y="6288"/>
                    </a:lnTo>
                    <a:lnTo>
                      <a:pt x="4313" y="6383"/>
                    </a:lnTo>
                    <a:lnTo>
                      <a:pt x="4328" y="6478"/>
                    </a:lnTo>
                    <a:lnTo>
                      <a:pt x="4343" y="6575"/>
                    </a:lnTo>
                    <a:lnTo>
                      <a:pt x="4358" y="6671"/>
                    </a:lnTo>
                    <a:lnTo>
                      <a:pt x="4373" y="6768"/>
                    </a:lnTo>
                    <a:lnTo>
                      <a:pt x="4388" y="6865"/>
                    </a:lnTo>
                    <a:lnTo>
                      <a:pt x="4403" y="6962"/>
                    </a:lnTo>
                    <a:lnTo>
                      <a:pt x="4418" y="7060"/>
                    </a:lnTo>
                    <a:lnTo>
                      <a:pt x="4433" y="7158"/>
                    </a:lnTo>
                    <a:lnTo>
                      <a:pt x="4448" y="7256"/>
                    </a:lnTo>
                    <a:lnTo>
                      <a:pt x="4463" y="7355"/>
                    </a:lnTo>
                    <a:lnTo>
                      <a:pt x="4478" y="7454"/>
                    </a:lnTo>
                    <a:lnTo>
                      <a:pt x="4493" y="7553"/>
                    </a:lnTo>
                    <a:lnTo>
                      <a:pt x="4509" y="7651"/>
                    </a:lnTo>
                    <a:lnTo>
                      <a:pt x="4524" y="7752"/>
                    </a:lnTo>
                    <a:lnTo>
                      <a:pt x="4539" y="7852"/>
                    </a:lnTo>
                    <a:lnTo>
                      <a:pt x="4554" y="7953"/>
                    </a:lnTo>
                    <a:lnTo>
                      <a:pt x="4569" y="8053"/>
                    </a:lnTo>
                    <a:lnTo>
                      <a:pt x="4584" y="8154"/>
                    </a:lnTo>
                    <a:lnTo>
                      <a:pt x="4599" y="8255"/>
                    </a:lnTo>
                    <a:lnTo>
                      <a:pt x="4614" y="8356"/>
                    </a:lnTo>
                    <a:lnTo>
                      <a:pt x="4629" y="8459"/>
                    </a:lnTo>
                    <a:lnTo>
                      <a:pt x="4644" y="8561"/>
                    </a:lnTo>
                    <a:lnTo>
                      <a:pt x="4659" y="8661"/>
                    </a:lnTo>
                    <a:lnTo>
                      <a:pt x="4674" y="8764"/>
                    </a:lnTo>
                    <a:lnTo>
                      <a:pt x="4689" y="8867"/>
                    </a:lnTo>
                    <a:lnTo>
                      <a:pt x="4704" y="8969"/>
                    </a:lnTo>
                    <a:lnTo>
                      <a:pt x="4719" y="9072"/>
                    </a:lnTo>
                    <a:lnTo>
                      <a:pt x="4734" y="9174"/>
                    </a:lnTo>
                    <a:lnTo>
                      <a:pt x="4749" y="9277"/>
                    </a:lnTo>
                    <a:lnTo>
                      <a:pt x="4764" y="9380"/>
                    </a:lnTo>
                    <a:lnTo>
                      <a:pt x="4779" y="9483"/>
                    </a:lnTo>
                    <a:lnTo>
                      <a:pt x="4794" y="9586"/>
                    </a:lnTo>
                    <a:lnTo>
                      <a:pt x="4809" y="9689"/>
                    </a:lnTo>
                    <a:lnTo>
                      <a:pt x="4824" y="9792"/>
                    </a:lnTo>
                    <a:lnTo>
                      <a:pt x="4839" y="9896"/>
                    </a:lnTo>
                    <a:lnTo>
                      <a:pt x="4854" y="9999"/>
                    </a:lnTo>
                    <a:lnTo>
                      <a:pt x="4869" y="10102"/>
                    </a:lnTo>
                    <a:lnTo>
                      <a:pt x="4884" y="10206"/>
                    </a:lnTo>
                    <a:lnTo>
                      <a:pt x="4899" y="10309"/>
                    </a:lnTo>
                    <a:lnTo>
                      <a:pt x="4914" y="10413"/>
                    </a:lnTo>
                    <a:lnTo>
                      <a:pt x="4929" y="10516"/>
                    </a:lnTo>
                    <a:lnTo>
                      <a:pt x="4944" y="10620"/>
                    </a:lnTo>
                    <a:lnTo>
                      <a:pt x="4959" y="10723"/>
                    </a:lnTo>
                    <a:lnTo>
                      <a:pt x="4974" y="10826"/>
                    </a:lnTo>
                    <a:lnTo>
                      <a:pt x="4989" y="10930"/>
                    </a:lnTo>
                    <a:lnTo>
                      <a:pt x="5004" y="11033"/>
                    </a:lnTo>
                    <a:lnTo>
                      <a:pt x="5019" y="11136"/>
                    </a:lnTo>
                    <a:lnTo>
                      <a:pt x="5034" y="11240"/>
                    </a:lnTo>
                    <a:lnTo>
                      <a:pt x="5049" y="11343"/>
                    </a:lnTo>
                    <a:lnTo>
                      <a:pt x="5064" y="11446"/>
                    </a:lnTo>
                    <a:lnTo>
                      <a:pt x="5079" y="11549"/>
                    </a:lnTo>
                    <a:lnTo>
                      <a:pt x="5094" y="11651"/>
                    </a:lnTo>
                    <a:lnTo>
                      <a:pt x="5109" y="11754"/>
                    </a:lnTo>
                    <a:lnTo>
                      <a:pt x="5124" y="11857"/>
                    </a:lnTo>
                    <a:lnTo>
                      <a:pt x="5139" y="11959"/>
                    </a:lnTo>
                    <a:lnTo>
                      <a:pt x="5154" y="12061"/>
                    </a:lnTo>
                    <a:lnTo>
                      <a:pt x="5169" y="12163"/>
                    </a:lnTo>
                    <a:lnTo>
                      <a:pt x="5185" y="12264"/>
                    </a:lnTo>
                    <a:lnTo>
                      <a:pt x="5200" y="12367"/>
                    </a:lnTo>
                    <a:lnTo>
                      <a:pt x="5215" y="12469"/>
                    </a:lnTo>
                    <a:lnTo>
                      <a:pt x="5230" y="12569"/>
                    </a:lnTo>
                    <a:lnTo>
                      <a:pt x="5245" y="12670"/>
                    </a:lnTo>
                    <a:lnTo>
                      <a:pt x="5260" y="12771"/>
                    </a:lnTo>
                    <a:lnTo>
                      <a:pt x="5275" y="12872"/>
                    </a:lnTo>
                    <a:lnTo>
                      <a:pt x="5290" y="12972"/>
                    </a:lnTo>
                    <a:lnTo>
                      <a:pt x="5305" y="13072"/>
                    </a:lnTo>
                    <a:lnTo>
                      <a:pt x="5320" y="13172"/>
                    </a:lnTo>
                    <a:lnTo>
                      <a:pt x="5335" y="13272"/>
                    </a:lnTo>
                    <a:lnTo>
                      <a:pt x="5350" y="13371"/>
                    </a:lnTo>
                    <a:lnTo>
                      <a:pt x="5365" y="13470"/>
                    </a:lnTo>
                    <a:lnTo>
                      <a:pt x="5380" y="13569"/>
                    </a:lnTo>
                    <a:lnTo>
                      <a:pt x="5395" y="13667"/>
                    </a:lnTo>
                    <a:lnTo>
                      <a:pt x="5410" y="13765"/>
                    </a:lnTo>
                    <a:lnTo>
                      <a:pt x="5425" y="13863"/>
                    </a:lnTo>
                    <a:lnTo>
                      <a:pt x="5440" y="13961"/>
                    </a:lnTo>
                    <a:lnTo>
                      <a:pt x="5455" y="14058"/>
                    </a:lnTo>
                    <a:lnTo>
                      <a:pt x="5470" y="14154"/>
                    </a:lnTo>
                    <a:lnTo>
                      <a:pt x="5485" y="14251"/>
                    </a:lnTo>
                    <a:lnTo>
                      <a:pt x="5500" y="14347"/>
                    </a:lnTo>
                    <a:lnTo>
                      <a:pt x="5515" y="14441"/>
                    </a:lnTo>
                    <a:lnTo>
                      <a:pt x="5530" y="14536"/>
                    </a:lnTo>
                    <a:lnTo>
                      <a:pt x="5545" y="14631"/>
                    </a:lnTo>
                    <a:lnTo>
                      <a:pt x="5560" y="14725"/>
                    </a:lnTo>
                    <a:lnTo>
                      <a:pt x="5575" y="14819"/>
                    </a:lnTo>
                    <a:lnTo>
                      <a:pt x="5590" y="14913"/>
                    </a:lnTo>
                    <a:lnTo>
                      <a:pt x="5605" y="15006"/>
                    </a:lnTo>
                    <a:lnTo>
                      <a:pt x="5620" y="15098"/>
                    </a:lnTo>
                    <a:lnTo>
                      <a:pt x="5635" y="15190"/>
                    </a:lnTo>
                    <a:lnTo>
                      <a:pt x="5650" y="15282"/>
                    </a:lnTo>
                    <a:lnTo>
                      <a:pt x="5665" y="15373"/>
                    </a:lnTo>
                    <a:lnTo>
                      <a:pt x="5680" y="15464"/>
                    </a:lnTo>
                    <a:lnTo>
                      <a:pt x="5695" y="15554"/>
                    </a:lnTo>
                    <a:lnTo>
                      <a:pt x="5710" y="15643"/>
                    </a:lnTo>
                    <a:lnTo>
                      <a:pt x="5725" y="15733"/>
                    </a:lnTo>
                    <a:lnTo>
                      <a:pt x="5740" y="15820"/>
                    </a:lnTo>
                    <a:lnTo>
                      <a:pt x="5755" y="15908"/>
                    </a:lnTo>
                    <a:lnTo>
                      <a:pt x="5770" y="15996"/>
                    </a:lnTo>
                    <a:lnTo>
                      <a:pt x="5785" y="16083"/>
                    </a:lnTo>
                    <a:lnTo>
                      <a:pt x="5800" y="16169"/>
                    </a:lnTo>
                    <a:lnTo>
                      <a:pt x="5815" y="16255"/>
                    </a:lnTo>
                    <a:lnTo>
                      <a:pt x="5830" y="16340"/>
                    </a:lnTo>
                    <a:lnTo>
                      <a:pt x="5845" y="16424"/>
                    </a:lnTo>
                    <a:lnTo>
                      <a:pt x="5861" y="16507"/>
                    </a:lnTo>
                    <a:lnTo>
                      <a:pt x="5876" y="16592"/>
                    </a:lnTo>
                    <a:lnTo>
                      <a:pt x="5891" y="16674"/>
                    </a:lnTo>
                    <a:lnTo>
                      <a:pt x="5906" y="16756"/>
                    </a:lnTo>
                    <a:lnTo>
                      <a:pt x="5921" y="16837"/>
                    </a:lnTo>
                    <a:lnTo>
                      <a:pt x="5936" y="16918"/>
                    </a:lnTo>
                    <a:lnTo>
                      <a:pt x="5951" y="16998"/>
                    </a:lnTo>
                    <a:lnTo>
                      <a:pt x="5966" y="17078"/>
                    </a:lnTo>
                    <a:lnTo>
                      <a:pt x="5981" y="17157"/>
                    </a:lnTo>
                    <a:lnTo>
                      <a:pt x="5996" y="17234"/>
                    </a:lnTo>
                    <a:lnTo>
                      <a:pt x="6011" y="17312"/>
                    </a:lnTo>
                    <a:lnTo>
                      <a:pt x="6026" y="17389"/>
                    </a:lnTo>
                    <a:lnTo>
                      <a:pt x="6041" y="17465"/>
                    </a:lnTo>
                    <a:lnTo>
                      <a:pt x="6056" y="17540"/>
                    </a:lnTo>
                    <a:lnTo>
                      <a:pt x="6071" y="17615"/>
                    </a:lnTo>
                    <a:lnTo>
                      <a:pt x="6086" y="17688"/>
                    </a:lnTo>
                    <a:lnTo>
                      <a:pt x="6101" y="17761"/>
                    </a:lnTo>
                    <a:lnTo>
                      <a:pt x="6116" y="17834"/>
                    </a:lnTo>
                    <a:lnTo>
                      <a:pt x="6130" y="17906"/>
                    </a:lnTo>
                    <a:lnTo>
                      <a:pt x="6145" y="17977"/>
                    </a:lnTo>
                    <a:lnTo>
                      <a:pt x="6160" y="18046"/>
                    </a:lnTo>
                    <a:lnTo>
                      <a:pt x="6175" y="18116"/>
                    </a:lnTo>
                    <a:lnTo>
                      <a:pt x="6190" y="18184"/>
                    </a:lnTo>
                    <a:lnTo>
                      <a:pt x="6205" y="18253"/>
                    </a:lnTo>
                    <a:lnTo>
                      <a:pt x="6220" y="18319"/>
                    </a:lnTo>
                    <a:lnTo>
                      <a:pt x="6235" y="18385"/>
                    </a:lnTo>
                    <a:lnTo>
                      <a:pt x="6250" y="18451"/>
                    </a:lnTo>
                    <a:lnTo>
                      <a:pt x="6265" y="18516"/>
                    </a:lnTo>
                    <a:lnTo>
                      <a:pt x="6280" y="18580"/>
                    </a:lnTo>
                    <a:lnTo>
                      <a:pt x="6295" y="18642"/>
                    </a:lnTo>
                    <a:lnTo>
                      <a:pt x="6310" y="18704"/>
                    </a:lnTo>
                    <a:lnTo>
                      <a:pt x="6325" y="18766"/>
                    </a:lnTo>
                    <a:lnTo>
                      <a:pt x="6340" y="18827"/>
                    </a:lnTo>
                    <a:lnTo>
                      <a:pt x="6355" y="18886"/>
                    </a:lnTo>
                    <a:lnTo>
                      <a:pt x="6370" y="18945"/>
                    </a:lnTo>
                    <a:lnTo>
                      <a:pt x="6384" y="19002"/>
                    </a:lnTo>
                    <a:lnTo>
                      <a:pt x="6399" y="19059"/>
                    </a:lnTo>
                    <a:lnTo>
                      <a:pt x="6414" y="19116"/>
                    </a:lnTo>
                    <a:lnTo>
                      <a:pt x="6429" y="19170"/>
                    </a:lnTo>
                    <a:lnTo>
                      <a:pt x="6444" y="19225"/>
                    </a:lnTo>
                    <a:lnTo>
                      <a:pt x="6459" y="19279"/>
                    </a:lnTo>
                    <a:lnTo>
                      <a:pt x="6474" y="19331"/>
                    </a:lnTo>
                    <a:lnTo>
                      <a:pt x="6489" y="19383"/>
                    </a:lnTo>
                    <a:lnTo>
                      <a:pt x="6504" y="19433"/>
                    </a:lnTo>
                    <a:lnTo>
                      <a:pt x="6518" y="19483"/>
                    </a:lnTo>
                    <a:lnTo>
                      <a:pt x="6534" y="19531"/>
                    </a:lnTo>
                    <a:lnTo>
                      <a:pt x="6549" y="19580"/>
                    </a:lnTo>
                    <a:lnTo>
                      <a:pt x="6564" y="19628"/>
                    </a:lnTo>
                    <a:lnTo>
                      <a:pt x="6579" y="19673"/>
                    </a:lnTo>
                    <a:lnTo>
                      <a:pt x="6594" y="19719"/>
                    </a:lnTo>
                    <a:lnTo>
                      <a:pt x="6609" y="19763"/>
                    </a:lnTo>
                    <a:lnTo>
                      <a:pt x="6623" y="19806"/>
                    </a:lnTo>
                    <a:lnTo>
                      <a:pt x="6638" y="19847"/>
                    </a:lnTo>
                    <a:lnTo>
                      <a:pt x="6653" y="19889"/>
                    </a:lnTo>
                    <a:lnTo>
                      <a:pt x="6668" y="19929"/>
                    </a:lnTo>
                    <a:lnTo>
                      <a:pt x="6682" y="19969"/>
                    </a:lnTo>
                    <a:lnTo>
                      <a:pt x="6697" y="20009"/>
                    </a:lnTo>
                    <a:lnTo>
                      <a:pt x="6712" y="20045"/>
                    </a:lnTo>
                    <a:lnTo>
                      <a:pt x="6726" y="20081"/>
                    </a:lnTo>
                    <a:lnTo>
                      <a:pt x="6741" y="20117"/>
                    </a:lnTo>
                    <a:lnTo>
                      <a:pt x="6756" y="20151"/>
                    </a:lnTo>
                    <a:lnTo>
                      <a:pt x="6770" y="20184"/>
                    </a:lnTo>
                    <a:lnTo>
                      <a:pt x="6785" y="20218"/>
                    </a:lnTo>
                    <a:lnTo>
                      <a:pt x="6799" y="20248"/>
                    </a:lnTo>
                    <a:lnTo>
                      <a:pt x="6814" y="20278"/>
                    </a:lnTo>
                    <a:lnTo>
                      <a:pt x="6829" y="20309"/>
                    </a:lnTo>
                    <a:lnTo>
                      <a:pt x="6843" y="20335"/>
                    </a:lnTo>
                    <a:lnTo>
                      <a:pt x="6857" y="20362"/>
                    </a:lnTo>
                    <a:lnTo>
                      <a:pt x="6872" y="20390"/>
                    </a:lnTo>
                    <a:lnTo>
                      <a:pt x="6886" y="20413"/>
                    </a:lnTo>
                    <a:lnTo>
                      <a:pt x="6900" y="20437"/>
                    </a:lnTo>
                    <a:lnTo>
                      <a:pt x="6915" y="20462"/>
                    </a:lnTo>
                    <a:lnTo>
                      <a:pt x="6928" y="20482"/>
                    </a:lnTo>
                    <a:lnTo>
                      <a:pt x="6942" y="20502"/>
                    </a:lnTo>
                    <a:lnTo>
                      <a:pt x="6957" y="20524"/>
                    </a:lnTo>
                    <a:lnTo>
                      <a:pt x="6969" y="20541"/>
                    </a:lnTo>
                    <a:lnTo>
                      <a:pt x="6983" y="20558"/>
                    </a:lnTo>
                    <a:lnTo>
                      <a:pt x="6996" y="20574"/>
                    </a:lnTo>
                    <a:lnTo>
                      <a:pt x="7011" y="20592"/>
                    </a:lnTo>
                    <a:lnTo>
                      <a:pt x="7023" y="20604"/>
                    </a:lnTo>
                    <a:lnTo>
                      <a:pt x="7035" y="20617"/>
                    </a:lnTo>
                    <a:lnTo>
                      <a:pt x="7048" y="20628"/>
                    </a:lnTo>
                    <a:lnTo>
                      <a:pt x="7060" y="20639"/>
                    </a:lnTo>
                    <a:lnTo>
                      <a:pt x="7075" y="20652"/>
                    </a:lnTo>
                    <a:lnTo>
                      <a:pt x="7084" y="20658"/>
                    </a:lnTo>
                    <a:lnTo>
                      <a:pt x="7096" y="20666"/>
                    </a:lnTo>
                    <a:lnTo>
                      <a:pt x="7107" y="20672"/>
                    </a:lnTo>
                    <a:lnTo>
                      <a:pt x="7118" y="20678"/>
                    </a:lnTo>
                    <a:lnTo>
                      <a:pt x="7128" y="20682"/>
                    </a:lnTo>
                    <a:lnTo>
                      <a:pt x="7138" y="20686"/>
                    </a:lnTo>
                    <a:lnTo>
                      <a:pt x="7147" y="20689"/>
                    </a:lnTo>
                    <a:lnTo>
                      <a:pt x="7152" y="20689"/>
                    </a:lnTo>
                    <a:lnTo>
                      <a:pt x="7167" y="20692"/>
                    </a:lnTo>
                    <a:lnTo>
                      <a:pt x="7176" y="20693"/>
                    </a:lnTo>
                    <a:lnTo>
                      <a:pt x="7185" y="20694"/>
                    </a:lnTo>
                    <a:lnTo>
                      <a:pt x="7187" y="20693"/>
                    </a:lnTo>
                    <a:lnTo>
                      <a:pt x="7202" y="20692"/>
                    </a:lnTo>
                    <a:lnTo>
                      <a:pt x="7211" y="20690"/>
                    </a:lnTo>
                    <a:lnTo>
                      <a:pt x="7214" y="20689"/>
                    </a:lnTo>
                    <a:lnTo>
                      <a:pt x="7229" y="20685"/>
                    </a:lnTo>
                    <a:lnTo>
                      <a:pt x="7238" y="20681"/>
                    </a:lnTo>
                    <a:lnTo>
                      <a:pt x="7243" y="20678"/>
                    </a:lnTo>
                    <a:lnTo>
                      <a:pt x="7258" y="20671"/>
                    </a:lnTo>
                    <a:lnTo>
                      <a:pt x="7264" y="20667"/>
                    </a:lnTo>
                    <a:lnTo>
                      <a:pt x="7279" y="20658"/>
                    </a:lnTo>
                    <a:lnTo>
                      <a:pt x="7287" y="20652"/>
                    </a:lnTo>
                    <a:lnTo>
                      <a:pt x="7298" y="20643"/>
                    </a:lnTo>
                    <a:lnTo>
                      <a:pt x="7313" y="20631"/>
                    </a:lnTo>
                    <a:lnTo>
                      <a:pt x="7323" y="20621"/>
                    </a:lnTo>
                    <a:lnTo>
                      <a:pt x="7336" y="20609"/>
                    </a:lnTo>
                    <a:lnTo>
                      <a:pt x="7351" y="20594"/>
                    </a:lnTo>
                    <a:lnTo>
                      <a:pt x="7361" y="20581"/>
                    </a:lnTo>
                    <a:lnTo>
                      <a:pt x="7375" y="20565"/>
                    </a:lnTo>
                    <a:lnTo>
                      <a:pt x="7388" y="20548"/>
                    </a:lnTo>
                    <a:lnTo>
                      <a:pt x="7402" y="20530"/>
                    </a:lnTo>
                    <a:lnTo>
                      <a:pt x="7417" y="20510"/>
                    </a:lnTo>
                    <a:lnTo>
                      <a:pt x="7429" y="20491"/>
                    </a:lnTo>
                    <a:lnTo>
                      <a:pt x="7443" y="20470"/>
                    </a:lnTo>
                    <a:lnTo>
                      <a:pt x="7457" y="20448"/>
                    </a:lnTo>
                    <a:lnTo>
                      <a:pt x="7471" y="20424"/>
                    </a:lnTo>
                    <a:lnTo>
                      <a:pt x="7485" y="20399"/>
                    </a:lnTo>
                    <a:lnTo>
                      <a:pt x="7500" y="20373"/>
                    </a:lnTo>
                    <a:lnTo>
                      <a:pt x="7514" y="20348"/>
                    </a:lnTo>
                    <a:lnTo>
                      <a:pt x="7528" y="20320"/>
                    </a:lnTo>
                    <a:lnTo>
                      <a:pt x="7543" y="20292"/>
                    </a:lnTo>
                    <a:lnTo>
                      <a:pt x="7557" y="20262"/>
                    </a:lnTo>
                    <a:lnTo>
                      <a:pt x="7572" y="20231"/>
                    </a:lnTo>
                    <a:lnTo>
                      <a:pt x="7587" y="20199"/>
                    </a:lnTo>
                    <a:lnTo>
                      <a:pt x="7601" y="20167"/>
                    </a:lnTo>
                    <a:lnTo>
                      <a:pt x="7615" y="20133"/>
                    </a:lnTo>
                    <a:lnTo>
                      <a:pt x="7630" y="20098"/>
                    </a:lnTo>
                    <a:lnTo>
                      <a:pt x="7645" y="20062"/>
                    </a:lnTo>
                    <a:lnTo>
                      <a:pt x="7659" y="20025"/>
                    </a:lnTo>
                    <a:lnTo>
                      <a:pt x="7674" y="19987"/>
                    </a:lnTo>
                    <a:lnTo>
                      <a:pt x="7689" y="19948"/>
                    </a:lnTo>
                    <a:lnTo>
                      <a:pt x="7705" y="19907"/>
                    </a:lnTo>
                    <a:lnTo>
                      <a:pt x="7719" y="19867"/>
                    </a:lnTo>
                    <a:lnTo>
                      <a:pt x="7734" y="19826"/>
                    </a:lnTo>
                    <a:lnTo>
                      <a:pt x="7749" y="19783"/>
                    </a:lnTo>
                    <a:lnTo>
                      <a:pt x="7763" y="19739"/>
                    </a:lnTo>
                    <a:lnTo>
                      <a:pt x="7778" y="19694"/>
                    </a:lnTo>
                    <a:lnTo>
                      <a:pt x="7793" y="19649"/>
                    </a:lnTo>
                    <a:lnTo>
                      <a:pt x="7808" y="19602"/>
                    </a:lnTo>
                    <a:lnTo>
                      <a:pt x="7823" y="19555"/>
                    </a:lnTo>
                    <a:lnTo>
                      <a:pt x="7838" y="19506"/>
                    </a:lnTo>
                    <a:lnTo>
                      <a:pt x="7853" y="19457"/>
                    </a:lnTo>
                    <a:lnTo>
                      <a:pt x="7867" y="19406"/>
                    </a:lnTo>
                    <a:lnTo>
                      <a:pt x="7882" y="19355"/>
                    </a:lnTo>
                    <a:lnTo>
                      <a:pt x="7897" y="19303"/>
                    </a:lnTo>
                    <a:lnTo>
                      <a:pt x="7912" y="19250"/>
                    </a:lnTo>
                    <a:lnTo>
                      <a:pt x="7927" y="19197"/>
                    </a:lnTo>
                    <a:lnTo>
                      <a:pt x="7942" y="19142"/>
                    </a:lnTo>
                    <a:lnTo>
                      <a:pt x="7957" y="19086"/>
                    </a:lnTo>
                    <a:lnTo>
                      <a:pt x="7972" y="19029"/>
                    </a:lnTo>
                    <a:lnTo>
                      <a:pt x="7987" y="18972"/>
                    </a:lnTo>
                    <a:lnTo>
                      <a:pt x="8001" y="18914"/>
                    </a:lnTo>
                    <a:lnTo>
                      <a:pt x="8016" y="18854"/>
                    </a:lnTo>
                    <a:lnTo>
                      <a:pt x="8031" y="18794"/>
                    </a:lnTo>
                    <a:lnTo>
                      <a:pt x="8046" y="18734"/>
                    </a:lnTo>
                    <a:lnTo>
                      <a:pt x="8061" y="18672"/>
                    </a:lnTo>
                    <a:lnTo>
                      <a:pt x="8076" y="18609"/>
                    </a:lnTo>
                    <a:lnTo>
                      <a:pt x="8091" y="18546"/>
                    </a:lnTo>
                    <a:lnTo>
                      <a:pt x="8106" y="18482"/>
                    </a:lnTo>
                    <a:lnTo>
                      <a:pt x="8121" y="18417"/>
                    </a:lnTo>
                    <a:lnTo>
                      <a:pt x="8136" y="18351"/>
                    </a:lnTo>
                    <a:lnTo>
                      <a:pt x="8151" y="18284"/>
                    </a:lnTo>
                    <a:lnTo>
                      <a:pt x="8166" y="18217"/>
                    </a:lnTo>
                    <a:lnTo>
                      <a:pt x="8181" y="18149"/>
                    </a:lnTo>
                    <a:lnTo>
                      <a:pt x="8196" y="18079"/>
                    </a:lnTo>
                    <a:lnTo>
                      <a:pt x="8211" y="18010"/>
                    </a:lnTo>
                    <a:lnTo>
                      <a:pt x="8226" y="17940"/>
                    </a:lnTo>
                    <a:lnTo>
                      <a:pt x="8240" y="17868"/>
                    </a:lnTo>
                    <a:lnTo>
                      <a:pt x="8255" y="17796"/>
                    </a:lnTo>
                    <a:lnTo>
                      <a:pt x="8270" y="17723"/>
                    </a:lnTo>
                    <a:lnTo>
                      <a:pt x="8285" y="17649"/>
                    </a:lnTo>
                    <a:lnTo>
                      <a:pt x="8300" y="17575"/>
                    </a:lnTo>
                    <a:lnTo>
                      <a:pt x="8315" y="17501"/>
                    </a:lnTo>
                    <a:lnTo>
                      <a:pt x="8330" y="17425"/>
                    </a:lnTo>
                    <a:lnTo>
                      <a:pt x="8345" y="17349"/>
                    </a:lnTo>
                    <a:lnTo>
                      <a:pt x="8360" y="17271"/>
                    </a:lnTo>
                    <a:lnTo>
                      <a:pt x="8376" y="17192"/>
                    </a:lnTo>
                    <a:lnTo>
                      <a:pt x="8391" y="17115"/>
                    </a:lnTo>
                    <a:lnTo>
                      <a:pt x="8406" y="17037"/>
                    </a:lnTo>
                    <a:lnTo>
                      <a:pt x="8421" y="16957"/>
                    </a:lnTo>
                    <a:lnTo>
                      <a:pt x="8436" y="16876"/>
                    </a:lnTo>
                    <a:lnTo>
                      <a:pt x="8451" y="16795"/>
                    </a:lnTo>
                    <a:lnTo>
                      <a:pt x="8466" y="16713"/>
                    </a:lnTo>
                    <a:lnTo>
                      <a:pt x="8481" y="16631"/>
                    </a:lnTo>
                    <a:lnTo>
                      <a:pt x="8496" y="16548"/>
                    </a:lnTo>
                    <a:lnTo>
                      <a:pt x="8511" y="16464"/>
                    </a:lnTo>
                    <a:lnTo>
                      <a:pt x="8526" y="16380"/>
                    </a:lnTo>
                    <a:lnTo>
                      <a:pt x="8541" y="16295"/>
                    </a:lnTo>
                    <a:lnTo>
                      <a:pt x="8556" y="16210"/>
                    </a:lnTo>
                    <a:lnTo>
                      <a:pt x="8571" y="16124"/>
                    </a:lnTo>
                    <a:lnTo>
                      <a:pt x="8586" y="16037"/>
                    </a:lnTo>
                    <a:lnTo>
                      <a:pt x="8601" y="15950"/>
                    </a:lnTo>
                    <a:lnTo>
                      <a:pt x="8616" y="15862"/>
                    </a:lnTo>
                    <a:lnTo>
                      <a:pt x="8631" y="15774"/>
                    </a:lnTo>
                    <a:lnTo>
                      <a:pt x="8646" y="15686"/>
                    </a:lnTo>
                    <a:lnTo>
                      <a:pt x="8661" y="15597"/>
                    </a:lnTo>
                    <a:lnTo>
                      <a:pt x="8676" y="15507"/>
                    </a:lnTo>
                    <a:lnTo>
                      <a:pt x="8691" y="15416"/>
                    </a:lnTo>
                    <a:lnTo>
                      <a:pt x="8706" y="15326"/>
                    </a:lnTo>
                    <a:lnTo>
                      <a:pt x="8721" y="15234"/>
                    </a:lnTo>
                    <a:lnTo>
                      <a:pt x="8736" y="15142"/>
                    </a:lnTo>
                    <a:lnTo>
                      <a:pt x="8751" y="15050"/>
                    </a:lnTo>
                    <a:lnTo>
                      <a:pt x="8766" y="14957"/>
                    </a:lnTo>
                    <a:lnTo>
                      <a:pt x="8781" y="14864"/>
                    </a:lnTo>
                    <a:lnTo>
                      <a:pt x="8796" y="14770"/>
                    </a:lnTo>
                    <a:lnTo>
                      <a:pt x="8811" y="14676"/>
                    </a:lnTo>
                    <a:lnTo>
                      <a:pt x="8826" y="14582"/>
                    </a:lnTo>
                    <a:lnTo>
                      <a:pt x="8841" y="14487"/>
                    </a:lnTo>
                    <a:lnTo>
                      <a:pt x="8856" y="14392"/>
                    </a:lnTo>
                    <a:lnTo>
                      <a:pt x="8871" y="14296"/>
                    </a:lnTo>
                    <a:lnTo>
                      <a:pt x="8886" y="14200"/>
                    </a:lnTo>
                    <a:lnTo>
                      <a:pt x="8901" y="14104"/>
                    </a:lnTo>
                    <a:lnTo>
                      <a:pt x="8916" y="14007"/>
                    </a:lnTo>
                    <a:lnTo>
                      <a:pt x="8931" y="13910"/>
                    </a:lnTo>
                    <a:lnTo>
                      <a:pt x="8946" y="13812"/>
                    </a:lnTo>
                    <a:lnTo>
                      <a:pt x="8961" y="13714"/>
                    </a:lnTo>
                    <a:lnTo>
                      <a:pt x="8976" y="13616"/>
                    </a:lnTo>
                    <a:lnTo>
                      <a:pt x="8991" y="13517"/>
                    </a:lnTo>
                    <a:lnTo>
                      <a:pt x="9006" y="13418"/>
                    </a:lnTo>
                    <a:lnTo>
                      <a:pt x="9021" y="13319"/>
                    </a:lnTo>
                    <a:lnTo>
                      <a:pt x="9036" y="13220"/>
                    </a:lnTo>
                    <a:lnTo>
                      <a:pt x="9052" y="13119"/>
                    </a:lnTo>
                    <a:lnTo>
                      <a:pt x="9067" y="13020"/>
                    </a:lnTo>
                    <a:lnTo>
                      <a:pt x="9082" y="12920"/>
                    </a:lnTo>
                    <a:lnTo>
                      <a:pt x="9097" y="12819"/>
                    </a:lnTo>
                    <a:lnTo>
                      <a:pt x="9112" y="12718"/>
                    </a:lnTo>
                    <a:lnTo>
                      <a:pt x="9127" y="12617"/>
                    </a:lnTo>
                    <a:lnTo>
                      <a:pt x="9142" y="12516"/>
                    </a:lnTo>
                    <a:lnTo>
                      <a:pt x="9157" y="12415"/>
                    </a:lnTo>
                    <a:lnTo>
                      <a:pt x="9171" y="12314"/>
                    </a:lnTo>
                    <a:lnTo>
                      <a:pt x="9186" y="12212"/>
                    </a:lnTo>
                    <a:lnTo>
                      <a:pt x="9201" y="12110"/>
                    </a:lnTo>
                    <a:lnTo>
                      <a:pt x="9216" y="12008"/>
                    </a:lnTo>
                    <a:lnTo>
                      <a:pt x="9231" y="11906"/>
                    </a:lnTo>
                    <a:lnTo>
                      <a:pt x="9246" y="11803"/>
                    </a:lnTo>
                    <a:lnTo>
                      <a:pt x="9261" y="11700"/>
                    </a:lnTo>
                    <a:lnTo>
                      <a:pt x="9276" y="11598"/>
                    </a:lnTo>
                    <a:lnTo>
                      <a:pt x="9291" y="11495"/>
                    </a:lnTo>
                    <a:lnTo>
                      <a:pt x="9306" y="11392"/>
                    </a:lnTo>
                    <a:lnTo>
                      <a:pt x="9321" y="11289"/>
                    </a:lnTo>
                    <a:lnTo>
                      <a:pt x="9336" y="11186"/>
                    </a:lnTo>
                    <a:lnTo>
                      <a:pt x="9351" y="11082"/>
                    </a:lnTo>
                    <a:lnTo>
                      <a:pt x="9366" y="10979"/>
                    </a:lnTo>
                    <a:lnTo>
                      <a:pt x="9381" y="10876"/>
                    </a:lnTo>
                    <a:lnTo>
                      <a:pt x="9396" y="10772"/>
                    </a:lnTo>
                    <a:lnTo>
                      <a:pt x="9411" y="10669"/>
                    </a:lnTo>
                    <a:lnTo>
                      <a:pt x="9426" y="10566"/>
                    </a:lnTo>
                    <a:lnTo>
                      <a:pt x="9441" y="10462"/>
                    </a:lnTo>
                    <a:lnTo>
                      <a:pt x="9456" y="10359"/>
                    </a:lnTo>
                    <a:lnTo>
                      <a:pt x="9471" y="10255"/>
                    </a:lnTo>
                    <a:lnTo>
                      <a:pt x="9486" y="10152"/>
                    </a:lnTo>
                    <a:lnTo>
                      <a:pt x="9501" y="10048"/>
                    </a:lnTo>
                    <a:lnTo>
                      <a:pt x="9516" y="9945"/>
                    </a:lnTo>
                    <a:lnTo>
                      <a:pt x="9531" y="9842"/>
                    </a:lnTo>
                    <a:lnTo>
                      <a:pt x="9546" y="9738"/>
                    </a:lnTo>
                    <a:lnTo>
                      <a:pt x="9561" y="9635"/>
                    </a:lnTo>
                    <a:lnTo>
                      <a:pt x="9576" y="9532"/>
                    </a:lnTo>
                    <a:lnTo>
                      <a:pt x="9591" y="9429"/>
                    </a:lnTo>
                    <a:lnTo>
                      <a:pt x="9606" y="9326"/>
                    </a:lnTo>
                    <a:lnTo>
                      <a:pt x="9621" y="9223"/>
                    </a:lnTo>
                    <a:lnTo>
                      <a:pt x="9636" y="9121"/>
                    </a:lnTo>
                    <a:lnTo>
                      <a:pt x="9651" y="9018"/>
                    </a:lnTo>
                    <a:lnTo>
                      <a:pt x="9666" y="8916"/>
                    </a:lnTo>
                    <a:lnTo>
                      <a:pt x="9681" y="8813"/>
                    </a:lnTo>
                    <a:lnTo>
                      <a:pt x="9696" y="8711"/>
                    </a:lnTo>
                    <a:lnTo>
                      <a:pt x="9711" y="8609"/>
                    </a:lnTo>
                    <a:lnTo>
                      <a:pt x="9728" y="8506"/>
                    </a:lnTo>
                    <a:lnTo>
                      <a:pt x="9743" y="8405"/>
                    </a:lnTo>
                    <a:lnTo>
                      <a:pt x="9758" y="8304"/>
                    </a:lnTo>
                    <a:lnTo>
                      <a:pt x="9772" y="8203"/>
                    </a:lnTo>
                    <a:lnTo>
                      <a:pt x="9788" y="8101"/>
                    </a:lnTo>
                    <a:lnTo>
                      <a:pt x="9803" y="8001"/>
                    </a:lnTo>
                    <a:lnTo>
                      <a:pt x="9818" y="7900"/>
                    </a:lnTo>
                    <a:lnTo>
                      <a:pt x="9833" y="7800"/>
                    </a:lnTo>
                    <a:lnTo>
                      <a:pt x="9848" y="7700"/>
                    </a:lnTo>
                    <a:lnTo>
                      <a:pt x="9863" y="7600"/>
                    </a:lnTo>
                    <a:lnTo>
                      <a:pt x="9878" y="7501"/>
                    </a:lnTo>
                    <a:lnTo>
                      <a:pt x="9893" y="7402"/>
                    </a:lnTo>
                    <a:lnTo>
                      <a:pt x="9908" y="7303"/>
                    </a:lnTo>
                    <a:lnTo>
                      <a:pt x="9923" y="7205"/>
                    </a:lnTo>
                    <a:lnTo>
                      <a:pt x="9938" y="7107"/>
                    </a:lnTo>
                    <a:lnTo>
                      <a:pt x="9953" y="7009"/>
                    </a:lnTo>
                    <a:lnTo>
                      <a:pt x="9968" y="6911"/>
                    </a:lnTo>
                    <a:lnTo>
                      <a:pt x="9983" y="6814"/>
                    </a:lnTo>
                    <a:lnTo>
                      <a:pt x="9998" y="6717"/>
                    </a:lnTo>
                    <a:cubicBezTo>
                      <a:pt x="10006" y="6664"/>
                      <a:pt x="10055" y="6628"/>
                      <a:pt x="10107" y="6637"/>
                    </a:cubicBezTo>
                    <a:cubicBezTo>
                      <a:pt x="10160" y="6645"/>
                      <a:pt x="10195" y="6694"/>
                      <a:pt x="10187" y="6746"/>
                    </a:cubicBezTo>
                    <a:lnTo>
                      <a:pt x="10172" y="6843"/>
                    </a:lnTo>
                    <a:lnTo>
                      <a:pt x="10157" y="6940"/>
                    </a:lnTo>
                    <a:lnTo>
                      <a:pt x="10142" y="7038"/>
                    </a:lnTo>
                    <a:lnTo>
                      <a:pt x="10127" y="7136"/>
                    </a:lnTo>
                    <a:lnTo>
                      <a:pt x="10112" y="7234"/>
                    </a:lnTo>
                    <a:lnTo>
                      <a:pt x="10097" y="7332"/>
                    </a:lnTo>
                    <a:lnTo>
                      <a:pt x="10082" y="7431"/>
                    </a:lnTo>
                    <a:lnTo>
                      <a:pt x="10067" y="7530"/>
                    </a:lnTo>
                    <a:lnTo>
                      <a:pt x="10052" y="7629"/>
                    </a:lnTo>
                    <a:lnTo>
                      <a:pt x="10037" y="7729"/>
                    </a:lnTo>
                    <a:lnTo>
                      <a:pt x="10022" y="7829"/>
                    </a:lnTo>
                    <a:lnTo>
                      <a:pt x="10007" y="7929"/>
                    </a:lnTo>
                    <a:lnTo>
                      <a:pt x="9992" y="8030"/>
                    </a:lnTo>
                    <a:lnTo>
                      <a:pt x="9977" y="8130"/>
                    </a:lnTo>
                    <a:lnTo>
                      <a:pt x="9962" y="8230"/>
                    </a:lnTo>
                    <a:lnTo>
                      <a:pt x="9947" y="8333"/>
                    </a:lnTo>
                    <a:lnTo>
                      <a:pt x="9932" y="8434"/>
                    </a:lnTo>
                    <a:lnTo>
                      <a:pt x="9917" y="8535"/>
                    </a:lnTo>
                    <a:lnTo>
                      <a:pt x="9901" y="8636"/>
                    </a:lnTo>
                    <a:lnTo>
                      <a:pt x="9886" y="8738"/>
                    </a:lnTo>
                    <a:lnTo>
                      <a:pt x="9871" y="8840"/>
                    </a:lnTo>
                    <a:lnTo>
                      <a:pt x="9856" y="8943"/>
                    </a:lnTo>
                    <a:lnTo>
                      <a:pt x="9841" y="9045"/>
                    </a:lnTo>
                    <a:lnTo>
                      <a:pt x="9826" y="9148"/>
                    </a:lnTo>
                    <a:lnTo>
                      <a:pt x="9811" y="9250"/>
                    </a:lnTo>
                    <a:lnTo>
                      <a:pt x="9796" y="9353"/>
                    </a:lnTo>
                    <a:lnTo>
                      <a:pt x="9781" y="9456"/>
                    </a:lnTo>
                    <a:lnTo>
                      <a:pt x="9766" y="9559"/>
                    </a:lnTo>
                    <a:lnTo>
                      <a:pt x="9751" y="9662"/>
                    </a:lnTo>
                    <a:lnTo>
                      <a:pt x="9736" y="9765"/>
                    </a:lnTo>
                    <a:lnTo>
                      <a:pt x="9721" y="9869"/>
                    </a:lnTo>
                    <a:lnTo>
                      <a:pt x="9706" y="9972"/>
                    </a:lnTo>
                    <a:lnTo>
                      <a:pt x="9691" y="10075"/>
                    </a:lnTo>
                    <a:lnTo>
                      <a:pt x="9676" y="10179"/>
                    </a:lnTo>
                    <a:lnTo>
                      <a:pt x="9661" y="10282"/>
                    </a:lnTo>
                    <a:lnTo>
                      <a:pt x="9646" y="10386"/>
                    </a:lnTo>
                    <a:lnTo>
                      <a:pt x="9631" y="10489"/>
                    </a:lnTo>
                    <a:lnTo>
                      <a:pt x="9616" y="10593"/>
                    </a:lnTo>
                    <a:lnTo>
                      <a:pt x="9601" y="10696"/>
                    </a:lnTo>
                    <a:lnTo>
                      <a:pt x="9586" y="10799"/>
                    </a:lnTo>
                    <a:lnTo>
                      <a:pt x="9571" y="10903"/>
                    </a:lnTo>
                    <a:lnTo>
                      <a:pt x="9556" y="11006"/>
                    </a:lnTo>
                    <a:lnTo>
                      <a:pt x="9541" y="11109"/>
                    </a:lnTo>
                    <a:lnTo>
                      <a:pt x="9526" y="11213"/>
                    </a:lnTo>
                    <a:lnTo>
                      <a:pt x="9511" y="11316"/>
                    </a:lnTo>
                    <a:lnTo>
                      <a:pt x="9496" y="11419"/>
                    </a:lnTo>
                    <a:lnTo>
                      <a:pt x="9481" y="11522"/>
                    </a:lnTo>
                    <a:lnTo>
                      <a:pt x="9466" y="11625"/>
                    </a:lnTo>
                    <a:lnTo>
                      <a:pt x="9451" y="11727"/>
                    </a:lnTo>
                    <a:lnTo>
                      <a:pt x="9436" y="11830"/>
                    </a:lnTo>
                    <a:lnTo>
                      <a:pt x="9421" y="11933"/>
                    </a:lnTo>
                    <a:lnTo>
                      <a:pt x="9406" y="12035"/>
                    </a:lnTo>
                    <a:lnTo>
                      <a:pt x="9391" y="12137"/>
                    </a:lnTo>
                    <a:lnTo>
                      <a:pt x="9376" y="12239"/>
                    </a:lnTo>
                    <a:lnTo>
                      <a:pt x="9361" y="12341"/>
                    </a:lnTo>
                    <a:lnTo>
                      <a:pt x="9346" y="12444"/>
                    </a:lnTo>
                    <a:lnTo>
                      <a:pt x="9331" y="12545"/>
                    </a:lnTo>
                    <a:lnTo>
                      <a:pt x="9316" y="12646"/>
                    </a:lnTo>
                    <a:lnTo>
                      <a:pt x="9301" y="12747"/>
                    </a:lnTo>
                    <a:lnTo>
                      <a:pt x="9286" y="12848"/>
                    </a:lnTo>
                    <a:lnTo>
                      <a:pt x="9271" y="12949"/>
                    </a:lnTo>
                    <a:lnTo>
                      <a:pt x="9256" y="13049"/>
                    </a:lnTo>
                    <a:lnTo>
                      <a:pt x="9241" y="13150"/>
                    </a:lnTo>
                    <a:lnTo>
                      <a:pt x="9225" y="13249"/>
                    </a:lnTo>
                    <a:lnTo>
                      <a:pt x="9210" y="13348"/>
                    </a:lnTo>
                    <a:lnTo>
                      <a:pt x="9195" y="13447"/>
                    </a:lnTo>
                    <a:lnTo>
                      <a:pt x="9180" y="13546"/>
                    </a:lnTo>
                    <a:lnTo>
                      <a:pt x="9165" y="13645"/>
                    </a:lnTo>
                    <a:lnTo>
                      <a:pt x="9150" y="13743"/>
                    </a:lnTo>
                    <a:lnTo>
                      <a:pt x="9135" y="13841"/>
                    </a:lnTo>
                    <a:lnTo>
                      <a:pt x="9120" y="13939"/>
                    </a:lnTo>
                    <a:lnTo>
                      <a:pt x="9105" y="14036"/>
                    </a:lnTo>
                    <a:lnTo>
                      <a:pt x="9090" y="14133"/>
                    </a:lnTo>
                    <a:lnTo>
                      <a:pt x="9075" y="14229"/>
                    </a:lnTo>
                    <a:lnTo>
                      <a:pt x="9060" y="14326"/>
                    </a:lnTo>
                    <a:lnTo>
                      <a:pt x="9045" y="14421"/>
                    </a:lnTo>
                    <a:lnTo>
                      <a:pt x="9030" y="14517"/>
                    </a:lnTo>
                    <a:lnTo>
                      <a:pt x="9015" y="14613"/>
                    </a:lnTo>
                    <a:lnTo>
                      <a:pt x="9000" y="14707"/>
                    </a:lnTo>
                    <a:lnTo>
                      <a:pt x="8985" y="14801"/>
                    </a:lnTo>
                    <a:lnTo>
                      <a:pt x="8970" y="14895"/>
                    </a:lnTo>
                    <a:lnTo>
                      <a:pt x="8955" y="14988"/>
                    </a:lnTo>
                    <a:lnTo>
                      <a:pt x="8940" y="15081"/>
                    </a:lnTo>
                    <a:lnTo>
                      <a:pt x="8925" y="15173"/>
                    </a:lnTo>
                    <a:lnTo>
                      <a:pt x="8910" y="15265"/>
                    </a:lnTo>
                    <a:lnTo>
                      <a:pt x="8895" y="15357"/>
                    </a:lnTo>
                    <a:lnTo>
                      <a:pt x="8880" y="15447"/>
                    </a:lnTo>
                    <a:lnTo>
                      <a:pt x="8865" y="15538"/>
                    </a:lnTo>
                    <a:lnTo>
                      <a:pt x="8850" y="15628"/>
                    </a:lnTo>
                    <a:lnTo>
                      <a:pt x="8835" y="15717"/>
                    </a:lnTo>
                    <a:lnTo>
                      <a:pt x="8820" y="15807"/>
                    </a:lnTo>
                    <a:lnTo>
                      <a:pt x="8805" y="15895"/>
                    </a:lnTo>
                    <a:lnTo>
                      <a:pt x="8790" y="15983"/>
                    </a:lnTo>
                    <a:lnTo>
                      <a:pt x="8775" y="16070"/>
                    </a:lnTo>
                    <a:lnTo>
                      <a:pt x="8760" y="16157"/>
                    </a:lnTo>
                    <a:lnTo>
                      <a:pt x="8745" y="16243"/>
                    </a:lnTo>
                    <a:lnTo>
                      <a:pt x="8730" y="16328"/>
                    </a:lnTo>
                    <a:lnTo>
                      <a:pt x="8715" y="16413"/>
                    </a:lnTo>
                    <a:lnTo>
                      <a:pt x="8700" y="16499"/>
                    </a:lnTo>
                    <a:lnTo>
                      <a:pt x="8685" y="16581"/>
                    </a:lnTo>
                    <a:lnTo>
                      <a:pt x="8670" y="16666"/>
                    </a:lnTo>
                    <a:lnTo>
                      <a:pt x="8655" y="16748"/>
                    </a:lnTo>
                    <a:lnTo>
                      <a:pt x="8640" y="16830"/>
                    </a:lnTo>
                    <a:lnTo>
                      <a:pt x="8625" y="16911"/>
                    </a:lnTo>
                    <a:lnTo>
                      <a:pt x="8610" y="16992"/>
                    </a:lnTo>
                    <a:lnTo>
                      <a:pt x="8595" y="17072"/>
                    </a:lnTo>
                    <a:lnTo>
                      <a:pt x="8580" y="17152"/>
                    </a:lnTo>
                    <a:lnTo>
                      <a:pt x="8565" y="17231"/>
                    </a:lnTo>
                    <a:lnTo>
                      <a:pt x="8549" y="17308"/>
                    </a:lnTo>
                    <a:lnTo>
                      <a:pt x="8534" y="17386"/>
                    </a:lnTo>
                    <a:lnTo>
                      <a:pt x="8519" y="17462"/>
                    </a:lnTo>
                    <a:lnTo>
                      <a:pt x="8504" y="17538"/>
                    </a:lnTo>
                    <a:lnTo>
                      <a:pt x="8489" y="17614"/>
                    </a:lnTo>
                    <a:lnTo>
                      <a:pt x="8474" y="17688"/>
                    </a:lnTo>
                    <a:lnTo>
                      <a:pt x="8459" y="17762"/>
                    </a:lnTo>
                    <a:lnTo>
                      <a:pt x="8443" y="17835"/>
                    </a:lnTo>
                    <a:lnTo>
                      <a:pt x="8428" y="17907"/>
                    </a:lnTo>
                    <a:lnTo>
                      <a:pt x="8413" y="17979"/>
                    </a:lnTo>
                    <a:lnTo>
                      <a:pt x="8398" y="18051"/>
                    </a:lnTo>
                    <a:lnTo>
                      <a:pt x="8383" y="18120"/>
                    </a:lnTo>
                    <a:lnTo>
                      <a:pt x="8368" y="18190"/>
                    </a:lnTo>
                    <a:lnTo>
                      <a:pt x="8353" y="18258"/>
                    </a:lnTo>
                    <a:lnTo>
                      <a:pt x="8338" y="18326"/>
                    </a:lnTo>
                    <a:lnTo>
                      <a:pt x="8323" y="18394"/>
                    </a:lnTo>
                    <a:lnTo>
                      <a:pt x="8308" y="18460"/>
                    </a:lnTo>
                    <a:lnTo>
                      <a:pt x="8293" y="18525"/>
                    </a:lnTo>
                    <a:lnTo>
                      <a:pt x="8278" y="18589"/>
                    </a:lnTo>
                    <a:lnTo>
                      <a:pt x="8263" y="18654"/>
                    </a:lnTo>
                    <a:lnTo>
                      <a:pt x="8248" y="18717"/>
                    </a:lnTo>
                    <a:lnTo>
                      <a:pt x="8233" y="18779"/>
                    </a:lnTo>
                    <a:lnTo>
                      <a:pt x="8218" y="18841"/>
                    </a:lnTo>
                    <a:lnTo>
                      <a:pt x="8203" y="18901"/>
                    </a:lnTo>
                    <a:lnTo>
                      <a:pt x="8188" y="18961"/>
                    </a:lnTo>
                    <a:lnTo>
                      <a:pt x="8172" y="19021"/>
                    </a:lnTo>
                    <a:lnTo>
                      <a:pt x="8157" y="19078"/>
                    </a:lnTo>
                    <a:lnTo>
                      <a:pt x="8142" y="19135"/>
                    </a:lnTo>
                    <a:lnTo>
                      <a:pt x="8127" y="19191"/>
                    </a:lnTo>
                    <a:lnTo>
                      <a:pt x="8112" y="19248"/>
                    </a:lnTo>
                    <a:lnTo>
                      <a:pt x="8097" y="19303"/>
                    </a:lnTo>
                    <a:lnTo>
                      <a:pt x="8082" y="19356"/>
                    </a:lnTo>
                    <a:lnTo>
                      <a:pt x="8067" y="19410"/>
                    </a:lnTo>
                    <a:lnTo>
                      <a:pt x="8052" y="19461"/>
                    </a:lnTo>
                    <a:lnTo>
                      <a:pt x="8036" y="19512"/>
                    </a:lnTo>
                    <a:lnTo>
                      <a:pt x="8021" y="19563"/>
                    </a:lnTo>
                    <a:lnTo>
                      <a:pt x="8006" y="19612"/>
                    </a:lnTo>
                    <a:lnTo>
                      <a:pt x="7991" y="19661"/>
                    </a:lnTo>
                    <a:lnTo>
                      <a:pt x="7976" y="19708"/>
                    </a:lnTo>
                    <a:lnTo>
                      <a:pt x="7961" y="19755"/>
                    </a:lnTo>
                    <a:lnTo>
                      <a:pt x="7946" y="19800"/>
                    </a:lnTo>
                    <a:lnTo>
                      <a:pt x="7930" y="19846"/>
                    </a:lnTo>
                    <a:lnTo>
                      <a:pt x="7915" y="19889"/>
                    </a:lnTo>
                    <a:lnTo>
                      <a:pt x="7900" y="19933"/>
                    </a:lnTo>
                    <a:lnTo>
                      <a:pt x="7884" y="19976"/>
                    </a:lnTo>
                    <a:lnTo>
                      <a:pt x="7868" y="20017"/>
                    </a:lnTo>
                    <a:lnTo>
                      <a:pt x="7853" y="20056"/>
                    </a:lnTo>
                    <a:lnTo>
                      <a:pt x="7838" y="20096"/>
                    </a:lnTo>
                    <a:lnTo>
                      <a:pt x="7822" y="20135"/>
                    </a:lnTo>
                    <a:lnTo>
                      <a:pt x="7807" y="20171"/>
                    </a:lnTo>
                    <a:lnTo>
                      <a:pt x="7792" y="20208"/>
                    </a:lnTo>
                    <a:lnTo>
                      <a:pt x="7776" y="20244"/>
                    </a:lnTo>
                    <a:lnTo>
                      <a:pt x="7760" y="20280"/>
                    </a:lnTo>
                    <a:lnTo>
                      <a:pt x="7745" y="20312"/>
                    </a:lnTo>
                    <a:lnTo>
                      <a:pt x="7730" y="20345"/>
                    </a:lnTo>
                    <a:lnTo>
                      <a:pt x="7714" y="20377"/>
                    </a:lnTo>
                    <a:lnTo>
                      <a:pt x="7699" y="20409"/>
                    </a:lnTo>
                    <a:lnTo>
                      <a:pt x="7683" y="20439"/>
                    </a:lnTo>
                    <a:lnTo>
                      <a:pt x="7667" y="20469"/>
                    </a:lnTo>
                    <a:lnTo>
                      <a:pt x="7652" y="20495"/>
                    </a:lnTo>
                    <a:lnTo>
                      <a:pt x="7636" y="20523"/>
                    </a:lnTo>
                    <a:lnTo>
                      <a:pt x="7620" y="20549"/>
                    </a:lnTo>
                    <a:lnTo>
                      <a:pt x="7604" y="20575"/>
                    </a:lnTo>
                    <a:lnTo>
                      <a:pt x="7588" y="20600"/>
                    </a:lnTo>
                    <a:lnTo>
                      <a:pt x="7570" y="20625"/>
                    </a:lnTo>
                    <a:lnTo>
                      <a:pt x="7555" y="20645"/>
                    </a:lnTo>
                    <a:lnTo>
                      <a:pt x="7539" y="20667"/>
                    </a:lnTo>
                    <a:lnTo>
                      <a:pt x="7522" y="20688"/>
                    </a:lnTo>
                    <a:lnTo>
                      <a:pt x="7505" y="20708"/>
                    </a:lnTo>
                    <a:lnTo>
                      <a:pt x="7486" y="20729"/>
                    </a:lnTo>
                    <a:lnTo>
                      <a:pt x="7471" y="20744"/>
                    </a:lnTo>
                    <a:lnTo>
                      <a:pt x="7454" y="20762"/>
                    </a:lnTo>
                    <a:lnTo>
                      <a:pt x="7433" y="20780"/>
                    </a:lnTo>
                    <a:lnTo>
                      <a:pt x="7418" y="20792"/>
                    </a:lnTo>
                    <a:lnTo>
                      <a:pt x="7400" y="20807"/>
                    </a:lnTo>
                    <a:lnTo>
                      <a:pt x="7378" y="20823"/>
                    </a:lnTo>
                    <a:lnTo>
                      <a:pt x="7363" y="20832"/>
                    </a:lnTo>
                    <a:lnTo>
                      <a:pt x="7339" y="20845"/>
                    </a:lnTo>
                    <a:lnTo>
                      <a:pt x="7324" y="20852"/>
                    </a:lnTo>
                    <a:lnTo>
                      <a:pt x="7299" y="20864"/>
                    </a:lnTo>
                    <a:lnTo>
                      <a:pt x="7278" y="20870"/>
                    </a:lnTo>
                    <a:lnTo>
                      <a:pt x="7263" y="20874"/>
                    </a:lnTo>
                    <a:lnTo>
                      <a:pt x="7236" y="20881"/>
                    </a:lnTo>
                    <a:lnTo>
                      <a:pt x="7215" y="20883"/>
                    </a:lnTo>
                    <a:lnTo>
                      <a:pt x="7200" y="20884"/>
                    </a:lnTo>
                    <a:lnTo>
                      <a:pt x="7172" y="20885"/>
                    </a:lnTo>
                    <a:lnTo>
                      <a:pt x="7151" y="20884"/>
                    </a:lnTo>
                    <a:lnTo>
                      <a:pt x="7130" y="20881"/>
                    </a:lnTo>
                    <a:lnTo>
                      <a:pt x="7115" y="20878"/>
                    </a:lnTo>
                    <a:lnTo>
                      <a:pt x="7090" y="20872"/>
                    </a:lnTo>
                    <a:lnTo>
                      <a:pt x="7067" y="20865"/>
                    </a:lnTo>
                    <a:lnTo>
                      <a:pt x="7047" y="20856"/>
                    </a:lnTo>
                    <a:lnTo>
                      <a:pt x="7027" y="20847"/>
                    </a:lnTo>
                    <a:lnTo>
                      <a:pt x="7008" y="20837"/>
                    </a:lnTo>
                    <a:lnTo>
                      <a:pt x="6989" y="20825"/>
                    </a:lnTo>
                    <a:lnTo>
                      <a:pt x="6971" y="20813"/>
                    </a:lnTo>
                    <a:lnTo>
                      <a:pt x="6950" y="20797"/>
                    </a:lnTo>
                    <a:lnTo>
                      <a:pt x="6935" y="20784"/>
                    </a:lnTo>
                    <a:lnTo>
                      <a:pt x="6917" y="20769"/>
                    </a:lnTo>
                    <a:lnTo>
                      <a:pt x="6900" y="20752"/>
                    </a:lnTo>
                    <a:lnTo>
                      <a:pt x="6882" y="20735"/>
                    </a:lnTo>
                    <a:lnTo>
                      <a:pt x="6864" y="20715"/>
                    </a:lnTo>
                    <a:lnTo>
                      <a:pt x="6849" y="20697"/>
                    </a:lnTo>
                    <a:lnTo>
                      <a:pt x="6832" y="20677"/>
                    </a:lnTo>
                    <a:lnTo>
                      <a:pt x="6816" y="20656"/>
                    </a:lnTo>
                    <a:lnTo>
                      <a:pt x="6798" y="20633"/>
                    </a:lnTo>
                    <a:lnTo>
                      <a:pt x="6783" y="20611"/>
                    </a:lnTo>
                    <a:lnTo>
                      <a:pt x="6767" y="20587"/>
                    </a:lnTo>
                    <a:lnTo>
                      <a:pt x="6750" y="20561"/>
                    </a:lnTo>
                    <a:lnTo>
                      <a:pt x="6735" y="20536"/>
                    </a:lnTo>
                    <a:lnTo>
                      <a:pt x="6719" y="20509"/>
                    </a:lnTo>
                    <a:lnTo>
                      <a:pt x="6703" y="20481"/>
                    </a:lnTo>
                    <a:lnTo>
                      <a:pt x="6688" y="20453"/>
                    </a:lnTo>
                    <a:lnTo>
                      <a:pt x="6672" y="20424"/>
                    </a:lnTo>
                    <a:lnTo>
                      <a:pt x="6656" y="20392"/>
                    </a:lnTo>
                    <a:lnTo>
                      <a:pt x="6641" y="20361"/>
                    </a:lnTo>
                    <a:lnTo>
                      <a:pt x="6626" y="20329"/>
                    </a:lnTo>
                    <a:lnTo>
                      <a:pt x="6610" y="20295"/>
                    </a:lnTo>
                    <a:lnTo>
                      <a:pt x="6595" y="20261"/>
                    </a:lnTo>
                    <a:lnTo>
                      <a:pt x="6579" y="20226"/>
                    </a:lnTo>
                    <a:lnTo>
                      <a:pt x="6564" y="20190"/>
                    </a:lnTo>
                    <a:lnTo>
                      <a:pt x="6549" y="20154"/>
                    </a:lnTo>
                    <a:lnTo>
                      <a:pt x="6533" y="20116"/>
                    </a:lnTo>
                    <a:lnTo>
                      <a:pt x="6518" y="20076"/>
                    </a:lnTo>
                    <a:lnTo>
                      <a:pt x="6503" y="20036"/>
                    </a:lnTo>
                    <a:lnTo>
                      <a:pt x="6487" y="19995"/>
                    </a:lnTo>
                    <a:lnTo>
                      <a:pt x="6472" y="19954"/>
                    </a:lnTo>
                    <a:lnTo>
                      <a:pt x="6457" y="19912"/>
                    </a:lnTo>
                    <a:lnTo>
                      <a:pt x="6442" y="19868"/>
                    </a:lnTo>
                    <a:lnTo>
                      <a:pt x="6426" y="19824"/>
                    </a:lnTo>
                    <a:lnTo>
                      <a:pt x="6411" y="19778"/>
                    </a:lnTo>
                    <a:lnTo>
                      <a:pt x="6396" y="19732"/>
                    </a:lnTo>
                    <a:lnTo>
                      <a:pt x="6381" y="19685"/>
                    </a:lnTo>
                    <a:lnTo>
                      <a:pt x="6366" y="19637"/>
                    </a:lnTo>
                    <a:lnTo>
                      <a:pt x="6351" y="19590"/>
                    </a:lnTo>
                    <a:lnTo>
                      <a:pt x="6335" y="19538"/>
                    </a:lnTo>
                    <a:lnTo>
                      <a:pt x="6319" y="19488"/>
                    </a:lnTo>
                    <a:lnTo>
                      <a:pt x="6304" y="19436"/>
                    </a:lnTo>
                    <a:lnTo>
                      <a:pt x="6289" y="19384"/>
                    </a:lnTo>
                    <a:lnTo>
                      <a:pt x="6274" y="19330"/>
                    </a:lnTo>
                    <a:lnTo>
                      <a:pt x="6259" y="19276"/>
                    </a:lnTo>
                    <a:lnTo>
                      <a:pt x="6244" y="19221"/>
                    </a:lnTo>
                    <a:lnTo>
                      <a:pt x="6229" y="19165"/>
                    </a:lnTo>
                    <a:lnTo>
                      <a:pt x="6214" y="19108"/>
                    </a:lnTo>
                    <a:lnTo>
                      <a:pt x="6199" y="19051"/>
                    </a:lnTo>
                    <a:lnTo>
                      <a:pt x="6183" y="18992"/>
                    </a:lnTo>
                    <a:lnTo>
                      <a:pt x="6168" y="18933"/>
                    </a:lnTo>
                    <a:lnTo>
                      <a:pt x="6153" y="18872"/>
                    </a:lnTo>
                    <a:lnTo>
                      <a:pt x="6138" y="18811"/>
                    </a:lnTo>
                    <a:lnTo>
                      <a:pt x="6123" y="18749"/>
                    </a:lnTo>
                    <a:lnTo>
                      <a:pt x="6108" y="18687"/>
                    </a:lnTo>
                    <a:lnTo>
                      <a:pt x="6093" y="18623"/>
                    </a:lnTo>
                    <a:lnTo>
                      <a:pt x="6078" y="18559"/>
                    </a:lnTo>
                    <a:lnTo>
                      <a:pt x="6063" y="18494"/>
                    </a:lnTo>
                    <a:lnTo>
                      <a:pt x="6048" y="18428"/>
                    </a:lnTo>
                    <a:lnTo>
                      <a:pt x="6033" y="18361"/>
                    </a:lnTo>
                    <a:lnTo>
                      <a:pt x="6018" y="18294"/>
                    </a:lnTo>
                    <a:lnTo>
                      <a:pt x="6003" y="18225"/>
                    </a:lnTo>
                    <a:lnTo>
                      <a:pt x="5988" y="18157"/>
                    </a:lnTo>
                    <a:lnTo>
                      <a:pt x="5973" y="18087"/>
                    </a:lnTo>
                    <a:lnTo>
                      <a:pt x="5958" y="18016"/>
                    </a:lnTo>
                    <a:lnTo>
                      <a:pt x="5942" y="17945"/>
                    </a:lnTo>
                    <a:lnTo>
                      <a:pt x="5927" y="17873"/>
                    </a:lnTo>
                    <a:lnTo>
                      <a:pt x="5912" y="17800"/>
                    </a:lnTo>
                    <a:lnTo>
                      <a:pt x="5897" y="17727"/>
                    </a:lnTo>
                    <a:lnTo>
                      <a:pt x="5882" y="17652"/>
                    </a:lnTo>
                    <a:lnTo>
                      <a:pt x="5867" y="17577"/>
                    </a:lnTo>
                    <a:lnTo>
                      <a:pt x="5852" y="17502"/>
                    </a:lnTo>
                    <a:lnTo>
                      <a:pt x="5837" y="17426"/>
                    </a:lnTo>
                    <a:lnTo>
                      <a:pt x="5822" y="17349"/>
                    </a:lnTo>
                    <a:lnTo>
                      <a:pt x="5807" y="17271"/>
                    </a:lnTo>
                    <a:lnTo>
                      <a:pt x="5792" y="17192"/>
                    </a:lnTo>
                    <a:lnTo>
                      <a:pt x="5777" y="17113"/>
                    </a:lnTo>
                    <a:lnTo>
                      <a:pt x="5762" y="17033"/>
                    </a:lnTo>
                    <a:lnTo>
                      <a:pt x="5747" y="16953"/>
                    </a:lnTo>
                    <a:lnTo>
                      <a:pt x="5732" y="16872"/>
                    </a:lnTo>
                    <a:lnTo>
                      <a:pt x="5717" y="16791"/>
                    </a:lnTo>
                    <a:lnTo>
                      <a:pt x="5702" y="16709"/>
                    </a:lnTo>
                    <a:lnTo>
                      <a:pt x="5687" y="16625"/>
                    </a:lnTo>
                    <a:lnTo>
                      <a:pt x="5672" y="16542"/>
                    </a:lnTo>
                    <a:lnTo>
                      <a:pt x="5656" y="16457"/>
                    </a:lnTo>
                    <a:lnTo>
                      <a:pt x="5641" y="16373"/>
                    </a:lnTo>
                    <a:lnTo>
                      <a:pt x="5626" y="16288"/>
                    </a:lnTo>
                    <a:lnTo>
                      <a:pt x="5611" y="16202"/>
                    </a:lnTo>
                    <a:lnTo>
                      <a:pt x="5596" y="16116"/>
                    </a:lnTo>
                    <a:lnTo>
                      <a:pt x="5581" y="16029"/>
                    </a:lnTo>
                    <a:lnTo>
                      <a:pt x="5566" y="15941"/>
                    </a:lnTo>
                    <a:lnTo>
                      <a:pt x="5551" y="15853"/>
                    </a:lnTo>
                    <a:lnTo>
                      <a:pt x="5536" y="15764"/>
                    </a:lnTo>
                    <a:lnTo>
                      <a:pt x="5521" y="15674"/>
                    </a:lnTo>
                    <a:lnTo>
                      <a:pt x="5506" y="15585"/>
                    </a:lnTo>
                    <a:lnTo>
                      <a:pt x="5491" y="15495"/>
                    </a:lnTo>
                    <a:lnTo>
                      <a:pt x="5476" y="15404"/>
                    </a:lnTo>
                    <a:lnTo>
                      <a:pt x="5461" y="15313"/>
                    </a:lnTo>
                    <a:lnTo>
                      <a:pt x="5446" y="15221"/>
                    </a:lnTo>
                    <a:lnTo>
                      <a:pt x="5431" y="15129"/>
                    </a:lnTo>
                    <a:lnTo>
                      <a:pt x="5416" y="15037"/>
                    </a:lnTo>
                    <a:lnTo>
                      <a:pt x="5401" y="14944"/>
                    </a:lnTo>
                    <a:lnTo>
                      <a:pt x="5386" y="14850"/>
                    </a:lnTo>
                    <a:lnTo>
                      <a:pt x="5371" y="14756"/>
                    </a:lnTo>
                    <a:lnTo>
                      <a:pt x="5356" y="14661"/>
                    </a:lnTo>
                    <a:lnTo>
                      <a:pt x="5341" y="14566"/>
                    </a:lnTo>
                    <a:lnTo>
                      <a:pt x="5326" y="14471"/>
                    </a:lnTo>
                    <a:lnTo>
                      <a:pt x="5311" y="14376"/>
                    </a:lnTo>
                    <a:lnTo>
                      <a:pt x="5296" y="14280"/>
                    </a:lnTo>
                    <a:lnTo>
                      <a:pt x="5281" y="14183"/>
                    </a:lnTo>
                    <a:lnTo>
                      <a:pt x="5266" y="14087"/>
                    </a:lnTo>
                    <a:lnTo>
                      <a:pt x="5251" y="13990"/>
                    </a:lnTo>
                    <a:lnTo>
                      <a:pt x="5236" y="13892"/>
                    </a:lnTo>
                    <a:lnTo>
                      <a:pt x="5221" y="13794"/>
                    </a:lnTo>
                    <a:lnTo>
                      <a:pt x="5206" y="13696"/>
                    </a:lnTo>
                    <a:lnTo>
                      <a:pt x="5191" y="13598"/>
                    </a:lnTo>
                    <a:lnTo>
                      <a:pt x="5176" y="13499"/>
                    </a:lnTo>
                    <a:lnTo>
                      <a:pt x="5161" y="13400"/>
                    </a:lnTo>
                    <a:lnTo>
                      <a:pt x="5146" y="13301"/>
                    </a:lnTo>
                    <a:lnTo>
                      <a:pt x="5131" y="13201"/>
                    </a:lnTo>
                    <a:lnTo>
                      <a:pt x="5116" y="13101"/>
                    </a:lnTo>
                    <a:lnTo>
                      <a:pt x="5101" y="13001"/>
                    </a:lnTo>
                    <a:lnTo>
                      <a:pt x="5086" y="12901"/>
                    </a:lnTo>
                    <a:lnTo>
                      <a:pt x="5071" y="12800"/>
                    </a:lnTo>
                    <a:lnTo>
                      <a:pt x="5056" y="12699"/>
                    </a:lnTo>
                    <a:lnTo>
                      <a:pt x="5041" y="12598"/>
                    </a:lnTo>
                    <a:lnTo>
                      <a:pt x="5025" y="12496"/>
                    </a:lnTo>
                    <a:lnTo>
                      <a:pt x="5010" y="12394"/>
                    </a:lnTo>
                    <a:lnTo>
                      <a:pt x="4996" y="12293"/>
                    </a:lnTo>
                    <a:lnTo>
                      <a:pt x="4979" y="12190"/>
                    </a:lnTo>
                    <a:lnTo>
                      <a:pt x="4964" y="12088"/>
                    </a:lnTo>
                    <a:lnTo>
                      <a:pt x="4949" y="11986"/>
                    </a:lnTo>
                    <a:lnTo>
                      <a:pt x="4934" y="11884"/>
                    </a:lnTo>
                    <a:lnTo>
                      <a:pt x="4919" y="11781"/>
                    </a:lnTo>
                    <a:lnTo>
                      <a:pt x="4904" y="11678"/>
                    </a:lnTo>
                    <a:lnTo>
                      <a:pt x="4889" y="11576"/>
                    </a:lnTo>
                    <a:lnTo>
                      <a:pt x="4874" y="11473"/>
                    </a:lnTo>
                    <a:lnTo>
                      <a:pt x="4859" y="11370"/>
                    </a:lnTo>
                    <a:lnTo>
                      <a:pt x="4844" y="11267"/>
                    </a:lnTo>
                    <a:lnTo>
                      <a:pt x="4829" y="11163"/>
                    </a:lnTo>
                    <a:lnTo>
                      <a:pt x="4814" y="11060"/>
                    </a:lnTo>
                    <a:lnTo>
                      <a:pt x="4799" y="10957"/>
                    </a:lnTo>
                    <a:lnTo>
                      <a:pt x="4784" y="10853"/>
                    </a:lnTo>
                    <a:lnTo>
                      <a:pt x="4769" y="10750"/>
                    </a:lnTo>
                    <a:lnTo>
                      <a:pt x="4754" y="10647"/>
                    </a:lnTo>
                    <a:lnTo>
                      <a:pt x="4739" y="10543"/>
                    </a:lnTo>
                    <a:lnTo>
                      <a:pt x="4724" y="10440"/>
                    </a:lnTo>
                    <a:lnTo>
                      <a:pt x="4709" y="10336"/>
                    </a:lnTo>
                    <a:lnTo>
                      <a:pt x="4694" y="10233"/>
                    </a:lnTo>
                    <a:lnTo>
                      <a:pt x="4679" y="10129"/>
                    </a:lnTo>
                    <a:lnTo>
                      <a:pt x="4664" y="10026"/>
                    </a:lnTo>
                    <a:lnTo>
                      <a:pt x="4649" y="9923"/>
                    </a:lnTo>
                    <a:lnTo>
                      <a:pt x="4634" y="9819"/>
                    </a:lnTo>
                    <a:lnTo>
                      <a:pt x="4619" y="9716"/>
                    </a:lnTo>
                    <a:lnTo>
                      <a:pt x="4604" y="9613"/>
                    </a:lnTo>
                    <a:lnTo>
                      <a:pt x="4589" y="9510"/>
                    </a:lnTo>
                    <a:lnTo>
                      <a:pt x="4574" y="9407"/>
                    </a:lnTo>
                    <a:lnTo>
                      <a:pt x="4559" y="9304"/>
                    </a:lnTo>
                    <a:lnTo>
                      <a:pt x="4544" y="9201"/>
                    </a:lnTo>
                    <a:lnTo>
                      <a:pt x="4529" y="9099"/>
                    </a:lnTo>
                    <a:lnTo>
                      <a:pt x="4514" y="8996"/>
                    </a:lnTo>
                    <a:lnTo>
                      <a:pt x="4499" y="8894"/>
                    </a:lnTo>
                    <a:lnTo>
                      <a:pt x="4484" y="8791"/>
                    </a:lnTo>
                    <a:lnTo>
                      <a:pt x="4470" y="8690"/>
                    </a:lnTo>
                    <a:lnTo>
                      <a:pt x="4454" y="8588"/>
                    </a:lnTo>
                    <a:lnTo>
                      <a:pt x="4439" y="8486"/>
                    </a:lnTo>
                    <a:lnTo>
                      <a:pt x="4425" y="8385"/>
                    </a:lnTo>
                    <a:lnTo>
                      <a:pt x="4410" y="8284"/>
                    </a:lnTo>
                    <a:lnTo>
                      <a:pt x="4395" y="8183"/>
                    </a:lnTo>
                    <a:lnTo>
                      <a:pt x="4380" y="8082"/>
                    </a:lnTo>
                    <a:lnTo>
                      <a:pt x="4365" y="7982"/>
                    </a:lnTo>
                    <a:lnTo>
                      <a:pt x="4350" y="7881"/>
                    </a:lnTo>
                    <a:lnTo>
                      <a:pt x="4335" y="7781"/>
                    </a:lnTo>
                    <a:lnTo>
                      <a:pt x="4320" y="7682"/>
                    </a:lnTo>
                    <a:lnTo>
                      <a:pt x="4304" y="7582"/>
                    </a:lnTo>
                    <a:lnTo>
                      <a:pt x="4289" y="7483"/>
                    </a:lnTo>
                    <a:lnTo>
                      <a:pt x="4274" y="7384"/>
                    </a:lnTo>
                    <a:lnTo>
                      <a:pt x="4259" y="7285"/>
                    </a:lnTo>
                    <a:lnTo>
                      <a:pt x="4244" y="7187"/>
                    </a:lnTo>
                    <a:lnTo>
                      <a:pt x="4229" y="7089"/>
                    </a:lnTo>
                    <a:lnTo>
                      <a:pt x="4214" y="6991"/>
                    </a:lnTo>
                    <a:lnTo>
                      <a:pt x="4199" y="6894"/>
                    </a:lnTo>
                    <a:lnTo>
                      <a:pt x="4184" y="6797"/>
                    </a:lnTo>
                    <a:lnTo>
                      <a:pt x="4169" y="6700"/>
                    </a:lnTo>
                    <a:lnTo>
                      <a:pt x="4154" y="6604"/>
                    </a:lnTo>
                    <a:lnTo>
                      <a:pt x="4139" y="6508"/>
                    </a:lnTo>
                    <a:lnTo>
                      <a:pt x="4124" y="6413"/>
                    </a:lnTo>
                    <a:lnTo>
                      <a:pt x="4109" y="6318"/>
                    </a:lnTo>
                    <a:lnTo>
                      <a:pt x="4094" y="6224"/>
                    </a:lnTo>
                    <a:lnTo>
                      <a:pt x="4079" y="6130"/>
                    </a:lnTo>
                    <a:lnTo>
                      <a:pt x="4064" y="6036"/>
                    </a:lnTo>
                    <a:lnTo>
                      <a:pt x="4049" y="5943"/>
                    </a:lnTo>
                    <a:lnTo>
                      <a:pt x="4034" y="5850"/>
                    </a:lnTo>
                    <a:lnTo>
                      <a:pt x="4019" y="5758"/>
                    </a:lnTo>
                    <a:lnTo>
                      <a:pt x="4004" y="5666"/>
                    </a:lnTo>
                    <a:lnTo>
                      <a:pt x="3989" y="5574"/>
                    </a:lnTo>
                    <a:lnTo>
                      <a:pt x="3974" y="5483"/>
                    </a:lnTo>
                    <a:lnTo>
                      <a:pt x="3959" y="5393"/>
                    </a:lnTo>
                    <a:lnTo>
                      <a:pt x="3944" y="5303"/>
                    </a:lnTo>
                    <a:lnTo>
                      <a:pt x="3929" y="5213"/>
                    </a:lnTo>
                    <a:lnTo>
                      <a:pt x="3914" y="5125"/>
                    </a:lnTo>
                    <a:lnTo>
                      <a:pt x="3899" y="5037"/>
                    </a:lnTo>
                    <a:lnTo>
                      <a:pt x="3884" y="4949"/>
                    </a:lnTo>
                    <a:lnTo>
                      <a:pt x="3869" y="4862"/>
                    </a:lnTo>
                    <a:lnTo>
                      <a:pt x="3854" y="4775"/>
                    </a:lnTo>
                    <a:lnTo>
                      <a:pt x="3839" y="4689"/>
                    </a:lnTo>
                    <a:lnTo>
                      <a:pt x="3824" y="4603"/>
                    </a:lnTo>
                    <a:lnTo>
                      <a:pt x="3809" y="4518"/>
                    </a:lnTo>
                    <a:lnTo>
                      <a:pt x="3794" y="4434"/>
                    </a:lnTo>
                    <a:lnTo>
                      <a:pt x="3779" y="4351"/>
                    </a:lnTo>
                    <a:lnTo>
                      <a:pt x="3764" y="4268"/>
                    </a:lnTo>
                    <a:lnTo>
                      <a:pt x="3749" y="4185"/>
                    </a:lnTo>
                    <a:lnTo>
                      <a:pt x="3734" y="4103"/>
                    </a:lnTo>
                    <a:lnTo>
                      <a:pt x="3719" y="4022"/>
                    </a:lnTo>
                    <a:lnTo>
                      <a:pt x="3704" y="3941"/>
                    </a:lnTo>
                    <a:lnTo>
                      <a:pt x="3689" y="3861"/>
                    </a:lnTo>
                    <a:lnTo>
                      <a:pt x="3674" y="3782"/>
                    </a:lnTo>
                    <a:lnTo>
                      <a:pt x="3659" y="3704"/>
                    </a:lnTo>
                    <a:lnTo>
                      <a:pt x="3644" y="3627"/>
                    </a:lnTo>
                    <a:lnTo>
                      <a:pt x="3628" y="3549"/>
                    </a:lnTo>
                    <a:lnTo>
                      <a:pt x="3613" y="3472"/>
                    </a:lnTo>
                    <a:lnTo>
                      <a:pt x="3598" y="3396"/>
                    </a:lnTo>
                    <a:lnTo>
                      <a:pt x="3583" y="3322"/>
                    </a:lnTo>
                    <a:lnTo>
                      <a:pt x="3568" y="3248"/>
                    </a:lnTo>
                    <a:lnTo>
                      <a:pt x="3553" y="3174"/>
                    </a:lnTo>
                    <a:lnTo>
                      <a:pt x="3538" y="3101"/>
                    </a:lnTo>
                    <a:lnTo>
                      <a:pt x="3524" y="3028"/>
                    </a:lnTo>
                    <a:lnTo>
                      <a:pt x="3509" y="2957"/>
                    </a:lnTo>
                    <a:lnTo>
                      <a:pt x="3494" y="2887"/>
                    </a:lnTo>
                    <a:lnTo>
                      <a:pt x="3479" y="2817"/>
                    </a:lnTo>
                    <a:lnTo>
                      <a:pt x="3464" y="2748"/>
                    </a:lnTo>
                    <a:lnTo>
                      <a:pt x="3449" y="2679"/>
                    </a:lnTo>
                    <a:lnTo>
                      <a:pt x="3434" y="2611"/>
                    </a:lnTo>
                    <a:lnTo>
                      <a:pt x="3419" y="2545"/>
                    </a:lnTo>
                    <a:lnTo>
                      <a:pt x="3404" y="2479"/>
                    </a:lnTo>
                    <a:lnTo>
                      <a:pt x="3389" y="2414"/>
                    </a:lnTo>
                    <a:lnTo>
                      <a:pt x="3374" y="2349"/>
                    </a:lnTo>
                    <a:lnTo>
                      <a:pt x="3359" y="2286"/>
                    </a:lnTo>
                    <a:lnTo>
                      <a:pt x="3344" y="2223"/>
                    </a:lnTo>
                    <a:lnTo>
                      <a:pt x="3329" y="2161"/>
                    </a:lnTo>
                    <a:lnTo>
                      <a:pt x="3314" y="2100"/>
                    </a:lnTo>
                    <a:lnTo>
                      <a:pt x="3299" y="2040"/>
                    </a:lnTo>
                    <a:lnTo>
                      <a:pt x="3284" y="1981"/>
                    </a:lnTo>
                    <a:lnTo>
                      <a:pt x="3270" y="1923"/>
                    </a:lnTo>
                    <a:lnTo>
                      <a:pt x="3255" y="1865"/>
                    </a:lnTo>
                    <a:lnTo>
                      <a:pt x="3240" y="1808"/>
                    </a:lnTo>
                    <a:lnTo>
                      <a:pt x="3225" y="1753"/>
                    </a:lnTo>
                    <a:lnTo>
                      <a:pt x="3210" y="1698"/>
                    </a:lnTo>
                    <a:lnTo>
                      <a:pt x="3195" y="1643"/>
                    </a:lnTo>
                    <a:lnTo>
                      <a:pt x="3180" y="1590"/>
                    </a:lnTo>
                    <a:lnTo>
                      <a:pt x="3165" y="1538"/>
                    </a:lnTo>
                    <a:lnTo>
                      <a:pt x="3150" y="1487"/>
                    </a:lnTo>
                    <a:lnTo>
                      <a:pt x="3136" y="1436"/>
                    </a:lnTo>
                    <a:lnTo>
                      <a:pt x="3121" y="1387"/>
                    </a:lnTo>
                    <a:lnTo>
                      <a:pt x="3106" y="1338"/>
                    </a:lnTo>
                    <a:lnTo>
                      <a:pt x="3091" y="1291"/>
                    </a:lnTo>
                    <a:lnTo>
                      <a:pt x="3076" y="1244"/>
                    </a:lnTo>
                    <a:lnTo>
                      <a:pt x="3061" y="1198"/>
                    </a:lnTo>
                    <a:lnTo>
                      <a:pt x="3046" y="1153"/>
                    </a:lnTo>
                    <a:lnTo>
                      <a:pt x="3032" y="1109"/>
                    </a:lnTo>
                    <a:lnTo>
                      <a:pt x="3017" y="1066"/>
                    </a:lnTo>
                    <a:lnTo>
                      <a:pt x="3002" y="1024"/>
                    </a:lnTo>
                    <a:lnTo>
                      <a:pt x="2987" y="983"/>
                    </a:lnTo>
                    <a:lnTo>
                      <a:pt x="2973" y="945"/>
                    </a:lnTo>
                    <a:lnTo>
                      <a:pt x="2957" y="905"/>
                    </a:lnTo>
                    <a:lnTo>
                      <a:pt x="2942" y="867"/>
                    </a:lnTo>
                    <a:lnTo>
                      <a:pt x="2928" y="830"/>
                    </a:lnTo>
                    <a:lnTo>
                      <a:pt x="2913" y="793"/>
                    </a:lnTo>
                    <a:lnTo>
                      <a:pt x="2898" y="758"/>
                    </a:lnTo>
                    <a:lnTo>
                      <a:pt x="2884" y="724"/>
                    </a:lnTo>
                    <a:lnTo>
                      <a:pt x="2869" y="691"/>
                    </a:lnTo>
                    <a:lnTo>
                      <a:pt x="2855" y="659"/>
                    </a:lnTo>
                    <a:lnTo>
                      <a:pt x="2840" y="628"/>
                    </a:lnTo>
                    <a:lnTo>
                      <a:pt x="2826" y="598"/>
                    </a:lnTo>
                    <a:lnTo>
                      <a:pt x="2811" y="570"/>
                    </a:lnTo>
                    <a:lnTo>
                      <a:pt x="2797" y="542"/>
                    </a:lnTo>
                    <a:lnTo>
                      <a:pt x="2783" y="515"/>
                    </a:lnTo>
                    <a:lnTo>
                      <a:pt x="2768" y="489"/>
                    </a:lnTo>
                    <a:lnTo>
                      <a:pt x="2754" y="465"/>
                    </a:lnTo>
                    <a:lnTo>
                      <a:pt x="2740" y="441"/>
                    </a:lnTo>
                    <a:lnTo>
                      <a:pt x="2726" y="419"/>
                    </a:lnTo>
                    <a:lnTo>
                      <a:pt x="2712" y="398"/>
                    </a:lnTo>
                    <a:lnTo>
                      <a:pt x="2698" y="377"/>
                    </a:lnTo>
                    <a:lnTo>
                      <a:pt x="2685" y="358"/>
                    </a:lnTo>
                    <a:lnTo>
                      <a:pt x="2671" y="340"/>
                    </a:lnTo>
                    <a:lnTo>
                      <a:pt x="2658" y="323"/>
                    </a:lnTo>
                    <a:lnTo>
                      <a:pt x="2644" y="307"/>
                    </a:lnTo>
                    <a:lnTo>
                      <a:pt x="2631" y="292"/>
                    </a:lnTo>
                    <a:lnTo>
                      <a:pt x="2621" y="281"/>
                    </a:lnTo>
                    <a:lnTo>
                      <a:pt x="2606" y="267"/>
                    </a:lnTo>
                    <a:lnTo>
                      <a:pt x="2594" y="255"/>
                    </a:lnTo>
                    <a:lnTo>
                      <a:pt x="2581" y="244"/>
                    </a:lnTo>
                    <a:lnTo>
                      <a:pt x="2570" y="235"/>
                    </a:lnTo>
                    <a:lnTo>
                      <a:pt x="2562" y="229"/>
                    </a:lnTo>
                    <a:lnTo>
                      <a:pt x="2547" y="220"/>
                    </a:lnTo>
                    <a:lnTo>
                      <a:pt x="2536" y="213"/>
                    </a:lnTo>
                    <a:lnTo>
                      <a:pt x="2531" y="210"/>
                    </a:lnTo>
                    <a:lnTo>
                      <a:pt x="2516" y="204"/>
                    </a:lnTo>
                    <a:lnTo>
                      <a:pt x="2506" y="200"/>
                    </a:lnTo>
                    <a:lnTo>
                      <a:pt x="2503" y="198"/>
                    </a:lnTo>
                    <a:lnTo>
                      <a:pt x="2488" y="195"/>
                    </a:lnTo>
                    <a:lnTo>
                      <a:pt x="2485" y="193"/>
                    </a:lnTo>
                    <a:lnTo>
                      <a:pt x="2470" y="192"/>
                    </a:lnTo>
                    <a:lnTo>
                      <a:pt x="2468" y="191"/>
                    </a:lnTo>
                    <a:lnTo>
                      <a:pt x="2459" y="192"/>
                    </a:lnTo>
                    <a:lnTo>
                      <a:pt x="2444" y="194"/>
                    </a:lnTo>
                    <a:lnTo>
                      <a:pt x="2441" y="193"/>
                    </a:lnTo>
                    <a:lnTo>
                      <a:pt x="2432" y="196"/>
                    </a:lnTo>
                    <a:lnTo>
                      <a:pt x="2420" y="199"/>
                    </a:lnTo>
                    <a:lnTo>
                      <a:pt x="2406" y="205"/>
                    </a:lnTo>
                    <a:lnTo>
                      <a:pt x="2401" y="206"/>
                    </a:lnTo>
                    <a:lnTo>
                      <a:pt x="2390" y="212"/>
                    </a:lnTo>
                    <a:lnTo>
                      <a:pt x="2379" y="218"/>
                    </a:lnTo>
                    <a:lnTo>
                      <a:pt x="2367" y="226"/>
                    </a:lnTo>
                    <a:lnTo>
                      <a:pt x="2355" y="234"/>
                    </a:lnTo>
                    <a:lnTo>
                      <a:pt x="2343" y="244"/>
                    </a:lnTo>
                    <a:lnTo>
                      <a:pt x="2331" y="255"/>
                    </a:lnTo>
                    <a:lnTo>
                      <a:pt x="2318" y="266"/>
                    </a:lnTo>
                    <a:lnTo>
                      <a:pt x="2306" y="279"/>
                    </a:lnTo>
                    <a:lnTo>
                      <a:pt x="2292" y="293"/>
                    </a:lnTo>
                    <a:lnTo>
                      <a:pt x="2279" y="308"/>
                    </a:lnTo>
                    <a:lnTo>
                      <a:pt x="2266" y="324"/>
                    </a:lnTo>
                    <a:lnTo>
                      <a:pt x="2252" y="341"/>
                    </a:lnTo>
                    <a:lnTo>
                      <a:pt x="2239" y="359"/>
                    </a:lnTo>
                    <a:lnTo>
                      <a:pt x="2226" y="377"/>
                    </a:lnTo>
                    <a:lnTo>
                      <a:pt x="2211" y="400"/>
                    </a:lnTo>
                    <a:lnTo>
                      <a:pt x="2197" y="421"/>
                    </a:lnTo>
                    <a:lnTo>
                      <a:pt x="2183" y="444"/>
                    </a:lnTo>
                    <a:lnTo>
                      <a:pt x="2169" y="467"/>
                    </a:lnTo>
                    <a:lnTo>
                      <a:pt x="2155" y="491"/>
                    </a:lnTo>
                    <a:lnTo>
                      <a:pt x="2140" y="519"/>
                    </a:lnTo>
                    <a:lnTo>
                      <a:pt x="2126" y="546"/>
                    </a:lnTo>
                    <a:lnTo>
                      <a:pt x="2111" y="573"/>
                    </a:lnTo>
                    <a:lnTo>
                      <a:pt x="2097" y="602"/>
                    </a:lnTo>
                    <a:lnTo>
                      <a:pt x="2082" y="632"/>
                    </a:lnTo>
                    <a:lnTo>
                      <a:pt x="2068" y="663"/>
                    </a:lnTo>
                    <a:lnTo>
                      <a:pt x="2054" y="694"/>
                    </a:lnTo>
                    <a:lnTo>
                      <a:pt x="2039" y="729"/>
                    </a:lnTo>
                    <a:lnTo>
                      <a:pt x="2024" y="763"/>
                    </a:lnTo>
                    <a:lnTo>
                      <a:pt x="2009" y="799"/>
                    </a:lnTo>
                    <a:lnTo>
                      <a:pt x="1995" y="835"/>
                    </a:lnTo>
                    <a:lnTo>
                      <a:pt x="1980" y="872"/>
                    </a:lnTo>
                    <a:lnTo>
                      <a:pt x="1965" y="911"/>
                    </a:lnTo>
                    <a:lnTo>
                      <a:pt x="1951" y="948"/>
                    </a:lnTo>
                    <a:lnTo>
                      <a:pt x="1936" y="989"/>
                    </a:lnTo>
                    <a:lnTo>
                      <a:pt x="1921" y="1030"/>
                    </a:lnTo>
                    <a:lnTo>
                      <a:pt x="1906" y="1073"/>
                    </a:lnTo>
                    <a:lnTo>
                      <a:pt x="1892" y="1115"/>
                    </a:lnTo>
                    <a:lnTo>
                      <a:pt x="1877" y="1159"/>
                    </a:lnTo>
                    <a:lnTo>
                      <a:pt x="1862" y="1205"/>
                    </a:lnTo>
                    <a:lnTo>
                      <a:pt x="1847" y="1251"/>
                    </a:lnTo>
                    <a:lnTo>
                      <a:pt x="1832" y="1297"/>
                    </a:lnTo>
                    <a:lnTo>
                      <a:pt x="1817" y="1346"/>
                    </a:lnTo>
                    <a:lnTo>
                      <a:pt x="1802" y="1396"/>
                    </a:lnTo>
                    <a:lnTo>
                      <a:pt x="1787" y="1444"/>
                    </a:lnTo>
                    <a:lnTo>
                      <a:pt x="1772" y="1494"/>
                    </a:lnTo>
                    <a:lnTo>
                      <a:pt x="1757" y="1546"/>
                    </a:lnTo>
                    <a:lnTo>
                      <a:pt x="1742" y="1598"/>
                    </a:lnTo>
                    <a:lnTo>
                      <a:pt x="1727" y="1652"/>
                    </a:lnTo>
                    <a:lnTo>
                      <a:pt x="1712" y="1705"/>
                    </a:lnTo>
                    <a:lnTo>
                      <a:pt x="1697" y="1761"/>
                    </a:lnTo>
                    <a:lnTo>
                      <a:pt x="1682" y="1817"/>
                    </a:lnTo>
                    <a:lnTo>
                      <a:pt x="1667" y="1874"/>
                    </a:lnTo>
                    <a:lnTo>
                      <a:pt x="1653" y="1931"/>
                    </a:lnTo>
                    <a:lnTo>
                      <a:pt x="1638" y="1990"/>
                    </a:lnTo>
                    <a:lnTo>
                      <a:pt x="1623" y="2049"/>
                    </a:lnTo>
                    <a:lnTo>
                      <a:pt x="1608" y="2110"/>
                    </a:lnTo>
                    <a:lnTo>
                      <a:pt x="1593" y="2171"/>
                    </a:lnTo>
                    <a:lnTo>
                      <a:pt x="1578" y="2233"/>
                    </a:lnTo>
                    <a:lnTo>
                      <a:pt x="1563" y="2295"/>
                    </a:lnTo>
                    <a:lnTo>
                      <a:pt x="1548" y="2359"/>
                    </a:lnTo>
                    <a:lnTo>
                      <a:pt x="1533" y="2424"/>
                    </a:lnTo>
                    <a:lnTo>
                      <a:pt x="1518" y="2490"/>
                    </a:lnTo>
                    <a:lnTo>
                      <a:pt x="1503" y="2555"/>
                    </a:lnTo>
                    <a:lnTo>
                      <a:pt x="1488" y="2622"/>
                    </a:lnTo>
                    <a:lnTo>
                      <a:pt x="1473" y="2690"/>
                    </a:lnTo>
                    <a:lnTo>
                      <a:pt x="1458" y="2759"/>
                    </a:lnTo>
                    <a:lnTo>
                      <a:pt x="1443" y="2828"/>
                    </a:lnTo>
                    <a:lnTo>
                      <a:pt x="1428" y="2897"/>
                    </a:lnTo>
                    <a:lnTo>
                      <a:pt x="1413" y="2968"/>
                    </a:lnTo>
                    <a:lnTo>
                      <a:pt x="1398" y="3040"/>
                    </a:lnTo>
                    <a:lnTo>
                      <a:pt x="1384" y="3112"/>
                    </a:lnTo>
                    <a:lnTo>
                      <a:pt x="1369" y="3186"/>
                    </a:lnTo>
                    <a:lnTo>
                      <a:pt x="1354" y="3258"/>
                    </a:lnTo>
                    <a:lnTo>
                      <a:pt x="1339" y="3333"/>
                    </a:lnTo>
                    <a:lnTo>
                      <a:pt x="1324" y="3408"/>
                    </a:lnTo>
                    <a:lnTo>
                      <a:pt x="1309" y="3485"/>
                    </a:lnTo>
                    <a:lnTo>
                      <a:pt x="1294" y="3561"/>
                    </a:lnTo>
                    <a:lnTo>
                      <a:pt x="1279" y="3639"/>
                    </a:lnTo>
                    <a:lnTo>
                      <a:pt x="1264" y="3716"/>
                    </a:lnTo>
                    <a:lnTo>
                      <a:pt x="1249" y="3795"/>
                    </a:lnTo>
                    <a:lnTo>
                      <a:pt x="1234" y="3874"/>
                    </a:lnTo>
                    <a:lnTo>
                      <a:pt x="1219" y="3954"/>
                    </a:lnTo>
                    <a:lnTo>
                      <a:pt x="1204" y="4035"/>
                    </a:lnTo>
                    <a:lnTo>
                      <a:pt x="1189" y="4116"/>
                    </a:lnTo>
                    <a:lnTo>
                      <a:pt x="1174" y="4198"/>
                    </a:lnTo>
                    <a:lnTo>
                      <a:pt x="1159" y="4281"/>
                    </a:lnTo>
                    <a:lnTo>
                      <a:pt x="1144" y="4363"/>
                    </a:lnTo>
                    <a:lnTo>
                      <a:pt x="1129" y="4448"/>
                    </a:lnTo>
                    <a:lnTo>
                      <a:pt x="1113" y="4532"/>
                    </a:lnTo>
                    <a:lnTo>
                      <a:pt x="1098" y="4617"/>
                    </a:lnTo>
                    <a:lnTo>
                      <a:pt x="1083" y="4703"/>
                    </a:lnTo>
                    <a:lnTo>
                      <a:pt x="1068" y="4789"/>
                    </a:lnTo>
                    <a:lnTo>
                      <a:pt x="1053" y="4876"/>
                    </a:lnTo>
                    <a:lnTo>
                      <a:pt x="1038" y="4963"/>
                    </a:lnTo>
                    <a:lnTo>
                      <a:pt x="1023" y="5050"/>
                    </a:lnTo>
                    <a:lnTo>
                      <a:pt x="1008" y="5139"/>
                    </a:lnTo>
                    <a:lnTo>
                      <a:pt x="993" y="5228"/>
                    </a:lnTo>
                    <a:lnTo>
                      <a:pt x="978" y="5317"/>
                    </a:lnTo>
                    <a:lnTo>
                      <a:pt x="963" y="5407"/>
                    </a:lnTo>
                    <a:lnTo>
                      <a:pt x="948" y="5498"/>
                    </a:lnTo>
                    <a:lnTo>
                      <a:pt x="933" y="5589"/>
                    </a:lnTo>
                    <a:lnTo>
                      <a:pt x="918" y="5680"/>
                    </a:lnTo>
                    <a:lnTo>
                      <a:pt x="903" y="5772"/>
                    </a:lnTo>
                    <a:lnTo>
                      <a:pt x="888" y="5865"/>
                    </a:lnTo>
                    <a:lnTo>
                      <a:pt x="873" y="5958"/>
                    </a:lnTo>
                    <a:lnTo>
                      <a:pt x="858" y="6051"/>
                    </a:lnTo>
                    <a:lnTo>
                      <a:pt x="843" y="6145"/>
                    </a:lnTo>
                    <a:lnTo>
                      <a:pt x="828" y="6238"/>
                    </a:lnTo>
                    <a:lnTo>
                      <a:pt x="813" y="6333"/>
                    </a:lnTo>
                    <a:lnTo>
                      <a:pt x="798" y="6428"/>
                    </a:lnTo>
                    <a:lnTo>
                      <a:pt x="783" y="6523"/>
                    </a:lnTo>
                    <a:lnTo>
                      <a:pt x="768" y="6619"/>
                    </a:lnTo>
                    <a:lnTo>
                      <a:pt x="753" y="6716"/>
                    </a:lnTo>
                    <a:lnTo>
                      <a:pt x="738" y="6812"/>
                    </a:lnTo>
                    <a:lnTo>
                      <a:pt x="723" y="6909"/>
                    </a:lnTo>
                    <a:lnTo>
                      <a:pt x="708" y="7007"/>
                    </a:lnTo>
                    <a:lnTo>
                      <a:pt x="693" y="7104"/>
                    </a:lnTo>
                    <a:lnTo>
                      <a:pt x="678" y="7202"/>
                    </a:lnTo>
                    <a:lnTo>
                      <a:pt x="663" y="7301"/>
                    </a:lnTo>
                    <a:lnTo>
                      <a:pt x="648" y="7399"/>
                    </a:lnTo>
                    <a:lnTo>
                      <a:pt x="633" y="7498"/>
                    </a:lnTo>
                    <a:lnTo>
                      <a:pt x="618" y="7598"/>
                    </a:lnTo>
                    <a:lnTo>
                      <a:pt x="603" y="7697"/>
                    </a:lnTo>
                    <a:lnTo>
                      <a:pt x="588" y="7797"/>
                    </a:lnTo>
                    <a:lnTo>
                      <a:pt x="573" y="7897"/>
                    </a:lnTo>
                    <a:lnTo>
                      <a:pt x="558" y="7998"/>
                    </a:lnTo>
                    <a:lnTo>
                      <a:pt x="543" y="8098"/>
                    </a:lnTo>
                    <a:lnTo>
                      <a:pt x="528" y="8199"/>
                    </a:lnTo>
                    <a:lnTo>
                      <a:pt x="513" y="8299"/>
                    </a:lnTo>
                    <a:lnTo>
                      <a:pt x="498" y="8402"/>
                    </a:lnTo>
                    <a:lnTo>
                      <a:pt x="483" y="8502"/>
                    </a:lnTo>
                    <a:lnTo>
                      <a:pt x="468" y="8604"/>
                    </a:lnTo>
                    <a:lnTo>
                      <a:pt x="453" y="8707"/>
                    </a:lnTo>
                    <a:lnTo>
                      <a:pt x="437" y="8808"/>
                    </a:lnTo>
                    <a:lnTo>
                      <a:pt x="422" y="8910"/>
                    </a:lnTo>
                    <a:lnTo>
                      <a:pt x="407" y="9012"/>
                    </a:lnTo>
                    <a:lnTo>
                      <a:pt x="392" y="9115"/>
                    </a:lnTo>
                    <a:lnTo>
                      <a:pt x="377" y="9218"/>
                    </a:lnTo>
                    <a:lnTo>
                      <a:pt x="362" y="9320"/>
                    </a:lnTo>
                    <a:lnTo>
                      <a:pt x="347" y="9423"/>
                    </a:lnTo>
                    <a:lnTo>
                      <a:pt x="332" y="9526"/>
                    </a:lnTo>
                    <a:lnTo>
                      <a:pt x="317" y="9629"/>
                    </a:lnTo>
                    <a:lnTo>
                      <a:pt x="302" y="9732"/>
                    </a:lnTo>
                    <a:lnTo>
                      <a:pt x="287" y="9836"/>
                    </a:lnTo>
                    <a:lnTo>
                      <a:pt x="272" y="9939"/>
                    </a:lnTo>
                    <a:lnTo>
                      <a:pt x="257" y="10042"/>
                    </a:lnTo>
                    <a:lnTo>
                      <a:pt x="242" y="10146"/>
                    </a:lnTo>
                    <a:lnTo>
                      <a:pt x="227" y="10249"/>
                    </a:lnTo>
                    <a:lnTo>
                      <a:pt x="212" y="10353"/>
                    </a:lnTo>
                    <a:lnTo>
                      <a:pt x="197" y="10456"/>
                    </a:lnTo>
                    <a:cubicBezTo>
                      <a:pt x="190" y="10509"/>
                      <a:pt x="141" y="10545"/>
                      <a:pt x="89" y="10537"/>
                    </a:cubicBezTo>
                    <a:cubicBezTo>
                      <a:pt x="36" y="10530"/>
                      <a:pt x="0" y="10481"/>
                      <a:pt x="7" y="10429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4" name="Freeform 12"/>
              <p:cNvSpPr>
                <a:spLocks/>
              </p:cNvSpPr>
              <p:nvPr/>
            </p:nvSpPr>
            <p:spPr bwMode="auto">
              <a:xfrm>
                <a:off x="9189923" y="3171746"/>
                <a:ext cx="743026" cy="350603"/>
              </a:xfrm>
              <a:custGeom>
                <a:avLst/>
                <a:gdLst>
                  <a:gd name="T0" fmla="*/ 309 w 10198"/>
                  <a:gd name="T1" fmla="*/ 4958 h 20885"/>
                  <a:gd name="T2" fmla="*/ 625 w 10198"/>
                  <a:gd name="T3" fmla="*/ 3245 h 20885"/>
                  <a:gd name="T4" fmla="*/ 942 w 10198"/>
                  <a:gd name="T5" fmla="*/ 1844 h 20885"/>
                  <a:gd name="T6" fmla="*/ 1261 w 10198"/>
                  <a:gd name="T7" fmla="*/ 815 h 20885"/>
                  <a:gd name="T8" fmla="*/ 1592 w 10198"/>
                  <a:gd name="T9" fmla="*/ 191 h 20885"/>
                  <a:gd name="T10" fmla="*/ 2000 w 10198"/>
                  <a:gd name="T11" fmla="*/ 8 h 20885"/>
                  <a:gd name="T12" fmla="*/ 2379 w 10198"/>
                  <a:gd name="T13" fmla="*/ 358 h 20885"/>
                  <a:gd name="T14" fmla="*/ 2704 w 10198"/>
                  <a:gd name="T15" fmla="*/ 1123 h 20885"/>
                  <a:gd name="T16" fmla="*/ 3021 w 10198"/>
                  <a:gd name="T17" fmla="*/ 2286 h 20885"/>
                  <a:gd name="T18" fmla="*/ 3338 w 10198"/>
                  <a:gd name="T19" fmla="*/ 3801 h 20885"/>
                  <a:gd name="T20" fmla="*/ 3653 w 10198"/>
                  <a:gd name="T21" fmla="*/ 5605 h 20885"/>
                  <a:gd name="T22" fmla="*/ 3968 w 10198"/>
                  <a:gd name="T23" fmla="*/ 7621 h 20885"/>
                  <a:gd name="T24" fmla="*/ 4284 w 10198"/>
                  <a:gd name="T25" fmla="*/ 9759 h 20885"/>
                  <a:gd name="T26" fmla="*/ 4599 w 10198"/>
                  <a:gd name="T27" fmla="*/ 11926 h 20885"/>
                  <a:gd name="T28" fmla="*/ 4915 w 10198"/>
                  <a:gd name="T29" fmla="*/ 14027 h 20885"/>
                  <a:gd name="T30" fmla="*/ 5230 w 10198"/>
                  <a:gd name="T31" fmla="*/ 15968 h 20885"/>
                  <a:gd name="T32" fmla="*/ 5546 w 10198"/>
                  <a:gd name="T33" fmla="*/ 17666 h 20885"/>
                  <a:gd name="T34" fmla="*/ 5859 w 10198"/>
                  <a:gd name="T35" fmla="*/ 19041 h 20885"/>
                  <a:gd name="T36" fmla="*/ 6172 w 10198"/>
                  <a:gd name="T37" fmla="*/ 20034 h 20885"/>
                  <a:gd name="T38" fmla="*/ 6469 w 10198"/>
                  <a:gd name="T39" fmla="*/ 20584 h 20885"/>
                  <a:gd name="T40" fmla="*/ 6689 w 10198"/>
                  <a:gd name="T41" fmla="*/ 20687 h 20885"/>
                  <a:gd name="T42" fmla="*/ 6946 w 10198"/>
                  <a:gd name="T43" fmla="*/ 20407 h 20885"/>
                  <a:gd name="T44" fmla="*/ 7253 w 10198"/>
                  <a:gd name="T45" fmla="*/ 19664 h 20885"/>
                  <a:gd name="T46" fmla="*/ 7566 w 10198"/>
                  <a:gd name="T47" fmla="*/ 18503 h 20885"/>
                  <a:gd name="T48" fmla="*/ 7881 w 10198"/>
                  <a:gd name="T49" fmla="*/ 16982 h 20885"/>
                  <a:gd name="T50" fmla="*/ 8196 w 10198"/>
                  <a:gd name="T51" fmla="*/ 15172 h 20885"/>
                  <a:gd name="T52" fmla="*/ 8511 w 10198"/>
                  <a:gd name="T53" fmla="*/ 13152 h 20885"/>
                  <a:gd name="T54" fmla="*/ 8826 w 10198"/>
                  <a:gd name="T55" fmla="*/ 11012 h 20885"/>
                  <a:gd name="T56" fmla="*/ 9141 w 10198"/>
                  <a:gd name="T57" fmla="*/ 8846 h 20885"/>
                  <a:gd name="T58" fmla="*/ 9458 w 10198"/>
                  <a:gd name="T59" fmla="*/ 6748 h 20885"/>
                  <a:gd name="T60" fmla="*/ 9773 w 10198"/>
                  <a:gd name="T61" fmla="*/ 4811 h 20885"/>
                  <a:gd name="T62" fmla="*/ 10128 w 10198"/>
                  <a:gd name="T63" fmla="*/ 3925 h 20885"/>
                  <a:gd name="T64" fmla="*/ 9812 w 10198"/>
                  <a:gd name="T65" fmla="*/ 5739 h 20885"/>
                  <a:gd name="T66" fmla="*/ 9497 w 10198"/>
                  <a:gd name="T67" fmla="*/ 7761 h 20885"/>
                  <a:gd name="T68" fmla="*/ 9181 w 10198"/>
                  <a:gd name="T69" fmla="*/ 9902 h 20885"/>
                  <a:gd name="T70" fmla="*/ 8866 w 10198"/>
                  <a:gd name="T71" fmla="*/ 12067 h 20885"/>
                  <a:gd name="T72" fmla="*/ 8550 w 10198"/>
                  <a:gd name="T73" fmla="*/ 14164 h 20885"/>
                  <a:gd name="T74" fmla="*/ 8235 w 10198"/>
                  <a:gd name="T75" fmla="*/ 16098 h 20885"/>
                  <a:gd name="T76" fmla="*/ 7919 w 10198"/>
                  <a:gd name="T77" fmla="*/ 17785 h 20885"/>
                  <a:gd name="T78" fmla="*/ 7602 w 10198"/>
                  <a:gd name="T79" fmla="*/ 19153 h 20885"/>
                  <a:gd name="T80" fmla="*/ 7282 w 10198"/>
                  <a:gd name="T81" fmla="*/ 20146 h 20885"/>
                  <a:gd name="T82" fmla="*/ 6946 w 10198"/>
                  <a:gd name="T83" fmla="*/ 20734 h 20885"/>
                  <a:gd name="T84" fmla="*/ 6527 w 10198"/>
                  <a:gd name="T85" fmla="*/ 20863 h 20885"/>
                  <a:gd name="T86" fmla="*/ 6163 w 10198"/>
                  <a:gd name="T87" fmla="*/ 20472 h 20885"/>
                  <a:gd name="T88" fmla="*/ 5841 w 10198"/>
                  <a:gd name="T89" fmla="*/ 19672 h 20885"/>
                  <a:gd name="T90" fmla="*/ 5523 w 10198"/>
                  <a:gd name="T91" fmla="*/ 18473 h 20885"/>
                  <a:gd name="T92" fmla="*/ 5207 w 10198"/>
                  <a:gd name="T93" fmla="*/ 16928 h 20885"/>
                  <a:gd name="T94" fmla="*/ 4891 w 10198"/>
                  <a:gd name="T95" fmla="*/ 15100 h 20885"/>
                  <a:gd name="T96" fmla="*/ 4576 w 10198"/>
                  <a:gd name="T97" fmla="*/ 13069 h 20885"/>
                  <a:gd name="T98" fmla="*/ 4259 w 10198"/>
                  <a:gd name="T99" fmla="*/ 10924 h 20885"/>
                  <a:gd name="T100" fmla="*/ 3944 w 10198"/>
                  <a:gd name="T101" fmla="*/ 8759 h 20885"/>
                  <a:gd name="T102" fmla="*/ 3629 w 10198"/>
                  <a:gd name="T103" fmla="*/ 6670 h 20885"/>
                  <a:gd name="T104" fmla="*/ 3314 w 10198"/>
                  <a:gd name="T105" fmla="*/ 4748 h 20885"/>
                  <a:gd name="T106" fmla="*/ 2998 w 10198"/>
                  <a:gd name="T107" fmla="*/ 3078 h 20885"/>
                  <a:gd name="T108" fmla="*/ 2685 w 10198"/>
                  <a:gd name="T109" fmla="*/ 1735 h 20885"/>
                  <a:gd name="T110" fmla="*/ 2373 w 10198"/>
                  <a:gd name="T111" fmla="*/ 782 h 20885"/>
                  <a:gd name="T112" fmla="*/ 2079 w 10198"/>
                  <a:gd name="T113" fmla="*/ 274 h 20885"/>
                  <a:gd name="T114" fmla="*/ 1871 w 10198"/>
                  <a:gd name="T115" fmla="*/ 204 h 20885"/>
                  <a:gd name="T116" fmla="*/ 1601 w 10198"/>
                  <a:gd name="T117" fmla="*/ 526 h 20885"/>
                  <a:gd name="T118" fmla="*/ 1292 w 10198"/>
                  <a:gd name="T119" fmla="*/ 1315 h 20885"/>
                  <a:gd name="T120" fmla="*/ 978 w 10198"/>
                  <a:gd name="T121" fmla="*/ 2511 h 20885"/>
                  <a:gd name="T122" fmla="*/ 664 w 10198"/>
                  <a:gd name="T123" fmla="*/ 4061 h 20885"/>
                  <a:gd name="T124" fmla="*/ 348 w 10198"/>
                  <a:gd name="T125" fmla="*/ 5894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8" h="20885">
                    <a:moveTo>
                      <a:pt x="9" y="6814"/>
                    </a:moveTo>
                    <a:lnTo>
                      <a:pt x="24" y="6717"/>
                    </a:lnTo>
                    <a:lnTo>
                      <a:pt x="39" y="6621"/>
                    </a:lnTo>
                    <a:lnTo>
                      <a:pt x="54" y="6525"/>
                    </a:lnTo>
                    <a:lnTo>
                      <a:pt x="69" y="6429"/>
                    </a:lnTo>
                    <a:lnTo>
                      <a:pt x="84" y="6333"/>
                    </a:lnTo>
                    <a:lnTo>
                      <a:pt x="99" y="6238"/>
                    </a:lnTo>
                    <a:lnTo>
                      <a:pt x="114" y="6144"/>
                    </a:lnTo>
                    <a:lnTo>
                      <a:pt x="129" y="6050"/>
                    </a:lnTo>
                    <a:lnTo>
                      <a:pt x="144" y="5956"/>
                    </a:lnTo>
                    <a:lnTo>
                      <a:pt x="159" y="5863"/>
                    </a:lnTo>
                    <a:lnTo>
                      <a:pt x="174" y="5771"/>
                    </a:lnTo>
                    <a:lnTo>
                      <a:pt x="189" y="5679"/>
                    </a:lnTo>
                    <a:lnTo>
                      <a:pt x="204" y="5587"/>
                    </a:lnTo>
                    <a:lnTo>
                      <a:pt x="219" y="5496"/>
                    </a:lnTo>
                    <a:lnTo>
                      <a:pt x="234" y="5405"/>
                    </a:lnTo>
                    <a:lnTo>
                      <a:pt x="249" y="5315"/>
                    </a:lnTo>
                    <a:lnTo>
                      <a:pt x="264" y="5225"/>
                    </a:lnTo>
                    <a:lnTo>
                      <a:pt x="279" y="5136"/>
                    </a:lnTo>
                    <a:lnTo>
                      <a:pt x="294" y="5047"/>
                    </a:lnTo>
                    <a:lnTo>
                      <a:pt x="309" y="4958"/>
                    </a:lnTo>
                    <a:lnTo>
                      <a:pt x="324" y="4871"/>
                    </a:lnTo>
                    <a:lnTo>
                      <a:pt x="339" y="4784"/>
                    </a:lnTo>
                    <a:lnTo>
                      <a:pt x="354" y="4697"/>
                    </a:lnTo>
                    <a:lnTo>
                      <a:pt x="369" y="4611"/>
                    </a:lnTo>
                    <a:lnTo>
                      <a:pt x="384" y="4526"/>
                    </a:lnTo>
                    <a:lnTo>
                      <a:pt x="399" y="4441"/>
                    </a:lnTo>
                    <a:lnTo>
                      <a:pt x="414" y="4357"/>
                    </a:lnTo>
                    <a:lnTo>
                      <a:pt x="430" y="4272"/>
                    </a:lnTo>
                    <a:lnTo>
                      <a:pt x="445" y="4190"/>
                    </a:lnTo>
                    <a:lnTo>
                      <a:pt x="460" y="4107"/>
                    </a:lnTo>
                    <a:lnTo>
                      <a:pt x="475" y="4026"/>
                    </a:lnTo>
                    <a:lnTo>
                      <a:pt x="490" y="3945"/>
                    </a:lnTo>
                    <a:lnTo>
                      <a:pt x="505" y="3865"/>
                    </a:lnTo>
                    <a:lnTo>
                      <a:pt x="520" y="3785"/>
                    </a:lnTo>
                    <a:lnTo>
                      <a:pt x="535" y="3706"/>
                    </a:lnTo>
                    <a:lnTo>
                      <a:pt x="550" y="3627"/>
                    </a:lnTo>
                    <a:lnTo>
                      <a:pt x="565" y="3549"/>
                    </a:lnTo>
                    <a:lnTo>
                      <a:pt x="580" y="3472"/>
                    </a:lnTo>
                    <a:lnTo>
                      <a:pt x="595" y="3396"/>
                    </a:lnTo>
                    <a:lnTo>
                      <a:pt x="610" y="3320"/>
                    </a:lnTo>
                    <a:lnTo>
                      <a:pt x="625" y="3245"/>
                    </a:lnTo>
                    <a:lnTo>
                      <a:pt x="640" y="3170"/>
                    </a:lnTo>
                    <a:lnTo>
                      <a:pt x="655" y="3097"/>
                    </a:lnTo>
                    <a:lnTo>
                      <a:pt x="670" y="3024"/>
                    </a:lnTo>
                    <a:lnTo>
                      <a:pt x="685" y="2952"/>
                    </a:lnTo>
                    <a:lnTo>
                      <a:pt x="701" y="2881"/>
                    </a:lnTo>
                    <a:lnTo>
                      <a:pt x="716" y="2810"/>
                    </a:lnTo>
                    <a:lnTo>
                      <a:pt x="731" y="2740"/>
                    </a:lnTo>
                    <a:lnTo>
                      <a:pt x="746" y="2671"/>
                    </a:lnTo>
                    <a:lnTo>
                      <a:pt x="761" y="2603"/>
                    </a:lnTo>
                    <a:lnTo>
                      <a:pt x="776" y="2535"/>
                    </a:lnTo>
                    <a:lnTo>
                      <a:pt x="791" y="2468"/>
                    </a:lnTo>
                    <a:lnTo>
                      <a:pt x="806" y="2402"/>
                    </a:lnTo>
                    <a:lnTo>
                      <a:pt x="821" y="2337"/>
                    </a:lnTo>
                    <a:lnTo>
                      <a:pt x="836" y="2273"/>
                    </a:lnTo>
                    <a:lnTo>
                      <a:pt x="851" y="2209"/>
                    </a:lnTo>
                    <a:lnTo>
                      <a:pt x="866" y="2146"/>
                    </a:lnTo>
                    <a:lnTo>
                      <a:pt x="881" y="2084"/>
                    </a:lnTo>
                    <a:lnTo>
                      <a:pt x="896" y="2023"/>
                    </a:lnTo>
                    <a:lnTo>
                      <a:pt x="911" y="1962"/>
                    </a:lnTo>
                    <a:lnTo>
                      <a:pt x="926" y="1903"/>
                    </a:lnTo>
                    <a:lnTo>
                      <a:pt x="942" y="1844"/>
                    </a:lnTo>
                    <a:lnTo>
                      <a:pt x="957" y="1786"/>
                    </a:lnTo>
                    <a:lnTo>
                      <a:pt x="972" y="1730"/>
                    </a:lnTo>
                    <a:lnTo>
                      <a:pt x="987" y="1674"/>
                    </a:lnTo>
                    <a:lnTo>
                      <a:pt x="1002" y="1618"/>
                    </a:lnTo>
                    <a:lnTo>
                      <a:pt x="1017" y="1564"/>
                    </a:lnTo>
                    <a:lnTo>
                      <a:pt x="1032" y="1510"/>
                    </a:lnTo>
                    <a:lnTo>
                      <a:pt x="1047" y="1458"/>
                    </a:lnTo>
                    <a:lnTo>
                      <a:pt x="1062" y="1406"/>
                    </a:lnTo>
                    <a:lnTo>
                      <a:pt x="1078" y="1355"/>
                    </a:lnTo>
                    <a:lnTo>
                      <a:pt x="1093" y="1305"/>
                    </a:lnTo>
                    <a:lnTo>
                      <a:pt x="1109" y="1254"/>
                    </a:lnTo>
                    <a:lnTo>
                      <a:pt x="1124" y="1208"/>
                    </a:lnTo>
                    <a:lnTo>
                      <a:pt x="1139" y="1160"/>
                    </a:lnTo>
                    <a:lnTo>
                      <a:pt x="1154" y="1114"/>
                    </a:lnTo>
                    <a:lnTo>
                      <a:pt x="1169" y="1069"/>
                    </a:lnTo>
                    <a:lnTo>
                      <a:pt x="1185" y="1024"/>
                    </a:lnTo>
                    <a:lnTo>
                      <a:pt x="1200" y="981"/>
                    </a:lnTo>
                    <a:lnTo>
                      <a:pt x="1215" y="938"/>
                    </a:lnTo>
                    <a:lnTo>
                      <a:pt x="1230" y="895"/>
                    </a:lnTo>
                    <a:lnTo>
                      <a:pt x="1246" y="855"/>
                    </a:lnTo>
                    <a:lnTo>
                      <a:pt x="1261" y="815"/>
                    </a:lnTo>
                    <a:lnTo>
                      <a:pt x="1276" y="776"/>
                    </a:lnTo>
                    <a:lnTo>
                      <a:pt x="1291" y="738"/>
                    </a:lnTo>
                    <a:lnTo>
                      <a:pt x="1307" y="701"/>
                    </a:lnTo>
                    <a:lnTo>
                      <a:pt x="1322" y="665"/>
                    </a:lnTo>
                    <a:lnTo>
                      <a:pt x="1337" y="630"/>
                    </a:lnTo>
                    <a:lnTo>
                      <a:pt x="1353" y="595"/>
                    </a:lnTo>
                    <a:lnTo>
                      <a:pt x="1368" y="562"/>
                    </a:lnTo>
                    <a:lnTo>
                      <a:pt x="1384" y="529"/>
                    </a:lnTo>
                    <a:lnTo>
                      <a:pt x="1399" y="498"/>
                    </a:lnTo>
                    <a:lnTo>
                      <a:pt x="1415" y="466"/>
                    </a:lnTo>
                    <a:lnTo>
                      <a:pt x="1430" y="437"/>
                    </a:lnTo>
                    <a:lnTo>
                      <a:pt x="1447" y="408"/>
                    </a:lnTo>
                    <a:lnTo>
                      <a:pt x="1462" y="381"/>
                    </a:lnTo>
                    <a:lnTo>
                      <a:pt x="1478" y="353"/>
                    </a:lnTo>
                    <a:lnTo>
                      <a:pt x="1493" y="328"/>
                    </a:lnTo>
                    <a:lnTo>
                      <a:pt x="1510" y="302"/>
                    </a:lnTo>
                    <a:lnTo>
                      <a:pt x="1525" y="279"/>
                    </a:lnTo>
                    <a:lnTo>
                      <a:pt x="1542" y="255"/>
                    </a:lnTo>
                    <a:lnTo>
                      <a:pt x="1559" y="233"/>
                    </a:lnTo>
                    <a:lnTo>
                      <a:pt x="1574" y="213"/>
                    </a:lnTo>
                    <a:lnTo>
                      <a:pt x="1592" y="191"/>
                    </a:lnTo>
                    <a:lnTo>
                      <a:pt x="1607" y="173"/>
                    </a:lnTo>
                    <a:lnTo>
                      <a:pt x="1625" y="153"/>
                    </a:lnTo>
                    <a:lnTo>
                      <a:pt x="1643" y="136"/>
                    </a:lnTo>
                    <a:lnTo>
                      <a:pt x="1658" y="121"/>
                    </a:lnTo>
                    <a:lnTo>
                      <a:pt x="1678" y="103"/>
                    </a:lnTo>
                    <a:lnTo>
                      <a:pt x="1695" y="89"/>
                    </a:lnTo>
                    <a:lnTo>
                      <a:pt x="1710" y="77"/>
                    </a:lnTo>
                    <a:lnTo>
                      <a:pt x="1732" y="62"/>
                    </a:lnTo>
                    <a:lnTo>
                      <a:pt x="1751" y="50"/>
                    </a:lnTo>
                    <a:lnTo>
                      <a:pt x="1770" y="40"/>
                    </a:lnTo>
                    <a:lnTo>
                      <a:pt x="1790" y="30"/>
                    </a:lnTo>
                    <a:lnTo>
                      <a:pt x="1810" y="22"/>
                    </a:lnTo>
                    <a:lnTo>
                      <a:pt x="1825" y="16"/>
                    </a:lnTo>
                    <a:lnTo>
                      <a:pt x="1853" y="8"/>
                    </a:lnTo>
                    <a:lnTo>
                      <a:pt x="1873" y="4"/>
                    </a:lnTo>
                    <a:lnTo>
                      <a:pt x="1894" y="1"/>
                    </a:lnTo>
                    <a:lnTo>
                      <a:pt x="1921" y="0"/>
                    </a:lnTo>
                    <a:lnTo>
                      <a:pt x="1936" y="0"/>
                    </a:lnTo>
                    <a:lnTo>
                      <a:pt x="1958" y="2"/>
                    </a:lnTo>
                    <a:lnTo>
                      <a:pt x="1979" y="4"/>
                    </a:lnTo>
                    <a:lnTo>
                      <a:pt x="2000" y="8"/>
                    </a:lnTo>
                    <a:lnTo>
                      <a:pt x="2021" y="14"/>
                    </a:lnTo>
                    <a:lnTo>
                      <a:pt x="2047" y="23"/>
                    </a:lnTo>
                    <a:lnTo>
                      <a:pt x="2062" y="29"/>
                    </a:lnTo>
                    <a:lnTo>
                      <a:pt x="2082" y="38"/>
                    </a:lnTo>
                    <a:lnTo>
                      <a:pt x="2106" y="52"/>
                    </a:lnTo>
                    <a:lnTo>
                      <a:pt x="2121" y="61"/>
                    </a:lnTo>
                    <a:lnTo>
                      <a:pt x="2143" y="77"/>
                    </a:lnTo>
                    <a:lnTo>
                      <a:pt x="2158" y="88"/>
                    </a:lnTo>
                    <a:lnTo>
                      <a:pt x="2179" y="106"/>
                    </a:lnTo>
                    <a:lnTo>
                      <a:pt x="2194" y="119"/>
                    </a:lnTo>
                    <a:lnTo>
                      <a:pt x="2214" y="139"/>
                    </a:lnTo>
                    <a:lnTo>
                      <a:pt x="2229" y="154"/>
                    </a:lnTo>
                    <a:lnTo>
                      <a:pt x="2248" y="175"/>
                    </a:lnTo>
                    <a:lnTo>
                      <a:pt x="2263" y="192"/>
                    </a:lnTo>
                    <a:lnTo>
                      <a:pt x="2282" y="215"/>
                    </a:lnTo>
                    <a:lnTo>
                      <a:pt x="2298" y="237"/>
                    </a:lnTo>
                    <a:lnTo>
                      <a:pt x="2313" y="257"/>
                    </a:lnTo>
                    <a:lnTo>
                      <a:pt x="2331" y="282"/>
                    </a:lnTo>
                    <a:lnTo>
                      <a:pt x="2347" y="307"/>
                    </a:lnTo>
                    <a:lnTo>
                      <a:pt x="2362" y="330"/>
                    </a:lnTo>
                    <a:lnTo>
                      <a:pt x="2379" y="358"/>
                    </a:lnTo>
                    <a:lnTo>
                      <a:pt x="2395" y="385"/>
                    </a:lnTo>
                    <a:lnTo>
                      <a:pt x="2410" y="411"/>
                    </a:lnTo>
                    <a:lnTo>
                      <a:pt x="2426" y="442"/>
                    </a:lnTo>
                    <a:lnTo>
                      <a:pt x="2442" y="472"/>
                    </a:lnTo>
                    <a:lnTo>
                      <a:pt x="2457" y="501"/>
                    </a:lnTo>
                    <a:lnTo>
                      <a:pt x="2473" y="535"/>
                    </a:lnTo>
                    <a:lnTo>
                      <a:pt x="2488" y="568"/>
                    </a:lnTo>
                    <a:lnTo>
                      <a:pt x="2503" y="600"/>
                    </a:lnTo>
                    <a:lnTo>
                      <a:pt x="2519" y="636"/>
                    </a:lnTo>
                    <a:lnTo>
                      <a:pt x="2535" y="672"/>
                    </a:lnTo>
                    <a:lnTo>
                      <a:pt x="2550" y="707"/>
                    </a:lnTo>
                    <a:lnTo>
                      <a:pt x="2565" y="745"/>
                    </a:lnTo>
                    <a:lnTo>
                      <a:pt x="2580" y="782"/>
                    </a:lnTo>
                    <a:lnTo>
                      <a:pt x="2596" y="823"/>
                    </a:lnTo>
                    <a:lnTo>
                      <a:pt x="2611" y="862"/>
                    </a:lnTo>
                    <a:lnTo>
                      <a:pt x="2627" y="904"/>
                    </a:lnTo>
                    <a:lnTo>
                      <a:pt x="2642" y="944"/>
                    </a:lnTo>
                    <a:lnTo>
                      <a:pt x="2658" y="988"/>
                    </a:lnTo>
                    <a:lnTo>
                      <a:pt x="2673" y="1033"/>
                    </a:lnTo>
                    <a:lnTo>
                      <a:pt x="2688" y="1077"/>
                    </a:lnTo>
                    <a:lnTo>
                      <a:pt x="2704" y="1123"/>
                    </a:lnTo>
                    <a:lnTo>
                      <a:pt x="2719" y="1170"/>
                    </a:lnTo>
                    <a:lnTo>
                      <a:pt x="2734" y="1217"/>
                    </a:lnTo>
                    <a:lnTo>
                      <a:pt x="2749" y="1266"/>
                    </a:lnTo>
                    <a:lnTo>
                      <a:pt x="2764" y="1314"/>
                    </a:lnTo>
                    <a:lnTo>
                      <a:pt x="2779" y="1365"/>
                    </a:lnTo>
                    <a:lnTo>
                      <a:pt x="2795" y="1416"/>
                    </a:lnTo>
                    <a:lnTo>
                      <a:pt x="2810" y="1467"/>
                    </a:lnTo>
                    <a:lnTo>
                      <a:pt x="2825" y="1521"/>
                    </a:lnTo>
                    <a:lnTo>
                      <a:pt x="2840" y="1574"/>
                    </a:lnTo>
                    <a:lnTo>
                      <a:pt x="2855" y="1629"/>
                    </a:lnTo>
                    <a:lnTo>
                      <a:pt x="2870" y="1684"/>
                    </a:lnTo>
                    <a:lnTo>
                      <a:pt x="2885" y="1741"/>
                    </a:lnTo>
                    <a:lnTo>
                      <a:pt x="2900" y="1798"/>
                    </a:lnTo>
                    <a:lnTo>
                      <a:pt x="2915" y="1855"/>
                    </a:lnTo>
                    <a:lnTo>
                      <a:pt x="2931" y="1915"/>
                    </a:lnTo>
                    <a:lnTo>
                      <a:pt x="2946" y="1974"/>
                    </a:lnTo>
                    <a:lnTo>
                      <a:pt x="2961" y="2036"/>
                    </a:lnTo>
                    <a:lnTo>
                      <a:pt x="2976" y="2097"/>
                    </a:lnTo>
                    <a:lnTo>
                      <a:pt x="2991" y="2158"/>
                    </a:lnTo>
                    <a:lnTo>
                      <a:pt x="3006" y="2221"/>
                    </a:lnTo>
                    <a:lnTo>
                      <a:pt x="3021" y="2286"/>
                    </a:lnTo>
                    <a:lnTo>
                      <a:pt x="3036" y="2350"/>
                    </a:lnTo>
                    <a:lnTo>
                      <a:pt x="3051" y="2415"/>
                    </a:lnTo>
                    <a:lnTo>
                      <a:pt x="3066" y="2481"/>
                    </a:lnTo>
                    <a:lnTo>
                      <a:pt x="3081" y="2548"/>
                    </a:lnTo>
                    <a:lnTo>
                      <a:pt x="3096" y="2615"/>
                    </a:lnTo>
                    <a:lnTo>
                      <a:pt x="3111" y="2685"/>
                    </a:lnTo>
                    <a:lnTo>
                      <a:pt x="3126" y="2754"/>
                    </a:lnTo>
                    <a:lnTo>
                      <a:pt x="3141" y="2824"/>
                    </a:lnTo>
                    <a:lnTo>
                      <a:pt x="3156" y="2894"/>
                    </a:lnTo>
                    <a:lnTo>
                      <a:pt x="3171" y="2967"/>
                    </a:lnTo>
                    <a:lnTo>
                      <a:pt x="3186" y="3039"/>
                    </a:lnTo>
                    <a:lnTo>
                      <a:pt x="3201" y="3111"/>
                    </a:lnTo>
                    <a:lnTo>
                      <a:pt x="3217" y="3185"/>
                    </a:lnTo>
                    <a:lnTo>
                      <a:pt x="3232" y="3259"/>
                    </a:lnTo>
                    <a:lnTo>
                      <a:pt x="3247" y="3335"/>
                    </a:lnTo>
                    <a:lnTo>
                      <a:pt x="3262" y="3411"/>
                    </a:lnTo>
                    <a:lnTo>
                      <a:pt x="3277" y="3487"/>
                    </a:lnTo>
                    <a:lnTo>
                      <a:pt x="3292" y="3565"/>
                    </a:lnTo>
                    <a:lnTo>
                      <a:pt x="3307" y="3642"/>
                    </a:lnTo>
                    <a:lnTo>
                      <a:pt x="3323" y="3720"/>
                    </a:lnTo>
                    <a:lnTo>
                      <a:pt x="3338" y="3801"/>
                    </a:lnTo>
                    <a:lnTo>
                      <a:pt x="3353" y="3881"/>
                    </a:lnTo>
                    <a:lnTo>
                      <a:pt x="3368" y="3961"/>
                    </a:lnTo>
                    <a:lnTo>
                      <a:pt x="3383" y="4042"/>
                    </a:lnTo>
                    <a:lnTo>
                      <a:pt x="3398" y="4124"/>
                    </a:lnTo>
                    <a:lnTo>
                      <a:pt x="3413" y="4207"/>
                    </a:lnTo>
                    <a:lnTo>
                      <a:pt x="3428" y="4290"/>
                    </a:lnTo>
                    <a:lnTo>
                      <a:pt x="3443" y="4373"/>
                    </a:lnTo>
                    <a:lnTo>
                      <a:pt x="3458" y="4458"/>
                    </a:lnTo>
                    <a:lnTo>
                      <a:pt x="3473" y="4543"/>
                    </a:lnTo>
                    <a:lnTo>
                      <a:pt x="3488" y="4629"/>
                    </a:lnTo>
                    <a:lnTo>
                      <a:pt x="3503" y="4715"/>
                    </a:lnTo>
                    <a:lnTo>
                      <a:pt x="3518" y="4801"/>
                    </a:lnTo>
                    <a:lnTo>
                      <a:pt x="3533" y="4888"/>
                    </a:lnTo>
                    <a:lnTo>
                      <a:pt x="3548" y="4976"/>
                    </a:lnTo>
                    <a:lnTo>
                      <a:pt x="3563" y="5064"/>
                    </a:lnTo>
                    <a:lnTo>
                      <a:pt x="3578" y="5154"/>
                    </a:lnTo>
                    <a:lnTo>
                      <a:pt x="3593" y="5243"/>
                    </a:lnTo>
                    <a:lnTo>
                      <a:pt x="3608" y="5333"/>
                    </a:lnTo>
                    <a:lnTo>
                      <a:pt x="3623" y="5423"/>
                    </a:lnTo>
                    <a:lnTo>
                      <a:pt x="3638" y="5514"/>
                    </a:lnTo>
                    <a:lnTo>
                      <a:pt x="3653" y="5605"/>
                    </a:lnTo>
                    <a:lnTo>
                      <a:pt x="3668" y="5697"/>
                    </a:lnTo>
                    <a:lnTo>
                      <a:pt x="3683" y="5790"/>
                    </a:lnTo>
                    <a:lnTo>
                      <a:pt x="3698" y="5882"/>
                    </a:lnTo>
                    <a:lnTo>
                      <a:pt x="3713" y="5975"/>
                    </a:lnTo>
                    <a:lnTo>
                      <a:pt x="3728" y="6069"/>
                    </a:lnTo>
                    <a:lnTo>
                      <a:pt x="3743" y="6163"/>
                    </a:lnTo>
                    <a:lnTo>
                      <a:pt x="3758" y="6258"/>
                    </a:lnTo>
                    <a:lnTo>
                      <a:pt x="3773" y="6352"/>
                    </a:lnTo>
                    <a:lnTo>
                      <a:pt x="3788" y="6449"/>
                    </a:lnTo>
                    <a:lnTo>
                      <a:pt x="3803" y="6543"/>
                    </a:lnTo>
                    <a:lnTo>
                      <a:pt x="3818" y="6641"/>
                    </a:lnTo>
                    <a:lnTo>
                      <a:pt x="3833" y="6737"/>
                    </a:lnTo>
                    <a:lnTo>
                      <a:pt x="3848" y="6834"/>
                    </a:lnTo>
                    <a:lnTo>
                      <a:pt x="3863" y="6931"/>
                    </a:lnTo>
                    <a:lnTo>
                      <a:pt x="3878" y="7029"/>
                    </a:lnTo>
                    <a:lnTo>
                      <a:pt x="3893" y="7127"/>
                    </a:lnTo>
                    <a:lnTo>
                      <a:pt x="3908" y="7225"/>
                    </a:lnTo>
                    <a:lnTo>
                      <a:pt x="3923" y="7323"/>
                    </a:lnTo>
                    <a:lnTo>
                      <a:pt x="3938" y="7422"/>
                    </a:lnTo>
                    <a:lnTo>
                      <a:pt x="3953" y="7521"/>
                    </a:lnTo>
                    <a:lnTo>
                      <a:pt x="3968" y="7621"/>
                    </a:lnTo>
                    <a:lnTo>
                      <a:pt x="3983" y="7720"/>
                    </a:lnTo>
                    <a:lnTo>
                      <a:pt x="3999" y="7819"/>
                    </a:lnTo>
                    <a:lnTo>
                      <a:pt x="4014" y="7921"/>
                    </a:lnTo>
                    <a:lnTo>
                      <a:pt x="4029" y="8021"/>
                    </a:lnTo>
                    <a:lnTo>
                      <a:pt x="4044" y="8122"/>
                    </a:lnTo>
                    <a:lnTo>
                      <a:pt x="4059" y="8223"/>
                    </a:lnTo>
                    <a:lnTo>
                      <a:pt x="4074" y="8324"/>
                    </a:lnTo>
                    <a:lnTo>
                      <a:pt x="4089" y="8427"/>
                    </a:lnTo>
                    <a:lnTo>
                      <a:pt x="4104" y="8527"/>
                    </a:lnTo>
                    <a:lnTo>
                      <a:pt x="4119" y="8630"/>
                    </a:lnTo>
                    <a:lnTo>
                      <a:pt x="4134" y="8732"/>
                    </a:lnTo>
                    <a:lnTo>
                      <a:pt x="4149" y="8834"/>
                    </a:lnTo>
                    <a:lnTo>
                      <a:pt x="4164" y="8936"/>
                    </a:lnTo>
                    <a:lnTo>
                      <a:pt x="4179" y="9039"/>
                    </a:lnTo>
                    <a:lnTo>
                      <a:pt x="4194" y="9141"/>
                    </a:lnTo>
                    <a:lnTo>
                      <a:pt x="4209" y="9244"/>
                    </a:lnTo>
                    <a:lnTo>
                      <a:pt x="4224" y="9347"/>
                    </a:lnTo>
                    <a:lnTo>
                      <a:pt x="4239" y="9450"/>
                    </a:lnTo>
                    <a:lnTo>
                      <a:pt x="4254" y="9553"/>
                    </a:lnTo>
                    <a:lnTo>
                      <a:pt x="4269" y="9656"/>
                    </a:lnTo>
                    <a:lnTo>
                      <a:pt x="4284" y="9759"/>
                    </a:lnTo>
                    <a:lnTo>
                      <a:pt x="4299" y="9863"/>
                    </a:lnTo>
                    <a:lnTo>
                      <a:pt x="4314" y="9966"/>
                    </a:lnTo>
                    <a:lnTo>
                      <a:pt x="4329" y="10069"/>
                    </a:lnTo>
                    <a:lnTo>
                      <a:pt x="4344" y="10173"/>
                    </a:lnTo>
                    <a:lnTo>
                      <a:pt x="4359" y="10276"/>
                    </a:lnTo>
                    <a:lnTo>
                      <a:pt x="4374" y="10380"/>
                    </a:lnTo>
                    <a:lnTo>
                      <a:pt x="4389" y="10483"/>
                    </a:lnTo>
                    <a:lnTo>
                      <a:pt x="4404" y="10587"/>
                    </a:lnTo>
                    <a:lnTo>
                      <a:pt x="4419" y="10690"/>
                    </a:lnTo>
                    <a:lnTo>
                      <a:pt x="4434" y="10793"/>
                    </a:lnTo>
                    <a:lnTo>
                      <a:pt x="4449" y="10897"/>
                    </a:lnTo>
                    <a:lnTo>
                      <a:pt x="4464" y="11000"/>
                    </a:lnTo>
                    <a:lnTo>
                      <a:pt x="4479" y="11103"/>
                    </a:lnTo>
                    <a:lnTo>
                      <a:pt x="4494" y="11207"/>
                    </a:lnTo>
                    <a:lnTo>
                      <a:pt x="4509" y="11310"/>
                    </a:lnTo>
                    <a:lnTo>
                      <a:pt x="4524" y="11413"/>
                    </a:lnTo>
                    <a:lnTo>
                      <a:pt x="4539" y="11516"/>
                    </a:lnTo>
                    <a:lnTo>
                      <a:pt x="4554" y="11619"/>
                    </a:lnTo>
                    <a:lnTo>
                      <a:pt x="4569" y="11721"/>
                    </a:lnTo>
                    <a:lnTo>
                      <a:pt x="4584" y="11824"/>
                    </a:lnTo>
                    <a:lnTo>
                      <a:pt x="4599" y="11926"/>
                    </a:lnTo>
                    <a:lnTo>
                      <a:pt x="4614" y="12029"/>
                    </a:lnTo>
                    <a:lnTo>
                      <a:pt x="4629" y="12131"/>
                    </a:lnTo>
                    <a:lnTo>
                      <a:pt x="4644" y="12233"/>
                    </a:lnTo>
                    <a:lnTo>
                      <a:pt x="4659" y="12335"/>
                    </a:lnTo>
                    <a:lnTo>
                      <a:pt x="4675" y="12434"/>
                    </a:lnTo>
                    <a:lnTo>
                      <a:pt x="4690" y="12538"/>
                    </a:lnTo>
                    <a:lnTo>
                      <a:pt x="4705" y="12638"/>
                    </a:lnTo>
                    <a:lnTo>
                      <a:pt x="4720" y="12739"/>
                    </a:lnTo>
                    <a:lnTo>
                      <a:pt x="4735" y="12840"/>
                    </a:lnTo>
                    <a:lnTo>
                      <a:pt x="4750" y="12940"/>
                    </a:lnTo>
                    <a:lnTo>
                      <a:pt x="4765" y="13040"/>
                    </a:lnTo>
                    <a:lnTo>
                      <a:pt x="4780" y="13140"/>
                    </a:lnTo>
                    <a:lnTo>
                      <a:pt x="4795" y="13240"/>
                    </a:lnTo>
                    <a:lnTo>
                      <a:pt x="4810" y="13339"/>
                    </a:lnTo>
                    <a:lnTo>
                      <a:pt x="4825" y="13439"/>
                    </a:lnTo>
                    <a:lnTo>
                      <a:pt x="4840" y="13537"/>
                    </a:lnTo>
                    <a:lnTo>
                      <a:pt x="4855" y="13636"/>
                    </a:lnTo>
                    <a:lnTo>
                      <a:pt x="4870" y="13734"/>
                    </a:lnTo>
                    <a:lnTo>
                      <a:pt x="4885" y="13832"/>
                    </a:lnTo>
                    <a:lnTo>
                      <a:pt x="4900" y="13930"/>
                    </a:lnTo>
                    <a:lnTo>
                      <a:pt x="4915" y="14027"/>
                    </a:lnTo>
                    <a:lnTo>
                      <a:pt x="4930" y="14124"/>
                    </a:lnTo>
                    <a:lnTo>
                      <a:pt x="4945" y="14220"/>
                    </a:lnTo>
                    <a:lnTo>
                      <a:pt x="4960" y="14316"/>
                    </a:lnTo>
                    <a:lnTo>
                      <a:pt x="4975" y="14412"/>
                    </a:lnTo>
                    <a:lnTo>
                      <a:pt x="4990" y="14506"/>
                    </a:lnTo>
                    <a:lnTo>
                      <a:pt x="5005" y="14601"/>
                    </a:lnTo>
                    <a:lnTo>
                      <a:pt x="5020" y="14695"/>
                    </a:lnTo>
                    <a:lnTo>
                      <a:pt x="5035" y="14789"/>
                    </a:lnTo>
                    <a:lnTo>
                      <a:pt x="5050" y="14883"/>
                    </a:lnTo>
                    <a:lnTo>
                      <a:pt x="5065" y="14976"/>
                    </a:lnTo>
                    <a:lnTo>
                      <a:pt x="5080" y="15069"/>
                    </a:lnTo>
                    <a:lnTo>
                      <a:pt x="5095" y="15161"/>
                    </a:lnTo>
                    <a:lnTo>
                      <a:pt x="5110" y="15253"/>
                    </a:lnTo>
                    <a:lnTo>
                      <a:pt x="5125" y="15344"/>
                    </a:lnTo>
                    <a:lnTo>
                      <a:pt x="5140" y="15435"/>
                    </a:lnTo>
                    <a:lnTo>
                      <a:pt x="5155" y="15525"/>
                    </a:lnTo>
                    <a:lnTo>
                      <a:pt x="5170" y="15615"/>
                    </a:lnTo>
                    <a:lnTo>
                      <a:pt x="5185" y="15704"/>
                    </a:lnTo>
                    <a:lnTo>
                      <a:pt x="5200" y="15793"/>
                    </a:lnTo>
                    <a:lnTo>
                      <a:pt x="5215" y="15880"/>
                    </a:lnTo>
                    <a:lnTo>
                      <a:pt x="5230" y="15968"/>
                    </a:lnTo>
                    <a:lnTo>
                      <a:pt x="5245" y="16055"/>
                    </a:lnTo>
                    <a:lnTo>
                      <a:pt x="5260" y="16141"/>
                    </a:lnTo>
                    <a:lnTo>
                      <a:pt x="5275" y="16227"/>
                    </a:lnTo>
                    <a:lnTo>
                      <a:pt x="5290" y="16313"/>
                    </a:lnTo>
                    <a:lnTo>
                      <a:pt x="5305" y="16398"/>
                    </a:lnTo>
                    <a:lnTo>
                      <a:pt x="5320" y="16482"/>
                    </a:lnTo>
                    <a:lnTo>
                      <a:pt x="5335" y="16564"/>
                    </a:lnTo>
                    <a:lnTo>
                      <a:pt x="5351" y="16646"/>
                    </a:lnTo>
                    <a:lnTo>
                      <a:pt x="5366" y="16730"/>
                    </a:lnTo>
                    <a:lnTo>
                      <a:pt x="5381" y="16811"/>
                    </a:lnTo>
                    <a:lnTo>
                      <a:pt x="5396" y="16893"/>
                    </a:lnTo>
                    <a:lnTo>
                      <a:pt x="5411" y="16973"/>
                    </a:lnTo>
                    <a:lnTo>
                      <a:pt x="5426" y="17053"/>
                    </a:lnTo>
                    <a:lnTo>
                      <a:pt x="5441" y="17132"/>
                    </a:lnTo>
                    <a:lnTo>
                      <a:pt x="5456" y="17209"/>
                    </a:lnTo>
                    <a:lnTo>
                      <a:pt x="5471" y="17287"/>
                    </a:lnTo>
                    <a:lnTo>
                      <a:pt x="5486" y="17364"/>
                    </a:lnTo>
                    <a:lnTo>
                      <a:pt x="5501" y="17441"/>
                    </a:lnTo>
                    <a:lnTo>
                      <a:pt x="5516" y="17516"/>
                    </a:lnTo>
                    <a:lnTo>
                      <a:pt x="5531" y="17591"/>
                    </a:lnTo>
                    <a:lnTo>
                      <a:pt x="5546" y="17666"/>
                    </a:lnTo>
                    <a:lnTo>
                      <a:pt x="5561" y="17738"/>
                    </a:lnTo>
                    <a:lnTo>
                      <a:pt x="5576" y="17811"/>
                    </a:lnTo>
                    <a:lnTo>
                      <a:pt x="5590" y="17883"/>
                    </a:lnTo>
                    <a:lnTo>
                      <a:pt x="5605" y="17954"/>
                    </a:lnTo>
                    <a:lnTo>
                      <a:pt x="5620" y="18025"/>
                    </a:lnTo>
                    <a:lnTo>
                      <a:pt x="5635" y="18094"/>
                    </a:lnTo>
                    <a:lnTo>
                      <a:pt x="5650" y="18163"/>
                    </a:lnTo>
                    <a:lnTo>
                      <a:pt x="5665" y="18231"/>
                    </a:lnTo>
                    <a:lnTo>
                      <a:pt x="5680" y="18297"/>
                    </a:lnTo>
                    <a:lnTo>
                      <a:pt x="5695" y="18364"/>
                    </a:lnTo>
                    <a:lnTo>
                      <a:pt x="5710" y="18430"/>
                    </a:lnTo>
                    <a:lnTo>
                      <a:pt x="5725" y="18495"/>
                    </a:lnTo>
                    <a:lnTo>
                      <a:pt x="5740" y="18559"/>
                    </a:lnTo>
                    <a:lnTo>
                      <a:pt x="5755" y="18623"/>
                    </a:lnTo>
                    <a:lnTo>
                      <a:pt x="5770" y="18685"/>
                    </a:lnTo>
                    <a:lnTo>
                      <a:pt x="5785" y="18746"/>
                    </a:lnTo>
                    <a:lnTo>
                      <a:pt x="5800" y="18807"/>
                    </a:lnTo>
                    <a:lnTo>
                      <a:pt x="5815" y="18868"/>
                    </a:lnTo>
                    <a:lnTo>
                      <a:pt x="5830" y="18926"/>
                    </a:lnTo>
                    <a:lnTo>
                      <a:pt x="5844" y="18983"/>
                    </a:lnTo>
                    <a:lnTo>
                      <a:pt x="5859" y="19041"/>
                    </a:lnTo>
                    <a:lnTo>
                      <a:pt x="5874" y="19098"/>
                    </a:lnTo>
                    <a:lnTo>
                      <a:pt x="5889" y="19154"/>
                    </a:lnTo>
                    <a:lnTo>
                      <a:pt x="5904" y="19208"/>
                    </a:lnTo>
                    <a:lnTo>
                      <a:pt x="5919" y="19262"/>
                    </a:lnTo>
                    <a:lnTo>
                      <a:pt x="5934" y="19314"/>
                    </a:lnTo>
                    <a:lnTo>
                      <a:pt x="5949" y="19366"/>
                    </a:lnTo>
                    <a:lnTo>
                      <a:pt x="5964" y="19418"/>
                    </a:lnTo>
                    <a:lnTo>
                      <a:pt x="5978" y="19467"/>
                    </a:lnTo>
                    <a:lnTo>
                      <a:pt x="5993" y="19517"/>
                    </a:lnTo>
                    <a:lnTo>
                      <a:pt x="6008" y="19565"/>
                    </a:lnTo>
                    <a:lnTo>
                      <a:pt x="6024" y="19611"/>
                    </a:lnTo>
                    <a:lnTo>
                      <a:pt x="6039" y="19659"/>
                    </a:lnTo>
                    <a:lnTo>
                      <a:pt x="6054" y="19705"/>
                    </a:lnTo>
                    <a:lnTo>
                      <a:pt x="6069" y="19749"/>
                    </a:lnTo>
                    <a:lnTo>
                      <a:pt x="6083" y="19792"/>
                    </a:lnTo>
                    <a:lnTo>
                      <a:pt x="6098" y="19835"/>
                    </a:lnTo>
                    <a:lnTo>
                      <a:pt x="6113" y="19876"/>
                    </a:lnTo>
                    <a:lnTo>
                      <a:pt x="6128" y="19916"/>
                    </a:lnTo>
                    <a:lnTo>
                      <a:pt x="6143" y="19957"/>
                    </a:lnTo>
                    <a:lnTo>
                      <a:pt x="6157" y="19995"/>
                    </a:lnTo>
                    <a:lnTo>
                      <a:pt x="6172" y="20034"/>
                    </a:lnTo>
                    <a:lnTo>
                      <a:pt x="6186" y="20069"/>
                    </a:lnTo>
                    <a:lnTo>
                      <a:pt x="6201" y="20106"/>
                    </a:lnTo>
                    <a:lnTo>
                      <a:pt x="6216" y="20140"/>
                    </a:lnTo>
                    <a:lnTo>
                      <a:pt x="6231" y="20175"/>
                    </a:lnTo>
                    <a:lnTo>
                      <a:pt x="6245" y="20206"/>
                    </a:lnTo>
                    <a:lnTo>
                      <a:pt x="6260" y="20239"/>
                    </a:lnTo>
                    <a:lnTo>
                      <a:pt x="6274" y="20268"/>
                    </a:lnTo>
                    <a:lnTo>
                      <a:pt x="6289" y="20299"/>
                    </a:lnTo>
                    <a:lnTo>
                      <a:pt x="6303" y="20328"/>
                    </a:lnTo>
                    <a:lnTo>
                      <a:pt x="6317" y="20353"/>
                    </a:lnTo>
                    <a:lnTo>
                      <a:pt x="6332" y="20381"/>
                    </a:lnTo>
                    <a:lnTo>
                      <a:pt x="6346" y="20407"/>
                    </a:lnTo>
                    <a:lnTo>
                      <a:pt x="6360" y="20429"/>
                    </a:lnTo>
                    <a:lnTo>
                      <a:pt x="6375" y="20454"/>
                    </a:lnTo>
                    <a:lnTo>
                      <a:pt x="6389" y="20477"/>
                    </a:lnTo>
                    <a:lnTo>
                      <a:pt x="6402" y="20495"/>
                    </a:lnTo>
                    <a:lnTo>
                      <a:pt x="6417" y="20517"/>
                    </a:lnTo>
                    <a:lnTo>
                      <a:pt x="6431" y="20537"/>
                    </a:lnTo>
                    <a:lnTo>
                      <a:pt x="6443" y="20552"/>
                    </a:lnTo>
                    <a:lnTo>
                      <a:pt x="6458" y="20571"/>
                    </a:lnTo>
                    <a:lnTo>
                      <a:pt x="6469" y="20584"/>
                    </a:lnTo>
                    <a:lnTo>
                      <a:pt x="6484" y="20601"/>
                    </a:lnTo>
                    <a:lnTo>
                      <a:pt x="6495" y="20612"/>
                    </a:lnTo>
                    <a:lnTo>
                      <a:pt x="6510" y="20627"/>
                    </a:lnTo>
                    <a:lnTo>
                      <a:pt x="6520" y="20635"/>
                    </a:lnTo>
                    <a:lnTo>
                      <a:pt x="6535" y="20648"/>
                    </a:lnTo>
                    <a:lnTo>
                      <a:pt x="6544" y="20654"/>
                    </a:lnTo>
                    <a:lnTo>
                      <a:pt x="6559" y="20665"/>
                    </a:lnTo>
                    <a:lnTo>
                      <a:pt x="6567" y="20669"/>
                    </a:lnTo>
                    <a:lnTo>
                      <a:pt x="6578" y="20675"/>
                    </a:lnTo>
                    <a:lnTo>
                      <a:pt x="6593" y="20683"/>
                    </a:lnTo>
                    <a:lnTo>
                      <a:pt x="6598" y="20684"/>
                    </a:lnTo>
                    <a:lnTo>
                      <a:pt x="6608" y="20687"/>
                    </a:lnTo>
                    <a:lnTo>
                      <a:pt x="6617" y="20690"/>
                    </a:lnTo>
                    <a:lnTo>
                      <a:pt x="6626" y="20691"/>
                    </a:lnTo>
                    <a:lnTo>
                      <a:pt x="6642" y="20694"/>
                    </a:lnTo>
                    <a:lnTo>
                      <a:pt x="6645" y="20694"/>
                    </a:lnTo>
                    <a:lnTo>
                      <a:pt x="6653" y="20693"/>
                    </a:lnTo>
                    <a:lnTo>
                      <a:pt x="6662" y="20693"/>
                    </a:lnTo>
                    <a:lnTo>
                      <a:pt x="6671" y="20691"/>
                    </a:lnTo>
                    <a:lnTo>
                      <a:pt x="6680" y="20689"/>
                    </a:lnTo>
                    <a:lnTo>
                      <a:pt x="6689" y="20687"/>
                    </a:lnTo>
                    <a:lnTo>
                      <a:pt x="6693" y="20684"/>
                    </a:lnTo>
                    <a:lnTo>
                      <a:pt x="6708" y="20678"/>
                    </a:lnTo>
                    <a:lnTo>
                      <a:pt x="6718" y="20673"/>
                    </a:lnTo>
                    <a:lnTo>
                      <a:pt x="6728" y="20668"/>
                    </a:lnTo>
                    <a:lnTo>
                      <a:pt x="6739" y="20661"/>
                    </a:lnTo>
                    <a:lnTo>
                      <a:pt x="6747" y="20655"/>
                    </a:lnTo>
                    <a:lnTo>
                      <a:pt x="6762" y="20644"/>
                    </a:lnTo>
                    <a:lnTo>
                      <a:pt x="6773" y="20635"/>
                    </a:lnTo>
                    <a:lnTo>
                      <a:pt x="6783" y="20625"/>
                    </a:lnTo>
                    <a:lnTo>
                      <a:pt x="6798" y="20611"/>
                    </a:lnTo>
                    <a:lnTo>
                      <a:pt x="6811" y="20599"/>
                    </a:lnTo>
                    <a:lnTo>
                      <a:pt x="6821" y="20586"/>
                    </a:lnTo>
                    <a:lnTo>
                      <a:pt x="6836" y="20569"/>
                    </a:lnTo>
                    <a:lnTo>
                      <a:pt x="6848" y="20554"/>
                    </a:lnTo>
                    <a:lnTo>
                      <a:pt x="6863" y="20535"/>
                    </a:lnTo>
                    <a:lnTo>
                      <a:pt x="6875" y="20518"/>
                    </a:lnTo>
                    <a:lnTo>
                      <a:pt x="6890" y="20497"/>
                    </a:lnTo>
                    <a:lnTo>
                      <a:pt x="6903" y="20477"/>
                    </a:lnTo>
                    <a:lnTo>
                      <a:pt x="6918" y="20454"/>
                    </a:lnTo>
                    <a:lnTo>
                      <a:pt x="6931" y="20432"/>
                    </a:lnTo>
                    <a:lnTo>
                      <a:pt x="6946" y="20407"/>
                    </a:lnTo>
                    <a:lnTo>
                      <a:pt x="6960" y="20383"/>
                    </a:lnTo>
                    <a:lnTo>
                      <a:pt x="6975" y="20356"/>
                    </a:lnTo>
                    <a:lnTo>
                      <a:pt x="6988" y="20329"/>
                    </a:lnTo>
                    <a:lnTo>
                      <a:pt x="7003" y="20300"/>
                    </a:lnTo>
                    <a:lnTo>
                      <a:pt x="7017" y="20272"/>
                    </a:lnTo>
                    <a:lnTo>
                      <a:pt x="7032" y="20241"/>
                    </a:lnTo>
                    <a:lnTo>
                      <a:pt x="7046" y="20210"/>
                    </a:lnTo>
                    <a:lnTo>
                      <a:pt x="7061" y="20177"/>
                    </a:lnTo>
                    <a:lnTo>
                      <a:pt x="7075" y="20144"/>
                    </a:lnTo>
                    <a:lnTo>
                      <a:pt x="7090" y="20109"/>
                    </a:lnTo>
                    <a:lnTo>
                      <a:pt x="7105" y="20073"/>
                    </a:lnTo>
                    <a:lnTo>
                      <a:pt x="7120" y="20036"/>
                    </a:lnTo>
                    <a:lnTo>
                      <a:pt x="7134" y="19999"/>
                    </a:lnTo>
                    <a:lnTo>
                      <a:pt x="7149" y="19961"/>
                    </a:lnTo>
                    <a:lnTo>
                      <a:pt x="7164" y="19921"/>
                    </a:lnTo>
                    <a:lnTo>
                      <a:pt x="7178" y="19880"/>
                    </a:lnTo>
                    <a:lnTo>
                      <a:pt x="7195" y="19837"/>
                    </a:lnTo>
                    <a:lnTo>
                      <a:pt x="7209" y="19797"/>
                    </a:lnTo>
                    <a:lnTo>
                      <a:pt x="7224" y="19753"/>
                    </a:lnTo>
                    <a:lnTo>
                      <a:pt x="7238" y="19709"/>
                    </a:lnTo>
                    <a:lnTo>
                      <a:pt x="7253" y="19664"/>
                    </a:lnTo>
                    <a:lnTo>
                      <a:pt x="7268" y="19617"/>
                    </a:lnTo>
                    <a:lnTo>
                      <a:pt x="7283" y="19570"/>
                    </a:lnTo>
                    <a:lnTo>
                      <a:pt x="7298" y="19522"/>
                    </a:lnTo>
                    <a:lnTo>
                      <a:pt x="7313" y="19473"/>
                    </a:lnTo>
                    <a:lnTo>
                      <a:pt x="7328" y="19423"/>
                    </a:lnTo>
                    <a:lnTo>
                      <a:pt x="7342" y="19372"/>
                    </a:lnTo>
                    <a:lnTo>
                      <a:pt x="7357" y="19320"/>
                    </a:lnTo>
                    <a:lnTo>
                      <a:pt x="7372" y="19267"/>
                    </a:lnTo>
                    <a:lnTo>
                      <a:pt x="7387" y="19214"/>
                    </a:lnTo>
                    <a:lnTo>
                      <a:pt x="7402" y="19159"/>
                    </a:lnTo>
                    <a:lnTo>
                      <a:pt x="7417" y="19104"/>
                    </a:lnTo>
                    <a:lnTo>
                      <a:pt x="7432" y="19048"/>
                    </a:lnTo>
                    <a:lnTo>
                      <a:pt x="7447" y="18990"/>
                    </a:lnTo>
                    <a:lnTo>
                      <a:pt x="7462" y="18932"/>
                    </a:lnTo>
                    <a:lnTo>
                      <a:pt x="7476" y="18873"/>
                    </a:lnTo>
                    <a:lnTo>
                      <a:pt x="7491" y="18813"/>
                    </a:lnTo>
                    <a:lnTo>
                      <a:pt x="7506" y="18753"/>
                    </a:lnTo>
                    <a:lnTo>
                      <a:pt x="7521" y="18692"/>
                    </a:lnTo>
                    <a:lnTo>
                      <a:pt x="7536" y="18629"/>
                    </a:lnTo>
                    <a:lnTo>
                      <a:pt x="7551" y="18566"/>
                    </a:lnTo>
                    <a:lnTo>
                      <a:pt x="7566" y="18503"/>
                    </a:lnTo>
                    <a:lnTo>
                      <a:pt x="7581" y="18438"/>
                    </a:lnTo>
                    <a:lnTo>
                      <a:pt x="7596" y="18372"/>
                    </a:lnTo>
                    <a:lnTo>
                      <a:pt x="7611" y="18305"/>
                    </a:lnTo>
                    <a:lnTo>
                      <a:pt x="7626" y="18238"/>
                    </a:lnTo>
                    <a:lnTo>
                      <a:pt x="7641" y="18171"/>
                    </a:lnTo>
                    <a:lnTo>
                      <a:pt x="7656" y="18102"/>
                    </a:lnTo>
                    <a:lnTo>
                      <a:pt x="7671" y="18032"/>
                    </a:lnTo>
                    <a:lnTo>
                      <a:pt x="7686" y="17962"/>
                    </a:lnTo>
                    <a:lnTo>
                      <a:pt x="7701" y="17891"/>
                    </a:lnTo>
                    <a:lnTo>
                      <a:pt x="7715" y="17819"/>
                    </a:lnTo>
                    <a:lnTo>
                      <a:pt x="7730" y="17746"/>
                    </a:lnTo>
                    <a:lnTo>
                      <a:pt x="7745" y="17673"/>
                    </a:lnTo>
                    <a:lnTo>
                      <a:pt x="7760" y="17599"/>
                    </a:lnTo>
                    <a:lnTo>
                      <a:pt x="7775" y="17525"/>
                    </a:lnTo>
                    <a:lnTo>
                      <a:pt x="7790" y="17449"/>
                    </a:lnTo>
                    <a:lnTo>
                      <a:pt x="7805" y="17373"/>
                    </a:lnTo>
                    <a:lnTo>
                      <a:pt x="7820" y="17296"/>
                    </a:lnTo>
                    <a:lnTo>
                      <a:pt x="7835" y="17218"/>
                    </a:lnTo>
                    <a:lnTo>
                      <a:pt x="7850" y="17140"/>
                    </a:lnTo>
                    <a:lnTo>
                      <a:pt x="7866" y="17060"/>
                    </a:lnTo>
                    <a:lnTo>
                      <a:pt x="7881" y="16982"/>
                    </a:lnTo>
                    <a:lnTo>
                      <a:pt x="7896" y="16902"/>
                    </a:lnTo>
                    <a:lnTo>
                      <a:pt x="7911" y="16821"/>
                    </a:lnTo>
                    <a:lnTo>
                      <a:pt x="7926" y="16739"/>
                    </a:lnTo>
                    <a:lnTo>
                      <a:pt x="7941" y="16657"/>
                    </a:lnTo>
                    <a:lnTo>
                      <a:pt x="7956" y="16574"/>
                    </a:lnTo>
                    <a:lnTo>
                      <a:pt x="7971" y="16491"/>
                    </a:lnTo>
                    <a:lnTo>
                      <a:pt x="7986" y="16407"/>
                    </a:lnTo>
                    <a:lnTo>
                      <a:pt x="8001" y="16323"/>
                    </a:lnTo>
                    <a:lnTo>
                      <a:pt x="8016" y="16237"/>
                    </a:lnTo>
                    <a:lnTo>
                      <a:pt x="8031" y="16151"/>
                    </a:lnTo>
                    <a:lnTo>
                      <a:pt x="8046" y="16065"/>
                    </a:lnTo>
                    <a:lnTo>
                      <a:pt x="8061" y="15978"/>
                    </a:lnTo>
                    <a:lnTo>
                      <a:pt x="8076" y="15890"/>
                    </a:lnTo>
                    <a:lnTo>
                      <a:pt x="8091" y="15802"/>
                    </a:lnTo>
                    <a:lnTo>
                      <a:pt x="8106" y="15714"/>
                    </a:lnTo>
                    <a:lnTo>
                      <a:pt x="8121" y="15625"/>
                    </a:lnTo>
                    <a:lnTo>
                      <a:pt x="8136" y="15536"/>
                    </a:lnTo>
                    <a:lnTo>
                      <a:pt x="8151" y="15445"/>
                    </a:lnTo>
                    <a:lnTo>
                      <a:pt x="8166" y="15355"/>
                    </a:lnTo>
                    <a:lnTo>
                      <a:pt x="8181" y="15263"/>
                    </a:lnTo>
                    <a:lnTo>
                      <a:pt x="8196" y="15172"/>
                    </a:lnTo>
                    <a:lnTo>
                      <a:pt x="8211" y="15079"/>
                    </a:lnTo>
                    <a:lnTo>
                      <a:pt x="8226" y="14987"/>
                    </a:lnTo>
                    <a:lnTo>
                      <a:pt x="8241" y="14894"/>
                    </a:lnTo>
                    <a:lnTo>
                      <a:pt x="8256" y="14800"/>
                    </a:lnTo>
                    <a:lnTo>
                      <a:pt x="8271" y="14706"/>
                    </a:lnTo>
                    <a:lnTo>
                      <a:pt x="8286" y="14612"/>
                    </a:lnTo>
                    <a:lnTo>
                      <a:pt x="8301" y="14517"/>
                    </a:lnTo>
                    <a:lnTo>
                      <a:pt x="8316" y="14422"/>
                    </a:lnTo>
                    <a:lnTo>
                      <a:pt x="8331" y="14327"/>
                    </a:lnTo>
                    <a:lnTo>
                      <a:pt x="8346" y="14231"/>
                    </a:lnTo>
                    <a:lnTo>
                      <a:pt x="8361" y="14135"/>
                    </a:lnTo>
                    <a:lnTo>
                      <a:pt x="8376" y="14038"/>
                    </a:lnTo>
                    <a:lnTo>
                      <a:pt x="8391" y="13941"/>
                    </a:lnTo>
                    <a:lnTo>
                      <a:pt x="8406" y="13843"/>
                    </a:lnTo>
                    <a:lnTo>
                      <a:pt x="8421" y="13745"/>
                    </a:lnTo>
                    <a:lnTo>
                      <a:pt x="8436" y="13647"/>
                    </a:lnTo>
                    <a:lnTo>
                      <a:pt x="8451" y="13549"/>
                    </a:lnTo>
                    <a:lnTo>
                      <a:pt x="8466" y="13450"/>
                    </a:lnTo>
                    <a:lnTo>
                      <a:pt x="8481" y="13351"/>
                    </a:lnTo>
                    <a:lnTo>
                      <a:pt x="8496" y="13251"/>
                    </a:lnTo>
                    <a:lnTo>
                      <a:pt x="8511" y="13152"/>
                    </a:lnTo>
                    <a:lnTo>
                      <a:pt x="8526" y="13052"/>
                    </a:lnTo>
                    <a:lnTo>
                      <a:pt x="8542" y="12951"/>
                    </a:lnTo>
                    <a:lnTo>
                      <a:pt x="8557" y="12851"/>
                    </a:lnTo>
                    <a:lnTo>
                      <a:pt x="8572" y="12750"/>
                    </a:lnTo>
                    <a:lnTo>
                      <a:pt x="8587" y="12649"/>
                    </a:lnTo>
                    <a:lnTo>
                      <a:pt x="8602" y="12548"/>
                    </a:lnTo>
                    <a:lnTo>
                      <a:pt x="8617" y="12447"/>
                    </a:lnTo>
                    <a:lnTo>
                      <a:pt x="8631" y="12346"/>
                    </a:lnTo>
                    <a:lnTo>
                      <a:pt x="8647" y="12244"/>
                    </a:lnTo>
                    <a:lnTo>
                      <a:pt x="8661" y="12143"/>
                    </a:lnTo>
                    <a:lnTo>
                      <a:pt x="8676" y="12040"/>
                    </a:lnTo>
                    <a:lnTo>
                      <a:pt x="8691" y="11938"/>
                    </a:lnTo>
                    <a:lnTo>
                      <a:pt x="8706" y="11836"/>
                    </a:lnTo>
                    <a:lnTo>
                      <a:pt x="8721" y="11733"/>
                    </a:lnTo>
                    <a:lnTo>
                      <a:pt x="8736" y="11630"/>
                    </a:lnTo>
                    <a:lnTo>
                      <a:pt x="8751" y="11528"/>
                    </a:lnTo>
                    <a:lnTo>
                      <a:pt x="8766" y="11425"/>
                    </a:lnTo>
                    <a:lnTo>
                      <a:pt x="8781" y="11322"/>
                    </a:lnTo>
                    <a:lnTo>
                      <a:pt x="8796" y="11219"/>
                    </a:lnTo>
                    <a:lnTo>
                      <a:pt x="8811" y="11115"/>
                    </a:lnTo>
                    <a:lnTo>
                      <a:pt x="8826" y="11012"/>
                    </a:lnTo>
                    <a:lnTo>
                      <a:pt x="8841" y="10909"/>
                    </a:lnTo>
                    <a:lnTo>
                      <a:pt x="8856" y="10805"/>
                    </a:lnTo>
                    <a:lnTo>
                      <a:pt x="8871" y="10702"/>
                    </a:lnTo>
                    <a:lnTo>
                      <a:pt x="8886" y="10599"/>
                    </a:lnTo>
                    <a:lnTo>
                      <a:pt x="8901" y="10495"/>
                    </a:lnTo>
                    <a:lnTo>
                      <a:pt x="8916" y="10392"/>
                    </a:lnTo>
                    <a:lnTo>
                      <a:pt x="8931" y="10288"/>
                    </a:lnTo>
                    <a:lnTo>
                      <a:pt x="8946" y="10185"/>
                    </a:lnTo>
                    <a:lnTo>
                      <a:pt x="8961" y="10081"/>
                    </a:lnTo>
                    <a:lnTo>
                      <a:pt x="8976" y="9978"/>
                    </a:lnTo>
                    <a:lnTo>
                      <a:pt x="8991" y="9875"/>
                    </a:lnTo>
                    <a:lnTo>
                      <a:pt x="9006" y="9771"/>
                    </a:lnTo>
                    <a:lnTo>
                      <a:pt x="9021" y="9668"/>
                    </a:lnTo>
                    <a:lnTo>
                      <a:pt x="9036" y="9565"/>
                    </a:lnTo>
                    <a:lnTo>
                      <a:pt x="9051" y="9462"/>
                    </a:lnTo>
                    <a:lnTo>
                      <a:pt x="9066" y="9359"/>
                    </a:lnTo>
                    <a:lnTo>
                      <a:pt x="9081" y="9256"/>
                    </a:lnTo>
                    <a:lnTo>
                      <a:pt x="9096" y="9153"/>
                    </a:lnTo>
                    <a:lnTo>
                      <a:pt x="9111" y="9051"/>
                    </a:lnTo>
                    <a:lnTo>
                      <a:pt x="9126" y="8948"/>
                    </a:lnTo>
                    <a:lnTo>
                      <a:pt x="9141" y="8846"/>
                    </a:lnTo>
                    <a:lnTo>
                      <a:pt x="9156" y="8744"/>
                    </a:lnTo>
                    <a:lnTo>
                      <a:pt x="9171" y="8642"/>
                    </a:lnTo>
                    <a:lnTo>
                      <a:pt x="9186" y="8540"/>
                    </a:lnTo>
                    <a:lnTo>
                      <a:pt x="9201" y="8438"/>
                    </a:lnTo>
                    <a:lnTo>
                      <a:pt x="9218" y="8335"/>
                    </a:lnTo>
                    <a:lnTo>
                      <a:pt x="9233" y="8235"/>
                    </a:lnTo>
                    <a:lnTo>
                      <a:pt x="9248" y="8134"/>
                    </a:lnTo>
                    <a:lnTo>
                      <a:pt x="9263" y="8033"/>
                    </a:lnTo>
                    <a:lnTo>
                      <a:pt x="9278" y="7932"/>
                    </a:lnTo>
                    <a:lnTo>
                      <a:pt x="9293" y="7832"/>
                    </a:lnTo>
                    <a:lnTo>
                      <a:pt x="9308" y="7732"/>
                    </a:lnTo>
                    <a:lnTo>
                      <a:pt x="9323" y="7632"/>
                    </a:lnTo>
                    <a:lnTo>
                      <a:pt x="9338" y="7533"/>
                    </a:lnTo>
                    <a:lnTo>
                      <a:pt x="9353" y="7434"/>
                    </a:lnTo>
                    <a:lnTo>
                      <a:pt x="9368" y="7335"/>
                    </a:lnTo>
                    <a:lnTo>
                      <a:pt x="9383" y="7236"/>
                    </a:lnTo>
                    <a:lnTo>
                      <a:pt x="9398" y="7138"/>
                    </a:lnTo>
                    <a:lnTo>
                      <a:pt x="9413" y="7040"/>
                    </a:lnTo>
                    <a:lnTo>
                      <a:pt x="9428" y="6942"/>
                    </a:lnTo>
                    <a:lnTo>
                      <a:pt x="9443" y="6845"/>
                    </a:lnTo>
                    <a:lnTo>
                      <a:pt x="9458" y="6748"/>
                    </a:lnTo>
                    <a:lnTo>
                      <a:pt x="9473" y="6652"/>
                    </a:lnTo>
                    <a:lnTo>
                      <a:pt x="9488" y="6555"/>
                    </a:lnTo>
                    <a:lnTo>
                      <a:pt x="9503" y="6459"/>
                    </a:lnTo>
                    <a:lnTo>
                      <a:pt x="9518" y="6364"/>
                    </a:lnTo>
                    <a:lnTo>
                      <a:pt x="9533" y="6268"/>
                    </a:lnTo>
                    <a:lnTo>
                      <a:pt x="9548" y="6174"/>
                    </a:lnTo>
                    <a:lnTo>
                      <a:pt x="9563" y="6080"/>
                    </a:lnTo>
                    <a:lnTo>
                      <a:pt x="9578" y="5986"/>
                    </a:lnTo>
                    <a:lnTo>
                      <a:pt x="9593" y="5893"/>
                    </a:lnTo>
                    <a:lnTo>
                      <a:pt x="9608" y="5800"/>
                    </a:lnTo>
                    <a:lnTo>
                      <a:pt x="9623" y="5708"/>
                    </a:lnTo>
                    <a:lnTo>
                      <a:pt x="9638" y="5616"/>
                    </a:lnTo>
                    <a:lnTo>
                      <a:pt x="9653" y="5525"/>
                    </a:lnTo>
                    <a:lnTo>
                      <a:pt x="9668" y="5434"/>
                    </a:lnTo>
                    <a:lnTo>
                      <a:pt x="9683" y="5343"/>
                    </a:lnTo>
                    <a:lnTo>
                      <a:pt x="9698" y="5254"/>
                    </a:lnTo>
                    <a:lnTo>
                      <a:pt x="9713" y="5164"/>
                    </a:lnTo>
                    <a:lnTo>
                      <a:pt x="9728" y="5075"/>
                    </a:lnTo>
                    <a:lnTo>
                      <a:pt x="9743" y="4986"/>
                    </a:lnTo>
                    <a:lnTo>
                      <a:pt x="9758" y="4898"/>
                    </a:lnTo>
                    <a:lnTo>
                      <a:pt x="9773" y="4811"/>
                    </a:lnTo>
                    <a:lnTo>
                      <a:pt x="9788" y="4725"/>
                    </a:lnTo>
                    <a:lnTo>
                      <a:pt x="9803" y="4638"/>
                    </a:lnTo>
                    <a:lnTo>
                      <a:pt x="9818" y="4553"/>
                    </a:lnTo>
                    <a:lnTo>
                      <a:pt x="9833" y="4468"/>
                    </a:lnTo>
                    <a:lnTo>
                      <a:pt x="9848" y="4384"/>
                    </a:lnTo>
                    <a:lnTo>
                      <a:pt x="9863" y="4300"/>
                    </a:lnTo>
                    <a:lnTo>
                      <a:pt x="9878" y="4216"/>
                    </a:lnTo>
                    <a:lnTo>
                      <a:pt x="9894" y="4133"/>
                    </a:lnTo>
                    <a:lnTo>
                      <a:pt x="9909" y="4052"/>
                    </a:lnTo>
                    <a:lnTo>
                      <a:pt x="9924" y="3971"/>
                    </a:lnTo>
                    <a:lnTo>
                      <a:pt x="9939" y="3890"/>
                    </a:lnTo>
                    <a:lnTo>
                      <a:pt x="9954" y="3810"/>
                    </a:lnTo>
                    <a:lnTo>
                      <a:pt x="9969" y="3731"/>
                    </a:lnTo>
                    <a:lnTo>
                      <a:pt x="9984" y="3652"/>
                    </a:lnTo>
                    <a:lnTo>
                      <a:pt x="9999" y="3574"/>
                    </a:lnTo>
                    <a:cubicBezTo>
                      <a:pt x="10009" y="3522"/>
                      <a:pt x="10060" y="3488"/>
                      <a:pt x="10112" y="3498"/>
                    </a:cubicBezTo>
                    <a:cubicBezTo>
                      <a:pt x="10164" y="3508"/>
                      <a:pt x="10198" y="3559"/>
                      <a:pt x="10188" y="3611"/>
                    </a:cubicBezTo>
                    <a:lnTo>
                      <a:pt x="10173" y="3687"/>
                    </a:lnTo>
                    <a:lnTo>
                      <a:pt x="10158" y="3766"/>
                    </a:lnTo>
                    <a:lnTo>
                      <a:pt x="10143" y="3845"/>
                    </a:lnTo>
                    <a:lnTo>
                      <a:pt x="10128" y="3925"/>
                    </a:lnTo>
                    <a:lnTo>
                      <a:pt x="10113" y="4006"/>
                    </a:lnTo>
                    <a:lnTo>
                      <a:pt x="10098" y="4087"/>
                    </a:lnTo>
                    <a:lnTo>
                      <a:pt x="10083" y="4170"/>
                    </a:lnTo>
                    <a:lnTo>
                      <a:pt x="10067" y="4251"/>
                    </a:lnTo>
                    <a:lnTo>
                      <a:pt x="10052" y="4333"/>
                    </a:lnTo>
                    <a:lnTo>
                      <a:pt x="10037" y="4417"/>
                    </a:lnTo>
                    <a:lnTo>
                      <a:pt x="10022" y="4501"/>
                    </a:lnTo>
                    <a:lnTo>
                      <a:pt x="10007" y="4586"/>
                    </a:lnTo>
                    <a:lnTo>
                      <a:pt x="9992" y="4671"/>
                    </a:lnTo>
                    <a:lnTo>
                      <a:pt x="9977" y="4758"/>
                    </a:lnTo>
                    <a:lnTo>
                      <a:pt x="9962" y="4844"/>
                    </a:lnTo>
                    <a:lnTo>
                      <a:pt x="9947" y="4931"/>
                    </a:lnTo>
                    <a:lnTo>
                      <a:pt x="9932" y="5019"/>
                    </a:lnTo>
                    <a:lnTo>
                      <a:pt x="9917" y="5106"/>
                    </a:lnTo>
                    <a:lnTo>
                      <a:pt x="9902" y="5195"/>
                    </a:lnTo>
                    <a:lnTo>
                      <a:pt x="9887" y="5285"/>
                    </a:lnTo>
                    <a:lnTo>
                      <a:pt x="9872" y="5374"/>
                    </a:lnTo>
                    <a:lnTo>
                      <a:pt x="9857" y="5465"/>
                    </a:lnTo>
                    <a:lnTo>
                      <a:pt x="9842" y="5556"/>
                    </a:lnTo>
                    <a:lnTo>
                      <a:pt x="9827" y="5647"/>
                    </a:lnTo>
                    <a:lnTo>
                      <a:pt x="9812" y="5739"/>
                    </a:lnTo>
                    <a:lnTo>
                      <a:pt x="9797" y="5831"/>
                    </a:lnTo>
                    <a:lnTo>
                      <a:pt x="9782" y="5924"/>
                    </a:lnTo>
                    <a:lnTo>
                      <a:pt x="9767" y="6017"/>
                    </a:lnTo>
                    <a:lnTo>
                      <a:pt x="9752" y="6111"/>
                    </a:lnTo>
                    <a:lnTo>
                      <a:pt x="9737" y="6205"/>
                    </a:lnTo>
                    <a:lnTo>
                      <a:pt x="9722" y="6298"/>
                    </a:lnTo>
                    <a:lnTo>
                      <a:pt x="9707" y="6393"/>
                    </a:lnTo>
                    <a:lnTo>
                      <a:pt x="9692" y="6489"/>
                    </a:lnTo>
                    <a:lnTo>
                      <a:pt x="9677" y="6584"/>
                    </a:lnTo>
                    <a:lnTo>
                      <a:pt x="9662" y="6681"/>
                    </a:lnTo>
                    <a:lnTo>
                      <a:pt x="9647" y="6777"/>
                    </a:lnTo>
                    <a:lnTo>
                      <a:pt x="9632" y="6874"/>
                    </a:lnTo>
                    <a:lnTo>
                      <a:pt x="9617" y="6971"/>
                    </a:lnTo>
                    <a:lnTo>
                      <a:pt x="9602" y="7069"/>
                    </a:lnTo>
                    <a:lnTo>
                      <a:pt x="9587" y="7167"/>
                    </a:lnTo>
                    <a:lnTo>
                      <a:pt x="9572" y="7265"/>
                    </a:lnTo>
                    <a:lnTo>
                      <a:pt x="9557" y="7364"/>
                    </a:lnTo>
                    <a:lnTo>
                      <a:pt x="9542" y="7463"/>
                    </a:lnTo>
                    <a:lnTo>
                      <a:pt x="9527" y="7562"/>
                    </a:lnTo>
                    <a:lnTo>
                      <a:pt x="9512" y="7661"/>
                    </a:lnTo>
                    <a:lnTo>
                      <a:pt x="9497" y="7761"/>
                    </a:lnTo>
                    <a:lnTo>
                      <a:pt x="9482" y="7861"/>
                    </a:lnTo>
                    <a:lnTo>
                      <a:pt x="9467" y="7961"/>
                    </a:lnTo>
                    <a:lnTo>
                      <a:pt x="9452" y="8062"/>
                    </a:lnTo>
                    <a:lnTo>
                      <a:pt x="9437" y="8163"/>
                    </a:lnTo>
                    <a:lnTo>
                      <a:pt x="9422" y="8264"/>
                    </a:lnTo>
                    <a:lnTo>
                      <a:pt x="9407" y="8365"/>
                    </a:lnTo>
                    <a:lnTo>
                      <a:pt x="9391" y="8465"/>
                    </a:lnTo>
                    <a:lnTo>
                      <a:pt x="9376" y="8567"/>
                    </a:lnTo>
                    <a:lnTo>
                      <a:pt x="9361" y="8669"/>
                    </a:lnTo>
                    <a:lnTo>
                      <a:pt x="9346" y="8771"/>
                    </a:lnTo>
                    <a:lnTo>
                      <a:pt x="9331" y="8873"/>
                    </a:lnTo>
                    <a:lnTo>
                      <a:pt x="9316" y="8975"/>
                    </a:lnTo>
                    <a:lnTo>
                      <a:pt x="9301" y="9078"/>
                    </a:lnTo>
                    <a:lnTo>
                      <a:pt x="9286" y="9180"/>
                    </a:lnTo>
                    <a:lnTo>
                      <a:pt x="9271" y="9283"/>
                    </a:lnTo>
                    <a:lnTo>
                      <a:pt x="9256" y="9386"/>
                    </a:lnTo>
                    <a:lnTo>
                      <a:pt x="9241" y="9489"/>
                    </a:lnTo>
                    <a:lnTo>
                      <a:pt x="9226" y="9592"/>
                    </a:lnTo>
                    <a:lnTo>
                      <a:pt x="9211" y="9695"/>
                    </a:lnTo>
                    <a:lnTo>
                      <a:pt x="9196" y="9798"/>
                    </a:lnTo>
                    <a:lnTo>
                      <a:pt x="9181" y="9902"/>
                    </a:lnTo>
                    <a:lnTo>
                      <a:pt x="9166" y="10005"/>
                    </a:lnTo>
                    <a:lnTo>
                      <a:pt x="9151" y="10108"/>
                    </a:lnTo>
                    <a:lnTo>
                      <a:pt x="9136" y="10212"/>
                    </a:lnTo>
                    <a:lnTo>
                      <a:pt x="9121" y="10315"/>
                    </a:lnTo>
                    <a:lnTo>
                      <a:pt x="9106" y="10419"/>
                    </a:lnTo>
                    <a:lnTo>
                      <a:pt x="9091" y="10522"/>
                    </a:lnTo>
                    <a:lnTo>
                      <a:pt x="9076" y="10626"/>
                    </a:lnTo>
                    <a:lnTo>
                      <a:pt x="9061" y="10729"/>
                    </a:lnTo>
                    <a:lnTo>
                      <a:pt x="9046" y="10832"/>
                    </a:lnTo>
                    <a:lnTo>
                      <a:pt x="9031" y="10936"/>
                    </a:lnTo>
                    <a:lnTo>
                      <a:pt x="9016" y="11039"/>
                    </a:lnTo>
                    <a:lnTo>
                      <a:pt x="9001" y="11142"/>
                    </a:lnTo>
                    <a:lnTo>
                      <a:pt x="8986" y="11246"/>
                    </a:lnTo>
                    <a:lnTo>
                      <a:pt x="8971" y="11349"/>
                    </a:lnTo>
                    <a:lnTo>
                      <a:pt x="8956" y="11452"/>
                    </a:lnTo>
                    <a:lnTo>
                      <a:pt x="8941" y="11555"/>
                    </a:lnTo>
                    <a:lnTo>
                      <a:pt x="8926" y="11657"/>
                    </a:lnTo>
                    <a:lnTo>
                      <a:pt x="8911" y="11760"/>
                    </a:lnTo>
                    <a:lnTo>
                      <a:pt x="8896" y="11863"/>
                    </a:lnTo>
                    <a:lnTo>
                      <a:pt x="8881" y="11965"/>
                    </a:lnTo>
                    <a:lnTo>
                      <a:pt x="8866" y="12067"/>
                    </a:lnTo>
                    <a:lnTo>
                      <a:pt x="8851" y="12170"/>
                    </a:lnTo>
                    <a:lnTo>
                      <a:pt x="8836" y="12273"/>
                    </a:lnTo>
                    <a:lnTo>
                      <a:pt x="8821" y="12373"/>
                    </a:lnTo>
                    <a:lnTo>
                      <a:pt x="8806" y="12476"/>
                    </a:lnTo>
                    <a:lnTo>
                      <a:pt x="8791" y="12577"/>
                    </a:lnTo>
                    <a:lnTo>
                      <a:pt x="8776" y="12678"/>
                    </a:lnTo>
                    <a:lnTo>
                      <a:pt x="8761" y="12779"/>
                    </a:lnTo>
                    <a:lnTo>
                      <a:pt x="8746" y="12880"/>
                    </a:lnTo>
                    <a:lnTo>
                      <a:pt x="8731" y="12982"/>
                    </a:lnTo>
                    <a:lnTo>
                      <a:pt x="8715" y="13081"/>
                    </a:lnTo>
                    <a:lnTo>
                      <a:pt x="8700" y="13181"/>
                    </a:lnTo>
                    <a:lnTo>
                      <a:pt x="8685" y="13280"/>
                    </a:lnTo>
                    <a:lnTo>
                      <a:pt x="8670" y="13380"/>
                    </a:lnTo>
                    <a:lnTo>
                      <a:pt x="8655" y="13479"/>
                    </a:lnTo>
                    <a:lnTo>
                      <a:pt x="8640" y="13578"/>
                    </a:lnTo>
                    <a:lnTo>
                      <a:pt x="8625" y="13676"/>
                    </a:lnTo>
                    <a:lnTo>
                      <a:pt x="8610" y="13774"/>
                    </a:lnTo>
                    <a:lnTo>
                      <a:pt x="8595" y="13872"/>
                    </a:lnTo>
                    <a:lnTo>
                      <a:pt x="8580" y="13970"/>
                    </a:lnTo>
                    <a:lnTo>
                      <a:pt x="8565" y="14067"/>
                    </a:lnTo>
                    <a:lnTo>
                      <a:pt x="8550" y="14164"/>
                    </a:lnTo>
                    <a:lnTo>
                      <a:pt x="8535" y="14260"/>
                    </a:lnTo>
                    <a:lnTo>
                      <a:pt x="8520" y="14356"/>
                    </a:lnTo>
                    <a:lnTo>
                      <a:pt x="8505" y="14452"/>
                    </a:lnTo>
                    <a:lnTo>
                      <a:pt x="8490" y="14547"/>
                    </a:lnTo>
                    <a:lnTo>
                      <a:pt x="8475" y="14643"/>
                    </a:lnTo>
                    <a:lnTo>
                      <a:pt x="8460" y="14737"/>
                    </a:lnTo>
                    <a:lnTo>
                      <a:pt x="8445" y="14831"/>
                    </a:lnTo>
                    <a:lnTo>
                      <a:pt x="8430" y="14925"/>
                    </a:lnTo>
                    <a:lnTo>
                      <a:pt x="8415" y="15018"/>
                    </a:lnTo>
                    <a:lnTo>
                      <a:pt x="8400" y="15110"/>
                    </a:lnTo>
                    <a:lnTo>
                      <a:pt x="8385" y="15203"/>
                    </a:lnTo>
                    <a:lnTo>
                      <a:pt x="8370" y="15294"/>
                    </a:lnTo>
                    <a:lnTo>
                      <a:pt x="8355" y="15386"/>
                    </a:lnTo>
                    <a:lnTo>
                      <a:pt x="8340" y="15476"/>
                    </a:lnTo>
                    <a:lnTo>
                      <a:pt x="8325" y="15567"/>
                    </a:lnTo>
                    <a:lnTo>
                      <a:pt x="8310" y="15656"/>
                    </a:lnTo>
                    <a:lnTo>
                      <a:pt x="8295" y="15745"/>
                    </a:lnTo>
                    <a:lnTo>
                      <a:pt x="8280" y="15835"/>
                    </a:lnTo>
                    <a:lnTo>
                      <a:pt x="8265" y="15923"/>
                    </a:lnTo>
                    <a:lnTo>
                      <a:pt x="8250" y="16011"/>
                    </a:lnTo>
                    <a:lnTo>
                      <a:pt x="8235" y="16098"/>
                    </a:lnTo>
                    <a:lnTo>
                      <a:pt x="8220" y="16184"/>
                    </a:lnTo>
                    <a:lnTo>
                      <a:pt x="8205" y="16270"/>
                    </a:lnTo>
                    <a:lnTo>
                      <a:pt x="8190" y="16356"/>
                    </a:lnTo>
                    <a:lnTo>
                      <a:pt x="8175" y="16440"/>
                    </a:lnTo>
                    <a:lnTo>
                      <a:pt x="8160" y="16524"/>
                    </a:lnTo>
                    <a:lnTo>
                      <a:pt x="8145" y="16609"/>
                    </a:lnTo>
                    <a:lnTo>
                      <a:pt x="8130" y="16692"/>
                    </a:lnTo>
                    <a:lnTo>
                      <a:pt x="8115" y="16774"/>
                    </a:lnTo>
                    <a:lnTo>
                      <a:pt x="8100" y="16856"/>
                    </a:lnTo>
                    <a:lnTo>
                      <a:pt x="8085" y="16937"/>
                    </a:lnTo>
                    <a:lnTo>
                      <a:pt x="8070" y="17017"/>
                    </a:lnTo>
                    <a:lnTo>
                      <a:pt x="8055" y="17099"/>
                    </a:lnTo>
                    <a:lnTo>
                      <a:pt x="8039" y="17177"/>
                    </a:lnTo>
                    <a:lnTo>
                      <a:pt x="8024" y="17255"/>
                    </a:lnTo>
                    <a:lnTo>
                      <a:pt x="8009" y="17333"/>
                    </a:lnTo>
                    <a:lnTo>
                      <a:pt x="7994" y="17410"/>
                    </a:lnTo>
                    <a:lnTo>
                      <a:pt x="7979" y="17486"/>
                    </a:lnTo>
                    <a:lnTo>
                      <a:pt x="7964" y="17562"/>
                    </a:lnTo>
                    <a:lnTo>
                      <a:pt x="7949" y="17638"/>
                    </a:lnTo>
                    <a:lnTo>
                      <a:pt x="7934" y="17712"/>
                    </a:lnTo>
                    <a:lnTo>
                      <a:pt x="7919" y="17785"/>
                    </a:lnTo>
                    <a:lnTo>
                      <a:pt x="7903" y="17858"/>
                    </a:lnTo>
                    <a:lnTo>
                      <a:pt x="7888" y="17930"/>
                    </a:lnTo>
                    <a:lnTo>
                      <a:pt x="7873" y="18001"/>
                    </a:lnTo>
                    <a:lnTo>
                      <a:pt x="7858" y="18073"/>
                    </a:lnTo>
                    <a:lnTo>
                      <a:pt x="7843" y="18143"/>
                    </a:lnTo>
                    <a:lnTo>
                      <a:pt x="7828" y="18212"/>
                    </a:lnTo>
                    <a:lnTo>
                      <a:pt x="7813" y="18280"/>
                    </a:lnTo>
                    <a:lnTo>
                      <a:pt x="7798" y="18347"/>
                    </a:lnTo>
                    <a:lnTo>
                      <a:pt x="7783" y="18415"/>
                    </a:lnTo>
                    <a:lnTo>
                      <a:pt x="7768" y="18481"/>
                    </a:lnTo>
                    <a:lnTo>
                      <a:pt x="7753" y="18546"/>
                    </a:lnTo>
                    <a:lnTo>
                      <a:pt x="7738" y="18611"/>
                    </a:lnTo>
                    <a:lnTo>
                      <a:pt x="7723" y="18674"/>
                    </a:lnTo>
                    <a:lnTo>
                      <a:pt x="7708" y="18737"/>
                    </a:lnTo>
                    <a:lnTo>
                      <a:pt x="7693" y="18798"/>
                    </a:lnTo>
                    <a:lnTo>
                      <a:pt x="7678" y="18860"/>
                    </a:lnTo>
                    <a:lnTo>
                      <a:pt x="7663" y="18920"/>
                    </a:lnTo>
                    <a:lnTo>
                      <a:pt x="7647" y="18981"/>
                    </a:lnTo>
                    <a:lnTo>
                      <a:pt x="7632" y="19039"/>
                    </a:lnTo>
                    <a:lnTo>
                      <a:pt x="7617" y="19097"/>
                    </a:lnTo>
                    <a:lnTo>
                      <a:pt x="7602" y="19153"/>
                    </a:lnTo>
                    <a:lnTo>
                      <a:pt x="7587" y="19210"/>
                    </a:lnTo>
                    <a:lnTo>
                      <a:pt x="7572" y="19265"/>
                    </a:lnTo>
                    <a:lnTo>
                      <a:pt x="7557" y="19320"/>
                    </a:lnTo>
                    <a:lnTo>
                      <a:pt x="7542" y="19373"/>
                    </a:lnTo>
                    <a:lnTo>
                      <a:pt x="7527" y="19425"/>
                    </a:lnTo>
                    <a:lnTo>
                      <a:pt x="7511" y="19478"/>
                    </a:lnTo>
                    <a:lnTo>
                      <a:pt x="7496" y="19528"/>
                    </a:lnTo>
                    <a:lnTo>
                      <a:pt x="7481" y="19579"/>
                    </a:lnTo>
                    <a:lnTo>
                      <a:pt x="7466" y="19627"/>
                    </a:lnTo>
                    <a:lnTo>
                      <a:pt x="7451" y="19676"/>
                    </a:lnTo>
                    <a:lnTo>
                      <a:pt x="7436" y="19723"/>
                    </a:lnTo>
                    <a:lnTo>
                      <a:pt x="7421" y="19770"/>
                    </a:lnTo>
                    <a:lnTo>
                      <a:pt x="7405" y="19815"/>
                    </a:lnTo>
                    <a:lnTo>
                      <a:pt x="7390" y="19860"/>
                    </a:lnTo>
                    <a:lnTo>
                      <a:pt x="7374" y="19906"/>
                    </a:lnTo>
                    <a:lnTo>
                      <a:pt x="7359" y="19946"/>
                    </a:lnTo>
                    <a:lnTo>
                      <a:pt x="7343" y="19988"/>
                    </a:lnTo>
                    <a:lnTo>
                      <a:pt x="7328" y="20028"/>
                    </a:lnTo>
                    <a:lnTo>
                      <a:pt x="7313" y="20070"/>
                    </a:lnTo>
                    <a:lnTo>
                      <a:pt x="7297" y="20109"/>
                    </a:lnTo>
                    <a:lnTo>
                      <a:pt x="7282" y="20146"/>
                    </a:lnTo>
                    <a:lnTo>
                      <a:pt x="7267" y="20184"/>
                    </a:lnTo>
                    <a:lnTo>
                      <a:pt x="7252" y="20219"/>
                    </a:lnTo>
                    <a:lnTo>
                      <a:pt x="7236" y="20256"/>
                    </a:lnTo>
                    <a:lnTo>
                      <a:pt x="7221" y="20289"/>
                    </a:lnTo>
                    <a:lnTo>
                      <a:pt x="7205" y="20324"/>
                    </a:lnTo>
                    <a:lnTo>
                      <a:pt x="7190" y="20355"/>
                    </a:lnTo>
                    <a:lnTo>
                      <a:pt x="7174" y="20389"/>
                    </a:lnTo>
                    <a:lnTo>
                      <a:pt x="7159" y="20418"/>
                    </a:lnTo>
                    <a:lnTo>
                      <a:pt x="7142" y="20449"/>
                    </a:lnTo>
                    <a:lnTo>
                      <a:pt x="7127" y="20476"/>
                    </a:lnTo>
                    <a:lnTo>
                      <a:pt x="7111" y="20506"/>
                    </a:lnTo>
                    <a:lnTo>
                      <a:pt x="7096" y="20531"/>
                    </a:lnTo>
                    <a:lnTo>
                      <a:pt x="7079" y="20559"/>
                    </a:lnTo>
                    <a:lnTo>
                      <a:pt x="7064" y="20582"/>
                    </a:lnTo>
                    <a:lnTo>
                      <a:pt x="7047" y="20608"/>
                    </a:lnTo>
                    <a:lnTo>
                      <a:pt x="7032" y="20629"/>
                    </a:lnTo>
                    <a:lnTo>
                      <a:pt x="7014" y="20654"/>
                    </a:lnTo>
                    <a:lnTo>
                      <a:pt x="6999" y="20673"/>
                    </a:lnTo>
                    <a:lnTo>
                      <a:pt x="6980" y="20696"/>
                    </a:lnTo>
                    <a:lnTo>
                      <a:pt x="6965" y="20713"/>
                    </a:lnTo>
                    <a:lnTo>
                      <a:pt x="6946" y="20734"/>
                    </a:lnTo>
                    <a:lnTo>
                      <a:pt x="6929" y="20752"/>
                    </a:lnTo>
                    <a:lnTo>
                      <a:pt x="6914" y="20766"/>
                    </a:lnTo>
                    <a:lnTo>
                      <a:pt x="6893" y="20784"/>
                    </a:lnTo>
                    <a:lnTo>
                      <a:pt x="6875" y="20799"/>
                    </a:lnTo>
                    <a:lnTo>
                      <a:pt x="6860" y="20810"/>
                    </a:lnTo>
                    <a:lnTo>
                      <a:pt x="6838" y="20826"/>
                    </a:lnTo>
                    <a:lnTo>
                      <a:pt x="6819" y="20837"/>
                    </a:lnTo>
                    <a:lnTo>
                      <a:pt x="6799" y="20847"/>
                    </a:lnTo>
                    <a:lnTo>
                      <a:pt x="6779" y="20857"/>
                    </a:lnTo>
                    <a:lnTo>
                      <a:pt x="6764" y="20863"/>
                    </a:lnTo>
                    <a:lnTo>
                      <a:pt x="6738" y="20872"/>
                    </a:lnTo>
                    <a:lnTo>
                      <a:pt x="6717" y="20878"/>
                    </a:lnTo>
                    <a:lnTo>
                      <a:pt x="6696" y="20882"/>
                    </a:lnTo>
                    <a:lnTo>
                      <a:pt x="6675" y="20884"/>
                    </a:lnTo>
                    <a:lnTo>
                      <a:pt x="6653" y="20885"/>
                    </a:lnTo>
                    <a:lnTo>
                      <a:pt x="6632" y="20885"/>
                    </a:lnTo>
                    <a:lnTo>
                      <a:pt x="6605" y="20883"/>
                    </a:lnTo>
                    <a:lnTo>
                      <a:pt x="6591" y="20880"/>
                    </a:lnTo>
                    <a:lnTo>
                      <a:pt x="6568" y="20875"/>
                    </a:lnTo>
                    <a:lnTo>
                      <a:pt x="6547" y="20870"/>
                    </a:lnTo>
                    <a:lnTo>
                      <a:pt x="6527" y="20863"/>
                    </a:lnTo>
                    <a:lnTo>
                      <a:pt x="6502" y="20852"/>
                    </a:lnTo>
                    <a:lnTo>
                      <a:pt x="6487" y="20844"/>
                    </a:lnTo>
                    <a:lnTo>
                      <a:pt x="6468" y="20834"/>
                    </a:lnTo>
                    <a:lnTo>
                      <a:pt x="6446" y="20820"/>
                    </a:lnTo>
                    <a:lnTo>
                      <a:pt x="6431" y="20809"/>
                    </a:lnTo>
                    <a:lnTo>
                      <a:pt x="6410" y="20793"/>
                    </a:lnTo>
                    <a:lnTo>
                      <a:pt x="6395" y="20780"/>
                    </a:lnTo>
                    <a:lnTo>
                      <a:pt x="6375" y="20762"/>
                    </a:lnTo>
                    <a:lnTo>
                      <a:pt x="6360" y="20747"/>
                    </a:lnTo>
                    <a:lnTo>
                      <a:pt x="6340" y="20728"/>
                    </a:lnTo>
                    <a:lnTo>
                      <a:pt x="6325" y="20711"/>
                    </a:lnTo>
                    <a:lnTo>
                      <a:pt x="6307" y="20690"/>
                    </a:lnTo>
                    <a:lnTo>
                      <a:pt x="6292" y="20671"/>
                    </a:lnTo>
                    <a:lnTo>
                      <a:pt x="6274" y="20648"/>
                    </a:lnTo>
                    <a:lnTo>
                      <a:pt x="6258" y="20626"/>
                    </a:lnTo>
                    <a:lnTo>
                      <a:pt x="6243" y="20604"/>
                    </a:lnTo>
                    <a:lnTo>
                      <a:pt x="6226" y="20578"/>
                    </a:lnTo>
                    <a:lnTo>
                      <a:pt x="6210" y="20553"/>
                    </a:lnTo>
                    <a:lnTo>
                      <a:pt x="6195" y="20528"/>
                    </a:lnTo>
                    <a:lnTo>
                      <a:pt x="6179" y="20500"/>
                    </a:lnTo>
                    <a:lnTo>
                      <a:pt x="6163" y="20472"/>
                    </a:lnTo>
                    <a:lnTo>
                      <a:pt x="6148" y="20444"/>
                    </a:lnTo>
                    <a:lnTo>
                      <a:pt x="6132" y="20413"/>
                    </a:lnTo>
                    <a:lnTo>
                      <a:pt x="6116" y="20382"/>
                    </a:lnTo>
                    <a:lnTo>
                      <a:pt x="6101" y="20351"/>
                    </a:lnTo>
                    <a:lnTo>
                      <a:pt x="6085" y="20318"/>
                    </a:lnTo>
                    <a:lnTo>
                      <a:pt x="6070" y="20285"/>
                    </a:lnTo>
                    <a:lnTo>
                      <a:pt x="6054" y="20250"/>
                    </a:lnTo>
                    <a:lnTo>
                      <a:pt x="6039" y="20215"/>
                    </a:lnTo>
                    <a:lnTo>
                      <a:pt x="6024" y="20179"/>
                    </a:lnTo>
                    <a:lnTo>
                      <a:pt x="6009" y="20142"/>
                    </a:lnTo>
                    <a:lnTo>
                      <a:pt x="5993" y="20103"/>
                    </a:lnTo>
                    <a:lnTo>
                      <a:pt x="5978" y="20064"/>
                    </a:lnTo>
                    <a:lnTo>
                      <a:pt x="5962" y="20023"/>
                    </a:lnTo>
                    <a:lnTo>
                      <a:pt x="5947" y="19982"/>
                    </a:lnTo>
                    <a:lnTo>
                      <a:pt x="5932" y="19941"/>
                    </a:lnTo>
                    <a:lnTo>
                      <a:pt x="5917" y="19898"/>
                    </a:lnTo>
                    <a:lnTo>
                      <a:pt x="5902" y="19854"/>
                    </a:lnTo>
                    <a:lnTo>
                      <a:pt x="5886" y="19810"/>
                    </a:lnTo>
                    <a:lnTo>
                      <a:pt x="5871" y="19764"/>
                    </a:lnTo>
                    <a:lnTo>
                      <a:pt x="5856" y="19718"/>
                    </a:lnTo>
                    <a:lnTo>
                      <a:pt x="5841" y="19672"/>
                    </a:lnTo>
                    <a:lnTo>
                      <a:pt x="5825" y="19622"/>
                    </a:lnTo>
                    <a:lnTo>
                      <a:pt x="5810" y="19572"/>
                    </a:lnTo>
                    <a:lnTo>
                      <a:pt x="5795" y="19522"/>
                    </a:lnTo>
                    <a:lnTo>
                      <a:pt x="5779" y="19471"/>
                    </a:lnTo>
                    <a:lnTo>
                      <a:pt x="5764" y="19419"/>
                    </a:lnTo>
                    <a:lnTo>
                      <a:pt x="5749" y="19367"/>
                    </a:lnTo>
                    <a:lnTo>
                      <a:pt x="5734" y="19313"/>
                    </a:lnTo>
                    <a:lnTo>
                      <a:pt x="5719" y="19259"/>
                    </a:lnTo>
                    <a:lnTo>
                      <a:pt x="5704" y="19203"/>
                    </a:lnTo>
                    <a:lnTo>
                      <a:pt x="5689" y="19147"/>
                    </a:lnTo>
                    <a:lnTo>
                      <a:pt x="5674" y="19090"/>
                    </a:lnTo>
                    <a:lnTo>
                      <a:pt x="5659" y="19032"/>
                    </a:lnTo>
                    <a:lnTo>
                      <a:pt x="5643" y="18973"/>
                    </a:lnTo>
                    <a:lnTo>
                      <a:pt x="5628" y="18913"/>
                    </a:lnTo>
                    <a:lnTo>
                      <a:pt x="5613" y="18852"/>
                    </a:lnTo>
                    <a:lnTo>
                      <a:pt x="5598" y="18791"/>
                    </a:lnTo>
                    <a:lnTo>
                      <a:pt x="5583" y="18730"/>
                    </a:lnTo>
                    <a:lnTo>
                      <a:pt x="5568" y="18666"/>
                    </a:lnTo>
                    <a:lnTo>
                      <a:pt x="5553" y="18602"/>
                    </a:lnTo>
                    <a:lnTo>
                      <a:pt x="5538" y="18538"/>
                    </a:lnTo>
                    <a:lnTo>
                      <a:pt x="5523" y="18473"/>
                    </a:lnTo>
                    <a:lnTo>
                      <a:pt x="5508" y="18406"/>
                    </a:lnTo>
                    <a:lnTo>
                      <a:pt x="5493" y="18339"/>
                    </a:lnTo>
                    <a:lnTo>
                      <a:pt x="5478" y="18272"/>
                    </a:lnTo>
                    <a:lnTo>
                      <a:pt x="5463" y="18204"/>
                    </a:lnTo>
                    <a:lnTo>
                      <a:pt x="5448" y="18135"/>
                    </a:lnTo>
                    <a:lnTo>
                      <a:pt x="5433" y="18064"/>
                    </a:lnTo>
                    <a:lnTo>
                      <a:pt x="5418" y="17993"/>
                    </a:lnTo>
                    <a:lnTo>
                      <a:pt x="5402" y="17922"/>
                    </a:lnTo>
                    <a:lnTo>
                      <a:pt x="5387" y="17850"/>
                    </a:lnTo>
                    <a:lnTo>
                      <a:pt x="5372" y="17777"/>
                    </a:lnTo>
                    <a:lnTo>
                      <a:pt x="5357" y="17703"/>
                    </a:lnTo>
                    <a:lnTo>
                      <a:pt x="5342" y="17628"/>
                    </a:lnTo>
                    <a:lnTo>
                      <a:pt x="5327" y="17553"/>
                    </a:lnTo>
                    <a:lnTo>
                      <a:pt x="5312" y="17478"/>
                    </a:lnTo>
                    <a:lnTo>
                      <a:pt x="5297" y="17401"/>
                    </a:lnTo>
                    <a:lnTo>
                      <a:pt x="5282" y="17324"/>
                    </a:lnTo>
                    <a:lnTo>
                      <a:pt x="5267" y="17246"/>
                    </a:lnTo>
                    <a:lnTo>
                      <a:pt x="5252" y="17167"/>
                    </a:lnTo>
                    <a:lnTo>
                      <a:pt x="5237" y="17088"/>
                    </a:lnTo>
                    <a:lnTo>
                      <a:pt x="5222" y="17008"/>
                    </a:lnTo>
                    <a:lnTo>
                      <a:pt x="5207" y="16928"/>
                    </a:lnTo>
                    <a:lnTo>
                      <a:pt x="5192" y="16846"/>
                    </a:lnTo>
                    <a:lnTo>
                      <a:pt x="5177" y="16765"/>
                    </a:lnTo>
                    <a:lnTo>
                      <a:pt x="5162" y="16683"/>
                    </a:lnTo>
                    <a:lnTo>
                      <a:pt x="5146" y="16599"/>
                    </a:lnTo>
                    <a:lnTo>
                      <a:pt x="5131" y="16515"/>
                    </a:lnTo>
                    <a:lnTo>
                      <a:pt x="5116" y="16431"/>
                    </a:lnTo>
                    <a:lnTo>
                      <a:pt x="5101" y="16346"/>
                    </a:lnTo>
                    <a:lnTo>
                      <a:pt x="5086" y="16260"/>
                    </a:lnTo>
                    <a:lnTo>
                      <a:pt x="5071" y="16174"/>
                    </a:lnTo>
                    <a:lnTo>
                      <a:pt x="5056" y="16088"/>
                    </a:lnTo>
                    <a:lnTo>
                      <a:pt x="5041" y="16001"/>
                    </a:lnTo>
                    <a:lnTo>
                      <a:pt x="5026" y="15913"/>
                    </a:lnTo>
                    <a:lnTo>
                      <a:pt x="5011" y="15824"/>
                    </a:lnTo>
                    <a:lnTo>
                      <a:pt x="4996" y="15735"/>
                    </a:lnTo>
                    <a:lnTo>
                      <a:pt x="4981" y="15646"/>
                    </a:lnTo>
                    <a:lnTo>
                      <a:pt x="4966" y="15556"/>
                    </a:lnTo>
                    <a:lnTo>
                      <a:pt x="4951" y="15466"/>
                    </a:lnTo>
                    <a:lnTo>
                      <a:pt x="4936" y="15375"/>
                    </a:lnTo>
                    <a:lnTo>
                      <a:pt x="4921" y="15284"/>
                    </a:lnTo>
                    <a:lnTo>
                      <a:pt x="4906" y="15192"/>
                    </a:lnTo>
                    <a:lnTo>
                      <a:pt x="4891" y="15100"/>
                    </a:lnTo>
                    <a:lnTo>
                      <a:pt x="4876" y="15007"/>
                    </a:lnTo>
                    <a:lnTo>
                      <a:pt x="4861" y="14914"/>
                    </a:lnTo>
                    <a:lnTo>
                      <a:pt x="4846" y="14820"/>
                    </a:lnTo>
                    <a:lnTo>
                      <a:pt x="4831" y="14726"/>
                    </a:lnTo>
                    <a:lnTo>
                      <a:pt x="4816" y="14631"/>
                    </a:lnTo>
                    <a:lnTo>
                      <a:pt x="4801" y="14536"/>
                    </a:lnTo>
                    <a:lnTo>
                      <a:pt x="4786" y="14441"/>
                    </a:lnTo>
                    <a:lnTo>
                      <a:pt x="4771" y="14345"/>
                    </a:lnTo>
                    <a:lnTo>
                      <a:pt x="4756" y="14249"/>
                    </a:lnTo>
                    <a:lnTo>
                      <a:pt x="4741" y="14153"/>
                    </a:lnTo>
                    <a:lnTo>
                      <a:pt x="4726" y="14056"/>
                    </a:lnTo>
                    <a:lnTo>
                      <a:pt x="4711" y="13959"/>
                    </a:lnTo>
                    <a:lnTo>
                      <a:pt x="4696" y="13861"/>
                    </a:lnTo>
                    <a:lnTo>
                      <a:pt x="4681" y="13763"/>
                    </a:lnTo>
                    <a:lnTo>
                      <a:pt x="4666" y="13665"/>
                    </a:lnTo>
                    <a:lnTo>
                      <a:pt x="4651" y="13566"/>
                    </a:lnTo>
                    <a:lnTo>
                      <a:pt x="4636" y="13468"/>
                    </a:lnTo>
                    <a:lnTo>
                      <a:pt x="4621" y="13368"/>
                    </a:lnTo>
                    <a:lnTo>
                      <a:pt x="4606" y="13269"/>
                    </a:lnTo>
                    <a:lnTo>
                      <a:pt x="4591" y="13169"/>
                    </a:lnTo>
                    <a:lnTo>
                      <a:pt x="4576" y="13069"/>
                    </a:lnTo>
                    <a:lnTo>
                      <a:pt x="4561" y="12969"/>
                    </a:lnTo>
                    <a:lnTo>
                      <a:pt x="4546" y="12869"/>
                    </a:lnTo>
                    <a:lnTo>
                      <a:pt x="4531" y="12768"/>
                    </a:lnTo>
                    <a:lnTo>
                      <a:pt x="4516" y="12667"/>
                    </a:lnTo>
                    <a:lnTo>
                      <a:pt x="4500" y="12565"/>
                    </a:lnTo>
                    <a:lnTo>
                      <a:pt x="4486" y="12464"/>
                    </a:lnTo>
                    <a:lnTo>
                      <a:pt x="4469" y="12362"/>
                    </a:lnTo>
                    <a:lnTo>
                      <a:pt x="4454" y="12260"/>
                    </a:lnTo>
                    <a:lnTo>
                      <a:pt x="4439" y="12158"/>
                    </a:lnTo>
                    <a:lnTo>
                      <a:pt x="4424" y="12056"/>
                    </a:lnTo>
                    <a:lnTo>
                      <a:pt x="4409" y="11953"/>
                    </a:lnTo>
                    <a:lnTo>
                      <a:pt x="4394" y="11851"/>
                    </a:lnTo>
                    <a:lnTo>
                      <a:pt x="4379" y="11748"/>
                    </a:lnTo>
                    <a:lnTo>
                      <a:pt x="4364" y="11646"/>
                    </a:lnTo>
                    <a:lnTo>
                      <a:pt x="4349" y="11543"/>
                    </a:lnTo>
                    <a:lnTo>
                      <a:pt x="4334" y="11440"/>
                    </a:lnTo>
                    <a:lnTo>
                      <a:pt x="4319" y="11337"/>
                    </a:lnTo>
                    <a:lnTo>
                      <a:pt x="4304" y="11234"/>
                    </a:lnTo>
                    <a:lnTo>
                      <a:pt x="4289" y="11130"/>
                    </a:lnTo>
                    <a:lnTo>
                      <a:pt x="4274" y="11027"/>
                    </a:lnTo>
                    <a:lnTo>
                      <a:pt x="4259" y="10924"/>
                    </a:lnTo>
                    <a:lnTo>
                      <a:pt x="4244" y="10820"/>
                    </a:lnTo>
                    <a:lnTo>
                      <a:pt x="4229" y="10717"/>
                    </a:lnTo>
                    <a:lnTo>
                      <a:pt x="4214" y="10614"/>
                    </a:lnTo>
                    <a:lnTo>
                      <a:pt x="4199" y="10510"/>
                    </a:lnTo>
                    <a:lnTo>
                      <a:pt x="4184" y="10407"/>
                    </a:lnTo>
                    <a:lnTo>
                      <a:pt x="4169" y="10303"/>
                    </a:lnTo>
                    <a:lnTo>
                      <a:pt x="4154" y="10200"/>
                    </a:lnTo>
                    <a:lnTo>
                      <a:pt x="4139" y="10096"/>
                    </a:lnTo>
                    <a:lnTo>
                      <a:pt x="4124" y="9993"/>
                    </a:lnTo>
                    <a:lnTo>
                      <a:pt x="4109" y="9890"/>
                    </a:lnTo>
                    <a:lnTo>
                      <a:pt x="4094" y="9786"/>
                    </a:lnTo>
                    <a:lnTo>
                      <a:pt x="4079" y="9683"/>
                    </a:lnTo>
                    <a:lnTo>
                      <a:pt x="4064" y="9580"/>
                    </a:lnTo>
                    <a:lnTo>
                      <a:pt x="4049" y="9477"/>
                    </a:lnTo>
                    <a:lnTo>
                      <a:pt x="4034" y="9374"/>
                    </a:lnTo>
                    <a:lnTo>
                      <a:pt x="4019" y="9271"/>
                    </a:lnTo>
                    <a:lnTo>
                      <a:pt x="4004" y="9168"/>
                    </a:lnTo>
                    <a:lnTo>
                      <a:pt x="3989" y="9066"/>
                    </a:lnTo>
                    <a:lnTo>
                      <a:pt x="3974" y="8963"/>
                    </a:lnTo>
                    <a:lnTo>
                      <a:pt x="3959" y="8861"/>
                    </a:lnTo>
                    <a:lnTo>
                      <a:pt x="3944" y="8759"/>
                    </a:lnTo>
                    <a:lnTo>
                      <a:pt x="3929" y="8657"/>
                    </a:lnTo>
                    <a:lnTo>
                      <a:pt x="3915" y="8556"/>
                    </a:lnTo>
                    <a:lnTo>
                      <a:pt x="3899" y="8454"/>
                    </a:lnTo>
                    <a:lnTo>
                      <a:pt x="3885" y="8353"/>
                    </a:lnTo>
                    <a:lnTo>
                      <a:pt x="3870" y="8252"/>
                    </a:lnTo>
                    <a:lnTo>
                      <a:pt x="3855" y="8151"/>
                    </a:lnTo>
                    <a:lnTo>
                      <a:pt x="3840" y="8050"/>
                    </a:lnTo>
                    <a:lnTo>
                      <a:pt x="3825" y="7950"/>
                    </a:lnTo>
                    <a:lnTo>
                      <a:pt x="3810" y="7850"/>
                    </a:lnTo>
                    <a:lnTo>
                      <a:pt x="3794" y="7749"/>
                    </a:lnTo>
                    <a:lnTo>
                      <a:pt x="3779" y="7650"/>
                    </a:lnTo>
                    <a:lnTo>
                      <a:pt x="3764" y="7550"/>
                    </a:lnTo>
                    <a:lnTo>
                      <a:pt x="3749" y="7451"/>
                    </a:lnTo>
                    <a:lnTo>
                      <a:pt x="3734" y="7352"/>
                    </a:lnTo>
                    <a:lnTo>
                      <a:pt x="3719" y="7254"/>
                    </a:lnTo>
                    <a:lnTo>
                      <a:pt x="3704" y="7156"/>
                    </a:lnTo>
                    <a:lnTo>
                      <a:pt x="3689" y="7058"/>
                    </a:lnTo>
                    <a:lnTo>
                      <a:pt x="3674" y="6960"/>
                    </a:lnTo>
                    <a:lnTo>
                      <a:pt x="3659" y="6863"/>
                    </a:lnTo>
                    <a:lnTo>
                      <a:pt x="3644" y="6766"/>
                    </a:lnTo>
                    <a:lnTo>
                      <a:pt x="3629" y="6670"/>
                    </a:lnTo>
                    <a:lnTo>
                      <a:pt x="3614" y="6573"/>
                    </a:lnTo>
                    <a:lnTo>
                      <a:pt x="3599" y="6478"/>
                    </a:lnTo>
                    <a:lnTo>
                      <a:pt x="3584" y="6383"/>
                    </a:lnTo>
                    <a:lnTo>
                      <a:pt x="3569" y="6288"/>
                    </a:lnTo>
                    <a:lnTo>
                      <a:pt x="3554" y="6194"/>
                    </a:lnTo>
                    <a:lnTo>
                      <a:pt x="3539" y="6100"/>
                    </a:lnTo>
                    <a:lnTo>
                      <a:pt x="3524" y="6006"/>
                    </a:lnTo>
                    <a:lnTo>
                      <a:pt x="3509" y="5913"/>
                    </a:lnTo>
                    <a:lnTo>
                      <a:pt x="3494" y="5821"/>
                    </a:lnTo>
                    <a:lnTo>
                      <a:pt x="3479" y="5728"/>
                    </a:lnTo>
                    <a:lnTo>
                      <a:pt x="3464" y="5636"/>
                    </a:lnTo>
                    <a:lnTo>
                      <a:pt x="3449" y="5545"/>
                    </a:lnTo>
                    <a:lnTo>
                      <a:pt x="3434" y="5454"/>
                    </a:lnTo>
                    <a:lnTo>
                      <a:pt x="3419" y="5364"/>
                    </a:lnTo>
                    <a:lnTo>
                      <a:pt x="3404" y="5274"/>
                    </a:lnTo>
                    <a:lnTo>
                      <a:pt x="3389" y="5185"/>
                    </a:lnTo>
                    <a:lnTo>
                      <a:pt x="3374" y="5097"/>
                    </a:lnTo>
                    <a:lnTo>
                      <a:pt x="3359" y="5009"/>
                    </a:lnTo>
                    <a:lnTo>
                      <a:pt x="3344" y="4921"/>
                    </a:lnTo>
                    <a:lnTo>
                      <a:pt x="3329" y="4834"/>
                    </a:lnTo>
                    <a:lnTo>
                      <a:pt x="3314" y="4748"/>
                    </a:lnTo>
                    <a:lnTo>
                      <a:pt x="3299" y="4662"/>
                    </a:lnTo>
                    <a:lnTo>
                      <a:pt x="3284" y="4576"/>
                    </a:lnTo>
                    <a:lnTo>
                      <a:pt x="3269" y="4491"/>
                    </a:lnTo>
                    <a:lnTo>
                      <a:pt x="3254" y="4408"/>
                    </a:lnTo>
                    <a:lnTo>
                      <a:pt x="3239" y="4325"/>
                    </a:lnTo>
                    <a:lnTo>
                      <a:pt x="3224" y="4242"/>
                    </a:lnTo>
                    <a:lnTo>
                      <a:pt x="3209" y="4159"/>
                    </a:lnTo>
                    <a:lnTo>
                      <a:pt x="3194" y="4077"/>
                    </a:lnTo>
                    <a:lnTo>
                      <a:pt x="3179" y="3996"/>
                    </a:lnTo>
                    <a:lnTo>
                      <a:pt x="3164" y="3916"/>
                    </a:lnTo>
                    <a:lnTo>
                      <a:pt x="3149" y="3836"/>
                    </a:lnTo>
                    <a:lnTo>
                      <a:pt x="3134" y="3759"/>
                    </a:lnTo>
                    <a:lnTo>
                      <a:pt x="3118" y="3679"/>
                    </a:lnTo>
                    <a:lnTo>
                      <a:pt x="3103" y="3602"/>
                    </a:lnTo>
                    <a:lnTo>
                      <a:pt x="3088" y="3524"/>
                    </a:lnTo>
                    <a:lnTo>
                      <a:pt x="3073" y="3448"/>
                    </a:lnTo>
                    <a:lnTo>
                      <a:pt x="3058" y="3372"/>
                    </a:lnTo>
                    <a:lnTo>
                      <a:pt x="3043" y="3298"/>
                    </a:lnTo>
                    <a:lnTo>
                      <a:pt x="3028" y="3224"/>
                    </a:lnTo>
                    <a:lnTo>
                      <a:pt x="3013" y="3150"/>
                    </a:lnTo>
                    <a:lnTo>
                      <a:pt x="2998" y="3078"/>
                    </a:lnTo>
                    <a:lnTo>
                      <a:pt x="2983" y="3006"/>
                    </a:lnTo>
                    <a:lnTo>
                      <a:pt x="2969" y="2935"/>
                    </a:lnTo>
                    <a:lnTo>
                      <a:pt x="2954" y="2865"/>
                    </a:lnTo>
                    <a:lnTo>
                      <a:pt x="2939" y="2795"/>
                    </a:lnTo>
                    <a:lnTo>
                      <a:pt x="2924" y="2726"/>
                    </a:lnTo>
                    <a:lnTo>
                      <a:pt x="2909" y="2657"/>
                    </a:lnTo>
                    <a:lnTo>
                      <a:pt x="2894" y="2590"/>
                    </a:lnTo>
                    <a:lnTo>
                      <a:pt x="2879" y="2524"/>
                    </a:lnTo>
                    <a:lnTo>
                      <a:pt x="2864" y="2458"/>
                    </a:lnTo>
                    <a:lnTo>
                      <a:pt x="2849" y="2393"/>
                    </a:lnTo>
                    <a:lnTo>
                      <a:pt x="2834" y="2329"/>
                    </a:lnTo>
                    <a:lnTo>
                      <a:pt x="2819" y="2266"/>
                    </a:lnTo>
                    <a:lnTo>
                      <a:pt x="2804" y="2203"/>
                    </a:lnTo>
                    <a:lnTo>
                      <a:pt x="2789" y="2142"/>
                    </a:lnTo>
                    <a:lnTo>
                      <a:pt x="2774" y="2081"/>
                    </a:lnTo>
                    <a:lnTo>
                      <a:pt x="2759" y="2021"/>
                    </a:lnTo>
                    <a:lnTo>
                      <a:pt x="2744" y="1962"/>
                    </a:lnTo>
                    <a:lnTo>
                      <a:pt x="2730" y="1904"/>
                    </a:lnTo>
                    <a:lnTo>
                      <a:pt x="2715" y="1847"/>
                    </a:lnTo>
                    <a:lnTo>
                      <a:pt x="2700" y="1790"/>
                    </a:lnTo>
                    <a:lnTo>
                      <a:pt x="2685" y="1735"/>
                    </a:lnTo>
                    <a:lnTo>
                      <a:pt x="2670" y="1680"/>
                    </a:lnTo>
                    <a:lnTo>
                      <a:pt x="2655" y="1627"/>
                    </a:lnTo>
                    <a:lnTo>
                      <a:pt x="2640" y="1574"/>
                    </a:lnTo>
                    <a:lnTo>
                      <a:pt x="2625" y="1522"/>
                    </a:lnTo>
                    <a:lnTo>
                      <a:pt x="2610" y="1471"/>
                    </a:lnTo>
                    <a:lnTo>
                      <a:pt x="2596" y="1420"/>
                    </a:lnTo>
                    <a:lnTo>
                      <a:pt x="2581" y="1371"/>
                    </a:lnTo>
                    <a:lnTo>
                      <a:pt x="2566" y="1323"/>
                    </a:lnTo>
                    <a:lnTo>
                      <a:pt x="2551" y="1276"/>
                    </a:lnTo>
                    <a:lnTo>
                      <a:pt x="2536" y="1229"/>
                    </a:lnTo>
                    <a:lnTo>
                      <a:pt x="2521" y="1184"/>
                    </a:lnTo>
                    <a:lnTo>
                      <a:pt x="2507" y="1139"/>
                    </a:lnTo>
                    <a:lnTo>
                      <a:pt x="2492" y="1095"/>
                    </a:lnTo>
                    <a:lnTo>
                      <a:pt x="2477" y="1053"/>
                    </a:lnTo>
                    <a:lnTo>
                      <a:pt x="2463" y="1013"/>
                    </a:lnTo>
                    <a:lnTo>
                      <a:pt x="2446" y="970"/>
                    </a:lnTo>
                    <a:lnTo>
                      <a:pt x="2432" y="931"/>
                    </a:lnTo>
                    <a:lnTo>
                      <a:pt x="2417" y="892"/>
                    </a:lnTo>
                    <a:lnTo>
                      <a:pt x="2403" y="855"/>
                    </a:lnTo>
                    <a:lnTo>
                      <a:pt x="2388" y="818"/>
                    </a:lnTo>
                    <a:lnTo>
                      <a:pt x="2373" y="782"/>
                    </a:lnTo>
                    <a:lnTo>
                      <a:pt x="2358" y="747"/>
                    </a:lnTo>
                    <a:lnTo>
                      <a:pt x="2344" y="713"/>
                    </a:lnTo>
                    <a:lnTo>
                      <a:pt x="2330" y="681"/>
                    </a:lnTo>
                    <a:lnTo>
                      <a:pt x="2315" y="649"/>
                    </a:lnTo>
                    <a:lnTo>
                      <a:pt x="2300" y="618"/>
                    </a:lnTo>
                    <a:lnTo>
                      <a:pt x="2286" y="590"/>
                    </a:lnTo>
                    <a:lnTo>
                      <a:pt x="2271" y="561"/>
                    </a:lnTo>
                    <a:lnTo>
                      <a:pt x="2257" y="533"/>
                    </a:lnTo>
                    <a:lnTo>
                      <a:pt x="2243" y="507"/>
                    </a:lnTo>
                    <a:lnTo>
                      <a:pt x="2228" y="481"/>
                    </a:lnTo>
                    <a:lnTo>
                      <a:pt x="2214" y="457"/>
                    </a:lnTo>
                    <a:lnTo>
                      <a:pt x="2201" y="435"/>
                    </a:lnTo>
                    <a:lnTo>
                      <a:pt x="2186" y="412"/>
                    </a:lnTo>
                    <a:lnTo>
                      <a:pt x="2172" y="391"/>
                    </a:lnTo>
                    <a:lnTo>
                      <a:pt x="2160" y="372"/>
                    </a:lnTo>
                    <a:lnTo>
                      <a:pt x="2145" y="352"/>
                    </a:lnTo>
                    <a:lnTo>
                      <a:pt x="2131" y="334"/>
                    </a:lnTo>
                    <a:lnTo>
                      <a:pt x="2119" y="319"/>
                    </a:lnTo>
                    <a:lnTo>
                      <a:pt x="2104" y="302"/>
                    </a:lnTo>
                    <a:lnTo>
                      <a:pt x="2094" y="289"/>
                    </a:lnTo>
                    <a:lnTo>
                      <a:pt x="2079" y="274"/>
                    </a:lnTo>
                    <a:lnTo>
                      <a:pt x="2069" y="264"/>
                    </a:lnTo>
                    <a:lnTo>
                      <a:pt x="2054" y="251"/>
                    </a:lnTo>
                    <a:lnTo>
                      <a:pt x="2045" y="243"/>
                    </a:lnTo>
                    <a:lnTo>
                      <a:pt x="2030" y="232"/>
                    </a:lnTo>
                    <a:lnTo>
                      <a:pt x="2022" y="226"/>
                    </a:lnTo>
                    <a:lnTo>
                      <a:pt x="2007" y="217"/>
                    </a:lnTo>
                    <a:lnTo>
                      <a:pt x="2001" y="212"/>
                    </a:lnTo>
                    <a:lnTo>
                      <a:pt x="1991" y="208"/>
                    </a:lnTo>
                    <a:lnTo>
                      <a:pt x="1976" y="202"/>
                    </a:lnTo>
                    <a:lnTo>
                      <a:pt x="1972" y="199"/>
                    </a:lnTo>
                    <a:lnTo>
                      <a:pt x="1963" y="197"/>
                    </a:lnTo>
                    <a:lnTo>
                      <a:pt x="1954" y="195"/>
                    </a:lnTo>
                    <a:lnTo>
                      <a:pt x="1945" y="193"/>
                    </a:lnTo>
                    <a:lnTo>
                      <a:pt x="1936" y="192"/>
                    </a:lnTo>
                    <a:lnTo>
                      <a:pt x="1921" y="192"/>
                    </a:lnTo>
                    <a:lnTo>
                      <a:pt x="1919" y="192"/>
                    </a:lnTo>
                    <a:lnTo>
                      <a:pt x="1910" y="193"/>
                    </a:lnTo>
                    <a:lnTo>
                      <a:pt x="1900" y="195"/>
                    </a:lnTo>
                    <a:lnTo>
                      <a:pt x="1896" y="195"/>
                    </a:lnTo>
                    <a:lnTo>
                      <a:pt x="1881" y="201"/>
                    </a:lnTo>
                    <a:lnTo>
                      <a:pt x="1871" y="204"/>
                    </a:lnTo>
                    <a:lnTo>
                      <a:pt x="1861" y="209"/>
                    </a:lnTo>
                    <a:lnTo>
                      <a:pt x="1850" y="215"/>
                    </a:lnTo>
                    <a:lnTo>
                      <a:pt x="1839" y="221"/>
                    </a:lnTo>
                    <a:lnTo>
                      <a:pt x="1830" y="226"/>
                    </a:lnTo>
                    <a:lnTo>
                      <a:pt x="1815" y="238"/>
                    </a:lnTo>
                    <a:lnTo>
                      <a:pt x="1803" y="248"/>
                    </a:lnTo>
                    <a:lnTo>
                      <a:pt x="1793" y="256"/>
                    </a:lnTo>
                    <a:lnTo>
                      <a:pt x="1778" y="271"/>
                    </a:lnTo>
                    <a:lnTo>
                      <a:pt x="1766" y="284"/>
                    </a:lnTo>
                    <a:lnTo>
                      <a:pt x="1754" y="296"/>
                    </a:lnTo>
                    <a:lnTo>
                      <a:pt x="1739" y="314"/>
                    </a:lnTo>
                    <a:lnTo>
                      <a:pt x="1727" y="328"/>
                    </a:lnTo>
                    <a:lnTo>
                      <a:pt x="1712" y="348"/>
                    </a:lnTo>
                    <a:lnTo>
                      <a:pt x="1699" y="366"/>
                    </a:lnTo>
                    <a:lnTo>
                      <a:pt x="1686" y="384"/>
                    </a:lnTo>
                    <a:lnTo>
                      <a:pt x="1671" y="407"/>
                    </a:lnTo>
                    <a:lnTo>
                      <a:pt x="1658" y="427"/>
                    </a:lnTo>
                    <a:lnTo>
                      <a:pt x="1643" y="452"/>
                    </a:lnTo>
                    <a:lnTo>
                      <a:pt x="1629" y="474"/>
                    </a:lnTo>
                    <a:lnTo>
                      <a:pt x="1614" y="501"/>
                    </a:lnTo>
                    <a:lnTo>
                      <a:pt x="1601" y="526"/>
                    </a:lnTo>
                    <a:lnTo>
                      <a:pt x="1586" y="555"/>
                    </a:lnTo>
                    <a:lnTo>
                      <a:pt x="1572" y="581"/>
                    </a:lnTo>
                    <a:lnTo>
                      <a:pt x="1557" y="612"/>
                    </a:lnTo>
                    <a:lnTo>
                      <a:pt x="1543" y="641"/>
                    </a:lnTo>
                    <a:lnTo>
                      <a:pt x="1528" y="674"/>
                    </a:lnTo>
                    <a:lnTo>
                      <a:pt x="1514" y="705"/>
                    </a:lnTo>
                    <a:lnTo>
                      <a:pt x="1499" y="740"/>
                    </a:lnTo>
                    <a:lnTo>
                      <a:pt x="1484" y="774"/>
                    </a:lnTo>
                    <a:lnTo>
                      <a:pt x="1470" y="809"/>
                    </a:lnTo>
                    <a:lnTo>
                      <a:pt x="1455" y="847"/>
                    </a:lnTo>
                    <a:lnTo>
                      <a:pt x="1440" y="884"/>
                    </a:lnTo>
                    <a:lnTo>
                      <a:pt x="1425" y="922"/>
                    </a:lnTo>
                    <a:lnTo>
                      <a:pt x="1411" y="961"/>
                    </a:lnTo>
                    <a:lnTo>
                      <a:pt x="1396" y="1001"/>
                    </a:lnTo>
                    <a:lnTo>
                      <a:pt x="1381" y="1044"/>
                    </a:lnTo>
                    <a:lnTo>
                      <a:pt x="1366" y="1086"/>
                    </a:lnTo>
                    <a:lnTo>
                      <a:pt x="1352" y="1130"/>
                    </a:lnTo>
                    <a:lnTo>
                      <a:pt x="1337" y="1175"/>
                    </a:lnTo>
                    <a:lnTo>
                      <a:pt x="1322" y="1219"/>
                    </a:lnTo>
                    <a:lnTo>
                      <a:pt x="1307" y="1265"/>
                    </a:lnTo>
                    <a:lnTo>
                      <a:pt x="1292" y="1315"/>
                    </a:lnTo>
                    <a:lnTo>
                      <a:pt x="1276" y="1360"/>
                    </a:lnTo>
                    <a:lnTo>
                      <a:pt x="1261" y="1410"/>
                    </a:lnTo>
                    <a:lnTo>
                      <a:pt x="1247" y="1459"/>
                    </a:lnTo>
                    <a:lnTo>
                      <a:pt x="1232" y="1511"/>
                    </a:lnTo>
                    <a:lnTo>
                      <a:pt x="1217" y="1563"/>
                    </a:lnTo>
                    <a:lnTo>
                      <a:pt x="1202" y="1615"/>
                    </a:lnTo>
                    <a:lnTo>
                      <a:pt x="1187" y="1669"/>
                    </a:lnTo>
                    <a:lnTo>
                      <a:pt x="1172" y="1723"/>
                    </a:lnTo>
                    <a:lnTo>
                      <a:pt x="1157" y="1779"/>
                    </a:lnTo>
                    <a:lnTo>
                      <a:pt x="1142" y="1835"/>
                    </a:lnTo>
                    <a:lnTo>
                      <a:pt x="1127" y="1893"/>
                    </a:lnTo>
                    <a:lnTo>
                      <a:pt x="1113" y="1950"/>
                    </a:lnTo>
                    <a:lnTo>
                      <a:pt x="1098" y="2009"/>
                    </a:lnTo>
                    <a:lnTo>
                      <a:pt x="1083" y="2068"/>
                    </a:lnTo>
                    <a:lnTo>
                      <a:pt x="1068" y="2129"/>
                    </a:lnTo>
                    <a:lnTo>
                      <a:pt x="1053" y="2191"/>
                    </a:lnTo>
                    <a:lnTo>
                      <a:pt x="1038" y="2252"/>
                    </a:lnTo>
                    <a:lnTo>
                      <a:pt x="1023" y="2316"/>
                    </a:lnTo>
                    <a:lnTo>
                      <a:pt x="1008" y="2380"/>
                    </a:lnTo>
                    <a:lnTo>
                      <a:pt x="993" y="2445"/>
                    </a:lnTo>
                    <a:lnTo>
                      <a:pt x="978" y="2511"/>
                    </a:lnTo>
                    <a:lnTo>
                      <a:pt x="963" y="2576"/>
                    </a:lnTo>
                    <a:lnTo>
                      <a:pt x="948" y="2644"/>
                    </a:lnTo>
                    <a:lnTo>
                      <a:pt x="933" y="2712"/>
                    </a:lnTo>
                    <a:lnTo>
                      <a:pt x="918" y="2781"/>
                    </a:lnTo>
                    <a:lnTo>
                      <a:pt x="903" y="2849"/>
                    </a:lnTo>
                    <a:lnTo>
                      <a:pt x="888" y="2920"/>
                    </a:lnTo>
                    <a:lnTo>
                      <a:pt x="873" y="2991"/>
                    </a:lnTo>
                    <a:lnTo>
                      <a:pt x="859" y="3063"/>
                    </a:lnTo>
                    <a:lnTo>
                      <a:pt x="844" y="3136"/>
                    </a:lnTo>
                    <a:lnTo>
                      <a:pt x="829" y="3209"/>
                    </a:lnTo>
                    <a:lnTo>
                      <a:pt x="814" y="3282"/>
                    </a:lnTo>
                    <a:lnTo>
                      <a:pt x="799" y="3357"/>
                    </a:lnTo>
                    <a:lnTo>
                      <a:pt x="784" y="3433"/>
                    </a:lnTo>
                    <a:lnTo>
                      <a:pt x="769" y="3509"/>
                    </a:lnTo>
                    <a:lnTo>
                      <a:pt x="754" y="3586"/>
                    </a:lnTo>
                    <a:lnTo>
                      <a:pt x="739" y="3664"/>
                    </a:lnTo>
                    <a:lnTo>
                      <a:pt x="724" y="3741"/>
                    </a:lnTo>
                    <a:lnTo>
                      <a:pt x="709" y="3820"/>
                    </a:lnTo>
                    <a:lnTo>
                      <a:pt x="694" y="3900"/>
                    </a:lnTo>
                    <a:lnTo>
                      <a:pt x="679" y="3980"/>
                    </a:lnTo>
                    <a:lnTo>
                      <a:pt x="664" y="4061"/>
                    </a:lnTo>
                    <a:lnTo>
                      <a:pt x="649" y="4142"/>
                    </a:lnTo>
                    <a:lnTo>
                      <a:pt x="634" y="4225"/>
                    </a:lnTo>
                    <a:lnTo>
                      <a:pt x="619" y="4309"/>
                    </a:lnTo>
                    <a:lnTo>
                      <a:pt x="603" y="4390"/>
                    </a:lnTo>
                    <a:lnTo>
                      <a:pt x="588" y="4474"/>
                    </a:lnTo>
                    <a:lnTo>
                      <a:pt x="573" y="4559"/>
                    </a:lnTo>
                    <a:lnTo>
                      <a:pt x="558" y="4644"/>
                    </a:lnTo>
                    <a:lnTo>
                      <a:pt x="543" y="4730"/>
                    </a:lnTo>
                    <a:lnTo>
                      <a:pt x="528" y="4817"/>
                    </a:lnTo>
                    <a:lnTo>
                      <a:pt x="513" y="4904"/>
                    </a:lnTo>
                    <a:lnTo>
                      <a:pt x="498" y="4991"/>
                    </a:lnTo>
                    <a:lnTo>
                      <a:pt x="483" y="5078"/>
                    </a:lnTo>
                    <a:lnTo>
                      <a:pt x="468" y="5167"/>
                    </a:lnTo>
                    <a:lnTo>
                      <a:pt x="453" y="5256"/>
                    </a:lnTo>
                    <a:lnTo>
                      <a:pt x="438" y="5346"/>
                    </a:lnTo>
                    <a:lnTo>
                      <a:pt x="423" y="5436"/>
                    </a:lnTo>
                    <a:lnTo>
                      <a:pt x="408" y="5527"/>
                    </a:lnTo>
                    <a:lnTo>
                      <a:pt x="393" y="5618"/>
                    </a:lnTo>
                    <a:lnTo>
                      <a:pt x="378" y="5710"/>
                    </a:lnTo>
                    <a:lnTo>
                      <a:pt x="363" y="5802"/>
                    </a:lnTo>
                    <a:lnTo>
                      <a:pt x="348" y="5894"/>
                    </a:lnTo>
                    <a:lnTo>
                      <a:pt x="333" y="5987"/>
                    </a:lnTo>
                    <a:lnTo>
                      <a:pt x="318" y="6081"/>
                    </a:lnTo>
                    <a:lnTo>
                      <a:pt x="303" y="6175"/>
                    </a:lnTo>
                    <a:lnTo>
                      <a:pt x="288" y="6268"/>
                    </a:lnTo>
                    <a:lnTo>
                      <a:pt x="273" y="6363"/>
                    </a:lnTo>
                    <a:lnTo>
                      <a:pt x="258" y="6458"/>
                    </a:lnTo>
                    <a:lnTo>
                      <a:pt x="243" y="6554"/>
                    </a:lnTo>
                    <a:lnTo>
                      <a:pt x="228" y="6650"/>
                    </a:lnTo>
                    <a:lnTo>
                      <a:pt x="213" y="6746"/>
                    </a:lnTo>
                    <a:lnTo>
                      <a:pt x="198" y="6843"/>
                    </a:lnTo>
                    <a:cubicBezTo>
                      <a:pt x="190" y="6896"/>
                      <a:pt x="141" y="6931"/>
                      <a:pt x="89" y="6923"/>
                    </a:cubicBezTo>
                    <a:cubicBezTo>
                      <a:pt x="36" y="6915"/>
                      <a:pt x="0" y="6866"/>
                      <a:pt x="9" y="6814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5" name="Freeform 13"/>
              <p:cNvSpPr>
                <a:spLocks/>
              </p:cNvSpPr>
              <p:nvPr/>
            </p:nvSpPr>
            <p:spPr bwMode="auto">
              <a:xfrm>
                <a:off x="9915979" y="3171746"/>
                <a:ext cx="743026" cy="350603"/>
              </a:xfrm>
              <a:custGeom>
                <a:avLst/>
                <a:gdLst>
                  <a:gd name="T0" fmla="*/ 311 w 10201"/>
                  <a:gd name="T1" fmla="*/ 2229 h 20885"/>
                  <a:gd name="T2" fmla="*/ 629 w 10201"/>
                  <a:gd name="T3" fmla="*/ 1083 h 20885"/>
                  <a:gd name="T4" fmla="*/ 953 w 10201"/>
                  <a:gd name="T5" fmla="*/ 336 h 20885"/>
                  <a:gd name="T6" fmla="*/ 1326 w 10201"/>
                  <a:gd name="T7" fmla="*/ 7 h 20885"/>
                  <a:gd name="T8" fmla="*/ 1740 w 10201"/>
                  <a:gd name="T9" fmla="*/ 207 h 20885"/>
                  <a:gd name="T10" fmla="*/ 2071 w 10201"/>
                  <a:gd name="T11" fmla="*/ 851 h 20885"/>
                  <a:gd name="T12" fmla="*/ 2390 w 10201"/>
                  <a:gd name="T13" fmla="*/ 1895 h 20885"/>
                  <a:gd name="T14" fmla="*/ 2707 w 10201"/>
                  <a:gd name="T15" fmla="*/ 3310 h 20885"/>
                  <a:gd name="T16" fmla="*/ 3023 w 10201"/>
                  <a:gd name="T17" fmla="*/ 5036 h 20885"/>
                  <a:gd name="T18" fmla="*/ 3338 w 10201"/>
                  <a:gd name="T19" fmla="*/ 6998 h 20885"/>
                  <a:gd name="T20" fmla="*/ 3654 w 10201"/>
                  <a:gd name="T21" fmla="*/ 9109 h 20885"/>
                  <a:gd name="T22" fmla="*/ 3969 w 10201"/>
                  <a:gd name="T23" fmla="*/ 11277 h 20885"/>
                  <a:gd name="T24" fmla="*/ 4285 w 10201"/>
                  <a:gd name="T25" fmla="*/ 13407 h 20885"/>
                  <a:gd name="T26" fmla="*/ 4600 w 10201"/>
                  <a:gd name="T27" fmla="*/ 15406 h 20885"/>
                  <a:gd name="T28" fmla="*/ 4916 w 10201"/>
                  <a:gd name="T29" fmla="*/ 17184 h 20885"/>
                  <a:gd name="T30" fmla="*/ 5230 w 10201"/>
                  <a:gd name="T31" fmla="*/ 18665 h 20885"/>
                  <a:gd name="T32" fmla="*/ 5544 w 10201"/>
                  <a:gd name="T33" fmla="*/ 19779 h 20885"/>
                  <a:gd name="T34" fmla="*/ 5849 w 10201"/>
                  <a:gd name="T35" fmla="*/ 20469 h 20885"/>
                  <a:gd name="T36" fmla="*/ 6095 w 10201"/>
                  <a:gd name="T37" fmla="*/ 20692 h 20885"/>
                  <a:gd name="T38" fmla="*/ 6323 w 10201"/>
                  <a:gd name="T39" fmla="*/ 20541 h 20885"/>
                  <a:gd name="T40" fmla="*/ 6624 w 10201"/>
                  <a:gd name="T41" fmla="*/ 19934 h 20885"/>
                  <a:gd name="T42" fmla="*/ 6936 w 10201"/>
                  <a:gd name="T43" fmla="*/ 18892 h 20885"/>
                  <a:gd name="T44" fmla="*/ 7250 w 10201"/>
                  <a:gd name="T45" fmla="*/ 17473 h 20885"/>
                  <a:gd name="T46" fmla="*/ 7566 w 10201"/>
                  <a:gd name="T47" fmla="*/ 15742 h 20885"/>
                  <a:gd name="T48" fmla="*/ 7881 w 10201"/>
                  <a:gd name="T49" fmla="*/ 13777 h 20885"/>
                  <a:gd name="T50" fmla="*/ 8196 w 10201"/>
                  <a:gd name="T51" fmla="*/ 11663 h 20885"/>
                  <a:gd name="T52" fmla="*/ 8511 w 10201"/>
                  <a:gd name="T53" fmla="*/ 9495 h 20885"/>
                  <a:gd name="T54" fmla="*/ 8828 w 10201"/>
                  <a:gd name="T55" fmla="*/ 7366 h 20885"/>
                  <a:gd name="T56" fmla="*/ 9143 w 10201"/>
                  <a:gd name="T57" fmla="*/ 5372 h 20885"/>
                  <a:gd name="T58" fmla="*/ 9459 w 10201"/>
                  <a:gd name="T59" fmla="*/ 3598 h 20885"/>
                  <a:gd name="T60" fmla="*/ 9775 w 10201"/>
                  <a:gd name="T61" fmla="*/ 2123 h 20885"/>
                  <a:gd name="T62" fmla="*/ 10126 w 10201"/>
                  <a:gd name="T63" fmla="*/ 1544 h 20885"/>
                  <a:gd name="T64" fmla="*/ 9812 w 10201"/>
                  <a:gd name="T65" fmla="*/ 2825 h 20885"/>
                  <a:gd name="T66" fmla="*/ 9497 w 10201"/>
                  <a:gd name="T67" fmla="*/ 4444 h 20885"/>
                  <a:gd name="T68" fmla="*/ 9182 w 10201"/>
                  <a:gd name="T69" fmla="*/ 6329 h 20885"/>
                  <a:gd name="T70" fmla="*/ 8866 w 10201"/>
                  <a:gd name="T71" fmla="*/ 8396 h 20885"/>
                  <a:gd name="T72" fmla="*/ 8551 w 10201"/>
                  <a:gd name="T73" fmla="*/ 10555 h 20885"/>
                  <a:gd name="T74" fmla="*/ 8236 w 10201"/>
                  <a:gd name="T75" fmla="*/ 12711 h 20885"/>
                  <a:gd name="T76" fmla="*/ 7920 w 10201"/>
                  <a:gd name="T77" fmla="*/ 14767 h 20885"/>
                  <a:gd name="T78" fmla="*/ 7605 w 10201"/>
                  <a:gd name="T79" fmla="*/ 16635 h 20885"/>
                  <a:gd name="T80" fmla="*/ 7288 w 10201"/>
                  <a:gd name="T81" fmla="*/ 18233 h 20885"/>
                  <a:gd name="T82" fmla="*/ 6971 w 10201"/>
                  <a:gd name="T83" fmla="*/ 19494 h 20885"/>
                  <a:gd name="T84" fmla="*/ 6649 w 10201"/>
                  <a:gd name="T85" fmla="*/ 20366 h 20885"/>
                  <a:gd name="T86" fmla="*/ 6298 w 10201"/>
                  <a:gd name="T87" fmla="*/ 20829 h 20885"/>
                  <a:gd name="T88" fmla="*/ 5870 w 10201"/>
                  <a:gd name="T89" fmla="*/ 20789 h 20885"/>
                  <a:gd name="T90" fmla="*/ 5530 w 10201"/>
                  <a:gd name="T91" fmla="*/ 20274 h 20885"/>
                  <a:gd name="T92" fmla="*/ 5209 w 10201"/>
                  <a:gd name="T93" fmla="*/ 19350 h 20885"/>
                  <a:gd name="T94" fmla="*/ 4893 w 10201"/>
                  <a:gd name="T95" fmla="*/ 18042 h 20885"/>
                  <a:gd name="T96" fmla="*/ 4576 w 10201"/>
                  <a:gd name="T97" fmla="*/ 16404 h 20885"/>
                  <a:gd name="T98" fmla="*/ 4261 w 10201"/>
                  <a:gd name="T99" fmla="*/ 14506 h 20885"/>
                  <a:gd name="T100" fmla="*/ 3944 w 10201"/>
                  <a:gd name="T101" fmla="*/ 12431 h 20885"/>
                  <a:gd name="T102" fmla="*/ 3629 w 10201"/>
                  <a:gd name="T103" fmla="*/ 10270 h 20885"/>
                  <a:gd name="T104" fmla="*/ 3315 w 10201"/>
                  <a:gd name="T105" fmla="*/ 8119 h 20885"/>
                  <a:gd name="T106" fmla="*/ 2999 w 10201"/>
                  <a:gd name="T107" fmla="*/ 6070 h 20885"/>
                  <a:gd name="T108" fmla="*/ 2684 w 10201"/>
                  <a:gd name="T109" fmla="*/ 4215 h 20885"/>
                  <a:gd name="T110" fmla="*/ 2369 w 10201"/>
                  <a:gd name="T111" fmla="*/ 2636 h 20885"/>
                  <a:gd name="T112" fmla="*/ 2056 w 10201"/>
                  <a:gd name="T113" fmla="*/ 1405 h 20885"/>
                  <a:gd name="T114" fmla="*/ 1746 w 10201"/>
                  <a:gd name="T115" fmla="*/ 581 h 20885"/>
                  <a:gd name="T116" fmla="*/ 1471 w 10201"/>
                  <a:gd name="T117" fmla="*/ 216 h 20885"/>
                  <a:gd name="T118" fmla="*/ 1266 w 10201"/>
                  <a:gd name="T119" fmla="*/ 250 h 20885"/>
                  <a:gd name="T120" fmla="*/ 974 w 10201"/>
                  <a:gd name="T121" fmla="*/ 716 h 20885"/>
                  <a:gd name="T122" fmla="*/ 662 w 10201"/>
                  <a:gd name="T123" fmla="*/ 1632 h 20885"/>
                  <a:gd name="T124" fmla="*/ 348 w 10201"/>
                  <a:gd name="T125" fmla="*/ 2942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01" h="20885">
                    <a:moveTo>
                      <a:pt x="10" y="3651"/>
                    </a:moveTo>
                    <a:lnTo>
                      <a:pt x="25" y="3574"/>
                    </a:lnTo>
                    <a:lnTo>
                      <a:pt x="40" y="3496"/>
                    </a:lnTo>
                    <a:lnTo>
                      <a:pt x="55" y="3420"/>
                    </a:lnTo>
                    <a:lnTo>
                      <a:pt x="70" y="3344"/>
                    </a:lnTo>
                    <a:lnTo>
                      <a:pt x="85" y="3269"/>
                    </a:lnTo>
                    <a:lnTo>
                      <a:pt x="100" y="3194"/>
                    </a:lnTo>
                    <a:lnTo>
                      <a:pt x="115" y="3120"/>
                    </a:lnTo>
                    <a:lnTo>
                      <a:pt x="130" y="3047"/>
                    </a:lnTo>
                    <a:lnTo>
                      <a:pt x="145" y="2975"/>
                    </a:lnTo>
                    <a:lnTo>
                      <a:pt x="160" y="2903"/>
                    </a:lnTo>
                    <a:lnTo>
                      <a:pt x="176" y="2832"/>
                    </a:lnTo>
                    <a:lnTo>
                      <a:pt x="191" y="2762"/>
                    </a:lnTo>
                    <a:lnTo>
                      <a:pt x="206" y="2693"/>
                    </a:lnTo>
                    <a:lnTo>
                      <a:pt x="221" y="2624"/>
                    </a:lnTo>
                    <a:lnTo>
                      <a:pt x="236" y="2556"/>
                    </a:lnTo>
                    <a:lnTo>
                      <a:pt x="251" y="2489"/>
                    </a:lnTo>
                    <a:lnTo>
                      <a:pt x="266" y="2423"/>
                    </a:lnTo>
                    <a:lnTo>
                      <a:pt x="281" y="2357"/>
                    </a:lnTo>
                    <a:lnTo>
                      <a:pt x="296" y="2293"/>
                    </a:lnTo>
                    <a:lnTo>
                      <a:pt x="311" y="2229"/>
                    </a:lnTo>
                    <a:lnTo>
                      <a:pt x="326" y="2166"/>
                    </a:lnTo>
                    <a:lnTo>
                      <a:pt x="341" y="2104"/>
                    </a:lnTo>
                    <a:lnTo>
                      <a:pt x="356" y="2043"/>
                    </a:lnTo>
                    <a:lnTo>
                      <a:pt x="371" y="1982"/>
                    </a:lnTo>
                    <a:lnTo>
                      <a:pt x="386" y="1922"/>
                    </a:lnTo>
                    <a:lnTo>
                      <a:pt x="401" y="1863"/>
                    </a:lnTo>
                    <a:lnTo>
                      <a:pt x="417" y="1804"/>
                    </a:lnTo>
                    <a:lnTo>
                      <a:pt x="432" y="1748"/>
                    </a:lnTo>
                    <a:lnTo>
                      <a:pt x="447" y="1691"/>
                    </a:lnTo>
                    <a:lnTo>
                      <a:pt x="462" y="1635"/>
                    </a:lnTo>
                    <a:lnTo>
                      <a:pt x="477" y="1581"/>
                    </a:lnTo>
                    <a:lnTo>
                      <a:pt x="492" y="1527"/>
                    </a:lnTo>
                    <a:lnTo>
                      <a:pt x="507" y="1474"/>
                    </a:lnTo>
                    <a:lnTo>
                      <a:pt x="522" y="1422"/>
                    </a:lnTo>
                    <a:lnTo>
                      <a:pt x="537" y="1371"/>
                    </a:lnTo>
                    <a:lnTo>
                      <a:pt x="553" y="1321"/>
                    </a:lnTo>
                    <a:lnTo>
                      <a:pt x="568" y="1271"/>
                    </a:lnTo>
                    <a:lnTo>
                      <a:pt x="583" y="1223"/>
                    </a:lnTo>
                    <a:lnTo>
                      <a:pt x="600" y="1174"/>
                    </a:lnTo>
                    <a:lnTo>
                      <a:pt x="614" y="1129"/>
                    </a:lnTo>
                    <a:lnTo>
                      <a:pt x="629" y="1083"/>
                    </a:lnTo>
                    <a:lnTo>
                      <a:pt x="645" y="1038"/>
                    </a:lnTo>
                    <a:lnTo>
                      <a:pt x="660" y="994"/>
                    </a:lnTo>
                    <a:lnTo>
                      <a:pt x="675" y="951"/>
                    </a:lnTo>
                    <a:lnTo>
                      <a:pt x="690" y="909"/>
                    </a:lnTo>
                    <a:lnTo>
                      <a:pt x="706" y="868"/>
                    </a:lnTo>
                    <a:lnTo>
                      <a:pt x="721" y="828"/>
                    </a:lnTo>
                    <a:lnTo>
                      <a:pt x="736" y="788"/>
                    </a:lnTo>
                    <a:lnTo>
                      <a:pt x="751" y="750"/>
                    </a:lnTo>
                    <a:lnTo>
                      <a:pt x="767" y="712"/>
                    </a:lnTo>
                    <a:lnTo>
                      <a:pt x="782" y="676"/>
                    </a:lnTo>
                    <a:lnTo>
                      <a:pt x="797" y="641"/>
                    </a:lnTo>
                    <a:lnTo>
                      <a:pt x="813" y="606"/>
                    </a:lnTo>
                    <a:lnTo>
                      <a:pt x="829" y="572"/>
                    </a:lnTo>
                    <a:lnTo>
                      <a:pt x="844" y="540"/>
                    </a:lnTo>
                    <a:lnTo>
                      <a:pt x="859" y="508"/>
                    </a:lnTo>
                    <a:lnTo>
                      <a:pt x="875" y="477"/>
                    </a:lnTo>
                    <a:lnTo>
                      <a:pt x="890" y="446"/>
                    </a:lnTo>
                    <a:lnTo>
                      <a:pt x="907" y="417"/>
                    </a:lnTo>
                    <a:lnTo>
                      <a:pt x="922" y="390"/>
                    </a:lnTo>
                    <a:lnTo>
                      <a:pt x="937" y="362"/>
                    </a:lnTo>
                    <a:lnTo>
                      <a:pt x="953" y="336"/>
                    </a:lnTo>
                    <a:lnTo>
                      <a:pt x="969" y="311"/>
                    </a:lnTo>
                    <a:lnTo>
                      <a:pt x="985" y="286"/>
                    </a:lnTo>
                    <a:lnTo>
                      <a:pt x="1002" y="262"/>
                    </a:lnTo>
                    <a:lnTo>
                      <a:pt x="1017" y="241"/>
                    </a:lnTo>
                    <a:lnTo>
                      <a:pt x="1034" y="219"/>
                    </a:lnTo>
                    <a:lnTo>
                      <a:pt x="1050" y="198"/>
                    </a:lnTo>
                    <a:lnTo>
                      <a:pt x="1068" y="177"/>
                    </a:lnTo>
                    <a:lnTo>
                      <a:pt x="1083" y="160"/>
                    </a:lnTo>
                    <a:lnTo>
                      <a:pt x="1100" y="142"/>
                    </a:lnTo>
                    <a:lnTo>
                      <a:pt x="1120" y="123"/>
                    </a:lnTo>
                    <a:lnTo>
                      <a:pt x="1135" y="109"/>
                    </a:lnTo>
                    <a:lnTo>
                      <a:pt x="1153" y="94"/>
                    </a:lnTo>
                    <a:lnTo>
                      <a:pt x="1174" y="78"/>
                    </a:lnTo>
                    <a:lnTo>
                      <a:pt x="1189" y="67"/>
                    </a:lnTo>
                    <a:lnTo>
                      <a:pt x="1211" y="53"/>
                    </a:lnTo>
                    <a:lnTo>
                      <a:pt x="1226" y="44"/>
                    </a:lnTo>
                    <a:lnTo>
                      <a:pt x="1250" y="32"/>
                    </a:lnTo>
                    <a:lnTo>
                      <a:pt x="1265" y="25"/>
                    </a:lnTo>
                    <a:lnTo>
                      <a:pt x="1290" y="16"/>
                    </a:lnTo>
                    <a:lnTo>
                      <a:pt x="1311" y="11"/>
                    </a:lnTo>
                    <a:lnTo>
                      <a:pt x="1326" y="7"/>
                    </a:lnTo>
                    <a:lnTo>
                      <a:pt x="1355" y="2"/>
                    </a:lnTo>
                    <a:lnTo>
                      <a:pt x="1375" y="1"/>
                    </a:lnTo>
                    <a:lnTo>
                      <a:pt x="1396" y="0"/>
                    </a:lnTo>
                    <a:lnTo>
                      <a:pt x="1411" y="0"/>
                    </a:lnTo>
                    <a:lnTo>
                      <a:pt x="1439" y="3"/>
                    </a:lnTo>
                    <a:lnTo>
                      <a:pt x="1460" y="7"/>
                    </a:lnTo>
                    <a:lnTo>
                      <a:pt x="1481" y="13"/>
                    </a:lnTo>
                    <a:lnTo>
                      <a:pt x="1502" y="19"/>
                    </a:lnTo>
                    <a:lnTo>
                      <a:pt x="1522" y="27"/>
                    </a:lnTo>
                    <a:lnTo>
                      <a:pt x="1542" y="36"/>
                    </a:lnTo>
                    <a:lnTo>
                      <a:pt x="1562" y="47"/>
                    </a:lnTo>
                    <a:lnTo>
                      <a:pt x="1581" y="58"/>
                    </a:lnTo>
                    <a:lnTo>
                      <a:pt x="1600" y="71"/>
                    </a:lnTo>
                    <a:lnTo>
                      <a:pt x="1618" y="84"/>
                    </a:lnTo>
                    <a:lnTo>
                      <a:pt x="1636" y="99"/>
                    </a:lnTo>
                    <a:lnTo>
                      <a:pt x="1657" y="117"/>
                    </a:lnTo>
                    <a:lnTo>
                      <a:pt x="1672" y="131"/>
                    </a:lnTo>
                    <a:lnTo>
                      <a:pt x="1689" y="149"/>
                    </a:lnTo>
                    <a:lnTo>
                      <a:pt x="1707" y="167"/>
                    </a:lnTo>
                    <a:lnTo>
                      <a:pt x="1725" y="189"/>
                    </a:lnTo>
                    <a:lnTo>
                      <a:pt x="1740" y="207"/>
                    </a:lnTo>
                    <a:lnTo>
                      <a:pt x="1757" y="228"/>
                    </a:lnTo>
                    <a:lnTo>
                      <a:pt x="1775" y="253"/>
                    </a:lnTo>
                    <a:lnTo>
                      <a:pt x="1790" y="274"/>
                    </a:lnTo>
                    <a:lnTo>
                      <a:pt x="1806" y="297"/>
                    </a:lnTo>
                    <a:lnTo>
                      <a:pt x="1823" y="325"/>
                    </a:lnTo>
                    <a:lnTo>
                      <a:pt x="1838" y="349"/>
                    </a:lnTo>
                    <a:lnTo>
                      <a:pt x="1854" y="375"/>
                    </a:lnTo>
                    <a:lnTo>
                      <a:pt x="1870" y="405"/>
                    </a:lnTo>
                    <a:lnTo>
                      <a:pt x="1885" y="432"/>
                    </a:lnTo>
                    <a:lnTo>
                      <a:pt x="1902" y="463"/>
                    </a:lnTo>
                    <a:lnTo>
                      <a:pt x="1917" y="492"/>
                    </a:lnTo>
                    <a:lnTo>
                      <a:pt x="1932" y="524"/>
                    </a:lnTo>
                    <a:lnTo>
                      <a:pt x="1948" y="558"/>
                    </a:lnTo>
                    <a:lnTo>
                      <a:pt x="1963" y="590"/>
                    </a:lnTo>
                    <a:lnTo>
                      <a:pt x="1979" y="624"/>
                    </a:lnTo>
                    <a:lnTo>
                      <a:pt x="1995" y="661"/>
                    </a:lnTo>
                    <a:lnTo>
                      <a:pt x="2010" y="696"/>
                    </a:lnTo>
                    <a:lnTo>
                      <a:pt x="2025" y="733"/>
                    </a:lnTo>
                    <a:lnTo>
                      <a:pt x="2040" y="770"/>
                    </a:lnTo>
                    <a:lnTo>
                      <a:pt x="2056" y="809"/>
                    </a:lnTo>
                    <a:lnTo>
                      <a:pt x="2071" y="851"/>
                    </a:lnTo>
                    <a:lnTo>
                      <a:pt x="2086" y="891"/>
                    </a:lnTo>
                    <a:lnTo>
                      <a:pt x="2102" y="932"/>
                    </a:lnTo>
                    <a:lnTo>
                      <a:pt x="2117" y="975"/>
                    </a:lnTo>
                    <a:lnTo>
                      <a:pt x="2132" y="1017"/>
                    </a:lnTo>
                    <a:lnTo>
                      <a:pt x="2148" y="1062"/>
                    </a:lnTo>
                    <a:lnTo>
                      <a:pt x="2164" y="1108"/>
                    </a:lnTo>
                    <a:lnTo>
                      <a:pt x="2179" y="1155"/>
                    </a:lnTo>
                    <a:lnTo>
                      <a:pt x="2194" y="1202"/>
                    </a:lnTo>
                    <a:lnTo>
                      <a:pt x="2209" y="1249"/>
                    </a:lnTo>
                    <a:lnTo>
                      <a:pt x="2224" y="1299"/>
                    </a:lnTo>
                    <a:lnTo>
                      <a:pt x="2239" y="1348"/>
                    </a:lnTo>
                    <a:lnTo>
                      <a:pt x="2254" y="1399"/>
                    </a:lnTo>
                    <a:lnTo>
                      <a:pt x="2270" y="1452"/>
                    </a:lnTo>
                    <a:lnTo>
                      <a:pt x="2285" y="1504"/>
                    </a:lnTo>
                    <a:lnTo>
                      <a:pt x="2300" y="1557"/>
                    </a:lnTo>
                    <a:lnTo>
                      <a:pt x="2315" y="1612"/>
                    </a:lnTo>
                    <a:lnTo>
                      <a:pt x="2330" y="1666"/>
                    </a:lnTo>
                    <a:lnTo>
                      <a:pt x="2345" y="1723"/>
                    </a:lnTo>
                    <a:lnTo>
                      <a:pt x="2360" y="1780"/>
                    </a:lnTo>
                    <a:lnTo>
                      <a:pt x="2375" y="1837"/>
                    </a:lnTo>
                    <a:lnTo>
                      <a:pt x="2390" y="1895"/>
                    </a:lnTo>
                    <a:lnTo>
                      <a:pt x="2406" y="1955"/>
                    </a:lnTo>
                    <a:lnTo>
                      <a:pt x="2421" y="2015"/>
                    </a:lnTo>
                    <a:lnTo>
                      <a:pt x="2436" y="2077"/>
                    </a:lnTo>
                    <a:lnTo>
                      <a:pt x="2451" y="2139"/>
                    </a:lnTo>
                    <a:lnTo>
                      <a:pt x="2466" y="2201"/>
                    </a:lnTo>
                    <a:lnTo>
                      <a:pt x="2481" y="2264"/>
                    </a:lnTo>
                    <a:lnTo>
                      <a:pt x="2496" y="2329"/>
                    </a:lnTo>
                    <a:lnTo>
                      <a:pt x="2511" y="2394"/>
                    </a:lnTo>
                    <a:lnTo>
                      <a:pt x="2526" y="2460"/>
                    </a:lnTo>
                    <a:lnTo>
                      <a:pt x="2541" y="2526"/>
                    </a:lnTo>
                    <a:lnTo>
                      <a:pt x="2556" y="2595"/>
                    </a:lnTo>
                    <a:lnTo>
                      <a:pt x="2571" y="2663"/>
                    </a:lnTo>
                    <a:lnTo>
                      <a:pt x="2586" y="2732"/>
                    </a:lnTo>
                    <a:lnTo>
                      <a:pt x="2601" y="2801"/>
                    </a:lnTo>
                    <a:lnTo>
                      <a:pt x="2616" y="2873"/>
                    </a:lnTo>
                    <a:lnTo>
                      <a:pt x="2631" y="2944"/>
                    </a:lnTo>
                    <a:lnTo>
                      <a:pt x="2646" y="3016"/>
                    </a:lnTo>
                    <a:lnTo>
                      <a:pt x="2661" y="3088"/>
                    </a:lnTo>
                    <a:lnTo>
                      <a:pt x="2677" y="3162"/>
                    </a:lnTo>
                    <a:lnTo>
                      <a:pt x="2692" y="3236"/>
                    </a:lnTo>
                    <a:lnTo>
                      <a:pt x="2707" y="3310"/>
                    </a:lnTo>
                    <a:lnTo>
                      <a:pt x="2722" y="3387"/>
                    </a:lnTo>
                    <a:lnTo>
                      <a:pt x="2737" y="3463"/>
                    </a:lnTo>
                    <a:lnTo>
                      <a:pt x="2752" y="3540"/>
                    </a:lnTo>
                    <a:lnTo>
                      <a:pt x="2767" y="3618"/>
                    </a:lnTo>
                    <a:lnTo>
                      <a:pt x="2782" y="3696"/>
                    </a:lnTo>
                    <a:lnTo>
                      <a:pt x="2797" y="3776"/>
                    </a:lnTo>
                    <a:lnTo>
                      <a:pt x="2813" y="3853"/>
                    </a:lnTo>
                    <a:lnTo>
                      <a:pt x="2828" y="3936"/>
                    </a:lnTo>
                    <a:lnTo>
                      <a:pt x="2843" y="4017"/>
                    </a:lnTo>
                    <a:lnTo>
                      <a:pt x="2858" y="4098"/>
                    </a:lnTo>
                    <a:lnTo>
                      <a:pt x="2873" y="4180"/>
                    </a:lnTo>
                    <a:lnTo>
                      <a:pt x="2888" y="4263"/>
                    </a:lnTo>
                    <a:lnTo>
                      <a:pt x="2903" y="4346"/>
                    </a:lnTo>
                    <a:lnTo>
                      <a:pt x="2918" y="4432"/>
                    </a:lnTo>
                    <a:lnTo>
                      <a:pt x="2933" y="4516"/>
                    </a:lnTo>
                    <a:lnTo>
                      <a:pt x="2948" y="4601"/>
                    </a:lnTo>
                    <a:lnTo>
                      <a:pt x="2963" y="4687"/>
                    </a:lnTo>
                    <a:lnTo>
                      <a:pt x="2978" y="4774"/>
                    </a:lnTo>
                    <a:lnTo>
                      <a:pt x="2993" y="4860"/>
                    </a:lnTo>
                    <a:lnTo>
                      <a:pt x="3008" y="4948"/>
                    </a:lnTo>
                    <a:lnTo>
                      <a:pt x="3023" y="5036"/>
                    </a:lnTo>
                    <a:lnTo>
                      <a:pt x="3038" y="5126"/>
                    </a:lnTo>
                    <a:lnTo>
                      <a:pt x="3053" y="5215"/>
                    </a:lnTo>
                    <a:lnTo>
                      <a:pt x="3068" y="5304"/>
                    </a:lnTo>
                    <a:lnTo>
                      <a:pt x="3083" y="5395"/>
                    </a:lnTo>
                    <a:lnTo>
                      <a:pt x="3098" y="5485"/>
                    </a:lnTo>
                    <a:lnTo>
                      <a:pt x="3113" y="5576"/>
                    </a:lnTo>
                    <a:lnTo>
                      <a:pt x="3128" y="5668"/>
                    </a:lnTo>
                    <a:lnTo>
                      <a:pt x="3143" y="5760"/>
                    </a:lnTo>
                    <a:lnTo>
                      <a:pt x="3158" y="5853"/>
                    </a:lnTo>
                    <a:lnTo>
                      <a:pt x="3173" y="5946"/>
                    </a:lnTo>
                    <a:lnTo>
                      <a:pt x="3188" y="6039"/>
                    </a:lnTo>
                    <a:lnTo>
                      <a:pt x="3203" y="6133"/>
                    </a:lnTo>
                    <a:lnTo>
                      <a:pt x="3218" y="6227"/>
                    </a:lnTo>
                    <a:lnTo>
                      <a:pt x="3233" y="6322"/>
                    </a:lnTo>
                    <a:lnTo>
                      <a:pt x="3248" y="6417"/>
                    </a:lnTo>
                    <a:lnTo>
                      <a:pt x="3263" y="6514"/>
                    </a:lnTo>
                    <a:lnTo>
                      <a:pt x="3278" y="6610"/>
                    </a:lnTo>
                    <a:lnTo>
                      <a:pt x="3293" y="6706"/>
                    </a:lnTo>
                    <a:lnTo>
                      <a:pt x="3308" y="6803"/>
                    </a:lnTo>
                    <a:lnTo>
                      <a:pt x="3323" y="6900"/>
                    </a:lnTo>
                    <a:lnTo>
                      <a:pt x="3338" y="6998"/>
                    </a:lnTo>
                    <a:lnTo>
                      <a:pt x="3353" y="7095"/>
                    </a:lnTo>
                    <a:lnTo>
                      <a:pt x="3368" y="7193"/>
                    </a:lnTo>
                    <a:lnTo>
                      <a:pt x="3383" y="7292"/>
                    </a:lnTo>
                    <a:lnTo>
                      <a:pt x="3398" y="7391"/>
                    </a:lnTo>
                    <a:lnTo>
                      <a:pt x="3413" y="7490"/>
                    </a:lnTo>
                    <a:lnTo>
                      <a:pt x="3428" y="7589"/>
                    </a:lnTo>
                    <a:lnTo>
                      <a:pt x="3443" y="7689"/>
                    </a:lnTo>
                    <a:lnTo>
                      <a:pt x="3458" y="7789"/>
                    </a:lnTo>
                    <a:lnTo>
                      <a:pt x="3473" y="7889"/>
                    </a:lnTo>
                    <a:lnTo>
                      <a:pt x="3489" y="7988"/>
                    </a:lnTo>
                    <a:lnTo>
                      <a:pt x="3504" y="8090"/>
                    </a:lnTo>
                    <a:lnTo>
                      <a:pt x="3519" y="8191"/>
                    </a:lnTo>
                    <a:lnTo>
                      <a:pt x="3534" y="8292"/>
                    </a:lnTo>
                    <a:lnTo>
                      <a:pt x="3549" y="8393"/>
                    </a:lnTo>
                    <a:lnTo>
                      <a:pt x="3564" y="8496"/>
                    </a:lnTo>
                    <a:lnTo>
                      <a:pt x="3579" y="8598"/>
                    </a:lnTo>
                    <a:lnTo>
                      <a:pt x="3594" y="8698"/>
                    </a:lnTo>
                    <a:lnTo>
                      <a:pt x="3609" y="8802"/>
                    </a:lnTo>
                    <a:lnTo>
                      <a:pt x="3624" y="8904"/>
                    </a:lnTo>
                    <a:lnTo>
                      <a:pt x="3639" y="9006"/>
                    </a:lnTo>
                    <a:lnTo>
                      <a:pt x="3654" y="9109"/>
                    </a:lnTo>
                    <a:lnTo>
                      <a:pt x="3669" y="9211"/>
                    </a:lnTo>
                    <a:lnTo>
                      <a:pt x="3684" y="9314"/>
                    </a:lnTo>
                    <a:lnTo>
                      <a:pt x="3699" y="9417"/>
                    </a:lnTo>
                    <a:lnTo>
                      <a:pt x="3714" y="9520"/>
                    </a:lnTo>
                    <a:lnTo>
                      <a:pt x="3729" y="9623"/>
                    </a:lnTo>
                    <a:lnTo>
                      <a:pt x="3744" y="9726"/>
                    </a:lnTo>
                    <a:lnTo>
                      <a:pt x="3759" y="9830"/>
                    </a:lnTo>
                    <a:lnTo>
                      <a:pt x="3774" y="9933"/>
                    </a:lnTo>
                    <a:lnTo>
                      <a:pt x="3789" y="10036"/>
                    </a:lnTo>
                    <a:lnTo>
                      <a:pt x="3804" y="10140"/>
                    </a:lnTo>
                    <a:lnTo>
                      <a:pt x="3819" y="10243"/>
                    </a:lnTo>
                    <a:lnTo>
                      <a:pt x="3834" y="10347"/>
                    </a:lnTo>
                    <a:lnTo>
                      <a:pt x="3849" y="10450"/>
                    </a:lnTo>
                    <a:lnTo>
                      <a:pt x="3864" y="10554"/>
                    </a:lnTo>
                    <a:lnTo>
                      <a:pt x="3879" y="10657"/>
                    </a:lnTo>
                    <a:lnTo>
                      <a:pt x="3894" y="10761"/>
                    </a:lnTo>
                    <a:lnTo>
                      <a:pt x="3909" y="10864"/>
                    </a:lnTo>
                    <a:lnTo>
                      <a:pt x="3924" y="10967"/>
                    </a:lnTo>
                    <a:lnTo>
                      <a:pt x="3939" y="11071"/>
                    </a:lnTo>
                    <a:lnTo>
                      <a:pt x="3954" y="11174"/>
                    </a:lnTo>
                    <a:lnTo>
                      <a:pt x="3969" y="11277"/>
                    </a:lnTo>
                    <a:lnTo>
                      <a:pt x="3984" y="11380"/>
                    </a:lnTo>
                    <a:lnTo>
                      <a:pt x="3999" y="11483"/>
                    </a:lnTo>
                    <a:lnTo>
                      <a:pt x="4014" y="11586"/>
                    </a:lnTo>
                    <a:lnTo>
                      <a:pt x="4029" y="11689"/>
                    </a:lnTo>
                    <a:lnTo>
                      <a:pt x="4044" y="11791"/>
                    </a:lnTo>
                    <a:lnTo>
                      <a:pt x="4059" y="11894"/>
                    </a:lnTo>
                    <a:lnTo>
                      <a:pt x="4074" y="11996"/>
                    </a:lnTo>
                    <a:lnTo>
                      <a:pt x="4089" y="12098"/>
                    </a:lnTo>
                    <a:lnTo>
                      <a:pt x="4104" y="12200"/>
                    </a:lnTo>
                    <a:lnTo>
                      <a:pt x="4119" y="12302"/>
                    </a:lnTo>
                    <a:lnTo>
                      <a:pt x="4134" y="12404"/>
                    </a:lnTo>
                    <a:lnTo>
                      <a:pt x="4149" y="12504"/>
                    </a:lnTo>
                    <a:lnTo>
                      <a:pt x="4165" y="12606"/>
                    </a:lnTo>
                    <a:lnTo>
                      <a:pt x="4180" y="12707"/>
                    </a:lnTo>
                    <a:lnTo>
                      <a:pt x="4195" y="12807"/>
                    </a:lnTo>
                    <a:lnTo>
                      <a:pt x="4210" y="12908"/>
                    </a:lnTo>
                    <a:lnTo>
                      <a:pt x="4225" y="13008"/>
                    </a:lnTo>
                    <a:lnTo>
                      <a:pt x="4240" y="13108"/>
                    </a:lnTo>
                    <a:lnTo>
                      <a:pt x="4255" y="13208"/>
                    </a:lnTo>
                    <a:lnTo>
                      <a:pt x="4270" y="13308"/>
                    </a:lnTo>
                    <a:lnTo>
                      <a:pt x="4285" y="13407"/>
                    </a:lnTo>
                    <a:lnTo>
                      <a:pt x="4300" y="13506"/>
                    </a:lnTo>
                    <a:lnTo>
                      <a:pt x="4315" y="13605"/>
                    </a:lnTo>
                    <a:lnTo>
                      <a:pt x="4330" y="13703"/>
                    </a:lnTo>
                    <a:lnTo>
                      <a:pt x="4345" y="13801"/>
                    </a:lnTo>
                    <a:lnTo>
                      <a:pt x="4360" y="13898"/>
                    </a:lnTo>
                    <a:lnTo>
                      <a:pt x="4375" y="13996"/>
                    </a:lnTo>
                    <a:lnTo>
                      <a:pt x="4390" y="14093"/>
                    </a:lnTo>
                    <a:lnTo>
                      <a:pt x="4405" y="14189"/>
                    </a:lnTo>
                    <a:lnTo>
                      <a:pt x="4420" y="14285"/>
                    </a:lnTo>
                    <a:lnTo>
                      <a:pt x="4435" y="14381"/>
                    </a:lnTo>
                    <a:lnTo>
                      <a:pt x="4450" y="14477"/>
                    </a:lnTo>
                    <a:lnTo>
                      <a:pt x="4465" y="14571"/>
                    </a:lnTo>
                    <a:lnTo>
                      <a:pt x="4480" y="14665"/>
                    </a:lnTo>
                    <a:lnTo>
                      <a:pt x="4495" y="14760"/>
                    </a:lnTo>
                    <a:lnTo>
                      <a:pt x="4510" y="14853"/>
                    </a:lnTo>
                    <a:lnTo>
                      <a:pt x="4525" y="14947"/>
                    </a:lnTo>
                    <a:lnTo>
                      <a:pt x="4540" y="15039"/>
                    </a:lnTo>
                    <a:lnTo>
                      <a:pt x="4555" y="15132"/>
                    </a:lnTo>
                    <a:lnTo>
                      <a:pt x="4570" y="15224"/>
                    </a:lnTo>
                    <a:lnTo>
                      <a:pt x="4585" y="15315"/>
                    </a:lnTo>
                    <a:lnTo>
                      <a:pt x="4600" y="15406"/>
                    </a:lnTo>
                    <a:lnTo>
                      <a:pt x="4615" y="15497"/>
                    </a:lnTo>
                    <a:lnTo>
                      <a:pt x="4630" y="15586"/>
                    </a:lnTo>
                    <a:lnTo>
                      <a:pt x="4645" y="15676"/>
                    </a:lnTo>
                    <a:lnTo>
                      <a:pt x="4660" y="15765"/>
                    </a:lnTo>
                    <a:lnTo>
                      <a:pt x="4675" y="15852"/>
                    </a:lnTo>
                    <a:lnTo>
                      <a:pt x="4690" y="15940"/>
                    </a:lnTo>
                    <a:lnTo>
                      <a:pt x="4705" y="16027"/>
                    </a:lnTo>
                    <a:lnTo>
                      <a:pt x="4720" y="16114"/>
                    </a:lnTo>
                    <a:lnTo>
                      <a:pt x="4735" y="16200"/>
                    </a:lnTo>
                    <a:lnTo>
                      <a:pt x="4750" y="16286"/>
                    </a:lnTo>
                    <a:lnTo>
                      <a:pt x="4765" y="16371"/>
                    </a:lnTo>
                    <a:lnTo>
                      <a:pt x="4780" y="16455"/>
                    </a:lnTo>
                    <a:lnTo>
                      <a:pt x="4795" y="16539"/>
                    </a:lnTo>
                    <a:lnTo>
                      <a:pt x="4810" y="16621"/>
                    </a:lnTo>
                    <a:lnTo>
                      <a:pt x="4825" y="16704"/>
                    </a:lnTo>
                    <a:lnTo>
                      <a:pt x="4841" y="16784"/>
                    </a:lnTo>
                    <a:lnTo>
                      <a:pt x="4856" y="16867"/>
                    </a:lnTo>
                    <a:lnTo>
                      <a:pt x="4871" y="16947"/>
                    </a:lnTo>
                    <a:lnTo>
                      <a:pt x="4886" y="17027"/>
                    </a:lnTo>
                    <a:lnTo>
                      <a:pt x="4901" y="17107"/>
                    </a:lnTo>
                    <a:lnTo>
                      <a:pt x="4916" y="17184"/>
                    </a:lnTo>
                    <a:lnTo>
                      <a:pt x="4931" y="17262"/>
                    </a:lnTo>
                    <a:lnTo>
                      <a:pt x="4946" y="17340"/>
                    </a:lnTo>
                    <a:lnTo>
                      <a:pt x="4961" y="17416"/>
                    </a:lnTo>
                    <a:lnTo>
                      <a:pt x="4976" y="17492"/>
                    </a:lnTo>
                    <a:lnTo>
                      <a:pt x="4991" y="17567"/>
                    </a:lnTo>
                    <a:lnTo>
                      <a:pt x="5006" y="17642"/>
                    </a:lnTo>
                    <a:lnTo>
                      <a:pt x="5021" y="17715"/>
                    </a:lnTo>
                    <a:lnTo>
                      <a:pt x="5036" y="17788"/>
                    </a:lnTo>
                    <a:lnTo>
                      <a:pt x="5050" y="17860"/>
                    </a:lnTo>
                    <a:lnTo>
                      <a:pt x="5065" y="17932"/>
                    </a:lnTo>
                    <a:lnTo>
                      <a:pt x="5080" y="18001"/>
                    </a:lnTo>
                    <a:lnTo>
                      <a:pt x="5095" y="18071"/>
                    </a:lnTo>
                    <a:lnTo>
                      <a:pt x="5110" y="18141"/>
                    </a:lnTo>
                    <a:lnTo>
                      <a:pt x="5125" y="18209"/>
                    </a:lnTo>
                    <a:lnTo>
                      <a:pt x="5140" y="18277"/>
                    </a:lnTo>
                    <a:lnTo>
                      <a:pt x="5155" y="18343"/>
                    </a:lnTo>
                    <a:lnTo>
                      <a:pt x="5170" y="18409"/>
                    </a:lnTo>
                    <a:lnTo>
                      <a:pt x="5185" y="18474"/>
                    </a:lnTo>
                    <a:lnTo>
                      <a:pt x="5200" y="18539"/>
                    </a:lnTo>
                    <a:lnTo>
                      <a:pt x="5215" y="18603"/>
                    </a:lnTo>
                    <a:lnTo>
                      <a:pt x="5230" y="18665"/>
                    </a:lnTo>
                    <a:lnTo>
                      <a:pt x="5245" y="18727"/>
                    </a:lnTo>
                    <a:lnTo>
                      <a:pt x="5260" y="18788"/>
                    </a:lnTo>
                    <a:lnTo>
                      <a:pt x="5275" y="18849"/>
                    </a:lnTo>
                    <a:lnTo>
                      <a:pt x="5290" y="18907"/>
                    </a:lnTo>
                    <a:lnTo>
                      <a:pt x="5305" y="18966"/>
                    </a:lnTo>
                    <a:lnTo>
                      <a:pt x="5319" y="19023"/>
                    </a:lnTo>
                    <a:lnTo>
                      <a:pt x="5334" y="19080"/>
                    </a:lnTo>
                    <a:lnTo>
                      <a:pt x="5349" y="19136"/>
                    </a:lnTo>
                    <a:lnTo>
                      <a:pt x="5364" y="19190"/>
                    </a:lnTo>
                    <a:lnTo>
                      <a:pt x="5379" y="19245"/>
                    </a:lnTo>
                    <a:lnTo>
                      <a:pt x="5394" y="19297"/>
                    </a:lnTo>
                    <a:lnTo>
                      <a:pt x="5409" y="19350"/>
                    </a:lnTo>
                    <a:lnTo>
                      <a:pt x="5424" y="19402"/>
                    </a:lnTo>
                    <a:lnTo>
                      <a:pt x="5438" y="19451"/>
                    </a:lnTo>
                    <a:lnTo>
                      <a:pt x="5453" y="19501"/>
                    </a:lnTo>
                    <a:lnTo>
                      <a:pt x="5468" y="19549"/>
                    </a:lnTo>
                    <a:lnTo>
                      <a:pt x="5483" y="19597"/>
                    </a:lnTo>
                    <a:lnTo>
                      <a:pt x="5498" y="19645"/>
                    </a:lnTo>
                    <a:lnTo>
                      <a:pt x="5513" y="19688"/>
                    </a:lnTo>
                    <a:lnTo>
                      <a:pt x="5529" y="19734"/>
                    </a:lnTo>
                    <a:lnTo>
                      <a:pt x="5544" y="19779"/>
                    </a:lnTo>
                    <a:lnTo>
                      <a:pt x="5558" y="19821"/>
                    </a:lnTo>
                    <a:lnTo>
                      <a:pt x="5573" y="19864"/>
                    </a:lnTo>
                    <a:lnTo>
                      <a:pt x="5588" y="19903"/>
                    </a:lnTo>
                    <a:lnTo>
                      <a:pt x="5603" y="19944"/>
                    </a:lnTo>
                    <a:lnTo>
                      <a:pt x="5617" y="19984"/>
                    </a:lnTo>
                    <a:lnTo>
                      <a:pt x="5632" y="20020"/>
                    </a:lnTo>
                    <a:lnTo>
                      <a:pt x="5647" y="20058"/>
                    </a:lnTo>
                    <a:lnTo>
                      <a:pt x="5661" y="20094"/>
                    </a:lnTo>
                    <a:lnTo>
                      <a:pt x="5676" y="20130"/>
                    </a:lnTo>
                    <a:lnTo>
                      <a:pt x="5691" y="20164"/>
                    </a:lnTo>
                    <a:lnTo>
                      <a:pt x="5705" y="20197"/>
                    </a:lnTo>
                    <a:lnTo>
                      <a:pt x="5720" y="20229"/>
                    </a:lnTo>
                    <a:lnTo>
                      <a:pt x="5734" y="20260"/>
                    </a:lnTo>
                    <a:lnTo>
                      <a:pt x="5748" y="20288"/>
                    </a:lnTo>
                    <a:lnTo>
                      <a:pt x="5763" y="20318"/>
                    </a:lnTo>
                    <a:lnTo>
                      <a:pt x="5778" y="20345"/>
                    </a:lnTo>
                    <a:lnTo>
                      <a:pt x="5792" y="20372"/>
                    </a:lnTo>
                    <a:lnTo>
                      <a:pt x="5806" y="20398"/>
                    </a:lnTo>
                    <a:lnTo>
                      <a:pt x="5821" y="20422"/>
                    </a:lnTo>
                    <a:lnTo>
                      <a:pt x="5835" y="20446"/>
                    </a:lnTo>
                    <a:lnTo>
                      <a:pt x="5849" y="20469"/>
                    </a:lnTo>
                    <a:lnTo>
                      <a:pt x="5863" y="20490"/>
                    </a:lnTo>
                    <a:lnTo>
                      <a:pt x="5877" y="20510"/>
                    </a:lnTo>
                    <a:lnTo>
                      <a:pt x="5891" y="20530"/>
                    </a:lnTo>
                    <a:lnTo>
                      <a:pt x="5904" y="20548"/>
                    </a:lnTo>
                    <a:lnTo>
                      <a:pt x="5918" y="20565"/>
                    </a:lnTo>
                    <a:lnTo>
                      <a:pt x="5931" y="20581"/>
                    </a:lnTo>
                    <a:lnTo>
                      <a:pt x="5944" y="20596"/>
                    </a:lnTo>
                    <a:lnTo>
                      <a:pt x="5958" y="20610"/>
                    </a:lnTo>
                    <a:lnTo>
                      <a:pt x="5968" y="20619"/>
                    </a:lnTo>
                    <a:lnTo>
                      <a:pt x="5983" y="20633"/>
                    </a:lnTo>
                    <a:lnTo>
                      <a:pt x="5995" y="20644"/>
                    </a:lnTo>
                    <a:lnTo>
                      <a:pt x="6007" y="20654"/>
                    </a:lnTo>
                    <a:lnTo>
                      <a:pt x="6016" y="20659"/>
                    </a:lnTo>
                    <a:lnTo>
                      <a:pt x="6031" y="20669"/>
                    </a:lnTo>
                    <a:lnTo>
                      <a:pt x="6042" y="20675"/>
                    </a:lnTo>
                    <a:lnTo>
                      <a:pt x="6048" y="20677"/>
                    </a:lnTo>
                    <a:lnTo>
                      <a:pt x="6063" y="20684"/>
                    </a:lnTo>
                    <a:lnTo>
                      <a:pt x="6073" y="20688"/>
                    </a:lnTo>
                    <a:lnTo>
                      <a:pt x="6077" y="20689"/>
                    </a:lnTo>
                    <a:lnTo>
                      <a:pt x="6092" y="20693"/>
                    </a:lnTo>
                    <a:lnTo>
                      <a:pt x="6095" y="20692"/>
                    </a:lnTo>
                    <a:lnTo>
                      <a:pt x="6104" y="20693"/>
                    </a:lnTo>
                    <a:lnTo>
                      <a:pt x="6120" y="20694"/>
                    </a:lnTo>
                    <a:lnTo>
                      <a:pt x="6122" y="20693"/>
                    </a:lnTo>
                    <a:lnTo>
                      <a:pt x="6131" y="20691"/>
                    </a:lnTo>
                    <a:lnTo>
                      <a:pt x="6146" y="20689"/>
                    </a:lnTo>
                    <a:lnTo>
                      <a:pt x="6149" y="20688"/>
                    </a:lnTo>
                    <a:lnTo>
                      <a:pt x="6158" y="20684"/>
                    </a:lnTo>
                    <a:lnTo>
                      <a:pt x="6168" y="20680"/>
                    </a:lnTo>
                    <a:lnTo>
                      <a:pt x="6183" y="20674"/>
                    </a:lnTo>
                    <a:lnTo>
                      <a:pt x="6188" y="20671"/>
                    </a:lnTo>
                    <a:lnTo>
                      <a:pt x="6199" y="20664"/>
                    </a:lnTo>
                    <a:lnTo>
                      <a:pt x="6210" y="20657"/>
                    </a:lnTo>
                    <a:lnTo>
                      <a:pt x="6222" y="20648"/>
                    </a:lnTo>
                    <a:lnTo>
                      <a:pt x="6233" y="20639"/>
                    </a:lnTo>
                    <a:lnTo>
                      <a:pt x="6246" y="20628"/>
                    </a:lnTo>
                    <a:lnTo>
                      <a:pt x="6258" y="20616"/>
                    </a:lnTo>
                    <a:lnTo>
                      <a:pt x="6271" y="20604"/>
                    </a:lnTo>
                    <a:lnTo>
                      <a:pt x="6283" y="20590"/>
                    </a:lnTo>
                    <a:lnTo>
                      <a:pt x="6295" y="20576"/>
                    </a:lnTo>
                    <a:lnTo>
                      <a:pt x="6310" y="20558"/>
                    </a:lnTo>
                    <a:lnTo>
                      <a:pt x="6323" y="20541"/>
                    </a:lnTo>
                    <a:lnTo>
                      <a:pt x="6337" y="20523"/>
                    </a:lnTo>
                    <a:lnTo>
                      <a:pt x="6350" y="20504"/>
                    </a:lnTo>
                    <a:lnTo>
                      <a:pt x="6364" y="20483"/>
                    </a:lnTo>
                    <a:lnTo>
                      <a:pt x="6377" y="20463"/>
                    </a:lnTo>
                    <a:lnTo>
                      <a:pt x="6392" y="20439"/>
                    </a:lnTo>
                    <a:lnTo>
                      <a:pt x="6406" y="20415"/>
                    </a:lnTo>
                    <a:lnTo>
                      <a:pt x="6420" y="20390"/>
                    </a:lnTo>
                    <a:lnTo>
                      <a:pt x="6435" y="20365"/>
                    </a:lnTo>
                    <a:lnTo>
                      <a:pt x="6448" y="20338"/>
                    </a:lnTo>
                    <a:lnTo>
                      <a:pt x="6463" y="20309"/>
                    </a:lnTo>
                    <a:lnTo>
                      <a:pt x="6478" y="20281"/>
                    </a:lnTo>
                    <a:lnTo>
                      <a:pt x="6492" y="20251"/>
                    </a:lnTo>
                    <a:lnTo>
                      <a:pt x="6507" y="20220"/>
                    </a:lnTo>
                    <a:lnTo>
                      <a:pt x="6521" y="20188"/>
                    </a:lnTo>
                    <a:lnTo>
                      <a:pt x="6536" y="20154"/>
                    </a:lnTo>
                    <a:lnTo>
                      <a:pt x="6550" y="20120"/>
                    </a:lnTo>
                    <a:lnTo>
                      <a:pt x="6565" y="20085"/>
                    </a:lnTo>
                    <a:lnTo>
                      <a:pt x="6580" y="20048"/>
                    </a:lnTo>
                    <a:lnTo>
                      <a:pt x="6594" y="20011"/>
                    </a:lnTo>
                    <a:lnTo>
                      <a:pt x="6609" y="19973"/>
                    </a:lnTo>
                    <a:lnTo>
                      <a:pt x="6624" y="19934"/>
                    </a:lnTo>
                    <a:lnTo>
                      <a:pt x="6638" y="19893"/>
                    </a:lnTo>
                    <a:lnTo>
                      <a:pt x="6653" y="19852"/>
                    </a:lnTo>
                    <a:lnTo>
                      <a:pt x="6668" y="19810"/>
                    </a:lnTo>
                    <a:lnTo>
                      <a:pt x="6684" y="19766"/>
                    </a:lnTo>
                    <a:lnTo>
                      <a:pt x="6698" y="19723"/>
                    </a:lnTo>
                    <a:lnTo>
                      <a:pt x="6713" y="19678"/>
                    </a:lnTo>
                    <a:lnTo>
                      <a:pt x="6728" y="19632"/>
                    </a:lnTo>
                    <a:lnTo>
                      <a:pt x="6743" y="19585"/>
                    </a:lnTo>
                    <a:lnTo>
                      <a:pt x="6758" y="19537"/>
                    </a:lnTo>
                    <a:lnTo>
                      <a:pt x="6773" y="19488"/>
                    </a:lnTo>
                    <a:lnTo>
                      <a:pt x="6788" y="19439"/>
                    </a:lnTo>
                    <a:lnTo>
                      <a:pt x="6802" y="19388"/>
                    </a:lnTo>
                    <a:lnTo>
                      <a:pt x="6817" y="19337"/>
                    </a:lnTo>
                    <a:lnTo>
                      <a:pt x="6832" y="19284"/>
                    </a:lnTo>
                    <a:lnTo>
                      <a:pt x="6847" y="19231"/>
                    </a:lnTo>
                    <a:lnTo>
                      <a:pt x="6862" y="19177"/>
                    </a:lnTo>
                    <a:lnTo>
                      <a:pt x="6877" y="19122"/>
                    </a:lnTo>
                    <a:lnTo>
                      <a:pt x="6892" y="19066"/>
                    </a:lnTo>
                    <a:lnTo>
                      <a:pt x="6907" y="19008"/>
                    </a:lnTo>
                    <a:lnTo>
                      <a:pt x="6922" y="18950"/>
                    </a:lnTo>
                    <a:lnTo>
                      <a:pt x="6936" y="18892"/>
                    </a:lnTo>
                    <a:lnTo>
                      <a:pt x="6951" y="18833"/>
                    </a:lnTo>
                    <a:lnTo>
                      <a:pt x="6966" y="18773"/>
                    </a:lnTo>
                    <a:lnTo>
                      <a:pt x="6981" y="18711"/>
                    </a:lnTo>
                    <a:lnTo>
                      <a:pt x="6996" y="18649"/>
                    </a:lnTo>
                    <a:lnTo>
                      <a:pt x="7011" y="18586"/>
                    </a:lnTo>
                    <a:lnTo>
                      <a:pt x="7026" y="18523"/>
                    </a:lnTo>
                    <a:lnTo>
                      <a:pt x="7041" y="18458"/>
                    </a:lnTo>
                    <a:lnTo>
                      <a:pt x="7056" y="18393"/>
                    </a:lnTo>
                    <a:lnTo>
                      <a:pt x="7071" y="18326"/>
                    </a:lnTo>
                    <a:lnTo>
                      <a:pt x="7086" y="18259"/>
                    </a:lnTo>
                    <a:lnTo>
                      <a:pt x="7101" y="18192"/>
                    </a:lnTo>
                    <a:lnTo>
                      <a:pt x="7116" y="18124"/>
                    </a:lnTo>
                    <a:lnTo>
                      <a:pt x="7131" y="18054"/>
                    </a:lnTo>
                    <a:lnTo>
                      <a:pt x="7146" y="17984"/>
                    </a:lnTo>
                    <a:lnTo>
                      <a:pt x="7161" y="17914"/>
                    </a:lnTo>
                    <a:lnTo>
                      <a:pt x="7175" y="17842"/>
                    </a:lnTo>
                    <a:lnTo>
                      <a:pt x="7190" y="17770"/>
                    </a:lnTo>
                    <a:lnTo>
                      <a:pt x="7205" y="17696"/>
                    </a:lnTo>
                    <a:lnTo>
                      <a:pt x="7220" y="17623"/>
                    </a:lnTo>
                    <a:lnTo>
                      <a:pt x="7235" y="17549"/>
                    </a:lnTo>
                    <a:lnTo>
                      <a:pt x="7250" y="17473"/>
                    </a:lnTo>
                    <a:lnTo>
                      <a:pt x="7265" y="17397"/>
                    </a:lnTo>
                    <a:lnTo>
                      <a:pt x="7280" y="17321"/>
                    </a:lnTo>
                    <a:lnTo>
                      <a:pt x="7295" y="17243"/>
                    </a:lnTo>
                    <a:lnTo>
                      <a:pt x="7310" y="17165"/>
                    </a:lnTo>
                    <a:lnTo>
                      <a:pt x="7325" y="17087"/>
                    </a:lnTo>
                    <a:lnTo>
                      <a:pt x="7340" y="17008"/>
                    </a:lnTo>
                    <a:lnTo>
                      <a:pt x="7356" y="16926"/>
                    </a:lnTo>
                    <a:lnTo>
                      <a:pt x="7371" y="16847"/>
                    </a:lnTo>
                    <a:lnTo>
                      <a:pt x="7386" y="16765"/>
                    </a:lnTo>
                    <a:lnTo>
                      <a:pt x="7401" y="16683"/>
                    </a:lnTo>
                    <a:lnTo>
                      <a:pt x="7416" y="16600"/>
                    </a:lnTo>
                    <a:lnTo>
                      <a:pt x="7431" y="16517"/>
                    </a:lnTo>
                    <a:lnTo>
                      <a:pt x="7446" y="16434"/>
                    </a:lnTo>
                    <a:lnTo>
                      <a:pt x="7461" y="16350"/>
                    </a:lnTo>
                    <a:lnTo>
                      <a:pt x="7476" y="16265"/>
                    </a:lnTo>
                    <a:lnTo>
                      <a:pt x="7491" y="16179"/>
                    </a:lnTo>
                    <a:lnTo>
                      <a:pt x="7506" y="16093"/>
                    </a:lnTo>
                    <a:lnTo>
                      <a:pt x="7521" y="16006"/>
                    </a:lnTo>
                    <a:lnTo>
                      <a:pt x="7536" y="15918"/>
                    </a:lnTo>
                    <a:lnTo>
                      <a:pt x="7551" y="15830"/>
                    </a:lnTo>
                    <a:lnTo>
                      <a:pt x="7566" y="15742"/>
                    </a:lnTo>
                    <a:lnTo>
                      <a:pt x="7581" y="15654"/>
                    </a:lnTo>
                    <a:lnTo>
                      <a:pt x="7596" y="15564"/>
                    </a:lnTo>
                    <a:lnTo>
                      <a:pt x="7611" y="15474"/>
                    </a:lnTo>
                    <a:lnTo>
                      <a:pt x="7626" y="15384"/>
                    </a:lnTo>
                    <a:lnTo>
                      <a:pt x="7641" y="15292"/>
                    </a:lnTo>
                    <a:lnTo>
                      <a:pt x="7656" y="15201"/>
                    </a:lnTo>
                    <a:lnTo>
                      <a:pt x="7671" y="15109"/>
                    </a:lnTo>
                    <a:lnTo>
                      <a:pt x="7686" y="15016"/>
                    </a:lnTo>
                    <a:lnTo>
                      <a:pt x="7701" y="14923"/>
                    </a:lnTo>
                    <a:lnTo>
                      <a:pt x="7716" y="14830"/>
                    </a:lnTo>
                    <a:lnTo>
                      <a:pt x="7731" y="14736"/>
                    </a:lnTo>
                    <a:lnTo>
                      <a:pt x="7746" y="14642"/>
                    </a:lnTo>
                    <a:lnTo>
                      <a:pt x="7761" y="14547"/>
                    </a:lnTo>
                    <a:lnTo>
                      <a:pt x="7776" y="14452"/>
                    </a:lnTo>
                    <a:lnTo>
                      <a:pt x="7791" y="14357"/>
                    </a:lnTo>
                    <a:lnTo>
                      <a:pt x="7806" y="14262"/>
                    </a:lnTo>
                    <a:lnTo>
                      <a:pt x="7821" y="14165"/>
                    </a:lnTo>
                    <a:lnTo>
                      <a:pt x="7836" y="14069"/>
                    </a:lnTo>
                    <a:lnTo>
                      <a:pt x="7851" y="13972"/>
                    </a:lnTo>
                    <a:lnTo>
                      <a:pt x="7866" y="13874"/>
                    </a:lnTo>
                    <a:lnTo>
                      <a:pt x="7881" y="13777"/>
                    </a:lnTo>
                    <a:lnTo>
                      <a:pt x="7896" y="13678"/>
                    </a:lnTo>
                    <a:lnTo>
                      <a:pt x="7911" y="13580"/>
                    </a:lnTo>
                    <a:lnTo>
                      <a:pt x="7926" y="13481"/>
                    </a:lnTo>
                    <a:lnTo>
                      <a:pt x="7941" y="13382"/>
                    </a:lnTo>
                    <a:lnTo>
                      <a:pt x="7956" y="13283"/>
                    </a:lnTo>
                    <a:lnTo>
                      <a:pt x="7971" y="13183"/>
                    </a:lnTo>
                    <a:lnTo>
                      <a:pt x="7986" y="13084"/>
                    </a:lnTo>
                    <a:lnTo>
                      <a:pt x="8001" y="12983"/>
                    </a:lnTo>
                    <a:lnTo>
                      <a:pt x="8016" y="12883"/>
                    </a:lnTo>
                    <a:lnTo>
                      <a:pt x="8032" y="12781"/>
                    </a:lnTo>
                    <a:lnTo>
                      <a:pt x="8047" y="12682"/>
                    </a:lnTo>
                    <a:lnTo>
                      <a:pt x="8062" y="12581"/>
                    </a:lnTo>
                    <a:lnTo>
                      <a:pt x="8076" y="12480"/>
                    </a:lnTo>
                    <a:lnTo>
                      <a:pt x="8092" y="12378"/>
                    </a:lnTo>
                    <a:lnTo>
                      <a:pt x="8106" y="12277"/>
                    </a:lnTo>
                    <a:lnTo>
                      <a:pt x="8121" y="12175"/>
                    </a:lnTo>
                    <a:lnTo>
                      <a:pt x="8136" y="12073"/>
                    </a:lnTo>
                    <a:lnTo>
                      <a:pt x="8151" y="11971"/>
                    </a:lnTo>
                    <a:lnTo>
                      <a:pt x="8166" y="11868"/>
                    </a:lnTo>
                    <a:lnTo>
                      <a:pt x="8181" y="11766"/>
                    </a:lnTo>
                    <a:lnTo>
                      <a:pt x="8196" y="11663"/>
                    </a:lnTo>
                    <a:lnTo>
                      <a:pt x="8211" y="11560"/>
                    </a:lnTo>
                    <a:lnTo>
                      <a:pt x="8226" y="11458"/>
                    </a:lnTo>
                    <a:lnTo>
                      <a:pt x="8241" y="11355"/>
                    </a:lnTo>
                    <a:lnTo>
                      <a:pt x="8256" y="11251"/>
                    </a:lnTo>
                    <a:lnTo>
                      <a:pt x="8271" y="11148"/>
                    </a:lnTo>
                    <a:lnTo>
                      <a:pt x="8286" y="11045"/>
                    </a:lnTo>
                    <a:lnTo>
                      <a:pt x="8301" y="10942"/>
                    </a:lnTo>
                    <a:lnTo>
                      <a:pt x="8316" y="10838"/>
                    </a:lnTo>
                    <a:lnTo>
                      <a:pt x="8331" y="10735"/>
                    </a:lnTo>
                    <a:lnTo>
                      <a:pt x="8346" y="10631"/>
                    </a:lnTo>
                    <a:lnTo>
                      <a:pt x="8361" y="10528"/>
                    </a:lnTo>
                    <a:lnTo>
                      <a:pt x="8376" y="10425"/>
                    </a:lnTo>
                    <a:lnTo>
                      <a:pt x="8391" y="10321"/>
                    </a:lnTo>
                    <a:lnTo>
                      <a:pt x="8406" y="10218"/>
                    </a:lnTo>
                    <a:lnTo>
                      <a:pt x="8421" y="10114"/>
                    </a:lnTo>
                    <a:lnTo>
                      <a:pt x="8436" y="10011"/>
                    </a:lnTo>
                    <a:lnTo>
                      <a:pt x="8451" y="9907"/>
                    </a:lnTo>
                    <a:lnTo>
                      <a:pt x="8466" y="9804"/>
                    </a:lnTo>
                    <a:lnTo>
                      <a:pt x="8481" y="9701"/>
                    </a:lnTo>
                    <a:lnTo>
                      <a:pt x="8496" y="9598"/>
                    </a:lnTo>
                    <a:lnTo>
                      <a:pt x="8511" y="9495"/>
                    </a:lnTo>
                    <a:lnTo>
                      <a:pt x="8526" y="9392"/>
                    </a:lnTo>
                    <a:lnTo>
                      <a:pt x="8541" y="9289"/>
                    </a:lnTo>
                    <a:lnTo>
                      <a:pt x="8556" y="9186"/>
                    </a:lnTo>
                    <a:lnTo>
                      <a:pt x="8571" y="9083"/>
                    </a:lnTo>
                    <a:lnTo>
                      <a:pt x="8586" y="8981"/>
                    </a:lnTo>
                    <a:lnTo>
                      <a:pt x="8601" y="8878"/>
                    </a:lnTo>
                    <a:lnTo>
                      <a:pt x="8616" y="8776"/>
                    </a:lnTo>
                    <a:lnTo>
                      <a:pt x="8631" y="8674"/>
                    </a:lnTo>
                    <a:lnTo>
                      <a:pt x="8646" y="8572"/>
                    </a:lnTo>
                    <a:lnTo>
                      <a:pt x="8662" y="8470"/>
                    </a:lnTo>
                    <a:lnTo>
                      <a:pt x="8676" y="8369"/>
                    </a:lnTo>
                    <a:lnTo>
                      <a:pt x="8692" y="8267"/>
                    </a:lnTo>
                    <a:lnTo>
                      <a:pt x="8708" y="8165"/>
                    </a:lnTo>
                    <a:lnTo>
                      <a:pt x="8723" y="8065"/>
                    </a:lnTo>
                    <a:lnTo>
                      <a:pt x="8738" y="7964"/>
                    </a:lnTo>
                    <a:lnTo>
                      <a:pt x="8753" y="7864"/>
                    </a:lnTo>
                    <a:lnTo>
                      <a:pt x="8768" y="7764"/>
                    </a:lnTo>
                    <a:lnTo>
                      <a:pt x="8783" y="7664"/>
                    </a:lnTo>
                    <a:lnTo>
                      <a:pt x="8798" y="7564"/>
                    </a:lnTo>
                    <a:lnTo>
                      <a:pt x="8813" y="7465"/>
                    </a:lnTo>
                    <a:lnTo>
                      <a:pt x="8828" y="7366"/>
                    </a:lnTo>
                    <a:lnTo>
                      <a:pt x="8843" y="7267"/>
                    </a:lnTo>
                    <a:lnTo>
                      <a:pt x="8858" y="7169"/>
                    </a:lnTo>
                    <a:lnTo>
                      <a:pt x="8873" y="7071"/>
                    </a:lnTo>
                    <a:lnTo>
                      <a:pt x="8888" y="6973"/>
                    </a:lnTo>
                    <a:lnTo>
                      <a:pt x="8903" y="6876"/>
                    </a:lnTo>
                    <a:lnTo>
                      <a:pt x="8918" y="6779"/>
                    </a:lnTo>
                    <a:lnTo>
                      <a:pt x="8933" y="6682"/>
                    </a:lnTo>
                    <a:lnTo>
                      <a:pt x="8948" y="6586"/>
                    </a:lnTo>
                    <a:lnTo>
                      <a:pt x="8963" y="6490"/>
                    </a:lnTo>
                    <a:lnTo>
                      <a:pt x="8978" y="6394"/>
                    </a:lnTo>
                    <a:lnTo>
                      <a:pt x="8993" y="6299"/>
                    </a:lnTo>
                    <a:lnTo>
                      <a:pt x="9008" y="6204"/>
                    </a:lnTo>
                    <a:lnTo>
                      <a:pt x="9023" y="6110"/>
                    </a:lnTo>
                    <a:lnTo>
                      <a:pt x="9038" y="6016"/>
                    </a:lnTo>
                    <a:lnTo>
                      <a:pt x="9053" y="5923"/>
                    </a:lnTo>
                    <a:lnTo>
                      <a:pt x="9068" y="5830"/>
                    </a:lnTo>
                    <a:lnTo>
                      <a:pt x="9083" y="5737"/>
                    </a:lnTo>
                    <a:lnTo>
                      <a:pt x="9098" y="5645"/>
                    </a:lnTo>
                    <a:lnTo>
                      <a:pt x="9113" y="5554"/>
                    </a:lnTo>
                    <a:lnTo>
                      <a:pt x="9128" y="5463"/>
                    </a:lnTo>
                    <a:lnTo>
                      <a:pt x="9143" y="5372"/>
                    </a:lnTo>
                    <a:lnTo>
                      <a:pt x="9158" y="5282"/>
                    </a:lnTo>
                    <a:lnTo>
                      <a:pt x="9173" y="5193"/>
                    </a:lnTo>
                    <a:lnTo>
                      <a:pt x="9188" y="5104"/>
                    </a:lnTo>
                    <a:lnTo>
                      <a:pt x="9203" y="5015"/>
                    </a:lnTo>
                    <a:lnTo>
                      <a:pt x="9218" y="4926"/>
                    </a:lnTo>
                    <a:lnTo>
                      <a:pt x="9233" y="4839"/>
                    </a:lnTo>
                    <a:lnTo>
                      <a:pt x="9248" y="4752"/>
                    </a:lnTo>
                    <a:lnTo>
                      <a:pt x="9263" y="4666"/>
                    </a:lnTo>
                    <a:lnTo>
                      <a:pt x="9278" y="4580"/>
                    </a:lnTo>
                    <a:lnTo>
                      <a:pt x="9293" y="4495"/>
                    </a:lnTo>
                    <a:lnTo>
                      <a:pt x="9308" y="4411"/>
                    </a:lnTo>
                    <a:lnTo>
                      <a:pt x="9323" y="4327"/>
                    </a:lnTo>
                    <a:lnTo>
                      <a:pt x="9338" y="4243"/>
                    </a:lnTo>
                    <a:lnTo>
                      <a:pt x="9353" y="4160"/>
                    </a:lnTo>
                    <a:lnTo>
                      <a:pt x="9368" y="4078"/>
                    </a:lnTo>
                    <a:lnTo>
                      <a:pt x="9384" y="3995"/>
                    </a:lnTo>
                    <a:lnTo>
                      <a:pt x="9399" y="3916"/>
                    </a:lnTo>
                    <a:lnTo>
                      <a:pt x="9414" y="3836"/>
                    </a:lnTo>
                    <a:lnTo>
                      <a:pt x="9429" y="3756"/>
                    </a:lnTo>
                    <a:lnTo>
                      <a:pt x="9444" y="3677"/>
                    </a:lnTo>
                    <a:lnTo>
                      <a:pt x="9459" y="3598"/>
                    </a:lnTo>
                    <a:lnTo>
                      <a:pt x="9474" y="3521"/>
                    </a:lnTo>
                    <a:lnTo>
                      <a:pt x="9489" y="3444"/>
                    </a:lnTo>
                    <a:lnTo>
                      <a:pt x="9504" y="3368"/>
                    </a:lnTo>
                    <a:lnTo>
                      <a:pt x="9519" y="3293"/>
                    </a:lnTo>
                    <a:lnTo>
                      <a:pt x="9534" y="3218"/>
                    </a:lnTo>
                    <a:lnTo>
                      <a:pt x="9549" y="3143"/>
                    </a:lnTo>
                    <a:lnTo>
                      <a:pt x="9564" y="3070"/>
                    </a:lnTo>
                    <a:lnTo>
                      <a:pt x="9579" y="2998"/>
                    </a:lnTo>
                    <a:lnTo>
                      <a:pt x="9594" y="2926"/>
                    </a:lnTo>
                    <a:lnTo>
                      <a:pt x="9610" y="2855"/>
                    </a:lnTo>
                    <a:lnTo>
                      <a:pt x="9625" y="2784"/>
                    </a:lnTo>
                    <a:lnTo>
                      <a:pt x="9640" y="2714"/>
                    </a:lnTo>
                    <a:lnTo>
                      <a:pt x="9655" y="2646"/>
                    </a:lnTo>
                    <a:lnTo>
                      <a:pt x="9670" y="2578"/>
                    </a:lnTo>
                    <a:lnTo>
                      <a:pt x="9685" y="2510"/>
                    </a:lnTo>
                    <a:lnTo>
                      <a:pt x="9700" y="2444"/>
                    </a:lnTo>
                    <a:lnTo>
                      <a:pt x="9715" y="2378"/>
                    </a:lnTo>
                    <a:lnTo>
                      <a:pt x="9730" y="2313"/>
                    </a:lnTo>
                    <a:lnTo>
                      <a:pt x="9745" y="2249"/>
                    </a:lnTo>
                    <a:lnTo>
                      <a:pt x="9760" y="2186"/>
                    </a:lnTo>
                    <a:lnTo>
                      <a:pt x="9775" y="2123"/>
                    </a:lnTo>
                    <a:lnTo>
                      <a:pt x="9790" y="2062"/>
                    </a:lnTo>
                    <a:lnTo>
                      <a:pt x="9805" y="2001"/>
                    </a:lnTo>
                    <a:lnTo>
                      <a:pt x="9820" y="1941"/>
                    </a:lnTo>
                    <a:lnTo>
                      <a:pt x="9835" y="1882"/>
                    </a:lnTo>
                    <a:lnTo>
                      <a:pt x="9851" y="1823"/>
                    </a:lnTo>
                    <a:lnTo>
                      <a:pt x="9866" y="1766"/>
                    </a:lnTo>
                    <a:lnTo>
                      <a:pt x="9881" y="1709"/>
                    </a:lnTo>
                    <a:lnTo>
                      <a:pt x="9896" y="1653"/>
                    </a:lnTo>
                    <a:lnTo>
                      <a:pt x="9911" y="1598"/>
                    </a:lnTo>
                    <a:lnTo>
                      <a:pt x="9926" y="1544"/>
                    </a:lnTo>
                    <a:lnTo>
                      <a:pt x="9941" y="1491"/>
                    </a:lnTo>
                    <a:lnTo>
                      <a:pt x="9956" y="1439"/>
                    </a:lnTo>
                    <a:lnTo>
                      <a:pt x="9971" y="1387"/>
                    </a:lnTo>
                    <a:lnTo>
                      <a:pt x="9987" y="1337"/>
                    </a:lnTo>
                    <a:lnTo>
                      <a:pt x="10002" y="1287"/>
                    </a:lnTo>
                    <a:cubicBezTo>
                      <a:pt x="10017" y="1237"/>
                      <a:pt x="10071" y="1208"/>
                      <a:pt x="10122" y="1224"/>
                    </a:cubicBezTo>
                    <a:cubicBezTo>
                      <a:pt x="10172" y="1239"/>
                      <a:pt x="10201" y="1293"/>
                      <a:pt x="10185" y="1344"/>
                    </a:cubicBezTo>
                    <a:lnTo>
                      <a:pt x="10170" y="1392"/>
                    </a:lnTo>
                    <a:lnTo>
                      <a:pt x="10156" y="1442"/>
                    </a:lnTo>
                    <a:lnTo>
                      <a:pt x="10141" y="1492"/>
                    </a:lnTo>
                    <a:lnTo>
                      <a:pt x="10126" y="1544"/>
                    </a:lnTo>
                    <a:lnTo>
                      <a:pt x="10111" y="1597"/>
                    </a:lnTo>
                    <a:lnTo>
                      <a:pt x="10096" y="1649"/>
                    </a:lnTo>
                    <a:lnTo>
                      <a:pt x="10081" y="1704"/>
                    </a:lnTo>
                    <a:lnTo>
                      <a:pt x="10066" y="1758"/>
                    </a:lnTo>
                    <a:lnTo>
                      <a:pt x="10051" y="1815"/>
                    </a:lnTo>
                    <a:lnTo>
                      <a:pt x="10036" y="1872"/>
                    </a:lnTo>
                    <a:lnTo>
                      <a:pt x="10022" y="1929"/>
                    </a:lnTo>
                    <a:lnTo>
                      <a:pt x="10007" y="1988"/>
                    </a:lnTo>
                    <a:lnTo>
                      <a:pt x="9992" y="2046"/>
                    </a:lnTo>
                    <a:lnTo>
                      <a:pt x="9977" y="2107"/>
                    </a:lnTo>
                    <a:lnTo>
                      <a:pt x="9962" y="2168"/>
                    </a:lnTo>
                    <a:lnTo>
                      <a:pt x="9947" y="2231"/>
                    </a:lnTo>
                    <a:lnTo>
                      <a:pt x="9932" y="2294"/>
                    </a:lnTo>
                    <a:lnTo>
                      <a:pt x="9917" y="2356"/>
                    </a:lnTo>
                    <a:lnTo>
                      <a:pt x="9902" y="2421"/>
                    </a:lnTo>
                    <a:lnTo>
                      <a:pt x="9887" y="2487"/>
                    </a:lnTo>
                    <a:lnTo>
                      <a:pt x="9872" y="2552"/>
                    </a:lnTo>
                    <a:lnTo>
                      <a:pt x="9857" y="2619"/>
                    </a:lnTo>
                    <a:lnTo>
                      <a:pt x="9842" y="2687"/>
                    </a:lnTo>
                    <a:lnTo>
                      <a:pt x="9827" y="2755"/>
                    </a:lnTo>
                    <a:lnTo>
                      <a:pt x="9812" y="2825"/>
                    </a:lnTo>
                    <a:lnTo>
                      <a:pt x="9797" y="2894"/>
                    </a:lnTo>
                    <a:lnTo>
                      <a:pt x="9782" y="2965"/>
                    </a:lnTo>
                    <a:lnTo>
                      <a:pt x="9767" y="3037"/>
                    </a:lnTo>
                    <a:lnTo>
                      <a:pt x="9753" y="3109"/>
                    </a:lnTo>
                    <a:lnTo>
                      <a:pt x="9738" y="3182"/>
                    </a:lnTo>
                    <a:lnTo>
                      <a:pt x="9723" y="3255"/>
                    </a:lnTo>
                    <a:lnTo>
                      <a:pt x="9708" y="3330"/>
                    </a:lnTo>
                    <a:lnTo>
                      <a:pt x="9693" y="3405"/>
                    </a:lnTo>
                    <a:lnTo>
                      <a:pt x="9678" y="3481"/>
                    </a:lnTo>
                    <a:lnTo>
                      <a:pt x="9663" y="3558"/>
                    </a:lnTo>
                    <a:lnTo>
                      <a:pt x="9648" y="3635"/>
                    </a:lnTo>
                    <a:lnTo>
                      <a:pt x="9633" y="3712"/>
                    </a:lnTo>
                    <a:lnTo>
                      <a:pt x="9618" y="3791"/>
                    </a:lnTo>
                    <a:lnTo>
                      <a:pt x="9603" y="3871"/>
                    </a:lnTo>
                    <a:lnTo>
                      <a:pt x="9588" y="3951"/>
                    </a:lnTo>
                    <a:lnTo>
                      <a:pt x="9573" y="4032"/>
                    </a:lnTo>
                    <a:lnTo>
                      <a:pt x="9557" y="4113"/>
                    </a:lnTo>
                    <a:lnTo>
                      <a:pt x="9542" y="4195"/>
                    </a:lnTo>
                    <a:lnTo>
                      <a:pt x="9527" y="4276"/>
                    </a:lnTo>
                    <a:lnTo>
                      <a:pt x="9512" y="4360"/>
                    </a:lnTo>
                    <a:lnTo>
                      <a:pt x="9497" y="4444"/>
                    </a:lnTo>
                    <a:lnTo>
                      <a:pt x="9482" y="4528"/>
                    </a:lnTo>
                    <a:lnTo>
                      <a:pt x="9467" y="4613"/>
                    </a:lnTo>
                    <a:lnTo>
                      <a:pt x="9452" y="4699"/>
                    </a:lnTo>
                    <a:lnTo>
                      <a:pt x="9437" y="4785"/>
                    </a:lnTo>
                    <a:lnTo>
                      <a:pt x="9422" y="4872"/>
                    </a:lnTo>
                    <a:lnTo>
                      <a:pt x="9407" y="4959"/>
                    </a:lnTo>
                    <a:lnTo>
                      <a:pt x="9392" y="5046"/>
                    </a:lnTo>
                    <a:lnTo>
                      <a:pt x="9377" y="5135"/>
                    </a:lnTo>
                    <a:lnTo>
                      <a:pt x="9362" y="5224"/>
                    </a:lnTo>
                    <a:lnTo>
                      <a:pt x="9347" y="5313"/>
                    </a:lnTo>
                    <a:lnTo>
                      <a:pt x="9332" y="5403"/>
                    </a:lnTo>
                    <a:lnTo>
                      <a:pt x="9317" y="5494"/>
                    </a:lnTo>
                    <a:lnTo>
                      <a:pt x="9302" y="5585"/>
                    </a:lnTo>
                    <a:lnTo>
                      <a:pt x="9287" y="5676"/>
                    </a:lnTo>
                    <a:lnTo>
                      <a:pt x="9272" y="5768"/>
                    </a:lnTo>
                    <a:lnTo>
                      <a:pt x="9257" y="5861"/>
                    </a:lnTo>
                    <a:lnTo>
                      <a:pt x="9242" y="5954"/>
                    </a:lnTo>
                    <a:lnTo>
                      <a:pt x="9227" y="6047"/>
                    </a:lnTo>
                    <a:lnTo>
                      <a:pt x="9212" y="6141"/>
                    </a:lnTo>
                    <a:lnTo>
                      <a:pt x="9197" y="6234"/>
                    </a:lnTo>
                    <a:lnTo>
                      <a:pt x="9182" y="6329"/>
                    </a:lnTo>
                    <a:lnTo>
                      <a:pt x="9167" y="6424"/>
                    </a:lnTo>
                    <a:lnTo>
                      <a:pt x="9152" y="6519"/>
                    </a:lnTo>
                    <a:lnTo>
                      <a:pt x="9137" y="6615"/>
                    </a:lnTo>
                    <a:lnTo>
                      <a:pt x="9122" y="6711"/>
                    </a:lnTo>
                    <a:lnTo>
                      <a:pt x="9107" y="6808"/>
                    </a:lnTo>
                    <a:lnTo>
                      <a:pt x="9092" y="6905"/>
                    </a:lnTo>
                    <a:lnTo>
                      <a:pt x="9077" y="7002"/>
                    </a:lnTo>
                    <a:lnTo>
                      <a:pt x="9062" y="7100"/>
                    </a:lnTo>
                    <a:lnTo>
                      <a:pt x="9047" y="7198"/>
                    </a:lnTo>
                    <a:lnTo>
                      <a:pt x="9032" y="7296"/>
                    </a:lnTo>
                    <a:lnTo>
                      <a:pt x="9017" y="7395"/>
                    </a:lnTo>
                    <a:lnTo>
                      <a:pt x="9002" y="7494"/>
                    </a:lnTo>
                    <a:lnTo>
                      <a:pt x="8987" y="7593"/>
                    </a:lnTo>
                    <a:lnTo>
                      <a:pt x="8972" y="7693"/>
                    </a:lnTo>
                    <a:lnTo>
                      <a:pt x="8957" y="7793"/>
                    </a:lnTo>
                    <a:lnTo>
                      <a:pt x="8942" y="7893"/>
                    </a:lnTo>
                    <a:lnTo>
                      <a:pt x="8927" y="7993"/>
                    </a:lnTo>
                    <a:lnTo>
                      <a:pt x="8912" y="8094"/>
                    </a:lnTo>
                    <a:lnTo>
                      <a:pt x="8897" y="8195"/>
                    </a:lnTo>
                    <a:lnTo>
                      <a:pt x="8881" y="8296"/>
                    </a:lnTo>
                    <a:lnTo>
                      <a:pt x="8866" y="8396"/>
                    </a:lnTo>
                    <a:lnTo>
                      <a:pt x="8851" y="8499"/>
                    </a:lnTo>
                    <a:lnTo>
                      <a:pt x="8836" y="8599"/>
                    </a:lnTo>
                    <a:lnTo>
                      <a:pt x="8821" y="8701"/>
                    </a:lnTo>
                    <a:lnTo>
                      <a:pt x="8806" y="8803"/>
                    </a:lnTo>
                    <a:lnTo>
                      <a:pt x="8791" y="8905"/>
                    </a:lnTo>
                    <a:lnTo>
                      <a:pt x="8776" y="9008"/>
                    </a:lnTo>
                    <a:lnTo>
                      <a:pt x="8761" y="9110"/>
                    </a:lnTo>
                    <a:lnTo>
                      <a:pt x="8746" y="9213"/>
                    </a:lnTo>
                    <a:lnTo>
                      <a:pt x="8731" y="9316"/>
                    </a:lnTo>
                    <a:lnTo>
                      <a:pt x="8716" y="9419"/>
                    </a:lnTo>
                    <a:lnTo>
                      <a:pt x="8701" y="9522"/>
                    </a:lnTo>
                    <a:lnTo>
                      <a:pt x="8686" y="9625"/>
                    </a:lnTo>
                    <a:lnTo>
                      <a:pt x="8671" y="9728"/>
                    </a:lnTo>
                    <a:lnTo>
                      <a:pt x="8656" y="9831"/>
                    </a:lnTo>
                    <a:lnTo>
                      <a:pt x="8641" y="9934"/>
                    </a:lnTo>
                    <a:lnTo>
                      <a:pt x="8626" y="10038"/>
                    </a:lnTo>
                    <a:lnTo>
                      <a:pt x="8611" y="10141"/>
                    </a:lnTo>
                    <a:lnTo>
                      <a:pt x="8596" y="10245"/>
                    </a:lnTo>
                    <a:lnTo>
                      <a:pt x="8581" y="10348"/>
                    </a:lnTo>
                    <a:lnTo>
                      <a:pt x="8566" y="10452"/>
                    </a:lnTo>
                    <a:lnTo>
                      <a:pt x="8551" y="10555"/>
                    </a:lnTo>
                    <a:lnTo>
                      <a:pt x="8536" y="10658"/>
                    </a:lnTo>
                    <a:lnTo>
                      <a:pt x="8521" y="10762"/>
                    </a:lnTo>
                    <a:lnTo>
                      <a:pt x="8506" y="10865"/>
                    </a:lnTo>
                    <a:lnTo>
                      <a:pt x="8491" y="10969"/>
                    </a:lnTo>
                    <a:lnTo>
                      <a:pt x="8476" y="11072"/>
                    </a:lnTo>
                    <a:lnTo>
                      <a:pt x="8461" y="11175"/>
                    </a:lnTo>
                    <a:lnTo>
                      <a:pt x="8446" y="11278"/>
                    </a:lnTo>
                    <a:lnTo>
                      <a:pt x="8431" y="11382"/>
                    </a:lnTo>
                    <a:lnTo>
                      <a:pt x="8416" y="11485"/>
                    </a:lnTo>
                    <a:lnTo>
                      <a:pt x="8401" y="11587"/>
                    </a:lnTo>
                    <a:lnTo>
                      <a:pt x="8386" y="11690"/>
                    </a:lnTo>
                    <a:lnTo>
                      <a:pt x="8371" y="11793"/>
                    </a:lnTo>
                    <a:lnTo>
                      <a:pt x="8356" y="11895"/>
                    </a:lnTo>
                    <a:lnTo>
                      <a:pt x="8341" y="11998"/>
                    </a:lnTo>
                    <a:lnTo>
                      <a:pt x="8326" y="12100"/>
                    </a:lnTo>
                    <a:lnTo>
                      <a:pt x="8311" y="12202"/>
                    </a:lnTo>
                    <a:lnTo>
                      <a:pt x="8296" y="12304"/>
                    </a:lnTo>
                    <a:lnTo>
                      <a:pt x="8281" y="12407"/>
                    </a:lnTo>
                    <a:lnTo>
                      <a:pt x="8266" y="12507"/>
                    </a:lnTo>
                    <a:lnTo>
                      <a:pt x="8251" y="12610"/>
                    </a:lnTo>
                    <a:lnTo>
                      <a:pt x="8236" y="12711"/>
                    </a:lnTo>
                    <a:lnTo>
                      <a:pt x="8221" y="12811"/>
                    </a:lnTo>
                    <a:lnTo>
                      <a:pt x="8205" y="12912"/>
                    </a:lnTo>
                    <a:lnTo>
                      <a:pt x="8190" y="13012"/>
                    </a:lnTo>
                    <a:lnTo>
                      <a:pt x="8175" y="13113"/>
                    </a:lnTo>
                    <a:lnTo>
                      <a:pt x="8160" y="13212"/>
                    </a:lnTo>
                    <a:lnTo>
                      <a:pt x="8145" y="13312"/>
                    </a:lnTo>
                    <a:lnTo>
                      <a:pt x="8130" y="13411"/>
                    </a:lnTo>
                    <a:lnTo>
                      <a:pt x="8115" y="13510"/>
                    </a:lnTo>
                    <a:lnTo>
                      <a:pt x="8100" y="13609"/>
                    </a:lnTo>
                    <a:lnTo>
                      <a:pt x="8085" y="13707"/>
                    </a:lnTo>
                    <a:lnTo>
                      <a:pt x="8070" y="13806"/>
                    </a:lnTo>
                    <a:lnTo>
                      <a:pt x="8055" y="13903"/>
                    </a:lnTo>
                    <a:lnTo>
                      <a:pt x="8040" y="14001"/>
                    </a:lnTo>
                    <a:lnTo>
                      <a:pt x="8025" y="14098"/>
                    </a:lnTo>
                    <a:lnTo>
                      <a:pt x="8010" y="14194"/>
                    </a:lnTo>
                    <a:lnTo>
                      <a:pt x="7995" y="14291"/>
                    </a:lnTo>
                    <a:lnTo>
                      <a:pt x="7980" y="14387"/>
                    </a:lnTo>
                    <a:lnTo>
                      <a:pt x="7965" y="14482"/>
                    </a:lnTo>
                    <a:lnTo>
                      <a:pt x="7950" y="14577"/>
                    </a:lnTo>
                    <a:lnTo>
                      <a:pt x="7935" y="14673"/>
                    </a:lnTo>
                    <a:lnTo>
                      <a:pt x="7920" y="14767"/>
                    </a:lnTo>
                    <a:lnTo>
                      <a:pt x="7905" y="14861"/>
                    </a:lnTo>
                    <a:lnTo>
                      <a:pt x="7890" y="14954"/>
                    </a:lnTo>
                    <a:lnTo>
                      <a:pt x="7875" y="15047"/>
                    </a:lnTo>
                    <a:lnTo>
                      <a:pt x="7860" y="15140"/>
                    </a:lnTo>
                    <a:lnTo>
                      <a:pt x="7845" y="15232"/>
                    </a:lnTo>
                    <a:lnTo>
                      <a:pt x="7830" y="15323"/>
                    </a:lnTo>
                    <a:lnTo>
                      <a:pt x="7815" y="15415"/>
                    </a:lnTo>
                    <a:lnTo>
                      <a:pt x="7800" y="15505"/>
                    </a:lnTo>
                    <a:lnTo>
                      <a:pt x="7785" y="15595"/>
                    </a:lnTo>
                    <a:lnTo>
                      <a:pt x="7770" y="15685"/>
                    </a:lnTo>
                    <a:lnTo>
                      <a:pt x="7755" y="15775"/>
                    </a:lnTo>
                    <a:lnTo>
                      <a:pt x="7740" y="15863"/>
                    </a:lnTo>
                    <a:lnTo>
                      <a:pt x="7725" y="15951"/>
                    </a:lnTo>
                    <a:lnTo>
                      <a:pt x="7710" y="16039"/>
                    </a:lnTo>
                    <a:lnTo>
                      <a:pt x="7695" y="16126"/>
                    </a:lnTo>
                    <a:lnTo>
                      <a:pt x="7680" y="16212"/>
                    </a:lnTo>
                    <a:lnTo>
                      <a:pt x="7665" y="16298"/>
                    </a:lnTo>
                    <a:lnTo>
                      <a:pt x="7650" y="16383"/>
                    </a:lnTo>
                    <a:lnTo>
                      <a:pt x="7635" y="16467"/>
                    </a:lnTo>
                    <a:lnTo>
                      <a:pt x="7620" y="16552"/>
                    </a:lnTo>
                    <a:lnTo>
                      <a:pt x="7605" y="16635"/>
                    </a:lnTo>
                    <a:lnTo>
                      <a:pt x="7590" y="16718"/>
                    </a:lnTo>
                    <a:lnTo>
                      <a:pt x="7575" y="16800"/>
                    </a:lnTo>
                    <a:lnTo>
                      <a:pt x="7560" y="16882"/>
                    </a:lnTo>
                    <a:lnTo>
                      <a:pt x="7545" y="16963"/>
                    </a:lnTo>
                    <a:lnTo>
                      <a:pt x="7529" y="17043"/>
                    </a:lnTo>
                    <a:lnTo>
                      <a:pt x="7514" y="17122"/>
                    </a:lnTo>
                    <a:lnTo>
                      <a:pt x="7499" y="17202"/>
                    </a:lnTo>
                    <a:lnTo>
                      <a:pt x="7484" y="17280"/>
                    </a:lnTo>
                    <a:lnTo>
                      <a:pt x="7469" y="17358"/>
                    </a:lnTo>
                    <a:lnTo>
                      <a:pt x="7454" y="17434"/>
                    </a:lnTo>
                    <a:lnTo>
                      <a:pt x="7439" y="17510"/>
                    </a:lnTo>
                    <a:lnTo>
                      <a:pt x="7424" y="17586"/>
                    </a:lnTo>
                    <a:lnTo>
                      <a:pt x="7409" y="17662"/>
                    </a:lnTo>
                    <a:lnTo>
                      <a:pt x="7394" y="17735"/>
                    </a:lnTo>
                    <a:lnTo>
                      <a:pt x="7378" y="17809"/>
                    </a:lnTo>
                    <a:lnTo>
                      <a:pt x="7363" y="17881"/>
                    </a:lnTo>
                    <a:lnTo>
                      <a:pt x="7348" y="17953"/>
                    </a:lnTo>
                    <a:lnTo>
                      <a:pt x="7333" y="18025"/>
                    </a:lnTo>
                    <a:lnTo>
                      <a:pt x="7318" y="18095"/>
                    </a:lnTo>
                    <a:lnTo>
                      <a:pt x="7303" y="18165"/>
                    </a:lnTo>
                    <a:lnTo>
                      <a:pt x="7288" y="18233"/>
                    </a:lnTo>
                    <a:lnTo>
                      <a:pt x="7273" y="18301"/>
                    </a:lnTo>
                    <a:lnTo>
                      <a:pt x="7258" y="18368"/>
                    </a:lnTo>
                    <a:lnTo>
                      <a:pt x="7243" y="18436"/>
                    </a:lnTo>
                    <a:lnTo>
                      <a:pt x="7228" y="18501"/>
                    </a:lnTo>
                    <a:lnTo>
                      <a:pt x="7213" y="18566"/>
                    </a:lnTo>
                    <a:lnTo>
                      <a:pt x="7198" y="18631"/>
                    </a:lnTo>
                    <a:lnTo>
                      <a:pt x="7183" y="18694"/>
                    </a:lnTo>
                    <a:lnTo>
                      <a:pt x="7168" y="18756"/>
                    </a:lnTo>
                    <a:lnTo>
                      <a:pt x="7153" y="18818"/>
                    </a:lnTo>
                    <a:lnTo>
                      <a:pt x="7138" y="18880"/>
                    </a:lnTo>
                    <a:lnTo>
                      <a:pt x="7123" y="18939"/>
                    </a:lnTo>
                    <a:lnTo>
                      <a:pt x="7107" y="18999"/>
                    </a:lnTo>
                    <a:lnTo>
                      <a:pt x="7092" y="19057"/>
                    </a:lnTo>
                    <a:lnTo>
                      <a:pt x="7077" y="19115"/>
                    </a:lnTo>
                    <a:lnTo>
                      <a:pt x="7062" y="19171"/>
                    </a:lnTo>
                    <a:lnTo>
                      <a:pt x="7047" y="19228"/>
                    </a:lnTo>
                    <a:lnTo>
                      <a:pt x="7032" y="19282"/>
                    </a:lnTo>
                    <a:lnTo>
                      <a:pt x="7017" y="19337"/>
                    </a:lnTo>
                    <a:lnTo>
                      <a:pt x="7002" y="19390"/>
                    </a:lnTo>
                    <a:lnTo>
                      <a:pt x="6987" y="19443"/>
                    </a:lnTo>
                    <a:lnTo>
                      <a:pt x="6971" y="19494"/>
                    </a:lnTo>
                    <a:lnTo>
                      <a:pt x="6956" y="19545"/>
                    </a:lnTo>
                    <a:lnTo>
                      <a:pt x="6941" y="19594"/>
                    </a:lnTo>
                    <a:lnTo>
                      <a:pt x="6926" y="19644"/>
                    </a:lnTo>
                    <a:lnTo>
                      <a:pt x="6911" y="19691"/>
                    </a:lnTo>
                    <a:lnTo>
                      <a:pt x="6896" y="19739"/>
                    </a:lnTo>
                    <a:lnTo>
                      <a:pt x="6881" y="19784"/>
                    </a:lnTo>
                    <a:lnTo>
                      <a:pt x="6865" y="19831"/>
                    </a:lnTo>
                    <a:lnTo>
                      <a:pt x="6849" y="19875"/>
                    </a:lnTo>
                    <a:lnTo>
                      <a:pt x="6834" y="19917"/>
                    </a:lnTo>
                    <a:lnTo>
                      <a:pt x="6819" y="19959"/>
                    </a:lnTo>
                    <a:lnTo>
                      <a:pt x="6803" y="20001"/>
                    </a:lnTo>
                    <a:lnTo>
                      <a:pt x="6788" y="20042"/>
                    </a:lnTo>
                    <a:lnTo>
                      <a:pt x="6773" y="20082"/>
                    </a:lnTo>
                    <a:lnTo>
                      <a:pt x="6757" y="20121"/>
                    </a:lnTo>
                    <a:lnTo>
                      <a:pt x="6742" y="20158"/>
                    </a:lnTo>
                    <a:lnTo>
                      <a:pt x="6727" y="20195"/>
                    </a:lnTo>
                    <a:lnTo>
                      <a:pt x="6711" y="20231"/>
                    </a:lnTo>
                    <a:lnTo>
                      <a:pt x="6696" y="20265"/>
                    </a:lnTo>
                    <a:lnTo>
                      <a:pt x="6680" y="20301"/>
                    </a:lnTo>
                    <a:lnTo>
                      <a:pt x="6665" y="20334"/>
                    </a:lnTo>
                    <a:lnTo>
                      <a:pt x="6649" y="20366"/>
                    </a:lnTo>
                    <a:lnTo>
                      <a:pt x="6634" y="20398"/>
                    </a:lnTo>
                    <a:lnTo>
                      <a:pt x="6619" y="20427"/>
                    </a:lnTo>
                    <a:lnTo>
                      <a:pt x="6602" y="20458"/>
                    </a:lnTo>
                    <a:lnTo>
                      <a:pt x="6587" y="20486"/>
                    </a:lnTo>
                    <a:lnTo>
                      <a:pt x="6571" y="20514"/>
                    </a:lnTo>
                    <a:lnTo>
                      <a:pt x="6555" y="20540"/>
                    </a:lnTo>
                    <a:lnTo>
                      <a:pt x="6540" y="20564"/>
                    </a:lnTo>
                    <a:lnTo>
                      <a:pt x="6523" y="20592"/>
                    </a:lnTo>
                    <a:lnTo>
                      <a:pt x="6507" y="20615"/>
                    </a:lnTo>
                    <a:lnTo>
                      <a:pt x="6490" y="20638"/>
                    </a:lnTo>
                    <a:lnTo>
                      <a:pt x="6474" y="20660"/>
                    </a:lnTo>
                    <a:lnTo>
                      <a:pt x="6457" y="20681"/>
                    </a:lnTo>
                    <a:lnTo>
                      <a:pt x="6442" y="20699"/>
                    </a:lnTo>
                    <a:lnTo>
                      <a:pt x="6424" y="20721"/>
                    </a:lnTo>
                    <a:lnTo>
                      <a:pt x="6406" y="20739"/>
                    </a:lnTo>
                    <a:lnTo>
                      <a:pt x="6389" y="20757"/>
                    </a:lnTo>
                    <a:lnTo>
                      <a:pt x="6371" y="20773"/>
                    </a:lnTo>
                    <a:lnTo>
                      <a:pt x="6353" y="20788"/>
                    </a:lnTo>
                    <a:lnTo>
                      <a:pt x="6335" y="20803"/>
                    </a:lnTo>
                    <a:lnTo>
                      <a:pt x="6317" y="20816"/>
                    </a:lnTo>
                    <a:lnTo>
                      <a:pt x="6298" y="20829"/>
                    </a:lnTo>
                    <a:lnTo>
                      <a:pt x="6279" y="20840"/>
                    </a:lnTo>
                    <a:lnTo>
                      <a:pt x="6254" y="20853"/>
                    </a:lnTo>
                    <a:lnTo>
                      <a:pt x="6239" y="20859"/>
                    </a:lnTo>
                    <a:lnTo>
                      <a:pt x="6219" y="20867"/>
                    </a:lnTo>
                    <a:lnTo>
                      <a:pt x="6198" y="20873"/>
                    </a:lnTo>
                    <a:lnTo>
                      <a:pt x="6171" y="20880"/>
                    </a:lnTo>
                    <a:lnTo>
                      <a:pt x="6156" y="20882"/>
                    </a:lnTo>
                    <a:lnTo>
                      <a:pt x="6135" y="20884"/>
                    </a:lnTo>
                    <a:lnTo>
                      <a:pt x="6107" y="20885"/>
                    </a:lnTo>
                    <a:lnTo>
                      <a:pt x="6092" y="20884"/>
                    </a:lnTo>
                    <a:lnTo>
                      <a:pt x="6070" y="20883"/>
                    </a:lnTo>
                    <a:lnTo>
                      <a:pt x="6043" y="20878"/>
                    </a:lnTo>
                    <a:lnTo>
                      <a:pt x="6028" y="20874"/>
                    </a:lnTo>
                    <a:lnTo>
                      <a:pt x="6002" y="20867"/>
                    </a:lnTo>
                    <a:lnTo>
                      <a:pt x="5982" y="20858"/>
                    </a:lnTo>
                    <a:lnTo>
                      <a:pt x="5967" y="20851"/>
                    </a:lnTo>
                    <a:lnTo>
                      <a:pt x="5943" y="20840"/>
                    </a:lnTo>
                    <a:lnTo>
                      <a:pt x="5924" y="20828"/>
                    </a:lnTo>
                    <a:lnTo>
                      <a:pt x="5909" y="20818"/>
                    </a:lnTo>
                    <a:lnTo>
                      <a:pt x="5887" y="20803"/>
                    </a:lnTo>
                    <a:lnTo>
                      <a:pt x="5870" y="20789"/>
                    </a:lnTo>
                    <a:lnTo>
                      <a:pt x="5852" y="20774"/>
                    </a:lnTo>
                    <a:lnTo>
                      <a:pt x="5837" y="20760"/>
                    </a:lnTo>
                    <a:lnTo>
                      <a:pt x="5817" y="20741"/>
                    </a:lnTo>
                    <a:lnTo>
                      <a:pt x="5800" y="20723"/>
                    </a:lnTo>
                    <a:lnTo>
                      <a:pt x="5784" y="20704"/>
                    </a:lnTo>
                    <a:lnTo>
                      <a:pt x="5767" y="20684"/>
                    </a:lnTo>
                    <a:lnTo>
                      <a:pt x="5751" y="20663"/>
                    </a:lnTo>
                    <a:lnTo>
                      <a:pt x="5734" y="20641"/>
                    </a:lnTo>
                    <a:lnTo>
                      <a:pt x="5718" y="20619"/>
                    </a:lnTo>
                    <a:lnTo>
                      <a:pt x="5702" y="20595"/>
                    </a:lnTo>
                    <a:lnTo>
                      <a:pt x="5686" y="20570"/>
                    </a:lnTo>
                    <a:lnTo>
                      <a:pt x="5670" y="20545"/>
                    </a:lnTo>
                    <a:lnTo>
                      <a:pt x="5654" y="20518"/>
                    </a:lnTo>
                    <a:lnTo>
                      <a:pt x="5639" y="20491"/>
                    </a:lnTo>
                    <a:lnTo>
                      <a:pt x="5623" y="20463"/>
                    </a:lnTo>
                    <a:lnTo>
                      <a:pt x="5607" y="20434"/>
                    </a:lnTo>
                    <a:lnTo>
                      <a:pt x="5592" y="20403"/>
                    </a:lnTo>
                    <a:lnTo>
                      <a:pt x="5577" y="20373"/>
                    </a:lnTo>
                    <a:lnTo>
                      <a:pt x="5561" y="20341"/>
                    </a:lnTo>
                    <a:lnTo>
                      <a:pt x="5545" y="20308"/>
                    </a:lnTo>
                    <a:lnTo>
                      <a:pt x="5530" y="20274"/>
                    </a:lnTo>
                    <a:lnTo>
                      <a:pt x="5514" y="20239"/>
                    </a:lnTo>
                    <a:lnTo>
                      <a:pt x="5499" y="20203"/>
                    </a:lnTo>
                    <a:lnTo>
                      <a:pt x="5484" y="20167"/>
                    </a:lnTo>
                    <a:lnTo>
                      <a:pt x="5468" y="20129"/>
                    </a:lnTo>
                    <a:lnTo>
                      <a:pt x="5453" y="20091"/>
                    </a:lnTo>
                    <a:lnTo>
                      <a:pt x="5438" y="20051"/>
                    </a:lnTo>
                    <a:lnTo>
                      <a:pt x="5422" y="20010"/>
                    </a:lnTo>
                    <a:lnTo>
                      <a:pt x="5407" y="19969"/>
                    </a:lnTo>
                    <a:lnTo>
                      <a:pt x="5392" y="19927"/>
                    </a:lnTo>
                    <a:lnTo>
                      <a:pt x="5377" y="19884"/>
                    </a:lnTo>
                    <a:lnTo>
                      <a:pt x="5361" y="19840"/>
                    </a:lnTo>
                    <a:lnTo>
                      <a:pt x="5346" y="19795"/>
                    </a:lnTo>
                    <a:lnTo>
                      <a:pt x="5332" y="19751"/>
                    </a:lnTo>
                    <a:lnTo>
                      <a:pt x="5315" y="19702"/>
                    </a:lnTo>
                    <a:lnTo>
                      <a:pt x="5300" y="19654"/>
                    </a:lnTo>
                    <a:lnTo>
                      <a:pt x="5285" y="19606"/>
                    </a:lnTo>
                    <a:lnTo>
                      <a:pt x="5270" y="19556"/>
                    </a:lnTo>
                    <a:lnTo>
                      <a:pt x="5255" y="19506"/>
                    </a:lnTo>
                    <a:lnTo>
                      <a:pt x="5239" y="19455"/>
                    </a:lnTo>
                    <a:lnTo>
                      <a:pt x="5224" y="19403"/>
                    </a:lnTo>
                    <a:lnTo>
                      <a:pt x="5209" y="19350"/>
                    </a:lnTo>
                    <a:lnTo>
                      <a:pt x="5194" y="19296"/>
                    </a:lnTo>
                    <a:lnTo>
                      <a:pt x="5179" y="19241"/>
                    </a:lnTo>
                    <a:lnTo>
                      <a:pt x="5164" y="19185"/>
                    </a:lnTo>
                    <a:lnTo>
                      <a:pt x="5149" y="19129"/>
                    </a:lnTo>
                    <a:lnTo>
                      <a:pt x="5134" y="19072"/>
                    </a:lnTo>
                    <a:lnTo>
                      <a:pt x="5118" y="19013"/>
                    </a:lnTo>
                    <a:lnTo>
                      <a:pt x="5103" y="18954"/>
                    </a:lnTo>
                    <a:lnTo>
                      <a:pt x="5088" y="18894"/>
                    </a:lnTo>
                    <a:lnTo>
                      <a:pt x="5073" y="18833"/>
                    </a:lnTo>
                    <a:lnTo>
                      <a:pt x="5058" y="18772"/>
                    </a:lnTo>
                    <a:lnTo>
                      <a:pt x="5043" y="18710"/>
                    </a:lnTo>
                    <a:lnTo>
                      <a:pt x="5028" y="18646"/>
                    </a:lnTo>
                    <a:lnTo>
                      <a:pt x="5013" y="18582"/>
                    </a:lnTo>
                    <a:lnTo>
                      <a:pt x="4998" y="18517"/>
                    </a:lnTo>
                    <a:lnTo>
                      <a:pt x="4983" y="18452"/>
                    </a:lnTo>
                    <a:lnTo>
                      <a:pt x="4968" y="18385"/>
                    </a:lnTo>
                    <a:lnTo>
                      <a:pt x="4953" y="18318"/>
                    </a:lnTo>
                    <a:lnTo>
                      <a:pt x="4938" y="18250"/>
                    </a:lnTo>
                    <a:lnTo>
                      <a:pt x="4923" y="18182"/>
                    </a:lnTo>
                    <a:lnTo>
                      <a:pt x="4908" y="18112"/>
                    </a:lnTo>
                    <a:lnTo>
                      <a:pt x="4893" y="18042"/>
                    </a:lnTo>
                    <a:lnTo>
                      <a:pt x="4877" y="17971"/>
                    </a:lnTo>
                    <a:lnTo>
                      <a:pt x="4862" y="17899"/>
                    </a:lnTo>
                    <a:lnTo>
                      <a:pt x="4847" y="17827"/>
                    </a:lnTo>
                    <a:lnTo>
                      <a:pt x="4832" y="17754"/>
                    </a:lnTo>
                    <a:lnTo>
                      <a:pt x="4817" y="17679"/>
                    </a:lnTo>
                    <a:lnTo>
                      <a:pt x="4802" y="17604"/>
                    </a:lnTo>
                    <a:lnTo>
                      <a:pt x="4787" y="17529"/>
                    </a:lnTo>
                    <a:lnTo>
                      <a:pt x="4772" y="17453"/>
                    </a:lnTo>
                    <a:lnTo>
                      <a:pt x="4757" y="17377"/>
                    </a:lnTo>
                    <a:lnTo>
                      <a:pt x="4742" y="17299"/>
                    </a:lnTo>
                    <a:lnTo>
                      <a:pt x="4727" y="17221"/>
                    </a:lnTo>
                    <a:lnTo>
                      <a:pt x="4712" y="17142"/>
                    </a:lnTo>
                    <a:lnTo>
                      <a:pt x="4697" y="17062"/>
                    </a:lnTo>
                    <a:lnTo>
                      <a:pt x="4682" y="16982"/>
                    </a:lnTo>
                    <a:lnTo>
                      <a:pt x="4667" y="16902"/>
                    </a:lnTo>
                    <a:lnTo>
                      <a:pt x="4652" y="16821"/>
                    </a:lnTo>
                    <a:lnTo>
                      <a:pt x="4636" y="16739"/>
                    </a:lnTo>
                    <a:lnTo>
                      <a:pt x="4621" y="16656"/>
                    </a:lnTo>
                    <a:lnTo>
                      <a:pt x="4606" y="16572"/>
                    </a:lnTo>
                    <a:lnTo>
                      <a:pt x="4591" y="16488"/>
                    </a:lnTo>
                    <a:lnTo>
                      <a:pt x="4576" y="16404"/>
                    </a:lnTo>
                    <a:lnTo>
                      <a:pt x="4561" y="16319"/>
                    </a:lnTo>
                    <a:lnTo>
                      <a:pt x="4546" y="16233"/>
                    </a:lnTo>
                    <a:lnTo>
                      <a:pt x="4531" y="16147"/>
                    </a:lnTo>
                    <a:lnTo>
                      <a:pt x="4516" y="16060"/>
                    </a:lnTo>
                    <a:lnTo>
                      <a:pt x="4501" y="15973"/>
                    </a:lnTo>
                    <a:lnTo>
                      <a:pt x="4486" y="15885"/>
                    </a:lnTo>
                    <a:lnTo>
                      <a:pt x="4471" y="15796"/>
                    </a:lnTo>
                    <a:lnTo>
                      <a:pt x="4456" y="15707"/>
                    </a:lnTo>
                    <a:lnTo>
                      <a:pt x="4441" y="15617"/>
                    </a:lnTo>
                    <a:lnTo>
                      <a:pt x="4426" y="15528"/>
                    </a:lnTo>
                    <a:lnTo>
                      <a:pt x="4411" y="15437"/>
                    </a:lnTo>
                    <a:lnTo>
                      <a:pt x="4396" y="15346"/>
                    </a:lnTo>
                    <a:lnTo>
                      <a:pt x="4381" y="15255"/>
                    </a:lnTo>
                    <a:lnTo>
                      <a:pt x="4366" y="15163"/>
                    </a:lnTo>
                    <a:lnTo>
                      <a:pt x="4351" y="15070"/>
                    </a:lnTo>
                    <a:lnTo>
                      <a:pt x="4336" y="14978"/>
                    </a:lnTo>
                    <a:lnTo>
                      <a:pt x="4321" y="14884"/>
                    </a:lnTo>
                    <a:lnTo>
                      <a:pt x="4306" y="14790"/>
                    </a:lnTo>
                    <a:lnTo>
                      <a:pt x="4291" y="14696"/>
                    </a:lnTo>
                    <a:lnTo>
                      <a:pt x="4276" y="14601"/>
                    </a:lnTo>
                    <a:lnTo>
                      <a:pt x="4261" y="14506"/>
                    </a:lnTo>
                    <a:lnTo>
                      <a:pt x="4246" y="14410"/>
                    </a:lnTo>
                    <a:lnTo>
                      <a:pt x="4231" y="14314"/>
                    </a:lnTo>
                    <a:lnTo>
                      <a:pt x="4216" y="14218"/>
                    </a:lnTo>
                    <a:lnTo>
                      <a:pt x="4201" y="14122"/>
                    </a:lnTo>
                    <a:lnTo>
                      <a:pt x="4186" y="14025"/>
                    </a:lnTo>
                    <a:lnTo>
                      <a:pt x="4171" y="13927"/>
                    </a:lnTo>
                    <a:lnTo>
                      <a:pt x="4156" y="13830"/>
                    </a:lnTo>
                    <a:lnTo>
                      <a:pt x="4141" y="13732"/>
                    </a:lnTo>
                    <a:lnTo>
                      <a:pt x="4126" y="13634"/>
                    </a:lnTo>
                    <a:lnTo>
                      <a:pt x="4111" y="13535"/>
                    </a:lnTo>
                    <a:lnTo>
                      <a:pt x="4096" y="13436"/>
                    </a:lnTo>
                    <a:lnTo>
                      <a:pt x="4081" y="13337"/>
                    </a:lnTo>
                    <a:lnTo>
                      <a:pt x="4066" y="13237"/>
                    </a:lnTo>
                    <a:lnTo>
                      <a:pt x="4051" y="13137"/>
                    </a:lnTo>
                    <a:lnTo>
                      <a:pt x="4036" y="13037"/>
                    </a:lnTo>
                    <a:lnTo>
                      <a:pt x="4021" y="12937"/>
                    </a:lnTo>
                    <a:lnTo>
                      <a:pt x="4006" y="12836"/>
                    </a:lnTo>
                    <a:lnTo>
                      <a:pt x="3991" y="12736"/>
                    </a:lnTo>
                    <a:lnTo>
                      <a:pt x="3976" y="12635"/>
                    </a:lnTo>
                    <a:lnTo>
                      <a:pt x="3960" y="12533"/>
                    </a:lnTo>
                    <a:lnTo>
                      <a:pt x="3944" y="12431"/>
                    </a:lnTo>
                    <a:lnTo>
                      <a:pt x="3929" y="12329"/>
                    </a:lnTo>
                    <a:lnTo>
                      <a:pt x="3914" y="12227"/>
                    </a:lnTo>
                    <a:lnTo>
                      <a:pt x="3899" y="12125"/>
                    </a:lnTo>
                    <a:lnTo>
                      <a:pt x="3884" y="12023"/>
                    </a:lnTo>
                    <a:lnTo>
                      <a:pt x="3869" y="11921"/>
                    </a:lnTo>
                    <a:lnTo>
                      <a:pt x="3854" y="11818"/>
                    </a:lnTo>
                    <a:lnTo>
                      <a:pt x="3839" y="11716"/>
                    </a:lnTo>
                    <a:lnTo>
                      <a:pt x="3824" y="11613"/>
                    </a:lnTo>
                    <a:lnTo>
                      <a:pt x="3809" y="11510"/>
                    </a:lnTo>
                    <a:lnTo>
                      <a:pt x="3794" y="11407"/>
                    </a:lnTo>
                    <a:lnTo>
                      <a:pt x="3779" y="11304"/>
                    </a:lnTo>
                    <a:lnTo>
                      <a:pt x="3764" y="11201"/>
                    </a:lnTo>
                    <a:lnTo>
                      <a:pt x="3749" y="11098"/>
                    </a:lnTo>
                    <a:lnTo>
                      <a:pt x="3734" y="10994"/>
                    </a:lnTo>
                    <a:lnTo>
                      <a:pt x="3719" y="10891"/>
                    </a:lnTo>
                    <a:lnTo>
                      <a:pt x="3704" y="10788"/>
                    </a:lnTo>
                    <a:lnTo>
                      <a:pt x="3689" y="10684"/>
                    </a:lnTo>
                    <a:lnTo>
                      <a:pt x="3674" y="10581"/>
                    </a:lnTo>
                    <a:lnTo>
                      <a:pt x="3659" y="10477"/>
                    </a:lnTo>
                    <a:lnTo>
                      <a:pt x="3644" y="10374"/>
                    </a:lnTo>
                    <a:lnTo>
                      <a:pt x="3629" y="10270"/>
                    </a:lnTo>
                    <a:lnTo>
                      <a:pt x="3614" y="10167"/>
                    </a:lnTo>
                    <a:lnTo>
                      <a:pt x="3599" y="10063"/>
                    </a:lnTo>
                    <a:lnTo>
                      <a:pt x="3584" y="9960"/>
                    </a:lnTo>
                    <a:lnTo>
                      <a:pt x="3569" y="9857"/>
                    </a:lnTo>
                    <a:lnTo>
                      <a:pt x="3554" y="9753"/>
                    </a:lnTo>
                    <a:lnTo>
                      <a:pt x="3539" y="9650"/>
                    </a:lnTo>
                    <a:lnTo>
                      <a:pt x="3524" y="9547"/>
                    </a:lnTo>
                    <a:lnTo>
                      <a:pt x="3509" y="9444"/>
                    </a:lnTo>
                    <a:lnTo>
                      <a:pt x="3494" y="9341"/>
                    </a:lnTo>
                    <a:lnTo>
                      <a:pt x="3479" y="9238"/>
                    </a:lnTo>
                    <a:lnTo>
                      <a:pt x="3464" y="9136"/>
                    </a:lnTo>
                    <a:lnTo>
                      <a:pt x="3449" y="9033"/>
                    </a:lnTo>
                    <a:lnTo>
                      <a:pt x="3434" y="8931"/>
                    </a:lnTo>
                    <a:lnTo>
                      <a:pt x="3419" y="8829"/>
                    </a:lnTo>
                    <a:lnTo>
                      <a:pt x="3405" y="8727"/>
                    </a:lnTo>
                    <a:lnTo>
                      <a:pt x="3389" y="8625"/>
                    </a:lnTo>
                    <a:lnTo>
                      <a:pt x="3374" y="8523"/>
                    </a:lnTo>
                    <a:lnTo>
                      <a:pt x="3360" y="8422"/>
                    </a:lnTo>
                    <a:lnTo>
                      <a:pt x="3345" y="8321"/>
                    </a:lnTo>
                    <a:lnTo>
                      <a:pt x="3330" y="8220"/>
                    </a:lnTo>
                    <a:lnTo>
                      <a:pt x="3315" y="8119"/>
                    </a:lnTo>
                    <a:lnTo>
                      <a:pt x="3300" y="8019"/>
                    </a:lnTo>
                    <a:lnTo>
                      <a:pt x="3284" y="7918"/>
                    </a:lnTo>
                    <a:lnTo>
                      <a:pt x="3269" y="7818"/>
                    </a:lnTo>
                    <a:lnTo>
                      <a:pt x="3254" y="7718"/>
                    </a:lnTo>
                    <a:lnTo>
                      <a:pt x="3239" y="7618"/>
                    </a:lnTo>
                    <a:lnTo>
                      <a:pt x="3224" y="7519"/>
                    </a:lnTo>
                    <a:lnTo>
                      <a:pt x="3209" y="7420"/>
                    </a:lnTo>
                    <a:lnTo>
                      <a:pt x="3194" y="7321"/>
                    </a:lnTo>
                    <a:lnTo>
                      <a:pt x="3179" y="7222"/>
                    </a:lnTo>
                    <a:lnTo>
                      <a:pt x="3164" y="7124"/>
                    </a:lnTo>
                    <a:lnTo>
                      <a:pt x="3149" y="7027"/>
                    </a:lnTo>
                    <a:lnTo>
                      <a:pt x="3134" y="6929"/>
                    </a:lnTo>
                    <a:lnTo>
                      <a:pt x="3119" y="6832"/>
                    </a:lnTo>
                    <a:lnTo>
                      <a:pt x="3104" y="6735"/>
                    </a:lnTo>
                    <a:lnTo>
                      <a:pt x="3089" y="6639"/>
                    </a:lnTo>
                    <a:lnTo>
                      <a:pt x="3074" y="6543"/>
                    </a:lnTo>
                    <a:lnTo>
                      <a:pt x="3059" y="6447"/>
                    </a:lnTo>
                    <a:lnTo>
                      <a:pt x="3044" y="6352"/>
                    </a:lnTo>
                    <a:lnTo>
                      <a:pt x="3029" y="6258"/>
                    </a:lnTo>
                    <a:lnTo>
                      <a:pt x="3014" y="6164"/>
                    </a:lnTo>
                    <a:lnTo>
                      <a:pt x="2999" y="6070"/>
                    </a:lnTo>
                    <a:lnTo>
                      <a:pt x="2984" y="5977"/>
                    </a:lnTo>
                    <a:lnTo>
                      <a:pt x="2969" y="5884"/>
                    </a:lnTo>
                    <a:lnTo>
                      <a:pt x="2954" y="5791"/>
                    </a:lnTo>
                    <a:lnTo>
                      <a:pt x="2939" y="5699"/>
                    </a:lnTo>
                    <a:lnTo>
                      <a:pt x="2924" y="5607"/>
                    </a:lnTo>
                    <a:lnTo>
                      <a:pt x="2909" y="5516"/>
                    </a:lnTo>
                    <a:lnTo>
                      <a:pt x="2894" y="5426"/>
                    </a:lnTo>
                    <a:lnTo>
                      <a:pt x="2879" y="5335"/>
                    </a:lnTo>
                    <a:lnTo>
                      <a:pt x="2864" y="5246"/>
                    </a:lnTo>
                    <a:lnTo>
                      <a:pt x="2849" y="5157"/>
                    </a:lnTo>
                    <a:lnTo>
                      <a:pt x="2834" y="5069"/>
                    </a:lnTo>
                    <a:lnTo>
                      <a:pt x="2819" y="4981"/>
                    </a:lnTo>
                    <a:lnTo>
                      <a:pt x="2804" y="4893"/>
                    </a:lnTo>
                    <a:lnTo>
                      <a:pt x="2789" y="4807"/>
                    </a:lnTo>
                    <a:lnTo>
                      <a:pt x="2774" y="4720"/>
                    </a:lnTo>
                    <a:lnTo>
                      <a:pt x="2759" y="4634"/>
                    </a:lnTo>
                    <a:lnTo>
                      <a:pt x="2744" y="4549"/>
                    </a:lnTo>
                    <a:lnTo>
                      <a:pt x="2729" y="4465"/>
                    </a:lnTo>
                    <a:lnTo>
                      <a:pt x="2714" y="4381"/>
                    </a:lnTo>
                    <a:lnTo>
                      <a:pt x="2699" y="4298"/>
                    </a:lnTo>
                    <a:lnTo>
                      <a:pt x="2684" y="4215"/>
                    </a:lnTo>
                    <a:lnTo>
                      <a:pt x="2669" y="4133"/>
                    </a:lnTo>
                    <a:lnTo>
                      <a:pt x="2654" y="4052"/>
                    </a:lnTo>
                    <a:lnTo>
                      <a:pt x="2639" y="3971"/>
                    </a:lnTo>
                    <a:lnTo>
                      <a:pt x="2624" y="3892"/>
                    </a:lnTo>
                    <a:lnTo>
                      <a:pt x="2608" y="3811"/>
                    </a:lnTo>
                    <a:lnTo>
                      <a:pt x="2593" y="3733"/>
                    </a:lnTo>
                    <a:lnTo>
                      <a:pt x="2578" y="3655"/>
                    </a:lnTo>
                    <a:lnTo>
                      <a:pt x="2563" y="3577"/>
                    </a:lnTo>
                    <a:lnTo>
                      <a:pt x="2548" y="3500"/>
                    </a:lnTo>
                    <a:lnTo>
                      <a:pt x="2533" y="3424"/>
                    </a:lnTo>
                    <a:lnTo>
                      <a:pt x="2518" y="3349"/>
                    </a:lnTo>
                    <a:lnTo>
                      <a:pt x="2503" y="3275"/>
                    </a:lnTo>
                    <a:lnTo>
                      <a:pt x="2488" y="3201"/>
                    </a:lnTo>
                    <a:lnTo>
                      <a:pt x="2473" y="3127"/>
                    </a:lnTo>
                    <a:lnTo>
                      <a:pt x="2458" y="3055"/>
                    </a:lnTo>
                    <a:lnTo>
                      <a:pt x="2444" y="2983"/>
                    </a:lnTo>
                    <a:lnTo>
                      <a:pt x="2429" y="2912"/>
                    </a:lnTo>
                    <a:lnTo>
                      <a:pt x="2414" y="2842"/>
                    </a:lnTo>
                    <a:lnTo>
                      <a:pt x="2399" y="2773"/>
                    </a:lnTo>
                    <a:lnTo>
                      <a:pt x="2384" y="2704"/>
                    </a:lnTo>
                    <a:lnTo>
                      <a:pt x="2369" y="2636"/>
                    </a:lnTo>
                    <a:lnTo>
                      <a:pt x="2354" y="2569"/>
                    </a:lnTo>
                    <a:lnTo>
                      <a:pt x="2339" y="2503"/>
                    </a:lnTo>
                    <a:lnTo>
                      <a:pt x="2324" y="2437"/>
                    </a:lnTo>
                    <a:lnTo>
                      <a:pt x="2309" y="2372"/>
                    </a:lnTo>
                    <a:lnTo>
                      <a:pt x="2294" y="2309"/>
                    </a:lnTo>
                    <a:lnTo>
                      <a:pt x="2279" y="2246"/>
                    </a:lnTo>
                    <a:lnTo>
                      <a:pt x="2264" y="2184"/>
                    </a:lnTo>
                    <a:lnTo>
                      <a:pt x="2249" y="2122"/>
                    </a:lnTo>
                    <a:lnTo>
                      <a:pt x="2234" y="2062"/>
                    </a:lnTo>
                    <a:lnTo>
                      <a:pt x="2219" y="2002"/>
                    </a:lnTo>
                    <a:lnTo>
                      <a:pt x="2205" y="1944"/>
                    </a:lnTo>
                    <a:lnTo>
                      <a:pt x="2190" y="1886"/>
                    </a:lnTo>
                    <a:lnTo>
                      <a:pt x="2175" y="1829"/>
                    </a:lnTo>
                    <a:lnTo>
                      <a:pt x="2160" y="1772"/>
                    </a:lnTo>
                    <a:lnTo>
                      <a:pt x="2145" y="1717"/>
                    </a:lnTo>
                    <a:lnTo>
                      <a:pt x="2130" y="1663"/>
                    </a:lnTo>
                    <a:lnTo>
                      <a:pt x="2115" y="1610"/>
                    </a:lnTo>
                    <a:lnTo>
                      <a:pt x="2100" y="1557"/>
                    </a:lnTo>
                    <a:lnTo>
                      <a:pt x="2085" y="1505"/>
                    </a:lnTo>
                    <a:lnTo>
                      <a:pt x="2071" y="1454"/>
                    </a:lnTo>
                    <a:lnTo>
                      <a:pt x="2056" y="1405"/>
                    </a:lnTo>
                    <a:lnTo>
                      <a:pt x="2041" y="1356"/>
                    </a:lnTo>
                    <a:lnTo>
                      <a:pt x="2026" y="1308"/>
                    </a:lnTo>
                    <a:lnTo>
                      <a:pt x="2011" y="1261"/>
                    </a:lnTo>
                    <a:lnTo>
                      <a:pt x="1996" y="1214"/>
                    </a:lnTo>
                    <a:lnTo>
                      <a:pt x="1981" y="1169"/>
                    </a:lnTo>
                    <a:lnTo>
                      <a:pt x="1967" y="1125"/>
                    </a:lnTo>
                    <a:lnTo>
                      <a:pt x="1952" y="1084"/>
                    </a:lnTo>
                    <a:lnTo>
                      <a:pt x="1936" y="1040"/>
                    </a:lnTo>
                    <a:lnTo>
                      <a:pt x="1921" y="998"/>
                    </a:lnTo>
                    <a:lnTo>
                      <a:pt x="1907" y="958"/>
                    </a:lnTo>
                    <a:lnTo>
                      <a:pt x="1892" y="918"/>
                    </a:lnTo>
                    <a:lnTo>
                      <a:pt x="1877" y="880"/>
                    </a:lnTo>
                    <a:lnTo>
                      <a:pt x="1863" y="843"/>
                    </a:lnTo>
                    <a:lnTo>
                      <a:pt x="1848" y="806"/>
                    </a:lnTo>
                    <a:lnTo>
                      <a:pt x="1833" y="771"/>
                    </a:lnTo>
                    <a:lnTo>
                      <a:pt x="1818" y="736"/>
                    </a:lnTo>
                    <a:lnTo>
                      <a:pt x="1804" y="703"/>
                    </a:lnTo>
                    <a:lnTo>
                      <a:pt x="1790" y="671"/>
                    </a:lnTo>
                    <a:lnTo>
                      <a:pt x="1775" y="639"/>
                    </a:lnTo>
                    <a:lnTo>
                      <a:pt x="1761" y="609"/>
                    </a:lnTo>
                    <a:lnTo>
                      <a:pt x="1746" y="581"/>
                    </a:lnTo>
                    <a:lnTo>
                      <a:pt x="1731" y="552"/>
                    </a:lnTo>
                    <a:lnTo>
                      <a:pt x="1718" y="525"/>
                    </a:lnTo>
                    <a:lnTo>
                      <a:pt x="1703" y="498"/>
                    </a:lnTo>
                    <a:lnTo>
                      <a:pt x="1689" y="474"/>
                    </a:lnTo>
                    <a:lnTo>
                      <a:pt x="1675" y="450"/>
                    </a:lnTo>
                    <a:lnTo>
                      <a:pt x="1660" y="426"/>
                    </a:lnTo>
                    <a:lnTo>
                      <a:pt x="1647" y="406"/>
                    </a:lnTo>
                    <a:lnTo>
                      <a:pt x="1633" y="385"/>
                    </a:lnTo>
                    <a:lnTo>
                      <a:pt x="1618" y="364"/>
                    </a:lnTo>
                    <a:lnTo>
                      <a:pt x="1606" y="347"/>
                    </a:lnTo>
                    <a:lnTo>
                      <a:pt x="1593" y="330"/>
                    </a:lnTo>
                    <a:lnTo>
                      <a:pt x="1578" y="312"/>
                    </a:lnTo>
                    <a:lnTo>
                      <a:pt x="1566" y="298"/>
                    </a:lnTo>
                    <a:lnTo>
                      <a:pt x="1554" y="284"/>
                    </a:lnTo>
                    <a:lnTo>
                      <a:pt x="1541" y="272"/>
                    </a:lnTo>
                    <a:lnTo>
                      <a:pt x="1526" y="258"/>
                    </a:lnTo>
                    <a:lnTo>
                      <a:pt x="1516" y="248"/>
                    </a:lnTo>
                    <a:lnTo>
                      <a:pt x="1505" y="239"/>
                    </a:lnTo>
                    <a:lnTo>
                      <a:pt x="1493" y="230"/>
                    </a:lnTo>
                    <a:lnTo>
                      <a:pt x="1482" y="223"/>
                    </a:lnTo>
                    <a:lnTo>
                      <a:pt x="1471" y="216"/>
                    </a:lnTo>
                    <a:lnTo>
                      <a:pt x="1461" y="210"/>
                    </a:lnTo>
                    <a:lnTo>
                      <a:pt x="1451" y="206"/>
                    </a:lnTo>
                    <a:lnTo>
                      <a:pt x="1441" y="202"/>
                    </a:lnTo>
                    <a:lnTo>
                      <a:pt x="1432" y="198"/>
                    </a:lnTo>
                    <a:lnTo>
                      <a:pt x="1423" y="196"/>
                    </a:lnTo>
                    <a:lnTo>
                      <a:pt x="1414" y="194"/>
                    </a:lnTo>
                    <a:lnTo>
                      <a:pt x="1411" y="192"/>
                    </a:lnTo>
                    <a:lnTo>
                      <a:pt x="1396" y="192"/>
                    </a:lnTo>
                    <a:lnTo>
                      <a:pt x="1388" y="192"/>
                    </a:lnTo>
                    <a:lnTo>
                      <a:pt x="1378" y="193"/>
                    </a:lnTo>
                    <a:lnTo>
                      <a:pt x="1375" y="192"/>
                    </a:lnTo>
                    <a:lnTo>
                      <a:pt x="1360" y="196"/>
                    </a:lnTo>
                    <a:lnTo>
                      <a:pt x="1351" y="199"/>
                    </a:lnTo>
                    <a:lnTo>
                      <a:pt x="1346" y="199"/>
                    </a:lnTo>
                    <a:lnTo>
                      <a:pt x="1331" y="206"/>
                    </a:lnTo>
                    <a:lnTo>
                      <a:pt x="1325" y="209"/>
                    </a:lnTo>
                    <a:lnTo>
                      <a:pt x="1310" y="218"/>
                    </a:lnTo>
                    <a:lnTo>
                      <a:pt x="1302" y="222"/>
                    </a:lnTo>
                    <a:lnTo>
                      <a:pt x="1287" y="233"/>
                    </a:lnTo>
                    <a:lnTo>
                      <a:pt x="1278" y="239"/>
                    </a:lnTo>
                    <a:lnTo>
                      <a:pt x="1266" y="250"/>
                    </a:lnTo>
                    <a:lnTo>
                      <a:pt x="1251" y="264"/>
                    </a:lnTo>
                    <a:lnTo>
                      <a:pt x="1241" y="273"/>
                    </a:lnTo>
                    <a:lnTo>
                      <a:pt x="1227" y="287"/>
                    </a:lnTo>
                    <a:lnTo>
                      <a:pt x="1212" y="304"/>
                    </a:lnTo>
                    <a:lnTo>
                      <a:pt x="1201" y="317"/>
                    </a:lnTo>
                    <a:lnTo>
                      <a:pt x="1187" y="334"/>
                    </a:lnTo>
                    <a:lnTo>
                      <a:pt x="1174" y="352"/>
                    </a:lnTo>
                    <a:lnTo>
                      <a:pt x="1159" y="373"/>
                    </a:lnTo>
                    <a:lnTo>
                      <a:pt x="1146" y="391"/>
                    </a:lnTo>
                    <a:lnTo>
                      <a:pt x="1132" y="412"/>
                    </a:lnTo>
                    <a:lnTo>
                      <a:pt x="1118" y="435"/>
                    </a:lnTo>
                    <a:lnTo>
                      <a:pt x="1104" y="458"/>
                    </a:lnTo>
                    <a:lnTo>
                      <a:pt x="1089" y="483"/>
                    </a:lnTo>
                    <a:lnTo>
                      <a:pt x="1074" y="510"/>
                    </a:lnTo>
                    <a:lnTo>
                      <a:pt x="1061" y="535"/>
                    </a:lnTo>
                    <a:lnTo>
                      <a:pt x="1046" y="562"/>
                    </a:lnTo>
                    <a:lnTo>
                      <a:pt x="1032" y="591"/>
                    </a:lnTo>
                    <a:lnTo>
                      <a:pt x="1017" y="621"/>
                    </a:lnTo>
                    <a:lnTo>
                      <a:pt x="1002" y="653"/>
                    </a:lnTo>
                    <a:lnTo>
                      <a:pt x="988" y="683"/>
                    </a:lnTo>
                    <a:lnTo>
                      <a:pt x="974" y="716"/>
                    </a:lnTo>
                    <a:lnTo>
                      <a:pt x="959" y="751"/>
                    </a:lnTo>
                    <a:lnTo>
                      <a:pt x="944" y="785"/>
                    </a:lnTo>
                    <a:lnTo>
                      <a:pt x="930" y="821"/>
                    </a:lnTo>
                    <a:lnTo>
                      <a:pt x="915" y="859"/>
                    </a:lnTo>
                    <a:lnTo>
                      <a:pt x="900" y="895"/>
                    </a:lnTo>
                    <a:lnTo>
                      <a:pt x="885" y="935"/>
                    </a:lnTo>
                    <a:lnTo>
                      <a:pt x="871" y="974"/>
                    </a:lnTo>
                    <a:lnTo>
                      <a:pt x="856" y="1016"/>
                    </a:lnTo>
                    <a:lnTo>
                      <a:pt x="841" y="1056"/>
                    </a:lnTo>
                    <a:lnTo>
                      <a:pt x="826" y="1100"/>
                    </a:lnTo>
                    <a:lnTo>
                      <a:pt x="812" y="1144"/>
                    </a:lnTo>
                    <a:lnTo>
                      <a:pt x="797" y="1188"/>
                    </a:lnTo>
                    <a:lnTo>
                      <a:pt x="781" y="1235"/>
                    </a:lnTo>
                    <a:lnTo>
                      <a:pt x="766" y="1280"/>
                    </a:lnTo>
                    <a:lnTo>
                      <a:pt x="751" y="1328"/>
                    </a:lnTo>
                    <a:lnTo>
                      <a:pt x="736" y="1376"/>
                    </a:lnTo>
                    <a:lnTo>
                      <a:pt x="722" y="1426"/>
                    </a:lnTo>
                    <a:lnTo>
                      <a:pt x="707" y="1477"/>
                    </a:lnTo>
                    <a:lnTo>
                      <a:pt x="692" y="1527"/>
                    </a:lnTo>
                    <a:lnTo>
                      <a:pt x="677" y="1580"/>
                    </a:lnTo>
                    <a:lnTo>
                      <a:pt x="662" y="1632"/>
                    </a:lnTo>
                    <a:lnTo>
                      <a:pt x="647" y="1686"/>
                    </a:lnTo>
                    <a:lnTo>
                      <a:pt x="632" y="1740"/>
                    </a:lnTo>
                    <a:lnTo>
                      <a:pt x="617" y="1797"/>
                    </a:lnTo>
                    <a:lnTo>
                      <a:pt x="602" y="1853"/>
                    </a:lnTo>
                    <a:lnTo>
                      <a:pt x="588" y="1910"/>
                    </a:lnTo>
                    <a:lnTo>
                      <a:pt x="573" y="1969"/>
                    </a:lnTo>
                    <a:lnTo>
                      <a:pt x="558" y="2027"/>
                    </a:lnTo>
                    <a:lnTo>
                      <a:pt x="543" y="2088"/>
                    </a:lnTo>
                    <a:lnTo>
                      <a:pt x="528" y="2149"/>
                    </a:lnTo>
                    <a:lnTo>
                      <a:pt x="513" y="2211"/>
                    </a:lnTo>
                    <a:lnTo>
                      <a:pt x="498" y="2272"/>
                    </a:lnTo>
                    <a:lnTo>
                      <a:pt x="483" y="2336"/>
                    </a:lnTo>
                    <a:lnTo>
                      <a:pt x="468" y="2400"/>
                    </a:lnTo>
                    <a:lnTo>
                      <a:pt x="453" y="2466"/>
                    </a:lnTo>
                    <a:lnTo>
                      <a:pt x="438" y="2531"/>
                    </a:lnTo>
                    <a:lnTo>
                      <a:pt x="423" y="2598"/>
                    </a:lnTo>
                    <a:lnTo>
                      <a:pt x="408" y="2665"/>
                    </a:lnTo>
                    <a:lnTo>
                      <a:pt x="393" y="2734"/>
                    </a:lnTo>
                    <a:lnTo>
                      <a:pt x="378" y="2803"/>
                    </a:lnTo>
                    <a:lnTo>
                      <a:pt x="363" y="2873"/>
                    </a:lnTo>
                    <a:lnTo>
                      <a:pt x="348" y="2942"/>
                    </a:lnTo>
                    <a:lnTo>
                      <a:pt x="333" y="3014"/>
                    </a:lnTo>
                    <a:lnTo>
                      <a:pt x="319" y="3086"/>
                    </a:lnTo>
                    <a:lnTo>
                      <a:pt x="304" y="3159"/>
                    </a:lnTo>
                    <a:lnTo>
                      <a:pt x="289" y="3233"/>
                    </a:lnTo>
                    <a:lnTo>
                      <a:pt x="274" y="3306"/>
                    </a:lnTo>
                    <a:lnTo>
                      <a:pt x="259" y="3381"/>
                    </a:lnTo>
                    <a:lnTo>
                      <a:pt x="244" y="3457"/>
                    </a:lnTo>
                    <a:lnTo>
                      <a:pt x="229" y="3533"/>
                    </a:lnTo>
                    <a:lnTo>
                      <a:pt x="214" y="3611"/>
                    </a:lnTo>
                    <a:lnTo>
                      <a:pt x="199" y="3688"/>
                    </a:lnTo>
                    <a:cubicBezTo>
                      <a:pt x="189" y="3740"/>
                      <a:pt x="138" y="3774"/>
                      <a:pt x="86" y="3764"/>
                    </a:cubicBezTo>
                    <a:cubicBezTo>
                      <a:pt x="34" y="3754"/>
                      <a:pt x="0" y="3703"/>
                      <a:pt x="10" y="3651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65" name="Group 64"/>
            <p:cNvGrpSpPr/>
            <p:nvPr/>
          </p:nvGrpSpPr>
          <p:grpSpPr>
            <a:xfrm rot="9826873">
              <a:off x="6098878" y="4834951"/>
              <a:ext cx="992585" cy="158534"/>
              <a:chOff x="8463867" y="3171746"/>
              <a:chExt cx="2195138" cy="350603"/>
            </a:xfrm>
          </p:grpSpPr>
          <p:sp>
            <p:nvSpPr>
              <p:cNvPr id="70" name="Freeform 11"/>
              <p:cNvSpPr>
                <a:spLocks/>
              </p:cNvSpPr>
              <p:nvPr/>
            </p:nvSpPr>
            <p:spPr bwMode="auto">
              <a:xfrm>
                <a:off x="8463867" y="3171746"/>
                <a:ext cx="743026" cy="350603"/>
              </a:xfrm>
              <a:custGeom>
                <a:avLst/>
                <a:gdLst>
                  <a:gd name="T0" fmla="*/ 309 w 10195"/>
                  <a:gd name="T1" fmla="*/ 8373 h 20885"/>
                  <a:gd name="T2" fmla="*/ 624 w 10195"/>
                  <a:gd name="T3" fmla="*/ 6303 h 20885"/>
                  <a:gd name="T4" fmla="*/ 940 w 10195"/>
                  <a:gd name="T5" fmla="*/ 4413 h 20885"/>
                  <a:gd name="T6" fmla="*/ 1256 w 10195"/>
                  <a:gd name="T7" fmla="*/ 2787 h 20885"/>
                  <a:gd name="T8" fmla="*/ 1572 w 10195"/>
                  <a:gd name="T9" fmla="*/ 1493 h 20885"/>
                  <a:gd name="T10" fmla="*/ 1893 w 10195"/>
                  <a:gd name="T11" fmla="*/ 584 h 20885"/>
                  <a:gd name="T12" fmla="*/ 2235 w 10195"/>
                  <a:gd name="T13" fmla="*/ 85 h 20885"/>
                  <a:gd name="T14" fmla="*/ 2661 w 10195"/>
                  <a:gd name="T15" fmla="*/ 64 h 20885"/>
                  <a:gd name="T16" fmla="*/ 3013 w 10195"/>
                  <a:gd name="T17" fmla="*/ 545 h 20885"/>
                  <a:gd name="T18" fmla="*/ 3335 w 10195"/>
                  <a:gd name="T19" fmla="*/ 1432 h 20885"/>
                  <a:gd name="T20" fmla="*/ 3651 w 10195"/>
                  <a:gd name="T21" fmla="*/ 2707 h 20885"/>
                  <a:gd name="T22" fmla="*/ 3968 w 10195"/>
                  <a:gd name="T23" fmla="*/ 4316 h 20885"/>
                  <a:gd name="T24" fmla="*/ 4283 w 10195"/>
                  <a:gd name="T25" fmla="*/ 6193 h 20885"/>
                  <a:gd name="T26" fmla="*/ 4599 w 10195"/>
                  <a:gd name="T27" fmla="*/ 8255 h 20885"/>
                  <a:gd name="T28" fmla="*/ 4914 w 10195"/>
                  <a:gd name="T29" fmla="*/ 10413 h 20885"/>
                  <a:gd name="T30" fmla="*/ 5230 w 10195"/>
                  <a:gd name="T31" fmla="*/ 12569 h 20885"/>
                  <a:gd name="T32" fmla="*/ 5545 w 10195"/>
                  <a:gd name="T33" fmla="*/ 14631 h 20885"/>
                  <a:gd name="T34" fmla="*/ 5861 w 10195"/>
                  <a:gd name="T35" fmla="*/ 16507 h 20885"/>
                  <a:gd name="T36" fmla="*/ 6175 w 10195"/>
                  <a:gd name="T37" fmla="*/ 18116 h 20885"/>
                  <a:gd name="T38" fmla="*/ 6489 w 10195"/>
                  <a:gd name="T39" fmla="*/ 19383 h 20885"/>
                  <a:gd name="T40" fmla="*/ 6799 w 10195"/>
                  <a:gd name="T41" fmla="*/ 20248 h 20885"/>
                  <a:gd name="T42" fmla="*/ 7084 w 10195"/>
                  <a:gd name="T43" fmla="*/ 20658 h 20885"/>
                  <a:gd name="T44" fmla="*/ 7287 w 10195"/>
                  <a:gd name="T45" fmla="*/ 20652 h 20885"/>
                  <a:gd name="T46" fmla="*/ 7572 w 10195"/>
                  <a:gd name="T47" fmla="*/ 20231 h 20885"/>
                  <a:gd name="T48" fmla="*/ 7882 w 10195"/>
                  <a:gd name="T49" fmla="*/ 19355 h 20885"/>
                  <a:gd name="T50" fmla="*/ 8196 w 10195"/>
                  <a:gd name="T51" fmla="*/ 18079 h 20885"/>
                  <a:gd name="T52" fmla="*/ 8511 w 10195"/>
                  <a:gd name="T53" fmla="*/ 16464 h 20885"/>
                  <a:gd name="T54" fmla="*/ 8826 w 10195"/>
                  <a:gd name="T55" fmla="*/ 14582 h 20885"/>
                  <a:gd name="T56" fmla="*/ 9142 w 10195"/>
                  <a:gd name="T57" fmla="*/ 12516 h 20885"/>
                  <a:gd name="T58" fmla="*/ 9456 w 10195"/>
                  <a:gd name="T59" fmla="*/ 10359 h 20885"/>
                  <a:gd name="T60" fmla="*/ 9772 w 10195"/>
                  <a:gd name="T61" fmla="*/ 8203 h 20885"/>
                  <a:gd name="T62" fmla="*/ 10127 w 10195"/>
                  <a:gd name="T63" fmla="*/ 7136 h 20885"/>
                  <a:gd name="T64" fmla="*/ 9811 w 10195"/>
                  <a:gd name="T65" fmla="*/ 9250 h 20885"/>
                  <a:gd name="T66" fmla="*/ 9496 w 10195"/>
                  <a:gd name="T67" fmla="*/ 11419 h 20885"/>
                  <a:gd name="T68" fmla="*/ 9180 w 10195"/>
                  <a:gd name="T69" fmla="*/ 13546 h 20885"/>
                  <a:gd name="T70" fmla="*/ 8865 w 10195"/>
                  <a:gd name="T71" fmla="*/ 15538 h 20885"/>
                  <a:gd name="T72" fmla="*/ 8549 w 10195"/>
                  <a:gd name="T73" fmla="*/ 17308 h 20885"/>
                  <a:gd name="T74" fmla="*/ 8233 w 10195"/>
                  <a:gd name="T75" fmla="*/ 18779 h 20885"/>
                  <a:gd name="T76" fmla="*/ 7915 w 10195"/>
                  <a:gd name="T77" fmla="*/ 19889 h 20885"/>
                  <a:gd name="T78" fmla="*/ 7588 w 10195"/>
                  <a:gd name="T79" fmla="*/ 20600 h 20885"/>
                  <a:gd name="T80" fmla="*/ 7200 w 10195"/>
                  <a:gd name="T81" fmla="*/ 20884 h 20885"/>
                  <a:gd name="T82" fmla="*/ 6798 w 10195"/>
                  <a:gd name="T83" fmla="*/ 20633 h 20885"/>
                  <a:gd name="T84" fmla="*/ 6472 w 10195"/>
                  <a:gd name="T85" fmla="*/ 19954 h 20885"/>
                  <a:gd name="T86" fmla="*/ 6153 w 10195"/>
                  <a:gd name="T87" fmla="*/ 18872 h 20885"/>
                  <a:gd name="T88" fmla="*/ 5837 w 10195"/>
                  <a:gd name="T89" fmla="*/ 17426 h 20885"/>
                  <a:gd name="T90" fmla="*/ 5521 w 10195"/>
                  <a:gd name="T91" fmla="*/ 15674 h 20885"/>
                  <a:gd name="T92" fmla="*/ 5206 w 10195"/>
                  <a:gd name="T93" fmla="*/ 13696 h 20885"/>
                  <a:gd name="T94" fmla="*/ 4889 w 10195"/>
                  <a:gd name="T95" fmla="*/ 11576 h 20885"/>
                  <a:gd name="T96" fmla="*/ 4574 w 10195"/>
                  <a:gd name="T97" fmla="*/ 9407 h 20885"/>
                  <a:gd name="T98" fmla="*/ 4259 w 10195"/>
                  <a:gd name="T99" fmla="*/ 7285 h 20885"/>
                  <a:gd name="T100" fmla="*/ 3944 w 10195"/>
                  <a:gd name="T101" fmla="*/ 5303 h 20885"/>
                  <a:gd name="T102" fmla="*/ 3628 w 10195"/>
                  <a:gd name="T103" fmla="*/ 3549 h 20885"/>
                  <a:gd name="T104" fmla="*/ 3314 w 10195"/>
                  <a:gd name="T105" fmla="*/ 2100 h 20885"/>
                  <a:gd name="T106" fmla="*/ 3002 w 10195"/>
                  <a:gd name="T107" fmla="*/ 1024 h 20885"/>
                  <a:gd name="T108" fmla="*/ 2698 w 10195"/>
                  <a:gd name="T109" fmla="*/ 377 h 20885"/>
                  <a:gd name="T110" fmla="*/ 2468 w 10195"/>
                  <a:gd name="T111" fmla="*/ 191 h 20885"/>
                  <a:gd name="T112" fmla="*/ 2226 w 10195"/>
                  <a:gd name="T113" fmla="*/ 377 h 20885"/>
                  <a:gd name="T114" fmla="*/ 1921 w 10195"/>
                  <a:gd name="T115" fmla="*/ 1030 h 20885"/>
                  <a:gd name="T116" fmla="*/ 1608 w 10195"/>
                  <a:gd name="T117" fmla="*/ 2110 h 20885"/>
                  <a:gd name="T118" fmla="*/ 1294 w 10195"/>
                  <a:gd name="T119" fmla="*/ 3561 h 20885"/>
                  <a:gd name="T120" fmla="*/ 978 w 10195"/>
                  <a:gd name="T121" fmla="*/ 5317 h 20885"/>
                  <a:gd name="T122" fmla="*/ 663 w 10195"/>
                  <a:gd name="T123" fmla="*/ 7301 h 20885"/>
                  <a:gd name="T124" fmla="*/ 347 w 10195"/>
                  <a:gd name="T125" fmla="*/ 9423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5" h="20885">
                    <a:moveTo>
                      <a:pt x="7" y="10429"/>
                    </a:moveTo>
                    <a:lnTo>
                      <a:pt x="22" y="10326"/>
                    </a:lnTo>
                    <a:lnTo>
                      <a:pt x="37" y="10222"/>
                    </a:lnTo>
                    <a:lnTo>
                      <a:pt x="52" y="10119"/>
                    </a:lnTo>
                    <a:lnTo>
                      <a:pt x="67" y="10015"/>
                    </a:lnTo>
                    <a:lnTo>
                      <a:pt x="82" y="9912"/>
                    </a:lnTo>
                    <a:lnTo>
                      <a:pt x="97" y="9809"/>
                    </a:lnTo>
                    <a:lnTo>
                      <a:pt x="112" y="9705"/>
                    </a:lnTo>
                    <a:lnTo>
                      <a:pt x="127" y="9602"/>
                    </a:lnTo>
                    <a:lnTo>
                      <a:pt x="142" y="9499"/>
                    </a:lnTo>
                    <a:lnTo>
                      <a:pt x="157" y="9396"/>
                    </a:lnTo>
                    <a:lnTo>
                      <a:pt x="172" y="9293"/>
                    </a:lnTo>
                    <a:lnTo>
                      <a:pt x="187" y="9191"/>
                    </a:lnTo>
                    <a:lnTo>
                      <a:pt x="202" y="9088"/>
                    </a:lnTo>
                    <a:lnTo>
                      <a:pt x="217" y="8985"/>
                    </a:lnTo>
                    <a:lnTo>
                      <a:pt x="232" y="8883"/>
                    </a:lnTo>
                    <a:lnTo>
                      <a:pt x="247" y="8781"/>
                    </a:lnTo>
                    <a:lnTo>
                      <a:pt x="264" y="8678"/>
                    </a:lnTo>
                    <a:lnTo>
                      <a:pt x="278" y="8577"/>
                    </a:lnTo>
                    <a:lnTo>
                      <a:pt x="293" y="8475"/>
                    </a:lnTo>
                    <a:lnTo>
                      <a:pt x="309" y="8373"/>
                    </a:lnTo>
                    <a:lnTo>
                      <a:pt x="323" y="8272"/>
                    </a:lnTo>
                    <a:lnTo>
                      <a:pt x="339" y="8170"/>
                    </a:lnTo>
                    <a:lnTo>
                      <a:pt x="354" y="8069"/>
                    </a:lnTo>
                    <a:lnTo>
                      <a:pt x="369" y="7969"/>
                    </a:lnTo>
                    <a:lnTo>
                      <a:pt x="384" y="7868"/>
                    </a:lnTo>
                    <a:lnTo>
                      <a:pt x="399" y="7768"/>
                    </a:lnTo>
                    <a:lnTo>
                      <a:pt x="414" y="7668"/>
                    </a:lnTo>
                    <a:lnTo>
                      <a:pt x="429" y="7569"/>
                    </a:lnTo>
                    <a:lnTo>
                      <a:pt x="444" y="7469"/>
                    </a:lnTo>
                    <a:lnTo>
                      <a:pt x="459" y="7370"/>
                    </a:lnTo>
                    <a:lnTo>
                      <a:pt x="474" y="7272"/>
                    </a:lnTo>
                    <a:lnTo>
                      <a:pt x="489" y="7173"/>
                    </a:lnTo>
                    <a:lnTo>
                      <a:pt x="504" y="7075"/>
                    </a:lnTo>
                    <a:lnTo>
                      <a:pt x="519" y="6978"/>
                    </a:lnTo>
                    <a:lnTo>
                      <a:pt x="534" y="6880"/>
                    </a:lnTo>
                    <a:lnTo>
                      <a:pt x="549" y="6783"/>
                    </a:lnTo>
                    <a:lnTo>
                      <a:pt x="564" y="6687"/>
                    </a:lnTo>
                    <a:lnTo>
                      <a:pt x="579" y="6590"/>
                    </a:lnTo>
                    <a:lnTo>
                      <a:pt x="594" y="6494"/>
                    </a:lnTo>
                    <a:lnTo>
                      <a:pt x="609" y="6398"/>
                    </a:lnTo>
                    <a:lnTo>
                      <a:pt x="624" y="6303"/>
                    </a:lnTo>
                    <a:lnTo>
                      <a:pt x="639" y="6208"/>
                    </a:lnTo>
                    <a:lnTo>
                      <a:pt x="654" y="6114"/>
                    </a:lnTo>
                    <a:lnTo>
                      <a:pt x="669" y="6020"/>
                    </a:lnTo>
                    <a:lnTo>
                      <a:pt x="684" y="5927"/>
                    </a:lnTo>
                    <a:lnTo>
                      <a:pt x="699" y="5834"/>
                    </a:lnTo>
                    <a:lnTo>
                      <a:pt x="714" y="5741"/>
                    </a:lnTo>
                    <a:lnTo>
                      <a:pt x="729" y="5649"/>
                    </a:lnTo>
                    <a:lnTo>
                      <a:pt x="744" y="5558"/>
                    </a:lnTo>
                    <a:lnTo>
                      <a:pt x="759" y="5467"/>
                    </a:lnTo>
                    <a:lnTo>
                      <a:pt x="774" y="5376"/>
                    </a:lnTo>
                    <a:lnTo>
                      <a:pt x="789" y="5286"/>
                    </a:lnTo>
                    <a:lnTo>
                      <a:pt x="804" y="5197"/>
                    </a:lnTo>
                    <a:lnTo>
                      <a:pt x="819" y="5108"/>
                    </a:lnTo>
                    <a:lnTo>
                      <a:pt x="834" y="5019"/>
                    </a:lnTo>
                    <a:lnTo>
                      <a:pt x="849" y="4930"/>
                    </a:lnTo>
                    <a:lnTo>
                      <a:pt x="864" y="4843"/>
                    </a:lnTo>
                    <a:lnTo>
                      <a:pt x="879" y="4756"/>
                    </a:lnTo>
                    <a:lnTo>
                      <a:pt x="894" y="4670"/>
                    </a:lnTo>
                    <a:lnTo>
                      <a:pt x="909" y="4584"/>
                    </a:lnTo>
                    <a:lnTo>
                      <a:pt x="924" y="4499"/>
                    </a:lnTo>
                    <a:lnTo>
                      <a:pt x="940" y="4413"/>
                    </a:lnTo>
                    <a:lnTo>
                      <a:pt x="955" y="4330"/>
                    </a:lnTo>
                    <a:lnTo>
                      <a:pt x="970" y="4246"/>
                    </a:lnTo>
                    <a:lnTo>
                      <a:pt x="985" y="4163"/>
                    </a:lnTo>
                    <a:lnTo>
                      <a:pt x="1000" y="4081"/>
                    </a:lnTo>
                    <a:lnTo>
                      <a:pt x="1015" y="4000"/>
                    </a:lnTo>
                    <a:lnTo>
                      <a:pt x="1030" y="3919"/>
                    </a:lnTo>
                    <a:lnTo>
                      <a:pt x="1045" y="3839"/>
                    </a:lnTo>
                    <a:lnTo>
                      <a:pt x="1060" y="3760"/>
                    </a:lnTo>
                    <a:lnTo>
                      <a:pt x="1075" y="3681"/>
                    </a:lnTo>
                    <a:lnTo>
                      <a:pt x="1090" y="3602"/>
                    </a:lnTo>
                    <a:lnTo>
                      <a:pt x="1105" y="3524"/>
                    </a:lnTo>
                    <a:lnTo>
                      <a:pt x="1120" y="3448"/>
                    </a:lnTo>
                    <a:lnTo>
                      <a:pt x="1135" y="3371"/>
                    </a:lnTo>
                    <a:lnTo>
                      <a:pt x="1150" y="3296"/>
                    </a:lnTo>
                    <a:lnTo>
                      <a:pt x="1165" y="3221"/>
                    </a:lnTo>
                    <a:lnTo>
                      <a:pt x="1180" y="3147"/>
                    </a:lnTo>
                    <a:lnTo>
                      <a:pt x="1195" y="3073"/>
                    </a:lnTo>
                    <a:lnTo>
                      <a:pt x="1210" y="3001"/>
                    </a:lnTo>
                    <a:lnTo>
                      <a:pt x="1225" y="2929"/>
                    </a:lnTo>
                    <a:lnTo>
                      <a:pt x="1241" y="2858"/>
                    </a:lnTo>
                    <a:lnTo>
                      <a:pt x="1256" y="2787"/>
                    </a:lnTo>
                    <a:lnTo>
                      <a:pt x="1271" y="2718"/>
                    </a:lnTo>
                    <a:lnTo>
                      <a:pt x="1286" y="2649"/>
                    </a:lnTo>
                    <a:lnTo>
                      <a:pt x="1301" y="2581"/>
                    </a:lnTo>
                    <a:lnTo>
                      <a:pt x="1316" y="2513"/>
                    </a:lnTo>
                    <a:lnTo>
                      <a:pt x="1331" y="2447"/>
                    </a:lnTo>
                    <a:lnTo>
                      <a:pt x="1346" y="2381"/>
                    </a:lnTo>
                    <a:lnTo>
                      <a:pt x="1361" y="2316"/>
                    </a:lnTo>
                    <a:lnTo>
                      <a:pt x="1376" y="2252"/>
                    </a:lnTo>
                    <a:lnTo>
                      <a:pt x="1391" y="2188"/>
                    </a:lnTo>
                    <a:lnTo>
                      <a:pt x="1406" y="2126"/>
                    </a:lnTo>
                    <a:lnTo>
                      <a:pt x="1421" y="2065"/>
                    </a:lnTo>
                    <a:lnTo>
                      <a:pt x="1436" y="2004"/>
                    </a:lnTo>
                    <a:lnTo>
                      <a:pt x="1451" y="1943"/>
                    </a:lnTo>
                    <a:lnTo>
                      <a:pt x="1466" y="1884"/>
                    </a:lnTo>
                    <a:lnTo>
                      <a:pt x="1482" y="1825"/>
                    </a:lnTo>
                    <a:lnTo>
                      <a:pt x="1497" y="1768"/>
                    </a:lnTo>
                    <a:lnTo>
                      <a:pt x="1512" y="1712"/>
                    </a:lnTo>
                    <a:lnTo>
                      <a:pt x="1527" y="1656"/>
                    </a:lnTo>
                    <a:lnTo>
                      <a:pt x="1542" y="1601"/>
                    </a:lnTo>
                    <a:lnTo>
                      <a:pt x="1557" y="1547"/>
                    </a:lnTo>
                    <a:lnTo>
                      <a:pt x="1572" y="1493"/>
                    </a:lnTo>
                    <a:lnTo>
                      <a:pt x="1587" y="1441"/>
                    </a:lnTo>
                    <a:lnTo>
                      <a:pt x="1602" y="1389"/>
                    </a:lnTo>
                    <a:lnTo>
                      <a:pt x="1619" y="1337"/>
                    </a:lnTo>
                    <a:lnTo>
                      <a:pt x="1634" y="1289"/>
                    </a:lnTo>
                    <a:lnTo>
                      <a:pt x="1649" y="1240"/>
                    </a:lnTo>
                    <a:lnTo>
                      <a:pt x="1664" y="1192"/>
                    </a:lnTo>
                    <a:lnTo>
                      <a:pt x="1679" y="1146"/>
                    </a:lnTo>
                    <a:lnTo>
                      <a:pt x="1694" y="1100"/>
                    </a:lnTo>
                    <a:lnTo>
                      <a:pt x="1709" y="1054"/>
                    </a:lnTo>
                    <a:lnTo>
                      <a:pt x="1725" y="1010"/>
                    </a:lnTo>
                    <a:lnTo>
                      <a:pt x="1740" y="967"/>
                    </a:lnTo>
                    <a:lnTo>
                      <a:pt x="1755" y="924"/>
                    </a:lnTo>
                    <a:lnTo>
                      <a:pt x="1770" y="882"/>
                    </a:lnTo>
                    <a:lnTo>
                      <a:pt x="1786" y="842"/>
                    </a:lnTo>
                    <a:lnTo>
                      <a:pt x="1801" y="803"/>
                    </a:lnTo>
                    <a:lnTo>
                      <a:pt x="1816" y="764"/>
                    </a:lnTo>
                    <a:lnTo>
                      <a:pt x="1832" y="726"/>
                    </a:lnTo>
                    <a:lnTo>
                      <a:pt x="1847" y="690"/>
                    </a:lnTo>
                    <a:lnTo>
                      <a:pt x="1862" y="654"/>
                    </a:lnTo>
                    <a:lnTo>
                      <a:pt x="1877" y="619"/>
                    </a:lnTo>
                    <a:lnTo>
                      <a:pt x="1893" y="584"/>
                    </a:lnTo>
                    <a:lnTo>
                      <a:pt x="1909" y="551"/>
                    </a:lnTo>
                    <a:lnTo>
                      <a:pt x="1924" y="519"/>
                    </a:lnTo>
                    <a:lnTo>
                      <a:pt x="1940" y="488"/>
                    </a:lnTo>
                    <a:lnTo>
                      <a:pt x="1955" y="457"/>
                    </a:lnTo>
                    <a:lnTo>
                      <a:pt x="1971" y="428"/>
                    </a:lnTo>
                    <a:lnTo>
                      <a:pt x="1986" y="400"/>
                    </a:lnTo>
                    <a:lnTo>
                      <a:pt x="2002" y="371"/>
                    </a:lnTo>
                    <a:lnTo>
                      <a:pt x="2018" y="345"/>
                    </a:lnTo>
                    <a:lnTo>
                      <a:pt x="2034" y="320"/>
                    </a:lnTo>
                    <a:lnTo>
                      <a:pt x="2050" y="295"/>
                    </a:lnTo>
                    <a:lnTo>
                      <a:pt x="2065" y="272"/>
                    </a:lnTo>
                    <a:lnTo>
                      <a:pt x="2082" y="248"/>
                    </a:lnTo>
                    <a:lnTo>
                      <a:pt x="2099" y="226"/>
                    </a:lnTo>
                    <a:lnTo>
                      <a:pt x="2115" y="205"/>
                    </a:lnTo>
                    <a:lnTo>
                      <a:pt x="2132" y="185"/>
                    </a:lnTo>
                    <a:lnTo>
                      <a:pt x="2148" y="166"/>
                    </a:lnTo>
                    <a:lnTo>
                      <a:pt x="2165" y="148"/>
                    </a:lnTo>
                    <a:lnTo>
                      <a:pt x="2183" y="131"/>
                    </a:lnTo>
                    <a:lnTo>
                      <a:pt x="2200" y="114"/>
                    </a:lnTo>
                    <a:lnTo>
                      <a:pt x="2218" y="99"/>
                    </a:lnTo>
                    <a:lnTo>
                      <a:pt x="2235" y="85"/>
                    </a:lnTo>
                    <a:lnTo>
                      <a:pt x="2254" y="71"/>
                    </a:lnTo>
                    <a:lnTo>
                      <a:pt x="2272" y="59"/>
                    </a:lnTo>
                    <a:lnTo>
                      <a:pt x="2291" y="47"/>
                    </a:lnTo>
                    <a:lnTo>
                      <a:pt x="2310" y="37"/>
                    </a:lnTo>
                    <a:lnTo>
                      <a:pt x="2335" y="26"/>
                    </a:lnTo>
                    <a:lnTo>
                      <a:pt x="2353" y="20"/>
                    </a:lnTo>
                    <a:lnTo>
                      <a:pt x="2371" y="13"/>
                    </a:lnTo>
                    <a:lnTo>
                      <a:pt x="2392" y="8"/>
                    </a:lnTo>
                    <a:lnTo>
                      <a:pt x="2419" y="3"/>
                    </a:lnTo>
                    <a:lnTo>
                      <a:pt x="2434" y="1"/>
                    </a:lnTo>
                    <a:lnTo>
                      <a:pt x="2455" y="0"/>
                    </a:lnTo>
                    <a:lnTo>
                      <a:pt x="2483" y="1"/>
                    </a:lnTo>
                    <a:lnTo>
                      <a:pt x="2498" y="2"/>
                    </a:lnTo>
                    <a:lnTo>
                      <a:pt x="2525" y="6"/>
                    </a:lnTo>
                    <a:lnTo>
                      <a:pt x="2540" y="9"/>
                    </a:lnTo>
                    <a:lnTo>
                      <a:pt x="2567" y="17"/>
                    </a:lnTo>
                    <a:lnTo>
                      <a:pt x="2587" y="25"/>
                    </a:lnTo>
                    <a:lnTo>
                      <a:pt x="2602" y="31"/>
                    </a:lnTo>
                    <a:lnTo>
                      <a:pt x="2627" y="44"/>
                    </a:lnTo>
                    <a:lnTo>
                      <a:pt x="2646" y="55"/>
                    </a:lnTo>
                    <a:lnTo>
                      <a:pt x="2661" y="64"/>
                    </a:lnTo>
                    <a:lnTo>
                      <a:pt x="2683" y="80"/>
                    </a:lnTo>
                    <a:lnTo>
                      <a:pt x="2701" y="95"/>
                    </a:lnTo>
                    <a:lnTo>
                      <a:pt x="2719" y="110"/>
                    </a:lnTo>
                    <a:lnTo>
                      <a:pt x="2737" y="126"/>
                    </a:lnTo>
                    <a:lnTo>
                      <a:pt x="2752" y="140"/>
                    </a:lnTo>
                    <a:lnTo>
                      <a:pt x="2772" y="161"/>
                    </a:lnTo>
                    <a:lnTo>
                      <a:pt x="2788" y="180"/>
                    </a:lnTo>
                    <a:lnTo>
                      <a:pt x="2805" y="200"/>
                    </a:lnTo>
                    <a:lnTo>
                      <a:pt x="2822" y="221"/>
                    </a:lnTo>
                    <a:lnTo>
                      <a:pt x="2838" y="243"/>
                    </a:lnTo>
                    <a:lnTo>
                      <a:pt x="2855" y="266"/>
                    </a:lnTo>
                    <a:lnTo>
                      <a:pt x="2871" y="289"/>
                    </a:lnTo>
                    <a:lnTo>
                      <a:pt x="2887" y="314"/>
                    </a:lnTo>
                    <a:lnTo>
                      <a:pt x="2903" y="340"/>
                    </a:lnTo>
                    <a:lnTo>
                      <a:pt x="2919" y="366"/>
                    </a:lnTo>
                    <a:lnTo>
                      <a:pt x="2935" y="393"/>
                    </a:lnTo>
                    <a:lnTo>
                      <a:pt x="2950" y="422"/>
                    </a:lnTo>
                    <a:lnTo>
                      <a:pt x="2966" y="451"/>
                    </a:lnTo>
                    <a:lnTo>
                      <a:pt x="2982" y="481"/>
                    </a:lnTo>
                    <a:lnTo>
                      <a:pt x="2997" y="513"/>
                    </a:lnTo>
                    <a:lnTo>
                      <a:pt x="3013" y="545"/>
                    </a:lnTo>
                    <a:lnTo>
                      <a:pt x="3028" y="578"/>
                    </a:lnTo>
                    <a:lnTo>
                      <a:pt x="3044" y="612"/>
                    </a:lnTo>
                    <a:lnTo>
                      <a:pt x="3059" y="647"/>
                    </a:lnTo>
                    <a:lnTo>
                      <a:pt x="3075" y="683"/>
                    </a:lnTo>
                    <a:lnTo>
                      <a:pt x="3090" y="720"/>
                    </a:lnTo>
                    <a:lnTo>
                      <a:pt x="3105" y="757"/>
                    </a:lnTo>
                    <a:lnTo>
                      <a:pt x="3121" y="796"/>
                    </a:lnTo>
                    <a:lnTo>
                      <a:pt x="3136" y="834"/>
                    </a:lnTo>
                    <a:lnTo>
                      <a:pt x="3152" y="874"/>
                    </a:lnTo>
                    <a:lnTo>
                      <a:pt x="3168" y="917"/>
                    </a:lnTo>
                    <a:lnTo>
                      <a:pt x="3183" y="958"/>
                    </a:lnTo>
                    <a:lnTo>
                      <a:pt x="3198" y="1003"/>
                    </a:lnTo>
                    <a:lnTo>
                      <a:pt x="3213" y="1046"/>
                    </a:lnTo>
                    <a:lnTo>
                      <a:pt x="3229" y="1092"/>
                    </a:lnTo>
                    <a:lnTo>
                      <a:pt x="3244" y="1137"/>
                    </a:lnTo>
                    <a:lnTo>
                      <a:pt x="3259" y="1185"/>
                    </a:lnTo>
                    <a:lnTo>
                      <a:pt x="3274" y="1232"/>
                    </a:lnTo>
                    <a:lnTo>
                      <a:pt x="3289" y="1281"/>
                    </a:lnTo>
                    <a:lnTo>
                      <a:pt x="3304" y="1330"/>
                    </a:lnTo>
                    <a:lnTo>
                      <a:pt x="3319" y="1381"/>
                    </a:lnTo>
                    <a:lnTo>
                      <a:pt x="3335" y="1432"/>
                    </a:lnTo>
                    <a:lnTo>
                      <a:pt x="3350" y="1485"/>
                    </a:lnTo>
                    <a:lnTo>
                      <a:pt x="3365" y="1537"/>
                    </a:lnTo>
                    <a:lnTo>
                      <a:pt x="3380" y="1592"/>
                    </a:lnTo>
                    <a:lnTo>
                      <a:pt x="3395" y="1647"/>
                    </a:lnTo>
                    <a:lnTo>
                      <a:pt x="3410" y="1702"/>
                    </a:lnTo>
                    <a:lnTo>
                      <a:pt x="3425" y="1759"/>
                    </a:lnTo>
                    <a:lnTo>
                      <a:pt x="3440" y="1816"/>
                    </a:lnTo>
                    <a:lnTo>
                      <a:pt x="3455" y="1874"/>
                    </a:lnTo>
                    <a:lnTo>
                      <a:pt x="3471" y="1934"/>
                    </a:lnTo>
                    <a:lnTo>
                      <a:pt x="3486" y="1993"/>
                    </a:lnTo>
                    <a:lnTo>
                      <a:pt x="3501" y="2055"/>
                    </a:lnTo>
                    <a:lnTo>
                      <a:pt x="3516" y="2116"/>
                    </a:lnTo>
                    <a:lnTo>
                      <a:pt x="3531" y="2178"/>
                    </a:lnTo>
                    <a:lnTo>
                      <a:pt x="3546" y="2241"/>
                    </a:lnTo>
                    <a:lnTo>
                      <a:pt x="3561" y="2306"/>
                    </a:lnTo>
                    <a:lnTo>
                      <a:pt x="3576" y="2371"/>
                    </a:lnTo>
                    <a:lnTo>
                      <a:pt x="3591" y="2436"/>
                    </a:lnTo>
                    <a:lnTo>
                      <a:pt x="3606" y="2502"/>
                    </a:lnTo>
                    <a:lnTo>
                      <a:pt x="3621" y="2569"/>
                    </a:lnTo>
                    <a:lnTo>
                      <a:pt x="3636" y="2638"/>
                    </a:lnTo>
                    <a:lnTo>
                      <a:pt x="3651" y="2707"/>
                    </a:lnTo>
                    <a:lnTo>
                      <a:pt x="3666" y="2776"/>
                    </a:lnTo>
                    <a:lnTo>
                      <a:pt x="3681" y="2846"/>
                    </a:lnTo>
                    <a:lnTo>
                      <a:pt x="3696" y="2918"/>
                    </a:lnTo>
                    <a:lnTo>
                      <a:pt x="3711" y="2989"/>
                    </a:lnTo>
                    <a:lnTo>
                      <a:pt x="3727" y="3062"/>
                    </a:lnTo>
                    <a:lnTo>
                      <a:pt x="3742" y="3135"/>
                    </a:lnTo>
                    <a:lnTo>
                      <a:pt x="3757" y="3209"/>
                    </a:lnTo>
                    <a:lnTo>
                      <a:pt x="3772" y="3283"/>
                    </a:lnTo>
                    <a:lnTo>
                      <a:pt x="3787" y="3359"/>
                    </a:lnTo>
                    <a:lnTo>
                      <a:pt x="3802" y="3435"/>
                    </a:lnTo>
                    <a:lnTo>
                      <a:pt x="3817" y="3512"/>
                    </a:lnTo>
                    <a:lnTo>
                      <a:pt x="3832" y="3588"/>
                    </a:lnTo>
                    <a:lnTo>
                      <a:pt x="3848" y="3667"/>
                    </a:lnTo>
                    <a:lnTo>
                      <a:pt x="3863" y="3747"/>
                    </a:lnTo>
                    <a:lnTo>
                      <a:pt x="3878" y="3826"/>
                    </a:lnTo>
                    <a:lnTo>
                      <a:pt x="3893" y="3906"/>
                    </a:lnTo>
                    <a:lnTo>
                      <a:pt x="3908" y="3987"/>
                    </a:lnTo>
                    <a:lnTo>
                      <a:pt x="3923" y="4068"/>
                    </a:lnTo>
                    <a:lnTo>
                      <a:pt x="3938" y="4150"/>
                    </a:lnTo>
                    <a:lnTo>
                      <a:pt x="3953" y="4233"/>
                    </a:lnTo>
                    <a:lnTo>
                      <a:pt x="3968" y="4316"/>
                    </a:lnTo>
                    <a:lnTo>
                      <a:pt x="3983" y="4401"/>
                    </a:lnTo>
                    <a:lnTo>
                      <a:pt x="3998" y="4485"/>
                    </a:lnTo>
                    <a:lnTo>
                      <a:pt x="4013" y="4570"/>
                    </a:lnTo>
                    <a:lnTo>
                      <a:pt x="4028" y="4656"/>
                    </a:lnTo>
                    <a:lnTo>
                      <a:pt x="4043" y="4742"/>
                    </a:lnTo>
                    <a:lnTo>
                      <a:pt x="4058" y="4829"/>
                    </a:lnTo>
                    <a:lnTo>
                      <a:pt x="4073" y="4916"/>
                    </a:lnTo>
                    <a:lnTo>
                      <a:pt x="4088" y="5004"/>
                    </a:lnTo>
                    <a:lnTo>
                      <a:pt x="4103" y="5092"/>
                    </a:lnTo>
                    <a:lnTo>
                      <a:pt x="4118" y="5182"/>
                    </a:lnTo>
                    <a:lnTo>
                      <a:pt x="4133" y="5272"/>
                    </a:lnTo>
                    <a:lnTo>
                      <a:pt x="4148" y="5362"/>
                    </a:lnTo>
                    <a:lnTo>
                      <a:pt x="4163" y="5452"/>
                    </a:lnTo>
                    <a:lnTo>
                      <a:pt x="4178" y="5543"/>
                    </a:lnTo>
                    <a:lnTo>
                      <a:pt x="4193" y="5635"/>
                    </a:lnTo>
                    <a:lnTo>
                      <a:pt x="4208" y="5727"/>
                    </a:lnTo>
                    <a:lnTo>
                      <a:pt x="4223" y="5819"/>
                    </a:lnTo>
                    <a:lnTo>
                      <a:pt x="4238" y="5912"/>
                    </a:lnTo>
                    <a:lnTo>
                      <a:pt x="4253" y="6005"/>
                    </a:lnTo>
                    <a:lnTo>
                      <a:pt x="4268" y="6099"/>
                    </a:lnTo>
                    <a:lnTo>
                      <a:pt x="4283" y="6193"/>
                    </a:lnTo>
                    <a:lnTo>
                      <a:pt x="4298" y="6288"/>
                    </a:lnTo>
                    <a:lnTo>
                      <a:pt x="4313" y="6383"/>
                    </a:lnTo>
                    <a:lnTo>
                      <a:pt x="4328" y="6478"/>
                    </a:lnTo>
                    <a:lnTo>
                      <a:pt x="4343" y="6575"/>
                    </a:lnTo>
                    <a:lnTo>
                      <a:pt x="4358" y="6671"/>
                    </a:lnTo>
                    <a:lnTo>
                      <a:pt x="4373" y="6768"/>
                    </a:lnTo>
                    <a:lnTo>
                      <a:pt x="4388" y="6865"/>
                    </a:lnTo>
                    <a:lnTo>
                      <a:pt x="4403" y="6962"/>
                    </a:lnTo>
                    <a:lnTo>
                      <a:pt x="4418" y="7060"/>
                    </a:lnTo>
                    <a:lnTo>
                      <a:pt x="4433" y="7158"/>
                    </a:lnTo>
                    <a:lnTo>
                      <a:pt x="4448" y="7256"/>
                    </a:lnTo>
                    <a:lnTo>
                      <a:pt x="4463" y="7355"/>
                    </a:lnTo>
                    <a:lnTo>
                      <a:pt x="4478" y="7454"/>
                    </a:lnTo>
                    <a:lnTo>
                      <a:pt x="4493" y="7553"/>
                    </a:lnTo>
                    <a:lnTo>
                      <a:pt x="4509" y="7651"/>
                    </a:lnTo>
                    <a:lnTo>
                      <a:pt x="4524" y="7752"/>
                    </a:lnTo>
                    <a:lnTo>
                      <a:pt x="4539" y="7852"/>
                    </a:lnTo>
                    <a:lnTo>
                      <a:pt x="4554" y="7953"/>
                    </a:lnTo>
                    <a:lnTo>
                      <a:pt x="4569" y="8053"/>
                    </a:lnTo>
                    <a:lnTo>
                      <a:pt x="4584" y="8154"/>
                    </a:lnTo>
                    <a:lnTo>
                      <a:pt x="4599" y="8255"/>
                    </a:lnTo>
                    <a:lnTo>
                      <a:pt x="4614" y="8356"/>
                    </a:lnTo>
                    <a:lnTo>
                      <a:pt x="4629" y="8459"/>
                    </a:lnTo>
                    <a:lnTo>
                      <a:pt x="4644" y="8561"/>
                    </a:lnTo>
                    <a:lnTo>
                      <a:pt x="4659" y="8661"/>
                    </a:lnTo>
                    <a:lnTo>
                      <a:pt x="4674" y="8764"/>
                    </a:lnTo>
                    <a:lnTo>
                      <a:pt x="4689" y="8867"/>
                    </a:lnTo>
                    <a:lnTo>
                      <a:pt x="4704" y="8969"/>
                    </a:lnTo>
                    <a:lnTo>
                      <a:pt x="4719" y="9072"/>
                    </a:lnTo>
                    <a:lnTo>
                      <a:pt x="4734" y="9174"/>
                    </a:lnTo>
                    <a:lnTo>
                      <a:pt x="4749" y="9277"/>
                    </a:lnTo>
                    <a:lnTo>
                      <a:pt x="4764" y="9380"/>
                    </a:lnTo>
                    <a:lnTo>
                      <a:pt x="4779" y="9483"/>
                    </a:lnTo>
                    <a:lnTo>
                      <a:pt x="4794" y="9586"/>
                    </a:lnTo>
                    <a:lnTo>
                      <a:pt x="4809" y="9689"/>
                    </a:lnTo>
                    <a:lnTo>
                      <a:pt x="4824" y="9792"/>
                    </a:lnTo>
                    <a:lnTo>
                      <a:pt x="4839" y="9896"/>
                    </a:lnTo>
                    <a:lnTo>
                      <a:pt x="4854" y="9999"/>
                    </a:lnTo>
                    <a:lnTo>
                      <a:pt x="4869" y="10102"/>
                    </a:lnTo>
                    <a:lnTo>
                      <a:pt x="4884" y="10206"/>
                    </a:lnTo>
                    <a:lnTo>
                      <a:pt x="4899" y="10309"/>
                    </a:lnTo>
                    <a:lnTo>
                      <a:pt x="4914" y="10413"/>
                    </a:lnTo>
                    <a:lnTo>
                      <a:pt x="4929" y="10516"/>
                    </a:lnTo>
                    <a:lnTo>
                      <a:pt x="4944" y="10620"/>
                    </a:lnTo>
                    <a:lnTo>
                      <a:pt x="4959" y="10723"/>
                    </a:lnTo>
                    <a:lnTo>
                      <a:pt x="4974" y="10826"/>
                    </a:lnTo>
                    <a:lnTo>
                      <a:pt x="4989" y="10930"/>
                    </a:lnTo>
                    <a:lnTo>
                      <a:pt x="5004" y="11033"/>
                    </a:lnTo>
                    <a:lnTo>
                      <a:pt x="5019" y="11136"/>
                    </a:lnTo>
                    <a:lnTo>
                      <a:pt x="5034" y="11240"/>
                    </a:lnTo>
                    <a:lnTo>
                      <a:pt x="5049" y="11343"/>
                    </a:lnTo>
                    <a:lnTo>
                      <a:pt x="5064" y="11446"/>
                    </a:lnTo>
                    <a:lnTo>
                      <a:pt x="5079" y="11549"/>
                    </a:lnTo>
                    <a:lnTo>
                      <a:pt x="5094" y="11651"/>
                    </a:lnTo>
                    <a:lnTo>
                      <a:pt x="5109" y="11754"/>
                    </a:lnTo>
                    <a:lnTo>
                      <a:pt x="5124" y="11857"/>
                    </a:lnTo>
                    <a:lnTo>
                      <a:pt x="5139" y="11959"/>
                    </a:lnTo>
                    <a:lnTo>
                      <a:pt x="5154" y="12061"/>
                    </a:lnTo>
                    <a:lnTo>
                      <a:pt x="5169" y="12163"/>
                    </a:lnTo>
                    <a:lnTo>
                      <a:pt x="5185" y="12264"/>
                    </a:lnTo>
                    <a:lnTo>
                      <a:pt x="5200" y="12367"/>
                    </a:lnTo>
                    <a:lnTo>
                      <a:pt x="5215" y="12469"/>
                    </a:lnTo>
                    <a:lnTo>
                      <a:pt x="5230" y="12569"/>
                    </a:lnTo>
                    <a:lnTo>
                      <a:pt x="5245" y="12670"/>
                    </a:lnTo>
                    <a:lnTo>
                      <a:pt x="5260" y="12771"/>
                    </a:lnTo>
                    <a:lnTo>
                      <a:pt x="5275" y="12872"/>
                    </a:lnTo>
                    <a:lnTo>
                      <a:pt x="5290" y="12972"/>
                    </a:lnTo>
                    <a:lnTo>
                      <a:pt x="5305" y="13072"/>
                    </a:lnTo>
                    <a:lnTo>
                      <a:pt x="5320" y="13172"/>
                    </a:lnTo>
                    <a:lnTo>
                      <a:pt x="5335" y="13272"/>
                    </a:lnTo>
                    <a:lnTo>
                      <a:pt x="5350" y="13371"/>
                    </a:lnTo>
                    <a:lnTo>
                      <a:pt x="5365" y="13470"/>
                    </a:lnTo>
                    <a:lnTo>
                      <a:pt x="5380" y="13569"/>
                    </a:lnTo>
                    <a:lnTo>
                      <a:pt x="5395" y="13667"/>
                    </a:lnTo>
                    <a:lnTo>
                      <a:pt x="5410" y="13765"/>
                    </a:lnTo>
                    <a:lnTo>
                      <a:pt x="5425" y="13863"/>
                    </a:lnTo>
                    <a:lnTo>
                      <a:pt x="5440" y="13961"/>
                    </a:lnTo>
                    <a:lnTo>
                      <a:pt x="5455" y="14058"/>
                    </a:lnTo>
                    <a:lnTo>
                      <a:pt x="5470" y="14154"/>
                    </a:lnTo>
                    <a:lnTo>
                      <a:pt x="5485" y="14251"/>
                    </a:lnTo>
                    <a:lnTo>
                      <a:pt x="5500" y="14347"/>
                    </a:lnTo>
                    <a:lnTo>
                      <a:pt x="5515" y="14441"/>
                    </a:lnTo>
                    <a:lnTo>
                      <a:pt x="5530" y="14536"/>
                    </a:lnTo>
                    <a:lnTo>
                      <a:pt x="5545" y="14631"/>
                    </a:lnTo>
                    <a:lnTo>
                      <a:pt x="5560" y="14725"/>
                    </a:lnTo>
                    <a:lnTo>
                      <a:pt x="5575" y="14819"/>
                    </a:lnTo>
                    <a:lnTo>
                      <a:pt x="5590" y="14913"/>
                    </a:lnTo>
                    <a:lnTo>
                      <a:pt x="5605" y="15006"/>
                    </a:lnTo>
                    <a:lnTo>
                      <a:pt x="5620" y="15098"/>
                    </a:lnTo>
                    <a:lnTo>
                      <a:pt x="5635" y="15190"/>
                    </a:lnTo>
                    <a:lnTo>
                      <a:pt x="5650" y="15282"/>
                    </a:lnTo>
                    <a:lnTo>
                      <a:pt x="5665" y="15373"/>
                    </a:lnTo>
                    <a:lnTo>
                      <a:pt x="5680" y="15464"/>
                    </a:lnTo>
                    <a:lnTo>
                      <a:pt x="5695" y="15554"/>
                    </a:lnTo>
                    <a:lnTo>
                      <a:pt x="5710" y="15643"/>
                    </a:lnTo>
                    <a:lnTo>
                      <a:pt x="5725" y="15733"/>
                    </a:lnTo>
                    <a:lnTo>
                      <a:pt x="5740" y="15820"/>
                    </a:lnTo>
                    <a:lnTo>
                      <a:pt x="5755" y="15908"/>
                    </a:lnTo>
                    <a:lnTo>
                      <a:pt x="5770" y="15996"/>
                    </a:lnTo>
                    <a:lnTo>
                      <a:pt x="5785" y="16083"/>
                    </a:lnTo>
                    <a:lnTo>
                      <a:pt x="5800" y="16169"/>
                    </a:lnTo>
                    <a:lnTo>
                      <a:pt x="5815" y="16255"/>
                    </a:lnTo>
                    <a:lnTo>
                      <a:pt x="5830" y="16340"/>
                    </a:lnTo>
                    <a:lnTo>
                      <a:pt x="5845" y="16424"/>
                    </a:lnTo>
                    <a:lnTo>
                      <a:pt x="5861" y="16507"/>
                    </a:lnTo>
                    <a:lnTo>
                      <a:pt x="5876" y="16592"/>
                    </a:lnTo>
                    <a:lnTo>
                      <a:pt x="5891" y="16674"/>
                    </a:lnTo>
                    <a:lnTo>
                      <a:pt x="5906" y="16756"/>
                    </a:lnTo>
                    <a:lnTo>
                      <a:pt x="5921" y="16837"/>
                    </a:lnTo>
                    <a:lnTo>
                      <a:pt x="5936" y="16918"/>
                    </a:lnTo>
                    <a:lnTo>
                      <a:pt x="5951" y="16998"/>
                    </a:lnTo>
                    <a:lnTo>
                      <a:pt x="5966" y="17078"/>
                    </a:lnTo>
                    <a:lnTo>
                      <a:pt x="5981" y="17157"/>
                    </a:lnTo>
                    <a:lnTo>
                      <a:pt x="5996" y="17234"/>
                    </a:lnTo>
                    <a:lnTo>
                      <a:pt x="6011" y="17312"/>
                    </a:lnTo>
                    <a:lnTo>
                      <a:pt x="6026" y="17389"/>
                    </a:lnTo>
                    <a:lnTo>
                      <a:pt x="6041" y="17465"/>
                    </a:lnTo>
                    <a:lnTo>
                      <a:pt x="6056" y="17540"/>
                    </a:lnTo>
                    <a:lnTo>
                      <a:pt x="6071" y="17615"/>
                    </a:lnTo>
                    <a:lnTo>
                      <a:pt x="6086" y="17688"/>
                    </a:lnTo>
                    <a:lnTo>
                      <a:pt x="6101" y="17761"/>
                    </a:lnTo>
                    <a:lnTo>
                      <a:pt x="6116" y="17834"/>
                    </a:lnTo>
                    <a:lnTo>
                      <a:pt x="6130" y="17906"/>
                    </a:lnTo>
                    <a:lnTo>
                      <a:pt x="6145" y="17977"/>
                    </a:lnTo>
                    <a:lnTo>
                      <a:pt x="6160" y="18046"/>
                    </a:lnTo>
                    <a:lnTo>
                      <a:pt x="6175" y="18116"/>
                    </a:lnTo>
                    <a:lnTo>
                      <a:pt x="6190" y="18184"/>
                    </a:lnTo>
                    <a:lnTo>
                      <a:pt x="6205" y="18253"/>
                    </a:lnTo>
                    <a:lnTo>
                      <a:pt x="6220" y="18319"/>
                    </a:lnTo>
                    <a:lnTo>
                      <a:pt x="6235" y="18385"/>
                    </a:lnTo>
                    <a:lnTo>
                      <a:pt x="6250" y="18451"/>
                    </a:lnTo>
                    <a:lnTo>
                      <a:pt x="6265" y="18516"/>
                    </a:lnTo>
                    <a:lnTo>
                      <a:pt x="6280" y="18580"/>
                    </a:lnTo>
                    <a:lnTo>
                      <a:pt x="6295" y="18642"/>
                    </a:lnTo>
                    <a:lnTo>
                      <a:pt x="6310" y="18704"/>
                    </a:lnTo>
                    <a:lnTo>
                      <a:pt x="6325" y="18766"/>
                    </a:lnTo>
                    <a:lnTo>
                      <a:pt x="6340" y="18827"/>
                    </a:lnTo>
                    <a:lnTo>
                      <a:pt x="6355" y="18886"/>
                    </a:lnTo>
                    <a:lnTo>
                      <a:pt x="6370" y="18945"/>
                    </a:lnTo>
                    <a:lnTo>
                      <a:pt x="6384" y="19002"/>
                    </a:lnTo>
                    <a:lnTo>
                      <a:pt x="6399" y="19059"/>
                    </a:lnTo>
                    <a:lnTo>
                      <a:pt x="6414" y="19116"/>
                    </a:lnTo>
                    <a:lnTo>
                      <a:pt x="6429" y="19170"/>
                    </a:lnTo>
                    <a:lnTo>
                      <a:pt x="6444" y="19225"/>
                    </a:lnTo>
                    <a:lnTo>
                      <a:pt x="6459" y="19279"/>
                    </a:lnTo>
                    <a:lnTo>
                      <a:pt x="6474" y="19331"/>
                    </a:lnTo>
                    <a:lnTo>
                      <a:pt x="6489" y="19383"/>
                    </a:lnTo>
                    <a:lnTo>
                      <a:pt x="6504" y="19433"/>
                    </a:lnTo>
                    <a:lnTo>
                      <a:pt x="6518" y="19483"/>
                    </a:lnTo>
                    <a:lnTo>
                      <a:pt x="6534" y="19531"/>
                    </a:lnTo>
                    <a:lnTo>
                      <a:pt x="6549" y="19580"/>
                    </a:lnTo>
                    <a:lnTo>
                      <a:pt x="6564" y="19628"/>
                    </a:lnTo>
                    <a:lnTo>
                      <a:pt x="6579" y="19673"/>
                    </a:lnTo>
                    <a:lnTo>
                      <a:pt x="6594" y="19719"/>
                    </a:lnTo>
                    <a:lnTo>
                      <a:pt x="6609" y="19763"/>
                    </a:lnTo>
                    <a:lnTo>
                      <a:pt x="6623" y="19806"/>
                    </a:lnTo>
                    <a:lnTo>
                      <a:pt x="6638" y="19847"/>
                    </a:lnTo>
                    <a:lnTo>
                      <a:pt x="6653" y="19889"/>
                    </a:lnTo>
                    <a:lnTo>
                      <a:pt x="6668" y="19929"/>
                    </a:lnTo>
                    <a:lnTo>
                      <a:pt x="6682" y="19969"/>
                    </a:lnTo>
                    <a:lnTo>
                      <a:pt x="6697" y="20009"/>
                    </a:lnTo>
                    <a:lnTo>
                      <a:pt x="6712" y="20045"/>
                    </a:lnTo>
                    <a:lnTo>
                      <a:pt x="6726" y="20081"/>
                    </a:lnTo>
                    <a:lnTo>
                      <a:pt x="6741" y="20117"/>
                    </a:lnTo>
                    <a:lnTo>
                      <a:pt x="6756" y="20151"/>
                    </a:lnTo>
                    <a:lnTo>
                      <a:pt x="6770" y="20184"/>
                    </a:lnTo>
                    <a:lnTo>
                      <a:pt x="6785" y="20218"/>
                    </a:lnTo>
                    <a:lnTo>
                      <a:pt x="6799" y="20248"/>
                    </a:lnTo>
                    <a:lnTo>
                      <a:pt x="6814" y="20278"/>
                    </a:lnTo>
                    <a:lnTo>
                      <a:pt x="6829" y="20309"/>
                    </a:lnTo>
                    <a:lnTo>
                      <a:pt x="6843" y="20335"/>
                    </a:lnTo>
                    <a:lnTo>
                      <a:pt x="6857" y="20362"/>
                    </a:lnTo>
                    <a:lnTo>
                      <a:pt x="6872" y="20390"/>
                    </a:lnTo>
                    <a:lnTo>
                      <a:pt x="6886" y="20413"/>
                    </a:lnTo>
                    <a:lnTo>
                      <a:pt x="6900" y="20437"/>
                    </a:lnTo>
                    <a:lnTo>
                      <a:pt x="6915" y="20462"/>
                    </a:lnTo>
                    <a:lnTo>
                      <a:pt x="6928" y="20482"/>
                    </a:lnTo>
                    <a:lnTo>
                      <a:pt x="6942" y="20502"/>
                    </a:lnTo>
                    <a:lnTo>
                      <a:pt x="6957" y="20524"/>
                    </a:lnTo>
                    <a:lnTo>
                      <a:pt x="6969" y="20541"/>
                    </a:lnTo>
                    <a:lnTo>
                      <a:pt x="6983" y="20558"/>
                    </a:lnTo>
                    <a:lnTo>
                      <a:pt x="6996" y="20574"/>
                    </a:lnTo>
                    <a:lnTo>
                      <a:pt x="7011" y="20592"/>
                    </a:lnTo>
                    <a:lnTo>
                      <a:pt x="7023" y="20604"/>
                    </a:lnTo>
                    <a:lnTo>
                      <a:pt x="7035" y="20617"/>
                    </a:lnTo>
                    <a:lnTo>
                      <a:pt x="7048" y="20628"/>
                    </a:lnTo>
                    <a:lnTo>
                      <a:pt x="7060" y="20639"/>
                    </a:lnTo>
                    <a:lnTo>
                      <a:pt x="7075" y="20652"/>
                    </a:lnTo>
                    <a:lnTo>
                      <a:pt x="7084" y="20658"/>
                    </a:lnTo>
                    <a:lnTo>
                      <a:pt x="7096" y="20666"/>
                    </a:lnTo>
                    <a:lnTo>
                      <a:pt x="7107" y="20672"/>
                    </a:lnTo>
                    <a:lnTo>
                      <a:pt x="7118" y="20678"/>
                    </a:lnTo>
                    <a:lnTo>
                      <a:pt x="7128" y="20682"/>
                    </a:lnTo>
                    <a:lnTo>
                      <a:pt x="7138" y="20686"/>
                    </a:lnTo>
                    <a:lnTo>
                      <a:pt x="7147" y="20689"/>
                    </a:lnTo>
                    <a:lnTo>
                      <a:pt x="7152" y="20689"/>
                    </a:lnTo>
                    <a:lnTo>
                      <a:pt x="7167" y="20692"/>
                    </a:lnTo>
                    <a:lnTo>
                      <a:pt x="7176" y="20693"/>
                    </a:lnTo>
                    <a:lnTo>
                      <a:pt x="7185" y="20694"/>
                    </a:lnTo>
                    <a:lnTo>
                      <a:pt x="7187" y="20693"/>
                    </a:lnTo>
                    <a:lnTo>
                      <a:pt x="7202" y="20692"/>
                    </a:lnTo>
                    <a:lnTo>
                      <a:pt x="7211" y="20690"/>
                    </a:lnTo>
                    <a:lnTo>
                      <a:pt x="7214" y="20689"/>
                    </a:lnTo>
                    <a:lnTo>
                      <a:pt x="7229" y="20685"/>
                    </a:lnTo>
                    <a:lnTo>
                      <a:pt x="7238" y="20681"/>
                    </a:lnTo>
                    <a:lnTo>
                      <a:pt x="7243" y="20678"/>
                    </a:lnTo>
                    <a:lnTo>
                      <a:pt x="7258" y="20671"/>
                    </a:lnTo>
                    <a:lnTo>
                      <a:pt x="7264" y="20667"/>
                    </a:lnTo>
                    <a:lnTo>
                      <a:pt x="7279" y="20658"/>
                    </a:lnTo>
                    <a:lnTo>
                      <a:pt x="7287" y="20652"/>
                    </a:lnTo>
                    <a:lnTo>
                      <a:pt x="7298" y="20643"/>
                    </a:lnTo>
                    <a:lnTo>
                      <a:pt x="7313" y="20631"/>
                    </a:lnTo>
                    <a:lnTo>
                      <a:pt x="7323" y="20621"/>
                    </a:lnTo>
                    <a:lnTo>
                      <a:pt x="7336" y="20609"/>
                    </a:lnTo>
                    <a:lnTo>
                      <a:pt x="7351" y="20594"/>
                    </a:lnTo>
                    <a:lnTo>
                      <a:pt x="7361" y="20581"/>
                    </a:lnTo>
                    <a:lnTo>
                      <a:pt x="7375" y="20565"/>
                    </a:lnTo>
                    <a:lnTo>
                      <a:pt x="7388" y="20548"/>
                    </a:lnTo>
                    <a:lnTo>
                      <a:pt x="7402" y="20530"/>
                    </a:lnTo>
                    <a:lnTo>
                      <a:pt x="7417" y="20510"/>
                    </a:lnTo>
                    <a:lnTo>
                      <a:pt x="7429" y="20491"/>
                    </a:lnTo>
                    <a:lnTo>
                      <a:pt x="7443" y="20470"/>
                    </a:lnTo>
                    <a:lnTo>
                      <a:pt x="7457" y="20448"/>
                    </a:lnTo>
                    <a:lnTo>
                      <a:pt x="7471" y="20424"/>
                    </a:lnTo>
                    <a:lnTo>
                      <a:pt x="7485" y="20399"/>
                    </a:lnTo>
                    <a:lnTo>
                      <a:pt x="7500" y="20373"/>
                    </a:lnTo>
                    <a:lnTo>
                      <a:pt x="7514" y="20348"/>
                    </a:lnTo>
                    <a:lnTo>
                      <a:pt x="7528" y="20320"/>
                    </a:lnTo>
                    <a:lnTo>
                      <a:pt x="7543" y="20292"/>
                    </a:lnTo>
                    <a:lnTo>
                      <a:pt x="7557" y="20262"/>
                    </a:lnTo>
                    <a:lnTo>
                      <a:pt x="7572" y="20231"/>
                    </a:lnTo>
                    <a:lnTo>
                      <a:pt x="7587" y="20199"/>
                    </a:lnTo>
                    <a:lnTo>
                      <a:pt x="7601" y="20167"/>
                    </a:lnTo>
                    <a:lnTo>
                      <a:pt x="7615" y="20133"/>
                    </a:lnTo>
                    <a:lnTo>
                      <a:pt x="7630" y="20098"/>
                    </a:lnTo>
                    <a:lnTo>
                      <a:pt x="7645" y="20062"/>
                    </a:lnTo>
                    <a:lnTo>
                      <a:pt x="7659" y="20025"/>
                    </a:lnTo>
                    <a:lnTo>
                      <a:pt x="7674" y="19987"/>
                    </a:lnTo>
                    <a:lnTo>
                      <a:pt x="7689" y="19948"/>
                    </a:lnTo>
                    <a:lnTo>
                      <a:pt x="7705" y="19907"/>
                    </a:lnTo>
                    <a:lnTo>
                      <a:pt x="7719" y="19867"/>
                    </a:lnTo>
                    <a:lnTo>
                      <a:pt x="7734" y="19826"/>
                    </a:lnTo>
                    <a:lnTo>
                      <a:pt x="7749" y="19783"/>
                    </a:lnTo>
                    <a:lnTo>
                      <a:pt x="7763" y="19739"/>
                    </a:lnTo>
                    <a:lnTo>
                      <a:pt x="7778" y="19694"/>
                    </a:lnTo>
                    <a:lnTo>
                      <a:pt x="7793" y="19649"/>
                    </a:lnTo>
                    <a:lnTo>
                      <a:pt x="7808" y="19602"/>
                    </a:lnTo>
                    <a:lnTo>
                      <a:pt x="7823" y="19555"/>
                    </a:lnTo>
                    <a:lnTo>
                      <a:pt x="7838" y="19506"/>
                    </a:lnTo>
                    <a:lnTo>
                      <a:pt x="7853" y="19457"/>
                    </a:lnTo>
                    <a:lnTo>
                      <a:pt x="7867" y="19406"/>
                    </a:lnTo>
                    <a:lnTo>
                      <a:pt x="7882" y="19355"/>
                    </a:lnTo>
                    <a:lnTo>
                      <a:pt x="7897" y="19303"/>
                    </a:lnTo>
                    <a:lnTo>
                      <a:pt x="7912" y="19250"/>
                    </a:lnTo>
                    <a:lnTo>
                      <a:pt x="7927" y="19197"/>
                    </a:lnTo>
                    <a:lnTo>
                      <a:pt x="7942" y="19142"/>
                    </a:lnTo>
                    <a:lnTo>
                      <a:pt x="7957" y="19086"/>
                    </a:lnTo>
                    <a:lnTo>
                      <a:pt x="7972" y="19029"/>
                    </a:lnTo>
                    <a:lnTo>
                      <a:pt x="7987" y="18972"/>
                    </a:lnTo>
                    <a:lnTo>
                      <a:pt x="8001" y="18914"/>
                    </a:lnTo>
                    <a:lnTo>
                      <a:pt x="8016" y="18854"/>
                    </a:lnTo>
                    <a:lnTo>
                      <a:pt x="8031" y="18794"/>
                    </a:lnTo>
                    <a:lnTo>
                      <a:pt x="8046" y="18734"/>
                    </a:lnTo>
                    <a:lnTo>
                      <a:pt x="8061" y="18672"/>
                    </a:lnTo>
                    <a:lnTo>
                      <a:pt x="8076" y="18609"/>
                    </a:lnTo>
                    <a:lnTo>
                      <a:pt x="8091" y="18546"/>
                    </a:lnTo>
                    <a:lnTo>
                      <a:pt x="8106" y="18482"/>
                    </a:lnTo>
                    <a:lnTo>
                      <a:pt x="8121" y="18417"/>
                    </a:lnTo>
                    <a:lnTo>
                      <a:pt x="8136" y="18351"/>
                    </a:lnTo>
                    <a:lnTo>
                      <a:pt x="8151" y="18284"/>
                    </a:lnTo>
                    <a:lnTo>
                      <a:pt x="8166" y="18217"/>
                    </a:lnTo>
                    <a:lnTo>
                      <a:pt x="8181" y="18149"/>
                    </a:lnTo>
                    <a:lnTo>
                      <a:pt x="8196" y="18079"/>
                    </a:lnTo>
                    <a:lnTo>
                      <a:pt x="8211" y="18010"/>
                    </a:lnTo>
                    <a:lnTo>
                      <a:pt x="8226" y="17940"/>
                    </a:lnTo>
                    <a:lnTo>
                      <a:pt x="8240" y="17868"/>
                    </a:lnTo>
                    <a:lnTo>
                      <a:pt x="8255" y="17796"/>
                    </a:lnTo>
                    <a:lnTo>
                      <a:pt x="8270" y="17723"/>
                    </a:lnTo>
                    <a:lnTo>
                      <a:pt x="8285" y="17649"/>
                    </a:lnTo>
                    <a:lnTo>
                      <a:pt x="8300" y="17575"/>
                    </a:lnTo>
                    <a:lnTo>
                      <a:pt x="8315" y="17501"/>
                    </a:lnTo>
                    <a:lnTo>
                      <a:pt x="8330" y="17425"/>
                    </a:lnTo>
                    <a:lnTo>
                      <a:pt x="8345" y="17349"/>
                    </a:lnTo>
                    <a:lnTo>
                      <a:pt x="8360" y="17271"/>
                    </a:lnTo>
                    <a:lnTo>
                      <a:pt x="8376" y="17192"/>
                    </a:lnTo>
                    <a:lnTo>
                      <a:pt x="8391" y="17115"/>
                    </a:lnTo>
                    <a:lnTo>
                      <a:pt x="8406" y="17037"/>
                    </a:lnTo>
                    <a:lnTo>
                      <a:pt x="8421" y="16957"/>
                    </a:lnTo>
                    <a:lnTo>
                      <a:pt x="8436" y="16876"/>
                    </a:lnTo>
                    <a:lnTo>
                      <a:pt x="8451" y="16795"/>
                    </a:lnTo>
                    <a:lnTo>
                      <a:pt x="8466" y="16713"/>
                    </a:lnTo>
                    <a:lnTo>
                      <a:pt x="8481" y="16631"/>
                    </a:lnTo>
                    <a:lnTo>
                      <a:pt x="8496" y="16548"/>
                    </a:lnTo>
                    <a:lnTo>
                      <a:pt x="8511" y="16464"/>
                    </a:lnTo>
                    <a:lnTo>
                      <a:pt x="8526" y="16380"/>
                    </a:lnTo>
                    <a:lnTo>
                      <a:pt x="8541" y="16295"/>
                    </a:lnTo>
                    <a:lnTo>
                      <a:pt x="8556" y="16210"/>
                    </a:lnTo>
                    <a:lnTo>
                      <a:pt x="8571" y="16124"/>
                    </a:lnTo>
                    <a:lnTo>
                      <a:pt x="8586" y="16037"/>
                    </a:lnTo>
                    <a:lnTo>
                      <a:pt x="8601" y="15950"/>
                    </a:lnTo>
                    <a:lnTo>
                      <a:pt x="8616" y="15862"/>
                    </a:lnTo>
                    <a:lnTo>
                      <a:pt x="8631" y="15774"/>
                    </a:lnTo>
                    <a:lnTo>
                      <a:pt x="8646" y="15686"/>
                    </a:lnTo>
                    <a:lnTo>
                      <a:pt x="8661" y="15597"/>
                    </a:lnTo>
                    <a:lnTo>
                      <a:pt x="8676" y="15507"/>
                    </a:lnTo>
                    <a:lnTo>
                      <a:pt x="8691" y="15416"/>
                    </a:lnTo>
                    <a:lnTo>
                      <a:pt x="8706" y="15326"/>
                    </a:lnTo>
                    <a:lnTo>
                      <a:pt x="8721" y="15234"/>
                    </a:lnTo>
                    <a:lnTo>
                      <a:pt x="8736" y="15142"/>
                    </a:lnTo>
                    <a:lnTo>
                      <a:pt x="8751" y="15050"/>
                    </a:lnTo>
                    <a:lnTo>
                      <a:pt x="8766" y="14957"/>
                    </a:lnTo>
                    <a:lnTo>
                      <a:pt x="8781" y="14864"/>
                    </a:lnTo>
                    <a:lnTo>
                      <a:pt x="8796" y="14770"/>
                    </a:lnTo>
                    <a:lnTo>
                      <a:pt x="8811" y="14676"/>
                    </a:lnTo>
                    <a:lnTo>
                      <a:pt x="8826" y="14582"/>
                    </a:lnTo>
                    <a:lnTo>
                      <a:pt x="8841" y="14487"/>
                    </a:lnTo>
                    <a:lnTo>
                      <a:pt x="8856" y="14392"/>
                    </a:lnTo>
                    <a:lnTo>
                      <a:pt x="8871" y="14296"/>
                    </a:lnTo>
                    <a:lnTo>
                      <a:pt x="8886" y="14200"/>
                    </a:lnTo>
                    <a:lnTo>
                      <a:pt x="8901" y="14104"/>
                    </a:lnTo>
                    <a:lnTo>
                      <a:pt x="8916" y="14007"/>
                    </a:lnTo>
                    <a:lnTo>
                      <a:pt x="8931" y="13910"/>
                    </a:lnTo>
                    <a:lnTo>
                      <a:pt x="8946" y="13812"/>
                    </a:lnTo>
                    <a:lnTo>
                      <a:pt x="8961" y="13714"/>
                    </a:lnTo>
                    <a:lnTo>
                      <a:pt x="8976" y="13616"/>
                    </a:lnTo>
                    <a:lnTo>
                      <a:pt x="8991" y="13517"/>
                    </a:lnTo>
                    <a:lnTo>
                      <a:pt x="9006" y="13418"/>
                    </a:lnTo>
                    <a:lnTo>
                      <a:pt x="9021" y="13319"/>
                    </a:lnTo>
                    <a:lnTo>
                      <a:pt x="9036" y="13220"/>
                    </a:lnTo>
                    <a:lnTo>
                      <a:pt x="9052" y="13119"/>
                    </a:lnTo>
                    <a:lnTo>
                      <a:pt x="9067" y="13020"/>
                    </a:lnTo>
                    <a:lnTo>
                      <a:pt x="9082" y="12920"/>
                    </a:lnTo>
                    <a:lnTo>
                      <a:pt x="9097" y="12819"/>
                    </a:lnTo>
                    <a:lnTo>
                      <a:pt x="9112" y="12718"/>
                    </a:lnTo>
                    <a:lnTo>
                      <a:pt x="9127" y="12617"/>
                    </a:lnTo>
                    <a:lnTo>
                      <a:pt x="9142" y="12516"/>
                    </a:lnTo>
                    <a:lnTo>
                      <a:pt x="9157" y="12415"/>
                    </a:lnTo>
                    <a:lnTo>
                      <a:pt x="9171" y="12314"/>
                    </a:lnTo>
                    <a:lnTo>
                      <a:pt x="9186" y="12212"/>
                    </a:lnTo>
                    <a:lnTo>
                      <a:pt x="9201" y="12110"/>
                    </a:lnTo>
                    <a:lnTo>
                      <a:pt x="9216" y="12008"/>
                    </a:lnTo>
                    <a:lnTo>
                      <a:pt x="9231" y="11906"/>
                    </a:lnTo>
                    <a:lnTo>
                      <a:pt x="9246" y="11803"/>
                    </a:lnTo>
                    <a:lnTo>
                      <a:pt x="9261" y="11700"/>
                    </a:lnTo>
                    <a:lnTo>
                      <a:pt x="9276" y="11598"/>
                    </a:lnTo>
                    <a:lnTo>
                      <a:pt x="9291" y="11495"/>
                    </a:lnTo>
                    <a:lnTo>
                      <a:pt x="9306" y="11392"/>
                    </a:lnTo>
                    <a:lnTo>
                      <a:pt x="9321" y="11289"/>
                    </a:lnTo>
                    <a:lnTo>
                      <a:pt x="9336" y="11186"/>
                    </a:lnTo>
                    <a:lnTo>
                      <a:pt x="9351" y="11082"/>
                    </a:lnTo>
                    <a:lnTo>
                      <a:pt x="9366" y="10979"/>
                    </a:lnTo>
                    <a:lnTo>
                      <a:pt x="9381" y="10876"/>
                    </a:lnTo>
                    <a:lnTo>
                      <a:pt x="9396" y="10772"/>
                    </a:lnTo>
                    <a:lnTo>
                      <a:pt x="9411" y="10669"/>
                    </a:lnTo>
                    <a:lnTo>
                      <a:pt x="9426" y="10566"/>
                    </a:lnTo>
                    <a:lnTo>
                      <a:pt x="9441" y="10462"/>
                    </a:lnTo>
                    <a:lnTo>
                      <a:pt x="9456" y="10359"/>
                    </a:lnTo>
                    <a:lnTo>
                      <a:pt x="9471" y="10255"/>
                    </a:lnTo>
                    <a:lnTo>
                      <a:pt x="9486" y="10152"/>
                    </a:lnTo>
                    <a:lnTo>
                      <a:pt x="9501" y="10048"/>
                    </a:lnTo>
                    <a:lnTo>
                      <a:pt x="9516" y="9945"/>
                    </a:lnTo>
                    <a:lnTo>
                      <a:pt x="9531" y="9842"/>
                    </a:lnTo>
                    <a:lnTo>
                      <a:pt x="9546" y="9738"/>
                    </a:lnTo>
                    <a:lnTo>
                      <a:pt x="9561" y="9635"/>
                    </a:lnTo>
                    <a:lnTo>
                      <a:pt x="9576" y="9532"/>
                    </a:lnTo>
                    <a:lnTo>
                      <a:pt x="9591" y="9429"/>
                    </a:lnTo>
                    <a:lnTo>
                      <a:pt x="9606" y="9326"/>
                    </a:lnTo>
                    <a:lnTo>
                      <a:pt x="9621" y="9223"/>
                    </a:lnTo>
                    <a:lnTo>
                      <a:pt x="9636" y="9121"/>
                    </a:lnTo>
                    <a:lnTo>
                      <a:pt x="9651" y="9018"/>
                    </a:lnTo>
                    <a:lnTo>
                      <a:pt x="9666" y="8916"/>
                    </a:lnTo>
                    <a:lnTo>
                      <a:pt x="9681" y="8813"/>
                    </a:lnTo>
                    <a:lnTo>
                      <a:pt x="9696" y="8711"/>
                    </a:lnTo>
                    <a:lnTo>
                      <a:pt x="9711" y="8609"/>
                    </a:lnTo>
                    <a:lnTo>
                      <a:pt x="9728" y="8506"/>
                    </a:lnTo>
                    <a:lnTo>
                      <a:pt x="9743" y="8405"/>
                    </a:lnTo>
                    <a:lnTo>
                      <a:pt x="9758" y="8304"/>
                    </a:lnTo>
                    <a:lnTo>
                      <a:pt x="9772" y="8203"/>
                    </a:lnTo>
                    <a:lnTo>
                      <a:pt x="9788" y="8101"/>
                    </a:lnTo>
                    <a:lnTo>
                      <a:pt x="9803" y="8001"/>
                    </a:lnTo>
                    <a:lnTo>
                      <a:pt x="9818" y="7900"/>
                    </a:lnTo>
                    <a:lnTo>
                      <a:pt x="9833" y="7800"/>
                    </a:lnTo>
                    <a:lnTo>
                      <a:pt x="9848" y="7700"/>
                    </a:lnTo>
                    <a:lnTo>
                      <a:pt x="9863" y="7600"/>
                    </a:lnTo>
                    <a:lnTo>
                      <a:pt x="9878" y="7501"/>
                    </a:lnTo>
                    <a:lnTo>
                      <a:pt x="9893" y="7402"/>
                    </a:lnTo>
                    <a:lnTo>
                      <a:pt x="9908" y="7303"/>
                    </a:lnTo>
                    <a:lnTo>
                      <a:pt x="9923" y="7205"/>
                    </a:lnTo>
                    <a:lnTo>
                      <a:pt x="9938" y="7107"/>
                    </a:lnTo>
                    <a:lnTo>
                      <a:pt x="9953" y="7009"/>
                    </a:lnTo>
                    <a:lnTo>
                      <a:pt x="9968" y="6911"/>
                    </a:lnTo>
                    <a:lnTo>
                      <a:pt x="9983" y="6814"/>
                    </a:lnTo>
                    <a:lnTo>
                      <a:pt x="9998" y="6717"/>
                    </a:lnTo>
                    <a:cubicBezTo>
                      <a:pt x="10006" y="6664"/>
                      <a:pt x="10055" y="6628"/>
                      <a:pt x="10107" y="6637"/>
                    </a:cubicBezTo>
                    <a:cubicBezTo>
                      <a:pt x="10160" y="6645"/>
                      <a:pt x="10195" y="6694"/>
                      <a:pt x="10187" y="6746"/>
                    </a:cubicBezTo>
                    <a:lnTo>
                      <a:pt x="10172" y="6843"/>
                    </a:lnTo>
                    <a:lnTo>
                      <a:pt x="10157" y="6940"/>
                    </a:lnTo>
                    <a:lnTo>
                      <a:pt x="10142" y="7038"/>
                    </a:lnTo>
                    <a:lnTo>
                      <a:pt x="10127" y="7136"/>
                    </a:lnTo>
                    <a:lnTo>
                      <a:pt x="10112" y="7234"/>
                    </a:lnTo>
                    <a:lnTo>
                      <a:pt x="10097" y="7332"/>
                    </a:lnTo>
                    <a:lnTo>
                      <a:pt x="10082" y="7431"/>
                    </a:lnTo>
                    <a:lnTo>
                      <a:pt x="10067" y="7530"/>
                    </a:lnTo>
                    <a:lnTo>
                      <a:pt x="10052" y="7629"/>
                    </a:lnTo>
                    <a:lnTo>
                      <a:pt x="10037" y="7729"/>
                    </a:lnTo>
                    <a:lnTo>
                      <a:pt x="10022" y="7829"/>
                    </a:lnTo>
                    <a:lnTo>
                      <a:pt x="10007" y="7929"/>
                    </a:lnTo>
                    <a:lnTo>
                      <a:pt x="9992" y="8030"/>
                    </a:lnTo>
                    <a:lnTo>
                      <a:pt x="9977" y="8130"/>
                    </a:lnTo>
                    <a:lnTo>
                      <a:pt x="9962" y="8230"/>
                    </a:lnTo>
                    <a:lnTo>
                      <a:pt x="9947" y="8333"/>
                    </a:lnTo>
                    <a:lnTo>
                      <a:pt x="9932" y="8434"/>
                    </a:lnTo>
                    <a:lnTo>
                      <a:pt x="9917" y="8535"/>
                    </a:lnTo>
                    <a:lnTo>
                      <a:pt x="9901" y="8636"/>
                    </a:lnTo>
                    <a:lnTo>
                      <a:pt x="9886" y="8738"/>
                    </a:lnTo>
                    <a:lnTo>
                      <a:pt x="9871" y="8840"/>
                    </a:lnTo>
                    <a:lnTo>
                      <a:pt x="9856" y="8943"/>
                    </a:lnTo>
                    <a:lnTo>
                      <a:pt x="9841" y="9045"/>
                    </a:lnTo>
                    <a:lnTo>
                      <a:pt x="9826" y="9148"/>
                    </a:lnTo>
                    <a:lnTo>
                      <a:pt x="9811" y="9250"/>
                    </a:lnTo>
                    <a:lnTo>
                      <a:pt x="9796" y="9353"/>
                    </a:lnTo>
                    <a:lnTo>
                      <a:pt x="9781" y="9456"/>
                    </a:lnTo>
                    <a:lnTo>
                      <a:pt x="9766" y="9559"/>
                    </a:lnTo>
                    <a:lnTo>
                      <a:pt x="9751" y="9662"/>
                    </a:lnTo>
                    <a:lnTo>
                      <a:pt x="9736" y="9765"/>
                    </a:lnTo>
                    <a:lnTo>
                      <a:pt x="9721" y="9869"/>
                    </a:lnTo>
                    <a:lnTo>
                      <a:pt x="9706" y="9972"/>
                    </a:lnTo>
                    <a:lnTo>
                      <a:pt x="9691" y="10075"/>
                    </a:lnTo>
                    <a:lnTo>
                      <a:pt x="9676" y="10179"/>
                    </a:lnTo>
                    <a:lnTo>
                      <a:pt x="9661" y="10282"/>
                    </a:lnTo>
                    <a:lnTo>
                      <a:pt x="9646" y="10386"/>
                    </a:lnTo>
                    <a:lnTo>
                      <a:pt x="9631" y="10489"/>
                    </a:lnTo>
                    <a:lnTo>
                      <a:pt x="9616" y="10593"/>
                    </a:lnTo>
                    <a:lnTo>
                      <a:pt x="9601" y="10696"/>
                    </a:lnTo>
                    <a:lnTo>
                      <a:pt x="9586" y="10799"/>
                    </a:lnTo>
                    <a:lnTo>
                      <a:pt x="9571" y="10903"/>
                    </a:lnTo>
                    <a:lnTo>
                      <a:pt x="9556" y="11006"/>
                    </a:lnTo>
                    <a:lnTo>
                      <a:pt x="9541" y="11109"/>
                    </a:lnTo>
                    <a:lnTo>
                      <a:pt x="9526" y="11213"/>
                    </a:lnTo>
                    <a:lnTo>
                      <a:pt x="9511" y="11316"/>
                    </a:lnTo>
                    <a:lnTo>
                      <a:pt x="9496" y="11419"/>
                    </a:lnTo>
                    <a:lnTo>
                      <a:pt x="9481" y="11522"/>
                    </a:lnTo>
                    <a:lnTo>
                      <a:pt x="9466" y="11625"/>
                    </a:lnTo>
                    <a:lnTo>
                      <a:pt x="9451" y="11727"/>
                    </a:lnTo>
                    <a:lnTo>
                      <a:pt x="9436" y="11830"/>
                    </a:lnTo>
                    <a:lnTo>
                      <a:pt x="9421" y="11933"/>
                    </a:lnTo>
                    <a:lnTo>
                      <a:pt x="9406" y="12035"/>
                    </a:lnTo>
                    <a:lnTo>
                      <a:pt x="9391" y="12137"/>
                    </a:lnTo>
                    <a:lnTo>
                      <a:pt x="9376" y="12239"/>
                    </a:lnTo>
                    <a:lnTo>
                      <a:pt x="9361" y="12341"/>
                    </a:lnTo>
                    <a:lnTo>
                      <a:pt x="9346" y="12444"/>
                    </a:lnTo>
                    <a:lnTo>
                      <a:pt x="9331" y="12545"/>
                    </a:lnTo>
                    <a:lnTo>
                      <a:pt x="9316" y="12646"/>
                    </a:lnTo>
                    <a:lnTo>
                      <a:pt x="9301" y="12747"/>
                    </a:lnTo>
                    <a:lnTo>
                      <a:pt x="9286" y="12848"/>
                    </a:lnTo>
                    <a:lnTo>
                      <a:pt x="9271" y="12949"/>
                    </a:lnTo>
                    <a:lnTo>
                      <a:pt x="9256" y="13049"/>
                    </a:lnTo>
                    <a:lnTo>
                      <a:pt x="9241" y="13150"/>
                    </a:lnTo>
                    <a:lnTo>
                      <a:pt x="9225" y="13249"/>
                    </a:lnTo>
                    <a:lnTo>
                      <a:pt x="9210" y="13348"/>
                    </a:lnTo>
                    <a:lnTo>
                      <a:pt x="9195" y="13447"/>
                    </a:lnTo>
                    <a:lnTo>
                      <a:pt x="9180" y="13546"/>
                    </a:lnTo>
                    <a:lnTo>
                      <a:pt x="9165" y="13645"/>
                    </a:lnTo>
                    <a:lnTo>
                      <a:pt x="9150" y="13743"/>
                    </a:lnTo>
                    <a:lnTo>
                      <a:pt x="9135" y="13841"/>
                    </a:lnTo>
                    <a:lnTo>
                      <a:pt x="9120" y="13939"/>
                    </a:lnTo>
                    <a:lnTo>
                      <a:pt x="9105" y="14036"/>
                    </a:lnTo>
                    <a:lnTo>
                      <a:pt x="9090" y="14133"/>
                    </a:lnTo>
                    <a:lnTo>
                      <a:pt x="9075" y="14229"/>
                    </a:lnTo>
                    <a:lnTo>
                      <a:pt x="9060" y="14326"/>
                    </a:lnTo>
                    <a:lnTo>
                      <a:pt x="9045" y="14421"/>
                    </a:lnTo>
                    <a:lnTo>
                      <a:pt x="9030" y="14517"/>
                    </a:lnTo>
                    <a:lnTo>
                      <a:pt x="9015" y="14613"/>
                    </a:lnTo>
                    <a:lnTo>
                      <a:pt x="9000" y="14707"/>
                    </a:lnTo>
                    <a:lnTo>
                      <a:pt x="8985" y="14801"/>
                    </a:lnTo>
                    <a:lnTo>
                      <a:pt x="8970" y="14895"/>
                    </a:lnTo>
                    <a:lnTo>
                      <a:pt x="8955" y="14988"/>
                    </a:lnTo>
                    <a:lnTo>
                      <a:pt x="8940" y="15081"/>
                    </a:lnTo>
                    <a:lnTo>
                      <a:pt x="8925" y="15173"/>
                    </a:lnTo>
                    <a:lnTo>
                      <a:pt x="8910" y="15265"/>
                    </a:lnTo>
                    <a:lnTo>
                      <a:pt x="8895" y="15357"/>
                    </a:lnTo>
                    <a:lnTo>
                      <a:pt x="8880" y="15447"/>
                    </a:lnTo>
                    <a:lnTo>
                      <a:pt x="8865" y="15538"/>
                    </a:lnTo>
                    <a:lnTo>
                      <a:pt x="8850" y="15628"/>
                    </a:lnTo>
                    <a:lnTo>
                      <a:pt x="8835" y="15717"/>
                    </a:lnTo>
                    <a:lnTo>
                      <a:pt x="8820" y="15807"/>
                    </a:lnTo>
                    <a:lnTo>
                      <a:pt x="8805" y="15895"/>
                    </a:lnTo>
                    <a:lnTo>
                      <a:pt x="8790" y="15983"/>
                    </a:lnTo>
                    <a:lnTo>
                      <a:pt x="8775" y="16070"/>
                    </a:lnTo>
                    <a:lnTo>
                      <a:pt x="8760" y="16157"/>
                    </a:lnTo>
                    <a:lnTo>
                      <a:pt x="8745" y="16243"/>
                    </a:lnTo>
                    <a:lnTo>
                      <a:pt x="8730" y="16328"/>
                    </a:lnTo>
                    <a:lnTo>
                      <a:pt x="8715" y="16413"/>
                    </a:lnTo>
                    <a:lnTo>
                      <a:pt x="8700" y="16499"/>
                    </a:lnTo>
                    <a:lnTo>
                      <a:pt x="8685" y="16581"/>
                    </a:lnTo>
                    <a:lnTo>
                      <a:pt x="8670" y="16666"/>
                    </a:lnTo>
                    <a:lnTo>
                      <a:pt x="8655" y="16748"/>
                    </a:lnTo>
                    <a:lnTo>
                      <a:pt x="8640" y="16830"/>
                    </a:lnTo>
                    <a:lnTo>
                      <a:pt x="8625" y="16911"/>
                    </a:lnTo>
                    <a:lnTo>
                      <a:pt x="8610" y="16992"/>
                    </a:lnTo>
                    <a:lnTo>
                      <a:pt x="8595" y="17072"/>
                    </a:lnTo>
                    <a:lnTo>
                      <a:pt x="8580" y="17152"/>
                    </a:lnTo>
                    <a:lnTo>
                      <a:pt x="8565" y="17231"/>
                    </a:lnTo>
                    <a:lnTo>
                      <a:pt x="8549" y="17308"/>
                    </a:lnTo>
                    <a:lnTo>
                      <a:pt x="8534" y="17386"/>
                    </a:lnTo>
                    <a:lnTo>
                      <a:pt x="8519" y="17462"/>
                    </a:lnTo>
                    <a:lnTo>
                      <a:pt x="8504" y="17538"/>
                    </a:lnTo>
                    <a:lnTo>
                      <a:pt x="8489" y="17614"/>
                    </a:lnTo>
                    <a:lnTo>
                      <a:pt x="8474" y="17688"/>
                    </a:lnTo>
                    <a:lnTo>
                      <a:pt x="8459" y="17762"/>
                    </a:lnTo>
                    <a:lnTo>
                      <a:pt x="8443" y="17835"/>
                    </a:lnTo>
                    <a:lnTo>
                      <a:pt x="8428" y="17907"/>
                    </a:lnTo>
                    <a:lnTo>
                      <a:pt x="8413" y="17979"/>
                    </a:lnTo>
                    <a:lnTo>
                      <a:pt x="8398" y="18051"/>
                    </a:lnTo>
                    <a:lnTo>
                      <a:pt x="8383" y="18120"/>
                    </a:lnTo>
                    <a:lnTo>
                      <a:pt x="8368" y="18190"/>
                    </a:lnTo>
                    <a:lnTo>
                      <a:pt x="8353" y="18258"/>
                    </a:lnTo>
                    <a:lnTo>
                      <a:pt x="8338" y="18326"/>
                    </a:lnTo>
                    <a:lnTo>
                      <a:pt x="8323" y="18394"/>
                    </a:lnTo>
                    <a:lnTo>
                      <a:pt x="8308" y="18460"/>
                    </a:lnTo>
                    <a:lnTo>
                      <a:pt x="8293" y="18525"/>
                    </a:lnTo>
                    <a:lnTo>
                      <a:pt x="8278" y="18589"/>
                    </a:lnTo>
                    <a:lnTo>
                      <a:pt x="8263" y="18654"/>
                    </a:lnTo>
                    <a:lnTo>
                      <a:pt x="8248" y="18717"/>
                    </a:lnTo>
                    <a:lnTo>
                      <a:pt x="8233" y="18779"/>
                    </a:lnTo>
                    <a:lnTo>
                      <a:pt x="8218" y="18841"/>
                    </a:lnTo>
                    <a:lnTo>
                      <a:pt x="8203" y="18901"/>
                    </a:lnTo>
                    <a:lnTo>
                      <a:pt x="8188" y="18961"/>
                    </a:lnTo>
                    <a:lnTo>
                      <a:pt x="8172" y="19021"/>
                    </a:lnTo>
                    <a:lnTo>
                      <a:pt x="8157" y="19078"/>
                    </a:lnTo>
                    <a:lnTo>
                      <a:pt x="8142" y="19135"/>
                    </a:lnTo>
                    <a:lnTo>
                      <a:pt x="8127" y="19191"/>
                    </a:lnTo>
                    <a:lnTo>
                      <a:pt x="8112" y="19248"/>
                    </a:lnTo>
                    <a:lnTo>
                      <a:pt x="8097" y="19303"/>
                    </a:lnTo>
                    <a:lnTo>
                      <a:pt x="8082" y="19356"/>
                    </a:lnTo>
                    <a:lnTo>
                      <a:pt x="8067" y="19410"/>
                    </a:lnTo>
                    <a:lnTo>
                      <a:pt x="8052" y="19461"/>
                    </a:lnTo>
                    <a:lnTo>
                      <a:pt x="8036" y="19512"/>
                    </a:lnTo>
                    <a:lnTo>
                      <a:pt x="8021" y="19563"/>
                    </a:lnTo>
                    <a:lnTo>
                      <a:pt x="8006" y="19612"/>
                    </a:lnTo>
                    <a:lnTo>
                      <a:pt x="7991" y="19661"/>
                    </a:lnTo>
                    <a:lnTo>
                      <a:pt x="7976" y="19708"/>
                    </a:lnTo>
                    <a:lnTo>
                      <a:pt x="7961" y="19755"/>
                    </a:lnTo>
                    <a:lnTo>
                      <a:pt x="7946" y="19800"/>
                    </a:lnTo>
                    <a:lnTo>
                      <a:pt x="7930" y="19846"/>
                    </a:lnTo>
                    <a:lnTo>
                      <a:pt x="7915" y="19889"/>
                    </a:lnTo>
                    <a:lnTo>
                      <a:pt x="7900" y="19933"/>
                    </a:lnTo>
                    <a:lnTo>
                      <a:pt x="7884" y="19976"/>
                    </a:lnTo>
                    <a:lnTo>
                      <a:pt x="7868" y="20017"/>
                    </a:lnTo>
                    <a:lnTo>
                      <a:pt x="7853" y="20056"/>
                    </a:lnTo>
                    <a:lnTo>
                      <a:pt x="7838" y="20096"/>
                    </a:lnTo>
                    <a:lnTo>
                      <a:pt x="7822" y="20135"/>
                    </a:lnTo>
                    <a:lnTo>
                      <a:pt x="7807" y="20171"/>
                    </a:lnTo>
                    <a:lnTo>
                      <a:pt x="7792" y="20208"/>
                    </a:lnTo>
                    <a:lnTo>
                      <a:pt x="7776" y="20244"/>
                    </a:lnTo>
                    <a:lnTo>
                      <a:pt x="7760" y="20280"/>
                    </a:lnTo>
                    <a:lnTo>
                      <a:pt x="7745" y="20312"/>
                    </a:lnTo>
                    <a:lnTo>
                      <a:pt x="7730" y="20345"/>
                    </a:lnTo>
                    <a:lnTo>
                      <a:pt x="7714" y="20377"/>
                    </a:lnTo>
                    <a:lnTo>
                      <a:pt x="7699" y="20409"/>
                    </a:lnTo>
                    <a:lnTo>
                      <a:pt x="7683" y="20439"/>
                    </a:lnTo>
                    <a:lnTo>
                      <a:pt x="7667" y="20469"/>
                    </a:lnTo>
                    <a:lnTo>
                      <a:pt x="7652" y="20495"/>
                    </a:lnTo>
                    <a:lnTo>
                      <a:pt x="7636" y="20523"/>
                    </a:lnTo>
                    <a:lnTo>
                      <a:pt x="7620" y="20549"/>
                    </a:lnTo>
                    <a:lnTo>
                      <a:pt x="7604" y="20575"/>
                    </a:lnTo>
                    <a:lnTo>
                      <a:pt x="7588" y="20600"/>
                    </a:lnTo>
                    <a:lnTo>
                      <a:pt x="7570" y="20625"/>
                    </a:lnTo>
                    <a:lnTo>
                      <a:pt x="7555" y="20645"/>
                    </a:lnTo>
                    <a:lnTo>
                      <a:pt x="7539" y="20667"/>
                    </a:lnTo>
                    <a:lnTo>
                      <a:pt x="7522" y="20688"/>
                    </a:lnTo>
                    <a:lnTo>
                      <a:pt x="7505" y="20708"/>
                    </a:lnTo>
                    <a:lnTo>
                      <a:pt x="7486" y="20729"/>
                    </a:lnTo>
                    <a:lnTo>
                      <a:pt x="7471" y="20744"/>
                    </a:lnTo>
                    <a:lnTo>
                      <a:pt x="7454" y="20762"/>
                    </a:lnTo>
                    <a:lnTo>
                      <a:pt x="7433" y="20780"/>
                    </a:lnTo>
                    <a:lnTo>
                      <a:pt x="7418" y="20792"/>
                    </a:lnTo>
                    <a:lnTo>
                      <a:pt x="7400" y="20807"/>
                    </a:lnTo>
                    <a:lnTo>
                      <a:pt x="7378" y="20823"/>
                    </a:lnTo>
                    <a:lnTo>
                      <a:pt x="7363" y="20832"/>
                    </a:lnTo>
                    <a:lnTo>
                      <a:pt x="7339" y="20845"/>
                    </a:lnTo>
                    <a:lnTo>
                      <a:pt x="7324" y="20852"/>
                    </a:lnTo>
                    <a:lnTo>
                      <a:pt x="7299" y="20864"/>
                    </a:lnTo>
                    <a:lnTo>
                      <a:pt x="7278" y="20870"/>
                    </a:lnTo>
                    <a:lnTo>
                      <a:pt x="7263" y="20874"/>
                    </a:lnTo>
                    <a:lnTo>
                      <a:pt x="7236" y="20881"/>
                    </a:lnTo>
                    <a:lnTo>
                      <a:pt x="7215" y="20883"/>
                    </a:lnTo>
                    <a:lnTo>
                      <a:pt x="7200" y="20884"/>
                    </a:lnTo>
                    <a:lnTo>
                      <a:pt x="7172" y="20885"/>
                    </a:lnTo>
                    <a:lnTo>
                      <a:pt x="7151" y="20884"/>
                    </a:lnTo>
                    <a:lnTo>
                      <a:pt x="7130" y="20881"/>
                    </a:lnTo>
                    <a:lnTo>
                      <a:pt x="7115" y="20878"/>
                    </a:lnTo>
                    <a:lnTo>
                      <a:pt x="7090" y="20872"/>
                    </a:lnTo>
                    <a:lnTo>
                      <a:pt x="7067" y="20865"/>
                    </a:lnTo>
                    <a:lnTo>
                      <a:pt x="7047" y="20856"/>
                    </a:lnTo>
                    <a:lnTo>
                      <a:pt x="7027" y="20847"/>
                    </a:lnTo>
                    <a:lnTo>
                      <a:pt x="7008" y="20837"/>
                    </a:lnTo>
                    <a:lnTo>
                      <a:pt x="6989" y="20825"/>
                    </a:lnTo>
                    <a:lnTo>
                      <a:pt x="6971" y="20813"/>
                    </a:lnTo>
                    <a:lnTo>
                      <a:pt x="6950" y="20797"/>
                    </a:lnTo>
                    <a:lnTo>
                      <a:pt x="6935" y="20784"/>
                    </a:lnTo>
                    <a:lnTo>
                      <a:pt x="6917" y="20769"/>
                    </a:lnTo>
                    <a:lnTo>
                      <a:pt x="6900" y="20752"/>
                    </a:lnTo>
                    <a:lnTo>
                      <a:pt x="6882" y="20735"/>
                    </a:lnTo>
                    <a:lnTo>
                      <a:pt x="6864" y="20715"/>
                    </a:lnTo>
                    <a:lnTo>
                      <a:pt x="6849" y="20697"/>
                    </a:lnTo>
                    <a:lnTo>
                      <a:pt x="6832" y="20677"/>
                    </a:lnTo>
                    <a:lnTo>
                      <a:pt x="6816" y="20656"/>
                    </a:lnTo>
                    <a:lnTo>
                      <a:pt x="6798" y="20633"/>
                    </a:lnTo>
                    <a:lnTo>
                      <a:pt x="6783" y="20611"/>
                    </a:lnTo>
                    <a:lnTo>
                      <a:pt x="6767" y="20587"/>
                    </a:lnTo>
                    <a:lnTo>
                      <a:pt x="6750" y="20561"/>
                    </a:lnTo>
                    <a:lnTo>
                      <a:pt x="6735" y="20536"/>
                    </a:lnTo>
                    <a:lnTo>
                      <a:pt x="6719" y="20509"/>
                    </a:lnTo>
                    <a:lnTo>
                      <a:pt x="6703" y="20481"/>
                    </a:lnTo>
                    <a:lnTo>
                      <a:pt x="6688" y="20453"/>
                    </a:lnTo>
                    <a:lnTo>
                      <a:pt x="6672" y="20424"/>
                    </a:lnTo>
                    <a:lnTo>
                      <a:pt x="6656" y="20392"/>
                    </a:lnTo>
                    <a:lnTo>
                      <a:pt x="6641" y="20361"/>
                    </a:lnTo>
                    <a:lnTo>
                      <a:pt x="6626" y="20329"/>
                    </a:lnTo>
                    <a:lnTo>
                      <a:pt x="6610" y="20295"/>
                    </a:lnTo>
                    <a:lnTo>
                      <a:pt x="6595" y="20261"/>
                    </a:lnTo>
                    <a:lnTo>
                      <a:pt x="6579" y="20226"/>
                    </a:lnTo>
                    <a:lnTo>
                      <a:pt x="6564" y="20190"/>
                    </a:lnTo>
                    <a:lnTo>
                      <a:pt x="6549" y="20154"/>
                    </a:lnTo>
                    <a:lnTo>
                      <a:pt x="6533" y="20116"/>
                    </a:lnTo>
                    <a:lnTo>
                      <a:pt x="6518" y="20076"/>
                    </a:lnTo>
                    <a:lnTo>
                      <a:pt x="6503" y="20036"/>
                    </a:lnTo>
                    <a:lnTo>
                      <a:pt x="6487" y="19995"/>
                    </a:lnTo>
                    <a:lnTo>
                      <a:pt x="6472" y="19954"/>
                    </a:lnTo>
                    <a:lnTo>
                      <a:pt x="6457" y="19912"/>
                    </a:lnTo>
                    <a:lnTo>
                      <a:pt x="6442" y="19868"/>
                    </a:lnTo>
                    <a:lnTo>
                      <a:pt x="6426" y="19824"/>
                    </a:lnTo>
                    <a:lnTo>
                      <a:pt x="6411" y="19778"/>
                    </a:lnTo>
                    <a:lnTo>
                      <a:pt x="6396" y="19732"/>
                    </a:lnTo>
                    <a:lnTo>
                      <a:pt x="6381" y="19685"/>
                    </a:lnTo>
                    <a:lnTo>
                      <a:pt x="6366" y="19637"/>
                    </a:lnTo>
                    <a:lnTo>
                      <a:pt x="6351" y="19590"/>
                    </a:lnTo>
                    <a:lnTo>
                      <a:pt x="6335" y="19538"/>
                    </a:lnTo>
                    <a:lnTo>
                      <a:pt x="6319" y="19488"/>
                    </a:lnTo>
                    <a:lnTo>
                      <a:pt x="6304" y="19436"/>
                    </a:lnTo>
                    <a:lnTo>
                      <a:pt x="6289" y="19384"/>
                    </a:lnTo>
                    <a:lnTo>
                      <a:pt x="6274" y="19330"/>
                    </a:lnTo>
                    <a:lnTo>
                      <a:pt x="6259" y="19276"/>
                    </a:lnTo>
                    <a:lnTo>
                      <a:pt x="6244" y="19221"/>
                    </a:lnTo>
                    <a:lnTo>
                      <a:pt x="6229" y="19165"/>
                    </a:lnTo>
                    <a:lnTo>
                      <a:pt x="6214" y="19108"/>
                    </a:lnTo>
                    <a:lnTo>
                      <a:pt x="6199" y="19051"/>
                    </a:lnTo>
                    <a:lnTo>
                      <a:pt x="6183" y="18992"/>
                    </a:lnTo>
                    <a:lnTo>
                      <a:pt x="6168" y="18933"/>
                    </a:lnTo>
                    <a:lnTo>
                      <a:pt x="6153" y="18872"/>
                    </a:lnTo>
                    <a:lnTo>
                      <a:pt x="6138" y="18811"/>
                    </a:lnTo>
                    <a:lnTo>
                      <a:pt x="6123" y="18749"/>
                    </a:lnTo>
                    <a:lnTo>
                      <a:pt x="6108" y="18687"/>
                    </a:lnTo>
                    <a:lnTo>
                      <a:pt x="6093" y="18623"/>
                    </a:lnTo>
                    <a:lnTo>
                      <a:pt x="6078" y="18559"/>
                    </a:lnTo>
                    <a:lnTo>
                      <a:pt x="6063" y="18494"/>
                    </a:lnTo>
                    <a:lnTo>
                      <a:pt x="6048" y="18428"/>
                    </a:lnTo>
                    <a:lnTo>
                      <a:pt x="6033" y="18361"/>
                    </a:lnTo>
                    <a:lnTo>
                      <a:pt x="6018" y="18294"/>
                    </a:lnTo>
                    <a:lnTo>
                      <a:pt x="6003" y="18225"/>
                    </a:lnTo>
                    <a:lnTo>
                      <a:pt x="5988" y="18157"/>
                    </a:lnTo>
                    <a:lnTo>
                      <a:pt x="5973" y="18087"/>
                    </a:lnTo>
                    <a:lnTo>
                      <a:pt x="5958" y="18016"/>
                    </a:lnTo>
                    <a:lnTo>
                      <a:pt x="5942" y="17945"/>
                    </a:lnTo>
                    <a:lnTo>
                      <a:pt x="5927" y="17873"/>
                    </a:lnTo>
                    <a:lnTo>
                      <a:pt x="5912" y="17800"/>
                    </a:lnTo>
                    <a:lnTo>
                      <a:pt x="5897" y="17727"/>
                    </a:lnTo>
                    <a:lnTo>
                      <a:pt x="5882" y="17652"/>
                    </a:lnTo>
                    <a:lnTo>
                      <a:pt x="5867" y="17577"/>
                    </a:lnTo>
                    <a:lnTo>
                      <a:pt x="5852" y="17502"/>
                    </a:lnTo>
                    <a:lnTo>
                      <a:pt x="5837" y="17426"/>
                    </a:lnTo>
                    <a:lnTo>
                      <a:pt x="5822" y="17349"/>
                    </a:lnTo>
                    <a:lnTo>
                      <a:pt x="5807" y="17271"/>
                    </a:lnTo>
                    <a:lnTo>
                      <a:pt x="5792" y="17192"/>
                    </a:lnTo>
                    <a:lnTo>
                      <a:pt x="5777" y="17113"/>
                    </a:lnTo>
                    <a:lnTo>
                      <a:pt x="5762" y="17033"/>
                    </a:lnTo>
                    <a:lnTo>
                      <a:pt x="5747" y="16953"/>
                    </a:lnTo>
                    <a:lnTo>
                      <a:pt x="5732" y="16872"/>
                    </a:lnTo>
                    <a:lnTo>
                      <a:pt x="5717" y="16791"/>
                    </a:lnTo>
                    <a:lnTo>
                      <a:pt x="5702" y="16709"/>
                    </a:lnTo>
                    <a:lnTo>
                      <a:pt x="5687" y="16625"/>
                    </a:lnTo>
                    <a:lnTo>
                      <a:pt x="5672" y="16542"/>
                    </a:lnTo>
                    <a:lnTo>
                      <a:pt x="5656" y="16457"/>
                    </a:lnTo>
                    <a:lnTo>
                      <a:pt x="5641" y="16373"/>
                    </a:lnTo>
                    <a:lnTo>
                      <a:pt x="5626" y="16288"/>
                    </a:lnTo>
                    <a:lnTo>
                      <a:pt x="5611" y="16202"/>
                    </a:lnTo>
                    <a:lnTo>
                      <a:pt x="5596" y="16116"/>
                    </a:lnTo>
                    <a:lnTo>
                      <a:pt x="5581" y="16029"/>
                    </a:lnTo>
                    <a:lnTo>
                      <a:pt x="5566" y="15941"/>
                    </a:lnTo>
                    <a:lnTo>
                      <a:pt x="5551" y="15853"/>
                    </a:lnTo>
                    <a:lnTo>
                      <a:pt x="5536" y="15764"/>
                    </a:lnTo>
                    <a:lnTo>
                      <a:pt x="5521" y="15674"/>
                    </a:lnTo>
                    <a:lnTo>
                      <a:pt x="5506" y="15585"/>
                    </a:lnTo>
                    <a:lnTo>
                      <a:pt x="5491" y="15495"/>
                    </a:lnTo>
                    <a:lnTo>
                      <a:pt x="5476" y="15404"/>
                    </a:lnTo>
                    <a:lnTo>
                      <a:pt x="5461" y="15313"/>
                    </a:lnTo>
                    <a:lnTo>
                      <a:pt x="5446" y="15221"/>
                    </a:lnTo>
                    <a:lnTo>
                      <a:pt x="5431" y="15129"/>
                    </a:lnTo>
                    <a:lnTo>
                      <a:pt x="5416" y="15037"/>
                    </a:lnTo>
                    <a:lnTo>
                      <a:pt x="5401" y="14944"/>
                    </a:lnTo>
                    <a:lnTo>
                      <a:pt x="5386" y="14850"/>
                    </a:lnTo>
                    <a:lnTo>
                      <a:pt x="5371" y="14756"/>
                    </a:lnTo>
                    <a:lnTo>
                      <a:pt x="5356" y="14661"/>
                    </a:lnTo>
                    <a:lnTo>
                      <a:pt x="5341" y="14566"/>
                    </a:lnTo>
                    <a:lnTo>
                      <a:pt x="5326" y="14471"/>
                    </a:lnTo>
                    <a:lnTo>
                      <a:pt x="5311" y="14376"/>
                    </a:lnTo>
                    <a:lnTo>
                      <a:pt x="5296" y="14280"/>
                    </a:lnTo>
                    <a:lnTo>
                      <a:pt x="5281" y="14183"/>
                    </a:lnTo>
                    <a:lnTo>
                      <a:pt x="5266" y="14087"/>
                    </a:lnTo>
                    <a:lnTo>
                      <a:pt x="5251" y="13990"/>
                    </a:lnTo>
                    <a:lnTo>
                      <a:pt x="5236" y="13892"/>
                    </a:lnTo>
                    <a:lnTo>
                      <a:pt x="5221" y="13794"/>
                    </a:lnTo>
                    <a:lnTo>
                      <a:pt x="5206" y="13696"/>
                    </a:lnTo>
                    <a:lnTo>
                      <a:pt x="5191" y="13598"/>
                    </a:lnTo>
                    <a:lnTo>
                      <a:pt x="5176" y="13499"/>
                    </a:lnTo>
                    <a:lnTo>
                      <a:pt x="5161" y="13400"/>
                    </a:lnTo>
                    <a:lnTo>
                      <a:pt x="5146" y="13301"/>
                    </a:lnTo>
                    <a:lnTo>
                      <a:pt x="5131" y="13201"/>
                    </a:lnTo>
                    <a:lnTo>
                      <a:pt x="5116" y="13101"/>
                    </a:lnTo>
                    <a:lnTo>
                      <a:pt x="5101" y="13001"/>
                    </a:lnTo>
                    <a:lnTo>
                      <a:pt x="5086" y="12901"/>
                    </a:lnTo>
                    <a:lnTo>
                      <a:pt x="5071" y="12800"/>
                    </a:lnTo>
                    <a:lnTo>
                      <a:pt x="5056" y="12699"/>
                    </a:lnTo>
                    <a:lnTo>
                      <a:pt x="5041" y="12598"/>
                    </a:lnTo>
                    <a:lnTo>
                      <a:pt x="5025" y="12496"/>
                    </a:lnTo>
                    <a:lnTo>
                      <a:pt x="5010" y="12394"/>
                    </a:lnTo>
                    <a:lnTo>
                      <a:pt x="4996" y="12293"/>
                    </a:lnTo>
                    <a:lnTo>
                      <a:pt x="4979" y="12190"/>
                    </a:lnTo>
                    <a:lnTo>
                      <a:pt x="4964" y="12088"/>
                    </a:lnTo>
                    <a:lnTo>
                      <a:pt x="4949" y="11986"/>
                    </a:lnTo>
                    <a:lnTo>
                      <a:pt x="4934" y="11884"/>
                    </a:lnTo>
                    <a:lnTo>
                      <a:pt x="4919" y="11781"/>
                    </a:lnTo>
                    <a:lnTo>
                      <a:pt x="4904" y="11678"/>
                    </a:lnTo>
                    <a:lnTo>
                      <a:pt x="4889" y="11576"/>
                    </a:lnTo>
                    <a:lnTo>
                      <a:pt x="4874" y="11473"/>
                    </a:lnTo>
                    <a:lnTo>
                      <a:pt x="4859" y="11370"/>
                    </a:lnTo>
                    <a:lnTo>
                      <a:pt x="4844" y="11267"/>
                    </a:lnTo>
                    <a:lnTo>
                      <a:pt x="4829" y="11163"/>
                    </a:lnTo>
                    <a:lnTo>
                      <a:pt x="4814" y="11060"/>
                    </a:lnTo>
                    <a:lnTo>
                      <a:pt x="4799" y="10957"/>
                    </a:lnTo>
                    <a:lnTo>
                      <a:pt x="4784" y="10853"/>
                    </a:lnTo>
                    <a:lnTo>
                      <a:pt x="4769" y="10750"/>
                    </a:lnTo>
                    <a:lnTo>
                      <a:pt x="4754" y="10647"/>
                    </a:lnTo>
                    <a:lnTo>
                      <a:pt x="4739" y="10543"/>
                    </a:lnTo>
                    <a:lnTo>
                      <a:pt x="4724" y="10440"/>
                    </a:lnTo>
                    <a:lnTo>
                      <a:pt x="4709" y="10336"/>
                    </a:lnTo>
                    <a:lnTo>
                      <a:pt x="4694" y="10233"/>
                    </a:lnTo>
                    <a:lnTo>
                      <a:pt x="4679" y="10129"/>
                    </a:lnTo>
                    <a:lnTo>
                      <a:pt x="4664" y="10026"/>
                    </a:lnTo>
                    <a:lnTo>
                      <a:pt x="4649" y="9923"/>
                    </a:lnTo>
                    <a:lnTo>
                      <a:pt x="4634" y="9819"/>
                    </a:lnTo>
                    <a:lnTo>
                      <a:pt x="4619" y="9716"/>
                    </a:lnTo>
                    <a:lnTo>
                      <a:pt x="4604" y="9613"/>
                    </a:lnTo>
                    <a:lnTo>
                      <a:pt x="4589" y="9510"/>
                    </a:lnTo>
                    <a:lnTo>
                      <a:pt x="4574" y="9407"/>
                    </a:lnTo>
                    <a:lnTo>
                      <a:pt x="4559" y="9304"/>
                    </a:lnTo>
                    <a:lnTo>
                      <a:pt x="4544" y="9201"/>
                    </a:lnTo>
                    <a:lnTo>
                      <a:pt x="4529" y="9099"/>
                    </a:lnTo>
                    <a:lnTo>
                      <a:pt x="4514" y="8996"/>
                    </a:lnTo>
                    <a:lnTo>
                      <a:pt x="4499" y="8894"/>
                    </a:lnTo>
                    <a:lnTo>
                      <a:pt x="4484" y="8791"/>
                    </a:lnTo>
                    <a:lnTo>
                      <a:pt x="4470" y="8690"/>
                    </a:lnTo>
                    <a:lnTo>
                      <a:pt x="4454" y="8588"/>
                    </a:lnTo>
                    <a:lnTo>
                      <a:pt x="4439" y="8486"/>
                    </a:lnTo>
                    <a:lnTo>
                      <a:pt x="4425" y="8385"/>
                    </a:lnTo>
                    <a:lnTo>
                      <a:pt x="4410" y="8284"/>
                    </a:lnTo>
                    <a:lnTo>
                      <a:pt x="4395" y="8183"/>
                    </a:lnTo>
                    <a:lnTo>
                      <a:pt x="4380" y="8082"/>
                    </a:lnTo>
                    <a:lnTo>
                      <a:pt x="4365" y="7982"/>
                    </a:lnTo>
                    <a:lnTo>
                      <a:pt x="4350" y="7881"/>
                    </a:lnTo>
                    <a:lnTo>
                      <a:pt x="4335" y="7781"/>
                    </a:lnTo>
                    <a:lnTo>
                      <a:pt x="4320" y="7682"/>
                    </a:lnTo>
                    <a:lnTo>
                      <a:pt x="4304" y="7582"/>
                    </a:lnTo>
                    <a:lnTo>
                      <a:pt x="4289" y="7483"/>
                    </a:lnTo>
                    <a:lnTo>
                      <a:pt x="4274" y="7384"/>
                    </a:lnTo>
                    <a:lnTo>
                      <a:pt x="4259" y="7285"/>
                    </a:lnTo>
                    <a:lnTo>
                      <a:pt x="4244" y="7187"/>
                    </a:lnTo>
                    <a:lnTo>
                      <a:pt x="4229" y="7089"/>
                    </a:lnTo>
                    <a:lnTo>
                      <a:pt x="4214" y="6991"/>
                    </a:lnTo>
                    <a:lnTo>
                      <a:pt x="4199" y="6894"/>
                    </a:lnTo>
                    <a:lnTo>
                      <a:pt x="4184" y="6797"/>
                    </a:lnTo>
                    <a:lnTo>
                      <a:pt x="4169" y="6700"/>
                    </a:lnTo>
                    <a:lnTo>
                      <a:pt x="4154" y="6604"/>
                    </a:lnTo>
                    <a:lnTo>
                      <a:pt x="4139" y="6508"/>
                    </a:lnTo>
                    <a:lnTo>
                      <a:pt x="4124" y="6413"/>
                    </a:lnTo>
                    <a:lnTo>
                      <a:pt x="4109" y="6318"/>
                    </a:lnTo>
                    <a:lnTo>
                      <a:pt x="4094" y="6224"/>
                    </a:lnTo>
                    <a:lnTo>
                      <a:pt x="4079" y="6130"/>
                    </a:lnTo>
                    <a:lnTo>
                      <a:pt x="4064" y="6036"/>
                    </a:lnTo>
                    <a:lnTo>
                      <a:pt x="4049" y="5943"/>
                    </a:lnTo>
                    <a:lnTo>
                      <a:pt x="4034" y="5850"/>
                    </a:lnTo>
                    <a:lnTo>
                      <a:pt x="4019" y="5758"/>
                    </a:lnTo>
                    <a:lnTo>
                      <a:pt x="4004" y="5666"/>
                    </a:lnTo>
                    <a:lnTo>
                      <a:pt x="3989" y="5574"/>
                    </a:lnTo>
                    <a:lnTo>
                      <a:pt x="3974" y="5483"/>
                    </a:lnTo>
                    <a:lnTo>
                      <a:pt x="3959" y="5393"/>
                    </a:lnTo>
                    <a:lnTo>
                      <a:pt x="3944" y="5303"/>
                    </a:lnTo>
                    <a:lnTo>
                      <a:pt x="3929" y="5213"/>
                    </a:lnTo>
                    <a:lnTo>
                      <a:pt x="3914" y="5125"/>
                    </a:lnTo>
                    <a:lnTo>
                      <a:pt x="3899" y="5037"/>
                    </a:lnTo>
                    <a:lnTo>
                      <a:pt x="3884" y="4949"/>
                    </a:lnTo>
                    <a:lnTo>
                      <a:pt x="3869" y="4862"/>
                    </a:lnTo>
                    <a:lnTo>
                      <a:pt x="3854" y="4775"/>
                    </a:lnTo>
                    <a:lnTo>
                      <a:pt x="3839" y="4689"/>
                    </a:lnTo>
                    <a:lnTo>
                      <a:pt x="3824" y="4603"/>
                    </a:lnTo>
                    <a:lnTo>
                      <a:pt x="3809" y="4518"/>
                    </a:lnTo>
                    <a:lnTo>
                      <a:pt x="3794" y="4434"/>
                    </a:lnTo>
                    <a:lnTo>
                      <a:pt x="3779" y="4351"/>
                    </a:lnTo>
                    <a:lnTo>
                      <a:pt x="3764" y="4268"/>
                    </a:lnTo>
                    <a:lnTo>
                      <a:pt x="3749" y="4185"/>
                    </a:lnTo>
                    <a:lnTo>
                      <a:pt x="3734" y="4103"/>
                    </a:lnTo>
                    <a:lnTo>
                      <a:pt x="3719" y="4022"/>
                    </a:lnTo>
                    <a:lnTo>
                      <a:pt x="3704" y="3941"/>
                    </a:lnTo>
                    <a:lnTo>
                      <a:pt x="3689" y="3861"/>
                    </a:lnTo>
                    <a:lnTo>
                      <a:pt x="3674" y="3782"/>
                    </a:lnTo>
                    <a:lnTo>
                      <a:pt x="3659" y="3704"/>
                    </a:lnTo>
                    <a:lnTo>
                      <a:pt x="3644" y="3627"/>
                    </a:lnTo>
                    <a:lnTo>
                      <a:pt x="3628" y="3549"/>
                    </a:lnTo>
                    <a:lnTo>
                      <a:pt x="3613" y="3472"/>
                    </a:lnTo>
                    <a:lnTo>
                      <a:pt x="3598" y="3396"/>
                    </a:lnTo>
                    <a:lnTo>
                      <a:pt x="3583" y="3322"/>
                    </a:lnTo>
                    <a:lnTo>
                      <a:pt x="3568" y="3248"/>
                    </a:lnTo>
                    <a:lnTo>
                      <a:pt x="3553" y="3174"/>
                    </a:lnTo>
                    <a:lnTo>
                      <a:pt x="3538" y="3101"/>
                    </a:lnTo>
                    <a:lnTo>
                      <a:pt x="3524" y="3028"/>
                    </a:lnTo>
                    <a:lnTo>
                      <a:pt x="3509" y="2957"/>
                    </a:lnTo>
                    <a:lnTo>
                      <a:pt x="3494" y="2887"/>
                    </a:lnTo>
                    <a:lnTo>
                      <a:pt x="3479" y="2817"/>
                    </a:lnTo>
                    <a:lnTo>
                      <a:pt x="3464" y="2748"/>
                    </a:lnTo>
                    <a:lnTo>
                      <a:pt x="3449" y="2679"/>
                    </a:lnTo>
                    <a:lnTo>
                      <a:pt x="3434" y="2611"/>
                    </a:lnTo>
                    <a:lnTo>
                      <a:pt x="3419" y="2545"/>
                    </a:lnTo>
                    <a:lnTo>
                      <a:pt x="3404" y="2479"/>
                    </a:lnTo>
                    <a:lnTo>
                      <a:pt x="3389" y="2414"/>
                    </a:lnTo>
                    <a:lnTo>
                      <a:pt x="3374" y="2349"/>
                    </a:lnTo>
                    <a:lnTo>
                      <a:pt x="3359" y="2286"/>
                    </a:lnTo>
                    <a:lnTo>
                      <a:pt x="3344" y="2223"/>
                    </a:lnTo>
                    <a:lnTo>
                      <a:pt x="3329" y="2161"/>
                    </a:lnTo>
                    <a:lnTo>
                      <a:pt x="3314" y="2100"/>
                    </a:lnTo>
                    <a:lnTo>
                      <a:pt x="3299" y="2040"/>
                    </a:lnTo>
                    <a:lnTo>
                      <a:pt x="3284" y="1981"/>
                    </a:lnTo>
                    <a:lnTo>
                      <a:pt x="3270" y="1923"/>
                    </a:lnTo>
                    <a:lnTo>
                      <a:pt x="3255" y="1865"/>
                    </a:lnTo>
                    <a:lnTo>
                      <a:pt x="3240" y="1808"/>
                    </a:lnTo>
                    <a:lnTo>
                      <a:pt x="3225" y="1753"/>
                    </a:lnTo>
                    <a:lnTo>
                      <a:pt x="3210" y="1698"/>
                    </a:lnTo>
                    <a:lnTo>
                      <a:pt x="3195" y="1643"/>
                    </a:lnTo>
                    <a:lnTo>
                      <a:pt x="3180" y="1590"/>
                    </a:lnTo>
                    <a:lnTo>
                      <a:pt x="3165" y="1538"/>
                    </a:lnTo>
                    <a:lnTo>
                      <a:pt x="3150" y="1487"/>
                    </a:lnTo>
                    <a:lnTo>
                      <a:pt x="3136" y="1436"/>
                    </a:lnTo>
                    <a:lnTo>
                      <a:pt x="3121" y="1387"/>
                    </a:lnTo>
                    <a:lnTo>
                      <a:pt x="3106" y="1338"/>
                    </a:lnTo>
                    <a:lnTo>
                      <a:pt x="3091" y="1291"/>
                    </a:lnTo>
                    <a:lnTo>
                      <a:pt x="3076" y="1244"/>
                    </a:lnTo>
                    <a:lnTo>
                      <a:pt x="3061" y="1198"/>
                    </a:lnTo>
                    <a:lnTo>
                      <a:pt x="3046" y="1153"/>
                    </a:lnTo>
                    <a:lnTo>
                      <a:pt x="3032" y="1109"/>
                    </a:lnTo>
                    <a:lnTo>
                      <a:pt x="3017" y="1066"/>
                    </a:lnTo>
                    <a:lnTo>
                      <a:pt x="3002" y="1024"/>
                    </a:lnTo>
                    <a:lnTo>
                      <a:pt x="2987" y="983"/>
                    </a:lnTo>
                    <a:lnTo>
                      <a:pt x="2973" y="945"/>
                    </a:lnTo>
                    <a:lnTo>
                      <a:pt x="2957" y="905"/>
                    </a:lnTo>
                    <a:lnTo>
                      <a:pt x="2942" y="867"/>
                    </a:lnTo>
                    <a:lnTo>
                      <a:pt x="2928" y="830"/>
                    </a:lnTo>
                    <a:lnTo>
                      <a:pt x="2913" y="793"/>
                    </a:lnTo>
                    <a:lnTo>
                      <a:pt x="2898" y="758"/>
                    </a:lnTo>
                    <a:lnTo>
                      <a:pt x="2884" y="724"/>
                    </a:lnTo>
                    <a:lnTo>
                      <a:pt x="2869" y="691"/>
                    </a:lnTo>
                    <a:lnTo>
                      <a:pt x="2855" y="659"/>
                    </a:lnTo>
                    <a:lnTo>
                      <a:pt x="2840" y="628"/>
                    </a:lnTo>
                    <a:lnTo>
                      <a:pt x="2826" y="598"/>
                    </a:lnTo>
                    <a:lnTo>
                      <a:pt x="2811" y="570"/>
                    </a:lnTo>
                    <a:lnTo>
                      <a:pt x="2797" y="542"/>
                    </a:lnTo>
                    <a:lnTo>
                      <a:pt x="2783" y="515"/>
                    </a:lnTo>
                    <a:lnTo>
                      <a:pt x="2768" y="489"/>
                    </a:lnTo>
                    <a:lnTo>
                      <a:pt x="2754" y="465"/>
                    </a:lnTo>
                    <a:lnTo>
                      <a:pt x="2740" y="441"/>
                    </a:lnTo>
                    <a:lnTo>
                      <a:pt x="2726" y="419"/>
                    </a:lnTo>
                    <a:lnTo>
                      <a:pt x="2712" y="398"/>
                    </a:lnTo>
                    <a:lnTo>
                      <a:pt x="2698" y="377"/>
                    </a:lnTo>
                    <a:lnTo>
                      <a:pt x="2685" y="358"/>
                    </a:lnTo>
                    <a:lnTo>
                      <a:pt x="2671" y="340"/>
                    </a:lnTo>
                    <a:lnTo>
                      <a:pt x="2658" y="323"/>
                    </a:lnTo>
                    <a:lnTo>
                      <a:pt x="2644" y="307"/>
                    </a:lnTo>
                    <a:lnTo>
                      <a:pt x="2631" y="292"/>
                    </a:lnTo>
                    <a:lnTo>
                      <a:pt x="2621" y="281"/>
                    </a:lnTo>
                    <a:lnTo>
                      <a:pt x="2606" y="267"/>
                    </a:lnTo>
                    <a:lnTo>
                      <a:pt x="2594" y="255"/>
                    </a:lnTo>
                    <a:lnTo>
                      <a:pt x="2581" y="244"/>
                    </a:lnTo>
                    <a:lnTo>
                      <a:pt x="2570" y="235"/>
                    </a:lnTo>
                    <a:lnTo>
                      <a:pt x="2562" y="229"/>
                    </a:lnTo>
                    <a:lnTo>
                      <a:pt x="2547" y="220"/>
                    </a:lnTo>
                    <a:lnTo>
                      <a:pt x="2536" y="213"/>
                    </a:lnTo>
                    <a:lnTo>
                      <a:pt x="2531" y="210"/>
                    </a:lnTo>
                    <a:lnTo>
                      <a:pt x="2516" y="204"/>
                    </a:lnTo>
                    <a:lnTo>
                      <a:pt x="2506" y="200"/>
                    </a:lnTo>
                    <a:lnTo>
                      <a:pt x="2503" y="198"/>
                    </a:lnTo>
                    <a:lnTo>
                      <a:pt x="2488" y="195"/>
                    </a:lnTo>
                    <a:lnTo>
                      <a:pt x="2485" y="193"/>
                    </a:lnTo>
                    <a:lnTo>
                      <a:pt x="2470" y="192"/>
                    </a:lnTo>
                    <a:lnTo>
                      <a:pt x="2468" y="191"/>
                    </a:lnTo>
                    <a:lnTo>
                      <a:pt x="2459" y="192"/>
                    </a:lnTo>
                    <a:lnTo>
                      <a:pt x="2444" y="194"/>
                    </a:lnTo>
                    <a:lnTo>
                      <a:pt x="2441" y="193"/>
                    </a:lnTo>
                    <a:lnTo>
                      <a:pt x="2432" y="196"/>
                    </a:lnTo>
                    <a:lnTo>
                      <a:pt x="2420" y="199"/>
                    </a:lnTo>
                    <a:lnTo>
                      <a:pt x="2406" y="205"/>
                    </a:lnTo>
                    <a:lnTo>
                      <a:pt x="2401" y="206"/>
                    </a:lnTo>
                    <a:lnTo>
                      <a:pt x="2390" y="212"/>
                    </a:lnTo>
                    <a:lnTo>
                      <a:pt x="2379" y="218"/>
                    </a:lnTo>
                    <a:lnTo>
                      <a:pt x="2367" y="226"/>
                    </a:lnTo>
                    <a:lnTo>
                      <a:pt x="2355" y="234"/>
                    </a:lnTo>
                    <a:lnTo>
                      <a:pt x="2343" y="244"/>
                    </a:lnTo>
                    <a:lnTo>
                      <a:pt x="2331" y="255"/>
                    </a:lnTo>
                    <a:lnTo>
                      <a:pt x="2318" y="266"/>
                    </a:lnTo>
                    <a:lnTo>
                      <a:pt x="2306" y="279"/>
                    </a:lnTo>
                    <a:lnTo>
                      <a:pt x="2292" y="293"/>
                    </a:lnTo>
                    <a:lnTo>
                      <a:pt x="2279" y="308"/>
                    </a:lnTo>
                    <a:lnTo>
                      <a:pt x="2266" y="324"/>
                    </a:lnTo>
                    <a:lnTo>
                      <a:pt x="2252" y="341"/>
                    </a:lnTo>
                    <a:lnTo>
                      <a:pt x="2239" y="359"/>
                    </a:lnTo>
                    <a:lnTo>
                      <a:pt x="2226" y="377"/>
                    </a:lnTo>
                    <a:lnTo>
                      <a:pt x="2211" y="400"/>
                    </a:lnTo>
                    <a:lnTo>
                      <a:pt x="2197" y="421"/>
                    </a:lnTo>
                    <a:lnTo>
                      <a:pt x="2183" y="444"/>
                    </a:lnTo>
                    <a:lnTo>
                      <a:pt x="2169" y="467"/>
                    </a:lnTo>
                    <a:lnTo>
                      <a:pt x="2155" y="491"/>
                    </a:lnTo>
                    <a:lnTo>
                      <a:pt x="2140" y="519"/>
                    </a:lnTo>
                    <a:lnTo>
                      <a:pt x="2126" y="546"/>
                    </a:lnTo>
                    <a:lnTo>
                      <a:pt x="2111" y="573"/>
                    </a:lnTo>
                    <a:lnTo>
                      <a:pt x="2097" y="602"/>
                    </a:lnTo>
                    <a:lnTo>
                      <a:pt x="2082" y="632"/>
                    </a:lnTo>
                    <a:lnTo>
                      <a:pt x="2068" y="663"/>
                    </a:lnTo>
                    <a:lnTo>
                      <a:pt x="2054" y="694"/>
                    </a:lnTo>
                    <a:lnTo>
                      <a:pt x="2039" y="729"/>
                    </a:lnTo>
                    <a:lnTo>
                      <a:pt x="2024" y="763"/>
                    </a:lnTo>
                    <a:lnTo>
                      <a:pt x="2009" y="799"/>
                    </a:lnTo>
                    <a:lnTo>
                      <a:pt x="1995" y="835"/>
                    </a:lnTo>
                    <a:lnTo>
                      <a:pt x="1980" y="872"/>
                    </a:lnTo>
                    <a:lnTo>
                      <a:pt x="1965" y="911"/>
                    </a:lnTo>
                    <a:lnTo>
                      <a:pt x="1951" y="948"/>
                    </a:lnTo>
                    <a:lnTo>
                      <a:pt x="1936" y="989"/>
                    </a:lnTo>
                    <a:lnTo>
                      <a:pt x="1921" y="1030"/>
                    </a:lnTo>
                    <a:lnTo>
                      <a:pt x="1906" y="1073"/>
                    </a:lnTo>
                    <a:lnTo>
                      <a:pt x="1892" y="1115"/>
                    </a:lnTo>
                    <a:lnTo>
                      <a:pt x="1877" y="1159"/>
                    </a:lnTo>
                    <a:lnTo>
                      <a:pt x="1862" y="1205"/>
                    </a:lnTo>
                    <a:lnTo>
                      <a:pt x="1847" y="1251"/>
                    </a:lnTo>
                    <a:lnTo>
                      <a:pt x="1832" y="1297"/>
                    </a:lnTo>
                    <a:lnTo>
                      <a:pt x="1817" y="1346"/>
                    </a:lnTo>
                    <a:lnTo>
                      <a:pt x="1802" y="1396"/>
                    </a:lnTo>
                    <a:lnTo>
                      <a:pt x="1787" y="1444"/>
                    </a:lnTo>
                    <a:lnTo>
                      <a:pt x="1772" y="1494"/>
                    </a:lnTo>
                    <a:lnTo>
                      <a:pt x="1757" y="1546"/>
                    </a:lnTo>
                    <a:lnTo>
                      <a:pt x="1742" y="1598"/>
                    </a:lnTo>
                    <a:lnTo>
                      <a:pt x="1727" y="1652"/>
                    </a:lnTo>
                    <a:lnTo>
                      <a:pt x="1712" y="1705"/>
                    </a:lnTo>
                    <a:lnTo>
                      <a:pt x="1697" y="1761"/>
                    </a:lnTo>
                    <a:lnTo>
                      <a:pt x="1682" y="1817"/>
                    </a:lnTo>
                    <a:lnTo>
                      <a:pt x="1667" y="1874"/>
                    </a:lnTo>
                    <a:lnTo>
                      <a:pt x="1653" y="1931"/>
                    </a:lnTo>
                    <a:lnTo>
                      <a:pt x="1638" y="1990"/>
                    </a:lnTo>
                    <a:lnTo>
                      <a:pt x="1623" y="2049"/>
                    </a:lnTo>
                    <a:lnTo>
                      <a:pt x="1608" y="2110"/>
                    </a:lnTo>
                    <a:lnTo>
                      <a:pt x="1593" y="2171"/>
                    </a:lnTo>
                    <a:lnTo>
                      <a:pt x="1578" y="2233"/>
                    </a:lnTo>
                    <a:lnTo>
                      <a:pt x="1563" y="2295"/>
                    </a:lnTo>
                    <a:lnTo>
                      <a:pt x="1548" y="2359"/>
                    </a:lnTo>
                    <a:lnTo>
                      <a:pt x="1533" y="2424"/>
                    </a:lnTo>
                    <a:lnTo>
                      <a:pt x="1518" y="2490"/>
                    </a:lnTo>
                    <a:lnTo>
                      <a:pt x="1503" y="2555"/>
                    </a:lnTo>
                    <a:lnTo>
                      <a:pt x="1488" y="2622"/>
                    </a:lnTo>
                    <a:lnTo>
                      <a:pt x="1473" y="2690"/>
                    </a:lnTo>
                    <a:lnTo>
                      <a:pt x="1458" y="2759"/>
                    </a:lnTo>
                    <a:lnTo>
                      <a:pt x="1443" y="2828"/>
                    </a:lnTo>
                    <a:lnTo>
                      <a:pt x="1428" y="2897"/>
                    </a:lnTo>
                    <a:lnTo>
                      <a:pt x="1413" y="2968"/>
                    </a:lnTo>
                    <a:lnTo>
                      <a:pt x="1398" y="3040"/>
                    </a:lnTo>
                    <a:lnTo>
                      <a:pt x="1384" y="3112"/>
                    </a:lnTo>
                    <a:lnTo>
                      <a:pt x="1369" y="3186"/>
                    </a:lnTo>
                    <a:lnTo>
                      <a:pt x="1354" y="3258"/>
                    </a:lnTo>
                    <a:lnTo>
                      <a:pt x="1339" y="3333"/>
                    </a:lnTo>
                    <a:lnTo>
                      <a:pt x="1324" y="3408"/>
                    </a:lnTo>
                    <a:lnTo>
                      <a:pt x="1309" y="3485"/>
                    </a:lnTo>
                    <a:lnTo>
                      <a:pt x="1294" y="3561"/>
                    </a:lnTo>
                    <a:lnTo>
                      <a:pt x="1279" y="3639"/>
                    </a:lnTo>
                    <a:lnTo>
                      <a:pt x="1264" y="3716"/>
                    </a:lnTo>
                    <a:lnTo>
                      <a:pt x="1249" y="3795"/>
                    </a:lnTo>
                    <a:lnTo>
                      <a:pt x="1234" y="3874"/>
                    </a:lnTo>
                    <a:lnTo>
                      <a:pt x="1219" y="3954"/>
                    </a:lnTo>
                    <a:lnTo>
                      <a:pt x="1204" y="4035"/>
                    </a:lnTo>
                    <a:lnTo>
                      <a:pt x="1189" y="4116"/>
                    </a:lnTo>
                    <a:lnTo>
                      <a:pt x="1174" y="4198"/>
                    </a:lnTo>
                    <a:lnTo>
                      <a:pt x="1159" y="4281"/>
                    </a:lnTo>
                    <a:lnTo>
                      <a:pt x="1144" y="4363"/>
                    </a:lnTo>
                    <a:lnTo>
                      <a:pt x="1129" y="4448"/>
                    </a:lnTo>
                    <a:lnTo>
                      <a:pt x="1113" y="4532"/>
                    </a:lnTo>
                    <a:lnTo>
                      <a:pt x="1098" y="4617"/>
                    </a:lnTo>
                    <a:lnTo>
                      <a:pt x="1083" y="4703"/>
                    </a:lnTo>
                    <a:lnTo>
                      <a:pt x="1068" y="4789"/>
                    </a:lnTo>
                    <a:lnTo>
                      <a:pt x="1053" y="4876"/>
                    </a:lnTo>
                    <a:lnTo>
                      <a:pt x="1038" y="4963"/>
                    </a:lnTo>
                    <a:lnTo>
                      <a:pt x="1023" y="5050"/>
                    </a:lnTo>
                    <a:lnTo>
                      <a:pt x="1008" y="5139"/>
                    </a:lnTo>
                    <a:lnTo>
                      <a:pt x="993" y="5228"/>
                    </a:lnTo>
                    <a:lnTo>
                      <a:pt x="978" y="5317"/>
                    </a:lnTo>
                    <a:lnTo>
                      <a:pt x="963" y="5407"/>
                    </a:lnTo>
                    <a:lnTo>
                      <a:pt x="948" y="5498"/>
                    </a:lnTo>
                    <a:lnTo>
                      <a:pt x="933" y="5589"/>
                    </a:lnTo>
                    <a:lnTo>
                      <a:pt x="918" y="5680"/>
                    </a:lnTo>
                    <a:lnTo>
                      <a:pt x="903" y="5772"/>
                    </a:lnTo>
                    <a:lnTo>
                      <a:pt x="888" y="5865"/>
                    </a:lnTo>
                    <a:lnTo>
                      <a:pt x="873" y="5958"/>
                    </a:lnTo>
                    <a:lnTo>
                      <a:pt x="858" y="6051"/>
                    </a:lnTo>
                    <a:lnTo>
                      <a:pt x="843" y="6145"/>
                    </a:lnTo>
                    <a:lnTo>
                      <a:pt x="828" y="6238"/>
                    </a:lnTo>
                    <a:lnTo>
                      <a:pt x="813" y="6333"/>
                    </a:lnTo>
                    <a:lnTo>
                      <a:pt x="798" y="6428"/>
                    </a:lnTo>
                    <a:lnTo>
                      <a:pt x="783" y="6523"/>
                    </a:lnTo>
                    <a:lnTo>
                      <a:pt x="768" y="6619"/>
                    </a:lnTo>
                    <a:lnTo>
                      <a:pt x="753" y="6716"/>
                    </a:lnTo>
                    <a:lnTo>
                      <a:pt x="738" y="6812"/>
                    </a:lnTo>
                    <a:lnTo>
                      <a:pt x="723" y="6909"/>
                    </a:lnTo>
                    <a:lnTo>
                      <a:pt x="708" y="7007"/>
                    </a:lnTo>
                    <a:lnTo>
                      <a:pt x="693" y="7104"/>
                    </a:lnTo>
                    <a:lnTo>
                      <a:pt x="678" y="7202"/>
                    </a:lnTo>
                    <a:lnTo>
                      <a:pt x="663" y="7301"/>
                    </a:lnTo>
                    <a:lnTo>
                      <a:pt x="648" y="7399"/>
                    </a:lnTo>
                    <a:lnTo>
                      <a:pt x="633" y="7498"/>
                    </a:lnTo>
                    <a:lnTo>
                      <a:pt x="618" y="7598"/>
                    </a:lnTo>
                    <a:lnTo>
                      <a:pt x="603" y="7697"/>
                    </a:lnTo>
                    <a:lnTo>
                      <a:pt x="588" y="7797"/>
                    </a:lnTo>
                    <a:lnTo>
                      <a:pt x="573" y="7897"/>
                    </a:lnTo>
                    <a:lnTo>
                      <a:pt x="558" y="7998"/>
                    </a:lnTo>
                    <a:lnTo>
                      <a:pt x="543" y="8098"/>
                    </a:lnTo>
                    <a:lnTo>
                      <a:pt x="528" y="8199"/>
                    </a:lnTo>
                    <a:lnTo>
                      <a:pt x="513" y="8299"/>
                    </a:lnTo>
                    <a:lnTo>
                      <a:pt x="498" y="8402"/>
                    </a:lnTo>
                    <a:lnTo>
                      <a:pt x="483" y="8502"/>
                    </a:lnTo>
                    <a:lnTo>
                      <a:pt x="468" y="8604"/>
                    </a:lnTo>
                    <a:lnTo>
                      <a:pt x="453" y="8707"/>
                    </a:lnTo>
                    <a:lnTo>
                      <a:pt x="437" y="8808"/>
                    </a:lnTo>
                    <a:lnTo>
                      <a:pt x="422" y="8910"/>
                    </a:lnTo>
                    <a:lnTo>
                      <a:pt x="407" y="9012"/>
                    </a:lnTo>
                    <a:lnTo>
                      <a:pt x="392" y="9115"/>
                    </a:lnTo>
                    <a:lnTo>
                      <a:pt x="377" y="9218"/>
                    </a:lnTo>
                    <a:lnTo>
                      <a:pt x="362" y="9320"/>
                    </a:lnTo>
                    <a:lnTo>
                      <a:pt x="347" y="9423"/>
                    </a:lnTo>
                    <a:lnTo>
                      <a:pt x="332" y="9526"/>
                    </a:lnTo>
                    <a:lnTo>
                      <a:pt x="317" y="9629"/>
                    </a:lnTo>
                    <a:lnTo>
                      <a:pt x="302" y="9732"/>
                    </a:lnTo>
                    <a:lnTo>
                      <a:pt x="287" y="9836"/>
                    </a:lnTo>
                    <a:lnTo>
                      <a:pt x="272" y="9939"/>
                    </a:lnTo>
                    <a:lnTo>
                      <a:pt x="257" y="10042"/>
                    </a:lnTo>
                    <a:lnTo>
                      <a:pt x="242" y="10146"/>
                    </a:lnTo>
                    <a:lnTo>
                      <a:pt x="227" y="10249"/>
                    </a:lnTo>
                    <a:lnTo>
                      <a:pt x="212" y="10353"/>
                    </a:lnTo>
                    <a:lnTo>
                      <a:pt x="197" y="10456"/>
                    </a:lnTo>
                    <a:cubicBezTo>
                      <a:pt x="190" y="10509"/>
                      <a:pt x="141" y="10545"/>
                      <a:pt x="89" y="10537"/>
                    </a:cubicBezTo>
                    <a:cubicBezTo>
                      <a:pt x="36" y="10530"/>
                      <a:pt x="0" y="10481"/>
                      <a:pt x="7" y="10429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1" name="Freeform 12"/>
              <p:cNvSpPr>
                <a:spLocks/>
              </p:cNvSpPr>
              <p:nvPr/>
            </p:nvSpPr>
            <p:spPr bwMode="auto">
              <a:xfrm>
                <a:off x="9189923" y="3171746"/>
                <a:ext cx="743026" cy="350603"/>
              </a:xfrm>
              <a:custGeom>
                <a:avLst/>
                <a:gdLst>
                  <a:gd name="T0" fmla="*/ 309 w 10198"/>
                  <a:gd name="T1" fmla="*/ 4958 h 20885"/>
                  <a:gd name="T2" fmla="*/ 625 w 10198"/>
                  <a:gd name="T3" fmla="*/ 3245 h 20885"/>
                  <a:gd name="T4" fmla="*/ 942 w 10198"/>
                  <a:gd name="T5" fmla="*/ 1844 h 20885"/>
                  <a:gd name="T6" fmla="*/ 1261 w 10198"/>
                  <a:gd name="T7" fmla="*/ 815 h 20885"/>
                  <a:gd name="T8" fmla="*/ 1592 w 10198"/>
                  <a:gd name="T9" fmla="*/ 191 h 20885"/>
                  <a:gd name="T10" fmla="*/ 2000 w 10198"/>
                  <a:gd name="T11" fmla="*/ 8 h 20885"/>
                  <a:gd name="T12" fmla="*/ 2379 w 10198"/>
                  <a:gd name="T13" fmla="*/ 358 h 20885"/>
                  <a:gd name="T14" fmla="*/ 2704 w 10198"/>
                  <a:gd name="T15" fmla="*/ 1123 h 20885"/>
                  <a:gd name="T16" fmla="*/ 3021 w 10198"/>
                  <a:gd name="T17" fmla="*/ 2286 h 20885"/>
                  <a:gd name="T18" fmla="*/ 3338 w 10198"/>
                  <a:gd name="T19" fmla="*/ 3801 h 20885"/>
                  <a:gd name="T20" fmla="*/ 3653 w 10198"/>
                  <a:gd name="T21" fmla="*/ 5605 h 20885"/>
                  <a:gd name="T22" fmla="*/ 3968 w 10198"/>
                  <a:gd name="T23" fmla="*/ 7621 h 20885"/>
                  <a:gd name="T24" fmla="*/ 4284 w 10198"/>
                  <a:gd name="T25" fmla="*/ 9759 h 20885"/>
                  <a:gd name="T26" fmla="*/ 4599 w 10198"/>
                  <a:gd name="T27" fmla="*/ 11926 h 20885"/>
                  <a:gd name="T28" fmla="*/ 4915 w 10198"/>
                  <a:gd name="T29" fmla="*/ 14027 h 20885"/>
                  <a:gd name="T30" fmla="*/ 5230 w 10198"/>
                  <a:gd name="T31" fmla="*/ 15968 h 20885"/>
                  <a:gd name="T32" fmla="*/ 5546 w 10198"/>
                  <a:gd name="T33" fmla="*/ 17666 h 20885"/>
                  <a:gd name="T34" fmla="*/ 5859 w 10198"/>
                  <a:gd name="T35" fmla="*/ 19041 h 20885"/>
                  <a:gd name="T36" fmla="*/ 6172 w 10198"/>
                  <a:gd name="T37" fmla="*/ 20034 h 20885"/>
                  <a:gd name="T38" fmla="*/ 6469 w 10198"/>
                  <a:gd name="T39" fmla="*/ 20584 h 20885"/>
                  <a:gd name="T40" fmla="*/ 6689 w 10198"/>
                  <a:gd name="T41" fmla="*/ 20687 h 20885"/>
                  <a:gd name="T42" fmla="*/ 6946 w 10198"/>
                  <a:gd name="T43" fmla="*/ 20407 h 20885"/>
                  <a:gd name="T44" fmla="*/ 7253 w 10198"/>
                  <a:gd name="T45" fmla="*/ 19664 h 20885"/>
                  <a:gd name="T46" fmla="*/ 7566 w 10198"/>
                  <a:gd name="T47" fmla="*/ 18503 h 20885"/>
                  <a:gd name="T48" fmla="*/ 7881 w 10198"/>
                  <a:gd name="T49" fmla="*/ 16982 h 20885"/>
                  <a:gd name="T50" fmla="*/ 8196 w 10198"/>
                  <a:gd name="T51" fmla="*/ 15172 h 20885"/>
                  <a:gd name="T52" fmla="*/ 8511 w 10198"/>
                  <a:gd name="T53" fmla="*/ 13152 h 20885"/>
                  <a:gd name="T54" fmla="*/ 8826 w 10198"/>
                  <a:gd name="T55" fmla="*/ 11012 h 20885"/>
                  <a:gd name="T56" fmla="*/ 9141 w 10198"/>
                  <a:gd name="T57" fmla="*/ 8846 h 20885"/>
                  <a:gd name="T58" fmla="*/ 9458 w 10198"/>
                  <a:gd name="T59" fmla="*/ 6748 h 20885"/>
                  <a:gd name="T60" fmla="*/ 9773 w 10198"/>
                  <a:gd name="T61" fmla="*/ 4811 h 20885"/>
                  <a:gd name="T62" fmla="*/ 10128 w 10198"/>
                  <a:gd name="T63" fmla="*/ 3925 h 20885"/>
                  <a:gd name="T64" fmla="*/ 9812 w 10198"/>
                  <a:gd name="T65" fmla="*/ 5739 h 20885"/>
                  <a:gd name="T66" fmla="*/ 9497 w 10198"/>
                  <a:gd name="T67" fmla="*/ 7761 h 20885"/>
                  <a:gd name="T68" fmla="*/ 9181 w 10198"/>
                  <a:gd name="T69" fmla="*/ 9902 h 20885"/>
                  <a:gd name="T70" fmla="*/ 8866 w 10198"/>
                  <a:gd name="T71" fmla="*/ 12067 h 20885"/>
                  <a:gd name="T72" fmla="*/ 8550 w 10198"/>
                  <a:gd name="T73" fmla="*/ 14164 h 20885"/>
                  <a:gd name="T74" fmla="*/ 8235 w 10198"/>
                  <a:gd name="T75" fmla="*/ 16098 h 20885"/>
                  <a:gd name="T76" fmla="*/ 7919 w 10198"/>
                  <a:gd name="T77" fmla="*/ 17785 h 20885"/>
                  <a:gd name="T78" fmla="*/ 7602 w 10198"/>
                  <a:gd name="T79" fmla="*/ 19153 h 20885"/>
                  <a:gd name="T80" fmla="*/ 7282 w 10198"/>
                  <a:gd name="T81" fmla="*/ 20146 h 20885"/>
                  <a:gd name="T82" fmla="*/ 6946 w 10198"/>
                  <a:gd name="T83" fmla="*/ 20734 h 20885"/>
                  <a:gd name="T84" fmla="*/ 6527 w 10198"/>
                  <a:gd name="T85" fmla="*/ 20863 h 20885"/>
                  <a:gd name="T86" fmla="*/ 6163 w 10198"/>
                  <a:gd name="T87" fmla="*/ 20472 h 20885"/>
                  <a:gd name="T88" fmla="*/ 5841 w 10198"/>
                  <a:gd name="T89" fmla="*/ 19672 h 20885"/>
                  <a:gd name="T90" fmla="*/ 5523 w 10198"/>
                  <a:gd name="T91" fmla="*/ 18473 h 20885"/>
                  <a:gd name="T92" fmla="*/ 5207 w 10198"/>
                  <a:gd name="T93" fmla="*/ 16928 h 20885"/>
                  <a:gd name="T94" fmla="*/ 4891 w 10198"/>
                  <a:gd name="T95" fmla="*/ 15100 h 20885"/>
                  <a:gd name="T96" fmla="*/ 4576 w 10198"/>
                  <a:gd name="T97" fmla="*/ 13069 h 20885"/>
                  <a:gd name="T98" fmla="*/ 4259 w 10198"/>
                  <a:gd name="T99" fmla="*/ 10924 h 20885"/>
                  <a:gd name="T100" fmla="*/ 3944 w 10198"/>
                  <a:gd name="T101" fmla="*/ 8759 h 20885"/>
                  <a:gd name="T102" fmla="*/ 3629 w 10198"/>
                  <a:gd name="T103" fmla="*/ 6670 h 20885"/>
                  <a:gd name="T104" fmla="*/ 3314 w 10198"/>
                  <a:gd name="T105" fmla="*/ 4748 h 20885"/>
                  <a:gd name="T106" fmla="*/ 2998 w 10198"/>
                  <a:gd name="T107" fmla="*/ 3078 h 20885"/>
                  <a:gd name="T108" fmla="*/ 2685 w 10198"/>
                  <a:gd name="T109" fmla="*/ 1735 h 20885"/>
                  <a:gd name="T110" fmla="*/ 2373 w 10198"/>
                  <a:gd name="T111" fmla="*/ 782 h 20885"/>
                  <a:gd name="T112" fmla="*/ 2079 w 10198"/>
                  <a:gd name="T113" fmla="*/ 274 h 20885"/>
                  <a:gd name="T114" fmla="*/ 1871 w 10198"/>
                  <a:gd name="T115" fmla="*/ 204 h 20885"/>
                  <a:gd name="T116" fmla="*/ 1601 w 10198"/>
                  <a:gd name="T117" fmla="*/ 526 h 20885"/>
                  <a:gd name="T118" fmla="*/ 1292 w 10198"/>
                  <a:gd name="T119" fmla="*/ 1315 h 20885"/>
                  <a:gd name="T120" fmla="*/ 978 w 10198"/>
                  <a:gd name="T121" fmla="*/ 2511 h 20885"/>
                  <a:gd name="T122" fmla="*/ 664 w 10198"/>
                  <a:gd name="T123" fmla="*/ 4061 h 20885"/>
                  <a:gd name="T124" fmla="*/ 348 w 10198"/>
                  <a:gd name="T125" fmla="*/ 5894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8" h="20885">
                    <a:moveTo>
                      <a:pt x="9" y="6814"/>
                    </a:moveTo>
                    <a:lnTo>
                      <a:pt x="24" y="6717"/>
                    </a:lnTo>
                    <a:lnTo>
                      <a:pt x="39" y="6621"/>
                    </a:lnTo>
                    <a:lnTo>
                      <a:pt x="54" y="6525"/>
                    </a:lnTo>
                    <a:lnTo>
                      <a:pt x="69" y="6429"/>
                    </a:lnTo>
                    <a:lnTo>
                      <a:pt x="84" y="6333"/>
                    </a:lnTo>
                    <a:lnTo>
                      <a:pt x="99" y="6238"/>
                    </a:lnTo>
                    <a:lnTo>
                      <a:pt x="114" y="6144"/>
                    </a:lnTo>
                    <a:lnTo>
                      <a:pt x="129" y="6050"/>
                    </a:lnTo>
                    <a:lnTo>
                      <a:pt x="144" y="5956"/>
                    </a:lnTo>
                    <a:lnTo>
                      <a:pt x="159" y="5863"/>
                    </a:lnTo>
                    <a:lnTo>
                      <a:pt x="174" y="5771"/>
                    </a:lnTo>
                    <a:lnTo>
                      <a:pt x="189" y="5679"/>
                    </a:lnTo>
                    <a:lnTo>
                      <a:pt x="204" y="5587"/>
                    </a:lnTo>
                    <a:lnTo>
                      <a:pt x="219" y="5496"/>
                    </a:lnTo>
                    <a:lnTo>
                      <a:pt x="234" y="5405"/>
                    </a:lnTo>
                    <a:lnTo>
                      <a:pt x="249" y="5315"/>
                    </a:lnTo>
                    <a:lnTo>
                      <a:pt x="264" y="5225"/>
                    </a:lnTo>
                    <a:lnTo>
                      <a:pt x="279" y="5136"/>
                    </a:lnTo>
                    <a:lnTo>
                      <a:pt x="294" y="5047"/>
                    </a:lnTo>
                    <a:lnTo>
                      <a:pt x="309" y="4958"/>
                    </a:lnTo>
                    <a:lnTo>
                      <a:pt x="324" y="4871"/>
                    </a:lnTo>
                    <a:lnTo>
                      <a:pt x="339" y="4784"/>
                    </a:lnTo>
                    <a:lnTo>
                      <a:pt x="354" y="4697"/>
                    </a:lnTo>
                    <a:lnTo>
                      <a:pt x="369" y="4611"/>
                    </a:lnTo>
                    <a:lnTo>
                      <a:pt x="384" y="4526"/>
                    </a:lnTo>
                    <a:lnTo>
                      <a:pt x="399" y="4441"/>
                    </a:lnTo>
                    <a:lnTo>
                      <a:pt x="414" y="4357"/>
                    </a:lnTo>
                    <a:lnTo>
                      <a:pt x="430" y="4272"/>
                    </a:lnTo>
                    <a:lnTo>
                      <a:pt x="445" y="4190"/>
                    </a:lnTo>
                    <a:lnTo>
                      <a:pt x="460" y="4107"/>
                    </a:lnTo>
                    <a:lnTo>
                      <a:pt x="475" y="4026"/>
                    </a:lnTo>
                    <a:lnTo>
                      <a:pt x="490" y="3945"/>
                    </a:lnTo>
                    <a:lnTo>
                      <a:pt x="505" y="3865"/>
                    </a:lnTo>
                    <a:lnTo>
                      <a:pt x="520" y="3785"/>
                    </a:lnTo>
                    <a:lnTo>
                      <a:pt x="535" y="3706"/>
                    </a:lnTo>
                    <a:lnTo>
                      <a:pt x="550" y="3627"/>
                    </a:lnTo>
                    <a:lnTo>
                      <a:pt x="565" y="3549"/>
                    </a:lnTo>
                    <a:lnTo>
                      <a:pt x="580" y="3472"/>
                    </a:lnTo>
                    <a:lnTo>
                      <a:pt x="595" y="3396"/>
                    </a:lnTo>
                    <a:lnTo>
                      <a:pt x="610" y="3320"/>
                    </a:lnTo>
                    <a:lnTo>
                      <a:pt x="625" y="3245"/>
                    </a:lnTo>
                    <a:lnTo>
                      <a:pt x="640" y="3170"/>
                    </a:lnTo>
                    <a:lnTo>
                      <a:pt x="655" y="3097"/>
                    </a:lnTo>
                    <a:lnTo>
                      <a:pt x="670" y="3024"/>
                    </a:lnTo>
                    <a:lnTo>
                      <a:pt x="685" y="2952"/>
                    </a:lnTo>
                    <a:lnTo>
                      <a:pt x="701" y="2881"/>
                    </a:lnTo>
                    <a:lnTo>
                      <a:pt x="716" y="2810"/>
                    </a:lnTo>
                    <a:lnTo>
                      <a:pt x="731" y="2740"/>
                    </a:lnTo>
                    <a:lnTo>
                      <a:pt x="746" y="2671"/>
                    </a:lnTo>
                    <a:lnTo>
                      <a:pt x="761" y="2603"/>
                    </a:lnTo>
                    <a:lnTo>
                      <a:pt x="776" y="2535"/>
                    </a:lnTo>
                    <a:lnTo>
                      <a:pt x="791" y="2468"/>
                    </a:lnTo>
                    <a:lnTo>
                      <a:pt x="806" y="2402"/>
                    </a:lnTo>
                    <a:lnTo>
                      <a:pt x="821" y="2337"/>
                    </a:lnTo>
                    <a:lnTo>
                      <a:pt x="836" y="2273"/>
                    </a:lnTo>
                    <a:lnTo>
                      <a:pt x="851" y="2209"/>
                    </a:lnTo>
                    <a:lnTo>
                      <a:pt x="866" y="2146"/>
                    </a:lnTo>
                    <a:lnTo>
                      <a:pt x="881" y="2084"/>
                    </a:lnTo>
                    <a:lnTo>
                      <a:pt x="896" y="2023"/>
                    </a:lnTo>
                    <a:lnTo>
                      <a:pt x="911" y="1962"/>
                    </a:lnTo>
                    <a:lnTo>
                      <a:pt x="926" y="1903"/>
                    </a:lnTo>
                    <a:lnTo>
                      <a:pt x="942" y="1844"/>
                    </a:lnTo>
                    <a:lnTo>
                      <a:pt x="957" y="1786"/>
                    </a:lnTo>
                    <a:lnTo>
                      <a:pt x="972" y="1730"/>
                    </a:lnTo>
                    <a:lnTo>
                      <a:pt x="987" y="1674"/>
                    </a:lnTo>
                    <a:lnTo>
                      <a:pt x="1002" y="1618"/>
                    </a:lnTo>
                    <a:lnTo>
                      <a:pt x="1017" y="1564"/>
                    </a:lnTo>
                    <a:lnTo>
                      <a:pt x="1032" y="1510"/>
                    </a:lnTo>
                    <a:lnTo>
                      <a:pt x="1047" y="1458"/>
                    </a:lnTo>
                    <a:lnTo>
                      <a:pt x="1062" y="1406"/>
                    </a:lnTo>
                    <a:lnTo>
                      <a:pt x="1078" y="1355"/>
                    </a:lnTo>
                    <a:lnTo>
                      <a:pt x="1093" y="1305"/>
                    </a:lnTo>
                    <a:lnTo>
                      <a:pt x="1109" y="1254"/>
                    </a:lnTo>
                    <a:lnTo>
                      <a:pt x="1124" y="1208"/>
                    </a:lnTo>
                    <a:lnTo>
                      <a:pt x="1139" y="1160"/>
                    </a:lnTo>
                    <a:lnTo>
                      <a:pt x="1154" y="1114"/>
                    </a:lnTo>
                    <a:lnTo>
                      <a:pt x="1169" y="1069"/>
                    </a:lnTo>
                    <a:lnTo>
                      <a:pt x="1185" y="1024"/>
                    </a:lnTo>
                    <a:lnTo>
                      <a:pt x="1200" y="981"/>
                    </a:lnTo>
                    <a:lnTo>
                      <a:pt x="1215" y="938"/>
                    </a:lnTo>
                    <a:lnTo>
                      <a:pt x="1230" y="895"/>
                    </a:lnTo>
                    <a:lnTo>
                      <a:pt x="1246" y="855"/>
                    </a:lnTo>
                    <a:lnTo>
                      <a:pt x="1261" y="815"/>
                    </a:lnTo>
                    <a:lnTo>
                      <a:pt x="1276" y="776"/>
                    </a:lnTo>
                    <a:lnTo>
                      <a:pt x="1291" y="738"/>
                    </a:lnTo>
                    <a:lnTo>
                      <a:pt x="1307" y="701"/>
                    </a:lnTo>
                    <a:lnTo>
                      <a:pt x="1322" y="665"/>
                    </a:lnTo>
                    <a:lnTo>
                      <a:pt x="1337" y="630"/>
                    </a:lnTo>
                    <a:lnTo>
                      <a:pt x="1353" y="595"/>
                    </a:lnTo>
                    <a:lnTo>
                      <a:pt x="1368" y="562"/>
                    </a:lnTo>
                    <a:lnTo>
                      <a:pt x="1384" y="529"/>
                    </a:lnTo>
                    <a:lnTo>
                      <a:pt x="1399" y="498"/>
                    </a:lnTo>
                    <a:lnTo>
                      <a:pt x="1415" y="466"/>
                    </a:lnTo>
                    <a:lnTo>
                      <a:pt x="1430" y="437"/>
                    </a:lnTo>
                    <a:lnTo>
                      <a:pt x="1447" y="408"/>
                    </a:lnTo>
                    <a:lnTo>
                      <a:pt x="1462" y="381"/>
                    </a:lnTo>
                    <a:lnTo>
                      <a:pt x="1478" y="353"/>
                    </a:lnTo>
                    <a:lnTo>
                      <a:pt x="1493" y="328"/>
                    </a:lnTo>
                    <a:lnTo>
                      <a:pt x="1510" y="302"/>
                    </a:lnTo>
                    <a:lnTo>
                      <a:pt x="1525" y="279"/>
                    </a:lnTo>
                    <a:lnTo>
                      <a:pt x="1542" y="255"/>
                    </a:lnTo>
                    <a:lnTo>
                      <a:pt x="1559" y="233"/>
                    </a:lnTo>
                    <a:lnTo>
                      <a:pt x="1574" y="213"/>
                    </a:lnTo>
                    <a:lnTo>
                      <a:pt x="1592" y="191"/>
                    </a:lnTo>
                    <a:lnTo>
                      <a:pt x="1607" y="173"/>
                    </a:lnTo>
                    <a:lnTo>
                      <a:pt x="1625" y="153"/>
                    </a:lnTo>
                    <a:lnTo>
                      <a:pt x="1643" y="136"/>
                    </a:lnTo>
                    <a:lnTo>
                      <a:pt x="1658" y="121"/>
                    </a:lnTo>
                    <a:lnTo>
                      <a:pt x="1678" y="103"/>
                    </a:lnTo>
                    <a:lnTo>
                      <a:pt x="1695" y="89"/>
                    </a:lnTo>
                    <a:lnTo>
                      <a:pt x="1710" y="77"/>
                    </a:lnTo>
                    <a:lnTo>
                      <a:pt x="1732" y="62"/>
                    </a:lnTo>
                    <a:lnTo>
                      <a:pt x="1751" y="50"/>
                    </a:lnTo>
                    <a:lnTo>
                      <a:pt x="1770" y="40"/>
                    </a:lnTo>
                    <a:lnTo>
                      <a:pt x="1790" y="30"/>
                    </a:lnTo>
                    <a:lnTo>
                      <a:pt x="1810" y="22"/>
                    </a:lnTo>
                    <a:lnTo>
                      <a:pt x="1825" y="16"/>
                    </a:lnTo>
                    <a:lnTo>
                      <a:pt x="1853" y="8"/>
                    </a:lnTo>
                    <a:lnTo>
                      <a:pt x="1873" y="4"/>
                    </a:lnTo>
                    <a:lnTo>
                      <a:pt x="1894" y="1"/>
                    </a:lnTo>
                    <a:lnTo>
                      <a:pt x="1921" y="0"/>
                    </a:lnTo>
                    <a:lnTo>
                      <a:pt x="1936" y="0"/>
                    </a:lnTo>
                    <a:lnTo>
                      <a:pt x="1958" y="2"/>
                    </a:lnTo>
                    <a:lnTo>
                      <a:pt x="1979" y="4"/>
                    </a:lnTo>
                    <a:lnTo>
                      <a:pt x="2000" y="8"/>
                    </a:lnTo>
                    <a:lnTo>
                      <a:pt x="2021" y="14"/>
                    </a:lnTo>
                    <a:lnTo>
                      <a:pt x="2047" y="23"/>
                    </a:lnTo>
                    <a:lnTo>
                      <a:pt x="2062" y="29"/>
                    </a:lnTo>
                    <a:lnTo>
                      <a:pt x="2082" y="38"/>
                    </a:lnTo>
                    <a:lnTo>
                      <a:pt x="2106" y="52"/>
                    </a:lnTo>
                    <a:lnTo>
                      <a:pt x="2121" y="61"/>
                    </a:lnTo>
                    <a:lnTo>
                      <a:pt x="2143" y="77"/>
                    </a:lnTo>
                    <a:lnTo>
                      <a:pt x="2158" y="88"/>
                    </a:lnTo>
                    <a:lnTo>
                      <a:pt x="2179" y="106"/>
                    </a:lnTo>
                    <a:lnTo>
                      <a:pt x="2194" y="119"/>
                    </a:lnTo>
                    <a:lnTo>
                      <a:pt x="2214" y="139"/>
                    </a:lnTo>
                    <a:lnTo>
                      <a:pt x="2229" y="154"/>
                    </a:lnTo>
                    <a:lnTo>
                      <a:pt x="2248" y="175"/>
                    </a:lnTo>
                    <a:lnTo>
                      <a:pt x="2263" y="192"/>
                    </a:lnTo>
                    <a:lnTo>
                      <a:pt x="2282" y="215"/>
                    </a:lnTo>
                    <a:lnTo>
                      <a:pt x="2298" y="237"/>
                    </a:lnTo>
                    <a:lnTo>
                      <a:pt x="2313" y="257"/>
                    </a:lnTo>
                    <a:lnTo>
                      <a:pt x="2331" y="282"/>
                    </a:lnTo>
                    <a:lnTo>
                      <a:pt x="2347" y="307"/>
                    </a:lnTo>
                    <a:lnTo>
                      <a:pt x="2362" y="330"/>
                    </a:lnTo>
                    <a:lnTo>
                      <a:pt x="2379" y="358"/>
                    </a:lnTo>
                    <a:lnTo>
                      <a:pt x="2395" y="385"/>
                    </a:lnTo>
                    <a:lnTo>
                      <a:pt x="2410" y="411"/>
                    </a:lnTo>
                    <a:lnTo>
                      <a:pt x="2426" y="442"/>
                    </a:lnTo>
                    <a:lnTo>
                      <a:pt x="2442" y="472"/>
                    </a:lnTo>
                    <a:lnTo>
                      <a:pt x="2457" y="501"/>
                    </a:lnTo>
                    <a:lnTo>
                      <a:pt x="2473" y="535"/>
                    </a:lnTo>
                    <a:lnTo>
                      <a:pt x="2488" y="568"/>
                    </a:lnTo>
                    <a:lnTo>
                      <a:pt x="2503" y="600"/>
                    </a:lnTo>
                    <a:lnTo>
                      <a:pt x="2519" y="636"/>
                    </a:lnTo>
                    <a:lnTo>
                      <a:pt x="2535" y="672"/>
                    </a:lnTo>
                    <a:lnTo>
                      <a:pt x="2550" y="707"/>
                    </a:lnTo>
                    <a:lnTo>
                      <a:pt x="2565" y="745"/>
                    </a:lnTo>
                    <a:lnTo>
                      <a:pt x="2580" y="782"/>
                    </a:lnTo>
                    <a:lnTo>
                      <a:pt x="2596" y="823"/>
                    </a:lnTo>
                    <a:lnTo>
                      <a:pt x="2611" y="862"/>
                    </a:lnTo>
                    <a:lnTo>
                      <a:pt x="2627" y="904"/>
                    </a:lnTo>
                    <a:lnTo>
                      <a:pt x="2642" y="944"/>
                    </a:lnTo>
                    <a:lnTo>
                      <a:pt x="2658" y="988"/>
                    </a:lnTo>
                    <a:lnTo>
                      <a:pt x="2673" y="1033"/>
                    </a:lnTo>
                    <a:lnTo>
                      <a:pt x="2688" y="1077"/>
                    </a:lnTo>
                    <a:lnTo>
                      <a:pt x="2704" y="1123"/>
                    </a:lnTo>
                    <a:lnTo>
                      <a:pt x="2719" y="1170"/>
                    </a:lnTo>
                    <a:lnTo>
                      <a:pt x="2734" y="1217"/>
                    </a:lnTo>
                    <a:lnTo>
                      <a:pt x="2749" y="1266"/>
                    </a:lnTo>
                    <a:lnTo>
                      <a:pt x="2764" y="1314"/>
                    </a:lnTo>
                    <a:lnTo>
                      <a:pt x="2779" y="1365"/>
                    </a:lnTo>
                    <a:lnTo>
                      <a:pt x="2795" y="1416"/>
                    </a:lnTo>
                    <a:lnTo>
                      <a:pt x="2810" y="1467"/>
                    </a:lnTo>
                    <a:lnTo>
                      <a:pt x="2825" y="1521"/>
                    </a:lnTo>
                    <a:lnTo>
                      <a:pt x="2840" y="1574"/>
                    </a:lnTo>
                    <a:lnTo>
                      <a:pt x="2855" y="1629"/>
                    </a:lnTo>
                    <a:lnTo>
                      <a:pt x="2870" y="1684"/>
                    </a:lnTo>
                    <a:lnTo>
                      <a:pt x="2885" y="1741"/>
                    </a:lnTo>
                    <a:lnTo>
                      <a:pt x="2900" y="1798"/>
                    </a:lnTo>
                    <a:lnTo>
                      <a:pt x="2915" y="1855"/>
                    </a:lnTo>
                    <a:lnTo>
                      <a:pt x="2931" y="1915"/>
                    </a:lnTo>
                    <a:lnTo>
                      <a:pt x="2946" y="1974"/>
                    </a:lnTo>
                    <a:lnTo>
                      <a:pt x="2961" y="2036"/>
                    </a:lnTo>
                    <a:lnTo>
                      <a:pt x="2976" y="2097"/>
                    </a:lnTo>
                    <a:lnTo>
                      <a:pt x="2991" y="2158"/>
                    </a:lnTo>
                    <a:lnTo>
                      <a:pt x="3006" y="2221"/>
                    </a:lnTo>
                    <a:lnTo>
                      <a:pt x="3021" y="2286"/>
                    </a:lnTo>
                    <a:lnTo>
                      <a:pt x="3036" y="2350"/>
                    </a:lnTo>
                    <a:lnTo>
                      <a:pt x="3051" y="2415"/>
                    </a:lnTo>
                    <a:lnTo>
                      <a:pt x="3066" y="2481"/>
                    </a:lnTo>
                    <a:lnTo>
                      <a:pt x="3081" y="2548"/>
                    </a:lnTo>
                    <a:lnTo>
                      <a:pt x="3096" y="2615"/>
                    </a:lnTo>
                    <a:lnTo>
                      <a:pt x="3111" y="2685"/>
                    </a:lnTo>
                    <a:lnTo>
                      <a:pt x="3126" y="2754"/>
                    </a:lnTo>
                    <a:lnTo>
                      <a:pt x="3141" y="2824"/>
                    </a:lnTo>
                    <a:lnTo>
                      <a:pt x="3156" y="2894"/>
                    </a:lnTo>
                    <a:lnTo>
                      <a:pt x="3171" y="2967"/>
                    </a:lnTo>
                    <a:lnTo>
                      <a:pt x="3186" y="3039"/>
                    </a:lnTo>
                    <a:lnTo>
                      <a:pt x="3201" y="3111"/>
                    </a:lnTo>
                    <a:lnTo>
                      <a:pt x="3217" y="3185"/>
                    </a:lnTo>
                    <a:lnTo>
                      <a:pt x="3232" y="3259"/>
                    </a:lnTo>
                    <a:lnTo>
                      <a:pt x="3247" y="3335"/>
                    </a:lnTo>
                    <a:lnTo>
                      <a:pt x="3262" y="3411"/>
                    </a:lnTo>
                    <a:lnTo>
                      <a:pt x="3277" y="3487"/>
                    </a:lnTo>
                    <a:lnTo>
                      <a:pt x="3292" y="3565"/>
                    </a:lnTo>
                    <a:lnTo>
                      <a:pt x="3307" y="3642"/>
                    </a:lnTo>
                    <a:lnTo>
                      <a:pt x="3323" y="3720"/>
                    </a:lnTo>
                    <a:lnTo>
                      <a:pt x="3338" y="3801"/>
                    </a:lnTo>
                    <a:lnTo>
                      <a:pt x="3353" y="3881"/>
                    </a:lnTo>
                    <a:lnTo>
                      <a:pt x="3368" y="3961"/>
                    </a:lnTo>
                    <a:lnTo>
                      <a:pt x="3383" y="4042"/>
                    </a:lnTo>
                    <a:lnTo>
                      <a:pt x="3398" y="4124"/>
                    </a:lnTo>
                    <a:lnTo>
                      <a:pt x="3413" y="4207"/>
                    </a:lnTo>
                    <a:lnTo>
                      <a:pt x="3428" y="4290"/>
                    </a:lnTo>
                    <a:lnTo>
                      <a:pt x="3443" y="4373"/>
                    </a:lnTo>
                    <a:lnTo>
                      <a:pt x="3458" y="4458"/>
                    </a:lnTo>
                    <a:lnTo>
                      <a:pt x="3473" y="4543"/>
                    </a:lnTo>
                    <a:lnTo>
                      <a:pt x="3488" y="4629"/>
                    </a:lnTo>
                    <a:lnTo>
                      <a:pt x="3503" y="4715"/>
                    </a:lnTo>
                    <a:lnTo>
                      <a:pt x="3518" y="4801"/>
                    </a:lnTo>
                    <a:lnTo>
                      <a:pt x="3533" y="4888"/>
                    </a:lnTo>
                    <a:lnTo>
                      <a:pt x="3548" y="4976"/>
                    </a:lnTo>
                    <a:lnTo>
                      <a:pt x="3563" y="5064"/>
                    </a:lnTo>
                    <a:lnTo>
                      <a:pt x="3578" y="5154"/>
                    </a:lnTo>
                    <a:lnTo>
                      <a:pt x="3593" y="5243"/>
                    </a:lnTo>
                    <a:lnTo>
                      <a:pt x="3608" y="5333"/>
                    </a:lnTo>
                    <a:lnTo>
                      <a:pt x="3623" y="5423"/>
                    </a:lnTo>
                    <a:lnTo>
                      <a:pt x="3638" y="5514"/>
                    </a:lnTo>
                    <a:lnTo>
                      <a:pt x="3653" y="5605"/>
                    </a:lnTo>
                    <a:lnTo>
                      <a:pt x="3668" y="5697"/>
                    </a:lnTo>
                    <a:lnTo>
                      <a:pt x="3683" y="5790"/>
                    </a:lnTo>
                    <a:lnTo>
                      <a:pt x="3698" y="5882"/>
                    </a:lnTo>
                    <a:lnTo>
                      <a:pt x="3713" y="5975"/>
                    </a:lnTo>
                    <a:lnTo>
                      <a:pt x="3728" y="6069"/>
                    </a:lnTo>
                    <a:lnTo>
                      <a:pt x="3743" y="6163"/>
                    </a:lnTo>
                    <a:lnTo>
                      <a:pt x="3758" y="6258"/>
                    </a:lnTo>
                    <a:lnTo>
                      <a:pt x="3773" y="6352"/>
                    </a:lnTo>
                    <a:lnTo>
                      <a:pt x="3788" y="6449"/>
                    </a:lnTo>
                    <a:lnTo>
                      <a:pt x="3803" y="6543"/>
                    </a:lnTo>
                    <a:lnTo>
                      <a:pt x="3818" y="6641"/>
                    </a:lnTo>
                    <a:lnTo>
                      <a:pt x="3833" y="6737"/>
                    </a:lnTo>
                    <a:lnTo>
                      <a:pt x="3848" y="6834"/>
                    </a:lnTo>
                    <a:lnTo>
                      <a:pt x="3863" y="6931"/>
                    </a:lnTo>
                    <a:lnTo>
                      <a:pt x="3878" y="7029"/>
                    </a:lnTo>
                    <a:lnTo>
                      <a:pt x="3893" y="7127"/>
                    </a:lnTo>
                    <a:lnTo>
                      <a:pt x="3908" y="7225"/>
                    </a:lnTo>
                    <a:lnTo>
                      <a:pt x="3923" y="7323"/>
                    </a:lnTo>
                    <a:lnTo>
                      <a:pt x="3938" y="7422"/>
                    </a:lnTo>
                    <a:lnTo>
                      <a:pt x="3953" y="7521"/>
                    </a:lnTo>
                    <a:lnTo>
                      <a:pt x="3968" y="7621"/>
                    </a:lnTo>
                    <a:lnTo>
                      <a:pt x="3983" y="7720"/>
                    </a:lnTo>
                    <a:lnTo>
                      <a:pt x="3999" y="7819"/>
                    </a:lnTo>
                    <a:lnTo>
                      <a:pt x="4014" y="7921"/>
                    </a:lnTo>
                    <a:lnTo>
                      <a:pt x="4029" y="8021"/>
                    </a:lnTo>
                    <a:lnTo>
                      <a:pt x="4044" y="8122"/>
                    </a:lnTo>
                    <a:lnTo>
                      <a:pt x="4059" y="8223"/>
                    </a:lnTo>
                    <a:lnTo>
                      <a:pt x="4074" y="8324"/>
                    </a:lnTo>
                    <a:lnTo>
                      <a:pt x="4089" y="8427"/>
                    </a:lnTo>
                    <a:lnTo>
                      <a:pt x="4104" y="8527"/>
                    </a:lnTo>
                    <a:lnTo>
                      <a:pt x="4119" y="8630"/>
                    </a:lnTo>
                    <a:lnTo>
                      <a:pt x="4134" y="8732"/>
                    </a:lnTo>
                    <a:lnTo>
                      <a:pt x="4149" y="8834"/>
                    </a:lnTo>
                    <a:lnTo>
                      <a:pt x="4164" y="8936"/>
                    </a:lnTo>
                    <a:lnTo>
                      <a:pt x="4179" y="9039"/>
                    </a:lnTo>
                    <a:lnTo>
                      <a:pt x="4194" y="9141"/>
                    </a:lnTo>
                    <a:lnTo>
                      <a:pt x="4209" y="9244"/>
                    </a:lnTo>
                    <a:lnTo>
                      <a:pt x="4224" y="9347"/>
                    </a:lnTo>
                    <a:lnTo>
                      <a:pt x="4239" y="9450"/>
                    </a:lnTo>
                    <a:lnTo>
                      <a:pt x="4254" y="9553"/>
                    </a:lnTo>
                    <a:lnTo>
                      <a:pt x="4269" y="9656"/>
                    </a:lnTo>
                    <a:lnTo>
                      <a:pt x="4284" y="9759"/>
                    </a:lnTo>
                    <a:lnTo>
                      <a:pt x="4299" y="9863"/>
                    </a:lnTo>
                    <a:lnTo>
                      <a:pt x="4314" y="9966"/>
                    </a:lnTo>
                    <a:lnTo>
                      <a:pt x="4329" y="10069"/>
                    </a:lnTo>
                    <a:lnTo>
                      <a:pt x="4344" y="10173"/>
                    </a:lnTo>
                    <a:lnTo>
                      <a:pt x="4359" y="10276"/>
                    </a:lnTo>
                    <a:lnTo>
                      <a:pt x="4374" y="10380"/>
                    </a:lnTo>
                    <a:lnTo>
                      <a:pt x="4389" y="10483"/>
                    </a:lnTo>
                    <a:lnTo>
                      <a:pt x="4404" y="10587"/>
                    </a:lnTo>
                    <a:lnTo>
                      <a:pt x="4419" y="10690"/>
                    </a:lnTo>
                    <a:lnTo>
                      <a:pt x="4434" y="10793"/>
                    </a:lnTo>
                    <a:lnTo>
                      <a:pt x="4449" y="10897"/>
                    </a:lnTo>
                    <a:lnTo>
                      <a:pt x="4464" y="11000"/>
                    </a:lnTo>
                    <a:lnTo>
                      <a:pt x="4479" y="11103"/>
                    </a:lnTo>
                    <a:lnTo>
                      <a:pt x="4494" y="11207"/>
                    </a:lnTo>
                    <a:lnTo>
                      <a:pt x="4509" y="11310"/>
                    </a:lnTo>
                    <a:lnTo>
                      <a:pt x="4524" y="11413"/>
                    </a:lnTo>
                    <a:lnTo>
                      <a:pt x="4539" y="11516"/>
                    </a:lnTo>
                    <a:lnTo>
                      <a:pt x="4554" y="11619"/>
                    </a:lnTo>
                    <a:lnTo>
                      <a:pt x="4569" y="11721"/>
                    </a:lnTo>
                    <a:lnTo>
                      <a:pt x="4584" y="11824"/>
                    </a:lnTo>
                    <a:lnTo>
                      <a:pt x="4599" y="11926"/>
                    </a:lnTo>
                    <a:lnTo>
                      <a:pt x="4614" y="12029"/>
                    </a:lnTo>
                    <a:lnTo>
                      <a:pt x="4629" y="12131"/>
                    </a:lnTo>
                    <a:lnTo>
                      <a:pt x="4644" y="12233"/>
                    </a:lnTo>
                    <a:lnTo>
                      <a:pt x="4659" y="12335"/>
                    </a:lnTo>
                    <a:lnTo>
                      <a:pt x="4675" y="12434"/>
                    </a:lnTo>
                    <a:lnTo>
                      <a:pt x="4690" y="12538"/>
                    </a:lnTo>
                    <a:lnTo>
                      <a:pt x="4705" y="12638"/>
                    </a:lnTo>
                    <a:lnTo>
                      <a:pt x="4720" y="12739"/>
                    </a:lnTo>
                    <a:lnTo>
                      <a:pt x="4735" y="12840"/>
                    </a:lnTo>
                    <a:lnTo>
                      <a:pt x="4750" y="12940"/>
                    </a:lnTo>
                    <a:lnTo>
                      <a:pt x="4765" y="13040"/>
                    </a:lnTo>
                    <a:lnTo>
                      <a:pt x="4780" y="13140"/>
                    </a:lnTo>
                    <a:lnTo>
                      <a:pt x="4795" y="13240"/>
                    </a:lnTo>
                    <a:lnTo>
                      <a:pt x="4810" y="13339"/>
                    </a:lnTo>
                    <a:lnTo>
                      <a:pt x="4825" y="13439"/>
                    </a:lnTo>
                    <a:lnTo>
                      <a:pt x="4840" y="13537"/>
                    </a:lnTo>
                    <a:lnTo>
                      <a:pt x="4855" y="13636"/>
                    </a:lnTo>
                    <a:lnTo>
                      <a:pt x="4870" y="13734"/>
                    </a:lnTo>
                    <a:lnTo>
                      <a:pt x="4885" y="13832"/>
                    </a:lnTo>
                    <a:lnTo>
                      <a:pt x="4900" y="13930"/>
                    </a:lnTo>
                    <a:lnTo>
                      <a:pt x="4915" y="14027"/>
                    </a:lnTo>
                    <a:lnTo>
                      <a:pt x="4930" y="14124"/>
                    </a:lnTo>
                    <a:lnTo>
                      <a:pt x="4945" y="14220"/>
                    </a:lnTo>
                    <a:lnTo>
                      <a:pt x="4960" y="14316"/>
                    </a:lnTo>
                    <a:lnTo>
                      <a:pt x="4975" y="14412"/>
                    </a:lnTo>
                    <a:lnTo>
                      <a:pt x="4990" y="14506"/>
                    </a:lnTo>
                    <a:lnTo>
                      <a:pt x="5005" y="14601"/>
                    </a:lnTo>
                    <a:lnTo>
                      <a:pt x="5020" y="14695"/>
                    </a:lnTo>
                    <a:lnTo>
                      <a:pt x="5035" y="14789"/>
                    </a:lnTo>
                    <a:lnTo>
                      <a:pt x="5050" y="14883"/>
                    </a:lnTo>
                    <a:lnTo>
                      <a:pt x="5065" y="14976"/>
                    </a:lnTo>
                    <a:lnTo>
                      <a:pt x="5080" y="15069"/>
                    </a:lnTo>
                    <a:lnTo>
                      <a:pt x="5095" y="15161"/>
                    </a:lnTo>
                    <a:lnTo>
                      <a:pt x="5110" y="15253"/>
                    </a:lnTo>
                    <a:lnTo>
                      <a:pt x="5125" y="15344"/>
                    </a:lnTo>
                    <a:lnTo>
                      <a:pt x="5140" y="15435"/>
                    </a:lnTo>
                    <a:lnTo>
                      <a:pt x="5155" y="15525"/>
                    </a:lnTo>
                    <a:lnTo>
                      <a:pt x="5170" y="15615"/>
                    </a:lnTo>
                    <a:lnTo>
                      <a:pt x="5185" y="15704"/>
                    </a:lnTo>
                    <a:lnTo>
                      <a:pt x="5200" y="15793"/>
                    </a:lnTo>
                    <a:lnTo>
                      <a:pt x="5215" y="15880"/>
                    </a:lnTo>
                    <a:lnTo>
                      <a:pt x="5230" y="15968"/>
                    </a:lnTo>
                    <a:lnTo>
                      <a:pt x="5245" y="16055"/>
                    </a:lnTo>
                    <a:lnTo>
                      <a:pt x="5260" y="16141"/>
                    </a:lnTo>
                    <a:lnTo>
                      <a:pt x="5275" y="16227"/>
                    </a:lnTo>
                    <a:lnTo>
                      <a:pt x="5290" y="16313"/>
                    </a:lnTo>
                    <a:lnTo>
                      <a:pt x="5305" y="16398"/>
                    </a:lnTo>
                    <a:lnTo>
                      <a:pt x="5320" y="16482"/>
                    </a:lnTo>
                    <a:lnTo>
                      <a:pt x="5335" y="16564"/>
                    </a:lnTo>
                    <a:lnTo>
                      <a:pt x="5351" y="16646"/>
                    </a:lnTo>
                    <a:lnTo>
                      <a:pt x="5366" y="16730"/>
                    </a:lnTo>
                    <a:lnTo>
                      <a:pt x="5381" y="16811"/>
                    </a:lnTo>
                    <a:lnTo>
                      <a:pt x="5396" y="16893"/>
                    </a:lnTo>
                    <a:lnTo>
                      <a:pt x="5411" y="16973"/>
                    </a:lnTo>
                    <a:lnTo>
                      <a:pt x="5426" y="17053"/>
                    </a:lnTo>
                    <a:lnTo>
                      <a:pt x="5441" y="17132"/>
                    </a:lnTo>
                    <a:lnTo>
                      <a:pt x="5456" y="17209"/>
                    </a:lnTo>
                    <a:lnTo>
                      <a:pt x="5471" y="17287"/>
                    </a:lnTo>
                    <a:lnTo>
                      <a:pt x="5486" y="17364"/>
                    </a:lnTo>
                    <a:lnTo>
                      <a:pt x="5501" y="17441"/>
                    </a:lnTo>
                    <a:lnTo>
                      <a:pt x="5516" y="17516"/>
                    </a:lnTo>
                    <a:lnTo>
                      <a:pt x="5531" y="17591"/>
                    </a:lnTo>
                    <a:lnTo>
                      <a:pt x="5546" y="17666"/>
                    </a:lnTo>
                    <a:lnTo>
                      <a:pt x="5561" y="17738"/>
                    </a:lnTo>
                    <a:lnTo>
                      <a:pt x="5576" y="17811"/>
                    </a:lnTo>
                    <a:lnTo>
                      <a:pt x="5590" y="17883"/>
                    </a:lnTo>
                    <a:lnTo>
                      <a:pt x="5605" y="17954"/>
                    </a:lnTo>
                    <a:lnTo>
                      <a:pt x="5620" y="18025"/>
                    </a:lnTo>
                    <a:lnTo>
                      <a:pt x="5635" y="18094"/>
                    </a:lnTo>
                    <a:lnTo>
                      <a:pt x="5650" y="18163"/>
                    </a:lnTo>
                    <a:lnTo>
                      <a:pt x="5665" y="18231"/>
                    </a:lnTo>
                    <a:lnTo>
                      <a:pt x="5680" y="18297"/>
                    </a:lnTo>
                    <a:lnTo>
                      <a:pt x="5695" y="18364"/>
                    </a:lnTo>
                    <a:lnTo>
                      <a:pt x="5710" y="18430"/>
                    </a:lnTo>
                    <a:lnTo>
                      <a:pt x="5725" y="18495"/>
                    </a:lnTo>
                    <a:lnTo>
                      <a:pt x="5740" y="18559"/>
                    </a:lnTo>
                    <a:lnTo>
                      <a:pt x="5755" y="18623"/>
                    </a:lnTo>
                    <a:lnTo>
                      <a:pt x="5770" y="18685"/>
                    </a:lnTo>
                    <a:lnTo>
                      <a:pt x="5785" y="18746"/>
                    </a:lnTo>
                    <a:lnTo>
                      <a:pt x="5800" y="18807"/>
                    </a:lnTo>
                    <a:lnTo>
                      <a:pt x="5815" y="18868"/>
                    </a:lnTo>
                    <a:lnTo>
                      <a:pt x="5830" y="18926"/>
                    </a:lnTo>
                    <a:lnTo>
                      <a:pt x="5844" y="18983"/>
                    </a:lnTo>
                    <a:lnTo>
                      <a:pt x="5859" y="19041"/>
                    </a:lnTo>
                    <a:lnTo>
                      <a:pt x="5874" y="19098"/>
                    </a:lnTo>
                    <a:lnTo>
                      <a:pt x="5889" y="19154"/>
                    </a:lnTo>
                    <a:lnTo>
                      <a:pt x="5904" y="19208"/>
                    </a:lnTo>
                    <a:lnTo>
                      <a:pt x="5919" y="19262"/>
                    </a:lnTo>
                    <a:lnTo>
                      <a:pt x="5934" y="19314"/>
                    </a:lnTo>
                    <a:lnTo>
                      <a:pt x="5949" y="19366"/>
                    </a:lnTo>
                    <a:lnTo>
                      <a:pt x="5964" y="19418"/>
                    </a:lnTo>
                    <a:lnTo>
                      <a:pt x="5978" y="19467"/>
                    </a:lnTo>
                    <a:lnTo>
                      <a:pt x="5993" y="19517"/>
                    </a:lnTo>
                    <a:lnTo>
                      <a:pt x="6008" y="19565"/>
                    </a:lnTo>
                    <a:lnTo>
                      <a:pt x="6024" y="19611"/>
                    </a:lnTo>
                    <a:lnTo>
                      <a:pt x="6039" y="19659"/>
                    </a:lnTo>
                    <a:lnTo>
                      <a:pt x="6054" y="19705"/>
                    </a:lnTo>
                    <a:lnTo>
                      <a:pt x="6069" y="19749"/>
                    </a:lnTo>
                    <a:lnTo>
                      <a:pt x="6083" y="19792"/>
                    </a:lnTo>
                    <a:lnTo>
                      <a:pt x="6098" y="19835"/>
                    </a:lnTo>
                    <a:lnTo>
                      <a:pt x="6113" y="19876"/>
                    </a:lnTo>
                    <a:lnTo>
                      <a:pt x="6128" y="19916"/>
                    </a:lnTo>
                    <a:lnTo>
                      <a:pt x="6143" y="19957"/>
                    </a:lnTo>
                    <a:lnTo>
                      <a:pt x="6157" y="19995"/>
                    </a:lnTo>
                    <a:lnTo>
                      <a:pt x="6172" y="20034"/>
                    </a:lnTo>
                    <a:lnTo>
                      <a:pt x="6186" y="20069"/>
                    </a:lnTo>
                    <a:lnTo>
                      <a:pt x="6201" y="20106"/>
                    </a:lnTo>
                    <a:lnTo>
                      <a:pt x="6216" y="20140"/>
                    </a:lnTo>
                    <a:lnTo>
                      <a:pt x="6231" y="20175"/>
                    </a:lnTo>
                    <a:lnTo>
                      <a:pt x="6245" y="20206"/>
                    </a:lnTo>
                    <a:lnTo>
                      <a:pt x="6260" y="20239"/>
                    </a:lnTo>
                    <a:lnTo>
                      <a:pt x="6274" y="20268"/>
                    </a:lnTo>
                    <a:lnTo>
                      <a:pt x="6289" y="20299"/>
                    </a:lnTo>
                    <a:lnTo>
                      <a:pt x="6303" y="20328"/>
                    </a:lnTo>
                    <a:lnTo>
                      <a:pt x="6317" y="20353"/>
                    </a:lnTo>
                    <a:lnTo>
                      <a:pt x="6332" y="20381"/>
                    </a:lnTo>
                    <a:lnTo>
                      <a:pt x="6346" y="20407"/>
                    </a:lnTo>
                    <a:lnTo>
                      <a:pt x="6360" y="20429"/>
                    </a:lnTo>
                    <a:lnTo>
                      <a:pt x="6375" y="20454"/>
                    </a:lnTo>
                    <a:lnTo>
                      <a:pt x="6389" y="20477"/>
                    </a:lnTo>
                    <a:lnTo>
                      <a:pt x="6402" y="20495"/>
                    </a:lnTo>
                    <a:lnTo>
                      <a:pt x="6417" y="20517"/>
                    </a:lnTo>
                    <a:lnTo>
                      <a:pt x="6431" y="20537"/>
                    </a:lnTo>
                    <a:lnTo>
                      <a:pt x="6443" y="20552"/>
                    </a:lnTo>
                    <a:lnTo>
                      <a:pt x="6458" y="20571"/>
                    </a:lnTo>
                    <a:lnTo>
                      <a:pt x="6469" y="20584"/>
                    </a:lnTo>
                    <a:lnTo>
                      <a:pt x="6484" y="20601"/>
                    </a:lnTo>
                    <a:lnTo>
                      <a:pt x="6495" y="20612"/>
                    </a:lnTo>
                    <a:lnTo>
                      <a:pt x="6510" y="20627"/>
                    </a:lnTo>
                    <a:lnTo>
                      <a:pt x="6520" y="20635"/>
                    </a:lnTo>
                    <a:lnTo>
                      <a:pt x="6535" y="20648"/>
                    </a:lnTo>
                    <a:lnTo>
                      <a:pt x="6544" y="20654"/>
                    </a:lnTo>
                    <a:lnTo>
                      <a:pt x="6559" y="20665"/>
                    </a:lnTo>
                    <a:lnTo>
                      <a:pt x="6567" y="20669"/>
                    </a:lnTo>
                    <a:lnTo>
                      <a:pt x="6578" y="20675"/>
                    </a:lnTo>
                    <a:lnTo>
                      <a:pt x="6593" y="20683"/>
                    </a:lnTo>
                    <a:lnTo>
                      <a:pt x="6598" y="20684"/>
                    </a:lnTo>
                    <a:lnTo>
                      <a:pt x="6608" y="20687"/>
                    </a:lnTo>
                    <a:lnTo>
                      <a:pt x="6617" y="20690"/>
                    </a:lnTo>
                    <a:lnTo>
                      <a:pt x="6626" y="20691"/>
                    </a:lnTo>
                    <a:lnTo>
                      <a:pt x="6642" y="20694"/>
                    </a:lnTo>
                    <a:lnTo>
                      <a:pt x="6645" y="20694"/>
                    </a:lnTo>
                    <a:lnTo>
                      <a:pt x="6653" y="20693"/>
                    </a:lnTo>
                    <a:lnTo>
                      <a:pt x="6662" y="20693"/>
                    </a:lnTo>
                    <a:lnTo>
                      <a:pt x="6671" y="20691"/>
                    </a:lnTo>
                    <a:lnTo>
                      <a:pt x="6680" y="20689"/>
                    </a:lnTo>
                    <a:lnTo>
                      <a:pt x="6689" y="20687"/>
                    </a:lnTo>
                    <a:lnTo>
                      <a:pt x="6693" y="20684"/>
                    </a:lnTo>
                    <a:lnTo>
                      <a:pt x="6708" y="20678"/>
                    </a:lnTo>
                    <a:lnTo>
                      <a:pt x="6718" y="20673"/>
                    </a:lnTo>
                    <a:lnTo>
                      <a:pt x="6728" y="20668"/>
                    </a:lnTo>
                    <a:lnTo>
                      <a:pt x="6739" y="20661"/>
                    </a:lnTo>
                    <a:lnTo>
                      <a:pt x="6747" y="20655"/>
                    </a:lnTo>
                    <a:lnTo>
                      <a:pt x="6762" y="20644"/>
                    </a:lnTo>
                    <a:lnTo>
                      <a:pt x="6773" y="20635"/>
                    </a:lnTo>
                    <a:lnTo>
                      <a:pt x="6783" y="20625"/>
                    </a:lnTo>
                    <a:lnTo>
                      <a:pt x="6798" y="20611"/>
                    </a:lnTo>
                    <a:lnTo>
                      <a:pt x="6811" y="20599"/>
                    </a:lnTo>
                    <a:lnTo>
                      <a:pt x="6821" y="20586"/>
                    </a:lnTo>
                    <a:lnTo>
                      <a:pt x="6836" y="20569"/>
                    </a:lnTo>
                    <a:lnTo>
                      <a:pt x="6848" y="20554"/>
                    </a:lnTo>
                    <a:lnTo>
                      <a:pt x="6863" y="20535"/>
                    </a:lnTo>
                    <a:lnTo>
                      <a:pt x="6875" y="20518"/>
                    </a:lnTo>
                    <a:lnTo>
                      <a:pt x="6890" y="20497"/>
                    </a:lnTo>
                    <a:lnTo>
                      <a:pt x="6903" y="20477"/>
                    </a:lnTo>
                    <a:lnTo>
                      <a:pt x="6918" y="20454"/>
                    </a:lnTo>
                    <a:lnTo>
                      <a:pt x="6931" y="20432"/>
                    </a:lnTo>
                    <a:lnTo>
                      <a:pt x="6946" y="20407"/>
                    </a:lnTo>
                    <a:lnTo>
                      <a:pt x="6960" y="20383"/>
                    </a:lnTo>
                    <a:lnTo>
                      <a:pt x="6975" y="20356"/>
                    </a:lnTo>
                    <a:lnTo>
                      <a:pt x="6988" y="20329"/>
                    </a:lnTo>
                    <a:lnTo>
                      <a:pt x="7003" y="20300"/>
                    </a:lnTo>
                    <a:lnTo>
                      <a:pt x="7017" y="20272"/>
                    </a:lnTo>
                    <a:lnTo>
                      <a:pt x="7032" y="20241"/>
                    </a:lnTo>
                    <a:lnTo>
                      <a:pt x="7046" y="20210"/>
                    </a:lnTo>
                    <a:lnTo>
                      <a:pt x="7061" y="20177"/>
                    </a:lnTo>
                    <a:lnTo>
                      <a:pt x="7075" y="20144"/>
                    </a:lnTo>
                    <a:lnTo>
                      <a:pt x="7090" y="20109"/>
                    </a:lnTo>
                    <a:lnTo>
                      <a:pt x="7105" y="20073"/>
                    </a:lnTo>
                    <a:lnTo>
                      <a:pt x="7120" y="20036"/>
                    </a:lnTo>
                    <a:lnTo>
                      <a:pt x="7134" y="19999"/>
                    </a:lnTo>
                    <a:lnTo>
                      <a:pt x="7149" y="19961"/>
                    </a:lnTo>
                    <a:lnTo>
                      <a:pt x="7164" y="19921"/>
                    </a:lnTo>
                    <a:lnTo>
                      <a:pt x="7178" y="19880"/>
                    </a:lnTo>
                    <a:lnTo>
                      <a:pt x="7195" y="19837"/>
                    </a:lnTo>
                    <a:lnTo>
                      <a:pt x="7209" y="19797"/>
                    </a:lnTo>
                    <a:lnTo>
                      <a:pt x="7224" y="19753"/>
                    </a:lnTo>
                    <a:lnTo>
                      <a:pt x="7238" y="19709"/>
                    </a:lnTo>
                    <a:lnTo>
                      <a:pt x="7253" y="19664"/>
                    </a:lnTo>
                    <a:lnTo>
                      <a:pt x="7268" y="19617"/>
                    </a:lnTo>
                    <a:lnTo>
                      <a:pt x="7283" y="19570"/>
                    </a:lnTo>
                    <a:lnTo>
                      <a:pt x="7298" y="19522"/>
                    </a:lnTo>
                    <a:lnTo>
                      <a:pt x="7313" y="19473"/>
                    </a:lnTo>
                    <a:lnTo>
                      <a:pt x="7328" y="19423"/>
                    </a:lnTo>
                    <a:lnTo>
                      <a:pt x="7342" y="19372"/>
                    </a:lnTo>
                    <a:lnTo>
                      <a:pt x="7357" y="19320"/>
                    </a:lnTo>
                    <a:lnTo>
                      <a:pt x="7372" y="19267"/>
                    </a:lnTo>
                    <a:lnTo>
                      <a:pt x="7387" y="19214"/>
                    </a:lnTo>
                    <a:lnTo>
                      <a:pt x="7402" y="19159"/>
                    </a:lnTo>
                    <a:lnTo>
                      <a:pt x="7417" y="19104"/>
                    </a:lnTo>
                    <a:lnTo>
                      <a:pt x="7432" y="19048"/>
                    </a:lnTo>
                    <a:lnTo>
                      <a:pt x="7447" y="18990"/>
                    </a:lnTo>
                    <a:lnTo>
                      <a:pt x="7462" y="18932"/>
                    </a:lnTo>
                    <a:lnTo>
                      <a:pt x="7476" y="18873"/>
                    </a:lnTo>
                    <a:lnTo>
                      <a:pt x="7491" y="18813"/>
                    </a:lnTo>
                    <a:lnTo>
                      <a:pt x="7506" y="18753"/>
                    </a:lnTo>
                    <a:lnTo>
                      <a:pt x="7521" y="18692"/>
                    </a:lnTo>
                    <a:lnTo>
                      <a:pt x="7536" y="18629"/>
                    </a:lnTo>
                    <a:lnTo>
                      <a:pt x="7551" y="18566"/>
                    </a:lnTo>
                    <a:lnTo>
                      <a:pt x="7566" y="18503"/>
                    </a:lnTo>
                    <a:lnTo>
                      <a:pt x="7581" y="18438"/>
                    </a:lnTo>
                    <a:lnTo>
                      <a:pt x="7596" y="18372"/>
                    </a:lnTo>
                    <a:lnTo>
                      <a:pt x="7611" y="18305"/>
                    </a:lnTo>
                    <a:lnTo>
                      <a:pt x="7626" y="18238"/>
                    </a:lnTo>
                    <a:lnTo>
                      <a:pt x="7641" y="18171"/>
                    </a:lnTo>
                    <a:lnTo>
                      <a:pt x="7656" y="18102"/>
                    </a:lnTo>
                    <a:lnTo>
                      <a:pt x="7671" y="18032"/>
                    </a:lnTo>
                    <a:lnTo>
                      <a:pt x="7686" y="17962"/>
                    </a:lnTo>
                    <a:lnTo>
                      <a:pt x="7701" y="17891"/>
                    </a:lnTo>
                    <a:lnTo>
                      <a:pt x="7715" y="17819"/>
                    </a:lnTo>
                    <a:lnTo>
                      <a:pt x="7730" y="17746"/>
                    </a:lnTo>
                    <a:lnTo>
                      <a:pt x="7745" y="17673"/>
                    </a:lnTo>
                    <a:lnTo>
                      <a:pt x="7760" y="17599"/>
                    </a:lnTo>
                    <a:lnTo>
                      <a:pt x="7775" y="17525"/>
                    </a:lnTo>
                    <a:lnTo>
                      <a:pt x="7790" y="17449"/>
                    </a:lnTo>
                    <a:lnTo>
                      <a:pt x="7805" y="17373"/>
                    </a:lnTo>
                    <a:lnTo>
                      <a:pt x="7820" y="17296"/>
                    </a:lnTo>
                    <a:lnTo>
                      <a:pt x="7835" y="17218"/>
                    </a:lnTo>
                    <a:lnTo>
                      <a:pt x="7850" y="17140"/>
                    </a:lnTo>
                    <a:lnTo>
                      <a:pt x="7866" y="17060"/>
                    </a:lnTo>
                    <a:lnTo>
                      <a:pt x="7881" y="16982"/>
                    </a:lnTo>
                    <a:lnTo>
                      <a:pt x="7896" y="16902"/>
                    </a:lnTo>
                    <a:lnTo>
                      <a:pt x="7911" y="16821"/>
                    </a:lnTo>
                    <a:lnTo>
                      <a:pt x="7926" y="16739"/>
                    </a:lnTo>
                    <a:lnTo>
                      <a:pt x="7941" y="16657"/>
                    </a:lnTo>
                    <a:lnTo>
                      <a:pt x="7956" y="16574"/>
                    </a:lnTo>
                    <a:lnTo>
                      <a:pt x="7971" y="16491"/>
                    </a:lnTo>
                    <a:lnTo>
                      <a:pt x="7986" y="16407"/>
                    </a:lnTo>
                    <a:lnTo>
                      <a:pt x="8001" y="16323"/>
                    </a:lnTo>
                    <a:lnTo>
                      <a:pt x="8016" y="16237"/>
                    </a:lnTo>
                    <a:lnTo>
                      <a:pt x="8031" y="16151"/>
                    </a:lnTo>
                    <a:lnTo>
                      <a:pt x="8046" y="16065"/>
                    </a:lnTo>
                    <a:lnTo>
                      <a:pt x="8061" y="15978"/>
                    </a:lnTo>
                    <a:lnTo>
                      <a:pt x="8076" y="15890"/>
                    </a:lnTo>
                    <a:lnTo>
                      <a:pt x="8091" y="15802"/>
                    </a:lnTo>
                    <a:lnTo>
                      <a:pt x="8106" y="15714"/>
                    </a:lnTo>
                    <a:lnTo>
                      <a:pt x="8121" y="15625"/>
                    </a:lnTo>
                    <a:lnTo>
                      <a:pt x="8136" y="15536"/>
                    </a:lnTo>
                    <a:lnTo>
                      <a:pt x="8151" y="15445"/>
                    </a:lnTo>
                    <a:lnTo>
                      <a:pt x="8166" y="15355"/>
                    </a:lnTo>
                    <a:lnTo>
                      <a:pt x="8181" y="15263"/>
                    </a:lnTo>
                    <a:lnTo>
                      <a:pt x="8196" y="15172"/>
                    </a:lnTo>
                    <a:lnTo>
                      <a:pt x="8211" y="15079"/>
                    </a:lnTo>
                    <a:lnTo>
                      <a:pt x="8226" y="14987"/>
                    </a:lnTo>
                    <a:lnTo>
                      <a:pt x="8241" y="14894"/>
                    </a:lnTo>
                    <a:lnTo>
                      <a:pt x="8256" y="14800"/>
                    </a:lnTo>
                    <a:lnTo>
                      <a:pt x="8271" y="14706"/>
                    </a:lnTo>
                    <a:lnTo>
                      <a:pt x="8286" y="14612"/>
                    </a:lnTo>
                    <a:lnTo>
                      <a:pt x="8301" y="14517"/>
                    </a:lnTo>
                    <a:lnTo>
                      <a:pt x="8316" y="14422"/>
                    </a:lnTo>
                    <a:lnTo>
                      <a:pt x="8331" y="14327"/>
                    </a:lnTo>
                    <a:lnTo>
                      <a:pt x="8346" y="14231"/>
                    </a:lnTo>
                    <a:lnTo>
                      <a:pt x="8361" y="14135"/>
                    </a:lnTo>
                    <a:lnTo>
                      <a:pt x="8376" y="14038"/>
                    </a:lnTo>
                    <a:lnTo>
                      <a:pt x="8391" y="13941"/>
                    </a:lnTo>
                    <a:lnTo>
                      <a:pt x="8406" y="13843"/>
                    </a:lnTo>
                    <a:lnTo>
                      <a:pt x="8421" y="13745"/>
                    </a:lnTo>
                    <a:lnTo>
                      <a:pt x="8436" y="13647"/>
                    </a:lnTo>
                    <a:lnTo>
                      <a:pt x="8451" y="13549"/>
                    </a:lnTo>
                    <a:lnTo>
                      <a:pt x="8466" y="13450"/>
                    </a:lnTo>
                    <a:lnTo>
                      <a:pt x="8481" y="13351"/>
                    </a:lnTo>
                    <a:lnTo>
                      <a:pt x="8496" y="13251"/>
                    </a:lnTo>
                    <a:lnTo>
                      <a:pt x="8511" y="13152"/>
                    </a:lnTo>
                    <a:lnTo>
                      <a:pt x="8526" y="13052"/>
                    </a:lnTo>
                    <a:lnTo>
                      <a:pt x="8542" y="12951"/>
                    </a:lnTo>
                    <a:lnTo>
                      <a:pt x="8557" y="12851"/>
                    </a:lnTo>
                    <a:lnTo>
                      <a:pt x="8572" y="12750"/>
                    </a:lnTo>
                    <a:lnTo>
                      <a:pt x="8587" y="12649"/>
                    </a:lnTo>
                    <a:lnTo>
                      <a:pt x="8602" y="12548"/>
                    </a:lnTo>
                    <a:lnTo>
                      <a:pt x="8617" y="12447"/>
                    </a:lnTo>
                    <a:lnTo>
                      <a:pt x="8631" y="12346"/>
                    </a:lnTo>
                    <a:lnTo>
                      <a:pt x="8647" y="12244"/>
                    </a:lnTo>
                    <a:lnTo>
                      <a:pt x="8661" y="12143"/>
                    </a:lnTo>
                    <a:lnTo>
                      <a:pt x="8676" y="12040"/>
                    </a:lnTo>
                    <a:lnTo>
                      <a:pt x="8691" y="11938"/>
                    </a:lnTo>
                    <a:lnTo>
                      <a:pt x="8706" y="11836"/>
                    </a:lnTo>
                    <a:lnTo>
                      <a:pt x="8721" y="11733"/>
                    </a:lnTo>
                    <a:lnTo>
                      <a:pt x="8736" y="11630"/>
                    </a:lnTo>
                    <a:lnTo>
                      <a:pt x="8751" y="11528"/>
                    </a:lnTo>
                    <a:lnTo>
                      <a:pt x="8766" y="11425"/>
                    </a:lnTo>
                    <a:lnTo>
                      <a:pt x="8781" y="11322"/>
                    </a:lnTo>
                    <a:lnTo>
                      <a:pt x="8796" y="11219"/>
                    </a:lnTo>
                    <a:lnTo>
                      <a:pt x="8811" y="11115"/>
                    </a:lnTo>
                    <a:lnTo>
                      <a:pt x="8826" y="11012"/>
                    </a:lnTo>
                    <a:lnTo>
                      <a:pt x="8841" y="10909"/>
                    </a:lnTo>
                    <a:lnTo>
                      <a:pt x="8856" y="10805"/>
                    </a:lnTo>
                    <a:lnTo>
                      <a:pt x="8871" y="10702"/>
                    </a:lnTo>
                    <a:lnTo>
                      <a:pt x="8886" y="10599"/>
                    </a:lnTo>
                    <a:lnTo>
                      <a:pt x="8901" y="10495"/>
                    </a:lnTo>
                    <a:lnTo>
                      <a:pt x="8916" y="10392"/>
                    </a:lnTo>
                    <a:lnTo>
                      <a:pt x="8931" y="10288"/>
                    </a:lnTo>
                    <a:lnTo>
                      <a:pt x="8946" y="10185"/>
                    </a:lnTo>
                    <a:lnTo>
                      <a:pt x="8961" y="10081"/>
                    </a:lnTo>
                    <a:lnTo>
                      <a:pt x="8976" y="9978"/>
                    </a:lnTo>
                    <a:lnTo>
                      <a:pt x="8991" y="9875"/>
                    </a:lnTo>
                    <a:lnTo>
                      <a:pt x="9006" y="9771"/>
                    </a:lnTo>
                    <a:lnTo>
                      <a:pt x="9021" y="9668"/>
                    </a:lnTo>
                    <a:lnTo>
                      <a:pt x="9036" y="9565"/>
                    </a:lnTo>
                    <a:lnTo>
                      <a:pt x="9051" y="9462"/>
                    </a:lnTo>
                    <a:lnTo>
                      <a:pt x="9066" y="9359"/>
                    </a:lnTo>
                    <a:lnTo>
                      <a:pt x="9081" y="9256"/>
                    </a:lnTo>
                    <a:lnTo>
                      <a:pt x="9096" y="9153"/>
                    </a:lnTo>
                    <a:lnTo>
                      <a:pt x="9111" y="9051"/>
                    </a:lnTo>
                    <a:lnTo>
                      <a:pt x="9126" y="8948"/>
                    </a:lnTo>
                    <a:lnTo>
                      <a:pt x="9141" y="8846"/>
                    </a:lnTo>
                    <a:lnTo>
                      <a:pt x="9156" y="8744"/>
                    </a:lnTo>
                    <a:lnTo>
                      <a:pt x="9171" y="8642"/>
                    </a:lnTo>
                    <a:lnTo>
                      <a:pt x="9186" y="8540"/>
                    </a:lnTo>
                    <a:lnTo>
                      <a:pt x="9201" y="8438"/>
                    </a:lnTo>
                    <a:lnTo>
                      <a:pt x="9218" y="8335"/>
                    </a:lnTo>
                    <a:lnTo>
                      <a:pt x="9233" y="8235"/>
                    </a:lnTo>
                    <a:lnTo>
                      <a:pt x="9248" y="8134"/>
                    </a:lnTo>
                    <a:lnTo>
                      <a:pt x="9263" y="8033"/>
                    </a:lnTo>
                    <a:lnTo>
                      <a:pt x="9278" y="7932"/>
                    </a:lnTo>
                    <a:lnTo>
                      <a:pt x="9293" y="7832"/>
                    </a:lnTo>
                    <a:lnTo>
                      <a:pt x="9308" y="7732"/>
                    </a:lnTo>
                    <a:lnTo>
                      <a:pt x="9323" y="7632"/>
                    </a:lnTo>
                    <a:lnTo>
                      <a:pt x="9338" y="7533"/>
                    </a:lnTo>
                    <a:lnTo>
                      <a:pt x="9353" y="7434"/>
                    </a:lnTo>
                    <a:lnTo>
                      <a:pt x="9368" y="7335"/>
                    </a:lnTo>
                    <a:lnTo>
                      <a:pt x="9383" y="7236"/>
                    </a:lnTo>
                    <a:lnTo>
                      <a:pt x="9398" y="7138"/>
                    </a:lnTo>
                    <a:lnTo>
                      <a:pt x="9413" y="7040"/>
                    </a:lnTo>
                    <a:lnTo>
                      <a:pt x="9428" y="6942"/>
                    </a:lnTo>
                    <a:lnTo>
                      <a:pt x="9443" y="6845"/>
                    </a:lnTo>
                    <a:lnTo>
                      <a:pt x="9458" y="6748"/>
                    </a:lnTo>
                    <a:lnTo>
                      <a:pt x="9473" y="6652"/>
                    </a:lnTo>
                    <a:lnTo>
                      <a:pt x="9488" y="6555"/>
                    </a:lnTo>
                    <a:lnTo>
                      <a:pt x="9503" y="6459"/>
                    </a:lnTo>
                    <a:lnTo>
                      <a:pt x="9518" y="6364"/>
                    </a:lnTo>
                    <a:lnTo>
                      <a:pt x="9533" y="6268"/>
                    </a:lnTo>
                    <a:lnTo>
                      <a:pt x="9548" y="6174"/>
                    </a:lnTo>
                    <a:lnTo>
                      <a:pt x="9563" y="6080"/>
                    </a:lnTo>
                    <a:lnTo>
                      <a:pt x="9578" y="5986"/>
                    </a:lnTo>
                    <a:lnTo>
                      <a:pt x="9593" y="5893"/>
                    </a:lnTo>
                    <a:lnTo>
                      <a:pt x="9608" y="5800"/>
                    </a:lnTo>
                    <a:lnTo>
                      <a:pt x="9623" y="5708"/>
                    </a:lnTo>
                    <a:lnTo>
                      <a:pt x="9638" y="5616"/>
                    </a:lnTo>
                    <a:lnTo>
                      <a:pt x="9653" y="5525"/>
                    </a:lnTo>
                    <a:lnTo>
                      <a:pt x="9668" y="5434"/>
                    </a:lnTo>
                    <a:lnTo>
                      <a:pt x="9683" y="5343"/>
                    </a:lnTo>
                    <a:lnTo>
                      <a:pt x="9698" y="5254"/>
                    </a:lnTo>
                    <a:lnTo>
                      <a:pt x="9713" y="5164"/>
                    </a:lnTo>
                    <a:lnTo>
                      <a:pt x="9728" y="5075"/>
                    </a:lnTo>
                    <a:lnTo>
                      <a:pt x="9743" y="4986"/>
                    </a:lnTo>
                    <a:lnTo>
                      <a:pt x="9758" y="4898"/>
                    </a:lnTo>
                    <a:lnTo>
                      <a:pt x="9773" y="4811"/>
                    </a:lnTo>
                    <a:lnTo>
                      <a:pt x="9788" y="4725"/>
                    </a:lnTo>
                    <a:lnTo>
                      <a:pt x="9803" y="4638"/>
                    </a:lnTo>
                    <a:lnTo>
                      <a:pt x="9818" y="4553"/>
                    </a:lnTo>
                    <a:lnTo>
                      <a:pt x="9833" y="4468"/>
                    </a:lnTo>
                    <a:lnTo>
                      <a:pt x="9848" y="4384"/>
                    </a:lnTo>
                    <a:lnTo>
                      <a:pt x="9863" y="4300"/>
                    </a:lnTo>
                    <a:lnTo>
                      <a:pt x="9878" y="4216"/>
                    </a:lnTo>
                    <a:lnTo>
                      <a:pt x="9894" y="4133"/>
                    </a:lnTo>
                    <a:lnTo>
                      <a:pt x="9909" y="4052"/>
                    </a:lnTo>
                    <a:lnTo>
                      <a:pt x="9924" y="3971"/>
                    </a:lnTo>
                    <a:lnTo>
                      <a:pt x="9939" y="3890"/>
                    </a:lnTo>
                    <a:lnTo>
                      <a:pt x="9954" y="3810"/>
                    </a:lnTo>
                    <a:lnTo>
                      <a:pt x="9969" y="3731"/>
                    </a:lnTo>
                    <a:lnTo>
                      <a:pt x="9984" y="3652"/>
                    </a:lnTo>
                    <a:lnTo>
                      <a:pt x="9999" y="3574"/>
                    </a:lnTo>
                    <a:cubicBezTo>
                      <a:pt x="10009" y="3522"/>
                      <a:pt x="10060" y="3488"/>
                      <a:pt x="10112" y="3498"/>
                    </a:cubicBezTo>
                    <a:cubicBezTo>
                      <a:pt x="10164" y="3508"/>
                      <a:pt x="10198" y="3559"/>
                      <a:pt x="10188" y="3611"/>
                    </a:cubicBezTo>
                    <a:lnTo>
                      <a:pt x="10173" y="3687"/>
                    </a:lnTo>
                    <a:lnTo>
                      <a:pt x="10158" y="3766"/>
                    </a:lnTo>
                    <a:lnTo>
                      <a:pt x="10143" y="3845"/>
                    </a:lnTo>
                    <a:lnTo>
                      <a:pt x="10128" y="3925"/>
                    </a:lnTo>
                    <a:lnTo>
                      <a:pt x="10113" y="4006"/>
                    </a:lnTo>
                    <a:lnTo>
                      <a:pt x="10098" y="4087"/>
                    </a:lnTo>
                    <a:lnTo>
                      <a:pt x="10083" y="4170"/>
                    </a:lnTo>
                    <a:lnTo>
                      <a:pt x="10067" y="4251"/>
                    </a:lnTo>
                    <a:lnTo>
                      <a:pt x="10052" y="4333"/>
                    </a:lnTo>
                    <a:lnTo>
                      <a:pt x="10037" y="4417"/>
                    </a:lnTo>
                    <a:lnTo>
                      <a:pt x="10022" y="4501"/>
                    </a:lnTo>
                    <a:lnTo>
                      <a:pt x="10007" y="4586"/>
                    </a:lnTo>
                    <a:lnTo>
                      <a:pt x="9992" y="4671"/>
                    </a:lnTo>
                    <a:lnTo>
                      <a:pt x="9977" y="4758"/>
                    </a:lnTo>
                    <a:lnTo>
                      <a:pt x="9962" y="4844"/>
                    </a:lnTo>
                    <a:lnTo>
                      <a:pt x="9947" y="4931"/>
                    </a:lnTo>
                    <a:lnTo>
                      <a:pt x="9932" y="5019"/>
                    </a:lnTo>
                    <a:lnTo>
                      <a:pt x="9917" y="5106"/>
                    </a:lnTo>
                    <a:lnTo>
                      <a:pt x="9902" y="5195"/>
                    </a:lnTo>
                    <a:lnTo>
                      <a:pt x="9887" y="5285"/>
                    </a:lnTo>
                    <a:lnTo>
                      <a:pt x="9872" y="5374"/>
                    </a:lnTo>
                    <a:lnTo>
                      <a:pt x="9857" y="5465"/>
                    </a:lnTo>
                    <a:lnTo>
                      <a:pt x="9842" y="5556"/>
                    </a:lnTo>
                    <a:lnTo>
                      <a:pt x="9827" y="5647"/>
                    </a:lnTo>
                    <a:lnTo>
                      <a:pt x="9812" y="5739"/>
                    </a:lnTo>
                    <a:lnTo>
                      <a:pt x="9797" y="5831"/>
                    </a:lnTo>
                    <a:lnTo>
                      <a:pt x="9782" y="5924"/>
                    </a:lnTo>
                    <a:lnTo>
                      <a:pt x="9767" y="6017"/>
                    </a:lnTo>
                    <a:lnTo>
                      <a:pt x="9752" y="6111"/>
                    </a:lnTo>
                    <a:lnTo>
                      <a:pt x="9737" y="6205"/>
                    </a:lnTo>
                    <a:lnTo>
                      <a:pt x="9722" y="6298"/>
                    </a:lnTo>
                    <a:lnTo>
                      <a:pt x="9707" y="6393"/>
                    </a:lnTo>
                    <a:lnTo>
                      <a:pt x="9692" y="6489"/>
                    </a:lnTo>
                    <a:lnTo>
                      <a:pt x="9677" y="6584"/>
                    </a:lnTo>
                    <a:lnTo>
                      <a:pt x="9662" y="6681"/>
                    </a:lnTo>
                    <a:lnTo>
                      <a:pt x="9647" y="6777"/>
                    </a:lnTo>
                    <a:lnTo>
                      <a:pt x="9632" y="6874"/>
                    </a:lnTo>
                    <a:lnTo>
                      <a:pt x="9617" y="6971"/>
                    </a:lnTo>
                    <a:lnTo>
                      <a:pt x="9602" y="7069"/>
                    </a:lnTo>
                    <a:lnTo>
                      <a:pt x="9587" y="7167"/>
                    </a:lnTo>
                    <a:lnTo>
                      <a:pt x="9572" y="7265"/>
                    </a:lnTo>
                    <a:lnTo>
                      <a:pt x="9557" y="7364"/>
                    </a:lnTo>
                    <a:lnTo>
                      <a:pt x="9542" y="7463"/>
                    </a:lnTo>
                    <a:lnTo>
                      <a:pt x="9527" y="7562"/>
                    </a:lnTo>
                    <a:lnTo>
                      <a:pt x="9512" y="7661"/>
                    </a:lnTo>
                    <a:lnTo>
                      <a:pt x="9497" y="7761"/>
                    </a:lnTo>
                    <a:lnTo>
                      <a:pt x="9482" y="7861"/>
                    </a:lnTo>
                    <a:lnTo>
                      <a:pt x="9467" y="7961"/>
                    </a:lnTo>
                    <a:lnTo>
                      <a:pt x="9452" y="8062"/>
                    </a:lnTo>
                    <a:lnTo>
                      <a:pt x="9437" y="8163"/>
                    </a:lnTo>
                    <a:lnTo>
                      <a:pt x="9422" y="8264"/>
                    </a:lnTo>
                    <a:lnTo>
                      <a:pt x="9407" y="8365"/>
                    </a:lnTo>
                    <a:lnTo>
                      <a:pt x="9391" y="8465"/>
                    </a:lnTo>
                    <a:lnTo>
                      <a:pt x="9376" y="8567"/>
                    </a:lnTo>
                    <a:lnTo>
                      <a:pt x="9361" y="8669"/>
                    </a:lnTo>
                    <a:lnTo>
                      <a:pt x="9346" y="8771"/>
                    </a:lnTo>
                    <a:lnTo>
                      <a:pt x="9331" y="8873"/>
                    </a:lnTo>
                    <a:lnTo>
                      <a:pt x="9316" y="8975"/>
                    </a:lnTo>
                    <a:lnTo>
                      <a:pt x="9301" y="9078"/>
                    </a:lnTo>
                    <a:lnTo>
                      <a:pt x="9286" y="9180"/>
                    </a:lnTo>
                    <a:lnTo>
                      <a:pt x="9271" y="9283"/>
                    </a:lnTo>
                    <a:lnTo>
                      <a:pt x="9256" y="9386"/>
                    </a:lnTo>
                    <a:lnTo>
                      <a:pt x="9241" y="9489"/>
                    </a:lnTo>
                    <a:lnTo>
                      <a:pt x="9226" y="9592"/>
                    </a:lnTo>
                    <a:lnTo>
                      <a:pt x="9211" y="9695"/>
                    </a:lnTo>
                    <a:lnTo>
                      <a:pt x="9196" y="9798"/>
                    </a:lnTo>
                    <a:lnTo>
                      <a:pt x="9181" y="9902"/>
                    </a:lnTo>
                    <a:lnTo>
                      <a:pt x="9166" y="10005"/>
                    </a:lnTo>
                    <a:lnTo>
                      <a:pt x="9151" y="10108"/>
                    </a:lnTo>
                    <a:lnTo>
                      <a:pt x="9136" y="10212"/>
                    </a:lnTo>
                    <a:lnTo>
                      <a:pt x="9121" y="10315"/>
                    </a:lnTo>
                    <a:lnTo>
                      <a:pt x="9106" y="10419"/>
                    </a:lnTo>
                    <a:lnTo>
                      <a:pt x="9091" y="10522"/>
                    </a:lnTo>
                    <a:lnTo>
                      <a:pt x="9076" y="10626"/>
                    </a:lnTo>
                    <a:lnTo>
                      <a:pt x="9061" y="10729"/>
                    </a:lnTo>
                    <a:lnTo>
                      <a:pt x="9046" y="10832"/>
                    </a:lnTo>
                    <a:lnTo>
                      <a:pt x="9031" y="10936"/>
                    </a:lnTo>
                    <a:lnTo>
                      <a:pt x="9016" y="11039"/>
                    </a:lnTo>
                    <a:lnTo>
                      <a:pt x="9001" y="11142"/>
                    </a:lnTo>
                    <a:lnTo>
                      <a:pt x="8986" y="11246"/>
                    </a:lnTo>
                    <a:lnTo>
                      <a:pt x="8971" y="11349"/>
                    </a:lnTo>
                    <a:lnTo>
                      <a:pt x="8956" y="11452"/>
                    </a:lnTo>
                    <a:lnTo>
                      <a:pt x="8941" y="11555"/>
                    </a:lnTo>
                    <a:lnTo>
                      <a:pt x="8926" y="11657"/>
                    </a:lnTo>
                    <a:lnTo>
                      <a:pt x="8911" y="11760"/>
                    </a:lnTo>
                    <a:lnTo>
                      <a:pt x="8896" y="11863"/>
                    </a:lnTo>
                    <a:lnTo>
                      <a:pt x="8881" y="11965"/>
                    </a:lnTo>
                    <a:lnTo>
                      <a:pt x="8866" y="12067"/>
                    </a:lnTo>
                    <a:lnTo>
                      <a:pt x="8851" y="12170"/>
                    </a:lnTo>
                    <a:lnTo>
                      <a:pt x="8836" y="12273"/>
                    </a:lnTo>
                    <a:lnTo>
                      <a:pt x="8821" y="12373"/>
                    </a:lnTo>
                    <a:lnTo>
                      <a:pt x="8806" y="12476"/>
                    </a:lnTo>
                    <a:lnTo>
                      <a:pt x="8791" y="12577"/>
                    </a:lnTo>
                    <a:lnTo>
                      <a:pt x="8776" y="12678"/>
                    </a:lnTo>
                    <a:lnTo>
                      <a:pt x="8761" y="12779"/>
                    </a:lnTo>
                    <a:lnTo>
                      <a:pt x="8746" y="12880"/>
                    </a:lnTo>
                    <a:lnTo>
                      <a:pt x="8731" y="12982"/>
                    </a:lnTo>
                    <a:lnTo>
                      <a:pt x="8715" y="13081"/>
                    </a:lnTo>
                    <a:lnTo>
                      <a:pt x="8700" y="13181"/>
                    </a:lnTo>
                    <a:lnTo>
                      <a:pt x="8685" y="13280"/>
                    </a:lnTo>
                    <a:lnTo>
                      <a:pt x="8670" y="13380"/>
                    </a:lnTo>
                    <a:lnTo>
                      <a:pt x="8655" y="13479"/>
                    </a:lnTo>
                    <a:lnTo>
                      <a:pt x="8640" y="13578"/>
                    </a:lnTo>
                    <a:lnTo>
                      <a:pt x="8625" y="13676"/>
                    </a:lnTo>
                    <a:lnTo>
                      <a:pt x="8610" y="13774"/>
                    </a:lnTo>
                    <a:lnTo>
                      <a:pt x="8595" y="13872"/>
                    </a:lnTo>
                    <a:lnTo>
                      <a:pt x="8580" y="13970"/>
                    </a:lnTo>
                    <a:lnTo>
                      <a:pt x="8565" y="14067"/>
                    </a:lnTo>
                    <a:lnTo>
                      <a:pt x="8550" y="14164"/>
                    </a:lnTo>
                    <a:lnTo>
                      <a:pt x="8535" y="14260"/>
                    </a:lnTo>
                    <a:lnTo>
                      <a:pt x="8520" y="14356"/>
                    </a:lnTo>
                    <a:lnTo>
                      <a:pt x="8505" y="14452"/>
                    </a:lnTo>
                    <a:lnTo>
                      <a:pt x="8490" y="14547"/>
                    </a:lnTo>
                    <a:lnTo>
                      <a:pt x="8475" y="14643"/>
                    </a:lnTo>
                    <a:lnTo>
                      <a:pt x="8460" y="14737"/>
                    </a:lnTo>
                    <a:lnTo>
                      <a:pt x="8445" y="14831"/>
                    </a:lnTo>
                    <a:lnTo>
                      <a:pt x="8430" y="14925"/>
                    </a:lnTo>
                    <a:lnTo>
                      <a:pt x="8415" y="15018"/>
                    </a:lnTo>
                    <a:lnTo>
                      <a:pt x="8400" y="15110"/>
                    </a:lnTo>
                    <a:lnTo>
                      <a:pt x="8385" y="15203"/>
                    </a:lnTo>
                    <a:lnTo>
                      <a:pt x="8370" y="15294"/>
                    </a:lnTo>
                    <a:lnTo>
                      <a:pt x="8355" y="15386"/>
                    </a:lnTo>
                    <a:lnTo>
                      <a:pt x="8340" y="15476"/>
                    </a:lnTo>
                    <a:lnTo>
                      <a:pt x="8325" y="15567"/>
                    </a:lnTo>
                    <a:lnTo>
                      <a:pt x="8310" y="15656"/>
                    </a:lnTo>
                    <a:lnTo>
                      <a:pt x="8295" y="15745"/>
                    </a:lnTo>
                    <a:lnTo>
                      <a:pt x="8280" y="15835"/>
                    </a:lnTo>
                    <a:lnTo>
                      <a:pt x="8265" y="15923"/>
                    </a:lnTo>
                    <a:lnTo>
                      <a:pt x="8250" y="16011"/>
                    </a:lnTo>
                    <a:lnTo>
                      <a:pt x="8235" y="16098"/>
                    </a:lnTo>
                    <a:lnTo>
                      <a:pt x="8220" y="16184"/>
                    </a:lnTo>
                    <a:lnTo>
                      <a:pt x="8205" y="16270"/>
                    </a:lnTo>
                    <a:lnTo>
                      <a:pt x="8190" y="16356"/>
                    </a:lnTo>
                    <a:lnTo>
                      <a:pt x="8175" y="16440"/>
                    </a:lnTo>
                    <a:lnTo>
                      <a:pt x="8160" y="16524"/>
                    </a:lnTo>
                    <a:lnTo>
                      <a:pt x="8145" y="16609"/>
                    </a:lnTo>
                    <a:lnTo>
                      <a:pt x="8130" y="16692"/>
                    </a:lnTo>
                    <a:lnTo>
                      <a:pt x="8115" y="16774"/>
                    </a:lnTo>
                    <a:lnTo>
                      <a:pt x="8100" y="16856"/>
                    </a:lnTo>
                    <a:lnTo>
                      <a:pt x="8085" y="16937"/>
                    </a:lnTo>
                    <a:lnTo>
                      <a:pt x="8070" y="17017"/>
                    </a:lnTo>
                    <a:lnTo>
                      <a:pt x="8055" y="17099"/>
                    </a:lnTo>
                    <a:lnTo>
                      <a:pt x="8039" y="17177"/>
                    </a:lnTo>
                    <a:lnTo>
                      <a:pt x="8024" y="17255"/>
                    </a:lnTo>
                    <a:lnTo>
                      <a:pt x="8009" y="17333"/>
                    </a:lnTo>
                    <a:lnTo>
                      <a:pt x="7994" y="17410"/>
                    </a:lnTo>
                    <a:lnTo>
                      <a:pt x="7979" y="17486"/>
                    </a:lnTo>
                    <a:lnTo>
                      <a:pt x="7964" y="17562"/>
                    </a:lnTo>
                    <a:lnTo>
                      <a:pt x="7949" y="17638"/>
                    </a:lnTo>
                    <a:lnTo>
                      <a:pt x="7934" y="17712"/>
                    </a:lnTo>
                    <a:lnTo>
                      <a:pt x="7919" y="17785"/>
                    </a:lnTo>
                    <a:lnTo>
                      <a:pt x="7903" y="17858"/>
                    </a:lnTo>
                    <a:lnTo>
                      <a:pt x="7888" y="17930"/>
                    </a:lnTo>
                    <a:lnTo>
                      <a:pt x="7873" y="18001"/>
                    </a:lnTo>
                    <a:lnTo>
                      <a:pt x="7858" y="18073"/>
                    </a:lnTo>
                    <a:lnTo>
                      <a:pt x="7843" y="18143"/>
                    </a:lnTo>
                    <a:lnTo>
                      <a:pt x="7828" y="18212"/>
                    </a:lnTo>
                    <a:lnTo>
                      <a:pt x="7813" y="18280"/>
                    </a:lnTo>
                    <a:lnTo>
                      <a:pt x="7798" y="18347"/>
                    </a:lnTo>
                    <a:lnTo>
                      <a:pt x="7783" y="18415"/>
                    </a:lnTo>
                    <a:lnTo>
                      <a:pt x="7768" y="18481"/>
                    </a:lnTo>
                    <a:lnTo>
                      <a:pt x="7753" y="18546"/>
                    </a:lnTo>
                    <a:lnTo>
                      <a:pt x="7738" y="18611"/>
                    </a:lnTo>
                    <a:lnTo>
                      <a:pt x="7723" y="18674"/>
                    </a:lnTo>
                    <a:lnTo>
                      <a:pt x="7708" y="18737"/>
                    </a:lnTo>
                    <a:lnTo>
                      <a:pt x="7693" y="18798"/>
                    </a:lnTo>
                    <a:lnTo>
                      <a:pt x="7678" y="18860"/>
                    </a:lnTo>
                    <a:lnTo>
                      <a:pt x="7663" y="18920"/>
                    </a:lnTo>
                    <a:lnTo>
                      <a:pt x="7647" y="18981"/>
                    </a:lnTo>
                    <a:lnTo>
                      <a:pt x="7632" y="19039"/>
                    </a:lnTo>
                    <a:lnTo>
                      <a:pt x="7617" y="19097"/>
                    </a:lnTo>
                    <a:lnTo>
                      <a:pt x="7602" y="19153"/>
                    </a:lnTo>
                    <a:lnTo>
                      <a:pt x="7587" y="19210"/>
                    </a:lnTo>
                    <a:lnTo>
                      <a:pt x="7572" y="19265"/>
                    </a:lnTo>
                    <a:lnTo>
                      <a:pt x="7557" y="19320"/>
                    </a:lnTo>
                    <a:lnTo>
                      <a:pt x="7542" y="19373"/>
                    </a:lnTo>
                    <a:lnTo>
                      <a:pt x="7527" y="19425"/>
                    </a:lnTo>
                    <a:lnTo>
                      <a:pt x="7511" y="19478"/>
                    </a:lnTo>
                    <a:lnTo>
                      <a:pt x="7496" y="19528"/>
                    </a:lnTo>
                    <a:lnTo>
                      <a:pt x="7481" y="19579"/>
                    </a:lnTo>
                    <a:lnTo>
                      <a:pt x="7466" y="19627"/>
                    </a:lnTo>
                    <a:lnTo>
                      <a:pt x="7451" y="19676"/>
                    </a:lnTo>
                    <a:lnTo>
                      <a:pt x="7436" y="19723"/>
                    </a:lnTo>
                    <a:lnTo>
                      <a:pt x="7421" y="19770"/>
                    </a:lnTo>
                    <a:lnTo>
                      <a:pt x="7405" y="19815"/>
                    </a:lnTo>
                    <a:lnTo>
                      <a:pt x="7390" y="19860"/>
                    </a:lnTo>
                    <a:lnTo>
                      <a:pt x="7374" y="19906"/>
                    </a:lnTo>
                    <a:lnTo>
                      <a:pt x="7359" y="19946"/>
                    </a:lnTo>
                    <a:lnTo>
                      <a:pt x="7343" y="19988"/>
                    </a:lnTo>
                    <a:lnTo>
                      <a:pt x="7328" y="20028"/>
                    </a:lnTo>
                    <a:lnTo>
                      <a:pt x="7313" y="20070"/>
                    </a:lnTo>
                    <a:lnTo>
                      <a:pt x="7297" y="20109"/>
                    </a:lnTo>
                    <a:lnTo>
                      <a:pt x="7282" y="20146"/>
                    </a:lnTo>
                    <a:lnTo>
                      <a:pt x="7267" y="20184"/>
                    </a:lnTo>
                    <a:lnTo>
                      <a:pt x="7252" y="20219"/>
                    </a:lnTo>
                    <a:lnTo>
                      <a:pt x="7236" y="20256"/>
                    </a:lnTo>
                    <a:lnTo>
                      <a:pt x="7221" y="20289"/>
                    </a:lnTo>
                    <a:lnTo>
                      <a:pt x="7205" y="20324"/>
                    </a:lnTo>
                    <a:lnTo>
                      <a:pt x="7190" y="20355"/>
                    </a:lnTo>
                    <a:lnTo>
                      <a:pt x="7174" y="20389"/>
                    </a:lnTo>
                    <a:lnTo>
                      <a:pt x="7159" y="20418"/>
                    </a:lnTo>
                    <a:lnTo>
                      <a:pt x="7142" y="20449"/>
                    </a:lnTo>
                    <a:lnTo>
                      <a:pt x="7127" y="20476"/>
                    </a:lnTo>
                    <a:lnTo>
                      <a:pt x="7111" y="20506"/>
                    </a:lnTo>
                    <a:lnTo>
                      <a:pt x="7096" y="20531"/>
                    </a:lnTo>
                    <a:lnTo>
                      <a:pt x="7079" y="20559"/>
                    </a:lnTo>
                    <a:lnTo>
                      <a:pt x="7064" y="20582"/>
                    </a:lnTo>
                    <a:lnTo>
                      <a:pt x="7047" y="20608"/>
                    </a:lnTo>
                    <a:lnTo>
                      <a:pt x="7032" y="20629"/>
                    </a:lnTo>
                    <a:lnTo>
                      <a:pt x="7014" y="20654"/>
                    </a:lnTo>
                    <a:lnTo>
                      <a:pt x="6999" y="20673"/>
                    </a:lnTo>
                    <a:lnTo>
                      <a:pt x="6980" y="20696"/>
                    </a:lnTo>
                    <a:lnTo>
                      <a:pt x="6965" y="20713"/>
                    </a:lnTo>
                    <a:lnTo>
                      <a:pt x="6946" y="20734"/>
                    </a:lnTo>
                    <a:lnTo>
                      <a:pt x="6929" y="20752"/>
                    </a:lnTo>
                    <a:lnTo>
                      <a:pt x="6914" y="20766"/>
                    </a:lnTo>
                    <a:lnTo>
                      <a:pt x="6893" y="20784"/>
                    </a:lnTo>
                    <a:lnTo>
                      <a:pt x="6875" y="20799"/>
                    </a:lnTo>
                    <a:lnTo>
                      <a:pt x="6860" y="20810"/>
                    </a:lnTo>
                    <a:lnTo>
                      <a:pt x="6838" y="20826"/>
                    </a:lnTo>
                    <a:lnTo>
                      <a:pt x="6819" y="20837"/>
                    </a:lnTo>
                    <a:lnTo>
                      <a:pt x="6799" y="20847"/>
                    </a:lnTo>
                    <a:lnTo>
                      <a:pt x="6779" y="20857"/>
                    </a:lnTo>
                    <a:lnTo>
                      <a:pt x="6764" y="20863"/>
                    </a:lnTo>
                    <a:lnTo>
                      <a:pt x="6738" y="20872"/>
                    </a:lnTo>
                    <a:lnTo>
                      <a:pt x="6717" y="20878"/>
                    </a:lnTo>
                    <a:lnTo>
                      <a:pt x="6696" y="20882"/>
                    </a:lnTo>
                    <a:lnTo>
                      <a:pt x="6675" y="20884"/>
                    </a:lnTo>
                    <a:lnTo>
                      <a:pt x="6653" y="20885"/>
                    </a:lnTo>
                    <a:lnTo>
                      <a:pt x="6632" y="20885"/>
                    </a:lnTo>
                    <a:lnTo>
                      <a:pt x="6605" y="20883"/>
                    </a:lnTo>
                    <a:lnTo>
                      <a:pt x="6591" y="20880"/>
                    </a:lnTo>
                    <a:lnTo>
                      <a:pt x="6568" y="20875"/>
                    </a:lnTo>
                    <a:lnTo>
                      <a:pt x="6547" y="20870"/>
                    </a:lnTo>
                    <a:lnTo>
                      <a:pt x="6527" y="20863"/>
                    </a:lnTo>
                    <a:lnTo>
                      <a:pt x="6502" y="20852"/>
                    </a:lnTo>
                    <a:lnTo>
                      <a:pt x="6487" y="20844"/>
                    </a:lnTo>
                    <a:lnTo>
                      <a:pt x="6468" y="20834"/>
                    </a:lnTo>
                    <a:lnTo>
                      <a:pt x="6446" y="20820"/>
                    </a:lnTo>
                    <a:lnTo>
                      <a:pt x="6431" y="20809"/>
                    </a:lnTo>
                    <a:lnTo>
                      <a:pt x="6410" y="20793"/>
                    </a:lnTo>
                    <a:lnTo>
                      <a:pt x="6395" y="20780"/>
                    </a:lnTo>
                    <a:lnTo>
                      <a:pt x="6375" y="20762"/>
                    </a:lnTo>
                    <a:lnTo>
                      <a:pt x="6360" y="20747"/>
                    </a:lnTo>
                    <a:lnTo>
                      <a:pt x="6340" y="20728"/>
                    </a:lnTo>
                    <a:lnTo>
                      <a:pt x="6325" y="20711"/>
                    </a:lnTo>
                    <a:lnTo>
                      <a:pt x="6307" y="20690"/>
                    </a:lnTo>
                    <a:lnTo>
                      <a:pt x="6292" y="20671"/>
                    </a:lnTo>
                    <a:lnTo>
                      <a:pt x="6274" y="20648"/>
                    </a:lnTo>
                    <a:lnTo>
                      <a:pt x="6258" y="20626"/>
                    </a:lnTo>
                    <a:lnTo>
                      <a:pt x="6243" y="20604"/>
                    </a:lnTo>
                    <a:lnTo>
                      <a:pt x="6226" y="20578"/>
                    </a:lnTo>
                    <a:lnTo>
                      <a:pt x="6210" y="20553"/>
                    </a:lnTo>
                    <a:lnTo>
                      <a:pt x="6195" y="20528"/>
                    </a:lnTo>
                    <a:lnTo>
                      <a:pt x="6179" y="20500"/>
                    </a:lnTo>
                    <a:lnTo>
                      <a:pt x="6163" y="20472"/>
                    </a:lnTo>
                    <a:lnTo>
                      <a:pt x="6148" y="20444"/>
                    </a:lnTo>
                    <a:lnTo>
                      <a:pt x="6132" y="20413"/>
                    </a:lnTo>
                    <a:lnTo>
                      <a:pt x="6116" y="20382"/>
                    </a:lnTo>
                    <a:lnTo>
                      <a:pt x="6101" y="20351"/>
                    </a:lnTo>
                    <a:lnTo>
                      <a:pt x="6085" y="20318"/>
                    </a:lnTo>
                    <a:lnTo>
                      <a:pt x="6070" y="20285"/>
                    </a:lnTo>
                    <a:lnTo>
                      <a:pt x="6054" y="20250"/>
                    </a:lnTo>
                    <a:lnTo>
                      <a:pt x="6039" y="20215"/>
                    </a:lnTo>
                    <a:lnTo>
                      <a:pt x="6024" y="20179"/>
                    </a:lnTo>
                    <a:lnTo>
                      <a:pt x="6009" y="20142"/>
                    </a:lnTo>
                    <a:lnTo>
                      <a:pt x="5993" y="20103"/>
                    </a:lnTo>
                    <a:lnTo>
                      <a:pt x="5978" y="20064"/>
                    </a:lnTo>
                    <a:lnTo>
                      <a:pt x="5962" y="20023"/>
                    </a:lnTo>
                    <a:lnTo>
                      <a:pt x="5947" y="19982"/>
                    </a:lnTo>
                    <a:lnTo>
                      <a:pt x="5932" y="19941"/>
                    </a:lnTo>
                    <a:lnTo>
                      <a:pt x="5917" y="19898"/>
                    </a:lnTo>
                    <a:lnTo>
                      <a:pt x="5902" y="19854"/>
                    </a:lnTo>
                    <a:lnTo>
                      <a:pt x="5886" y="19810"/>
                    </a:lnTo>
                    <a:lnTo>
                      <a:pt x="5871" y="19764"/>
                    </a:lnTo>
                    <a:lnTo>
                      <a:pt x="5856" y="19718"/>
                    </a:lnTo>
                    <a:lnTo>
                      <a:pt x="5841" y="19672"/>
                    </a:lnTo>
                    <a:lnTo>
                      <a:pt x="5825" y="19622"/>
                    </a:lnTo>
                    <a:lnTo>
                      <a:pt x="5810" y="19572"/>
                    </a:lnTo>
                    <a:lnTo>
                      <a:pt x="5795" y="19522"/>
                    </a:lnTo>
                    <a:lnTo>
                      <a:pt x="5779" y="19471"/>
                    </a:lnTo>
                    <a:lnTo>
                      <a:pt x="5764" y="19419"/>
                    </a:lnTo>
                    <a:lnTo>
                      <a:pt x="5749" y="19367"/>
                    </a:lnTo>
                    <a:lnTo>
                      <a:pt x="5734" y="19313"/>
                    </a:lnTo>
                    <a:lnTo>
                      <a:pt x="5719" y="19259"/>
                    </a:lnTo>
                    <a:lnTo>
                      <a:pt x="5704" y="19203"/>
                    </a:lnTo>
                    <a:lnTo>
                      <a:pt x="5689" y="19147"/>
                    </a:lnTo>
                    <a:lnTo>
                      <a:pt x="5674" y="19090"/>
                    </a:lnTo>
                    <a:lnTo>
                      <a:pt x="5659" y="19032"/>
                    </a:lnTo>
                    <a:lnTo>
                      <a:pt x="5643" y="18973"/>
                    </a:lnTo>
                    <a:lnTo>
                      <a:pt x="5628" y="18913"/>
                    </a:lnTo>
                    <a:lnTo>
                      <a:pt x="5613" y="18852"/>
                    </a:lnTo>
                    <a:lnTo>
                      <a:pt x="5598" y="18791"/>
                    </a:lnTo>
                    <a:lnTo>
                      <a:pt x="5583" y="18730"/>
                    </a:lnTo>
                    <a:lnTo>
                      <a:pt x="5568" y="18666"/>
                    </a:lnTo>
                    <a:lnTo>
                      <a:pt x="5553" y="18602"/>
                    </a:lnTo>
                    <a:lnTo>
                      <a:pt x="5538" y="18538"/>
                    </a:lnTo>
                    <a:lnTo>
                      <a:pt x="5523" y="18473"/>
                    </a:lnTo>
                    <a:lnTo>
                      <a:pt x="5508" y="18406"/>
                    </a:lnTo>
                    <a:lnTo>
                      <a:pt x="5493" y="18339"/>
                    </a:lnTo>
                    <a:lnTo>
                      <a:pt x="5478" y="18272"/>
                    </a:lnTo>
                    <a:lnTo>
                      <a:pt x="5463" y="18204"/>
                    </a:lnTo>
                    <a:lnTo>
                      <a:pt x="5448" y="18135"/>
                    </a:lnTo>
                    <a:lnTo>
                      <a:pt x="5433" y="18064"/>
                    </a:lnTo>
                    <a:lnTo>
                      <a:pt x="5418" y="17993"/>
                    </a:lnTo>
                    <a:lnTo>
                      <a:pt x="5402" y="17922"/>
                    </a:lnTo>
                    <a:lnTo>
                      <a:pt x="5387" y="17850"/>
                    </a:lnTo>
                    <a:lnTo>
                      <a:pt x="5372" y="17777"/>
                    </a:lnTo>
                    <a:lnTo>
                      <a:pt x="5357" y="17703"/>
                    </a:lnTo>
                    <a:lnTo>
                      <a:pt x="5342" y="17628"/>
                    </a:lnTo>
                    <a:lnTo>
                      <a:pt x="5327" y="17553"/>
                    </a:lnTo>
                    <a:lnTo>
                      <a:pt x="5312" y="17478"/>
                    </a:lnTo>
                    <a:lnTo>
                      <a:pt x="5297" y="17401"/>
                    </a:lnTo>
                    <a:lnTo>
                      <a:pt x="5282" y="17324"/>
                    </a:lnTo>
                    <a:lnTo>
                      <a:pt x="5267" y="17246"/>
                    </a:lnTo>
                    <a:lnTo>
                      <a:pt x="5252" y="17167"/>
                    </a:lnTo>
                    <a:lnTo>
                      <a:pt x="5237" y="17088"/>
                    </a:lnTo>
                    <a:lnTo>
                      <a:pt x="5222" y="17008"/>
                    </a:lnTo>
                    <a:lnTo>
                      <a:pt x="5207" y="16928"/>
                    </a:lnTo>
                    <a:lnTo>
                      <a:pt x="5192" y="16846"/>
                    </a:lnTo>
                    <a:lnTo>
                      <a:pt x="5177" y="16765"/>
                    </a:lnTo>
                    <a:lnTo>
                      <a:pt x="5162" y="16683"/>
                    </a:lnTo>
                    <a:lnTo>
                      <a:pt x="5146" y="16599"/>
                    </a:lnTo>
                    <a:lnTo>
                      <a:pt x="5131" y="16515"/>
                    </a:lnTo>
                    <a:lnTo>
                      <a:pt x="5116" y="16431"/>
                    </a:lnTo>
                    <a:lnTo>
                      <a:pt x="5101" y="16346"/>
                    </a:lnTo>
                    <a:lnTo>
                      <a:pt x="5086" y="16260"/>
                    </a:lnTo>
                    <a:lnTo>
                      <a:pt x="5071" y="16174"/>
                    </a:lnTo>
                    <a:lnTo>
                      <a:pt x="5056" y="16088"/>
                    </a:lnTo>
                    <a:lnTo>
                      <a:pt x="5041" y="16001"/>
                    </a:lnTo>
                    <a:lnTo>
                      <a:pt x="5026" y="15913"/>
                    </a:lnTo>
                    <a:lnTo>
                      <a:pt x="5011" y="15824"/>
                    </a:lnTo>
                    <a:lnTo>
                      <a:pt x="4996" y="15735"/>
                    </a:lnTo>
                    <a:lnTo>
                      <a:pt x="4981" y="15646"/>
                    </a:lnTo>
                    <a:lnTo>
                      <a:pt x="4966" y="15556"/>
                    </a:lnTo>
                    <a:lnTo>
                      <a:pt x="4951" y="15466"/>
                    </a:lnTo>
                    <a:lnTo>
                      <a:pt x="4936" y="15375"/>
                    </a:lnTo>
                    <a:lnTo>
                      <a:pt x="4921" y="15284"/>
                    </a:lnTo>
                    <a:lnTo>
                      <a:pt x="4906" y="15192"/>
                    </a:lnTo>
                    <a:lnTo>
                      <a:pt x="4891" y="15100"/>
                    </a:lnTo>
                    <a:lnTo>
                      <a:pt x="4876" y="15007"/>
                    </a:lnTo>
                    <a:lnTo>
                      <a:pt x="4861" y="14914"/>
                    </a:lnTo>
                    <a:lnTo>
                      <a:pt x="4846" y="14820"/>
                    </a:lnTo>
                    <a:lnTo>
                      <a:pt x="4831" y="14726"/>
                    </a:lnTo>
                    <a:lnTo>
                      <a:pt x="4816" y="14631"/>
                    </a:lnTo>
                    <a:lnTo>
                      <a:pt x="4801" y="14536"/>
                    </a:lnTo>
                    <a:lnTo>
                      <a:pt x="4786" y="14441"/>
                    </a:lnTo>
                    <a:lnTo>
                      <a:pt x="4771" y="14345"/>
                    </a:lnTo>
                    <a:lnTo>
                      <a:pt x="4756" y="14249"/>
                    </a:lnTo>
                    <a:lnTo>
                      <a:pt x="4741" y="14153"/>
                    </a:lnTo>
                    <a:lnTo>
                      <a:pt x="4726" y="14056"/>
                    </a:lnTo>
                    <a:lnTo>
                      <a:pt x="4711" y="13959"/>
                    </a:lnTo>
                    <a:lnTo>
                      <a:pt x="4696" y="13861"/>
                    </a:lnTo>
                    <a:lnTo>
                      <a:pt x="4681" y="13763"/>
                    </a:lnTo>
                    <a:lnTo>
                      <a:pt x="4666" y="13665"/>
                    </a:lnTo>
                    <a:lnTo>
                      <a:pt x="4651" y="13566"/>
                    </a:lnTo>
                    <a:lnTo>
                      <a:pt x="4636" y="13468"/>
                    </a:lnTo>
                    <a:lnTo>
                      <a:pt x="4621" y="13368"/>
                    </a:lnTo>
                    <a:lnTo>
                      <a:pt x="4606" y="13269"/>
                    </a:lnTo>
                    <a:lnTo>
                      <a:pt x="4591" y="13169"/>
                    </a:lnTo>
                    <a:lnTo>
                      <a:pt x="4576" y="13069"/>
                    </a:lnTo>
                    <a:lnTo>
                      <a:pt x="4561" y="12969"/>
                    </a:lnTo>
                    <a:lnTo>
                      <a:pt x="4546" y="12869"/>
                    </a:lnTo>
                    <a:lnTo>
                      <a:pt x="4531" y="12768"/>
                    </a:lnTo>
                    <a:lnTo>
                      <a:pt x="4516" y="12667"/>
                    </a:lnTo>
                    <a:lnTo>
                      <a:pt x="4500" y="12565"/>
                    </a:lnTo>
                    <a:lnTo>
                      <a:pt x="4486" y="12464"/>
                    </a:lnTo>
                    <a:lnTo>
                      <a:pt x="4469" y="12362"/>
                    </a:lnTo>
                    <a:lnTo>
                      <a:pt x="4454" y="12260"/>
                    </a:lnTo>
                    <a:lnTo>
                      <a:pt x="4439" y="12158"/>
                    </a:lnTo>
                    <a:lnTo>
                      <a:pt x="4424" y="12056"/>
                    </a:lnTo>
                    <a:lnTo>
                      <a:pt x="4409" y="11953"/>
                    </a:lnTo>
                    <a:lnTo>
                      <a:pt x="4394" y="11851"/>
                    </a:lnTo>
                    <a:lnTo>
                      <a:pt x="4379" y="11748"/>
                    </a:lnTo>
                    <a:lnTo>
                      <a:pt x="4364" y="11646"/>
                    </a:lnTo>
                    <a:lnTo>
                      <a:pt x="4349" y="11543"/>
                    </a:lnTo>
                    <a:lnTo>
                      <a:pt x="4334" y="11440"/>
                    </a:lnTo>
                    <a:lnTo>
                      <a:pt x="4319" y="11337"/>
                    </a:lnTo>
                    <a:lnTo>
                      <a:pt x="4304" y="11234"/>
                    </a:lnTo>
                    <a:lnTo>
                      <a:pt x="4289" y="11130"/>
                    </a:lnTo>
                    <a:lnTo>
                      <a:pt x="4274" y="11027"/>
                    </a:lnTo>
                    <a:lnTo>
                      <a:pt x="4259" y="10924"/>
                    </a:lnTo>
                    <a:lnTo>
                      <a:pt x="4244" y="10820"/>
                    </a:lnTo>
                    <a:lnTo>
                      <a:pt x="4229" y="10717"/>
                    </a:lnTo>
                    <a:lnTo>
                      <a:pt x="4214" y="10614"/>
                    </a:lnTo>
                    <a:lnTo>
                      <a:pt x="4199" y="10510"/>
                    </a:lnTo>
                    <a:lnTo>
                      <a:pt x="4184" y="10407"/>
                    </a:lnTo>
                    <a:lnTo>
                      <a:pt x="4169" y="10303"/>
                    </a:lnTo>
                    <a:lnTo>
                      <a:pt x="4154" y="10200"/>
                    </a:lnTo>
                    <a:lnTo>
                      <a:pt x="4139" y="10096"/>
                    </a:lnTo>
                    <a:lnTo>
                      <a:pt x="4124" y="9993"/>
                    </a:lnTo>
                    <a:lnTo>
                      <a:pt x="4109" y="9890"/>
                    </a:lnTo>
                    <a:lnTo>
                      <a:pt x="4094" y="9786"/>
                    </a:lnTo>
                    <a:lnTo>
                      <a:pt x="4079" y="9683"/>
                    </a:lnTo>
                    <a:lnTo>
                      <a:pt x="4064" y="9580"/>
                    </a:lnTo>
                    <a:lnTo>
                      <a:pt x="4049" y="9477"/>
                    </a:lnTo>
                    <a:lnTo>
                      <a:pt x="4034" y="9374"/>
                    </a:lnTo>
                    <a:lnTo>
                      <a:pt x="4019" y="9271"/>
                    </a:lnTo>
                    <a:lnTo>
                      <a:pt x="4004" y="9168"/>
                    </a:lnTo>
                    <a:lnTo>
                      <a:pt x="3989" y="9066"/>
                    </a:lnTo>
                    <a:lnTo>
                      <a:pt x="3974" y="8963"/>
                    </a:lnTo>
                    <a:lnTo>
                      <a:pt x="3959" y="8861"/>
                    </a:lnTo>
                    <a:lnTo>
                      <a:pt x="3944" y="8759"/>
                    </a:lnTo>
                    <a:lnTo>
                      <a:pt x="3929" y="8657"/>
                    </a:lnTo>
                    <a:lnTo>
                      <a:pt x="3915" y="8556"/>
                    </a:lnTo>
                    <a:lnTo>
                      <a:pt x="3899" y="8454"/>
                    </a:lnTo>
                    <a:lnTo>
                      <a:pt x="3885" y="8353"/>
                    </a:lnTo>
                    <a:lnTo>
                      <a:pt x="3870" y="8252"/>
                    </a:lnTo>
                    <a:lnTo>
                      <a:pt x="3855" y="8151"/>
                    </a:lnTo>
                    <a:lnTo>
                      <a:pt x="3840" y="8050"/>
                    </a:lnTo>
                    <a:lnTo>
                      <a:pt x="3825" y="7950"/>
                    </a:lnTo>
                    <a:lnTo>
                      <a:pt x="3810" y="7850"/>
                    </a:lnTo>
                    <a:lnTo>
                      <a:pt x="3794" y="7749"/>
                    </a:lnTo>
                    <a:lnTo>
                      <a:pt x="3779" y="7650"/>
                    </a:lnTo>
                    <a:lnTo>
                      <a:pt x="3764" y="7550"/>
                    </a:lnTo>
                    <a:lnTo>
                      <a:pt x="3749" y="7451"/>
                    </a:lnTo>
                    <a:lnTo>
                      <a:pt x="3734" y="7352"/>
                    </a:lnTo>
                    <a:lnTo>
                      <a:pt x="3719" y="7254"/>
                    </a:lnTo>
                    <a:lnTo>
                      <a:pt x="3704" y="7156"/>
                    </a:lnTo>
                    <a:lnTo>
                      <a:pt x="3689" y="7058"/>
                    </a:lnTo>
                    <a:lnTo>
                      <a:pt x="3674" y="6960"/>
                    </a:lnTo>
                    <a:lnTo>
                      <a:pt x="3659" y="6863"/>
                    </a:lnTo>
                    <a:lnTo>
                      <a:pt x="3644" y="6766"/>
                    </a:lnTo>
                    <a:lnTo>
                      <a:pt x="3629" y="6670"/>
                    </a:lnTo>
                    <a:lnTo>
                      <a:pt x="3614" y="6573"/>
                    </a:lnTo>
                    <a:lnTo>
                      <a:pt x="3599" y="6478"/>
                    </a:lnTo>
                    <a:lnTo>
                      <a:pt x="3584" y="6383"/>
                    </a:lnTo>
                    <a:lnTo>
                      <a:pt x="3569" y="6288"/>
                    </a:lnTo>
                    <a:lnTo>
                      <a:pt x="3554" y="6194"/>
                    </a:lnTo>
                    <a:lnTo>
                      <a:pt x="3539" y="6100"/>
                    </a:lnTo>
                    <a:lnTo>
                      <a:pt x="3524" y="6006"/>
                    </a:lnTo>
                    <a:lnTo>
                      <a:pt x="3509" y="5913"/>
                    </a:lnTo>
                    <a:lnTo>
                      <a:pt x="3494" y="5821"/>
                    </a:lnTo>
                    <a:lnTo>
                      <a:pt x="3479" y="5728"/>
                    </a:lnTo>
                    <a:lnTo>
                      <a:pt x="3464" y="5636"/>
                    </a:lnTo>
                    <a:lnTo>
                      <a:pt x="3449" y="5545"/>
                    </a:lnTo>
                    <a:lnTo>
                      <a:pt x="3434" y="5454"/>
                    </a:lnTo>
                    <a:lnTo>
                      <a:pt x="3419" y="5364"/>
                    </a:lnTo>
                    <a:lnTo>
                      <a:pt x="3404" y="5274"/>
                    </a:lnTo>
                    <a:lnTo>
                      <a:pt x="3389" y="5185"/>
                    </a:lnTo>
                    <a:lnTo>
                      <a:pt x="3374" y="5097"/>
                    </a:lnTo>
                    <a:lnTo>
                      <a:pt x="3359" y="5009"/>
                    </a:lnTo>
                    <a:lnTo>
                      <a:pt x="3344" y="4921"/>
                    </a:lnTo>
                    <a:lnTo>
                      <a:pt x="3329" y="4834"/>
                    </a:lnTo>
                    <a:lnTo>
                      <a:pt x="3314" y="4748"/>
                    </a:lnTo>
                    <a:lnTo>
                      <a:pt x="3299" y="4662"/>
                    </a:lnTo>
                    <a:lnTo>
                      <a:pt x="3284" y="4576"/>
                    </a:lnTo>
                    <a:lnTo>
                      <a:pt x="3269" y="4491"/>
                    </a:lnTo>
                    <a:lnTo>
                      <a:pt x="3254" y="4408"/>
                    </a:lnTo>
                    <a:lnTo>
                      <a:pt x="3239" y="4325"/>
                    </a:lnTo>
                    <a:lnTo>
                      <a:pt x="3224" y="4242"/>
                    </a:lnTo>
                    <a:lnTo>
                      <a:pt x="3209" y="4159"/>
                    </a:lnTo>
                    <a:lnTo>
                      <a:pt x="3194" y="4077"/>
                    </a:lnTo>
                    <a:lnTo>
                      <a:pt x="3179" y="3996"/>
                    </a:lnTo>
                    <a:lnTo>
                      <a:pt x="3164" y="3916"/>
                    </a:lnTo>
                    <a:lnTo>
                      <a:pt x="3149" y="3836"/>
                    </a:lnTo>
                    <a:lnTo>
                      <a:pt x="3134" y="3759"/>
                    </a:lnTo>
                    <a:lnTo>
                      <a:pt x="3118" y="3679"/>
                    </a:lnTo>
                    <a:lnTo>
                      <a:pt x="3103" y="3602"/>
                    </a:lnTo>
                    <a:lnTo>
                      <a:pt x="3088" y="3524"/>
                    </a:lnTo>
                    <a:lnTo>
                      <a:pt x="3073" y="3448"/>
                    </a:lnTo>
                    <a:lnTo>
                      <a:pt x="3058" y="3372"/>
                    </a:lnTo>
                    <a:lnTo>
                      <a:pt x="3043" y="3298"/>
                    </a:lnTo>
                    <a:lnTo>
                      <a:pt x="3028" y="3224"/>
                    </a:lnTo>
                    <a:lnTo>
                      <a:pt x="3013" y="3150"/>
                    </a:lnTo>
                    <a:lnTo>
                      <a:pt x="2998" y="3078"/>
                    </a:lnTo>
                    <a:lnTo>
                      <a:pt x="2983" y="3006"/>
                    </a:lnTo>
                    <a:lnTo>
                      <a:pt x="2969" y="2935"/>
                    </a:lnTo>
                    <a:lnTo>
                      <a:pt x="2954" y="2865"/>
                    </a:lnTo>
                    <a:lnTo>
                      <a:pt x="2939" y="2795"/>
                    </a:lnTo>
                    <a:lnTo>
                      <a:pt x="2924" y="2726"/>
                    </a:lnTo>
                    <a:lnTo>
                      <a:pt x="2909" y="2657"/>
                    </a:lnTo>
                    <a:lnTo>
                      <a:pt x="2894" y="2590"/>
                    </a:lnTo>
                    <a:lnTo>
                      <a:pt x="2879" y="2524"/>
                    </a:lnTo>
                    <a:lnTo>
                      <a:pt x="2864" y="2458"/>
                    </a:lnTo>
                    <a:lnTo>
                      <a:pt x="2849" y="2393"/>
                    </a:lnTo>
                    <a:lnTo>
                      <a:pt x="2834" y="2329"/>
                    </a:lnTo>
                    <a:lnTo>
                      <a:pt x="2819" y="2266"/>
                    </a:lnTo>
                    <a:lnTo>
                      <a:pt x="2804" y="2203"/>
                    </a:lnTo>
                    <a:lnTo>
                      <a:pt x="2789" y="2142"/>
                    </a:lnTo>
                    <a:lnTo>
                      <a:pt x="2774" y="2081"/>
                    </a:lnTo>
                    <a:lnTo>
                      <a:pt x="2759" y="2021"/>
                    </a:lnTo>
                    <a:lnTo>
                      <a:pt x="2744" y="1962"/>
                    </a:lnTo>
                    <a:lnTo>
                      <a:pt x="2730" y="1904"/>
                    </a:lnTo>
                    <a:lnTo>
                      <a:pt x="2715" y="1847"/>
                    </a:lnTo>
                    <a:lnTo>
                      <a:pt x="2700" y="1790"/>
                    </a:lnTo>
                    <a:lnTo>
                      <a:pt x="2685" y="1735"/>
                    </a:lnTo>
                    <a:lnTo>
                      <a:pt x="2670" y="1680"/>
                    </a:lnTo>
                    <a:lnTo>
                      <a:pt x="2655" y="1627"/>
                    </a:lnTo>
                    <a:lnTo>
                      <a:pt x="2640" y="1574"/>
                    </a:lnTo>
                    <a:lnTo>
                      <a:pt x="2625" y="1522"/>
                    </a:lnTo>
                    <a:lnTo>
                      <a:pt x="2610" y="1471"/>
                    </a:lnTo>
                    <a:lnTo>
                      <a:pt x="2596" y="1420"/>
                    </a:lnTo>
                    <a:lnTo>
                      <a:pt x="2581" y="1371"/>
                    </a:lnTo>
                    <a:lnTo>
                      <a:pt x="2566" y="1323"/>
                    </a:lnTo>
                    <a:lnTo>
                      <a:pt x="2551" y="1276"/>
                    </a:lnTo>
                    <a:lnTo>
                      <a:pt x="2536" y="1229"/>
                    </a:lnTo>
                    <a:lnTo>
                      <a:pt x="2521" y="1184"/>
                    </a:lnTo>
                    <a:lnTo>
                      <a:pt x="2507" y="1139"/>
                    </a:lnTo>
                    <a:lnTo>
                      <a:pt x="2492" y="1095"/>
                    </a:lnTo>
                    <a:lnTo>
                      <a:pt x="2477" y="1053"/>
                    </a:lnTo>
                    <a:lnTo>
                      <a:pt x="2463" y="1013"/>
                    </a:lnTo>
                    <a:lnTo>
                      <a:pt x="2446" y="970"/>
                    </a:lnTo>
                    <a:lnTo>
                      <a:pt x="2432" y="931"/>
                    </a:lnTo>
                    <a:lnTo>
                      <a:pt x="2417" y="892"/>
                    </a:lnTo>
                    <a:lnTo>
                      <a:pt x="2403" y="855"/>
                    </a:lnTo>
                    <a:lnTo>
                      <a:pt x="2388" y="818"/>
                    </a:lnTo>
                    <a:lnTo>
                      <a:pt x="2373" y="782"/>
                    </a:lnTo>
                    <a:lnTo>
                      <a:pt x="2358" y="747"/>
                    </a:lnTo>
                    <a:lnTo>
                      <a:pt x="2344" y="713"/>
                    </a:lnTo>
                    <a:lnTo>
                      <a:pt x="2330" y="681"/>
                    </a:lnTo>
                    <a:lnTo>
                      <a:pt x="2315" y="649"/>
                    </a:lnTo>
                    <a:lnTo>
                      <a:pt x="2300" y="618"/>
                    </a:lnTo>
                    <a:lnTo>
                      <a:pt x="2286" y="590"/>
                    </a:lnTo>
                    <a:lnTo>
                      <a:pt x="2271" y="561"/>
                    </a:lnTo>
                    <a:lnTo>
                      <a:pt x="2257" y="533"/>
                    </a:lnTo>
                    <a:lnTo>
                      <a:pt x="2243" y="507"/>
                    </a:lnTo>
                    <a:lnTo>
                      <a:pt x="2228" y="481"/>
                    </a:lnTo>
                    <a:lnTo>
                      <a:pt x="2214" y="457"/>
                    </a:lnTo>
                    <a:lnTo>
                      <a:pt x="2201" y="435"/>
                    </a:lnTo>
                    <a:lnTo>
                      <a:pt x="2186" y="412"/>
                    </a:lnTo>
                    <a:lnTo>
                      <a:pt x="2172" y="391"/>
                    </a:lnTo>
                    <a:lnTo>
                      <a:pt x="2160" y="372"/>
                    </a:lnTo>
                    <a:lnTo>
                      <a:pt x="2145" y="352"/>
                    </a:lnTo>
                    <a:lnTo>
                      <a:pt x="2131" y="334"/>
                    </a:lnTo>
                    <a:lnTo>
                      <a:pt x="2119" y="319"/>
                    </a:lnTo>
                    <a:lnTo>
                      <a:pt x="2104" y="302"/>
                    </a:lnTo>
                    <a:lnTo>
                      <a:pt x="2094" y="289"/>
                    </a:lnTo>
                    <a:lnTo>
                      <a:pt x="2079" y="274"/>
                    </a:lnTo>
                    <a:lnTo>
                      <a:pt x="2069" y="264"/>
                    </a:lnTo>
                    <a:lnTo>
                      <a:pt x="2054" y="251"/>
                    </a:lnTo>
                    <a:lnTo>
                      <a:pt x="2045" y="243"/>
                    </a:lnTo>
                    <a:lnTo>
                      <a:pt x="2030" y="232"/>
                    </a:lnTo>
                    <a:lnTo>
                      <a:pt x="2022" y="226"/>
                    </a:lnTo>
                    <a:lnTo>
                      <a:pt x="2007" y="217"/>
                    </a:lnTo>
                    <a:lnTo>
                      <a:pt x="2001" y="212"/>
                    </a:lnTo>
                    <a:lnTo>
                      <a:pt x="1991" y="208"/>
                    </a:lnTo>
                    <a:lnTo>
                      <a:pt x="1976" y="202"/>
                    </a:lnTo>
                    <a:lnTo>
                      <a:pt x="1972" y="199"/>
                    </a:lnTo>
                    <a:lnTo>
                      <a:pt x="1963" y="197"/>
                    </a:lnTo>
                    <a:lnTo>
                      <a:pt x="1954" y="195"/>
                    </a:lnTo>
                    <a:lnTo>
                      <a:pt x="1945" y="193"/>
                    </a:lnTo>
                    <a:lnTo>
                      <a:pt x="1936" y="192"/>
                    </a:lnTo>
                    <a:lnTo>
                      <a:pt x="1921" y="192"/>
                    </a:lnTo>
                    <a:lnTo>
                      <a:pt x="1919" y="192"/>
                    </a:lnTo>
                    <a:lnTo>
                      <a:pt x="1910" y="193"/>
                    </a:lnTo>
                    <a:lnTo>
                      <a:pt x="1900" y="195"/>
                    </a:lnTo>
                    <a:lnTo>
                      <a:pt x="1896" y="195"/>
                    </a:lnTo>
                    <a:lnTo>
                      <a:pt x="1881" y="201"/>
                    </a:lnTo>
                    <a:lnTo>
                      <a:pt x="1871" y="204"/>
                    </a:lnTo>
                    <a:lnTo>
                      <a:pt x="1861" y="209"/>
                    </a:lnTo>
                    <a:lnTo>
                      <a:pt x="1850" y="215"/>
                    </a:lnTo>
                    <a:lnTo>
                      <a:pt x="1839" y="221"/>
                    </a:lnTo>
                    <a:lnTo>
                      <a:pt x="1830" y="226"/>
                    </a:lnTo>
                    <a:lnTo>
                      <a:pt x="1815" y="238"/>
                    </a:lnTo>
                    <a:lnTo>
                      <a:pt x="1803" y="248"/>
                    </a:lnTo>
                    <a:lnTo>
                      <a:pt x="1793" y="256"/>
                    </a:lnTo>
                    <a:lnTo>
                      <a:pt x="1778" y="271"/>
                    </a:lnTo>
                    <a:lnTo>
                      <a:pt x="1766" y="284"/>
                    </a:lnTo>
                    <a:lnTo>
                      <a:pt x="1754" y="296"/>
                    </a:lnTo>
                    <a:lnTo>
                      <a:pt x="1739" y="314"/>
                    </a:lnTo>
                    <a:lnTo>
                      <a:pt x="1727" y="328"/>
                    </a:lnTo>
                    <a:lnTo>
                      <a:pt x="1712" y="348"/>
                    </a:lnTo>
                    <a:lnTo>
                      <a:pt x="1699" y="366"/>
                    </a:lnTo>
                    <a:lnTo>
                      <a:pt x="1686" y="384"/>
                    </a:lnTo>
                    <a:lnTo>
                      <a:pt x="1671" y="407"/>
                    </a:lnTo>
                    <a:lnTo>
                      <a:pt x="1658" y="427"/>
                    </a:lnTo>
                    <a:lnTo>
                      <a:pt x="1643" y="452"/>
                    </a:lnTo>
                    <a:lnTo>
                      <a:pt x="1629" y="474"/>
                    </a:lnTo>
                    <a:lnTo>
                      <a:pt x="1614" y="501"/>
                    </a:lnTo>
                    <a:lnTo>
                      <a:pt x="1601" y="526"/>
                    </a:lnTo>
                    <a:lnTo>
                      <a:pt x="1586" y="555"/>
                    </a:lnTo>
                    <a:lnTo>
                      <a:pt x="1572" y="581"/>
                    </a:lnTo>
                    <a:lnTo>
                      <a:pt x="1557" y="612"/>
                    </a:lnTo>
                    <a:lnTo>
                      <a:pt x="1543" y="641"/>
                    </a:lnTo>
                    <a:lnTo>
                      <a:pt x="1528" y="674"/>
                    </a:lnTo>
                    <a:lnTo>
                      <a:pt x="1514" y="705"/>
                    </a:lnTo>
                    <a:lnTo>
                      <a:pt x="1499" y="740"/>
                    </a:lnTo>
                    <a:lnTo>
                      <a:pt x="1484" y="774"/>
                    </a:lnTo>
                    <a:lnTo>
                      <a:pt x="1470" y="809"/>
                    </a:lnTo>
                    <a:lnTo>
                      <a:pt x="1455" y="847"/>
                    </a:lnTo>
                    <a:lnTo>
                      <a:pt x="1440" y="884"/>
                    </a:lnTo>
                    <a:lnTo>
                      <a:pt x="1425" y="922"/>
                    </a:lnTo>
                    <a:lnTo>
                      <a:pt x="1411" y="961"/>
                    </a:lnTo>
                    <a:lnTo>
                      <a:pt x="1396" y="1001"/>
                    </a:lnTo>
                    <a:lnTo>
                      <a:pt x="1381" y="1044"/>
                    </a:lnTo>
                    <a:lnTo>
                      <a:pt x="1366" y="1086"/>
                    </a:lnTo>
                    <a:lnTo>
                      <a:pt x="1352" y="1130"/>
                    </a:lnTo>
                    <a:lnTo>
                      <a:pt x="1337" y="1175"/>
                    </a:lnTo>
                    <a:lnTo>
                      <a:pt x="1322" y="1219"/>
                    </a:lnTo>
                    <a:lnTo>
                      <a:pt x="1307" y="1265"/>
                    </a:lnTo>
                    <a:lnTo>
                      <a:pt x="1292" y="1315"/>
                    </a:lnTo>
                    <a:lnTo>
                      <a:pt x="1276" y="1360"/>
                    </a:lnTo>
                    <a:lnTo>
                      <a:pt x="1261" y="1410"/>
                    </a:lnTo>
                    <a:lnTo>
                      <a:pt x="1247" y="1459"/>
                    </a:lnTo>
                    <a:lnTo>
                      <a:pt x="1232" y="1511"/>
                    </a:lnTo>
                    <a:lnTo>
                      <a:pt x="1217" y="1563"/>
                    </a:lnTo>
                    <a:lnTo>
                      <a:pt x="1202" y="1615"/>
                    </a:lnTo>
                    <a:lnTo>
                      <a:pt x="1187" y="1669"/>
                    </a:lnTo>
                    <a:lnTo>
                      <a:pt x="1172" y="1723"/>
                    </a:lnTo>
                    <a:lnTo>
                      <a:pt x="1157" y="1779"/>
                    </a:lnTo>
                    <a:lnTo>
                      <a:pt x="1142" y="1835"/>
                    </a:lnTo>
                    <a:lnTo>
                      <a:pt x="1127" y="1893"/>
                    </a:lnTo>
                    <a:lnTo>
                      <a:pt x="1113" y="1950"/>
                    </a:lnTo>
                    <a:lnTo>
                      <a:pt x="1098" y="2009"/>
                    </a:lnTo>
                    <a:lnTo>
                      <a:pt x="1083" y="2068"/>
                    </a:lnTo>
                    <a:lnTo>
                      <a:pt x="1068" y="2129"/>
                    </a:lnTo>
                    <a:lnTo>
                      <a:pt x="1053" y="2191"/>
                    </a:lnTo>
                    <a:lnTo>
                      <a:pt x="1038" y="2252"/>
                    </a:lnTo>
                    <a:lnTo>
                      <a:pt x="1023" y="2316"/>
                    </a:lnTo>
                    <a:lnTo>
                      <a:pt x="1008" y="2380"/>
                    </a:lnTo>
                    <a:lnTo>
                      <a:pt x="993" y="2445"/>
                    </a:lnTo>
                    <a:lnTo>
                      <a:pt x="978" y="2511"/>
                    </a:lnTo>
                    <a:lnTo>
                      <a:pt x="963" y="2576"/>
                    </a:lnTo>
                    <a:lnTo>
                      <a:pt x="948" y="2644"/>
                    </a:lnTo>
                    <a:lnTo>
                      <a:pt x="933" y="2712"/>
                    </a:lnTo>
                    <a:lnTo>
                      <a:pt x="918" y="2781"/>
                    </a:lnTo>
                    <a:lnTo>
                      <a:pt x="903" y="2849"/>
                    </a:lnTo>
                    <a:lnTo>
                      <a:pt x="888" y="2920"/>
                    </a:lnTo>
                    <a:lnTo>
                      <a:pt x="873" y="2991"/>
                    </a:lnTo>
                    <a:lnTo>
                      <a:pt x="859" y="3063"/>
                    </a:lnTo>
                    <a:lnTo>
                      <a:pt x="844" y="3136"/>
                    </a:lnTo>
                    <a:lnTo>
                      <a:pt x="829" y="3209"/>
                    </a:lnTo>
                    <a:lnTo>
                      <a:pt x="814" y="3282"/>
                    </a:lnTo>
                    <a:lnTo>
                      <a:pt x="799" y="3357"/>
                    </a:lnTo>
                    <a:lnTo>
                      <a:pt x="784" y="3433"/>
                    </a:lnTo>
                    <a:lnTo>
                      <a:pt x="769" y="3509"/>
                    </a:lnTo>
                    <a:lnTo>
                      <a:pt x="754" y="3586"/>
                    </a:lnTo>
                    <a:lnTo>
                      <a:pt x="739" y="3664"/>
                    </a:lnTo>
                    <a:lnTo>
                      <a:pt x="724" y="3741"/>
                    </a:lnTo>
                    <a:lnTo>
                      <a:pt x="709" y="3820"/>
                    </a:lnTo>
                    <a:lnTo>
                      <a:pt x="694" y="3900"/>
                    </a:lnTo>
                    <a:lnTo>
                      <a:pt x="679" y="3980"/>
                    </a:lnTo>
                    <a:lnTo>
                      <a:pt x="664" y="4061"/>
                    </a:lnTo>
                    <a:lnTo>
                      <a:pt x="649" y="4142"/>
                    </a:lnTo>
                    <a:lnTo>
                      <a:pt x="634" y="4225"/>
                    </a:lnTo>
                    <a:lnTo>
                      <a:pt x="619" y="4309"/>
                    </a:lnTo>
                    <a:lnTo>
                      <a:pt x="603" y="4390"/>
                    </a:lnTo>
                    <a:lnTo>
                      <a:pt x="588" y="4474"/>
                    </a:lnTo>
                    <a:lnTo>
                      <a:pt x="573" y="4559"/>
                    </a:lnTo>
                    <a:lnTo>
                      <a:pt x="558" y="4644"/>
                    </a:lnTo>
                    <a:lnTo>
                      <a:pt x="543" y="4730"/>
                    </a:lnTo>
                    <a:lnTo>
                      <a:pt x="528" y="4817"/>
                    </a:lnTo>
                    <a:lnTo>
                      <a:pt x="513" y="4904"/>
                    </a:lnTo>
                    <a:lnTo>
                      <a:pt x="498" y="4991"/>
                    </a:lnTo>
                    <a:lnTo>
                      <a:pt x="483" y="5078"/>
                    </a:lnTo>
                    <a:lnTo>
                      <a:pt x="468" y="5167"/>
                    </a:lnTo>
                    <a:lnTo>
                      <a:pt x="453" y="5256"/>
                    </a:lnTo>
                    <a:lnTo>
                      <a:pt x="438" y="5346"/>
                    </a:lnTo>
                    <a:lnTo>
                      <a:pt x="423" y="5436"/>
                    </a:lnTo>
                    <a:lnTo>
                      <a:pt x="408" y="5527"/>
                    </a:lnTo>
                    <a:lnTo>
                      <a:pt x="393" y="5618"/>
                    </a:lnTo>
                    <a:lnTo>
                      <a:pt x="378" y="5710"/>
                    </a:lnTo>
                    <a:lnTo>
                      <a:pt x="363" y="5802"/>
                    </a:lnTo>
                    <a:lnTo>
                      <a:pt x="348" y="5894"/>
                    </a:lnTo>
                    <a:lnTo>
                      <a:pt x="333" y="5987"/>
                    </a:lnTo>
                    <a:lnTo>
                      <a:pt x="318" y="6081"/>
                    </a:lnTo>
                    <a:lnTo>
                      <a:pt x="303" y="6175"/>
                    </a:lnTo>
                    <a:lnTo>
                      <a:pt x="288" y="6268"/>
                    </a:lnTo>
                    <a:lnTo>
                      <a:pt x="273" y="6363"/>
                    </a:lnTo>
                    <a:lnTo>
                      <a:pt x="258" y="6458"/>
                    </a:lnTo>
                    <a:lnTo>
                      <a:pt x="243" y="6554"/>
                    </a:lnTo>
                    <a:lnTo>
                      <a:pt x="228" y="6650"/>
                    </a:lnTo>
                    <a:lnTo>
                      <a:pt x="213" y="6746"/>
                    </a:lnTo>
                    <a:lnTo>
                      <a:pt x="198" y="6843"/>
                    </a:lnTo>
                    <a:cubicBezTo>
                      <a:pt x="190" y="6896"/>
                      <a:pt x="141" y="6931"/>
                      <a:pt x="89" y="6923"/>
                    </a:cubicBezTo>
                    <a:cubicBezTo>
                      <a:pt x="36" y="6915"/>
                      <a:pt x="0" y="6866"/>
                      <a:pt x="9" y="6814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2" name="Freeform 13"/>
              <p:cNvSpPr>
                <a:spLocks/>
              </p:cNvSpPr>
              <p:nvPr/>
            </p:nvSpPr>
            <p:spPr bwMode="auto">
              <a:xfrm>
                <a:off x="9915979" y="3171746"/>
                <a:ext cx="743026" cy="350603"/>
              </a:xfrm>
              <a:custGeom>
                <a:avLst/>
                <a:gdLst>
                  <a:gd name="T0" fmla="*/ 311 w 10201"/>
                  <a:gd name="T1" fmla="*/ 2229 h 20885"/>
                  <a:gd name="T2" fmla="*/ 629 w 10201"/>
                  <a:gd name="T3" fmla="*/ 1083 h 20885"/>
                  <a:gd name="T4" fmla="*/ 953 w 10201"/>
                  <a:gd name="T5" fmla="*/ 336 h 20885"/>
                  <a:gd name="T6" fmla="*/ 1326 w 10201"/>
                  <a:gd name="T7" fmla="*/ 7 h 20885"/>
                  <a:gd name="T8" fmla="*/ 1740 w 10201"/>
                  <a:gd name="T9" fmla="*/ 207 h 20885"/>
                  <a:gd name="T10" fmla="*/ 2071 w 10201"/>
                  <a:gd name="T11" fmla="*/ 851 h 20885"/>
                  <a:gd name="T12" fmla="*/ 2390 w 10201"/>
                  <a:gd name="T13" fmla="*/ 1895 h 20885"/>
                  <a:gd name="T14" fmla="*/ 2707 w 10201"/>
                  <a:gd name="T15" fmla="*/ 3310 h 20885"/>
                  <a:gd name="T16" fmla="*/ 3023 w 10201"/>
                  <a:gd name="T17" fmla="*/ 5036 h 20885"/>
                  <a:gd name="T18" fmla="*/ 3338 w 10201"/>
                  <a:gd name="T19" fmla="*/ 6998 h 20885"/>
                  <a:gd name="T20" fmla="*/ 3654 w 10201"/>
                  <a:gd name="T21" fmla="*/ 9109 h 20885"/>
                  <a:gd name="T22" fmla="*/ 3969 w 10201"/>
                  <a:gd name="T23" fmla="*/ 11277 h 20885"/>
                  <a:gd name="T24" fmla="*/ 4285 w 10201"/>
                  <a:gd name="T25" fmla="*/ 13407 h 20885"/>
                  <a:gd name="T26" fmla="*/ 4600 w 10201"/>
                  <a:gd name="T27" fmla="*/ 15406 h 20885"/>
                  <a:gd name="T28" fmla="*/ 4916 w 10201"/>
                  <a:gd name="T29" fmla="*/ 17184 h 20885"/>
                  <a:gd name="T30" fmla="*/ 5230 w 10201"/>
                  <a:gd name="T31" fmla="*/ 18665 h 20885"/>
                  <a:gd name="T32" fmla="*/ 5544 w 10201"/>
                  <a:gd name="T33" fmla="*/ 19779 h 20885"/>
                  <a:gd name="T34" fmla="*/ 5849 w 10201"/>
                  <a:gd name="T35" fmla="*/ 20469 h 20885"/>
                  <a:gd name="T36" fmla="*/ 6095 w 10201"/>
                  <a:gd name="T37" fmla="*/ 20692 h 20885"/>
                  <a:gd name="T38" fmla="*/ 6323 w 10201"/>
                  <a:gd name="T39" fmla="*/ 20541 h 20885"/>
                  <a:gd name="T40" fmla="*/ 6624 w 10201"/>
                  <a:gd name="T41" fmla="*/ 19934 h 20885"/>
                  <a:gd name="T42" fmla="*/ 6936 w 10201"/>
                  <a:gd name="T43" fmla="*/ 18892 h 20885"/>
                  <a:gd name="T44" fmla="*/ 7250 w 10201"/>
                  <a:gd name="T45" fmla="*/ 17473 h 20885"/>
                  <a:gd name="T46" fmla="*/ 7566 w 10201"/>
                  <a:gd name="T47" fmla="*/ 15742 h 20885"/>
                  <a:gd name="T48" fmla="*/ 7881 w 10201"/>
                  <a:gd name="T49" fmla="*/ 13777 h 20885"/>
                  <a:gd name="T50" fmla="*/ 8196 w 10201"/>
                  <a:gd name="T51" fmla="*/ 11663 h 20885"/>
                  <a:gd name="T52" fmla="*/ 8511 w 10201"/>
                  <a:gd name="T53" fmla="*/ 9495 h 20885"/>
                  <a:gd name="T54" fmla="*/ 8828 w 10201"/>
                  <a:gd name="T55" fmla="*/ 7366 h 20885"/>
                  <a:gd name="T56" fmla="*/ 9143 w 10201"/>
                  <a:gd name="T57" fmla="*/ 5372 h 20885"/>
                  <a:gd name="T58" fmla="*/ 9459 w 10201"/>
                  <a:gd name="T59" fmla="*/ 3598 h 20885"/>
                  <a:gd name="T60" fmla="*/ 9775 w 10201"/>
                  <a:gd name="T61" fmla="*/ 2123 h 20885"/>
                  <a:gd name="T62" fmla="*/ 10126 w 10201"/>
                  <a:gd name="T63" fmla="*/ 1544 h 20885"/>
                  <a:gd name="T64" fmla="*/ 9812 w 10201"/>
                  <a:gd name="T65" fmla="*/ 2825 h 20885"/>
                  <a:gd name="T66" fmla="*/ 9497 w 10201"/>
                  <a:gd name="T67" fmla="*/ 4444 h 20885"/>
                  <a:gd name="T68" fmla="*/ 9182 w 10201"/>
                  <a:gd name="T69" fmla="*/ 6329 h 20885"/>
                  <a:gd name="T70" fmla="*/ 8866 w 10201"/>
                  <a:gd name="T71" fmla="*/ 8396 h 20885"/>
                  <a:gd name="T72" fmla="*/ 8551 w 10201"/>
                  <a:gd name="T73" fmla="*/ 10555 h 20885"/>
                  <a:gd name="T74" fmla="*/ 8236 w 10201"/>
                  <a:gd name="T75" fmla="*/ 12711 h 20885"/>
                  <a:gd name="T76" fmla="*/ 7920 w 10201"/>
                  <a:gd name="T77" fmla="*/ 14767 h 20885"/>
                  <a:gd name="T78" fmla="*/ 7605 w 10201"/>
                  <a:gd name="T79" fmla="*/ 16635 h 20885"/>
                  <a:gd name="T80" fmla="*/ 7288 w 10201"/>
                  <a:gd name="T81" fmla="*/ 18233 h 20885"/>
                  <a:gd name="T82" fmla="*/ 6971 w 10201"/>
                  <a:gd name="T83" fmla="*/ 19494 h 20885"/>
                  <a:gd name="T84" fmla="*/ 6649 w 10201"/>
                  <a:gd name="T85" fmla="*/ 20366 h 20885"/>
                  <a:gd name="T86" fmla="*/ 6298 w 10201"/>
                  <a:gd name="T87" fmla="*/ 20829 h 20885"/>
                  <a:gd name="T88" fmla="*/ 5870 w 10201"/>
                  <a:gd name="T89" fmla="*/ 20789 h 20885"/>
                  <a:gd name="T90" fmla="*/ 5530 w 10201"/>
                  <a:gd name="T91" fmla="*/ 20274 h 20885"/>
                  <a:gd name="T92" fmla="*/ 5209 w 10201"/>
                  <a:gd name="T93" fmla="*/ 19350 h 20885"/>
                  <a:gd name="T94" fmla="*/ 4893 w 10201"/>
                  <a:gd name="T95" fmla="*/ 18042 h 20885"/>
                  <a:gd name="T96" fmla="*/ 4576 w 10201"/>
                  <a:gd name="T97" fmla="*/ 16404 h 20885"/>
                  <a:gd name="T98" fmla="*/ 4261 w 10201"/>
                  <a:gd name="T99" fmla="*/ 14506 h 20885"/>
                  <a:gd name="T100" fmla="*/ 3944 w 10201"/>
                  <a:gd name="T101" fmla="*/ 12431 h 20885"/>
                  <a:gd name="T102" fmla="*/ 3629 w 10201"/>
                  <a:gd name="T103" fmla="*/ 10270 h 20885"/>
                  <a:gd name="T104" fmla="*/ 3315 w 10201"/>
                  <a:gd name="T105" fmla="*/ 8119 h 20885"/>
                  <a:gd name="T106" fmla="*/ 2999 w 10201"/>
                  <a:gd name="T107" fmla="*/ 6070 h 20885"/>
                  <a:gd name="T108" fmla="*/ 2684 w 10201"/>
                  <a:gd name="T109" fmla="*/ 4215 h 20885"/>
                  <a:gd name="T110" fmla="*/ 2369 w 10201"/>
                  <a:gd name="T111" fmla="*/ 2636 h 20885"/>
                  <a:gd name="T112" fmla="*/ 2056 w 10201"/>
                  <a:gd name="T113" fmla="*/ 1405 h 20885"/>
                  <a:gd name="T114" fmla="*/ 1746 w 10201"/>
                  <a:gd name="T115" fmla="*/ 581 h 20885"/>
                  <a:gd name="T116" fmla="*/ 1471 w 10201"/>
                  <a:gd name="T117" fmla="*/ 216 h 20885"/>
                  <a:gd name="T118" fmla="*/ 1266 w 10201"/>
                  <a:gd name="T119" fmla="*/ 250 h 20885"/>
                  <a:gd name="T120" fmla="*/ 974 w 10201"/>
                  <a:gd name="T121" fmla="*/ 716 h 20885"/>
                  <a:gd name="T122" fmla="*/ 662 w 10201"/>
                  <a:gd name="T123" fmla="*/ 1632 h 20885"/>
                  <a:gd name="T124" fmla="*/ 348 w 10201"/>
                  <a:gd name="T125" fmla="*/ 2942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01" h="20885">
                    <a:moveTo>
                      <a:pt x="10" y="3651"/>
                    </a:moveTo>
                    <a:lnTo>
                      <a:pt x="25" y="3574"/>
                    </a:lnTo>
                    <a:lnTo>
                      <a:pt x="40" y="3496"/>
                    </a:lnTo>
                    <a:lnTo>
                      <a:pt x="55" y="3420"/>
                    </a:lnTo>
                    <a:lnTo>
                      <a:pt x="70" y="3344"/>
                    </a:lnTo>
                    <a:lnTo>
                      <a:pt x="85" y="3269"/>
                    </a:lnTo>
                    <a:lnTo>
                      <a:pt x="100" y="3194"/>
                    </a:lnTo>
                    <a:lnTo>
                      <a:pt x="115" y="3120"/>
                    </a:lnTo>
                    <a:lnTo>
                      <a:pt x="130" y="3047"/>
                    </a:lnTo>
                    <a:lnTo>
                      <a:pt x="145" y="2975"/>
                    </a:lnTo>
                    <a:lnTo>
                      <a:pt x="160" y="2903"/>
                    </a:lnTo>
                    <a:lnTo>
                      <a:pt x="176" y="2832"/>
                    </a:lnTo>
                    <a:lnTo>
                      <a:pt x="191" y="2762"/>
                    </a:lnTo>
                    <a:lnTo>
                      <a:pt x="206" y="2693"/>
                    </a:lnTo>
                    <a:lnTo>
                      <a:pt x="221" y="2624"/>
                    </a:lnTo>
                    <a:lnTo>
                      <a:pt x="236" y="2556"/>
                    </a:lnTo>
                    <a:lnTo>
                      <a:pt x="251" y="2489"/>
                    </a:lnTo>
                    <a:lnTo>
                      <a:pt x="266" y="2423"/>
                    </a:lnTo>
                    <a:lnTo>
                      <a:pt x="281" y="2357"/>
                    </a:lnTo>
                    <a:lnTo>
                      <a:pt x="296" y="2293"/>
                    </a:lnTo>
                    <a:lnTo>
                      <a:pt x="311" y="2229"/>
                    </a:lnTo>
                    <a:lnTo>
                      <a:pt x="326" y="2166"/>
                    </a:lnTo>
                    <a:lnTo>
                      <a:pt x="341" y="2104"/>
                    </a:lnTo>
                    <a:lnTo>
                      <a:pt x="356" y="2043"/>
                    </a:lnTo>
                    <a:lnTo>
                      <a:pt x="371" y="1982"/>
                    </a:lnTo>
                    <a:lnTo>
                      <a:pt x="386" y="1922"/>
                    </a:lnTo>
                    <a:lnTo>
                      <a:pt x="401" y="1863"/>
                    </a:lnTo>
                    <a:lnTo>
                      <a:pt x="417" y="1804"/>
                    </a:lnTo>
                    <a:lnTo>
                      <a:pt x="432" y="1748"/>
                    </a:lnTo>
                    <a:lnTo>
                      <a:pt x="447" y="1691"/>
                    </a:lnTo>
                    <a:lnTo>
                      <a:pt x="462" y="1635"/>
                    </a:lnTo>
                    <a:lnTo>
                      <a:pt x="477" y="1581"/>
                    </a:lnTo>
                    <a:lnTo>
                      <a:pt x="492" y="1527"/>
                    </a:lnTo>
                    <a:lnTo>
                      <a:pt x="507" y="1474"/>
                    </a:lnTo>
                    <a:lnTo>
                      <a:pt x="522" y="1422"/>
                    </a:lnTo>
                    <a:lnTo>
                      <a:pt x="537" y="1371"/>
                    </a:lnTo>
                    <a:lnTo>
                      <a:pt x="553" y="1321"/>
                    </a:lnTo>
                    <a:lnTo>
                      <a:pt x="568" y="1271"/>
                    </a:lnTo>
                    <a:lnTo>
                      <a:pt x="583" y="1223"/>
                    </a:lnTo>
                    <a:lnTo>
                      <a:pt x="600" y="1174"/>
                    </a:lnTo>
                    <a:lnTo>
                      <a:pt x="614" y="1129"/>
                    </a:lnTo>
                    <a:lnTo>
                      <a:pt x="629" y="1083"/>
                    </a:lnTo>
                    <a:lnTo>
                      <a:pt x="645" y="1038"/>
                    </a:lnTo>
                    <a:lnTo>
                      <a:pt x="660" y="994"/>
                    </a:lnTo>
                    <a:lnTo>
                      <a:pt x="675" y="951"/>
                    </a:lnTo>
                    <a:lnTo>
                      <a:pt x="690" y="909"/>
                    </a:lnTo>
                    <a:lnTo>
                      <a:pt x="706" y="868"/>
                    </a:lnTo>
                    <a:lnTo>
                      <a:pt x="721" y="828"/>
                    </a:lnTo>
                    <a:lnTo>
                      <a:pt x="736" y="788"/>
                    </a:lnTo>
                    <a:lnTo>
                      <a:pt x="751" y="750"/>
                    </a:lnTo>
                    <a:lnTo>
                      <a:pt x="767" y="712"/>
                    </a:lnTo>
                    <a:lnTo>
                      <a:pt x="782" y="676"/>
                    </a:lnTo>
                    <a:lnTo>
                      <a:pt x="797" y="641"/>
                    </a:lnTo>
                    <a:lnTo>
                      <a:pt x="813" y="606"/>
                    </a:lnTo>
                    <a:lnTo>
                      <a:pt x="829" y="572"/>
                    </a:lnTo>
                    <a:lnTo>
                      <a:pt x="844" y="540"/>
                    </a:lnTo>
                    <a:lnTo>
                      <a:pt x="859" y="508"/>
                    </a:lnTo>
                    <a:lnTo>
                      <a:pt x="875" y="477"/>
                    </a:lnTo>
                    <a:lnTo>
                      <a:pt x="890" y="446"/>
                    </a:lnTo>
                    <a:lnTo>
                      <a:pt x="907" y="417"/>
                    </a:lnTo>
                    <a:lnTo>
                      <a:pt x="922" y="390"/>
                    </a:lnTo>
                    <a:lnTo>
                      <a:pt x="937" y="362"/>
                    </a:lnTo>
                    <a:lnTo>
                      <a:pt x="953" y="336"/>
                    </a:lnTo>
                    <a:lnTo>
                      <a:pt x="969" y="311"/>
                    </a:lnTo>
                    <a:lnTo>
                      <a:pt x="985" y="286"/>
                    </a:lnTo>
                    <a:lnTo>
                      <a:pt x="1002" y="262"/>
                    </a:lnTo>
                    <a:lnTo>
                      <a:pt x="1017" y="241"/>
                    </a:lnTo>
                    <a:lnTo>
                      <a:pt x="1034" y="219"/>
                    </a:lnTo>
                    <a:lnTo>
                      <a:pt x="1050" y="198"/>
                    </a:lnTo>
                    <a:lnTo>
                      <a:pt x="1068" y="177"/>
                    </a:lnTo>
                    <a:lnTo>
                      <a:pt x="1083" y="160"/>
                    </a:lnTo>
                    <a:lnTo>
                      <a:pt x="1100" y="142"/>
                    </a:lnTo>
                    <a:lnTo>
                      <a:pt x="1120" y="123"/>
                    </a:lnTo>
                    <a:lnTo>
                      <a:pt x="1135" y="109"/>
                    </a:lnTo>
                    <a:lnTo>
                      <a:pt x="1153" y="94"/>
                    </a:lnTo>
                    <a:lnTo>
                      <a:pt x="1174" y="78"/>
                    </a:lnTo>
                    <a:lnTo>
                      <a:pt x="1189" y="67"/>
                    </a:lnTo>
                    <a:lnTo>
                      <a:pt x="1211" y="53"/>
                    </a:lnTo>
                    <a:lnTo>
                      <a:pt x="1226" y="44"/>
                    </a:lnTo>
                    <a:lnTo>
                      <a:pt x="1250" y="32"/>
                    </a:lnTo>
                    <a:lnTo>
                      <a:pt x="1265" y="25"/>
                    </a:lnTo>
                    <a:lnTo>
                      <a:pt x="1290" y="16"/>
                    </a:lnTo>
                    <a:lnTo>
                      <a:pt x="1311" y="11"/>
                    </a:lnTo>
                    <a:lnTo>
                      <a:pt x="1326" y="7"/>
                    </a:lnTo>
                    <a:lnTo>
                      <a:pt x="1355" y="2"/>
                    </a:lnTo>
                    <a:lnTo>
                      <a:pt x="1375" y="1"/>
                    </a:lnTo>
                    <a:lnTo>
                      <a:pt x="1396" y="0"/>
                    </a:lnTo>
                    <a:lnTo>
                      <a:pt x="1411" y="0"/>
                    </a:lnTo>
                    <a:lnTo>
                      <a:pt x="1439" y="3"/>
                    </a:lnTo>
                    <a:lnTo>
                      <a:pt x="1460" y="7"/>
                    </a:lnTo>
                    <a:lnTo>
                      <a:pt x="1481" y="13"/>
                    </a:lnTo>
                    <a:lnTo>
                      <a:pt x="1502" y="19"/>
                    </a:lnTo>
                    <a:lnTo>
                      <a:pt x="1522" y="27"/>
                    </a:lnTo>
                    <a:lnTo>
                      <a:pt x="1542" y="36"/>
                    </a:lnTo>
                    <a:lnTo>
                      <a:pt x="1562" y="47"/>
                    </a:lnTo>
                    <a:lnTo>
                      <a:pt x="1581" y="58"/>
                    </a:lnTo>
                    <a:lnTo>
                      <a:pt x="1600" y="71"/>
                    </a:lnTo>
                    <a:lnTo>
                      <a:pt x="1618" y="84"/>
                    </a:lnTo>
                    <a:lnTo>
                      <a:pt x="1636" y="99"/>
                    </a:lnTo>
                    <a:lnTo>
                      <a:pt x="1657" y="117"/>
                    </a:lnTo>
                    <a:lnTo>
                      <a:pt x="1672" y="131"/>
                    </a:lnTo>
                    <a:lnTo>
                      <a:pt x="1689" y="149"/>
                    </a:lnTo>
                    <a:lnTo>
                      <a:pt x="1707" y="167"/>
                    </a:lnTo>
                    <a:lnTo>
                      <a:pt x="1725" y="189"/>
                    </a:lnTo>
                    <a:lnTo>
                      <a:pt x="1740" y="207"/>
                    </a:lnTo>
                    <a:lnTo>
                      <a:pt x="1757" y="228"/>
                    </a:lnTo>
                    <a:lnTo>
                      <a:pt x="1775" y="253"/>
                    </a:lnTo>
                    <a:lnTo>
                      <a:pt x="1790" y="274"/>
                    </a:lnTo>
                    <a:lnTo>
                      <a:pt x="1806" y="297"/>
                    </a:lnTo>
                    <a:lnTo>
                      <a:pt x="1823" y="325"/>
                    </a:lnTo>
                    <a:lnTo>
                      <a:pt x="1838" y="349"/>
                    </a:lnTo>
                    <a:lnTo>
                      <a:pt x="1854" y="375"/>
                    </a:lnTo>
                    <a:lnTo>
                      <a:pt x="1870" y="405"/>
                    </a:lnTo>
                    <a:lnTo>
                      <a:pt x="1885" y="432"/>
                    </a:lnTo>
                    <a:lnTo>
                      <a:pt x="1902" y="463"/>
                    </a:lnTo>
                    <a:lnTo>
                      <a:pt x="1917" y="492"/>
                    </a:lnTo>
                    <a:lnTo>
                      <a:pt x="1932" y="524"/>
                    </a:lnTo>
                    <a:lnTo>
                      <a:pt x="1948" y="558"/>
                    </a:lnTo>
                    <a:lnTo>
                      <a:pt x="1963" y="590"/>
                    </a:lnTo>
                    <a:lnTo>
                      <a:pt x="1979" y="624"/>
                    </a:lnTo>
                    <a:lnTo>
                      <a:pt x="1995" y="661"/>
                    </a:lnTo>
                    <a:lnTo>
                      <a:pt x="2010" y="696"/>
                    </a:lnTo>
                    <a:lnTo>
                      <a:pt x="2025" y="733"/>
                    </a:lnTo>
                    <a:lnTo>
                      <a:pt x="2040" y="770"/>
                    </a:lnTo>
                    <a:lnTo>
                      <a:pt x="2056" y="809"/>
                    </a:lnTo>
                    <a:lnTo>
                      <a:pt x="2071" y="851"/>
                    </a:lnTo>
                    <a:lnTo>
                      <a:pt x="2086" y="891"/>
                    </a:lnTo>
                    <a:lnTo>
                      <a:pt x="2102" y="932"/>
                    </a:lnTo>
                    <a:lnTo>
                      <a:pt x="2117" y="975"/>
                    </a:lnTo>
                    <a:lnTo>
                      <a:pt x="2132" y="1017"/>
                    </a:lnTo>
                    <a:lnTo>
                      <a:pt x="2148" y="1062"/>
                    </a:lnTo>
                    <a:lnTo>
                      <a:pt x="2164" y="1108"/>
                    </a:lnTo>
                    <a:lnTo>
                      <a:pt x="2179" y="1155"/>
                    </a:lnTo>
                    <a:lnTo>
                      <a:pt x="2194" y="1202"/>
                    </a:lnTo>
                    <a:lnTo>
                      <a:pt x="2209" y="1249"/>
                    </a:lnTo>
                    <a:lnTo>
                      <a:pt x="2224" y="1299"/>
                    </a:lnTo>
                    <a:lnTo>
                      <a:pt x="2239" y="1348"/>
                    </a:lnTo>
                    <a:lnTo>
                      <a:pt x="2254" y="1399"/>
                    </a:lnTo>
                    <a:lnTo>
                      <a:pt x="2270" y="1452"/>
                    </a:lnTo>
                    <a:lnTo>
                      <a:pt x="2285" y="1504"/>
                    </a:lnTo>
                    <a:lnTo>
                      <a:pt x="2300" y="1557"/>
                    </a:lnTo>
                    <a:lnTo>
                      <a:pt x="2315" y="1612"/>
                    </a:lnTo>
                    <a:lnTo>
                      <a:pt x="2330" y="1666"/>
                    </a:lnTo>
                    <a:lnTo>
                      <a:pt x="2345" y="1723"/>
                    </a:lnTo>
                    <a:lnTo>
                      <a:pt x="2360" y="1780"/>
                    </a:lnTo>
                    <a:lnTo>
                      <a:pt x="2375" y="1837"/>
                    </a:lnTo>
                    <a:lnTo>
                      <a:pt x="2390" y="1895"/>
                    </a:lnTo>
                    <a:lnTo>
                      <a:pt x="2406" y="1955"/>
                    </a:lnTo>
                    <a:lnTo>
                      <a:pt x="2421" y="2015"/>
                    </a:lnTo>
                    <a:lnTo>
                      <a:pt x="2436" y="2077"/>
                    </a:lnTo>
                    <a:lnTo>
                      <a:pt x="2451" y="2139"/>
                    </a:lnTo>
                    <a:lnTo>
                      <a:pt x="2466" y="2201"/>
                    </a:lnTo>
                    <a:lnTo>
                      <a:pt x="2481" y="2264"/>
                    </a:lnTo>
                    <a:lnTo>
                      <a:pt x="2496" y="2329"/>
                    </a:lnTo>
                    <a:lnTo>
                      <a:pt x="2511" y="2394"/>
                    </a:lnTo>
                    <a:lnTo>
                      <a:pt x="2526" y="2460"/>
                    </a:lnTo>
                    <a:lnTo>
                      <a:pt x="2541" y="2526"/>
                    </a:lnTo>
                    <a:lnTo>
                      <a:pt x="2556" y="2595"/>
                    </a:lnTo>
                    <a:lnTo>
                      <a:pt x="2571" y="2663"/>
                    </a:lnTo>
                    <a:lnTo>
                      <a:pt x="2586" y="2732"/>
                    </a:lnTo>
                    <a:lnTo>
                      <a:pt x="2601" y="2801"/>
                    </a:lnTo>
                    <a:lnTo>
                      <a:pt x="2616" y="2873"/>
                    </a:lnTo>
                    <a:lnTo>
                      <a:pt x="2631" y="2944"/>
                    </a:lnTo>
                    <a:lnTo>
                      <a:pt x="2646" y="3016"/>
                    </a:lnTo>
                    <a:lnTo>
                      <a:pt x="2661" y="3088"/>
                    </a:lnTo>
                    <a:lnTo>
                      <a:pt x="2677" y="3162"/>
                    </a:lnTo>
                    <a:lnTo>
                      <a:pt x="2692" y="3236"/>
                    </a:lnTo>
                    <a:lnTo>
                      <a:pt x="2707" y="3310"/>
                    </a:lnTo>
                    <a:lnTo>
                      <a:pt x="2722" y="3387"/>
                    </a:lnTo>
                    <a:lnTo>
                      <a:pt x="2737" y="3463"/>
                    </a:lnTo>
                    <a:lnTo>
                      <a:pt x="2752" y="3540"/>
                    </a:lnTo>
                    <a:lnTo>
                      <a:pt x="2767" y="3618"/>
                    </a:lnTo>
                    <a:lnTo>
                      <a:pt x="2782" y="3696"/>
                    </a:lnTo>
                    <a:lnTo>
                      <a:pt x="2797" y="3776"/>
                    </a:lnTo>
                    <a:lnTo>
                      <a:pt x="2813" y="3853"/>
                    </a:lnTo>
                    <a:lnTo>
                      <a:pt x="2828" y="3936"/>
                    </a:lnTo>
                    <a:lnTo>
                      <a:pt x="2843" y="4017"/>
                    </a:lnTo>
                    <a:lnTo>
                      <a:pt x="2858" y="4098"/>
                    </a:lnTo>
                    <a:lnTo>
                      <a:pt x="2873" y="4180"/>
                    </a:lnTo>
                    <a:lnTo>
                      <a:pt x="2888" y="4263"/>
                    </a:lnTo>
                    <a:lnTo>
                      <a:pt x="2903" y="4346"/>
                    </a:lnTo>
                    <a:lnTo>
                      <a:pt x="2918" y="4432"/>
                    </a:lnTo>
                    <a:lnTo>
                      <a:pt x="2933" y="4516"/>
                    </a:lnTo>
                    <a:lnTo>
                      <a:pt x="2948" y="4601"/>
                    </a:lnTo>
                    <a:lnTo>
                      <a:pt x="2963" y="4687"/>
                    </a:lnTo>
                    <a:lnTo>
                      <a:pt x="2978" y="4774"/>
                    </a:lnTo>
                    <a:lnTo>
                      <a:pt x="2993" y="4860"/>
                    </a:lnTo>
                    <a:lnTo>
                      <a:pt x="3008" y="4948"/>
                    </a:lnTo>
                    <a:lnTo>
                      <a:pt x="3023" y="5036"/>
                    </a:lnTo>
                    <a:lnTo>
                      <a:pt x="3038" y="5126"/>
                    </a:lnTo>
                    <a:lnTo>
                      <a:pt x="3053" y="5215"/>
                    </a:lnTo>
                    <a:lnTo>
                      <a:pt x="3068" y="5304"/>
                    </a:lnTo>
                    <a:lnTo>
                      <a:pt x="3083" y="5395"/>
                    </a:lnTo>
                    <a:lnTo>
                      <a:pt x="3098" y="5485"/>
                    </a:lnTo>
                    <a:lnTo>
                      <a:pt x="3113" y="5576"/>
                    </a:lnTo>
                    <a:lnTo>
                      <a:pt x="3128" y="5668"/>
                    </a:lnTo>
                    <a:lnTo>
                      <a:pt x="3143" y="5760"/>
                    </a:lnTo>
                    <a:lnTo>
                      <a:pt x="3158" y="5853"/>
                    </a:lnTo>
                    <a:lnTo>
                      <a:pt x="3173" y="5946"/>
                    </a:lnTo>
                    <a:lnTo>
                      <a:pt x="3188" y="6039"/>
                    </a:lnTo>
                    <a:lnTo>
                      <a:pt x="3203" y="6133"/>
                    </a:lnTo>
                    <a:lnTo>
                      <a:pt x="3218" y="6227"/>
                    </a:lnTo>
                    <a:lnTo>
                      <a:pt x="3233" y="6322"/>
                    </a:lnTo>
                    <a:lnTo>
                      <a:pt x="3248" y="6417"/>
                    </a:lnTo>
                    <a:lnTo>
                      <a:pt x="3263" y="6514"/>
                    </a:lnTo>
                    <a:lnTo>
                      <a:pt x="3278" y="6610"/>
                    </a:lnTo>
                    <a:lnTo>
                      <a:pt x="3293" y="6706"/>
                    </a:lnTo>
                    <a:lnTo>
                      <a:pt x="3308" y="6803"/>
                    </a:lnTo>
                    <a:lnTo>
                      <a:pt x="3323" y="6900"/>
                    </a:lnTo>
                    <a:lnTo>
                      <a:pt x="3338" y="6998"/>
                    </a:lnTo>
                    <a:lnTo>
                      <a:pt x="3353" y="7095"/>
                    </a:lnTo>
                    <a:lnTo>
                      <a:pt x="3368" y="7193"/>
                    </a:lnTo>
                    <a:lnTo>
                      <a:pt x="3383" y="7292"/>
                    </a:lnTo>
                    <a:lnTo>
                      <a:pt x="3398" y="7391"/>
                    </a:lnTo>
                    <a:lnTo>
                      <a:pt x="3413" y="7490"/>
                    </a:lnTo>
                    <a:lnTo>
                      <a:pt x="3428" y="7589"/>
                    </a:lnTo>
                    <a:lnTo>
                      <a:pt x="3443" y="7689"/>
                    </a:lnTo>
                    <a:lnTo>
                      <a:pt x="3458" y="7789"/>
                    </a:lnTo>
                    <a:lnTo>
                      <a:pt x="3473" y="7889"/>
                    </a:lnTo>
                    <a:lnTo>
                      <a:pt x="3489" y="7988"/>
                    </a:lnTo>
                    <a:lnTo>
                      <a:pt x="3504" y="8090"/>
                    </a:lnTo>
                    <a:lnTo>
                      <a:pt x="3519" y="8191"/>
                    </a:lnTo>
                    <a:lnTo>
                      <a:pt x="3534" y="8292"/>
                    </a:lnTo>
                    <a:lnTo>
                      <a:pt x="3549" y="8393"/>
                    </a:lnTo>
                    <a:lnTo>
                      <a:pt x="3564" y="8496"/>
                    </a:lnTo>
                    <a:lnTo>
                      <a:pt x="3579" y="8598"/>
                    </a:lnTo>
                    <a:lnTo>
                      <a:pt x="3594" y="8698"/>
                    </a:lnTo>
                    <a:lnTo>
                      <a:pt x="3609" y="8802"/>
                    </a:lnTo>
                    <a:lnTo>
                      <a:pt x="3624" y="8904"/>
                    </a:lnTo>
                    <a:lnTo>
                      <a:pt x="3639" y="9006"/>
                    </a:lnTo>
                    <a:lnTo>
                      <a:pt x="3654" y="9109"/>
                    </a:lnTo>
                    <a:lnTo>
                      <a:pt x="3669" y="9211"/>
                    </a:lnTo>
                    <a:lnTo>
                      <a:pt x="3684" y="9314"/>
                    </a:lnTo>
                    <a:lnTo>
                      <a:pt x="3699" y="9417"/>
                    </a:lnTo>
                    <a:lnTo>
                      <a:pt x="3714" y="9520"/>
                    </a:lnTo>
                    <a:lnTo>
                      <a:pt x="3729" y="9623"/>
                    </a:lnTo>
                    <a:lnTo>
                      <a:pt x="3744" y="9726"/>
                    </a:lnTo>
                    <a:lnTo>
                      <a:pt x="3759" y="9830"/>
                    </a:lnTo>
                    <a:lnTo>
                      <a:pt x="3774" y="9933"/>
                    </a:lnTo>
                    <a:lnTo>
                      <a:pt x="3789" y="10036"/>
                    </a:lnTo>
                    <a:lnTo>
                      <a:pt x="3804" y="10140"/>
                    </a:lnTo>
                    <a:lnTo>
                      <a:pt x="3819" y="10243"/>
                    </a:lnTo>
                    <a:lnTo>
                      <a:pt x="3834" y="10347"/>
                    </a:lnTo>
                    <a:lnTo>
                      <a:pt x="3849" y="10450"/>
                    </a:lnTo>
                    <a:lnTo>
                      <a:pt x="3864" y="10554"/>
                    </a:lnTo>
                    <a:lnTo>
                      <a:pt x="3879" y="10657"/>
                    </a:lnTo>
                    <a:lnTo>
                      <a:pt x="3894" y="10761"/>
                    </a:lnTo>
                    <a:lnTo>
                      <a:pt x="3909" y="10864"/>
                    </a:lnTo>
                    <a:lnTo>
                      <a:pt x="3924" y="10967"/>
                    </a:lnTo>
                    <a:lnTo>
                      <a:pt x="3939" y="11071"/>
                    </a:lnTo>
                    <a:lnTo>
                      <a:pt x="3954" y="11174"/>
                    </a:lnTo>
                    <a:lnTo>
                      <a:pt x="3969" y="11277"/>
                    </a:lnTo>
                    <a:lnTo>
                      <a:pt x="3984" y="11380"/>
                    </a:lnTo>
                    <a:lnTo>
                      <a:pt x="3999" y="11483"/>
                    </a:lnTo>
                    <a:lnTo>
                      <a:pt x="4014" y="11586"/>
                    </a:lnTo>
                    <a:lnTo>
                      <a:pt x="4029" y="11689"/>
                    </a:lnTo>
                    <a:lnTo>
                      <a:pt x="4044" y="11791"/>
                    </a:lnTo>
                    <a:lnTo>
                      <a:pt x="4059" y="11894"/>
                    </a:lnTo>
                    <a:lnTo>
                      <a:pt x="4074" y="11996"/>
                    </a:lnTo>
                    <a:lnTo>
                      <a:pt x="4089" y="12098"/>
                    </a:lnTo>
                    <a:lnTo>
                      <a:pt x="4104" y="12200"/>
                    </a:lnTo>
                    <a:lnTo>
                      <a:pt x="4119" y="12302"/>
                    </a:lnTo>
                    <a:lnTo>
                      <a:pt x="4134" y="12404"/>
                    </a:lnTo>
                    <a:lnTo>
                      <a:pt x="4149" y="12504"/>
                    </a:lnTo>
                    <a:lnTo>
                      <a:pt x="4165" y="12606"/>
                    </a:lnTo>
                    <a:lnTo>
                      <a:pt x="4180" y="12707"/>
                    </a:lnTo>
                    <a:lnTo>
                      <a:pt x="4195" y="12807"/>
                    </a:lnTo>
                    <a:lnTo>
                      <a:pt x="4210" y="12908"/>
                    </a:lnTo>
                    <a:lnTo>
                      <a:pt x="4225" y="13008"/>
                    </a:lnTo>
                    <a:lnTo>
                      <a:pt x="4240" y="13108"/>
                    </a:lnTo>
                    <a:lnTo>
                      <a:pt x="4255" y="13208"/>
                    </a:lnTo>
                    <a:lnTo>
                      <a:pt x="4270" y="13308"/>
                    </a:lnTo>
                    <a:lnTo>
                      <a:pt x="4285" y="13407"/>
                    </a:lnTo>
                    <a:lnTo>
                      <a:pt x="4300" y="13506"/>
                    </a:lnTo>
                    <a:lnTo>
                      <a:pt x="4315" y="13605"/>
                    </a:lnTo>
                    <a:lnTo>
                      <a:pt x="4330" y="13703"/>
                    </a:lnTo>
                    <a:lnTo>
                      <a:pt x="4345" y="13801"/>
                    </a:lnTo>
                    <a:lnTo>
                      <a:pt x="4360" y="13898"/>
                    </a:lnTo>
                    <a:lnTo>
                      <a:pt x="4375" y="13996"/>
                    </a:lnTo>
                    <a:lnTo>
                      <a:pt x="4390" y="14093"/>
                    </a:lnTo>
                    <a:lnTo>
                      <a:pt x="4405" y="14189"/>
                    </a:lnTo>
                    <a:lnTo>
                      <a:pt x="4420" y="14285"/>
                    </a:lnTo>
                    <a:lnTo>
                      <a:pt x="4435" y="14381"/>
                    </a:lnTo>
                    <a:lnTo>
                      <a:pt x="4450" y="14477"/>
                    </a:lnTo>
                    <a:lnTo>
                      <a:pt x="4465" y="14571"/>
                    </a:lnTo>
                    <a:lnTo>
                      <a:pt x="4480" y="14665"/>
                    </a:lnTo>
                    <a:lnTo>
                      <a:pt x="4495" y="14760"/>
                    </a:lnTo>
                    <a:lnTo>
                      <a:pt x="4510" y="14853"/>
                    </a:lnTo>
                    <a:lnTo>
                      <a:pt x="4525" y="14947"/>
                    </a:lnTo>
                    <a:lnTo>
                      <a:pt x="4540" y="15039"/>
                    </a:lnTo>
                    <a:lnTo>
                      <a:pt x="4555" y="15132"/>
                    </a:lnTo>
                    <a:lnTo>
                      <a:pt x="4570" y="15224"/>
                    </a:lnTo>
                    <a:lnTo>
                      <a:pt x="4585" y="15315"/>
                    </a:lnTo>
                    <a:lnTo>
                      <a:pt x="4600" y="15406"/>
                    </a:lnTo>
                    <a:lnTo>
                      <a:pt x="4615" y="15497"/>
                    </a:lnTo>
                    <a:lnTo>
                      <a:pt x="4630" y="15586"/>
                    </a:lnTo>
                    <a:lnTo>
                      <a:pt x="4645" y="15676"/>
                    </a:lnTo>
                    <a:lnTo>
                      <a:pt x="4660" y="15765"/>
                    </a:lnTo>
                    <a:lnTo>
                      <a:pt x="4675" y="15852"/>
                    </a:lnTo>
                    <a:lnTo>
                      <a:pt x="4690" y="15940"/>
                    </a:lnTo>
                    <a:lnTo>
                      <a:pt x="4705" y="16027"/>
                    </a:lnTo>
                    <a:lnTo>
                      <a:pt x="4720" y="16114"/>
                    </a:lnTo>
                    <a:lnTo>
                      <a:pt x="4735" y="16200"/>
                    </a:lnTo>
                    <a:lnTo>
                      <a:pt x="4750" y="16286"/>
                    </a:lnTo>
                    <a:lnTo>
                      <a:pt x="4765" y="16371"/>
                    </a:lnTo>
                    <a:lnTo>
                      <a:pt x="4780" y="16455"/>
                    </a:lnTo>
                    <a:lnTo>
                      <a:pt x="4795" y="16539"/>
                    </a:lnTo>
                    <a:lnTo>
                      <a:pt x="4810" y="16621"/>
                    </a:lnTo>
                    <a:lnTo>
                      <a:pt x="4825" y="16704"/>
                    </a:lnTo>
                    <a:lnTo>
                      <a:pt x="4841" y="16784"/>
                    </a:lnTo>
                    <a:lnTo>
                      <a:pt x="4856" y="16867"/>
                    </a:lnTo>
                    <a:lnTo>
                      <a:pt x="4871" y="16947"/>
                    </a:lnTo>
                    <a:lnTo>
                      <a:pt x="4886" y="17027"/>
                    </a:lnTo>
                    <a:lnTo>
                      <a:pt x="4901" y="17107"/>
                    </a:lnTo>
                    <a:lnTo>
                      <a:pt x="4916" y="17184"/>
                    </a:lnTo>
                    <a:lnTo>
                      <a:pt x="4931" y="17262"/>
                    </a:lnTo>
                    <a:lnTo>
                      <a:pt x="4946" y="17340"/>
                    </a:lnTo>
                    <a:lnTo>
                      <a:pt x="4961" y="17416"/>
                    </a:lnTo>
                    <a:lnTo>
                      <a:pt x="4976" y="17492"/>
                    </a:lnTo>
                    <a:lnTo>
                      <a:pt x="4991" y="17567"/>
                    </a:lnTo>
                    <a:lnTo>
                      <a:pt x="5006" y="17642"/>
                    </a:lnTo>
                    <a:lnTo>
                      <a:pt x="5021" y="17715"/>
                    </a:lnTo>
                    <a:lnTo>
                      <a:pt x="5036" y="17788"/>
                    </a:lnTo>
                    <a:lnTo>
                      <a:pt x="5050" y="17860"/>
                    </a:lnTo>
                    <a:lnTo>
                      <a:pt x="5065" y="17932"/>
                    </a:lnTo>
                    <a:lnTo>
                      <a:pt x="5080" y="18001"/>
                    </a:lnTo>
                    <a:lnTo>
                      <a:pt x="5095" y="18071"/>
                    </a:lnTo>
                    <a:lnTo>
                      <a:pt x="5110" y="18141"/>
                    </a:lnTo>
                    <a:lnTo>
                      <a:pt x="5125" y="18209"/>
                    </a:lnTo>
                    <a:lnTo>
                      <a:pt x="5140" y="18277"/>
                    </a:lnTo>
                    <a:lnTo>
                      <a:pt x="5155" y="18343"/>
                    </a:lnTo>
                    <a:lnTo>
                      <a:pt x="5170" y="18409"/>
                    </a:lnTo>
                    <a:lnTo>
                      <a:pt x="5185" y="18474"/>
                    </a:lnTo>
                    <a:lnTo>
                      <a:pt x="5200" y="18539"/>
                    </a:lnTo>
                    <a:lnTo>
                      <a:pt x="5215" y="18603"/>
                    </a:lnTo>
                    <a:lnTo>
                      <a:pt x="5230" y="18665"/>
                    </a:lnTo>
                    <a:lnTo>
                      <a:pt x="5245" y="18727"/>
                    </a:lnTo>
                    <a:lnTo>
                      <a:pt x="5260" y="18788"/>
                    </a:lnTo>
                    <a:lnTo>
                      <a:pt x="5275" y="18849"/>
                    </a:lnTo>
                    <a:lnTo>
                      <a:pt x="5290" y="18907"/>
                    </a:lnTo>
                    <a:lnTo>
                      <a:pt x="5305" y="18966"/>
                    </a:lnTo>
                    <a:lnTo>
                      <a:pt x="5319" y="19023"/>
                    </a:lnTo>
                    <a:lnTo>
                      <a:pt x="5334" y="19080"/>
                    </a:lnTo>
                    <a:lnTo>
                      <a:pt x="5349" y="19136"/>
                    </a:lnTo>
                    <a:lnTo>
                      <a:pt x="5364" y="19190"/>
                    </a:lnTo>
                    <a:lnTo>
                      <a:pt x="5379" y="19245"/>
                    </a:lnTo>
                    <a:lnTo>
                      <a:pt x="5394" y="19297"/>
                    </a:lnTo>
                    <a:lnTo>
                      <a:pt x="5409" y="19350"/>
                    </a:lnTo>
                    <a:lnTo>
                      <a:pt x="5424" y="19402"/>
                    </a:lnTo>
                    <a:lnTo>
                      <a:pt x="5438" y="19451"/>
                    </a:lnTo>
                    <a:lnTo>
                      <a:pt x="5453" y="19501"/>
                    </a:lnTo>
                    <a:lnTo>
                      <a:pt x="5468" y="19549"/>
                    </a:lnTo>
                    <a:lnTo>
                      <a:pt x="5483" y="19597"/>
                    </a:lnTo>
                    <a:lnTo>
                      <a:pt x="5498" y="19645"/>
                    </a:lnTo>
                    <a:lnTo>
                      <a:pt x="5513" y="19688"/>
                    </a:lnTo>
                    <a:lnTo>
                      <a:pt x="5529" y="19734"/>
                    </a:lnTo>
                    <a:lnTo>
                      <a:pt x="5544" y="19779"/>
                    </a:lnTo>
                    <a:lnTo>
                      <a:pt x="5558" y="19821"/>
                    </a:lnTo>
                    <a:lnTo>
                      <a:pt x="5573" y="19864"/>
                    </a:lnTo>
                    <a:lnTo>
                      <a:pt x="5588" y="19903"/>
                    </a:lnTo>
                    <a:lnTo>
                      <a:pt x="5603" y="19944"/>
                    </a:lnTo>
                    <a:lnTo>
                      <a:pt x="5617" y="19984"/>
                    </a:lnTo>
                    <a:lnTo>
                      <a:pt x="5632" y="20020"/>
                    </a:lnTo>
                    <a:lnTo>
                      <a:pt x="5647" y="20058"/>
                    </a:lnTo>
                    <a:lnTo>
                      <a:pt x="5661" y="20094"/>
                    </a:lnTo>
                    <a:lnTo>
                      <a:pt x="5676" y="20130"/>
                    </a:lnTo>
                    <a:lnTo>
                      <a:pt x="5691" y="20164"/>
                    </a:lnTo>
                    <a:lnTo>
                      <a:pt x="5705" y="20197"/>
                    </a:lnTo>
                    <a:lnTo>
                      <a:pt x="5720" y="20229"/>
                    </a:lnTo>
                    <a:lnTo>
                      <a:pt x="5734" y="20260"/>
                    </a:lnTo>
                    <a:lnTo>
                      <a:pt x="5748" y="20288"/>
                    </a:lnTo>
                    <a:lnTo>
                      <a:pt x="5763" y="20318"/>
                    </a:lnTo>
                    <a:lnTo>
                      <a:pt x="5778" y="20345"/>
                    </a:lnTo>
                    <a:lnTo>
                      <a:pt x="5792" y="20372"/>
                    </a:lnTo>
                    <a:lnTo>
                      <a:pt x="5806" y="20398"/>
                    </a:lnTo>
                    <a:lnTo>
                      <a:pt x="5821" y="20422"/>
                    </a:lnTo>
                    <a:lnTo>
                      <a:pt x="5835" y="20446"/>
                    </a:lnTo>
                    <a:lnTo>
                      <a:pt x="5849" y="20469"/>
                    </a:lnTo>
                    <a:lnTo>
                      <a:pt x="5863" y="20490"/>
                    </a:lnTo>
                    <a:lnTo>
                      <a:pt x="5877" y="20510"/>
                    </a:lnTo>
                    <a:lnTo>
                      <a:pt x="5891" y="20530"/>
                    </a:lnTo>
                    <a:lnTo>
                      <a:pt x="5904" y="20548"/>
                    </a:lnTo>
                    <a:lnTo>
                      <a:pt x="5918" y="20565"/>
                    </a:lnTo>
                    <a:lnTo>
                      <a:pt x="5931" y="20581"/>
                    </a:lnTo>
                    <a:lnTo>
                      <a:pt x="5944" y="20596"/>
                    </a:lnTo>
                    <a:lnTo>
                      <a:pt x="5958" y="20610"/>
                    </a:lnTo>
                    <a:lnTo>
                      <a:pt x="5968" y="20619"/>
                    </a:lnTo>
                    <a:lnTo>
                      <a:pt x="5983" y="20633"/>
                    </a:lnTo>
                    <a:lnTo>
                      <a:pt x="5995" y="20644"/>
                    </a:lnTo>
                    <a:lnTo>
                      <a:pt x="6007" y="20654"/>
                    </a:lnTo>
                    <a:lnTo>
                      <a:pt x="6016" y="20659"/>
                    </a:lnTo>
                    <a:lnTo>
                      <a:pt x="6031" y="20669"/>
                    </a:lnTo>
                    <a:lnTo>
                      <a:pt x="6042" y="20675"/>
                    </a:lnTo>
                    <a:lnTo>
                      <a:pt x="6048" y="20677"/>
                    </a:lnTo>
                    <a:lnTo>
                      <a:pt x="6063" y="20684"/>
                    </a:lnTo>
                    <a:lnTo>
                      <a:pt x="6073" y="20688"/>
                    </a:lnTo>
                    <a:lnTo>
                      <a:pt x="6077" y="20689"/>
                    </a:lnTo>
                    <a:lnTo>
                      <a:pt x="6092" y="20693"/>
                    </a:lnTo>
                    <a:lnTo>
                      <a:pt x="6095" y="20692"/>
                    </a:lnTo>
                    <a:lnTo>
                      <a:pt x="6104" y="20693"/>
                    </a:lnTo>
                    <a:lnTo>
                      <a:pt x="6120" y="20694"/>
                    </a:lnTo>
                    <a:lnTo>
                      <a:pt x="6122" y="20693"/>
                    </a:lnTo>
                    <a:lnTo>
                      <a:pt x="6131" y="20691"/>
                    </a:lnTo>
                    <a:lnTo>
                      <a:pt x="6146" y="20689"/>
                    </a:lnTo>
                    <a:lnTo>
                      <a:pt x="6149" y="20688"/>
                    </a:lnTo>
                    <a:lnTo>
                      <a:pt x="6158" y="20684"/>
                    </a:lnTo>
                    <a:lnTo>
                      <a:pt x="6168" y="20680"/>
                    </a:lnTo>
                    <a:lnTo>
                      <a:pt x="6183" y="20674"/>
                    </a:lnTo>
                    <a:lnTo>
                      <a:pt x="6188" y="20671"/>
                    </a:lnTo>
                    <a:lnTo>
                      <a:pt x="6199" y="20664"/>
                    </a:lnTo>
                    <a:lnTo>
                      <a:pt x="6210" y="20657"/>
                    </a:lnTo>
                    <a:lnTo>
                      <a:pt x="6222" y="20648"/>
                    </a:lnTo>
                    <a:lnTo>
                      <a:pt x="6233" y="20639"/>
                    </a:lnTo>
                    <a:lnTo>
                      <a:pt x="6246" y="20628"/>
                    </a:lnTo>
                    <a:lnTo>
                      <a:pt x="6258" y="20616"/>
                    </a:lnTo>
                    <a:lnTo>
                      <a:pt x="6271" y="20604"/>
                    </a:lnTo>
                    <a:lnTo>
                      <a:pt x="6283" y="20590"/>
                    </a:lnTo>
                    <a:lnTo>
                      <a:pt x="6295" y="20576"/>
                    </a:lnTo>
                    <a:lnTo>
                      <a:pt x="6310" y="20558"/>
                    </a:lnTo>
                    <a:lnTo>
                      <a:pt x="6323" y="20541"/>
                    </a:lnTo>
                    <a:lnTo>
                      <a:pt x="6337" y="20523"/>
                    </a:lnTo>
                    <a:lnTo>
                      <a:pt x="6350" y="20504"/>
                    </a:lnTo>
                    <a:lnTo>
                      <a:pt x="6364" y="20483"/>
                    </a:lnTo>
                    <a:lnTo>
                      <a:pt x="6377" y="20463"/>
                    </a:lnTo>
                    <a:lnTo>
                      <a:pt x="6392" y="20439"/>
                    </a:lnTo>
                    <a:lnTo>
                      <a:pt x="6406" y="20415"/>
                    </a:lnTo>
                    <a:lnTo>
                      <a:pt x="6420" y="20390"/>
                    </a:lnTo>
                    <a:lnTo>
                      <a:pt x="6435" y="20365"/>
                    </a:lnTo>
                    <a:lnTo>
                      <a:pt x="6448" y="20338"/>
                    </a:lnTo>
                    <a:lnTo>
                      <a:pt x="6463" y="20309"/>
                    </a:lnTo>
                    <a:lnTo>
                      <a:pt x="6478" y="20281"/>
                    </a:lnTo>
                    <a:lnTo>
                      <a:pt x="6492" y="20251"/>
                    </a:lnTo>
                    <a:lnTo>
                      <a:pt x="6507" y="20220"/>
                    </a:lnTo>
                    <a:lnTo>
                      <a:pt x="6521" y="20188"/>
                    </a:lnTo>
                    <a:lnTo>
                      <a:pt x="6536" y="20154"/>
                    </a:lnTo>
                    <a:lnTo>
                      <a:pt x="6550" y="20120"/>
                    </a:lnTo>
                    <a:lnTo>
                      <a:pt x="6565" y="20085"/>
                    </a:lnTo>
                    <a:lnTo>
                      <a:pt x="6580" y="20048"/>
                    </a:lnTo>
                    <a:lnTo>
                      <a:pt x="6594" y="20011"/>
                    </a:lnTo>
                    <a:lnTo>
                      <a:pt x="6609" y="19973"/>
                    </a:lnTo>
                    <a:lnTo>
                      <a:pt x="6624" y="19934"/>
                    </a:lnTo>
                    <a:lnTo>
                      <a:pt x="6638" y="19893"/>
                    </a:lnTo>
                    <a:lnTo>
                      <a:pt x="6653" y="19852"/>
                    </a:lnTo>
                    <a:lnTo>
                      <a:pt x="6668" y="19810"/>
                    </a:lnTo>
                    <a:lnTo>
                      <a:pt x="6684" y="19766"/>
                    </a:lnTo>
                    <a:lnTo>
                      <a:pt x="6698" y="19723"/>
                    </a:lnTo>
                    <a:lnTo>
                      <a:pt x="6713" y="19678"/>
                    </a:lnTo>
                    <a:lnTo>
                      <a:pt x="6728" y="19632"/>
                    </a:lnTo>
                    <a:lnTo>
                      <a:pt x="6743" y="19585"/>
                    </a:lnTo>
                    <a:lnTo>
                      <a:pt x="6758" y="19537"/>
                    </a:lnTo>
                    <a:lnTo>
                      <a:pt x="6773" y="19488"/>
                    </a:lnTo>
                    <a:lnTo>
                      <a:pt x="6788" y="19439"/>
                    </a:lnTo>
                    <a:lnTo>
                      <a:pt x="6802" y="19388"/>
                    </a:lnTo>
                    <a:lnTo>
                      <a:pt x="6817" y="19337"/>
                    </a:lnTo>
                    <a:lnTo>
                      <a:pt x="6832" y="19284"/>
                    </a:lnTo>
                    <a:lnTo>
                      <a:pt x="6847" y="19231"/>
                    </a:lnTo>
                    <a:lnTo>
                      <a:pt x="6862" y="19177"/>
                    </a:lnTo>
                    <a:lnTo>
                      <a:pt x="6877" y="19122"/>
                    </a:lnTo>
                    <a:lnTo>
                      <a:pt x="6892" y="19066"/>
                    </a:lnTo>
                    <a:lnTo>
                      <a:pt x="6907" y="19008"/>
                    </a:lnTo>
                    <a:lnTo>
                      <a:pt x="6922" y="18950"/>
                    </a:lnTo>
                    <a:lnTo>
                      <a:pt x="6936" y="18892"/>
                    </a:lnTo>
                    <a:lnTo>
                      <a:pt x="6951" y="18833"/>
                    </a:lnTo>
                    <a:lnTo>
                      <a:pt x="6966" y="18773"/>
                    </a:lnTo>
                    <a:lnTo>
                      <a:pt x="6981" y="18711"/>
                    </a:lnTo>
                    <a:lnTo>
                      <a:pt x="6996" y="18649"/>
                    </a:lnTo>
                    <a:lnTo>
                      <a:pt x="7011" y="18586"/>
                    </a:lnTo>
                    <a:lnTo>
                      <a:pt x="7026" y="18523"/>
                    </a:lnTo>
                    <a:lnTo>
                      <a:pt x="7041" y="18458"/>
                    </a:lnTo>
                    <a:lnTo>
                      <a:pt x="7056" y="18393"/>
                    </a:lnTo>
                    <a:lnTo>
                      <a:pt x="7071" y="18326"/>
                    </a:lnTo>
                    <a:lnTo>
                      <a:pt x="7086" y="18259"/>
                    </a:lnTo>
                    <a:lnTo>
                      <a:pt x="7101" y="18192"/>
                    </a:lnTo>
                    <a:lnTo>
                      <a:pt x="7116" y="18124"/>
                    </a:lnTo>
                    <a:lnTo>
                      <a:pt x="7131" y="18054"/>
                    </a:lnTo>
                    <a:lnTo>
                      <a:pt x="7146" y="17984"/>
                    </a:lnTo>
                    <a:lnTo>
                      <a:pt x="7161" y="17914"/>
                    </a:lnTo>
                    <a:lnTo>
                      <a:pt x="7175" y="17842"/>
                    </a:lnTo>
                    <a:lnTo>
                      <a:pt x="7190" y="17770"/>
                    </a:lnTo>
                    <a:lnTo>
                      <a:pt x="7205" y="17696"/>
                    </a:lnTo>
                    <a:lnTo>
                      <a:pt x="7220" y="17623"/>
                    </a:lnTo>
                    <a:lnTo>
                      <a:pt x="7235" y="17549"/>
                    </a:lnTo>
                    <a:lnTo>
                      <a:pt x="7250" y="17473"/>
                    </a:lnTo>
                    <a:lnTo>
                      <a:pt x="7265" y="17397"/>
                    </a:lnTo>
                    <a:lnTo>
                      <a:pt x="7280" y="17321"/>
                    </a:lnTo>
                    <a:lnTo>
                      <a:pt x="7295" y="17243"/>
                    </a:lnTo>
                    <a:lnTo>
                      <a:pt x="7310" y="17165"/>
                    </a:lnTo>
                    <a:lnTo>
                      <a:pt x="7325" y="17087"/>
                    </a:lnTo>
                    <a:lnTo>
                      <a:pt x="7340" y="17008"/>
                    </a:lnTo>
                    <a:lnTo>
                      <a:pt x="7356" y="16926"/>
                    </a:lnTo>
                    <a:lnTo>
                      <a:pt x="7371" y="16847"/>
                    </a:lnTo>
                    <a:lnTo>
                      <a:pt x="7386" y="16765"/>
                    </a:lnTo>
                    <a:lnTo>
                      <a:pt x="7401" y="16683"/>
                    </a:lnTo>
                    <a:lnTo>
                      <a:pt x="7416" y="16600"/>
                    </a:lnTo>
                    <a:lnTo>
                      <a:pt x="7431" y="16517"/>
                    </a:lnTo>
                    <a:lnTo>
                      <a:pt x="7446" y="16434"/>
                    </a:lnTo>
                    <a:lnTo>
                      <a:pt x="7461" y="16350"/>
                    </a:lnTo>
                    <a:lnTo>
                      <a:pt x="7476" y="16265"/>
                    </a:lnTo>
                    <a:lnTo>
                      <a:pt x="7491" y="16179"/>
                    </a:lnTo>
                    <a:lnTo>
                      <a:pt x="7506" y="16093"/>
                    </a:lnTo>
                    <a:lnTo>
                      <a:pt x="7521" y="16006"/>
                    </a:lnTo>
                    <a:lnTo>
                      <a:pt x="7536" y="15918"/>
                    </a:lnTo>
                    <a:lnTo>
                      <a:pt x="7551" y="15830"/>
                    </a:lnTo>
                    <a:lnTo>
                      <a:pt x="7566" y="15742"/>
                    </a:lnTo>
                    <a:lnTo>
                      <a:pt x="7581" y="15654"/>
                    </a:lnTo>
                    <a:lnTo>
                      <a:pt x="7596" y="15564"/>
                    </a:lnTo>
                    <a:lnTo>
                      <a:pt x="7611" y="15474"/>
                    </a:lnTo>
                    <a:lnTo>
                      <a:pt x="7626" y="15384"/>
                    </a:lnTo>
                    <a:lnTo>
                      <a:pt x="7641" y="15292"/>
                    </a:lnTo>
                    <a:lnTo>
                      <a:pt x="7656" y="15201"/>
                    </a:lnTo>
                    <a:lnTo>
                      <a:pt x="7671" y="15109"/>
                    </a:lnTo>
                    <a:lnTo>
                      <a:pt x="7686" y="15016"/>
                    </a:lnTo>
                    <a:lnTo>
                      <a:pt x="7701" y="14923"/>
                    </a:lnTo>
                    <a:lnTo>
                      <a:pt x="7716" y="14830"/>
                    </a:lnTo>
                    <a:lnTo>
                      <a:pt x="7731" y="14736"/>
                    </a:lnTo>
                    <a:lnTo>
                      <a:pt x="7746" y="14642"/>
                    </a:lnTo>
                    <a:lnTo>
                      <a:pt x="7761" y="14547"/>
                    </a:lnTo>
                    <a:lnTo>
                      <a:pt x="7776" y="14452"/>
                    </a:lnTo>
                    <a:lnTo>
                      <a:pt x="7791" y="14357"/>
                    </a:lnTo>
                    <a:lnTo>
                      <a:pt x="7806" y="14262"/>
                    </a:lnTo>
                    <a:lnTo>
                      <a:pt x="7821" y="14165"/>
                    </a:lnTo>
                    <a:lnTo>
                      <a:pt x="7836" y="14069"/>
                    </a:lnTo>
                    <a:lnTo>
                      <a:pt x="7851" y="13972"/>
                    </a:lnTo>
                    <a:lnTo>
                      <a:pt x="7866" y="13874"/>
                    </a:lnTo>
                    <a:lnTo>
                      <a:pt x="7881" y="13777"/>
                    </a:lnTo>
                    <a:lnTo>
                      <a:pt x="7896" y="13678"/>
                    </a:lnTo>
                    <a:lnTo>
                      <a:pt x="7911" y="13580"/>
                    </a:lnTo>
                    <a:lnTo>
                      <a:pt x="7926" y="13481"/>
                    </a:lnTo>
                    <a:lnTo>
                      <a:pt x="7941" y="13382"/>
                    </a:lnTo>
                    <a:lnTo>
                      <a:pt x="7956" y="13283"/>
                    </a:lnTo>
                    <a:lnTo>
                      <a:pt x="7971" y="13183"/>
                    </a:lnTo>
                    <a:lnTo>
                      <a:pt x="7986" y="13084"/>
                    </a:lnTo>
                    <a:lnTo>
                      <a:pt x="8001" y="12983"/>
                    </a:lnTo>
                    <a:lnTo>
                      <a:pt x="8016" y="12883"/>
                    </a:lnTo>
                    <a:lnTo>
                      <a:pt x="8032" y="12781"/>
                    </a:lnTo>
                    <a:lnTo>
                      <a:pt x="8047" y="12682"/>
                    </a:lnTo>
                    <a:lnTo>
                      <a:pt x="8062" y="12581"/>
                    </a:lnTo>
                    <a:lnTo>
                      <a:pt x="8076" y="12480"/>
                    </a:lnTo>
                    <a:lnTo>
                      <a:pt x="8092" y="12378"/>
                    </a:lnTo>
                    <a:lnTo>
                      <a:pt x="8106" y="12277"/>
                    </a:lnTo>
                    <a:lnTo>
                      <a:pt x="8121" y="12175"/>
                    </a:lnTo>
                    <a:lnTo>
                      <a:pt x="8136" y="12073"/>
                    </a:lnTo>
                    <a:lnTo>
                      <a:pt x="8151" y="11971"/>
                    </a:lnTo>
                    <a:lnTo>
                      <a:pt x="8166" y="11868"/>
                    </a:lnTo>
                    <a:lnTo>
                      <a:pt x="8181" y="11766"/>
                    </a:lnTo>
                    <a:lnTo>
                      <a:pt x="8196" y="11663"/>
                    </a:lnTo>
                    <a:lnTo>
                      <a:pt x="8211" y="11560"/>
                    </a:lnTo>
                    <a:lnTo>
                      <a:pt x="8226" y="11458"/>
                    </a:lnTo>
                    <a:lnTo>
                      <a:pt x="8241" y="11355"/>
                    </a:lnTo>
                    <a:lnTo>
                      <a:pt x="8256" y="11251"/>
                    </a:lnTo>
                    <a:lnTo>
                      <a:pt x="8271" y="11148"/>
                    </a:lnTo>
                    <a:lnTo>
                      <a:pt x="8286" y="11045"/>
                    </a:lnTo>
                    <a:lnTo>
                      <a:pt x="8301" y="10942"/>
                    </a:lnTo>
                    <a:lnTo>
                      <a:pt x="8316" y="10838"/>
                    </a:lnTo>
                    <a:lnTo>
                      <a:pt x="8331" y="10735"/>
                    </a:lnTo>
                    <a:lnTo>
                      <a:pt x="8346" y="10631"/>
                    </a:lnTo>
                    <a:lnTo>
                      <a:pt x="8361" y="10528"/>
                    </a:lnTo>
                    <a:lnTo>
                      <a:pt x="8376" y="10425"/>
                    </a:lnTo>
                    <a:lnTo>
                      <a:pt x="8391" y="10321"/>
                    </a:lnTo>
                    <a:lnTo>
                      <a:pt x="8406" y="10218"/>
                    </a:lnTo>
                    <a:lnTo>
                      <a:pt x="8421" y="10114"/>
                    </a:lnTo>
                    <a:lnTo>
                      <a:pt x="8436" y="10011"/>
                    </a:lnTo>
                    <a:lnTo>
                      <a:pt x="8451" y="9907"/>
                    </a:lnTo>
                    <a:lnTo>
                      <a:pt x="8466" y="9804"/>
                    </a:lnTo>
                    <a:lnTo>
                      <a:pt x="8481" y="9701"/>
                    </a:lnTo>
                    <a:lnTo>
                      <a:pt x="8496" y="9598"/>
                    </a:lnTo>
                    <a:lnTo>
                      <a:pt x="8511" y="9495"/>
                    </a:lnTo>
                    <a:lnTo>
                      <a:pt x="8526" y="9392"/>
                    </a:lnTo>
                    <a:lnTo>
                      <a:pt x="8541" y="9289"/>
                    </a:lnTo>
                    <a:lnTo>
                      <a:pt x="8556" y="9186"/>
                    </a:lnTo>
                    <a:lnTo>
                      <a:pt x="8571" y="9083"/>
                    </a:lnTo>
                    <a:lnTo>
                      <a:pt x="8586" y="8981"/>
                    </a:lnTo>
                    <a:lnTo>
                      <a:pt x="8601" y="8878"/>
                    </a:lnTo>
                    <a:lnTo>
                      <a:pt x="8616" y="8776"/>
                    </a:lnTo>
                    <a:lnTo>
                      <a:pt x="8631" y="8674"/>
                    </a:lnTo>
                    <a:lnTo>
                      <a:pt x="8646" y="8572"/>
                    </a:lnTo>
                    <a:lnTo>
                      <a:pt x="8662" y="8470"/>
                    </a:lnTo>
                    <a:lnTo>
                      <a:pt x="8676" y="8369"/>
                    </a:lnTo>
                    <a:lnTo>
                      <a:pt x="8692" y="8267"/>
                    </a:lnTo>
                    <a:lnTo>
                      <a:pt x="8708" y="8165"/>
                    </a:lnTo>
                    <a:lnTo>
                      <a:pt x="8723" y="8065"/>
                    </a:lnTo>
                    <a:lnTo>
                      <a:pt x="8738" y="7964"/>
                    </a:lnTo>
                    <a:lnTo>
                      <a:pt x="8753" y="7864"/>
                    </a:lnTo>
                    <a:lnTo>
                      <a:pt x="8768" y="7764"/>
                    </a:lnTo>
                    <a:lnTo>
                      <a:pt x="8783" y="7664"/>
                    </a:lnTo>
                    <a:lnTo>
                      <a:pt x="8798" y="7564"/>
                    </a:lnTo>
                    <a:lnTo>
                      <a:pt x="8813" y="7465"/>
                    </a:lnTo>
                    <a:lnTo>
                      <a:pt x="8828" y="7366"/>
                    </a:lnTo>
                    <a:lnTo>
                      <a:pt x="8843" y="7267"/>
                    </a:lnTo>
                    <a:lnTo>
                      <a:pt x="8858" y="7169"/>
                    </a:lnTo>
                    <a:lnTo>
                      <a:pt x="8873" y="7071"/>
                    </a:lnTo>
                    <a:lnTo>
                      <a:pt x="8888" y="6973"/>
                    </a:lnTo>
                    <a:lnTo>
                      <a:pt x="8903" y="6876"/>
                    </a:lnTo>
                    <a:lnTo>
                      <a:pt x="8918" y="6779"/>
                    </a:lnTo>
                    <a:lnTo>
                      <a:pt x="8933" y="6682"/>
                    </a:lnTo>
                    <a:lnTo>
                      <a:pt x="8948" y="6586"/>
                    </a:lnTo>
                    <a:lnTo>
                      <a:pt x="8963" y="6490"/>
                    </a:lnTo>
                    <a:lnTo>
                      <a:pt x="8978" y="6394"/>
                    </a:lnTo>
                    <a:lnTo>
                      <a:pt x="8993" y="6299"/>
                    </a:lnTo>
                    <a:lnTo>
                      <a:pt x="9008" y="6204"/>
                    </a:lnTo>
                    <a:lnTo>
                      <a:pt x="9023" y="6110"/>
                    </a:lnTo>
                    <a:lnTo>
                      <a:pt x="9038" y="6016"/>
                    </a:lnTo>
                    <a:lnTo>
                      <a:pt x="9053" y="5923"/>
                    </a:lnTo>
                    <a:lnTo>
                      <a:pt x="9068" y="5830"/>
                    </a:lnTo>
                    <a:lnTo>
                      <a:pt x="9083" y="5737"/>
                    </a:lnTo>
                    <a:lnTo>
                      <a:pt x="9098" y="5645"/>
                    </a:lnTo>
                    <a:lnTo>
                      <a:pt x="9113" y="5554"/>
                    </a:lnTo>
                    <a:lnTo>
                      <a:pt x="9128" y="5463"/>
                    </a:lnTo>
                    <a:lnTo>
                      <a:pt x="9143" y="5372"/>
                    </a:lnTo>
                    <a:lnTo>
                      <a:pt x="9158" y="5282"/>
                    </a:lnTo>
                    <a:lnTo>
                      <a:pt x="9173" y="5193"/>
                    </a:lnTo>
                    <a:lnTo>
                      <a:pt x="9188" y="5104"/>
                    </a:lnTo>
                    <a:lnTo>
                      <a:pt x="9203" y="5015"/>
                    </a:lnTo>
                    <a:lnTo>
                      <a:pt x="9218" y="4926"/>
                    </a:lnTo>
                    <a:lnTo>
                      <a:pt x="9233" y="4839"/>
                    </a:lnTo>
                    <a:lnTo>
                      <a:pt x="9248" y="4752"/>
                    </a:lnTo>
                    <a:lnTo>
                      <a:pt x="9263" y="4666"/>
                    </a:lnTo>
                    <a:lnTo>
                      <a:pt x="9278" y="4580"/>
                    </a:lnTo>
                    <a:lnTo>
                      <a:pt x="9293" y="4495"/>
                    </a:lnTo>
                    <a:lnTo>
                      <a:pt x="9308" y="4411"/>
                    </a:lnTo>
                    <a:lnTo>
                      <a:pt x="9323" y="4327"/>
                    </a:lnTo>
                    <a:lnTo>
                      <a:pt x="9338" y="4243"/>
                    </a:lnTo>
                    <a:lnTo>
                      <a:pt x="9353" y="4160"/>
                    </a:lnTo>
                    <a:lnTo>
                      <a:pt x="9368" y="4078"/>
                    </a:lnTo>
                    <a:lnTo>
                      <a:pt x="9384" y="3995"/>
                    </a:lnTo>
                    <a:lnTo>
                      <a:pt x="9399" y="3916"/>
                    </a:lnTo>
                    <a:lnTo>
                      <a:pt x="9414" y="3836"/>
                    </a:lnTo>
                    <a:lnTo>
                      <a:pt x="9429" y="3756"/>
                    </a:lnTo>
                    <a:lnTo>
                      <a:pt x="9444" y="3677"/>
                    </a:lnTo>
                    <a:lnTo>
                      <a:pt x="9459" y="3598"/>
                    </a:lnTo>
                    <a:lnTo>
                      <a:pt x="9474" y="3521"/>
                    </a:lnTo>
                    <a:lnTo>
                      <a:pt x="9489" y="3444"/>
                    </a:lnTo>
                    <a:lnTo>
                      <a:pt x="9504" y="3368"/>
                    </a:lnTo>
                    <a:lnTo>
                      <a:pt x="9519" y="3293"/>
                    </a:lnTo>
                    <a:lnTo>
                      <a:pt x="9534" y="3218"/>
                    </a:lnTo>
                    <a:lnTo>
                      <a:pt x="9549" y="3143"/>
                    </a:lnTo>
                    <a:lnTo>
                      <a:pt x="9564" y="3070"/>
                    </a:lnTo>
                    <a:lnTo>
                      <a:pt x="9579" y="2998"/>
                    </a:lnTo>
                    <a:lnTo>
                      <a:pt x="9594" y="2926"/>
                    </a:lnTo>
                    <a:lnTo>
                      <a:pt x="9610" y="2855"/>
                    </a:lnTo>
                    <a:lnTo>
                      <a:pt x="9625" y="2784"/>
                    </a:lnTo>
                    <a:lnTo>
                      <a:pt x="9640" y="2714"/>
                    </a:lnTo>
                    <a:lnTo>
                      <a:pt x="9655" y="2646"/>
                    </a:lnTo>
                    <a:lnTo>
                      <a:pt x="9670" y="2578"/>
                    </a:lnTo>
                    <a:lnTo>
                      <a:pt x="9685" y="2510"/>
                    </a:lnTo>
                    <a:lnTo>
                      <a:pt x="9700" y="2444"/>
                    </a:lnTo>
                    <a:lnTo>
                      <a:pt x="9715" y="2378"/>
                    </a:lnTo>
                    <a:lnTo>
                      <a:pt x="9730" y="2313"/>
                    </a:lnTo>
                    <a:lnTo>
                      <a:pt x="9745" y="2249"/>
                    </a:lnTo>
                    <a:lnTo>
                      <a:pt x="9760" y="2186"/>
                    </a:lnTo>
                    <a:lnTo>
                      <a:pt x="9775" y="2123"/>
                    </a:lnTo>
                    <a:lnTo>
                      <a:pt x="9790" y="2062"/>
                    </a:lnTo>
                    <a:lnTo>
                      <a:pt x="9805" y="2001"/>
                    </a:lnTo>
                    <a:lnTo>
                      <a:pt x="9820" y="1941"/>
                    </a:lnTo>
                    <a:lnTo>
                      <a:pt x="9835" y="1882"/>
                    </a:lnTo>
                    <a:lnTo>
                      <a:pt x="9851" y="1823"/>
                    </a:lnTo>
                    <a:lnTo>
                      <a:pt x="9866" y="1766"/>
                    </a:lnTo>
                    <a:lnTo>
                      <a:pt x="9881" y="1709"/>
                    </a:lnTo>
                    <a:lnTo>
                      <a:pt x="9896" y="1653"/>
                    </a:lnTo>
                    <a:lnTo>
                      <a:pt x="9911" y="1598"/>
                    </a:lnTo>
                    <a:lnTo>
                      <a:pt x="9926" y="1544"/>
                    </a:lnTo>
                    <a:lnTo>
                      <a:pt x="9941" y="1491"/>
                    </a:lnTo>
                    <a:lnTo>
                      <a:pt x="9956" y="1439"/>
                    </a:lnTo>
                    <a:lnTo>
                      <a:pt x="9971" y="1387"/>
                    </a:lnTo>
                    <a:lnTo>
                      <a:pt x="9987" y="1337"/>
                    </a:lnTo>
                    <a:lnTo>
                      <a:pt x="10002" y="1287"/>
                    </a:lnTo>
                    <a:cubicBezTo>
                      <a:pt x="10017" y="1237"/>
                      <a:pt x="10071" y="1208"/>
                      <a:pt x="10122" y="1224"/>
                    </a:cubicBezTo>
                    <a:cubicBezTo>
                      <a:pt x="10172" y="1239"/>
                      <a:pt x="10201" y="1293"/>
                      <a:pt x="10185" y="1344"/>
                    </a:cubicBezTo>
                    <a:lnTo>
                      <a:pt x="10170" y="1392"/>
                    </a:lnTo>
                    <a:lnTo>
                      <a:pt x="10156" y="1442"/>
                    </a:lnTo>
                    <a:lnTo>
                      <a:pt x="10141" y="1492"/>
                    </a:lnTo>
                    <a:lnTo>
                      <a:pt x="10126" y="1544"/>
                    </a:lnTo>
                    <a:lnTo>
                      <a:pt x="10111" y="1597"/>
                    </a:lnTo>
                    <a:lnTo>
                      <a:pt x="10096" y="1649"/>
                    </a:lnTo>
                    <a:lnTo>
                      <a:pt x="10081" y="1704"/>
                    </a:lnTo>
                    <a:lnTo>
                      <a:pt x="10066" y="1758"/>
                    </a:lnTo>
                    <a:lnTo>
                      <a:pt x="10051" y="1815"/>
                    </a:lnTo>
                    <a:lnTo>
                      <a:pt x="10036" y="1872"/>
                    </a:lnTo>
                    <a:lnTo>
                      <a:pt x="10022" y="1929"/>
                    </a:lnTo>
                    <a:lnTo>
                      <a:pt x="10007" y="1988"/>
                    </a:lnTo>
                    <a:lnTo>
                      <a:pt x="9992" y="2046"/>
                    </a:lnTo>
                    <a:lnTo>
                      <a:pt x="9977" y="2107"/>
                    </a:lnTo>
                    <a:lnTo>
                      <a:pt x="9962" y="2168"/>
                    </a:lnTo>
                    <a:lnTo>
                      <a:pt x="9947" y="2231"/>
                    </a:lnTo>
                    <a:lnTo>
                      <a:pt x="9932" y="2294"/>
                    </a:lnTo>
                    <a:lnTo>
                      <a:pt x="9917" y="2356"/>
                    </a:lnTo>
                    <a:lnTo>
                      <a:pt x="9902" y="2421"/>
                    </a:lnTo>
                    <a:lnTo>
                      <a:pt x="9887" y="2487"/>
                    </a:lnTo>
                    <a:lnTo>
                      <a:pt x="9872" y="2552"/>
                    </a:lnTo>
                    <a:lnTo>
                      <a:pt x="9857" y="2619"/>
                    </a:lnTo>
                    <a:lnTo>
                      <a:pt x="9842" y="2687"/>
                    </a:lnTo>
                    <a:lnTo>
                      <a:pt x="9827" y="2755"/>
                    </a:lnTo>
                    <a:lnTo>
                      <a:pt x="9812" y="2825"/>
                    </a:lnTo>
                    <a:lnTo>
                      <a:pt x="9797" y="2894"/>
                    </a:lnTo>
                    <a:lnTo>
                      <a:pt x="9782" y="2965"/>
                    </a:lnTo>
                    <a:lnTo>
                      <a:pt x="9767" y="3037"/>
                    </a:lnTo>
                    <a:lnTo>
                      <a:pt x="9753" y="3109"/>
                    </a:lnTo>
                    <a:lnTo>
                      <a:pt x="9738" y="3182"/>
                    </a:lnTo>
                    <a:lnTo>
                      <a:pt x="9723" y="3255"/>
                    </a:lnTo>
                    <a:lnTo>
                      <a:pt x="9708" y="3330"/>
                    </a:lnTo>
                    <a:lnTo>
                      <a:pt x="9693" y="3405"/>
                    </a:lnTo>
                    <a:lnTo>
                      <a:pt x="9678" y="3481"/>
                    </a:lnTo>
                    <a:lnTo>
                      <a:pt x="9663" y="3558"/>
                    </a:lnTo>
                    <a:lnTo>
                      <a:pt x="9648" y="3635"/>
                    </a:lnTo>
                    <a:lnTo>
                      <a:pt x="9633" y="3712"/>
                    </a:lnTo>
                    <a:lnTo>
                      <a:pt x="9618" y="3791"/>
                    </a:lnTo>
                    <a:lnTo>
                      <a:pt x="9603" y="3871"/>
                    </a:lnTo>
                    <a:lnTo>
                      <a:pt x="9588" y="3951"/>
                    </a:lnTo>
                    <a:lnTo>
                      <a:pt x="9573" y="4032"/>
                    </a:lnTo>
                    <a:lnTo>
                      <a:pt x="9557" y="4113"/>
                    </a:lnTo>
                    <a:lnTo>
                      <a:pt x="9542" y="4195"/>
                    </a:lnTo>
                    <a:lnTo>
                      <a:pt x="9527" y="4276"/>
                    </a:lnTo>
                    <a:lnTo>
                      <a:pt x="9512" y="4360"/>
                    </a:lnTo>
                    <a:lnTo>
                      <a:pt x="9497" y="4444"/>
                    </a:lnTo>
                    <a:lnTo>
                      <a:pt x="9482" y="4528"/>
                    </a:lnTo>
                    <a:lnTo>
                      <a:pt x="9467" y="4613"/>
                    </a:lnTo>
                    <a:lnTo>
                      <a:pt x="9452" y="4699"/>
                    </a:lnTo>
                    <a:lnTo>
                      <a:pt x="9437" y="4785"/>
                    </a:lnTo>
                    <a:lnTo>
                      <a:pt x="9422" y="4872"/>
                    </a:lnTo>
                    <a:lnTo>
                      <a:pt x="9407" y="4959"/>
                    </a:lnTo>
                    <a:lnTo>
                      <a:pt x="9392" y="5046"/>
                    </a:lnTo>
                    <a:lnTo>
                      <a:pt x="9377" y="5135"/>
                    </a:lnTo>
                    <a:lnTo>
                      <a:pt x="9362" y="5224"/>
                    </a:lnTo>
                    <a:lnTo>
                      <a:pt x="9347" y="5313"/>
                    </a:lnTo>
                    <a:lnTo>
                      <a:pt x="9332" y="5403"/>
                    </a:lnTo>
                    <a:lnTo>
                      <a:pt x="9317" y="5494"/>
                    </a:lnTo>
                    <a:lnTo>
                      <a:pt x="9302" y="5585"/>
                    </a:lnTo>
                    <a:lnTo>
                      <a:pt x="9287" y="5676"/>
                    </a:lnTo>
                    <a:lnTo>
                      <a:pt x="9272" y="5768"/>
                    </a:lnTo>
                    <a:lnTo>
                      <a:pt x="9257" y="5861"/>
                    </a:lnTo>
                    <a:lnTo>
                      <a:pt x="9242" y="5954"/>
                    </a:lnTo>
                    <a:lnTo>
                      <a:pt x="9227" y="6047"/>
                    </a:lnTo>
                    <a:lnTo>
                      <a:pt x="9212" y="6141"/>
                    </a:lnTo>
                    <a:lnTo>
                      <a:pt x="9197" y="6234"/>
                    </a:lnTo>
                    <a:lnTo>
                      <a:pt x="9182" y="6329"/>
                    </a:lnTo>
                    <a:lnTo>
                      <a:pt x="9167" y="6424"/>
                    </a:lnTo>
                    <a:lnTo>
                      <a:pt x="9152" y="6519"/>
                    </a:lnTo>
                    <a:lnTo>
                      <a:pt x="9137" y="6615"/>
                    </a:lnTo>
                    <a:lnTo>
                      <a:pt x="9122" y="6711"/>
                    </a:lnTo>
                    <a:lnTo>
                      <a:pt x="9107" y="6808"/>
                    </a:lnTo>
                    <a:lnTo>
                      <a:pt x="9092" y="6905"/>
                    </a:lnTo>
                    <a:lnTo>
                      <a:pt x="9077" y="7002"/>
                    </a:lnTo>
                    <a:lnTo>
                      <a:pt x="9062" y="7100"/>
                    </a:lnTo>
                    <a:lnTo>
                      <a:pt x="9047" y="7198"/>
                    </a:lnTo>
                    <a:lnTo>
                      <a:pt x="9032" y="7296"/>
                    </a:lnTo>
                    <a:lnTo>
                      <a:pt x="9017" y="7395"/>
                    </a:lnTo>
                    <a:lnTo>
                      <a:pt x="9002" y="7494"/>
                    </a:lnTo>
                    <a:lnTo>
                      <a:pt x="8987" y="7593"/>
                    </a:lnTo>
                    <a:lnTo>
                      <a:pt x="8972" y="7693"/>
                    </a:lnTo>
                    <a:lnTo>
                      <a:pt x="8957" y="7793"/>
                    </a:lnTo>
                    <a:lnTo>
                      <a:pt x="8942" y="7893"/>
                    </a:lnTo>
                    <a:lnTo>
                      <a:pt x="8927" y="7993"/>
                    </a:lnTo>
                    <a:lnTo>
                      <a:pt x="8912" y="8094"/>
                    </a:lnTo>
                    <a:lnTo>
                      <a:pt x="8897" y="8195"/>
                    </a:lnTo>
                    <a:lnTo>
                      <a:pt x="8881" y="8296"/>
                    </a:lnTo>
                    <a:lnTo>
                      <a:pt x="8866" y="8396"/>
                    </a:lnTo>
                    <a:lnTo>
                      <a:pt x="8851" y="8499"/>
                    </a:lnTo>
                    <a:lnTo>
                      <a:pt x="8836" y="8599"/>
                    </a:lnTo>
                    <a:lnTo>
                      <a:pt x="8821" y="8701"/>
                    </a:lnTo>
                    <a:lnTo>
                      <a:pt x="8806" y="8803"/>
                    </a:lnTo>
                    <a:lnTo>
                      <a:pt x="8791" y="8905"/>
                    </a:lnTo>
                    <a:lnTo>
                      <a:pt x="8776" y="9008"/>
                    </a:lnTo>
                    <a:lnTo>
                      <a:pt x="8761" y="9110"/>
                    </a:lnTo>
                    <a:lnTo>
                      <a:pt x="8746" y="9213"/>
                    </a:lnTo>
                    <a:lnTo>
                      <a:pt x="8731" y="9316"/>
                    </a:lnTo>
                    <a:lnTo>
                      <a:pt x="8716" y="9419"/>
                    </a:lnTo>
                    <a:lnTo>
                      <a:pt x="8701" y="9522"/>
                    </a:lnTo>
                    <a:lnTo>
                      <a:pt x="8686" y="9625"/>
                    </a:lnTo>
                    <a:lnTo>
                      <a:pt x="8671" y="9728"/>
                    </a:lnTo>
                    <a:lnTo>
                      <a:pt x="8656" y="9831"/>
                    </a:lnTo>
                    <a:lnTo>
                      <a:pt x="8641" y="9934"/>
                    </a:lnTo>
                    <a:lnTo>
                      <a:pt x="8626" y="10038"/>
                    </a:lnTo>
                    <a:lnTo>
                      <a:pt x="8611" y="10141"/>
                    </a:lnTo>
                    <a:lnTo>
                      <a:pt x="8596" y="10245"/>
                    </a:lnTo>
                    <a:lnTo>
                      <a:pt x="8581" y="10348"/>
                    </a:lnTo>
                    <a:lnTo>
                      <a:pt x="8566" y="10452"/>
                    </a:lnTo>
                    <a:lnTo>
                      <a:pt x="8551" y="10555"/>
                    </a:lnTo>
                    <a:lnTo>
                      <a:pt x="8536" y="10658"/>
                    </a:lnTo>
                    <a:lnTo>
                      <a:pt x="8521" y="10762"/>
                    </a:lnTo>
                    <a:lnTo>
                      <a:pt x="8506" y="10865"/>
                    </a:lnTo>
                    <a:lnTo>
                      <a:pt x="8491" y="10969"/>
                    </a:lnTo>
                    <a:lnTo>
                      <a:pt x="8476" y="11072"/>
                    </a:lnTo>
                    <a:lnTo>
                      <a:pt x="8461" y="11175"/>
                    </a:lnTo>
                    <a:lnTo>
                      <a:pt x="8446" y="11278"/>
                    </a:lnTo>
                    <a:lnTo>
                      <a:pt x="8431" y="11382"/>
                    </a:lnTo>
                    <a:lnTo>
                      <a:pt x="8416" y="11485"/>
                    </a:lnTo>
                    <a:lnTo>
                      <a:pt x="8401" y="11587"/>
                    </a:lnTo>
                    <a:lnTo>
                      <a:pt x="8386" y="11690"/>
                    </a:lnTo>
                    <a:lnTo>
                      <a:pt x="8371" y="11793"/>
                    </a:lnTo>
                    <a:lnTo>
                      <a:pt x="8356" y="11895"/>
                    </a:lnTo>
                    <a:lnTo>
                      <a:pt x="8341" y="11998"/>
                    </a:lnTo>
                    <a:lnTo>
                      <a:pt x="8326" y="12100"/>
                    </a:lnTo>
                    <a:lnTo>
                      <a:pt x="8311" y="12202"/>
                    </a:lnTo>
                    <a:lnTo>
                      <a:pt x="8296" y="12304"/>
                    </a:lnTo>
                    <a:lnTo>
                      <a:pt x="8281" y="12407"/>
                    </a:lnTo>
                    <a:lnTo>
                      <a:pt x="8266" y="12507"/>
                    </a:lnTo>
                    <a:lnTo>
                      <a:pt x="8251" y="12610"/>
                    </a:lnTo>
                    <a:lnTo>
                      <a:pt x="8236" y="12711"/>
                    </a:lnTo>
                    <a:lnTo>
                      <a:pt x="8221" y="12811"/>
                    </a:lnTo>
                    <a:lnTo>
                      <a:pt x="8205" y="12912"/>
                    </a:lnTo>
                    <a:lnTo>
                      <a:pt x="8190" y="13012"/>
                    </a:lnTo>
                    <a:lnTo>
                      <a:pt x="8175" y="13113"/>
                    </a:lnTo>
                    <a:lnTo>
                      <a:pt x="8160" y="13212"/>
                    </a:lnTo>
                    <a:lnTo>
                      <a:pt x="8145" y="13312"/>
                    </a:lnTo>
                    <a:lnTo>
                      <a:pt x="8130" y="13411"/>
                    </a:lnTo>
                    <a:lnTo>
                      <a:pt x="8115" y="13510"/>
                    </a:lnTo>
                    <a:lnTo>
                      <a:pt x="8100" y="13609"/>
                    </a:lnTo>
                    <a:lnTo>
                      <a:pt x="8085" y="13707"/>
                    </a:lnTo>
                    <a:lnTo>
                      <a:pt x="8070" y="13806"/>
                    </a:lnTo>
                    <a:lnTo>
                      <a:pt x="8055" y="13903"/>
                    </a:lnTo>
                    <a:lnTo>
                      <a:pt x="8040" y="14001"/>
                    </a:lnTo>
                    <a:lnTo>
                      <a:pt x="8025" y="14098"/>
                    </a:lnTo>
                    <a:lnTo>
                      <a:pt x="8010" y="14194"/>
                    </a:lnTo>
                    <a:lnTo>
                      <a:pt x="7995" y="14291"/>
                    </a:lnTo>
                    <a:lnTo>
                      <a:pt x="7980" y="14387"/>
                    </a:lnTo>
                    <a:lnTo>
                      <a:pt x="7965" y="14482"/>
                    </a:lnTo>
                    <a:lnTo>
                      <a:pt x="7950" y="14577"/>
                    </a:lnTo>
                    <a:lnTo>
                      <a:pt x="7935" y="14673"/>
                    </a:lnTo>
                    <a:lnTo>
                      <a:pt x="7920" y="14767"/>
                    </a:lnTo>
                    <a:lnTo>
                      <a:pt x="7905" y="14861"/>
                    </a:lnTo>
                    <a:lnTo>
                      <a:pt x="7890" y="14954"/>
                    </a:lnTo>
                    <a:lnTo>
                      <a:pt x="7875" y="15047"/>
                    </a:lnTo>
                    <a:lnTo>
                      <a:pt x="7860" y="15140"/>
                    </a:lnTo>
                    <a:lnTo>
                      <a:pt x="7845" y="15232"/>
                    </a:lnTo>
                    <a:lnTo>
                      <a:pt x="7830" y="15323"/>
                    </a:lnTo>
                    <a:lnTo>
                      <a:pt x="7815" y="15415"/>
                    </a:lnTo>
                    <a:lnTo>
                      <a:pt x="7800" y="15505"/>
                    </a:lnTo>
                    <a:lnTo>
                      <a:pt x="7785" y="15595"/>
                    </a:lnTo>
                    <a:lnTo>
                      <a:pt x="7770" y="15685"/>
                    </a:lnTo>
                    <a:lnTo>
                      <a:pt x="7755" y="15775"/>
                    </a:lnTo>
                    <a:lnTo>
                      <a:pt x="7740" y="15863"/>
                    </a:lnTo>
                    <a:lnTo>
                      <a:pt x="7725" y="15951"/>
                    </a:lnTo>
                    <a:lnTo>
                      <a:pt x="7710" y="16039"/>
                    </a:lnTo>
                    <a:lnTo>
                      <a:pt x="7695" y="16126"/>
                    </a:lnTo>
                    <a:lnTo>
                      <a:pt x="7680" y="16212"/>
                    </a:lnTo>
                    <a:lnTo>
                      <a:pt x="7665" y="16298"/>
                    </a:lnTo>
                    <a:lnTo>
                      <a:pt x="7650" y="16383"/>
                    </a:lnTo>
                    <a:lnTo>
                      <a:pt x="7635" y="16467"/>
                    </a:lnTo>
                    <a:lnTo>
                      <a:pt x="7620" y="16552"/>
                    </a:lnTo>
                    <a:lnTo>
                      <a:pt x="7605" y="16635"/>
                    </a:lnTo>
                    <a:lnTo>
                      <a:pt x="7590" y="16718"/>
                    </a:lnTo>
                    <a:lnTo>
                      <a:pt x="7575" y="16800"/>
                    </a:lnTo>
                    <a:lnTo>
                      <a:pt x="7560" y="16882"/>
                    </a:lnTo>
                    <a:lnTo>
                      <a:pt x="7545" y="16963"/>
                    </a:lnTo>
                    <a:lnTo>
                      <a:pt x="7529" y="17043"/>
                    </a:lnTo>
                    <a:lnTo>
                      <a:pt x="7514" y="17122"/>
                    </a:lnTo>
                    <a:lnTo>
                      <a:pt x="7499" y="17202"/>
                    </a:lnTo>
                    <a:lnTo>
                      <a:pt x="7484" y="17280"/>
                    </a:lnTo>
                    <a:lnTo>
                      <a:pt x="7469" y="17358"/>
                    </a:lnTo>
                    <a:lnTo>
                      <a:pt x="7454" y="17434"/>
                    </a:lnTo>
                    <a:lnTo>
                      <a:pt x="7439" y="17510"/>
                    </a:lnTo>
                    <a:lnTo>
                      <a:pt x="7424" y="17586"/>
                    </a:lnTo>
                    <a:lnTo>
                      <a:pt x="7409" y="17662"/>
                    </a:lnTo>
                    <a:lnTo>
                      <a:pt x="7394" y="17735"/>
                    </a:lnTo>
                    <a:lnTo>
                      <a:pt x="7378" y="17809"/>
                    </a:lnTo>
                    <a:lnTo>
                      <a:pt x="7363" y="17881"/>
                    </a:lnTo>
                    <a:lnTo>
                      <a:pt x="7348" y="17953"/>
                    </a:lnTo>
                    <a:lnTo>
                      <a:pt x="7333" y="18025"/>
                    </a:lnTo>
                    <a:lnTo>
                      <a:pt x="7318" y="18095"/>
                    </a:lnTo>
                    <a:lnTo>
                      <a:pt x="7303" y="18165"/>
                    </a:lnTo>
                    <a:lnTo>
                      <a:pt x="7288" y="18233"/>
                    </a:lnTo>
                    <a:lnTo>
                      <a:pt x="7273" y="18301"/>
                    </a:lnTo>
                    <a:lnTo>
                      <a:pt x="7258" y="18368"/>
                    </a:lnTo>
                    <a:lnTo>
                      <a:pt x="7243" y="18436"/>
                    </a:lnTo>
                    <a:lnTo>
                      <a:pt x="7228" y="18501"/>
                    </a:lnTo>
                    <a:lnTo>
                      <a:pt x="7213" y="18566"/>
                    </a:lnTo>
                    <a:lnTo>
                      <a:pt x="7198" y="18631"/>
                    </a:lnTo>
                    <a:lnTo>
                      <a:pt x="7183" y="18694"/>
                    </a:lnTo>
                    <a:lnTo>
                      <a:pt x="7168" y="18756"/>
                    </a:lnTo>
                    <a:lnTo>
                      <a:pt x="7153" y="18818"/>
                    </a:lnTo>
                    <a:lnTo>
                      <a:pt x="7138" y="18880"/>
                    </a:lnTo>
                    <a:lnTo>
                      <a:pt x="7123" y="18939"/>
                    </a:lnTo>
                    <a:lnTo>
                      <a:pt x="7107" y="18999"/>
                    </a:lnTo>
                    <a:lnTo>
                      <a:pt x="7092" y="19057"/>
                    </a:lnTo>
                    <a:lnTo>
                      <a:pt x="7077" y="19115"/>
                    </a:lnTo>
                    <a:lnTo>
                      <a:pt x="7062" y="19171"/>
                    </a:lnTo>
                    <a:lnTo>
                      <a:pt x="7047" y="19228"/>
                    </a:lnTo>
                    <a:lnTo>
                      <a:pt x="7032" y="19282"/>
                    </a:lnTo>
                    <a:lnTo>
                      <a:pt x="7017" y="19337"/>
                    </a:lnTo>
                    <a:lnTo>
                      <a:pt x="7002" y="19390"/>
                    </a:lnTo>
                    <a:lnTo>
                      <a:pt x="6987" y="19443"/>
                    </a:lnTo>
                    <a:lnTo>
                      <a:pt x="6971" y="19494"/>
                    </a:lnTo>
                    <a:lnTo>
                      <a:pt x="6956" y="19545"/>
                    </a:lnTo>
                    <a:lnTo>
                      <a:pt x="6941" y="19594"/>
                    </a:lnTo>
                    <a:lnTo>
                      <a:pt x="6926" y="19644"/>
                    </a:lnTo>
                    <a:lnTo>
                      <a:pt x="6911" y="19691"/>
                    </a:lnTo>
                    <a:lnTo>
                      <a:pt x="6896" y="19739"/>
                    </a:lnTo>
                    <a:lnTo>
                      <a:pt x="6881" y="19784"/>
                    </a:lnTo>
                    <a:lnTo>
                      <a:pt x="6865" y="19831"/>
                    </a:lnTo>
                    <a:lnTo>
                      <a:pt x="6849" y="19875"/>
                    </a:lnTo>
                    <a:lnTo>
                      <a:pt x="6834" y="19917"/>
                    </a:lnTo>
                    <a:lnTo>
                      <a:pt x="6819" y="19959"/>
                    </a:lnTo>
                    <a:lnTo>
                      <a:pt x="6803" y="20001"/>
                    </a:lnTo>
                    <a:lnTo>
                      <a:pt x="6788" y="20042"/>
                    </a:lnTo>
                    <a:lnTo>
                      <a:pt x="6773" y="20082"/>
                    </a:lnTo>
                    <a:lnTo>
                      <a:pt x="6757" y="20121"/>
                    </a:lnTo>
                    <a:lnTo>
                      <a:pt x="6742" y="20158"/>
                    </a:lnTo>
                    <a:lnTo>
                      <a:pt x="6727" y="20195"/>
                    </a:lnTo>
                    <a:lnTo>
                      <a:pt x="6711" y="20231"/>
                    </a:lnTo>
                    <a:lnTo>
                      <a:pt x="6696" y="20265"/>
                    </a:lnTo>
                    <a:lnTo>
                      <a:pt x="6680" y="20301"/>
                    </a:lnTo>
                    <a:lnTo>
                      <a:pt x="6665" y="20334"/>
                    </a:lnTo>
                    <a:lnTo>
                      <a:pt x="6649" y="20366"/>
                    </a:lnTo>
                    <a:lnTo>
                      <a:pt x="6634" y="20398"/>
                    </a:lnTo>
                    <a:lnTo>
                      <a:pt x="6619" y="20427"/>
                    </a:lnTo>
                    <a:lnTo>
                      <a:pt x="6602" y="20458"/>
                    </a:lnTo>
                    <a:lnTo>
                      <a:pt x="6587" y="20486"/>
                    </a:lnTo>
                    <a:lnTo>
                      <a:pt x="6571" y="20514"/>
                    </a:lnTo>
                    <a:lnTo>
                      <a:pt x="6555" y="20540"/>
                    </a:lnTo>
                    <a:lnTo>
                      <a:pt x="6540" y="20564"/>
                    </a:lnTo>
                    <a:lnTo>
                      <a:pt x="6523" y="20592"/>
                    </a:lnTo>
                    <a:lnTo>
                      <a:pt x="6507" y="20615"/>
                    </a:lnTo>
                    <a:lnTo>
                      <a:pt x="6490" y="20638"/>
                    </a:lnTo>
                    <a:lnTo>
                      <a:pt x="6474" y="20660"/>
                    </a:lnTo>
                    <a:lnTo>
                      <a:pt x="6457" y="20681"/>
                    </a:lnTo>
                    <a:lnTo>
                      <a:pt x="6442" y="20699"/>
                    </a:lnTo>
                    <a:lnTo>
                      <a:pt x="6424" y="20721"/>
                    </a:lnTo>
                    <a:lnTo>
                      <a:pt x="6406" y="20739"/>
                    </a:lnTo>
                    <a:lnTo>
                      <a:pt x="6389" y="20757"/>
                    </a:lnTo>
                    <a:lnTo>
                      <a:pt x="6371" y="20773"/>
                    </a:lnTo>
                    <a:lnTo>
                      <a:pt x="6353" y="20788"/>
                    </a:lnTo>
                    <a:lnTo>
                      <a:pt x="6335" y="20803"/>
                    </a:lnTo>
                    <a:lnTo>
                      <a:pt x="6317" y="20816"/>
                    </a:lnTo>
                    <a:lnTo>
                      <a:pt x="6298" y="20829"/>
                    </a:lnTo>
                    <a:lnTo>
                      <a:pt x="6279" y="20840"/>
                    </a:lnTo>
                    <a:lnTo>
                      <a:pt x="6254" y="20853"/>
                    </a:lnTo>
                    <a:lnTo>
                      <a:pt x="6239" y="20859"/>
                    </a:lnTo>
                    <a:lnTo>
                      <a:pt x="6219" y="20867"/>
                    </a:lnTo>
                    <a:lnTo>
                      <a:pt x="6198" y="20873"/>
                    </a:lnTo>
                    <a:lnTo>
                      <a:pt x="6171" y="20880"/>
                    </a:lnTo>
                    <a:lnTo>
                      <a:pt x="6156" y="20882"/>
                    </a:lnTo>
                    <a:lnTo>
                      <a:pt x="6135" y="20884"/>
                    </a:lnTo>
                    <a:lnTo>
                      <a:pt x="6107" y="20885"/>
                    </a:lnTo>
                    <a:lnTo>
                      <a:pt x="6092" y="20884"/>
                    </a:lnTo>
                    <a:lnTo>
                      <a:pt x="6070" y="20883"/>
                    </a:lnTo>
                    <a:lnTo>
                      <a:pt x="6043" y="20878"/>
                    </a:lnTo>
                    <a:lnTo>
                      <a:pt x="6028" y="20874"/>
                    </a:lnTo>
                    <a:lnTo>
                      <a:pt x="6002" y="20867"/>
                    </a:lnTo>
                    <a:lnTo>
                      <a:pt x="5982" y="20858"/>
                    </a:lnTo>
                    <a:lnTo>
                      <a:pt x="5967" y="20851"/>
                    </a:lnTo>
                    <a:lnTo>
                      <a:pt x="5943" y="20840"/>
                    </a:lnTo>
                    <a:lnTo>
                      <a:pt x="5924" y="20828"/>
                    </a:lnTo>
                    <a:lnTo>
                      <a:pt x="5909" y="20818"/>
                    </a:lnTo>
                    <a:lnTo>
                      <a:pt x="5887" y="20803"/>
                    </a:lnTo>
                    <a:lnTo>
                      <a:pt x="5870" y="20789"/>
                    </a:lnTo>
                    <a:lnTo>
                      <a:pt x="5852" y="20774"/>
                    </a:lnTo>
                    <a:lnTo>
                      <a:pt x="5837" y="20760"/>
                    </a:lnTo>
                    <a:lnTo>
                      <a:pt x="5817" y="20741"/>
                    </a:lnTo>
                    <a:lnTo>
                      <a:pt x="5800" y="20723"/>
                    </a:lnTo>
                    <a:lnTo>
                      <a:pt x="5784" y="20704"/>
                    </a:lnTo>
                    <a:lnTo>
                      <a:pt x="5767" y="20684"/>
                    </a:lnTo>
                    <a:lnTo>
                      <a:pt x="5751" y="20663"/>
                    </a:lnTo>
                    <a:lnTo>
                      <a:pt x="5734" y="20641"/>
                    </a:lnTo>
                    <a:lnTo>
                      <a:pt x="5718" y="20619"/>
                    </a:lnTo>
                    <a:lnTo>
                      <a:pt x="5702" y="20595"/>
                    </a:lnTo>
                    <a:lnTo>
                      <a:pt x="5686" y="20570"/>
                    </a:lnTo>
                    <a:lnTo>
                      <a:pt x="5670" y="20545"/>
                    </a:lnTo>
                    <a:lnTo>
                      <a:pt x="5654" y="20518"/>
                    </a:lnTo>
                    <a:lnTo>
                      <a:pt x="5639" y="20491"/>
                    </a:lnTo>
                    <a:lnTo>
                      <a:pt x="5623" y="20463"/>
                    </a:lnTo>
                    <a:lnTo>
                      <a:pt x="5607" y="20434"/>
                    </a:lnTo>
                    <a:lnTo>
                      <a:pt x="5592" y="20403"/>
                    </a:lnTo>
                    <a:lnTo>
                      <a:pt x="5577" y="20373"/>
                    </a:lnTo>
                    <a:lnTo>
                      <a:pt x="5561" y="20341"/>
                    </a:lnTo>
                    <a:lnTo>
                      <a:pt x="5545" y="20308"/>
                    </a:lnTo>
                    <a:lnTo>
                      <a:pt x="5530" y="20274"/>
                    </a:lnTo>
                    <a:lnTo>
                      <a:pt x="5514" y="20239"/>
                    </a:lnTo>
                    <a:lnTo>
                      <a:pt x="5499" y="20203"/>
                    </a:lnTo>
                    <a:lnTo>
                      <a:pt x="5484" y="20167"/>
                    </a:lnTo>
                    <a:lnTo>
                      <a:pt x="5468" y="20129"/>
                    </a:lnTo>
                    <a:lnTo>
                      <a:pt x="5453" y="20091"/>
                    </a:lnTo>
                    <a:lnTo>
                      <a:pt x="5438" y="20051"/>
                    </a:lnTo>
                    <a:lnTo>
                      <a:pt x="5422" y="20010"/>
                    </a:lnTo>
                    <a:lnTo>
                      <a:pt x="5407" y="19969"/>
                    </a:lnTo>
                    <a:lnTo>
                      <a:pt x="5392" y="19927"/>
                    </a:lnTo>
                    <a:lnTo>
                      <a:pt x="5377" y="19884"/>
                    </a:lnTo>
                    <a:lnTo>
                      <a:pt x="5361" y="19840"/>
                    </a:lnTo>
                    <a:lnTo>
                      <a:pt x="5346" y="19795"/>
                    </a:lnTo>
                    <a:lnTo>
                      <a:pt x="5332" y="19751"/>
                    </a:lnTo>
                    <a:lnTo>
                      <a:pt x="5315" y="19702"/>
                    </a:lnTo>
                    <a:lnTo>
                      <a:pt x="5300" y="19654"/>
                    </a:lnTo>
                    <a:lnTo>
                      <a:pt x="5285" y="19606"/>
                    </a:lnTo>
                    <a:lnTo>
                      <a:pt x="5270" y="19556"/>
                    </a:lnTo>
                    <a:lnTo>
                      <a:pt x="5255" y="19506"/>
                    </a:lnTo>
                    <a:lnTo>
                      <a:pt x="5239" y="19455"/>
                    </a:lnTo>
                    <a:lnTo>
                      <a:pt x="5224" y="19403"/>
                    </a:lnTo>
                    <a:lnTo>
                      <a:pt x="5209" y="19350"/>
                    </a:lnTo>
                    <a:lnTo>
                      <a:pt x="5194" y="19296"/>
                    </a:lnTo>
                    <a:lnTo>
                      <a:pt x="5179" y="19241"/>
                    </a:lnTo>
                    <a:lnTo>
                      <a:pt x="5164" y="19185"/>
                    </a:lnTo>
                    <a:lnTo>
                      <a:pt x="5149" y="19129"/>
                    </a:lnTo>
                    <a:lnTo>
                      <a:pt x="5134" y="19072"/>
                    </a:lnTo>
                    <a:lnTo>
                      <a:pt x="5118" y="19013"/>
                    </a:lnTo>
                    <a:lnTo>
                      <a:pt x="5103" y="18954"/>
                    </a:lnTo>
                    <a:lnTo>
                      <a:pt x="5088" y="18894"/>
                    </a:lnTo>
                    <a:lnTo>
                      <a:pt x="5073" y="18833"/>
                    </a:lnTo>
                    <a:lnTo>
                      <a:pt x="5058" y="18772"/>
                    </a:lnTo>
                    <a:lnTo>
                      <a:pt x="5043" y="18710"/>
                    </a:lnTo>
                    <a:lnTo>
                      <a:pt x="5028" y="18646"/>
                    </a:lnTo>
                    <a:lnTo>
                      <a:pt x="5013" y="18582"/>
                    </a:lnTo>
                    <a:lnTo>
                      <a:pt x="4998" y="18517"/>
                    </a:lnTo>
                    <a:lnTo>
                      <a:pt x="4983" y="18452"/>
                    </a:lnTo>
                    <a:lnTo>
                      <a:pt x="4968" y="18385"/>
                    </a:lnTo>
                    <a:lnTo>
                      <a:pt x="4953" y="18318"/>
                    </a:lnTo>
                    <a:lnTo>
                      <a:pt x="4938" y="18250"/>
                    </a:lnTo>
                    <a:lnTo>
                      <a:pt x="4923" y="18182"/>
                    </a:lnTo>
                    <a:lnTo>
                      <a:pt x="4908" y="18112"/>
                    </a:lnTo>
                    <a:lnTo>
                      <a:pt x="4893" y="18042"/>
                    </a:lnTo>
                    <a:lnTo>
                      <a:pt x="4877" y="17971"/>
                    </a:lnTo>
                    <a:lnTo>
                      <a:pt x="4862" y="17899"/>
                    </a:lnTo>
                    <a:lnTo>
                      <a:pt x="4847" y="17827"/>
                    </a:lnTo>
                    <a:lnTo>
                      <a:pt x="4832" y="17754"/>
                    </a:lnTo>
                    <a:lnTo>
                      <a:pt x="4817" y="17679"/>
                    </a:lnTo>
                    <a:lnTo>
                      <a:pt x="4802" y="17604"/>
                    </a:lnTo>
                    <a:lnTo>
                      <a:pt x="4787" y="17529"/>
                    </a:lnTo>
                    <a:lnTo>
                      <a:pt x="4772" y="17453"/>
                    </a:lnTo>
                    <a:lnTo>
                      <a:pt x="4757" y="17377"/>
                    </a:lnTo>
                    <a:lnTo>
                      <a:pt x="4742" y="17299"/>
                    </a:lnTo>
                    <a:lnTo>
                      <a:pt x="4727" y="17221"/>
                    </a:lnTo>
                    <a:lnTo>
                      <a:pt x="4712" y="17142"/>
                    </a:lnTo>
                    <a:lnTo>
                      <a:pt x="4697" y="17062"/>
                    </a:lnTo>
                    <a:lnTo>
                      <a:pt x="4682" y="16982"/>
                    </a:lnTo>
                    <a:lnTo>
                      <a:pt x="4667" y="16902"/>
                    </a:lnTo>
                    <a:lnTo>
                      <a:pt x="4652" y="16821"/>
                    </a:lnTo>
                    <a:lnTo>
                      <a:pt x="4636" y="16739"/>
                    </a:lnTo>
                    <a:lnTo>
                      <a:pt x="4621" y="16656"/>
                    </a:lnTo>
                    <a:lnTo>
                      <a:pt x="4606" y="16572"/>
                    </a:lnTo>
                    <a:lnTo>
                      <a:pt x="4591" y="16488"/>
                    </a:lnTo>
                    <a:lnTo>
                      <a:pt x="4576" y="16404"/>
                    </a:lnTo>
                    <a:lnTo>
                      <a:pt x="4561" y="16319"/>
                    </a:lnTo>
                    <a:lnTo>
                      <a:pt x="4546" y="16233"/>
                    </a:lnTo>
                    <a:lnTo>
                      <a:pt x="4531" y="16147"/>
                    </a:lnTo>
                    <a:lnTo>
                      <a:pt x="4516" y="16060"/>
                    </a:lnTo>
                    <a:lnTo>
                      <a:pt x="4501" y="15973"/>
                    </a:lnTo>
                    <a:lnTo>
                      <a:pt x="4486" y="15885"/>
                    </a:lnTo>
                    <a:lnTo>
                      <a:pt x="4471" y="15796"/>
                    </a:lnTo>
                    <a:lnTo>
                      <a:pt x="4456" y="15707"/>
                    </a:lnTo>
                    <a:lnTo>
                      <a:pt x="4441" y="15617"/>
                    </a:lnTo>
                    <a:lnTo>
                      <a:pt x="4426" y="15528"/>
                    </a:lnTo>
                    <a:lnTo>
                      <a:pt x="4411" y="15437"/>
                    </a:lnTo>
                    <a:lnTo>
                      <a:pt x="4396" y="15346"/>
                    </a:lnTo>
                    <a:lnTo>
                      <a:pt x="4381" y="15255"/>
                    </a:lnTo>
                    <a:lnTo>
                      <a:pt x="4366" y="15163"/>
                    </a:lnTo>
                    <a:lnTo>
                      <a:pt x="4351" y="15070"/>
                    </a:lnTo>
                    <a:lnTo>
                      <a:pt x="4336" y="14978"/>
                    </a:lnTo>
                    <a:lnTo>
                      <a:pt x="4321" y="14884"/>
                    </a:lnTo>
                    <a:lnTo>
                      <a:pt x="4306" y="14790"/>
                    </a:lnTo>
                    <a:lnTo>
                      <a:pt x="4291" y="14696"/>
                    </a:lnTo>
                    <a:lnTo>
                      <a:pt x="4276" y="14601"/>
                    </a:lnTo>
                    <a:lnTo>
                      <a:pt x="4261" y="14506"/>
                    </a:lnTo>
                    <a:lnTo>
                      <a:pt x="4246" y="14410"/>
                    </a:lnTo>
                    <a:lnTo>
                      <a:pt x="4231" y="14314"/>
                    </a:lnTo>
                    <a:lnTo>
                      <a:pt x="4216" y="14218"/>
                    </a:lnTo>
                    <a:lnTo>
                      <a:pt x="4201" y="14122"/>
                    </a:lnTo>
                    <a:lnTo>
                      <a:pt x="4186" y="14025"/>
                    </a:lnTo>
                    <a:lnTo>
                      <a:pt x="4171" y="13927"/>
                    </a:lnTo>
                    <a:lnTo>
                      <a:pt x="4156" y="13830"/>
                    </a:lnTo>
                    <a:lnTo>
                      <a:pt x="4141" y="13732"/>
                    </a:lnTo>
                    <a:lnTo>
                      <a:pt x="4126" y="13634"/>
                    </a:lnTo>
                    <a:lnTo>
                      <a:pt x="4111" y="13535"/>
                    </a:lnTo>
                    <a:lnTo>
                      <a:pt x="4096" y="13436"/>
                    </a:lnTo>
                    <a:lnTo>
                      <a:pt x="4081" y="13337"/>
                    </a:lnTo>
                    <a:lnTo>
                      <a:pt x="4066" y="13237"/>
                    </a:lnTo>
                    <a:lnTo>
                      <a:pt x="4051" y="13137"/>
                    </a:lnTo>
                    <a:lnTo>
                      <a:pt x="4036" y="13037"/>
                    </a:lnTo>
                    <a:lnTo>
                      <a:pt x="4021" y="12937"/>
                    </a:lnTo>
                    <a:lnTo>
                      <a:pt x="4006" y="12836"/>
                    </a:lnTo>
                    <a:lnTo>
                      <a:pt x="3991" y="12736"/>
                    </a:lnTo>
                    <a:lnTo>
                      <a:pt x="3976" y="12635"/>
                    </a:lnTo>
                    <a:lnTo>
                      <a:pt x="3960" y="12533"/>
                    </a:lnTo>
                    <a:lnTo>
                      <a:pt x="3944" y="12431"/>
                    </a:lnTo>
                    <a:lnTo>
                      <a:pt x="3929" y="12329"/>
                    </a:lnTo>
                    <a:lnTo>
                      <a:pt x="3914" y="12227"/>
                    </a:lnTo>
                    <a:lnTo>
                      <a:pt x="3899" y="12125"/>
                    </a:lnTo>
                    <a:lnTo>
                      <a:pt x="3884" y="12023"/>
                    </a:lnTo>
                    <a:lnTo>
                      <a:pt x="3869" y="11921"/>
                    </a:lnTo>
                    <a:lnTo>
                      <a:pt x="3854" y="11818"/>
                    </a:lnTo>
                    <a:lnTo>
                      <a:pt x="3839" y="11716"/>
                    </a:lnTo>
                    <a:lnTo>
                      <a:pt x="3824" y="11613"/>
                    </a:lnTo>
                    <a:lnTo>
                      <a:pt x="3809" y="11510"/>
                    </a:lnTo>
                    <a:lnTo>
                      <a:pt x="3794" y="11407"/>
                    </a:lnTo>
                    <a:lnTo>
                      <a:pt x="3779" y="11304"/>
                    </a:lnTo>
                    <a:lnTo>
                      <a:pt x="3764" y="11201"/>
                    </a:lnTo>
                    <a:lnTo>
                      <a:pt x="3749" y="11098"/>
                    </a:lnTo>
                    <a:lnTo>
                      <a:pt x="3734" y="10994"/>
                    </a:lnTo>
                    <a:lnTo>
                      <a:pt x="3719" y="10891"/>
                    </a:lnTo>
                    <a:lnTo>
                      <a:pt x="3704" y="10788"/>
                    </a:lnTo>
                    <a:lnTo>
                      <a:pt x="3689" y="10684"/>
                    </a:lnTo>
                    <a:lnTo>
                      <a:pt x="3674" y="10581"/>
                    </a:lnTo>
                    <a:lnTo>
                      <a:pt x="3659" y="10477"/>
                    </a:lnTo>
                    <a:lnTo>
                      <a:pt x="3644" y="10374"/>
                    </a:lnTo>
                    <a:lnTo>
                      <a:pt x="3629" y="10270"/>
                    </a:lnTo>
                    <a:lnTo>
                      <a:pt x="3614" y="10167"/>
                    </a:lnTo>
                    <a:lnTo>
                      <a:pt x="3599" y="10063"/>
                    </a:lnTo>
                    <a:lnTo>
                      <a:pt x="3584" y="9960"/>
                    </a:lnTo>
                    <a:lnTo>
                      <a:pt x="3569" y="9857"/>
                    </a:lnTo>
                    <a:lnTo>
                      <a:pt x="3554" y="9753"/>
                    </a:lnTo>
                    <a:lnTo>
                      <a:pt x="3539" y="9650"/>
                    </a:lnTo>
                    <a:lnTo>
                      <a:pt x="3524" y="9547"/>
                    </a:lnTo>
                    <a:lnTo>
                      <a:pt x="3509" y="9444"/>
                    </a:lnTo>
                    <a:lnTo>
                      <a:pt x="3494" y="9341"/>
                    </a:lnTo>
                    <a:lnTo>
                      <a:pt x="3479" y="9238"/>
                    </a:lnTo>
                    <a:lnTo>
                      <a:pt x="3464" y="9136"/>
                    </a:lnTo>
                    <a:lnTo>
                      <a:pt x="3449" y="9033"/>
                    </a:lnTo>
                    <a:lnTo>
                      <a:pt x="3434" y="8931"/>
                    </a:lnTo>
                    <a:lnTo>
                      <a:pt x="3419" y="8829"/>
                    </a:lnTo>
                    <a:lnTo>
                      <a:pt x="3405" y="8727"/>
                    </a:lnTo>
                    <a:lnTo>
                      <a:pt x="3389" y="8625"/>
                    </a:lnTo>
                    <a:lnTo>
                      <a:pt x="3374" y="8523"/>
                    </a:lnTo>
                    <a:lnTo>
                      <a:pt x="3360" y="8422"/>
                    </a:lnTo>
                    <a:lnTo>
                      <a:pt x="3345" y="8321"/>
                    </a:lnTo>
                    <a:lnTo>
                      <a:pt x="3330" y="8220"/>
                    </a:lnTo>
                    <a:lnTo>
                      <a:pt x="3315" y="8119"/>
                    </a:lnTo>
                    <a:lnTo>
                      <a:pt x="3300" y="8019"/>
                    </a:lnTo>
                    <a:lnTo>
                      <a:pt x="3284" y="7918"/>
                    </a:lnTo>
                    <a:lnTo>
                      <a:pt x="3269" y="7818"/>
                    </a:lnTo>
                    <a:lnTo>
                      <a:pt x="3254" y="7718"/>
                    </a:lnTo>
                    <a:lnTo>
                      <a:pt x="3239" y="7618"/>
                    </a:lnTo>
                    <a:lnTo>
                      <a:pt x="3224" y="7519"/>
                    </a:lnTo>
                    <a:lnTo>
                      <a:pt x="3209" y="7420"/>
                    </a:lnTo>
                    <a:lnTo>
                      <a:pt x="3194" y="7321"/>
                    </a:lnTo>
                    <a:lnTo>
                      <a:pt x="3179" y="7222"/>
                    </a:lnTo>
                    <a:lnTo>
                      <a:pt x="3164" y="7124"/>
                    </a:lnTo>
                    <a:lnTo>
                      <a:pt x="3149" y="7027"/>
                    </a:lnTo>
                    <a:lnTo>
                      <a:pt x="3134" y="6929"/>
                    </a:lnTo>
                    <a:lnTo>
                      <a:pt x="3119" y="6832"/>
                    </a:lnTo>
                    <a:lnTo>
                      <a:pt x="3104" y="6735"/>
                    </a:lnTo>
                    <a:lnTo>
                      <a:pt x="3089" y="6639"/>
                    </a:lnTo>
                    <a:lnTo>
                      <a:pt x="3074" y="6543"/>
                    </a:lnTo>
                    <a:lnTo>
                      <a:pt x="3059" y="6447"/>
                    </a:lnTo>
                    <a:lnTo>
                      <a:pt x="3044" y="6352"/>
                    </a:lnTo>
                    <a:lnTo>
                      <a:pt x="3029" y="6258"/>
                    </a:lnTo>
                    <a:lnTo>
                      <a:pt x="3014" y="6164"/>
                    </a:lnTo>
                    <a:lnTo>
                      <a:pt x="2999" y="6070"/>
                    </a:lnTo>
                    <a:lnTo>
                      <a:pt x="2984" y="5977"/>
                    </a:lnTo>
                    <a:lnTo>
                      <a:pt x="2969" y="5884"/>
                    </a:lnTo>
                    <a:lnTo>
                      <a:pt x="2954" y="5791"/>
                    </a:lnTo>
                    <a:lnTo>
                      <a:pt x="2939" y="5699"/>
                    </a:lnTo>
                    <a:lnTo>
                      <a:pt x="2924" y="5607"/>
                    </a:lnTo>
                    <a:lnTo>
                      <a:pt x="2909" y="5516"/>
                    </a:lnTo>
                    <a:lnTo>
                      <a:pt x="2894" y="5426"/>
                    </a:lnTo>
                    <a:lnTo>
                      <a:pt x="2879" y="5335"/>
                    </a:lnTo>
                    <a:lnTo>
                      <a:pt x="2864" y="5246"/>
                    </a:lnTo>
                    <a:lnTo>
                      <a:pt x="2849" y="5157"/>
                    </a:lnTo>
                    <a:lnTo>
                      <a:pt x="2834" y="5069"/>
                    </a:lnTo>
                    <a:lnTo>
                      <a:pt x="2819" y="4981"/>
                    </a:lnTo>
                    <a:lnTo>
                      <a:pt x="2804" y="4893"/>
                    </a:lnTo>
                    <a:lnTo>
                      <a:pt x="2789" y="4807"/>
                    </a:lnTo>
                    <a:lnTo>
                      <a:pt x="2774" y="4720"/>
                    </a:lnTo>
                    <a:lnTo>
                      <a:pt x="2759" y="4634"/>
                    </a:lnTo>
                    <a:lnTo>
                      <a:pt x="2744" y="4549"/>
                    </a:lnTo>
                    <a:lnTo>
                      <a:pt x="2729" y="4465"/>
                    </a:lnTo>
                    <a:lnTo>
                      <a:pt x="2714" y="4381"/>
                    </a:lnTo>
                    <a:lnTo>
                      <a:pt x="2699" y="4298"/>
                    </a:lnTo>
                    <a:lnTo>
                      <a:pt x="2684" y="4215"/>
                    </a:lnTo>
                    <a:lnTo>
                      <a:pt x="2669" y="4133"/>
                    </a:lnTo>
                    <a:lnTo>
                      <a:pt x="2654" y="4052"/>
                    </a:lnTo>
                    <a:lnTo>
                      <a:pt x="2639" y="3971"/>
                    </a:lnTo>
                    <a:lnTo>
                      <a:pt x="2624" y="3892"/>
                    </a:lnTo>
                    <a:lnTo>
                      <a:pt x="2608" y="3811"/>
                    </a:lnTo>
                    <a:lnTo>
                      <a:pt x="2593" y="3733"/>
                    </a:lnTo>
                    <a:lnTo>
                      <a:pt x="2578" y="3655"/>
                    </a:lnTo>
                    <a:lnTo>
                      <a:pt x="2563" y="3577"/>
                    </a:lnTo>
                    <a:lnTo>
                      <a:pt x="2548" y="3500"/>
                    </a:lnTo>
                    <a:lnTo>
                      <a:pt x="2533" y="3424"/>
                    </a:lnTo>
                    <a:lnTo>
                      <a:pt x="2518" y="3349"/>
                    </a:lnTo>
                    <a:lnTo>
                      <a:pt x="2503" y="3275"/>
                    </a:lnTo>
                    <a:lnTo>
                      <a:pt x="2488" y="3201"/>
                    </a:lnTo>
                    <a:lnTo>
                      <a:pt x="2473" y="3127"/>
                    </a:lnTo>
                    <a:lnTo>
                      <a:pt x="2458" y="3055"/>
                    </a:lnTo>
                    <a:lnTo>
                      <a:pt x="2444" y="2983"/>
                    </a:lnTo>
                    <a:lnTo>
                      <a:pt x="2429" y="2912"/>
                    </a:lnTo>
                    <a:lnTo>
                      <a:pt x="2414" y="2842"/>
                    </a:lnTo>
                    <a:lnTo>
                      <a:pt x="2399" y="2773"/>
                    </a:lnTo>
                    <a:lnTo>
                      <a:pt x="2384" y="2704"/>
                    </a:lnTo>
                    <a:lnTo>
                      <a:pt x="2369" y="2636"/>
                    </a:lnTo>
                    <a:lnTo>
                      <a:pt x="2354" y="2569"/>
                    </a:lnTo>
                    <a:lnTo>
                      <a:pt x="2339" y="2503"/>
                    </a:lnTo>
                    <a:lnTo>
                      <a:pt x="2324" y="2437"/>
                    </a:lnTo>
                    <a:lnTo>
                      <a:pt x="2309" y="2372"/>
                    </a:lnTo>
                    <a:lnTo>
                      <a:pt x="2294" y="2309"/>
                    </a:lnTo>
                    <a:lnTo>
                      <a:pt x="2279" y="2246"/>
                    </a:lnTo>
                    <a:lnTo>
                      <a:pt x="2264" y="2184"/>
                    </a:lnTo>
                    <a:lnTo>
                      <a:pt x="2249" y="2122"/>
                    </a:lnTo>
                    <a:lnTo>
                      <a:pt x="2234" y="2062"/>
                    </a:lnTo>
                    <a:lnTo>
                      <a:pt x="2219" y="2002"/>
                    </a:lnTo>
                    <a:lnTo>
                      <a:pt x="2205" y="1944"/>
                    </a:lnTo>
                    <a:lnTo>
                      <a:pt x="2190" y="1886"/>
                    </a:lnTo>
                    <a:lnTo>
                      <a:pt x="2175" y="1829"/>
                    </a:lnTo>
                    <a:lnTo>
                      <a:pt x="2160" y="1772"/>
                    </a:lnTo>
                    <a:lnTo>
                      <a:pt x="2145" y="1717"/>
                    </a:lnTo>
                    <a:lnTo>
                      <a:pt x="2130" y="1663"/>
                    </a:lnTo>
                    <a:lnTo>
                      <a:pt x="2115" y="1610"/>
                    </a:lnTo>
                    <a:lnTo>
                      <a:pt x="2100" y="1557"/>
                    </a:lnTo>
                    <a:lnTo>
                      <a:pt x="2085" y="1505"/>
                    </a:lnTo>
                    <a:lnTo>
                      <a:pt x="2071" y="1454"/>
                    </a:lnTo>
                    <a:lnTo>
                      <a:pt x="2056" y="1405"/>
                    </a:lnTo>
                    <a:lnTo>
                      <a:pt x="2041" y="1356"/>
                    </a:lnTo>
                    <a:lnTo>
                      <a:pt x="2026" y="1308"/>
                    </a:lnTo>
                    <a:lnTo>
                      <a:pt x="2011" y="1261"/>
                    </a:lnTo>
                    <a:lnTo>
                      <a:pt x="1996" y="1214"/>
                    </a:lnTo>
                    <a:lnTo>
                      <a:pt x="1981" y="1169"/>
                    </a:lnTo>
                    <a:lnTo>
                      <a:pt x="1967" y="1125"/>
                    </a:lnTo>
                    <a:lnTo>
                      <a:pt x="1952" y="1084"/>
                    </a:lnTo>
                    <a:lnTo>
                      <a:pt x="1936" y="1040"/>
                    </a:lnTo>
                    <a:lnTo>
                      <a:pt x="1921" y="998"/>
                    </a:lnTo>
                    <a:lnTo>
                      <a:pt x="1907" y="958"/>
                    </a:lnTo>
                    <a:lnTo>
                      <a:pt x="1892" y="918"/>
                    </a:lnTo>
                    <a:lnTo>
                      <a:pt x="1877" y="880"/>
                    </a:lnTo>
                    <a:lnTo>
                      <a:pt x="1863" y="843"/>
                    </a:lnTo>
                    <a:lnTo>
                      <a:pt x="1848" y="806"/>
                    </a:lnTo>
                    <a:lnTo>
                      <a:pt x="1833" y="771"/>
                    </a:lnTo>
                    <a:lnTo>
                      <a:pt x="1818" y="736"/>
                    </a:lnTo>
                    <a:lnTo>
                      <a:pt x="1804" y="703"/>
                    </a:lnTo>
                    <a:lnTo>
                      <a:pt x="1790" y="671"/>
                    </a:lnTo>
                    <a:lnTo>
                      <a:pt x="1775" y="639"/>
                    </a:lnTo>
                    <a:lnTo>
                      <a:pt x="1761" y="609"/>
                    </a:lnTo>
                    <a:lnTo>
                      <a:pt x="1746" y="581"/>
                    </a:lnTo>
                    <a:lnTo>
                      <a:pt x="1731" y="552"/>
                    </a:lnTo>
                    <a:lnTo>
                      <a:pt x="1718" y="525"/>
                    </a:lnTo>
                    <a:lnTo>
                      <a:pt x="1703" y="498"/>
                    </a:lnTo>
                    <a:lnTo>
                      <a:pt x="1689" y="474"/>
                    </a:lnTo>
                    <a:lnTo>
                      <a:pt x="1675" y="450"/>
                    </a:lnTo>
                    <a:lnTo>
                      <a:pt x="1660" y="426"/>
                    </a:lnTo>
                    <a:lnTo>
                      <a:pt x="1647" y="406"/>
                    </a:lnTo>
                    <a:lnTo>
                      <a:pt x="1633" y="385"/>
                    </a:lnTo>
                    <a:lnTo>
                      <a:pt x="1618" y="364"/>
                    </a:lnTo>
                    <a:lnTo>
                      <a:pt x="1606" y="347"/>
                    </a:lnTo>
                    <a:lnTo>
                      <a:pt x="1593" y="330"/>
                    </a:lnTo>
                    <a:lnTo>
                      <a:pt x="1578" y="312"/>
                    </a:lnTo>
                    <a:lnTo>
                      <a:pt x="1566" y="298"/>
                    </a:lnTo>
                    <a:lnTo>
                      <a:pt x="1554" y="284"/>
                    </a:lnTo>
                    <a:lnTo>
                      <a:pt x="1541" y="272"/>
                    </a:lnTo>
                    <a:lnTo>
                      <a:pt x="1526" y="258"/>
                    </a:lnTo>
                    <a:lnTo>
                      <a:pt x="1516" y="248"/>
                    </a:lnTo>
                    <a:lnTo>
                      <a:pt x="1505" y="239"/>
                    </a:lnTo>
                    <a:lnTo>
                      <a:pt x="1493" y="230"/>
                    </a:lnTo>
                    <a:lnTo>
                      <a:pt x="1482" y="223"/>
                    </a:lnTo>
                    <a:lnTo>
                      <a:pt x="1471" y="216"/>
                    </a:lnTo>
                    <a:lnTo>
                      <a:pt x="1461" y="210"/>
                    </a:lnTo>
                    <a:lnTo>
                      <a:pt x="1451" y="206"/>
                    </a:lnTo>
                    <a:lnTo>
                      <a:pt x="1441" y="202"/>
                    </a:lnTo>
                    <a:lnTo>
                      <a:pt x="1432" y="198"/>
                    </a:lnTo>
                    <a:lnTo>
                      <a:pt x="1423" y="196"/>
                    </a:lnTo>
                    <a:lnTo>
                      <a:pt x="1414" y="194"/>
                    </a:lnTo>
                    <a:lnTo>
                      <a:pt x="1411" y="192"/>
                    </a:lnTo>
                    <a:lnTo>
                      <a:pt x="1396" y="192"/>
                    </a:lnTo>
                    <a:lnTo>
                      <a:pt x="1388" y="192"/>
                    </a:lnTo>
                    <a:lnTo>
                      <a:pt x="1378" y="193"/>
                    </a:lnTo>
                    <a:lnTo>
                      <a:pt x="1375" y="192"/>
                    </a:lnTo>
                    <a:lnTo>
                      <a:pt x="1360" y="196"/>
                    </a:lnTo>
                    <a:lnTo>
                      <a:pt x="1351" y="199"/>
                    </a:lnTo>
                    <a:lnTo>
                      <a:pt x="1346" y="199"/>
                    </a:lnTo>
                    <a:lnTo>
                      <a:pt x="1331" y="206"/>
                    </a:lnTo>
                    <a:lnTo>
                      <a:pt x="1325" y="209"/>
                    </a:lnTo>
                    <a:lnTo>
                      <a:pt x="1310" y="218"/>
                    </a:lnTo>
                    <a:lnTo>
                      <a:pt x="1302" y="222"/>
                    </a:lnTo>
                    <a:lnTo>
                      <a:pt x="1287" y="233"/>
                    </a:lnTo>
                    <a:lnTo>
                      <a:pt x="1278" y="239"/>
                    </a:lnTo>
                    <a:lnTo>
                      <a:pt x="1266" y="250"/>
                    </a:lnTo>
                    <a:lnTo>
                      <a:pt x="1251" y="264"/>
                    </a:lnTo>
                    <a:lnTo>
                      <a:pt x="1241" y="273"/>
                    </a:lnTo>
                    <a:lnTo>
                      <a:pt x="1227" y="287"/>
                    </a:lnTo>
                    <a:lnTo>
                      <a:pt x="1212" y="304"/>
                    </a:lnTo>
                    <a:lnTo>
                      <a:pt x="1201" y="317"/>
                    </a:lnTo>
                    <a:lnTo>
                      <a:pt x="1187" y="334"/>
                    </a:lnTo>
                    <a:lnTo>
                      <a:pt x="1174" y="352"/>
                    </a:lnTo>
                    <a:lnTo>
                      <a:pt x="1159" y="373"/>
                    </a:lnTo>
                    <a:lnTo>
                      <a:pt x="1146" y="391"/>
                    </a:lnTo>
                    <a:lnTo>
                      <a:pt x="1132" y="412"/>
                    </a:lnTo>
                    <a:lnTo>
                      <a:pt x="1118" y="435"/>
                    </a:lnTo>
                    <a:lnTo>
                      <a:pt x="1104" y="458"/>
                    </a:lnTo>
                    <a:lnTo>
                      <a:pt x="1089" y="483"/>
                    </a:lnTo>
                    <a:lnTo>
                      <a:pt x="1074" y="510"/>
                    </a:lnTo>
                    <a:lnTo>
                      <a:pt x="1061" y="535"/>
                    </a:lnTo>
                    <a:lnTo>
                      <a:pt x="1046" y="562"/>
                    </a:lnTo>
                    <a:lnTo>
                      <a:pt x="1032" y="591"/>
                    </a:lnTo>
                    <a:lnTo>
                      <a:pt x="1017" y="621"/>
                    </a:lnTo>
                    <a:lnTo>
                      <a:pt x="1002" y="653"/>
                    </a:lnTo>
                    <a:lnTo>
                      <a:pt x="988" y="683"/>
                    </a:lnTo>
                    <a:lnTo>
                      <a:pt x="974" y="716"/>
                    </a:lnTo>
                    <a:lnTo>
                      <a:pt x="959" y="751"/>
                    </a:lnTo>
                    <a:lnTo>
                      <a:pt x="944" y="785"/>
                    </a:lnTo>
                    <a:lnTo>
                      <a:pt x="930" y="821"/>
                    </a:lnTo>
                    <a:lnTo>
                      <a:pt x="915" y="859"/>
                    </a:lnTo>
                    <a:lnTo>
                      <a:pt x="900" y="895"/>
                    </a:lnTo>
                    <a:lnTo>
                      <a:pt x="885" y="935"/>
                    </a:lnTo>
                    <a:lnTo>
                      <a:pt x="871" y="974"/>
                    </a:lnTo>
                    <a:lnTo>
                      <a:pt x="856" y="1016"/>
                    </a:lnTo>
                    <a:lnTo>
                      <a:pt x="841" y="1056"/>
                    </a:lnTo>
                    <a:lnTo>
                      <a:pt x="826" y="1100"/>
                    </a:lnTo>
                    <a:lnTo>
                      <a:pt x="812" y="1144"/>
                    </a:lnTo>
                    <a:lnTo>
                      <a:pt x="797" y="1188"/>
                    </a:lnTo>
                    <a:lnTo>
                      <a:pt x="781" y="1235"/>
                    </a:lnTo>
                    <a:lnTo>
                      <a:pt x="766" y="1280"/>
                    </a:lnTo>
                    <a:lnTo>
                      <a:pt x="751" y="1328"/>
                    </a:lnTo>
                    <a:lnTo>
                      <a:pt x="736" y="1376"/>
                    </a:lnTo>
                    <a:lnTo>
                      <a:pt x="722" y="1426"/>
                    </a:lnTo>
                    <a:lnTo>
                      <a:pt x="707" y="1477"/>
                    </a:lnTo>
                    <a:lnTo>
                      <a:pt x="692" y="1527"/>
                    </a:lnTo>
                    <a:lnTo>
                      <a:pt x="677" y="1580"/>
                    </a:lnTo>
                    <a:lnTo>
                      <a:pt x="662" y="1632"/>
                    </a:lnTo>
                    <a:lnTo>
                      <a:pt x="647" y="1686"/>
                    </a:lnTo>
                    <a:lnTo>
                      <a:pt x="632" y="1740"/>
                    </a:lnTo>
                    <a:lnTo>
                      <a:pt x="617" y="1797"/>
                    </a:lnTo>
                    <a:lnTo>
                      <a:pt x="602" y="1853"/>
                    </a:lnTo>
                    <a:lnTo>
                      <a:pt x="588" y="1910"/>
                    </a:lnTo>
                    <a:lnTo>
                      <a:pt x="573" y="1969"/>
                    </a:lnTo>
                    <a:lnTo>
                      <a:pt x="558" y="2027"/>
                    </a:lnTo>
                    <a:lnTo>
                      <a:pt x="543" y="2088"/>
                    </a:lnTo>
                    <a:lnTo>
                      <a:pt x="528" y="2149"/>
                    </a:lnTo>
                    <a:lnTo>
                      <a:pt x="513" y="2211"/>
                    </a:lnTo>
                    <a:lnTo>
                      <a:pt x="498" y="2272"/>
                    </a:lnTo>
                    <a:lnTo>
                      <a:pt x="483" y="2336"/>
                    </a:lnTo>
                    <a:lnTo>
                      <a:pt x="468" y="2400"/>
                    </a:lnTo>
                    <a:lnTo>
                      <a:pt x="453" y="2466"/>
                    </a:lnTo>
                    <a:lnTo>
                      <a:pt x="438" y="2531"/>
                    </a:lnTo>
                    <a:lnTo>
                      <a:pt x="423" y="2598"/>
                    </a:lnTo>
                    <a:lnTo>
                      <a:pt x="408" y="2665"/>
                    </a:lnTo>
                    <a:lnTo>
                      <a:pt x="393" y="2734"/>
                    </a:lnTo>
                    <a:lnTo>
                      <a:pt x="378" y="2803"/>
                    </a:lnTo>
                    <a:lnTo>
                      <a:pt x="363" y="2873"/>
                    </a:lnTo>
                    <a:lnTo>
                      <a:pt x="348" y="2942"/>
                    </a:lnTo>
                    <a:lnTo>
                      <a:pt x="333" y="3014"/>
                    </a:lnTo>
                    <a:lnTo>
                      <a:pt x="319" y="3086"/>
                    </a:lnTo>
                    <a:lnTo>
                      <a:pt x="304" y="3159"/>
                    </a:lnTo>
                    <a:lnTo>
                      <a:pt x="289" y="3233"/>
                    </a:lnTo>
                    <a:lnTo>
                      <a:pt x="274" y="3306"/>
                    </a:lnTo>
                    <a:lnTo>
                      <a:pt x="259" y="3381"/>
                    </a:lnTo>
                    <a:lnTo>
                      <a:pt x="244" y="3457"/>
                    </a:lnTo>
                    <a:lnTo>
                      <a:pt x="229" y="3533"/>
                    </a:lnTo>
                    <a:lnTo>
                      <a:pt x="214" y="3611"/>
                    </a:lnTo>
                    <a:lnTo>
                      <a:pt x="199" y="3688"/>
                    </a:lnTo>
                    <a:cubicBezTo>
                      <a:pt x="189" y="3740"/>
                      <a:pt x="138" y="3774"/>
                      <a:pt x="86" y="3764"/>
                    </a:cubicBezTo>
                    <a:cubicBezTo>
                      <a:pt x="34" y="3754"/>
                      <a:pt x="0" y="3703"/>
                      <a:pt x="10" y="3651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66" name="Group 65"/>
            <p:cNvGrpSpPr/>
            <p:nvPr/>
          </p:nvGrpSpPr>
          <p:grpSpPr>
            <a:xfrm rot="6609548">
              <a:off x="7089754" y="3844909"/>
              <a:ext cx="992585" cy="158534"/>
              <a:chOff x="8463867" y="3171746"/>
              <a:chExt cx="2195138" cy="350603"/>
            </a:xfrm>
          </p:grpSpPr>
          <p:sp>
            <p:nvSpPr>
              <p:cNvPr id="67" name="Freeform 11"/>
              <p:cNvSpPr>
                <a:spLocks/>
              </p:cNvSpPr>
              <p:nvPr/>
            </p:nvSpPr>
            <p:spPr bwMode="auto">
              <a:xfrm>
                <a:off x="8463867" y="3171746"/>
                <a:ext cx="743026" cy="350603"/>
              </a:xfrm>
              <a:custGeom>
                <a:avLst/>
                <a:gdLst>
                  <a:gd name="T0" fmla="*/ 309 w 10195"/>
                  <a:gd name="T1" fmla="*/ 8373 h 20885"/>
                  <a:gd name="T2" fmla="*/ 624 w 10195"/>
                  <a:gd name="T3" fmla="*/ 6303 h 20885"/>
                  <a:gd name="T4" fmla="*/ 940 w 10195"/>
                  <a:gd name="T5" fmla="*/ 4413 h 20885"/>
                  <a:gd name="T6" fmla="*/ 1256 w 10195"/>
                  <a:gd name="T7" fmla="*/ 2787 h 20885"/>
                  <a:gd name="T8" fmla="*/ 1572 w 10195"/>
                  <a:gd name="T9" fmla="*/ 1493 h 20885"/>
                  <a:gd name="T10" fmla="*/ 1893 w 10195"/>
                  <a:gd name="T11" fmla="*/ 584 h 20885"/>
                  <a:gd name="T12" fmla="*/ 2235 w 10195"/>
                  <a:gd name="T13" fmla="*/ 85 h 20885"/>
                  <a:gd name="T14" fmla="*/ 2661 w 10195"/>
                  <a:gd name="T15" fmla="*/ 64 h 20885"/>
                  <a:gd name="T16" fmla="*/ 3013 w 10195"/>
                  <a:gd name="T17" fmla="*/ 545 h 20885"/>
                  <a:gd name="T18" fmla="*/ 3335 w 10195"/>
                  <a:gd name="T19" fmla="*/ 1432 h 20885"/>
                  <a:gd name="T20" fmla="*/ 3651 w 10195"/>
                  <a:gd name="T21" fmla="*/ 2707 h 20885"/>
                  <a:gd name="T22" fmla="*/ 3968 w 10195"/>
                  <a:gd name="T23" fmla="*/ 4316 h 20885"/>
                  <a:gd name="T24" fmla="*/ 4283 w 10195"/>
                  <a:gd name="T25" fmla="*/ 6193 h 20885"/>
                  <a:gd name="T26" fmla="*/ 4599 w 10195"/>
                  <a:gd name="T27" fmla="*/ 8255 h 20885"/>
                  <a:gd name="T28" fmla="*/ 4914 w 10195"/>
                  <a:gd name="T29" fmla="*/ 10413 h 20885"/>
                  <a:gd name="T30" fmla="*/ 5230 w 10195"/>
                  <a:gd name="T31" fmla="*/ 12569 h 20885"/>
                  <a:gd name="T32" fmla="*/ 5545 w 10195"/>
                  <a:gd name="T33" fmla="*/ 14631 h 20885"/>
                  <a:gd name="T34" fmla="*/ 5861 w 10195"/>
                  <a:gd name="T35" fmla="*/ 16507 h 20885"/>
                  <a:gd name="T36" fmla="*/ 6175 w 10195"/>
                  <a:gd name="T37" fmla="*/ 18116 h 20885"/>
                  <a:gd name="T38" fmla="*/ 6489 w 10195"/>
                  <a:gd name="T39" fmla="*/ 19383 h 20885"/>
                  <a:gd name="T40" fmla="*/ 6799 w 10195"/>
                  <a:gd name="T41" fmla="*/ 20248 h 20885"/>
                  <a:gd name="T42" fmla="*/ 7084 w 10195"/>
                  <a:gd name="T43" fmla="*/ 20658 h 20885"/>
                  <a:gd name="T44" fmla="*/ 7287 w 10195"/>
                  <a:gd name="T45" fmla="*/ 20652 h 20885"/>
                  <a:gd name="T46" fmla="*/ 7572 w 10195"/>
                  <a:gd name="T47" fmla="*/ 20231 h 20885"/>
                  <a:gd name="T48" fmla="*/ 7882 w 10195"/>
                  <a:gd name="T49" fmla="*/ 19355 h 20885"/>
                  <a:gd name="T50" fmla="*/ 8196 w 10195"/>
                  <a:gd name="T51" fmla="*/ 18079 h 20885"/>
                  <a:gd name="T52" fmla="*/ 8511 w 10195"/>
                  <a:gd name="T53" fmla="*/ 16464 h 20885"/>
                  <a:gd name="T54" fmla="*/ 8826 w 10195"/>
                  <a:gd name="T55" fmla="*/ 14582 h 20885"/>
                  <a:gd name="T56" fmla="*/ 9142 w 10195"/>
                  <a:gd name="T57" fmla="*/ 12516 h 20885"/>
                  <a:gd name="T58" fmla="*/ 9456 w 10195"/>
                  <a:gd name="T59" fmla="*/ 10359 h 20885"/>
                  <a:gd name="T60" fmla="*/ 9772 w 10195"/>
                  <a:gd name="T61" fmla="*/ 8203 h 20885"/>
                  <a:gd name="T62" fmla="*/ 10127 w 10195"/>
                  <a:gd name="T63" fmla="*/ 7136 h 20885"/>
                  <a:gd name="T64" fmla="*/ 9811 w 10195"/>
                  <a:gd name="T65" fmla="*/ 9250 h 20885"/>
                  <a:gd name="T66" fmla="*/ 9496 w 10195"/>
                  <a:gd name="T67" fmla="*/ 11419 h 20885"/>
                  <a:gd name="T68" fmla="*/ 9180 w 10195"/>
                  <a:gd name="T69" fmla="*/ 13546 h 20885"/>
                  <a:gd name="T70" fmla="*/ 8865 w 10195"/>
                  <a:gd name="T71" fmla="*/ 15538 h 20885"/>
                  <a:gd name="T72" fmla="*/ 8549 w 10195"/>
                  <a:gd name="T73" fmla="*/ 17308 h 20885"/>
                  <a:gd name="T74" fmla="*/ 8233 w 10195"/>
                  <a:gd name="T75" fmla="*/ 18779 h 20885"/>
                  <a:gd name="T76" fmla="*/ 7915 w 10195"/>
                  <a:gd name="T77" fmla="*/ 19889 h 20885"/>
                  <a:gd name="T78" fmla="*/ 7588 w 10195"/>
                  <a:gd name="T79" fmla="*/ 20600 h 20885"/>
                  <a:gd name="T80" fmla="*/ 7200 w 10195"/>
                  <a:gd name="T81" fmla="*/ 20884 h 20885"/>
                  <a:gd name="T82" fmla="*/ 6798 w 10195"/>
                  <a:gd name="T83" fmla="*/ 20633 h 20885"/>
                  <a:gd name="T84" fmla="*/ 6472 w 10195"/>
                  <a:gd name="T85" fmla="*/ 19954 h 20885"/>
                  <a:gd name="T86" fmla="*/ 6153 w 10195"/>
                  <a:gd name="T87" fmla="*/ 18872 h 20885"/>
                  <a:gd name="T88" fmla="*/ 5837 w 10195"/>
                  <a:gd name="T89" fmla="*/ 17426 h 20885"/>
                  <a:gd name="T90" fmla="*/ 5521 w 10195"/>
                  <a:gd name="T91" fmla="*/ 15674 h 20885"/>
                  <a:gd name="T92" fmla="*/ 5206 w 10195"/>
                  <a:gd name="T93" fmla="*/ 13696 h 20885"/>
                  <a:gd name="T94" fmla="*/ 4889 w 10195"/>
                  <a:gd name="T95" fmla="*/ 11576 h 20885"/>
                  <a:gd name="T96" fmla="*/ 4574 w 10195"/>
                  <a:gd name="T97" fmla="*/ 9407 h 20885"/>
                  <a:gd name="T98" fmla="*/ 4259 w 10195"/>
                  <a:gd name="T99" fmla="*/ 7285 h 20885"/>
                  <a:gd name="T100" fmla="*/ 3944 w 10195"/>
                  <a:gd name="T101" fmla="*/ 5303 h 20885"/>
                  <a:gd name="T102" fmla="*/ 3628 w 10195"/>
                  <a:gd name="T103" fmla="*/ 3549 h 20885"/>
                  <a:gd name="T104" fmla="*/ 3314 w 10195"/>
                  <a:gd name="T105" fmla="*/ 2100 h 20885"/>
                  <a:gd name="T106" fmla="*/ 3002 w 10195"/>
                  <a:gd name="T107" fmla="*/ 1024 h 20885"/>
                  <a:gd name="T108" fmla="*/ 2698 w 10195"/>
                  <a:gd name="T109" fmla="*/ 377 h 20885"/>
                  <a:gd name="T110" fmla="*/ 2468 w 10195"/>
                  <a:gd name="T111" fmla="*/ 191 h 20885"/>
                  <a:gd name="T112" fmla="*/ 2226 w 10195"/>
                  <a:gd name="T113" fmla="*/ 377 h 20885"/>
                  <a:gd name="T114" fmla="*/ 1921 w 10195"/>
                  <a:gd name="T115" fmla="*/ 1030 h 20885"/>
                  <a:gd name="T116" fmla="*/ 1608 w 10195"/>
                  <a:gd name="T117" fmla="*/ 2110 h 20885"/>
                  <a:gd name="T118" fmla="*/ 1294 w 10195"/>
                  <a:gd name="T119" fmla="*/ 3561 h 20885"/>
                  <a:gd name="T120" fmla="*/ 978 w 10195"/>
                  <a:gd name="T121" fmla="*/ 5317 h 20885"/>
                  <a:gd name="T122" fmla="*/ 663 w 10195"/>
                  <a:gd name="T123" fmla="*/ 7301 h 20885"/>
                  <a:gd name="T124" fmla="*/ 347 w 10195"/>
                  <a:gd name="T125" fmla="*/ 9423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5" h="20885">
                    <a:moveTo>
                      <a:pt x="7" y="10429"/>
                    </a:moveTo>
                    <a:lnTo>
                      <a:pt x="22" y="10326"/>
                    </a:lnTo>
                    <a:lnTo>
                      <a:pt x="37" y="10222"/>
                    </a:lnTo>
                    <a:lnTo>
                      <a:pt x="52" y="10119"/>
                    </a:lnTo>
                    <a:lnTo>
                      <a:pt x="67" y="10015"/>
                    </a:lnTo>
                    <a:lnTo>
                      <a:pt x="82" y="9912"/>
                    </a:lnTo>
                    <a:lnTo>
                      <a:pt x="97" y="9809"/>
                    </a:lnTo>
                    <a:lnTo>
                      <a:pt x="112" y="9705"/>
                    </a:lnTo>
                    <a:lnTo>
                      <a:pt x="127" y="9602"/>
                    </a:lnTo>
                    <a:lnTo>
                      <a:pt x="142" y="9499"/>
                    </a:lnTo>
                    <a:lnTo>
                      <a:pt x="157" y="9396"/>
                    </a:lnTo>
                    <a:lnTo>
                      <a:pt x="172" y="9293"/>
                    </a:lnTo>
                    <a:lnTo>
                      <a:pt x="187" y="9191"/>
                    </a:lnTo>
                    <a:lnTo>
                      <a:pt x="202" y="9088"/>
                    </a:lnTo>
                    <a:lnTo>
                      <a:pt x="217" y="8985"/>
                    </a:lnTo>
                    <a:lnTo>
                      <a:pt x="232" y="8883"/>
                    </a:lnTo>
                    <a:lnTo>
                      <a:pt x="247" y="8781"/>
                    </a:lnTo>
                    <a:lnTo>
                      <a:pt x="264" y="8678"/>
                    </a:lnTo>
                    <a:lnTo>
                      <a:pt x="278" y="8577"/>
                    </a:lnTo>
                    <a:lnTo>
                      <a:pt x="293" y="8475"/>
                    </a:lnTo>
                    <a:lnTo>
                      <a:pt x="309" y="8373"/>
                    </a:lnTo>
                    <a:lnTo>
                      <a:pt x="323" y="8272"/>
                    </a:lnTo>
                    <a:lnTo>
                      <a:pt x="339" y="8170"/>
                    </a:lnTo>
                    <a:lnTo>
                      <a:pt x="354" y="8069"/>
                    </a:lnTo>
                    <a:lnTo>
                      <a:pt x="369" y="7969"/>
                    </a:lnTo>
                    <a:lnTo>
                      <a:pt x="384" y="7868"/>
                    </a:lnTo>
                    <a:lnTo>
                      <a:pt x="399" y="7768"/>
                    </a:lnTo>
                    <a:lnTo>
                      <a:pt x="414" y="7668"/>
                    </a:lnTo>
                    <a:lnTo>
                      <a:pt x="429" y="7569"/>
                    </a:lnTo>
                    <a:lnTo>
                      <a:pt x="444" y="7469"/>
                    </a:lnTo>
                    <a:lnTo>
                      <a:pt x="459" y="7370"/>
                    </a:lnTo>
                    <a:lnTo>
                      <a:pt x="474" y="7272"/>
                    </a:lnTo>
                    <a:lnTo>
                      <a:pt x="489" y="7173"/>
                    </a:lnTo>
                    <a:lnTo>
                      <a:pt x="504" y="7075"/>
                    </a:lnTo>
                    <a:lnTo>
                      <a:pt x="519" y="6978"/>
                    </a:lnTo>
                    <a:lnTo>
                      <a:pt x="534" y="6880"/>
                    </a:lnTo>
                    <a:lnTo>
                      <a:pt x="549" y="6783"/>
                    </a:lnTo>
                    <a:lnTo>
                      <a:pt x="564" y="6687"/>
                    </a:lnTo>
                    <a:lnTo>
                      <a:pt x="579" y="6590"/>
                    </a:lnTo>
                    <a:lnTo>
                      <a:pt x="594" y="6494"/>
                    </a:lnTo>
                    <a:lnTo>
                      <a:pt x="609" y="6398"/>
                    </a:lnTo>
                    <a:lnTo>
                      <a:pt x="624" y="6303"/>
                    </a:lnTo>
                    <a:lnTo>
                      <a:pt x="639" y="6208"/>
                    </a:lnTo>
                    <a:lnTo>
                      <a:pt x="654" y="6114"/>
                    </a:lnTo>
                    <a:lnTo>
                      <a:pt x="669" y="6020"/>
                    </a:lnTo>
                    <a:lnTo>
                      <a:pt x="684" y="5927"/>
                    </a:lnTo>
                    <a:lnTo>
                      <a:pt x="699" y="5834"/>
                    </a:lnTo>
                    <a:lnTo>
                      <a:pt x="714" y="5741"/>
                    </a:lnTo>
                    <a:lnTo>
                      <a:pt x="729" y="5649"/>
                    </a:lnTo>
                    <a:lnTo>
                      <a:pt x="744" y="5558"/>
                    </a:lnTo>
                    <a:lnTo>
                      <a:pt x="759" y="5467"/>
                    </a:lnTo>
                    <a:lnTo>
                      <a:pt x="774" y="5376"/>
                    </a:lnTo>
                    <a:lnTo>
                      <a:pt x="789" y="5286"/>
                    </a:lnTo>
                    <a:lnTo>
                      <a:pt x="804" y="5197"/>
                    </a:lnTo>
                    <a:lnTo>
                      <a:pt x="819" y="5108"/>
                    </a:lnTo>
                    <a:lnTo>
                      <a:pt x="834" y="5019"/>
                    </a:lnTo>
                    <a:lnTo>
                      <a:pt x="849" y="4930"/>
                    </a:lnTo>
                    <a:lnTo>
                      <a:pt x="864" y="4843"/>
                    </a:lnTo>
                    <a:lnTo>
                      <a:pt x="879" y="4756"/>
                    </a:lnTo>
                    <a:lnTo>
                      <a:pt x="894" y="4670"/>
                    </a:lnTo>
                    <a:lnTo>
                      <a:pt x="909" y="4584"/>
                    </a:lnTo>
                    <a:lnTo>
                      <a:pt x="924" y="4499"/>
                    </a:lnTo>
                    <a:lnTo>
                      <a:pt x="940" y="4413"/>
                    </a:lnTo>
                    <a:lnTo>
                      <a:pt x="955" y="4330"/>
                    </a:lnTo>
                    <a:lnTo>
                      <a:pt x="970" y="4246"/>
                    </a:lnTo>
                    <a:lnTo>
                      <a:pt x="985" y="4163"/>
                    </a:lnTo>
                    <a:lnTo>
                      <a:pt x="1000" y="4081"/>
                    </a:lnTo>
                    <a:lnTo>
                      <a:pt x="1015" y="4000"/>
                    </a:lnTo>
                    <a:lnTo>
                      <a:pt x="1030" y="3919"/>
                    </a:lnTo>
                    <a:lnTo>
                      <a:pt x="1045" y="3839"/>
                    </a:lnTo>
                    <a:lnTo>
                      <a:pt x="1060" y="3760"/>
                    </a:lnTo>
                    <a:lnTo>
                      <a:pt x="1075" y="3681"/>
                    </a:lnTo>
                    <a:lnTo>
                      <a:pt x="1090" y="3602"/>
                    </a:lnTo>
                    <a:lnTo>
                      <a:pt x="1105" y="3524"/>
                    </a:lnTo>
                    <a:lnTo>
                      <a:pt x="1120" y="3448"/>
                    </a:lnTo>
                    <a:lnTo>
                      <a:pt x="1135" y="3371"/>
                    </a:lnTo>
                    <a:lnTo>
                      <a:pt x="1150" y="3296"/>
                    </a:lnTo>
                    <a:lnTo>
                      <a:pt x="1165" y="3221"/>
                    </a:lnTo>
                    <a:lnTo>
                      <a:pt x="1180" y="3147"/>
                    </a:lnTo>
                    <a:lnTo>
                      <a:pt x="1195" y="3073"/>
                    </a:lnTo>
                    <a:lnTo>
                      <a:pt x="1210" y="3001"/>
                    </a:lnTo>
                    <a:lnTo>
                      <a:pt x="1225" y="2929"/>
                    </a:lnTo>
                    <a:lnTo>
                      <a:pt x="1241" y="2858"/>
                    </a:lnTo>
                    <a:lnTo>
                      <a:pt x="1256" y="2787"/>
                    </a:lnTo>
                    <a:lnTo>
                      <a:pt x="1271" y="2718"/>
                    </a:lnTo>
                    <a:lnTo>
                      <a:pt x="1286" y="2649"/>
                    </a:lnTo>
                    <a:lnTo>
                      <a:pt x="1301" y="2581"/>
                    </a:lnTo>
                    <a:lnTo>
                      <a:pt x="1316" y="2513"/>
                    </a:lnTo>
                    <a:lnTo>
                      <a:pt x="1331" y="2447"/>
                    </a:lnTo>
                    <a:lnTo>
                      <a:pt x="1346" y="2381"/>
                    </a:lnTo>
                    <a:lnTo>
                      <a:pt x="1361" y="2316"/>
                    </a:lnTo>
                    <a:lnTo>
                      <a:pt x="1376" y="2252"/>
                    </a:lnTo>
                    <a:lnTo>
                      <a:pt x="1391" y="2188"/>
                    </a:lnTo>
                    <a:lnTo>
                      <a:pt x="1406" y="2126"/>
                    </a:lnTo>
                    <a:lnTo>
                      <a:pt x="1421" y="2065"/>
                    </a:lnTo>
                    <a:lnTo>
                      <a:pt x="1436" y="2004"/>
                    </a:lnTo>
                    <a:lnTo>
                      <a:pt x="1451" y="1943"/>
                    </a:lnTo>
                    <a:lnTo>
                      <a:pt x="1466" y="1884"/>
                    </a:lnTo>
                    <a:lnTo>
                      <a:pt x="1482" y="1825"/>
                    </a:lnTo>
                    <a:lnTo>
                      <a:pt x="1497" y="1768"/>
                    </a:lnTo>
                    <a:lnTo>
                      <a:pt x="1512" y="1712"/>
                    </a:lnTo>
                    <a:lnTo>
                      <a:pt x="1527" y="1656"/>
                    </a:lnTo>
                    <a:lnTo>
                      <a:pt x="1542" y="1601"/>
                    </a:lnTo>
                    <a:lnTo>
                      <a:pt x="1557" y="1547"/>
                    </a:lnTo>
                    <a:lnTo>
                      <a:pt x="1572" y="1493"/>
                    </a:lnTo>
                    <a:lnTo>
                      <a:pt x="1587" y="1441"/>
                    </a:lnTo>
                    <a:lnTo>
                      <a:pt x="1602" y="1389"/>
                    </a:lnTo>
                    <a:lnTo>
                      <a:pt x="1619" y="1337"/>
                    </a:lnTo>
                    <a:lnTo>
                      <a:pt x="1634" y="1289"/>
                    </a:lnTo>
                    <a:lnTo>
                      <a:pt x="1649" y="1240"/>
                    </a:lnTo>
                    <a:lnTo>
                      <a:pt x="1664" y="1192"/>
                    </a:lnTo>
                    <a:lnTo>
                      <a:pt x="1679" y="1146"/>
                    </a:lnTo>
                    <a:lnTo>
                      <a:pt x="1694" y="1100"/>
                    </a:lnTo>
                    <a:lnTo>
                      <a:pt x="1709" y="1054"/>
                    </a:lnTo>
                    <a:lnTo>
                      <a:pt x="1725" y="1010"/>
                    </a:lnTo>
                    <a:lnTo>
                      <a:pt x="1740" y="967"/>
                    </a:lnTo>
                    <a:lnTo>
                      <a:pt x="1755" y="924"/>
                    </a:lnTo>
                    <a:lnTo>
                      <a:pt x="1770" y="882"/>
                    </a:lnTo>
                    <a:lnTo>
                      <a:pt x="1786" y="842"/>
                    </a:lnTo>
                    <a:lnTo>
                      <a:pt x="1801" y="803"/>
                    </a:lnTo>
                    <a:lnTo>
                      <a:pt x="1816" y="764"/>
                    </a:lnTo>
                    <a:lnTo>
                      <a:pt x="1832" y="726"/>
                    </a:lnTo>
                    <a:lnTo>
                      <a:pt x="1847" y="690"/>
                    </a:lnTo>
                    <a:lnTo>
                      <a:pt x="1862" y="654"/>
                    </a:lnTo>
                    <a:lnTo>
                      <a:pt x="1877" y="619"/>
                    </a:lnTo>
                    <a:lnTo>
                      <a:pt x="1893" y="584"/>
                    </a:lnTo>
                    <a:lnTo>
                      <a:pt x="1909" y="551"/>
                    </a:lnTo>
                    <a:lnTo>
                      <a:pt x="1924" y="519"/>
                    </a:lnTo>
                    <a:lnTo>
                      <a:pt x="1940" y="488"/>
                    </a:lnTo>
                    <a:lnTo>
                      <a:pt x="1955" y="457"/>
                    </a:lnTo>
                    <a:lnTo>
                      <a:pt x="1971" y="428"/>
                    </a:lnTo>
                    <a:lnTo>
                      <a:pt x="1986" y="400"/>
                    </a:lnTo>
                    <a:lnTo>
                      <a:pt x="2002" y="371"/>
                    </a:lnTo>
                    <a:lnTo>
                      <a:pt x="2018" y="345"/>
                    </a:lnTo>
                    <a:lnTo>
                      <a:pt x="2034" y="320"/>
                    </a:lnTo>
                    <a:lnTo>
                      <a:pt x="2050" y="295"/>
                    </a:lnTo>
                    <a:lnTo>
                      <a:pt x="2065" y="272"/>
                    </a:lnTo>
                    <a:lnTo>
                      <a:pt x="2082" y="248"/>
                    </a:lnTo>
                    <a:lnTo>
                      <a:pt x="2099" y="226"/>
                    </a:lnTo>
                    <a:lnTo>
                      <a:pt x="2115" y="205"/>
                    </a:lnTo>
                    <a:lnTo>
                      <a:pt x="2132" y="185"/>
                    </a:lnTo>
                    <a:lnTo>
                      <a:pt x="2148" y="166"/>
                    </a:lnTo>
                    <a:lnTo>
                      <a:pt x="2165" y="148"/>
                    </a:lnTo>
                    <a:lnTo>
                      <a:pt x="2183" y="131"/>
                    </a:lnTo>
                    <a:lnTo>
                      <a:pt x="2200" y="114"/>
                    </a:lnTo>
                    <a:lnTo>
                      <a:pt x="2218" y="99"/>
                    </a:lnTo>
                    <a:lnTo>
                      <a:pt x="2235" y="85"/>
                    </a:lnTo>
                    <a:lnTo>
                      <a:pt x="2254" y="71"/>
                    </a:lnTo>
                    <a:lnTo>
                      <a:pt x="2272" y="59"/>
                    </a:lnTo>
                    <a:lnTo>
                      <a:pt x="2291" y="47"/>
                    </a:lnTo>
                    <a:lnTo>
                      <a:pt x="2310" y="37"/>
                    </a:lnTo>
                    <a:lnTo>
                      <a:pt x="2335" y="26"/>
                    </a:lnTo>
                    <a:lnTo>
                      <a:pt x="2353" y="20"/>
                    </a:lnTo>
                    <a:lnTo>
                      <a:pt x="2371" y="13"/>
                    </a:lnTo>
                    <a:lnTo>
                      <a:pt x="2392" y="8"/>
                    </a:lnTo>
                    <a:lnTo>
                      <a:pt x="2419" y="3"/>
                    </a:lnTo>
                    <a:lnTo>
                      <a:pt x="2434" y="1"/>
                    </a:lnTo>
                    <a:lnTo>
                      <a:pt x="2455" y="0"/>
                    </a:lnTo>
                    <a:lnTo>
                      <a:pt x="2483" y="1"/>
                    </a:lnTo>
                    <a:lnTo>
                      <a:pt x="2498" y="2"/>
                    </a:lnTo>
                    <a:lnTo>
                      <a:pt x="2525" y="6"/>
                    </a:lnTo>
                    <a:lnTo>
                      <a:pt x="2540" y="9"/>
                    </a:lnTo>
                    <a:lnTo>
                      <a:pt x="2567" y="17"/>
                    </a:lnTo>
                    <a:lnTo>
                      <a:pt x="2587" y="25"/>
                    </a:lnTo>
                    <a:lnTo>
                      <a:pt x="2602" y="31"/>
                    </a:lnTo>
                    <a:lnTo>
                      <a:pt x="2627" y="44"/>
                    </a:lnTo>
                    <a:lnTo>
                      <a:pt x="2646" y="55"/>
                    </a:lnTo>
                    <a:lnTo>
                      <a:pt x="2661" y="64"/>
                    </a:lnTo>
                    <a:lnTo>
                      <a:pt x="2683" y="80"/>
                    </a:lnTo>
                    <a:lnTo>
                      <a:pt x="2701" y="95"/>
                    </a:lnTo>
                    <a:lnTo>
                      <a:pt x="2719" y="110"/>
                    </a:lnTo>
                    <a:lnTo>
                      <a:pt x="2737" y="126"/>
                    </a:lnTo>
                    <a:lnTo>
                      <a:pt x="2752" y="140"/>
                    </a:lnTo>
                    <a:lnTo>
                      <a:pt x="2772" y="161"/>
                    </a:lnTo>
                    <a:lnTo>
                      <a:pt x="2788" y="180"/>
                    </a:lnTo>
                    <a:lnTo>
                      <a:pt x="2805" y="200"/>
                    </a:lnTo>
                    <a:lnTo>
                      <a:pt x="2822" y="221"/>
                    </a:lnTo>
                    <a:lnTo>
                      <a:pt x="2838" y="243"/>
                    </a:lnTo>
                    <a:lnTo>
                      <a:pt x="2855" y="266"/>
                    </a:lnTo>
                    <a:lnTo>
                      <a:pt x="2871" y="289"/>
                    </a:lnTo>
                    <a:lnTo>
                      <a:pt x="2887" y="314"/>
                    </a:lnTo>
                    <a:lnTo>
                      <a:pt x="2903" y="340"/>
                    </a:lnTo>
                    <a:lnTo>
                      <a:pt x="2919" y="366"/>
                    </a:lnTo>
                    <a:lnTo>
                      <a:pt x="2935" y="393"/>
                    </a:lnTo>
                    <a:lnTo>
                      <a:pt x="2950" y="422"/>
                    </a:lnTo>
                    <a:lnTo>
                      <a:pt x="2966" y="451"/>
                    </a:lnTo>
                    <a:lnTo>
                      <a:pt x="2982" y="481"/>
                    </a:lnTo>
                    <a:lnTo>
                      <a:pt x="2997" y="513"/>
                    </a:lnTo>
                    <a:lnTo>
                      <a:pt x="3013" y="545"/>
                    </a:lnTo>
                    <a:lnTo>
                      <a:pt x="3028" y="578"/>
                    </a:lnTo>
                    <a:lnTo>
                      <a:pt x="3044" y="612"/>
                    </a:lnTo>
                    <a:lnTo>
                      <a:pt x="3059" y="647"/>
                    </a:lnTo>
                    <a:lnTo>
                      <a:pt x="3075" y="683"/>
                    </a:lnTo>
                    <a:lnTo>
                      <a:pt x="3090" y="720"/>
                    </a:lnTo>
                    <a:lnTo>
                      <a:pt x="3105" y="757"/>
                    </a:lnTo>
                    <a:lnTo>
                      <a:pt x="3121" y="796"/>
                    </a:lnTo>
                    <a:lnTo>
                      <a:pt x="3136" y="834"/>
                    </a:lnTo>
                    <a:lnTo>
                      <a:pt x="3152" y="874"/>
                    </a:lnTo>
                    <a:lnTo>
                      <a:pt x="3168" y="917"/>
                    </a:lnTo>
                    <a:lnTo>
                      <a:pt x="3183" y="958"/>
                    </a:lnTo>
                    <a:lnTo>
                      <a:pt x="3198" y="1003"/>
                    </a:lnTo>
                    <a:lnTo>
                      <a:pt x="3213" y="1046"/>
                    </a:lnTo>
                    <a:lnTo>
                      <a:pt x="3229" y="1092"/>
                    </a:lnTo>
                    <a:lnTo>
                      <a:pt x="3244" y="1137"/>
                    </a:lnTo>
                    <a:lnTo>
                      <a:pt x="3259" y="1185"/>
                    </a:lnTo>
                    <a:lnTo>
                      <a:pt x="3274" y="1232"/>
                    </a:lnTo>
                    <a:lnTo>
                      <a:pt x="3289" y="1281"/>
                    </a:lnTo>
                    <a:lnTo>
                      <a:pt x="3304" y="1330"/>
                    </a:lnTo>
                    <a:lnTo>
                      <a:pt x="3319" y="1381"/>
                    </a:lnTo>
                    <a:lnTo>
                      <a:pt x="3335" y="1432"/>
                    </a:lnTo>
                    <a:lnTo>
                      <a:pt x="3350" y="1485"/>
                    </a:lnTo>
                    <a:lnTo>
                      <a:pt x="3365" y="1537"/>
                    </a:lnTo>
                    <a:lnTo>
                      <a:pt x="3380" y="1592"/>
                    </a:lnTo>
                    <a:lnTo>
                      <a:pt x="3395" y="1647"/>
                    </a:lnTo>
                    <a:lnTo>
                      <a:pt x="3410" y="1702"/>
                    </a:lnTo>
                    <a:lnTo>
                      <a:pt x="3425" y="1759"/>
                    </a:lnTo>
                    <a:lnTo>
                      <a:pt x="3440" y="1816"/>
                    </a:lnTo>
                    <a:lnTo>
                      <a:pt x="3455" y="1874"/>
                    </a:lnTo>
                    <a:lnTo>
                      <a:pt x="3471" y="1934"/>
                    </a:lnTo>
                    <a:lnTo>
                      <a:pt x="3486" y="1993"/>
                    </a:lnTo>
                    <a:lnTo>
                      <a:pt x="3501" y="2055"/>
                    </a:lnTo>
                    <a:lnTo>
                      <a:pt x="3516" y="2116"/>
                    </a:lnTo>
                    <a:lnTo>
                      <a:pt x="3531" y="2178"/>
                    </a:lnTo>
                    <a:lnTo>
                      <a:pt x="3546" y="2241"/>
                    </a:lnTo>
                    <a:lnTo>
                      <a:pt x="3561" y="2306"/>
                    </a:lnTo>
                    <a:lnTo>
                      <a:pt x="3576" y="2371"/>
                    </a:lnTo>
                    <a:lnTo>
                      <a:pt x="3591" y="2436"/>
                    </a:lnTo>
                    <a:lnTo>
                      <a:pt x="3606" y="2502"/>
                    </a:lnTo>
                    <a:lnTo>
                      <a:pt x="3621" y="2569"/>
                    </a:lnTo>
                    <a:lnTo>
                      <a:pt x="3636" y="2638"/>
                    </a:lnTo>
                    <a:lnTo>
                      <a:pt x="3651" y="2707"/>
                    </a:lnTo>
                    <a:lnTo>
                      <a:pt x="3666" y="2776"/>
                    </a:lnTo>
                    <a:lnTo>
                      <a:pt x="3681" y="2846"/>
                    </a:lnTo>
                    <a:lnTo>
                      <a:pt x="3696" y="2918"/>
                    </a:lnTo>
                    <a:lnTo>
                      <a:pt x="3711" y="2989"/>
                    </a:lnTo>
                    <a:lnTo>
                      <a:pt x="3727" y="3062"/>
                    </a:lnTo>
                    <a:lnTo>
                      <a:pt x="3742" y="3135"/>
                    </a:lnTo>
                    <a:lnTo>
                      <a:pt x="3757" y="3209"/>
                    </a:lnTo>
                    <a:lnTo>
                      <a:pt x="3772" y="3283"/>
                    </a:lnTo>
                    <a:lnTo>
                      <a:pt x="3787" y="3359"/>
                    </a:lnTo>
                    <a:lnTo>
                      <a:pt x="3802" y="3435"/>
                    </a:lnTo>
                    <a:lnTo>
                      <a:pt x="3817" y="3512"/>
                    </a:lnTo>
                    <a:lnTo>
                      <a:pt x="3832" y="3588"/>
                    </a:lnTo>
                    <a:lnTo>
                      <a:pt x="3848" y="3667"/>
                    </a:lnTo>
                    <a:lnTo>
                      <a:pt x="3863" y="3747"/>
                    </a:lnTo>
                    <a:lnTo>
                      <a:pt x="3878" y="3826"/>
                    </a:lnTo>
                    <a:lnTo>
                      <a:pt x="3893" y="3906"/>
                    </a:lnTo>
                    <a:lnTo>
                      <a:pt x="3908" y="3987"/>
                    </a:lnTo>
                    <a:lnTo>
                      <a:pt x="3923" y="4068"/>
                    </a:lnTo>
                    <a:lnTo>
                      <a:pt x="3938" y="4150"/>
                    </a:lnTo>
                    <a:lnTo>
                      <a:pt x="3953" y="4233"/>
                    </a:lnTo>
                    <a:lnTo>
                      <a:pt x="3968" y="4316"/>
                    </a:lnTo>
                    <a:lnTo>
                      <a:pt x="3983" y="4401"/>
                    </a:lnTo>
                    <a:lnTo>
                      <a:pt x="3998" y="4485"/>
                    </a:lnTo>
                    <a:lnTo>
                      <a:pt x="4013" y="4570"/>
                    </a:lnTo>
                    <a:lnTo>
                      <a:pt x="4028" y="4656"/>
                    </a:lnTo>
                    <a:lnTo>
                      <a:pt x="4043" y="4742"/>
                    </a:lnTo>
                    <a:lnTo>
                      <a:pt x="4058" y="4829"/>
                    </a:lnTo>
                    <a:lnTo>
                      <a:pt x="4073" y="4916"/>
                    </a:lnTo>
                    <a:lnTo>
                      <a:pt x="4088" y="5004"/>
                    </a:lnTo>
                    <a:lnTo>
                      <a:pt x="4103" y="5092"/>
                    </a:lnTo>
                    <a:lnTo>
                      <a:pt x="4118" y="5182"/>
                    </a:lnTo>
                    <a:lnTo>
                      <a:pt x="4133" y="5272"/>
                    </a:lnTo>
                    <a:lnTo>
                      <a:pt x="4148" y="5362"/>
                    </a:lnTo>
                    <a:lnTo>
                      <a:pt x="4163" y="5452"/>
                    </a:lnTo>
                    <a:lnTo>
                      <a:pt x="4178" y="5543"/>
                    </a:lnTo>
                    <a:lnTo>
                      <a:pt x="4193" y="5635"/>
                    </a:lnTo>
                    <a:lnTo>
                      <a:pt x="4208" y="5727"/>
                    </a:lnTo>
                    <a:lnTo>
                      <a:pt x="4223" y="5819"/>
                    </a:lnTo>
                    <a:lnTo>
                      <a:pt x="4238" y="5912"/>
                    </a:lnTo>
                    <a:lnTo>
                      <a:pt x="4253" y="6005"/>
                    </a:lnTo>
                    <a:lnTo>
                      <a:pt x="4268" y="6099"/>
                    </a:lnTo>
                    <a:lnTo>
                      <a:pt x="4283" y="6193"/>
                    </a:lnTo>
                    <a:lnTo>
                      <a:pt x="4298" y="6288"/>
                    </a:lnTo>
                    <a:lnTo>
                      <a:pt x="4313" y="6383"/>
                    </a:lnTo>
                    <a:lnTo>
                      <a:pt x="4328" y="6478"/>
                    </a:lnTo>
                    <a:lnTo>
                      <a:pt x="4343" y="6575"/>
                    </a:lnTo>
                    <a:lnTo>
                      <a:pt x="4358" y="6671"/>
                    </a:lnTo>
                    <a:lnTo>
                      <a:pt x="4373" y="6768"/>
                    </a:lnTo>
                    <a:lnTo>
                      <a:pt x="4388" y="6865"/>
                    </a:lnTo>
                    <a:lnTo>
                      <a:pt x="4403" y="6962"/>
                    </a:lnTo>
                    <a:lnTo>
                      <a:pt x="4418" y="7060"/>
                    </a:lnTo>
                    <a:lnTo>
                      <a:pt x="4433" y="7158"/>
                    </a:lnTo>
                    <a:lnTo>
                      <a:pt x="4448" y="7256"/>
                    </a:lnTo>
                    <a:lnTo>
                      <a:pt x="4463" y="7355"/>
                    </a:lnTo>
                    <a:lnTo>
                      <a:pt x="4478" y="7454"/>
                    </a:lnTo>
                    <a:lnTo>
                      <a:pt x="4493" y="7553"/>
                    </a:lnTo>
                    <a:lnTo>
                      <a:pt x="4509" y="7651"/>
                    </a:lnTo>
                    <a:lnTo>
                      <a:pt x="4524" y="7752"/>
                    </a:lnTo>
                    <a:lnTo>
                      <a:pt x="4539" y="7852"/>
                    </a:lnTo>
                    <a:lnTo>
                      <a:pt x="4554" y="7953"/>
                    </a:lnTo>
                    <a:lnTo>
                      <a:pt x="4569" y="8053"/>
                    </a:lnTo>
                    <a:lnTo>
                      <a:pt x="4584" y="8154"/>
                    </a:lnTo>
                    <a:lnTo>
                      <a:pt x="4599" y="8255"/>
                    </a:lnTo>
                    <a:lnTo>
                      <a:pt x="4614" y="8356"/>
                    </a:lnTo>
                    <a:lnTo>
                      <a:pt x="4629" y="8459"/>
                    </a:lnTo>
                    <a:lnTo>
                      <a:pt x="4644" y="8561"/>
                    </a:lnTo>
                    <a:lnTo>
                      <a:pt x="4659" y="8661"/>
                    </a:lnTo>
                    <a:lnTo>
                      <a:pt x="4674" y="8764"/>
                    </a:lnTo>
                    <a:lnTo>
                      <a:pt x="4689" y="8867"/>
                    </a:lnTo>
                    <a:lnTo>
                      <a:pt x="4704" y="8969"/>
                    </a:lnTo>
                    <a:lnTo>
                      <a:pt x="4719" y="9072"/>
                    </a:lnTo>
                    <a:lnTo>
                      <a:pt x="4734" y="9174"/>
                    </a:lnTo>
                    <a:lnTo>
                      <a:pt x="4749" y="9277"/>
                    </a:lnTo>
                    <a:lnTo>
                      <a:pt x="4764" y="9380"/>
                    </a:lnTo>
                    <a:lnTo>
                      <a:pt x="4779" y="9483"/>
                    </a:lnTo>
                    <a:lnTo>
                      <a:pt x="4794" y="9586"/>
                    </a:lnTo>
                    <a:lnTo>
                      <a:pt x="4809" y="9689"/>
                    </a:lnTo>
                    <a:lnTo>
                      <a:pt x="4824" y="9792"/>
                    </a:lnTo>
                    <a:lnTo>
                      <a:pt x="4839" y="9896"/>
                    </a:lnTo>
                    <a:lnTo>
                      <a:pt x="4854" y="9999"/>
                    </a:lnTo>
                    <a:lnTo>
                      <a:pt x="4869" y="10102"/>
                    </a:lnTo>
                    <a:lnTo>
                      <a:pt x="4884" y="10206"/>
                    </a:lnTo>
                    <a:lnTo>
                      <a:pt x="4899" y="10309"/>
                    </a:lnTo>
                    <a:lnTo>
                      <a:pt x="4914" y="10413"/>
                    </a:lnTo>
                    <a:lnTo>
                      <a:pt x="4929" y="10516"/>
                    </a:lnTo>
                    <a:lnTo>
                      <a:pt x="4944" y="10620"/>
                    </a:lnTo>
                    <a:lnTo>
                      <a:pt x="4959" y="10723"/>
                    </a:lnTo>
                    <a:lnTo>
                      <a:pt x="4974" y="10826"/>
                    </a:lnTo>
                    <a:lnTo>
                      <a:pt x="4989" y="10930"/>
                    </a:lnTo>
                    <a:lnTo>
                      <a:pt x="5004" y="11033"/>
                    </a:lnTo>
                    <a:lnTo>
                      <a:pt x="5019" y="11136"/>
                    </a:lnTo>
                    <a:lnTo>
                      <a:pt x="5034" y="11240"/>
                    </a:lnTo>
                    <a:lnTo>
                      <a:pt x="5049" y="11343"/>
                    </a:lnTo>
                    <a:lnTo>
                      <a:pt x="5064" y="11446"/>
                    </a:lnTo>
                    <a:lnTo>
                      <a:pt x="5079" y="11549"/>
                    </a:lnTo>
                    <a:lnTo>
                      <a:pt x="5094" y="11651"/>
                    </a:lnTo>
                    <a:lnTo>
                      <a:pt x="5109" y="11754"/>
                    </a:lnTo>
                    <a:lnTo>
                      <a:pt x="5124" y="11857"/>
                    </a:lnTo>
                    <a:lnTo>
                      <a:pt x="5139" y="11959"/>
                    </a:lnTo>
                    <a:lnTo>
                      <a:pt x="5154" y="12061"/>
                    </a:lnTo>
                    <a:lnTo>
                      <a:pt x="5169" y="12163"/>
                    </a:lnTo>
                    <a:lnTo>
                      <a:pt x="5185" y="12264"/>
                    </a:lnTo>
                    <a:lnTo>
                      <a:pt x="5200" y="12367"/>
                    </a:lnTo>
                    <a:lnTo>
                      <a:pt x="5215" y="12469"/>
                    </a:lnTo>
                    <a:lnTo>
                      <a:pt x="5230" y="12569"/>
                    </a:lnTo>
                    <a:lnTo>
                      <a:pt x="5245" y="12670"/>
                    </a:lnTo>
                    <a:lnTo>
                      <a:pt x="5260" y="12771"/>
                    </a:lnTo>
                    <a:lnTo>
                      <a:pt x="5275" y="12872"/>
                    </a:lnTo>
                    <a:lnTo>
                      <a:pt x="5290" y="12972"/>
                    </a:lnTo>
                    <a:lnTo>
                      <a:pt x="5305" y="13072"/>
                    </a:lnTo>
                    <a:lnTo>
                      <a:pt x="5320" y="13172"/>
                    </a:lnTo>
                    <a:lnTo>
                      <a:pt x="5335" y="13272"/>
                    </a:lnTo>
                    <a:lnTo>
                      <a:pt x="5350" y="13371"/>
                    </a:lnTo>
                    <a:lnTo>
                      <a:pt x="5365" y="13470"/>
                    </a:lnTo>
                    <a:lnTo>
                      <a:pt x="5380" y="13569"/>
                    </a:lnTo>
                    <a:lnTo>
                      <a:pt x="5395" y="13667"/>
                    </a:lnTo>
                    <a:lnTo>
                      <a:pt x="5410" y="13765"/>
                    </a:lnTo>
                    <a:lnTo>
                      <a:pt x="5425" y="13863"/>
                    </a:lnTo>
                    <a:lnTo>
                      <a:pt x="5440" y="13961"/>
                    </a:lnTo>
                    <a:lnTo>
                      <a:pt x="5455" y="14058"/>
                    </a:lnTo>
                    <a:lnTo>
                      <a:pt x="5470" y="14154"/>
                    </a:lnTo>
                    <a:lnTo>
                      <a:pt x="5485" y="14251"/>
                    </a:lnTo>
                    <a:lnTo>
                      <a:pt x="5500" y="14347"/>
                    </a:lnTo>
                    <a:lnTo>
                      <a:pt x="5515" y="14441"/>
                    </a:lnTo>
                    <a:lnTo>
                      <a:pt x="5530" y="14536"/>
                    </a:lnTo>
                    <a:lnTo>
                      <a:pt x="5545" y="14631"/>
                    </a:lnTo>
                    <a:lnTo>
                      <a:pt x="5560" y="14725"/>
                    </a:lnTo>
                    <a:lnTo>
                      <a:pt x="5575" y="14819"/>
                    </a:lnTo>
                    <a:lnTo>
                      <a:pt x="5590" y="14913"/>
                    </a:lnTo>
                    <a:lnTo>
                      <a:pt x="5605" y="15006"/>
                    </a:lnTo>
                    <a:lnTo>
                      <a:pt x="5620" y="15098"/>
                    </a:lnTo>
                    <a:lnTo>
                      <a:pt x="5635" y="15190"/>
                    </a:lnTo>
                    <a:lnTo>
                      <a:pt x="5650" y="15282"/>
                    </a:lnTo>
                    <a:lnTo>
                      <a:pt x="5665" y="15373"/>
                    </a:lnTo>
                    <a:lnTo>
                      <a:pt x="5680" y="15464"/>
                    </a:lnTo>
                    <a:lnTo>
                      <a:pt x="5695" y="15554"/>
                    </a:lnTo>
                    <a:lnTo>
                      <a:pt x="5710" y="15643"/>
                    </a:lnTo>
                    <a:lnTo>
                      <a:pt x="5725" y="15733"/>
                    </a:lnTo>
                    <a:lnTo>
                      <a:pt x="5740" y="15820"/>
                    </a:lnTo>
                    <a:lnTo>
                      <a:pt x="5755" y="15908"/>
                    </a:lnTo>
                    <a:lnTo>
                      <a:pt x="5770" y="15996"/>
                    </a:lnTo>
                    <a:lnTo>
                      <a:pt x="5785" y="16083"/>
                    </a:lnTo>
                    <a:lnTo>
                      <a:pt x="5800" y="16169"/>
                    </a:lnTo>
                    <a:lnTo>
                      <a:pt x="5815" y="16255"/>
                    </a:lnTo>
                    <a:lnTo>
                      <a:pt x="5830" y="16340"/>
                    </a:lnTo>
                    <a:lnTo>
                      <a:pt x="5845" y="16424"/>
                    </a:lnTo>
                    <a:lnTo>
                      <a:pt x="5861" y="16507"/>
                    </a:lnTo>
                    <a:lnTo>
                      <a:pt x="5876" y="16592"/>
                    </a:lnTo>
                    <a:lnTo>
                      <a:pt x="5891" y="16674"/>
                    </a:lnTo>
                    <a:lnTo>
                      <a:pt x="5906" y="16756"/>
                    </a:lnTo>
                    <a:lnTo>
                      <a:pt x="5921" y="16837"/>
                    </a:lnTo>
                    <a:lnTo>
                      <a:pt x="5936" y="16918"/>
                    </a:lnTo>
                    <a:lnTo>
                      <a:pt x="5951" y="16998"/>
                    </a:lnTo>
                    <a:lnTo>
                      <a:pt x="5966" y="17078"/>
                    </a:lnTo>
                    <a:lnTo>
                      <a:pt x="5981" y="17157"/>
                    </a:lnTo>
                    <a:lnTo>
                      <a:pt x="5996" y="17234"/>
                    </a:lnTo>
                    <a:lnTo>
                      <a:pt x="6011" y="17312"/>
                    </a:lnTo>
                    <a:lnTo>
                      <a:pt x="6026" y="17389"/>
                    </a:lnTo>
                    <a:lnTo>
                      <a:pt x="6041" y="17465"/>
                    </a:lnTo>
                    <a:lnTo>
                      <a:pt x="6056" y="17540"/>
                    </a:lnTo>
                    <a:lnTo>
                      <a:pt x="6071" y="17615"/>
                    </a:lnTo>
                    <a:lnTo>
                      <a:pt x="6086" y="17688"/>
                    </a:lnTo>
                    <a:lnTo>
                      <a:pt x="6101" y="17761"/>
                    </a:lnTo>
                    <a:lnTo>
                      <a:pt x="6116" y="17834"/>
                    </a:lnTo>
                    <a:lnTo>
                      <a:pt x="6130" y="17906"/>
                    </a:lnTo>
                    <a:lnTo>
                      <a:pt x="6145" y="17977"/>
                    </a:lnTo>
                    <a:lnTo>
                      <a:pt x="6160" y="18046"/>
                    </a:lnTo>
                    <a:lnTo>
                      <a:pt x="6175" y="18116"/>
                    </a:lnTo>
                    <a:lnTo>
                      <a:pt x="6190" y="18184"/>
                    </a:lnTo>
                    <a:lnTo>
                      <a:pt x="6205" y="18253"/>
                    </a:lnTo>
                    <a:lnTo>
                      <a:pt x="6220" y="18319"/>
                    </a:lnTo>
                    <a:lnTo>
                      <a:pt x="6235" y="18385"/>
                    </a:lnTo>
                    <a:lnTo>
                      <a:pt x="6250" y="18451"/>
                    </a:lnTo>
                    <a:lnTo>
                      <a:pt x="6265" y="18516"/>
                    </a:lnTo>
                    <a:lnTo>
                      <a:pt x="6280" y="18580"/>
                    </a:lnTo>
                    <a:lnTo>
                      <a:pt x="6295" y="18642"/>
                    </a:lnTo>
                    <a:lnTo>
                      <a:pt x="6310" y="18704"/>
                    </a:lnTo>
                    <a:lnTo>
                      <a:pt x="6325" y="18766"/>
                    </a:lnTo>
                    <a:lnTo>
                      <a:pt x="6340" y="18827"/>
                    </a:lnTo>
                    <a:lnTo>
                      <a:pt x="6355" y="18886"/>
                    </a:lnTo>
                    <a:lnTo>
                      <a:pt x="6370" y="18945"/>
                    </a:lnTo>
                    <a:lnTo>
                      <a:pt x="6384" y="19002"/>
                    </a:lnTo>
                    <a:lnTo>
                      <a:pt x="6399" y="19059"/>
                    </a:lnTo>
                    <a:lnTo>
                      <a:pt x="6414" y="19116"/>
                    </a:lnTo>
                    <a:lnTo>
                      <a:pt x="6429" y="19170"/>
                    </a:lnTo>
                    <a:lnTo>
                      <a:pt x="6444" y="19225"/>
                    </a:lnTo>
                    <a:lnTo>
                      <a:pt x="6459" y="19279"/>
                    </a:lnTo>
                    <a:lnTo>
                      <a:pt x="6474" y="19331"/>
                    </a:lnTo>
                    <a:lnTo>
                      <a:pt x="6489" y="19383"/>
                    </a:lnTo>
                    <a:lnTo>
                      <a:pt x="6504" y="19433"/>
                    </a:lnTo>
                    <a:lnTo>
                      <a:pt x="6518" y="19483"/>
                    </a:lnTo>
                    <a:lnTo>
                      <a:pt x="6534" y="19531"/>
                    </a:lnTo>
                    <a:lnTo>
                      <a:pt x="6549" y="19580"/>
                    </a:lnTo>
                    <a:lnTo>
                      <a:pt x="6564" y="19628"/>
                    </a:lnTo>
                    <a:lnTo>
                      <a:pt x="6579" y="19673"/>
                    </a:lnTo>
                    <a:lnTo>
                      <a:pt x="6594" y="19719"/>
                    </a:lnTo>
                    <a:lnTo>
                      <a:pt x="6609" y="19763"/>
                    </a:lnTo>
                    <a:lnTo>
                      <a:pt x="6623" y="19806"/>
                    </a:lnTo>
                    <a:lnTo>
                      <a:pt x="6638" y="19847"/>
                    </a:lnTo>
                    <a:lnTo>
                      <a:pt x="6653" y="19889"/>
                    </a:lnTo>
                    <a:lnTo>
                      <a:pt x="6668" y="19929"/>
                    </a:lnTo>
                    <a:lnTo>
                      <a:pt x="6682" y="19969"/>
                    </a:lnTo>
                    <a:lnTo>
                      <a:pt x="6697" y="20009"/>
                    </a:lnTo>
                    <a:lnTo>
                      <a:pt x="6712" y="20045"/>
                    </a:lnTo>
                    <a:lnTo>
                      <a:pt x="6726" y="20081"/>
                    </a:lnTo>
                    <a:lnTo>
                      <a:pt x="6741" y="20117"/>
                    </a:lnTo>
                    <a:lnTo>
                      <a:pt x="6756" y="20151"/>
                    </a:lnTo>
                    <a:lnTo>
                      <a:pt x="6770" y="20184"/>
                    </a:lnTo>
                    <a:lnTo>
                      <a:pt x="6785" y="20218"/>
                    </a:lnTo>
                    <a:lnTo>
                      <a:pt x="6799" y="20248"/>
                    </a:lnTo>
                    <a:lnTo>
                      <a:pt x="6814" y="20278"/>
                    </a:lnTo>
                    <a:lnTo>
                      <a:pt x="6829" y="20309"/>
                    </a:lnTo>
                    <a:lnTo>
                      <a:pt x="6843" y="20335"/>
                    </a:lnTo>
                    <a:lnTo>
                      <a:pt x="6857" y="20362"/>
                    </a:lnTo>
                    <a:lnTo>
                      <a:pt x="6872" y="20390"/>
                    </a:lnTo>
                    <a:lnTo>
                      <a:pt x="6886" y="20413"/>
                    </a:lnTo>
                    <a:lnTo>
                      <a:pt x="6900" y="20437"/>
                    </a:lnTo>
                    <a:lnTo>
                      <a:pt x="6915" y="20462"/>
                    </a:lnTo>
                    <a:lnTo>
                      <a:pt x="6928" y="20482"/>
                    </a:lnTo>
                    <a:lnTo>
                      <a:pt x="6942" y="20502"/>
                    </a:lnTo>
                    <a:lnTo>
                      <a:pt x="6957" y="20524"/>
                    </a:lnTo>
                    <a:lnTo>
                      <a:pt x="6969" y="20541"/>
                    </a:lnTo>
                    <a:lnTo>
                      <a:pt x="6983" y="20558"/>
                    </a:lnTo>
                    <a:lnTo>
                      <a:pt x="6996" y="20574"/>
                    </a:lnTo>
                    <a:lnTo>
                      <a:pt x="7011" y="20592"/>
                    </a:lnTo>
                    <a:lnTo>
                      <a:pt x="7023" y="20604"/>
                    </a:lnTo>
                    <a:lnTo>
                      <a:pt x="7035" y="20617"/>
                    </a:lnTo>
                    <a:lnTo>
                      <a:pt x="7048" y="20628"/>
                    </a:lnTo>
                    <a:lnTo>
                      <a:pt x="7060" y="20639"/>
                    </a:lnTo>
                    <a:lnTo>
                      <a:pt x="7075" y="20652"/>
                    </a:lnTo>
                    <a:lnTo>
                      <a:pt x="7084" y="20658"/>
                    </a:lnTo>
                    <a:lnTo>
                      <a:pt x="7096" y="20666"/>
                    </a:lnTo>
                    <a:lnTo>
                      <a:pt x="7107" y="20672"/>
                    </a:lnTo>
                    <a:lnTo>
                      <a:pt x="7118" y="20678"/>
                    </a:lnTo>
                    <a:lnTo>
                      <a:pt x="7128" y="20682"/>
                    </a:lnTo>
                    <a:lnTo>
                      <a:pt x="7138" y="20686"/>
                    </a:lnTo>
                    <a:lnTo>
                      <a:pt x="7147" y="20689"/>
                    </a:lnTo>
                    <a:lnTo>
                      <a:pt x="7152" y="20689"/>
                    </a:lnTo>
                    <a:lnTo>
                      <a:pt x="7167" y="20692"/>
                    </a:lnTo>
                    <a:lnTo>
                      <a:pt x="7176" y="20693"/>
                    </a:lnTo>
                    <a:lnTo>
                      <a:pt x="7185" y="20694"/>
                    </a:lnTo>
                    <a:lnTo>
                      <a:pt x="7187" y="20693"/>
                    </a:lnTo>
                    <a:lnTo>
                      <a:pt x="7202" y="20692"/>
                    </a:lnTo>
                    <a:lnTo>
                      <a:pt x="7211" y="20690"/>
                    </a:lnTo>
                    <a:lnTo>
                      <a:pt x="7214" y="20689"/>
                    </a:lnTo>
                    <a:lnTo>
                      <a:pt x="7229" y="20685"/>
                    </a:lnTo>
                    <a:lnTo>
                      <a:pt x="7238" y="20681"/>
                    </a:lnTo>
                    <a:lnTo>
                      <a:pt x="7243" y="20678"/>
                    </a:lnTo>
                    <a:lnTo>
                      <a:pt x="7258" y="20671"/>
                    </a:lnTo>
                    <a:lnTo>
                      <a:pt x="7264" y="20667"/>
                    </a:lnTo>
                    <a:lnTo>
                      <a:pt x="7279" y="20658"/>
                    </a:lnTo>
                    <a:lnTo>
                      <a:pt x="7287" y="20652"/>
                    </a:lnTo>
                    <a:lnTo>
                      <a:pt x="7298" y="20643"/>
                    </a:lnTo>
                    <a:lnTo>
                      <a:pt x="7313" y="20631"/>
                    </a:lnTo>
                    <a:lnTo>
                      <a:pt x="7323" y="20621"/>
                    </a:lnTo>
                    <a:lnTo>
                      <a:pt x="7336" y="20609"/>
                    </a:lnTo>
                    <a:lnTo>
                      <a:pt x="7351" y="20594"/>
                    </a:lnTo>
                    <a:lnTo>
                      <a:pt x="7361" y="20581"/>
                    </a:lnTo>
                    <a:lnTo>
                      <a:pt x="7375" y="20565"/>
                    </a:lnTo>
                    <a:lnTo>
                      <a:pt x="7388" y="20548"/>
                    </a:lnTo>
                    <a:lnTo>
                      <a:pt x="7402" y="20530"/>
                    </a:lnTo>
                    <a:lnTo>
                      <a:pt x="7417" y="20510"/>
                    </a:lnTo>
                    <a:lnTo>
                      <a:pt x="7429" y="20491"/>
                    </a:lnTo>
                    <a:lnTo>
                      <a:pt x="7443" y="20470"/>
                    </a:lnTo>
                    <a:lnTo>
                      <a:pt x="7457" y="20448"/>
                    </a:lnTo>
                    <a:lnTo>
                      <a:pt x="7471" y="20424"/>
                    </a:lnTo>
                    <a:lnTo>
                      <a:pt x="7485" y="20399"/>
                    </a:lnTo>
                    <a:lnTo>
                      <a:pt x="7500" y="20373"/>
                    </a:lnTo>
                    <a:lnTo>
                      <a:pt x="7514" y="20348"/>
                    </a:lnTo>
                    <a:lnTo>
                      <a:pt x="7528" y="20320"/>
                    </a:lnTo>
                    <a:lnTo>
                      <a:pt x="7543" y="20292"/>
                    </a:lnTo>
                    <a:lnTo>
                      <a:pt x="7557" y="20262"/>
                    </a:lnTo>
                    <a:lnTo>
                      <a:pt x="7572" y="20231"/>
                    </a:lnTo>
                    <a:lnTo>
                      <a:pt x="7587" y="20199"/>
                    </a:lnTo>
                    <a:lnTo>
                      <a:pt x="7601" y="20167"/>
                    </a:lnTo>
                    <a:lnTo>
                      <a:pt x="7615" y="20133"/>
                    </a:lnTo>
                    <a:lnTo>
                      <a:pt x="7630" y="20098"/>
                    </a:lnTo>
                    <a:lnTo>
                      <a:pt x="7645" y="20062"/>
                    </a:lnTo>
                    <a:lnTo>
                      <a:pt x="7659" y="20025"/>
                    </a:lnTo>
                    <a:lnTo>
                      <a:pt x="7674" y="19987"/>
                    </a:lnTo>
                    <a:lnTo>
                      <a:pt x="7689" y="19948"/>
                    </a:lnTo>
                    <a:lnTo>
                      <a:pt x="7705" y="19907"/>
                    </a:lnTo>
                    <a:lnTo>
                      <a:pt x="7719" y="19867"/>
                    </a:lnTo>
                    <a:lnTo>
                      <a:pt x="7734" y="19826"/>
                    </a:lnTo>
                    <a:lnTo>
                      <a:pt x="7749" y="19783"/>
                    </a:lnTo>
                    <a:lnTo>
                      <a:pt x="7763" y="19739"/>
                    </a:lnTo>
                    <a:lnTo>
                      <a:pt x="7778" y="19694"/>
                    </a:lnTo>
                    <a:lnTo>
                      <a:pt x="7793" y="19649"/>
                    </a:lnTo>
                    <a:lnTo>
                      <a:pt x="7808" y="19602"/>
                    </a:lnTo>
                    <a:lnTo>
                      <a:pt x="7823" y="19555"/>
                    </a:lnTo>
                    <a:lnTo>
                      <a:pt x="7838" y="19506"/>
                    </a:lnTo>
                    <a:lnTo>
                      <a:pt x="7853" y="19457"/>
                    </a:lnTo>
                    <a:lnTo>
                      <a:pt x="7867" y="19406"/>
                    </a:lnTo>
                    <a:lnTo>
                      <a:pt x="7882" y="19355"/>
                    </a:lnTo>
                    <a:lnTo>
                      <a:pt x="7897" y="19303"/>
                    </a:lnTo>
                    <a:lnTo>
                      <a:pt x="7912" y="19250"/>
                    </a:lnTo>
                    <a:lnTo>
                      <a:pt x="7927" y="19197"/>
                    </a:lnTo>
                    <a:lnTo>
                      <a:pt x="7942" y="19142"/>
                    </a:lnTo>
                    <a:lnTo>
                      <a:pt x="7957" y="19086"/>
                    </a:lnTo>
                    <a:lnTo>
                      <a:pt x="7972" y="19029"/>
                    </a:lnTo>
                    <a:lnTo>
                      <a:pt x="7987" y="18972"/>
                    </a:lnTo>
                    <a:lnTo>
                      <a:pt x="8001" y="18914"/>
                    </a:lnTo>
                    <a:lnTo>
                      <a:pt x="8016" y="18854"/>
                    </a:lnTo>
                    <a:lnTo>
                      <a:pt x="8031" y="18794"/>
                    </a:lnTo>
                    <a:lnTo>
                      <a:pt x="8046" y="18734"/>
                    </a:lnTo>
                    <a:lnTo>
                      <a:pt x="8061" y="18672"/>
                    </a:lnTo>
                    <a:lnTo>
                      <a:pt x="8076" y="18609"/>
                    </a:lnTo>
                    <a:lnTo>
                      <a:pt x="8091" y="18546"/>
                    </a:lnTo>
                    <a:lnTo>
                      <a:pt x="8106" y="18482"/>
                    </a:lnTo>
                    <a:lnTo>
                      <a:pt x="8121" y="18417"/>
                    </a:lnTo>
                    <a:lnTo>
                      <a:pt x="8136" y="18351"/>
                    </a:lnTo>
                    <a:lnTo>
                      <a:pt x="8151" y="18284"/>
                    </a:lnTo>
                    <a:lnTo>
                      <a:pt x="8166" y="18217"/>
                    </a:lnTo>
                    <a:lnTo>
                      <a:pt x="8181" y="18149"/>
                    </a:lnTo>
                    <a:lnTo>
                      <a:pt x="8196" y="18079"/>
                    </a:lnTo>
                    <a:lnTo>
                      <a:pt x="8211" y="18010"/>
                    </a:lnTo>
                    <a:lnTo>
                      <a:pt x="8226" y="17940"/>
                    </a:lnTo>
                    <a:lnTo>
                      <a:pt x="8240" y="17868"/>
                    </a:lnTo>
                    <a:lnTo>
                      <a:pt x="8255" y="17796"/>
                    </a:lnTo>
                    <a:lnTo>
                      <a:pt x="8270" y="17723"/>
                    </a:lnTo>
                    <a:lnTo>
                      <a:pt x="8285" y="17649"/>
                    </a:lnTo>
                    <a:lnTo>
                      <a:pt x="8300" y="17575"/>
                    </a:lnTo>
                    <a:lnTo>
                      <a:pt x="8315" y="17501"/>
                    </a:lnTo>
                    <a:lnTo>
                      <a:pt x="8330" y="17425"/>
                    </a:lnTo>
                    <a:lnTo>
                      <a:pt x="8345" y="17349"/>
                    </a:lnTo>
                    <a:lnTo>
                      <a:pt x="8360" y="17271"/>
                    </a:lnTo>
                    <a:lnTo>
                      <a:pt x="8376" y="17192"/>
                    </a:lnTo>
                    <a:lnTo>
                      <a:pt x="8391" y="17115"/>
                    </a:lnTo>
                    <a:lnTo>
                      <a:pt x="8406" y="17037"/>
                    </a:lnTo>
                    <a:lnTo>
                      <a:pt x="8421" y="16957"/>
                    </a:lnTo>
                    <a:lnTo>
                      <a:pt x="8436" y="16876"/>
                    </a:lnTo>
                    <a:lnTo>
                      <a:pt x="8451" y="16795"/>
                    </a:lnTo>
                    <a:lnTo>
                      <a:pt x="8466" y="16713"/>
                    </a:lnTo>
                    <a:lnTo>
                      <a:pt x="8481" y="16631"/>
                    </a:lnTo>
                    <a:lnTo>
                      <a:pt x="8496" y="16548"/>
                    </a:lnTo>
                    <a:lnTo>
                      <a:pt x="8511" y="16464"/>
                    </a:lnTo>
                    <a:lnTo>
                      <a:pt x="8526" y="16380"/>
                    </a:lnTo>
                    <a:lnTo>
                      <a:pt x="8541" y="16295"/>
                    </a:lnTo>
                    <a:lnTo>
                      <a:pt x="8556" y="16210"/>
                    </a:lnTo>
                    <a:lnTo>
                      <a:pt x="8571" y="16124"/>
                    </a:lnTo>
                    <a:lnTo>
                      <a:pt x="8586" y="16037"/>
                    </a:lnTo>
                    <a:lnTo>
                      <a:pt x="8601" y="15950"/>
                    </a:lnTo>
                    <a:lnTo>
                      <a:pt x="8616" y="15862"/>
                    </a:lnTo>
                    <a:lnTo>
                      <a:pt x="8631" y="15774"/>
                    </a:lnTo>
                    <a:lnTo>
                      <a:pt x="8646" y="15686"/>
                    </a:lnTo>
                    <a:lnTo>
                      <a:pt x="8661" y="15597"/>
                    </a:lnTo>
                    <a:lnTo>
                      <a:pt x="8676" y="15507"/>
                    </a:lnTo>
                    <a:lnTo>
                      <a:pt x="8691" y="15416"/>
                    </a:lnTo>
                    <a:lnTo>
                      <a:pt x="8706" y="15326"/>
                    </a:lnTo>
                    <a:lnTo>
                      <a:pt x="8721" y="15234"/>
                    </a:lnTo>
                    <a:lnTo>
                      <a:pt x="8736" y="15142"/>
                    </a:lnTo>
                    <a:lnTo>
                      <a:pt x="8751" y="15050"/>
                    </a:lnTo>
                    <a:lnTo>
                      <a:pt x="8766" y="14957"/>
                    </a:lnTo>
                    <a:lnTo>
                      <a:pt x="8781" y="14864"/>
                    </a:lnTo>
                    <a:lnTo>
                      <a:pt x="8796" y="14770"/>
                    </a:lnTo>
                    <a:lnTo>
                      <a:pt x="8811" y="14676"/>
                    </a:lnTo>
                    <a:lnTo>
                      <a:pt x="8826" y="14582"/>
                    </a:lnTo>
                    <a:lnTo>
                      <a:pt x="8841" y="14487"/>
                    </a:lnTo>
                    <a:lnTo>
                      <a:pt x="8856" y="14392"/>
                    </a:lnTo>
                    <a:lnTo>
                      <a:pt x="8871" y="14296"/>
                    </a:lnTo>
                    <a:lnTo>
                      <a:pt x="8886" y="14200"/>
                    </a:lnTo>
                    <a:lnTo>
                      <a:pt x="8901" y="14104"/>
                    </a:lnTo>
                    <a:lnTo>
                      <a:pt x="8916" y="14007"/>
                    </a:lnTo>
                    <a:lnTo>
                      <a:pt x="8931" y="13910"/>
                    </a:lnTo>
                    <a:lnTo>
                      <a:pt x="8946" y="13812"/>
                    </a:lnTo>
                    <a:lnTo>
                      <a:pt x="8961" y="13714"/>
                    </a:lnTo>
                    <a:lnTo>
                      <a:pt x="8976" y="13616"/>
                    </a:lnTo>
                    <a:lnTo>
                      <a:pt x="8991" y="13517"/>
                    </a:lnTo>
                    <a:lnTo>
                      <a:pt x="9006" y="13418"/>
                    </a:lnTo>
                    <a:lnTo>
                      <a:pt x="9021" y="13319"/>
                    </a:lnTo>
                    <a:lnTo>
                      <a:pt x="9036" y="13220"/>
                    </a:lnTo>
                    <a:lnTo>
                      <a:pt x="9052" y="13119"/>
                    </a:lnTo>
                    <a:lnTo>
                      <a:pt x="9067" y="13020"/>
                    </a:lnTo>
                    <a:lnTo>
                      <a:pt x="9082" y="12920"/>
                    </a:lnTo>
                    <a:lnTo>
                      <a:pt x="9097" y="12819"/>
                    </a:lnTo>
                    <a:lnTo>
                      <a:pt x="9112" y="12718"/>
                    </a:lnTo>
                    <a:lnTo>
                      <a:pt x="9127" y="12617"/>
                    </a:lnTo>
                    <a:lnTo>
                      <a:pt x="9142" y="12516"/>
                    </a:lnTo>
                    <a:lnTo>
                      <a:pt x="9157" y="12415"/>
                    </a:lnTo>
                    <a:lnTo>
                      <a:pt x="9171" y="12314"/>
                    </a:lnTo>
                    <a:lnTo>
                      <a:pt x="9186" y="12212"/>
                    </a:lnTo>
                    <a:lnTo>
                      <a:pt x="9201" y="12110"/>
                    </a:lnTo>
                    <a:lnTo>
                      <a:pt x="9216" y="12008"/>
                    </a:lnTo>
                    <a:lnTo>
                      <a:pt x="9231" y="11906"/>
                    </a:lnTo>
                    <a:lnTo>
                      <a:pt x="9246" y="11803"/>
                    </a:lnTo>
                    <a:lnTo>
                      <a:pt x="9261" y="11700"/>
                    </a:lnTo>
                    <a:lnTo>
                      <a:pt x="9276" y="11598"/>
                    </a:lnTo>
                    <a:lnTo>
                      <a:pt x="9291" y="11495"/>
                    </a:lnTo>
                    <a:lnTo>
                      <a:pt x="9306" y="11392"/>
                    </a:lnTo>
                    <a:lnTo>
                      <a:pt x="9321" y="11289"/>
                    </a:lnTo>
                    <a:lnTo>
                      <a:pt x="9336" y="11186"/>
                    </a:lnTo>
                    <a:lnTo>
                      <a:pt x="9351" y="11082"/>
                    </a:lnTo>
                    <a:lnTo>
                      <a:pt x="9366" y="10979"/>
                    </a:lnTo>
                    <a:lnTo>
                      <a:pt x="9381" y="10876"/>
                    </a:lnTo>
                    <a:lnTo>
                      <a:pt x="9396" y="10772"/>
                    </a:lnTo>
                    <a:lnTo>
                      <a:pt x="9411" y="10669"/>
                    </a:lnTo>
                    <a:lnTo>
                      <a:pt x="9426" y="10566"/>
                    </a:lnTo>
                    <a:lnTo>
                      <a:pt x="9441" y="10462"/>
                    </a:lnTo>
                    <a:lnTo>
                      <a:pt x="9456" y="10359"/>
                    </a:lnTo>
                    <a:lnTo>
                      <a:pt x="9471" y="10255"/>
                    </a:lnTo>
                    <a:lnTo>
                      <a:pt x="9486" y="10152"/>
                    </a:lnTo>
                    <a:lnTo>
                      <a:pt x="9501" y="10048"/>
                    </a:lnTo>
                    <a:lnTo>
                      <a:pt x="9516" y="9945"/>
                    </a:lnTo>
                    <a:lnTo>
                      <a:pt x="9531" y="9842"/>
                    </a:lnTo>
                    <a:lnTo>
                      <a:pt x="9546" y="9738"/>
                    </a:lnTo>
                    <a:lnTo>
                      <a:pt x="9561" y="9635"/>
                    </a:lnTo>
                    <a:lnTo>
                      <a:pt x="9576" y="9532"/>
                    </a:lnTo>
                    <a:lnTo>
                      <a:pt x="9591" y="9429"/>
                    </a:lnTo>
                    <a:lnTo>
                      <a:pt x="9606" y="9326"/>
                    </a:lnTo>
                    <a:lnTo>
                      <a:pt x="9621" y="9223"/>
                    </a:lnTo>
                    <a:lnTo>
                      <a:pt x="9636" y="9121"/>
                    </a:lnTo>
                    <a:lnTo>
                      <a:pt x="9651" y="9018"/>
                    </a:lnTo>
                    <a:lnTo>
                      <a:pt x="9666" y="8916"/>
                    </a:lnTo>
                    <a:lnTo>
                      <a:pt x="9681" y="8813"/>
                    </a:lnTo>
                    <a:lnTo>
                      <a:pt x="9696" y="8711"/>
                    </a:lnTo>
                    <a:lnTo>
                      <a:pt x="9711" y="8609"/>
                    </a:lnTo>
                    <a:lnTo>
                      <a:pt x="9728" y="8506"/>
                    </a:lnTo>
                    <a:lnTo>
                      <a:pt x="9743" y="8405"/>
                    </a:lnTo>
                    <a:lnTo>
                      <a:pt x="9758" y="8304"/>
                    </a:lnTo>
                    <a:lnTo>
                      <a:pt x="9772" y="8203"/>
                    </a:lnTo>
                    <a:lnTo>
                      <a:pt x="9788" y="8101"/>
                    </a:lnTo>
                    <a:lnTo>
                      <a:pt x="9803" y="8001"/>
                    </a:lnTo>
                    <a:lnTo>
                      <a:pt x="9818" y="7900"/>
                    </a:lnTo>
                    <a:lnTo>
                      <a:pt x="9833" y="7800"/>
                    </a:lnTo>
                    <a:lnTo>
                      <a:pt x="9848" y="7700"/>
                    </a:lnTo>
                    <a:lnTo>
                      <a:pt x="9863" y="7600"/>
                    </a:lnTo>
                    <a:lnTo>
                      <a:pt x="9878" y="7501"/>
                    </a:lnTo>
                    <a:lnTo>
                      <a:pt x="9893" y="7402"/>
                    </a:lnTo>
                    <a:lnTo>
                      <a:pt x="9908" y="7303"/>
                    </a:lnTo>
                    <a:lnTo>
                      <a:pt x="9923" y="7205"/>
                    </a:lnTo>
                    <a:lnTo>
                      <a:pt x="9938" y="7107"/>
                    </a:lnTo>
                    <a:lnTo>
                      <a:pt x="9953" y="7009"/>
                    </a:lnTo>
                    <a:lnTo>
                      <a:pt x="9968" y="6911"/>
                    </a:lnTo>
                    <a:lnTo>
                      <a:pt x="9983" y="6814"/>
                    </a:lnTo>
                    <a:lnTo>
                      <a:pt x="9998" y="6717"/>
                    </a:lnTo>
                    <a:cubicBezTo>
                      <a:pt x="10006" y="6664"/>
                      <a:pt x="10055" y="6628"/>
                      <a:pt x="10107" y="6637"/>
                    </a:cubicBezTo>
                    <a:cubicBezTo>
                      <a:pt x="10160" y="6645"/>
                      <a:pt x="10195" y="6694"/>
                      <a:pt x="10187" y="6746"/>
                    </a:cubicBezTo>
                    <a:lnTo>
                      <a:pt x="10172" y="6843"/>
                    </a:lnTo>
                    <a:lnTo>
                      <a:pt x="10157" y="6940"/>
                    </a:lnTo>
                    <a:lnTo>
                      <a:pt x="10142" y="7038"/>
                    </a:lnTo>
                    <a:lnTo>
                      <a:pt x="10127" y="7136"/>
                    </a:lnTo>
                    <a:lnTo>
                      <a:pt x="10112" y="7234"/>
                    </a:lnTo>
                    <a:lnTo>
                      <a:pt x="10097" y="7332"/>
                    </a:lnTo>
                    <a:lnTo>
                      <a:pt x="10082" y="7431"/>
                    </a:lnTo>
                    <a:lnTo>
                      <a:pt x="10067" y="7530"/>
                    </a:lnTo>
                    <a:lnTo>
                      <a:pt x="10052" y="7629"/>
                    </a:lnTo>
                    <a:lnTo>
                      <a:pt x="10037" y="7729"/>
                    </a:lnTo>
                    <a:lnTo>
                      <a:pt x="10022" y="7829"/>
                    </a:lnTo>
                    <a:lnTo>
                      <a:pt x="10007" y="7929"/>
                    </a:lnTo>
                    <a:lnTo>
                      <a:pt x="9992" y="8030"/>
                    </a:lnTo>
                    <a:lnTo>
                      <a:pt x="9977" y="8130"/>
                    </a:lnTo>
                    <a:lnTo>
                      <a:pt x="9962" y="8230"/>
                    </a:lnTo>
                    <a:lnTo>
                      <a:pt x="9947" y="8333"/>
                    </a:lnTo>
                    <a:lnTo>
                      <a:pt x="9932" y="8434"/>
                    </a:lnTo>
                    <a:lnTo>
                      <a:pt x="9917" y="8535"/>
                    </a:lnTo>
                    <a:lnTo>
                      <a:pt x="9901" y="8636"/>
                    </a:lnTo>
                    <a:lnTo>
                      <a:pt x="9886" y="8738"/>
                    </a:lnTo>
                    <a:lnTo>
                      <a:pt x="9871" y="8840"/>
                    </a:lnTo>
                    <a:lnTo>
                      <a:pt x="9856" y="8943"/>
                    </a:lnTo>
                    <a:lnTo>
                      <a:pt x="9841" y="9045"/>
                    </a:lnTo>
                    <a:lnTo>
                      <a:pt x="9826" y="9148"/>
                    </a:lnTo>
                    <a:lnTo>
                      <a:pt x="9811" y="9250"/>
                    </a:lnTo>
                    <a:lnTo>
                      <a:pt x="9796" y="9353"/>
                    </a:lnTo>
                    <a:lnTo>
                      <a:pt x="9781" y="9456"/>
                    </a:lnTo>
                    <a:lnTo>
                      <a:pt x="9766" y="9559"/>
                    </a:lnTo>
                    <a:lnTo>
                      <a:pt x="9751" y="9662"/>
                    </a:lnTo>
                    <a:lnTo>
                      <a:pt x="9736" y="9765"/>
                    </a:lnTo>
                    <a:lnTo>
                      <a:pt x="9721" y="9869"/>
                    </a:lnTo>
                    <a:lnTo>
                      <a:pt x="9706" y="9972"/>
                    </a:lnTo>
                    <a:lnTo>
                      <a:pt x="9691" y="10075"/>
                    </a:lnTo>
                    <a:lnTo>
                      <a:pt x="9676" y="10179"/>
                    </a:lnTo>
                    <a:lnTo>
                      <a:pt x="9661" y="10282"/>
                    </a:lnTo>
                    <a:lnTo>
                      <a:pt x="9646" y="10386"/>
                    </a:lnTo>
                    <a:lnTo>
                      <a:pt x="9631" y="10489"/>
                    </a:lnTo>
                    <a:lnTo>
                      <a:pt x="9616" y="10593"/>
                    </a:lnTo>
                    <a:lnTo>
                      <a:pt x="9601" y="10696"/>
                    </a:lnTo>
                    <a:lnTo>
                      <a:pt x="9586" y="10799"/>
                    </a:lnTo>
                    <a:lnTo>
                      <a:pt x="9571" y="10903"/>
                    </a:lnTo>
                    <a:lnTo>
                      <a:pt x="9556" y="11006"/>
                    </a:lnTo>
                    <a:lnTo>
                      <a:pt x="9541" y="11109"/>
                    </a:lnTo>
                    <a:lnTo>
                      <a:pt x="9526" y="11213"/>
                    </a:lnTo>
                    <a:lnTo>
                      <a:pt x="9511" y="11316"/>
                    </a:lnTo>
                    <a:lnTo>
                      <a:pt x="9496" y="11419"/>
                    </a:lnTo>
                    <a:lnTo>
                      <a:pt x="9481" y="11522"/>
                    </a:lnTo>
                    <a:lnTo>
                      <a:pt x="9466" y="11625"/>
                    </a:lnTo>
                    <a:lnTo>
                      <a:pt x="9451" y="11727"/>
                    </a:lnTo>
                    <a:lnTo>
                      <a:pt x="9436" y="11830"/>
                    </a:lnTo>
                    <a:lnTo>
                      <a:pt x="9421" y="11933"/>
                    </a:lnTo>
                    <a:lnTo>
                      <a:pt x="9406" y="12035"/>
                    </a:lnTo>
                    <a:lnTo>
                      <a:pt x="9391" y="12137"/>
                    </a:lnTo>
                    <a:lnTo>
                      <a:pt x="9376" y="12239"/>
                    </a:lnTo>
                    <a:lnTo>
                      <a:pt x="9361" y="12341"/>
                    </a:lnTo>
                    <a:lnTo>
                      <a:pt x="9346" y="12444"/>
                    </a:lnTo>
                    <a:lnTo>
                      <a:pt x="9331" y="12545"/>
                    </a:lnTo>
                    <a:lnTo>
                      <a:pt x="9316" y="12646"/>
                    </a:lnTo>
                    <a:lnTo>
                      <a:pt x="9301" y="12747"/>
                    </a:lnTo>
                    <a:lnTo>
                      <a:pt x="9286" y="12848"/>
                    </a:lnTo>
                    <a:lnTo>
                      <a:pt x="9271" y="12949"/>
                    </a:lnTo>
                    <a:lnTo>
                      <a:pt x="9256" y="13049"/>
                    </a:lnTo>
                    <a:lnTo>
                      <a:pt x="9241" y="13150"/>
                    </a:lnTo>
                    <a:lnTo>
                      <a:pt x="9225" y="13249"/>
                    </a:lnTo>
                    <a:lnTo>
                      <a:pt x="9210" y="13348"/>
                    </a:lnTo>
                    <a:lnTo>
                      <a:pt x="9195" y="13447"/>
                    </a:lnTo>
                    <a:lnTo>
                      <a:pt x="9180" y="13546"/>
                    </a:lnTo>
                    <a:lnTo>
                      <a:pt x="9165" y="13645"/>
                    </a:lnTo>
                    <a:lnTo>
                      <a:pt x="9150" y="13743"/>
                    </a:lnTo>
                    <a:lnTo>
                      <a:pt x="9135" y="13841"/>
                    </a:lnTo>
                    <a:lnTo>
                      <a:pt x="9120" y="13939"/>
                    </a:lnTo>
                    <a:lnTo>
                      <a:pt x="9105" y="14036"/>
                    </a:lnTo>
                    <a:lnTo>
                      <a:pt x="9090" y="14133"/>
                    </a:lnTo>
                    <a:lnTo>
                      <a:pt x="9075" y="14229"/>
                    </a:lnTo>
                    <a:lnTo>
                      <a:pt x="9060" y="14326"/>
                    </a:lnTo>
                    <a:lnTo>
                      <a:pt x="9045" y="14421"/>
                    </a:lnTo>
                    <a:lnTo>
                      <a:pt x="9030" y="14517"/>
                    </a:lnTo>
                    <a:lnTo>
                      <a:pt x="9015" y="14613"/>
                    </a:lnTo>
                    <a:lnTo>
                      <a:pt x="9000" y="14707"/>
                    </a:lnTo>
                    <a:lnTo>
                      <a:pt x="8985" y="14801"/>
                    </a:lnTo>
                    <a:lnTo>
                      <a:pt x="8970" y="14895"/>
                    </a:lnTo>
                    <a:lnTo>
                      <a:pt x="8955" y="14988"/>
                    </a:lnTo>
                    <a:lnTo>
                      <a:pt x="8940" y="15081"/>
                    </a:lnTo>
                    <a:lnTo>
                      <a:pt x="8925" y="15173"/>
                    </a:lnTo>
                    <a:lnTo>
                      <a:pt x="8910" y="15265"/>
                    </a:lnTo>
                    <a:lnTo>
                      <a:pt x="8895" y="15357"/>
                    </a:lnTo>
                    <a:lnTo>
                      <a:pt x="8880" y="15447"/>
                    </a:lnTo>
                    <a:lnTo>
                      <a:pt x="8865" y="15538"/>
                    </a:lnTo>
                    <a:lnTo>
                      <a:pt x="8850" y="15628"/>
                    </a:lnTo>
                    <a:lnTo>
                      <a:pt x="8835" y="15717"/>
                    </a:lnTo>
                    <a:lnTo>
                      <a:pt x="8820" y="15807"/>
                    </a:lnTo>
                    <a:lnTo>
                      <a:pt x="8805" y="15895"/>
                    </a:lnTo>
                    <a:lnTo>
                      <a:pt x="8790" y="15983"/>
                    </a:lnTo>
                    <a:lnTo>
                      <a:pt x="8775" y="16070"/>
                    </a:lnTo>
                    <a:lnTo>
                      <a:pt x="8760" y="16157"/>
                    </a:lnTo>
                    <a:lnTo>
                      <a:pt x="8745" y="16243"/>
                    </a:lnTo>
                    <a:lnTo>
                      <a:pt x="8730" y="16328"/>
                    </a:lnTo>
                    <a:lnTo>
                      <a:pt x="8715" y="16413"/>
                    </a:lnTo>
                    <a:lnTo>
                      <a:pt x="8700" y="16499"/>
                    </a:lnTo>
                    <a:lnTo>
                      <a:pt x="8685" y="16581"/>
                    </a:lnTo>
                    <a:lnTo>
                      <a:pt x="8670" y="16666"/>
                    </a:lnTo>
                    <a:lnTo>
                      <a:pt x="8655" y="16748"/>
                    </a:lnTo>
                    <a:lnTo>
                      <a:pt x="8640" y="16830"/>
                    </a:lnTo>
                    <a:lnTo>
                      <a:pt x="8625" y="16911"/>
                    </a:lnTo>
                    <a:lnTo>
                      <a:pt x="8610" y="16992"/>
                    </a:lnTo>
                    <a:lnTo>
                      <a:pt x="8595" y="17072"/>
                    </a:lnTo>
                    <a:lnTo>
                      <a:pt x="8580" y="17152"/>
                    </a:lnTo>
                    <a:lnTo>
                      <a:pt x="8565" y="17231"/>
                    </a:lnTo>
                    <a:lnTo>
                      <a:pt x="8549" y="17308"/>
                    </a:lnTo>
                    <a:lnTo>
                      <a:pt x="8534" y="17386"/>
                    </a:lnTo>
                    <a:lnTo>
                      <a:pt x="8519" y="17462"/>
                    </a:lnTo>
                    <a:lnTo>
                      <a:pt x="8504" y="17538"/>
                    </a:lnTo>
                    <a:lnTo>
                      <a:pt x="8489" y="17614"/>
                    </a:lnTo>
                    <a:lnTo>
                      <a:pt x="8474" y="17688"/>
                    </a:lnTo>
                    <a:lnTo>
                      <a:pt x="8459" y="17762"/>
                    </a:lnTo>
                    <a:lnTo>
                      <a:pt x="8443" y="17835"/>
                    </a:lnTo>
                    <a:lnTo>
                      <a:pt x="8428" y="17907"/>
                    </a:lnTo>
                    <a:lnTo>
                      <a:pt x="8413" y="17979"/>
                    </a:lnTo>
                    <a:lnTo>
                      <a:pt x="8398" y="18051"/>
                    </a:lnTo>
                    <a:lnTo>
                      <a:pt x="8383" y="18120"/>
                    </a:lnTo>
                    <a:lnTo>
                      <a:pt x="8368" y="18190"/>
                    </a:lnTo>
                    <a:lnTo>
                      <a:pt x="8353" y="18258"/>
                    </a:lnTo>
                    <a:lnTo>
                      <a:pt x="8338" y="18326"/>
                    </a:lnTo>
                    <a:lnTo>
                      <a:pt x="8323" y="18394"/>
                    </a:lnTo>
                    <a:lnTo>
                      <a:pt x="8308" y="18460"/>
                    </a:lnTo>
                    <a:lnTo>
                      <a:pt x="8293" y="18525"/>
                    </a:lnTo>
                    <a:lnTo>
                      <a:pt x="8278" y="18589"/>
                    </a:lnTo>
                    <a:lnTo>
                      <a:pt x="8263" y="18654"/>
                    </a:lnTo>
                    <a:lnTo>
                      <a:pt x="8248" y="18717"/>
                    </a:lnTo>
                    <a:lnTo>
                      <a:pt x="8233" y="18779"/>
                    </a:lnTo>
                    <a:lnTo>
                      <a:pt x="8218" y="18841"/>
                    </a:lnTo>
                    <a:lnTo>
                      <a:pt x="8203" y="18901"/>
                    </a:lnTo>
                    <a:lnTo>
                      <a:pt x="8188" y="18961"/>
                    </a:lnTo>
                    <a:lnTo>
                      <a:pt x="8172" y="19021"/>
                    </a:lnTo>
                    <a:lnTo>
                      <a:pt x="8157" y="19078"/>
                    </a:lnTo>
                    <a:lnTo>
                      <a:pt x="8142" y="19135"/>
                    </a:lnTo>
                    <a:lnTo>
                      <a:pt x="8127" y="19191"/>
                    </a:lnTo>
                    <a:lnTo>
                      <a:pt x="8112" y="19248"/>
                    </a:lnTo>
                    <a:lnTo>
                      <a:pt x="8097" y="19303"/>
                    </a:lnTo>
                    <a:lnTo>
                      <a:pt x="8082" y="19356"/>
                    </a:lnTo>
                    <a:lnTo>
                      <a:pt x="8067" y="19410"/>
                    </a:lnTo>
                    <a:lnTo>
                      <a:pt x="8052" y="19461"/>
                    </a:lnTo>
                    <a:lnTo>
                      <a:pt x="8036" y="19512"/>
                    </a:lnTo>
                    <a:lnTo>
                      <a:pt x="8021" y="19563"/>
                    </a:lnTo>
                    <a:lnTo>
                      <a:pt x="8006" y="19612"/>
                    </a:lnTo>
                    <a:lnTo>
                      <a:pt x="7991" y="19661"/>
                    </a:lnTo>
                    <a:lnTo>
                      <a:pt x="7976" y="19708"/>
                    </a:lnTo>
                    <a:lnTo>
                      <a:pt x="7961" y="19755"/>
                    </a:lnTo>
                    <a:lnTo>
                      <a:pt x="7946" y="19800"/>
                    </a:lnTo>
                    <a:lnTo>
                      <a:pt x="7930" y="19846"/>
                    </a:lnTo>
                    <a:lnTo>
                      <a:pt x="7915" y="19889"/>
                    </a:lnTo>
                    <a:lnTo>
                      <a:pt x="7900" y="19933"/>
                    </a:lnTo>
                    <a:lnTo>
                      <a:pt x="7884" y="19976"/>
                    </a:lnTo>
                    <a:lnTo>
                      <a:pt x="7868" y="20017"/>
                    </a:lnTo>
                    <a:lnTo>
                      <a:pt x="7853" y="20056"/>
                    </a:lnTo>
                    <a:lnTo>
                      <a:pt x="7838" y="20096"/>
                    </a:lnTo>
                    <a:lnTo>
                      <a:pt x="7822" y="20135"/>
                    </a:lnTo>
                    <a:lnTo>
                      <a:pt x="7807" y="20171"/>
                    </a:lnTo>
                    <a:lnTo>
                      <a:pt x="7792" y="20208"/>
                    </a:lnTo>
                    <a:lnTo>
                      <a:pt x="7776" y="20244"/>
                    </a:lnTo>
                    <a:lnTo>
                      <a:pt x="7760" y="20280"/>
                    </a:lnTo>
                    <a:lnTo>
                      <a:pt x="7745" y="20312"/>
                    </a:lnTo>
                    <a:lnTo>
                      <a:pt x="7730" y="20345"/>
                    </a:lnTo>
                    <a:lnTo>
                      <a:pt x="7714" y="20377"/>
                    </a:lnTo>
                    <a:lnTo>
                      <a:pt x="7699" y="20409"/>
                    </a:lnTo>
                    <a:lnTo>
                      <a:pt x="7683" y="20439"/>
                    </a:lnTo>
                    <a:lnTo>
                      <a:pt x="7667" y="20469"/>
                    </a:lnTo>
                    <a:lnTo>
                      <a:pt x="7652" y="20495"/>
                    </a:lnTo>
                    <a:lnTo>
                      <a:pt x="7636" y="20523"/>
                    </a:lnTo>
                    <a:lnTo>
                      <a:pt x="7620" y="20549"/>
                    </a:lnTo>
                    <a:lnTo>
                      <a:pt x="7604" y="20575"/>
                    </a:lnTo>
                    <a:lnTo>
                      <a:pt x="7588" y="20600"/>
                    </a:lnTo>
                    <a:lnTo>
                      <a:pt x="7570" y="20625"/>
                    </a:lnTo>
                    <a:lnTo>
                      <a:pt x="7555" y="20645"/>
                    </a:lnTo>
                    <a:lnTo>
                      <a:pt x="7539" y="20667"/>
                    </a:lnTo>
                    <a:lnTo>
                      <a:pt x="7522" y="20688"/>
                    </a:lnTo>
                    <a:lnTo>
                      <a:pt x="7505" y="20708"/>
                    </a:lnTo>
                    <a:lnTo>
                      <a:pt x="7486" y="20729"/>
                    </a:lnTo>
                    <a:lnTo>
                      <a:pt x="7471" y="20744"/>
                    </a:lnTo>
                    <a:lnTo>
                      <a:pt x="7454" y="20762"/>
                    </a:lnTo>
                    <a:lnTo>
                      <a:pt x="7433" y="20780"/>
                    </a:lnTo>
                    <a:lnTo>
                      <a:pt x="7418" y="20792"/>
                    </a:lnTo>
                    <a:lnTo>
                      <a:pt x="7400" y="20807"/>
                    </a:lnTo>
                    <a:lnTo>
                      <a:pt x="7378" y="20823"/>
                    </a:lnTo>
                    <a:lnTo>
                      <a:pt x="7363" y="20832"/>
                    </a:lnTo>
                    <a:lnTo>
                      <a:pt x="7339" y="20845"/>
                    </a:lnTo>
                    <a:lnTo>
                      <a:pt x="7324" y="20852"/>
                    </a:lnTo>
                    <a:lnTo>
                      <a:pt x="7299" y="20864"/>
                    </a:lnTo>
                    <a:lnTo>
                      <a:pt x="7278" y="20870"/>
                    </a:lnTo>
                    <a:lnTo>
                      <a:pt x="7263" y="20874"/>
                    </a:lnTo>
                    <a:lnTo>
                      <a:pt x="7236" y="20881"/>
                    </a:lnTo>
                    <a:lnTo>
                      <a:pt x="7215" y="20883"/>
                    </a:lnTo>
                    <a:lnTo>
                      <a:pt x="7200" y="20884"/>
                    </a:lnTo>
                    <a:lnTo>
                      <a:pt x="7172" y="20885"/>
                    </a:lnTo>
                    <a:lnTo>
                      <a:pt x="7151" y="20884"/>
                    </a:lnTo>
                    <a:lnTo>
                      <a:pt x="7130" y="20881"/>
                    </a:lnTo>
                    <a:lnTo>
                      <a:pt x="7115" y="20878"/>
                    </a:lnTo>
                    <a:lnTo>
                      <a:pt x="7090" y="20872"/>
                    </a:lnTo>
                    <a:lnTo>
                      <a:pt x="7067" y="20865"/>
                    </a:lnTo>
                    <a:lnTo>
                      <a:pt x="7047" y="20856"/>
                    </a:lnTo>
                    <a:lnTo>
                      <a:pt x="7027" y="20847"/>
                    </a:lnTo>
                    <a:lnTo>
                      <a:pt x="7008" y="20837"/>
                    </a:lnTo>
                    <a:lnTo>
                      <a:pt x="6989" y="20825"/>
                    </a:lnTo>
                    <a:lnTo>
                      <a:pt x="6971" y="20813"/>
                    </a:lnTo>
                    <a:lnTo>
                      <a:pt x="6950" y="20797"/>
                    </a:lnTo>
                    <a:lnTo>
                      <a:pt x="6935" y="20784"/>
                    </a:lnTo>
                    <a:lnTo>
                      <a:pt x="6917" y="20769"/>
                    </a:lnTo>
                    <a:lnTo>
                      <a:pt x="6900" y="20752"/>
                    </a:lnTo>
                    <a:lnTo>
                      <a:pt x="6882" y="20735"/>
                    </a:lnTo>
                    <a:lnTo>
                      <a:pt x="6864" y="20715"/>
                    </a:lnTo>
                    <a:lnTo>
                      <a:pt x="6849" y="20697"/>
                    </a:lnTo>
                    <a:lnTo>
                      <a:pt x="6832" y="20677"/>
                    </a:lnTo>
                    <a:lnTo>
                      <a:pt x="6816" y="20656"/>
                    </a:lnTo>
                    <a:lnTo>
                      <a:pt x="6798" y="20633"/>
                    </a:lnTo>
                    <a:lnTo>
                      <a:pt x="6783" y="20611"/>
                    </a:lnTo>
                    <a:lnTo>
                      <a:pt x="6767" y="20587"/>
                    </a:lnTo>
                    <a:lnTo>
                      <a:pt x="6750" y="20561"/>
                    </a:lnTo>
                    <a:lnTo>
                      <a:pt x="6735" y="20536"/>
                    </a:lnTo>
                    <a:lnTo>
                      <a:pt x="6719" y="20509"/>
                    </a:lnTo>
                    <a:lnTo>
                      <a:pt x="6703" y="20481"/>
                    </a:lnTo>
                    <a:lnTo>
                      <a:pt x="6688" y="20453"/>
                    </a:lnTo>
                    <a:lnTo>
                      <a:pt x="6672" y="20424"/>
                    </a:lnTo>
                    <a:lnTo>
                      <a:pt x="6656" y="20392"/>
                    </a:lnTo>
                    <a:lnTo>
                      <a:pt x="6641" y="20361"/>
                    </a:lnTo>
                    <a:lnTo>
                      <a:pt x="6626" y="20329"/>
                    </a:lnTo>
                    <a:lnTo>
                      <a:pt x="6610" y="20295"/>
                    </a:lnTo>
                    <a:lnTo>
                      <a:pt x="6595" y="20261"/>
                    </a:lnTo>
                    <a:lnTo>
                      <a:pt x="6579" y="20226"/>
                    </a:lnTo>
                    <a:lnTo>
                      <a:pt x="6564" y="20190"/>
                    </a:lnTo>
                    <a:lnTo>
                      <a:pt x="6549" y="20154"/>
                    </a:lnTo>
                    <a:lnTo>
                      <a:pt x="6533" y="20116"/>
                    </a:lnTo>
                    <a:lnTo>
                      <a:pt x="6518" y="20076"/>
                    </a:lnTo>
                    <a:lnTo>
                      <a:pt x="6503" y="20036"/>
                    </a:lnTo>
                    <a:lnTo>
                      <a:pt x="6487" y="19995"/>
                    </a:lnTo>
                    <a:lnTo>
                      <a:pt x="6472" y="19954"/>
                    </a:lnTo>
                    <a:lnTo>
                      <a:pt x="6457" y="19912"/>
                    </a:lnTo>
                    <a:lnTo>
                      <a:pt x="6442" y="19868"/>
                    </a:lnTo>
                    <a:lnTo>
                      <a:pt x="6426" y="19824"/>
                    </a:lnTo>
                    <a:lnTo>
                      <a:pt x="6411" y="19778"/>
                    </a:lnTo>
                    <a:lnTo>
                      <a:pt x="6396" y="19732"/>
                    </a:lnTo>
                    <a:lnTo>
                      <a:pt x="6381" y="19685"/>
                    </a:lnTo>
                    <a:lnTo>
                      <a:pt x="6366" y="19637"/>
                    </a:lnTo>
                    <a:lnTo>
                      <a:pt x="6351" y="19590"/>
                    </a:lnTo>
                    <a:lnTo>
                      <a:pt x="6335" y="19538"/>
                    </a:lnTo>
                    <a:lnTo>
                      <a:pt x="6319" y="19488"/>
                    </a:lnTo>
                    <a:lnTo>
                      <a:pt x="6304" y="19436"/>
                    </a:lnTo>
                    <a:lnTo>
                      <a:pt x="6289" y="19384"/>
                    </a:lnTo>
                    <a:lnTo>
                      <a:pt x="6274" y="19330"/>
                    </a:lnTo>
                    <a:lnTo>
                      <a:pt x="6259" y="19276"/>
                    </a:lnTo>
                    <a:lnTo>
                      <a:pt x="6244" y="19221"/>
                    </a:lnTo>
                    <a:lnTo>
                      <a:pt x="6229" y="19165"/>
                    </a:lnTo>
                    <a:lnTo>
                      <a:pt x="6214" y="19108"/>
                    </a:lnTo>
                    <a:lnTo>
                      <a:pt x="6199" y="19051"/>
                    </a:lnTo>
                    <a:lnTo>
                      <a:pt x="6183" y="18992"/>
                    </a:lnTo>
                    <a:lnTo>
                      <a:pt x="6168" y="18933"/>
                    </a:lnTo>
                    <a:lnTo>
                      <a:pt x="6153" y="18872"/>
                    </a:lnTo>
                    <a:lnTo>
                      <a:pt x="6138" y="18811"/>
                    </a:lnTo>
                    <a:lnTo>
                      <a:pt x="6123" y="18749"/>
                    </a:lnTo>
                    <a:lnTo>
                      <a:pt x="6108" y="18687"/>
                    </a:lnTo>
                    <a:lnTo>
                      <a:pt x="6093" y="18623"/>
                    </a:lnTo>
                    <a:lnTo>
                      <a:pt x="6078" y="18559"/>
                    </a:lnTo>
                    <a:lnTo>
                      <a:pt x="6063" y="18494"/>
                    </a:lnTo>
                    <a:lnTo>
                      <a:pt x="6048" y="18428"/>
                    </a:lnTo>
                    <a:lnTo>
                      <a:pt x="6033" y="18361"/>
                    </a:lnTo>
                    <a:lnTo>
                      <a:pt x="6018" y="18294"/>
                    </a:lnTo>
                    <a:lnTo>
                      <a:pt x="6003" y="18225"/>
                    </a:lnTo>
                    <a:lnTo>
                      <a:pt x="5988" y="18157"/>
                    </a:lnTo>
                    <a:lnTo>
                      <a:pt x="5973" y="18087"/>
                    </a:lnTo>
                    <a:lnTo>
                      <a:pt x="5958" y="18016"/>
                    </a:lnTo>
                    <a:lnTo>
                      <a:pt x="5942" y="17945"/>
                    </a:lnTo>
                    <a:lnTo>
                      <a:pt x="5927" y="17873"/>
                    </a:lnTo>
                    <a:lnTo>
                      <a:pt x="5912" y="17800"/>
                    </a:lnTo>
                    <a:lnTo>
                      <a:pt x="5897" y="17727"/>
                    </a:lnTo>
                    <a:lnTo>
                      <a:pt x="5882" y="17652"/>
                    </a:lnTo>
                    <a:lnTo>
                      <a:pt x="5867" y="17577"/>
                    </a:lnTo>
                    <a:lnTo>
                      <a:pt x="5852" y="17502"/>
                    </a:lnTo>
                    <a:lnTo>
                      <a:pt x="5837" y="17426"/>
                    </a:lnTo>
                    <a:lnTo>
                      <a:pt x="5822" y="17349"/>
                    </a:lnTo>
                    <a:lnTo>
                      <a:pt x="5807" y="17271"/>
                    </a:lnTo>
                    <a:lnTo>
                      <a:pt x="5792" y="17192"/>
                    </a:lnTo>
                    <a:lnTo>
                      <a:pt x="5777" y="17113"/>
                    </a:lnTo>
                    <a:lnTo>
                      <a:pt x="5762" y="17033"/>
                    </a:lnTo>
                    <a:lnTo>
                      <a:pt x="5747" y="16953"/>
                    </a:lnTo>
                    <a:lnTo>
                      <a:pt x="5732" y="16872"/>
                    </a:lnTo>
                    <a:lnTo>
                      <a:pt x="5717" y="16791"/>
                    </a:lnTo>
                    <a:lnTo>
                      <a:pt x="5702" y="16709"/>
                    </a:lnTo>
                    <a:lnTo>
                      <a:pt x="5687" y="16625"/>
                    </a:lnTo>
                    <a:lnTo>
                      <a:pt x="5672" y="16542"/>
                    </a:lnTo>
                    <a:lnTo>
                      <a:pt x="5656" y="16457"/>
                    </a:lnTo>
                    <a:lnTo>
                      <a:pt x="5641" y="16373"/>
                    </a:lnTo>
                    <a:lnTo>
                      <a:pt x="5626" y="16288"/>
                    </a:lnTo>
                    <a:lnTo>
                      <a:pt x="5611" y="16202"/>
                    </a:lnTo>
                    <a:lnTo>
                      <a:pt x="5596" y="16116"/>
                    </a:lnTo>
                    <a:lnTo>
                      <a:pt x="5581" y="16029"/>
                    </a:lnTo>
                    <a:lnTo>
                      <a:pt x="5566" y="15941"/>
                    </a:lnTo>
                    <a:lnTo>
                      <a:pt x="5551" y="15853"/>
                    </a:lnTo>
                    <a:lnTo>
                      <a:pt x="5536" y="15764"/>
                    </a:lnTo>
                    <a:lnTo>
                      <a:pt x="5521" y="15674"/>
                    </a:lnTo>
                    <a:lnTo>
                      <a:pt x="5506" y="15585"/>
                    </a:lnTo>
                    <a:lnTo>
                      <a:pt x="5491" y="15495"/>
                    </a:lnTo>
                    <a:lnTo>
                      <a:pt x="5476" y="15404"/>
                    </a:lnTo>
                    <a:lnTo>
                      <a:pt x="5461" y="15313"/>
                    </a:lnTo>
                    <a:lnTo>
                      <a:pt x="5446" y="15221"/>
                    </a:lnTo>
                    <a:lnTo>
                      <a:pt x="5431" y="15129"/>
                    </a:lnTo>
                    <a:lnTo>
                      <a:pt x="5416" y="15037"/>
                    </a:lnTo>
                    <a:lnTo>
                      <a:pt x="5401" y="14944"/>
                    </a:lnTo>
                    <a:lnTo>
                      <a:pt x="5386" y="14850"/>
                    </a:lnTo>
                    <a:lnTo>
                      <a:pt x="5371" y="14756"/>
                    </a:lnTo>
                    <a:lnTo>
                      <a:pt x="5356" y="14661"/>
                    </a:lnTo>
                    <a:lnTo>
                      <a:pt x="5341" y="14566"/>
                    </a:lnTo>
                    <a:lnTo>
                      <a:pt x="5326" y="14471"/>
                    </a:lnTo>
                    <a:lnTo>
                      <a:pt x="5311" y="14376"/>
                    </a:lnTo>
                    <a:lnTo>
                      <a:pt x="5296" y="14280"/>
                    </a:lnTo>
                    <a:lnTo>
                      <a:pt x="5281" y="14183"/>
                    </a:lnTo>
                    <a:lnTo>
                      <a:pt x="5266" y="14087"/>
                    </a:lnTo>
                    <a:lnTo>
                      <a:pt x="5251" y="13990"/>
                    </a:lnTo>
                    <a:lnTo>
                      <a:pt x="5236" y="13892"/>
                    </a:lnTo>
                    <a:lnTo>
                      <a:pt x="5221" y="13794"/>
                    </a:lnTo>
                    <a:lnTo>
                      <a:pt x="5206" y="13696"/>
                    </a:lnTo>
                    <a:lnTo>
                      <a:pt x="5191" y="13598"/>
                    </a:lnTo>
                    <a:lnTo>
                      <a:pt x="5176" y="13499"/>
                    </a:lnTo>
                    <a:lnTo>
                      <a:pt x="5161" y="13400"/>
                    </a:lnTo>
                    <a:lnTo>
                      <a:pt x="5146" y="13301"/>
                    </a:lnTo>
                    <a:lnTo>
                      <a:pt x="5131" y="13201"/>
                    </a:lnTo>
                    <a:lnTo>
                      <a:pt x="5116" y="13101"/>
                    </a:lnTo>
                    <a:lnTo>
                      <a:pt x="5101" y="13001"/>
                    </a:lnTo>
                    <a:lnTo>
                      <a:pt x="5086" y="12901"/>
                    </a:lnTo>
                    <a:lnTo>
                      <a:pt x="5071" y="12800"/>
                    </a:lnTo>
                    <a:lnTo>
                      <a:pt x="5056" y="12699"/>
                    </a:lnTo>
                    <a:lnTo>
                      <a:pt x="5041" y="12598"/>
                    </a:lnTo>
                    <a:lnTo>
                      <a:pt x="5025" y="12496"/>
                    </a:lnTo>
                    <a:lnTo>
                      <a:pt x="5010" y="12394"/>
                    </a:lnTo>
                    <a:lnTo>
                      <a:pt x="4996" y="12293"/>
                    </a:lnTo>
                    <a:lnTo>
                      <a:pt x="4979" y="12190"/>
                    </a:lnTo>
                    <a:lnTo>
                      <a:pt x="4964" y="12088"/>
                    </a:lnTo>
                    <a:lnTo>
                      <a:pt x="4949" y="11986"/>
                    </a:lnTo>
                    <a:lnTo>
                      <a:pt x="4934" y="11884"/>
                    </a:lnTo>
                    <a:lnTo>
                      <a:pt x="4919" y="11781"/>
                    </a:lnTo>
                    <a:lnTo>
                      <a:pt x="4904" y="11678"/>
                    </a:lnTo>
                    <a:lnTo>
                      <a:pt x="4889" y="11576"/>
                    </a:lnTo>
                    <a:lnTo>
                      <a:pt x="4874" y="11473"/>
                    </a:lnTo>
                    <a:lnTo>
                      <a:pt x="4859" y="11370"/>
                    </a:lnTo>
                    <a:lnTo>
                      <a:pt x="4844" y="11267"/>
                    </a:lnTo>
                    <a:lnTo>
                      <a:pt x="4829" y="11163"/>
                    </a:lnTo>
                    <a:lnTo>
                      <a:pt x="4814" y="11060"/>
                    </a:lnTo>
                    <a:lnTo>
                      <a:pt x="4799" y="10957"/>
                    </a:lnTo>
                    <a:lnTo>
                      <a:pt x="4784" y="10853"/>
                    </a:lnTo>
                    <a:lnTo>
                      <a:pt x="4769" y="10750"/>
                    </a:lnTo>
                    <a:lnTo>
                      <a:pt x="4754" y="10647"/>
                    </a:lnTo>
                    <a:lnTo>
                      <a:pt x="4739" y="10543"/>
                    </a:lnTo>
                    <a:lnTo>
                      <a:pt x="4724" y="10440"/>
                    </a:lnTo>
                    <a:lnTo>
                      <a:pt x="4709" y="10336"/>
                    </a:lnTo>
                    <a:lnTo>
                      <a:pt x="4694" y="10233"/>
                    </a:lnTo>
                    <a:lnTo>
                      <a:pt x="4679" y="10129"/>
                    </a:lnTo>
                    <a:lnTo>
                      <a:pt x="4664" y="10026"/>
                    </a:lnTo>
                    <a:lnTo>
                      <a:pt x="4649" y="9923"/>
                    </a:lnTo>
                    <a:lnTo>
                      <a:pt x="4634" y="9819"/>
                    </a:lnTo>
                    <a:lnTo>
                      <a:pt x="4619" y="9716"/>
                    </a:lnTo>
                    <a:lnTo>
                      <a:pt x="4604" y="9613"/>
                    </a:lnTo>
                    <a:lnTo>
                      <a:pt x="4589" y="9510"/>
                    </a:lnTo>
                    <a:lnTo>
                      <a:pt x="4574" y="9407"/>
                    </a:lnTo>
                    <a:lnTo>
                      <a:pt x="4559" y="9304"/>
                    </a:lnTo>
                    <a:lnTo>
                      <a:pt x="4544" y="9201"/>
                    </a:lnTo>
                    <a:lnTo>
                      <a:pt x="4529" y="9099"/>
                    </a:lnTo>
                    <a:lnTo>
                      <a:pt x="4514" y="8996"/>
                    </a:lnTo>
                    <a:lnTo>
                      <a:pt x="4499" y="8894"/>
                    </a:lnTo>
                    <a:lnTo>
                      <a:pt x="4484" y="8791"/>
                    </a:lnTo>
                    <a:lnTo>
                      <a:pt x="4470" y="8690"/>
                    </a:lnTo>
                    <a:lnTo>
                      <a:pt x="4454" y="8588"/>
                    </a:lnTo>
                    <a:lnTo>
                      <a:pt x="4439" y="8486"/>
                    </a:lnTo>
                    <a:lnTo>
                      <a:pt x="4425" y="8385"/>
                    </a:lnTo>
                    <a:lnTo>
                      <a:pt x="4410" y="8284"/>
                    </a:lnTo>
                    <a:lnTo>
                      <a:pt x="4395" y="8183"/>
                    </a:lnTo>
                    <a:lnTo>
                      <a:pt x="4380" y="8082"/>
                    </a:lnTo>
                    <a:lnTo>
                      <a:pt x="4365" y="7982"/>
                    </a:lnTo>
                    <a:lnTo>
                      <a:pt x="4350" y="7881"/>
                    </a:lnTo>
                    <a:lnTo>
                      <a:pt x="4335" y="7781"/>
                    </a:lnTo>
                    <a:lnTo>
                      <a:pt x="4320" y="7682"/>
                    </a:lnTo>
                    <a:lnTo>
                      <a:pt x="4304" y="7582"/>
                    </a:lnTo>
                    <a:lnTo>
                      <a:pt x="4289" y="7483"/>
                    </a:lnTo>
                    <a:lnTo>
                      <a:pt x="4274" y="7384"/>
                    </a:lnTo>
                    <a:lnTo>
                      <a:pt x="4259" y="7285"/>
                    </a:lnTo>
                    <a:lnTo>
                      <a:pt x="4244" y="7187"/>
                    </a:lnTo>
                    <a:lnTo>
                      <a:pt x="4229" y="7089"/>
                    </a:lnTo>
                    <a:lnTo>
                      <a:pt x="4214" y="6991"/>
                    </a:lnTo>
                    <a:lnTo>
                      <a:pt x="4199" y="6894"/>
                    </a:lnTo>
                    <a:lnTo>
                      <a:pt x="4184" y="6797"/>
                    </a:lnTo>
                    <a:lnTo>
                      <a:pt x="4169" y="6700"/>
                    </a:lnTo>
                    <a:lnTo>
                      <a:pt x="4154" y="6604"/>
                    </a:lnTo>
                    <a:lnTo>
                      <a:pt x="4139" y="6508"/>
                    </a:lnTo>
                    <a:lnTo>
                      <a:pt x="4124" y="6413"/>
                    </a:lnTo>
                    <a:lnTo>
                      <a:pt x="4109" y="6318"/>
                    </a:lnTo>
                    <a:lnTo>
                      <a:pt x="4094" y="6224"/>
                    </a:lnTo>
                    <a:lnTo>
                      <a:pt x="4079" y="6130"/>
                    </a:lnTo>
                    <a:lnTo>
                      <a:pt x="4064" y="6036"/>
                    </a:lnTo>
                    <a:lnTo>
                      <a:pt x="4049" y="5943"/>
                    </a:lnTo>
                    <a:lnTo>
                      <a:pt x="4034" y="5850"/>
                    </a:lnTo>
                    <a:lnTo>
                      <a:pt x="4019" y="5758"/>
                    </a:lnTo>
                    <a:lnTo>
                      <a:pt x="4004" y="5666"/>
                    </a:lnTo>
                    <a:lnTo>
                      <a:pt x="3989" y="5574"/>
                    </a:lnTo>
                    <a:lnTo>
                      <a:pt x="3974" y="5483"/>
                    </a:lnTo>
                    <a:lnTo>
                      <a:pt x="3959" y="5393"/>
                    </a:lnTo>
                    <a:lnTo>
                      <a:pt x="3944" y="5303"/>
                    </a:lnTo>
                    <a:lnTo>
                      <a:pt x="3929" y="5213"/>
                    </a:lnTo>
                    <a:lnTo>
                      <a:pt x="3914" y="5125"/>
                    </a:lnTo>
                    <a:lnTo>
                      <a:pt x="3899" y="5037"/>
                    </a:lnTo>
                    <a:lnTo>
                      <a:pt x="3884" y="4949"/>
                    </a:lnTo>
                    <a:lnTo>
                      <a:pt x="3869" y="4862"/>
                    </a:lnTo>
                    <a:lnTo>
                      <a:pt x="3854" y="4775"/>
                    </a:lnTo>
                    <a:lnTo>
                      <a:pt x="3839" y="4689"/>
                    </a:lnTo>
                    <a:lnTo>
                      <a:pt x="3824" y="4603"/>
                    </a:lnTo>
                    <a:lnTo>
                      <a:pt x="3809" y="4518"/>
                    </a:lnTo>
                    <a:lnTo>
                      <a:pt x="3794" y="4434"/>
                    </a:lnTo>
                    <a:lnTo>
                      <a:pt x="3779" y="4351"/>
                    </a:lnTo>
                    <a:lnTo>
                      <a:pt x="3764" y="4268"/>
                    </a:lnTo>
                    <a:lnTo>
                      <a:pt x="3749" y="4185"/>
                    </a:lnTo>
                    <a:lnTo>
                      <a:pt x="3734" y="4103"/>
                    </a:lnTo>
                    <a:lnTo>
                      <a:pt x="3719" y="4022"/>
                    </a:lnTo>
                    <a:lnTo>
                      <a:pt x="3704" y="3941"/>
                    </a:lnTo>
                    <a:lnTo>
                      <a:pt x="3689" y="3861"/>
                    </a:lnTo>
                    <a:lnTo>
                      <a:pt x="3674" y="3782"/>
                    </a:lnTo>
                    <a:lnTo>
                      <a:pt x="3659" y="3704"/>
                    </a:lnTo>
                    <a:lnTo>
                      <a:pt x="3644" y="3627"/>
                    </a:lnTo>
                    <a:lnTo>
                      <a:pt x="3628" y="3549"/>
                    </a:lnTo>
                    <a:lnTo>
                      <a:pt x="3613" y="3472"/>
                    </a:lnTo>
                    <a:lnTo>
                      <a:pt x="3598" y="3396"/>
                    </a:lnTo>
                    <a:lnTo>
                      <a:pt x="3583" y="3322"/>
                    </a:lnTo>
                    <a:lnTo>
                      <a:pt x="3568" y="3248"/>
                    </a:lnTo>
                    <a:lnTo>
                      <a:pt x="3553" y="3174"/>
                    </a:lnTo>
                    <a:lnTo>
                      <a:pt x="3538" y="3101"/>
                    </a:lnTo>
                    <a:lnTo>
                      <a:pt x="3524" y="3028"/>
                    </a:lnTo>
                    <a:lnTo>
                      <a:pt x="3509" y="2957"/>
                    </a:lnTo>
                    <a:lnTo>
                      <a:pt x="3494" y="2887"/>
                    </a:lnTo>
                    <a:lnTo>
                      <a:pt x="3479" y="2817"/>
                    </a:lnTo>
                    <a:lnTo>
                      <a:pt x="3464" y="2748"/>
                    </a:lnTo>
                    <a:lnTo>
                      <a:pt x="3449" y="2679"/>
                    </a:lnTo>
                    <a:lnTo>
                      <a:pt x="3434" y="2611"/>
                    </a:lnTo>
                    <a:lnTo>
                      <a:pt x="3419" y="2545"/>
                    </a:lnTo>
                    <a:lnTo>
                      <a:pt x="3404" y="2479"/>
                    </a:lnTo>
                    <a:lnTo>
                      <a:pt x="3389" y="2414"/>
                    </a:lnTo>
                    <a:lnTo>
                      <a:pt x="3374" y="2349"/>
                    </a:lnTo>
                    <a:lnTo>
                      <a:pt x="3359" y="2286"/>
                    </a:lnTo>
                    <a:lnTo>
                      <a:pt x="3344" y="2223"/>
                    </a:lnTo>
                    <a:lnTo>
                      <a:pt x="3329" y="2161"/>
                    </a:lnTo>
                    <a:lnTo>
                      <a:pt x="3314" y="2100"/>
                    </a:lnTo>
                    <a:lnTo>
                      <a:pt x="3299" y="2040"/>
                    </a:lnTo>
                    <a:lnTo>
                      <a:pt x="3284" y="1981"/>
                    </a:lnTo>
                    <a:lnTo>
                      <a:pt x="3270" y="1923"/>
                    </a:lnTo>
                    <a:lnTo>
                      <a:pt x="3255" y="1865"/>
                    </a:lnTo>
                    <a:lnTo>
                      <a:pt x="3240" y="1808"/>
                    </a:lnTo>
                    <a:lnTo>
                      <a:pt x="3225" y="1753"/>
                    </a:lnTo>
                    <a:lnTo>
                      <a:pt x="3210" y="1698"/>
                    </a:lnTo>
                    <a:lnTo>
                      <a:pt x="3195" y="1643"/>
                    </a:lnTo>
                    <a:lnTo>
                      <a:pt x="3180" y="1590"/>
                    </a:lnTo>
                    <a:lnTo>
                      <a:pt x="3165" y="1538"/>
                    </a:lnTo>
                    <a:lnTo>
                      <a:pt x="3150" y="1487"/>
                    </a:lnTo>
                    <a:lnTo>
                      <a:pt x="3136" y="1436"/>
                    </a:lnTo>
                    <a:lnTo>
                      <a:pt x="3121" y="1387"/>
                    </a:lnTo>
                    <a:lnTo>
                      <a:pt x="3106" y="1338"/>
                    </a:lnTo>
                    <a:lnTo>
                      <a:pt x="3091" y="1291"/>
                    </a:lnTo>
                    <a:lnTo>
                      <a:pt x="3076" y="1244"/>
                    </a:lnTo>
                    <a:lnTo>
                      <a:pt x="3061" y="1198"/>
                    </a:lnTo>
                    <a:lnTo>
                      <a:pt x="3046" y="1153"/>
                    </a:lnTo>
                    <a:lnTo>
                      <a:pt x="3032" y="1109"/>
                    </a:lnTo>
                    <a:lnTo>
                      <a:pt x="3017" y="1066"/>
                    </a:lnTo>
                    <a:lnTo>
                      <a:pt x="3002" y="1024"/>
                    </a:lnTo>
                    <a:lnTo>
                      <a:pt x="2987" y="983"/>
                    </a:lnTo>
                    <a:lnTo>
                      <a:pt x="2973" y="945"/>
                    </a:lnTo>
                    <a:lnTo>
                      <a:pt x="2957" y="905"/>
                    </a:lnTo>
                    <a:lnTo>
                      <a:pt x="2942" y="867"/>
                    </a:lnTo>
                    <a:lnTo>
                      <a:pt x="2928" y="830"/>
                    </a:lnTo>
                    <a:lnTo>
                      <a:pt x="2913" y="793"/>
                    </a:lnTo>
                    <a:lnTo>
                      <a:pt x="2898" y="758"/>
                    </a:lnTo>
                    <a:lnTo>
                      <a:pt x="2884" y="724"/>
                    </a:lnTo>
                    <a:lnTo>
                      <a:pt x="2869" y="691"/>
                    </a:lnTo>
                    <a:lnTo>
                      <a:pt x="2855" y="659"/>
                    </a:lnTo>
                    <a:lnTo>
                      <a:pt x="2840" y="628"/>
                    </a:lnTo>
                    <a:lnTo>
                      <a:pt x="2826" y="598"/>
                    </a:lnTo>
                    <a:lnTo>
                      <a:pt x="2811" y="570"/>
                    </a:lnTo>
                    <a:lnTo>
                      <a:pt x="2797" y="542"/>
                    </a:lnTo>
                    <a:lnTo>
                      <a:pt x="2783" y="515"/>
                    </a:lnTo>
                    <a:lnTo>
                      <a:pt x="2768" y="489"/>
                    </a:lnTo>
                    <a:lnTo>
                      <a:pt x="2754" y="465"/>
                    </a:lnTo>
                    <a:lnTo>
                      <a:pt x="2740" y="441"/>
                    </a:lnTo>
                    <a:lnTo>
                      <a:pt x="2726" y="419"/>
                    </a:lnTo>
                    <a:lnTo>
                      <a:pt x="2712" y="398"/>
                    </a:lnTo>
                    <a:lnTo>
                      <a:pt x="2698" y="377"/>
                    </a:lnTo>
                    <a:lnTo>
                      <a:pt x="2685" y="358"/>
                    </a:lnTo>
                    <a:lnTo>
                      <a:pt x="2671" y="340"/>
                    </a:lnTo>
                    <a:lnTo>
                      <a:pt x="2658" y="323"/>
                    </a:lnTo>
                    <a:lnTo>
                      <a:pt x="2644" y="307"/>
                    </a:lnTo>
                    <a:lnTo>
                      <a:pt x="2631" y="292"/>
                    </a:lnTo>
                    <a:lnTo>
                      <a:pt x="2621" y="281"/>
                    </a:lnTo>
                    <a:lnTo>
                      <a:pt x="2606" y="267"/>
                    </a:lnTo>
                    <a:lnTo>
                      <a:pt x="2594" y="255"/>
                    </a:lnTo>
                    <a:lnTo>
                      <a:pt x="2581" y="244"/>
                    </a:lnTo>
                    <a:lnTo>
                      <a:pt x="2570" y="235"/>
                    </a:lnTo>
                    <a:lnTo>
                      <a:pt x="2562" y="229"/>
                    </a:lnTo>
                    <a:lnTo>
                      <a:pt x="2547" y="220"/>
                    </a:lnTo>
                    <a:lnTo>
                      <a:pt x="2536" y="213"/>
                    </a:lnTo>
                    <a:lnTo>
                      <a:pt x="2531" y="210"/>
                    </a:lnTo>
                    <a:lnTo>
                      <a:pt x="2516" y="204"/>
                    </a:lnTo>
                    <a:lnTo>
                      <a:pt x="2506" y="200"/>
                    </a:lnTo>
                    <a:lnTo>
                      <a:pt x="2503" y="198"/>
                    </a:lnTo>
                    <a:lnTo>
                      <a:pt x="2488" y="195"/>
                    </a:lnTo>
                    <a:lnTo>
                      <a:pt x="2485" y="193"/>
                    </a:lnTo>
                    <a:lnTo>
                      <a:pt x="2470" y="192"/>
                    </a:lnTo>
                    <a:lnTo>
                      <a:pt x="2468" y="191"/>
                    </a:lnTo>
                    <a:lnTo>
                      <a:pt x="2459" y="192"/>
                    </a:lnTo>
                    <a:lnTo>
                      <a:pt x="2444" y="194"/>
                    </a:lnTo>
                    <a:lnTo>
                      <a:pt x="2441" y="193"/>
                    </a:lnTo>
                    <a:lnTo>
                      <a:pt x="2432" y="196"/>
                    </a:lnTo>
                    <a:lnTo>
                      <a:pt x="2420" y="199"/>
                    </a:lnTo>
                    <a:lnTo>
                      <a:pt x="2406" y="205"/>
                    </a:lnTo>
                    <a:lnTo>
                      <a:pt x="2401" y="206"/>
                    </a:lnTo>
                    <a:lnTo>
                      <a:pt x="2390" y="212"/>
                    </a:lnTo>
                    <a:lnTo>
                      <a:pt x="2379" y="218"/>
                    </a:lnTo>
                    <a:lnTo>
                      <a:pt x="2367" y="226"/>
                    </a:lnTo>
                    <a:lnTo>
                      <a:pt x="2355" y="234"/>
                    </a:lnTo>
                    <a:lnTo>
                      <a:pt x="2343" y="244"/>
                    </a:lnTo>
                    <a:lnTo>
                      <a:pt x="2331" y="255"/>
                    </a:lnTo>
                    <a:lnTo>
                      <a:pt x="2318" y="266"/>
                    </a:lnTo>
                    <a:lnTo>
                      <a:pt x="2306" y="279"/>
                    </a:lnTo>
                    <a:lnTo>
                      <a:pt x="2292" y="293"/>
                    </a:lnTo>
                    <a:lnTo>
                      <a:pt x="2279" y="308"/>
                    </a:lnTo>
                    <a:lnTo>
                      <a:pt x="2266" y="324"/>
                    </a:lnTo>
                    <a:lnTo>
                      <a:pt x="2252" y="341"/>
                    </a:lnTo>
                    <a:lnTo>
                      <a:pt x="2239" y="359"/>
                    </a:lnTo>
                    <a:lnTo>
                      <a:pt x="2226" y="377"/>
                    </a:lnTo>
                    <a:lnTo>
                      <a:pt x="2211" y="400"/>
                    </a:lnTo>
                    <a:lnTo>
                      <a:pt x="2197" y="421"/>
                    </a:lnTo>
                    <a:lnTo>
                      <a:pt x="2183" y="444"/>
                    </a:lnTo>
                    <a:lnTo>
                      <a:pt x="2169" y="467"/>
                    </a:lnTo>
                    <a:lnTo>
                      <a:pt x="2155" y="491"/>
                    </a:lnTo>
                    <a:lnTo>
                      <a:pt x="2140" y="519"/>
                    </a:lnTo>
                    <a:lnTo>
                      <a:pt x="2126" y="546"/>
                    </a:lnTo>
                    <a:lnTo>
                      <a:pt x="2111" y="573"/>
                    </a:lnTo>
                    <a:lnTo>
                      <a:pt x="2097" y="602"/>
                    </a:lnTo>
                    <a:lnTo>
                      <a:pt x="2082" y="632"/>
                    </a:lnTo>
                    <a:lnTo>
                      <a:pt x="2068" y="663"/>
                    </a:lnTo>
                    <a:lnTo>
                      <a:pt x="2054" y="694"/>
                    </a:lnTo>
                    <a:lnTo>
                      <a:pt x="2039" y="729"/>
                    </a:lnTo>
                    <a:lnTo>
                      <a:pt x="2024" y="763"/>
                    </a:lnTo>
                    <a:lnTo>
                      <a:pt x="2009" y="799"/>
                    </a:lnTo>
                    <a:lnTo>
                      <a:pt x="1995" y="835"/>
                    </a:lnTo>
                    <a:lnTo>
                      <a:pt x="1980" y="872"/>
                    </a:lnTo>
                    <a:lnTo>
                      <a:pt x="1965" y="911"/>
                    </a:lnTo>
                    <a:lnTo>
                      <a:pt x="1951" y="948"/>
                    </a:lnTo>
                    <a:lnTo>
                      <a:pt x="1936" y="989"/>
                    </a:lnTo>
                    <a:lnTo>
                      <a:pt x="1921" y="1030"/>
                    </a:lnTo>
                    <a:lnTo>
                      <a:pt x="1906" y="1073"/>
                    </a:lnTo>
                    <a:lnTo>
                      <a:pt x="1892" y="1115"/>
                    </a:lnTo>
                    <a:lnTo>
                      <a:pt x="1877" y="1159"/>
                    </a:lnTo>
                    <a:lnTo>
                      <a:pt x="1862" y="1205"/>
                    </a:lnTo>
                    <a:lnTo>
                      <a:pt x="1847" y="1251"/>
                    </a:lnTo>
                    <a:lnTo>
                      <a:pt x="1832" y="1297"/>
                    </a:lnTo>
                    <a:lnTo>
                      <a:pt x="1817" y="1346"/>
                    </a:lnTo>
                    <a:lnTo>
                      <a:pt x="1802" y="1396"/>
                    </a:lnTo>
                    <a:lnTo>
                      <a:pt x="1787" y="1444"/>
                    </a:lnTo>
                    <a:lnTo>
                      <a:pt x="1772" y="1494"/>
                    </a:lnTo>
                    <a:lnTo>
                      <a:pt x="1757" y="1546"/>
                    </a:lnTo>
                    <a:lnTo>
                      <a:pt x="1742" y="1598"/>
                    </a:lnTo>
                    <a:lnTo>
                      <a:pt x="1727" y="1652"/>
                    </a:lnTo>
                    <a:lnTo>
                      <a:pt x="1712" y="1705"/>
                    </a:lnTo>
                    <a:lnTo>
                      <a:pt x="1697" y="1761"/>
                    </a:lnTo>
                    <a:lnTo>
                      <a:pt x="1682" y="1817"/>
                    </a:lnTo>
                    <a:lnTo>
                      <a:pt x="1667" y="1874"/>
                    </a:lnTo>
                    <a:lnTo>
                      <a:pt x="1653" y="1931"/>
                    </a:lnTo>
                    <a:lnTo>
                      <a:pt x="1638" y="1990"/>
                    </a:lnTo>
                    <a:lnTo>
                      <a:pt x="1623" y="2049"/>
                    </a:lnTo>
                    <a:lnTo>
                      <a:pt x="1608" y="2110"/>
                    </a:lnTo>
                    <a:lnTo>
                      <a:pt x="1593" y="2171"/>
                    </a:lnTo>
                    <a:lnTo>
                      <a:pt x="1578" y="2233"/>
                    </a:lnTo>
                    <a:lnTo>
                      <a:pt x="1563" y="2295"/>
                    </a:lnTo>
                    <a:lnTo>
                      <a:pt x="1548" y="2359"/>
                    </a:lnTo>
                    <a:lnTo>
                      <a:pt x="1533" y="2424"/>
                    </a:lnTo>
                    <a:lnTo>
                      <a:pt x="1518" y="2490"/>
                    </a:lnTo>
                    <a:lnTo>
                      <a:pt x="1503" y="2555"/>
                    </a:lnTo>
                    <a:lnTo>
                      <a:pt x="1488" y="2622"/>
                    </a:lnTo>
                    <a:lnTo>
                      <a:pt x="1473" y="2690"/>
                    </a:lnTo>
                    <a:lnTo>
                      <a:pt x="1458" y="2759"/>
                    </a:lnTo>
                    <a:lnTo>
                      <a:pt x="1443" y="2828"/>
                    </a:lnTo>
                    <a:lnTo>
                      <a:pt x="1428" y="2897"/>
                    </a:lnTo>
                    <a:lnTo>
                      <a:pt x="1413" y="2968"/>
                    </a:lnTo>
                    <a:lnTo>
                      <a:pt x="1398" y="3040"/>
                    </a:lnTo>
                    <a:lnTo>
                      <a:pt x="1384" y="3112"/>
                    </a:lnTo>
                    <a:lnTo>
                      <a:pt x="1369" y="3186"/>
                    </a:lnTo>
                    <a:lnTo>
                      <a:pt x="1354" y="3258"/>
                    </a:lnTo>
                    <a:lnTo>
                      <a:pt x="1339" y="3333"/>
                    </a:lnTo>
                    <a:lnTo>
                      <a:pt x="1324" y="3408"/>
                    </a:lnTo>
                    <a:lnTo>
                      <a:pt x="1309" y="3485"/>
                    </a:lnTo>
                    <a:lnTo>
                      <a:pt x="1294" y="3561"/>
                    </a:lnTo>
                    <a:lnTo>
                      <a:pt x="1279" y="3639"/>
                    </a:lnTo>
                    <a:lnTo>
                      <a:pt x="1264" y="3716"/>
                    </a:lnTo>
                    <a:lnTo>
                      <a:pt x="1249" y="3795"/>
                    </a:lnTo>
                    <a:lnTo>
                      <a:pt x="1234" y="3874"/>
                    </a:lnTo>
                    <a:lnTo>
                      <a:pt x="1219" y="3954"/>
                    </a:lnTo>
                    <a:lnTo>
                      <a:pt x="1204" y="4035"/>
                    </a:lnTo>
                    <a:lnTo>
                      <a:pt x="1189" y="4116"/>
                    </a:lnTo>
                    <a:lnTo>
                      <a:pt x="1174" y="4198"/>
                    </a:lnTo>
                    <a:lnTo>
                      <a:pt x="1159" y="4281"/>
                    </a:lnTo>
                    <a:lnTo>
                      <a:pt x="1144" y="4363"/>
                    </a:lnTo>
                    <a:lnTo>
                      <a:pt x="1129" y="4448"/>
                    </a:lnTo>
                    <a:lnTo>
                      <a:pt x="1113" y="4532"/>
                    </a:lnTo>
                    <a:lnTo>
                      <a:pt x="1098" y="4617"/>
                    </a:lnTo>
                    <a:lnTo>
                      <a:pt x="1083" y="4703"/>
                    </a:lnTo>
                    <a:lnTo>
                      <a:pt x="1068" y="4789"/>
                    </a:lnTo>
                    <a:lnTo>
                      <a:pt x="1053" y="4876"/>
                    </a:lnTo>
                    <a:lnTo>
                      <a:pt x="1038" y="4963"/>
                    </a:lnTo>
                    <a:lnTo>
                      <a:pt x="1023" y="5050"/>
                    </a:lnTo>
                    <a:lnTo>
                      <a:pt x="1008" y="5139"/>
                    </a:lnTo>
                    <a:lnTo>
                      <a:pt x="993" y="5228"/>
                    </a:lnTo>
                    <a:lnTo>
                      <a:pt x="978" y="5317"/>
                    </a:lnTo>
                    <a:lnTo>
                      <a:pt x="963" y="5407"/>
                    </a:lnTo>
                    <a:lnTo>
                      <a:pt x="948" y="5498"/>
                    </a:lnTo>
                    <a:lnTo>
                      <a:pt x="933" y="5589"/>
                    </a:lnTo>
                    <a:lnTo>
                      <a:pt x="918" y="5680"/>
                    </a:lnTo>
                    <a:lnTo>
                      <a:pt x="903" y="5772"/>
                    </a:lnTo>
                    <a:lnTo>
                      <a:pt x="888" y="5865"/>
                    </a:lnTo>
                    <a:lnTo>
                      <a:pt x="873" y="5958"/>
                    </a:lnTo>
                    <a:lnTo>
                      <a:pt x="858" y="6051"/>
                    </a:lnTo>
                    <a:lnTo>
                      <a:pt x="843" y="6145"/>
                    </a:lnTo>
                    <a:lnTo>
                      <a:pt x="828" y="6238"/>
                    </a:lnTo>
                    <a:lnTo>
                      <a:pt x="813" y="6333"/>
                    </a:lnTo>
                    <a:lnTo>
                      <a:pt x="798" y="6428"/>
                    </a:lnTo>
                    <a:lnTo>
                      <a:pt x="783" y="6523"/>
                    </a:lnTo>
                    <a:lnTo>
                      <a:pt x="768" y="6619"/>
                    </a:lnTo>
                    <a:lnTo>
                      <a:pt x="753" y="6716"/>
                    </a:lnTo>
                    <a:lnTo>
                      <a:pt x="738" y="6812"/>
                    </a:lnTo>
                    <a:lnTo>
                      <a:pt x="723" y="6909"/>
                    </a:lnTo>
                    <a:lnTo>
                      <a:pt x="708" y="7007"/>
                    </a:lnTo>
                    <a:lnTo>
                      <a:pt x="693" y="7104"/>
                    </a:lnTo>
                    <a:lnTo>
                      <a:pt x="678" y="7202"/>
                    </a:lnTo>
                    <a:lnTo>
                      <a:pt x="663" y="7301"/>
                    </a:lnTo>
                    <a:lnTo>
                      <a:pt x="648" y="7399"/>
                    </a:lnTo>
                    <a:lnTo>
                      <a:pt x="633" y="7498"/>
                    </a:lnTo>
                    <a:lnTo>
                      <a:pt x="618" y="7598"/>
                    </a:lnTo>
                    <a:lnTo>
                      <a:pt x="603" y="7697"/>
                    </a:lnTo>
                    <a:lnTo>
                      <a:pt x="588" y="7797"/>
                    </a:lnTo>
                    <a:lnTo>
                      <a:pt x="573" y="7897"/>
                    </a:lnTo>
                    <a:lnTo>
                      <a:pt x="558" y="7998"/>
                    </a:lnTo>
                    <a:lnTo>
                      <a:pt x="543" y="8098"/>
                    </a:lnTo>
                    <a:lnTo>
                      <a:pt x="528" y="8199"/>
                    </a:lnTo>
                    <a:lnTo>
                      <a:pt x="513" y="8299"/>
                    </a:lnTo>
                    <a:lnTo>
                      <a:pt x="498" y="8402"/>
                    </a:lnTo>
                    <a:lnTo>
                      <a:pt x="483" y="8502"/>
                    </a:lnTo>
                    <a:lnTo>
                      <a:pt x="468" y="8604"/>
                    </a:lnTo>
                    <a:lnTo>
                      <a:pt x="453" y="8707"/>
                    </a:lnTo>
                    <a:lnTo>
                      <a:pt x="437" y="8808"/>
                    </a:lnTo>
                    <a:lnTo>
                      <a:pt x="422" y="8910"/>
                    </a:lnTo>
                    <a:lnTo>
                      <a:pt x="407" y="9012"/>
                    </a:lnTo>
                    <a:lnTo>
                      <a:pt x="392" y="9115"/>
                    </a:lnTo>
                    <a:lnTo>
                      <a:pt x="377" y="9218"/>
                    </a:lnTo>
                    <a:lnTo>
                      <a:pt x="362" y="9320"/>
                    </a:lnTo>
                    <a:lnTo>
                      <a:pt x="347" y="9423"/>
                    </a:lnTo>
                    <a:lnTo>
                      <a:pt x="332" y="9526"/>
                    </a:lnTo>
                    <a:lnTo>
                      <a:pt x="317" y="9629"/>
                    </a:lnTo>
                    <a:lnTo>
                      <a:pt x="302" y="9732"/>
                    </a:lnTo>
                    <a:lnTo>
                      <a:pt x="287" y="9836"/>
                    </a:lnTo>
                    <a:lnTo>
                      <a:pt x="272" y="9939"/>
                    </a:lnTo>
                    <a:lnTo>
                      <a:pt x="257" y="10042"/>
                    </a:lnTo>
                    <a:lnTo>
                      <a:pt x="242" y="10146"/>
                    </a:lnTo>
                    <a:lnTo>
                      <a:pt x="227" y="10249"/>
                    </a:lnTo>
                    <a:lnTo>
                      <a:pt x="212" y="10353"/>
                    </a:lnTo>
                    <a:lnTo>
                      <a:pt x="197" y="10456"/>
                    </a:lnTo>
                    <a:cubicBezTo>
                      <a:pt x="190" y="10509"/>
                      <a:pt x="141" y="10545"/>
                      <a:pt x="89" y="10537"/>
                    </a:cubicBezTo>
                    <a:cubicBezTo>
                      <a:pt x="36" y="10530"/>
                      <a:pt x="0" y="10481"/>
                      <a:pt x="7" y="10429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8" name="Freeform 12"/>
              <p:cNvSpPr>
                <a:spLocks/>
              </p:cNvSpPr>
              <p:nvPr/>
            </p:nvSpPr>
            <p:spPr bwMode="auto">
              <a:xfrm>
                <a:off x="9189923" y="3171746"/>
                <a:ext cx="743026" cy="350603"/>
              </a:xfrm>
              <a:custGeom>
                <a:avLst/>
                <a:gdLst>
                  <a:gd name="T0" fmla="*/ 309 w 10198"/>
                  <a:gd name="T1" fmla="*/ 4958 h 20885"/>
                  <a:gd name="T2" fmla="*/ 625 w 10198"/>
                  <a:gd name="T3" fmla="*/ 3245 h 20885"/>
                  <a:gd name="T4" fmla="*/ 942 w 10198"/>
                  <a:gd name="T5" fmla="*/ 1844 h 20885"/>
                  <a:gd name="T6" fmla="*/ 1261 w 10198"/>
                  <a:gd name="T7" fmla="*/ 815 h 20885"/>
                  <a:gd name="T8" fmla="*/ 1592 w 10198"/>
                  <a:gd name="T9" fmla="*/ 191 h 20885"/>
                  <a:gd name="T10" fmla="*/ 2000 w 10198"/>
                  <a:gd name="T11" fmla="*/ 8 h 20885"/>
                  <a:gd name="T12" fmla="*/ 2379 w 10198"/>
                  <a:gd name="T13" fmla="*/ 358 h 20885"/>
                  <a:gd name="T14" fmla="*/ 2704 w 10198"/>
                  <a:gd name="T15" fmla="*/ 1123 h 20885"/>
                  <a:gd name="T16" fmla="*/ 3021 w 10198"/>
                  <a:gd name="T17" fmla="*/ 2286 h 20885"/>
                  <a:gd name="T18" fmla="*/ 3338 w 10198"/>
                  <a:gd name="T19" fmla="*/ 3801 h 20885"/>
                  <a:gd name="T20" fmla="*/ 3653 w 10198"/>
                  <a:gd name="T21" fmla="*/ 5605 h 20885"/>
                  <a:gd name="T22" fmla="*/ 3968 w 10198"/>
                  <a:gd name="T23" fmla="*/ 7621 h 20885"/>
                  <a:gd name="T24" fmla="*/ 4284 w 10198"/>
                  <a:gd name="T25" fmla="*/ 9759 h 20885"/>
                  <a:gd name="T26" fmla="*/ 4599 w 10198"/>
                  <a:gd name="T27" fmla="*/ 11926 h 20885"/>
                  <a:gd name="T28" fmla="*/ 4915 w 10198"/>
                  <a:gd name="T29" fmla="*/ 14027 h 20885"/>
                  <a:gd name="T30" fmla="*/ 5230 w 10198"/>
                  <a:gd name="T31" fmla="*/ 15968 h 20885"/>
                  <a:gd name="T32" fmla="*/ 5546 w 10198"/>
                  <a:gd name="T33" fmla="*/ 17666 h 20885"/>
                  <a:gd name="T34" fmla="*/ 5859 w 10198"/>
                  <a:gd name="T35" fmla="*/ 19041 h 20885"/>
                  <a:gd name="T36" fmla="*/ 6172 w 10198"/>
                  <a:gd name="T37" fmla="*/ 20034 h 20885"/>
                  <a:gd name="T38" fmla="*/ 6469 w 10198"/>
                  <a:gd name="T39" fmla="*/ 20584 h 20885"/>
                  <a:gd name="T40" fmla="*/ 6689 w 10198"/>
                  <a:gd name="T41" fmla="*/ 20687 h 20885"/>
                  <a:gd name="T42" fmla="*/ 6946 w 10198"/>
                  <a:gd name="T43" fmla="*/ 20407 h 20885"/>
                  <a:gd name="T44" fmla="*/ 7253 w 10198"/>
                  <a:gd name="T45" fmla="*/ 19664 h 20885"/>
                  <a:gd name="T46" fmla="*/ 7566 w 10198"/>
                  <a:gd name="T47" fmla="*/ 18503 h 20885"/>
                  <a:gd name="T48" fmla="*/ 7881 w 10198"/>
                  <a:gd name="T49" fmla="*/ 16982 h 20885"/>
                  <a:gd name="T50" fmla="*/ 8196 w 10198"/>
                  <a:gd name="T51" fmla="*/ 15172 h 20885"/>
                  <a:gd name="T52" fmla="*/ 8511 w 10198"/>
                  <a:gd name="T53" fmla="*/ 13152 h 20885"/>
                  <a:gd name="T54" fmla="*/ 8826 w 10198"/>
                  <a:gd name="T55" fmla="*/ 11012 h 20885"/>
                  <a:gd name="T56" fmla="*/ 9141 w 10198"/>
                  <a:gd name="T57" fmla="*/ 8846 h 20885"/>
                  <a:gd name="T58" fmla="*/ 9458 w 10198"/>
                  <a:gd name="T59" fmla="*/ 6748 h 20885"/>
                  <a:gd name="T60" fmla="*/ 9773 w 10198"/>
                  <a:gd name="T61" fmla="*/ 4811 h 20885"/>
                  <a:gd name="T62" fmla="*/ 10128 w 10198"/>
                  <a:gd name="T63" fmla="*/ 3925 h 20885"/>
                  <a:gd name="T64" fmla="*/ 9812 w 10198"/>
                  <a:gd name="T65" fmla="*/ 5739 h 20885"/>
                  <a:gd name="T66" fmla="*/ 9497 w 10198"/>
                  <a:gd name="T67" fmla="*/ 7761 h 20885"/>
                  <a:gd name="T68" fmla="*/ 9181 w 10198"/>
                  <a:gd name="T69" fmla="*/ 9902 h 20885"/>
                  <a:gd name="T70" fmla="*/ 8866 w 10198"/>
                  <a:gd name="T71" fmla="*/ 12067 h 20885"/>
                  <a:gd name="T72" fmla="*/ 8550 w 10198"/>
                  <a:gd name="T73" fmla="*/ 14164 h 20885"/>
                  <a:gd name="T74" fmla="*/ 8235 w 10198"/>
                  <a:gd name="T75" fmla="*/ 16098 h 20885"/>
                  <a:gd name="T76" fmla="*/ 7919 w 10198"/>
                  <a:gd name="T77" fmla="*/ 17785 h 20885"/>
                  <a:gd name="T78" fmla="*/ 7602 w 10198"/>
                  <a:gd name="T79" fmla="*/ 19153 h 20885"/>
                  <a:gd name="T80" fmla="*/ 7282 w 10198"/>
                  <a:gd name="T81" fmla="*/ 20146 h 20885"/>
                  <a:gd name="T82" fmla="*/ 6946 w 10198"/>
                  <a:gd name="T83" fmla="*/ 20734 h 20885"/>
                  <a:gd name="T84" fmla="*/ 6527 w 10198"/>
                  <a:gd name="T85" fmla="*/ 20863 h 20885"/>
                  <a:gd name="T86" fmla="*/ 6163 w 10198"/>
                  <a:gd name="T87" fmla="*/ 20472 h 20885"/>
                  <a:gd name="T88" fmla="*/ 5841 w 10198"/>
                  <a:gd name="T89" fmla="*/ 19672 h 20885"/>
                  <a:gd name="T90" fmla="*/ 5523 w 10198"/>
                  <a:gd name="T91" fmla="*/ 18473 h 20885"/>
                  <a:gd name="T92" fmla="*/ 5207 w 10198"/>
                  <a:gd name="T93" fmla="*/ 16928 h 20885"/>
                  <a:gd name="T94" fmla="*/ 4891 w 10198"/>
                  <a:gd name="T95" fmla="*/ 15100 h 20885"/>
                  <a:gd name="T96" fmla="*/ 4576 w 10198"/>
                  <a:gd name="T97" fmla="*/ 13069 h 20885"/>
                  <a:gd name="T98" fmla="*/ 4259 w 10198"/>
                  <a:gd name="T99" fmla="*/ 10924 h 20885"/>
                  <a:gd name="T100" fmla="*/ 3944 w 10198"/>
                  <a:gd name="T101" fmla="*/ 8759 h 20885"/>
                  <a:gd name="T102" fmla="*/ 3629 w 10198"/>
                  <a:gd name="T103" fmla="*/ 6670 h 20885"/>
                  <a:gd name="T104" fmla="*/ 3314 w 10198"/>
                  <a:gd name="T105" fmla="*/ 4748 h 20885"/>
                  <a:gd name="T106" fmla="*/ 2998 w 10198"/>
                  <a:gd name="T107" fmla="*/ 3078 h 20885"/>
                  <a:gd name="T108" fmla="*/ 2685 w 10198"/>
                  <a:gd name="T109" fmla="*/ 1735 h 20885"/>
                  <a:gd name="T110" fmla="*/ 2373 w 10198"/>
                  <a:gd name="T111" fmla="*/ 782 h 20885"/>
                  <a:gd name="T112" fmla="*/ 2079 w 10198"/>
                  <a:gd name="T113" fmla="*/ 274 h 20885"/>
                  <a:gd name="T114" fmla="*/ 1871 w 10198"/>
                  <a:gd name="T115" fmla="*/ 204 h 20885"/>
                  <a:gd name="T116" fmla="*/ 1601 w 10198"/>
                  <a:gd name="T117" fmla="*/ 526 h 20885"/>
                  <a:gd name="T118" fmla="*/ 1292 w 10198"/>
                  <a:gd name="T119" fmla="*/ 1315 h 20885"/>
                  <a:gd name="T120" fmla="*/ 978 w 10198"/>
                  <a:gd name="T121" fmla="*/ 2511 h 20885"/>
                  <a:gd name="T122" fmla="*/ 664 w 10198"/>
                  <a:gd name="T123" fmla="*/ 4061 h 20885"/>
                  <a:gd name="T124" fmla="*/ 348 w 10198"/>
                  <a:gd name="T125" fmla="*/ 5894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8" h="20885">
                    <a:moveTo>
                      <a:pt x="9" y="6814"/>
                    </a:moveTo>
                    <a:lnTo>
                      <a:pt x="24" y="6717"/>
                    </a:lnTo>
                    <a:lnTo>
                      <a:pt x="39" y="6621"/>
                    </a:lnTo>
                    <a:lnTo>
                      <a:pt x="54" y="6525"/>
                    </a:lnTo>
                    <a:lnTo>
                      <a:pt x="69" y="6429"/>
                    </a:lnTo>
                    <a:lnTo>
                      <a:pt x="84" y="6333"/>
                    </a:lnTo>
                    <a:lnTo>
                      <a:pt x="99" y="6238"/>
                    </a:lnTo>
                    <a:lnTo>
                      <a:pt x="114" y="6144"/>
                    </a:lnTo>
                    <a:lnTo>
                      <a:pt x="129" y="6050"/>
                    </a:lnTo>
                    <a:lnTo>
                      <a:pt x="144" y="5956"/>
                    </a:lnTo>
                    <a:lnTo>
                      <a:pt x="159" y="5863"/>
                    </a:lnTo>
                    <a:lnTo>
                      <a:pt x="174" y="5771"/>
                    </a:lnTo>
                    <a:lnTo>
                      <a:pt x="189" y="5679"/>
                    </a:lnTo>
                    <a:lnTo>
                      <a:pt x="204" y="5587"/>
                    </a:lnTo>
                    <a:lnTo>
                      <a:pt x="219" y="5496"/>
                    </a:lnTo>
                    <a:lnTo>
                      <a:pt x="234" y="5405"/>
                    </a:lnTo>
                    <a:lnTo>
                      <a:pt x="249" y="5315"/>
                    </a:lnTo>
                    <a:lnTo>
                      <a:pt x="264" y="5225"/>
                    </a:lnTo>
                    <a:lnTo>
                      <a:pt x="279" y="5136"/>
                    </a:lnTo>
                    <a:lnTo>
                      <a:pt x="294" y="5047"/>
                    </a:lnTo>
                    <a:lnTo>
                      <a:pt x="309" y="4958"/>
                    </a:lnTo>
                    <a:lnTo>
                      <a:pt x="324" y="4871"/>
                    </a:lnTo>
                    <a:lnTo>
                      <a:pt x="339" y="4784"/>
                    </a:lnTo>
                    <a:lnTo>
                      <a:pt x="354" y="4697"/>
                    </a:lnTo>
                    <a:lnTo>
                      <a:pt x="369" y="4611"/>
                    </a:lnTo>
                    <a:lnTo>
                      <a:pt x="384" y="4526"/>
                    </a:lnTo>
                    <a:lnTo>
                      <a:pt x="399" y="4441"/>
                    </a:lnTo>
                    <a:lnTo>
                      <a:pt x="414" y="4357"/>
                    </a:lnTo>
                    <a:lnTo>
                      <a:pt x="430" y="4272"/>
                    </a:lnTo>
                    <a:lnTo>
                      <a:pt x="445" y="4190"/>
                    </a:lnTo>
                    <a:lnTo>
                      <a:pt x="460" y="4107"/>
                    </a:lnTo>
                    <a:lnTo>
                      <a:pt x="475" y="4026"/>
                    </a:lnTo>
                    <a:lnTo>
                      <a:pt x="490" y="3945"/>
                    </a:lnTo>
                    <a:lnTo>
                      <a:pt x="505" y="3865"/>
                    </a:lnTo>
                    <a:lnTo>
                      <a:pt x="520" y="3785"/>
                    </a:lnTo>
                    <a:lnTo>
                      <a:pt x="535" y="3706"/>
                    </a:lnTo>
                    <a:lnTo>
                      <a:pt x="550" y="3627"/>
                    </a:lnTo>
                    <a:lnTo>
                      <a:pt x="565" y="3549"/>
                    </a:lnTo>
                    <a:lnTo>
                      <a:pt x="580" y="3472"/>
                    </a:lnTo>
                    <a:lnTo>
                      <a:pt x="595" y="3396"/>
                    </a:lnTo>
                    <a:lnTo>
                      <a:pt x="610" y="3320"/>
                    </a:lnTo>
                    <a:lnTo>
                      <a:pt x="625" y="3245"/>
                    </a:lnTo>
                    <a:lnTo>
                      <a:pt x="640" y="3170"/>
                    </a:lnTo>
                    <a:lnTo>
                      <a:pt x="655" y="3097"/>
                    </a:lnTo>
                    <a:lnTo>
                      <a:pt x="670" y="3024"/>
                    </a:lnTo>
                    <a:lnTo>
                      <a:pt x="685" y="2952"/>
                    </a:lnTo>
                    <a:lnTo>
                      <a:pt x="701" y="2881"/>
                    </a:lnTo>
                    <a:lnTo>
                      <a:pt x="716" y="2810"/>
                    </a:lnTo>
                    <a:lnTo>
                      <a:pt x="731" y="2740"/>
                    </a:lnTo>
                    <a:lnTo>
                      <a:pt x="746" y="2671"/>
                    </a:lnTo>
                    <a:lnTo>
                      <a:pt x="761" y="2603"/>
                    </a:lnTo>
                    <a:lnTo>
                      <a:pt x="776" y="2535"/>
                    </a:lnTo>
                    <a:lnTo>
                      <a:pt x="791" y="2468"/>
                    </a:lnTo>
                    <a:lnTo>
                      <a:pt x="806" y="2402"/>
                    </a:lnTo>
                    <a:lnTo>
                      <a:pt x="821" y="2337"/>
                    </a:lnTo>
                    <a:lnTo>
                      <a:pt x="836" y="2273"/>
                    </a:lnTo>
                    <a:lnTo>
                      <a:pt x="851" y="2209"/>
                    </a:lnTo>
                    <a:lnTo>
                      <a:pt x="866" y="2146"/>
                    </a:lnTo>
                    <a:lnTo>
                      <a:pt x="881" y="2084"/>
                    </a:lnTo>
                    <a:lnTo>
                      <a:pt x="896" y="2023"/>
                    </a:lnTo>
                    <a:lnTo>
                      <a:pt x="911" y="1962"/>
                    </a:lnTo>
                    <a:lnTo>
                      <a:pt x="926" y="1903"/>
                    </a:lnTo>
                    <a:lnTo>
                      <a:pt x="942" y="1844"/>
                    </a:lnTo>
                    <a:lnTo>
                      <a:pt x="957" y="1786"/>
                    </a:lnTo>
                    <a:lnTo>
                      <a:pt x="972" y="1730"/>
                    </a:lnTo>
                    <a:lnTo>
                      <a:pt x="987" y="1674"/>
                    </a:lnTo>
                    <a:lnTo>
                      <a:pt x="1002" y="1618"/>
                    </a:lnTo>
                    <a:lnTo>
                      <a:pt x="1017" y="1564"/>
                    </a:lnTo>
                    <a:lnTo>
                      <a:pt x="1032" y="1510"/>
                    </a:lnTo>
                    <a:lnTo>
                      <a:pt x="1047" y="1458"/>
                    </a:lnTo>
                    <a:lnTo>
                      <a:pt x="1062" y="1406"/>
                    </a:lnTo>
                    <a:lnTo>
                      <a:pt x="1078" y="1355"/>
                    </a:lnTo>
                    <a:lnTo>
                      <a:pt x="1093" y="1305"/>
                    </a:lnTo>
                    <a:lnTo>
                      <a:pt x="1109" y="1254"/>
                    </a:lnTo>
                    <a:lnTo>
                      <a:pt x="1124" y="1208"/>
                    </a:lnTo>
                    <a:lnTo>
                      <a:pt x="1139" y="1160"/>
                    </a:lnTo>
                    <a:lnTo>
                      <a:pt x="1154" y="1114"/>
                    </a:lnTo>
                    <a:lnTo>
                      <a:pt x="1169" y="1069"/>
                    </a:lnTo>
                    <a:lnTo>
                      <a:pt x="1185" y="1024"/>
                    </a:lnTo>
                    <a:lnTo>
                      <a:pt x="1200" y="981"/>
                    </a:lnTo>
                    <a:lnTo>
                      <a:pt x="1215" y="938"/>
                    </a:lnTo>
                    <a:lnTo>
                      <a:pt x="1230" y="895"/>
                    </a:lnTo>
                    <a:lnTo>
                      <a:pt x="1246" y="855"/>
                    </a:lnTo>
                    <a:lnTo>
                      <a:pt x="1261" y="815"/>
                    </a:lnTo>
                    <a:lnTo>
                      <a:pt x="1276" y="776"/>
                    </a:lnTo>
                    <a:lnTo>
                      <a:pt x="1291" y="738"/>
                    </a:lnTo>
                    <a:lnTo>
                      <a:pt x="1307" y="701"/>
                    </a:lnTo>
                    <a:lnTo>
                      <a:pt x="1322" y="665"/>
                    </a:lnTo>
                    <a:lnTo>
                      <a:pt x="1337" y="630"/>
                    </a:lnTo>
                    <a:lnTo>
                      <a:pt x="1353" y="595"/>
                    </a:lnTo>
                    <a:lnTo>
                      <a:pt x="1368" y="562"/>
                    </a:lnTo>
                    <a:lnTo>
                      <a:pt x="1384" y="529"/>
                    </a:lnTo>
                    <a:lnTo>
                      <a:pt x="1399" y="498"/>
                    </a:lnTo>
                    <a:lnTo>
                      <a:pt x="1415" y="466"/>
                    </a:lnTo>
                    <a:lnTo>
                      <a:pt x="1430" y="437"/>
                    </a:lnTo>
                    <a:lnTo>
                      <a:pt x="1447" y="408"/>
                    </a:lnTo>
                    <a:lnTo>
                      <a:pt x="1462" y="381"/>
                    </a:lnTo>
                    <a:lnTo>
                      <a:pt x="1478" y="353"/>
                    </a:lnTo>
                    <a:lnTo>
                      <a:pt x="1493" y="328"/>
                    </a:lnTo>
                    <a:lnTo>
                      <a:pt x="1510" y="302"/>
                    </a:lnTo>
                    <a:lnTo>
                      <a:pt x="1525" y="279"/>
                    </a:lnTo>
                    <a:lnTo>
                      <a:pt x="1542" y="255"/>
                    </a:lnTo>
                    <a:lnTo>
                      <a:pt x="1559" y="233"/>
                    </a:lnTo>
                    <a:lnTo>
                      <a:pt x="1574" y="213"/>
                    </a:lnTo>
                    <a:lnTo>
                      <a:pt x="1592" y="191"/>
                    </a:lnTo>
                    <a:lnTo>
                      <a:pt x="1607" y="173"/>
                    </a:lnTo>
                    <a:lnTo>
                      <a:pt x="1625" y="153"/>
                    </a:lnTo>
                    <a:lnTo>
                      <a:pt x="1643" y="136"/>
                    </a:lnTo>
                    <a:lnTo>
                      <a:pt x="1658" y="121"/>
                    </a:lnTo>
                    <a:lnTo>
                      <a:pt x="1678" y="103"/>
                    </a:lnTo>
                    <a:lnTo>
                      <a:pt x="1695" y="89"/>
                    </a:lnTo>
                    <a:lnTo>
                      <a:pt x="1710" y="77"/>
                    </a:lnTo>
                    <a:lnTo>
                      <a:pt x="1732" y="62"/>
                    </a:lnTo>
                    <a:lnTo>
                      <a:pt x="1751" y="50"/>
                    </a:lnTo>
                    <a:lnTo>
                      <a:pt x="1770" y="40"/>
                    </a:lnTo>
                    <a:lnTo>
                      <a:pt x="1790" y="30"/>
                    </a:lnTo>
                    <a:lnTo>
                      <a:pt x="1810" y="22"/>
                    </a:lnTo>
                    <a:lnTo>
                      <a:pt x="1825" y="16"/>
                    </a:lnTo>
                    <a:lnTo>
                      <a:pt x="1853" y="8"/>
                    </a:lnTo>
                    <a:lnTo>
                      <a:pt x="1873" y="4"/>
                    </a:lnTo>
                    <a:lnTo>
                      <a:pt x="1894" y="1"/>
                    </a:lnTo>
                    <a:lnTo>
                      <a:pt x="1921" y="0"/>
                    </a:lnTo>
                    <a:lnTo>
                      <a:pt x="1936" y="0"/>
                    </a:lnTo>
                    <a:lnTo>
                      <a:pt x="1958" y="2"/>
                    </a:lnTo>
                    <a:lnTo>
                      <a:pt x="1979" y="4"/>
                    </a:lnTo>
                    <a:lnTo>
                      <a:pt x="2000" y="8"/>
                    </a:lnTo>
                    <a:lnTo>
                      <a:pt x="2021" y="14"/>
                    </a:lnTo>
                    <a:lnTo>
                      <a:pt x="2047" y="23"/>
                    </a:lnTo>
                    <a:lnTo>
                      <a:pt x="2062" y="29"/>
                    </a:lnTo>
                    <a:lnTo>
                      <a:pt x="2082" y="38"/>
                    </a:lnTo>
                    <a:lnTo>
                      <a:pt x="2106" y="52"/>
                    </a:lnTo>
                    <a:lnTo>
                      <a:pt x="2121" y="61"/>
                    </a:lnTo>
                    <a:lnTo>
                      <a:pt x="2143" y="77"/>
                    </a:lnTo>
                    <a:lnTo>
                      <a:pt x="2158" y="88"/>
                    </a:lnTo>
                    <a:lnTo>
                      <a:pt x="2179" y="106"/>
                    </a:lnTo>
                    <a:lnTo>
                      <a:pt x="2194" y="119"/>
                    </a:lnTo>
                    <a:lnTo>
                      <a:pt x="2214" y="139"/>
                    </a:lnTo>
                    <a:lnTo>
                      <a:pt x="2229" y="154"/>
                    </a:lnTo>
                    <a:lnTo>
                      <a:pt x="2248" y="175"/>
                    </a:lnTo>
                    <a:lnTo>
                      <a:pt x="2263" y="192"/>
                    </a:lnTo>
                    <a:lnTo>
                      <a:pt x="2282" y="215"/>
                    </a:lnTo>
                    <a:lnTo>
                      <a:pt x="2298" y="237"/>
                    </a:lnTo>
                    <a:lnTo>
                      <a:pt x="2313" y="257"/>
                    </a:lnTo>
                    <a:lnTo>
                      <a:pt x="2331" y="282"/>
                    </a:lnTo>
                    <a:lnTo>
                      <a:pt x="2347" y="307"/>
                    </a:lnTo>
                    <a:lnTo>
                      <a:pt x="2362" y="330"/>
                    </a:lnTo>
                    <a:lnTo>
                      <a:pt x="2379" y="358"/>
                    </a:lnTo>
                    <a:lnTo>
                      <a:pt x="2395" y="385"/>
                    </a:lnTo>
                    <a:lnTo>
                      <a:pt x="2410" y="411"/>
                    </a:lnTo>
                    <a:lnTo>
                      <a:pt x="2426" y="442"/>
                    </a:lnTo>
                    <a:lnTo>
                      <a:pt x="2442" y="472"/>
                    </a:lnTo>
                    <a:lnTo>
                      <a:pt x="2457" y="501"/>
                    </a:lnTo>
                    <a:lnTo>
                      <a:pt x="2473" y="535"/>
                    </a:lnTo>
                    <a:lnTo>
                      <a:pt x="2488" y="568"/>
                    </a:lnTo>
                    <a:lnTo>
                      <a:pt x="2503" y="600"/>
                    </a:lnTo>
                    <a:lnTo>
                      <a:pt x="2519" y="636"/>
                    </a:lnTo>
                    <a:lnTo>
                      <a:pt x="2535" y="672"/>
                    </a:lnTo>
                    <a:lnTo>
                      <a:pt x="2550" y="707"/>
                    </a:lnTo>
                    <a:lnTo>
                      <a:pt x="2565" y="745"/>
                    </a:lnTo>
                    <a:lnTo>
                      <a:pt x="2580" y="782"/>
                    </a:lnTo>
                    <a:lnTo>
                      <a:pt x="2596" y="823"/>
                    </a:lnTo>
                    <a:lnTo>
                      <a:pt x="2611" y="862"/>
                    </a:lnTo>
                    <a:lnTo>
                      <a:pt x="2627" y="904"/>
                    </a:lnTo>
                    <a:lnTo>
                      <a:pt x="2642" y="944"/>
                    </a:lnTo>
                    <a:lnTo>
                      <a:pt x="2658" y="988"/>
                    </a:lnTo>
                    <a:lnTo>
                      <a:pt x="2673" y="1033"/>
                    </a:lnTo>
                    <a:lnTo>
                      <a:pt x="2688" y="1077"/>
                    </a:lnTo>
                    <a:lnTo>
                      <a:pt x="2704" y="1123"/>
                    </a:lnTo>
                    <a:lnTo>
                      <a:pt x="2719" y="1170"/>
                    </a:lnTo>
                    <a:lnTo>
                      <a:pt x="2734" y="1217"/>
                    </a:lnTo>
                    <a:lnTo>
                      <a:pt x="2749" y="1266"/>
                    </a:lnTo>
                    <a:lnTo>
                      <a:pt x="2764" y="1314"/>
                    </a:lnTo>
                    <a:lnTo>
                      <a:pt x="2779" y="1365"/>
                    </a:lnTo>
                    <a:lnTo>
                      <a:pt x="2795" y="1416"/>
                    </a:lnTo>
                    <a:lnTo>
                      <a:pt x="2810" y="1467"/>
                    </a:lnTo>
                    <a:lnTo>
                      <a:pt x="2825" y="1521"/>
                    </a:lnTo>
                    <a:lnTo>
                      <a:pt x="2840" y="1574"/>
                    </a:lnTo>
                    <a:lnTo>
                      <a:pt x="2855" y="1629"/>
                    </a:lnTo>
                    <a:lnTo>
                      <a:pt x="2870" y="1684"/>
                    </a:lnTo>
                    <a:lnTo>
                      <a:pt x="2885" y="1741"/>
                    </a:lnTo>
                    <a:lnTo>
                      <a:pt x="2900" y="1798"/>
                    </a:lnTo>
                    <a:lnTo>
                      <a:pt x="2915" y="1855"/>
                    </a:lnTo>
                    <a:lnTo>
                      <a:pt x="2931" y="1915"/>
                    </a:lnTo>
                    <a:lnTo>
                      <a:pt x="2946" y="1974"/>
                    </a:lnTo>
                    <a:lnTo>
                      <a:pt x="2961" y="2036"/>
                    </a:lnTo>
                    <a:lnTo>
                      <a:pt x="2976" y="2097"/>
                    </a:lnTo>
                    <a:lnTo>
                      <a:pt x="2991" y="2158"/>
                    </a:lnTo>
                    <a:lnTo>
                      <a:pt x="3006" y="2221"/>
                    </a:lnTo>
                    <a:lnTo>
                      <a:pt x="3021" y="2286"/>
                    </a:lnTo>
                    <a:lnTo>
                      <a:pt x="3036" y="2350"/>
                    </a:lnTo>
                    <a:lnTo>
                      <a:pt x="3051" y="2415"/>
                    </a:lnTo>
                    <a:lnTo>
                      <a:pt x="3066" y="2481"/>
                    </a:lnTo>
                    <a:lnTo>
                      <a:pt x="3081" y="2548"/>
                    </a:lnTo>
                    <a:lnTo>
                      <a:pt x="3096" y="2615"/>
                    </a:lnTo>
                    <a:lnTo>
                      <a:pt x="3111" y="2685"/>
                    </a:lnTo>
                    <a:lnTo>
                      <a:pt x="3126" y="2754"/>
                    </a:lnTo>
                    <a:lnTo>
                      <a:pt x="3141" y="2824"/>
                    </a:lnTo>
                    <a:lnTo>
                      <a:pt x="3156" y="2894"/>
                    </a:lnTo>
                    <a:lnTo>
                      <a:pt x="3171" y="2967"/>
                    </a:lnTo>
                    <a:lnTo>
                      <a:pt x="3186" y="3039"/>
                    </a:lnTo>
                    <a:lnTo>
                      <a:pt x="3201" y="3111"/>
                    </a:lnTo>
                    <a:lnTo>
                      <a:pt x="3217" y="3185"/>
                    </a:lnTo>
                    <a:lnTo>
                      <a:pt x="3232" y="3259"/>
                    </a:lnTo>
                    <a:lnTo>
                      <a:pt x="3247" y="3335"/>
                    </a:lnTo>
                    <a:lnTo>
                      <a:pt x="3262" y="3411"/>
                    </a:lnTo>
                    <a:lnTo>
                      <a:pt x="3277" y="3487"/>
                    </a:lnTo>
                    <a:lnTo>
                      <a:pt x="3292" y="3565"/>
                    </a:lnTo>
                    <a:lnTo>
                      <a:pt x="3307" y="3642"/>
                    </a:lnTo>
                    <a:lnTo>
                      <a:pt x="3323" y="3720"/>
                    </a:lnTo>
                    <a:lnTo>
                      <a:pt x="3338" y="3801"/>
                    </a:lnTo>
                    <a:lnTo>
                      <a:pt x="3353" y="3881"/>
                    </a:lnTo>
                    <a:lnTo>
                      <a:pt x="3368" y="3961"/>
                    </a:lnTo>
                    <a:lnTo>
                      <a:pt x="3383" y="4042"/>
                    </a:lnTo>
                    <a:lnTo>
                      <a:pt x="3398" y="4124"/>
                    </a:lnTo>
                    <a:lnTo>
                      <a:pt x="3413" y="4207"/>
                    </a:lnTo>
                    <a:lnTo>
                      <a:pt x="3428" y="4290"/>
                    </a:lnTo>
                    <a:lnTo>
                      <a:pt x="3443" y="4373"/>
                    </a:lnTo>
                    <a:lnTo>
                      <a:pt x="3458" y="4458"/>
                    </a:lnTo>
                    <a:lnTo>
                      <a:pt x="3473" y="4543"/>
                    </a:lnTo>
                    <a:lnTo>
                      <a:pt x="3488" y="4629"/>
                    </a:lnTo>
                    <a:lnTo>
                      <a:pt x="3503" y="4715"/>
                    </a:lnTo>
                    <a:lnTo>
                      <a:pt x="3518" y="4801"/>
                    </a:lnTo>
                    <a:lnTo>
                      <a:pt x="3533" y="4888"/>
                    </a:lnTo>
                    <a:lnTo>
                      <a:pt x="3548" y="4976"/>
                    </a:lnTo>
                    <a:lnTo>
                      <a:pt x="3563" y="5064"/>
                    </a:lnTo>
                    <a:lnTo>
                      <a:pt x="3578" y="5154"/>
                    </a:lnTo>
                    <a:lnTo>
                      <a:pt x="3593" y="5243"/>
                    </a:lnTo>
                    <a:lnTo>
                      <a:pt x="3608" y="5333"/>
                    </a:lnTo>
                    <a:lnTo>
                      <a:pt x="3623" y="5423"/>
                    </a:lnTo>
                    <a:lnTo>
                      <a:pt x="3638" y="5514"/>
                    </a:lnTo>
                    <a:lnTo>
                      <a:pt x="3653" y="5605"/>
                    </a:lnTo>
                    <a:lnTo>
                      <a:pt x="3668" y="5697"/>
                    </a:lnTo>
                    <a:lnTo>
                      <a:pt x="3683" y="5790"/>
                    </a:lnTo>
                    <a:lnTo>
                      <a:pt x="3698" y="5882"/>
                    </a:lnTo>
                    <a:lnTo>
                      <a:pt x="3713" y="5975"/>
                    </a:lnTo>
                    <a:lnTo>
                      <a:pt x="3728" y="6069"/>
                    </a:lnTo>
                    <a:lnTo>
                      <a:pt x="3743" y="6163"/>
                    </a:lnTo>
                    <a:lnTo>
                      <a:pt x="3758" y="6258"/>
                    </a:lnTo>
                    <a:lnTo>
                      <a:pt x="3773" y="6352"/>
                    </a:lnTo>
                    <a:lnTo>
                      <a:pt x="3788" y="6449"/>
                    </a:lnTo>
                    <a:lnTo>
                      <a:pt x="3803" y="6543"/>
                    </a:lnTo>
                    <a:lnTo>
                      <a:pt x="3818" y="6641"/>
                    </a:lnTo>
                    <a:lnTo>
                      <a:pt x="3833" y="6737"/>
                    </a:lnTo>
                    <a:lnTo>
                      <a:pt x="3848" y="6834"/>
                    </a:lnTo>
                    <a:lnTo>
                      <a:pt x="3863" y="6931"/>
                    </a:lnTo>
                    <a:lnTo>
                      <a:pt x="3878" y="7029"/>
                    </a:lnTo>
                    <a:lnTo>
                      <a:pt x="3893" y="7127"/>
                    </a:lnTo>
                    <a:lnTo>
                      <a:pt x="3908" y="7225"/>
                    </a:lnTo>
                    <a:lnTo>
                      <a:pt x="3923" y="7323"/>
                    </a:lnTo>
                    <a:lnTo>
                      <a:pt x="3938" y="7422"/>
                    </a:lnTo>
                    <a:lnTo>
                      <a:pt x="3953" y="7521"/>
                    </a:lnTo>
                    <a:lnTo>
                      <a:pt x="3968" y="7621"/>
                    </a:lnTo>
                    <a:lnTo>
                      <a:pt x="3983" y="7720"/>
                    </a:lnTo>
                    <a:lnTo>
                      <a:pt x="3999" y="7819"/>
                    </a:lnTo>
                    <a:lnTo>
                      <a:pt x="4014" y="7921"/>
                    </a:lnTo>
                    <a:lnTo>
                      <a:pt x="4029" y="8021"/>
                    </a:lnTo>
                    <a:lnTo>
                      <a:pt x="4044" y="8122"/>
                    </a:lnTo>
                    <a:lnTo>
                      <a:pt x="4059" y="8223"/>
                    </a:lnTo>
                    <a:lnTo>
                      <a:pt x="4074" y="8324"/>
                    </a:lnTo>
                    <a:lnTo>
                      <a:pt x="4089" y="8427"/>
                    </a:lnTo>
                    <a:lnTo>
                      <a:pt x="4104" y="8527"/>
                    </a:lnTo>
                    <a:lnTo>
                      <a:pt x="4119" y="8630"/>
                    </a:lnTo>
                    <a:lnTo>
                      <a:pt x="4134" y="8732"/>
                    </a:lnTo>
                    <a:lnTo>
                      <a:pt x="4149" y="8834"/>
                    </a:lnTo>
                    <a:lnTo>
                      <a:pt x="4164" y="8936"/>
                    </a:lnTo>
                    <a:lnTo>
                      <a:pt x="4179" y="9039"/>
                    </a:lnTo>
                    <a:lnTo>
                      <a:pt x="4194" y="9141"/>
                    </a:lnTo>
                    <a:lnTo>
                      <a:pt x="4209" y="9244"/>
                    </a:lnTo>
                    <a:lnTo>
                      <a:pt x="4224" y="9347"/>
                    </a:lnTo>
                    <a:lnTo>
                      <a:pt x="4239" y="9450"/>
                    </a:lnTo>
                    <a:lnTo>
                      <a:pt x="4254" y="9553"/>
                    </a:lnTo>
                    <a:lnTo>
                      <a:pt x="4269" y="9656"/>
                    </a:lnTo>
                    <a:lnTo>
                      <a:pt x="4284" y="9759"/>
                    </a:lnTo>
                    <a:lnTo>
                      <a:pt x="4299" y="9863"/>
                    </a:lnTo>
                    <a:lnTo>
                      <a:pt x="4314" y="9966"/>
                    </a:lnTo>
                    <a:lnTo>
                      <a:pt x="4329" y="10069"/>
                    </a:lnTo>
                    <a:lnTo>
                      <a:pt x="4344" y="10173"/>
                    </a:lnTo>
                    <a:lnTo>
                      <a:pt x="4359" y="10276"/>
                    </a:lnTo>
                    <a:lnTo>
                      <a:pt x="4374" y="10380"/>
                    </a:lnTo>
                    <a:lnTo>
                      <a:pt x="4389" y="10483"/>
                    </a:lnTo>
                    <a:lnTo>
                      <a:pt x="4404" y="10587"/>
                    </a:lnTo>
                    <a:lnTo>
                      <a:pt x="4419" y="10690"/>
                    </a:lnTo>
                    <a:lnTo>
                      <a:pt x="4434" y="10793"/>
                    </a:lnTo>
                    <a:lnTo>
                      <a:pt x="4449" y="10897"/>
                    </a:lnTo>
                    <a:lnTo>
                      <a:pt x="4464" y="11000"/>
                    </a:lnTo>
                    <a:lnTo>
                      <a:pt x="4479" y="11103"/>
                    </a:lnTo>
                    <a:lnTo>
                      <a:pt x="4494" y="11207"/>
                    </a:lnTo>
                    <a:lnTo>
                      <a:pt x="4509" y="11310"/>
                    </a:lnTo>
                    <a:lnTo>
                      <a:pt x="4524" y="11413"/>
                    </a:lnTo>
                    <a:lnTo>
                      <a:pt x="4539" y="11516"/>
                    </a:lnTo>
                    <a:lnTo>
                      <a:pt x="4554" y="11619"/>
                    </a:lnTo>
                    <a:lnTo>
                      <a:pt x="4569" y="11721"/>
                    </a:lnTo>
                    <a:lnTo>
                      <a:pt x="4584" y="11824"/>
                    </a:lnTo>
                    <a:lnTo>
                      <a:pt x="4599" y="11926"/>
                    </a:lnTo>
                    <a:lnTo>
                      <a:pt x="4614" y="12029"/>
                    </a:lnTo>
                    <a:lnTo>
                      <a:pt x="4629" y="12131"/>
                    </a:lnTo>
                    <a:lnTo>
                      <a:pt x="4644" y="12233"/>
                    </a:lnTo>
                    <a:lnTo>
                      <a:pt x="4659" y="12335"/>
                    </a:lnTo>
                    <a:lnTo>
                      <a:pt x="4675" y="12434"/>
                    </a:lnTo>
                    <a:lnTo>
                      <a:pt x="4690" y="12538"/>
                    </a:lnTo>
                    <a:lnTo>
                      <a:pt x="4705" y="12638"/>
                    </a:lnTo>
                    <a:lnTo>
                      <a:pt x="4720" y="12739"/>
                    </a:lnTo>
                    <a:lnTo>
                      <a:pt x="4735" y="12840"/>
                    </a:lnTo>
                    <a:lnTo>
                      <a:pt x="4750" y="12940"/>
                    </a:lnTo>
                    <a:lnTo>
                      <a:pt x="4765" y="13040"/>
                    </a:lnTo>
                    <a:lnTo>
                      <a:pt x="4780" y="13140"/>
                    </a:lnTo>
                    <a:lnTo>
                      <a:pt x="4795" y="13240"/>
                    </a:lnTo>
                    <a:lnTo>
                      <a:pt x="4810" y="13339"/>
                    </a:lnTo>
                    <a:lnTo>
                      <a:pt x="4825" y="13439"/>
                    </a:lnTo>
                    <a:lnTo>
                      <a:pt x="4840" y="13537"/>
                    </a:lnTo>
                    <a:lnTo>
                      <a:pt x="4855" y="13636"/>
                    </a:lnTo>
                    <a:lnTo>
                      <a:pt x="4870" y="13734"/>
                    </a:lnTo>
                    <a:lnTo>
                      <a:pt x="4885" y="13832"/>
                    </a:lnTo>
                    <a:lnTo>
                      <a:pt x="4900" y="13930"/>
                    </a:lnTo>
                    <a:lnTo>
                      <a:pt x="4915" y="14027"/>
                    </a:lnTo>
                    <a:lnTo>
                      <a:pt x="4930" y="14124"/>
                    </a:lnTo>
                    <a:lnTo>
                      <a:pt x="4945" y="14220"/>
                    </a:lnTo>
                    <a:lnTo>
                      <a:pt x="4960" y="14316"/>
                    </a:lnTo>
                    <a:lnTo>
                      <a:pt x="4975" y="14412"/>
                    </a:lnTo>
                    <a:lnTo>
                      <a:pt x="4990" y="14506"/>
                    </a:lnTo>
                    <a:lnTo>
                      <a:pt x="5005" y="14601"/>
                    </a:lnTo>
                    <a:lnTo>
                      <a:pt x="5020" y="14695"/>
                    </a:lnTo>
                    <a:lnTo>
                      <a:pt x="5035" y="14789"/>
                    </a:lnTo>
                    <a:lnTo>
                      <a:pt x="5050" y="14883"/>
                    </a:lnTo>
                    <a:lnTo>
                      <a:pt x="5065" y="14976"/>
                    </a:lnTo>
                    <a:lnTo>
                      <a:pt x="5080" y="15069"/>
                    </a:lnTo>
                    <a:lnTo>
                      <a:pt x="5095" y="15161"/>
                    </a:lnTo>
                    <a:lnTo>
                      <a:pt x="5110" y="15253"/>
                    </a:lnTo>
                    <a:lnTo>
                      <a:pt x="5125" y="15344"/>
                    </a:lnTo>
                    <a:lnTo>
                      <a:pt x="5140" y="15435"/>
                    </a:lnTo>
                    <a:lnTo>
                      <a:pt x="5155" y="15525"/>
                    </a:lnTo>
                    <a:lnTo>
                      <a:pt x="5170" y="15615"/>
                    </a:lnTo>
                    <a:lnTo>
                      <a:pt x="5185" y="15704"/>
                    </a:lnTo>
                    <a:lnTo>
                      <a:pt x="5200" y="15793"/>
                    </a:lnTo>
                    <a:lnTo>
                      <a:pt x="5215" y="15880"/>
                    </a:lnTo>
                    <a:lnTo>
                      <a:pt x="5230" y="15968"/>
                    </a:lnTo>
                    <a:lnTo>
                      <a:pt x="5245" y="16055"/>
                    </a:lnTo>
                    <a:lnTo>
                      <a:pt x="5260" y="16141"/>
                    </a:lnTo>
                    <a:lnTo>
                      <a:pt x="5275" y="16227"/>
                    </a:lnTo>
                    <a:lnTo>
                      <a:pt x="5290" y="16313"/>
                    </a:lnTo>
                    <a:lnTo>
                      <a:pt x="5305" y="16398"/>
                    </a:lnTo>
                    <a:lnTo>
                      <a:pt x="5320" y="16482"/>
                    </a:lnTo>
                    <a:lnTo>
                      <a:pt x="5335" y="16564"/>
                    </a:lnTo>
                    <a:lnTo>
                      <a:pt x="5351" y="16646"/>
                    </a:lnTo>
                    <a:lnTo>
                      <a:pt x="5366" y="16730"/>
                    </a:lnTo>
                    <a:lnTo>
                      <a:pt x="5381" y="16811"/>
                    </a:lnTo>
                    <a:lnTo>
                      <a:pt x="5396" y="16893"/>
                    </a:lnTo>
                    <a:lnTo>
                      <a:pt x="5411" y="16973"/>
                    </a:lnTo>
                    <a:lnTo>
                      <a:pt x="5426" y="17053"/>
                    </a:lnTo>
                    <a:lnTo>
                      <a:pt x="5441" y="17132"/>
                    </a:lnTo>
                    <a:lnTo>
                      <a:pt x="5456" y="17209"/>
                    </a:lnTo>
                    <a:lnTo>
                      <a:pt x="5471" y="17287"/>
                    </a:lnTo>
                    <a:lnTo>
                      <a:pt x="5486" y="17364"/>
                    </a:lnTo>
                    <a:lnTo>
                      <a:pt x="5501" y="17441"/>
                    </a:lnTo>
                    <a:lnTo>
                      <a:pt x="5516" y="17516"/>
                    </a:lnTo>
                    <a:lnTo>
                      <a:pt x="5531" y="17591"/>
                    </a:lnTo>
                    <a:lnTo>
                      <a:pt x="5546" y="17666"/>
                    </a:lnTo>
                    <a:lnTo>
                      <a:pt x="5561" y="17738"/>
                    </a:lnTo>
                    <a:lnTo>
                      <a:pt x="5576" y="17811"/>
                    </a:lnTo>
                    <a:lnTo>
                      <a:pt x="5590" y="17883"/>
                    </a:lnTo>
                    <a:lnTo>
                      <a:pt x="5605" y="17954"/>
                    </a:lnTo>
                    <a:lnTo>
                      <a:pt x="5620" y="18025"/>
                    </a:lnTo>
                    <a:lnTo>
                      <a:pt x="5635" y="18094"/>
                    </a:lnTo>
                    <a:lnTo>
                      <a:pt x="5650" y="18163"/>
                    </a:lnTo>
                    <a:lnTo>
                      <a:pt x="5665" y="18231"/>
                    </a:lnTo>
                    <a:lnTo>
                      <a:pt x="5680" y="18297"/>
                    </a:lnTo>
                    <a:lnTo>
                      <a:pt x="5695" y="18364"/>
                    </a:lnTo>
                    <a:lnTo>
                      <a:pt x="5710" y="18430"/>
                    </a:lnTo>
                    <a:lnTo>
                      <a:pt x="5725" y="18495"/>
                    </a:lnTo>
                    <a:lnTo>
                      <a:pt x="5740" y="18559"/>
                    </a:lnTo>
                    <a:lnTo>
                      <a:pt x="5755" y="18623"/>
                    </a:lnTo>
                    <a:lnTo>
                      <a:pt x="5770" y="18685"/>
                    </a:lnTo>
                    <a:lnTo>
                      <a:pt x="5785" y="18746"/>
                    </a:lnTo>
                    <a:lnTo>
                      <a:pt x="5800" y="18807"/>
                    </a:lnTo>
                    <a:lnTo>
                      <a:pt x="5815" y="18868"/>
                    </a:lnTo>
                    <a:lnTo>
                      <a:pt x="5830" y="18926"/>
                    </a:lnTo>
                    <a:lnTo>
                      <a:pt x="5844" y="18983"/>
                    </a:lnTo>
                    <a:lnTo>
                      <a:pt x="5859" y="19041"/>
                    </a:lnTo>
                    <a:lnTo>
                      <a:pt x="5874" y="19098"/>
                    </a:lnTo>
                    <a:lnTo>
                      <a:pt x="5889" y="19154"/>
                    </a:lnTo>
                    <a:lnTo>
                      <a:pt x="5904" y="19208"/>
                    </a:lnTo>
                    <a:lnTo>
                      <a:pt x="5919" y="19262"/>
                    </a:lnTo>
                    <a:lnTo>
                      <a:pt x="5934" y="19314"/>
                    </a:lnTo>
                    <a:lnTo>
                      <a:pt x="5949" y="19366"/>
                    </a:lnTo>
                    <a:lnTo>
                      <a:pt x="5964" y="19418"/>
                    </a:lnTo>
                    <a:lnTo>
                      <a:pt x="5978" y="19467"/>
                    </a:lnTo>
                    <a:lnTo>
                      <a:pt x="5993" y="19517"/>
                    </a:lnTo>
                    <a:lnTo>
                      <a:pt x="6008" y="19565"/>
                    </a:lnTo>
                    <a:lnTo>
                      <a:pt x="6024" y="19611"/>
                    </a:lnTo>
                    <a:lnTo>
                      <a:pt x="6039" y="19659"/>
                    </a:lnTo>
                    <a:lnTo>
                      <a:pt x="6054" y="19705"/>
                    </a:lnTo>
                    <a:lnTo>
                      <a:pt x="6069" y="19749"/>
                    </a:lnTo>
                    <a:lnTo>
                      <a:pt x="6083" y="19792"/>
                    </a:lnTo>
                    <a:lnTo>
                      <a:pt x="6098" y="19835"/>
                    </a:lnTo>
                    <a:lnTo>
                      <a:pt x="6113" y="19876"/>
                    </a:lnTo>
                    <a:lnTo>
                      <a:pt x="6128" y="19916"/>
                    </a:lnTo>
                    <a:lnTo>
                      <a:pt x="6143" y="19957"/>
                    </a:lnTo>
                    <a:lnTo>
                      <a:pt x="6157" y="19995"/>
                    </a:lnTo>
                    <a:lnTo>
                      <a:pt x="6172" y="20034"/>
                    </a:lnTo>
                    <a:lnTo>
                      <a:pt x="6186" y="20069"/>
                    </a:lnTo>
                    <a:lnTo>
                      <a:pt x="6201" y="20106"/>
                    </a:lnTo>
                    <a:lnTo>
                      <a:pt x="6216" y="20140"/>
                    </a:lnTo>
                    <a:lnTo>
                      <a:pt x="6231" y="20175"/>
                    </a:lnTo>
                    <a:lnTo>
                      <a:pt x="6245" y="20206"/>
                    </a:lnTo>
                    <a:lnTo>
                      <a:pt x="6260" y="20239"/>
                    </a:lnTo>
                    <a:lnTo>
                      <a:pt x="6274" y="20268"/>
                    </a:lnTo>
                    <a:lnTo>
                      <a:pt x="6289" y="20299"/>
                    </a:lnTo>
                    <a:lnTo>
                      <a:pt x="6303" y="20328"/>
                    </a:lnTo>
                    <a:lnTo>
                      <a:pt x="6317" y="20353"/>
                    </a:lnTo>
                    <a:lnTo>
                      <a:pt x="6332" y="20381"/>
                    </a:lnTo>
                    <a:lnTo>
                      <a:pt x="6346" y="20407"/>
                    </a:lnTo>
                    <a:lnTo>
                      <a:pt x="6360" y="20429"/>
                    </a:lnTo>
                    <a:lnTo>
                      <a:pt x="6375" y="20454"/>
                    </a:lnTo>
                    <a:lnTo>
                      <a:pt x="6389" y="20477"/>
                    </a:lnTo>
                    <a:lnTo>
                      <a:pt x="6402" y="20495"/>
                    </a:lnTo>
                    <a:lnTo>
                      <a:pt x="6417" y="20517"/>
                    </a:lnTo>
                    <a:lnTo>
                      <a:pt x="6431" y="20537"/>
                    </a:lnTo>
                    <a:lnTo>
                      <a:pt x="6443" y="20552"/>
                    </a:lnTo>
                    <a:lnTo>
                      <a:pt x="6458" y="20571"/>
                    </a:lnTo>
                    <a:lnTo>
                      <a:pt x="6469" y="20584"/>
                    </a:lnTo>
                    <a:lnTo>
                      <a:pt x="6484" y="20601"/>
                    </a:lnTo>
                    <a:lnTo>
                      <a:pt x="6495" y="20612"/>
                    </a:lnTo>
                    <a:lnTo>
                      <a:pt x="6510" y="20627"/>
                    </a:lnTo>
                    <a:lnTo>
                      <a:pt x="6520" y="20635"/>
                    </a:lnTo>
                    <a:lnTo>
                      <a:pt x="6535" y="20648"/>
                    </a:lnTo>
                    <a:lnTo>
                      <a:pt x="6544" y="20654"/>
                    </a:lnTo>
                    <a:lnTo>
                      <a:pt x="6559" y="20665"/>
                    </a:lnTo>
                    <a:lnTo>
                      <a:pt x="6567" y="20669"/>
                    </a:lnTo>
                    <a:lnTo>
                      <a:pt x="6578" y="20675"/>
                    </a:lnTo>
                    <a:lnTo>
                      <a:pt x="6593" y="20683"/>
                    </a:lnTo>
                    <a:lnTo>
                      <a:pt x="6598" y="20684"/>
                    </a:lnTo>
                    <a:lnTo>
                      <a:pt x="6608" y="20687"/>
                    </a:lnTo>
                    <a:lnTo>
                      <a:pt x="6617" y="20690"/>
                    </a:lnTo>
                    <a:lnTo>
                      <a:pt x="6626" y="20691"/>
                    </a:lnTo>
                    <a:lnTo>
                      <a:pt x="6642" y="20694"/>
                    </a:lnTo>
                    <a:lnTo>
                      <a:pt x="6645" y="20694"/>
                    </a:lnTo>
                    <a:lnTo>
                      <a:pt x="6653" y="20693"/>
                    </a:lnTo>
                    <a:lnTo>
                      <a:pt x="6662" y="20693"/>
                    </a:lnTo>
                    <a:lnTo>
                      <a:pt x="6671" y="20691"/>
                    </a:lnTo>
                    <a:lnTo>
                      <a:pt x="6680" y="20689"/>
                    </a:lnTo>
                    <a:lnTo>
                      <a:pt x="6689" y="20687"/>
                    </a:lnTo>
                    <a:lnTo>
                      <a:pt x="6693" y="20684"/>
                    </a:lnTo>
                    <a:lnTo>
                      <a:pt x="6708" y="20678"/>
                    </a:lnTo>
                    <a:lnTo>
                      <a:pt x="6718" y="20673"/>
                    </a:lnTo>
                    <a:lnTo>
                      <a:pt x="6728" y="20668"/>
                    </a:lnTo>
                    <a:lnTo>
                      <a:pt x="6739" y="20661"/>
                    </a:lnTo>
                    <a:lnTo>
                      <a:pt x="6747" y="20655"/>
                    </a:lnTo>
                    <a:lnTo>
                      <a:pt x="6762" y="20644"/>
                    </a:lnTo>
                    <a:lnTo>
                      <a:pt x="6773" y="20635"/>
                    </a:lnTo>
                    <a:lnTo>
                      <a:pt x="6783" y="20625"/>
                    </a:lnTo>
                    <a:lnTo>
                      <a:pt x="6798" y="20611"/>
                    </a:lnTo>
                    <a:lnTo>
                      <a:pt x="6811" y="20599"/>
                    </a:lnTo>
                    <a:lnTo>
                      <a:pt x="6821" y="20586"/>
                    </a:lnTo>
                    <a:lnTo>
                      <a:pt x="6836" y="20569"/>
                    </a:lnTo>
                    <a:lnTo>
                      <a:pt x="6848" y="20554"/>
                    </a:lnTo>
                    <a:lnTo>
                      <a:pt x="6863" y="20535"/>
                    </a:lnTo>
                    <a:lnTo>
                      <a:pt x="6875" y="20518"/>
                    </a:lnTo>
                    <a:lnTo>
                      <a:pt x="6890" y="20497"/>
                    </a:lnTo>
                    <a:lnTo>
                      <a:pt x="6903" y="20477"/>
                    </a:lnTo>
                    <a:lnTo>
                      <a:pt x="6918" y="20454"/>
                    </a:lnTo>
                    <a:lnTo>
                      <a:pt x="6931" y="20432"/>
                    </a:lnTo>
                    <a:lnTo>
                      <a:pt x="6946" y="20407"/>
                    </a:lnTo>
                    <a:lnTo>
                      <a:pt x="6960" y="20383"/>
                    </a:lnTo>
                    <a:lnTo>
                      <a:pt x="6975" y="20356"/>
                    </a:lnTo>
                    <a:lnTo>
                      <a:pt x="6988" y="20329"/>
                    </a:lnTo>
                    <a:lnTo>
                      <a:pt x="7003" y="20300"/>
                    </a:lnTo>
                    <a:lnTo>
                      <a:pt x="7017" y="20272"/>
                    </a:lnTo>
                    <a:lnTo>
                      <a:pt x="7032" y="20241"/>
                    </a:lnTo>
                    <a:lnTo>
                      <a:pt x="7046" y="20210"/>
                    </a:lnTo>
                    <a:lnTo>
                      <a:pt x="7061" y="20177"/>
                    </a:lnTo>
                    <a:lnTo>
                      <a:pt x="7075" y="20144"/>
                    </a:lnTo>
                    <a:lnTo>
                      <a:pt x="7090" y="20109"/>
                    </a:lnTo>
                    <a:lnTo>
                      <a:pt x="7105" y="20073"/>
                    </a:lnTo>
                    <a:lnTo>
                      <a:pt x="7120" y="20036"/>
                    </a:lnTo>
                    <a:lnTo>
                      <a:pt x="7134" y="19999"/>
                    </a:lnTo>
                    <a:lnTo>
                      <a:pt x="7149" y="19961"/>
                    </a:lnTo>
                    <a:lnTo>
                      <a:pt x="7164" y="19921"/>
                    </a:lnTo>
                    <a:lnTo>
                      <a:pt x="7178" y="19880"/>
                    </a:lnTo>
                    <a:lnTo>
                      <a:pt x="7195" y="19837"/>
                    </a:lnTo>
                    <a:lnTo>
                      <a:pt x="7209" y="19797"/>
                    </a:lnTo>
                    <a:lnTo>
                      <a:pt x="7224" y="19753"/>
                    </a:lnTo>
                    <a:lnTo>
                      <a:pt x="7238" y="19709"/>
                    </a:lnTo>
                    <a:lnTo>
                      <a:pt x="7253" y="19664"/>
                    </a:lnTo>
                    <a:lnTo>
                      <a:pt x="7268" y="19617"/>
                    </a:lnTo>
                    <a:lnTo>
                      <a:pt x="7283" y="19570"/>
                    </a:lnTo>
                    <a:lnTo>
                      <a:pt x="7298" y="19522"/>
                    </a:lnTo>
                    <a:lnTo>
                      <a:pt x="7313" y="19473"/>
                    </a:lnTo>
                    <a:lnTo>
                      <a:pt x="7328" y="19423"/>
                    </a:lnTo>
                    <a:lnTo>
                      <a:pt x="7342" y="19372"/>
                    </a:lnTo>
                    <a:lnTo>
                      <a:pt x="7357" y="19320"/>
                    </a:lnTo>
                    <a:lnTo>
                      <a:pt x="7372" y="19267"/>
                    </a:lnTo>
                    <a:lnTo>
                      <a:pt x="7387" y="19214"/>
                    </a:lnTo>
                    <a:lnTo>
                      <a:pt x="7402" y="19159"/>
                    </a:lnTo>
                    <a:lnTo>
                      <a:pt x="7417" y="19104"/>
                    </a:lnTo>
                    <a:lnTo>
                      <a:pt x="7432" y="19048"/>
                    </a:lnTo>
                    <a:lnTo>
                      <a:pt x="7447" y="18990"/>
                    </a:lnTo>
                    <a:lnTo>
                      <a:pt x="7462" y="18932"/>
                    </a:lnTo>
                    <a:lnTo>
                      <a:pt x="7476" y="18873"/>
                    </a:lnTo>
                    <a:lnTo>
                      <a:pt x="7491" y="18813"/>
                    </a:lnTo>
                    <a:lnTo>
                      <a:pt x="7506" y="18753"/>
                    </a:lnTo>
                    <a:lnTo>
                      <a:pt x="7521" y="18692"/>
                    </a:lnTo>
                    <a:lnTo>
                      <a:pt x="7536" y="18629"/>
                    </a:lnTo>
                    <a:lnTo>
                      <a:pt x="7551" y="18566"/>
                    </a:lnTo>
                    <a:lnTo>
                      <a:pt x="7566" y="18503"/>
                    </a:lnTo>
                    <a:lnTo>
                      <a:pt x="7581" y="18438"/>
                    </a:lnTo>
                    <a:lnTo>
                      <a:pt x="7596" y="18372"/>
                    </a:lnTo>
                    <a:lnTo>
                      <a:pt x="7611" y="18305"/>
                    </a:lnTo>
                    <a:lnTo>
                      <a:pt x="7626" y="18238"/>
                    </a:lnTo>
                    <a:lnTo>
                      <a:pt x="7641" y="18171"/>
                    </a:lnTo>
                    <a:lnTo>
                      <a:pt x="7656" y="18102"/>
                    </a:lnTo>
                    <a:lnTo>
                      <a:pt x="7671" y="18032"/>
                    </a:lnTo>
                    <a:lnTo>
                      <a:pt x="7686" y="17962"/>
                    </a:lnTo>
                    <a:lnTo>
                      <a:pt x="7701" y="17891"/>
                    </a:lnTo>
                    <a:lnTo>
                      <a:pt x="7715" y="17819"/>
                    </a:lnTo>
                    <a:lnTo>
                      <a:pt x="7730" y="17746"/>
                    </a:lnTo>
                    <a:lnTo>
                      <a:pt x="7745" y="17673"/>
                    </a:lnTo>
                    <a:lnTo>
                      <a:pt x="7760" y="17599"/>
                    </a:lnTo>
                    <a:lnTo>
                      <a:pt x="7775" y="17525"/>
                    </a:lnTo>
                    <a:lnTo>
                      <a:pt x="7790" y="17449"/>
                    </a:lnTo>
                    <a:lnTo>
                      <a:pt x="7805" y="17373"/>
                    </a:lnTo>
                    <a:lnTo>
                      <a:pt x="7820" y="17296"/>
                    </a:lnTo>
                    <a:lnTo>
                      <a:pt x="7835" y="17218"/>
                    </a:lnTo>
                    <a:lnTo>
                      <a:pt x="7850" y="17140"/>
                    </a:lnTo>
                    <a:lnTo>
                      <a:pt x="7866" y="17060"/>
                    </a:lnTo>
                    <a:lnTo>
                      <a:pt x="7881" y="16982"/>
                    </a:lnTo>
                    <a:lnTo>
                      <a:pt x="7896" y="16902"/>
                    </a:lnTo>
                    <a:lnTo>
                      <a:pt x="7911" y="16821"/>
                    </a:lnTo>
                    <a:lnTo>
                      <a:pt x="7926" y="16739"/>
                    </a:lnTo>
                    <a:lnTo>
                      <a:pt x="7941" y="16657"/>
                    </a:lnTo>
                    <a:lnTo>
                      <a:pt x="7956" y="16574"/>
                    </a:lnTo>
                    <a:lnTo>
                      <a:pt x="7971" y="16491"/>
                    </a:lnTo>
                    <a:lnTo>
                      <a:pt x="7986" y="16407"/>
                    </a:lnTo>
                    <a:lnTo>
                      <a:pt x="8001" y="16323"/>
                    </a:lnTo>
                    <a:lnTo>
                      <a:pt x="8016" y="16237"/>
                    </a:lnTo>
                    <a:lnTo>
                      <a:pt x="8031" y="16151"/>
                    </a:lnTo>
                    <a:lnTo>
                      <a:pt x="8046" y="16065"/>
                    </a:lnTo>
                    <a:lnTo>
                      <a:pt x="8061" y="15978"/>
                    </a:lnTo>
                    <a:lnTo>
                      <a:pt x="8076" y="15890"/>
                    </a:lnTo>
                    <a:lnTo>
                      <a:pt x="8091" y="15802"/>
                    </a:lnTo>
                    <a:lnTo>
                      <a:pt x="8106" y="15714"/>
                    </a:lnTo>
                    <a:lnTo>
                      <a:pt x="8121" y="15625"/>
                    </a:lnTo>
                    <a:lnTo>
                      <a:pt x="8136" y="15536"/>
                    </a:lnTo>
                    <a:lnTo>
                      <a:pt x="8151" y="15445"/>
                    </a:lnTo>
                    <a:lnTo>
                      <a:pt x="8166" y="15355"/>
                    </a:lnTo>
                    <a:lnTo>
                      <a:pt x="8181" y="15263"/>
                    </a:lnTo>
                    <a:lnTo>
                      <a:pt x="8196" y="15172"/>
                    </a:lnTo>
                    <a:lnTo>
                      <a:pt x="8211" y="15079"/>
                    </a:lnTo>
                    <a:lnTo>
                      <a:pt x="8226" y="14987"/>
                    </a:lnTo>
                    <a:lnTo>
                      <a:pt x="8241" y="14894"/>
                    </a:lnTo>
                    <a:lnTo>
                      <a:pt x="8256" y="14800"/>
                    </a:lnTo>
                    <a:lnTo>
                      <a:pt x="8271" y="14706"/>
                    </a:lnTo>
                    <a:lnTo>
                      <a:pt x="8286" y="14612"/>
                    </a:lnTo>
                    <a:lnTo>
                      <a:pt x="8301" y="14517"/>
                    </a:lnTo>
                    <a:lnTo>
                      <a:pt x="8316" y="14422"/>
                    </a:lnTo>
                    <a:lnTo>
                      <a:pt x="8331" y="14327"/>
                    </a:lnTo>
                    <a:lnTo>
                      <a:pt x="8346" y="14231"/>
                    </a:lnTo>
                    <a:lnTo>
                      <a:pt x="8361" y="14135"/>
                    </a:lnTo>
                    <a:lnTo>
                      <a:pt x="8376" y="14038"/>
                    </a:lnTo>
                    <a:lnTo>
                      <a:pt x="8391" y="13941"/>
                    </a:lnTo>
                    <a:lnTo>
                      <a:pt x="8406" y="13843"/>
                    </a:lnTo>
                    <a:lnTo>
                      <a:pt x="8421" y="13745"/>
                    </a:lnTo>
                    <a:lnTo>
                      <a:pt x="8436" y="13647"/>
                    </a:lnTo>
                    <a:lnTo>
                      <a:pt x="8451" y="13549"/>
                    </a:lnTo>
                    <a:lnTo>
                      <a:pt x="8466" y="13450"/>
                    </a:lnTo>
                    <a:lnTo>
                      <a:pt x="8481" y="13351"/>
                    </a:lnTo>
                    <a:lnTo>
                      <a:pt x="8496" y="13251"/>
                    </a:lnTo>
                    <a:lnTo>
                      <a:pt x="8511" y="13152"/>
                    </a:lnTo>
                    <a:lnTo>
                      <a:pt x="8526" y="13052"/>
                    </a:lnTo>
                    <a:lnTo>
                      <a:pt x="8542" y="12951"/>
                    </a:lnTo>
                    <a:lnTo>
                      <a:pt x="8557" y="12851"/>
                    </a:lnTo>
                    <a:lnTo>
                      <a:pt x="8572" y="12750"/>
                    </a:lnTo>
                    <a:lnTo>
                      <a:pt x="8587" y="12649"/>
                    </a:lnTo>
                    <a:lnTo>
                      <a:pt x="8602" y="12548"/>
                    </a:lnTo>
                    <a:lnTo>
                      <a:pt x="8617" y="12447"/>
                    </a:lnTo>
                    <a:lnTo>
                      <a:pt x="8631" y="12346"/>
                    </a:lnTo>
                    <a:lnTo>
                      <a:pt x="8647" y="12244"/>
                    </a:lnTo>
                    <a:lnTo>
                      <a:pt x="8661" y="12143"/>
                    </a:lnTo>
                    <a:lnTo>
                      <a:pt x="8676" y="12040"/>
                    </a:lnTo>
                    <a:lnTo>
                      <a:pt x="8691" y="11938"/>
                    </a:lnTo>
                    <a:lnTo>
                      <a:pt x="8706" y="11836"/>
                    </a:lnTo>
                    <a:lnTo>
                      <a:pt x="8721" y="11733"/>
                    </a:lnTo>
                    <a:lnTo>
                      <a:pt x="8736" y="11630"/>
                    </a:lnTo>
                    <a:lnTo>
                      <a:pt x="8751" y="11528"/>
                    </a:lnTo>
                    <a:lnTo>
                      <a:pt x="8766" y="11425"/>
                    </a:lnTo>
                    <a:lnTo>
                      <a:pt x="8781" y="11322"/>
                    </a:lnTo>
                    <a:lnTo>
                      <a:pt x="8796" y="11219"/>
                    </a:lnTo>
                    <a:lnTo>
                      <a:pt x="8811" y="11115"/>
                    </a:lnTo>
                    <a:lnTo>
                      <a:pt x="8826" y="11012"/>
                    </a:lnTo>
                    <a:lnTo>
                      <a:pt x="8841" y="10909"/>
                    </a:lnTo>
                    <a:lnTo>
                      <a:pt x="8856" y="10805"/>
                    </a:lnTo>
                    <a:lnTo>
                      <a:pt x="8871" y="10702"/>
                    </a:lnTo>
                    <a:lnTo>
                      <a:pt x="8886" y="10599"/>
                    </a:lnTo>
                    <a:lnTo>
                      <a:pt x="8901" y="10495"/>
                    </a:lnTo>
                    <a:lnTo>
                      <a:pt x="8916" y="10392"/>
                    </a:lnTo>
                    <a:lnTo>
                      <a:pt x="8931" y="10288"/>
                    </a:lnTo>
                    <a:lnTo>
                      <a:pt x="8946" y="10185"/>
                    </a:lnTo>
                    <a:lnTo>
                      <a:pt x="8961" y="10081"/>
                    </a:lnTo>
                    <a:lnTo>
                      <a:pt x="8976" y="9978"/>
                    </a:lnTo>
                    <a:lnTo>
                      <a:pt x="8991" y="9875"/>
                    </a:lnTo>
                    <a:lnTo>
                      <a:pt x="9006" y="9771"/>
                    </a:lnTo>
                    <a:lnTo>
                      <a:pt x="9021" y="9668"/>
                    </a:lnTo>
                    <a:lnTo>
                      <a:pt x="9036" y="9565"/>
                    </a:lnTo>
                    <a:lnTo>
                      <a:pt x="9051" y="9462"/>
                    </a:lnTo>
                    <a:lnTo>
                      <a:pt x="9066" y="9359"/>
                    </a:lnTo>
                    <a:lnTo>
                      <a:pt x="9081" y="9256"/>
                    </a:lnTo>
                    <a:lnTo>
                      <a:pt x="9096" y="9153"/>
                    </a:lnTo>
                    <a:lnTo>
                      <a:pt x="9111" y="9051"/>
                    </a:lnTo>
                    <a:lnTo>
                      <a:pt x="9126" y="8948"/>
                    </a:lnTo>
                    <a:lnTo>
                      <a:pt x="9141" y="8846"/>
                    </a:lnTo>
                    <a:lnTo>
                      <a:pt x="9156" y="8744"/>
                    </a:lnTo>
                    <a:lnTo>
                      <a:pt x="9171" y="8642"/>
                    </a:lnTo>
                    <a:lnTo>
                      <a:pt x="9186" y="8540"/>
                    </a:lnTo>
                    <a:lnTo>
                      <a:pt x="9201" y="8438"/>
                    </a:lnTo>
                    <a:lnTo>
                      <a:pt x="9218" y="8335"/>
                    </a:lnTo>
                    <a:lnTo>
                      <a:pt x="9233" y="8235"/>
                    </a:lnTo>
                    <a:lnTo>
                      <a:pt x="9248" y="8134"/>
                    </a:lnTo>
                    <a:lnTo>
                      <a:pt x="9263" y="8033"/>
                    </a:lnTo>
                    <a:lnTo>
                      <a:pt x="9278" y="7932"/>
                    </a:lnTo>
                    <a:lnTo>
                      <a:pt x="9293" y="7832"/>
                    </a:lnTo>
                    <a:lnTo>
                      <a:pt x="9308" y="7732"/>
                    </a:lnTo>
                    <a:lnTo>
                      <a:pt x="9323" y="7632"/>
                    </a:lnTo>
                    <a:lnTo>
                      <a:pt x="9338" y="7533"/>
                    </a:lnTo>
                    <a:lnTo>
                      <a:pt x="9353" y="7434"/>
                    </a:lnTo>
                    <a:lnTo>
                      <a:pt x="9368" y="7335"/>
                    </a:lnTo>
                    <a:lnTo>
                      <a:pt x="9383" y="7236"/>
                    </a:lnTo>
                    <a:lnTo>
                      <a:pt x="9398" y="7138"/>
                    </a:lnTo>
                    <a:lnTo>
                      <a:pt x="9413" y="7040"/>
                    </a:lnTo>
                    <a:lnTo>
                      <a:pt x="9428" y="6942"/>
                    </a:lnTo>
                    <a:lnTo>
                      <a:pt x="9443" y="6845"/>
                    </a:lnTo>
                    <a:lnTo>
                      <a:pt x="9458" y="6748"/>
                    </a:lnTo>
                    <a:lnTo>
                      <a:pt x="9473" y="6652"/>
                    </a:lnTo>
                    <a:lnTo>
                      <a:pt x="9488" y="6555"/>
                    </a:lnTo>
                    <a:lnTo>
                      <a:pt x="9503" y="6459"/>
                    </a:lnTo>
                    <a:lnTo>
                      <a:pt x="9518" y="6364"/>
                    </a:lnTo>
                    <a:lnTo>
                      <a:pt x="9533" y="6268"/>
                    </a:lnTo>
                    <a:lnTo>
                      <a:pt x="9548" y="6174"/>
                    </a:lnTo>
                    <a:lnTo>
                      <a:pt x="9563" y="6080"/>
                    </a:lnTo>
                    <a:lnTo>
                      <a:pt x="9578" y="5986"/>
                    </a:lnTo>
                    <a:lnTo>
                      <a:pt x="9593" y="5893"/>
                    </a:lnTo>
                    <a:lnTo>
                      <a:pt x="9608" y="5800"/>
                    </a:lnTo>
                    <a:lnTo>
                      <a:pt x="9623" y="5708"/>
                    </a:lnTo>
                    <a:lnTo>
                      <a:pt x="9638" y="5616"/>
                    </a:lnTo>
                    <a:lnTo>
                      <a:pt x="9653" y="5525"/>
                    </a:lnTo>
                    <a:lnTo>
                      <a:pt x="9668" y="5434"/>
                    </a:lnTo>
                    <a:lnTo>
                      <a:pt x="9683" y="5343"/>
                    </a:lnTo>
                    <a:lnTo>
                      <a:pt x="9698" y="5254"/>
                    </a:lnTo>
                    <a:lnTo>
                      <a:pt x="9713" y="5164"/>
                    </a:lnTo>
                    <a:lnTo>
                      <a:pt x="9728" y="5075"/>
                    </a:lnTo>
                    <a:lnTo>
                      <a:pt x="9743" y="4986"/>
                    </a:lnTo>
                    <a:lnTo>
                      <a:pt x="9758" y="4898"/>
                    </a:lnTo>
                    <a:lnTo>
                      <a:pt x="9773" y="4811"/>
                    </a:lnTo>
                    <a:lnTo>
                      <a:pt x="9788" y="4725"/>
                    </a:lnTo>
                    <a:lnTo>
                      <a:pt x="9803" y="4638"/>
                    </a:lnTo>
                    <a:lnTo>
                      <a:pt x="9818" y="4553"/>
                    </a:lnTo>
                    <a:lnTo>
                      <a:pt x="9833" y="4468"/>
                    </a:lnTo>
                    <a:lnTo>
                      <a:pt x="9848" y="4384"/>
                    </a:lnTo>
                    <a:lnTo>
                      <a:pt x="9863" y="4300"/>
                    </a:lnTo>
                    <a:lnTo>
                      <a:pt x="9878" y="4216"/>
                    </a:lnTo>
                    <a:lnTo>
                      <a:pt x="9894" y="4133"/>
                    </a:lnTo>
                    <a:lnTo>
                      <a:pt x="9909" y="4052"/>
                    </a:lnTo>
                    <a:lnTo>
                      <a:pt x="9924" y="3971"/>
                    </a:lnTo>
                    <a:lnTo>
                      <a:pt x="9939" y="3890"/>
                    </a:lnTo>
                    <a:lnTo>
                      <a:pt x="9954" y="3810"/>
                    </a:lnTo>
                    <a:lnTo>
                      <a:pt x="9969" y="3731"/>
                    </a:lnTo>
                    <a:lnTo>
                      <a:pt x="9984" y="3652"/>
                    </a:lnTo>
                    <a:lnTo>
                      <a:pt x="9999" y="3574"/>
                    </a:lnTo>
                    <a:cubicBezTo>
                      <a:pt x="10009" y="3522"/>
                      <a:pt x="10060" y="3488"/>
                      <a:pt x="10112" y="3498"/>
                    </a:cubicBezTo>
                    <a:cubicBezTo>
                      <a:pt x="10164" y="3508"/>
                      <a:pt x="10198" y="3559"/>
                      <a:pt x="10188" y="3611"/>
                    </a:cubicBezTo>
                    <a:lnTo>
                      <a:pt x="10173" y="3687"/>
                    </a:lnTo>
                    <a:lnTo>
                      <a:pt x="10158" y="3766"/>
                    </a:lnTo>
                    <a:lnTo>
                      <a:pt x="10143" y="3845"/>
                    </a:lnTo>
                    <a:lnTo>
                      <a:pt x="10128" y="3925"/>
                    </a:lnTo>
                    <a:lnTo>
                      <a:pt x="10113" y="4006"/>
                    </a:lnTo>
                    <a:lnTo>
                      <a:pt x="10098" y="4087"/>
                    </a:lnTo>
                    <a:lnTo>
                      <a:pt x="10083" y="4170"/>
                    </a:lnTo>
                    <a:lnTo>
                      <a:pt x="10067" y="4251"/>
                    </a:lnTo>
                    <a:lnTo>
                      <a:pt x="10052" y="4333"/>
                    </a:lnTo>
                    <a:lnTo>
                      <a:pt x="10037" y="4417"/>
                    </a:lnTo>
                    <a:lnTo>
                      <a:pt x="10022" y="4501"/>
                    </a:lnTo>
                    <a:lnTo>
                      <a:pt x="10007" y="4586"/>
                    </a:lnTo>
                    <a:lnTo>
                      <a:pt x="9992" y="4671"/>
                    </a:lnTo>
                    <a:lnTo>
                      <a:pt x="9977" y="4758"/>
                    </a:lnTo>
                    <a:lnTo>
                      <a:pt x="9962" y="4844"/>
                    </a:lnTo>
                    <a:lnTo>
                      <a:pt x="9947" y="4931"/>
                    </a:lnTo>
                    <a:lnTo>
                      <a:pt x="9932" y="5019"/>
                    </a:lnTo>
                    <a:lnTo>
                      <a:pt x="9917" y="5106"/>
                    </a:lnTo>
                    <a:lnTo>
                      <a:pt x="9902" y="5195"/>
                    </a:lnTo>
                    <a:lnTo>
                      <a:pt x="9887" y="5285"/>
                    </a:lnTo>
                    <a:lnTo>
                      <a:pt x="9872" y="5374"/>
                    </a:lnTo>
                    <a:lnTo>
                      <a:pt x="9857" y="5465"/>
                    </a:lnTo>
                    <a:lnTo>
                      <a:pt x="9842" y="5556"/>
                    </a:lnTo>
                    <a:lnTo>
                      <a:pt x="9827" y="5647"/>
                    </a:lnTo>
                    <a:lnTo>
                      <a:pt x="9812" y="5739"/>
                    </a:lnTo>
                    <a:lnTo>
                      <a:pt x="9797" y="5831"/>
                    </a:lnTo>
                    <a:lnTo>
                      <a:pt x="9782" y="5924"/>
                    </a:lnTo>
                    <a:lnTo>
                      <a:pt x="9767" y="6017"/>
                    </a:lnTo>
                    <a:lnTo>
                      <a:pt x="9752" y="6111"/>
                    </a:lnTo>
                    <a:lnTo>
                      <a:pt x="9737" y="6205"/>
                    </a:lnTo>
                    <a:lnTo>
                      <a:pt x="9722" y="6298"/>
                    </a:lnTo>
                    <a:lnTo>
                      <a:pt x="9707" y="6393"/>
                    </a:lnTo>
                    <a:lnTo>
                      <a:pt x="9692" y="6489"/>
                    </a:lnTo>
                    <a:lnTo>
                      <a:pt x="9677" y="6584"/>
                    </a:lnTo>
                    <a:lnTo>
                      <a:pt x="9662" y="6681"/>
                    </a:lnTo>
                    <a:lnTo>
                      <a:pt x="9647" y="6777"/>
                    </a:lnTo>
                    <a:lnTo>
                      <a:pt x="9632" y="6874"/>
                    </a:lnTo>
                    <a:lnTo>
                      <a:pt x="9617" y="6971"/>
                    </a:lnTo>
                    <a:lnTo>
                      <a:pt x="9602" y="7069"/>
                    </a:lnTo>
                    <a:lnTo>
                      <a:pt x="9587" y="7167"/>
                    </a:lnTo>
                    <a:lnTo>
                      <a:pt x="9572" y="7265"/>
                    </a:lnTo>
                    <a:lnTo>
                      <a:pt x="9557" y="7364"/>
                    </a:lnTo>
                    <a:lnTo>
                      <a:pt x="9542" y="7463"/>
                    </a:lnTo>
                    <a:lnTo>
                      <a:pt x="9527" y="7562"/>
                    </a:lnTo>
                    <a:lnTo>
                      <a:pt x="9512" y="7661"/>
                    </a:lnTo>
                    <a:lnTo>
                      <a:pt x="9497" y="7761"/>
                    </a:lnTo>
                    <a:lnTo>
                      <a:pt x="9482" y="7861"/>
                    </a:lnTo>
                    <a:lnTo>
                      <a:pt x="9467" y="7961"/>
                    </a:lnTo>
                    <a:lnTo>
                      <a:pt x="9452" y="8062"/>
                    </a:lnTo>
                    <a:lnTo>
                      <a:pt x="9437" y="8163"/>
                    </a:lnTo>
                    <a:lnTo>
                      <a:pt x="9422" y="8264"/>
                    </a:lnTo>
                    <a:lnTo>
                      <a:pt x="9407" y="8365"/>
                    </a:lnTo>
                    <a:lnTo>
                      <a:pt x="9391" y="8465"/>
                    </a:lnTo>
                    <a:lnTo>
                      <a:pt x="9376" y="8567"/>
                    </a:lnTo>
                    <a:lnTo>
                      <a:pt x="9361" y="8669"/>
                    </a:lnTo>
                    <a:lnTo>
                      <a:pt x="9346" y="8771"/>
                    </a:lnTo>
                    <a:lnTo>
                      <a:pt x="9331" y="8873"/>
                    </a:lnTo>
                    <a:lnTo>
                      <a:pt x="9316" y="8975"/>
                    </a:lnTo>
                    <a:lnTo>
                      <a:pt x="9301" y="9078"/>
                    </a:lnTo>
                    <a:lnTo>
                      <a:pt x="9286" y="9180"/>
                    </a:lnTo>
                    <a:lnTo>
                      <a:pt x="9271" y="9283"/>
                    </a:lnTo>
                    <a:lnTo>
                      <a:pt x="9256" y="9386"/>
                    </a:lnTo>
                    <a:lnTo>
                      <a:pt x="9241" y="9489"/>
                    </a:lnTo>
                    <a:lnTo>
                      <a:pt x="9226" y="9592"/>
                    </a:lnTo>
                    <a:lnTo>
                      <a:pt x="9211" y="9695"/>
                    </a:lnTo>
                    <a:lnTo>
                      <a:pt x="9196" y="9798"/>
                    </a:lnTo>
                    <a:lnTo>
                      <a:pt x="9181" y="9902"/>
                    </a:lnTo>
                    <a:lnTo>
                      <a:pt x="9166" y="10005"/>
                    </a:lnTo>
                    <a:lnTo>
                      <a:pt x="9151" y="10108"/>
                    </a:lnTo>
                    <a:lnTo>
                      <a:pt x="9136" y="10212"/>
                    </a:lnTo>
                    <a:lnTo>
                      <a:pt x="9121" y="10315"/>
                    </a:lnTo>
                    <a:lnTo>
                      <a:pt x="9106" y="10419"/>
                    </a:lnTo>
                    <a:lnTo>
                      <a:pt x="9091" y="10522"/>
                    </a:lnTo>
                    <a:lnTo>
                      <a:pt x="9076" y="10626"/>
                    </a:lnTo>
                    <a:lnTo>
                      <a:pt x="9061" y="10729"/>
                    </a:lnTo>
                    <a:lnTo>
                      <a:pt x="9046" y="10832"/>
                    </a:lnTo>
                    <a:lnTo>
                      <a:pt x="9031" y="10936"/>
                    </a:lnTo>
                    <a:lnTo>
                      <a:pt x="9016" y="11039"/>
                    </a:lnTo>
                    <a:lnTo>
                      <a:pt x="9001" y="11142"/>
                    </a:lnTo>
                    <a:lnTo>
                      <a:pt x="8986" y="11246"/>
                    </a:lnTo>
                    <a:lnTo>
                      <a:pt x="8971" y="11349"/>
                    </a:lnTo>
                    <a:lnTo>
                      <a:pt x="8956" y="11452"/>
                    </a:lnTo>
                    <a:lnTo>
                      <a:pt x="8941" y="11555"/>
                    </a:lnTo>
                    <a:lnTo>
                      <a:pt x="8926" y="11657"/>
                    </a:lnTo>
                    <a:lnTo>
                      <a:pt x="8911" y="11760"/>
                    </a:lnTo>
                    <a:lnTo>
                      <a:pt x="8896" y="11863"/>
                    </a:lnTo>
                    <a:lnTo>
                      <a:pt x="8881" y="11965"/>
                    </a:lnTo>
                    <a:lnTo>
                      <a:pt x="8866" y="12067"/>
                    </a:lnTo>
                    <a:lnTo>
                      <a:pt x="8851" y="12170"/>
                    </a:lnTo>
                    <a:lnTo>
                      <a:pt x="8836" y="12273"/>
                    </a:lnTo>
                    <a:lnTo>
                      <a:pt x="8821" y="12373"/>
                    </a:lnTo>
                    <a:lnTo>
                      <a:pt x="8806" y="12476"/>
                    </a:lnTo>
                    <a:lnTo>
                      <a:pt x="8791" y="12577"/>
                    </a:lnTo>
                    <a:lnTo>
                      <a:pt x="8776" y="12678"/>
                    </a:lnTo>
                    <a:lnTo>
                      <a:pt x="8761" y="12779"/>
                    </a:lnTo>
                    <a:lnTo>
                      <a:pt x="8746" y="12880"/>
                    </a:lnTo>
                    <a:lnTo>
                      <a:pt x="8731" y="12982"/>
                    </a:lnTo>
                    <a:lnTo>
                      <a:pt x="8715" y="13081"/>
                    </a:lnTo>
                    <a:lnTo>
                      <a:pt x="8700" y="13181"/>
                    </a:lnTo>
                    <a:lnTo>
                      <a:pt x="8685" y="13280"/>
                    </a:lnTo>
                    <a:lnTo>
                      <a:pt x="8670" y="13380"/>
                    </a:lnTo>
                    <a:lnTo>
                      <a:pt x="8655" y="13479"/>
                    </a:lnTo>
                    <a:lnTo>
                      <a:pt x="8640" y="13578"/>
                    </a:lnTo>
                    <a:lnTo>
                      <a:pt x="8625" y="13676"/>
                    </a:lnTo>
                    <a:lnTo>
                      <a:pt x="8610" y="13774"/>
                    </a:lnTo>
                    <a:lnTo>
                      <a:pt x="8595" y="13872"/>
                    </a:lnTo>
                    <a:lnTo>
                      <a:pt x="8580" y="13970"/>
                    </a:lnTo>
                    <a:lnTo>
                      <a:pt x="8565" y="14067"/>
                    </a:lnTo>
                    <a:lnTo>
                      <a:pt x="8550" y="14164"/>
                    </a:lnTo>
                    <a:lnTo>
                      <a:pt x="8535" y="14260"/>
                    </a:lnTo>
                    <a:lnTo>
                      <a:pt x="8520" y="14356"/>
                    </a:lnTo>
                    <a:lnTo>
                      <a:pt x="8505" y="14452"/>
                    </a:lnTo>
                    <a:lnTo>
                      <a:pt x="8490" y="14547"/>
                    </a:lnTo>
                    <a:lnTo>
                      <a:pt x="8475" y="14643"/>
                    </a:lnTo>
                    <a:lnTo>
                      <a:pt x="8460" y="14737"/>
                    </a:lnTo>
                    <a:lnTo>
                      <a:pt x="8445" y="14831"/>
                    </a:lnTo>
                    <a:lnTo>
                      <a:pt x="8430" y="14925"/>
                    </a:lnTo>
                    <a:lnTo>
                      <a:pt x="8415" y="15018"/>
                    </a:lnTo>
                    <a:lnTo>
                      <a:pt x="8400" y="15110"/>
                    </a:lnTo>
                    <a:lnTo>
                      <a:pt x="8385" y="15203"/>
                    </a:lnTo>
                    <a:lnTo>
                      <a:pt x="8370" y="15294"/>
                    </a:lnTo>
                    <a:lnTo>
                      <a:pt x="8355" y="15386"/>
                    </a:lnTo>
                    <a:lnTo>
                      <a:pt x="8340" y="15476"/>
                    </a:lnTo>
                    <a:lnTo>
                      <a:pt x="8325" y="15567"/>
                    </a:lnTo>
                    <a:lnTo>
                      <a:pt x="8310" y="15656"/>
                    </a:lnTo>
                    <a:lnTo>
                      <a:pt x="8295" y="15745"/>
                    </a:lnTo>
                    <a:lnTo>
                      <a:pt x="8280" y="15835"/>
                    </a:lnTo>
                    <a:lnTo>
                      <a:pt x="8265" y="15923"/>
                    </a:lnTo>
                    <a:lnTo>
                      <a:pt x="8250" y="16011"/>
                    </a:lnTo>
                    <a:lnTo>
                      <a:pt x="8235" y="16098"/>
                    </a:lnTo>
                    <a:lnTo>
                      <a:pt x="8220" y="16184"/>
                    </a:lnTo>
                    <a:lnTo>
                      <a:pt x="8205" y="16270"/>
                    </a:lnTo>
                    <a:lnTo>
                      <a:pt x="8190" y="16356"/>
                    </a:lnTo>
                    <a:lnTo>
                      <a:pt x="8175" y="16440"/>
                    </a:lnTo>
                    <a:lnTo>
                      <a:pt x="8160" y="16524"/>
                    </a:lnTo>
                    <a:lnTo>
                      <a:pt x="8145" y="16609"/>
                    </a:lnTo>
                    <a:lnTo>
                      <a:pt x="8130" y="16692"/>
                    </a:lnTo>
                    <a:lnTo>
                      <a:pt x="8115" y="16774"/>
                    </a:lnTo>
                    <a:lnTo>
                      <a:pt x="8100" y="16856"/>
                    </a:lnTo>
                    <a:lnTo>
                      <a:pt x="8085" y="16937"/>
                    </a:lnTo>
                    <a:lnTo>
                      <a:pt x="8070" y="17017"/>
                    </a:lnTo>
                    <a:lnTo>
                      <a:pt x="8055" y="17099"/>
                    </a:lnTo>
                    <a:lnTo>
                      <a:pt x="8039" y="17177"/>
                    </a:lnTo>
                    <a:lnTo>
                      <a:pt x="8024" y="17255"/>
                    </a:lnTo>
                    <a:lnTo>
                      <a:pt x="8009" y="17333"/>
                    </a:lnTo>
                    <a:lnTo>
                      <a:pt x="7994" y="17410"/>
                    </a:lnTo>
                    <a:lnTo>
                      <a:pt x="7979" y="17486"/>
                    </a:lnTo>
                    <a:lnTo>
                      <a:pt x="7964" y="17562"/>
                    </a:lnTo>
                    <a:lnTo>
                      <a:pt x="7949" y="17638"/>
                    </a:lnTo>
                    <a:lnTo>
                      <a:pt x="7934" y="17712"/>
                    </a:lnTo>
                    <a:lnTo>
                      <a:pt x="7919" y="17785"/>
                    </a:lnTo>
                    <a:lnTo>
                      <a:pt x="7903" y="17858"/>
                    </a:lnTo>
                    <a:lnTo>
                      <a:pt x="7888" y="17930"/>
                    </a:lnTo>
                    <a:lnTo>
                      <a:pt x="7873" y="18001"/>
                    </a:lnTo>
                    <a:lnTo>
                      <a:pt x="7858" y="18073"/>
                    </a:lnTo>
                    <a:lnTo>
                      <a:pt x="7843" y="18143"/>
                    </a:lnTo>
                    <a:lnTo>
                      <a:pt x="7828" y="18212"/>
                    </a:lnTo>
                    <a:lnTo>
                      <a:pt x="7813" y="18280"/>
                    </a:lnTo>
                    <a:lnTo>
                      <a:pt x="7798" y="18347"/>
                    </a:lnTo>
                    <a:lnTo>
                      <a:pt x="7783" y="18415"/>
                    </a:lnTo>
                    <a:lnTo>
                      <a:pt x="7768" y="18481"/>
                    </a:lnTo>
                    <a:lnTo>
                      <a:pt x="7753" y="18546"/>
                    </a:lnTo>
                    <a:lnTo>
                      <a:pt x="7738" y="18611"/>
                    </a:lnTo>
                    <a:lnTo>
                      <a:pt x="7723" y="18674"/>
                    </a:lnTo>
                    <a:lnTo>
                      <a:pt x="7708" y="18737"/>
                    </a:lnTo>
                    <a:lnTo>
                      <a:pt x="7693" y="18798"/>
                    </a:lnTo>
                    <a:lnTo>
                      <a:pt x="7678" y="18860"/>
                    </a:lnTo>
                    <a:lnTo>
                      <a:pt x="7663" y="18920"/>
                    </a:lnTo>
                    <a:lnTo>
                      <a:pt x="7647" y="18981"/>
                    </a:lnTo>
                    <a:lnTo>
                      <a:pt x="7632" y="19039"/>
                    </a:lnTo>
                    <a:lnTo>
                      <a:pt x="7617" y="19097"/>
                    </a:lnTo>
                    <a:lnTo>
                      <a:pt x="7602" y="19153"/>
                    </a:lnTo>
                    <a:lnTo>
                      <a:pt x="7587" y="19210"/>
                    </a:lnTo>
                    <a:lnTo>
                      <a:pt x="7572" y="19265"/>
                    </a:lnTo>
                    <a:lnTo>
                      <a:pt x="7557" y="19320"/>
                    </a:lnTo>
                    <a:lnTo>
                      <a:pt x="7542" y="19373"/>
                    </a:lnTo>
                    <a:lnTo>
                      <a:pt x="7527" y="19425"/>
                    </a:lnTo>
                    <a:lnTo>
                      <a:pt x="7511" y="19478"/>
                    </a:lnTo>
                    <a:lnTo>
                      <a:pt x="7496" y="19528"/>
                    </a:lnTo>
                    <a:lnTo>
                      <a:pt x="7481" y="19579"/>
                    </a:lnTo>
                    <a:lnTo>
                      <a:pt x="7466" y="19627"/>
                    </a:lnTo>
                    <a:lnTo>
                      <a:pt x="7451" y="19676"/>
                    </a:lnTo>
                    <a:lnTo>
                      <a:pt x="7436" y="19723"/>
                    </a:lnTo>
                    <a:lnTo>
                      <a:pt x="7421" y="19770"/>
                    </a:lnTo>
                    <a:lnTo>
                      <a:pt x="7405" y="19815"/>
                    </a:lnTo>
                    <a:lnTo>
                      <a:pt x="7390" y="19860"/>
                    </a:lnTo>
                    <a:lnTo>
                      <a:pt x="7374" y="19906"/>
                    </a:lnTo>
                    <a:lnTo>
                      <a:pt x="7359" y="19946"/>
                    </a:lnTo>
                    <a:lnTo>
                      <a:pt x="7343" y="19988"/>
                    </a:lnTo>
                    <a:lnTo>
                      <a:pt x="7328" y="20028"/>
                    </a:lnTo>
                    <a:lnTo>
                      <a:pt x="7313" y="20070"/>
                    </a:lnTo>
                    <a:lnTo>
                      <a:pt x="7297" y="20109"/>
                    </a:lnTo>
                    <a:lnTo>
                      <a:pt x="7282" y="20146"/>
                    </a:lnTo>
                    <a:lnTo>
                      <a:pt x="7267" y="20184"/>
                    </a:lnTo>
                    <a:lnTo>
                      <a:pt x="7252" y="20219"/>
                    </a:lnTo>
                    <a:lnTo>
                      <a:pt x="7236" y="20256"/>
                    </a:lnTo>
                    <a:lnTo>
                      <a:pt x="7221" y="20289"/>
                    </a:lnTo>
                    <a:lnTo>
                      <a:pt x="7205" y="20324"/>
                    </a:lnTo>
                    <a:lnTo>
                      <a:pt x="7190" y="20355"/>
                    </a:lnTo>
                    <a:lnTo>
                      <a:pt x="7174" y="20389"/>
                    </a:lnTo>
                    <a:lnTo>
                      <a:pt x="7159" y="20418"/>
                    </a:lnTo>
                    <a:lnTo>
                      <a:pt x="7142" y="20449"/>
                    </a:lnTo>
                    <a:lnTo>
                      <a:pt x="7127" y="20476"/>
                    </a:lnTo>
                    <a:lnTo>
                      <a:pt x="7111" y="20506"/>
                    </a:lnTo>
                    <a:lnTo>
                      <a:pt x="7096" y="20531"/>
                    </a:lnTo>
                    <a:lnTo>
                      <a:pt x="7079" y="20559"/>
                    </a:lnTo>
                    <a:lnTo>
                      <a:pt x="7064" y="20582"/>
                    </a:lnTo>
                    <a:lnTo>
                      <a:pt x="7047" y="20608"/>
                    </a:lnTo>
                    <a:lnTo>
                      <a:pt x="7032" y="20629"/>
                    </a:lnTo>
                    <a:lnTo>
                      <a:pt x="7014" y="20654"/>
                    </a:lnTo>
                    <a:lnTo>
                      <a:pt x="6999" y="20673"/>
                    </a:lnTo>
                    <a:lnTo>
                      <a:pt x="6980" y="20696"/>
                    </a:lnTo>
                    <a:lnTo>
                      <a:pt x="6965" y="20713"/>
                    </a:lnTo>
                    <a:lnTo>
                      <a:pt x="6946" y="20734"/>
                    </a:lnTo>
                    <a:lnTo>
                      <a:pt x="6929" y="20752"/>
                    </a:lnTo>
                    <a:lnTo>
                      <a:pt x="6914" y="20766"/>
                    </a:lnTo>
                    <a:lnTo>
                      <a:pt x="6893" y="20784"/>
                    </a:lnTo>
                    <a:lnTo>
                      <a:pt x="6875" y="20799"/>
                    </a:lnTo>
                    <a:lnTo>
                      <a:pt x="6860" y="20810"/>
                    </a:lnTo>
                    <a:lnTo>
                      <a:pt x="6838" y="20826"/>
                    </a:lnTo>
                    <a:lnTo>
                      <a:pt x="6819" y="20837"/>
                    </a:lnTo>
                    <a:lnTo>
                      <a:pt x="6799" y="20847"/>
                    </a:lnTo>
                    <a:lnTo>
                      <a:pt x="6779" y="20857"/>
                    </a:lnTo>
                    <a:lnTo>
                      <a:pt x="6764" y="20863"/>
                    </a:lnTo>
                    <a:lnTo>
                      <a:pt x="6738" y="20872"/>
                    </a:lnTo>
                    <a:lnTo>
                      <a:pt x="6717" y="20878"/>
                    </a:lnTo>
                    <a:lnTo>
                      <a:pt x="6696" y="20882"/>
                    </a:lnTo>
                    <a:lnTo>
                      <a:pt x="6675" y="20884"/>
                    </a:lnTo>
                    <a:lnTo>
                      <a:pt x="6653" y="20885"/>
                    </a:lnTo>
                    <a:lnTo>
                      <a:pt x="6632" y="20885"/>
                    </a:lnTo>
                    <a:lnTo>
                      <a:pt x="6605" y="20883"/>
                    </a:lnTo>
                    <a:lnTo>
                      <a:pt x="6591" y="20880"/>
                    </a:lnTo>
                    <a:lnTo>
                      <a:pt x="6568" y="20875"/>
                    </a:lnTo>
                    <a:lnTo>
                      <a:pt x="6547" y="20870"/>
                    </a:lnTo>
                    <a:lnTo>
                      <a:pt x="6527" y="20863"/>
                    </a:lnTo>
                    <a:lnTo>
                      <a:pt x="6502" y="20852"/>
                    </a:lnTo>
                    <a:lnTo>
                      <a:pt x="6487" y="20844"/>
                    </a:lnTo>
                    <a:lnTo>
                      <a:pt x="6468" y="20834"/>
                    </a:lnTo>
                    <a:lnTo>
                      <a:pt x="6446" y="20820"/>
                    </a:lnTo>
                    <a:lnTo>
                      <a:pt x="6431" y="20809"/>
                    </a:lnTo>
                    <a:lnTo>
                      <a:pt x="6410" y="20793"/>
                    </a:lnTo>
                    <a:lnTo>
                      <a:pt x="6395" y="20780"/>
                    </a:lnTo>
                    <a:lnTo>
                      <a:pt x="6375" y="20762"/>
                    </a:lnTo>
                    <a:lnTo>
                      <a:pt x="6360" y="20747"/>
                    </a:lnTo>
                    <a:lnTo>
                      <a:pt x="6340" y="20728"/>
                    </a:lnTo>
                    <a:lnTo>
                      <a:pt x="6325" y="20711"/>
                    </a:lnTo>
                    <a:lnTo>
                      <a:pt x="6307" y="20690"/>
                    </a:lnTo>
                    <a:lnTo>
                      <a:pt x="6292" y="20671"/>
                    </a:lnTo>
                    <a:lnTo>
                      <a:pt x="6274" y="20648"/>
                    </a:lnTo>
                    <a:lnTo>
                      <a:pt x="6258" y="20626"/>
                    </a:lnTo>
                    <a:lnTo>
                      <a:pt x="6243" y="20604"/>
                    </a:lnTo>
                    <a:lnTo>
                      <a:pt x="6226" y="20578"/>
                    </a:lnTo>
                    <a:lnTo>
                      <a:pt x="6210" y="20553"/>
                    </a:lnTo>
                    <a:lnTo>
                      <a:pt x="6195" y="20528"/>
                    </a:lnTo>
                    <a:lnTo>
                      <a:pt x="6179" y="20500"/>
                    </a:lnTo>
                    <a:lnTo>
                      <a:pt x="6163" y="20472"/>
                    </a:lnTo>
                    <a:lnTo>
                      <a:pt x="6148" y="20444"/>
                    </a:lnTo>
                    <a:lnTo>
                      <a:pt x="6132" y="20413"/>
                    </a:lnTo>
                    <a:lnTo>
                      <a:pt x="6116" y="20382"/>
                    </a:lnTo>
                    <a:lnTo>
                      <a:pt x="6101" y="20351"/>
                    </a:lnTo>
                    <a:lnTo>
                      <a:pt x="6085" y="20318"/>
                    </a:lnTo>
                    <a:lnTo>
                      <a:pt x="6070" y="20285"/>
                    </a:lnTo>
                    <a:lnTo>
                      <a:pt x="6054" y="20250"/>
                    </a:lnTo>
                    <a:lnTo>
                      <a:pt x="6039" y="20215"/>
                    </a:lnTo>
                    <a:lnTo>
                      <a:pt x="6024" y="20179"/>
                    </a:lnTo>
                    <a:lnTo>
                      <a:pt x="6009" y="20142"/>
                    </a:lnTo>
                    <a:lnTo>
                      <a:pt x="5993" y="20103"/>
                    </a:lnTo>
                    <a:lnTo>
                      <a:pt x="5978" y="20064"/>
                    </a:lnTo>
                    <a:lnTo>
                      <a:pt x="5962" y="20023"/>
                    </a:lnTo>
                    <a:lnTo>
                      <a:pt x="5947" y="19982"/>
                    </a:lnTo>
                    <a:lnTo>
                      <a:pt x="5932" y="19941"/>
                    </a:lnTo>
                    <a:lnTo>
                      <a:pt x="5917" y="19898"/>
                    </a:lnTo>
                    <a:lnTo>
                      <a:pt x="5902" y="19854"/>
                    </a:lnTo>
                    <a:lnTo>
                      <a:pt x="5886" y="19810"/>
                    </a:lnTo>
                    <a:lnTo>
                      <a:pt x="5871" y="19764"/>
                    </a:lnTo>
                    <a:lnTo>
                      <a:pt x="5856" y="19718"/>
                    </a:lnTo>
                    <a:lnTo>
                      <a:pt x="5841" y="19672"/>
                    </a:lnTo>
                    <a:lnTo>
                      <a:pt x="5825" y="19622"/>
                    </a:lnTo>
                    <a:lnTo>
                      <a:pt x="5810" y="19572"/>
                    </a:lnTo>
                    <a:lnTo>
                      <a:pt x="5795" y="19522"/>
                    </a:lnTo>
                    <a:lnTo>
                      <a:pt x="5779" y="19471"/>
                    </a:lnTo>
                    <a:lnTo>
                      <a:pt x="5764" y="19419"/>
                    </a:lnTo>
                    <a:lnTo>
                      <a:pt x="5749" y="19367"/>
                    </a:lnTo>
                    <a:lnTo>
                      <a:pt x="5734" y="19313"/>
                    </a:lnTo>
                    <a:lnTo>
                      <a:pt x="5719" y="19259"/>
                    </a:lnTo>
                    <a:lnTo>
                      <a:pt x="5704" y="19203"/>
                    </a:lnTo>
                    <a:lnTo>
                      <a:pt x="5689" y="19147"/>
                    </a:lnTo>
                    <a:lnTo>
                      <a:pt x="5674" y="19090"/>
                    </a:lnTo>
                    <a:lnTo>
                      <a:pt x="5659" y="19032"/>
                    </a:lnTo>
                    <a:lnTo>
                      <a:pt x="5643" y="18973"/>
                    </a:lnTo>
                    <a:lnTo>
                      <a:pt x="5628" y="18913"/>
                    </a:lnTo>
                    <a:lnTo>
                      <a:pt x="5613" y="18852"/>
                    </a:lnTo>
                    <a:lnTo>
                      <a:pt x="5598" y="18791"/>
                    </a:lnTo>
                    <a:lnTo>
                      <a:pt x="5583" y="18730"/>
                    </a:lnTo>
                    <a:lnTo>
                      <a:pt x="5568" y="18666"/>
                    </a:lnTo>
                    <a:lnTo>
                      <a:pt x="5553" y="18602"/>
                    </a:lnTo>
                    <a:lnTo>
                      <a:pt x="5538" y="18538"/>
                    </a:lnTo>
                    <a:lnTo>
                      <a:pt x="5523" y="18473"/>
                    </a:lnTo>
                    <a:lnTo>
                      <a:pt x="5508" y="18406"/>
                    </a:lnTo>
                    <a:lnTo>
                      <a:pt x="5493" y="18339"/>
                    </a:lnTo>
                    <a:lnTo>
                      <a:pt x="5478" y="18272"/>
                    </a:lnTo>
                    <a:lnTo>
                      <a:pt x="5463" y="18204"/>
                    </a:lnTo>
                    <a:lnTo>
                      <a:pt x="5448" y="18135"/>
                    </a:lnTo>
                    <a:lnTo>
                      <a:pt x="5433" y="18064"/>
                    </a:lnTo>
                    <a:lnTo>
                      <a:pt x="5418" y="17993"/>
                    </a:lnTo>
                    <a:lnTo>
                      <a:pt x="5402" y="17922"/>
                    </a:lnTo>
                    <a:lnTo>
                      <a:pt x="5387" y="17850"/>
                    </a:lnTo>
                    <a:lnTo>
                      <a:pt x="5372" y="17777"/>
                    </a:lnTo>
                    <a:lnTo>
                      <a:pt x="5357" y="17703"/>
                    </a:lnTo>
                    <a:lnTo>
                      <a:pt x="5342" y="17628"/>
                    </a:lnTo>
                    <a:lnTo>
                      <a:pt x="5327" y="17553"/>
                    </a:lnTo>
                    <a:lnTo>
                      <a:pt x="5312" y="17478"/>
                    </a:lnTo>
                    <a:lnTo>
                      <a:pt x="5297" y="17401"/>
                    </a:lnTo>
                    <a:lnTo>
                      <a:pt x="5282" y="17324"/>
                    </a:lnTo>
                    <a:lnTo>
                      <a:pt x="5267" y="17246"/>
                    </a:lnTo>
                    <a:lnTo>
                      <a:pt x="5252" y="17167"/>
                    </a:lnTo>
                    <a:lnTo>
                      <a:pt x="5237" y="17088"/>
                    </a:lnTo>
                    <a:lnTo>
                      <a:pt x="5222" y="17008"/>
                    </a:lnTo>
                    <a:lnTo>
                      <a:pt x="5207" y="16928"/>
                    </a:lnTo>
                    <a:lnTo>
                      <a:pt x="5192" y="16846"/>
                    </a:lnTo>
                    <a:lnTo>
                      <a:pt x="5177" y="16765"/>
                    </a:lnTo>
                    <a:lnTo>
                      <a:pt x="5162" y="16683"/>
                    </a:lnTo>
                    <a:lnTo>
                      <a:pt x="5146" y="16599"/>
                    </a:lnTo>
                    <a:lnTo>
                      <a:pt x="5131" y="16515"/>
                    </a:lnTo>
                    <a:lnTo>
                      <a:pt x="5116" y="16431"/>
                    </a:lnTo>
                    <a:lnTo>
                      <a:pt x="5101" y="16346"/>
                    </a:lnTo>
                    <a:lnTo>
                      <a:pt x="5086" y="16260"/>
                    </a:lnTo>
                    <a:lnTo>
                      <a:pt x="5071" y="16174"/>
                    </a:lnTo>
                    <a:lnTo>
                      <a:pt x="5056" y="16088"/>
                    </a:lnTo>
                    <a:lnTo>
                      <a:pt x="5041" y="16001"/>
                    </a:lnTo>
                    <a:lnTo>
                      <a:pt x="5026" y="15913"/>
                    </a:lnTo>
                    <a:lnTo>
                      <a:pt x="5011" y="15824"/>
                    </a:lnTo>
                    <a:lnTo>
                      <a:pt x="4996" y="15735"/>
                    </a:lnTo>
                    <a:lnTo>
                      <a:pt x="4981" y="15646"/>
                    </a:lnTo>
                    <a:lnTo>
                      <a:pt x="4966" y="15556"/>
                    </a:lnTo>
                    <a:lnTo>
                      <a:pt x="4951" y="15466"/>
                    </a:lnTo>
                    <a:lnTo>
                      <a:pt x="4936" y="15375"/>
                    </a:lnTo>
                    <a:lnTo>
                      <a:pt x="4921" y="15284"/>
                    </a:lnTo>
                    <a:lnTo>
                      <a:pt x="4906" y="15192"/>
                    </a:lnTo>
                    <a:lnTo>
                      <a:pt x="4891" y="15100"/>
                    </a:lnTo>
                    <a:lnTo>
                      <a:pt x="4876" y="15007"/>
                    </a:lnTo>
                    <a:lnTo>
                      <a:pt x="4861" y="14914"/>
                    </a:lnTo>
                    <a:lnTo>
                      <a:pt x="4846" y="14820"/>
                    </a:lnTo>
                    <a:lnTo>
                      <a:pt x="4831" y="14726"/>
                    </a:lnTo>
                    <a:lnTo>
                      <a:pt x="4816" y="14631"/>
                    </a:lnTo>
                    <a:lnTo>
                      <a:pt x="4801" y="14536"/>
                    </a:lnTo>
                    <a:lnTo>
                      <a:pt x="4786" y="14441"/>
                    </a:lnTo>
                    <a:lnTo>
                      <a:pt x="4771" y="14345"/>
                    </a:lnTo>
                    <a:lnTo>
                      <a:pt x="4756" y="14249"/>
                    </a:lnTo>
                    <a:lnTo>
                      <a:pt x="4741" y="14153"/>
                    </a:lnTo>
                    <a:lnTo>
                      <a:pt x="4726" y="14056"/>
                    </a:lnTo>
                    <a:lnTo>
                      <a:pt x="4711" y="13959"/>
                    </a:lnTo>
                    <a:lnTo>
                      <a:pt x="4696" y="13861"/>
                    </a:lnTo>
                    <a:lnTo>
                      <a:pt x="4681" y="13763"/>
                    </a:lnTo>
                    <a:lnTo>
                      <a:pt x="4666" y="13665"/>
                    </a:lnTo>
                    <a:lnTo>
                      <a:pt x="4651" y="13566"/>
                    </a:lnTo>
                    <a:lnTo>
                      <a:pt x="4636" y="13468"/>
                    </a:lnTo>
                    <a:lnTo>
                      <a:pt x="4621" y="13368"/>
                    </a:lnTo>
                    <a:lnTo>
                      <a:pt x="4606" y="13269"/>
                    </a:lnTo>
                    <a:lnTo>
                      <a:pt x="4591" y="13169"/>
                    </a:lnTo>
                    <a:lnTo>
                      <a:pt x="4576" y="13069"/>
                    </a:lnTo>
                    <a:lnTo>
                      <a:pt x="4561" y="12969"/>
                    </a:lnTo>
                    <a:lnTo>
                      <a:pt x="4546" y="12869"/>
                    </a:lnTo>
                    <a:lnTo>
                      <a:pt x="4531" y="12768"/>
                    </a:lnTo>
                    <a:lnTo>
                      <a:pt x="4516" y="12667"/>
                    </a:lnTo>
                    <a:lnTo>
                      <a:pt x="4500" y="12565"/>
                    </a:lnTo>
                    <a:lnTo>
                      <a:pt x="4486" y="12464"/>
                    </a:lnTo>
                    <a:lnTo>
                      <a:pt x="4469" y="12362"/>
                    </a:lnTo>
                    <a:lnTo>
                      <a:pt x="4454" y="12260"/>
                    </a:lnTo>
                    <a:lnTo>
                      <a:pt x="4439" y="12158"/>
                    </a:lnTo>
                    <a:lnTo>
                      <a:pt x="4424" y="12056"/>
                    </a:lnTo>
                    <a:lnTo>
                      <a:pt x="4409" y="11953"/>
                    </a:lnTo>
                    <a:lnTo>
                      <a:pt x="4394" y="11851"/>
                    </a:lnTo>
                    <a:lnTo>
                      <a:pt x="4379" y="11748"/>
                    </a:lnTo>
                    <a:lnTo>
                      <a:pt x="4364" y="11646"/>
                    </a:lnTo>
                    <a:lnTo>
                      <a:pt x="4349" y="11543"/>
                    </a:lnTo>
                    <a:lnTo>
                      <a:pt x="4334" y="11440"/>
                    </a:lnTo>
                    <a:lnTo>
                      <a:pt x="4319" y="11337"/>
                    </a:lnTo>
                    <a:lnTo>
                      <a:pt x="4304" y="11234"/>
                    </a:lnTo>
                    <a:lnTo>
                      <a:pt x="4289" y="11130"/>
                    </a:lnTo>
                    <a:lnTo>
                      <a:pt x="4274" y="11027"/>
                    </a:lnTo>
                    <a:lnTo>
                      <a:pt x="4259" y="10924"/>
                    </a:lnTo>
                    <a:lnTo>
                      <a:pt x="4244" y="10820"/>
                    </a:lnTo>
                    <a:lnTo>
                      <a:pt x="4229" y="10717"/>
                    </a:lnTo>
                    <a:lnTo>
                      <a:pt x="4214" y="10614"/>
                    </a:lnTo>
                    <a:lnTo>
                      <a:pt x="4199" y="10510"/>
                    </a:lnTo>
                    <a:lnTo>
                      <a:pt x="4184" y="10407"/>
                    </a:lnTo>
                    <a:lnTo>
                      <a:pt x="4169" y="10303"/>
                    </a:lnTo>
                    <a:lnTo>
                      <a:pt x="4154" y="10200"/>
                    </a:lnTo>
                    <a:lnTo>
                      <a:pt x="4139" y="10096"/>
                    </a:lnTo>
                    <a:lnTo>
                      <a:pt x="4124" y="9993"/>
                    </a:lnTo>
                    <a:lnTo>
                      <a:pt x="4109" y="9890"/>
                    </a:lnTo>
                    <a:lnTo>
                      <a:pt x="4094" y="9786"/>
                    </a:lnTo>
                    <a:lnTo>
                      <a:pt x="4079" y="9683"/>
                    </a:lnTo>
                    <a:lnTo>
                      <a:pt x="4064" y="9580"/>
                    </a:lnTo>
                    <a:lnTo>
                      <a:pt x="4049" y="9477"/>
                    </a:lnTo>
                    <a:lnTo>
                      <a:pt x="4034" y="9374"/>
                    </a:lnTo>
                    <a:lnTo>
                      <a:pt x="4019" y="9271"/>
                    </a:lnTo>
                    <a:lnTo>
                      <a:pt x="4004" y="9168"/>
                    </a:lnTo>
                    <a:lnTo>
                      <a:pt x="3989" y="9066"/>
                    </a:lnTo>
                    <a:lnTo>
                      <a:pt x="3974" y="8963"/>
                    </a:lnTo>
                    <a:lnTo>
                      <a:pt x="3959" y="8861"/>
                    </a:lnTo>
                    <a:lnTo>
                      <a:pt x="3944" y="8759"/>
                    </a:lnTo>
                    <a:lnTo>
                      <a:pt x="3929" y="8657"/>
                    </a:lnTo>
                    <a:lnTo>
                      <a:pt x="3915" y="8556"/>
                    </a:lnTo>
                    <a:lnTo>
                      <a:pt x="3899" y="8454"/>
                    </a:lnTo>
                    <a:lnTo>
                      <a:pt x="3885" y="8353"/>
                    </a:lnTo>
                    <a:lnTo>
                      <a:pt x="3870" y="8252"/>
                    </a:lnTo>
                    <a:lnTo>
                      <a:pt x="3855" y="8151"/>
                    </a:lnTo>
                    <a:lnTo>
                      <a:pt x="3840" y="8050"/>
                    </a:lnTo>
                    <a:lnTo>
                      <a:pt x="3825" y="7950"/>
                    </a:lnTo>
                    <a:lnTo>
                      <a:pt x="3810" y="7850"/>
                    </a:lnTo>
                    <a:lnTo>
                      <a:pt x="3794" y="7749"/>
                    </a:lnTo>
                    <a:lnTo>
                      <a:pt x="3779" y="7650"/>
                    </a:lnTo>
                    <a:lnTo>
                      <a:pt x="3764" y="7550"/>
                    </a:lnTo>
                    <a:lnTo>
                      <a:pt x="3749" y="7451"/>
                    </a:lnTo>
                    <a:lnTo>
                      <a:pt x="3734" y="7352"/>
                    </a:lnTo>
                    <a:lnTo>
                      <a:pt x="3719" y="7254"/>
                    </a:lnTo>
                    <a:lnTo>
                      <a:pt x="3704" y="7156"/>
                    </a:lnTo>
                    <a:lnTo>
                      <a:pt x="3689" y="7058"/>
                    </a:lnTo>
                    <a:lnTo>
                      <a:pt x="3674" y="6960"/>
                    </a:lnTo>
                    <a:lnTo>
                      <a:pt x="3659" y="6863"/>
                    </a:lnTo>
                    <a:lnTo>
                      <a:pt x="3644" y="6766"/>
                    </a:lnTo>
                    <a:lnTo>
                      <a:pt x="3629" y="6670"/>
                    </a:lnTo>
                    <a:lnTo>
                      <a:pt x="3614" y="6573"/>
                    </a:lnTo>
                    <a:lnTo>
                      <a:pt x="3599" y="6478"/>
                    </a:lnTo>
                    <a:lnTo>
                      <a:pt x="3584" y="6383"/>
                    </a:lnTo>
                    <a:lnTo>
                      <a:pt x="3569" y="6288"/>
                    </a:lnTo>
                    <a:lnTo>
                      <a:pt x="3554" y="6194"/>
                    </a:lnTo>
                    <a:lnTo>
                      <a:pt x="3539" y="6100"/>
                    </a:lnTo>
                    <a:lnTo>
                      <a:pt x="3524" y="6006"/>
                    </a:lnTo>
                    <a:lnTo>
                      <a:pt x="3509" y="5913"/>
                    </a:lnTo>
                    <a:lnTo>
                      <a:pt x="3494" y="5821"/>
                    </a:lnTo>
                    <a:lnTo>
                      <a:pt x="3479" y="5728"/>
                    </a:lnTo>
                    <a:lnTo>
                      <a:pt x="3464" y="5636"/>
                    </a:lnTo>
                    <a:lnTo>
                      <a:pt x="3449" y="5545"/>
                    </a:lnTo>
                    <a:lnTo>
                      <a:pt x="3434" y="5454"/>
                    </a:lnTo>
                    <a:lnTo>
                      <a:pt x="3419" y="5364"/>
                    </a:lnTo>
                    <a:lnTo>
                      <a:pt x="3404" y="5274"/>
                    </a:lnTo>
                    <a:lnTo>
                      <a:pt x="3389" y="5185"/>
                    </a:lnTo>
                    <a:lnTo>
                      <a:pt x="3374" y="5097"/>
                    </a:lnTo>
                    <a:lnTo>
                      <a:pt x="3359" y="5009"/>
                    </a:lnTo>
                    <a:lnTo>
                      <a:pt x="3344" y="4921"/>
                    </a:lnTo>
                    <a:lnTo>
                      <a:pt x="3329" y="4834"/>
                    </a:lnTo>
                    <a:lnTo>
                      <a:pt x="3314" y="4748"/>
                    </a:lnTo>
                    <a:lnTo>
                      <a:pt x="3299" y="4662"/>
                    </a:lnTo>
                    <a:lnTo>
                      <a:pt x="3284" y="4576"/>
                    </a:lnTo>
                    <a:lnTo>
                      <a:pt x="3269" y="4491"/>
                    </a:lnTo>
                    <a:lnTo>
                      <a:pt x="3254" y="4408"/>
                    </a:lnTo>
                    <a:lnTo>
                      <a:pt x="3239" y="4325"/>
                    </a:lnTo>
                    <a:lnTo>
                      <a:pt x="3224" y="4242"/>
                    </a:lnTo>
                    <a:lnTo>
                      <a:pt x="3209" y="4159"/>
                    </a:lnTo>
                    <a:lnTo>
                      <a:pt x="3194" y="4077"/>
                    </a:lnTo>
                    <a:lnTo>
                      <a:pt x="3179" y="3996"/>
                    </a:lnTo>
                    <a:lnTo>
                      <a:pt x="3164" y="3916"/>
                    </a:lnTo>
                    <a:lnTo>
                      <a:pt x="3149" y="3836"/>
                    </a:lnTo>
                    <a:lnTo>
                      <a:pt x="3134" y="3759"/>
                    </a:lnTo>
                    <a:lnTo>
                      <a:pt x="3118" y="3679"/>
                    </a:lnTo>
                    <a:lnTo>
                      <a:pt x="3103" y="3602"/>
                    </a:lnTo>
                    <a:lnTo>
                      <a:pt x="3088" y="3524"/>
                    </a:lnTo>
                    <a:lnTo>
                      <a:pt x="3073" y="3448"/>
                    </a:lnTo>
                    <a:lnTo>
                      <a:pt x="3058" y="3372"/>
                    </a:lnTo>
                    <a:lnTo>
                      <a:pt x="3043" y="3298"/>
                    </a:lnTo>
                    <a:lnTo>
                      <a:pt x="3028" y="3224"/>
                    </a:lnTo>
                    <a:lnTo>
                      <a:pt x="3013" y="3150"/>
                    </a:lnTo>
                    <a:lnTo>
                      <a:pt x="2998" y="3078"/>
                    </a:lnTo>
                    <a:lnTo>
                      <a:pt x="2983" y="3006"/>
                    </a:lnTo>
                    <a:lnTo>
                      <a:pt x="2969" y="2935"/>
                    </a:lnTo>
                    <a:lnTo>
                      <a:pt x="2954" y="2865"/>
                    </a:lnTo>
                    <a:lnTo>
                      <a:pt x="2939" y="2795"/>
                    </a:lnTo>
                    <a:lnTo>
                      <a:pt x="2924" y="2726"/>
                    </a:lnTo>
                    <a:lnTo>
                      <a:pt x="2909" y="2657"/>
                    </a:lnTo>
                    <a:lnTo>
                      <a:pt x="2894" y="2590"/>
                    </a:lnTo>
                    <a:lnTo>
                      <a:pt x="2879" y="2524"/>
                    </a:lnTo>
                    <a:lnTo>
                      <a:pt x="2864" y="2458"/>
                    </a:lnTo>
                    <a:lnTo>
                      <a:pt x="2849" y="2393"/>
                    </a:lnTo>
                    <a:lnTo>
                      <a:pt x="2834" y="2329"/>
                    </a:lnTo>
                    <a:lnTo>
                      <a:pt x="2819" y="2266"/>
                    </a:lnTo>
                    <a:lnTo>
                      <a:pt x="2804" y="2203"/>
                    </a:lnTo>
                    <a:lnTo>
                      <a:pt x="2789" y="2142"/>
                    </a:lnTo>
                    <a:lnTo>
                      <a:pt x="2774" y="2081"/>
                    </a:lnTo>
                    <a:lnTo>
                      <a:pt x="2759" y="2021"/>
                    </a:lnTo>
                    <a:lnTo>
                      <a:pt x="2744" y="1962"/>
                    </a:lnTo>
                    <a:lnTo>
                      <a:pt x="2730" y="1904"/>
                    </a:lnTo>
                    <a:lnTo>
                      <a:pt x="2715" y="1847"/>
                    </a:lnTo>
                    <a:lnTo>
                      <a:pt x="2700" y="1790"/>
                    </a:lnTo>
                    <a:lnTo>
                      <a:pt x="2685" y="1735"/>
                    </a:lnTo>
                    <a:lnTo>
                      <a:pt x="2670" y="1680"/>
                    </a:lnTo>
                    <a:lnTo>
                      <a:pt x="2655" y="1627"/>
                    </a:lnTo>
                    <a:lnTo>
                      <a:pt x="2640" y="1574"/>
                    </a:lnTo>
                    <a:lnTo>
                      <a:pt x="2625" y="1522"/>
                    </a:lnTo>
                    <a:lnTo>
                      <a:pt x="2610" y="1471"/>
                    </a:lnTo>
                    <a:lnTo>
                      <a:pt x="2596" y="1420"/>
                    </a:lnTo>
                    <a:lnTo>
                      <a:pt x="2581" y="1371"/>
                    </a:lnTo>
                    <a:lnTo>
                      <a:pt x="2566" y="1323"/>
                    </a:lnTo>
                    <a:lnTo>
                      <a:pt x="2551" y="1276"/>
                    </a:lnTo>
                    <a:lnTo>
                      <a:pt x="2536" y="1229"/>
                    </a:lnTo>
                    <a:lnTo>
                      <a:pt x="2521" y="1184"/>
                    </a:lnTo>
                    <a:lnTo>
                      <a:pt x="2507" y="1139"/>
                    </a:lnTo>
                    <a:lnTo>
                      <a:pt x="2492" y="1095"/>
                    </a:lnTo>
                    <a:lnTo>
                      <a:pt x="2477" y="1053"/>
                    </a:lnTo>
                    <a:lnTo>
                      <a:pt x="2463" y="1013"/>
                    </a:lnTo>
                    <a:lnTo>
                      <a:pt x="2446" y="970"/>
                    </a:lnTo>
                    <a:lnTo>
                      <a:pt x="2432" y="931"/>
                    </a:lnTo>
                    <a:lnTo>
                      <a:pt x="2417" y="892"/>
                    </a:lnTo>
                    <a:lnTo>
                      <a:pt x="2403" y="855"/>
                    </a:lnTo>
                    <a:lnTo>
                      <a:pt x="2388" y="818"/>
                    </a:lnTo>
                    <a:lnTo>
                      <a:pt x="2373" y="782"/>
                    </a:lnTo>
                    <a:lnTo>
                      <a:pt x="2358" y="747"/>
                    </a:lnTo>
                    <a:lnTo>
                      <a:pt x="2344" y="713"/>
                    </a:lnTo>
                    <a:lnTo>
                      <a:pt x="2330" y="681"/>
                    </a:lnTo>
                    <a:lnTo>
                      <a:pt x="2315" y="649"/>
                    </a:lnTo>
                    <a:lnTo>
                      <a:pt x="2300" y="618"/>
                    </a:lnTo>
                    <a:lnTo>
                      <a:pt x="2286" y="590"/>
                    </a:lnTo>
                    <a:lnTo>
                      <a:pt x="2271" y="561"/>
                    </a:lnTo>
                    <a:lnTo>
                      <a:pt x="2257" y="533"/>
                    </a:lnTo>
                    <a:lnTo>
                      <a:pt x="2243" y="507"/>
                    </a:lnTo>
                    <a:lnTo>
                      <a:pt x="2228" y="481"/>
                    </a:lnTo>
                    <a:lnTo>
                      <a:pt x="2214" y="457"/>
                    </a:lnTo>
                    <a:lnTo>
                      <a:pt x="2201" y="435"/>
                    </a:lnTo>
                    <a:lnTo>
                      <a:pt x="2186" y="412"/>
                    </a:lnTo>
                    <a:lnTo>
                      <a:pt x="2172" y="391"/>
                    </a:lnTo>
                    <a:lnTo>
                      <a:pt x="2160" y="372"/>
                    </a:lnTo>
                    <a:lnTo>
                      <a:pt x="2145" y="352"/>
                    </a:lnTo>
                    <a:lnTo>
                      <a:pt x="2131" y="334"/>
                    </a:lnTo>
                    <a:lnTo>
                      <a:pt x="2119" y="319"/>
                    </a:lnTo>
                    <a:lnTo>
                      <a:pt x="2104" y="302"/>
                    </a:lnTo>
                    <a:lnTo>
                      <a:pt x="2094" y="289"/>
                    </a:lnTo>
                    <a:lnTo>
                      <a:pt x="2079" y="274"/>
                    </a:lnTo>
                    <a:lnTo>
                      <a:pt x="2069" y="264"/>
                    </a:lnTo>
                    <a:lnTo>
                      <a:pt x="2054" y="251"/>
                    </a:lnTo>
                    <a:lnTo>
                      <a:pt x="2045" y="243"/>
                    </a:lnTo>
                    <a:lnTo>
                      <a:pt x="2030" y="232"/>
                    </a:lnTo>
                    <a:lnTo>
                      <a:pt x="2022" y="226"/>
                    </a:lnTo>
                    <a:lnTo>
                      <a:pt x="2007" y="217"/>
                    </a:lnTo>
                    <a:lnTo>
                      <a:pt x="2001" y="212"/>
                    </a:lnTo>
                    <a:lnTo>
                      <a:pt x="1991" y="208"/>
                    </a:lnTo>
                    <a:lnTo>
                      <a:pt x="1976" y="202"/>
                    </a:lnTo>
                    <a:lnTo>
                      <a:pt x="1972" y="199"/>
                    </a:lnTo>
                    <a:lnTo>
                      <a:pt x="1963" y="197"/>
                    </a:lnTo>
                    <a:lnTo>
                      <a:pt x="1954" y="195"/>
                    </a:lnTo>
                    <a:lnTo>
                      <a:pt x="1945" y="193"/>
                    </a:lnTo>
                    <a:lnTo>
                      <a:pt x="1936" y="192"/>
                    </a:lnTo>
                    <a:lnTo>
                      <a:pt x="1921" y="192"/>
                    </a:lnTo>
                    <a:lnTo>
                      <a:pt x="1919" y="192"/>
                    </a:lnTo>
                    <a:lnTo>
                      <a:pt x="1910" y="193"/>
                    </a:lnTo>
                    <a:lnTo>
                      <a:pt x="1900" y="195"/>
                    </a:lnTo>
                    <a:lnTo>
                      <a:pt x="1896" y="195"/>
                    </a:lnTo>
                    <a:lnTo>
                      <a:pt x="1881" y="201"/>
                    </a:lnTo>
                    <a:lnTo>
                      <a:pt x="1871" y="204"/>
                    </a:lnTo>
                    <a:lnTo>
                      <a:pt x="1861" y="209"/>
                    </a:lnTo>
                    <a:lnTo>
                      <a:pt x="1850" y="215"/>
                    </a:lnTo>
                    <a:lnTo>
                      <a:pt x="1839" y="221"/>
                    </a:lnTo>
                    <a:lnTo>
                      <a:pt x="1830" y="226"/>
                    </a:lnTo>
                    <a:lnTo>
                      <a:pt x="1815" y="238"/>
                    </a:lnTo>
                    <a:lnTo>
                      <a:pt x="1803" y="248"/>
                    </a:lnTo>
                    <a:lnTo>
                      <a:pt x="1793" y="256"/>
                    </a:lnTo>
                    <a:lnTo>
                      <a:pt x="1778" y="271"/>
                    </a:lnTo>
                    <a:lnTo>
                      <a:pt x="1766" y="284"/>
                    </a:lnTo>
                    <a:lnTo>
                      <a:pt x="1754" y="296"/>
                    </a:lnTo>
                    <a:lnTo>
                      <a:pt x="1739" y="314"/>
                    </a:lnTo>
                    <a:lnTo>
                      <a:pt x="1727" y="328"/>
                    </a:lnTo>
                    <a:lnTo>
                      <a:pt x="1712" y="348"/>
                    </a:lnTo>
                    <a:lnTo>
                      <a:pt x="1699" y="366"/>
                    </a:lnTo>
                    <a:lnTo>
                      <a:pt x="1686" y="384"/>
                    </a:lnTo>
                    <a:lnTo>
                      <a:pt x="1671" y="407"/>
                    </a:lnTo>
                    <a:lnTo>
                      <a:pt x="1658" y="427"/>
                    </a:lnTo>
                    <a:lnTo>
                      <a:pt x="1643" y="452"/>
                    </a:lnTo>
                    <a:lnTo>
                      <a:pt x="1629" y="474"/>
                    </a:lnTo>
                    <a:lnTo>
                      <a:pt x="1614" y="501"/>
                    </a:lnTo>
                    <a:lnTo>
                      <a:pt x="1601" y="526"/>
                    </a:lnTo>
                    <a:lnTo>
                      <a:pt x="1586" y="555"/>
                    </a:lnTo>
                    <a:lnTo>
                      <a:pt x="1572" y="581"/>
                    </a:lnTo>
                    <a:lnTo>
                      <a:pt x="1557" y="612"/>
                    </a:lnTo>
                    <a:lnTo>
                      <a:pt x="1543" y="641"/>
                    </a:lnTo>
                    <a:lnTo>
                      <a:pt x="1528" y="674"/>
                    </a:lnTo>
                    <a:lnTo>
                      <a:pt x="1514" y="705"/>
                    </a:lnTo>
                    <a:lnTo>
                      <a:pt x="1499" y="740"/>
                    </a:lnTo>
                    <a:lnTo>
                      <a:pt x="1484" y="774"/>
                    </a:lnTo>
                    <a:lnTo>
                      <a:pt x="1470" y="809"/>
                    </a:lnTo>
                    <a:lnTo>
                      <a:pt x="1455" y="847"/>
                    </a:lnTo>
                    <a:lnTo>
                      <a:pt x="1440" y="884"/>
                    </a:lnTo>
                    <a:lnTo>
                      <a:pt x="1425" y="922"/>
                    </a:lnTo>
                    <a:lnTo>
                      <a:pt x="1411" y="961"/>
                    </a:lnTo>
                    <a:lnTo>
                      <a:pt x="1396" y="1001"/>
                    </a:lnTo>
                    <a:lnTo>
                      <a:pt x="1381" y="1044"/>
                    </a:lnTo>
                    <a:lnTo>
                      <a:pt x="1366" y="1086"/>
                    </a:lnTo>
                    <a:lnTo>
                      <a:pt x="1352" y="1130"/>
                    </a:lnTo>
                    <a:lnTo>
                      <a:pt x="1337" y="1175"/>
                    </a:lnTo>
                    <a:lnTo>
                      <a:pt x="1322" y="1219"/>
                    </a:lnTo>
                    <a:lnTo>
                      <a:pt x="1307" y="1265"/>
                    </a:lnTo>
                    <a:lnTo>
                      <a:pt x="1292" y="1315"/>
                    </a:lnTo>
                    <a:lnTo>
                      <a:pt x="1276" y="1360"/>
                    </a:lnTo>
                    <a:lnTo>
                      <a:pt x="1261" y="1410"/>
                    </a:lnTo>
                    <a:lnTo>
                      <a:pt x="1247" y="1459"/>
                    </a:lnTo>
                    <a:lnTo>
                      <a:pt x="1232" y="1511"/>
                    </a:lnTo>
                    <a:lnTo>
                      <a:pt x="1217" y="1563"/>
                    </a:lnTo>
                    <a:lnTo>
                      <a:pt x="1202" y="1615"/>
                    </a:lnTo>
                    <a:lnTo>
                      <a:pt x="1187" y="1669"/>
                    </a:lnTo>
                    <a:lnTo>
                      <a:pt x="1172" y="1723"/>
                    </a:lnTo>
                    <a:lnTo>
                      <a:pt x="1157" y="1779"/>
                    </a:lnTo>
                    <a:lnTo>
                      <a:pt x="1142" y="1835"/>
                    </a:lnTo>
                    <a:lnTo>
                      <a:pt x="1127" y="1893"/>
                    </a:lnTo>
                    <a:lnTo>
                      <a:pt x="1113" y="1950"/>
                    </a:lnTo>
                    <a:lnTo>
                      <a:pt x="1098" y="2009"/>
                    </a:lnTo>
                    <a:lnTo>
                      <a:pt x="1083" y="2068"/>
                    </a:lnTo>
                    <a:lnTo>
                      <a:pt x="1068" y="2129"/>
                    </a:lnTo>
                    <a:lnTo>
                      <a:pt x="1053" y="2191"/>
                    </a:lnTo>
                    <a:lnTo>
                      <a:pt x="1038" y="2252"/>
                    </a:lnTo>
                    <a:lnTo>
                      <a:pt x="1023" y="2316"/>
                    </a:lnTo>
                    <a:lnTo>
                      <a:pt x="1008" y="2380"/>
                    </a:lnTo>
                    <a:lnTo>
                      <a:pt x="993" y="2445"/>
                    </a:lnTo>
                    <a:lnTo>
                      <a:pt x="978" y="2511"/>
                    </a:lnTo>
                    <a:lnTo>
                      <a:pt x="963" y="2576"/>
                    </a:lnTo>
                    <a:lnTo>
                      <a:pt x="948" y="2644"/>
                    </a:lnTo>
                    <a:lnTo>
                      <a:pt x="933" y="2712"/>
                    </a:lnTo>
                    <a:lnTo>
                      <a:pt x="918" y="2781"/>
                    </a:lnTo>
                    <a:lnTo>
                      <a:pt x="903" y="2849"/>
                    </a:lnTo>
                    <a:lnTo>
                      <a:pt x="888" y="2920"/>
                    </a:lnTo>
                    <a:lnTo>
                      <a:pt x="873" y="2991"/>
                    </a:lnTo>
                    <a:lnTo>
                      <a:pt x="859" y="3063"/>
                    </a:lnTo>
                    <a:lnTo>
                      <a:pt x="844" y="3136"/>
                    </a:lnTo>
                    <a:lnTo>
                      <a:pt x="829" y="3209"/>
                    </a:lnTo>
                    <a:lnTo>
                      <a:pt x="814" y="3282"/>
                    </a:lnTo>
                    <a:lnTo>
                      <a:pt x="799" y="3357"/>
                    </a:lnTo>
                    <a:lnTo>
                      <a:pt x="784" y="3433"/>
                    </a:lnTo>
                    <a:lnTo>
                      <a:pt x="769" y="3509"/>
                    </a:lnTo>
                    <a:lnTo>
                      <a:pt x="754" y="3586"/>
                    </a:lnTo>
                    <a:lnTo>
                      <a:pt x="739" y="3664"/>
                    </a:lnTo>
                    <a:lnTo>
                      <a:pt x="724" y="3741"/>
                    </a:lnTo>
                    <a:lnTo>
                      <a:pt x="709" y="3820"/>
                    </a:lnTo>
                    <a:lnTo>
                      <a:pt x="694" y="3900"/>
                    </a:lnTo>
                    <a:lnTo>
                      <a:pt x="679" y="3980"/>
                    </a:lnTo>
                    <a:lnTo>
                      <a:pt x="664" y="4061"/>
                    </a:lnTo>
                    <a:lnTo>
                      <a:pt x="649" y="4142"/>
                    </a:lnTo>
                    <a:lnTo>
                      <a:pt x="634" y="4225"/>
                    </a:lnTo>
                    <a:lnTo>
                      <a:pt x="619" y="4309"/>
                    </a:lnTo>
                    <a:lnTo>
                      <a:pt x="603" y="4390"/>
                    </a:lnTo>
                    <a:lnTo>
                      <a:pt x="588" y="4474"/>
                    </a:lnTo>
                    <a:lnTo>
                      <a:pt x="573" y="4559"/>
                    </a:lnTo>
                    <a:lnTo>
                      <a:pt x="558" y="4644"/>
                    </a:lnTo>
                    <a:lnTo>
                      <a:pt x="543" y="4730"/>
                    </a:lnTo>
                    <a:lnTo>
                      <a:pt x="528" y="4817"/>
                    </a:lnTo>
                    <a:lnTo>
                      <a:pt x="513" y="4904"/>
                    </a:lnTo>
                    <a:lnTo>
                      <a:pt x="498" y="4991"/>
                    </a:lnTo>
                    <a:lnTo>
                      <a:pt x="483" y="5078"/>
                    </a:lnTo>
                    <a:lnTo>
                      <a:pt x="468" y="5167"/>
                    </a:lnTo>
                    <a:lnTo>
                      <a:pt x="453" y="5256"/>
                    </a:lnTo>
                    <a:lnTo>
                      <a:pt x="438" y="5346"/>
                    </a:lnTo>
                    <a:lnTo>
                      <a:pt x="423" y="5436"/>
                    </a:lnTo>
                    <a:lnTo>
                      <a:pt x="408" y="5527"/>
                    </a:lnTo>
                    <a:lnTo>
                      <a:pt x="393" y="5618"/>
                    </a:lnTo>
                    <a:lnTo>
                      <a:pt x="378" y="5710"/>
                    </a:lnTo>
                    <a:lnTo>
                      <a:pt x="363" y="5802"/>
                    </a:lnTo>
                    <a:lnTo>
                      <a:pt x="348" y="5894"/>
                    </a:lnTo>
                    <a:lnTo>
                      <a:pt x="333" y="5987"/>
                    </a:lnTo>
                    <a:lnTo>
                      <a:pt x="318" y="6081"/>
                    </a:lnTo>
                    <a:lnTo>
                      <a:pt x="303" y="6175"/>
                    </a:lnTo>
                    <a:lnTo>
                      <a:pt x="288" y="6268"/>
                    </a:lnTo>
                    <a:lnTo>
                      <a:pt x="273" y="6363"/>
                    </a:lnTo>
                    <a:lnTo>
                      <a:pt x="258" y="6458"/>
                    </a:lnTo>
                    <a:lnTo>
                      <a:pt x="243" y="6554"/>
                    </a:lnTo>
                    <a:lnTo>
                      <a:pt x="228" y="6650"/>
                    </a:lnTo>
                    <a:lnTo>
                      <a:pt x="213" y="6746"/>
                    </a:lnTo>
                    <a:lnTo>
                      <a:pt x="198" y="6843"/>
                    </a:lnTo>
                    <a:cubicBezTo>
                      <a:pt x="190" y="6896"/>
                      <a:pt x="141" y="6931"/>
                      <a:pt x="89" y="6923"/>
                    </a:cubicBezTo>
                    <a:cubicBezTo>
                      <a:pt x="36" y="6915"/>
                      <a:pt x="0" y="6866"/>
                      <a:pt x="9" y="6814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9" name="Freeform 13"/>
              <p:cNvSpPr>
                <a:spLocks/>
              </p:cNvSpPr>
              <p:nvPr/>
            </p:nvSpPr>
            <p:spPr bwMode="auto">
              <a:xfrm>
                <a:off x="9915979" y="3171746"/>
                <a:ext cx="743026" cy="350603"/>
              </a:xfrm>
              <a:custGeom>
                <a:avLst/>
                <a:gdLst>
                  <a:gd name="T0" fmla="*/ 311 w 10201"/>
                  <a:gd name="T1" fmla="*/ 2229 h 20885"/>
                  <a:gd name="T2" fmla="*/ 629 w 10201"/>
                  <a:gd name="T3" fmla="*/ 1083 h 20885"/>
                  <a:gd name="T4" fmla="*/ 953 w 10201"/>
                  <a:gd name="T5" fmla="*/ 336 h 20885"/>
                  <a:gd name="T6" fmla="*/ 1326 w 10201"/>
                  <a:gd name="T7" fmla="*/ 7 h 20885"/>
                  <a:gd name="T8" fmla="*/ 1740 w 10201"/>
                  <a:gd name="T9" fmla="*/ 207 h 20885"/>
                  <a:gd name="T10" fmla="*/ 2071 w 10201"/>
                  <a:gd name="T11" fmla="*/ 851 h 20885"/>
                  <a:gd name="T12" fmla="*/ 2390 w 10201"/>
                  <a:gd name="T13" fmla="*/ 1895 h 20885"/>
                  <a:gd name="T14" fmla="*/ 2707 w 10201"/>
                  <a:gd name="T15" fmla="*/ 3310 h 20885"/>
                  <a:gd name="T16" fmla="*/ 3023 w 10201"/>
                  <a:gd name="T17" fmla="*/ 5036 h 20885"/>
                  <a:gd name="T18" fmla="*/ 3338 w 10201"/>
                  <a:gd name="T19" fmla="*/ 6998 h 20885"/>
                  <a:gd name="T20" fmla="*/ 3654 w 10201"/>
                  <a:gd name="T21" fmla="*/ 9109 h 20885"/>
                  <a:gd name="T22" fmla="*/ 3969 w 10201"/>
                  <a:gd name="T23" fmla="*/ 11277 h 20885"/>
                  <a:gd name="T24" fmla="*/ 4285 w 10201"/>
                  <a:gd name="T25" fmla="*/ 13407 h 20885"/>
                  <a:gd name="T26" fmla="*/ 4600 w 10201"/>
                  <a:gd name="T27" fmla="*/ 15406 h 20885"/>
                  <a:gd name="T28" fmla="*/ 4916 w 10201"/>
                  <a:gd name="T29" fmla="*/ 17184 h 20885"/>
                  <a:gd name="T30" fmla="*/ 5230 w 10201"/>
                  <a:gd name="T31" fmla="*/ 18665 h 20885"/>
                  <a:gd name="T32" fmla="*/ 5544 w 10201"/>
                  <a:gd name="T33" fmla="*/ 19779 h 20885"/>
                  <a:gd name="T34" fmla="*/ 5849 w 10201"/>
                  <a:gd name="T35" fmla="*/ 20469 h 20885"/>
                  <a:gd name="T36" fmla="*/ 6095 w 10201"/>
                  <a:gd name="T37" fmla="*/ 20692 h 20885"/>
                  <a:gd name="T38" fmla="*/ 6323 w 10201"/>
                  <a:gd name="T39" fmla="*/ 20541 h 20885"/>
                  <a:gd name="T40" fmla="*/ 6624 w 10201"/>
                  <a:gd name="T41" fmla="*/ 19934 h 20885"/>
                  <a:gd name="T42" fmla="*/ 6936 w 10201"/>
                  <a:gd name="T43" fmla="*/ 18892 h 20885"/>
                  <a:gd name="T44" fmla="*/ 7250 w 10201"/>
                  <a:gd name="T45" fmla="*/ 17473 h 20885"/>
                  <a:gd name="T46" fmla="*/ 7566 w 10201"/>
                  <a:gd name="T47" fmla="*/ 15742 h 20885"/>
                  <a:gd name="T48" fmla="*/ 7881 w 10201"/>
                  <a:gd name="T49" fmla="*/ 13777 h 20885"/>
                  <a:gd name="T50" fmla="*/ 8196 w 10201"/>
                  <a:gd name="T51" fmla="*/ 11663 h 20885"/>
                  <a:gd name="T52" fmla="*/ 8511 w 10201"/>
                  <a:gd name="T53" fmla="*/ 9495 h 20885"/>
                  <a:gd name="T54" fmla="*/ 8828 w 10201"/>
                  <a:gd name="T55" fmla="*/ 7366 h 20885"/>
                  <a:gd name="T56" fmla="*/ 9143 w 10201"/>
                  <a:gd name="T57" fmla="*/ 5372 h 20885"/>
                  <a:gd name="T58" fmla="*/ 9459 w 10201"/>
                  <a:gd name="T59" fmla="*/ 3598 h 20885"/>
                  <a:gd name="T60" fmla="*/ 9775 w 10201"/>
                  <a:gd name="T61" fmla="*/ 2123 h 20885"/>
                  <a:gd name="T62" fmla="*/ 10126 w 10201"/>
                  <a:gd name="T63" fmla="*/ 1544 h 20885"/>
                  <a:gd name="T64" fmla="*/ 9812 w 10201"/>
                  <a:gd name="T65" fmla="*/ 2825 h 20885"/>
                  <a:gd name="T66" fmla="*/ 9497 w 10201"/>
                  <a:gd name="T67" fmla="*/ 4444 h 20885"/>
                  <a:gd name="T68" fmla="*/ 9182 w 10201"/>
                  <a:gd name="T69" fmla="*/ 6329 h 20885"/>
                  <a:gd name="T70" fmla="*/ 8866 w 10201"/>
                  <a:gd name="T71" fmla="*/ 8396 h 20885"/>
                  <a:gd name="T72" fmla="*/ 8551 w 10201"/>
                  <a:gd name="T73" fmla="*/ 10555 h 20885"/>
                  <a:gd name="T74" fmla="*/ 8236 w 10201"/>
                  <a:gd name="T75" fmla="*/ 12711 h 20885"/>
                  <a:gd name="T76" fmla="*/ 7920 w 10201"/>
                  <a:gd name="T77" fmla="*/ 14767 h 20885"/>
                  <a:gd name="T78" fmla="*/ 7605 w 10201"/>
                  <a:gd name="T79" fmla="*/ 16635 h 20885"/>
                  <a:gd name="T80" fmla="*/ 7288 w 10201"/>
                  <a:gd name="T81" fmla="*/ 18233 h 20885"/>
                  <a:gd name="T82" fmla="*/ 6971 w 10201"/>
                  <a:gd name="T83" fmla="*/ 19494 h 20885"/>
                  <a:gd name="T84" fmla="*/ 6649 w 10201"/>
                  <a:gd name="T85" fmla="*/ 20366 h 20885"/>
                  <a:gd name="T86" fmla="*/ 6298 w 10201"/>
                  <a:gd name="T87" fmla="*/ 20829 h 20885"/>
                  <a:gd name="T88" fmla="*/ 5870 w 10201"/>
                  <a:gd name="T89" fmla="*/ 20789 h 20885"/>
                  <a:gd name="T90" fmla="*/ 5530 w 10201"/>
                  <a:gd name="T91" fmla="*/ 20274 h 20885"/>
                  <a:gd name="T92" fmla="*/ 5209 w 10201"/>
                  <a:gd name="T93" fmla="*/ 19350 h 20885"/>
                  <a:gd name="T94" fmla="*/ 4893 w 10201"/>
                  <a:gd name="T95" fmla="*/ 18042 h 20885"/>
                  <a:gd name="T96" fmla="*/ 4576 w 10201"/>
                  <a:gd name="T97" fmla="*/ 16404 h 20885"/>
                  <a:gd name="T98" fmla="*/ 4261 w 10201"/>
                  <a:gd name="T99" fmla="*/ 14506 h 20885"/>
                  <a:gd name="T100" fmla="*/ 3944 w 10201"/>
                  <a:gd name="T101" fmla="*/ 12431 h 20885"/>
                  <a:gd name="T102" fmla="*/ 3629 w 10201"/>
                  <a:gd name="T103" fmla="*/ 10270 h 20885"/>
                  <a:gd name="T104" fmla="*/ 3315 w 10201"/>
                  <a:gd name="T105" fmla="*/ 8119 h 20885"/>
                  <a:gd name="T106" fmla="*/ 2999 w 10201"/>
                  <a:gd name="T107" fmla="*/ 6070 h 20885"/>
                  <a:gd name="T108" fmla="*/ 2684 w 10201"/>
                  <a:gd name="T109" fmla="*/ 4215 h 20885"/>
                  <a:gd name="T110" fmla="*/ 2369 w 10201"/>
                  <a:gd name="T111" fmla="*/ 2636 h 20885"/>
                  <a:gd name="T112" fmla="*/ 2056 w 10201"/>
                  <a:gd name="T113" fmla="*/ 1405 h 20885"/>
                  <a:gd name="T114" fmla="*/ 1746 w 10201"/>
                  <a:gd name="T115" fmla="*/ 581 h 20885"/>
                  <a:gd name="T116" fmla="*/ 1471 w 10201"/>
                  <a:gd name="T117" fmla="*/ 216 h 20885"/>
                  <a:gd name="T118" fmla="*/ 1266 w 10201"/>
                  <a:gd name="T119" fmla="*/ 250 h 20885"/>
                  <a:gd name="T120" fmla="*/ 974 w 10201"/>
                  <a:gd name="T121" fmla="*/ 716 h 20885"/>
                  <a:gd name="T122" fmla="*/ 662 w 10201"/>
                  <a:gd name="T123" fmla="*/ 1632 h 20885"/>
                  <a:gd name="T124" fmla="*/ 348 w 10201"/>
                  <a:gd name="T125" fmla="*/ 2942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01" h="20885">
                    <a:moveTo>
                      <a:pt x="10" y="3651"/>
                    </a:moveTo>
                    <a:lnTo>
                      <a:pt x="25" y="3574"/>
                    </a:lnTo>
                    <a:lnTo>
                      <a:pt x="40" y="3496"/>
                    </a:lnTo>
                    <a:lnTo>
                      <a:pt x="55" y="3420"/>
                    </a:lnTo>
                    <a:lnTo>
                      <a:pt x="70" y="3344"/>
                    </a:lnTo>
                    <a:lnTo>
                      <a:pt x="85" y="3269"/>
                    </a:lnTo>
                    <a:lnTo>
                      <a:pt x="100" y="3194"/>
                    </a:lnTo>
                    <a:lnTo>
                      <a:pt x="115" y="3120"/>
                    </a:lnTo>
                    <a:lnTo>
                      <a:pt x="130" y="3047"/>
                    </a:lnTo>
                    <a:lnTo>
                      <a:pt x="145" y="2975"/>
                    </a:lnTo>
                    <a:lnTo>
                      <a:pt x="160" y="2903"/>
                    </a:lnTo>
                    <a:lnTo>
                      <a:pt x="176" y="2832"/>
                    </a:lnTo>
                    <a:lnTo>
                      <a:pt x="191" y="2762"/>
                    </a:lnTo>
                    <a:lnTo>
                      <a:pt x="206" y="2693"/>
                    </a:lnTo>
                    <a:lnTo>
                      <a:pt x="221" y="2624"/>
                    </a:lnTo>
                    <a:lnTo>
                      <a:pt x="236" y="2556"/>
                    </a:lnTo>
                    <a:lnTo>
                      <a:pt x="251" y="2489"/>
                    </a:lnTo>
                    <a:lnTo>
                      <a:pt x="266" y="2423"/>
                    </a:lnTo>
                    <a:lnTo>
                      <a:pt x="281" y="2357"/>
                    </a:lnTo>
                    <a:lnTo>
                      <a:pt x="296" y="2293"/>
                    </a:lnTo>
                    <a:lnTo>
                      <a:pt x="311" y="2229"/>
                    </a:lnTo>
                    <a:lnTo>
                      <a:pt x="326" y="2166"/>
                    </a:lnTo>
                    <a:lnTo>
                      <a:pt x="341" y="2104"/>
                    </a:lnTo>
                    <a:lnTo>
                      <a:pt x="356" y="2043"/>
                    </a:lnTo>
                    <a:lnTo>
                      <a:pt x="371" y="1982"/>
                    </a:lnTo>
                    <a:lnTo>
                      <a:pt x="386" y="1922"/>
                    </a:lnTo>
                    <a:lnTo>
                      <a:pt x="401" y="1863"/>
                    </a:lnTo>
                    <a:lnTo>
                      <a:pt x="417" y="1804"/>
                    </a:lnTo>
                    <a:lnTo>
                      <a:pt x="432" y="1748"/>
                    </a:lnTo>
                    <a:lnTo>
                      <a:pt x="447" y="1691"/>
                    </a:lnTo>
                    <a:lnTo>
                      <a:pt x="462" y="1635"/>
                    </a:lnTo>
                    <a:lnTo>
                      <a:pt x="477" y="1581"/>
                    </a:lnTo>
                    <a:lnTo>
                      <a:pt x="492" y="1527"/>
                    </a:lnTo>
                    <a:lnTo>
                      <a:pt x="507" y="1474"/>
                    </a:lnTo>
                    <a:lnTo>
                      <a:pt x="522" y="1422"/>
                    </a:lnTo>
                    <a:lnTo>
                      <a:pt x="537" y="1371"/>
                    </a:lnTo>
                    <a:lnTo>
                      <a:pt x="553" y="1321"/>
                    </a:lnTo>
                    <a:lnTo>
                      <a:pt x="568" y="1271"/>
                    </a:lnTo>
                    <a:lnTo>
                      <a:pt x="583" y="1223"/>
                    </a:lnTo>
                    <a:lnTo>
                      <a:pt x="600" y="1174"/>
                    </a:lnTo>
                    <a:lnTo>
                      <a:pt x="614" y="1129"/>
                    </a:lnTo>
                    <a:lnTo>
                      <a:pt x="629" y="1083"/>
                    </a:lnTo>
                    <a:lnTo>
                      <a:pt x="645" y="1038"/>
                    </a:lnTo>
                    <a:lnTo>
                      <a:pt x="660" y="994"/>
                    </a:lnTo>
                    <a:lnTo>
                      <a:pt x="675" y="951"/>
                    </a:lnTo>
                    <a:lnTo>
                      <a:pt x="690" y="909"/>
                    </a:lnTo>
                    <a:lnTo>
                      <a:pt x="706" y="868"/>
                    </a:lnTo>
                    <a:lnTo>
                      <a:pt x="721" y="828"/>
                    </a:lnTo>
                    <a:lnTo>
                      <a:pt x="736" y="788"/>
                    </a:lnTo>
                    <a:lnTo>
                      <a:pt x="751" y="750"/>
                    </a:lnTo>
                    <a:lnTo>
                      <a:pt x="767" y="712"/>
                    </a:lnTo>
                    <a:lnTo>
                      <a:pt x="782" y="676"/>
                    </a:lnTo>
                    <a:lnTo>
                      <a:pt x="797" y="641"/>
                    </a:lnTo>
                    <a:lnTo>
                      <a:pt x="813" y="606"/>
                    </a:lnTo>
                    <a:lnTo>
                      <a:pt x="829" y="572"/>
                    </a:lnTo>
                    <a:lnTo>
                      <a:pt x="844" y="540"/>
                    </a:lnTo>
                    <a:lnTo>
                      <a:pt x="859" y="508"/>
                    </a:lnTo>
                    <a:lnTo>
                      <a:pt x="875" y="477"/>
                    </a:lnTo>
                    <a:lnTo>
                      <a:pt x="890" y="446"/>
                    </a:lnTo>
                    <a:lnTo>
                      <a:pt x="907" y="417"/>
                    </a:lnTo>
                    <a:lnTo>
                      <a:pt x="922" y="390"/>
                    </a:lnTo>
                    <a:lnTo>
                      <a:pt x="937" y="362"/>
                    </a:lnTo>
                    <a:lnTo>
                      <a:pt x="953" y="336"/>
                    </a:lnTo>
                    <a:lnTo>
                      <a:pt x="969" y="311"/>
                    </a:lnTo>
                    <a:lnTo>
                      <a:pt x="985" y="286"/>
                    </a:lnTo>
                    <a:lnTo>
                      <a:pt x="1002" y="262"/>
                    </a:lnTo>
                    <a:lnTo>
                      <a:pt x="1017" y="241"/>
                    </a:lnTo>
                    <a:lnTo>
                      <a:pt x="1034" y="219"/>
                    </a:lnTo>
                    <a:lnTo>
                      <a:pt x="1050" y="198"/>
                    </a:lnTo>
                    <a:lnTo>
                      <a:pt x="1068" y="177"/>
                    </a:lnTo>
                    <a:lnTo>
                      <a:pt x="1083" y="160"/>
                    </a:lnTo>
                    <a:lnTo>
                      <a:pt x="1100" y="142"/>
                    </a:lnTo>
                    <a:lnTo>
                      <a:pt x="1120" y="123"/>
                    </a:lnTo>
                    <a:lnTo>
                      <a:pt x="1135" y="109"/>
                    </a:lnTo>
                    <a:lnTo>
                      <a:pt x="1153" y="94"/>
                    </a:lnTo>
                    <a:lnTo>
                      <a:pt x="1174" y="78"/>
                    </a:lnTo>
                    <a:lnTo>
                      <a:pt x="1189" y="67"/>
                    </a:lnTo>
                    <a:lnTo>
                      <a:pt x="1211" y="53"/>
                    </a:lnTo>
                    <a:lnTo>
                      <a:pt x="1226" y="44"/>
                    </a:lnTo>
                    <a:lnTo>
                      <a:pt x="1250" y="32"/>
                    </a:lnTo>
                    <a:lnTo>
                      <a:pt x="1265" y="25"/>
                    </a:lnTo>
                    <a:lnTo>
                      <a:pt x="1290" y="16"/>
                    </a:lnTo>
                    <a:lnTo>
                      <a:pt x="1311" y="11"/>
                    </a:lnTo>
                    <a:lnTo>
                      <a:pt x="1326" y="7"/>
                    </a:lnTo>
                    <a:lnTo>
                      <a:pt x="1355" y="2"/>
                    </a:lnTo>
                    <a:lnTo>
                      <a:pt x="1375" y="1"/>
                    </a:lnTo>
                    <a:lnTo>
                      <a:pt x="1396" y="0"/>
                    </a:lnTo>
                    <a:lnTo>
                      <a:pt x="1411" y="0"/>
                    </a:lnTo>
                    <a:lnTo>
                      <a:pt x="1439" y="3"/>
                    </a:lnTo>
                    <a:lnTo>
                      <a:pt x="1460" y="7"/>
                    </a:lnTo>
                    <a:lnTo>
                      <a:pt x="1481" y="13"/>
                    </a:lnTo>
                    <a:lnTo>
                      <a:pt x="1502" y="19"/>
                    </a:lnTo>
                    <a:lnTo>
                      <a:pt x="1522" y="27"/>
                    </a:lnTo>
                    <a:lnTo>
                      <a:pt x="1542" y="36"/>
                    </a:lnTo>
                    <a:lnTo>
                      <a:pt x="1562" y="47"/>
                    </a:lnTo>
                    <a:lnTo>
                      <a:pt x="1581" y="58"/>
                    </a:lnTo>
                    <a:lnTo>
                      <a:pt x="1600" y="71"/>
                    </a:lnTo>
                    <a:lnTo>
                      <a:pt x="1618" y="84"/>
                    </a:lnTo>
                    <a:lnTo>
                      <a:pt x="1636" y="99"/>
                    </a:lnTo>
                    <a:lnTo>
                      <a:pt x="1657" y="117"/>
                    </a:lnTo>
                    <a:lnTo>
                      <a:pt x="1672" y="131"/>
                    </a:lnTo>
                    <a:lnTo>
                      <a:pt x="1689" y="149"/>
                    </a:lnTo>
                    <a:lnTo>
                      <a:pt x="1707" y="167"/>
                    </a:lnTo>
                    <a:lnTo>
                      <a:pt x="1725" y="189"/>
                    </a:lnTo>
                    <a:lnTo>
                      <a:pt x="1740" y="207"/>
                    </a:lnTo>
                    <a:lnTo>
                      <a:pt x="1757" y="228"/>
                    </a:lnTo>
                    <a:lnTo>
                      <a:pt x="1775" y="253"/>
                    </a:lnTo>
                    <a:lnTo>
                      <a:pt x="1790" y="274"/>
                    </a:lnTo>
                    <a:lnTo>
                      <a:pt x="1806" y="297"/>
                    </a:lnTo>
                    <a:lnTo>
                      <a:pt x="1823" y="325"/>
                    </a:lnTo>
                    <a:lnTo>
                      <a:pt x="1838" y="349"/>
                    </a:lnTo>
                    <a:lnTo>
                      <a:pt x="1854" y="375"/>
                    </a:lnTo>
                    <a:lnTo>
                      <a:pt x="1870" y="405"/>
                    </a:lnTo>
                    <a:lnTo>
                      <a:pt x="1885" y="432"/>
                    </a:lnTo>
                    <a:lnTo>
                      <a:pt x="1902" y="463"/>
                    </a:lnTo>
                    <a:lnTo>
                      <a:pt x="1917" y="492"/>
                    </a:lnTo>
                    <a:lnTo>
                      <a:pt x="1932" y="524"/>
                    </a:lnTo>
                    <a:lnTo>
                      <a:pt x="1948" y="558"/>
                    </a:lnTo>
                    <a:lnTo>
                      <a:pt x="1963" y="590"/>
                    </a:lnTo>
                    <a:lnTo>
                      <a:pt x="1979" y="624"/>
                    </a:lnTo>
                    <a:lnTo>
                      <a:pt x="1995" y="661"/>
                    </a:lnTo>
                    <a:lnTo>
                      <a:pt x="2010" y="696"/>
                    </a:lnTo>
                    <a:lnTo>
                      <a:pt x="2025" y="733"/>
                    </a:lnTo>
                    <a:lnTo>
                      <a:pt x="2040" y="770"/>
                    </a:lnTo>
                    <a:lnTo>
                      <a:pt x="2056" y="809"/>
                    </a:lnTo>
                    <a:lnTo>
                      <a:pt x="2071" y="851"/>
                    </a:lnTo>
                    <a:lnTo>
                      <a:pt x="2086" y="891"/>
                    </a:lnTo>
                    <a:lnTo>
                      <a:pt x="2102" y="932"/>
                    </a:lnTo>
                    <a:lnTo>
                      <a:pt x="2117" y="975"/>
                    </a:lnTo>
                    <a:lnTo>
                      <a:pt x="2132" y="1017"/>
                    </a:lnTo>
                    <a:lnTo>
                      <a:pt x="2148" y="1062"/>
                    </a:lnTo>
                    <a:lnTo>
                      <a:pt x="2164" y="1108"/>
                    </a:lnTo>
                    <a:lnTo>
                      <a:pt x="2179" y="1155"/>
                    </a:lnTo>
                    <a:lnTo>
                      <a:pt x="2194" y="1202"/>
                    </a:lnTo>
                    <a:lnTo>
                      <a:pt x="2209" y="1249"/>
                    </a:lnTo>
                    <a:lnTo>
                      <a:pt x="2224" y="1299"/>
                    </a:lnTo>
                    <a:lnTo>
                      <a:pt x="2239" y="1348"/>
                    </a:lnTo>
                    <a:lnTo>
                      <a:pt x="2254" y="1399"/>
                    </a:lnTo>
                    <a:lnTo>
                      <a:pt x="2270" y="1452"/>
                    </a:lnTo>
                    <a:lnTo>
                      <a:pt x="2285" y="1504"/>
                    </a:lnTo>
                    <a:lnTo>
                      <a:pt x="2300" y="1557"/>
                    </a:lnTo>
                    <a:lnTo>
                      <a:pt x="2315" y="1612"/>
                    </a:lnTo>
                    <a:lnTo>
                      <a:pt x="2330" y="1666"/>
                    </a:lnTo>
                    <a:lnTo>
                      <a:pt x="2345" y="1723"/>
                    </a:lnTo>
                    <a:lnTo>
                      <a:pt x="2360" y="1780"/>
                    </a:lnTo>
                    <a:lnTo>
                      <a:pt x="2375" y="1837"/>
                    </a:lnTo>
                    <a:lnTo>
                      <a:pt x="2390" y="1895"/>
                    </a:lnTo>
                    <a:lnTo>
                      <a:pt x="2406" y="1955"/>
                    </a:lnTo>
                    <a:lnTo>
                      <a:pt x="2421" y="2015"/>
                    </a:lnTo>
                    <a:lnTo>
                      <a:pt x="2436" y="2077"/>
                    </a:lnTo>
                    <a:lnTo>
                      <a:pt x="2451" y="2139"/>
                    </a:lnTo>
                    <a:lnTo>
                      <a:pt x="2466" y="2201"/>
                    </a:lnTo>
                    <a:lnTo>
                      <a:pt x="2481" y="2264"/>
                    </a:lnTo>
                    <a:lnTo>
                      <a:pt x="2496" y="2329"/>
                    </a:lnTo>
                    <a:lnTo>
                      <a:pt x="2511" y="2394"/>
                    </a:lnTo>
                    <a:lnTo>
                      <a:pt x="2526" y="2460"/>
                    </a:lnTo>
                    <a:lnTo>
                      <a:pt x="2541" y="2526"/>
                    </a:lnTo>
                    <a:lnTo>
                      <a:pt x="2556" y="2595"/>
                    </a:lnTo>
                    <a:lnTo>
                      <a:pt x="2571" y="2663"/>
                    </a:lnTo>
                    <a:lnTo>
                      <a:pt x="2586" y="2732"/>
                    </a:lnTo>
                    <a:lnTo>
                      <a:pt x="2601" y="2801"/>
                    </a:lnTo>
                    <a:lnTo>
                      <a:pt x="2616" y="2873"/>
                    </a:lnTo>
                    <a:lnTo>
                      <a:pt x="2631" y="2944"/>
                    </a:lnTo>
                    <a:lnTo>
                      <a:pt x="2646" y="3016"/>
                    </a:lnTo>
                    <a:lnTo>
                      <a:pt x="2661" y="3088"/>
                    </a:lnTo>
                    <a:lnTo>
                      <a:pt x="2677" y="3162"/>
                    </a:lnTo>
                    <a:lnTo>
                      <a:pt x="2692" y="3236"/>
                    </a:lnTo>
                    <a:lnTo>
                      <a:pt x="2707" y="3310"/>
                    </a:lnTo>
                    <a:lnTo>
                      <a:pt x="2722" y="3387"/>
                    </a:lnTo>
                    <a:lnTo>
                      <a:pt x="2737" y="3463"/>
                    </a:lnTo>
                    <a:lnTo>
                      <a:pt x="2752" y="3540"/>
                    </a:lnTo>
                    <a:lnTo>
                      <a:pt x="2767" y="3618"/>
                    </a:lnTo>
                    <a:lnTo>
                      <a:pt x="2782" y="3696"/>
                    </a:lnTo>
                    <a:lnTo>
                      <a:pt x="2797" y="3776"/>
                    </a:lnTo>
                    <a:lnTo>
                      <a:pt x="2813" y="3853"/>
                    </a:lnTo>
                    <a:lnTo>
                      <a:pt x="2828" y="3936"/>
                    </a:lnTo>
                    <a:lnTo>
                      <a:pt x="2843" y="4017"/>
                    </a:lnTo>
                    <a:lnTo>
                      <a:pt x="2858" y="4098"/>
                    </a:lnTo>
                    <a:lnTo>
                      <a:pt x="2873" y="4180"/>
                    </a:lnTo>
                    <a:lnTo>
                      <a:pt x="2888" y="4263"/>
                    </a:lnTo>
                    <a:lnTo>
                      <a:pt x="2903" y="4346"/>
                    </a:lnTo>
                    <a:lnTo>
                      <a:pt x="2918" y="4432"/>
                    </a:lnTo>
                    <a:lnTo>
                      <a:pt x="2933" y="4516"/>
                    </a:lnTo>
                    <a:lnTo>
                      <a:pt x="2948" y="4601"/>
                    </a:lnTo>
                    <a:lnTo>
                      <a:pt x="2963" y="4687"/>
                    </a:lnTo>
                    <a:lnTo>
                      <a:pt x="2978" y="4774"/>
                    </a:lnTo>
                    <a:lnTo>
                      <a:pt x="2993" y="4860"/>
                    </a:lnTo>
                    <a:lnTo>
                      <a:pt x="3008" y="4948"/>
                    </a:lnTo>
                    <a:lnTo>
                      <a:pt x="3023" y="5036"/>
                    </a:lnTo>
                    <a:lnTo>
                      <a:pt x="3038" y="5126"/>
                    </a:lnTo>
                    <a:lnTo>
                      <a:pt x="3053" y="5215"/>
                    </a:lnTo>
                    <a:lnTo>
                      <a:pt x="3068" y="5304"/>
                    </a:lnTo>
                    <a:lnTo>
                      <a:pt x="3083" y="5395"/>
                    </a:lnTo>
                    <a:lnTo>
                      <a:pt x="3098" y="5485"/>
                    </a:lnTo>
                    <a:lnTo>
                      <a:pt x="3113" y="5576"/>
                    </a:lnTo>
                    <a:lnTo>
                      <a:pt x="3128" y="5668"/>
                    </a:lnTo>
                    <a:lnTo>
                      <a:pt x="3143" y="5760"/>
                    </a:lnTo>
                    <a:lnTo>
                      <a:pt x="3158" y="5853"/>
                    </a:lnTo>
                    <a:lnTo>
                      <a:pt x="3173" y="5946"/>
                    </a:lnTo>
                    <a:lnTo>
                      <a:pt x="3188" y="6039"/>
                    </a:lnTo>
                    <a:lnTo>
                      <a:pt x="3203" y="6133"/>
                    </a:lnTo>
                    <a:lnTo>
                      <a:pt x="3218" y="6227"/>
                    </a:lnTo>
                    <a:lnTo>
                      <a:pt x="3233" y="6322"/>
                    </a:lnTo>
                    <a:lnTo>
                      <a:pt x="3248" y="6417"/>
                    </a:lnTo>
                    <a:lnTo>
                      <a:pt x="3263" y="6514"/>
                    </a:lnTo>
                    <a:lnTo>
                      <a:pt x="3278" y="6610"/>
                    </a:lnTo>
                    <a:lnTo>
                      <a:pt x="3293" y="6706"/>
                    </a:lnTo>
                    <a:lnTo>
                      <a:pt x="3308" y="6803"/>
                    </a:lnTo>
                    <a:lnTo>
                      <a:pt x="3323" y="6900"/>
                    </a:lnTo>
                    <a:lnTo>
                      <a:pt x="3338" y="6998"/>
                    </a:lnTo>
                    <a:lnTo>
                      <a:pt x="3353" y="7095"/>
                    </a:lnTo>
                    <a:lnTo>
                      <a:pt x="3368" y="7193"/>
                    </a:lnTo>
                    <a:lnTo>
                      <a:pt x="3383" y="7292"/>
                    </a:lnTo>
                    <a:lnTo>
                      <a:pt x="3398" y="7391"/>
                    </a:lnTo>
                    <a:lnTo>
                      <a:pt x="3413" y="7490"/>
                    </a:lnTo>
                    <a:lnTo>
                      <a:pt x="3428" y="7589"/>
                    </a:lnTo>
                    <a:lnTo>
                      <a:pt x="3443" y="7689"/>
                    </a:lnTo>
                    <a:lnTo>
                      <a:pt x="3458" y="7789"/>
                    </a:lnTo>
                    <a:lnTo>
                      <a:pt x="3473" y="7889"/>
                    </a:lnTo>
                    <a:lnTo>
                      <a:pt x="3489" y="7988"/>
                    </a:lnTo>
                    <a:lnTo>
                      <a:pt x="3504" y="8090"/>
                    </a:lnTo>
                    <a:lnTo>
                      <a:pt x="3519" y="8191"/>
                    </a:lnTo>
                    <a:lnTo>
                      <a:pt x="3534" y="8292"/>
                    </a:lnTo>
                    <a:lnTo>
                      <a:pt x="3549" y="8393"/>
                    </a:lnTo>
                    <a:lnTo>
                      <a:pt x="3564" y="8496"/>
                    </a:lnTo>
                    <a:lnTo>
                      <a:pt x="3579" y="8598"/>
                    </a:lnTo>
                    <a:lnTo>
                      <a:pt x="3594" y="8698"/>
                    </a:lnTo>
                    <a:lnTo>
                      <a:pt x="3609" y="8802"/>
                    </a:lnTo>
                    <a:lnTo>
                      <a:pt x="3624" y="8904"/>
                    </a:lnTo>
                    <a:lnTo>
                      <a:pt x="3639" y="9006"/>
                    </a:lnTo>
                    <a:lnTo>
                      <a:pt x="3654" y="9109"/>
                    </a:lnTo>
                    <a:lnTo>
                      <a:pt x="3669" y="9211"/>
                    </a:lnTo>
                    <a:lnTo>
                      <a:pt x="3684" y="9314"/>
                    </a:lnTo>
                    <a:lnTo>
                      <a:pt x="3699" y="9417"/>
                    </a:lnTo>
                    <a:lnTo>
                      <a:pt x="3714" y="9520"/>
                    </a:lnTo>
                    <a:lnTo>
                      <a:pt x="3729" y="9623"/>
                    </a:lnTo>
                    <a:lnTo>
                      <a:pt x="3744" y="9726"/>
                    </a:lnTo>
                    <a:lnTo>
                      <a:pt x="3759" y="9830"/>
                    </a:lnTo>
                    <a:lnTo>
                      <a:pt x="3774" y="9933"/>
                    </a:lnTo>
                    <a:lnTo>
                      <a:pt x="3789" y="10036"/>
                    </a:lnTo>
                    <a:lnTo>
                      <a:pt x="3804" y="10140"/>
                    </a:lnTo>
                    <a:lnTo>
                      <a:pt x="3819" y="10243"/>
                    </a:lnTo>
                    <a:lnTo>
                      <a:pt x="3834" y="10347"/>
                    </a:lnTo>
                    <a:lnTo>
                      <a:pt x="3849" y="10450"/>
                    </a:lnTo>
                    <a:lnTo>
                      <a:pt x="3864" y="10554"/>
                    </a:lnTo>
                    <a:lnTo>
                      <a:pt x="3879" y="10657"/>
                    </a:lnTo>
                    <a:lnTo>
                      <a:pt x="3894" y="10761"/>
                    </a:lnTo>
                    <a:lnTo>
                      <a:pt x="3909" y="10864"/>
                    </a:lnTo>
                    <a:lnTo>
                      <a:pt x="3924" y="10967"/>
                    </a:lnTo>
                    <a:lnTo>
                      <a:pt x="3939" y="11071"/>
                    </a:lnTo>
                    <a:lnTo>
                      <a:pt x="3954" y="11174"/>
                    </a:lnTo>
                    <a:lnTo>
                      <a:pt x="3969" y="11277"/>
                    </a:lnTo>
                    <a:lnTo>
                      <a:pt x="3984" y="11380"/>
                    </a:lnTo>
                    <a:lnTo>
                      <a:pt x="3999" y="11483"/>
                    </a:lnTo>
                    <a:lnTo>
                      <a:pt x="4014" y="11586"/>
                    </a:lnTo>
                    <a:lnTo>
                      <a:pt x="4029" y="11689"/>
                    </a:lnTo>
                    <a:lnTo>
                      <a:pt x="4044" y="11791"/>
                    </a:lnTo>
                    <a:lnTo>
                      <a:pt x="4059" y="11894"/>
                    </a:lnTo>
                    <a:lnTo>
                      <a:pt x="4074" y="11996"/>
                    </a:lnTo>
                    <a:lnTo>
                      <a:pt x="4089" y="12098"/>
                    </a:lnTo>
                    <a:lnTo>
                      <a:pt x="4104" y="12200"/>
                    </a:lnTo>
                    <a:lnTo>
                      <a:pt x="4119" y="12302"/>
                    </a:lnTo>
                    <a:lnTo>
                      <a:pt x="4134" y="12404"/>
                    </a:lnTo>
                    <a:lnTo>
                      <a:pt x="4149" y="12504"/>
                    </a:lnTo>
                    <a:lnTo>
                      <a:pt x="4165" y="12606"/>
                    </a:lnTo>
                    <a:lnTo>
                      <a:pt x="4180" y="12707"/>
                    </a:lnTo>
                    <a:lnTo>
                      <a:pt x="4195" y="12807"/>
                    </a:lnTo>
                    <a:lnTo>
                      <a:pt x="4210" y="12908"/>
                    </a:lnTo>
                    <a:lnTo>
                      <a:pt x="4225" y="13008"/>
                    </a:lnTo>
                    <a:lnTo>
                      <a:pt x="4240" y="13108"/>
                    </a:lnTo>
                    <a:lnTo>
                      <a:pt x="4255" y="13208"/>
                    </a:lnTo>
                    <a:lnTo>
                      <a:pt x="4270" y="13308"/>
                    </a:lnTo>
                    <a:lnTo>
                      <a:pt x="4285" y="13407"/>
                    </a:lnTo>
                    <a:lnTo>
                      <a:pt x="4300" y="13506"/>
                    </a:lnTo>
                    <a:lnTo>
                      <a:pt x="4315" y="13605"/>
                    </a:lnTo>
                    <a:lnTo>
                      <a:pt x="4330" y="13703"/>
                    </a:lnTo>
                    <a:lnTo>
                      <a:pt x="4345" y="13801"/>
                    </a:lnTo>
                    <a:lnTo>
                      <a:pt x="4360" y="13898"/>
                    </a:lnTo>
                    <a:lnTo>
                      <a:pt x="4375" y="13996"/>
                    </a:lnTo>
                    <a:lnTo>
                      <a:pt x="4390" y="14093"/>
                    </a:lnTo>
                    <a:lnTo>
                      <a:pt x="4405" y="14189"/>
                    </a:lnTo>
                    <a:lnTo>
                      <a:pt x="4420" y="14285"/>
                    </a:lnTo>
                    <a:lnTo>
                      <a:pt x="4435" y="14381"/>
                    </a:lnTo>
                    <a:lnTo>
                      <a:pt x="4450" y="14477"/>
                    </a:lnTo>
                    <a:lnTo>
                      <a:pt x="4465" y="14571"/>
                    </a:lnTo>
                    <a:lnTo>
                      <a:pt x="4480" y="14665"/>
                    </a:lnTo>
                    <a:lnTo>
                      <a:pt x="4495" y="14760"/>
                    </a:lnTo>
                    <a:lnTo>
                      <a:pt x="4510" y="14853"/>
                    </a:lnTo>
                    <a:lnTo>
                      <a:pt x="4525" y="14947"/>
                    </a:lnTo>
                    <a:lnTo>
                      <a:pt x="4540" y="15039"/>
                    </a:lnTo>
                    <a:lnTo>
                      <a:pt x="4555" y="15132"/>
                    </a:lnTo>
                    <a:lnTo>
                      <a:pt x="4570" y="15224"/>
                    </a:lnTo>
                    <a:lnTo>
                      <a:pt x="4585" y="15315"/>
                    </a:lnTo>
                    <a:lnTo>
                      <a:pt x="4600" y="15406"/>
                    </a:lnTo>
                    <a:lnTo>
                      <a:pt x="4615" y="15497"/>
                    </a:lnTo>
                    <a:lnTo>
                      <a:pt x="4630" y="15586"/>
                    </a:lnTo>
                    <a:lnTo>
                      <a:pt x="4645" y="15676"/>
                    </a:lnTo>
                    <a:lnTo>
                      <a:pt x="4660" y="15765"/>
                    </a:lnTo>
                    <a:lnTo>
                      <a:pt x="4675" y="15852"/>
                    </a:lnTo>
                    <a:lnTo>
                      <a:pt x="4690" y="15940"/>
                    </a:lnTo>
                    <a:lnTo>
                      <a:pt x="4705" y="16027"/>
                    </a:lnTo>
                    <a:lnTo>
                      <a:pt x="4720" y="16114"/>
                    </a:lnTo>
                    <a:lnTo>
                      <a:pt x="4735" y="16200"/>
                    </a:lnTo>
                    <a:lnTo>
                      <a:pt x="4750" y="16286"/>
                    </a:lnTo>
                    <a:lnTo>
                      <a:pt x="4765" y="16371"/>
                    </a:lnTo>
                    <a:lnTo>
                      <a:pt x="4780" y="16455"/>
                    </a:lnTo>
                    <a:lnTo>
                      <a:pt x="4795" y="16539"/>
                    </a:lnTo>
                    <a:lnTo>
                      <a:pt x="4810" y="16621"/>
                    </a:lnTo>
                    <a:lnTo>
                      <a:pt x="4825" y="16704"/>
                    </a:lnTo>
                    <a:lnTo>
                      <a:pt x="4841" y="16784"/>
                    </a:lnTo>
                    <a:lnTo>
                      <a:pt x="4856" y="16867"/>
                    </a:lnTo>
                    <a:lnTo>
                      <a:pt x="4871" y="16947"/>
                    </a:lnTo>
                    <a:lnTo>
                      <a:pt x="4886" y="17027"/>
                    </a:lnTo>
                    <a:lnTo>
                      <a:pt x="4901" y="17107"/>
                    </a:lnTo>
                    <a:lnTo>
                      <a:pt x="4916" y="17184"/>
                    </a:lnTo>
                    <a:lnTo>
                      <a:pt x="4931" y="17262"/>
                    </a:lnTo>
                    <a:lnTo>
                      <a:pt x="4946" y="17340"/>
                    </a:lnTo>
                    <a:lnTo>
                      <a:pt x="4961" y="17416"/>
                    </a:lnTo>
                    <a:lnTo>
                      <a:pt x="4976" y="17492"/>
                    </a:lnTo>
                    <a:lnTo>
                      <a:pt x="4991" y="17567"/>
                    </a:lnTo>
                    <a:lnTo>
                      <a:pt x="5006" y="17642"/>
                    </a:lnTo>
                    <a:lnTo>
                      <a:pt x="5021" y="17715"/>
                    </a:lnTo>
                    <a:lnTo>
                      <a:pt x="5036" y="17788"/>
                    </a:lnTo>
                    <a:lnTo>
                      <a:pt x="5050" y="17860"/>
                    </a:lnTo>
                    <a:lnTo>
                      <a:pt x="5065" y="17932"/>
                    </a:lnTo>
                    <a:lnTo>
                      <a:pt x="5080" y="18001"/>
                    </a:lnTo>
                    <a:lnTo>
                      <a:pt x="5095" y="18071"/>
                    </a:lnTo>
                    <a:lnTo>
                      <a:pt x="5110" y="18141"/>
                    </a:lnTo>
                    <a:lnTo>
                      <a:pt x="5125" y="18209"/>
                    </a:lnTo>
                    <a:lnTo>
                      <a:pt x="5140" y="18277"/>
                    </a:lnTo>
                    <a:lnTo>
                      <a:pt x="5155" y="18343"/>
                    </a:lnTo>
                    <a:lnTo>
                      <a:pt x="5170" y="18409"/>
                    </a:lnTo>
                    <a:lnTo>
                      <a:pt x="5185" y="18474"/>
                    </a:lnTo>
                    <a:lnTo>
                      <a:pt x="5200" y="18539"/>
                    </a:lnTo>
                    <a:lnTo>
                      <a:pt x="5215" y="18603"/>
                    </a:lnTo>
                    <a:lnTo>
                      <a:pt x="5230" y="18665"/>
                    </a:lnTo>
                    <a:lnTo>
                      <a:pt x="5245" y="18727"/>
                    </a:lnTo>
                    <a:lnTo>
                      <a:pt x="5260" y="18788"/>
                    </a:lnTo>
                    <a:lnTo>
                      <a:pt x="5275" y="18849"/>
                    </a:lnTo>
                    <a:lnTo>
                      <a:pt x="5290" y="18907"/>
                    </a:lnTo>
                    <a:lnTo>
                      <a:pt x="5305" y="18966"/>
                    </a:lnTo>
                    <a:lnTo>
                      <a:pt x="5319" y="19023"/>
                    </a:lnTo>
                    <a:lnTo>
                      <a:pt x="5334" y="19080"/>
                    </a:lnTo>
                    <a:lnTo>
                      <a:pt x="5349" y="19136"/>
                    </a:lnTo>
                    <a:lnTo>
                      <a:pt x="5364" y="19190"/>
                    </a:lnTo>
                    <a:lnTo>
                      <a:pt x="5379" y="19245"/>
                    </a:lnTo>
                    <a:lnTo>
                      <a:pt x="5394" y="19297"/>
                    </a:lnTo>
                    <a:lnTo>
                      <a:pt x="5409" y="19350"/>
                    </a:lnTo>
                    <a:lnTo>
                      <a:pt x="5424" y="19402"/>
                    </a:lnTo>
                    <a:lnTo>
                      <a:pt x="5438" y="19451"/>
                    </a:lnTo>
                    <a:lnTo>
                      <a:pt x="5453" y="19501"/>
                    </a:lnTo>
                    <a:lnTo>
                      <a:pt x="5468" y="19549"/>
                    </a:lnTo>
                    <a:lnTo>
                      <a:pt x="5483" y="19597"/>
                    </a:lnTo>
                    <a:lnTo>
                      <a:pt x="5498" y="19645"/>
                    </a:lnTo>
                    <a:lnTo>
                      <a:pt x="5513" y="19688"/>
                    </a:lnTo>
                    <a:lnTo>
                      <a:pt x="5529" y="19734"/>
                    </a:lnTo>
                    <a:lnTo>
                      <a:pt x="5544" y="19779"/>
                    </a:lnTo>
                    <a:lnTo>
                      <a:pt x="5558" y="19821"/>
                    </a:lnTo>
                    <a:lnTo>
                      <a:pt x="5573" y="19864"/>
                    </a:lnTo>
                    <a:lnTo>
                      <a:pt x="5588" y="19903"/>
                    </a:lnTo>
                    <a:lnTo>
                      <a:pt x="5603" y="19944"/>
                    </a:lnTo>
                    <a:lnTo>
                      <a:pt x="5617" y="19984"/>
                    </a:lnTo>
                    <a:lnTo>
                      <a:pt x="5632" y="20020"/>
                    </a:lnTo>
                    <a:lnTo>
                      <a:pt x="5647" y="20058"/>
                    </a:lnTo>
                    <a:lnTo>
                      <a:pt x="5661" y="20094"/>
                    </a:lnTo>
                    <a:lnTo>
                      <a:pt x="5676" y="20130"/>
                    </a:lnTo>
                    <a:lnTo>
                      <a:pt x="5691" y="20164"/>
                    </a:lnTo>
                    <a:lnTo>
                      <a:pt x="5705" y="20197"/>
                    </a:lnTo>
                    <a:lnTo>
                      <a:pt x="5720" y="20229"/>
                    </a:lnTo>
                    <a:lnTo>
                      <a:pt x="5734" y="20260"/>
                    </a:lnTo>
                    <a:lnTo>
                      <a:pt x="5748" y="20288"/>
                    </a:lnTo>
                    <a:lnTo>
                      <a:pt x="5763" y="20318"/>
                    </a:lnTo>
                    <a:lnTo>
                      <a:pt x="5778" y="20345"/>
                    </a:lnTo>
                    <a:lnTo>
                      <a:pt x="5792" y="20372"/>
                    </a:lnTo>
                    <a:lnTo>
                      <a:pt x="5806" y="20398"/>
                    </a:lnTo>
                    <a:lnTo>
                      <a:pt x="5821" y="20422"/>
                    </a:lnTo>
                    <a:lnTo>
                      <a:pt x="5835" y="20446"/>
                    </a:lnTo>
                    <a:lnTo>
                      <a:pt x="5849" y="20469"/>
                    </a:lnTo>
                    <a:lnTo>
                      <a:pt x="5863" y="20490"/>
                    </a:lnTo>
                    <a:lnTo>
                      <a:pt x="5877" y="20510"/>
                    </a:lnTo>
                    <a:lnTo>
                      <a:pt x="5891" y="20530"/>
                    </a:lnTo>
                    <a:lnTo>
                      <a:pt x="5904" y="20548"/>
                    </a:lnTo>
                    <a:lnTo>
                      <a:pt x="5918" y="20565"/>
                    </a:lnTo>
                    <a:lnTo>
                      <a:pt x="5931" y="20581"/>
                    </a:lnTo>
                    <a:lnTo>
                      <a:pt x="5944" y="20596"/>
                    </a:lnTo>
                    <a:lnTo>
                      <a:pt x="5958" y="20610"/>
                    </a:lnTo>
                    <a:lnTo>
                      <a:pt x="5968" y="20619"/>
                    </a:lnTo>
                    <a:lnTo>
                      <a:pt x="5983" y="20633"/>
                    </a:lnTo>
                    <a:lnTo>
                      <a:pt x="5995" y="20644"/>
                    </a:lnTo>
                    <a:lnTo>
                      <a:pt x="6007" y="20654"/>
                    </a:lnTo>
                    <a:lnTo>
                      <a:pt x="6016" y="20659"/>
                    </a:lnTo>
                    <a:lnTo>
                      <a:pt x="6031" y="20669"/>
                    </a:lnTo>
                    <a:lnTo>
                      <a:pt x="6042" y="20675"/>
                    </a:lnTo>
                    <a:lnTo>
                      <a:pt x="6048" y="20677"/>
                    </a:lnTo>
                    <a:lnTo>
                      <a:pt x="6063" y="20684"/>
                    </a:lnTo>
                    <a:lnTo>
                      <a:pt x="6073" y="20688"/>
                    </a:lnTo>
                    <a:lnTo>
                      <a:pt x="6077" y="20689"/>
                    </a:lnTo>
                    <a:lnTo>
                      <a:pt x="6092" y="20693"/>
                    </a:lnTo>
                    <a:lnTo>
                      <a:pt x="6095" y="20692"/>
                    </a:lnTo>
                    <a:lnTo>
                      <a:pt x="6104" y="20693"/>
                    </a:lnTo>
                    <a:lnTo>
                      <a:pt x="6120" y="20694"/>
                    </a:lnTo>
                    <a:lnTo>
                      <a:pt x="6122" y="20693"/>
                    </a:lnTo>
                    <a:lnTo>
                      <a:pt x="6131" y="20691"/>
                    </a:lnTo>
                    <a:lnTo>
                      <a:pt x="6146" y="20689"/>
                    </a:lnTo>
                    <a:lnTo>
                      <a:pt x="6149" y="20688"/>
                    </a:lnTo>
                    <a:lnTo>
                      <a:pt x="6158" y="20684"/>
                    </a:lnTo>
                    <a:lnTo>
                      <a:pt x="6168" y="20680"/>
                    </a:lnTo>
                    <a:lnTo>
                      <a:pt x="6183" y="20674"/>
                    </a:lnTo>
                    <a:lnTo>
                      <a:pt x="6188" y="20671"/>
                    </a:lnTo>
                    <a:lnTo>
                      <a:pt x="6199" y="20664"/>
                    </a:lnTo>
                    <a:lnTo>
                      <a:pt x="6210" y="20657"/>
                    </a:lnTo>
                    <a:lnTo>
                      <a:pt x="6222" y="20648"/>
                    </a:lnTo>
                    <a:lnTo>
                      <a:pt x="6233" y="20639"/>
                    </a:lnTo>
                    <a:lnTo>
                      <a:pt x="6246" y="20628"/>
                    </a:lnTo>
                    <a:lnTo>
                      <a:pt x="6258" y="20616"/>
                    </a:lnTo>
                    <a:lnTo>
                      <a:pt x="6271" y="20604"/>
                    </a:lnTo>
                    <a:lnTo>
                      <a:pt x="6283" y="20590"/>
                    </a:lnTo>
                    <a:lnTo>
                      <a:pt x="6295" y="20576"/>
                    </a:lnTo>
                    <a:lnTo>
                      <a:pt x="6310" y="20558"/>
                    </a:lnTo>
                    <a:lnTo>
                      <a:pt x="6323" y="20541"/>
                    </a:lnTo>
                    <a:lnTo>
                      <a:pt x="6337" y="20523"/>
                    </a:lnTo>
                    <a:lnTo>
                      <a:pt x="6350" y="20504"/>
                    </a:lnTo>
                    <a:lnTo>
                      <a:pt x="6364" y="20483"/>
                    </a:lnTo>
                    <a:lnTo>
                      <a:pt x="6377" y="20463"/>
                    </a:lnTo>
                    <a:lnTo>
                      <a:pt x="6392" y="20439"/>
                    </a:lnTo>
                    <a:lnTo>
                      <a:pt x="6406" y="20415"/>
                    </a:lnTo>
                    <a:lnTo>
                      <a:pt x="6420" y="20390"/>
                    </a:lnTo>
                    <a:lnTo>
                      <a:pt x="6435" y="20365"/>
                    </a:lnTo>
                    <a:lnTo>
                      <a:pt x="6448" y="20338"/>
                    </a:lnTo>
                    <a:lnTo>
                      <a:pt x="6463" y="20309"/>
                    </a:lnTo>
                    <a:lnTo>
                      <a:pt x="6478" y="20281"/>
                    </a:lnTo>
                    <a:lnTo>
                      <a:pt x="6492" y="20251"/>
                    </a:lnTo>
                    <a:lnTo>
                      <a:pt x="6507" y="20220"/>
                    </a:lnTo>
                    <a:lnTo>
                      <a:pt x="6521" y="20188"/>
                    </a:lnTo>
                    <a:lnTo>
                      <a:pt x="6536" y="20154"/>
                    </a:lnTo>
                    <a:lnTo>
                      <a:pt x="6550" y="20120"/>
                    </a:lnTo>
                    <a:lnTo>
                      <a:pt x="6565" y="20085"/>
                    </a:lnTo>
                    <a:lnTo>
                      <a:pt x="6580" y="20048"/>
                    </a:lnTo>
                    <a:lnTo>
                      <a:pt x="6594" y="20011"/>
                    </a:lnTo>
                    <a:lnTo>
                      <a:pt x="6609" y="19973"/>
                    </a:lnTo>
                    <a:lnTo>
                      <a:pt x="6624" y="19934"/>
                    </a:lnTo>
                    <a:lnTo>
                      <a:pt x="6638" y="19893"/>
                    </a:lnTo>
                    <a:lnTo>
                      <a:pt x="6653" y="19852"/>
                    </a:lnTo>
                    <a:lnTo>
                      <a:pt x="6668" y="19810"/>
                    </a:lnTo>
                    <a:lnTo>
                      <a:pt x="6684" y="19766"/>
                    </a:lnTo>
                    <a:lnTo>
                      <a:pt x="6698" y="19723"/>
                    </a:lnTo>
                    <a:lnTo>
                      <a:pt x="6713" y="19678"/>
                    </a:lnTo>
                    <a:lnTo>
                      <a:pt x="6728" y="19632"/>
                    </a:lnTo>
                    <a:lnTo>
                      <a:pt x="6743" y="19585"/>
                    </a:lnTo>
                    <a:lnTo>
                      <a:pt x="6758" y="19537"/>
                    </a:lnTo>
                    <a:lnTo>
                      <a:pt x="6773" y="19488"/>
                    </a:lnTo>
                    <a:lnTo>
                      <a:pt x="6788" y="19439"/>
                    </a:lnTo>
                    <a:lnTo>
                      <a:pt x="6802" y="19388"/>
                    </a:lnTo>
                    <a:lnTo>
                      <a:pt x="6817" y="19337"/>
                    </a:lnTo>
                    <a:lnTo>
                      <a:pt x="6832" y="19284"/>
                    </a:lnTo>
                    <a:lnTo>
                      <a:pt x="6847" y="19231"/>
                    </a:lnTo>
                    <a:lnTo>
                      <a:pt x="6862" y="19177"/>
                    </a:lnTo>
                    <a:lnTo>
                      <a:pt x="6877" y="19122"/>
                    </a:lnTo>
                    <a:lnTo>
                      <a:pt x="6892" y="19066"/>
                    </a:lnTo>
                    <a:lnTo>
                      <a:pt x="6907" y="19008"/>
                    </a:lnTo>
                    <a:lnTo>
                      <a:pt x="6922" y="18950"/>
                    </a:lnTo>
                    <a:lnTo>
                      <a:pt x="6936" y="18892"/>
                    </a:lnTo>
                    <a:lnTo>
                      <a:pt x="6951" y="18833"/>
                    </a:lnTo>
                    <a:lnTo>
                      <a:pt x="6966" y="18773"/>
                    </a:lnTo>
                    <a:lnTo>
                      <a:pt x="6981" y="18711"/>
                    </a:lnTo>
                    <a:lnTo>
                      <a:pt x="6996" y="18649"/>
                    </a:lnTo>
                    <a:lnTo>
                      <a:pt x="7011" y="18586"/>
                    </a:lnTo>
                    <a:lnTo>
                      <a:pt x="7026" y="18523"/>
                    </a:lnTo>
                    <a:lnTo>
                      <a:pt x="7041" y="18458"/>
                    </a:lnTo>
                    <a:lnTo>
                      <a:pt x="7056" y="18393"/>
                    </a:lnTo>
                    <a:lnTo>
                      <a:pt x="7071" y="18326"/>
                    </a:lnTo>
                    <a:lnTo>
                      <a:pt x="7086" y="18259"/>
                    </a:lnTo>
                    <a:lnTo>
                      <a:pt x="7101" y="18192"/>
                    </a:lnTo>
                    <a:lnTo>
                      <a:pt x="7116" y="18124"/>
                    </a:lnTo>
                    <a:lnTo>
                      <a:pt x="7131" y="18054"/>
                    </a:lnTo>
                    <a:lnTo>
                      <a:pt x="7146" y="17984"/>
                    </a:lnTo>
                    <a:lnTo>
                      <a:pt x="7161" y="17914"/>
                    </a:lnTo>
                    <a:lnTo>
                      <a:pt x="7175" y="17842"/>
                    </a:lnTo>
                    <a:lnTo>
                      <a:pt x="7190" y="17770"/>
                    </a:lnTo>
                    <a:lnTo>
                      <a:pt x="7205" y="17696"/>
                    </a:lnTo>
                    <a:lnTo>
                      <a:pt x="7220" y="17623"/>
                    </a:lnTo>
                    <a:lnTo>
                      <a:pt x="7235" y="17549"/>
                    </a:lnTo>
                    <a:lnTo>
                      <a:pt x="7250" y="17473"/>
                    </a:lnTo>
                    <a:lnTo>
                      <a:pt x="7265" y="17397"/>
                    </a:lnTo>
                    <a:lnTo>
                      <a:pt x="7280" y="17321"/>
                    </a:lnTo>
                    <a:lnTo>
                      <a:pt x="7295" y="17243"/>
                    </a:lnTo>
                    <a:lnTo>
                      <a:pt x="7310" y="17165"/>
                    </a:lnTo>
                    <a:lnTo>
                      <a:pt x="7325" y="17087"/>
                    </a:lnTo>
                    <a:lnTo>
                      <a:pt x="7340" y="17008"/>
                    </a:lnTo>
                    <a:lnTo>
                      <a:pt x="7356" y="16926"/>
                    </a:lnTo>
                    <a:lnTo>
                      <a:pt x="7371" y="16847"/>
                    </a:lnTo>
                    <a:lnTo>
                      <a:pt x="7386" y="16765"/>
                    </a:lnTo>
                    <a:lnTo>
                      <a:pt x="7401" y="16683"/>
                    </a:lnTo>
                    <a:lnTo>
                      <a:pt x="7416" y="16600"/>
                    </a:lnTo>
                    <a:lnTo>
                      <a:pt x="7431" y="16517"/>
                    </a:lnTo>
                    <a:lnTo>
                      <a:pt x="7446" y="16434"/>
                    </a:lnTo>
                    <a:lnTo>
                      <a:pt x="7461" y="16350"/>
                    </a:lnTo>
                    <a:lnTo>
                      <a:pt x="7476" y="16265"/>
                    </a:lnTo>
                    <a:lnTo>
                      <a:pt x="7491" y="16179"/>
                    </a:lnTo>
                    <a:lnTo>
                      <a:pt x="7506" y="16093"/>
                    </a:lnTo>
                    <a:lnTo>
                      <a:pt x="7521" y="16006"/>
                    </a:lnTo>
                    <a:lnTo>
                      <a:pt x="7536" y="15918"/>
                    </a:lnTo>
                    <a:lnTo>
                      <a:pt x="7551" y="15830"/>
                    </a:lnTo>
                    <a:lnTo>
                      <a:pt x="7566" y="15742"/>
                    </a:lnTo>
                    <a:lnTo>
                      <a:pt x="7581" y="15654"/>
                    </a:lnTo>
                    <a:lnTo>
                      <a:pt x="7596" y="15564"/>
                    </a:lnTo>
                    <a:lnTo>
                      <a:pt x="7611" y="15474"/>
                    </a:lnTo>
                    <a:lnTo>
                      <a:pt x="7626" y="15384"/>
                    </a:lnTo>
                    <a:lnTo>
                      <a:pt x="7641" y="15292"/>
                    </a:lnTo>
                    <a:lnTo>
                      <a:pt x="7656" y="15201"/>
                    </a:lnTo>
                    <a:lnTo>
                      <a:pt x="7671" y="15109"/>
                    </a:lnTo>
                    <a:lnTo>
                      <a:pt x="7686" y="15016"/>
                    </a:lnTo>
                    <a:lnTo>
                      <a:pt x="7701" y="14923"/>
                    </a:lnTo>
                    <a:lnTo>
                      <a:pt x="7716" y="14830"/>
                    </a:lnTo>
                    <a:lnTo>
                      <a:pt x="7731" y="14736"/>
                    </a:lnTo>
                    <a:lnTo>
                      <a:pt x="7746" y="14642"/>
                    </a:lnTo>
                    <a:lnTo>
                      <a:pt x="7761" y="14547"/>
                    </a:lnTo>
                    <a:lnTo>
                      <a:pt x="7776" y="14452"/>
                    </a:lnTo>
                    <a:lnTo>
                      <a:pt x="7791" y="14357"/>
                    </a:lnTo>
                    <a:lnTo>
                      <a:pt x="7806" y="14262"/>
                    </a:lnTo>
                    <a:lnTo>
                      <a:pt x="7821" y="14165"/>
                    </a:lnTo>
                    <a:lnTo>
                      <a:pt x="7836" y="14069"/>
                    </a:lnTo>
                    <a:lnTo>
                      <a:pt x="7851" y="13972"/>
                    </a:lnTo>
                    <a:lnTo>
                      <a:pt x="7866" y="13874"/>
                    </a:lnTo>
                    <a:lnTo>
                      <a:pt x="7881" y="13777"/>
                    </a:lnTo>
                    <a:lnTo>
                      <a:pt x="7896" y="13678"/>
                    </a:lnTo>
                    <a:lnTo>
                      <a:pt x="7911" y="13580"/>
                    </a:lnTo>
                    <a:lnTo>
                      <a:pt x="7926" y="13481"/>
                    </a:lnTo>
                    <a:lnTo>
                      <a:pt x="7941" y="13382"/>
                    </a:lnTo>
                    <a:lnTo>
                      <a:pt x="7956" y="13283"/>
                    </a:lnTo>
                    <a:lnTo>
                      <a:pt x="7971" y="13183"/>
                    </a:lnTo>
                    <a:lnTo>
                      <a:pt x="7986" y="13084"/>
                    </a:lnTo>
                    <a:lnTo>
                      <a:pt x="8001" y="12983"/>
                    </a:lnTo>
                    <a:lnTo>
                      <a:pt x="8016" y="12883"/>
                    </a:lnTo>
                    <a:lnTo>
                      <a:pt x="8032" y="12781"/>
                    </a:lnTo>
                    <a:lnTo>
                      <a:pt x="8047" y="12682"/>
                    </a:lnTo>
                    <a:lnTo>
                      <a:pt x="8062" y="12581"/>
                    </a:lnTo>
                    <a:lnTo>
                      <a:pt x="8076" y="12480"/>
                    </a:lnTo>
                    <a:lnTo>
                      <a:pt x="8092" y="12378"/>
                    </a:lnTo>
                    <a:lnTo>
                      <a:pt x="8106" y="12277"/>
                    </a:lnTo>
                    <a:lnTo>
                      <a:pt x="8121" y="12175"/>
                    </a:lnTo>
                    <a:lnTo>
                      <a:pt x="8136" y="12073"/>
                    </a:lnTo>
                    <a:lnTo>
                      <a:pt x="8151" y="11971"/>
                    </a:lnTo>
                    <a:lnTo>
                      <a:pt x="8166" y="11868"/>
                    </a:lnTo>
                    <a:lnTo>
                      <a:pt x="8181" y="11766"/>
                    </a:lnTo>
                    <a:lnTo>
                      <a:pt x="8196" y="11663"/>
                    </a:lnTo>
                    <a:lnTo>
                      <a:pt x="8211" y="11560"/>
                    </a:lnTo>
                    <a:lnTo>
                      <a:pt x="8226" y="11458"/>
                    </a:lnTo>
                    <a:lnTo>
                      <a:pt x="8241" y="11355"/>
                    </a:lnTo>
                    <a:lnTo>
                      <a:pt x="8256" y="11251"/>
                    </a:lnTo>
                    <a:lnTo>
                      <a:pt x="8271" y="11148"/>
                    </a:lnTo>
                    <a:lnTo>
                      <a:pt x="8286" y="11045"/>
                    </a:lnTo>
                    <a:lnTo>
                      <a:pt x="8301" y="10942"/>
                    </a:lnTo>
                    <a:lnTo>
                      <a:pt x="8316" y="10838"/>
                    </a:lnTo>
                    <a:lnTo>
                      <a:pt x="8331" y="10735"/>
                    </a:lnTo>
                    <a:lnTo>
                      <a:pt x="8346" y="10631"/>
                    </a:lnTo>
                    <a:lnTo>
                      <a:pt x="8361" y="10528"/>
                    </a:lnTo>
                    <a:lnTo>
                      <a:pt x="8376" y="10425"/>
                    </a:lnTo>
                    <a:lnTo>
                      <a:pt x="8391" y="10321"/>
                    </a:lnTo>
                    <a:lnTo>
                      <a:pt x="8406" y="10218"/>
                    </a:lnTo>
                    <a:lnTo>
                      <a:pt x="8421" y="10114"/>
                    </a:lnTo>
                    <a:lnTo>
                      <a:pt x="8436" y="10011"/>
                    </a:lnTo>
                    <a:lnTo>
                      <a:pt x="8451" y="9907"/>
                    </a:lnTo>
                    <a:lnTo>
                      <a:pt x="8466" y="9804"/>
                    </a:lnTo>
                    <a:lnTo>
                      <a:pt x="8481" y="9701"/>
                    </a:lnTo>
                    <a:lnTo>
                      <a:pt x="8496" y="9598"/>
                    </a:lnTo>
                    <a:lnTo>
                      <a:pt x="8511" y="9495"/>
                    </a:lnTo>
                    <a:lnTo>
                      <a:pt x="8526" y="9392"/>
                    </a:lnTo>
                    <a:lnTo>
                      <a:pt x="8541" y="9289"/>
                    </a:lnTo>
                    <a:lnTo>
                      <a:pt x="8556" y="9186"/>
                    </a:lnTo>
                    <a:lnTo>
                      <a:pt x="8571" y="9083"/>
                    </a:lnTo>
                    <a:lnTo>
                      <a:pt x="8586" y="8981"/>
                    </a:lnTo>
                    <a:lnTo>
                      <a:pt x="8601" y="8878"/>
                    </a:lnTo>
                    <a:lnTo>
                      <a:pt x="8616" y="8776"/>
                    </a:lnTo>
                    <a:lnTo>
                      <a:pt x="8631" y="8674"/>
                    </a:lnTo>
                    <a:lnTo>
                      <a:pt x="8646" y="8572"/>
                    </a:lnTo>
                    <a:lnTo>
                      <a:pt x="8662" y="8470"/>
                    </a:lnTo>
                    <a:lnTo>
                      <a:pt x="8676" y="8369"/>
                    </a:lnTo>
                    <a:lnTo>
                      <a:pt x="8692" y="8267"/>
                    </a:lnTo>
                    <a:lnTo>
                      <a:pt x="8708" y="8165"/>
                    </a:lnTo>
                    <a:lnTo>
                      <a:pt x="8723" y="8065"/>
                    </a:lnTo>
                    <a:lnTo>
                      <a:pt x="8738" y="7964"/>
                    </a:lnTo>
                    <a:lnTo>
                      <a:pt x="8753" y="7864"/>
                    </a:lnTo>
                    <a:lnTo>
                      <a:pt x="8768" y="7764"/>
                    </a:lnTo>
                    <a:lnTo>
                      <a:pt x="8783" y="7664"/>
                    </a:lnTo>
                    <a:lnTo>
                      <a:pt x="8798" y="7564"/>
                    </a:lnTo>
                    <a:lnTo>
                      <a:pt x="8813" y="7465"/>
                    </a:lnTo>
                    <a:lnTo>
                      <a:pt x="8828" y="7366"/>
                    </a:lnTo>
                    <a:lnTo>
                      <a:pt x="8843" y="7267"/>
                    </a:lnTo>
                    <a:lnTo>
                      <a:pt x="8858" y="7169"/>
                    </a:lnTo>
                    <a:lnTo>
                      <a:pt x="8873" y="7071"/>
                    </a:lnTo>
                    <a:lnTo>
                      <a:pt x="8888" y="6973"/>
                    </a:lnTo>
                    <a:lnTo>
                      <a:pt x="8903" y="6876"/>
                    </a:lnTo>
                    <a:lnTo>
                      <a:pt x="8918" y="6779"/>
                    </a:lnTo>
                    <a:lnTo>
                      <a:pt x="8933" y="6682"/>
                    </a:lnTo>
                    <a:lnTo>
                      <a:pt x="8948" y="6586"/>
                    </a:lnTo>
                    <a:lnTo>
                      <a:pt x="8963" y="6490"/>
                    </a:lnTo>
                    <a:lnTo>
                      <a:pt x="8978" y="6394"/>
                    </a:lnTo>
                    <a:lnTo>
                      <a:pt x="8993" y="6299"/>
                    </a:lnTo>
                    <a:lnTo>
                      <a:pt x="9008" y="6204"/>
                    </a:lnTo>
                    <a:lnTo>
                      <a:pt x="9023" y="6110"/>
                    </a:lnTo>
                    <a:lnTo>
                      <a:pt x="9038" y="6016"/>
                    </a:lnTo>
                    <a:lnTo>
                      <a:pt x="9053" y="5923"/>
                    </a:lnTo>
                    <a:lnTo>
                      <a:pt x="9068" y="5830"/>
                    </a:lnTo>
                    <a:lnTo>
                      <a:pt x="9083" y="5737"/>
                    </a:lnTo>
                    <a:lnTo>
                      <a:pt x="9098" y="5645"/>
                    </a:lnTo>
                    <a:lnTo>
                      <a:pt x="9113" y="5554"/>
                    </a:lnTo>
                    <a:lnTo>
                      <a:pt x="9128" y="5463"/>
                    </a:lnTo>
                    <a:lnTo>
                      <a:pt x="9143" y="5372"/>
                    </a:lnTo>
                    <a:lnTo>
                      <a:pt x="9158" y="5282"/>
                    </a:lnTo>
                    <a:lnTo>
                      <a:pt x="9173" y="5193"/>
                    </a:lnTo>
                    <a:lnTo>
                      <a:pt x="9188" y="5104"/>
                    </a:lnTo>
                    <a:lnTo>
                      <a:pt x="9203" y="5015"/>
                    </a:lnTo>
                    <a:lnTo>
                      <a:pt x="9218" y="4926"/>
                    </a:lnTo>
                    <a:lnTo>
                      <a:pt x="9233" y="4839"/>
                    </a:lnTo>
                    <a:lnTo>
                      <a:pt x="9248" y="4752"/>
                    </a:lnTo>
                    <a:lnTo>
                      <a:pt x="9263" y="4666"/>
                    </a:lnTo>
                    <a:lnTo>
                      <a:pt x="9278" y="4580"/>
                    </a:lnTo>
                    <a:lnTo>
                      <a:pt x="9293" y="4495"/>
                    </a:lnTo>
                    <a:lnTo>
                      <a:pt x="9308" y="4411"/>
                    </a:lnTo>
                    <a:lnTo>
                      <a:pt x="9323" y="4327"/>
                    </a:lnTo>
                    <a:lnTo>
                      <a:pt x="9338" y="4243"/>
                    </a:lnTo>
                    <a:lnTo>
                      <a:pt x="9353" y="4160"/>
                    </a:lnTo>
                    <a:lnTo>
                      <a:pt x="9368" y="4078"/>
                    </a:lnTo>
                    <a:lnTo>
                      <a:pt x="9384" y="3995"/>
                    </a:lnTo>
                    <a:lnTo>
                      <a:pt x="9399" y="3916"/>
                    </a:lnTo>
                    <a:lnTo>
                      <a:pt x="9414" y="3836"/>
                    </a:lnTo>
                    <a:lnTo>
                      <a:pt x="9429" y="3756"/>
                    </a:lnTo>
                    <a:lnTo>
                      <a:pt x="9444" y="3677"/>
                    </a:lnTo>
                    <a:lnTo>
                      <a:pt x="9459" y="3598"/>
                    </a:lnTo>
                    <a:lnTo>
                      <a:pt x="9474" y="3521"/>
                    </a:lnTo>
                    <a:lnTo>
                      <a:pt x="9489" y="3444"/>
                    </a:lnTo>
                    <a:lnTo>
                      <a:pt x="9504" y="3368"/>
                    </a:lnTo>
                    <a:lnTo>
                      <a:pt x="9519" y="3293"/>
                    </a:lnTo>
                    <a:lnTo>
                      <a:pt x="9534" y="3218"/>
                    </a:lnTo>
                    <a:lnTo>
                      <a:pt x="9549" y="3143"/>
                    </a:lnTo>
                    <a:lnTo>
                      <a:pt x="9564" y="3070"/>
                    </a:lnTo>
                    <a:lnTo>
                      <a:pt x="9579" y="2998"/>
                    </a:lnTo>
                    <a:lnTo>
                      <a:pt x="9594" y="2926"/>
                    </a:lnTo>
                    <a:lnTo>
                      <a:pt x="9610" y="2855"/>
                    </a:lnTo>
                    <a:lnTo>
                      <a:pt x="9625" y="2784"/>
                    </a:lnTo>
                    <a:lnTo>
                      <a:pt x="9640" y="2714"/>
                    </a:lnTo>
                    <a:lnTo>
                      <a:pt x="9655" y="2646"/>
                    </a:lnTo>
                    <a:lnTo>
                      <a:pt x="9670" y="2578"/>
                    </a:lnTo>
                    <a:lnTo>
                      <a:pt x="9685" y="2510"/>
                    </a:lnTo>
                    <a:lnTo>
                      <a:pt x="9700" y="2444"/>
                    </a:lnTo>
                    <a:lnTo>
                      <a:pt x="9715" y="2378"/>
                    </a:lnTo>
                    <a:lnTo>
                      <a:pt x="9730" y="2313"/>
                    </a:lnTo>
                    <a:lnTo>
                      <a:pt x="9745" y="2249"/>
                    </a:lnTo>
                    <a:lnTo>
                      <a:pt x="9760" y="2186"/>
                    </a:lnTo>
                    <a:lnTo>
                      <a:pt x="9775" y="2123"/>
                    </a:lnTo>
                    <a:lnTo>
                      <a:pt x="9790" y="2062"/>
                    </a:lnTo>
                    <a:lnTo>
                      <a:pt x="9805" y="2001"/>
                    </a:lnTo>
                    <a:lnTo>
                      <a:pt x="9820" y="1941"/>
                    </a:lnTo>
                    <a:lnTo>
                      <a:pt x="9835" y="1882"/>
                    </a:lnTo>
                    <a:lnTo>
                      <a:pt x="9851" y="1823"/>
                    </a:lnTo>
                    <a:lnTo>
                      <a:pt x="9866" y="1766"/>
                    </a:lnTo>
                    <a:lnTo>
                      <a:pt x="9881" y="1709"/>
                    </a:lnTo>
                    <a:lnTo>
                      <a:pt x="9896" y="1653"/>
                    </a:lnTo>
                    <a:lnTo>
                      <a:pt x="9911" y="1598"/>
                    </a:lnTo>
                    <a:lnTo>
                      <a:pt x="9926" y="1544"/>
                    </a:lnTo>
                    <a:lnTo>
                      <a:pt x="9941" y="1491"/>
                    </a:lnTo>
                    <a:lnTo>
                      <a:pt x="9956" y="1439"/>
                    </a:lnTo>
                    <a:lnTo>
                      <a:pt x="9971" y="1387"/>
                    </a:lnTo>
                    <a:lnTo>
                      <a:pt x="9987" y="1337"/>
                    </a:lnTo>
                    <a:lnTo>
                      <a:pt x="10002" y="1287"/>
                    </a:lnTo>
                    <a:cubicBezTo>
                      <a:pt x="10017" y="1237"/>
                      <a:pt x="10071" y="1208"/>
                      <a:pt x="10122" y="1224"/>
                    </a:cubicBezTo>
                    <a:cubicBezTo>
                      <a:pt x="10172" y="1239"/>
                      <a:pt x="10201" y="1293"/>
                      <a:pt x="10185" y="1344"/>
                    </a:cubicBezTo>
                    <a:lnTo>
                      <a:pt x="10170" y="1392"/>
                    </a:lnTo>
                    <a:lnTo>
                      <a:pt x="10156" y="1442"/>
                    </a:lnTo>
                    <a:lnTo>
                      <a:pt x="10141" y="1492"/>
                    </a:lnTo>
                    <a:lnTo>
                      <a:pt x="10126" y="1544"/>
                    </a:lnTo>
                    <a:lnTo>
                      <a:pt x="10111" y="1597"/>
                    </a:lnTo>
                    <a:lnTo>
                      <a:pt x="10096" y="1649"/>
                    </a:lnTo>
                    <a:lnTo>
                      <a:pt x="10081" y="1704"/>
                    </a:lnTo>
                    <a:lnTo>
                      <a:pt x="10066" y="1758"/>
                    </a:lnTo>
                    <a:lnTo>
                      <a:pt x="10051" y="1815"/>
                    </a:lnTo>
                    <a:lnTo>
                      <a:pt x="10036" y="1872"/>
                    </a:lnTo>
                    <a:lnTo>
                      <a:pt x="10022" y="1929"/>
                    </a:lnTo>
                    <a:lnTo>
                      <a:pt x="10007" y="1988"/>
                    </a:lnTo>
                    <a:lnTo>
                      <a:pt x="9992" y="2046"/>
                    </a:lnTo>
                    <a:lnTo>
                      <a:pt x="9977" y="2107"/>
                    </a:lnTo>
                    <a:lnTo>
                      <a:pt x="9962" y="2168"/>
                    </a:lnTo>
                    <a:lnTo>
                      <a:pt x="9947" y="2231"/>
                    </a:lnTo>
                    <a:lnTo>
                      <a:pt x="9932" y="2294"/>
                    </a:lnTo>
                    <a:lnTo>
                      <a:pt x="9917" y="2356"/>
                    </a:lnTo>
                    <a:lnTo>
                      <a:pt x="9902" y="2421"/>
                    </a:lnTo>
                    <a:lnTo>
                      <a:pt x="9887" y="2487"/>
                    </a:lnTo>
                    <a:lnTo>
                      <a:pt x="9872" y="2552"/>
                    </a:lnTo>
                    <a:lnTo>
                      <a:pt x="9857" y="2619"/>
                    </a:lnTo>
                    <a:lnTo>
                      <a:pt x="9842" y="2687"/>
                    </a:lnTo>
                    <a:lnTo>
                      <a:pt x="9827" y="2755"/>
                    </a:lnTo>
                    <a:lnTo>
                      <a:pt x="9812" y="2825"/>
                    </a:lnTo>
                    <a:lnTo>
                      <a:pt x="9797" y="2894"/>
                    </a:lnTo>
                    <a:lnTo>
                      <a:pt x="9782" y="2965"/>
                    </a:lnTo>
                    <a:lnTo>
                      <a:pt x="9767" y="3037"/>
                    </a:lnTo>
                    <a:lnTo>
                      <a:pt x="9753" y="3109"/>
                    </a:lnTo>
                    <a:lnTo>
                      <a:pt x="9738" y="3182"/>
                    </a:lnTo>
                    <a:lnTo>
                      <a:pt x="9723" y="3255"/>
                    </a:lnTo>
                    <a:lnTo>
                      <a:pt x="9708" y="3330"/>
                    </a:lnTo>
                    <a:lnTo>
                      <a:pt x="9693" y="3405"/>
                    </a:lnTo>
                    <a:lnTo>
                      <a:pt x="9678" y="3481"/>
                    </a:lnTo>
                    <a:lnTo>
                      <a:pt x="9663" y="3558"/>
                    </a:lnTo>
                    <a:lnTo>
                      <a:pt x="9648" y="3635"/>
                    </a:lnTo>
                    <a:lnTo>
                      <a:pt x="9633" y="3712"/>
                    </a:lnTo>
                    <a:lnTo>
                      <a:pt x="9618" y="3791"/>
                    </a:lnTo>
                    <a:lnTo>
                      <a:pt x="9603" y="3871"/>
                    </a:lnTo>
                    <a:lnTo>
                      <a:pt x="9588" y="3951"/>
                    </a:lnTo>
                    <a:lnTo>
                      <a:pt x="9573" y="4032"/>
                    </a:lnTo>
                    <a:lnTo>
                      <a:pt x="9557" y="4113"/>
                    </a:lnTo>
                    <a:lnTo>
                      <a:pt x="9542" y="4195"/>
                    </a:lnTo>
                    <a:lnTo>
                      <a:pt x="9527" y="4276"/>
                    </a:lnTo>
                    <a:lnTo>
                      <a:pt x="9512" y="4360"/>
                    </a:lnTo>
                    <a:lnTo>
                      <a:pt x="9497" y="4444"/>
                    </a:lnTo>
                    <a:lnTo>
                      <a:pt x="9482" y="4528"/>
                    </a:lnTo>
                    <a:lnTo>
                      <a:pt x="9467" y="4613"/>
                    </a:lnTo>
                    <a:lnTo>
                      <a:pt x="9452" y="4699"/>
                    </a:lnTo>
                    <a:lnTo>
                      <a:pt x="9437" y="4785"/>
                    </a:lnTo>
                    <a:lnTo>
                      <a:pt x="9422" y="4872"/>
                    </a:lnTo>
                    <a:lnTo>
                      <a:pt x="9407" y="4959"/>
                    </a:lnTo>
                    <a:lnTo>
                      <a:pt x="9392" y="5046"/>
                    </a:lnTo>
                    <a:lnTo>
                      <a:pt x="9377" y="5135"/>
                    </a:lnTo>
                    <a:lnTo>
                      <a:pt x="9362" y="5224"/>
                    </a:lnTo>
                    <a:lnTo>
                      <a:pt x="9347" y="5313"/>
                    </a:lnTo>
                    <a:lnTo>
                      <a:pt x="9332" y="5403"/>
                    </a:lnTo>
                    <a:lnTo>
                      <a:pt x="9317" y="5494"/>
                    </a:lnTo>
                    <a:lnTo>
                      <a:pt x="9302" y="5585"/>
                    </a:lnTo>
                    <a:lnTo>
                      <a:pt x="9287" y="5676"/>
                    </a:lnTo>
                    <a:lnTo>
                      <a:pt x="9272" y="5768"/>
                    </a:lnTo>
                    <a:lnTo>
                      <a:pt x="9257" y="5861"/>
                    </a:lnTo>
                    <a:lnTo>
                      <a:pt x="9242" y="5954"/>
                    </a:lnTo>
                    <a:lnTo>
                      <a:pt x="9227" y="6047"/>
                    </a:lnTo>
                    <a:lnTo>
                      <a:pt x="9212" y="6141"/>
                    </a:lnTo>
                    <a:lnTo>
                      <a:pt x="9197" y="6234"/>
                    </a:lnTo>
                    <a:lnTo>
                      <a:pt x="9182" y="6329"/>
                    </a:lnTo>
                    <a:lnTo>
                      <a:pt x="9167" y="6424"/>
                    </a:lnTo>
                    <a:lnTo>
                      <a:pt x="9152" y="6519"/>
                    </a:lnTo>
                    <a:lnTo>
                      <a:pt x="9137" y="6615"/>
                    </a:lnTo>
                    <a:lnTo>
                      <a:pt x="9122" y="6711"/>
                    </a:lnTo>
                    <a:lnTo>
                      <a:pt x="9107" y="6808"/>
                    </a:lnTo>
                    <a:lnTo>
                      <a:pt x="9092" y="6905"/>
                    </a:lnTo>
                    <a:lnTo>
                      <a:pt x="9077" y="7002"/>
                    </a:lnTo>
                    <a:lnTo>
                      <a:pt x="9062" y="7100"/>
                    </a:lnTo>
                    <a:lnTo>
                      <a:pt x="9047" y="7198"/>
                    </a:lnTo>
                    <a:lnTo>
                      <a:pt x="9032" y="7296"/>
                    </a:lnTo>
                    <a:lnTo>
                      <a:pt x="9017" y="7395"/>
                    </a:lnTo>
                    <a:lnTo>
                      <a:pt x="9002" y="7494"/>
                    </a:lnTo>
                    <a:lnTo>
                      <a:pt x="8987" y="7593"/>
                    </a:lnTo>
                    <a:lnTo>
                      <a:pt x="8972" y="7693"/>
                    </a:lnTo>
                    <a:lnTo>
                      <a:pt x="8957" y="7793"/>
                    </a:lnTo>
                    <a:lnTo>
                      <a:pt x="8942" y="7893"/>
                    </a:lnTo>
                    <a:lnTo>
                      <a:pt x="8927" y="7993"/>
                    </a:lnTo>
                    <a:lnTo>
                      <a:pt x="8912" y="8094"/>
                    </a:lnTo>
                    <a:lnTo>
                      <a:pt x="8897" y="8195"/>
                    </a:lnTo>
                    <a:lnTo>
                      <a:pt x="8881" y="8296"/>
                    </a:lnTo>
                    <a:lnTo>
                      <a:pt x="8866" y="8396"/>
                    </a:lnTo>
                    <a:lnTo>
                      <a:pt x="8851" y="8499"/>
                    </a:lnTo>
                    <a:lnTo>
                      <a:pt x="8836" y="8599"/>
                    </a:lnTo>
                    <a:lnTo>
                      <a:pt x="8821" y="8701"/>
                    </a:lnTo>
                    <a:lnTo>
                      <a:pt x="8806" y="8803"/>
                    </a:lnTo>
                    <a:lnTo>
                      <a:pt x="8791" y="8905"/>
                    </a:lnTo>
                    <a:lnTo>
                      <a:pt x="8776" y="9008"/>
                    </a:lnTo>
                    <a:lnTo>
                      <a:pt x="8761" y="9110"/>
                    </a:lnTo>
                    <a:lnTo>
                      <a:pt x="8746" y="9213"/>
                    </a:lnTo>
                    <a:lnTo>
                      <a:pt x="8731" y="9316"/>
                    </a:lnTo>
                    <a:lnTo>
                      <a:pt x="8716" y="9419"/>
                    </a:lnTo>
                    <a:lnTo>
                      <a:pt x="8701" y="9522"/>
                    </a:lnTo>
                    <a:lnTo>
                      <a:pt x="8686" y="9625"/>
                    </a:lnTo>
                    <a:lnTo>
                      <a:pt x="8671" y="9728"/>
                    </a:lnTo>
                    <a:lnTo>
                      <a:pt x="8656" y="9831"/>
                    </a:lnTo>
                    <a:lnTo>
                      <a:pt x="8641" y="9934"/>
                    </a:lnTo>
                    <a:lnTo>
                      <a:pt x="8626" y="10038"/>
                    </a:lnTo>
                    <a:lnTo>
                      <a:pt x="8611" y="10141"/>
                    </a:lnTo>
                    <a:lnTo>
                      <a:pt x="8596" y="10245"/>
                    </a:lnTo>
                    <a:lnTo>
                      <a:pt x="8581" y="10348"/>
                    </a:lnTo>
                    <a:lnTo>
                      <a:pt x="8566" y="10452"/>
                    </a:lnTo>
                    <a:lnTo>
                      <a:pt x="8551" y="10555"/>
                    </a:lnTo>
                    <a:lnTo>
                      <a:pt x="8536" y="10658"/>
                    </a:lnTo>
                    <a:lnTo>
                      <a:pt x="8521" y="10762"/>
                    </a:lnTo>
                    <a:lnTo>
                      <a:pt x="8506" y="10865"/>
                    </a:lnTo>
                    <a:lnTo>
                      <a:pt x="8491" y="10969"/>
                    </a:lnTo>
                    <a:lnTo>
                      <a:pt x="8476" y="11072"/>
                    </a:lnTo>
                    <a:lnTo>
                      <a:pt x="8461" y="11175"/>
                    </a:lnTo>
                    <a:lnTo>
                      <a:pt x="8446" y="11278"/>
                    </a:lnTo>
                    <a:lnTo>
                      <a:pt x="8431" y="11382"/>
                    </a:lnTo>
                    <a:lnTo>
                      <a:pt x="8416" y="11485"/>
                    </a:lnTo>
                    <a:lnTo>
                      <a:pt x="8401" y="11587"/>
                    </a:lnTo>
                    <a:lnTo>
                      <a:pt x="8386" y="11690"/>
                    </a:lnTo>
                    <a:lnTo>
                      <a:pt x="8371" y="11793"/>
                    </a:lnTo>
                    <a:lnTo>
                      <a:pt x="8356" y="11895"/>
                    </a:lnTo>
                    <a:lnTo>
                      <a:pt x="8341" y="11998"/>
                    </a:lnTo>
                    <a:lnTo>
                      <a:pt x="8326" y="12100"/>
                    </a:lnTo>
                    <a:lnTo>
                      <a:pt x="8311" y="12202"/>
                    </a:lnTo>
                    <a:lnTo>
                      <a:pt x="8296" y="12304"/>
                    </a:lnTo>
                    <a:lnTo>
                      <a:pt x="8281" y="12407"/>
                    </a:lnTo>
                    <a:lnTo>
                      <a:pt x="8266" y="12507"/>
                    </a:lnTo>
                    <a:lnTo>
                      <a:pt x="8251" y="12610"/>
                    </a:lnTo>
                    <a:lnTo>
                      <a:pt x="8236" y="12711"/>
                    </a:lnTo>
                    <a:lnTo>
                      <a:pt x="8221" y="12811"/>
                    </a:lnTo>
                    <a:lnTo>
                      <a:pt x="8205" y="12912"/>
                    </a:lnTo>
                    <a:lnTo>
                      <a:pt x="8190" y="13012"/>
                    </a:lnTo>
                    <a:lnTo>
                      <a:pt x="8175" y="13113"/>
                    </a:lnTo>
                    <a:lnTo>
                      <a:pt x="8160" y="13212"/>
                    </a:lnTo>
                    <a:lnTo>
                      <a:pt x="8145" y="13312"/>
                    </a:lnTo>
                    <a:lnTo>
                      <a:pt x="8130" y="13411"/>
                    </a:lnTo>
                    <a:lnTo>
                      <a:pt x="8115" y="13510"/>
                    </a:lnTo>
                    <a:lnTo>
                      <a:pt x="8100" y="13609"/>
                    </a:lnTo>
                    <a:lnTo>
                      <a:pt x="8085" y="13707"/>
                    </a:lnTo>
                    <a:lnTo>
                      <a:pt x="8070" y="13806"/>
                    </a:lnTo>
                    <a:lnTo>
                      <a:pt x="8055" y="13903"/>
                    </a:lnTo>
                    <a:lnTo>
                      <a:pt x="8040" y="14001"/>
                    </a:lnTo>
                    <a:lnTo>
                      <a:pt x="8025" y="14098"/>
                    </a:lnTo>
                    <a:lnTo>
                      <a:pt x="8010" y="14194"/>
                    </a:lnTo>
                    <a:lnTo>
                      <a:pt x="7995" y="14291"/>
                    </a:lnTo>
                    <a:lnTo>
                      <a:pt x="7980" y="14387"/>
                    </a:lnTo>
                    <a:lnTo>
                      <a:pt x="7965" y="14482"/>
                    </a:lnTo>
                    <a:lnTo>
                      <a:pt x="7950" y="14577"/>
                    </a:lnTo>
                    <a:lnTo>
                      <a:pt x="7935" y="14673"/>
                    </a:lnTo>
                    <a:lnTo>
                      <a:pt x="7920" y="14767"/>
                    </a:lnTo>
                    <a:lnTo>
                      <a:pt x="7905" y="14861"/>
                    </a:lnTo>
                    <a:lnTo>
                      <a:pt x="7890" y="14954"/>
                    </a:lnTo>
                    <a:lnTo>
                      <a:pt x="7875" y="15047"/>
                    </a:lnTo>
                    <a:lnTo>
                      <a:pt x="7860" y="15140"/>
                    </a:lnTo>
                    <a:lnTo>
                      <a:pt x="7845" y="15232"/>
                    </a:lnTo>
                    <a:lnTo>
                      <a:pt x="7830" y="15323"/>
                    </a:lnTo>
                    <a:lnTo>
                      <a:pt x="7815" y="15415"/>
                    </a:lnTo>
                    <a:lnTo>
                      <a:pt x="7800" y="15505"/>
                    </a:lnTo>
                    <a:lnTo>
                      <a:pt x="7785" y="15595"/>
                    </a:lnTo>
                    <a:lnTo>
                      <a:pt x="7770" y="15685"/>
                    </a:lnTo>
                    <a:lnTo>
                      <a:pt x="7755" y="15775"/>
                    </a:lnTo>
                    <a:lnTo>
                      <a:pt x="7740" y="15863"/>
                    </a:lnTo>
                    <a:lnTo>
                      <a:pt x="7725" y="15951"/>
                    </a:lnTo>
                    <a:lnTo>
                      <a:pt x="7710" y="16039"/>
                    </a:lnTo>
                    <a:lnTo>
                      <a:pt x="7695" y="16126"/>
                    </a:lnTo>
                    <a:lnTo>
                      <a:pt x="7680" y="16212"/>
                    </a:lnTo>
                    <a:lnTo>
                      <a:pt x="7665" y="16298"/>
                    </a:lnTo>
                    <a:lnTo>
                      <a:pt x="7650" y="16383"/>
                    </a:lnTo>
                    <a:lnTo>
                      <a:pt x="7635" y="16467"/>
                    </a:lnTo>
                    <a:lnTo>
                      <a:pt x="7620" y="16552"/>
                    </a:lnTo>
                    <a:lnTo>
                      <a:pt x="7605" y="16635"/>
                    </a:lnTo>
                    <a:lnTo>
                      <a:pt x="7590" y="16718"/>
                    </a:lnTo>
                    <a:lnTo>
                      <a:pt x="7575" y="16800"/>
                    </a:lnTo>
                    <a:lnTo>
                      <a:pt x="7560" y="16882"/>
                    </a:lnTo>
                    <a:lnTo>
                      <a:pt x="7545" y="16963"/>
                    </a:lnTo>
                    <a:lnTo>
                      <a:pt x="7529" y="17043"/>
                    </a:lnTo>
                    <a:lnTo>
                      <a:pt x="7514" y="17122"/>
                    </a:lnTo>
                    <a:lnTo>
                      <a:pt x="7499" y="17202"/>
                    </a:lnTo>
                    <a:lnTo>
                      <a:pt x="7484" y="17280"/>
                    </a:lnTo>
                    <a:lnTo>
                      <a:pt x="7469" y="17358"/>
                    </a:lnTo>
                    <a:lnTo>
                      <a:pt x="7454" y="17434"/>
                    </a:lnTo>
                    <a:lnTo>
                      <a:pt x="7439" y="17510"/>
                    </a:lnTo>
                    <a:lnTo>
                      <a:pt x="7424" y="17586"/>
                    </a:lnTo>
                    <a:lnTo>
                      <a:pt x="7409" y="17662"/>
                    </a:lnTo>
                    <a:lnTo>
                      <a:pt x="7394" y="17735"/>
                    </a:lnTo>
                    <a:lnTo>
                      <a:pt x="7378" y="17809"/>
                    </a:lnTo>
                    <a:lnTo>
                      <a:pt x="7363" y="17881"/>
                    </a:lnTo>
                    <a:lnTo>
                      <a:pt x="7348" y="17953"/>
                    </a:lnTo>
                    <a:lnTo>
                      <a:pt x="7333" y="18025"/>
                    </a:lnTo>
                    <a:lnTo>
                      <a:pt x="7318" y="18095"/>
                    </a:lnTo>
                    <a:lnTo>
                      <a:pt x="7303" y="18165"/>
                    </a:lnTo>
                    <a:lnTo>
                      <a:pt x="7288" y="18233"/>
                    </a:lnTo>
                    <a:lnTo>
                      <a:pt x="7273" y="18301"/>
                    </a:lnTo>
                    <a:lnTo>
                      <a:pt x="7258" y="18368"/>
                    </a:lnTo>
                    <a:lnTo>
                      <a:pt x="7243" y="18436"/>
                    </a:lnTo>
                    <a:lnTo>
                      <a:pt x="7228" y="18501"/>
                    </a:lnTo>
                    <a:lnTo>
                      <a:pt x="7213" y="18566"/>
                    </a:lnTo>
                    <a:lnTo>
                      <a:pt x="7198" y="18631"/>
                    </a:lnTo>
                    <a:lnTo>
                      <a:pt x="7183" y="18694"/>
                    </a:lnTo>
                    <a:lnTo>
                      <a:pt x="7168" y="18756"/>
                    </a:lnTo>
                    <a:lnTo>
                      <a:pt x="7153" y="18818"/>
                    </a:lnTo>
                    <a:lnTo>
                      <a:pt x="7138" y="18880"/>
                    </a:lnTo>
                    <a:lnTo>
                      <a:pt x="7123" y="18939"/>
                    </a:lnTo>
                    <a:lnTo>
                      <a:pt x="7107" y="18999"/>
                    </a:lnTo>
                    <a:lnTo>
                      <a:pt x="7092" y="19057"/>
                    </a:lnTo>
                    <a:lnTo>
                      <a:pt x="7077" y="19115"/>
                    </a:lnTo>
                    <a:lnTo>
                      <a:pt x="7062" y="19171"/>
                    </a:lnTo>
                    <a:lnTo>
                      <a:pt x="7047" y="19228"/>
                    </a:lnTo>
                    <a:lnTo>
                      <a:pt x="7032" y="19282"/>
                    </a:lnTo>
                    <a:lnTo>
                      <a:pt x="7017" y="19337"/>
                    </a:lnTo>
                    <a:lnTo>
                      <a:pt x="7002" y="19390"/>
                    </a:lnTo>
                    <a:lnTo>
                      <a:pt x="6987" y="19443"/>
                    </a:lnTo>
                    <a:lnTo>
                      <a:pt x="6971" y="19494"/>
                    </a:lnTo>
                    <a:lnTo>
                      <a:pt x="6956" y="19545"/>
                    </a:lnTo>
                    <a:lnTo>
                      <a:pt x="6941" y="19594"/>
                    </a:lnTo>
                    <a:lnTo>
                      <a:pt x="6926" y="19644"/>
                    </a:lnTo>
                    <a:lnTo>
                      <a:pt x="6911" y="19691"/>
                    </a:lnTo>
                    <a:lnTo>
                      <a:pt x="6896" y="19739"/>
                    </a:lnTo>
                    <a:lnTo>
                      <a:pt x="6881" y="19784"/>
                    </a:lnTo>
                    <a:lnTo>
                      <a:pt x="6865" y="19831"/>
                    </a:lnTo>
                    <a:lnTo>
                      <a:pt x="6849" y="19875"/>
                    </a:lnTo>
                    <a:lnTo>
                      <a:pt x="6834" y="19917"/>
                    </a:lnTo>
                    <a:lnTo>
                      <a:pt x="6819" y="19959"/>
                    </a:lnTo>
                    <a:lnTo>
                      <a:pt x="6803" y="20001"/>
                    </a:lnTo>
                    <a:lnTo>
                      <a:pt x="6788" y="20042"/>
                    </a:lnTo>
                    <a:lnTo>
                      <a:pt x="6773" y="20082"/>
                    </a:lnTo>
                    <a:lnTo>
                      <a:pt x="6757" y="20121"/>
                    </a:lnTo>
                    <a:lnTo>
                      <a:pt x="6742" y="20158"/>
                    </a:lnTo>
                    <a:lnTo>
                      <a:pt x="6727" y="20195"/>
                    </a:lnTo>
                    <a:lnTo>
                      <a:pt x="6711" y="20231"/>
                    </a:lnTo>
                    <a:lnTo>
                      <a:pt x="6696" y="20265"/>
                    </a:lnTo>
                    <a:lnTo>
                      <a:pt x="6680" y="20301"/>
                    </a:lnTo>
                    <a:lnTo>
                      <a:pt x="6665" y="20334"/>
                    </a:lnTo>
                    <a:lnTo>
                      <a:pt x="6649" y="20366"/>
                    </a:lnTo>
                    <a:lnTo>
                      <a:pt x="6634" y="20398"/>
                    </a:lnTo>
                    <a:lnTo>
                      <a:pt x="6619" y="20427"/>
                    </a:lnTo>
                    <a:lnTo>
                      <a:pt x="6602" y="20458"/>
                    </a:lnTo>
                    <a:lnTo>
                      <a:pt x="6587" y="20486"/>
                    </a:lnTo>
                    <a:lnTo>
                      <a:pt x="6571" y="20514"/>
                    </a:lnTo>
                    <a:lnTo>
                      <a:pt x="6555" y="20540"/>
                    </a:lnTo>
                    <a:lnTo>
                      <a:pt x="6540" y="20564"/>
                    </a:lnTo>
                    <a:lnTo>
                      <a:pt x="6523" y="20592"/>
                    </a:lnTo>
                    <a:lnTo>
                      <a:pt x="6507" y="20615"/>
                    </a:lnTo>
                    <a:lnTo>
                      <a:pt x="6490" y="20638"/>
                    </a:lnTo>
                    <a:lnTo>
                      <a:pt x="6474" y="20660"/>
                    </a:lnTo>
                    <a:lnTo>
                      <a:pt x="6457" y="20681"/>
                    </a:lnTo>
                    <a:lnTo>
                      <a:pt x="6442" y="20699"/>
                    </a:lnTo>
                    <a:lnTo>
                      <a:pt x="6424" y="20721"/>
                    </a:lnTo>
                    <a:lnTo>
                      <a:pt x="6406" y="20739"/>
                    </a:lnTo>
                    <a:lnTo>
                      <a:pt x="6389" y="20757"/>
                    </a:lnTo>
                    <a:lnTo>
                      <a:pt x="6371" y="20773"/>
                    </a:lnTo>
                    <a:lnTo>
                      <a:pt x="6353" y="20788"/>
                    </a:lnTo>
                    <a:lnTo>
                      <a:pt x="6335" y="20803"/>
                    </a:lnTo>
                    <a:lnTo>
                      <a:pt x="6317" y="20816"/>
                    </a:lnTo>
                    <a:lnTo>
                      <a:pt x="6298" y="20829"/>
                    </a:lnTo>
                    <a:lnTo>
                      <a:pt x="6279" y="20840"/>
                    </a:lnTo>
                    <a:lnTo>
                      <a:pt x="6254" y="20853"/>
                    </a:lnTo>
                    <a:lnTo>
                      <a:pt x="6239" y="20859"/>
                    </a:lnTo>
                    <a:lnTo>
                      <a:pt x="6219" y="20867"/>
                    </a:lnTo>
                    <a:lnTo>
                      <a:pt x="6198" y="20873"/>
                    </a:lnTo>
                    <a:lnTo>
                      <a:pt x="6171" y="20880"/>
                    </a:lnTo>
                    <a:lnTo>
                      <a:pt x="6156" y="20882"/>
                    </a:lnTo>
                    <a:lnTo>
                      <a:pt x="6135" y="20884"/>
                    </a:lnTo>
                    <a:lnTo>
                      <a:pt x="6107" y="20885"/>
                    </a:lnTo>
                    <a:lnTo>
                      <a:pt x="6092" y="20884"/>
                    </a:lnTo>
                    <a:lnTo>
                      <a:pt x="6070" y="20883"/>
                    </a:lnTo>
                    <a:lnTo>
                      <a:pt x="6043" y="20878"/>
                    </a:lnTo>
                    <a:lnTo>
                      <a:pt x="6028" y="20874"/>
                    </a:lnTo>
                    <a:lnTo>
                      <a:pt x="6002" y="20867"/>
                    </a:lnTo>
                    <a:lnTo>
                      <a:pt x="5982" y="20858"/>
                    </a:lnTo>
                    <a:lnTo>
                      <a:pt x="5967" y="20851"/>
                    </a:lnTo>
                    <a:lnTo>
                      <a:pt x="5943" y="20840"/>
                    </a:lnTo>
                    <a:lnTo>
                      <a:pt x="5924" y="20828"/>
                    </a:lnTo>
                    <a:lnTo>
                      <a:pt x="5909" y="20818"/>
                    </a:lnTo>
                    <a:lnTo>
                      <a:pt x="5887" y="20803"/>
                    </a:lnTo>
                    <a:lnTo>
                      <a:pt x="5870" y="20789"/>
                    </a:lnTo>
                    <a:lnTo>
                      <a:pt x="5852" y="20774"/>
                    </a:lnTo>
                    <a:lnTo>
                      <a:pt x="5837" y="20760"/>
                    </a:lnTo>
                    <a:lnTo>
                      <a:pt x="5817" y="20741"/>
                    </a:lnTo>
                    <a:lnTo>
                      <a:pt x="5800" y="20723"/>
                    </a:lnTo>
                    <a:lnTo>
                      <a:pt x="5784" y="20704"/>
                    </a:lnTo>
                    <a:lnTo>
                      <a:pt x="5767" y="20684"/>
                    </a:lnTo>
                    <a:lnTo>
                      <a:pt x="5751" y="20663"/>
                    </a:lnTo>
                    <a:lnTo>
                      <a:pt x="5734" y="20641"/>
                    </a:lnTo>
                    <a:lnTo>
                      <a:pt x="5718" y="20619"/>
                    </a:lnTo>
                    <a:lnTo>
                      <a:pt x="5702" y="20595"/>
                    </a:lnTo>
                    <a:lnTo>
                      <a:pt x="5686" y="20570"/>
                    </a:lnTo>
                    <a:lnTo>
                      <a:pt x="5670" y="20545"/>
                    </a:lnTo>
                    <a:lnTo>
                      <a:pt x="5654" y="20518"/>
                    </a:lnTo>
                    <a:lnTo>
                      <a:pt x="5639" y="20491"/>
                    </a:lnTo>
                    <a:lnTo>
                      <a:pt x="5623" y="20463"/>
                    </a:lnTo>
                    <a:lnTo>
                      <a:pt x="5607" y="20434"/>
                    </a:lnTo>
                    <a:lnTo>
                      <a:pt x="5592" y="20403"/>
                    </a:lnTo>
                    <a:lnTo>
                      <a:pt x="5577" y="20373"/>
                    </a:lnTo>
                    <a:lnTo>
                      <a:pt x="5561" y="20341"/>
                    </a:lnTo>
                    <a:lnTo>
                      <a:pt x="5545" y="20308"/>
                    </a:lnTo>
                    <a:lnTo>
                      <a:pt x="5530" y="20274"/>
                    </a:lnTo>
                    <a:lnTo>
                      <a:pt x="5514" y="20239"/>
                    </a:lnTo>
                    <a:lnTo>
                      <a:pt x="5499" y="20203"/>
                    </a:lnTo>
                    <a:lnTo>
                      <a:pt x="5484" y="20167"/>
                    </a:lnTo>
                    <a:lnTo>
                      <a:pt x="5468" y="20129"/>
                    </a:lnTo>
                    <a:lnTo>
                      <a:pt x="5453" y="20091"/>
                    </a:lnTo>
                    <a:lnTo>
                      <a:pt x="5438" y="20051"/>
                    </a:lnTo>
                    <a:lnTo>
                      <a:pt x="5422" y="20010"/>
                    </a:lnTo>
                    <a:lnTo>
                      <a:pt x="5407" y="19969"/>
                    </a:lnTo>
                    <a:lnTo>
                      <a:pt x="5392" y="19927"/>
                    </a:lnTo>
                    <a:lnTo>
                      <a:pt x="5377" y="19884"/>
                    </a:lnTo>
                    <a:lnTo>
                      <a:pt x="5361" y="19840"/>
                    </a:lnTo>
                    <a:lnTo>
                      <a:pt x="5346" y="19795"/>
                    </a:lnTo>
                    <a:lnTo>
                      <a:pt x="5332" y="19751"/>
                    </a:lnTo>
                    <a:lnTo>
                      <a:pt x="5315" y="19702"/>
                    </a:lnTo>
                    <a:lnTo>
                      <a:pt x="5300" y="19654"/>
                    </a:lnTo>
                    <a:lnTo>
                      <a:pt x="5285" y="19606"/>
                    </a:lnTo>
                    <a:lnTo>
                      <a:pt x="5270" y="19556"/>
                    </a:lnTo>
                    <a:lnTo>
                      <a:pt x="5255" y="19506"/>
                    </a:lnTo>
                    <a:lnTo>
                      <a:pt x="5239" y="19455"/>
                    </a:lnTo>
                    <a:lnTo>
                      <a:pt x="5224" y="19403"/>
                    </a:lnTo>
                    <a:lnTo>
                      <a:pt x="5209" y="19350"/>
                    </a:lnTo>
                    <a:lnTo>
                      <a:pt x="5194" y="19296"/>
                    </a:lnTo>
                    <a:lnTo>
                      <a:pt x="5179" y="19241"/>
                    </a:lnTo>
                    <a:lnTo>
                      <a:pt x="5164" y="19185"/>
                    </a:lnTo>
                    <a:lnTo>
                      <a:pt x="5149" y="19129"/>
                    </a:lnTo>
                    <a:lnTo>
                      <a:pt x="5134" y="19072"/>
                    </a:lnTo>
                    <a:lnTo>
                      <a:pt x="5118" y="19013"/>
                    </a:lnTo>
                    <a:lnTo>
                      <a:pt x="5103" y="18954"/>
                    </a:lnTo>
                    <a:lnTo>
                      <a:pt x="5088" y="18894"/>
                    </a:lnTo>
                    <a:lnTo>
                      <a:pt x="5073" y="18833"/>
                    </a:lnTo>
                    <a:lnTo>
                      <a:pt x="5058" y="18772"/>
                    </a:lnTo>
                    <a:lnTo>
                      <a:pt x="5043" y="18710"/>
                    </a:lnTo>
                    <a:lnTo>
                      <a:pt x="5028" y="18646"/>
                    </a:lnTo>
                    <a:lnTo>
                      <a:pt x="5013" y="18582"/>
                    </a:lnTo>
                    <a:lnTo>
                      <a:pt x="4998" y="18517"/>
                    </a:lnTo>
                    <a:lnTo>
                      <a:pt x="4983" y="18452"/>
                    </a:lnTo>
                    <a:lnTo>
                      <a:pt x="4968" y="18385"/>
                    </a:lnTo>
                    <a:lnTo>
                      <a:pt x="4953" y="18318"/>
                    </a:lnTo>
                    <a:lnTo>
                      <a:pt x="4938" y="18250"/>
                    </a:lnTo>
                    <a:lnTo>
                      <a:pt x="4923" y="18182"/>
                    </a:lnTo>
                    <a:lnTo>
                      <a:pt x="4908" y="18112"/>
                    </a:lnTo>
                    <a:lnTo>
                      <a:pt x="4893" y="18042"/>
                    </a:lnTo>
                    <a:lnTo>
                      <a:pt x="4877" y="17971"/>
                    </a:lnTo>
                    <a:lnTo>
                      <a:pt x="4862" y="17899"/>
                    </a:lnTo>
                    <a:lnTo>
                      <a:pt x="4847" y="17827"/>
                    </a:lnTo>
                    <a:lnTo>
                      <a:pt x="4832" y="17754"/>
                    </a:lnTo>
                    <a:lnTo>
                      <a:pt x="4817" y="17679"/>
                    </a:lnTo>
                    <a:lnTo>
                      <a:pt x="4802" y="17604"/>
                    </a:lnTo>
                    <a:lnTo>
                      <a:pt x="4787" y="17529"/>
                    </a:lnTo>
                    <a:lnTo>
                      <a:pt x="4772" y="17453"/>
                    </a:lnTo>
                    <a:lnTo>
                      <a:pt x="4757" y="17377"/>
                    </a:lnTo>
                    <a:lnTo>
                      <a:pt x="4742" y="17299"/>
                    </a:lnTo>
                    <a:lnTo>
                      <a:pt x="4727" y="17221"/>
                    </a:lnTo>
                    <a:lnTo>
                      <a:pt x="4712" y="17142"/>
                    </a:lnTo>
                    <a:lnTo>
                      <a:pt x="4697" y="17062"/>
                    </a:lnTo>
                    <a:lnTo>
                      <a:pt x="4682" y="16982"/>
                    </a:lnTo>
                    <a:lnTo>
                      <a:pt x="4667" y="16902"/>
                    </a:lnTo>
                    <a:lnTo>
                      <a:pt x="4652" y="16821"/>
                    </a:lnTo>
                    <a:lnTo>
                      <a:pt x="4636" y="16739"/>
                    </a:lnTo>
                    <a:lnTo>
                      <a:pt x="4621" y="16656"/>
                    </a:lnTo>
                    <a:lnTo>
                      <a:pt x="4606" y="16572"/>
                    </a:lnTo>
                    <a:lnTo>
                      <a:pt x="4591" y="16488"/>
                    </a:lnTo>
                    <a:lnTo>
                      <a:pt x="4576" y="16404"/>
                    </a:lnTo>
                    <a:lnTo>
                      <a:pt x="4561" y="16319"/>
                    </a:lnTo>
                    <a:lnTo>
                      <a:pt x="4546" y="16233"/>
                    </a:lnTo>
                    <a:lnTo>
                      <a:pt x="4531" y="16147"/>
                    </a:lnTo>
                    <a:lnTo>
                      <a:pt x="4516" y="16060"/>
                    </a:lnTo>
                    <a:lnTo>
                      <a:pt x="4501" y="15973"/>
                    </a:lnTo>
                    <a:lnTo>
                      <a:pt x="4486" y="15885"/>
                    </a:lnTo>
                    <a:lnTo>
                      <a:pt x="4471" y="15796"/>
                    </a:lnTo>
                    <a:lnTo>
                      <a:pt x="4456" y="15707"/>
                    </a:lnTo>
                    <a:lnTo>
                      <a:pt x="4441" y="15617"/>
                    </a:lnTo>
                    <a:lnTo>
                      <a:pt x="4426" y="15528"/>
                    </a:lnTo>
                    <a:lnTo>
                      <a:pt x="4411" y="15437"/>
                    </a:lnTo>
                    <a:lnTo>
                      <a:pt x="4396" y="15346"/>
                    </a:lnTo>
                    <a:lnTo>
                      <a:pt x="4381" y="15255"/>
                    </a:lnTo>
                    <a:lnTo>
                      <a:pt x="4366" y="15163"/>
                    </a:lnTo>
                    <a:lnTo>
                      <a:pt x="4351" y="15070"/>
                    </a:lnTo>
                    <a:lnTo>
                      <a:pt x="4336" y="14978"/>
                    </a:lnTo>
                    <a:lnTo>
                      <a:pt x="4321" y="14884"/>
                    </a:lnTo>
                    <a:lnTo>
                      <a:pt x="4306" y="14790"/>
                    </a:lnTo>
                    <a:lnTo>
                      <a:pt x="4291" y="14696"/>
                    </a:lnTo>
                    <a:lnTo>
                      <a:pt x="4276" y="14601"/>
                    </a:lnTo>
                    <a:lnTo>
                      <a:pt x="4261" y="14506"/>
                    </a:lnTo>
                    <a:lnTo>
                      <a:pt x="4246" y="14410"/>
                    </a:lnTo>
                    <a:lnTo>
                      <a:pt x="4231" y="14314"/>
                    </a:lnTo>
                    <a:lnTo>
                      <a:pt x="4216" y="14218"/>
                    </a:lnTo>
                    <a:lnTo>
                      <a:pt x="4201" y="14122"/>
                    </a:lnTo>
                    <a:lnTo>
                      <a:pt x="4186" y="14025"/>
                    </a:lnTo>
                    <a:lnTo>
                      <a:pt x="4171" y="13927"/>
                    </a:lnTo>
                    <a:lnTo>
                      <a:pt x="4156" y="13830"/>
                    </a:lnTo>
                    <a:lnTo>
                      <a:pt x="4141" y="13732"/>
                    </a:lnTo>
                    <a:lnTo>
                      <a:pt x="4126" y="13634"/>
                    </a:lnTo>
                    <a:lnTo>
                      <a:pt x="4111" y="13535"/>
                    </a:lnTo>
                    <a:lnTo>
                      <a:pt x="4096" y="13436"/>
                    </a:lnTo>
                    <a:lnTo>
                      <a:pt x="4081" y="13337"/>
                    </a:lnTo>
                    <a:lnTo>
                      <a:pt x="4066" y="13237"/>
                    </a:lnTo>
                    <a:lnTo>
                      <a:pt x="4051" y="13137"/>
                    </a:lnTo>
                    <a:lnTo>
                      <a:pt x="4036" y="13037"/>
                    </a:lnTo>
                    <a:lnTo>
                      <a:pt x="4021" y="12937"/>
                    </a:lnTo>
                    <a:lnTo>
                      <a:pt x="4006" y="12836"/>
                    </a:lnTo>
                    <a:lnTo>
                      <a:pt x="3991" y="12736"/>
                    </a:lnTo>
                    <a:lnTo>
                      <a:pt x="3976" y="12635"/>
                    </a:lnTo>
                    <a:lnTo>
                      <a:pt x="3960" y="12533"/>
                    </a:lnTo>
                    <a:lnTo>
                      <a:pt x="3944" y="12431"/>
                    </a:lnTo>
                    <a:lnTo>
                      <a:pt x="3929" y="12329"/>
                    </a:lnTo>
                    <a:lnTo>
                      <a:pt x="3914" y="12227"/>
                    </a:lnTo>
                    <a:lnTo>
                      <a:pt x="3899" y="12125"/>
                    </a:lnTo>
                    <a:lnTo>
                      <a:pt x="3884" y="12023"/>
                    </a:lnTo>
                    <a:lnTo>
                      <a:pt x="3869" y="11921"/>
                    </a:lnTo>
                    <a:lnTo>
                      <a:pt x="3854" y="11818"/>
                    </a:lnTo>
                    <a:lnTo>
                      <a:pt x="3839" y="11716"/>
                    </a:lnTo>
                    <a:lnTo>
                      <a:pt x="3824" y="11613"/>
                    </a:lnTo>
                    <a:lnTo>
                      <a:pt x="3809" y="11510"/>
                    </a:lnTo>
                    <a:lnTo>
                      <a:pt x="3794" y="11407"/>
                    </a:lnTo>
                    <a:lnTo>
                      <a:pt x="3779" y="11304"/>
                    </a:lnTo>
                    <a:lnTo>
                      <a:pt x="3764" y="11201"/>
                    </a:lnTo>
                    <a:lnTo>
                      <a:pt x="3749" y="11098"/>
                    </a:lnTo>
                    <a:lnTo>
                      <a:pt x="3734" y="10994"/>
                    </a:lnTo>
                    <a:lnTo>
                      <a:pt x="3719" y="10891"/>
                    </a:lnTo>
                    <a:lnTo>
                      <a:pt x="3704" y="10788"/>
                    </a:lnTo>
                    <a:lnTo>
                      <a:pt x="3689" y="10684"/>
                    </a:lnTo>
                    <a:lnTo>
                      <a:pt x="3674" y="10581"/>
                    </a:lnTo>
                    <a:lnTo>
                      <a:pt x="3659" y="10477"/>
                    </a:lnTo>
                    <a:lnTo>
                      <a:pt x="3644" y="10374"/>
                    </a:lnTo>
                    <a:lnTo>
                      <a:pt x="3629" y="10270"/>
                    </a:lnTo>
                    <a:lnTo>
                      <a:pt x="3614" y="10167"/>
                    </a:lnTo>
                    <a:lnTo>
                      <a:pt x="3599" y="10063"/>
                    </a:lnTo>
                    <a:lnTo>
                      <a:pt x="3584" y="9960"/>
                    </a:lnTo>
                    <a:lnTo>
                      <a:pt x="3569" y="9857"/>
                    </a:lnTo>
                    <a:lnTo>
                      <a:pt x="3554" y="9753"/>
                    </a:lnTo>
                    <a:lnTo>
                      <a:pt x="3539" y="9650"/>
                    </a:lnTo>
                    <a:lnTo>
                      <a:pt x="3524" y="9547"/>
                    </a:lnTo>
                    <a:lnTo>
                      <a:pt x="3509" y="9444"/>
                    </a:lnTo>
                    <a:lnTo>
                      <a:pt x="3494" y="9341"/>
                    </a:lnTo>
                    <a:lnTo>
                      <a:pt x="3479" y="9238"/>
                    </a:lnTo>
                    <a:lnTo>
                      <a:pt x="3464" y="9136"/>
                    </a:lnTo>
                    <a:lnTo>
                      <a:pt x="3449" y="9033"/>
                    </a:lnTo>
                    <a:lnTo>
                      <a:pt x="3434" y="8931"/>
                    </a:lnTo>
                    <a:lnTo>
                      <a:pt x="3419" y="8829"/>
                    </a:lnTo>
                    <a:lnTo>
                      <a:pt x="3405" y="8727"/>
                    </a:lnTo>
                    <a:lnTo>
                      <a:pt x="3389" y="8625"/>
                    </a:lnTo>
                    <a:lnTo>
                      <a:pt x="3374" y="8523"/>
                    </a:lnTo>
                    <a:lnTo>
                      <a:pt x="3360" y="8422"/>
                    </a:lnTo>
                    <a:lnTo>
                      <a:pt x="3345" y="8321"/>
                    </a:lnTo>
                    <a:lnTo>
                      <a:pt x="3330" y="8220"/>
                    </a:lnTo>
                    <a:lnTo>
                      <a:pt x="3315" y="8119"/>
                    </a:lnTo>
                    <a:lnTo>
                      <a:pt x="3300" y="8019"/>
                    </a:lnTo>
                    <a:lnTo>
                      <a:pt x="3284" y="7918"/>
                    </a:lnTo>
                    <a:lnTo>
                      <a:pt x="3269" y="7818"/>
                    </a:lnTo>
                    <a:lnTo>
                      <a:pt x="3254" y="7718"/>
                    </a:lnTo>
                    <a:lnTo>
                      <a:pt x="3239" y="7618"/>
                    </a:lnTo>
                    <a:lnTo>
                      <a:pt x="3224" y="7519"/>
                    </a:lnTo>
                    <a:lnTo>
                      <a:pt x="3209" y="7420"/>
                    </a:lnTo>
                    <a:lnTo>
                      <a:pt x="3194" y="7321"/>
                    </a:lnTo>
                    <a:lnTo>
                      <a:pt x="3179" y="7222"/>
                    </a:lnTo>
                    <a:lnTo>
                      <a:pt x="3164" y="7124"/>
                    </a:lnTo>
                    <a:lnTo>
                      <a:pt x="3149" y="7027"/>
                    </a:lnTo>
                    <a:lnTo>
                      <a:pt x="3134" y="6929"/>
                    </a:lnTo>
                    <a:lnTo>
                      <a:pt x="3119" y="6832"/>
                    </a:lnTo>
                    <a:lnTo>
                      <a:pt x="3104" y="6735"/>
                    </a:lnTo>
                    <a:lnTo>
                      <a:pt x="3089" y="6639"/>
                    </a:lnTo>
                    <a:lnTo>
                      <a:pt x="3074" y="6543"/>
                    </a:lnTo>
                    <a:lnTo>
                      <a:pt x="3059" y="6447"/>
                    </a:lnTo>
                    <a:lnTo>
                      <a:pt x="3044" y="6352"/>
                    </a:lnTo>
                    <a:lnTo>
                      <a:pt x="3029" y="6258"/>
                    </a:lnTo>
                    <a:lnTo>
                      <a:pt x="3014" y="6164"/>
                    </a:lnTo>
                    <a:lnTo>
                      <a:pt x="2999" y="6070"/>
                    </a:lnTo>
                    <a:lnTo>
                      <a:pt x="2984" y="5977"/>
                    </a:lnTo>
                    <a:lnTo>
                      <a:pt x="2969" y="5884"/>
                    </a:lnTo>
                    <a:lnTo>
                      <a:pt x="2954" y="5791"/>
                    </a:lnTo>
                    <a:lnTo>
                      <a:pt x="2939" y="5699"/>
                    </a:lnTo>
                    <a:lnTo>
                      <a:pt x="2924" y="5607"/>
                    </a:lnTo>
                    <a:lnTo>
                      <a:pt x="2909" y="5516"/>
                    </a:lnTo>
                    <a:lnTo>
                      <a:pt x="2894" y="5426"/>
                    </a:lnTo>
                    <a:lnTo>
                      <a:pt x="2879" y="5335"/>
                    </a:lnTo>
                    <a:lnTo>
                      <a:pt x="2864" y="5246"/>
                    </a:lnTo>
                    <a:lnTo>
                      <a:pt x="2849" y="5157"/>
                    </a:lnTo>
                    <a:lnTo>
                      <a:pt x="2834" y="5069"/>
                    </a:lnTo>
                    <a:lnTo>
                      <a:pt x="2819" y="4981"/>
                    </a:lnTo>
                    <a:lnTo>
                      <a:pt x="2804" y="4893"/>
                    </a:lnTo>
                    <a:lnTo>
                      <a:pt x="2789" y="4807"/>
                    </a:lnTo>
                    <a:lnTo>
                      <a:pt x="2774" y="4720"/>
                    </a:lnTo>
                    <a:lnTo>
                      <a:pt x="2759" y="4634"/>
                    </a:lnTo>
                    <a:lnTo>
                      <a:pt x="2744" y="4549"/>
                    </a:lnTo>
                    <a:lnTo>
                      <a:pt x="2729" y="4465"/>
                    </a:lnTo>
                    <a:lnTo>
                      <a:pt x="2714" y="4381"/>
                    </a:lnTo>
                    <a:lnTo>
                      <a:pt x="2699" y="4298"/>
                    </a:lnTo>
                    <a:lnTo>
                      <a:pt x="2684" y="4215"/>
                    </a:lnTo>
                    <a:lnTo>
                      <a:pt x="2669" y="4133"/>
                    </a:lnTo>
                    <a:lnTo>
                      <a:pt x="2654" y="4052"/>
                    </a:lnTo>
                    <a:lnTo>
                      <a:pt x="2639" y="3971"/>
                    </a:lnTo>
                    <a:lnTo>
                      <a:pt x="2624" y="3892"/>
                    </a:lnTo>
                    <a:lnTo>
                      <a:pt x="2608" y="3811"/>
                    </a:lnTo>
                    <a:lnTo>
                      <a:pt x="2593" y="3733"/>
                    </a:lnTo>
                    <a:lnTo>
                      <a:pt x="2578" y="3655"/>
                    </a:lnTo>
                    <a:lnTo>
                      <a:pt x="2563" y="3577"/>
                    </a:lnTo>
                    <a:lnTo>
                      <a:pt x="2548" y="3500"/>
                    </a:lnTo>
                    <a:lnTo>
                      <a:pt x="2533" y="3424"/>
                    </a:lnTo>
                    <a:lnTo>
                      <a:pt x="2518" y="3349"/>
                    </a:lnTo>
                    <a:lnTo>
                      <a:pt x="2503" y="3275"/>
                    </a:lnTo>
                    <a:lnTo>
                      <a:pt x="2488" y="3201"/>
                    </a:lnTo>
                    <a:lnTo>
                      <a:pt x="2473" y="3127"/>
                    </a:lnTo>
                    <a:lnTo>
                      <a:pt x="2458" y="3055"/>
                    </a:lnTo>
                    <a:lnTo>
                      <a:pt x="2444" y="2983"/>
                    </a:lnTo>
                    <a:lnTo>
                      <a:pt x="2429" y="2912"/>
                    </a:lnTo>
                    <a:lnTo>
                      <a:pt x="2414" y="2842"/>
                    </a:lnTo>
                    <a:lnTo>
                      <a:pt x="2399" y="2773"/>
                    </a:lnTo>
                    <a:lnTo>
                      <a:pt x="2384" y="2704"/>
                    </a:lnTo>
                    <a:lnTo>
                      <a:pt x="2369" y="2636"/>
                    </a:lnTo>
                    <a:lnTo>
                      <a:pt x="2354" y="2569"/>
                    </a:lnTo>
                    <a:lnTo>
                      <a:pt x="2339" y="2503"/>
                    </a:lnTo>
                    <a:lnTo>
                      <a:pt x="2324" y="2437"/>
                    </a:lnTo>
                    <a:lnTo>
                      <a:pt x="2309" y="2372"/>
                    </a:lnTo>
                    <a:lnTo>
                      <a:pt x="2294" y="2309"/>
                    </a:lnTo>
                    <a:lnTo>
                      <a:pt x="2279" y="2246"/>
                    </a:lnTo>
                    <a:lnTo>
                      <a:pt x="2264" y="2184"/>
                    </a:lnTo>
                    <a:lnTo>
                      <a:pt x="2249" y="2122"/>
                    </a:lnTo>
                    <a:lnTo>
                      <a:pt x="2234" y="2062"/>
                    </a:lnTo>
                    <a:lnTo>
                      <a:pt x="2219" y="2002"/>
                    </a:lnTo>
                    <a:lnTo>
                      <a:pt x="2205" y="1944"/>
                    </a:lnTo>
                    <a:lnTo>
                      <a:pt x="2190" y="1886"/>
                    </a:lnTo>
                    <a:lnTo>
                      <a:pt x="2175" y="1829"/>
                    </a:lnTo>
                    <a:lnTo>
                      <a:pt x="2160" y="1772"/>
                    </a:lnTo>
                    <a:lnTo>
                      <a:pt x="2145" y="1717"/>
                    </a:lnTo>
                    <a:lnTo>
                      <a:pt x="2130" y="1663"/>
                    </a:lnTo>
                    <a:lnTo>
                      <a:pt x="2115" y="1610"/>
                    </a:lnTo>
                    <a:lnTo>
                      <a:pt x="2100" y="1557"/>
                    </a:lnTo>
                    <a:lnTo>
                      <a:pt x="2085" y="1505"/>
                    </a:lnTo>
                    <a:lnTo>
                      <a:pt x="2071" y="1454"/>
                    </a:lnTo>
                    <a:lnTo>
                      <a:pt x="2056" y="1405"/>
                    </a:lnTo>
                    <a:lnTo>
                      <a:pt x="2041" y="1356"/>
                    </a:lnTo>
                    <a:lnTo>
                      <a:pt x="2026" y="1308"/>
                    </a:lnTo>
                    <a:lnTo>
                      <a:pt x="2011" y="1261"/>
                    </a:lnTo>
                    <a:lnTo>
                      <a:pt x="1996" y="1214"/>
                    </a:lnTo>
                    <a:lnTo>
                      <a:pt x="1981" y="1169"/>
                    </a:lnTo>
                    <a:lnTo>
                      <a:pt x="1967" y="1125"/>
                    </a:lnTo>
                    <a:lnTo>
                      <a:pt x="1952" y="1084"/>
                    </a:lnTo>
                    <a:lnTo>
                      <a:pt x="1936" y="1040"/>
                    </a:lnTo>
                    <a:lnTo>
                      <a:pt x="1921" y="998"/>
                    </a:lnTo>
                    <a:lnTo>
                      <a:pt x="1907" y="958"/>
                    </a:lnTo>
                    <a:lnTo>
                      <a:pt x="1892" y="918"/>
                    </a:lnTo>
                    <a:lnTo>
                      <a:pt x="1877" y="880"/>
                    </a:lnTo>
                    <a:lnTo>
                      <a:pt x="1863" y="843"/>
                    </a:lnTo>
                    <a:lnTo>
                      <a:pt x="1848" y="806"/>
                    </a:lnTo>
                    <a:lnTo>
                      <a:pt x="1833" y="771"/>
                    </a:lnTo>
                    <a:lnTo>
                      <a:pt x="1818" y="736"/>
                    </a:lnTo>
                    <a:lnTo>
                      <a:pt x="1804" y="703"/>
                    </a:lnTo>
                    <a:lnTo>
                      <a:pt x="1790" y="671"/>
                    </a:lnTo>
                    <a:lnTo>
                      <a:pt x="1775" y="639"/>
                    </a:lnTo>
                    <a:lnTo>
                      <a:pt x="1761" y="609"/>
                    </a:lnTo>
                    <a:lnTo>
                      <a:pt x="1746" y="581"/>
                    </a:lnTo>
                    <a:lnTo>
                      <a:pt x="1731" y="552"/>
                    </a:lnTo>
                    <a:lnTo>
                      <a:pt x="1718" y="525"/>
                    </a:lnTo>
                    <a:lnTo>
                      <a:pt x="1703" y="498"/>
                    </a:lnTo>
                    <a:lnTo>
                      <a:pt x="1689" y="474"/>
                    </a:lnTo>
                    <a:lnTo>
                      <a:pt x="1675" y="450"/>
                    </a:lnTo>
                    <a:lnTo>
                      <a:pt x="1660" y="426"/>
                    </a:lnTo>
                    <a:lnTo>
                      <a:pt x="1647" y="406"/>
                    </a:lnTo>
                    <a:lnTo>
                      <a:pt x="1633" y="385"/>
                    </a:lnTo>
                    <a:lnTo>
                      <a:pt x="1618" y="364"/>
                    </a:lnTo>
                    <a:lnTo>
                      <a:pt x="1606" y="347"/>
                    </a:lnTo>
                    <a:lnTo>
                      <a:pt x="1593" y="330"/>
                    </a:lnTo>
                    <a:lnTo>
                      <a:pt x="1578" y="312"/>
                    </a:lnTo>
                    <a:lnTo>
                      <a:pt x="1566" y="298"/>
                    </a:lnTo>
                    <a:lnTo>
                      <a:pt x="1554" y="284"/>
                    </a:lnTo>
                    <a:lnTo>
                      <a:pt x="1541" y="272"/>
                    </a:lnTo>
                    <a:lnTo>
                      <a:pt x="1526" y="258"/>
                    </a:lnTo>
                    <a:lnTo>
                      <a:pt x="1516" y="248"/>
                    </a:lnTo>
                    <a:lnTo>
                      <a:pt x="1505" y="239"/>
                    </a:lnTo>
                    <a:lnTo>
                      <a:pt x="1493" y="230"/>
                    </a:lnTo>
                    <a:lnTo>
                      <a:pt x="1482" y="223"/>
                    </a:lnTo>
                    <a:lnTo>
                      <a:pt x="1471" y="216"/>
                    </a:lnTo>
                    <a:lnTo>
                      <a:pt x="1461" y="210"/>
                    </a:lnTo>
                    <a:lnTo>
                      <a:pt x="1451" y="206"/>
                    </a:lnTo>
                    <a:lnTo>
                      <a:pt x="1441" y="202"/>
                    </a:lnTo>
                    <a:lnTo>
                      <a:pt x="1432" y="198"/>
                    </a:lnTo>
                    <a:lnTo>
                      <a:pt x="1423" y="196"/>
                    </a:lnTo>
                    <a:lnTo>
                      <a:pt x="1414" y="194"/>
                    </a:lnTo>
                    <a:lnTo>
                      <a:pt x="1411" y="192"/>
                    </a:lnTo>
                    <a:lnTo>
                      <a:pt x="1396" y="192"/>
                    </a:lnTo>
                    <a:lnTo>
                      <a:pt x="1388" y="192"/>
                    </a:lnTo>
                    <a:lnTo>
                      <a:pt x="1378" y="193"/>
                    </a:lnTo>
                    <a:lnTo>
                      <a:pt x="1375" y="192"/>
                    </a:lnTo>
                    <a:lnTo>
                      <a:pt x="1360" y="196"/>
                    </a:lnTo>
                    <a:lnTo>
                      <a:pt x="1351" y="199"/>
                    </a:lnTo>
                    <a:lnTo>
                      <a:pt x="1346" y="199"/>
                    </a:lnTo>
                    <a:lnTo>
                      <a:pt x="1331" y="206"/>
                    </a:lnTo>
                    <a:lnTo>
                      <a:pt x="1325" y="209"/>
                    </a:lnTo>
                    <a:lnTo>
                      <a:pt x="1310" y="218"/>
                    </a:lnTo>
                    <a:lnTo>
                      <a:pt x="1302" y="222"/>
                    </a:lnTo>
                    <a:lnTo>
                      <a:pt x="1287" y="233"/>
                    </a:lnTo>
                    <a:lnTo>
                      <a:pt x="1278" y="239"/>
                    </a:lnTo>
                    <a:lnTo>
                      <a:pt x="1266" y="250"/>
                    </a:lnTo>
                    <a:lnTo>
                      <a:pt x="1251" y="264"/>
                    </a:lnTo>
                    <a:lnTo>
                      <a:pt x="1241" y="273"/>
                    </a:lnTo>
                    <a:lnTo>
                      <a:pt x="1227" y="287"/>
                    </a:lnTo>
                    <a:lnTo>
                      <a:pt x="1212" y="304"/>
                    </a:lnTo>
                    <a:lnTo>
                      <a:pt x="1201" y="317"/>
                    </a:lnTo>
                    <a:lnTo>
                      <a:pt x="1187" y="334"/>
                    </a:lnTo>
                    <a:lnTo>
                      <a:pt x="1174" y="352"/>
                    </a:lnTo>
                    <a:lnTo>
                      <a:pt x="1159" y="373"/>
                    </a:lnTo>
                    <a:lnTo>
                      <a:pt x="1146" y="391"/>
                    </a:lnTo>
                    <a:lnTo>
                      <a:pt x="1132" y="412"/>
                    </a:lnTo>
                    <a:lnTo>
                      <a:pt x="1118" y="435"/>
                    </a:lnTo>
                    <a:lnTo>
                      <a:pt x="1104" y="458"/>
                    </a:lnTo>
                    <a:lnTo>
                      <a:pt x="1089" y="483"/>
                    </a:lnTo>
                    <a:lnTo>
                      <a:pt x="1074" y="510"/>
                    </a:lnTo>
                    <a:lnTo>
                      <a:pt x="1061" y="535"/>
                    </a:lnTo>
                    <a:lnTo>
                      <a:pt x="1046" y="562"/>
                    </a:lnTo>
                    <a:lnTo>
                      <a:pt x="1032" y="591"/>
                    </a:lnTo>
                    <a:lnTo>
                      <a:pt x="1017" y="621"/>
                    </a:lnTo>
                    <a:lnTo>
                      <a:pt x="1002" y="653"/>
                    </a:lnTo>
                    <a:lnTo>
                      <a:pt x="988" y="683"/>
                    </a:lnTo>
                    <a:lnTo>
                      <a:pt x="974" y="716"/>
                    </a:lnTo>
                    <a:lnTo>
                      <a:pt x="959" y="751"/>
                    </a:lnTo>
                    <a:lnTo>
                      <a:pt x="944" y="785"/>
                    </a:lnTo>
                    <a:lnTo>
                      <a:pt x="930" y="821"/>
                    </a:lnTo>
                    <a:lnTo>
                      <a:pt x="915" y="859"/>
                    </a:lnTo>
                    <a:lnTo>
                      <a:pt x="900" y="895"/>
                    </a:lnTo>
                    <a:lnTo>
                      <a:pt x="885" y="935"/>
                    </a:lnTo>
                    <a:lnTo>
                      <a:pt x="871" y="974"/>
                    </a:lnTo>
                    <a:lnTo>
                      <a:pt x="856" y="1016"/>
                    </a:lnTo>
                    <a:lnTo>
                      <a:pt x="841" y="1056"/>
                    </a:lnTo>
                    <a:lnTo>
                      <a:pt x="826" y="1100"/>
                    </a:lnTo>
                    <a:lnTo>
                      <a:pt x="812" y="1144"/>
                    </a:lnTo>
                    <a:lnTo>
                      <a:pt x="797" y="1188"/>
                    </a:lnTo>
                    <a:lnTo>
                      <a:pt x="781" y="1235"/>
                    </a:lnTo>
                    <a:lnTo>
                      <a:pt x="766" y="1280"/>
                    </a:lnTo>
                    <a:lnTo>
                      <a:pt x="751" y="1328"/>
                    </a:lnTo>
                    <a:lnTo>
                      <a:pt x="736" y="1376"/>
                    </a:lnTo>
                    <a:lnTo>
                      <a:pt x="722" y="1426"/>
                    </a:lnTo>
                    <a:lnTo>
                      <a:pt x="707" y="1477"/>
                    </a:lnTo>
                    <a:lnTo>
                      <a:pt x="692" y="1527"/>
                    </a:lnTo>
                    <a:lnTo>
                      <a:pt x="677" y="1580"/>
                    </a:lnTo>
                    <a:lnTo>
                      <a:pt x="662" y="1632"/>
                    </a:lnTo>
                    <a:lnTo>
                      <a:pt x="647" y="1686"/>
                    </a:lnTo>
                    <a:lnTo>
                      <a:pt x="632" y="1740"/>
                    </a:lnTo>
                    <a:lnTo>
                      <a:pt x="617" y="1797"/>
                    </a:lnTo>
                    <a:lnTo>
                      <a:pt x="602" y="1853"/>
                    </a:lnTo>
                    <a:lnTo>
                      <a:pt x="588" y="1910"/>
                    </a:lnTo>
                    <a:lnTo>
                      <a:pt x="573" y="1969"/>
                    </a:lnTo>
                    <a:lnTo>
                      <a:pt x="558" y="2027"/>
                    </a:lnTo>
                    <a:lnTo>
                      <a:pt x="543" y="2088"/>
                    </a:lnTo>
                    <a:lnTo>
                      <a:pt x="528" y="2149"/>
                    </a:lnTo>
                    <a:lnTo>
                      <a:pt x="513" y="2211"/>
                    </a:lnTo>
                    <a:lnTo>
                      <a:pt x="498" y="2272"/>
                    </a:lnTo>
                    <a:lnTo>
                      <a:pt x="483" y="2336"/>
                    </a:lnTo>
                    <a:lnTo>
                      <a:pt x="468" y="2400"/>
                    </a:lnTo>
                    <a:lnTo>
                      <a:pt x="453" y="2466"/>
                    </a:lnTo>
                    <a:lnTo>
                      <a:pt x="438" y="2531"/>
                    </a:lnTo>
                    <a:lnTo>
                      <a:pt x="423" y="2598"/>
                    </a:lnTo>
                    <a:lnTo>
                      <a:pt x="408" y="2665"/>
                    </a:lnTo>
                    <a:lnTo>
                      <a:pt x="393" y="2734"/>
                    </a:lnTo>
                    <a:lnTo>
                      <a:pt x="378" y="2803"/>
                    </a:lnTo>
                    <a:lnTo>
                      <a:pt x="363" y="2873"/>
                    </a:lnTo>
                    <a:lnTo>
                      <a:pt x="348" y="2942"/>
                    </a:lnTo>
                    <a:lnTo>
                      <a:pt x="333" y="3014"/>
                    </a:lnTo>
                    <a:lnTo>
                      <a:pt x="319" y="3086"/>
                    </a:lnTo>
                    <a:lnTo>
                      <a:pt x="304" y="3159"/>
                    </a:lnTo>
                    <a:lnTo>
                      <a:pt x="289" y="3233"/>
                    </a:lnTo>
                    <a:lnTo>
                      <a:pt x="274" y="3306"/>
                    </a:lnTo>
                    <a:lnTo>
                      <a:pt x="259" y="3381"/>
                    </a:lnTo>
                    <a:lnTo>
                      <a:pt x="244" y="3457"/>
                    </a:lnTo>
                    <a:lnTo>
                      <a:pt x="229" y="3533"/>
                    </a:lnTo>
                    <a:lnTo>
                      <a:pt x="214" y="3611"/>
                    </a:lnTo>
                    <a:lnTo>
                      <a:pt x="199" y="3688"/>
                    </a:lnTo>
                    <a:cubicBezTo>
                      <a:pt x="189" y="3740"/>
                      <a:pt x="138" y="3774"/>
                      <a:pt x="86" y="3764"/>
                    </a:cubicBezTo>
                    <a:cubicBezTo>
                      <a:pt x="34" y="3754"/>
                      <a:pt x="0" y="3703"/>
                      <a:pt x="10" y="3651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</p:grpSp>
      <p:pic>
        <p:nvPicPr>
          <p:cNvPr id="13" name="Picture 1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3218" y="2461918"/>
            <a:ext cx="928306" cy="203263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9638" y="1275373"/>
            <a:ext cx="1228531" cy="447345"/>
          </a:xfrm>
          <a:prstGeom prst="rect">
            <a:avLst/>
          </a:prstGeom>
        </p:spPr>
      </p:pic>
      <p:grpSp>
        <p:nvGrpSpPr>
          <p:cNvPr id="94" name="Group 93"/>
          <p:cNvGrpSpPr/>
          <p:nvPr/>
        </p:nvGrpSpPr>
        <p:grpSpPr>
          <a:xfrm>
            <a:off x="5343236" y="2121458"/>
            <a:ext cx="297219" cy="153766"/>
            <a:chOff x="10518895" y="2755896"/>
            <a:chExt cx="1173548" cy="148881"/>
          </a:xfrm>
        </p:grpSpPr>
        <p:sp>
          <p:nvSpPr>
            <p:cNvPr id="95" name="Freeform 11"/>
            <p:cNvSpPr>
              <a:spLocks/>
            </p:cNvSpPr>
            <p:nvPr/>
          </p:nvSpPr>
          <p:spPr bwMode="auto">
            <a:xfrm>
              <a:off x="10518895" y="2755896"/>
              <a:ext cx="315520" cy="148881"/>
            </a:xfrm>
            <a:custGeom>
              <a:avLst/>
              <a:gdLst>
                <a:gd name="T0" fmla="*/ 309 w 10195"/>
                <a:gd name="T1" fmla="*/ 8373 h 20885"/>
                <a:gd name="T2" fmla="*/ 624 w 10195"/>
                <a:gd name="T3" fmla="*/ 6303 h 20885"/>
                <a:gd name="T4" fmla="*/ 940 w 10195"/>
                <a:gd name="T5" fmla="*/ 4413 h 20885"/>
                <a:gd name="T6" fmla="*/ 1256 w 10195"/>
                <a:gd name="T7" fmla="*/ 2787 h 20885"/>
                <a:gd name="T8" fmla="*/ 1572 w 10195"/>
                <a:gd name="T9" fmla="*/ 1493 h 20885"/>
                <a:gd name="T10" fmla="*/ 1893 w 10195"/>
                <a:gd name="T11" fmla="*/ 584 h 20885"/>
                <a:gd name="T12" fmla="*/ 2235 w 10195"/>
                <a:gd name="T13" fmla="*/ 85 h 20885"/>
                <a:gd name="T14" fmla="*/ 2661 w 10195"/>
                <a:gd name="T15" fmla="*/ 64 h 20885"/>
                <a:gd name="T16" fmla="*/ 3013 w 10195"/>
                <a:gd name="T17" fmla="*/ 545 h 20885"/>
                <a:gd name="T18" fmla="*/ 3335 w 10195"/>
                <a:gd name="T19" fmla="*/ 1432 h 20885"/>
                <a:gd name="T20" fmla="*/ 3651 w 10195"/>
                <a:gd name="T21" fmla="*/ 2707 h 20885"/>
                <a:gd name="T22" fmla="*/ 3968 w 10195"/>
                <a:gd name="T23" fmla="*/ 4316 h 20885"/>
                <a:gd name="T24" fmla="*/ 4283 w 10195"/>
                <a:gd name="T25" fmla="*/ 6193 h 20885"/>
                <a:gd name="T26" fmla="*/ 4599 w 10195"/>
                <a:gd name="T27" fmla="*/ 8255 h 20885"/>
                <a:gd name="T28" fmla="*/ 4914 w 10195"/>
                <a:gd name="T29" fmla="*/ 10413 h 20885"/>
                <a:gd name="T30" fmla="*/ 5230 w 10195"/>
                <a:gd name="T31" fmla="*/ 12569 h 20885"/>
                <a:gd name="T32" fmla="*/ 5545 w 10195"/>
                <a:gd name="T33" fmla="*/ 14631 h 20885"/>
                <a:gd name="T34" fmla="*/ 5861 w 10195"/>
                <a:gd name="T35" fmla="*/ 16507 h 20885"/>
                <a:gd name="T36" fmla="*/ 6175 w 10195"/>
                <a:gd name="T37" fmla="*/ 18116 h 20885"/>
                <a:gd name="T38" fmla="*/ 6489 w 10195"/>
                <a:gd name="T39" fmla="*/ 19383 h 20885"/>
                <a:gd name="T40" fmla="*/ 6799 w 10195"/>
                <a:gd name="T41" fmla="*/ 20248 h 20885"/>
                <a:gd name="T42" fmla="*/ 7084 w 10195"/>
                <a:gd name="T43" fmla="*/ 20658 h 20885"/>
                <a:gd name="T44" fmla="*/ 7287 w 10195"/>
                <a:gd name="T45" fmla="*/ 20652 h 20885"/>
                <a:gd name="T46" fmla="*/ 7572 w 10195"/>
                <a:gd name="T47" fmla="*/ 20231 h 20885"/>
                <a:gd name="T48" fmla="*/ 7882 w 10195"/>
                <a:gd name="T49" fmla="*/ 19355 h 20885"/>
                <a:gd name="T50" fmla="*/ 8196 w 10195"/>
                <a:gd name="T51" fmla="*/ 18079 h 20885"/>
                <a:gd name="T52" fmla="*/ 8511 w 10195"/>
                <a:gd name="T53" fmla="*/ 16464 h 20885"/>
                <a:gd name="T54" fmla="*/ 8826 w 10195"/>
                <a:gd name="T55" fmla="*/ 14582 h 20885"/>
                <a:gd name="T56" fmla="*/ 9142 w 10195"/>
                <a:gd name="T57" fmla="*/ 12516 h 20885"/>
                <a:gd name="T58" fmla="*/ 9456 w 10195"/>
                <a:gd name="T59" fmla="*/ 10359 h 20885"/>
                <a:gd name="T60" fmla="*/ 9772 w 10195"/>
                <a:gd name="T61" fmla="*/ 8203 h 20885"/>
                <a:gd name="T62" fmla="*/ 10127 w 10195"/>
                <a:gd name="T63" fmla="*/ 7136 h 20885"/>
                <a:gd name="T64" fmla="*/ 9811 w 10195"/>
                <a:gd name="T65" fmla="*/ 9250 h 20885"/>
                <a:gd name="T66" fmla="*/ 9496 w 10195"/>
                <a:gd name="T67" fmla="*/ 11419 h 20885"/>
                <a:gd name="T68" fmla="*/ 9180 w 10195"/>
                <a:gd name="T69" fmla="*/ 13546 h 20885"/>
                <a:gd name="T70" fmla="*/ 8865 w 10195"/>
                <a:gd name="T71" fmla="*/ 15538 h 20885"/>
                <a:gd name="T72" fmla="*/ 8549 w 10195"/>
                <a:gd name="T73" fmla="*/ 17308 h 20885"/>
                <a:gd name="T74" fmla="*/ 8233 w 10195"/>
                <a:gd name="T75" fmla="*/ 18779 h 20885"/>
                <a:gd name="T76" fmla="*/ 7915 w 10195"/>
                <a:gd name="T77" fmla="*/ 19889 h 20885"/>
                <a:gd name="T78" fmla="*/ 7588 w 10195"/>
                <a:gd name="T79" fmla="*/ 20600 h 20885"/>
                <a:gd name="T80" fmla="*/ 7200 w 10195"/>
                <a:gd name="T81" fmla="*/ 20884 h 20885"/>
                <a:gd name="T82" fmla="*/ 6798 w 10195"/>
                <a:gd name="T83" fmla="*/ 20633 h 20885"/>
                <a:gd name="T84" fmla="*/ 6472 w 10195"/>
                <a:gd name="T85" fmla="*/ 19954 h 20885"/>
                <a:gd name="T86" fmla="*/ 6153 w 10195"/>
                <a:gd name="T87" fmla="*/ 18872 h 20885"/>
                <a:gd name="T88" fmla="*/ 5837 w 10195"/>
                <a:gd name="T89" fmla="*/ 17426 h 20885"/>
                <a:gd name="T90" fmla="*/ 5521 w 10195"/>
                <a:gd name="T91" fmla="*/ 15674 h 20885"/>
                <a:gd name="T92" fmla="*/ 5206 w 10195"/>
                <a:gd name="T93" fmla="*/ 13696 h 20885"/>
                <a:gd name="T94" fmla="*/ 4889 w 10195"/>
                <a:gd name="T95" fmla="*/ 11576 h 20885"/>
                <a:gd name="T96" fmla="*/ 4574 w 10195"/>
                <a:gd name="T97" fmla="*/ 9407 h 20885"/>
                <a:gd name="T98" fmla="*/ 4259 w 10195"/>
                <a:gd name="T99" fmla="*/ 7285 h 20885"/>
                <a:gd name="T100" fmla="*/ 3944 w 10195"/>
                <a:gd name="T101" fmla="*/ 5303 h 20885"/>
                <a:gd name="T102" fmla="*/ 3628 w 10195"/>
                <a:gd name="T103" fmla="*/ 3549 h 20885"/>
                <a:gd name="T104" fmla="*/ 3314 w 10195"/>
                <a:gd name="T105" fmla="*/ 2100 h 20885"/>
                <a:gd name="T106" fmla="*/ 3002 w 10195"/>
                <a:gd name="T107" fmla="*/ 1024 h 20885"/>
                <a:gd name="T108" fmla="*/ 2698 w 10195"/>
                <a:gd name="T109" fmla="*/ 377 h 20885"/>
                <a:gd name="T110" fmla="*/ 2468 w 10195"/>
                <a:gd name="T111" fmla="*/ 191 h 20885"/>
                <a:gd name="T112" fmla="*/ 2226 w 10195"/>
                <a:gd name="T113" fmla="*/ 377 h 20885"/>
                <a:gd name="T114" fmla="*/ 1921 w 10195"/>
                <a:gd name="T115" fmla="*/ 1030 h 20885"/>
                <a:gd name="T116" fmla="*/ 1608 w 10195"/>
                <a:gd name="T117" fmla="*/ 2110 h 20885"/>
                <a:gd name="T118" fmla="*/ 1294 w 10195"/>
                <a:gd name="T119" fmla="*/ 3561 h 20885"/>
                <a:gd name="T120" fmla="*/ 978 w 10195"/>
                <a:gd name="T121" fmla="*/ 5317 h 20885"/>
                <a:gd name="T122" fmla="*/ 663 w 10195"/>
                <a:gd name="T123" fmla="*/ 7301 h 20885"/>
                <a:gd name="T124" fmla="*/ 347 w 10195"/>
                <a:gd name="T125" fmla="*/ 9423 h 20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195" h="20885">
                  <a:moveTo>
                    <a:pt x="7" y="10429"/>
                  </a:moveTo>
                  <a:lnTo>
                    <a:pt x="22" y="10326"/>
                  </a:lnTo>
                  <a:lnTo>
                    <a:pt x="37" y="10222"/>
                  </a:lnTo>
                  <a:lnTo>
                    <a:pt x="52" y="10119"/>
                  </a:lnTo>
                  <a:lnTo>
                    <a:pt x="67" y="10015"/>
                  </a:lnTo>
                  <a:lnTo>
                    <a:pt x="82" y="9912"/>
                  </a:lnTo>
                  <a:lnTo>
                    <a:pt x="97" y="9809"/>
                  </a:lnTo>
                  <a:lnTo>
                    <a:pt x="112" y="9705"/>
                  </a:lnTo>
                  <a:lnTo>
                    <a:pt x="127" y="9602"/>
                  </a:lnTo>
                  <a:lnTo>
                    <a:pt x="142" y="9499"/>
                  </a:lnTo>
                  <a:lnTo>
                    <a:pt x="157" y="9396"/>
                  </a:lnTo>
                  <a:lnTo>
                    <a:pt x="172" y="9293"/>
                  </a:lnTo>
                  <a:lnTo>
                    <a:pt x="187" y="9191"/>
                  </a:lnTo>
                  <a:lnTo>
                    <a:pt x="202" y="9088"/>
                  </a:lnTo>
                  <a:lnTo>
                    <a:pt x="217" y="8985"/>
                  </a:lnTo>
                  <a:lnTo>
                    <a:pt x="232" y="8883"/>
                  </a:lnTo>
                  <a:lnTo>
                    <a:pt x="247" y="8781"/>
                  </a:lnTo>
                  <a:lnTo>
                    <a:pt x="264" y="8678"/>
                  </a:lnTo>
                  <a:lnTo>
                    <a:pt x="278" y="8577"/>
                  </a:lnTo>
                  <a:lnTo>
                    <a:pt x="293" y="8475"/>
                  </a:lnTo>
                  <a:lnTo>
                    <a:pt x="309" y="8373"/>
                  </a:lnTo>
                  <a:lnTo>
                    <a:pt x="323" y="8272"/>
                  </a:lnTo>
                  <a:lnTo>
                    <a:pt x="339" y="8170"/>
                  </a:lnTo>
                  <a:lnTo>
                    <a:pt x="354" y="8069"/>
                  </a:lnTo>
                  <a:lnTo>
                    <a:pt x="369" y="7969"/>
                  </a:lnTo>
                  <a:lnTo>
                    <a:pt x="384" y="7868"/>
                  </a:lnTo>
                  <a:lnTo>
                    <a:pt x="399" y="7768"/>
                  </a:lnTo>
                  <a:lnTo>
                    <a:pt x="414" y="7668"/>
                  </a:lnTo>
                  <a:lnTo>
                    <a:pt x="429" y="7569"/>
                  </a:lnTo>
                  <a:lnTo>
                    <a:pt x="444" y="7469"/>
                  </a:lnTo>
                  <a:lnTo>
                    <a:pt x="459" y="7370"/>
                  </a:lnTo>
                  <a:lnTo>
                    <a:pt x="474" y="7272"/>
                  </a:lnTo>
                  <a:lnTo>
                    <a:pt x="489" y="7173"/>
                  </a:lnTo>
                  <a:lnTo>
                    <a:pt x="504" y="7075"/>
                  </a:lnTo>
                  <a:lnTo>
                    <a:pt x="519" y="6978"/>
                  </a:lnTo>
                  <a:lnTo>
                    <a:pt x="534" y="6880"/>
                  </a:lnTo>
                  <a:lnTo>
                    <a:pt x="549" y="6783"/>
                  </a:lnTo>
                  <a:lnTo>
                    <a:pt x="564" y="6687"/>
                  </a:lnTo>
                  <a:lnTo>
                    <a:pt x="579" y="6590"/>
                  </a:lnTo>
                  <a:lnTo>
                    <a:pt x="594" y="6494"/>
                  </a:lnTo>
                  <a:lnTo>
                    <a:pt x="609" y="6398"/>
                  </a:lnTo>
                  <a:lnTo>
                    <a:pt x="624" y="6303"/>
                  </a:lnTo>
                  <a:lnTo>
                    <a:pt x="639" y="6208"/>
                  </a:lnTo>
                  <a:lnTo>
                    <a:pt x="654" y="6114"/>
                  </a:lnTo>
                  <a:lnTo>
                    <a:pt x="669" y="6020"/>
                  </a:lnTo>
                  <a:lnTo>
                    <a:pt x="684" y="5927"/>
                  </a:lnTo>
                  <a:lnTo>
                    <a:pt x="699" y="5834"/>
                  </a:lnTo>
                  <a:lnTo>
                    <a:pt x="714" y="5741"/>
                  </a:lnTo>
                  <a:lnTo>
                    <a:pt x="729" y="5649"/>
                  </a:lnTo>
                  <a:lnTo>
                    <a:pt x="744" y="5558"/>
                  </a:lnTo>
                  <a:lnTo>
                    <a:pt x="759" y="5467"/>
                  </a:lnTo>
                  <a:lnTo>
                    <a:pt x="774" y="5376"/>
                  </a:lnTo>
                  <a:lnTo>
                    <a:pt x="789" y="5286"/>
                  </a:lnTo>
                  <a:lnTo>
                    <a:pt x="804" y="5197"/>
                  </a:lnTo>
                  <a:lnTo>
                    <a:pt x="819" y="5108"/>
                  </a:lnTo>
                  <a:lnTo>
                    <a:pt x="834" y="5019"/>
                  </a:lnTo>
                  <a:lnTo>
                    <a:pt x="849" y="4930"/>
                  </a:lnTo>
                  <a:lnTo>
                    <a:pt x="864" y="4843"/>
                  </a:lnTo>
                  <a:lnTo>
                    <a:pt x="879" y="4756"/>
                  </a:lnTo>
                  <a:lnTo>
                    <a:pt x="894" y="4670"/>
                  </a:lnTo>
                  <a:lnTo>
                    <a:pt x="909" y="4584"/>
                  </a:lnTo>
                  <a:lnTo>
                    <a:pt x="924" y="4499"/>
                  </a:lnTo>
                  <a:lnTo>
                    <a:pt x="940" y="4413"/>
                  </a:lnTo>
                  <a:lnTo>
                    <a:pt x="955" y="4330"/>
                  </a:lnTo>
                  <a:lnTo>
                    <a:pt x="970" y="4246"/>
                  </a:lnTo>
                  <a:lnTo>
                    <a:pt x="985" y="4163"/>
                  </a:lnTo>
                  <a:lnTo>
                    <a:pt x="1000" y="4081"/>
                  </a:lnTo>
                  <a:lnTo>
                    <a:pt x="1015" y="4000"/>
                  </a:lnTo>
                  <a:lnTo>
                    <a:pt x="1030" y="3919"/>
                  </a:lnTo>
                  <a:lnTo>
                    <a:pt x="1045" y="3839"/>
                  </a:lnTo>
                  <a:lnTo>
                    <a:pt x="1060" y="3760"/>
                  </a:lnTo>
                  <a:lnTo>
                    <a:pt x="1075" y="3681"/>
                  </a:lnTo>
                  <a:lnTo>
                    <a:pt x="1090" y="3602"/>
                  </a:lnTo>
                  <a:lnTo>
                    <a:pt x="1105" y="3524"/>
                  </a:lnTo>
                  <a:lnTo>
                    <a:pt x="1120" y="3448"/>
                  </a:lnTo>
                  <a:lnTo>
                    <a:pt x="1135" y="3371"/>
                  </a:lnTo>
                  <a:lnTo>
                    <a:pt x="1150" y="3296"/>
                  </a:lnTo>
                  <a:lnTo>
                    <a:pt x="1165" y="3221"/>
                  </a:lnTo>
                  <a:lnTo>
                    <a:pt x="1180" y="3147"/>
                  </a:lnTo>
                  <a:lnTo>
                    <a:pt x="1195" y="3073"/>
                  </a:lnTo>
                  <a:lnTo>
                    <a:pt x="1210" y="3001"/>
                  </a:lnTo>
                  <a:lnTo>
                    <a:pt x="1225" y="2929"/>
                  </a:lnTo>
                  <a:lnTo>
                    <a:pt x="1241" y="2858"/>
                  </a:lnTo>
                  <a:lnTo>
                    <a:pt x="1256" y="2787"/>
                  </a:lnTo>
                  <a:lnTo>
                    <a:pt x="1271" y="2718"/>
                  </a:lnTo>
                  <a:lnTo>
                    <a:pt x="1286" y="2649"/>
                  </a:lnTo>
                  <a:lnTo>
                    <a:pt x="1301" y="2581"/>
                  </a:lnTo>
                  <a:lnTo>
                    <a:pt x="1316" y="2513"/>
                  </a:lnTo>
                  <a:lnTo>
                    <a:pt x="1331" y="2447"/>
                  </a:lnTo>
                  <a:lnTo>
                    <a:pt x="1346" y="2381"/>
                  </a:lnTo>
                  <a:lnTo>
                    <a:pt x="1361" y="2316"/>
                  </a:lnTo>
                  <a:lnTo>
                    <a:pt x="1376" y="2252"/>
                  </a:lnTo>
                  <a:lnTo>
                    <a:pt x="1391" y="2188"/>
                  </a:lnTo>
                  <a:lnTo>
                    <a:pt x="1406" y="2126"/>
                  </a:lnTo>
                  <a:lnTo>
                    <a:pt x="1421" y="2065"/>
                  </a:lnTo>
                  <a:lnTo>
                    <a:pt x="1436" y="2004"/>
                  </a:lnTo>
                  <a:lnTo>
                    <a:pt x="1451" y="1943"/>
                  </a:lnTo>
                  <a:lnTo>
                    <a:pt x="1466" y="1884"/>
                  </a:lnTo>
                  <a:lnTo>
                    <a:pt x="1482" y="1825"/>
                  </a:lnTo>
                  <a:lnTo>
                    <a:pt x="1497" y="1768"/>
                  </a:lnTo>
                  <a:lnTo>
                    <a:pt x="1512" y="1712"/>
                  </a:lnTo>
                  <a:lnTo>
                    <a:pt x="1527" y="1656"/>
                  </a:lnTo>
                  <a:lnTo>
                    <a:pt x="1542" y="1601"/>
                  </a:lnTo>
                  <a:lnTo>
                    <a:pt x="1557" y="1547"/>
                  </a:lnTo>
                  <a:lnTo>
                    <a:pt x="1572" y="1493"/>
                  </a:lnTo>
                  <a:lnTo>
                    <a:pt x="1587" y="1441"/>
                  </a:lnTo>
                  <a:lnTo>
                    <a:pt x="1602" y="1389"/>
                  </a:lnTo>
                  <a:lnTo>
                    <a:pt x="1619" y="1337"/>
                  </a:lnTo>
                  <a:lnTo>
                    <a:pt x="1634" y="1289"/>
                  </a:lnTo>
                  <a:lnTo>
                    <a:pt x="1649" y="1240"/>
                  </a:lnTo>
                  <a:lnTo>
                    <a:pt x="1664" y="1192"/>
                  </a:lnTo>
                  <a:lnTo>
                    <a:pt x="1679" y="1146"/>
                  </a:lnTo>
                  <a:lnTo>
                    <a:pt x="1694" y="1100"/>
                  </a:lnTo>
                  <a:lnTo>
                    <a:pt x="1709" y="1054"/>
                  </a:lnTo>
                  <a:lnTo>
                    <a:pt x="1725" y="1010"/>
                  </a:lnTo>
                  <a:lnTo>
                    <a:pt x="1740" y="967"/>
                  </a:lnTo>
                  <a:lnTo>
                    <a:pt x="1755" y="924"/>
                  </a:lnTo>
                  <a:lnTo>
                    <a:pt x="1770" y="882"/>
                  </a:lnTo>
                  <a:lnTo>
                    <a:pt x="1786" y="842"/>
                  </a:lnTo>
                  <a:lnTo>
                    <a:pt x="1801" y="803"/>
                  </a:lnTo>
                  <a:lnTo>
                    <a:pt x="1816" y="764"/>
                  </a:lnTo>
                  <a:lnTo>
                    <a:pt x="1832" y="726"/>
                  </a:lnTo>
                  <a:lnTo>
                    <a:pt x="1847" y="690"/>
                  </a:lnTo>
                  <a:lnTo>
                    <a:pt x="1862" y="654"/>
                  </a:lnTo>
                  <a:lnTo>
                    <a:pt x="1877" y="619"/>
                  </a:lnTo>
                  <a:lnTo>
                    <a:pt x="1893" y="584"/>
                  </a:lnTo>
                  <a:lnTo>
                    <a:pt x="1909" y="551"/>
                  </a:lnTo>
                  <a:lnTo>
                    <a:pt x="1924" y="519"/>
                  </a:lnTo>
                  <a:lnTo>
                    <a:pt x="1940" y="488"/>
                  </a:lnTo>
                  <a:lnTo>
                    <a:pt x="1955" y="457"/>
                  </a:lnTo>
                  <a:lnTo>
                    <a:pt x="1971" y="428"/>
                  </a:lnTo>
                  <a:lnTo>
                    <a:pt x="1986" y="400"/>
                  </a:lnTo>
                  <a:lnTo>
                    <a:pt x="2002" y="371"/>
                  </a:lnTo>
                  <a:lnTo>
                    <a:pt x="2018" y="345"/>
                  </a:lnTo>
                  <a:lnTo>
                    <a:pt x="2034" y="320"/>
                  </a:lnTo>
                  <a:lnTo>
                    <a:pt x="2050" y="295"/>
                  </a:lnTo>
                  <a:lnTo>
                    <a:pt x="2065" y="272"/>
                  </a:lnTo>
                  <a:lnTo>
                    <a:pt x="2082" y="248"/>
                  </a:lnTo>
                  <a:lnTo>
                    <a:pt x="2099" y="226"/>
                  </a:lnTo>
                  <a:lnTo>
                    <a:pt x="2115" y="205"/>
                  </a:lnTo>
                  <a:lnTo>
                    <a:pt x="2132" y="185"/>
                  </a:lnTo>
                  <a:lnTo>
                    <a:pt x="2148" y="166"/>
                  </a:lnTo>
                  <a:lnTo>
                    <a:pt x="2165" y="148"/>
                  </a:lnTo>
                  <a:lnTo>
                    <a:pt x="2183" y="131"/>
                  </a:lnTo>
                  <a:lnTo>
                    <a:pt x="2200" y="114"/>
                  </a:lnTo>
                  <a:lnTo>
                    <a:pt x="2218" y="99"/>
                  </a:lnTo>
                  <a:lnTo>
                    <a:pt x="2235" y="85"/>
                  </a:lnTo>
                  <a:lnTo>
                    <a:pt x="2254" y="71"/>
                  </a:lnTo>
                  <a:lnTo>
                    <a:pt x="2272" y="59"/>
                  </a:lnTo>
                  <a:lnTo>
                    <a:pt x="2291" y="47"/>
                  </a:lnTo>
                  <a:lnTo>
                    <a:pt x="2310" y="37"/>
                  </a:lnTo>
                  <a:lnTo>
                    <a:pt x="2335" y="26"/>
                  </a:lnTo>
                  <a:lnTo>
                    <a:pt x="2353" y="20"/>
                  </a:lnTo>
                  <a:lnTo>
                    <a:pt x="2371" y="13"/>
                  </a:lnTo>
                  <a:lnTo>
                    <a:pt x="2392" y="8"/>
                  </a:lnTo>
                  <a:lnTo>
                    <a:pt x="2419" y="3"/>
                  </a:lnTo>
                  <a:lnTo>
                    <a:pt x="2434" y="1"/>
                  </a:lnTo>
                  <a:lnTo>
                    <a:pt x="2455" y="0"/>
                  </a:lnTo>
                  <a:lnTo>
                    <a:pt x="2483" y="1"/>
                  </a:lnTo>
                  <a:lnTo>
                    <a:pt x="2498" y="2"/>
                  </a:lnTo>
                  <a:lnTo>
                    <a:pt x="2525" y="6"/>
                  </a:lnTo>
                  <a:lnTo>
                    <a:pt x="2540" y="9"/>
                  </a:lnTo>
                  <a:lnTo>
                    <a:pt x="2567" y="17"/>
                  </a:lnTo>
                  <a:lnTo>
                    <a:pt x="2587" y="25"/>
                  </a:lnTo>
                  <a:lnTo>
                    <a:pt x="2602" y="31"/>
                  </a:lnTo>
                  <a:lnTo>
                    <a:pt x="2627" y="44"/>
                  </a:lnTo>
                  <a:lnTo>
                    <a:pt x="2646" y="55"/>
                  </a:lnTo>
                  <a:lnTo>
                    <a:pt x="2661" y="64"/>
                  </a:lnTo>
                  <a:lnTo>
                    <a:pt x="2683" y="80"/>
                  </a:lnTo>
                  <a:lnTo>
                    <a:pt x="2701" y="95"/>
                  </a:lnTo>
                  <a:lnTo>
                    <a:pt x="2719" y="110"/>
                  </a:lnTo>
                  <a:lnTo>
                    <a:pt x="2737" y="126"/>
                  </a:lnTo>
                  <a:lnTo>
                    <a:pt x="2752" y="140"/>
                  </a:lnTo>
                  <a:lnTo>
                    <a:pt x="2772" y="161"/>
                  </a:lnTo>
                  <a:lnTo>
                    <a:pt x="2788" y="180"/>
                  </a:lnTo>
                  <a:lnTo>
                    <a:pt x="2805" y="200"/>
                  </a:lnTo>
                  <a:lnTo>
                    <a:pt x="2822" y="221"/>
                  </a:lnTo>
                  <a:lnTo>
                    <a:pt x="2838" y="243"/>
                  </a:lnTo>
                  <a:lnTo>
                    <a:pt x="2855" y="266"/>
                  </a:lnTo>
                  <a:lnTo>
                    <a:pt x="2871" y="289"/>
                  </a:lnTo>
                  <a:lnTo>
                    <a:pt x="2887" y="314"/>
                  </a:lnTo>
                  <a:lnTo>
                    <a:pt x="2903" y="340"/>
                  </a:lnTo>
                  <a:lnTo>
                    <a:pt x="2919" y="366"/>
                  </a:lnTo>
                  <a:lnTo>
                    <a:pt x="2935" y="393"/>
                  </a:lnTo>
                  <a:lnTo>
                    <a:pt x="2950" y="422"/>
                  </a:lnTo>
                  <a:lnTo>
                    <a:pt x="2966" y="451"/>
                  </a:lnTo>
                  <a:lnTo>
                    <a:pt x="2982" y="481"/>
                  </a:lnTo>
                  <a:lnTo>
                    <a:pt x="2997" y="513"/>
                  </a:lnTo>
                  <a:lnTo>
                    <a:pt x="3013" y="545"/>
                  </a:lnTo>
                  <a:lnTo>
                    <a:pt x="3028" y="578"/>
                  </a:lnTo>
                  <a:lnTo>
                    <a:pt x="3044" y="612"/>
                  </a:lnTo>
                  <a:lnTo>
                    <a:pt x="3059" y="647"/>
                  </a:lnTo>
                  <a:lnTo>
                    <a:pt x="3075" y="683"/>
                  </a:lnTo>
                  <a:lnTo>
                    <a:pt x="3090" y="720"/>
                  </a:lnTo>
                  <a:lnTo>
                    <a:pt x="3105" y="757"/>
                  </a:lnTo>
                  <a:lnTo>
                    <a:pt x="3121" y="796"/>
                  </a:lnTo>
                  <a:lnTo>
                    <a:pt x="3136" y="834"/>
                  </a:lnTo>
                  <a:lnTo>
                    <a:pt x="3152" y="874"/>
                  </a:lnTo>
                  <a:lnTo>
                    <a:pt x="3168" y="917"/>
                  </a:lnTo>
                  <a:lnTo>
                    <a:pt x="3183" y="958"/>
                  </a:lnTo>
                  <a:lnTo>
                    <a:pt x="3198" y="1003"/>
                  </a:lnTo>
                  <a:lnTo>
                    <a:pt x="3213" y="1046"/>
                  </a:lnTo>
                  <a:lnTo>
                    <a:pt x="3229" y="1092"/>
                  </a:lnTo>
                  <a:lnTo>
                    <a:pt x="3244" y="1137"/>
                  </a:lnTo>
                  <a:lnTo>
                    <a:pt x="3259" y="1185"/>
                  </a:lnTo>
                  <a:lnTo>
                    <a:pt x="3274" y="1232"/>
                  </a:lnTo>
                  <a:lnTo>
                    <a:pt x="3289" y="1281"/>
                  </a:lnTo>
                  <a:lnTo>
                    <a:pt x="3304" y="1330"/>
                  </a:lnTo>
                  <a:lnTo>
                    <a:pt x="3319" y="1381"/>
                  </a:lnTo>
                  <a:lnTo>
                    <a:pt x="3335" y="1432"/>
                  </a:lnTo>
                  <a:lnTo>
                    <a:pt x="3350" y="1485"/>
                  </a:lnTo>
                  <a:lnTo>
                    <a:pt x="3365" y="1537"/>
                  </a:lnTo>
                  <a:lnTo>
                    <a:pt x="3380" y="1592"/>
                  </a:lnTo>
                  <a:lnTo>
                    <a:pt x="3395" y="1647"/>
                  </a:lnTo>
                  <a:lnTo>
                    <a:pt x="3410" y="1702"/>
                  </a:lnTo>
                  <a:lnTo>
                    <a:pt x="3425" y="1759"/>
                  </a:lnTo>
                  <a:lnTo>
                    <a:pt x="3440" y="1816"/>
                  </a:lnTo>
                  <a:lnTo>
                    <a:pt x="3455" y="1874"/>
                  </a:lnTo>
                  <a:lnTo>
                    <a:pt x="3471" y="1934"/>
                  </a:lnTo>
                  <a:lnTo>
                    <a:pt x="3486" y="1993"/>
                  </a:lnTo>
                  <a:lnTo>
                    <a:pt x="3501" y="2055"/>
                  </a:lnTo>
                  <a:lnTo>
                    <a:pt x="3516" y="2116"/>
                  </a:lnTo>
                  <a:lnTo>
                    <a:pt x="3531" y="2178"/>
                  </a:lnTo>
                  <a:lnTo>
                    <a:pt x="3546" y="2241"/>
                  </a:lnTo>
                  <a:lnTo>
                    <a:pt x="3561" y="2306"/>
                  </a:lnTo>
                  <a:lnTo>
                    <a:pt x="3576" y="2371"/>
                  </a:lnTo>
                  <a:lnTo>
                    <a:pt x="3591" y="2436"/>
                  </a:lnTo>
                  <a:lnTo>
                    <a:pt x="3606" y="2502"/>
                  </a:lnTo>
                  <a:lnTo>
                    <a:pt x="3621" y="2569"/>
                  </a:lnTo>
                  <a:lnTo>
                    <a:pt x="3636" y="2638"/>
                  </a:lnTo>
                  <a:lnTo>
                    <a:pt x="3651" y="2707"/>
                  </a:lnTo>
                  <a:lnTo>
                    <a:pt x="3666" y="2776"/>
                  </a:lnTo>
                  <a:lnTo>
                    <a:pt x="3681" y="2846"/>
                  </a:lnTo>
                  <a:lnTo>
                    <a:pt x="3696" y="2918"/>
                  </a:lnTo>
                  <a:lnTo>
                    <a:pt x="3711" y="2989"/>
                  </a:lnTo>
                  <a:lnTo>
                    <a:pt x="3727" y="3062"/>
                  </a:lnTo>
                  <a:lnTo>
                    <a:pt x="3742" y="3135"/>
                  </a:lnTo>
                  <a:lnTo>
                    <a:pt x="3757" y="3209"/>
                  </a:lnTo>
                  <a:lnTo>
                    <a:pt x="3772" y="3283"/>
                  </a:lnTo>
                  <a:lnTo>
                    <a:pt x="3787" y="3359"/>
                  </a:lnTo>
                  <a:lnTo>
                    <a:pt x="3802" y="3435"/>
                  </a:lnTo>
                  <a:lnTo>
                    <a:pt x="3817" y="3512"/>
                  </a:lnTo>
                  <a:lnTo>
                    <a:pt x="3832" y="3588"/>
                  </a:lnTo>
                  <a:lnTo>
                    <a:pt x="3848" y="3667"/>
                  </a:lnTo>
                  <a:lnTo>
                    <a:pt x="3863" y="3747"/>
                  </a:lnTo>
                  <a:lnTo>
                    <a:pt x="3878" y="3826"/>
                  </a:lnTo>
                  <a:lnTo>
                    <a:pt x="3893" y="3906"/>
                  </a:lnTo>
                  <a:lnTo>
                    <a:pt x="3908" y="3987"/>
                  </a:lnTo>
                  <a:lnTo>
                    <a:pt x="3923" y="4068"/>
                  </a:lnTo>
                  <a:lnTo>
                    <a:pt x="3938" y="4150"/>
                  </a:lnTo>
                  <a:lnTo>
                    <a:pt x="3953" y="4233"/>
                  </a:lnTo>
                  <a:lnTo>
                    <a:pt x="3968" y="4316"/>
                  </a:lnTo>
                  <a:lnTo>
                    <a:pt x="3983" y="4401"/>
                  </a:lnTo>
                  <a:lnTo>
                    <a:pt x="3998" y="4485"/>
                  </a:lnTo>
                  <a:lnTo>
                    <a:pt x="4013" y="4570"/>
                  </a:lnTo>
                  <a:lnTo>
                    <a:pt x="4028" y="4656"/>
                  </a:lnTo>
                  <a:lnTo>
                    <a:pt x="4043" y="4742"/>
                  </a:lnTo>
                  <a:lnTo>
                    <a:pt x="4058" y="4829"/>
                  </a:lnTo>
                  <a:lnTo>
                    <a:pt x="4073" y="4916"/>
                  </a:lnTo>
                  <a:lnTo>
                    <a:pt x="4088" y="5004"/>
                  </a:lnTo>
                  <a:lnTo>
                    <a:pt x="4103" y="5092"/>
                  </a:lnTo>
                  <a:lnTo>
                    <a:pt x="4118" y="5182"/>
                  </a:lnTo>
                  <a:lnTo>
                    <a:pt x="4133" y="5272"/>
                  </a:lnTo>
                  <a:lnTo>
                    <a:pt x="4148" y="5362"/>
                  </a:lnTo>
                  <a:lnTo>
                    <a:pt x="4163" y="5452"/>
                  </a:lnTo>
                  <a:lnTo>
                    <a:pt x="4178" y="5543"/>
                  </a:lnTo>
                  <a:lnTo>
                    <a:pt x="4193" y="5635"/>
                  </a:lnTo>
                  <a:lnTo>
                    <a:pt x="4208" y="5727"/>
                  </a:lnTo>
                  <a:lnTo>
                    <a:pt x="4223" y="5819"/>
                  </a:lnTo>
                  <a:lnTo>
                    <a:pt x="4238" y="5912"/>
                  </a:lnTo>
                  <a:lnTo>
                    <a:pt x="4253" y="6005"/>
                  </a:lnTo>
                  <a:lnTo>
                    <a:pt x="4268" y="6099"/>
                  </a:lnTo>
                  <a:lnTo>
                    <a:pt x="4283" y="6193"/>
                  </a:lnTo>
                  <a:lnTo>
                    <a:pt x="4298" y="6288"/>
                  </a:lnTo>
                  <a:lnTo>
                    <a:pt x="4313" y="6383"/>
                  </a:lnTo>
                  <a:lnTo>
                    <a:pt x="4328" y="6478"/>
                  </a:lnTo>
                  <a:lnTo>
                    <a:pt x="4343" y="6575"/>
                  </a:lnTo>
                  <a:lnTo>
                    <a:pt x="4358" y="6671"/>
                  </a:lnTo>
                  <a:lnTo>
                    <a:pt x="4373" y="6768"/>
                  </a:lnTo>
                  <a:lnTo>
                    <a:pt x="4388" y="6865"/>
                  </a:lnTo>
                  <a:lnTo>
                    <a:pt x="4403" y="6962"/>
                  </a:lnTo>
                  <a:lnTo>
                    <a:pt x="4418" y="7060"/>
                  </a:lnTo>
                  <a:lnTo>
                    <a:pt x="4433" y="7158"/>
                  </a:lnTo>
                  <a:lnTo>
                    <a:pt x="4448" y="7256"/>
                  </a:lnTo>
                  <a:lnTo>
                    <a:pt x="4463" y="7355"/>
                  </a:lnTo>
                  <a:lnTo>
                    <a:pt x="4478" y="7454"/>
                  </a:lnTo>
                  <a:lnTo>
                    <a:pt x="4493" y="7553"/>
                  </a:lnTo>
                  <a:lnTo>
                    <a:pt x="4509" y="7651"/>
                  </a:lnTo>
                  <a:lnTo>
                    <a:pt x="4524" y="7752"/>
                  </a:lnTo>
                  <a:lnTo>
                    <a:pt x="4539" y="7852"/>
                  </a:lnTo>
                  <a:lnTo>
                    <a:pt x="4554" y="7953"/>
                  </a:lnTo>
                  <a:lnTo>
                    <a:pt x="4569" y="8053"/>
                  </a:lnTo>
                  <a:lnTo>
                    <a:pt x="4584" y="8154"/>
                  </a:lnTo>
                  <a:lnTo>
                    <a:pt x="4599" y="8255"/>
                  </a:lnTo>
                  <a:lnTo>
                    <a:pt x="4614" y="8356"/>
                  </a:lnTo>
                  <a:lnTo>
                    <a:pt x="4629" y="8459"/>
                  </a:lnTo>
                  <a:lnTo>
                    <a:pt x="4644" y="8561"/>
                  </a:lnTo>
                  <a:lnTo>
                    <a:pt x="4659" y="8661"/>
                  </a:lnTo>
                  <a:lnTo>
                    <a:pt x="4674" y="8764"/>
                  </a:lnTo>
                  <a:lnTo>
                    <a:pt x="4689" y="8867"/>
                  </a:lnTo>
                  <a:lnTo>
                    <a:pt x="4704" y="8969"/>
                  </a:lnTo>
                  <a:lnTo>
                    <a:pt x="4719" y="9072"/>
                  </a:lnTo>
                  <a:lnTo>
                    <a:pt x="4734" y="9174"/>
                  </a:lnTo>
                  <a:lnTo>
                    <a:pt x="4749" y="9277"/>
                  </a:lnTo>
                  <a:lnTo>
                    <a:pt x="4764" y="9380"/>
                  </a:lnTo>
                  <a:lnTo>
                    <a:pt x="4779" y="9483"/>
                  </a:lnTo>
                  <a:lnTo>
                    <a:pt x="4794" y="9586"/>
                  </a:lnTo>
                  <a:lnTo>
                    <a:pt x="4809" y="9689"/>
                  </a:lnTo>
                  <a:lnTo>
                    <a:pt x="4824" y="9792"/>
                  </a:lnTo>
                  <a:lnTo>
                    <a:pt x="4839" y="9896"/>
                  </a:lnTo>
                  <a:lnTo>
                    <a:pt x="4854" y="9999"/>
                  </a:lnTo>
                  <a:lnTo>
                    <a:pt x="4869" y="10102"/>
                  </a:lnTo>
                  <a:lnTo>
                    <a:pt x="4884" y="10206"/>
                  </a:lnTo>
                  <a:lnTo>
                    <a:pt x="4899" y="10309"/>
                  </a:lnTo>
                  <a:lnTo>
                    <a:pt x="4914" y="10413"/>
                  </a:lnTo>
                  <a:lnTo>
                    <a:pt x="4929" y="10516"/>
                  </a:lnTo>
                  <a:lnTo>
                    <a:pt x="4944" y="10620"/>
                  </a:lnTo>
                  <a:lnTo>
                    <a:pt x="4959" y="10723"/>
                  </a:lnTo>
                  <a:lnTo>
                    <a:pt x="4974" y="10826"/>
                  </a:lnTo>
                  <a:lnTo>
                    <a:pt x="4989" y="10930"/>
                  </a:lnTo>
                  <a:lnTo>
                    <a:pt x="5004" y="11033"/>
                  </a:lnTo>
                  <a:lnTo>
                    <a:pt x="5019" y="11136"/>
                  </a:lnTo>
                  <a:lnTo>
                    <a:pt x="5034" y="11240"/>
                  </a:lnTo>
                  <a:lnTo>
                    <a:pt x="5049" y="11343"/>
                  </a:lnTo>
                  <a:lnTo>
                    <a:pt x="5064" y="11446"/>
                  </a:lnTo>
                  <a:lnTo>
                    <a:pt x="5079" y="11549"/>
                  </a:lnTo>
                  <a:lnTo>
                    <a:pt x="5094" y="11651"/>
                  </a:lnTo>
                  <a:lnTo>
                    <a:pt x="5109" y="11754"/>
                  </a:lnTo>
                  <a:lnTo>
                    <a:pt x="5124" y="11857"/>
                  </a:lnTo>
                  <a:lnTo>
                    <a:pt x="5139" y="11959"/>
                  </a:lnTo>
                  <a:lnTo>
                    <a:pt x="5154" y="12061"/>
                  </a:lnTo>
                  <a:lnTo>
                    <a:pt x="5169" y="12163"/>
                  </a:lnTo>
                  <a:lnTo>
                    <a:pt x="5185" y="12264"/>
                  </a:lnTo>
                  <a:lnTo>
                    <a:pt x="5200" y="12367"/>
                  </a:lnTo>
                  <a:lnTo>
                    <a:pt x="5215" y="12469"/>
                  </a:lnTo>
                  <a:lnTo>
                    <a:pt x="5230" y="12569"/>
                  </a:lnTo>
                  <a:lnTo>
                    <a:pt x="5245" y="12670"/>
                  </a:lnTo>
                  <a:lnTo>
                    <a:pt x="5260" y="12771"/>
                  </a:lnTo>
                  <a:lnTo>
                    <a:pt x="5275" y="12872"/>
                  </a:lnTo>
                  <a:lnTo>
                    <a:pt x="5290" y="12972"/>
                  </a:lnTo>
                  <a:lnTo>
                    <a:pt x="5305" y="13072"/>
                  </a:lnTo>
                  <a:lnTo>
                    <a:pt x="5320" y="13172"/>
                  </a:lnTo>
                  <a:lnTo>
                    <a:pt x="5335" y="13272"/>
                  </a:lnTo>
                  <a:lnTo>
                    <a:pt x="5350" y="13371"/>
                  </a:lnTo>
                  <a:lnTo>
                    <a:pt x="5365" y="13470"/>
                  </a:lnTo>
                  <a:lnTo>
                    <a:pt x="5380" y="13569"/>
                  </a:lnTo>
                  <a:lnTo>
                    <a:pt x="5395" y="13667"/>
                  </a:lnTo>
                  <a:lnTo>
                    <a:pt x="5410" y="13765"/>
                  </a:lnTo>
                  <a:lnTo>
                    <a:pt x="5425" y="13863"/>
                  </a:lnTo>
                  <a:lnTo>
                    <a:pt x="5440" y="13961"/>
                  </a:lnTo>
                  <a:lnTo>
                    <a:pt x="5455" y="14058"/>
                  </a:lnTo>
                  <a:lnTo>
                    <a:pt x="5470" y="14154"/>
                  </a:lnTo>
                  <a:lnTo>
                    <a:pt x="5485" y="14251"/>
                  </a:lnTo>
                  <a:lnTo>
                    <a:pt x="5500" y="14347"/>
                  </a:lnTo>
                  <a:lnTo>
                    <a:pt x="5515" y="14441"/>
                  </a:lnTo>
                  <a:lnTo>
                    <a:pt x="5530" y="14536"/>
                  </a:lnTo>
                  <a:lnTo>
                    <a:pt x="5545" y="14631"/>
                  </a:lnTo>
                  <a:lnTo>
                    <a:pt x="5560" y="14725"/>
                  </a:lnTo>
                  <a:lnTo>
                    <a:pt x="5575" y="14819"/>
                  </a:lnTo>
                  <a:lnTo>
                    <a:pt x="5590" y="14913"/>
                  </a:lnTo>
                  <a:lnTo>
                    <a:pt x="5605" y="15006"/>
                  </a:lnTo>
                  <a:lnTo>
                    <a:pt x="5620" y="15098"/>
                  </a:lnTo>
                  <a:lnTo>
                    <a:pt x="5635" y="15190"/>
                  </a:lnTo>
                  <a:lnTo>
                    <a:pt x="5650" y="15282"/>
                  </a:lnTo>
                  <a:lnTo>
                    <a:pt x="5665" y="15373"/>
                  </a:lnTo>
                  <a:lnTo>
                    <a:pt x="5680" y="15464"/>
                  </a:lnTo>
                  <a:lnTo>
                    <a:pt x="5695" y="15554"/>
                  </a:lnTo>
                  <a:lnTo>
                    <a:pt x="5710" y="15643"/>
                  </a:lnTo>
                  <a:lnTo>
                    <a:pt x="5725" y="15733"/>
                  </a:lnTo>
                  <a:lnTo>
                    <a:pt x="5740" y="15820"/>
                  </a:lnTo>
                  <a:lnTo>
                    <a:pt x="5755" y="15908"/>
                  </a:lnTo>
                  <a:lnTo>
                    <a:pt x="5770" y="15996"/>
                  </a:lnTo>
                  <a:lnTo>
                    <a:pt x="5785" y="16083"/>
                  </a:lnTo>
                  <a:lnTo>
                    <a:pt x="5800" y="16169"/>
                  </a:lnTo>
                  <a:lnTo>
                    <a:pt x="5815" y="16255"/>
                  </a:lnTo>
                  <a:lnTo>
                    <a:pt x="5830" y="16340"/>
                  </a:lnTo>
                  <a:lnTo>
                    <a:pt x="5845" y="16424"/>
                  </a:lnTo>
                  <a:lnTo>
                    <a:pt x="5861" y="16507"/>
                  </a:lnTo>
                  <a:lnTo>
                    <a:pt x="5876" y="16592"/>
                  </a:lnTo>
                  <a:lnTo>
                    <a:pt x="5891" y="16674"/>
                  </a:lnTo>
                  <a:lnTo>
                    <a:pt x="5906" y="16756"/>
                  </a:lnTo>
                  <a:lnTo>
                    <a:pt x="5921" y="16837"/>
                  </a:lnTo>
                  <a:lnTo>
                    <a:pt x="5936" y="16918"/>
                  </a:lnTo>
                  <a:lnTo>
                    <a:pt x="5951" y="16998"/>
                  </a:lnTo>
                  <a:lnTo>
                    <a:pt x="5966" y="17078"/>
                  </a:lnTo>
                  <a:lnTo>
                    <a:pt x="5981" y="17157"/>
                  </a:lnTo>
                  <a:lnTo>
                    <a:pt x="5996" y="17234"/>
                  </a:lnTo>
                  <a:lnTo>
                    <a:pt x="6011" y="17312"/>
                  </a:lnTo>
                  <a:lnTo>
                    <a:pt x="6026" y="17389"/>
                  </a:lnTo>
                  <a:lnTo>
                    <a:pt x="6041" y="17465"/>
                  </a:lnTo>
                  <a:lnTo>
                    <a:pt x="6056" y="17540"/>
                  </a:lnTo>
                  <a:lnTo>
                    <a:pt x="6071" y="17615"/>
                  </a:lnTo>
                  <a:lnTo>
                    <a:pt x="6086" y="17688"/>
                  </a:lnTo>
                  <a:lnTo>
                    <a:pt x="6101" y="17761"/>
                  </a:lnTo>
                  <a:lnTo>
                    <a:pt x="6116" y="17834"/>
                  </a:lnTo>
                  <a:lnTo>
                    <a:pt x="6130" y="17906"/>
                  </a:lnTo>
                  <a:lnTo>
                    <a:pt x="6145" y="17977"/>
                  </a:lnTo>
                  <a:lnTo>
                    <a:pt x="6160" y="18046"/>
                  </a:lnTo>
                  <a:lnTo>
                    <a:pt x="6175" y="18116"/>
                  </a:lnTo>
                  <a:lnTo>
                    <a:pt x="6190" y="18184"/>
                  </a:lnTo>
                  <a:lnTo>
                    <a:pt x="6205" y="18253"/>
                  </a:lnTo>
                  <a:lnTo>
                    <a:pt x="6220" y="18319"/>
                  </a:lnTo>
                  <a:lnTo>
                    <a:pt x="6235" y="18385"/>
                  </a:lnTo>
                  <a:lnTo>
                    <a:pt x="6250" y="18451"/>
                  </a:lnTo>
                  <a:lnTo>
                    <a:pt x="6265" y="18516"/>
                  </a:lnTo>
                  <a:lnTo>
                    <a:pt x="6280" y="18580"/>
                  </a:lnTo>
                  <a:lnTo>
                    <a:pt x="6295" y="18642"/>
                  </a:lnTo>
                  <a:lnTo>
                    <a:pt x="6310" y="18704"/>
                  </a:lnTo>
                  <a:lnTo>
                    <a:pt x="6325" y="18766"/>
                  </a:lnTo>
                  <a:lnTo>
                    <a:pt x="6340" y="18827"/>
                  </a:lnTo>
                  <a:lnTo>
                    <a:pt x="6355" y="18886"/>
                  </a:lnTo>
                  <a:lnTo>
                    <a:pt x="6370" y="18945"/>
                  </a:lnTo>
                  <a:lnTo>
                    <a:pt x="6384" y="19002"/>
                  </a:lnTo>
                  <a:lnTo>
                    <a:pt x="6399" y="19059"/>
                  </a:lnTo>
                  <a:lnTo>
                    <a:pt x="6414" y="19116"/>
                  </a:lnTo>
                  <a:lnTo>
                    <a:pt x="6429" y="19170"/>
                  </a:lnTo>
                  <a:lnTo>
                    <a:pt x="6444" y="19225"/>
                  </a:lnTo>
                  <a:lnTo>
                    <a:pt x="6459" y="19279"/>
                  </a:lnTo>
                  <a:lnTo>
                    <a:pt x="6474" y="19331"/>
                  </a:lnTo>
                  <a:lnTo>
                    <a:pt x="6489" y="19383"/>
                  </a:lnTo>
                  <a:lnTo>
                    <a:pt x="6504" y="19433"/>
                  </a:lnTo>
                  <a:lnTo>
                    <a:pt x="6518" y="19483"/>
                  </a:lnTo>
                  <a:lnTo>
                    <a:pt x="6534" y="19531"/>
                  </a:lnTo>
                  <a:lnTo>
                    <a:pt x="6549" y="19580"/>
                  </a:lnTo>
                  <a:lnTo>
                    <a:pt x="6564" y="19628"/>
                  </a:lnTo>
                  <a:lnTo>
                    <a:pt x="6579" y="19673"/>
                  </a:lnTo>
                  <a:lnTo>
                    <a:pt x="6594" y="19719"/>
                  </a:lnTo>
                  <a:lnTo>
                    <a:pt x="6609" y="19763"/>
                  </a:lnTo>
                  <a:lnTo>
                    <a:pt x="6623" y="19806"/>
                  </a:lnTo>
                  <a:lnTo>
                    <a:pt x="6638" y="19847"/>
                  </a:lnTo>
                  <a:lnTo>
                    <a:pt x="6653" y="19889"/>
                  </a:lnTo>
                  <a:lnTo>
                    <a:pt x="6668" y="19929"/>
                  </a:lnTo>
                  <a:lnTo>
                    <a:pt x="6682" y="19969"/>
                  </a:lnTo>
                  <a:lnTo>
                    <a:pt x="6697" y="20009"/>
                  </a:lnTo>
                  <a:lnTo>
                    <a:pt x="6712" y="20045"/>
                  </a:lnTo>
                  <a:lnTo>
                    <a:pt x="6726" y="20081"/>
                  </a:lnTo>
                  <a:lnTo>
                    <a:pt x="6741" y="20117"/>
                  </a:lnTo>
                  <a:lnTo>
                    <a:pt x="6756" y="20151"/>
                  </a:lnTo>
                  <a:lnTo>
                    <a:pt x="6770" y="20184"/>
                  </a:lnTo>
                  <a:lnTo>
                    <a:pt x="6785" y="20218"/>
                  </a:lnTo>
                  <a:lnTo>
                    <a:pt x="6799" y="20248"/>
                  </a:lnTo>
                  <a:lnTo>
                    <a:pt x="6814" y="20278"/>
                  </a:lnTo>
                  <a:lnTo>
                    <a:pt x="6829" y="20309"/>
                  </a:lnTo>
                  <a:lnTo>
                    <a:pt x="6843" y="20335"/>
                  </a:lnTo>
                  <a:lnTo>
                    <a:pt x="6857" y="20362"/>
                  </a:lnTo>
                  <a:lnTo>
                    <a:pt x="6872" y="20390"/>
                  </a:lnTo>
                  <a:lnTo>
                    <a:pt x="6886" y="20413"/>
                  </a:lnTo>
                  <a:lnTo>
                    <a:pt x="6900" y="20437"/>
                  </a:lnTo>
                  <a:lnTo>
                    <a:pt x="6915" y="20462"/>
                  </a:lnTo>
                  <a:lnTo>
                    <a:pt x="6928" y="20482"/>
                  </a:lnTo>
                  <a:lnTo>
                    <a:pt x="6942" y="20502"/>
                  </a:lnTo>
                  <a:lnTo>
                    <a:pt x="6957" y="20524"/>
                  </a:lnTo>
                  <a:lnTo>
                    <a:pt x="6969" y="20541"/>
                  </a:lnTo>
                  <a:lnTo>
                    <a:pt x="6983" y="20558"/>
                  </a:lnTo>
                  <a:lnTo>
                    <a:pt x="6996" y="20574"/>
                  </a:lnTo>
                  <a:lnTo>
                    <a:pt x="7011" y="20592"/>
                  </a:lnTo>
                  <a:lnTo>
                    <a:pt x="7023" y="20604"/>
                  </a:lnTo>
                  <a:lnTo>
                    <a:pt x="7035" y="20617"/>
                  </a:lnTo>
                  <a:lnTo>
                    <a:pt x="7048" y="20628"/>
                  </a:lnTo>
                  <a:lnTo>
                    <a:pt x="7060" y="20639"/>
                  </a:lnTo>
                  <a:lnTo>
                    <a:pt x="7075" y="20652"/>
                  </a:lnTo>
                  <a:lnTo>
                    <a:pt x="7084" y="20658"/>
                  </a:lnTo>
                  <a:lnTo>
                    <a:pt x="7096" y="20666"/>
                  </a:lnTo>
                  <a:lnTo>
                    <a:pt x="7107" y="20672"/>
                  </a:lnTo>
                  <a:lnTo>
                    <a:pt x="7118" y="20678"/>
                  </a:lnTo>
                  <a:lnTo>
                    <a:pt x="7128" y="20682"/>
                  </a:lnTo>
                  <a:lnTo>
                    <a:pt x="7138" y="20686"/>
                  </a:lnTo>
                  <a:lnTo>
                    <a:pt x="7147" y="20689"/>
                  </a:lnTo>
                  <a:lnTo>
                    <a:pt x="7152" y="20689"/>
                  </a:lnTo>
                  <a:lnTo>
                    <a:pt x="7167" y="20692"/>
                  </a:lnTo>
                  <a:lnTo>
                    <a:pt x="7176" y="20693"/>
                  </a:lnTo>
                  <a:lnTo>
                    <a:pt x="7185" y="20694"/>
                  </a:lnTo>
                  <a:lnTo>
                    <a:pt x="7187" y="20693"/>
                  </a:lnTo>
                  <a:lnTo>
                    <a:pt x="7202" y="20692"/>
                  </a:lnTo>
                  <a:lnTo>
                    <a:pt x="7211" y="20690"/>
                  </a:lnTo>
                  <a:lnTo>
                    <a:pt x="7214" y="20689"/>
                  </a:lnTo>
                  <a:lnTo>
                    <a:pt x="7229" y="20685"/>
                  </a:lnTo>
                  <a:lnTo>
                    <a:pt x="7238" y="20681"/>
                  </a:lnTo>
                  <a:lnTo>
                    <a:pt x="7243" y="20678"/>
                  </a:lnTo>
                  <a:lnTo>
                    <a:pt x="7258" y="20671"/>
                  </a:lnTo>
                  <a:lnTo>
                    <a:pt x="7264" y="20667"/>
                  </a:lnTo>
                  <a:lnTo>
                    <a:pt x="7279" y="20658"/>
                  </a:lnTo>
                  <a:lnTo>
                    <a:pt x="7287" y="20652"/>
                  </a:lnTo>
                  <a:lnTo>
                    <a:pt x="7298" y="20643"/>
                  </a:lnTo>
                  <a:lnTo>
                    <a:pt x="7313" y="20631"/>
                  </a:lnTo>
                  <a:lnTo>
                    <a:pt x="7323" y="20621"/>
                  </a:lnTo>
                  <a:lnTo>
                    <a:pt x="7336" y="20609"/>
                  </a:lnTo>
                  <a:lnTo>
                    <a:pt x="7351" y="20594"/>
                  </a:lnTo>
                  <a:lnTo>
                    <a:pt x="7361" y="20581"/>
                  </a:lnTo>
                  <a:lnTo>
                    <a:pt x="7375" y="20565"/>
                  </a:lnTo>
                  <a:lnTo>
                    <a:pt x="7388" y="20548"/>
                  </a:lnTo>
                  <a:lnTo>
                    <a:pt x="7402" y="20530"/>
                  </a:lnTo>
                  <a:lnTo>
                    <a:pt x="7417" y="20510"/>
                  </a:lnTo>
                  <a:lnTo>
                    <a:pt x="7429" y="20491"/>
                  </a:lnTo>
                  <a:lnTo>
                    <a:pt x="7443" y="20470"/>
                  </a:lnTo>
                  <a:lnTo>
                    <a:pt x="7457" y="20448"/>
                  </a:lnTo>
                  <a:lnTo>
                    <a:pt x="7471" y="20424"/>
                  </a:lnTo>
                  <a:lnTo>
                    <a:pt x="7485" y="20399"/>
                  </a:lnTo>
                  <a:lnTo>
                    <a:pt x="7500" y="20373"/>
                  </a:lnTo>
                  <a:lnTo>
                    <a:pt x="7514" y="20348"/>
                  </a:lnTo>
                  <a:lnTo>
                    <a:pt x="7528" y="20320"/>
                  </a:lnTo>
                  <a:lnTo>
                    <a:pt x="7543" y="20292"/>
                  </a:lnTo>
                  <a:lnTo>
                    <a:pt x="7557" y="20262"/>
                  </a:lnTo>
                  <a:lnTo>
                    <a:pt x="7572" y="20231"/>
                  </a:lnTo>
                  <a:lnTo>
                    <a:pt x="7587" y="20199"/>
                  </a:lnTo>
                  <a:lnTo>
                    <a:pt x="7601" y="20167"/>
                  </a:lnTo>
                  <a:lnTo>
                    <a:pt x="7615" y="20133"/>
                  </a:lnTo>
                  <a:lnTo>
                    <a:pt x="7630" y="20098"/>
                  </a:lnTo>
                  <a:lnTo>
                    <a:pt x="7645" y="20062"/>
                  </a:lnTo>
                  <a:lnTo>
                    <a:pt x="7659" y="20025"/>
                  </a:lnTo>
                  <a:lnTo>
                    <a:pt x="7674" y="19987"/>
                  </a:lnTo>
                  <a:lnTo>
                    <a:pt x="7689" y="19948"/>
                  </a:lnTo>
                  <a:lnTo>
                    <a:pt x="7705" y="19907"/>
                  </a:lnTo>
                  <a:lnTo>
                    <a:pt x="7719" y="19867"/>
                  </a:lnTo>
                  <a:lnTo>
                    <a:pt x="7734" y="19826"/>
                  </a:lnTo>
                  <a:lnTo>
                    <a:pt x="7749" y="19783"/>
                  </a:lnTo>
                  <a:lnTo>
                    <a:pt x="7763" y="19739"/>
                  </a:lnTo>
                  <a:lnTo>
                    <a:pt x="7778" y="19694"/>
                  </a:lnTo>
                  <a:lnTo>
                    <a:pt x="7793" y="19649"/>
                  </a:lnTo>
                  <a:lnTo>
                    <a:pt x="7808" y="19602"/>
                  </a:lnTo>
                  <a:lnTo>
                    <a:pt x="7823" y="19555"/>
                  </a:lnTo>
                  <a:lnTo>
                    <a:pt x="7838" y="19506"/>
                  </a:lnTo>
                  <a:lnTo>
                    <a:pt x="7853" y="19457"/>
                  </a:lnTo>
                  <a:lnTo>
                    <a:pt x="7867" y="19406"/>
                  </a:lnTo>
                  <a:lnTo>
                    <a:pt x="7882" y="19355"/>
                  </a:lnTo>
                  <a:lnTo>
                    <a:pt x="7897" y="19303"/>
                  </a:lnTo>
                  <a:lnTo>
                    <a:pt x="7912" y="19250"/>
                  </a:lnTo>
                  <a:lnTo>
                    <a:pt x="7927" y="19197"/>
                  </a:lnTo>
                  <a:lnTo>
                    <a:pt x="7942" y="19142"/>
                  </a:lnTo>
                  <a:lnTo>
                    <a:pt x="7957" y="19086"/>
                  </a:lnTo>
                  <a:lnTo>
                    <a:pt x="7972" y="19029"/>
                  </a:lnTo>
                  <a:lnTo>
                    <a:pt x="7987" y="18972"/>
                  </a:lnTo>
                  <a:lnTo>
                    <a:pt x="8001" y="18914"/>
                  </a:lnTo>
                  <a:lnTo>
                    <a:pt x="8016" y="18854"/>
                  </a:lnTo>
                  <a:lnTo>
                    <a:pt x="8031" y="18794"/>
                  </a:lnTo>
                  <a:lnTo>
                    <a:pt x="8046" y="18734"/>
                  </a:lnTo>
                  <a:lnTo>
                    <a:pt x="8061" y="18672"/>
                  </a:lnTo>
                  <a:lnTo>
                    <a:pt x="8076" y="18609"/>
                  </a:lnTo>
                  <a:lnTo>
                    <a:pt x="8091" y="18546"/>
                  </a:lnTo>
                  <a:lnTo>
                    <a:pt x="8106" y="18482"/>
                  </a:lnTo>
                  <a:lnTo>
                    <a:pt x="8121" y="18417"/>
                  </a:lnTo>
                  <a:lnTo>
                    <a:pt x="8136" y="18351"/>
                  </a:lnTo>
                  <a:lnTo>
                    <a:pt x="8151" y="18284"/>
                  </a:lnTo>
                  <a:lnTo>
                    <a:pt x="8166" y="18217"/>
                  </a:lnTo>
                  <a:lnTo>
                    <a:pt x="8181" y="18149"/>
                  </a:lnTo>
                  <a:lnTo>
                    <a:pt x="8196" y="18079"/>
                  </a:lnTo>
                  <a:lnTo>
                    <a:pt x="8211" y="18010"/>
                  </a:lnTo>
                  <a:lnTo>
                    <a:pt x="8226" y="17940"/>
                  </a:lnTo>
                  <a:lnTo>
                    <a:pt x="8240" y="17868"/>
                  </a:lnTo>
                  <a:lnTo>
                    <a:pt x="8255" y="17796"/>
                  </a:lnTo>
                  <a:lnTo>
                    <a:pt x="8270" y="17723"/>
                  </a:lnTo>
                  <a:lnTo>
                    <a:pt x="8285" y="17649"/>
                  </a:lnTo>
                  <a:lnTo>
                    <a:pt x="8300" y="17575"/>
                  </a:lnTo>
                  <a:lnTo>
                    <a:pt x="8315" y="17501"/>
                  </a:lnTo>
                  <a:lnTo>
                    <a:pt x="8330" y="17425"/>
                  </a:lnTo>
                  <a:lnTo>
                    <a:pt x="8345" y="17349"/>
                  </a:lnTo>
                  <a:lnTo>
                    <a:pt x="8360" y="17271"/>
                  </a:lnTo>
                  <a:lnTo>
                    <a:pt x="8376" y="17192"/>
                  </a:lnTo>
                  <a:lnTo>
                    <a:pt x="8391" y="17115"/>
                  </a:lnTo>
                  <a:lnTo>
                    <a:pt x="8406" y="17037"/>
                  </a:lnTo>
                  <a:lnTo>
                    <a:pt x="8421" y="16957"/>
                  </a:lnTo>
                  <a:lnTo>
                    <a:pt x="8436" y="16876"/>
                  </a:lnTo>
                  <a:lnTo>
                    <a:pt x="8451" y="16795"/>
                  </a:lnTo>
                  <a:lnTo>
                    <a:pt x="8466" y="16713"/>
                  </a:lnTo>
                  <a:lnTo>
                    <a:pt x="8481" y="16631"/>
                  </a:lnTo>
                  <a:lnTo>
                    <a:pt x="8496" y="16548"/>
                  </a:lnTo>
                  <a:lnTo>
                    <a:pt x="8511" y="16464"/>
                  </a:lnTo>
                  <a:lnTo>
                    <a:pt x="8526" y="16380"/>
                  </a:lnTo>
                  <a:lnTo>
                    <a:pt x="8541" y="16295"/>
                  </a:lnTo>
                  <a:lnTo>
                    <a:pt x="8556" y="16210"/>
                  </a:lnTo>
                  <a:lnTo>
                    <a:pt x="8571" y="16124"/>
                  </a:lnTo>
                  <a:lnTo>
                    <a:pt x="8586" y="16037"/>
                  </a:lnTo>
                  <a:lnTo>
                    <a:pt x="8601" y="15950"/>
                  </a:lnTo>
                  <a:lnTo>
                    <a:pt x="8616" y="15862"/>
                  </a:lnTo>
                  <a:lnTo>
                    <a:pt x="8631" y="15774"/>
                  </a:lnTo>
                  <a:lnTo>
                    <a:pt x="8646" y="15686"/>
                  </a:lnTo>
                  <a:lnTo>
                    <a:pt x="8661" y="15597"/>
                  </a:lnTo>
                  <a:lnTo>
                    <a:pt x="8676" y="15507"/>
                  </a:lnTo>
                  <a:lnTo>
                    <a:pt x="8691" y="15416"/>
                  </a:lnTo>
                  <a:lnTo>
                    <a:pt x="8706" y="15326"/>
                  </a:lnTo>
                  <a:lnTo>
                    <a:pt x="8721" y="15234"/>
                  </a:lnTo>
                  <a:lnTo>
                    <a:pt x="8736" y="15142"/>
                  </a:lnTo>
                  <a:lnTo>
                    <a:pt x="8751" y="15050"/>
                  </a:lnTo>
                  <a:lnTo>
                    <a:pt x="8766" y="14957"/>
                  </a:lnTo>
                  <a:lnTo>
                    <a:pt x="8781" y="14864"/>
                  </a:lnTo>
                  <a:lnTo>
                    <a:pt x="8796" y="14770"/>
                  </a:lnTo>
                  <a:lnTo>
                    <a:pt x="8811" y="14676"/>
                  </a:lnTo>
                  <a:lnTo>
                    <a:pt x="8826" y="14582"/>
                  </a:lnTo>
                  <a:lnTo>
                    <a:pt x="8841" y="14487"/>
                  </a:lnTo>
                  <a:lnTo>
                    <a:pt x="8856" y="14392"/>
                  </a:lnTo>
                  <a:lnTo>
                    <a:pt x="8871" y="14296"/>
                  </a:lnTo>
                  <a:lnTo>
                    <a:pt x="8886" y="14200"/>
                  </a:lnTo>
                  <a:lnTo>
                    <a:pt x="8901" y="14104"/>
                  </a:lnTo>
                  <a:lnTo>
                    <a:pt x="8916" y="14007"/>
                  </a:lnTo>
                  <a:lnTo>
                    <a:pt x="8931" y="13910"/>
                  </a:lnTo>
                  <a:lnTo>
                    <a:pt x="8946" y="13812"/>
                  </a:lnTo>
                  <a:lnTo>
                    <a:pt x="8961" y="13714"/>
                  </a:lnTo>
                  <a:lnTo>
                    <a:pt x="8976" y="13616"/>
                  </a:lnTo>
                  <a:lnTo>
                    <a:pt x="8991" y="13517"/>
                  </a:lnTo>
                  <a:lnTo>
                    <a:pt x="9006" y="13418"/>
                  </a:lnTo>
                  <a:lnTo>
                    <a:pt x="9021" y="13319"/>
                  </a:lnTo>
                  <a:lnTo>
                    <a:pt x="9036" y="13220"/>
                  </a:lnTo>
                  <a:lnTo>
                    <a:pt x="9052" y="13119"/>
                  </a:lnTo>
                  <a:lnTo>
                    <a:pt x="9067" y="13020"/>
                  </a:lnTo>
                  <a:lnTo>
                    <a:pt x="9082" y="12920"/>
                  </a:lnTo>
                  <a:lnTo>
                    <a:pt x="9097" y="12819"/>
                  </a:lnTo>
                  <a:lnTo>
                    <a:pt x="9112" y="12718"/>
                  </a:lnTo>
                  <a:lnTo>
                    <a:pt x="9127" y="12617"/>
                  </a:lnTo>
                  <a:lnTo>
                    <a:pt x="9142" y="12516"/>
                  </a:lnTo>
                  <a:lnTo>
                    <a:pt x="9157" y="12415"/>
                  </a:lnTo>
                  <a:lnTo>
                    <a:pt x="9171" y="12314"/>
                  </a:lnTo>
                  <a:lnTo>
                    <a:pt x="9186" y="12212"/>
                  </a:lnTo>
                  <a:lnTo>
                    <a:pt x="9201" y="12110"/>
                  </a:lnTo>
                  <a:lnTo>
                    <a:pt x="9216" y="12008"/>
                  </a:lnTo>
                  <a:lnTo>
                    <a:pt x="9231" y="11906"/>
                  </a:lnTo>
                  <a:lnTo>
                    <a:pt x="9246" y="11803"/>
                  </a:lnTo>
                  <a:lnTo>
                    <a:pt x="9261" y="11700"/>
                  </a:lnTo>
                  <a:lnTo>
                    <a:pt x="9276" y="11598"/>
                  </a:lnTo>
                  <a:lnTo>
                    <a:pt x="9291" y="11495"/>
                  </a:lnTo>
                  <a:lnTo>
                    <a:pt x="9306" y="11392"/>
                  </a:lnTo>
                  <a:lnTo>
                    <a:pt x="9321" y="11289"/>
                  </a:lnTo>
                  <a:lnTo>
                    <a:pt x="9336" y="11186"/>
                  </a:lnTo>
                  <a:lnTo>
                    <a:pt x="9351" y="11082"/>
                  </a:lnTo>
                  <a:lnTo>
                    <a:pt x="9366" y="10979"/>
                  </a:lnTo>
                  <a:lnTo>
                    <a:pt x="9381" y="10876"/>
                  </a:lnTo>
                  <a:lnTo>
                    <a:pt x="9396" y="10772"/>
                  </a:lnTo>
                  <a:lnTo>
                    <a:pt x="9411" y="10669"/>
                  </a:lnTo>
                  <a:lnTo>
                    <a:pt x="9426" y="10566"/>
                  </a:lnTo>
                  <a:lnTo>
                    <a:pt x="9441" y="10462"/>
                  </a:lnTo>
                  <a:lnTo>
                    <a:pt x="9456" y="10359"/>
                  </a:lnTo>
                  <a:lnTo>
                    <a:pt x="9471" y="10255"/>
                  </a:lnTo>
                  <a:lnTo>
                    <a:pt x="9486" y="10152"/>
                  </a:lnTo>
                  <a:lnTo>
                    <a:pt x="9501" y="10048"/>
                  </a:lnTo>
                  <a:lnTo>
                    <a:pt x="9516" y="9945"/>
                  </a:lnTo>
                  <a:lnTo>
                    <a:pt x="9531" y="9842"/>
                  </a:lnTo>
                  <a:lnTo>
                    <a:pt x="9546" y="9738"/>
                  </a:lnTo>
                  <a:lnTo>
                    <a:pt x="9561" y="9635"/>
                  </a:lnTo>
                  <a:lnTo>
                    <a:pt x="9576" y="9532"/>
                  </a:lnTo>
                  <a:lnTo>
                    <a:pt x="9591" y="9429"/>
                  </a:lnTo>
                  <a:lnTo>
                    <a:pt x="9606" y="9326"/>
                  </a:lnTo>
                  <a:lnTo>
                    <a:pt x="9621" y="9223"/>
                  </a:lnTo>
                  <a:lnTo>
                    <a:pt x="9636" y="9121"/>
                  </a:lnTo>
                  <a:lnTo>
                    <a:pt x="9651" y="9018"/>
                  </a:lnTo>
                  <a:lnTo>
                    <a:pt x="9666" y="8916"/>
                  </a:lnTo>
                  <a:lnTo>
                    <a:pt x="9681" y="8813"/>
                  </a:lnTo>
                  <a:lnTo>
                    <a:pt x="9696" y="8711"/>
                  </a:lnTo>
                  <a:lnTo>
                    <a:pt x="9711" y="8609"/>
                  </a:lnTo>
                  <a:lnTo>
                    <a:pt x="9728" y="8506"/>
                  </a:lnTo>
                  <a:lnTo>
                    <a:pt x="9743" y="8405"/>
                  </a:lnTo>
                  <a:lnTo>
                    <a:pt x="9758" y="8304"/>
                  </a:lnTo>
                  <a:lnTo>
                    <a:pt x="9772" y="8203"/>
                  </a:lnTo>
                  <a:lnTo>
                    <a:pt x="9788" y="8101"/>
                  </a:lnTo>
                  <a:lnTo>
                    <a:pt x="9803" y="8001"/>
                  </a:lnTo>
                  <a:lnTo>
                    <a:pt x="9818" y="7900"/>
                  </a:lnTo>
                  <a:lnTo>
                    <a:pt x="9833" y="7800"/>
                  </a:lnTo>
                  <a:lnTo>
                    <a:pt x="9848" y="7700"/>
                  </a:lnTo>
                  <a:lnTo>
                    <a:pt x="9863" y="7600"/>
                  </a:lnTo>
                  <a:lnTo>
                    <a:pt x="9878" y="7501"/>
                  </a:lnTo>
                  <a:lnTo>
                    <a:pt x="9893" y="7402"/>
                  </a:lnTo>
                  <a:lnTo>
                    <a:pt x="9908" y="7303"/>
                  </a:lnTo>
                  <a:lnTo>
                    <a:pt x="9923" y="7205"/>
                  </a:lnTo>
                  <a:lnTo>
                    <a:pt x="9938" y="7107"/>
                  </a:lnTo>
                  <a:lnTo>
                    <a:pt x="9953" y="7009"/>
                  </a:lnTo>
                  <a:lnTo>
                    <a:pt x="9968" y="6911"/>
                  </a:lnTo>
                  <a:lnTo>
                    <a:pt x="9983" y="6814"/>
                  </a:lnTo>
                  <a:lnTo>
                    <a:pt x="9998" y="6717"/>
                  </a:lnTo>
                  <a:cubicBezTo>
                    <a:pt x="10006" y="6664"/>
                    <a:pt x="10055" y="6628"/>
                    <a:pt x="10107" y="6637"/>
                  </a:cubicBezTo>
                  <a:cubicBezTo>
                    <a:pt x="10160" y="6645"/>
                    <a:pt x="10195" y="6694"/>
                    <a:pt x="10187" y="6746"/>
                  </a:cubicBezTo>
                  <a:lnTo>
                    <a:pt x="10172" y="6843"/>
                  </a:lnTo>
                  <a:lnTo>
                    <a:pt x="10157" y="6940"/>
                  </a:lnTo>
                  <a:lnTo>
                    <a:pt x="10142" y="7038"/>
                  </a:lnTo>
                  <a:lnTo>
                    <a:pt x="10127" y="7136"/>
                  </a:lnTo>
                  <a:lnTo>
                    <a:pt x="10112" y="7234"/>
                  </a:lnTo>
                  <a:lnTo>
                    <a:pt x="10097" y="7332"/>
                  </a:lnTo>
                  <a:lnTo>
                    <a:pt x="10082" y="7431"/>
                  </a:lnTo>
                  <a:lnTo>
                    <a:pt x="10067" y="7530"/>
                  </a:lnTo>
                  <a:lnTo>
                    <a:pt x="10052" y="7629"/>
                  </a:lnTo>
                  <a:lnTo>
                    <a:pt x="10037" y="7729"/>
                  </a:lnTo>
                  <a:lnTo>
                    <a:pt x="10022" y="7829"/>
                  </a:lnTo>
                  <a:lnTo>
                    <a:pt x="10007" y="7929"/>
                  </a:lnTo>
                  <a:lnTo>
                    <a:pt x="9992" y="8030"/>
                  </a:lnTo>
                  <a:lnTo>
                    <a:pt x="9977" y="8130"/>
                  </a:lnTo>
                  <a:lnTo>
                    <a:pt x="9962" y="8230"/>
                  </a:lnTo>
                  <a:lnTo>
                    <a:pt x="9947" y="8333"/>
                  </a:lnTo>
                  <a:lnTo>
                    <a:pt x="9932" y="8434"/>
                  </a:lnTo>
                  <a:lnTo>
                    <a:pt x="9917" y="8535"/>
                  </a:lnTo>
                  <a:lnTo>
                    <a:pt x="9901" y="8636"/>
                  </a:lnTo>
                  <a:lnTo>
                    <a:pt x="9886" y="8738"/>
                  </a:lnTo>
                  <a:lnTo>
                    <a:pt x="9871" y="8840"/>
                  </a:lnTo>
                  <a:lnTo>
                    <a:pt x="9856" y="8943"/>
                  </a:lnTo>
                  <a:lnTo>
                    <a:pt x="9841" y="9045"/>
                  </a:lnTo>
                  <a:lnTo>
                    <a:pt x="9826" y="9148"/>
                  </a:lnTo>
                  <a:lnTo>
                    <a:pt x="9811" y="9250"/>
                  </a:lnTo>
                  <a:lnTo>
                    <a:pt x="9796" y="9353"/>
                  </a:lnTo>
                  <a:lnTo>
                    <a:pt x="9781" y="9456"/>
                  </a:lnTo>
                  <a:lnTo>
                    <a:pt x="9766" y="9559"/>
                  </a:lnTo>
                  <a:lnTo>
                    <a:pt x="9751" y="9662"/>
                  </a:lnTo>
                  <a:lnTo>
                    <a:pt x="9736" y="9765"/>
                  </a:lnTo>
                  <a:lnTo>
                    <a:pt x="9721" y="9869"/>
                  </a:lnTo>
                  <a:lnTo>
                    <a:pt x="9706" y="9972"/>
                  </a:lnTo>
                  <a:lnTo>
                    <a:pt x="9691" y="10075"/>
                  </a:lnTo>
                  <a:lnTo>
                    <a:pt x="9676" y="10179"/>
                  </a:lnTo>
                  <a:lnTo>
                    <a:pt x="9661" y="10282"/>
                  </a:lnTo>
                  <a:lnTo>
                    <a:pt x="9646" y="10386"/>
                  </a:lnTo>
                  <a:lnTo>
                    <a:pt x="9631" y="10489"/>
                  </a:lnTo>
                  <a:lnTo>
                    <a:pt x="9616" y="10593"/>
                  </a:lnTo>
                  <a:lnTo>
                    <a:pt x="9601" y="10696"/>
                  </a:lnTo>
                  <a:lnTo>
                    <a:pt x="9586" y="10799"/>
                  </a:lnTo>
                  <a:lnTo>
                    <a:pt x="9571" y="10903"/>
                  </a:lnTo>
                  <a:lnTo>
                    <a:pt x="9556" y="11006"/>
                  </a:lnTo>
                  <a:lnTo>
                    <a:pt x="9541" y="11109"/>
                  </a:lnTo>
                  <a:lnTo>
                    <a:pt x="9526" y="11213"/>
                  </a:lnTo>
                  <a:lnTo>
                    <a:pt x="9511" y="11316"/>
                  </a:lnTo>
                  <a:lnTo>
                    <a:pt x="9496" y="11419"/>
                  </a:lnTo>
                  <a:lnTo>
                    <a:pt x="9481" y="11522"/>
                  </a:lnTo>
                  <a:lnTo>
                    <a:pt x="9466" y="11625"/>
                  </a:lnTo>
                  <a:lnTo>
                    <a:pt x="9451" y="11727"/>
                  </a:lnTo>
                  <a:lnTo>
                    <a:pt x="9436" y="11830"/>
                  </a:lnTo>
                  <a:lnTo>
                    <a:pt x="9421" y="11933"/>
                  </a:lnTo>
                  <a:lnTo>
                    <a:pt x="9406" y="12035"/>
                  </a:lnTo>
                  <a:lnTo>
                    <a:pt x="9391" y="12137"/>
                  </a:lnTo>
                  <a:lnTo>
                    <a:pt x="9376" y="12239"/>
                  </a:lnTo>
                  <a:lnTo>
                    <a:pt x="9361" y="12341"/>
                  </a:lnTo>
                  <a:lnTo>
                    <a:pt x="9346" y="12444"/>
                  </a:lnTo>
                  <a:lnTo>
                    <a:pt x="9331" y="12545"/>
                  </a:lnTo>
                  <a:lnTo>
                    <a:pt x="9316" y="12646"/>
                  </a:lnTo>
                  <a:lnTo>
                    <a:pt x="9301" y="12747"/>
                  </a:lnTo>
                  <a:lnTo>
                    <a:pt x="9286" y="12848"/>
                  </a:lnTo>
                  <a:lnTo>
                    <a:pt x="9271" y="12949"/>
                  </a:lnTo>
                  <a:lnTo>
                    <a:pt x="9256" y="13049"/>
                  </a:lnTo>
                  <a:lnTo>
                    <a:pt x="9241" y="13150"/>
                  </a:lnTo>
                  <a:lnTo>
                    <a:pt x="9225" y="13249"/>
                  </a:lnTo>
                  <a:lnTo>
                    <a:pt x="9210" y="13348"/>
                  </a:lnTo>
                  <a:lnTo>
                    <a:pt x="9195" y="13447"/>
                  </a:lnTo>
                  <a:lnTo>
                    <a:pt x="9180" y="13546"/>
                  </a:lnTo>
                  <a:lnTo>
                    <a:pt x="9165" y="13645"/>
                  </a:lnTo>
                  <a:lnTo>
                    <a:pt x="9150" y="13743"/>
                  </a:lnTo>
                  <a:lnTo>
                    <a:pt x="9135" y="13841"/>
                  </a:lnTo>
                  <a:lnTo>
                    <a:pt x="9120" y="13939"/>
                  </a:lnTo>
                  <a:lnTo>
                    <a:pt x="9105" y="14036"/>
                  </a:lnTo>
                  <a:lnTo>
                    <a:pt x="9090" y="14133"/>
                  </a:lnTo>
                  <a:lnTo>
                    <a:pt x="9075" y="14229"/>
                  </a:lnTo>
                  <a:lnTo>
                    <a:pt x="9060" y="14326"/>
                  </a:lnTo>
                  <a:lnTo>
                    <a:pt x="9045" y="14421"/>
                  </a:lnTo>
                  <a:lnTo>
                    <a:pt x="9030" y="14517"/>
                  </a:lnTo>
                  <a:lnTo>
                    <a:pt x="9015" y="14613"/>
                  </a:lnTo>
                  <a:lnTo>
                    <a:pt x="9000" y="14707"/>
                  </a:lnTo>
                  <a:lnTo>
                    <a:pt x="8985" y="14801"/>
                  </a:lnTo>
                  <a:lnTo>
                    <a:pt x="8970" y="14895"/>
                  </a:lnTo>
                  <a:lnTo>
                    <a:pt x="8955" y="14988"/>
                  </a:lnTo>
                  <a:lnTo>
                    <a:pt x="8940" y="15081"/>
                  </a:lnTo>
                  <a:lnTo>
                    <a:pt x="8925" y="15173"/>
                  </a:lnTo>
                  <a:lnTo>
                    <a:pt x="8910" y="15265"/>
                  </a:lnTo>
                  <a:lnTo>
                    <a:pt x="8895" y="15357"/>
                  </a:lnTo>
                  <a:lnTo>
                    <a:pt x="8880" y="15447"/>
                  </a:lnTo>
                  <a:lnTo>
                    <a:pt x="8865" y="15538"/>
                  </a:lnTo>
                  <a:lnTo>
                    <a:pt x="8850" y="15628"/>
                  </a:lnTo>
                  <a:lnTo>
                    <a:pt x="8835" y="15717"/>
                  </a:lnTo>
                  <a:lnTo>
                    <a:pt x="8820" y="15807"/>
                  </a:lnTo>
                  <a:lnTo>
                    <a:pt x="8805" y="15895"/>
                  </a:lnTo>
                  <a:lnTo>
                    <a:pt x="8790" y="15983"/>
                  </a:lnTo>
                  <a:lnTo>
                    <a:pt x="8775" y="16070"/>
                  </a:lnTo>
                  <a:lnTo>
                    <a:pt x="8760" y="16157"/>
                  </a:lnTo>
                  <a:lnTo>
                    <a:pt x="8745" y="16243"/>
                  </a:lnTo>
                  <a:lnTo>
                    <a:pt x="8730" y="16328"/>
                  </a:lnTo>
                  <a:lnTo>
                    <a:pt x="8715" y="16413"/>
                  </a:lnTo>
                  <a:lnTo>
                    <a:pt x="8700" y="16499"/>
                  </a:lnTo>
                  <a:lnTo>
                    <a:pt x="8685" y="16581"/>
                  </a:lnTo>
                  <a:lnTo>
                    <a:pt x="8670" y="16666"/>
                  </a:lnTo>
                  <a:lnTo>
                    <a:pt x="8655" y="16748"/>
                  </a:lnTo>
                  <a:lnTo>
                    <a:pt x="8640" y="16830"/>
                  </a:lnTo>
                  <a:lnTo>
                    <a:pt x="8625" y="16911"/>
                  </a:lnTo>
                  <a:lnTo>
                    <a:pt x="8610" y="16992"/>
                  </a:lnTo>
                  <a:lnTo>
                    <a:pt x="8595" y="17072"/>
                  </a:lnTo>
                  <a:lnTo>
                    <a:pt x="8580" y="17152"/>
                  </a:lnTo>
                  <a:lnTo>
                    <a:pt x="8565" y="17231"/>
                  </a:lnTo>
                  <a:lnTo>
                    <a:pt x="8549" y="17308"/>
                  </a:lnTo>
                  <a:lnTo>
                    <a:pt x="8534" y="17386"/>
                  </a:lnTo>
                  <a:lnTo>
                    <a:pt x="8519" y="17462"/>
                  </a:lnTo>
                  <a:lnTo>
                    <a:pt x="8504" y="17538"/>
                  </a:lnTo>
                  <a:lnTo>
                    <a:pt x="8489" y="17614"/>
                  </a:lnTo>
                  <a:lnTo>
                    <a:pt x="8474" y="17688"/>
                  </a:lnTo>
                  <a:lnTo>
                    <a:pt x="8459" y="17762"/>
                  </a:lnTo>
                  <a:lnTo>
                    <a:pt x="8443" y="17835"/>
                  </a:lnTo>
                  <a:lnTo>
                    <a:pt x="8428" y="17907"/>
                  </a:lnTo>
                  <a:lnTo>
                    <a:pt x="8413" y="17979"/>
                  </a:lnTo>
                  <a:lnTo>
                    <a:pt x="8398" y="18051"/>
                  </a:lnTo>
                  <a:lnTo>
                    <a:pt x="8383" y="18120"/>
                  </a:lnTo>
                  <a:lnTo>
                    <a:pt x="8368" y="18190"/>
                  </a:lnTo>
                  <a:lnTo>
                    <a:pt x="8353" y="18258"/>
                  </a:lnTo>
                  <a:lnTo>
                    <a:pt x="8338" y="18326"/>
                  </a:lnTo>
                  <a:lnTo>
                    <a:pt x="8323" y="18394"/>
                  </a:lnTo>
                  <a:lnTo>
                    <a:pt x="8308" y="18460"/>
                  </a:lnTo>
                  <a:lnTo>
                    <a:pt x="8293" y="18525"/>
                  </a:lnTo>
                  <a:lnTo>
                    <a:pt x="8278" y="18589"/>
                  </a:lnTo>
                  <a:lnTo>
                    <a:pt x="8263" y="18654"/>
                  </a:lnTo>
                  <a:lnTo>
                    <a:pt x="8248" y="18717"/>
                  </a:lnTo>
                  <a:lnTo>
                    <a:pt x="8233" y="18779"/>
                  </a:lnTo>
                  <a:lnTo>
                    <a:pt x="8218" y="18841"/>
                  </a:lnTo>
                  <a:lnTo>
                    <a:pt x="8203" y="18901"/>
                  </a:lnTo>
                  <a:lnTo>
                    <a:pt x="8188" y="18961"/>
                  </a:lnTo>
                  <a:lnTo>
                    <a:pt x="8172" y="19021"/>
                  </a:lnTo>
                  <a:lnTo>
                    <a:pt x="8157" y="19078"/>
                  </a:lnTo>
                  <a:lnTo>
                    <a:pt x="8142" y="19135"/>
                  </a:lnTo>
                  <a:lnTo>
                    <a:pt x="8127" y="19191"/>
                  </a:lnTo>
                  <a:lnTo>
                    <a:pt x="8112" y="19248"/>
                  </a:lnTo>
                  <a:lnTo>
                    <a:pt x="8097" y="19303"/>
                  </a:lnTo>
                  <a:lnTo>
                    <a:pt x="8082" y="19356"/>
                  </a:lnTo>
                  <a:lnTo>
                    <a:pt x="8067" y="19410"/>
                  </a:lnTo>
                  <a:lnTo>
                    <a:pt x="8052" y="19461"/>
                  </a:lnTo>
                  <a:lnTo>
                    <a:pt x="8036" y="19512"/>
                  </a:lnTo>
                  <a:lnTo>
                    <a:pt x="8021" y="19563"/>
                  </a:lnTo>
                  <a:lnTo>
                    <a:pt x="8006" y="19612"/>
                  </a:lnTo>
                  <a:lnTo>
                    <a:pt x="7991" y="19661"/>
                  </a:lnTo>
                  <a:lnTo>
                    <a:pt x="7976" y="19708"/>
                  </a:lnTo>
                  <a:lnTo>
                    <a:pt x="7961" y="19755"/>
                  </a:lnTo>
                  <a:lnTo>
                    <a:pt x="7946" y="19800"/>
                  </a:lnTo>
                  <a:lnTo>
                    <a:pt x="7930" y="19846"/>
                  </a:lnTo>
                  <a:lnTo>
                    <a:pt x="7915" y="19889"/>
                  </a:lnTo>
                  <a:lnTo>
                    <a:pt x="7900" y="19933"/>
                  </a:lnTo>
                  <a:lnTo>
                    <a:pt x="7884" y="19976"/>
                  </a:lnTo>
                  <a:lnTo>
                    <a:pt x="7868" y="20017"/>
                  </a:lnTo>
                  <a:lnTo>
                    <a:pt x="7853" y="20056"/>
                  </a:lnTo>
                  <a:lnTo>
                    <a:pt x="7838" y="20096"/>
                  </a:lnTo>
                  <a:lnTo>
                    <a:pt x="7822" y="20135"/>
                  </a:lnTo>
                  <a:lnTo>
                    <a:pt x="7807" y="20171"/>
                  </a:lnTo>
                  <a:lnTo>
                    <a:pt x="7792" y="20208"/>
                  </a:lnTo>
                  <a:lnTo>
                    <a:pt x="7776" y="20244"/>
                  </a:lnTo>
                  <a:lnTo>
                    <a:pt x="7760" y="20280"/>
                  </a:lnTo>
                  <a:lnTo>
                    <a:pt x="7745" y="20312"/>
                  </a:lnTo>
                  <a:lnTo>
                    <a:pt x="7730" y="20345"/>
                  </a:lnTo>
                  <a:lnTo>
                    <a:pt x="7714" y="20377"/>
                  </a:lnTo>
                  <a:lnTo>
                    <a:pt x="7699" y="20409"/>
                  </a:lnTo>
                  <a:lnTo>
                    <a:pt x="7683" y="20439"/>
                  </a:lnTo>
                  <a:lnTo>
                    <a:pt x="7667" y="20469"/>
                  </a:lnTo>
                  <a:lnTo>
                    <a:pt x="7652" y="20495"/>
                  </a:lnTo>
                  <a:lnTo>
                    <a:pt x="7636" y="20523"/>
                  </a:lnTo>
                  <a:lnTo>
                    <a:pt x="7620" y="20549"/>
                  </a:lnTo>
                  <a:lnTo>
                    <a:pt x="7604" y="20575"/>
                  </a:lnTo>
                  <a:lnTo>
                    <a:pt x="7588" y="20600"/>
                  </a:lnTo>
                  <a:lnTo>
                    <a:pt x="7570" y="20625"/>
                  </a:lnTo>
                  <a:lnTo>
                    <a:pt x="7555" y="20645"/>
                  </a:lnTo>
                  <a:lnTo>
                    <a:pt x="7539" y="20667"/>
                  </a:lnTo>
                  <a:lnTo>
                    <a:pt x="7522" y="20688"/>
                  </a:lnTo>
                  <a:lnTo>
                    <a:pt x="7505" y="20708"/>
                  </a:lnTo>
                  <a:lnTo>
                    <a:pt x="7486" y="20729"/>
                  </a:lnTo>
                  <a:lnTo>
                    <a:pt x="7471" y="20744"/>
                  </a:lnTo>
                  <a:lnTo>
                    <a:pt x="7454" y="20762"/>
                  </a:lnTo>
                  <a:lnTo>
                    <a:pt x="7433" y="20780"/>
                  </a:lnTo>
                  <a:lnTo>
                    <a:pt x="7418" y="20792"/>
                  </a:lnTo>
                  <a:lnTo>
                    <a:pt x="7400" y="20807"/>
                  </a:lnTo>
                  <a:lnTo>
                    <a:pt x="7378" y="20823"/>
                  </a:lnTo>
                  <a:lnTo>
                    <a:pt x="7363" y="20832"/>
                  </a:lnTo>
                  <a:lnTo>
                    <a:pt x="7339" y="20845"/>
                  </a:lnTo>
                  <a:lnTo>
                    <a:pt x="7324" y="20852"/>
                  </a:lnTo>
                  <a:lnTo>
                    <a:pt x="7299" y="20864"/>
                  </a:lnTo>
                  <a:lnTo>
                    <a:pt x="7278" y="20870"/>
                  </a:lnTo>
                  <a:lnTo>
                    <a:pt x="7263" y="20874"/>
                  </a:lnTo>
                  <a:lnTo>
                    <a:pt x="7236" y="20881"/>
                  </a:lnTo>
                  <a:lnTo>
                    <a:pt x="7215" y="20883"/>
                  </a:lnTo>
                  <a:lnTo>
                    <a:pt x="7200" y="20884"/>
                  </a:lnTo>
                  <a:lnTo>
                    <a:pt x="7172" y="20885"/>
                  </a:lnTo>
                  <a:lnTo>
                    <a:pt x="7151" y="20884"/>
                  </a:lnTo>
                  <a:lnTo>
                    <a:pt x="7130" y="20881"/>
                  </a:lnTo>
                  <a:lnTo>
                    <a:pt x="7115" y="20878"/>
                  </a:lnTo>
                  <a:lnTo>
                    <a:pt x="7090" y="20872"/>
                  </a:lnTo>
                  <a:lnTo>
                    <a:pt x="7067" y="20865"/>
                  </a:lnTo>
                  <a:lnTo>
                    <a:pt x="7047" y="20856"/>
                  </a:lnTo>
                  <a:lnTo>
                    <a:pt x="7027" y="20847"/>
                  </a:lnTo>
                  <a:lnTo>
                    <a:pt x="7008" y="20837"/>
                  </a:lnTo>
                  <a:lnTo>
                    <a:pt x="6989" y="20825"/>
                  </a:lnTo>
                  <a:lnTo>
                    <a:pt x="6971" y="20813"/>
                  </a:lnTo>
                  <a:lnTo>
                    <a:pt x="6950" y="20797"/>
                  </a:lnTo>
                  <a:lnTo>
                    <a:pt x="6935" y="20784"/>
                  </a:lnTo>
                  <a:lnTo>
                    <a:pt x="6917" y="20769"/>
                  </a:lnTo>
                  <a:lnTo>
                    <a:pt x="6900" y="20752"/>
                  </a:lnTo>
                  <a:lnTo>
                    <a:pt x="6882" y="20735"/>
                  </a:lnTo>
                  <a:lnTo>
                    <a:pt x="6864" y="20715"/>
                  </a:lnTo>
                  <a:lnTo>
                    <a:pt x="6849" y="20697"/>
                  </a:lnTo>
                  <a:lnTo>
                    <a:pt x="6832" y="20677"/>
                  </a:lnTo>
                  <a:lnTo>
                    <a:pt x="6816" y="20656"/>
                  </a:lnTo>
                  <a:lnTo>
                    <a:pt x="6798" y="20633"/>
                  </a:lnTo>
                  <a:lnTo>
                    <a:pt x="6783" y="20611"/>
                  </a:lnTo>
                  <a:lnTo>
                    <a:pt x="6767" y="20587"/>
                  </a:lnTo>
                  <a:lnTo>
                    <a:pt x="6750" y="20561"/>
                  </a:lnTo>
                  <a:lnTo>
                    <a:pt x="6735" y="20536"/>
                  </a:lnTo>
                  <a:lnTo>
                    <a:pt x="6719" y="20509"/>
                  </a:lnTo>
                  <a:lnTo>
                    <a:pt x="6703" y="20481"/>
                  </a:lnTo>
                  <a:lnTo>
                    <a:pt x="6688" y="20453"/>
                  </a:lnTo>
                  <a:lnTo>
                    <a:pt x="6672" y="20424"/>
                  </a:lnTo>
                  <a:lnTo>
                    <a:pt x="6656" y="20392"/>
                  </a:lnTo>
                  <a:lnTo>
                    <a:pt x="6641" y="20361"/>
                  </a:lnTo>
                  <a:lnTo>
                    <a:pt x="6626" y="20329"/>
                  </a:lnTo>
                  <a:lnTo>
                    <a:pt x="6610" y="20295"/>
                  </a:lnTo>
                  <a:lnTo>
                    <a:pt x="6595" y="20261"/>
                  </a:lnTo>
                  <a:lnTo>
                    <a:pt x="6579" y="20226"/>
                  </a:lnTo>
                  <a:lnTo>
                    <a:pt x="6564" y="20190"/>
                  </a:lnTo>
                  <a:lnTo>
                    <a:pt x="6549" y="20154"/>
                  </a:lnTo>
                  <a:lnTo>
                    <a:pt x="6533" y="20116"/>
                  </a:lnTo>
                  <a:lnTo>
                    <a:pt x="6518" y="20076"/>
                  </a:lnTo>
                  <a:lnTo>
                    <a:pt x="6503" y="20036"/>
                  </a:lnTo>
                  <a:lnTo>
                    <a:pt x="6487" y="19995"/>
                  </a:lnTo>
                  <a:lnTo>
                    <a:pt x="6472" y="19954"/>
                  </a:lnTo>
                  <a:lnTo>
                    <a:pt x="6457" y="19912"/>
                  </a:lnTo>
                  <a:lnTo>
                    <a:pt x="6442" y="19868"/>
                  </a:lnTo>
                  <a:lnTo>
                    <a:pt x="6426" y="19824"/>
                  </a:lnTo>
                  <a:lnTo>
                    <a:pt x="6411" y="19778"/>
                  </a:lnTo>
                  <a:lnTo>
                    <a:pt x="6396" y="19732"/>
                  </a:lnTo>
                  <a:lnTo>
                    <a:pt x="6381" y="19685"/>
                  </a:lnTo>
                  <a:lnTo>
                    <a:pt x="6366" y="19637"/>
                  </a:lnTo>
                  <a:lnTo>
                    <a:pt x="6351" y="19590"/>
                  </a:lnTo>
                  <a:lnTo>
                    <a:pt x="6335" y="19538"/>
                  </a:lnTo>
                  <a:lnTo>
                    <a:pt x="6319" y="19488"/>
                  </a:lnTo>
                  <a:lnTo>
                    <a:pt x="6304" y="19436"/>
                  </a:lnTo>
                  <a:lnTo>
                    <a:pt x="6289" y="19384"/>
                  </a:lnTo>
                  <a:lnTo>
                    <a:pt x="6274" y="19330"/>
                  </a:lnTo>
                  <a:lnTo>
                    <a:pt x="6259" y="19276"/>
                  </a:lnTo>
                  <a:lnTo>
                    <a:pt x="6244" y="19221"/>
                  </a:lnTo>
                  <a:lnTo>
                    <a:pt x="6229" y="19165"/>
                  </a:lnTo>
                  <a:lnTo>
                    <a:pt x="6214" y="19108"/>
                  </a:lnTo>
                  <a:lnTo>
                    <a:pt x="6199" y="19051"/>
                  </a:lnTo>
                  <a:lnTo>
                    <a:pt x="6183" y="18992"/>
                  </a:lnTo>
                  <a:lnTo>
                    <a:pt x="6168" y="18933"/>
                  </a:lnTo>
                  <a:lnTo>
                    <a:pt x="6153" y="18872"/>
                  </a:lnTo>
                  <a:lnTo>
                    <a:pt x="6138" y="18811"/>
                  </a:lnTo>
                  <a:lnTo>
                    <a:pt x="6123" y="18749"/>
                  </a:lnTo>
                  <a:lnTo>
                    <a:pt x="6108" y="18687"/>
                  </a:lnTo>
                  <a:lnTo>
                    <a:pt x="6093" y="18623"/>
                  </a:lnTo>
                  <a:lnTo>
                    <a:pt x="6078" y="18559"/>
                  </a:lnTo>
                  <a:lnTo>
                    <a:pt x="6063" y="18494"/>
                  </a:lnTo>
                  <a:lnTo>
                    <a:pt x="6048" y="18428"/>
                  </a:lnTo>
                  <a:lnTo>
                    <a:pt x="6033" y="18361"/>
                  </a:lnTo>
                  <a:lnTo>
                    <a:pt x="6018" y="18294"/>
                  </a:lnTo>
                  <a:lnTo>
                    <a:pt x="6003" y="18225"/>
                  </a:lnTo>
                  <a:lnTo>
                    <a:pt x="5988" y="18157"/>
                  </a:lnTo>
                  <a:lnTo>
                    <a:pt x="5973" y="18087"/>
                  </a:lnTo>
                  <a:lnTo>
                    <a:pt x="5958" y="18016"/>
                  </a:lnTo>
                  <a:lnTo>
                    <a:pt x="5942" y="17945"/>
                  </a:lnTo>
                  <a:lnTo>
                    <a:pt x="5927" y="17873"/>
                  </a:lnTo>
                  <a:lnTo>
                    <a:pt x="5912" y="17800"/>
                  </a:lnTo>
                  <a:lnTo>
                    <a:pt x="5897" y="17727"/>
                  </a:lnTo>
                  <a:lnTo>
                    <a:pt x="5882" y="17652"/>
                  </a:lnTo>
                  <a:lnTo>
                    <a:pt x="5867" y="17577"/>
                  </a:lnTo>
                  <a:lnTo>
                    <a:pt x="5852" y="17502"/>
                  </a:lnTo>
                  <a:lnTo>
                    <a:pt x="5837" y="17426"/>
                  </a:lnTo>
                  <a:lnTo>
                    <a:pt x="5822" y="17349"/>
                  </a:lnTo>
                  <a:lnTo>
                    <a:pt x="5807" y="17271"/>
                  </a:lnTo>
                  <a:lnTo>
                    <a:pt x="5792" y="17192"/>
                  </a:lnTo>
                  <a:lnTo>
                    <a:pt x="5777" y="17113"/>
                  </a:lnTo>
                  <a:lnTo>
                    <a:pt x="5762" y="17033"/>
                  </a:lnTo>
                  <a:lnTo>
                    <a:pt x="5747" y="16953"/>
                  </a:lnTo>
                  <a:lnTo>
                    <a:pt x="5732" y="16872"/>
                  </a:lnTo>
                  <a:lnTo>
                    <a:pt x="5717" y="16791"/>
                  </a:lnTo>
                  <a:lnTo>
                    <a:pt x="5702" y="16709"/>
                  </a:lnTo>
                  <a:lnTo>
                    <a:pt x="5687" y="16625"/>
                  </a:lnTo>
                  <a:lnTo>
                    <a:pt x="5672" y="16542"/>
                  </a:lnTo>
                  <a:lnTo>
                    <a:pt x="5656" y="16457"/>
                  </a:lnTo>
                  <a:lnTo>
                    <a:pt x="5641" y="16373"/>
                  </a:lnTo>
                  <a:lnTo>
                    <a:pt x="5626" y="16288"/>
                  </a:lnTo>
                  <a:lnTo>
                    <a:pt x="5611" y="16202"/>
                  </a:lnTo>
                  <a:lnTo>
                    <a:pt x="5596" y="16116"/>
                  </a:lnTo>
                  <a:lnTo>
                    <a:pt x="5581" y="16029"/>
                  </a:lnTo>
                  <a:lnTo>
                    <a:pt x="5566" y="15941"/>
                  </a:lnTo>
                  <a:lnTo>
                    <a:pt x="5551" y="15853"/>
                  </a:lnTo>
                  <a:lnTo>
                    <a:pt x="5536" y="15764"/>
                  </a:lnTo>
                  <a:lnTo>
                    <a:pt x="5521" y="15674"/>
                  </a:lnTo>
                  <a:lnTo>
                    <a:pt x="5506" y="15585"/>
                  </a:lnTo>
                  <a:lnTo>
                    <a:pt x="5491" y="15495"/>
                  </a:lnTo>
                  <a:lnTo>
                    <a:pt x="5476" y="15404"/>
                  </a:lnTo>
                  <a:lnTo>
                    <a:pt x="5461" y="15313"/>
                  </a:lnTo>
                  <a:lnTo>
                    <a:pt x="5446" y="15221"/>
                  </a:lnTo>
                  <a:lnTo>
                    <a:pt x="5431" y="15129"/>
                  </a:lnTo>
                  <a:lnTo>
                    <a:pt x="5416" y="15037"/>
                  </a:lnTo>
                  <a:lnTo>
                    <a:pt x="5401" y="14944"/>
                  </a:lnTo>
                  <a:lnTo>
                    <a:pt x="5386" y="14850"/>
                  </a:lnTo>
                  <a:lnTo>
                    <a:pt x="5371" y="14756"/>
                  </a:lnTo>
                  <a:lnTo>
                    <a:pt x="5356" y="14661"/>
                  </a:lnTo>
                  <a:lnTo>
                    <a:pt x="5341" y="14566"/>
                  </a:lnTo>
                  <a:lnTo>
                    <a:pt x="5326" y="14471"/>
                  </a:lnTo>
                  <a:lnTo>
                    <a:pt x="5311" y="14376"/>
                  </a:lnTo>
                  <a:lnTo>
                    <a:pt x="5296" y="14280"/>
                  </a:lnTo>
                  <a:lnTo>
                    <a:pt x="5281" y="14183"/>
                  </a:lnTo>
                  <a:lnTo>
                    <a:pt x="5266" y="14087"/>
                  </a:lnTo>
                  <a:lnTo>
                    <a:pt x="5251" y="13990"/>
                  </a:lnTo>
                  <a:lnTo>
                    <a:pt x="5236" y="13892"/>
                  </a:lnTo>
                  <a:lnTo>
                    <a:pt x="5221" y="13794"/>
                  </a:lnTo>
                  <a:lnTo>
                    <a:pt x="5206" y="13696"/>
                  </a:lnTo>
                  <a:lnTo>
                    <a:pt x="5191" y="13598"/>
                  </a:lnTo>
                  <a:lnTo>
                    <a:pt x="5176" y="13499"/>
                  </a:lnTo>
                  <a:lnTo>
                    <a:pt x="5161" y="13400"/>
                  </a:lnTo>
                  <a:lnTo>
                    <a:pt x="5146" y="13301"/>
                  </a:lnTo>
                  <a:lnTo>
                    <a:pt x="5131" y="13201"/>
                  </a:lnTo>
                  <a:lnTo>
                    <a:pt x="5116" y="13101"/>
                  </a:lnTo>
                  <a:lnTo>
                    <a:pt x="5101" y="13001"/>
                  </a:lnTo>
                  <a:lnTo>
                    <a:pt x="5086" y="12901"/>
                  </a:lnTo>
                  <a:lnTo>
                    <a:pt x="5071" y="12800"/>
                  </a:lnTo>
                  <a:lnTo>
                    <a:pt x="5056" y="12699"/>
                  </a:lnTo>
                  <a:lnTo>
                    <a:pt x="5041" y="12598"/>
                  </a:lnTo>
                  <a:lnTo>
                    <a:pt x="5025" y="12496"/>
                  </a:lnTo>
                  <a:lnTo>
                    <a:pt x="5010" y="12394"/>
                  </a:lnTo>
                  <a:lnTo>
                    <a:pt x="4996" y="12293"/>
                  </a:lnTo>
                  <a:lnTo>
                    <a:pt x="4979" y="12190"/>
                  </a:lnTo>
                  <a:lnTo>
                    <a:pt x="4964" y="12088"/>
                  </a:lnTo>
                  <a:lnTo>
                    <a:pt x="4949" y="11986"/>
                  </a:lnTo>
                  <a:lnTo>
                    <a:pt x="4934" y="11884"/>
                  </a:lnTo>
                  <a:lnTo>
                    <a:pt x="4919" y="11781"/>
                  </a:lnTo>
                  <a:lnTo>
                    <a:pt x="4904" y="11678"/>
                  </a:lnTo>
                  <a:lnTo>
                    <a:pt x="4889" y="11576"/>
                  </a:lnTo>
                  <a:lnTo>
                    <a:pt x="4874" y="11473"/>
                  </a:lnTo>
                  <a:lnTo>
                    <a:pt x="4859" y="11370"/>
                  </a:lnTo>
                  <a:lnTo>
                    <a:pt x="4844" y="11267"/>
                  </a:lnTo>
                  <a:lnTo>
                    <a:pt x="4829" y="11163"/>
                  </a:lnTo>
                  <a:lnTo>
                    <a:pt x="4814" y="11060"/>
                  </a:lnTo>
                  <a:lnTo>
                    <a:pt x="4799" y="10957"/>
                  </a:lnTo>
                  <a:lnTo>
                    <a:pt x="4784" y="10853"/>
                  </a:lnTo>
                  <a:lnTo>
                    <a:pt x="4769" y="10750"/>
                  </a:lnTo>
                  <a:lnTo>
                    <a:pt x="4754" y="10647"/>
                  </a:lnTo>
                  <a:lnTo>
                    <a:pt x="4739" y="10543"/>
                  </a:lnTo>
                  <a:lnTo>
                    <a:pt x="4724" y="10440"/>
                  </a:lnTo>
                  <a:lnTo>
                    <a:pt x="4709" y="10336"/>
                  </a:lnTo>
                  <a:lnTo>
                    <a:pt x="4694" y="10233"/>
                  </a:lnTo>
                  <a:lnTo>
                    <a:pt x="4679" y="10129"/>
                  </a:lnTo>
                  <a:lnTo>
                    <a:pt x="4664" y="10026"/>
                  </a:lnTo>
                  <a:lnTo>
                    <a:pt x="4649" y="9923"/>
                  </a:lnTo>
                  <a:lnTo>
                    <a:pt x="4634" y="9819"/>
                  </a:lnTo>
                  <a:lnTo>
                    <a:pt x="4619" y="9716"/>
                  </a:lnTo>
                  <a:lnTo>
                    <a:pt x="4604" y="9613"/>
                  </a:lnTo>
                  <a:lnTo>
                    <a:pt x="4589" y="9510"/>
                  </a:lnTo>
                  <a:lnTo>
                    <a:pt x="4574" y="9407"/>
                  </a:lnTo>
                  <a:lnTo>
                    <a:pt x="4559" y="9304"/>
                  </a:lnTo>
                  <a:lnTo>
                    <a:pt x="4544" y="9201"/>
                  </a:lnTo>
                  <a:lnTo>
                    <a:pt x="4529" y="9099"/>
                  </a:lnTo>
                  <a:lnTo>
                    <a:pt x="4514" y="8996"/>
                  </a:lnTo>
                  <a:lnTo>
                    <a:pt x="4499" y="8894"/>
                  </a:lnTo>
                  <a:lnTo>
                    <a:pt x="4484" y="8791"/>
                  </a:lnTo>
                  <a:lnTo>
                    <a:pt x="4470" y="8690"/>
                  </a:lnTo>
                  <a:lnTo>
                    <a:pt x="4454" y="8588"/>
                  </a:lnTo>
                  <a:lnTo>
                    <a:pt x="4439" y="8486"/>
                  </a:lnTo>
                  <a:lnTo>
                    <a:pt x="4425" y="8385"/>
                  </a:lnTo>
                  <a:lnTo>
                    <a:pt x="4410" y="8284"/>
                  </a:lnTo>
                  <a:lnTo>
                    <a:pt x="4395" y="8183"/>
                  </a:lnTo>
                  <a:lnTo>
                    <a:pt x="4380" y="8082"/>
                  </a:lnTo>
                  <a:lnTo>
                    <a:pt x="4365" y="7982"/>
                  </a:lnTo>
                  <a:lnTo>
                    <a:pt x="4350" y="7881"/>
                  </a:lnTo>
                  <a:lnTo>
                    <a:pt x="4335" y="7781"/>
                  </a:lnTo>
                  <a:lnTo>
                    <a:pt x="4320" y="7682"/>
                  </a:lnTo>
                  <a:lnTo>
                    <a:pt x="4304" y="7582"/>
                  </a:lnTo>
                  <a:lnTo>
                    <a:pt x="4289" y="7483"/>
                  </a:lnTo>
                  <a:lnTo>
                    <a:pt x="4274" y="7384"/>
                  </a:lnTo>
                  <a:lnTo>
                    <a:pt x="4259" y="7285"/>
                  </a:lnTo>
                  <a:lnTo>
                    <a:pt x="4244" y="7187"/>
                  </a:lnTo>
                  <a:lnTo>
                    <a:pt x="4229" y="7089"/>
                  </a:lnTo>
                  <a:lnTo>
                    <a:pt x="4214" y="6991"/>
                  </a:lnTo>
                  <a:lnTo>
                    <a:pt x="4199" y="6894"/>
                  </a:lnTo>
                  <a:lnTo>
                    <a:pt x="4184" y="6797"/>
                  </a:lnTo>
                  <a:lnTo>
                    <a:pt x="4169" y="6700"/>
                  </a:lnTo>
                  <a:lnTo>
                    <a:pt x="4154" y="6604"/>
                  </a:lnTo>
                  <a:lnTo>
                    <a:pt x="4139" y="6508"/>
                  </a:lnTo>
                  <a:lnTo>
                    <a:pt x="4124" y="6413"/>
                  </a:lnTo>
                  <a:lnTo>
                    <a:pt x="4109" y="6318"/>
                  </a:lnTo>
                  <a:lnTo>
                    <a:pt x="4094" y="6224"/>
                  </a:lnTo>
                  <a:lnTo>
                    <a:pt x="4079" y="6130"/>
                  </a:lnTo>
                  <a:lnTo>
                    <a:pt x="4064" y="6036"/>
                  </a:lnTo>
                  <a:lnTo>
                    <a:pt x="4049" y="5943"/>
                  </a:lnTo>
                  <a:lnTo>
                    <a:pt x="4034" y="5850"/>
                  </a:lnTo>
                  <a:lnTo>
                    <a:pt x="4019" y="5758"/>
                  </a:lnTo>
                  <a:lnTo>
                    <a:pt x="4004" y="5666"/>
                  </a:lnTo>
                  <a:lnTo>
                    <a:pt x="3989" y="5574"/>
                  </a:lnTo>
                  <a:lnTo>
                    <a:pt x="3974" y="5483"/>
                  </a:lnTo>
                  <a:lnTo>
                    <a:pt x="3959" y="5393"/>
                  </a:lnTo>
                  <a:lnTo>
                    <a:pt x="3944" y="5303"/>
                  </a:lnTo>
                  <a:lnTo>
                    <a:pt x="3929" y="5213"/>
                  </a:lnTo>
                  <a:lnTo>
                    <a:pt x="3914" y="5125"/>
                  </a:lnTo>
                  <a:lnTo>
                    <a:pt x="3899" y="5037"/>
                  </a:lnTo>
                  <a:lnTo>
                    <a:pt x="3884" y="4949"/>
                  </a:lnTo>
                  <a:lnTo>
                    <a:pt x="3869" y="4862"/>
                  </a:lnTo>
                  <a:lnTo>
                    <a:pt x="3854" y="4775"/>
                  </a:lnTo>
                  <a:lnTo>
                    <a:pt x="3839" y="4689"/>
                  </a:lnTo>
                  <a:lnTo>
                    <a:pt x="3824" y="4603"/>
                  </a:lnTo>
                  <a:lnTo>
                    <a:pt x="3809" y="4518"/>
                  </a:lnTo>
                  <a:lnTo>
                    <a:pt x="3794" y="4434"/>
                  </a:lnTo>
                  <a:lnTo>
                    <a:pt x="3779" y="4351"/>
                  </a:lnTo>
                  <a:lnTo>
                    <a:pt x="3764" y="4268"/>
                  </a:lnTo>
                  <a:lnTo>
                    <a:pt x="3749" y="4185"/>
                  </a:lnTo>
                  <a:lnTo>
                    <a:pt x="3734" y="4103"/>
                  </a:lnTo>
                  <a:lnTo>
                    <a:pt x="3719" y="4022"/>
                  </a:lnTo>
                  <a:lnTo>
                    <a:pt x="3704" y="3941"/>
                  </a:lnTo>
                  <a:lnTo>
                    <a:pt x="3689" y="3861"/>
                  </a:lnTo>
                  <a:lnTo>
                    <a:pt x="3674" y="3782"/>
                  </a:lnTo>
                  <a:lnTo>
                    <a:pt x="3659" y="3704"/>
                  </a:lnTo>
                  <a:lnTo>
                    <a:pt x="3644" y="3627"/>
                  </a:lnTo>
                  <a:lnTo>
                    <a:pt x="3628" y="3549"/>
                  </a:lnTo>
                  <a:lnTo>
                    <a:pt x="3613" y="3472"/>
                  </a:lnTo>
                  <a:lnTo>
                    <a:pt x="3598" y="3396"/>
                  </a:lnTo>
                  <a:lnTo>
                    <a:pt x="3583" y="3322"/>
                  </a:lnTo>
                  <a:lnTo>
                    <a:pt x="3568" y="3248"/>
                  </a:lnTo>
                  <a:lnTo>
                    <a:pt x="3553" y="3174"/>
                  </a:lnTo>
                  <a:lnTo>
                    <a:pt x="3538" y="3101"/>
                  </a:lnTo>
                  <a:lnTo>
                    <a:pt x="3524" y="3028"/>
                  </a:lnTo>
                  <a:lnTo>
                    <a:pt x="3509" y="2957"/>
                  </a:lnTo>
                  <a:lnTo>
                    <a:pt x="3494" y="2887"/>
                  </a:lnTo>
                  <a:lnTo>
                    <a:pt x="3479" y="2817"/>
                  </a:lnTo>
                  <a:lnTo>
                    <a:pt x="3464" y="2748"/>
                  </a:lnTo>
                  <a:lnTo>
                    <a:pt x="3449" y="2679"/>
                  </a:lnTo>
                  <a:lnTo>
                    <a:pt x="3434" y="2611"/>
                  </a:lnTo>
                  <a:lnTo>
                    <a:pt x="3419" y="2545"/>
                  </a:lnTo>
                  <a:lnTo>
                    <a:pt x="3404" y="2479"/>
                  </a:lnTo>
                  <a:lnTo>
                    <a:pt x="3389" y="2414"/>
                  </a:lnTo>
                  <a:lnTo>
                    <a:pt x="3374" y="2349"/>
                  </a:lnTo>
                  <a:lnTo>
                    <a:pt x="3359" y="2286"/>
                  </a:lnTo>
                  <a:lnTo>
                    <a:pt x="3344" y="2223"/>
                  </a:lnTo>
                  <a:lnTo>
                    <a:pt x="3329" y="2161"/>
                  </a:lnTo>
                  <a:lnTo>
                    <a:pt x="3314" y="2100"/>
                  </a:lnTo>
                  <a:lnTo>
                    <a:pt x="3299" y="2040"/>
                  </a:lnTo>
                  <a:lnTo>
                    <a:pt x="3284" y="1981"/>
                  </a:lnTo>
                  <a:lnTo>
                    <a:pt x="3270" y="1923"/>
                  </a:lnTo>
                  <a:lnTo>
                    <a:pt x="3255" y="1865"/>
                  </a:lnTo>
                  <a:lnTo>
                    <a:pt x="3240" y="1808"/>
                  </a:lnTo>
                  <a:lnTo>
                    <a:pt x="3225" y="1753"/>
                  </a:lnTo>
                  <a:lnTo>
                    <a:pt x="3210" y="1698"/>
                  </a:lnTo>
                  <a:lnTo>
                    <a:pt x="3195" y="1643"/>
                  </a:lnTo>
                  <a:lnTo>
                    <a:pt x="3180" y="1590"/>
                  </a:lnTo>
                  <a:lnTo>
                    <a:pt x="3165" y="1538"/>
                  </a:lnTo>
                  <a:lnTo>
                    <a:pt x="3150" y="1487"/>
                  </a:lnTo>
                  <a:lnTo>
                    <a:pt x="3136" y="1436"/>
                  </a:lnTo>
                  <a:lnTo>
                    <a:pt x="3121" y="1387"/>
                  </a:lnTo>
                  <a:lnTo>
                    <a:pt x="3106" y="1338"/>
                  </a:lnTo>
                  <a:lnTo>
                    <a:pt x="3091" y="1291"/>
                  </a:lnTo>
                  <a:lnTo>
                    <a:pt x="3076" y="1244"/>
                  </a:lnTo>
                  <a:lnTo>
                    <a:pt x="3061" y="1198"/>
                  </a:lnTo>
                  <a:lnTo>
                    <a:pt x="3046" y="1153"/>
                  </a:lnTo>
                  <a:lnTo>
                    <a:pt x="3032" y="1109"/>
                  </a:lnTo>
                  <a:lnTo>
                    <a:pt x="3017" y="1066"/>
                  </a:lnTo>
                  <a:lnTo>
                    <a:pt x="3002" y="1024"/>
                  </a:lnTo>
                  <a:lnTo>
                    <a:pt x="2987" y="983"/>
                  </a:lnTo>
                  <a:lnTo>
                    <a:pt x="2973" y="945"/>
                  </a:lnTo>
                  <a:lnTo>
                    <a:pt x="2957" y="905"/>
                  </a:lnTo>
                  <a:lnTo>
                    <a:pt x="2942" y="867"/>
                  </a:lnTo>
                  <a:lnTo>
                    <a:pt x="2928" y="830"/>
                  </a:lnTo>
                  <a:lnTo>
                    <a:pt x="2913" y="793"/>
                  </a:lnTo>
                  <a:lnTo>
                    <a:pt x="2898" y="758"/>
                  </a:lnTo>
                  <a:lnTo>
                    <a:pt x="2884" y="724"/>
                  </a:lnTo>
                  <a:lnTo>
                    <a:pt x="2869" y="691"/>
                  </a:lnTo>
                  <a:lnTo>
                    <a:pt x="2855" y="659"/>
                  </a:lnTo>
                  <a:lnTo>
                    <a:pt x="2840" y="628"/>
                  </a:lnTo>
                  <a:lnTo>
                    <a:pt x="2826" y="598"/>
                  </a:lnTo>
                  <a:lnTo>
                    <a:pt x="2811" y="570"/>
                  </a:lnTo>
                  <a:lnTo>
                    <a:pt x="2797" y="542"/>
                  </a:lnTo>
                  <a:lnTo>
                    <a:pt x="2783" y="515"/>
                  </a:lnTo>
                  <a:lnTo>
                    <a:pt x="2768" y="489"/>
                  </a:lnTo>
                  <a:lnTo>
                    <a:pt x="2754" y="465"/>
                  </a:lnTo>
                  <a:lnTo>
                    <a:pt x="2740" y="441"/>
                  </a:lnTo>
                  <a:lnTo>
                    <a:pt x="2726" y="419"/>
                  </a:lnTo>
                  <a:lnTo>
                    <a:pt x="2712" y="398"/>
                  </a:lnTo>
                  <a:lnTo>
                    <a:pt x="2698" y="377"/>
                  </a:lnTo>
                  <a:lnTo>
                    <a:pt x="2685" y="358"/>
                  </a:lnTo>
                  <a:lnTo>
                    <a:pt x="2671" y="340"/>
                  </a:lnTo>
                  <a:lnTo>
                    <a:pt x="2658" y="323"/>
                  </a:lnTo>
                  <a:lnTo>
                    <a:pt x="2644" y="307"/>
                  </a:lnTo>
                  <a:lnTo>
                    <a:pt x="2631" y="292"/>
                  </a:lnTo>
                  <a:lnTo>
                    <a:pt x="2621" y="281"/>
                  </a:lnTo>
                  <a:lnTo>
                    <a:pt x="2606" y="267"/>
                  </a:lnTo>
                  <a:lnTo>
                    <a:pt x="2594" y="255"/>
                  </a:lnTo>
                  <a:lnTo>
                    <a:pt x="2581" y="244"/>
                  </a:lnTo>
                  <a:lnTo>
                    <a:pt x="2570" y="235"/>
                  </a:lnTo>
                  <a:lnTo>
                    <a:pt x="2562" y="229"/>
                  </a:lnTo>
                  <a:lnTo>
                    <a:pt x="2547" y="220"/>
                  </a:lnTo>
                  <a:lnTo>
                    <a:pt x="2536" y="213"/>
                  </a:lnTo>
                  <a:lnTo>
                    <a:pt x="2531" y="210"/>
                  </a:lnTo>
                  <a:lnTo>
                    <a:pt x="2516" y="204"/>
                  </a:lnTo>
                  <a:lnTo>
                    <a:pt x="2506" y="200"/>
                  </a:lnTo>
                  <a:lnTo>
                    <a:pt x="2503" y="198"/>
                  </a:lnTo>
                  <a:lnTo>
                    <a:pt x="2488" y="195"/>
                  </a:lnTo>
                  <a:lnTo>
                    <a:pt x="2485" y="193"/>
                  </a:lnTo>
                  <a:lnTo>
                    <a:pt x="2470" y="192"/>
                  </a:lnTo>
                  <a:lnTo>
                    <a:pt x="2468" y="191"/>
                  </a:lnTo>
                  <a:lnTo>
                    <a:pt x="2459" y="192"/>
                  </a:lnTo>
                  <a:lnTo>
                    <a:pt x="2444" y="194"/>
                  </a:lnTo>
                  <a:lnTo>
                    <a:pt x="2441" y="193"/>
                  </a:lnTo>
                  <a:lnTo>
                    <a:pt x="2432" y="196"/>
                  </a:lnTo>
                  <a:lnTo>
                    <a:pt x="2420" y="199"/>
                  </a:lnTo>
                  <a:lnTo>
                    <a:pt x="2406" y="205"/>
                  </a:lnTo>
                  <a:lnTo>
                    <a:pt x="2401" y="206"/>
                  </a:lnTo>
                  <a:lnTo>
                    <a:pt x="2390" y="212"/>
                  </a:lnTo>
                  <a:lnTo>
                    <a:pt x="2379" y="218"/>
                  </a:lnTo>
                  <a:lnTo>
                    <a:pt x="2367" y="226"/>
                  </a:lnTo>
                  <a:lnTo>
                    <a:pt x="2355" y="234"/>
                  </a:lnTo>
                  <a:lnTo>
                    <a:pt x="2343" y="244"/>
                  </a:lnTo>
                  <a:lnTo>
                    <a:pt x="2331" y="255"/>
                  </a:lnTo>
                  <a:lnTo>
                    <a:pt x="2318" y="266"/>
                  </a:lnTo>
                  <a:lnTo>
                    <a:pt x="2306" y="279"/>
                  </a:lnTo>
                  <a:lnTo>
                    <a:pt x="2292" y="293"/>
                  </a:lnTo>
                  <a:lnTo>
                    <a:pt x="2279" y="308"/>
                  </a:lnTo>
                  <a:lnTo>
                    <a:pt x="2266" y="324"/>
                  </a:lnTo>
                  <a:lnTo>
                    <a:pt x="2252" y="341"/>
                  </a:lnTo>
                  <a:lnTo>
                    <a:pt x="2239" y="359"/>
                  </a:lnTo>
                  <a:lnTo>
                    <a:pt x="2226" y="377"/>
                  </a:lnTo>
                  <a:lnTo>
                    <a:pt x="2211" y="400"/>
                  </a:lnTo>
                  <a:lnTo>
                    <a:pt x="2197" y="421"/>
                  </a:lnTo>
                  <a:lnTo>
                    <a:pt x="2183" y="444"/>
                  </a:lnTo>
                  <a:lnTo>
                    <a:pt x="2169" y="467"/>
                  </a:lnTo>
                  <a:lnTo>
                    <a:pt x="2155" y="491"/>
                  </a:lnTo>
                  <a:lnTo>
                    <a:pt x="2140" y="519"/>
                  </a:lnTo>
                  <a:lnTo>
                    <a:pt x="2126" y="546"/>
                  </a:lnTo>
                  <a:lnTo>
                    <a:pt x="2111" y="573"/>
                  </a:lnTo>
                  <a:lnTo>
                    <a:pt x="2097" y="602"/>
                  </a:lnTo>
                  <a:lnTo>
                    <a:pt x="2082" y="632"/>
                  </a:lnTo>
                  <a:lnTo>
                    <a:pt x="2068" y="663"/>
                  </a:lnTo>
                  <a:lnTo>
                    <a:pt x="2054" y="694"/>
                  </a:lnTo>
                  <a:lnTo>
                    <a:pt x="2039" y="729"/>
                  </a:lnTo>
                  <a:lnTo>
                    <a:pt x="2024" y="763"/>
                  </a:lnTo>
                  <a:lnTo>
                    <a:pt x="2009" y="799"/>
                  </a:lnTo>
                  <a:lnTo>
                    <a:pt x="1995" y="835"/>
                  </a:lnTo>
                  <a:lnTo>
                    <a:pt x="1980" y="872"/>
                  </a:lnTo>
                  <a:lnTo>
                    <a:pt x="1965" y="911"/>
                  </a:lnTo>
                  <a:lnTo>
                    <a:pt x="1951" y="948"/>
                  </a:lnTo>
                  <a:lnTo>
                    <a:pt x="1936" y="989"/>
                  </a:lnTo>
                  <a:lnTo>
                    <a:pt x="1921" y="1030"/>
                  </a:lnTo>
                  <a:lnTo>
                    <a:pt x="1906" y="1073"/>
                  </a:lnTo>
                  <a:lnTo>
                    <a:pt x="1892" y="1115"/>
                  </a:lnTo>
                  <a:lnTo>
                    <a:pt x="1877" y="1159"/>
                  </a:lnTo>
                  <a:lnTo>
                    <a:pt x="1862" y="1205"/>
                  </a:lnTo>
                  <a:lnTo>
                    <a:pt x="1847" y="1251"/>
                  </a:lnTo>
                  <a:lnTo>
                    <a:pt x="1832" y="1297"/>
                  </a:lnTo>
                  <a:lnTo>
                    <a:pt x="1817" y="1346"/>
                  </a:lnTo>
                  <a:lnTo>
                    <a:pt x="1802" y="1396"/>
                  </a:lnTo>
                  <a:lnTo>
                    <a:pt x="1787" y="1444"/>
                  </a:lnTo>
                  <a:lnTo>
                    <a:pt x="1772" y="1494"/>
                  </a:lnTo>
                  <a:lnTo>
                    <a:pt x="1757" y="1546"/>
                  </a:lnTo>
                  <a:lnTo>
                    <a:pt x="1742" y="1598"/>
                  </a:lnTo>
                  <a:lnTo>
                    <a:pt x="1727" y="1652"/>
                  </a:lnTo>
                  <a:lnTo>
                    <a:pt x="1712" y="1705"/>
                  </a:lnTo>
                  <a:lnTo>
                    <a:pt x="1697" y="1761"/>
                  </a:lnTo>
                  <a:lnTo>
                    <a:pt x="1682" y="1817"/>
                  </a:lnTo>
                  <a:lnTo>
                    <a:pt x="1667" y="1874"/>
                  </a:lnTo>
                  <a:lnTo>
                    <a:pt x="1653" y="1931"/>
                  </a:lnTo>
                  <a:lnTo>
                    <a:pt x="1638" y="1990"/>
                  </a:lnTo>
                  <a:lnTo>
                    <a:pt x="1623" y="2049"/>
                  </a:lnTo>
                  <a:lnTo>
                    <a:pt x="1608" y="2110"/>
                  </a:lnTo>
                  <a:lnTo>
                    <a:pt x="1593" y="2171"/>
                  </a:lnTo>
                  <a:lnTo>
                    <a:pt x="1578" y="2233"/>
                  </a:lnTo>
                  <a:lnTo>
                    <a:pt x="1563" y="2295"/>
                  </a:lnTo>
                  <a:lnTo>
                    <a:pt x="1548" y="2359"/>
                  </a:lnTo>
                  <a:lnTo>
                    <a:pt x="1533" y="2424"/>
                  </a:lnTo>
                  <a:lnTo>
                    <a:pt x="1518" y="2490"/>
                  </a:lnTo>
                  <a:lnTo>
                    <a:pt x="1503" y="2555"/>
                  </a:lnTo>
                  <a:lnTo>
                    <a:pt x="1488" y="2622"/>
                  </a:lnTo>
                  <a:lnTo>
                    <a:pt x="1473" y="2690"/>
                  </a:lnTo>
                  <a:lnTo>
                    <a:pt x="1458" y="2759"/>
                  </a:lnTo>
                  <a:lnTo>
                    <a:pt x="1443" y="2828"/>
                  </a:lnTo>
                  <a:lnTo>
                    <a:pt x="1428" y="2897"/>
                  </a:lnTo>
                  <a:lnTo>
                    <a:pt x="1413" y="2968"/>
                  </a:lnTo>
                  <a:lnTo>
                    <a:pt x="1398" y="3040"/>
                  </a:lnTo>
                  <a:lnTo>
                    <a:pt x="1384" y="3112"/>
                  </a:lnTo>
                  <a:lnTo>
                    <a:pt x="1369" y="3186"/>
                  </a:lnTo>
                  <a:lnTo>
                    <a:pt x="1354" y="3258"/>
                  </a:lnTo>
                  <a:lnTo>
                    <a:pt x="1339" y="3333"/>
                  </a:lnTo>
                  <a:lnTo>
                    <a:pt x="1324" y="3408"/>
                  </a:lnTo>
                  <a:lnTo>
                    <a:pt x="1309" y="3485"/>
                  </a:lnTo>
                  <a:lnTo>
                    <a:pt x="1294" y="3561"/>
                  </a:lnTo>
                  <a:lnTo>
                    <a:pt x="1279" y="3639"/>
                  </a:lnTo>
                  <a:lnTo>
                    <a:pt x="1264" y="3716"/>
                  </a:lnTo>
                  <a:lnTo>
                    <a:pt x="1249" y="3795"/>
                  </a:lnTo>
                  <a:lnTo>
                    <a:pt x="1234" y="3874"/>
                  </a:lnTo>
                  <a:lnTo>
                    <a:pt x="1219" y="3954"/>
                  </a:lnTo>
                  <a:lnTo>
                    <a:pt x="1204" y="4035"/>
                  </a:lnTo>
                  <a:lnTo>
                    <a:pt x="1189" y="4116"/>
                  </a:lnTo>
                  <a:lnTo>
                    <a:pt x="1174" y="4198"/>
                  </a:lnTo>
                  <a:lnTo>
                    <a:pt x="1159" y="4281"/>
                  </a:lnTo>
                  <a:lnTo>
                    <a:pt x="1144" y="4363"/>
                  </a:lnTo>
                  <a:lnTo>
                    <a:pt x="1129" y="4448"/>
                  </a:lnTo>
                  <a:lnTo>
                    <a:pt x="1113" y="4532"/>
                  </a:lnTo>
                  <a:lnTo>
                    <a:pt x="1098" y="4617"/>
                  </a:lnTo>
                  <a:lnTo>
                    <a:pt x="1083" y="4703"/>
                  </a:lnTo>
                  <a:lnTo>
                    <a:pt x="1068" y="4789"/>
                  </a:lnTo>
                  <a:lnTo>
                    <a:pt x="1053" y="4876"/>
                  </a:lnTo>
                  <a:lnTo>
                    <a:pt x="1038" y="4963"/>
                  </a:lnTo>
                  <a:lnTo>
                    <a:pt x="1023" y="5050"/>
                  </a:lnTo>
                  <a:lnTo>
                    <a:pt x="1008" y="5139"/>
                  </a:lnTo>
                  <a:lnTo>
                    <a:pt x="993" y="5228"/>
                  </a:lnTo>
                  <a:lnTo>
                    <a:pt x="978" y="5317"/>
                  </a:lnTo>
                  <a:lnTo>
                    <a:pt x="963" y="5407"/>
                  </a:lnTo>
                  <a:lnTo>
                    <a:pt x="948" y="5498"/>
                  </a:lnTo>
                  <a:lnTo>
                    <a:pt x="933" y="5589"/>
                  </a:lnTo>
                  <a:lnTo>
                    <a:pt x="918" y="5680"/>
                  </a:lnTo>
                  <a:lnTo>
                    <a:pt x="903" y="5772"/>
                  </a:lnTo>
                  <a:lnTo>
                    <a:pt x="888" y="5865"/>
                  </a:lnTo>
                  <a:lnTo>
                    <a:pt x="873" y="5958"/>
                  </a:lnTo>
                  <a:lnTo>
                    <a:pt x="858" y="6051"/>
                  </a:lnTo>
                  <a:lnTo>
                    <a:pt x="843" y="6145"/>
                  </a:lnTo>
                  <a:lnTo>
                    <a:pt x="828" y="6238"/>
                  </a:lnTo>
                  <a:lnTo>
                    <a:pt x="813" y="6333"/>
                  </a:lnTo>
                  <a:lnTo>
                    <a:pt x="798" y="6428"/>
                  </a:lnTo>
                  <a:lnTo>
                    <a:pt x="783" y="6523"/>
                  </a:lnTo>
                  <a:lnTo>
                    <a:pt x="768" y="6619"/>
                  </a:lnTo>
                  <a:lnTo>
                    <a:pt x="753" y="6716"/>
                  </a:lnTo>
                  <a:lnTo>
                    <a:pt x="738" y="6812"/>
                  </a:lnTo>
                  <a:lnTo>
                    <a:pt x="723" y="6909"/>
                  </a:lnTo>
                  <a:lnTo>
                    <a:pt x="708" y="7007"/>
                  </a:lnTo>
                  <a:lnTo>
                    <a:pt x="693" y="7104"/>
                  </a:lnTo>
                  <a:lnTo>
                    <a:pt x="678" y="7202"/>
                  </a:lnTo>
                  <a:lnTo>
                    <a:pt x="663" y="7301"/>
                  </a:lnTo>
                  <a:lnTo>
                    <a:pt x="648" y="7399"/>
                  </a:lnTo>
                  <a:lnTo>
                    <a:pt x="633" y="7498"/>
                  </a:lnTo>
                  <a:lnTo>
                    <a:pt x="618" y="7598"/>
                  </a:lnTo>
                  <a:lnTo>
                    <a:pt x="603" y="7697"/>
                  </a:lnTo>
                  <a:lnTo>
                    <a:pt x="588" y="7797"/>
                  </a:lnTo>
                  <a:lnTo>
                    <a:pt x="573" y="7897"/>
                  </a:lnTo>
                  <a:lnTo>
                    <a:pt x="558" y="7998"/>
                  </a:lnTo>
                  <a:lnTo>
                    <a:pt x="543" y="8098"/>
                  </a:lnTo>
                  <a:lnTo>
                    <a:pt x="528" y="8199"/>
                  </a:lnTo>
                  <a:lnTo>
                    <a:pt x="513" y="8299"/>
                  </a:lnTo>
                  <a:lnTo>
                    <a:pt x="498" y="8402"/>
                  </a:lnTo>
                  <a:lnTo>
                    <a:pt x="483" y="8502"/>
                  </a:lnTo>
                  <a:lnTo>
                    <a:pt x="468" y="8604"/>
                  </a:lnTo>
                  <a:lnTo>
                    <a:pt x="453" y="8707"/>
                  </a:lnTo>
                  <a:lnTo>
                    <a:pt x="437" y="8808"/>
                  </a:lnTo>
                  <a:lnTo>
                    <a:pt x="422" y="8910"/>
                  </a:lnTo>
                  <a:lnTo>
                    <a:pt x="407" y="9012"/>
                  </a:lnTo>
                  <a:lnTo>
                    <a:pt x="392" y="9115"/>
                  </a:lnTo>
                  <a:lnTo>
                    <a:pt x="377" y="9218"/>
                  </a:lnTo>
                  <a:lnTo>
                    <a:pt x="362" y="9320"/>
                  </a:lnTo>
                  <a:lnTo>
                    <a:pt x="347" y="9423"/>
                  </a:lnTo>
                  <a:lnTo>
                    <a:pt x="332" y="9526"/>
                  </a:lnTo>
                  <a:lnTo>
                    <a:pt x="317" y="9629"/>
                  </a:lnTo>
                  <a:lnTo>
                    <a:pt x="302" y="9732"/>
                  </a:lnTo>
                  <a:lnTo>
                    <a:pt x="287" y="9836"/>
                  </a:lnTo>
                  <a:lnTo>
                    <a:pt x="272" y="9939"/>
                  </a:lnTo>
                  <a:lnTo>
                    <a:pt x="257" y="10042"/>
                  </a:lnTo>
                  <a:lnTo>
                    <a:pt x="242" y="10146"/>
                  </a:lnTo>
                  <a:lnTo>
                    <a:pt x="227" y="10249"/>
                  </a:lnTo>
                  <a:lnTo>
                    <a:pt x="212" y="10353"/>
                  </a:lnTo>
                  <a:lnTo>
                    <a:pt x="197" y="10456"/>
                  </a:lnTo>
                  <a:cubicBezTo>
                    <a:pt x="190" y="10509"/>
                    <a:pt x="141" y="10545"/>
                    <a:pt x="89" y="10537"/>
                  </a:cubicBezTo>
                  <a:cubicBezTo>
                    <a:pt x="36" y="10530"/>
                    <a:pt x="0" y="10481"/>
                    <a:pt x="7" y="10429"/>
                  </a:cubicBezTo>
                  <a:close/>
                </a:path>
              </a:pathLst>
            </a:custGeom>
            <a:solidFill>
              <a:srgbClr val="5B9BD5"/>
            </a:solidFill>
            <a:ln w="25400" cap="flat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" name="Freeform 12"/>
            <p:cNvSpPr>
              <a:spLocks/>
            </p:cNvSpPr>
            <p:nvPr/>
          </p:nvSpPr>
          <p:spPr bwMode="auto">
            <a:xfrm>
              <a:off x="10827209" y="2755896"/>
              <a:ext cx="315520" cy="148881"/>
            </a:xfrm>
            <a:custGeom>
              <a:avLst/>
              <a:gdLst>
                <a:gd name="T0" fmla="*/ 309 w 10198"/>
                <a:gd name="T1" fmla="*/ 4958 h 20885"/>
                <a:gd name="T2" fmla="*/ 625 w 10198"/>
                <a:gd name="T3" fmla="*/ 3245 h 20885"/>
                <a:gd name="T4" fmla="*/ 942 w 10198"/>
                <a:gd name="T5" fmla="*/ 1844 h 20885"/>
                <a:gd name="T6" fmla="*/ 1261 w 10198"/>
                <a:gd name="T7" fmla="*/ 815 h 20885"/>
                <a:gd name="T8" fmla="*/ 1592 w 10198"/>
                <a:gd name="T9" fmla="*/ 191 h 20885"/>
                <a:gd name="T10" fmla="*/ 2000 w 10198"/>
                <a:gd name="T11" fmla="*/ 8 h 20885"/>
                <a:gd name="T12" fmla="*/ 2379 w 10198"/>
                <a:gd name="T13" fmla="*/ 358 h 20885"/>
                <a:gd name="T14" fmla="*/ 2704 w 10198"/>
                <a:gd name="T15" fmla="*/ 1123 h 20885"/>
                <a:gd name="T16" fmla="*/ 3021 w 10198"/>
                <a:gd name="T17" fmla="*/ 2286 h 20885"/>
                <a:gd name="T18" fmla="*/ 3338 w 10198"/>
                <a:gd name="T19" fmla="*/ 3801 h 20885"/>
                <a:gd name="T20" fmla="*/ 3653 w 10198"/>
                <a:gd name="T21" fmla="*/ 5605 h 20885"/>
                <a:gd name="T22" fmla="*/ 3968 w 10198"/>
                <a:gd name="T23" fmla="*/ 7621 h 20885"/>
                <a:gd name="T24" fmla="*/ 4284 w 10198"/>
                <a:gd name="T25" fmla="*/ 9759 h 20885"/>
                <a:gd name="T26" fmla="*/ 4599 w 10198"/>
                <a:gd name="T27" fmla="*/ 11926 h 20885"/>
                <a:gd name="T28" fmla="*/ 4915 w 10198"/>
                <a:gd name="T29" fmla="*/ 14027 h 20885"/>
                <a:gd name="T30" fmla="*/ 5230 w 10198"/>
                <a:gd name="T31" fmla="*/ 15968 h 20885"/>
                <a:gd name="T32" fmla="*/ 5546 w 10198"/>
                <a:gd name="T33" fmla="*/ 17666 h 20885"/>
                <a:gd name="T34" fmla="*/ 5859 w 10198"/>
                <a:gd name="T35" fmla="*/ 19041 h 20885"/>
                <a:gd name="T36" fmla="*/ 6172 w 10198"/>
                <a:gd name="T37" fmla="*/ 20034 h 20885"/>
                <a:gd name="T38" fmla="*/ 6469 w 10198"/>
                <a:gd name="T39" fmla="*/ 20584 h 20885"/>
                <a:gd name="T40" fmla="*/ 6689 w 10198"/>
                <a:gd name="T41" fmla="*/ 20687 h 20885"/>
                <a:gd name="T42" fmla="*/ 6946 w 10198"/>
                <a:gd name="T43" fmla="*/ 20407 h 20885"/>
                <a:gd name="T44" fmla="*/ 7253 w 10198"/>
                <a:gd name="T45" fmla="*/ 19664 h 20885"/>
                <a:gd name="T46" fmla="*/ 7566 w 10198"/>
                <a:gd name="T47" fmla="*/ 18503 h 20885"/>
                <a:gd name="T48" fmla="*/ 7881 w 10198"/>
                <a:gd name="T49" fmla="*/ 16982 h 20885"/>
                <a:gd name="T50" fmla="*/ 8196 w 10198"/>
                <a:gd name="T51" fmla="*/ 15172 h 20885"/>
                <a:gd name="T52" fmla="*/ 8511 w 10198"/>
                <a:gd name="T53" fmla="*/ 13152 h 20885"/>
                <a:gd name="T54" fmla="*/ 8826 w 10198"/>
                <a:gd name="T55" fmla="*/ 11012 h 20885"/>
                <a:gd name="T56" fmla="*/ 9141 w 10198"/>
                <a:gd name="T57" fmla="*/ 8846 h 20885"/>
                <a:gd name="T58" fmla="*/ 9458 w 10198"/>
                <a:gd name="T59" fmla="*/ 6748 h 20885"/>
                <a:gd name="T60" fmla="*/ 9773 w 10198"/>
                <a:gd name="T61" fmla="*/ 4811 h 20885"/>
                <a:gd name="T62" fmla="*/ 10128 w 10198"/>
                <a:gd name="T63" fmla="*/ 3925 h 20885"/>
                <a:gd name="T64" fmla="*/ 9812 w 10198"/>
                <a:gd name="T65" fmla="*/ 5739 h 20885"/>
                <a:gd name="T66" fmla="*/ 9497 w 10198"/>
                <a:gd name="T67" fmla="*/ 7761 h 20885"/>
                <a:gd name="T68" fmla="*/ 9181 w 10198"/>
                <a:gd name="T69" fmla="*/ 9902 h 20885"/>
                <a:gd name="T70" fmla="*/ 8866 w 10198"/>
                <a:gd name="T71" fmla="*/ 12067 h 20885"/>
                <a:gd name="T72" fmla="*/ 8550 w 10198"/>
                <a:gd name="T73" fmla="*/ 14164 h 20885"/>
                <a:gd name="T74" fmla="*/ 8235 w 10198"/>
                <a:gd name="T75" fmla="*/ 16098 h 20885"/>
                <a:gd name="T76" fmla="*/ 7919 w 10198"/>
                <a:gd name="T77" fmla="*/ 17785 h 20885"/>
                <a:gd name="T78" fmla="*/ 7602 w 10198"/>
                <a:gd name="T79" fmla="*/ 19153 h 20885"/>
                <a:gd name="T80" fmla="*/ 7282 w 10198"/>
                <a:gd name="T81" fmla="*/ 20146 h 20885"/>
                <a:gd name="T82" fmla="*/ 6946 w 10198"/>
                <a:gd name="T83" fmla="*/ 20734 h 20885"/>
                <a:gd name="T84" fmla="*/ 6527 w 10198"/>
                <a:gd name="T85" fmla="*/ 20863 h 20885"/>
                <a:gd name="T86" fmla="*/ 6163 w 10198"/>
                <a:gd name="T87" fmla="*/ 20472 h 20885"/>
                <a:gd name="T88" fmla="*/ 5841 w 10198"/>
                <a:gd name="T89" fmla="*/ 19672 h 20885"/>
                <a:gd name="T90" fmla="*/ 5523 w 10198"/>
                <a:gd name="T91" fmla="*/ 18473 h 20885"/>
                <a:gd name="T92" fmla="*/ 5207 w 10198"/>
                <a:gd name="T93" fmla="*/ 16928 h 20885"/>
                <a:gd name="T94" fmla="*/ 4891 w 10198"/>
                <a:gd name="T95" fmla="*/ 15100 h 20885"/>
                <a:gd name="T96" fmla="*/ 4576 w 10198"/>
                <a:gd name="T97" fmla="*/ 13069 h 20885"/>
                <a:gd name="T98" fmla="*/ 4259 w 10198"/>
                <a:gd name="T99" fmla="*/ 10924 h 20885"/>
                <a:gd name="T100" fmla="*/ 3944 w 10198"/>
                <a:gd name="T101" fmla="*/ 8759 h 20885"/>
                <a:gd name="T102" fmla="*/ 3629 w 10198"/>
                <a:gd name="T103" fmla="*/ 6670 h 20885"/>
                <a:gd name="T104" fmla="*/ 3314 w 10198"/>
                <a:gd name="T105" fmla="*/ 4748 h 20885"/>
                <a:gd name="T106" fmla="*/ 2998 w 10198"/>
                <a:gd name="T107" fmla="*/ 3078 h 20885"/>
                <a:gd name="T108" fmla="*/ 2685 w 10198"/>
                <a:gd name="T109" fmla="*/ 1735 h 20885"/>
                <a:gd name="T110" fmla="*/ 2373 w 10198"/>
                <a:gd name="T111" fmla="*/ 782 h 20885"/>
                <a:gd name="T112" fmla="*/ 2079 w 10198"/>
                <a:gd name="T113" fmla="*/ 274 h 20885"/>
                <a:gd name="T114" fmla="*/ 1871 w 10198"/>
                <a:gd name="T115" fmla="*/ 204 h 20885"/>
                <a:gd name="T116" fmla="*/ 1601 w 10198"/>
                <a:gd name="T117" fmla="*/ 526 h 20885"/>
                <a:gd name="T118" fmla="*/ 1292 w 10198"/>
                <a:gd name="T119" fmla="*/ 1315 h 20885"/>
                <a:gd name="T120" fmla="*/ 978 w 10198"/>
                <a:gd name="T121" fmla="*/ 2511 h 20885"/>
                <a:gd name="T122" fmla="*/ 664 w 10198"/>
                <a:gd name="T123" fmla="*/ 4061 h 20885"/>
                <a:gd name="T124" fmla="*/ 348 w 10198"/>
                <a:gd name="T125" fmla="*/ 5894 h 20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198" h="20885">
                  <a:moveTo>
                    <a:pt x="9" y="6814"/>
                  </a:moveTo>
                  <a:lnTo>
                    <a:pt x="24" y="6717"/>
                  </a:lnTo>
                  <a:lnTo>
                    <a:pt x="39" y="6621"/>
                  </a:lnTo>
                  <a:lnTo>
                    <a:pt x="54" y="6525"/>
                  </a:lnTo>
                  <a:lnTo>
                    <a:pt x="69" y="6429"/>
                  </a:lnTo>
                  <a:lnTo>
                    <a:pt x="84" y="6333"/>
                  </a:lnTo>
                  <a:lnTo>
                    <a:pt x="99" y="6238"/>
                  </a:lnTo>
                  <a:lnTo>
                    <a:pt x="114" y="6144"/>
                  </a:lnTo>
                  <a:lnTo>
                    <a:pt x="129" y="6050"/>
                  </a:lnTo>
                  <a:lnTo>
                    <a:pt x="144" y="5956"/>
                  </a:lnTo>
                  <a:lnTo>
                    <a:pt x="159" y="5863"/>
                  </a:lnTo>
                  <a:lnTo>
                    <a:pt x="174" y="5771"/>
                  </a:lnTo>
                  <a:lnTo>
                    <a:pt x="189" y="5679"/>
                  </a:lnTo>
                  <a:lnTo>
                    <a:pt x="204" y="5587"/>
                  </a:lnTo>
                  <a:lnTo>
                    <a:pt x="219" y="5496"/>
                  </a:lnTo>
                  <a:lnTo>
                    <a:pt x="234" y="5405"/>
                  </a:lnTo>
                  <a:lnTo>
                    <a:pt x="249" y="5315"/>
                  </a:lnTo>
                  <a:lnTo>
                    <a:pt x="264" y="5225"/>
                  </a:lnTo>
                  <a:lnTo>
                    <a:pt x="279" y="5136"/>
                  </a:lnTo>
                  <a:lnTo>
                    <a:pt x="294" y="5047"/>
                  </a:lnTo>
                  <a:lnTo>
                    <a:pt x="309" y="4958"/>
                  </a:lnTo>
                  <a:lnTo>
                    <a:pt x="324" y="4871"/>
                  </a:lnTo>
                  <a:lnTo>
                    <a:pt x="339" y="4784"/>
                  </a:lnTo>
                  <a:lnTo>
                    <a:pt x="354" y="4697"/>
                  </a:lnTo>
                  <a:lnTo>
                    <a:pt x="369" y="4611"/>
                  </a:lnTo>
                  <a:lnTo>
                    <a:pt x="384" y="4526"/>
                  </a:lnTo>
                  <a:lnTo>
                    <a:pt x="399" y="4441"/>
                  </a:lnTo>
                  <a:lnTo>
                    <a:pt x="414" y="4357"/>
                  </a:lnTo>
                  <a:lnTo>
                    <a:pt x="430" y="4272"/>
                  </a:lnTo>
                  <a:lnTo>
                    <a:pt x="445" y="4190"/>
                  </a:lnTo>
                  <a:lnTo>
                    <a:pt x="460" y="4107"/>
                  </a:lnTo>
                  <a:lnTo>
                    <a:pt x="475" y="4026"/>
                  </a:lnTo>
                  <a:lnTo>
                    <a:pt x="490" y="3945"/>
                  </a:lnTo>
                  <a:lnTo>
                    <a:pt x="505" y="3865"/>
                  </a:lnTo>
                  <a:lnTo>
                    <a:pt x="520" y="3785"/>
                  </a:lnTo>
                  <a:lnTo>
                    <a:pt x="535" y="3706"/>
                  </a:lnTo>
                  <a:lnTo>
                    <a:pt x="550" y="3627"/>
                  </a:lnTo>
                  <a:lnTo>
                    <a:pt x="565" y="3549"/>
                  </a:lnTo>
                  <a:lnTo>
                    <a:pt x="580" y="3472"/>
                  </a:lnTo>
                  <a:lnTo>
                    <a:pt x="595" y="3396"/>
                  </a:lnTo>
                  <a:lnTo>
                    <a:pt x="610" y="3320"/>
                  </a:lnTo>
                  <a:lnTo>
                    <a:pt x="625" y="3245"/>
                  </a:lnTo>
                  <a:lnTo>
                    <a:pt x="640" y="3170"/>
                  </a:lnTo>
                  <a:lnTo>
                    <a:pt x="655" y="3097"/>
                  </a:lnTo>
                  <a:lnTo>
                    <a:pt x="670" y="3024"/>
                  </a:lnTo>
                  <a:lnTo>
                    <a:pt x="685" y="2952"/>
                  </a:lnTo>
                  <a:lnTo>
                    <a:pt x="701" y="2881"/>
                  </a:lnTo>
                  <a:lnTo>
                    <a:pt x="716" y="2810"/>
                  </a:lnTo>
                  <a:lnTo>
                    <a:pt x="731" y="2740"/>
                  </a:lnTo>
                  <a:lnTo>
                    <a:pt x="746" y="2671"/>
                  </a:lnTo>
                  <a:lnTo>
                    <a:pt x="761" y="2603"/>
                  </a:lnTo>
                  <a:lnTo>
                    <a:pt x="776" y="2535"/>
                  </a:lnTo>
                  <a:lnTo>
                    <a:pt x="791" y="2468"/>
                  </a:lnTo>
                  <a:lnTo>
                    <a:pt x="806" y="2402"/>
                  </a:lnTo>
                  <a:lnTo>
                    <a:pt x="821" y="2337"/>
                  </a:lnTo>
                  <a:lnTo>
                    <a:pt x="836" y="2273"/>
                  </a:lnTo>
                  <a:lnTo>
                    <a:pt x="851" y="2209"/>
                  </a:lnTo>
                  <a:lnTo>
                    <a:pt x="866" y="2146"/>
                  </a:lnTo>
                  <a:lnTo>
                    <a:pt x="881" y="2084"/>
                  </a:lnTo>
                  <a:lnTo>
                    <a:pt x="896" y="2023"/>
                  </a:lnTo>
                  <a:lnTo>
                    <a:pt x="911" y="1962"/>
                  </a:lnTo>
                  <a:lnTo>
                    <a:pt x="926" y="1903"/>
                  </a:lnTo>
                  <a:lnTo>
                    <a:pt x="942" y="1844"/>
                  </a:lnTo>
                  <a:lnTo>
                    <a:pt x="957" y="1786"/>
                  </a:lnTo>
                  <a:lnTo>
                    <a:pt x="972" y="1730"/>
                  </a:lnTo>
                  <a:lnTo>
                    <a:pt x="987" y="1674"/>
                  </a:lnTo>
                  <a:lnTo>
                    <a:pt x="1002" y="1618"/>
                  </a:lnTo>
                  <a:lnTo>
                    <a:pt x="1017" y="1564"/>
                  </a:lnTo>
                  <a:lnTo>
                    <a:pt x="1032" y="1510"/>
                  </a:lnTo>
                  <a:lnTo>
                    <a:pt x="1047" y="1458"/>
                  </a:lnTo>
                  <a:lnTo>
                    <a:pt x="1062" y="1406"/>
                  </a:lnTo>
                  <a:lnTo>
                    <a:pt x="1078" y="1355"/>
                  </a:lnTo>
                  <a:lnTo>
                    <a:pt x="1093" y="1305"/>
                  </a:lnTo>
                  <a:lnTo>
                    <a:pt x="1109" y="1254"/>
                  </a:lnTo>
                  <a:lnTo>
                    <a:pt x="1124" y="1208"/>
                  </a:lnTo>
                  <a:lnTo>
                    <a:pt x="1139" y="1160"/>
                  </a:lnTo>
                  <a:lnTo>
                    <a:pt x="1154" y="1114"/>
                  </a:lnTo>
                  <a:lnTo>
                    <a:pt x="1169" y="1069"/>
                  </a:lnTo>
                  <a:lnTo>
                    <a:pt x="1185" y="1024"/>
                  </a:lnTo>
                  <a:lnTo>
                    <a:pt x="1200" y="981"/>
                  </a:lnTo>
                  <a:lnTo>
                    <a:pt x="1215" y="938"/>
                  </a:lnTo>
                  <a:lnTo>
                    <a:pt x="1230" y="895"/>
                  </a:lnTo>
                  <a:lnTo>
                    <a:pt x="1246" y="855"/>
                  </a:lnTo>
                  <a:lnTo>
                    <a:pt x="1261" y="815"/>
                  </a:lnTo>
                  <a:lnTo>
                    <a:pt x="1276" y="776"/>
                  </a:lnTo>
                  <a:lnTo>
                    <a:pt x="1291" y="738"/>
                  </a:lnTo>
                  <a:lnTo>
                    <a:pt x="1307" y="701"/>
                  </a:lnTo>
                  <a:lnTo>
                    <a:pt x="1322" y="665"/>
                  </a:lnTo>
                  <a:lnTo>
                    <a:pt x="1337" y="630"/>
                  </a:lnTo>
                  <a:lnTo>
                    <a:pt x="1353" y="595"/>
                  </a:lnTo>
                  <a:lnTo>
                    <a:pt x="1368" y="562"/>
                  </a:lnTo>
                  <a:lnTo>
                    <a:pt x="1384" y="529"/>
                  </a:lnTo>
                  <a:lnTo>
                    <a:pt x="1399" y="498"/>
                  </a:lnTo>
                  <a:lnTo>
                    <a:pt x="1415" y="466"/>
                  </a:lnTo>
                  <a:lnTo>
                    <a:pt x="1430" y="437"/>
                  </a:lnTo>
                  <a:lnTo>
                    <a:pt x="1447" y="408"/>
                  </a:lnTo>
                  <a:lnTo>
                    <a:pt x="1462" y="381"/>
                  </a:lnTo>
                  <a:lnTo>
                    <a:pt x="1478" y="353"/>
                  </a:lnTo>
                  <a:lnTo>
                    <a:pt x="1493" y="328"/>
                  </a:lnTo>
                  <a:lnTo>
                    <a:pt x="1510" y="302"/>
                  </a:lnTo>
                  <a:lnTo>
                    <a:pt x="1525" y="279"/>
                  </a:lnTo>
                  <a:lnTo>
                    <a:pt x="1542" y="255"/>
                  </a:lnTo>
                  <a:lnTo>
                    <a:pt x="1559" y="233"/>
                  </a:lnTo>
                  <a:lnTo>
                    <a:pt x="1574" y="213"/>
                  </a:lnTo>
                  <a:lnTo>
                    <a:pt x="1592" y="191"/>
                  </a:lnTo>
                  <a:lnTo>
                    <a:pt x="1607" y="173"/>
                  </a:lnTo>
                  <a:lnTo>
                    <a:pt x="1625" y="153"/>
                  </a:lnTo>
                  <a:lnTo>
                    <a:pt x="1643" y="136"/>
                  </a:lnTo>
                  <a:lnTo>
                    <a:pt x="1658" y="121"/>
                  </a:lnTo>
                  <a:lnTo>
                    <a:pt x="1678" y="103"/>
                  </a:lnTo>
                  <a:lnTo>
                    <a:pt x="1695" y="89"/>
                  </a:lnTo>
                  <a:lnTo>
                    <a:pt x="1710" y="77"/>
                  </a:lnTo>
                  <a:lnTo>
                    <a:pt x="1732" y="62"/>
                  </a:lnTo>
                  <a:lnTo>
                    <a:pt x="1751" y="50"/>
                  </a:lnTo>
                  <a:lnTo>
                    <a:pt x="1770" y="40"/>
                  </a:lnTo>
                  <a:lnTo>
                    <a:pt x="1790" y="30"/>
                  </a:lnTo>
                  <a:lnTo>
                    <a:pt x="1810" y="22"/>
                  </a:lnTo>
                  <a:lnTo>
                    <a:pt x="1825" y="16"/>
                  </a:lnTo>
                  <a:lnTo>
                    <a:pt x="1853" y="8"/>
                  </a:lnTo>
                  <a:lnTo>
                    <a:pt x="1873" y="4"/>
                  </a:lnTo>
                  <a:lnTo>
                    <a:pt x="1894" y="1"/>
                  </a:lnTo>
                  <a:lnTo>
                    <a:pt x="1921" y="0"/>
                  </a:lnTo>
                  <a:lnTo>
                    <a:pt x="1936" y="0"/>
                  </a:lnTo>
                  <a:lnTo>
                    <a:pt x="1958" y="2"/>
                  </a:lnTo>
                  <a:lnTo>
                    <a:pt x="1979" y="4"/>
                  </a:lnTo>
                  <a:lnTo>
                    <a:pt x="2000" y="8"/>
                  </a:lnTo>
                  <a:lnTo>
                    <a:pt x="2021" y="14"/>
                  </a:lnTo>
                  <a:lnTo>
                    <a:pt x="2047" y="23"/>
                  </a:lnTo>
                  <a:lnTo>
                    <a:pt x="2062" y="29"/>
                  </a:lnTo>
                  <a:lnTo>
                    <a:pt x="2082" y="38"/>
                  </a:lnTo>
                  <a:lnTo>
                    <a:pt x="2106" y="52"/>
                  </a:lnTo>
                  <a:lnTo>
                    <a:pt x="2121" y="61"/>
                  </a:lnTo>
                  <a:lnTo>
                    <a:pt x="2143" y="77"/>
                  </a:lnTo>
                  <a:lnTo>
                    <a:pt x="2158" y="88"/>
                  </a:lnTo>
                  <a:lnTo>
                    <a:pt x="2179" y="106"/>
                  </a:lnTo>
                  <a:lnTo>
                    <a:pt x="2194" y="119"/>
                  </a:lnTo>
                  <a:lnTo>
                    <a:pt x="2214" y="139"/>
                  </a:lnTo>
                  <a:lnTo>
                    <a:pt x="2229" y="154"/>
                  </a:lnTo>
                  <a:lnTo>
                    <a:pt x="2248" y="175"/>
                  </a:lnTo>
                  <a:lnTo>
                    <a:pt x="2263" y="192"/>
                  </a:lnTo>
                  <a:lnTo>
                    <a:pt x="2282" y="215"/>
                  </a:lnTo>
                  <a:lnTo>
                    <a:pt x="2298" y="237"/>
                  </a:lnTo>
                  <a:lnTo>
                    <a:pt x="2313" y="257"/>
                  </a:lnTo>
                  <a:lnTo>
                    <a:pt x="2331" y="282"/>
                  </a:lnTo>
                  <a:lnTo>
                    <a:pt x="2347" y="307"/>
                  </a:lnTo>
                  <a:lnTo>
                    <a:pt x="2362" y="330"/>
                  </a:lnTo>
                  <a:lnTo>
                    <a:pt x="2379" y="358"/>
                  </a:lnTo>
                  <a:lnTo>
                    <a:pt x="2395" y="385"/>
                  </a:lnTo>
                  <a:lnTo>
                    <a:pt x="2410" y="411"/>
                  </a:lnTo>
                  <a:lnTo>
                    <a:pt x="2426" y="442"/>
                  </a:lnTo>
                  <a:lnTo>
                    <a:pt x="2442" y="472"/>
                  </a:lnTo>
                  <a:lnTo>
                    <a:pt x="2457" y="501"/>
                  </a:lnTo>
                  <a:lnTo>
                    <a:pt x="2473" y="535"/>
                  </a:lnTo>
                  <a:lnTo>
                    <a:pt x="2488" y="568"/>
                  </a:lnTo>
                  <a:lnTo>
                    <a:pt x="2503" y="600"/>
                  </a:lnTo>
                  <a:lnTo>
                    <a:pt x="2519" y="636"/>
                  </a:lnTo>
                  <a:lnTo>
                    <a:pt x="2535" y="672"/>
                  </a:lnTo>
                  <a:lnTo>
                    <a:pt x="2550" y="707"/>
                  </a:lnTo>
                  <a:lnTo>
                    <a:pt x="2565" y="745"/>
                  </a:lnTo>
                  <a:lnTo>
                    <a:pt x="2580" y="782"/>
                  </a:lnTo>
                  <a:lnTo>
                    <a:pt x="2596" y="823"/>
                  </a:lnTo>
                  <a:lnTo>
                    <a:pt x="2611" y="862"/>
                  </a:lnTo>
                  <a:lnTo>
                    <a:pt x="2627" y="904"/>
                  </a:lnTo>
                  <a:lnTo>
                    <a:pt x="2642" y="944"/>
                  </a:lnTo>
                  <a:lnTo>
                    <a:pt x="2658" y="988"/>
                  </a:lnTo>
                  <a:lnTo>
                    <a:pt x="2673" y="1033"/>
                  </a:lnTo>
                  <a:lnTo>
                    <a:pt x="2688" y="1077"/>
                  </a:lnTo>
                  <a:lnTo>
                    <a:pt x="2704" y="1123"/>
                  </a:lnTo>
                  <a:lnTo>
                    <a:pt x="2719" y="1170"/>
                  </a:lnTo>
                  <a:lnTo>
                    <a:pt x="2734" y="1217"/>
                  </a:lnTo>
                  <a:lnTo>
                    <a:pt x="2749" y="1266"/>
                  </a:lnTo>
                  <a:lnTo>
                    <a:pt x="2764" y="1314"/>
                  </a:lnTo>
                  <a:lnTo>
                    <a:pt x="2779" y="1365"/>
                  </a:lnTo>
                  <a:lnTo>
                    <a:pt x="2795" y="1416"/>
                  </a:lnTo>
                  <a:lnTo>
                    <a:pt x="2810" y="1467"/>
                  </a:lnTo>
                  <a:lnTo>
                    <a:pt x="2825" y="1521"/>
                  </a:lnTo>
                  <a:lnTo>
                    <a:pt x="2840" y="1574"/>
                  </a:lnTo>
                  <a:lnTo>
                    <a:pt x="2855" y="1629"/>
                  </a:lnTo>
                  <a:lnTo>
                    <a:pt x="2870" y="1684"/>
                  </a:lnTo>
                  <a:lnTo>
                    <a:pt x="2885" y="1741"/>
                  </a:lnTo>
                  <a:lnTo>
                    <a:pt x="2900" y="1798"/>
                  </a:lnTo>
                  <a:lnTo>
                    <a:pt x="2915" y="1855"/>
                  </a:lnTo>
                  <a:lnTo>
                    <a:pt x="2931" y="1915"/>
                  </a:lnTo>
                  <a:lnTo>
                    <a:pt x="2946" y="1974"/>
                  </a:lnTo>
                  <a:lnTo>
                    <a:pt x="2961" y="2036"/>
                  </a:lnTo>
                  <a:lnTo>
                    <a:pt x="2976" y="2097"/>
                  </a:lnTo>
                  <a:lnTo>
                    <a:pt x="2991" y="2158"/>
                  </a:lnTo>
                  <a:lnTo>
                    <a:pt x="3006" y="2221"/>
                  </a:lnTo>
                  <a:lnTo>
                    <a:pt x="3021" y="2286"/>
                  </a:lnTo>
                  <a:lnTo>
                    <a:pt x="3036" y="2350"/>
                  </a:lnTo>
                  <a:lnTo>
                    <a:pt x="3051" y="2415"/>
                  </a:lnTo>
                  <a:lnTo>
                    <a:pt x="3066" y="2481"/>
                  </a:lnTo>
                  <a:lnTo>
                    <a:pt x="3081" y="2548"/>
                  </a:lnTo>
                  <a:lnTo>
                    <a:pt x="3096" y="2615"/>
                  </a:lnTo>
                  <a:lnTo>
                    <a:pt x="3111" y="2685"/>
                  </a:lnTo>
                  <a:lnTo>
                    <a:pt x="3126" y="2754"/>
                  </a:lnTo>
                  <a:lnTo>
                    <a:pt x="3141" y="2824"/>
                  </a:lnTo>
                  <a:lnTo>
                    <a:pt x="3156" y="2894"/>
                  </a:lnTo>
                  <a:lnTo>
                    <a:pt x="3171" y="2967"/>
                  </a:lnTo>
                  <a:lnTo>
                    <a:pt x="3186" y="3039"/>
                  </a:lnTo>
                  <a:lnTo>
                    <a:pt x="3201" y="3111"/>
                  </a:lnTo>
                  <a:lnTo>
                    <a:pt x="3217" y="3185"/>
                  </a:lnTo>
                  <a:lnTo>
                    <a:pt x="3232" y="3259"/>
                  </a:lnTo>
                  <a:lnTo>
                    <a:pt x="3247" y="3335"/>
                  </a:lnTo>
                  <a:lnTo>
                    <a:pt x="3262" y="3411"/>
                  </a:lnTo>
                  <a:lnTo>
                    <a:pt x="3277" y="3487"/>
                  </a:lnTo>
                  <a:lnTo>
                    <a:pt x="3292" y="3565"/>
                  </a:lnTo>
                  <a:lnTo>
                    <a:pt x="3307" y="3642"/>
                  </a:lnTo>
                  <a:lnTo>
                    <a:pt x="3323" y="3720"/>
                  </a:lnTo>
                  <a:lnTo>
                    <a:pt x="3338" y="3801"/>
                  </a:lnTo>
                  <a:lnTo>
                    <a:pt x="3353" y="3881"/>
                  </a:lnTo>
                  <a:lnTo>
                    <a:pt x="3368" y="3961"/>
                  </a:lnTo>
                  <a:lnTo>
                    <a:pt x="3383" y="4042"/>
                  </a:lnTo>
                  <a:lnTo>
                    <a:pt x="3398" y="4124"/>
                  </a:lnTo>
                  <a:lnTo>
                    <a:pt x="3413" y="4207"/>
                  </a:lnTo>
                  <a:lnTo>
                    <a:pt x="3428" y="4290"/>
                  </a:lnTo>
                  <a:lnTo>
                    <a:pt x="3443" y="4373"/>
                  </a:lnTo>
                  <a:lnTo>
                    <a:pt x="3458" y="4458"/>
                  </a:lnTo>
                  <a:lnTo>
                    <a:pt x="3473" y="4543"/>
                  </a:lnTo>
                  <a:lnTo>
                    <a:pt x="3488" y="4629"/>
                  </a:lnTo>
                  <a:lnTo>
                    <a:pt x="3503" y="4715"/>
                  </a:lnTo>
                  <a:lnTo>
                    <a:pt x="3518" y="4801"/>
                  </a:lnTo>
                  <a:lnTo>
                    <a:pt x="3533" y="4888"/>
                  </a:lnTo>
                  <a:lnTo>
                    <a:pt x="3548" y="4976"/>
                  </a:lnTo>
                  <a:lnTo>
                    <a:pt x="3563" y="5064"/>
                  </a:lnTo>
                  <a:lnTo>
                    <a:pt x="3578" y="5154"/>
                  </a:lnTo>
                  <a:lnTo>
                    <a:pt x="3593" y="5243"/>
                  </a:lnTo>
                  <a:lnTo>
                    <a:pt x="3608" y="5333"/>
                  </a:lnTo>
                  <a:lnTo>
                    <a:pt x="3623" y="5423"/>
                  </a:lnTo>
                  <a:lnTo>
                    <a:pt x="3638" y="5514"/>
                  </a:lnTo>
                  <a:lnTo>
                    <a:pt x="3653" y="5605"/>
                  </a:lnTo>
                  <a:lnTo>
                    <a:pt x="3668" y="5697"/>
                  </a:lnTo>
                  <a:lnTo>
                    <a:pt x="3683" y="5790"/>
                  </a:lnTo>
                  <a:lnTo>
                    <a:pt x="3698" y="5882"/>
                  </a:lnTo>
                  <a:lnTo>
                    <a:pt x="3713" y="5975"/>
                  </a:lnTo>
                  <a:lnTo>
                    <a:pt x="3728" y="6069"/>
                  </a:lnTo>
                  <a:lnTo>
                    <a:pt x="3743" y="6163"/>
                  </a:lnTo>
                  <a:lnTo>
                    <a:pt x="3758" y="6258"/>
                  </a:lnTo>
                  <a:lnTo>
                    <a:pt x="3773" y="6352"/>
                  </a:lnTo>
                  <a:lnTo>
                    <a:pt x="3788" y="6449"/>
                  </a:lnTo>
                  <a:lnTo>
                    <a:pt x="3803" y="6543"/>
                  </a:lnTo>
                  <a:lnTo>
                    <a:pt x="3818" y="6641"/>
                  </a:lnTo>
                  <a:lnTo>
                    <a:pt x="3833" y="6737"/>
                  </a:lnTo>
                  <a:lnTo>
                    <a:pt x="3848" y="6834"/>
                  </a:lnTo>
                  <a:lnTo>
                    <a:pt x="3863" y="6931"/>
                  </a:lnTo>
                  <a:lnTo>
                    <a:pt x="3878" y="7029"/>
                  </a:lnTo>
                  <a:lnTo>
                    <a:pt x="3893" y="7127"/>
                  </a:lnTo>
                  <a:lnTo>
                    <a:pt x="3908" y="7225"/>
                  </a:lnTo>
                  <a:lnTo>
                    <a:pt x="3923" y="7323"/>
                  </a:lnTo>
                  <a:lnTo>
                    <a:pt x="3938" y="7422"/>
                  </a:lnTo>
                  <a:lnTo>
                    <a:pt x="3953" y="7521"/>
                  </a:lnTo>
                  <a:lnTo>
                    <a:pt x="3968" y="7621"/>
                  </a:lnTo>
                  <a:lnTo>
                    <a:pt x="3983" y="7720"/>
                  </a:lnTo>
                  <a:lnTo>
                    <a:pt x="3999" y="7819"/>
                  </a:lnTo>
                  <a:lnTo>
                    <a:pt x="4014" y="7921"/>
                  </a:lnTo>
                  <a:lnTo>
                    <a:pt x="4029" y="8021"/>
                  </a:lnTo>
                  <a:lnTo>
                    <a:pt x="4044" y="8122"/>
                  </a:lnTo>
                  <a:lnTo>
                    <a:pt x="4059" y="8223"/>
                  </a:lnTo>
                  <a:lnTo>
                    <a:pt x="4074" y="8324"/>
                  </a:lnTo>
                  <a:lnTo>
                    <a:pt x="4089" y="8427"/>
                  </a:lnTo>
                  <a:lnTo>
                    <a:pt x="4104" y="8527"/>
                  </a:lnTo>
                  <a:lnTo>
                    <a:pt x="4119" y="8630"/>
                  </a:lnTo>
                  <a:lnTo>
                    <a:pt x="4134" y="8732"/>
                  </a:lnTo>
                  <a:lnTo>
                    <a:pt x="4149" y="8834"/>
                  </a:lnTo>
                  <a:lnTo>
                    <a:pt x="4164" y="8936"/>
                  </a:lnTo>
                  <a:lnTo>
                    <a:pt x="4179" y="9039"/>
                  </a:lnTo>
                  <a:lnTo>
                    <a:pt x="4194" y="9141"/>
                  </a:lnTo>
                  <a:lnTo>
                    <a:pt x="4209" y="9244"/>
                  </a:lnTo>
                  <a:lnTo>
                    <a:pt x="4224" y="9347"/>
                  </a:lnTo>
                  <a:lnTo>
                    <a:pt x="4239" y="9450"/>
                  </a:lnTo>
                  <a:lnTo>
                    <a:pt x="4254" y="9553"/>
                  </a:lnTo>
                  <a:lnTo>
                    <a:pt x="4269" y="9656"/>
                  </a:lnTo>
                  <a:lnTo>
                    <a:pt x="4284" y="9759"/>
                  </a:lnTo>
                  <a:lnTo>
                    <a:pt x="4299" y="9863"/>
                  </a:lnTo>
                  <a:lnTo>
                    <a:pt x="4314" y="9966"/>
                  </a:lnTo>
                  <a:lnTo>
                    <a:pt x="4329" y="10069"/>
                  </a:lnTo>
                  <a:lnTo>
                    <a:pt x="4344" y="10173"/>
                  </a:lnTo>
                  <a:lnTo>
                    <a:pt x="4359" y="10276"/>
                  </a:lnTo>
                  <a:lnTo>
                    <a:pt x="4374" y="10380"/>
                  </a:lnTo>
                  <a:lnTo>
                    <a:pt x="4389" y="10483"/>
                  </a:lnTo>
                  <a:lnTo>
                    <a:pt x="4404" y="10587"/>
                  </a:lnTo>
                  <a:lnTo>
                    <a:pt x="4419" y="10690"/>
                  </a:lnTo>
                  <a:lnTo>
                    <a:pt x="4434" y="10793"/>
                  </a:lnTo>
                  <a:lnTo>
                    <a:pt x="4449" y="10897"/>
                  </a:lnTo>
                  <a:lnTo>
                    <a:pt x="4464" y="11000"/>
                  </a:lnTo>
                  <a:lnTo>
                    <a:pt x="4479" y="11103"/>
                  </a:lnTo>
                  <a:lnTo>
                    <a:pt x="4494" y="11207"/>
                  </a:lnTo>
                  <a:lnTo>
                    <a:pt x="4509" y="11310"/>
                  </a:lnTo>
                  <a:lnTo>
                    <a:pt x="4524" y="11413"/>
                  </a:lnTo>
                  <a:lnTo>
                    <a:pt x="4539" y="11516"/>
                  </a:lnTo>
                  <a:lnTo>
                    <a:pt x="4554" y="11619"/>
                  </a:lnTo>
                  <a:lnTo>
                    <a:pt x="4569" y="11721"/>
                  </a:lnTo>
                  <a:lnTo>
                    <a:pt x="4584" y="11824"/>
                  </a:lnTo>
                  <a:lnTo>
                    <a:pt x="4599" y="11926"/>
                  </a:lnTo>
                  <a:lnTo>
                    <a:pt x="4614" y="12029"/>
                  </a:lnTo>
                  <a:lnTo>
                    <a:pt x="4629" y="12131"/>
                  </a:lnTo>
                  <a:lnTo>
                    <a:pt x="4644" y="12233"/>
                  </a:lnTo>
                  <a:lnTo>
                    <a:pt x="4659" y="12335"/>
                  </a:lnTo>
                  <a:lnTo>
                    <a:pt x="4675" y="12434"/>
                  </a:lnTo>
                  <a:lnTo>
                    <a:pt x="4690" y="12538"/>
                  </a:lnTo>
                  <a:lnTo>
                    <a:pt x="4705" y="12638"/>
                  </a:lnTo>
                  <a:lnTo>
                    <a:pt x="4720" y="12739"/>
                  </a:lnTo>
                  <a:lnTo>
                    <a:pt x="4735" y="12840"/>
                  </a:lnTo>
                  <a:lnTo>
                    <a:pt x="4750" y="12940"/>
                  </a:lnTo>
                  <a:lnTo>
                    <a:pt x="4765" y="13040"/>
                  </a:lnTo>
                  <a:lnTo>
                    <a:pt x="4780" y="13140"/>
                  </a:lnTo>
                  <a:lnTo>
                    <a:pt x="4795" y="13240"/>
                  </a:lnTo>
                  <a:lnTo>
                    <a:pt x="4810" y="13339"/>
                  </a:lnTo>
                  <a:lnTo>
                    <a:pt x="4825" y="13439"/>
                  </a:lnTo>
                  <a:lnTo>
                    <a:pt x="4840" y="13537"/>
                  </a:lnTo>
                  <a:lnTo>
                    <a:pt x="4855" y="13636"/>
                  </a:lnTo>
                  <a:lnTo>
                    <a:pt x="4870" y="13734"/>
                  </a:lnTo>
                  <a:lnTo>
                    <a:pt x="4885" y="13832"/>
                  </a:lnTo>
                  <a:lnTo>
                    <a:pt x="4900" y="13930"/>
                  </a:lnTo>
                  <a:lnTo>
                    <a:pt x="4915" y="14027"/>
                  </a:lnTo>
                  <a:lnTo>
                    <a:pt x="4930" y="14124"/>
                  </a:lnTo>
                  <a:lnTo>
                    <a:pt x="4945" y="14220"/>
                  </a:lnTo>
                  <a:lnTo>
                    <a:pt x="4960" y="14316"/>
                  </a:lnTo>
                  <a:lnTo>
                    <a:pt x="4975" y="14412"/>
                  </a:lnTo>
                  <a:lnTo>
                    <a:pt x="4990" y="14506"/>
                  </a:lnTo>
                  <a:lnTo>
                    <a:pt x="5005" y="14601"/>
                  </a:lnTo>
                  <a:lnTo>
                    <a:pt x="5020" y="14695"/>
                  </a:lnTo>
                  <a:lnTo>
                    <a:pt x="5035" y="14789"/>
                  </a:lnTo>
                  <a:lnTo>
                    <a:pt x="5050" y="14883"/>
                  </a:lnTo>
                  <a:lnTo>
                    <a:pt x="5065" y="14976"/>
                  </a:lnTo>
                  <a:lnTo>
                    <a:pt x="5080" y="15069"/>
                  </a:lnTo>
                  <a:lnTo>
                    <a:pt x="5095" y="15161"/>
                  </a:lnTo>
                  <a:lnTo>
                    <a:pt x="5110" y="15253"/>
                  </a:lnTo>
                  <a:lnTo>
                    <a:pt x="5125" y="15344"/>
                  </a:lnTo>
                  <a:lnTo>
                    <a:pt x="5140" y="15435"/>
                  </a:lnTo>
                  <a:lnTo>
                    <a:pt x="5155" y="15525"/>
                  </a:lnTo>
                  <a:lnTo>
                    <a:pt x="5170" y="15615"/>
                  </a:lnTo>
                  <a:lnTo>
                    <a:pt x="5185" y="15704"/>
                  </a:lnTo>
                  <a:lnTo>
                    <a:pt x="5200" y="15793"/>
                  </a:lnTo>
                  <a:lnTo>
                    <a:pt x="5215" y="15880"/>
                  </a:lnTo>
                  <a:lnTo>
                    <a:pt x="5230" y="15968"/>
                  </a:lnTo>
                  <a:lnTo>
                    <a:pt x="5245" y="16055"/>
                  </a:lnTo>
                  <a:lnTo>
                    <a:pt x="5260" y="16141"/>
                  </a:lnTo>
                  <a:lnTo>
                    <a:pt x="5275" y="16227"/>
                  </a:lnTo>
                  <a:lnTo>
                    <a:pt x="5290" y="16313"/>
                  </a:lnTo>
                  <a:lnTo>
                    <a:pt x="5305" y="16398"/>
                  </a:lnTo>
                  <a:lnTo>
                    <a:pt x="5320" y="16482"/>
                  </a:lnTo>
                  <a:lnTo>
                    <a:pt x="5335" y="16564"/>
                  </a:lnTo>
                  <a:lnTo>
                    <a:pt x="5351" y="16646"/>
                  </a:lnTo>
                  <a:lnTo>
                    <a:pt x="5366" y="16730"/>
                  </a:lnTo>
                  <a:lnTo>
                    <a:pt x="5381" y="16811"/>
                  </a:lnTo>
                  <a:lnTo>
                    <a:pt x="5396" y="16893"/>
                  </a:lnTo>
                  <a:lnTo>
                    <a:pt x="5411" y="16973"/>
                  </a:lnTo>
                  <a:lnTo>
                    <a:pt x="5426" y="17053"/>
                  </a:lnTo>
                  <a:lnTo>
                    <a:pt x="5441" y="17132"/>
                  </a:lnTo>
                  <a:lnTo>
                    <a:pt x="5456" y="17209"/>
                  </a:lnTo>
                  <a:lnTo>
                    <a:pt x="5471" y="17287"/>
                  </a:lnTo>
                  <a:lnTo>
                    <a:pt x="5486" y="17364"/>
                  </a:lnTo>
                  <a:lnTo>
                    <a:pt x="5501" y="17441"/>
                  </a:lnTo>
                  <a:lnTo>
                    <a:pt x="5516" y="17516"/>
                  </a:lnTo>
                  <a:lnTo>
                    <a:pt x="5531" y="17591"/>
                  </a:lnTo>
                  <a:lnTo>
                    <a:pt x="5546" y="17666"/>
                  </a:lnTo>
                  <a:lnTo>
                    <a:pt x="5561" y="17738"/>
                  </a:lnTo>
                  <a:lnTo>
                    <a:pt x="5576" y="17811"/>
                  </a:lnTo>
                  <a:lnTo>
                    <a:pt x="5590" y="17883"/>
                  </a:lnTo>
                  <a:lnTo>
                    <a:pt x="5605" y="17954"/>
                  </a:lnTo>
                  <a:lnTo>
                    <a:pt x="5620" y="18025"/>
                  </a:lnTo>
                  <a:lnTo>
                    <a:pt x="5635" y="18094"/>
                  </a:lnTo>
                  <a:lnTo>
                    <a:pt x="5650" y="18163"/>
                  </a:lnTo>
                  <a:lnTo>
                    <a:pt x="5665" y="18231"/>
                  </a:lnTo>
                  <a:lnTo>
                    <a:pt x="5680" y="18297"/>
                  </a:lnTo>
                  <a:lnTo>
                    <a:pt x="5695" y="18364"/>
                  </a:lnTo>
                  <a:lnTo>
                    <a:pt x="5710" y="18430"/>
                  </a:lnTo>
                  <a:lnTo>
                    <a:pt x="5725" y="18495"/>
                  </a:lnTo>
                  <a:lnTo>
                    <a:pt x="5740" y="18559"/>
                  </a:lnTo>
                  <a:lnTo>
                    <a:pt x="5755" y="18623"/>
                  </a:lnTo>
                  <a:lnTo>
                    <a:pt x="5770" y="18685"/>
                  </a:lnTo>
                  <a:lnTo>
                    <a:pt x="5785" y="18746"/>
                  </a:lnTo>
                  <a:lnTo>
                    <a:pt x="5800" y="18807"/>
                  </a:lnTo>
                  <a:lnTo>
                    <a:pt x="5815" y="18868"/>
                  </a:lnTo>
                  <a:lnTo>
                    <a:pt x="5830" y="18926"/>
                  </a:lnTo>
                  <a:lnTo>
                    <a:pt x="5844" y="18983"/>
                  </a:lnTo>
                  <a:lnTo>
                    <a:pt x="5859" y="19041"/>
                  </a:lnTo>
                  <a:lnTo>
                    <a:pt x="5874" y="19098"/>
                  </a:lnTo>
                  <a:lnTo>
                    <a:pt x="5889" y="19154"/>
                  </a:lnTo>
                  <a:lnTo>
                    <a:pt x="5904" y="19208"/>
                  </a:lnTo>
                  <a:lnTo>
                    <a:pt x="5919" y="19262"/>
                  </a:lnTo>
                  <a:lnTo>
                    <a:pt x="5934" y="19314"/>
                  </a:lnTo>
                  <a:lnTo>
                    <a:pt x="5949" y="19366"/>
                  </a:lnTo>
                  <a:lnTo>
                    <a:pt x="5964" y="19418"/>
                  </a:lnTo>
                  <a:lnTo>
                    <a:pt x="5978" y="19467"/>
                  </a:lnTo>
                  <a:lnTo>
                    <a:pt x="5993" y="19517"/>
                  </a:lnTo>
                  <a:lnTo>
                    <a:pt x="6008" y="19565"/>
                  </a:lnTo>
                  <a:lnTo>
                    <a:pt x="6024" y="19611"/>
                  </a:lnTo>
                  <a:lnTo>
                    <a:pt x="6039" y="19659"/>
                  </a:lnTo>
                  <a:lnTo>
                    <a:pt x="6054" y="19705"/>
                  </a:lnTo>
                  <a:lnTo>
                    <a:pt x="6069" y="19749"/>
                  </a:lnTo>
                  <a:lnTo>
                    <a:pt x="6083" y="19792"/>
                  </a:lnTo>
                  <a:lnTo>
                    <a:pt x="6098" y="19835"/>
                  </a:lnTo>
                  <a:lnTo>
                    <a:pt x="6113" y="19876"/>
                  </a:lnTo>
                  <a:lnTo>
                    <a:pt x="6128" y="19916"/>
                  </a:lnTo>
                  <a:lnTo>
                    <a:pt x="6143" y="19957"/>
                  </a:lnTo>
                  <a:lnTo>
                    <a:pt x="6157" y="19995"/>
                  </a:lnTo>
                  <a:lnTo>
                    <a:pt x="6172" y="20034"/>
                  </a:lnTo>
                  <a:lnTo>
                    <a:pt x="6186" y="20069"/>
                  </a:lnTo>
                  <a:lnTo>
                    <a:pt x="6201" y="20106"/>
                  </a:lnTo>
                  <a:lnTo>
                    <a:pt x="6216" y="20140"/>
                  </a:lnTo>
                  <a:lnTo>
                    <a:pt x="6231" y="20175"/>
                  </a:lnTo>
                  <a:lnTo>
                    <a:pt x="6245" y="20206"/>
                  </a:lnTo>
                  <a:lnTo>
                    <a:pt x="6260" y="20239"/>
                  </a:lnTo>
                  <a:lnTo>
                    <a:pt x="6274" y="20268"/>
                  </a:lnTo>
                  <a:lnTo>
                    <a:pt x="6289" y="20299"/>
                  </a:lnTo>
                  <a:lnTo>
                    <a:pt x="6303" y="20328"/>
                  </a:lnTo>
                  <a:lnTo>
                    <a:pt x="6317" y="20353"/>
                  </a:lnTo>
                  <a:lnTo>
                    <a:pt x="6332" y="20381"/>
                  </a:lnTo>
                  <a:lnTo>
                    <a:pt x="6346" y="20407"/>
                  </a:lnTo>
                  <a:lnTo>
                    <a:pt x="6360" y="20429"/>
                  </a:lnTo>
                  <a:lnTo>
                    <a:pt x="6375" y="20454"/>
                  </a:lnTo>
                  <a:lnTo>
                    <a:pt x="6389" y="20477"/>
                  </a:lnTo>
                  <a:lnTo>
                    <a:pt x="6402" y="20495"/>
                  </a:lnTo>
                  <a:lnTo>
                    <a:pt x="6417" y="20517"/>
                  </a:lnTo>
                  <a:lnTo>
                    <a:pt x="6431" y="20537"/>
                  </a:lnTo>
                  <a:lnTo>
                    <a:pt x="6443" y="20552"/>
                  </a:lnTo>
                  <a:lnTo>
                    <a:pt x="6458" y="20571"/>
                  </a:lnTo>
                  <a:lnTo>
                    <a:pt x="6469" y="20584"/>
                  </a:lnTo>
                  <a:lnTo>
                    <a:pt x="6484" y="20601"/>
                  </a:lnTo>
                  <a:lnTo>
                    <a:pt x="6495" y="20612"/>
                  </a:lnTo>
                  <a:lnTo>
                    <a:pt x="6510" y="20627"/>
                  </a:lnTo>
                  <a:lnTo>
                    <a:pt x="6520" y="20635"/>
                  </a:lnTo>
                  <a:lnTo>
                    <a:pt x="6535" y="20648"/>
                  </a:lnTo>
                  <a:lnTo>
                    <a:pt x="6544" y="20654"/>
                  </a:lnTo>
                  <a:lnTo>
                    <a:pt x="6559" y="20665"/>
                  </a:lnTo>
                  <a:lnTo>
                    <a:pt x="6567" y="20669"/>
                  </a:lnTo>
                  <a:lnTo>
                    <a:pt x="6578" y="20675"/>
                  </a:lnTo>
                  <a:lnTo>
                    <a:pt x="6593" y="20683"/>
                  </a:lnTo>
                  <a:lnTo>
                    <a:pt x="6598" y="20684"/>
                  </a:lnTo>
                  <a:lnTo>
                    <a:pt x="6608" y="20687"/>
                  </a:lnTo>
                  <a:lnTo>
                    <a:pt x="6617" y="20690"/>
                  </a:lnTo>
                  <a:lnTo>
                    <a:pt x="6626" y="20691"/>
                  </a:lnTo>
                  <a:lnTo>
                    <a:pt x="6642" y="20694"/>
                  </a:lnTo>
                  <a:lnTo>
                    <a:pt x="6645" y="20694"/>
                  </a:lnTo>
                  <a:lnTo>
                    <a:pt x="6653" y="20693"/>
                  </a:lnTo>
                  <a:lnTo>
                    <a:pt x="6662" y="20693"/>
                  </a:lnTo>
                  <a:lnTo>
                    <a:pt x="6671" y="20691"/>
                  </a:lnTo>
                  <a:lnTo>
                    <a:pt x="6680" y="20689"/>
                  </a:lnTo>
                  <a:lnTo>
                    <a:pt x="6689" y="20687"/>
                  </a:lnTo>
                  <a:lnTo>
                    <a:pt x="6693" y="20684"/>
                  </a:lnTo>
                  <a:lnTo>
                    <a:pt x="6708" y="20678"/>
                  </a:lnTo>
                  <a:lnTo>
                    <a:pt x="6718" y="20673"/>
                  </a:lnTo>
                  <a:lnTo>
                    <a:pt x="6728" y="20668"/>
                  </a:lnTo>
                  <a:lnTo>
                    <a:pt x="6739" y="20661"/>
                  </a:lnTo>
                  <a:lnTo>
                    <a:pt x="6747" y="20655"/>
                  </a:lnTo>
                  <a:lnTo>
                    <a:pt x="6762" y="20644"/>
                  </a:lnTo>
                  <a:lnTo>
                    <a:pt x="6773" y="20635"/>
                  </a:lnTo>
                  <a:lnTo>
                    <a:pt x="6783" y="20625"/>
                  </a:lnTo>
                  <a:lnTo>
                    <a:pt x="6798" y="20611"/>
                  </a:lnTo>
                  <a:lnTo>
                    <a:pt x="6811" y="20599"/>
                  </a:lnTo>
                  <a:lnTo>
                    <a:pt x="6821" y="20586"/>
                  </a:lnTo>
                  <a:lnTo>
                    <a:pt x="6836" y="20569"/>
                  </a:lnTo>
                  <a:lnTo>
                    <a:pt x="6848" y="20554"/>
                  </a:lnTo>
                  <a:lnTo>
                    <a:pt x="6863" y="20535"/>
                  </a:lnTo>
                  <a:lnTo>
                    <a:pt x="6875" y="20518"/>
                  </a:lnTo>
                  <a:lnTo>
                    <a:pt x="6890" y="20497"/>
                  </a:lnTo>
                  <a:lnTo>
                    <a:pt x="6903" y="20477"/>
                  </a:lnTo>
                  <a:lnTo>
                    <a:pt x="6918" y="20454"/>
                  </a:lnTo>
                  <a:lnTo>
                    <a:pt x="6931" y="20432"/>
                  </a:lnTo>
                  <a:lnTo>
                    <a:pt x="6946" y="20407"/>
                  </a:lnTo>
                  <a:lnTo>
                    <a:pt x="6960" y="20383"/>
                  </a:lnTo>
                  <a:lnTo>
                    <a:pt x="6975" y="20356"/>
                  </a:lnTo>
                  <a:lnTo>
                    <a:pt x="6988" y="20329"/>
                  </a:lnTo>
                  <a:lnTo>
                    <a:pt x="7003" y="20300"/>
                  </a:lnTo>
                  <a:lnTo>
                    <a:pt x="7017" y="20272"/>
                  </a:lnTo>
                  <a:lnTo>
                    <a:pt x="7032" y="20241"/>
                  </a:lnTo>
                  <a:lnTo>
                    <a:pt x="7046" y="20210"/>
                  </a:lnTo>
                  <a:lnTo>
                    <a:pt x="7061" y="20177"/>
                  </a:lnTo>
                  <a:lnTo>
                    <a:pt x="7075" y="20144"/>
                  </a:lnTo>
                  <a:lnTo>
                    <a:pt x="7090" y="20109"/>
                  </a:lnTo>
                  <a:lnTo>
                    <a:pt x="7105" y="20073"/>
                  </a:lnTo>
                  <a:lnTo>
                    <a:pt x="7120" y="20036"/>
                  </a:lnTo>
                  <a:lnTo>
                    <a:pt x="7134" y="19999"/>
                  </a:lnTo>
                  <a:lnTo>
                    <a:pt x="7149" y="19961"/>
                  </a:lnTo>
                  <a:lnTo>
                    <a:pt x="7164" y="19921"/>
                  </a:lnTo>
                  <a:lnTo>
                    <a:pt x="7178" y="19880"/>
                  </a:lnTo>
                  <a:lnTo>
                    <a:pt x="7195" y="19837"/>
                  </a:lnTo>
                  <a:lnTo>
                    <a:pt x="7209" y="19797"/>
                  </a:lnTo>
                  <a:lnTo>
                    <a:pt x="7224" y="19753"/>
                  </a:lnTo>
                  <a:lnTo>
                    <a:pt x="7238" y="19709"/>
                  </a:lnTo>
                  <a:lnTo>
                    <a:pt x="7253" y="19664"/>
                  </a:lnTo>
                  <a:lnTo>
                    <a:pt x="7268" y="19617"/>
                  </a:lnTo>
                  <a:lnTo>
                    <a:pt x="7283" y="19570"/>
                  </a:lnTo>
                  <a:lnTo>
                    <a:pt x="7298" y="19522"/>
                  </a:lnTo>
                  <a:lnTo>
                    <a:pt x="7313" y="19473"/>
                  </a:lnTo>
                  <a:lnTo>
                    <a:pt x="7328" y="19423"/>
                  </a:lnTo>
                  <a:lnTo>
                    <a:pt x="7342" y="19372"/>
                  </a:lnTo>
                  <a:lnTo>
                    <a:pt x="7357" y="19320"/>
                  </a:lnTo>
                  <a:lnTo>
                    <a:pt x="7372" y="19267"/>
                  </a:lnTo>
                  <a:lnTo>
                    <a:pt x="7387" y="19214"/>
                  </a:lnTo>
                  <a:lnTo>
                    <a:pt x="7402" y="19159"/>
                  </a:lnTo>
                  <a:lnTo>
                    <a:pt x="7417" y="19104"/>
                  </a:lnTo>
                  <a:lnTo>
                    <a:pt x="7432" y="19048"/>
                  </a:lnTo>
                  <a:lnTo>
                    <a:pt x="7447" y="18990"/>
                  </a:lnTo>
                  <a:lnTo>
                    <a:pt x="7462" y="18932"/>
                  </a:lnTo>
                  <a:lnTo>
                    <a:pt x="7476" y="18873"/>
                  </a:lnTo>
                  <a:lnTo>
                    <a:pt x="7491" y="18813"/>
                  </a:lnTo>
                  <a:lnTo>
                    <a:pt x="7506" y="18753"/>
                  </a:lnTo>
                  <a:lnTo>
                    <a:pt x="7521" y="18692"/>
                  </a:lnTo>
                  <a:lnTo>
                    <a:pt x="7536" y="18629"/>
                  </a:lnTo>
                  <a:lnTo>
                    <a:pt x="7551" y="18566"/>
                  </a:lnTo>
                  <a:lnTo>
                    <a:pt x="7566" y="18503"/>
                  </a:lnTo>
                  <a:lnTo>
                    <a:pt x="7581" y="18438"/>
                  </a:lnTo>
                  <a:lnTo>
                    <a:pt x="7596" y="18372"/>
                  </a:lnTo>
                  <a:lnTo>
                    <a:pt x="7611" y="18305"/>
                  </a:lnTo>
                  <a:lnTo>
                    <a:pt x="7626" y="18238"/>
                  </a:lnTo>
                  <a:lnTo>
                    <a:pt x="7641" y="18171"/>
                  </a:lnTo>
                  <a:lnTo>
                    <a:pt x="7656" y="18102"/>
                  </a:lnTo>
                  <a:lnTo>
                    <a:pt x="7671" y="18032"/>
                  </a:lnTo>
                  <a:lnTo>
                    <a:pt x="7686" y="17962"/>
                  </a:lnTo>
                  <a:lnTo>
                    <a:pt x="7701" y="17891"/>
                  </a:lnTo>
                  <a:lnTo>
                    <a:pt x="7715" y="17819"/>
                  </a:lnTo>
                  <a:lnTo>
                    <a:pt x="7730" y="17746"/>
                  </a:lnTo>
                  <a:lnTo>
                    <a:pt x="7745" y="17673"/>
                  </a:lnTo>
                  <a:lnTo>
                    <a:pt x="7760" y="17599"/>
                  </a:lnTo>
                  <a:lnTo>
                    <a:pt x="7775" y="17525"/>
                  </a:lnTo>
                  <a:lnTo>
                    <a:pt x="7790" y="17449"/>
                  </a:lnTo>
                  <a:lnTo>
                    <a:pt x="7805" y="17373"/>
                  </a:lnTo>
                  <a:lnTo>
                    <a:pt x="7820" y="17296"/>
                  </a:lnTo>
                  <a:lnTo>
                    <a:pt x="7835" y="17218"/>
                  </a:lnTo>
                  <a:lnTo>
                    <a:pt x="7850" y="17140"/>
                  </a:lnTo>
                  <a:lnTo>
                    <a:pt x="7866" y="17060"/>
                  </a:lnTo>
                  <a:lnTo>
                    <a:pt x="7881" y="16982"/>
                  </a:lnTo>
                  <a:lnTo>
                    <a:pt x="7896" y="16902"/>
                  </a:lnTo>
                  <a:lnTo>
                    <a:pt x="7911" y="16821"/>
                  </a:lnTo>
                  <a:lnTo>
                    <a:pt x="7926" y="16739"/>
                  </a:lnTo>
                  <a:lnTo>
                    <a:pt x="7941" y="16657"/>
                  </a:lnTo>
                  <a:lnTo>
                    <a:pt x="7956" y="16574"/>
                  </a:lnTo>
                  <a:lnTo>
                    <a:pt x="7971" y="16491"/>
                  </a:lnTo>
                  <a:lnTo>
                    <a:pt x="7986" y="16407"/>
                  </a:lnTo>
                  <a:lnTo>
                    <a:pt x="8001" y="16323"/>
                  </a:lnTo>
                  <a:lnTo>
                    <a:pt x="8016" y="16237"/>
                  </a:lnTo>
                  <a:lnTo>
                    <a:pt x="8031" y="16151"/>
                  </a:lnTo>
                  <a:lnTo>
                    <a:pt x="8046" y="16065"/>
                  </a:lnTo>
                  <a:lnTo>
                    <a:pt x="8061" y="15978"/>
                  </a:lnTo>
                  <a:lnTo>
                    <a:pt x="8076" y="15890"/>
                  </a:lnTo>
                  <a:lnTo>
                    <a:pt x="8091" y="15802"/>
                  </a:lnTo>
                  <a:lnTo>
                    <a:pt x="8106" y="15714"/>
                  </a:lnTo>
                  <a:lnTo>
                    <a:pt x="8121" y="15625"/>
                  </a:lnTo>
                  <a:lnTo>
                    <a:pt x="8136" y="15536"/>
                  </a:lnTo>
                  <a:lnTo>
                    <a:pt x="8151" y="15445"/>
                  </a:lnTo>
                  <a:lnTo>
                    <a:pt x="8166" y="15355"/>
                  </a:lnTo>
                  <a:lnTo>
                    <a:pt x="8181" y="15263"/>
                  </a:lnTo>
                  <a:lnTo>
                    <a:pt x="8196" y="15172"/>
                  </a:lnTo>
                  <a:lnTo>
                    <a:pt x="8211" y="15079"/>
                  </a:lnTo>
                  <a:lnTo>
                    <a:pt x="8226" y="14987"/>
                  </a:lnTo>
                  <a:lnTo>
                    <a:pt x="8241" y="14894"/>
                  </a:lnTo>
                  <a:lnTo>
                    <a:pt x="8256" y="14800"/>
                  </a:lnTo>
                  <a:lnTo>
                    <a:pt x="8271" y="14706"/>
                  </a:lnTo>
                  <a:lnTo>
                    <a:pt x="8286" y="14612"/>
                  </a:lnTo>
                  <a:lnTo>
                    <a:pt x="8301" y="14517"/>
                  </a:lnTo>
                  <a:lnTo>
                    <a:pt x="8316" y="14422"/>
                  </a:lnTo>
                  <a:lnTo>
                    <a:pt x="8331" y="14327"/>
                  </a:lnTo>
                  <a:lnTo>
                    <a:pt x="8346" y="14231"/>
                  </a:lnTo>
                  <a:lnTo>
                    <a:pt x="8361" y="14135"/>
                  </a:lnTo>
                  <a:lnTo>
                    <a:pt x="8376" y="14038"/>
                  </a:lnTo>
                  <a:lnTo>
                    <a:pt x="8391" y="13941"/>
                  </a:lnTo>
                  <a:lnTo>
                    <a:pt x="8406" y="13843"/>
                  </a:lnTo>
                  <a:lnTo>
                    <a:pt x="8421" y="13745"/>
                  </a:lnTo>
                  <a:lnTo>
                    <a:pt x="8436" y="13647"/>
                  </a:lnTo>
                  <a:lnTo>
                    <a:pt x="8451" y="13549"/>
                  </a:lnTo>
                  <a:lnTo>
                    <a:pt x="8466" y="13450"/>
                  </a:lnTo>
                  <a:lnTo>
                    <a:pt x="8481" y="13351"/>
                  </a:lnTo>
                  <a:lnTo>
                    <a:pt x="8496" y="13251"/>
                  </a:lnTo>
                  <a:lnTo>
                    <a:pt x="8511" y="13152"/>
                  </a:lnTo>
                  <a:lnTo>
                    <a:pt x="8526" y="13052"/>
                  </a:lnTo>
                  <a:lnTo>
                    <a:pt x="8542" y="12951"/>
                  </a:lnTo>
                  <a:lnTo>
                    <a:pt x="8557" y="12851"/>
                  </a:lnTo>
                  <a:lnTo>
                    <a:pt x="8572" y="12750"/>
                  </a:lnTo>
                  <a:lnTo>
                    <a:pt x="8587" y="12649"/>
                  </a:lnTo>
                  <a:lnTo>
                    <a:pt x="8602" y="12548"/>
                  </a:lnTo>
                  <a:lnTo>
                    <a:pt x="8617" y="12447"/>
                  </a:lnTo>
                  <a:lnTo>
                    <a:pt x="8631" y="12346"/>
                  </a:lnTo>
                  <a:lnTo>
                    <a:pt x="8647" y="12244"/>
                  </a:lnTo>
                  <a:lnTo>
                    <a:pt x="8661" y="12143"/>
                  </a:lnTo>
                  <a:lnTo>
                    <a:pt x="8676" y="12040"/>
                  </a:lnTo>
                  <a:lnTo>
                    <a:pt x="8691" y="11938"/>
                  </a:lnTo>
                  <a:lnTo>
                    <a:pt x="8706" y="11836"/>
                  </a:lnTo>
                  <a:lnTo>
                    <a:pt x="8721" y="11733"/>
                  </a:lnTo>
                  <a:lnTo>
                    <a:pt x="8736" y="11630"/>
                  </a:lnTo>
                  <a:lnTo>
                    <a:pt x="8751" y="11528"/>
                  </a:lnTo>
                  <a:lnTo>
                    <a:pt x="8766" y="11425"/>
                  </a:lnTo>
                  <a:lnTo>
                    <a:pt x="8781" y="11322"/>
                  </a:lnTo>
                  <a:lnTo>
                    <a:pt x="8796" y="11219"/>
                  </a:lnTo>
                  <a:lnTo>
                    <a:pt x="8811" y="11115"/>
                  </a:lnTo>
                  <a:lnTo>
                    <a:pt x="8826" y="11012"/>
                  </a:lnTo>
                  <a:lnTo>
                    <a:pt x="8841" y="10909"/>
                  </a:lnTo>
                  <a:lnTo>
                    <a:pt x="8856" y="10805"/>
                  </a:lnTo>
                  <a:lnTo>
                    <a:pt x="8871" y="10702"/>
                  </a:lnTo>
                  <a:lnTo>
                    <a:pt x="8886" y="10599"/>
                  </a:lnTo>
                  <a:lnTo>
                    <a:pt x="8901" y="10495"/>
                  </a:lnTo>
                  <a:lnTo>
                    <a:pt x="8916" y="10392"/>
                  </a:lnTo>
                  <a:lnTo>
                    <a:pt x="8931" y="10288"/>
                  </a:lnTo>
                  <a:lnTo>
                    <a:pt x="8946" y="10185"/>
                  </a:lnTo>
                  <a:lnTo>
                    <a:pt x="8961" y="10081"/>
                  </a:lnTo>
                  <a:lnTo>
                    <a:pt x="8976" y="9978"/>
                  </a:lnTo>
                  <a:lnTo>
                    <a:pt x="8991" y="9875"/>
                  </a:lnTo>
                  <a:lnTo>
                    <a:pt x="9006" y="9771"/>
                  </a:lnTo>
                  <a:lnTo>
                    <a:pt x="9021" y="9668"/>
                  </a:lnTo>
                  <a:lnTo>
                    <a:pt x="9036" y="9565"/>
                  </a:lnTo>
                  <a:lnTo>
                    <a:pt x="9051" y="9462"/>
                  </a:lnTo>
                  <a:lnTo>
                    <a:pt x="9066" y="9359"/>
                  </a:lnTo>
                  <a:lnTo>
                    <a:pt x="9081" y="9256"/>
                  </a:lnTo>
                  <a:lnTo>
                    <a:pt x="9096" y="9153"/>
                  </a:lnTo>
                  <a:lnTo>
                    <a:pt x="9111" y="9051"/>
                  </a:lnTo>
                  <a:lnTo>
                    <a:pt x="9126" y="8948"/>
                  </a:lnTo>
                  <a:lnTo>
                    <a:pt x="9141" y="8846"/>
                  </a:lnTo>
                  <a:lnTo>
                    <a:pt x="9156" y="8744"/>
                  </a:lnTo>
                  <a:lnTo>
                    <a:pt x="9171" y="8642"/>
                  </a:lnTo>
                  <a:lnTo>
                    <a:pt x="9186" y="8540"/>
                  </a:lnTo>
                  <a:lnTo>
                    <a:pt x="9201" y="8438"/>
                  </a:lnTo>
                  <a:lnTo>
                    <a:pt x="9218" y="8335"/>
                  </a:lnTo>
                  <a:lnTo>
                    <a:pt x="9233" y="8235"/>
                  </a:lnTo>
                  <a:lnTo>
                    <a:pt x="9248" y="8134"/>
                  </a:lnTo>
                  <a:lnTo>
                    <a:pt x="9263" y="8033"/>
                  </a:lnTo>
                  <a:lnTo>
                    <a:pt x="9278" y="7932"/>
                  </a:lnTo>
                  <a:lnTo>
                    <a:pt x="9293" y="7832"/>
                  </a:lnTo>
                  <a:lnTo>
                    <a:pt x="9308" y="7732"/>
                  </a:lnTo>
                  <a:lnTo>
                    <a:pt x="9323" y="7632"/>
                  </a:lnTo>
                  <a:lnTo>
                    <a:pt x="9338" y="7533"/>
                  </a:lnTo>
                  <a:lnTo>
                    <a:pt x="9353" y="7434"/>
                  </a:lnTo>
                  <a:lnTo>
                    <a:pt x="9368" y="7335"/>
                  </a:lnTo>
                  <a:lnTo>
                    <a:pt x="9383" y="7236"/>
                  </a:lnTo>
                  <a:lnTo>
                    <a:pt x="9398" y="7138"/>
                  </a:lnTo>
                  <a:lnTo>
                    <a:pt x="9413" y="7040"/>
                  </a:lnTo>
                  <a:lnTo>
                    <a:pt x="9428" y="6942"/>
                  </a:lnTo>
                  <a:lnTo>
                    <a:pt x="9443" y="6845"/>
                  </a:lnTo>
                  <a:lnTo>
                    <a:pt x="9458" y="6748"/>
                  </a:lnTo>
                  <a:lnTo>
                    <a:pt x="9473" y="6652"/>
                  </a:lnTo>
                  <a:lnTo>
                    <a:pt x="9488" y="6555"/>
                  </a:lnTo>
                  <a:lnTo>
                    <a:pt x="9503" y="6459"/>
                  </a:lnTo>
                  <a:lnTo>
                    <a:pt x="9518" y="6364"/>
                  </a:lnTo>
                  <a:lnTo>
                    <a:pt x="9533" y="6268"/>
                  </a:lnTo>
                  <a:lnTo>
                    <a:pt x="9548" y="6174"/>
                  </a:lnTo>
                  <a:lnTo>
                    <a:pt x="9563" y="6080"/>
                  </a:lnTo>
                  <a:lnTo>
                    <a:pt x="9578" y="5986"/>
                  </a:lnTo>
                  <a:lnTo>
                    <a:pt x="9593" y="5893"/>
                  </a:lnTo>
                  <a:lnTo>
                    <a:pt x="9608" y="5800"/>
                  </a:lnTo>
                  <a:lnTo>
                    <a:pt x="9623" y="5708"/>
                  </a:lnTo>
                  <a:lnTo>
                    <a:pt x="9638" y="5616"/>
                  </a:lnTo>
                  <a:lnTo>
                    <a:pt x="9653" y="5525"/>
                  </a:lnTo>
                  <a:lnTo>
                    <a:pt x="9668" y="5434"/>
                  </a:lnTo>
                  <a:lnTo>
                    <a:pt x="9683" y="5343"/>
                  </a:lnTo>
                  <a:lnTo>
                    <a:pt x="9698" y="5254"/>
                  </a:lnTo>
                  <a:lnTo>
                    <a:pt x="9713" y="5164"/>
                  </a:lnTo>
                  <a:lnTo>
                    <a:pt x="9728" y="5075"/>
                  </a:lnTo>
                  <a:lnTo>
                    <a:pt x="9743" y="4986"/>
                  </a:lnTo>
                  <a:lnTo>
                    <a:pt x="9758" y="4898"/>
                  </a:lnTo>
                  <a:lnTo>
                    <a:pt x="9773" y="4811"/>
                  </a:lnTo>
                  <a:lnTo>
                    <a:pt x="9788" y="4725"/>
                  </a:lnTo>
                  <a:lnTo>
                    <a:pt x="9803" y="4638"/>
                  </a:lnTo>
                  <a:lnTo>
                    <a:pt x="9818" y="4553"/>
                  </a:lnTo>
                  <a:lnTo>
                    <a:pt x="9833" y="4468"/>
                  </a:lnTo>
                  <a:lnTo>
                    <a:pt x="9848" y="4384"/>
                  </a:lnTo>
                  <a:lnTo>
                    <a:pt x="9863" y="4300"/>
                  </a:lnTo>
                  <a:lnTo>
                    <a:pt x="9878" y="4216"/>
                  </a:lnTo>
                  <a:lnTo>
                    <a:pt x="9894" y="4133"/>
                  </a:lnTo>
                  <a:lnTo>
                    <a:pt x="9909" y="4052"/>
                  </a:lnTo>
                  <a:lnTo>
                    <a:pt x="9924" y="3971"/>
                  </a:lnTo>
                  <a:lnTo>
                    <a:pt x="9939" y="3890"/>
                  </a:lnTo>
                  <a:lnTo>
                    <a:pt x="9954" y="3810"/>
                  </a:lnTo>
                  <a:lnTo>
                    <a:pt x="9969" y="3731"/>
                  </a:lnTo>
                  <a:lnTo>
                    <a:pt x="9984" y="3652"/>
                  </a:lnTo>
                  <a:lnTo>
                    <a:pt x="9999" y="3574"/>
                  </a:lnTo>
                  <a:cubicBezTo>
                    <a:pt x="10009" y="3522"/>
                    <a:pt x="10060" y="3488"/>
                    <a:pt x="10112" y="3498"/>
                  </a:cubicBezTo>
                  <a:cubicBezTo>
                    <a:pt x="10164" y="3508"/>
                    <a:pt x="10198" y="3559"/>
                    <a:pt x="10188" y="3611"/>
                  </a:cubicBezTo>
                  <a:lnTo>
                    <a:pt x="10173" y="3687"/>
                  </a:lnTo>
                  <a:lnTo>
                    <a:pt x="10158" y="3766"/>
                  </a:lnTo>
                  <a:lnTo>
                    <a:pt x="10143" y="3845"/>
                  </a:lnTo>
                  <a:lnTo>
                    <a:pt x="10128" y="3925"/>
                  </a:lnTo>
                  <a:lnTo>
                    <a:pt x="10113" y="4006"/>
                  </a:lnTo>
                  <a:lnTo>
                    <a:pt x="10098" y="4087"/>
                  </a:lnTo>
                  <a:lnTo>
                    <a:pt x="10083" y="4170"/>
                  </a:lnTo>
                  <a:lnTo>
                    <a:pt x="10067" y="4251"/>
                  </a:lnTo>
                  <a:lnTo>
                    <a:pt x="10052" y="4333"/>
                  </a:lnTo>
                  <a:lnTo>
                    <a:pt x="10037" y="4417"/>
                  </a:lnTo>
                  <a:lnTo>
                    <a:pt x="10022" y="4501"/>
                  </a:lnTo>
                  <a:lnTo>
                    <a:pt x="10007" y="4586"/>
                  </a:lnTo>
                  <a:lnTo>
                    <a:pt x="9992" y="4671"/>
                  </a:lnTo>
                  <a:lnTo>
                    <a:pt x="9977" y="4758"/>
                  </a:lnTo>
                  <a:lnTo>
                    <a:pt x="9962" y="4844"/>
                  </a:lnTo>
                  <a:lnTo>
                    <a:pt x="9947" y="4931"/>
                  </a:lnTo>
                  <a:lnTo>
                    <a:pt x="9932" y="5019"/>
                  </a:lnTo>
                  <a:lnTo>
                    <a:pt x="9917" y="5106"/>
                  </a:lnTo>
                  <a:lnTo>
                    <a:pt x="9902" y="5195"/>
                  </a:lnTo>
                  <a:lnTo>
                    <a:pt x="9887" y="5285"/>
                  </a:lnTo>
                  <a:lnTo>
                    <a:pt x="9872" y="5374"/>
                  </a:lnTo>
                  <a:lnTo>
                    <a:pt x="9857" y="5465"/>
                  </a:lnTo>
                  <a:lnTo>
                    <a:pt x="9842" y="5556"/>
                  </a:lnTo>
                  <a:lnTo>
                    <a:pt x="9827" y="5647"/>
                  </a:lnTo>
                  <a:lnTo>
                    <a:pt x="9812" y="5739"/>
                  </a:lnTo>
                  <a:lnTo>
                    <a:pt x="9797" y="5831"/>
                  </a:lnTo>
                  <a:lnTo>
                    <a:pt x="9782" y="5924"/>
                  </a:lnTo>
                  <a:lnTo>
                    <a:pt x="9767" y="6017"/>
                  </a:lnTo>
                  <a:lnTo>
                    <a:pt x="9752" y="6111"/>
                  </a:lnTo>
                  <a:lnTo>
                    <a:pt x="9737" y="6205"/>
                  </a:lnTo>
                  <a:lnTo>
                    <a:pt x="9722" y="6298"/>
                  </a:lnTo>
                  <a:lnTo>
                    <a:pt x="9707" y="6393"/>
                  </a:lnTo>
                  <a:lnTo>
                    <a:pt x="9692" y="6489"/>
                  </a:lnTo>
                  <a:lnTo>
                    <a:pt x="9677" y="6584"/>
                  </a:lnTo>
                  <a:lnTo>
                    <a:pt x="9662" y="6681"/>
                  </a:lnTo>
                  <a:lnTo>
                    <a:pt x="9647" y="6777"/>
                  </a:lnTo>
                  <a:lnTo>
                    <a:pt x="9632" y="6874"/>
                  </a:lnTo>
                  <a:lnTo>
                    <a:pt x="9617" y="6971"/>
                  </a:lnTo>
                  <a:lnTo>
                    <a:pt x="9602" y="7069"/>
                  </a:lnTo>
                  <a:lnTo>
                    <a:pt x="9587" y="7167"/>
                  </a:lnTo>
                  <a:lnTo>
                    <a:pt x="9572" y="7265"/>
                  </a:lnTo>
                  <a:lnTo>
                    <a:pt x="9557" y="7364"/>
                  </a:lnTo>
                  <a:lnTo>
                    <a:pt x="9542" y="7463"/>
                  </a:lnTo>
                  <a:lnTo>
                    <a:pt x="9527" y="7562"/>
                  </a:lnTo>
                  <a:lnTo>
                    <a:pt x="9512" y="7661"/>
                  </a:lnTo>
                  <a:lnTo>
                    <a:pt x="9497" y="7761"/>
                  </a:lnTo>
                  <a:lnTo>
                    <a:pt x="9482" y="7861"/>
                  </a:lnTo>
                  <a:lnTo>
                    <a:pt x="9467" y="7961"/>
                  </a:lnTo>
                  <a:lnTo>
                    <a:pt x="9452" y="8062"/>
                  </a:lnTo>
                  <a:lnTo>
                    <a:pt x="9437" y="8163"/>
                  </a:lnTo>
                  <a:lnTo>
                    <a:pt x="9422" y="8264"/>
                  </a:lnTo>
                  <a:lnTo>
                    <a:pt x="9407" y="8365"/>
                  </a:lnTo>
                  <a:lnTo>
                    <a:pt x="9391" y="8465"/>
                  </a:lnTo>
                  <a:lnTo>
                    <a:pt x="9376" y="8567"/>
                  </a:lnTo>
                  <a:lnTo>
                    <a:pt x="9361" y="8669"/>
                  </a:lnTo>
                  <a:lnTo>
                    <a:pt x="9346" y="8771"/>
                  </a:lnTo>
                  <a:lnTo>
                    <a:pt x="9331" y="8873"/>
                  </a:lnTo>
                  <a:lnTo>
                    <a:pt x="9316" y="8975"/>
                  </a:lnTo>
                  <a:lnTo>
                    <a:pt x="9301" y="9078"/>
                  </a:lnTo>
                  <a:lnTo>
                    <a:pt x="9286" y="9180"/>
                  </a:lnTo>
                  <a:lnTo>
                    <a:pt x="9271" y="9283"/>
                  </a:lnTo>
                  <a:lnTo>
                    <a:pt x="9256" y="9386"/>
                  </a:lnTo>
                  <a:lnTo>
                    <a:pt x="9241" y="9489"/>
                  </a:lnTo>
                  <a:lnTo>
                    <a:pt x="9226" y="9592"/>
                  </a:lnTo>
                  <a:lnTo>
                    <a:pt x="9211" y="9695"/>
                  </a:lnTo>
                  <a:lnTo>
                    <a:pt x="9196" y="9798"/>
                  </a:lnTo>
                  <a:lnTo>
                    <a:pt x="9181" y="9902"/>
                  </a:lnTo>
                  <a:lnTo>
                    <a:pt x="9166" y="10005"/>
                  </a:lnTo>
                  <a:lnTo>
                    <a:pt x="9151" y="10108"/>
                  </a:lnTo>
                  <a:lnTo>
                    <a:pt x="9136" y="10212"/>
                  </a:lnTo>
                  <a:lnTo>
                    <a:pt x="9121" y="10315"/>
                  </a:lnTo>
                  <a:lnTo>
                    <a:pt x="9106" y="10419"/>
                  </a:lnTo>
                  <a:lnTo>
                    <a:pt x="9091" y="10522"/>
                  </a:lnTo>
                  <a:lnTo>
                    <a:pt x="9076" y="10626"/>
                  </a:lnTo>
                  <a:lnTo>
                    <a:pt x="9061" y="10729"/>
                  </a:lnTo>
                  <a:lnTo>
                    <a:pt x="9046" y="10832"/>
                  </a:lnTo>
                  <a:lnTo>
                    <a:pt x="9031" y="10936"/>
                  </a:lnTo>
                  <a:lnTo>
                    <a:pt x="9016" y="11039"/>
                  </a:lnTo>
                  <a:lnTo>
                    <a:pt x="9001" y="11142"/>
                  </a:lnTo>
                  <a:lnTo>
                    <a:pt x="8986" y="11246"/>
                  </a:lnTo>
                  <a:lnTo>
                    <a:pt x="8971" y="11349"/>
                  </a:lnTo>
                  <a:lnTo>
                    <a:pt x="8956" y="11452"/>
                  </a:lnTo>
                  <a:lnTo>
                    <a:pt x="8941" y="11555"/>
                  </a:lnTo>
                  <a:lnTo>
                    <a:pt x="8926" y="11657"/>
                  </a:lnTo>
                  <a:lnTo>
                    <a:pt x="8911" y="11760"/>
                  </a:lnTo>
                  <a:lnTo>
                    <a:pt x="8896" y="11863"/>
                  </a:lnTo>
                  <a:lnTo>
                    <a:pt x="8881" y="11965"/>
                  </a:lnTo>
                  <a:lnTo>
                    <a:pt x="8866" y="12067"/>
                  </a:lnTo>
                  <a:lnTo>
                    <a:pt x="8851" y="12170"/>
                  </a:lnTo>
                  <a:lnTo>
                    <a:pt x="8836" y="12273"/>
                  </a:lnTo>
                  <a:lnTo>
                    <a:pt x="8821" y="12373"/>
                  </a:lnTo>
                  <a:lnTo>
                    <a:pt x="8806" y="12476"/>
                  </a:lnTo>
                  <a:lnTo>
                    <a:pt x="8791" y="12577"/>
                  </a:lnTo>
                  <a:lnTo>
                    <a:pt x="8776" y="12678"/>
                  </a:lnTo>
                  <a:lnTo>
                    <a:pt x="8761" y="12779"/>
                  </a:lnTo>
                  <a:lnTo>
                    <a:pt x="8746" y="12880"/>
                  </a:lnTo>
                  <a:lnTo>
                    <a:pt x="8731" y="12982"/>
                  </a:lnTo>
                  <a:lnTo>
                    <a:pt x="8715" y="13081"/>
                  </a:lnTo>
                  <a:lnTo>
                    <a:pt x="8700" y="13181"/>
                  </a:lnTo>
                  <a:lnTo>
                    <a:pt x="8685" y="13280"/>
                  </a:lnTo>
                  <a:lnTo>
                    <a:pt x="8670" y="13380"/>
                  </a:lnTo>
                  <a:lnTo>
                    <a:pt x="8655" y="13479"/>
                  </a:lnTo>
                  <a:lnTo>
                    <a:pt x="8640" y="13578"/>
                  </a:lnTo>
                  <a:lnTo>
                    <a:pt x="8625" y="13676"/>
                  </a:lnTo>
                  <a:lnTo>
                    <a:pt x="8610" y="13774"/>
                  </a:lnTo>
                  <a:lnTo>
                    <a:pt x="8595" y="13872"/>
                  </a:lnTo>
                  <a:lnTo>
                    <a:pt x="8580" y="13970"/>
                  </a:lnTo>
                  <a:lnTo>
                    <a:pt x="8565" y="14067"/>
                  </a:lnTo>
                  <a:lnTo>
                    <a:pt x="8550" y="14164"/>
                  </a:lnTo>
                  <a:lnTo>
                    <a:pt x="8535" y="14260"/>
                  </a:lnTo>
                  <a:lnTo>
                    <a:pt x="8520" y="14356"/>
                  </a:lnTo>
                  <a:lnTo>
                    <a:pt x="8505" y="14452"/>
                  </a:lnTo>
                  <a:lnTo>
                    <a:pt x="8490" y="14547"/>
                  </a:lnTo>
                  <a:lnTo>
                    <a:pt x="8475" y="14643"/>
                  </a:lnTo>
                  <a:lnTo>
                    <a:pt x="8460" y="14737"/>
                  </a:lnTo>
                  <a:lnTo>
                    <a:pt x="8445" y="14831"/>
                  </a:lnTo>
                  <a:lnTo>
                    <a:pt x="8430" y="14925"/>
                  </a:lnTo>
                  <a:lnTo>
                    <a:pt x="8415" y="15018"/>
                  </a:lnTo>
                  <a:lnTo>
                    <a:pt x="8400" y="15110"/>
                  </a:lnTo>
                  <a:lnTo>
                    <a:pt x="8385" y="15203"/>
                  </a:lnTo>
                  <a:lnTo>
                    <a:pt x="8370" y="15294"/>
                  </a:lnTo>
                  <a:lnTo>
                    <a:pt x="8355" y="15386"/>
                  </a:lnTo>
                  <a:lnTo>
                    <a:pt x="8340" y="15476"/>
                  </a:lnTo>
                  <a:lnTo>
                    <a:pt x="8325" y="15567"/>
                  </a:lnTo>
                  <a:lnTo>
                    <a:pt x="8310" y="15656"/>
                  </a:lnTo>
                  <a:lnTo>
                    <a:pt x="8295" y="15745"/>
                  </a:lnTo>
                  <a:lnTo>
                    <a:pt x="8280" y="15835"/>
                  </a:lnTo>
                  <a:lnTo>
                    <a:pt x="8265" y="15923"/>
                  </a:lnTo>
                  <a:lnTo>
                    <a:pt x="8250" y="16011"/>
                  </a:lnTo>
                  <a:lnTo>
                    <a:pt x="8235" y="16098"/>
                  </a:lnTo>
                  <a:lnTo>
                    <a:pt x="8220" y="16184"/>
                  </a:lnTo>
                  <a:lnTo>
                    <a:pt x="8205" y="16270"/>
                  </a:lnTo>
                  <a:lnTo>
                    <a:pt x="8190" y="16356"/>
                  </a:lnTo>
                  <a:lnTo>
                    <a:pt x="8175" y="16440"/>
                  </a:lnTo>
                  <a:lnTo>
                    <a:pt x="8160" y="16524"/>
                  </a:lnTo>
                  <a:lnTo>
                    <a:pt x="8145" y="16609"/>
                  </a:lnTo>
                  <a:lnTo>
                    <a:pt x="8130" y="16692"/>
                  </a:lnTo>
                  <a:lnTo>
                    <a:pt x="8115" y="16774"/>
                  </a:lnTo>
                  <a:lnTo>
                    <a:pt x="8100" y="16856"/>
                  </a:lnTo>
                  <a:lnTo>
                    <a:pt x="8085" y="16937"/>
                  </a:lnTo>
                  <a:lnTo>
                    <a:pt x="8070" y="17017"/>
                  </a:lnTo>
                  <a:lnTo>
                    <a:pt x="8055" y="17099"/>
                  </a:lnTo>
                  <a:lnTo>
                    <a:pt x="8039" y="17177"/>
                  </a:lnTo>
                  <a:lnTo>
                    <a:pt x="8024" y="17255"/>
                  </a:lnTo>
                  <a:lnTo>
                    <a:pt x="8009" y="17333"/>
                  </a:lnTo>
                  <a:lnTo>
                    <a:pt x="7994" y="17410"/>
                  </a:lnTo>
                  <a:lnTo>
                    <a:pt x="7979" y="17486"/>
                  </a:lnTo>
                  <a:lnTo>
                    <a:pt x="7964" y="17562"/>
                  </a:lnTo>
                  <a:lnTo>
                    <a:pt x="7949" y="17638"/>
                  </a:lnTo>
                  <a:lnTo>
                    <a:pt x="7934" y="17712"/>
                  </a:lnTo>
                  <a:lnTo>
                    <a:pt x="7919" y="17785"/>
                  </a:lnTo>
                  <a:lnTo>
                    <a:pt x="7903" y="17858"/>
                  </a:lnTo>
                  <a:lnTo>
                    <a:pt x="7888" y="17930"/>
                  </a:lnTo>
                  <a:lnTo>
                    <a:pt x="7873" y="18001"/>
                  </a:lnTo>
                  <a:lnTo>
                    <a:pt x="7858" y="18073"/>
                  </a:lnTo>
                  <a:lnTo>
                    <a:pt x="7843" y="18143"/>
                  </a:lnTo>
                  <a:lnTo>
                    <a:pt x="7828" y="18212"/>
                  </a:lnTo>
                  <a:lnTo>
                    <a:pt x="7813" y="18280"/>
                  </a:lnTo>
                  <a:lnTo>
                    <a:pt x="7798" y="18347"/>
                  </a:lnTo>
                  <a:lnTo>
                    <a:pt x="7783" y="18415"/>
                  </a:lnTo>
                  <a:lnTo>
                    <a:pt x="7768" y="18481"/>
                  </a:lnTo>
                  <a:lnTo>
                    <a:pt x="7753" y="18546"/>
                  </a:lnTo>
                  <a:lnTo>
                    <a:pt x="7738" y="18611"/>
                  </a:lnTo>
                  <a:lnTo>
                    <a:pt x="7723" y="18674"/>
                  </a:lnTo>
                  <a:lnTo>
                    <a:pt x="7708" y="18737"/>
                  </a:lnTo>
                  <a:lnTo>
                    <a:pt x="7693" y="18798"/>
                  </a:lnTo>
                  <a:lnTo>
                    <a:pt x="7678" y="18860"/>
                  </a:lnTo>
                  <a:lnTo>
                    <a:pt x="7663" y="18920"/>
                  </a:lnTo>
                  <a:lnTo>
                    <a:pt x="7647" y="18981"/>
                  </a:lnTo>
                  <a:lnTo>
                    <a:pt x="7632" y="19039"/>
                  </a:lnTo>
                  <a:lnTo>
                    <a:pt x="7617" y="19097"/>
                  </a:lnTo>
                  <a:lnTo>
                    <a:pt x="7602" y="19153"/>
                  </a:lnTo>
                  <a:lnTo>
                    <a:pt x="7587" y="19210"/>
                  </a:lnTo>
                  <a:lnTo>
                    <a:pt x="7572" y="19265"/>
                  </a:lnTo>
                  <a:lnTo>
                    <a:pt x="7557" y="19320"/>
                  </a:lnTo>
                  <a:lnTo>
                    <a:pt x="7542" y="19373"/>
                  </a:lnTo>
                  <a:lnTo>
                    <a:pt x="7527" y="19425"/>
                  </a:lnTo>
                  <a:lnTo>
                    <a:pt x="7511" y="19478"/>
                  </a:lnTo>
                  <a:lnTo>
                    <a:pt x="7496" y="19528"/>
                  </a:lnTo>
                  <a:lnTo>
                    <a:pt x="7481" y="19579"/>
                  </a:lnTo>
                  <a:lnTo>
                    <a:pt x="7466" y="19627"/>
                  </a:lnTo>
                  <a:lnTo>
                    <a:pt x="7451" y="19676"/>
                  </a:lnTo>
                  <a:lnTo>
                    <a:pt x="7436" y="19723"/>
                  </a:lnTo>
                  <a:lnTo>
                    <a:pt x="7421" y="19770"/>
                  </a:lnTo>
                  <a:lnTo>
                    <a:pt x="7405" y="19815"/>
                  </a:lnTo>
                  <a:lnTo>
                    <a:pt x="7390" y="19860"/>
                  </a:lnTo>
                  <a:lnTo>
                    <a:pt x="7374" y="19906"/>
                  </a:lnTo>
                  <a:lnTo>
                    <a:pt x="7359" y="19946"/>
                  </a:lnTo>
                  <a:lnTo>
                    <a:pt x="7343" y="19988"/>
                  </a:lnTo>
                  <a:lnTo>
                    <a:pt x="7328" y="20028"/>
                  </a:lnTo>
                  <a:lnTo>
                    <a:pt x="7313" y="20070"/>
                  </a:lnTo>
                  <a:lnTo>
                    <a:pt x="7297" y="20109"/>
                  </a:lnTo>
                  <a:lnTo>
                    <a:pt x="7282" y="20146"/>
                  </a:lnTo>
                  <a:lnTo>
                    <a:pt x="7267" y="20184"/>
                  </a:lnTo>
                  <a:lnTo>
                    <a:pt x="7252" y="20219"/>
                  </a:lnTo>
                  <a:lnTo>
                    <a:pt x="7236" y="20256"/>
                  </a:lnTo>
                  <a:lnTo>
                    <a:pt x="7221" y="20289"/>
                  </a:lnTo>
                  <a:lnTo>
                    <a:pt x="7205" y="20324"/>
                  </a:lnTo>
                  <a:lnTo>
                    <a:pt x="7190" y="20355"/>
                  </a:lnTo>
                  <a:lnTo>
                    <a:pt x="7174" y="20389"/>
                  </a:lnTo>
                  <a:lnTo>
                    <a:pt x="7159" y="20418"/>
                  </a:lnTo>
                  <a:lnTo>
                    <a:pt x="7142" y="20449"/>
                  </a:lnTo>
                  <a:lnTo>
                    <a:pt x="7127" y="20476"/>
                  </a:lnTo>
                  <a:lnTo>
                    <a:pt x="7111" y="20506"/>
                  </a:lnTo>
                  <a:lnTo>
                    <a:pt x="7096" y="20531"/>
                  </a:lnTo>
                  <a:lnTo>
                    <a:pt x="7079" y="20559"/>
                  </a:lnTo>
                  <a:lnTo>
                    <a:pt x="7064" y="20582"/>
                  </a:lnTo>
                  <a:lnTo>
                    <a:pt x="7047" y="20608"/>
                  </a:lnTo>
                  <a:lnTo>
                    <a:pt x="7032" y="20629"/>
                  </a:lnTo>
                  <a:lnTo>
                    <a:pt x="7014" y="20654"/>
                  </a:lnTo>
                  <a:lnTo>
                    <a:pt x="6999" y="20673"/>
                  </a:lnTo>
                  <a:lnTo>
                    <a:pt x="6980" y="20696"/>
                  </a:lnTo>
                  <a:lnTo>
                    <a:pt x="6965" y="20713"/>
                  </a:lnTo>
                  <a:lnTo>
                    <a:pt x="6946" y="20734"/>
                  </a:lnTo>
                  <a:lnTo>
                    <a:pt x="6929" y="20752"/>
                  </a:lnTo>
                  <a:lnTo>
                    <a:pt x="6914" y="20766"/>
                  </a:lnTo>
                  <a:lnTo>
                    <a:pt x="6893" y="20784"/>
                  </a:lnTo>
                  <a:lnTo>
                    <a:pt x="6875" y="20799"/>
                  </a:lnTo>
                  <a:lnTo>
                    <a:pt x="6860" y="20810"/>
                  </a:lnTo>
                  <a:lnTo>
                    <a:pt x="6838" y="20826"/>
                  </a:lnTo>
                  <a:lnTo>
                    <a:pt x="6819" y="20837"/>
                  </a:lnTo>
                  <a:lnTo>
                    <a:pt x="6799" y="20847"/>
                  </a:lnTo>
                  <a:lnTo>
                    <a:pt x="6779" y="20857"/>
                  </a:lnTo>
                  <a:lnTo>
                    <a:pt x="6764" y="20863"/>
                  </a:lnTo>
                  <a:lnTo>
                    <a:pt x="6738" y="20872"/>
                  </a:lnTo>
                  <a:lnTo>
                    <a:pt x="6717" y="20878"/>
                  </a:lnTo>
                  <a:lnTo>
                    <a:pt x="6696" y="20882"/>
                  </a:lnTo>
                  <a:lnTo>
                    <a:pt x="6675" y="20884"/>
                  </a:lnTo>
                  <a:lnTo>
                    <a:pt x="6653" y="20885"/>
                  </a:lnTo>
                  <a:lnTo>
                    <a:pt x="6632" y="20885"/>
                  </a:lnTo>
                  <a:lnTo>
                    <a:pt x="6605" y="20883"/>
                  </a:lnTo>
                  <a:lnTo>
                    <a:pt x="6591" y="20880"/>
                  </a:lnTo>
                  <a:lnTo>
                    <a:pt x="6568" y="20875"/>
                  </a:lnTo>
                  <a:lnTo>
                    <a:pt x="6547" y="20870"/>
                  </a:lnTo>
                  <a:lnTo>
                    <a:pt x="6527" y="20863"/>
                  </a:lnTo>
                  <a:lnTo>
                    <a:pt x="6502" y="20852"/>
                  </a:lnTo>
                  <a:lnTo>
                    <a:pt x="6487" y="20844"/>
                  </a:lnTo>
                  <a:lnTo>
                    <a:pt x="6468" y="20834"/>
                  </a:lnTo>
                  <a:lnTo>
                    <a:pt x="6446" y="20820"/>
                  </a:lnTo>
                  <a:lnTo>
                    <a:pt x="6431" y="20809"/>
                  </a:lnTo>
                  <a:lnTo>
                    <a:pt x="6410" y="20793"/>
                  </a:lnTo>
                  <a:lnTo>
                    <a:pt x="6395" y="20780"/>
                  </a:lnTo>
                  <a:lnTo>
                    <a:pt x="6375" y="20762"/>
                  </a:lnTo>
                  <a:lnTo>
                    <a:pt x="6360" y="20747"/>
                  </a:lnTo>
                  <a:lnTo>
                    <a:pt x="6340" y="20728"/>
                  </a:lnTo>
                  <a:lnTo>
                    <a:pt x="6325" y="20711"/>
                  </a:lnTo>
                  <a:lnTo>
                    <a:pt x="6307" y="20690"/>
                  </a:lnTo>
                  <a:lnTo>
                    <a:pt x="6292" y="20671"/>
                  </a:lnTo>
                  <a:lnTo>
                    <a:pt x="6274" y="20648"/>
                  </a:lnTo>
                  <a:lnTo>
                    <a:pt x="6258" y="20626"/>
                  </a:lnTo>
                  <a:lnTo>
                    <a:pt x="6243" y="20604"/>
                  </a:lnTo>
                  <a:lnTo>
                    <a:pt x="6226" y="20578"/>
                  </a:lnTo>
                  <a:lnTo>
                    <a:pt x="6210" y="20553"/>
                  </a:lnTo>
                  <a:lnTo>
                    <a:pt x="6195" y="20528"/>
                  </a:lnTo>
                  <a:lnTo>
                    <a:pt x="6179" y="20500"/>
                  </a:lnTo>
                  <a:lnTo>
                    <a:pt x="6163" y="20472"/>
                  </a:lnTo>
                  <a:lnTo>
                    <a:pt x="6148" y="20444"/>
                  </a:lnTo>
                  <a:lnTo>
                    <a:pt x="6132" y="20413"/>
                  </a:lnTo>
                  <a:lnTo>
                    <a:pt x="6116" y="20382"/>
                  </a:lnTo>
                  <a:lnTo>
                    <a:pt x="6101" y="20351"/>
                  </a:lnTo>
                  <a:lnTo>
                    <a:pt x="6085" y="20318"/>
                  </a:lnTo>
                  <a:lnTo>
                    <a:pt x="6070" y="20285"/>
                  </a:lnTo>
                  <a:lnTo>
                    <a:pt x="6054" y="20250"/>
                  </a:lnTo>
                  <a:lnTo>
                    <a:pt x="6039" y="20215"/>
                  </a:lnTo>
                  <a:lnTo>
                    <a:pt x="6024" y="20179"/>
                  </a:lnTo>
                  <a:lnTo>
                    <a:pt x="6009" y="20142"/>
                  </a:lnTo>
                  <a:lnTo>
                    <a:pt x="5993" y="20103"/>
                  </a:lnTo>
                  <a:lnTo>
                    <a:pt x="5978" y="20064"/>
                  </a:lnTo>
                  <a:lnTo>
                    <a:pt x="5962" y="20023"/>
                  </a:lnTo>
                  <a:lnTo>
                    <a:pt x="5947" y="19982"/>
                  </a:lnTo>
                  <a:lnTo>
                    <a:pt x="5932" y="19941"/>
                  </a:lnTo>
                  <a:lnTo>
                    <a:pt x="5917" y="19898"/>
                  </a:lnTo>
                  <a:lnTo>
                    <a:pt x="5902" y="19854"/>
                  </a:lnTo>
                  <a:lnTo>
                    <a:pt x="5886" y="19810"/>
                  </a:lnTo>
                  <a:lnTo>
                    <a:pt x="5871" y="19764"/>
                  </a:lnTo>
                  <a:lnTo>
                    <a:pt x="5856" y="19718"/>
                  </a:lnTo>
                  <a:lnTo>
                    <a:pt x="5841" y="19672"/>
                  </a:lnTo>
                  <a:lnTo>
                    <a:pt x="5825" y="19622"/>
                  </a:lnTo>
                  <a:lnTo>
                    <a:pt x="5810" y="19572"/>
                  </a:lnTo>
                  <a:lnTo>
                    <a:pt x="5795" y="19522"/>
                  </a:lnTo>
                  <a:lnTo>
                    <a:pt x="5779" y="19471"/>
                  </a:lnTo>
                  <a:lnTo>
                    <a:pt x="5764" y="19419"/>
                  </a:lnTo>
                  <a:lnTo>
                    <a:pt x="5749" y="19367"/>
                  </a:lnTo>
                  <a:lnTo>
                    <a:pt x="5734" y="19313"/>
                  </a:lnTo>
                  <a:lnTo>
                    <a:pt x="5719" y="19259"/>
                  </a:lnTo>
                  <a:lnTo>
                    <a:pt x="5704" y="19203"/>
                  </a:lnTo>
                  <a:lnTo>
                    <a:pt x="5689" y="19147"/>
                  </a:lnTo>
                  <a:lnTo>
                    <a:pt x="5674" y="19090"/>
                  </a:lnTo>
                  <a:lnTo>
                    <a:pt x="5659" y="19032"/>
                  </a:lnTo>
                  <a:lnTo>
                    <a:pt x="5643" y="18973"/>
                  </a:lnTo>
                  <a:lnTo>
                    <a:pt x="5628" y="18913"/>
                  </a:lnTo>
                  <a:lnTo>
                    <a:pt x="5613" y="18852"/>
                  </a:lnTo>
                  <a:lnTo>
                    <a:pt x="5598" y="18791"/>
                  </a:lnTo>
                  <a:lnTo>
                    <a:pt x="5583" y="18730"/>
                  </a:lnTo>
                  <a:lnTo>
                    <a:pt x="5568" y="18666"/>
                  </a:lnTo>
                  <a:lnTo>
                    <a:pt x="5553" y="18602"/>
                  </a:lnTo>
                  <a:lnTo>
                    <a:pt x="5538" y="18538"/>
                  </a:lnTo>
                  <a:lnTo>
                    <a:pt x="5523" y="18473"/>
                  </a:lnTo>
                  <a:lnTo>
                    <a:pt x="5508" y="18406"/>
                  </a:lnTo>
                  <a:lnTo>
                    <a:pt x="5493" y="18339"/>
                  </a:lnTo>
                  <a:lnTo>
                    <a:pt x="5478" y="18272"/>
                  </a:lnTo>
                  <a:lnTo>
                    <a:pt x="5463" y="18204"/>
                  </a:lnTo>
                  <a:lnTo>
                    <a:pt x="5448" y="18135"/>
                  </a:lnTo>
                  <a:lnTo>
                    <a:pt x="5433" y="18064"/>
                  </a:lnTo>
                  <a:lnTo>
                    <a:pt x="5418" y="17993"/>
                  </a:lnTo>
                  <a:lnTo>
                    <a:pt x="5402" y="17922"/>
                  </a:lnTo>
                  <a:lnTo>
                    <a:pt x="5387" y="17850"/>
                  </a:lnTo>
                  <a:lnTo>
                    <a:pt x="5372" y="17777"/>
                  </a:lnTo>
                  <a:lnTo>
                    <a:pt x="5357" y="17703"/>
                  </a:lnTo>
                  <a:lnTo>
                    <a:pt x="5342" y="17628"/>
                  </a:lnTo>
                  <a:lnTo>
                    <a:pt x="5327" y="17553"/>
                  </a:lnTo>
                  <a:lnTo>
                    <a:pt x="5312" y="17478"/>
                  </a:lnTo>
                  <a:lnTo>
                    <a:pt x="5297" y="17401"/>
                  </a:lnTo>
                  <a:lnTo>
                    <a:pt x="5282" y="17324"/>
                  </a:lnTo>
                  <a:lnTo>
                    <a:pt x="5267" y="17246"/>
                  </a:lnTo>
                  <a:lnTo>
                    <a:pt x="5252" y="17167"/>
                  </a:lnTo>
                  <a:lnTo>
                    <a:pt x="5237" y="17088"/>
                  </a:lnTo>
                  <a:lnTo>
                    <a:pt x="5222" y="17008"/>
                  </a:lnTo>
                  <a:lnTo>
                    <a:pt x="5207" y="16928"/>
                  </a:lnTo>
                  <a:lnTo>
                    <a:pt x="5192" y="16846"/>
                  </a:lnTo>
                  <a:lnTo>
                    <a:pt x="5177" y="16765"/>
                  </a:lnTo>
                  <a:lnTo>
                    <a:pt x="5162" y="16683"/>
                  </a:lnTo>
                  <a:lnTo>
                    <a:pt x="5146" y="16599"/>
                  </a:lnTo>
                  <a:lnTo>
                    <a:pt x="5131" y="16515"/>
                  </a:lnTo>
                  <a:lnTo>
                    <a:pt x="5116" y="16431"/>
                  </a:lnTo>
                  <a:lnTo>
                    <a:pt x="5101" y="16346"/>
                  </a:lnTo>
                  <a:lnTo>
                    <a:pt x="5086" y="16260"/>
                  </a:lnTo>
                  <a:lnTo>
                    <a:pt x="5071" y="16174"/>
                  </a:lnTo>
                  <a:lnTo>
                    <a:pt x="5056" y="16088"/>
                  </a:lnTo>
                  <a:lnTo>
                    <a:pt x="5041" y="16001"/>
                  </a:lnTo>
                  <a:lnTo>
                    <a:pt x="5026" y="15913"/>
                  </a:lnTo>
                  <a:lnTo>
                    <a:pt x="5011" y="15824"/>
                  </a:lnTo>
                  <a:lnTo>
                    <a:pt x="4996" y="15735"/>
                  </a:lnTo>
                  <a:lnTo>
                    <a:pt x="4981" y="15646"/>
                  </a:lnTo>
                  <a:lnTo>
                    <a:pt x="4966" y="15556"/>
                  </a:lnTo>
                  <a:lnTo>
                    <a:pt x="4951" y="15466"/>
                  </a:lnTo>
                  <a:lnTo>
                    <a:pt x="4936" y="15375"/>
                  </a:lnTo>
                  <a:lnTo>
                    <a:pt x="4921" y="15284"/>
                  </a:lnTo>
                  <a:lnTo>
                    <a:pt x="4906" y="15192"/>
                  </a:lnTo>
                  <a:lnTo>
                    <a:pt x="4891" y="15100"/>
                  </a:lnTo>
                  <a:lnTo>
                    <a:pt x="4876" y="15007"/>
                  </a:lnTo>
                  <a:lnTo>
                    <a:pt x="4861" y="14914"/>
                  </a:lnTo>
                  <a:lnTo>
                    <a:pt x="4846" y="14820"/>
                  </a:lnTo>
                  <a:lnTo>
                    <a:pt x="4831" y="14726"/>
                  </a:lnTo>
                  <a:lnTo>
                    <a:pt x="4816" y="14631"/>
                  </a:lnTo>
                  <a:lnTo>
                    <a:pt x="4801" y="14536"/>
                  </a:lnTo>
                  <a:lnTo>
                    <a:pt x="4786" y="14441"/>
                  </a:lnTo>
                  <a:lnTo>
                    <a:pt x="4771" y="14345"/>
                  </a:lnTo>
                  <a:lnTo>
                    <a:pt x="4756" y="14249"/>
                  </a:lnTo>
                  <a:lnTo>
                    <a:pt x="4741" y="14153"/>
                  </a:lnTo>
                  <a:lnTo>
                    <a:pt x="4726" y="14056"/>
                  </a:lnTo>
                  <a:lnTo>
                    <a:pt x="4711" y="13959"/>
                  </a:lnTo>
                  <a:lnTo>
                    <a:pt x="4696" y="13861"/>
                  </a:lnTo>
                  <a:lnTo>
                    <a:pt x="4681" y="13763"/>
                  </a:lnTo>
                  <a:lnTo>
                    <a:pt x="4666" y="13665"/>
                  </a:lnTo>
                  <a:lnTo>
                    <a:pt x="4651" y="13566"/>
                  </a:lnTo>
                  <a:lnTo>
                    <a:pt x="4636" y="13468"/>
                  </a:lnTo>
                  <a:lnTo>
                    <a:pt x="4621" y="13368"/>
                  </a:lnTo>
                  <a:lnTo>
                    <a:pt x="4606" y="13269"/>
                  </a:lnTo>
                  <a:lnTo>
                    <a:pt x="4591" y="13169"/>
                  </a:lnTo>
                  <a:lnTo>
                    <a:pt x="4576" y="13069"/>
                  </a:lnTo>
                  <a:lnTo>
                    <a:pt x="4561" y="12969"/>
                  </a:lnTo>
                  <a:lnTo>
                    <a:pt x="4546" y="12869"/>
                  </a:lnTo>
                  <a:lnTo>
                    <a:pt x="4531" y="12768"/>
                  </a:lnTo>
                  <a:lnTo>
                    <a:pt x="4516" y="12667"/>
                  </a:lnTo>
                  <a:lnTo>
                    <a:pt x="4500" y="12565"/>
                  </a:lnTo>
                  <a:lnTo>
                    <a:pt x="4486" y="12464"/>
                  </a:lnTo>
                  <a:lnTo>
                    <a:pt x="4469" y="12362"/>
                  </a:lnTo>
                  <a:lnTo>
                    <a:pt x="4454" y="12260"/>
                  </a:lnTo>
                  <a:lnTo>
                    <a:pt x="4439" y="12158"/>
                  </a:lnTo>
                  <a:lnTo>
                    <a:pt x="4424" y="12056"/>
                  </a:lnTo>
                  <a:lnTo>
                    <a:pt x="4409" y="11953"/>
                  </a:lnTo>
                  <a:lnTo>
                    <a:pt x="4394" y="11851"/>
                  </a:lnTo>
                  <a:lnTo>
                    <a:pt x="4379" y="11748"/>
                  </a:lnTo>
                  <a:lnTo>
                    <a:pt x="4364" y="11646"/>
                  </a:lnTo>
                  <a:lnTo>
                    <a:pt x="4349" y="11543"/>
                  </a:lnTo>
                  <a:lnTo>
                    <a:pt x="4334" y="11440"/>
                  </a:lnTo>
                  <a:lnTo>
                    <a:pt x="4319" y="11337"/>
                  </a:lnTo>
                  <a:lnTo>
                    <a:pt x="4304" y="11234"/>
                  </a:lnTo>
                  <a:lnTo>
                    <a:pt x="4289" y="11130"/>
                  </a:lnTo>
                  <a:lnTo>
                    <a:pt x="4274" y="11027"/>
                  </a:lnTo>
                  <a:lnTo>
                    <a:pt x="4259" y="10924"/>
                  </a:lnTo>
                  <a:lnTo>
                    <a:pt x="4244" y="10820"/>
                  </a:lnTo>
                  <a:lnTo>
                    <a:pt x="4229" y="10717"/>
                  </a:lnTo>
                  <a:lnTo>
                    <a:pt x="4214" y="10614"/>
                  </a:lnTo>
                  <a:lnTo>
                    <a:pt x="4199" y="10510"/>
                  </a:lnTo>
                  <a:lnTo>
                    <a:pt x="4184" y="10407"/>
                  </a:lnTo>
                  <a:lnTo>
                    <a:pt x="4169" y="10303"/>
                  </a:lnTo>
                  <a:lnTo>
                    <a:pt x="4154" y="10200"/>
                  </a:lnTo>
                  <a:lnTo>
                    <a:pt x="4139" y="10096"/>
                  </a:lnTo>
                  <a:lnTo>
                    <a:pt x="4124" y="9993"/>
                  </a:lnTo>
                  <a:lnTo>
                    <a:pt x="4109" y="9890"/>
                  </a:lnTo>
                  <a:lnTo>
                    <a:pt x="4094" y="9786"/>
                  </a:lnTo>
                  <a:lnTo>
                    <a:pt x="4079" y="9683"/>
                  </a:lnTo>
                  <a:lnTo>
                    <a:pt x="4064" y="9580"/>
                  </a:lnTo>
                  <a:lnTo>
                    <a:pt x="4049" y="9477"/>
                  </a:lnTo>
                  <a:lnTo>
                    <a:pt x="4034" y="9374"/>
                  </a:lnTo>
                  <a:lnTo>
                    <a:pt x="4019" y="9271"/>
                  </a:lnTo>
                  <a:lnTo>
                    <a:pt x="4004" y="9168"/>
                  </a:lnTo>
                  <a:lnTo>
                    <a:pt x="3989" y="9066"/>
                  </a:lnTo>
                  <a:lnTo>
                    <a:pt x="3974" y="8963"/>
                  </a:lnTo>
                  <a:lnTo>
                    <a:pt x="3959" y="8861"/>
                  </a:lnTo>
                  <a:lnTo>
                    <a:pt x="3944" y="8759"/>
                  </a:lnTo>
                  <a:lnTo>
                    <a:pt x="3929" y="8657"/>
                  </a:lnTo>
                  <a:lnTo>
                    <a:pt x="3915" y="8556"/>
                  </a:lnTo>
                  <a:lnTo>
                    <a:pt x="3899" y="8454"/>
                  </a:lnTo>
                  <a:lnTo>
                    <a:pt x="3885" y="8353"/>
                  </a:lnTo>
                  <a:lnTo>
                    <a:pt x="3870" y="8252"/>
                  </a:lnTo>
                  <a:lnTo>
                    <a:pt x="3855" y="8151"/>
                  </a:lnTo>
                  <a:lnTo>
                    <a:pt x="3840" y="8050"/>
                  </a:lnTo>
                  <a:lnTo>
                    <a:pt x="3825" y="7950"/>
                  </a:lnTo>
                  <a:lnTo>
                    <a:pt x="3810" y="7850"/>
                  </a:lnTo>
                  <a:lnTo>
                    <a:pt x="3794" y="7749"/>
                  </a:lnTo>
                  <a:lnTo>
                    <a:pt x="3779" y="7650"/>
                  </a:lnTo>
                  <a:lnTo>
                    <a:pt x="3764" y="7550"/>
                  </a:lnTo>
                  <a:lnTo>
                    <a:pt x="3749" y="7451"/>
                  </a:lnTo>
                  <a:lnTo>
                    <a:pt x="3734" y="7352"/>
                  </a:lnTo>
                  <a:lnTo>
                    <a:pt x="3719" y="7254"/>
                  </a:lnTo>
                  <a:lnTo>
                    <a:pt x="3704" y="7156"/>
                  </a:lnTo>
                  <a:lnTo>
                    <a:pt x="3689" y="7058"/>
                  </a:lnTo>
                  <a:lnTo>
                    <a:pt x="3674" y="6960"/>
                  </a:lnTo>
                  <a:lnTo>
                    <a:pt x="3659" y="6863"/>
                  </a:lnTo>
                  <a:lnTo>
                    <a:pt x="3644" y="6766"/>
                  </a:lnTo>
                  <a:lnTo>
                    <a:pt x="3629" y="6670"/>
                  </a:lnTo>
                  <a:lnTo>
                    <a:pt x="3614" y="6573"/>
                  </a:lnTo>
                  <a:lnTo>
                    <a:pt x="3599" y="6478"/>
                  </a:lnTo>
                  <a:lnTo>
                    <a:pt x="3584" y="6383"/>
                  </a:lnTo>
                  <a:lnTo>
                    <a:pt x="3569" y="6288"/>
                  </a:lnTo>
                  <a:lnTo>
                    <a:pt x="3554" y="6194"/>
                  </a:lnTo>
                  <a:lnTo>
                    <a:pt x="3539" y="6100"/>
                  </a:lnTo>
                  <a:lnTo>
                    <a:pt x="3524" y="6006"/>
                  </a:lnTo>
                  <a:lnTo>
                    <a:pt x="3509" y="5913"/>
                  </a:lnTo>
                  <a:lnTo>
                    <a:pt x="3494" y="5821"/>
                  </a:lnTo>
                  <a:lnTo>
                    <a:pt x="3479" y="5728"/>
                  </a:lnTo>
                  <a:lnTo>
                    <a:pt x="3464" y="5636"/>
                  </a:lnTo>
                  <a:lnTo>
                    <a:pt x="3449" y="5545"/>
                  </a:lnTo>
                  <a:lnTo>
                    <a:pt x="3434" y="5454"/>
                  </a:lnTo>
                  <a:lnTo>
                    <a:pt x="3419" y="5364"/>
                  </a:lnTo>
                  <a:lnTo>
                    <a:pt x="3404" y="5274"/>
                  </a:lnTo>
                  <a:lnTo>
                    <a:pt x="3389" y="5185"/>
                  </a:lnTo>
                  <a:lnTo>
                    <a:pt x="3374" y="5097"/>
                  </a:lnTo>
                  <a:lnTo>
                    <a:pt x="3359" y="5009"/>
                  </a:lnTo>
                  <a:lnTo>
                    <a:pt x="3344" y="4921"/>
                  </a:lnTo>
                  <a:lnTo>
                    <a:pt x="3329" y="4834"/>
                  </a:lnTo>
                  <a:lnTo>
                    <a:pt x="3314" y="4748"/>
                  </a:lnTo>
                  <a:lnTo>
                    <a:pt x="3299" y="4662"/>
                  </a:lnTo>
                  <a:lnTo>
                    <a:pt x="3284" y="4576"/>
                  </a:lnTo>
                  <a:lnTo>
                    <a:pt x="3269" y="4491"/>
                  </a:lnTo>
                  <a:lnTo>
                    <a:pt x="3254" y="4408"/>
                  </a:lnTo>
                  <a:lnTo>
                    <a:pt x="3239" y="4325"/>
                  </a:lnTo>
                  <a:lnTo>
                    <a:pt x="3224" y="4242"/>
                  </a:lnTo>
                  <a:lnTo>
                    <a:pt x="3209" y="4159"/>
                  </a:lnTo>
                  <a:lnTo>
                    <a:pt x="3194" y="4077"/>
                  </a:lnTo>
                  <a:lnTo>
                    <a:pt x="3179" y="3996"/>
                  </a:lnTo>
                  <a:lnTo>
                    <a:pt x="3164" y="3916"/>
                  </a:lnTo>
                  <a:lnTo>
                    <a:pt x="3149" y="3836"/>
                  </a:lnTo>
                  <a:lnTo>
                    <a:pt x="3134" y="3759"/>
                  </a:lnTo>
                  <a:lnTo>
                    <a:pt x="3118" y="3679"/>
                  </a:lnTo>
                  <a:lnTo>
                    <a:pt x="3103" y="3602"/>
                  </a:lnTo>
                  <a:lnTo>
                    <a:pt x="3088" y="3524"/>
                  </a:lnTo>
                  <a:lnTo>
                    <a:pt x="3073" y="3448"/>
                  </a:lnTo>
                  <a:lnTo>
                    <a:pt x="3058" y="3372"/>
                  </a:lnTo>
                  <a:lnTo>
                    <a:pt x="3043" y="3298"/>
                  </a:lnTo>
                  <a:lnTo>
                    <a:pt x="3028" y="3224"/>
                  </a:lnTo>
                  <a:lnTo>
                    <a:pt x="3013" y="3150"/>
                  </a:lnTo>
                  <a:lnTo>
                    <a:pt x="2998" y="3078"/>
                  </a:lnTo>
                  <a:lnTo>
                    <a:pt x="2983" y="3006"/>
                  </a:lnTo>
                  <a:lnTo>
                    <a:pt x="2969" y="2935"/>
                  </a:lnTo>
                  <a:lnTo>
                    <a:pt x="2954" y="2865"/>
                  </a:lnTo>
                  <a:lnTo>
                    <a:pt x="2939" y="2795"/>
                  </a:lnTo>
                  <a:lnTo>
                    <a:pt x="2924" y="2726"/>
                  </a:lnTo>
                  <a:lnTo>
                    <a:pt x="2909" y="2657"/>
                  </a:lnTo>
                  <a:lnTo>
                    <a:pt x="2894" y="2590"/>
                  </a:lnTo>
                  <a:lnTo>
                    <a:pt x="2879" y="2524"/>
                  </a:lnTo>
                  <a:lnTo>
                    <a:pt x="2864" y="2458"/>
                  </a:lnTo>
                  <a:lnTo>
                    <a:pt x="2849" y="2393"/>
                  </a:lnTo>
                  <a:lnTo>
                    <a:pt x="2834" y="2329"/>
                  </a:lnTo>
                  <a:lnTo>
                    <a:pt x="2819" y="2266"/>
                  </a:lnTo>
                  <a:lnTo>
                    <a:pt x="2804" y="2203"/>
                  </a:lnTo>
                  <a:lnTo>
                    <a:pt x="2789" y="2142"/>
                  </a:lnTo>
                  <a:lnTo>
                    <a:pt x="2774" y="2081"/>
                  </a:lnTo>
                  <a:lnTo>
                    <a:pt x="2759" y="2021"/>
                  </a:lnTo>
                  <a:lnTo>
                    <a:pt x="2744" y="1962"/>
                  </a:lnTo>
                  <a:lnTo>
                    <a:pt x="2730" y="1904"/>
                  </a:lnTo>
                  <a:lnTo>
                    <a:pt x="2715" y="1847"/>
                  </a:lnTo>
                  <a:lnTo>
                    <a:pt x="2700" y="1790"/>
                  </a:lnTo>
                  <a:lnTo>
                    <a:pt x="2685" y="1735"/>
                  </a:lnTo>
                  <a:lnTo>
                    <a:pt x="2670" y="1680"/>
                  </a:lnTo>
                  <a:lnTo>
                    <a:pt x="2655" y="1627"/>
                  </a:lnTo>
                  <a:lnTo>
                    <a:pt x="2640" y="1574"/>
                  </a:lnTo>
                  <a:lnTo>
                    <a:pt x="2625" y="1522"/>
                  </a:lnTo>
                  <a:lnTo>
                    <a:pt x="2610" y="1471"/>
                  </a:lnTo>
                  <a:lnTo>
                    <a:pt x="2596" y="1420"/>
                  </a:lnTo>
                  <a:lnTo>
                    <a:pt x="2581" y="1371"/>
                  </a:lnTo>
                  <a:lnTo>
                    <a:pt x="2566" y="1323"/>
                  </a:lnTo>
                  <a:lnTo>
                    <a:pt x="2551" y="1276"/>
                  </a:lnTo>
                  <a:lnTo>
                    <a:pt x="2536" y="1229"/>
                  </a:lnTo>
                  <a:lnTo>
                    <a:pt x="2521" y="1184"/>
                  </a:lnTo>
                  <a:lnTo>
                    <a:pt x="2507" y="1139"/>
                  </a:lnTo>
                  <a:lnTo>
                    <a:pt x="2492" y="1095"/>
                  </a:lnTo>
                  <a:lnTo>
                    <a:pt x="2477" y="1053"/>
                  </a:lnTo>
                  <a:lnTo>
                    <a:pt x="2463" y="1013"/>
                  </a:lnTo>
                  <a:lnTo>
                    <a:pt x="2446" y="970"/>
                  </a:lnTo>
                  <a:lnTo>
                    <a:pt x="2432" y="931"/>
                  </a:lnTo>
                  <a:lnTo>
                    <a:pt x="2417" y="892"/>
                  </a:lnTo>
                  <a:lnTo>
                    <a:pt x="2403" y="855"/>
                  </a:lnTo>
                  <a:lnTo>
                    <a:pt x="2388" y="818"/>
                  </a:lnTo>
                  <a:lnTo>
                    <a:pt x="2373" y="782"/>
                  </a:lnTo>
                  <a:lnTo>
                    <a:pt x="2358" y="747"/>
                  </a:lnTo>
                  <a:lnTo>
                    <a:pt x="2344" y="713"/>
                  </a:lnTo>
                  <a:lnTo>
                    <a:pt x="2330" y="681"/>
                  </a:lnTo>
                  <a:lnTo>
                    <a:pt x="2315" y="649"/>
                  </a:lnTo>
                  <a:lnTo>
                    <a:pt x="2300" y="618"/>
                  </a:lnTo>
                  <a:lnTo>
                    <a:pt x="2286" y="590"/>
                  </a:lnTo>
                  <a:lnTo>
                    <a:pt x="2271" y="561"/>
                  </a:lnTo>
                  <a:lnTo>
                    <a:pt x="2257" y="533"/>
                  </a:lnTo>
                  <a:lnTo>
                    <a:pt x="2243" y="507"/>
                  </a:lnTo>
                  <a:lnTo>
                    <a:pt x="2228" y="481"/>
                  </a:lnTo>
                  <a:lnTo>
                    <a:pt x="2214" y="457"/>
                  </a:lnTo>
                  <a:lnTo>
                    <a:pt x="2201" y="435"/>
                  </a:lnTo>
                  <a:lnTo>
                    <a:pt x="2186" y="412"/>
                  </a:lnTo>
                  <a:lnTo>
                    <a:pt x="2172" y="391"/>
                  </a:lnTo>
                  <a:lnTo>
                    <a:pt x="2160" y="372"/>
                  </a:lnTo>
                  <a:lnTo>
                    <a:pt x="2145" y="352"/>
                  </a:lnTo>
                  <a:lnTo>
                    <a:pt x="2131" y="334"/>
                  </a:lnTo>
                  <a:lnTo>
                    <a:pt x="2119" y="319"/>
                  </a:lnTo>
                  <a:lnTo>
                    <a:pt x="2104" y="302"/>
                  </a:lnTo>
                  <a:lnTo>
                    <a:pt x="2094" y="289"/>
                  </a:lnTo>
                  <a:lnTo>
                    <a:pt x="2079" y="274"/>
                  </a:lnTo>
                  <a:lnTo>
                    <a:pt x="2069" y="264"/>
                  </a:lnTo>
                  <a:lnTo>
                    <a:pt x="2054" y="251"/>
                  </a:lnTo>
                  <a:lnTo>
                    <a:pt x="2045" y="243"/>
                  </a:lnTo>
                  <a:lnTo>
                    <a:pt x="2030" y="232"/>
                  </a:lnTo>
                  <a:lnTo>
                    <a:pt x="2022" y="226"/>
                  </a:lnTo>
                  <a:lnTo>
                    <a:pt x="2007" y="217"/>
                  </a:lnTo>
                  <a:lnTo>
                    <a:pt x="2001" y="212"/>
                  </a:lnTo>
                  <a:lnTo>
                    <a:pt x="1991" y="208"/>
                  </a:lnTo>
                  <a:lnTo>
                    <a:pt x="1976" y="202"/>
                  </a:lnTo>
                  <a:lnTo>
                    <a:pt x="1972" y="199"/>
                  </a:lnTo>
                  <a:lnTo>
                    <a:pt x="1963" y="197"/>
                  </a:lnTo>
                  <a:lnTo>
                    <a:pt x="1954" y="195"/>
                  </a:lnTo>
                  <a:lnTo>
                    <a:pt x="1945" y="193"/>
                  </a:lnTo>
                  <a:lnTo>
                    <a:pt x="1936" y="192"/>
                  </a:lnTo>
                  <a:lnTo>
                    <a:pt x="1921" y="192"/>
                  </a:lnTo>
                  <a:lnTo>
                    <a:pt x="1919" y="192"/>
                  </a:lnTo>
                  <a:lnTo>
                    <a:pt x="1910" y="193"/>
                  </a:lnTo>
                  <a:lnTo>
                    <a:pt x="1900" y="195"/>
                  </a:lnTo>
                  <a:lnTo>
                    <a:pt x="1896" y="195"/>
                  </a:lnTo>
                  <a:lnTo>
                    <a:pt x="1881" y="201"/>
                  </a:lnTo>
                  <a:lnTo>
                    <a:pt x="1871" y="204"/>
                  </a:lnTo>
                  <a:lnTo>
                    <a:pt x="1861" y="209"/>
                  </a:lnTo>
                  <a:lnTo>
                    <a:pt x="1850" y="215"/>
                  </a:lnTo>
                  <a:lnTo>
                    <a:pt x="1839" y="221"/>
                  </a:lnTo>
                  <a:lnTo>
                    <a:pt x="1830" y="226"/>
                  </a:lnTo>
                  <a:lnTo>
                    <a:pt x="1815" y="238"/>
                  </a:lnTo>
                  <a:lnTo>
                    <a:pt x="1803" y="248"/>
                  </a:lnTo>
                  <a:lnTo>
                    <a:pt x="1793" y="256"/>
                  </a:lnTo>
                  <a:lnTo>
                    <a:pt x="1778" y="271"/>
                  </a:lnTo>
                  <a:lnTo>
                    <a:pt x="1766" y="284"/>
                  </a:lnTo>
                  <a:lnTo>
                    <a:pt x="1754" y="296"/>
                  </a:lnTo>
                  <a:lnTo>
                    <a:pt x="1739" y="314"/>
                  </a:lnTo>
                  <a:lnTo>
                    <a:pt x="1727" y="328"/>
                  </a:lnTo>
                  <a:lnTo>
                    <a:pt x="1712" y="348"/>
                  </a:lnTo>
                  <a:lnTo>
                    <a:pt x="1699" y="366"/>
                  </a:lnTo>
                  <a:lnTo>
                    <a:pt x="1686" y="384"/>
                  </a:lnTo>
                  <a:lnTo>
                    <a:pt x="1671" y="407"/>
                  </a:lnTo>
                  <a:lnTo>
                    <a:pt x="1658" y="427"/>
                  </a:lnTo>
                  <a:lnTo>
                    <a:pt x="1643" y="452"/>
                  </a:lnTo>
                  <a:lnTo>
                    <a:pt x="1629" y="474"/>
                  </a:lnTo>
                  <a:lnTo>
                    <a:pt x="1614" y="501"/>
                  </a:lnTo>
                  <a:lnTo>
                    <a:pt x="1601" y="526"/>
                  </a:lnTo>
                  <a:lnTo>
                    <a:pt x="1586" y="555"/>
                  </a:lnTo>
                  <a:lnTo>
                    <a:pt x="1572" y="581"/>
                  </a:lnTo>
                  <a:lnTo>
                    <a:pt x="1557" y="612"/>
                  </a:lnTo>
                  <a:lnTo>
                    <a:pt x="1543" y="641"/>
                  </a:lnTo>
                  <a:lnTo>
                    <a:pt x="1528" y="674"/>
                  </a:lnTo>
                  <a:lnTo>
                    <a:pt x="1514" y="705"/>
                  </a:lnTo>
                  <a:lnTo>
                    <a:pt x="1499" y="740"/>
                  </a:lnTo>
                  <a:lnTo>
                    <a:pt x="1484" y="774"/>
                  </a:lnTo>
                  <a:lnTo>
                    <a:pt x="1470" y="809"/>
                  </a:lnTo>
                  <a:lnTo>
                    <a:pt x="1455" y="847"/>
                  </a:lnTo>
                  <a:lnTo>
                    <a:pt x="1440" y="884"/>
                  </a:lnTo>
                  <a:lnTo>
                    <a:pt x="1425" y="922"/>
                  </a:lnTo>
                  <a:lnTo>
                    <a:pt x="1411" y="961"/>
                  </a:lnTo>
                  <a:lnTo>
                    <a:pt x="1396" y="1001"/>
                  </a:lnTo>
                  <a:lnTo>
                    <a:pt x="1381" y="1044"/>
                  </a:lnTo>
                  <a:lnTo>
                    <a:pt x="1366" y="1086"/>
                  </a:lnTo>
                  <a:lnTo>
                    <a:pt x="1352" y="1130"/>
                  </a:lnTo>
                  <a:lnTo>
                    <a:pt x="1337" y="1175"/>
                  </a:lnTo>
                  <a:lnTo>
                    <a:pt x="1322" y="1219"/>
                  </a:lnTo>
                  <a:lnTo>
                    <a:pt x="1307" y="1265"/>
                  </a:lnTo>
                  <a:lnTo>
                    <a:pt x="1292" y="1315"/>
                  </a:lnTo>
                  <a:lnTo>
                    <a:pt x="1276" y="1360"/>
                  </a:lnTo>
                  <a:lnTo>
                    <a:pt x="1261" y="1410"/>
                  </a:lnTo>
                  <a:lnTo>
                    <a:pt x="1247" y="1459"/>
                  </a:lnTo>
                  <a:lnTo>
                    <a:pt x="1232" y="1511"/>
                  </a:lnTo>
                  <a:lnTo>
                    <a:pt x="1217" y="1563"/>
                  </a:lnTo>
                  <a:lnTo>
                    <a:pt x="1202" y="1615"/>
                  </a:lnTo>
                  <a:lnTo>
                    <a:pt x="1187" y="1669"/>
                  </a:lnTo>
                  <a:lnTo>
                    <a:pt x="1172" y="1723"/>
                  </a:lnTo>
                  <a:lnTo>
                    <a:pt x="1157" y="1779"/>
                  </a:lnTo>
                  <a:lnTo>
                    <a:pt x="1142" y="1835"/>
                  </a:lnTo>
                  <a:lnTo>
                    <a:pt x="1127" y="1893"/>
                  </a:lnTo>
                  <a:lnTo>
                    <a:pt x="1113" y="1950"/>
                  </a:lnTo>
                  <a:lnTo>
                    <a:pt x="1098" y="2009"/>
                  </a:lnTo>
                  <a:lnTo>
                    <a:pt x="1083" y="2068"/>
                  </a:lnTo>
                  <a:lnTo>
                    <a:pt x="1068" y="2129"/>
                  </a:lnTo>
                  <a:lnTo>
                    <a:pt x="1053" y="2191"/>
                  </a:lnTo>
                  <a:lnTo>
                    <a:pt x="1038" y="2252"/>
                  </a:lnTo>
                  <a:lnTo>
                    <a:pt x="1023" y="2316"/>
                  </a:lnTo>
                  <a:lnTo>
                    <a:pt x="1008" y="2380"/>
                  </a:lnTo>
                  <a:lnTo>
                    <a:pt x="993" y="2445"/>
                  </a:lnTo>
                  <a:lnTo>
                    <a:pt x="978" y="2511"/>
                  </a:lnTo>
                  <a:lnTo>
                    <a:pt x="963" y="2576"/>
                  </a:lnTo>
                  <a:lnTo>
                    <a:pt x="948" y="2644"/>
                  </a:lnTo>
                  <a:lnTo>
                    <a:pt x="933" y="2712"/>
                  </a:lnTo>
                  <a:lnTo>
                    <a:pt x="918" y="2781"/>
                  </a:lnTo>
                  <a:lnTo>
                    <a:pt x="903" y="2849"/>
                  </a:lnTo>
                  <a:lnTo>
                    <a:pt x="888" y="2920"/>
                  </a:lnTo>
                  <a:lnTo>
                    <a:pt x="873" y="2991"/>
                  </a:lnTo>
                  <a:lnTo>
                    <a:pt x="859" y="3063"/>
                  </a:lnTo>
                  <a:lnTo>
                    <a:pt x="844" y="3136"/>
                  </a:lnTo>
                  <a:lnTo>
                    <a:pt x="829" y="3209"/>
                  </a:lnTo>
                  <a:lnTo>
                    <a:pt x="814" y="3282"/>
                  </a:lnTo>
                  <a:lnTo>
                    <a:pt x="799" y="3357"/>
                  </a:lnTo>
                  <a:lnTo>
                    <a:pt x="784" y="3433"/>
                  </a:lnTo>
                  <a:lnTo>
                    <a:pt x="769" y="3509"/>
                  </a:lnTo>
                  <a:lnTo>
                    <a:pt x="754" y="3586"/>
                  </a:lnTo>
                  <a:lnTo>
                    <a:pt x="739" y="3664"/>
                  </a:lnTo>
                  <a:lnTo>
                    <a:pt x="724" y="3741"/>
                  </a:lnTo>
                  <a:lnTo>
                    <a:pt x="709" y="3820"/>
                  </a:lnTo>
                  <a:lnTo>
                    <a:pt x="694" y="3900"/>
                  </a:lnTo>
                  <a:lnTo>
                    <a:pt x="679" y="3980"/>
                  </a:lnTo>
                  <a:lnTo>
                    <a:pt x="664" y="4061"/>
                  </a:lnTo>
                  <a:lnTo>
                    <a:pt x="649" y="4142"/>
                  </a:lnTo>
                  <a:lnTo>
                    <a:pt x="634" y="4225"/>
                  </a:lnTo>
                  <a:lnTo>
                    <a:pt x="619" y="4309"/>
                  </a:lnTo>
                  <a:lnTo>
                    <a:pt x="603" y="4390"/>
                  </a:lnTo>
                  <a:lnTo>
                    <a:pt x="588" y="4474"/>
                  </a:lnTo>
                  <a:lnTo>
                    <a:pt x="573" y="4559"/>
                  </a:lnTo>
                  <a:lnTo>
                    <a:pt x="558" y="4644"/>
                  </a:lnTo>
                  <a:lnTo>
                    <a:pt x="543" y="4730"/>
                  </a:lnTo>
                  <a:lnTo>
                    <a:pt x="528" y="4817"/>
                  </a:lnTo>
                  <a:lnTo>
                    <a:pt x="513" y="4904"/>
                  </a:lnTo>
                  <a:lnTo>
                    <a:pt x="498" y="4991"/>
                  </a:lnTo>
                  <a:lnTo>
                    <a:pt x="483" y="5078"/>
                  </a:lnTo>
                  <a:lnTo>
                    <a:pt x="468" y="5167"/>
                  </a:lnTo>
                  <a:lnTo>
                    <a:pt x="453" y="5256"/>
                  </a:lnTo>
                  <a:lnTo>
                    <a:pt x="438" y="5346"/>
                  </a:lnTo>
                  <a:lnTo>
                    <a:pt x="423" y="5436"/>
                  </a:lnTo>
                  <a:lnTo>
                    <a:pt x="408" y="5527"/>
                  </a:lnTo>
                  <a:lnTo>
                    <a:pt x="393" y="5618"/>
                  </a:lnTo>
                  <a:lnTo>
                    <a:pt x="378" y="5710"/>
                  </a:lnTo>
                  <a:lnTo>
                    <a:pt x="363" y="5802"/>
                  </a:lnTo>
                  <a:lnTo>
                    <a:pt x="348" y="5894"/>
                  </a:lnTo>
                  <a:lnTo>
                    <a:pt x="333" y="5987"/>
                  </a:lnTo>
                  <a:lnTo>
                    <a:pt x="318" y="6081"/>
                  </a:lnTo>
                  <a:lnTo>
                    <a:pt x="303" y="6175"/>
                  </a:lnTo>
                  <a:lnTo>
                    <a:pt x="288" y="6268"/>
                  </a:lnTo>
                  <a:lnTo>
                    <a:pt x="273" y="6363"/>
                  </a:lnTo>
                  <a:lnTo>
                    <a:pt x="258" y="6458"/>
                  </a:lnTo>
                  <a:lnTo>
                    <a:pt x="243" y="6554"/>
                  </a:lnTo>
                  <a:lnTo>
                    <a:pt x="228" y="6650"/>
                  </a:lnTo>
                  <a:lnTo>
                    <a:pt x="213" y="6746"/>
                  </a:lnTo>
                  <a:lnTo>
                    <a:pt x="198" y="6843"/>
                  </a:lnTo>
                  <a:cubicBezTo>
                    <a:pt x="190" y="6896"/>
                    <a:pt x="141" y="6931"/>
                    <a:pt x="89" y="6923"/>
                  </a:cubicBezTo>
                  <a:cubicBezTo>
                    <a:pt x="36" y="6915"/>
                    <a:pt x="0" y="6866"/>
                    <a:pt x="9" y="6814"/>
                  </a:cubicBezTo>
                  <a:close/>
                </a:path>
              </a:pathLst>
            </a:custGeom>
            <a:solidFill>
              <a:srgbClr val="5B9BD5"/>
            </a:solidFill>
            <a:ln w="25400" cap="flat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" name="Freeform 13"/>
            <p:cNvSpPr>
              <a:spLocks/>
            </p:cNvSpPr>
            <p:nvPr/>
          </p:nvSpPr>
          <p:spPr bwMode="auto">
            <a:xfrm>
              <a:off x="11135523" y="2755896"/>
              <a:ext cx="315520" cy="148881"/>
            </a:xfrm>
            <a:custGeom>
              <a:avLst/>
              <a:gdLst>
                <a:gd name="T0" fmla="*/ 311 w 10201"/>
                <a:gd name="T1" fmla="*/ 2229 h 20885"/>
                <a:gd name="T2" fmla="*/ 629 w 10201"/>
                <a:gd name="T3" fmla="*/ 1083 h 20885"/>
                <a:gd name="T4" fmla="*/ 953 w 10201"/>
                <a:gd name="T5" fmla="*/ 336 h 20885"/>
                <a:gd name="T6" fmla="*/ 1326 w 10201"/>
                <a:gd name="T7" fmla="*/ 7 h 20885"/>
                <a:gd name="T8" fmla="*/ 1740 w 10201"/>
                <a:gd name="T9" fmla="*/ 207 h 20885"/>
                <a:gd name="T10" fmla="*/ 2071 w 10201"/>
                <a:gd name="T11" fmla="*/ 851 h 20885"/>
                <a:gd name="T12" fmla="*/ 2390 w 10201"/>
                <a:gd name="T13" fmla="*/ 1895 h 20885"/>
                <a:gd name="T14" fmla="*/ 2707 w 10201"/>
                <a:gd name="T15" fmla="*/ 3310 h 20885"/>
                <a:gd name="T16" fmla="*/ 3023 w 10201"/>
                <a:gd name="T17" fmla="*/ 5036 h 20885"/>
                <a:gd name="T18" fmla="*/ 3338 w 10201"/>
                <a:gd name="T19" fmla="*/ 6998 h 20885"/>
                <a:gd name="T20" fmla="*/ 3654 w 10201"/>
                <a:gd name="T21" fmla="*/ 9109 h 20885"/>
                <a:gd name="T22" fmla="*/ 3969 w 10201"/>
                <a:gd name="T23" fmla="*/ 11277 h 20885"/>
                <a:gd name="T24" fmla="*/ 4285 w 10201"/>
                <a:gd name="T25" fmla="*/ 13407 h 20885"/>
                <a:gd name="T26" fmla="*/ 4600 w 10201"/>
                <a:gd name="T27" fmla="*/ 15406 h 20885"/>
                <a:gd name="T28" fmla="*/ 4916 w 10201"/>
                <a:gd name="T29" fmla="*/ 17184 h 20885"/>
                <a:gd name="T30" fmla="*/ 5230 w 10201"/>
                <a:gd name="T31" fmla="*/ 18665 h 20885"/>
                <a:gd name="T32" fmla="*/ 5544 w 10201"/>
                <a:gd name="T33" fmla="*/ 19779 h 20885"/>
                <a:gd name="T34" fmla="*/ 5849 w 10201"/>
                <a:gd name="T35" fmla="*/ 20469 h 20885"/>
                <a:gd name="T36" fmla="*/ 6095 w 10201"/>
                <a:gd name="T37" fmla="*/ 20692 h 20885"/>
                <a:gd name="T38" fmla="*/ 6323 w 10201"/>
                <a:gd name="T39" fmla="*/ 20541 h 20885"/>
                <a:gd name="T40" fmla="*/ 6624 w 10201"/>
                <a:gd name="T41" fmla="*/ 19934 h 20885"/>
                <a:gd name="T42" fmla="*/ 6936 w 10201"/>
                <a:gd name="T43" fmla="*/ 18892 h 20885"/>
                <a:gd name="T44" fmla="*/ 7250 w 10201"/>
                <a:gd name="T45" fmla="*/ 17473 h 20885"/>
                <a:gd name="T46" fmla="*/ 7566 w 10201"/>
                <a:gd name="T47" fmla="*/ 15742 h 20885"/>
                <a:gd name="T48" fmla="*/ 7881 w 10201"/>
                <a:gd name="T49" fmla="*/ 13777 h 20885"/>
                <a:gd name="T50" fmla="*/ 8196 w 10201"/>
                <a:gd name="T51" fmla="*/ 11663 h 20885"/>
                <a:gd name="T52" fmla="*/ 8511 w 10201"/>
                <a:gd name="T53" fmla="*/ 9495 h 20885"/>
                <a:gd name="T54" fmla="*/ 8828 w 10201"/>
                <a:gd name="T55" fmla="*/ 7366 h 20885"/>
                <a:gd name="T56" fmla="*/ 9143 w 10201"/>
                <a:gd name="T57" fmla="*/ 5372 h 20885"/>
                <a:gd name="T58" fmla="*/ 9459 w 10201"/>
                <a:gd name="T59" fmla="*/ 3598 h 20885"/>
                <a:gd name="T60" fmla="*/ 9775 w 10201"/>
                <a:gd name="T61" fmla="*/ 2123 h 20885"/>
                <a:gd name="T62" fmla="*/ 10126 w 10201"/>
                <a:gd name="T63" fmla="*/ 1544 h 20885"/>
                <a:gd name="T64" fmla="*/ 9812 w 10201"/>
                <a:gd name="T65" fmla="*/ 2825 h 20885"/>
                <a:gd name="T66" fmla="*/ 9497 w 10201"/>
                <a:gd name="T67" fmla="*/ 4444 h 20885"/>
                <a:gd name="T68" fmla="*/ 9182 w 10201"/>
                <a:gd name="T69" fmla="*/ 6329 h 20885"/>
                <a:gd name="T70" fmla="*/ 8866 w 10201"/>
                <a:gd name="T71" fmla="*/ 8396 h 20885"/>
                <a:gd name="T72" fmla="*/ 8551 w 10201"/>
                <a:gd name="T73" fmla="*/ 10555 h 20885"/>
                <a:gd name="T74" fmla="*/ 8236 w 10201"/>
                <a:gd name="T75" fmla="*/ 12711 h 20885"/>
                <a:gd name="T76" fmla="*/ 7920 w 10201"/>
                <a:gd name="T77" fmla="*/ 14767 h 20885"/>
                <a:gd name="T78" fmla="*/ 7605 w 10201"/>
                <a:gd name="T79" fmla="*/ 16635 h 20885"/>
                <a:gd name="T80" fmla="*/ 7288 w 10201"/>
                <a:gd name="T81" fmla="*/ 18233 h 20885"/>
                <a:gd name="T82" fmla="*/ 6971 w 10201"/>
                <a:gd name="T83" fmla="*/ 19494 h 20885"/>
                <a:gd name="T84" fmla="*/ 6649 w 10201"/>
                <a:gd name="T85" fmla="*/ 20366 h 20885"/>
                <a:gd name="T86" fmla="*/ 6298 w 10201"/>
                <a:gd name="T87" fmla="*/ 20829 h 20885"/>
                <a:gd name="T88" fmla="*/ 5870 w 10201"/>
                <a:gd name="T89" fmla="*/ 20789 h 20885"/>
                <a:gd name="T90" fmla="*/ 5530 w 10201"/>
                <a:gd name="T91" fmla="*/ 20274 h 20885"/>
                <a:gd name="T92" fmla="*/ 5209 w 10201"/>
                <a:gd name="T93" fmla="*/ 19350 h 20885"/>
                <a:gd name="T94" fmla="*/ 4893 w 10201"/>
                <a:gd name="T95" fmla="*/ 18042 h 20885"/>
                <a:gd name="T96" fmla="*/ 4576 w 10201"/>
                <a:gd name="T97" fmla="*/ 16404 h 20885"/>
                <a:gd name="T98" fmla="*/ 4261 w 10201"/>
                <a:gd name="T99" fmla="*/ 14506 h 20885"/>
                <a:gd name="T100" fmla="*/ 3944 w 10201"/>
                <a:gd name="T101" fmla="*/ 12431 h 20885"/>
                <a:gd name="T102" fmla="*/ 3629 w 10201"/>
                <a:gd name="T103" fmla="*/ 10270 h 20885"/>
                <a:gd name="T104" fmla="*/ 3315 w 10201"/>
                <a:gd name="T105" fmla="*/ 8119 h 20885"/>
                <a:gd name="T106" fmla="*/ 2999 w 10201"/>
                <a:gd name="T107" fmla="*/ 6070 h 20885"/>
                <a:gd name="T108" fmla="*/ 2684 w 10201"/>
                <a:gd name="T109" fmla="*/ 4215 h 20885"/>
                <a:gd name="T110" fmla="*/ 2369 w 10201"/>
                <a:gd name="T111" fmla="*/ 2636 h 20885"/>
                <a:gd name="T112" fmla="*/ 2056 w 10201"/>
                <a:gd name="T113" fmla="*/ 1405 h 20885"/>
                <a:gd name="T114" fmla="*/ 1746 w 10201"/>
                <a:gd name="T115" fmla="*/ 581 h 20885"/>
                <a:gd name="T116" fmla="*/ 1471 w 10201"/>
                <a:gd name="T117" fmla="*/ 216 h 20885"/>
                <a:gd name="T118" fmla="*/ 1266 w 10201"/>
                <a:gd name="T119" fmla="*/ 250 h 20885"/>
                <a:gd name="T120" fmla="*/ 974 w 10201"/>
                <a:gd name="T121" fmla="*/ 716 h 20885"/>
                <a:gd name="T122" fmla="*/ 662 w 10201"/>
                <a:gd name="T123" fmla="*/ 1632 h 20885"/>
                <a:gd name="T124" fmla="*/ 348 w 10201"/>
                <a:gd name="T125" fmla="*/ 2942 h 20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01" h="20885">
                  <a:moveTo>
                    <a:pt x="10" y="3651"/>
                  </a:moveTo>
                  <a:lnTo>
                    <a:pt x="25" y="3574"/>
                  </a:lnTo>
                  <a:lnTo>
                    <a:pt x="40" y="3496"/>
                  </a:lnTo>
                  <a:lnTo>
                    <a:pt x="55" y="3420"/>
                  </a:lnTo>
                  <a:lnTo>
                    <a:pt x="70" y="3344"/>
                  </a:lnTo>
                  <a:lnTo>
                    <a:pt x="85" y="3269"/>
                  </a:lnTo>
                  <a:lnTo>
                    <a:pt x="100" y="3194"/>
                  </a:lnTo>
                  <a:lnTo>
                    <a:pt x="115" y="3120"/>
                  </a:lnTo>
                  <a:lnTo>
                    <a:pt x="130" y="3047"/>
                  </a:lnTo>
                  <a:lnTo>
                    <a:pt x="145" y="2975"/>
                  </a:lnTo>
                  <a:lnTo>
                    <a:pt x="160" y="2903"/>
                  </a:lnTo>
                  <a:lnTo>
                    <a:pt x="176" y="2832"/>
                  </a:lnTo>
                  <a:lnTo>
                    <a:pt x="191" y="2762"/>
                  </a:lnTo>
                  <a:lnTo>
                    <a:pt x="206" y="2693"/>
                  </a:lnTo>
                  <a:lnTo>
                    <a:pt x="221" y="2624"/>
                  </a:lnTo>
                  <a:lnTo>
                    <a:pt x="236" y="2556"/>
                  </a:lnTo>
                  <a:lnTo>
                    <a:pt x="251" y="2489"/>
                  </a:lnTo>
                  <a:lnTo>
                    <a:pt x="266" y="2423"/>
                  </a:lnTo>
                  <a:lnTo>
                    <a:pt x="281" y="2357"/>
                  </a:lnTo>
                  <a:lnTo>
                    <a:pt x="296" y="2293"/>
                  </a:lnTo>
                  <a:lnTo>
                    <a:pt x="311" y="2229"/>
                  </a:lnTo>
                  <a:lnTo>
                    <a:pt x="326" y="2166"/>
                  </a:lnTo>
                  <a:lnTo>
                    <a:pt x="341" y="2104"/>
                  </a:lnTo>
                  <a:lnTo>
                    <a:pt x="356" y="2043"/>
                  </a:lnTo>
                  <a:lnTo>
                    <a:pt x="371" y="1982"/>
                  </a:lnTo>
                  <a:lnTo>
                    <a:pt x="386" y="1922"/>
                  </a:lnTo>
                  <a:lnTo>
                    <a:pt x="401" y="1863"/>
                  </a:lnTo>
                  <a:lnTo>
                    <a:pt x="417" y="1804"/>
                  </a:lnTo>
                  <a:lnTo>
                    <a:pt x="432" y="1748"/>
                  </a:lnTo>
                  <a:lnTo>
                    <a:pt x="447" y="1691"/>
                  </a:lnTo>
                  <a:lnTo>
                    <a:pt x="462" y="1635"/>
                  </a:lnTo>
                  <a:lnTo>
                    <a:pt x="477" y="1581"/>
                  </a:lnTo>
                  <a:lnTo>
                    <a:pt x="492" y="1527"/>
                  </a:lnTo>
                  <a:lnTo>
                    <a:pt x="507" y="1474"/>
                  </a:lnTo>
                  <a:lnTo>
                    <a:pt x="522" y="1422"/>
                  </a:lnTo>
                  <a:lnTo>
                    <a:pt x="537" y="1371"/>
                  </a:lnTo>
                  <a:lnTo>
                    <a:pt x="553" y="1321"/>
                  </a:lnTo>
                  <a:lnTo>
                    <a:pt x="568" y="1271"/>
                  </a:lnTo>
                  <a:lnTo>
                    <a:pt x="583" y="1223"/>
                  </a:lnTo>
                  <a:lnTo>
                    <a:pt x="600" y="1174"/>
                  </a:lnTo>
                  <a:lnTo>
                    <a:pt x="614" y="1129"/>
                  </a:lnTo>
                  <a:lnTo>
                    <a:pt x="629" y="1083"/>
                  </a:lnTo>
                  <a:lnTo>
                    <a:pt x="645" y="1038"/>
                  </a:lnTo>
                  <a:lnTo>
                    <a:pt x="660" y="994"/>
                  </a:lnTo>
                  <a:lnTo>
                    <a:pt x="675" y="951"/>
                  </a:lnTo>
                  <a:lnTo>
                    <a:pt x="690" y="909"/>
                  </a:lnTo>
                  <a:lnTo>
                    <a:pt x="706" y="868"/>
                  </a:lnTo>
                  <a:lnTo>
                    <a:pt x="721" y="828"/>
                  </a:lnTo>
                  <a:lnTo>
                    <a:pt x="736" y="788"/>
                  </a:lnTo>
                  <a:lnTo>
                    <a:pt x="751" y="750"/>
                  </a:lnTo>
                  <a:lnTo>
                    <a:pt x="767" y="712"/>
                  </a:lnTo>
                  <a:lnTo>
                    <a:pt x="782" y="676"/>
                  </a:lnTo>
                  <a:lnTo>
                    <a:pt x="797" y="641"/>
                  </a:lnTo>
                  <a:lnTo>
                    <a:pt x="813" y="606"/>
                  </a:lnTo>
                  <a:lnTo>
                    <a:pt x="829" y="572"/>
                  </a:lnTo>
                  <a:lnTo>
                    <a:pt x="844" y="540"/>
                  </a:lnTo>
                  <a:lnTo>
                    <a:pt x="859" y="508"/>
                  </a:lnTo>
                  <a:lnTo>
                    <a:pt x="875" y="477"/>
                  </a:lnTo>
                  <a:lnTo>
                    <a:pt x="890" y="446"/>
                  </a:lnTo>
                  <a:lnTo>
                    <a:pt x="907" y="417"/>
                  </a:lnTo>
                  <a:lnTo>
                    <a:pt x="922" y="390"/>
                  </a:lnTo>
                  <a:lnTo>
                    <a:pt x="937" y="362"/>
                  </a:lnTo>
                  <a:lnTo>
                    <a:pt x="953" y="336"/>
                  </a:lnTo>
                  <a:lnTo>
                    <a:pt x="969" y="311"/>
                  </a:lnTo>
                  <a:lnTo>
                    <a:pt x="985" y="286"/>
                  </a:lnTo>
                  <a:lnTo>
                    <a:pt x="1002" y="262"/>
                  </a:lnTo>
                  <a:lnTo>
                    <a:pt x="1017" y="241"/>
                  </a:lnTo>
                  <a:lnTo>
                    <a:pt x="1034" y="219"/>
                  </a:lnTo>
                  <a:lnTo>
                    <a:pt x="1050" y="198"/>
                  </a:lnTo>
                  <a:lnTo>
                    <a:pt x="1068" y="177"/>
                  </a:lnTo>
                  <a:lnTo>
                    <a:pt x="1083" y="160"/>
                  </a:lnTo>
                  <a:lnTo>
                    <a:pt x="1100" y="142"/>
                  </a:lnTo>
                  <a:lnTo>
                    <a:pt x="1120" y="123"/>
                  </a:lnTo>
                  <a:lnTo>
                    <a:pt x="1135" y="109"/>
                  </a:lnTo>
                  <a:lnTo>
                    <a:pt x="1153" y="94"/>
                  </a:lnTo>
                  <a:lnTo>
                    <a:pt x="1174" y="78"/>
                  </a:lnTo>
                  <a:lnTo>
                    <a:pt x="1189" y="67"/>
                  </a:lnTo>
                  <a:lnTo>
                    <a:pt x="1211" y="53"/>
                  </a:lnTo>
                  <a:lnTo>
                    <a:pt x="1226" y="44"/>
                  </a:lnTo>
                  <a:lnTo>
                    <a:pt x="1250" y="32"/>
                  </a:lnTo>
                  <a:lnTo>
                    <a:pt x="1265" y="25"/>
                  </a:lnTo>
                  <a:lnTo>
                    <a:pt x="1290" y="16"/>
                  </a:lnTo>
                  <a:lnTo>
                    <a:pt x="1311" y="11"/>
                  </a:lnTo>
                  <a:lnTo>
                    <a:pt x="1326" y="7"/>
                  </a:lnTo>
                  <a:lnTo>
                    <a:pt x="1355" y="2"/>
                  </a:lnTo>
                  <a:lnTo>
                    <a:pt x="1375" y="1"/>
                  </a:lnTo>
                  <a:lnTo>
                    <a:pt x="1396" y="0"/>
                  </a:lnTo>
                  <a:lnTo>
                    <a:pt x="1411" y="0"/>
                  </a:lnTo>
                  <a:lnTo>
                    <a:pt x="1439" y="3"/>
                  </a:lnTo>
                  <a:lnTo>
                    <a:pt x="1460" y="7"/>
                  </a:lnTo>
                  <a:lnTo>
                    <a:pt x="1481" y="13"/>
                  </a:lnTo>
                  <a:lnTo>
                    <a:pt x="1502" y="19"/>
                  </a:lnTo>
                  <a:lnTo>
                    <a:pt x="1522" y="27"/>
                  </a:lnTo>
                  <a:lnTo>
                    <a:pt x="1542" y="36"/>
                  </a:lnTo>
                  <a:lnTo>
                    <a:pt x="1562" y="47"/>
                  </a:lnTo>
                  <a:lnTo>
                    <a:pt x="1581" y="58"/>
                  </a:lnTo>
                  <a:lnTo>
                    <a:pt x="1600" y="71"/>
                  </a:lnTo>
                  <a:lnTo>
                    <a:pt x="1618" y="84"/>
                  </a:lnTo>
                  <a:lnTo>
                    <a:pt x="1636" y="99"/>
                  </a:lnTo>
                  <a:lnTo>
                    <a:pt x="1657" y="117"/>
                  </a:lnTo>
                  <a:lnTo>
                    <a:pt x="1672" y="131"/>
                  </a:lnTo>
                  <a:lnTo>
                    <a:pt x="1689" y="149"/>
                  </a:lnTo>
                  <a:lnTo>
                    <a:pt x="1707" y="167"/>
                  </a:lnTo>
                  <a:lnTo>
                    <a:pt x="1725" y="189"/>
                  </a:lnTo>
                  <a:lnTo>
                    <a:pt x="1740" y="207"/>
                  </a:lnTo>
                  <a:lnTo>
                    <a:pt x="1757" y="228"/>
                  </a:lnTo>
                  <a:lnTo>
                    <a:pt x="1775" y="253"/>
                  </a:lnTo>
                  <a:lnTo>
                    <a:pt x="1790" y="274"/>
                  </a:lnTo>
                  <a:lnTo>
                    <a:pt x="1806" y="297"/>
                  </a:lnTo>
                  <a:lnTo>
                    <a:pt x="1823" y="325"/>
                  </a:lnTo>
                  <a:lnTo>
                    <a:pt x="1838" y="349"/>
                  </a:lnTo>
                  <a:lnTo>
                    <a:pt x="1854" y="375"/>
                  </a:lnTo>
                  <a:lnTo>
                    <a:pt x="1870" y="405"/>
                  </a:lnTo>
                  <a:lnTo>
                    <a:pt x="1885" y="432"/>
                  </a:lnTo>
                  <a:lnTo>
                    <a:pt x="1902" y="463"/>
                  </a:lnTo>
                  <a:lnTo>
                    <a:pt x="1917" y="492"/>
                  </a:lnTo>
                  <a:lnTo>
                    <a:pt x="1932" y="524"/>
                  </a:lnTo>
                  <a:lnTo>
                    <a:pt x="1948" y="558"/>
                  </a:lnTo>
                  <a:lnTo>
                    <a:pt x="1963" y="590"/>
                  </a:lnTo>
                  <a:lnTo>
                    <a:pt x="1979" y="624"/>
                  </a:lnTo>
                  <a:lnTo>
                    <a:pt x="1995" y="661"/>
                  </a:lnTo>
                  <a:lnTo>
                    <a:pt x="2010" y="696"/>
                  </a:lnTo>
                  <a:lnTo>
                    <a:pt x="2025" y="733"/>
                  </a:lnTo>
                  <a:lnTo>
                    <a:pt x="2040" y="770"/>
                  </a:lnTo>
                  <a:lnTo>
                    <a:pt x="2056" y="809"/>
                  </a:lnTo>
                  <a:lnTo>
                    <a:pt x="2071" y="851"/>
                  </a:lnTo>
                  <a:lnTo>
                    <a:pt x="2086" y="891"/>
                  </a:lnTo>
                  <a:lnTo>
                    <a:pt x="2102" y="932"/>
                  </a:lnTo>
                  <a:lnTo>
                    <a:pt x="2117" y="975"/>
                  </a:lnTo>
                  <a:lnTo>
                    <a:pt x="2132" y="1017"/>
                  </a:lnTo>
                  <a:lnTo>
                    <a:pt x="2148" y="1062"/>
                  </a:lnTo>
                  <a:lnTo>
                    <a:pt x="2164" y="1108"/>
                  </a:lnTo>
                  <a:lnTo>
                    <a:pt x="2179" y="1155"/>
                  </a:lnTo>
                  <a:lnTo>
                    <a:pt x="2194" y="1202"/>
                  </a:lnTo>
                  <a:lnTo>
                    <a:pt x="2209" y="1249"/>
                  </a:lnTo>
                  <a:lnTo>
                    <a:pt x="2224" y="1299"/>
                  </a:lnTo>
                  <a:lnTo>
                    <a:pt x="2239" y="1348"/>
                  </a:lnTo>
                  <a:lnTo>
                    <a:pt x="2254" y="1399"/>
                  </a:lnTo>
                  <a:lnTo>
                    <a:pt x="2270" y="1452"/>
                  </a:lnTo>
                  <a:lnTo>
                    <a:pt x="2285" y="1504"/>
                  </a:lnTo>
                  <a:lnTo>
                    <a:pt x="2300" y="1557"/>
                  </a:lnTo>
                  <a:lnTo>
                    <a:pt x="2315" y="1612"/>
                  </a:lnTo>
                  <a:lnTo>
                    <a:pt x="2330" y="1666"/>
                  </a:lnTo>
                  <a:lnTo>
                    <a:pt x="2345" y="1723"/>
                  </a:lnTo>
                  <a:lnTo>
                    <a:pt x="2360" y="1780"/>
                  </a:lnTo>
                  <a:lnTo>
                    <a:pt x="2375" y="1837"/>
                  </a:lnTo>
                  <a:lnTo>
                    <a:pt x="2390" y="1895"/>
                  </a:lnTo>
                  <a:lnTo>
                    <a:pt x="2406" y="1955"/>
                  </a:lnTo>
                  <a:lnTo>
                    <a:pt x="2421" y="2015"/>
                  </a:lnTo>
                  <a:lnTo>
                    <a:pt x="2436" y="2077"/>
                  </a:lnTo>
                  <a:lnTo>
                    <a:pt x="2451" y="2139"/>
                  </a:lnTo>
                  <a:lnTo>
                    <a:pt x="2466" y="2201"/>
                  </a:lnTo>
                  <a:lnTo>
                    <a:pt x="2481" y="2264"/>
                  </a:lnTo>
                  <a:lnTo>
                    <a:pt x="2496" y="2329"/>
                  </a:lnTo>
                  <a:lnTo>
                    <a:pt x="2511" y="2394"/>
                  </a:lnTo>
                  <a:lnTo>
                    <a:pt x="2526" y="2460"/>
                  </a:lnTo>
                  <a:lnTo>
                    <a:pt x="2541" y="2526"/>
                  </a:lnTo>
                  <a:lnTo>
                    <a:pt x="2556" y="2595"/>
                  </a:lnTo>
                  <a:lnTo>
                    <a:pt x="2571" y="2663"/>
                  </a:lnTo>
                  <a:lnTo>
                    <a:pt x="2586" y="2732"/>
                  </a:lnTo>
                  <a:lnTo>
                    <a:pt x="2601" y="2801"/>
                  </a:lnTo>
                  <a:lnTo>
                    <a:pt x="2616" y="2873"/>
                  </a:lnTo>
                  <a:lnTo>
                    <a:pt x="2631" y="2944"/>
                  </a:lnTo>
                  <a:lnTo>
                    <a:pt x="2646" y="3016"/>
                  </a:lnTo>
                  <a:lnTo>
                    <a:pt x="2661" y="3088"/>
                  </a:lnTo>
                  <a:lnTo>
                    <a:pt x="2677" y="3162"/>
                  </a:lnTo>
                  <a:lnTo>
                    <a:pt x="2692" y="3236"/>
                  </a:lnTo>
                  <a:lnTo>
                    <a:pt x="2707" y="3310"/>
                  </a:lnTo>
                  <a:lnTo>
                    <a:pt x="2722" y="3387"/>
                  </a:lnTo>
                  <a:lnTo>
                    <a:pt x="2737" y="3463"/>
                  </a:lnTo>
                  <a:lnTo>
                    <a:pt x="2752" y="3540"/>
                  </a:lnTo>
                  <a:lnTo>
                    <a:pt x="2767" y="3618"/>
                  </a:lnTo>
                  <a:lnTo>
                    <a:pt x="2782" y="3696"/>
                  </a:lnTo>
                  <a:lnTo>
                    <a:pt x="2797" y="3776"/>
                  </a:lnTo>
                  <a:lnTo>
                    <a:pt x="2813" y="3853"/>
                  </a:lnTo>
                  <a:lnTo>
                    <a:pt x="2828" y="3936"/>
                  </a:lnTo>
                  <a:lnTo>
                    <a:pt x="2843" y="4017"/>
                  </a:lnTo>
                  <a:lnTo>
                    <a:pt x="2858" y="4098"/>
                  </a:lnTo>
                  <a:lnTo>
                    <a:pt x="2873" y="4180"/>
                  </a:lnTo>
                  <a:lnTo>
                    <a:pt x="2888" y="4263"/>
                  </a:lnTo>
                  <a:lnTo>
                    <a:pt x="2903" y="4346"/>
                  </a:lnTo>
                  <a:lnTo>
                    <a:pt x="2918" y="4432"/>
                  </a:lnTo>
                  <a:lnTo>
                    <a:pt x="2933" y="4516"/>
                  </a:lnTo>
                  <a:lnTo>
                    <a:pt x="2948" y="4601"/>
                  </a:lnTo>
                  <a:lnTo>
                    <a:pt x="2963" y="4687"/>
                  </a:lnTo>
                  <a:lnTo>
                    <a:pt x="2978" y="4774"/>
                  </a:lnTo>
                  <a:lnTo>
                    <a:pt x="2993" y="4860"/>
                  </a:lnTo>
                  <a:lnTo>
                    <a:pt x="3008" y="4948"/>
                  </a:lnTo>
                  <a:lnTo>
                    <a:pt x="3023" y="5036"/>
                  </a:lnTo>
                  <a:lnTo>
                    <a:pt x="3038" y="5126"/>
                  </a:lnTo>
                  <a:lnTo>
                    <a:pt x="3053" y="5215"/>
                  </a:lnTo>
                  <a:lnTo>
                    <a:pt x="3068" y="5304"/>
                  </a:lnTo>
                  <a:lnTo>
                    <a:pt x="3083" y="5395"/>
                  </a:lnTo>
                  <a:lnTo>
                    <a:pt x="3098" y="5485"/>
                  </a:lnTo>
                  <a:lnTo>
                    <a:pt x="3113" y="5576"/>
                  </a:lnTo>
                  <a:lnTo>
                    <a:pt x="3128" y="5668"/>
                  </a:lnTo>
                  <a:lnTo>
                    <a:pt x="3143" y="5760"/>
                  </a:lnTo>
                  <a:lnTo>
                    <a:pt x="3158" y="5853"/>
                  </a:lnTo>
                  <a:lnTo>
                    <a:pt x="3173" y="5946"/>
                  </a:lnTo>
                  <a:lnTo>
                    <a:pt x="3188" y="6039"/>
                  </a:lnTo>
                  <a:lnTo>
                    <a:pt x="3203" y="6133"/>
                  </a:lnTo>
                  <a:lnTo>
                    <a:pt x="3218" y="6227"/>
                  </a:lnTo>
                  <a:lnTo>
                    <a:pt x="3233" y="6322"/>
                  </a:lnTo>
                  <a:lnTo>
                    <a:pt x="3248" y="6417"/>
                  </a:lnTo>
                  <a:lnTo>
                    <a:pt x="3263" y="6514"/>
                  </a:lnTo>
                  <a:lnTo>
                    <a:pt x="3278" y="6610"/>
                  </a:lnTo>
                  <a:lnTo>
                    <a:pt x="3293" y="6706"/>
                  </a:lnTo>
                  <a:lnTo>
                    <a:pt x="3308" y="6803"/>
                  </a:lnTo>
                  <a:lnTo>
                    <a:pt x="3323" y="6900"/>
                  </a:lnTo>
                  <a:lnTo>
                    <a:pt x="3338" y="6998"/>
                  </a:lnTo>
                  <a:lnTo>
                    <a:pt x="3353" y="7095"/>
                  </a:lnTo>
                  <a:lnTo>
                    <a:pt x="3368" y="7193"/>
                  </a:lnTo>
                  <a:lnTo>
                    <a:pt x="3383" y="7292"/>
                  </a:lnTo>
                  <a:lnTo>
                    <a:pt x="3398" y="7391"/>
                  </a:lnTo>
                  <a:lnTo>
                    <a:pt x="3413" y="7490"/>
                  </a:lnTo>
                  <a:lnTo>
                    <a:pt x="3428" y="7589"/>
                  </a:lnTo>
                  <a:lnTo>
                    <a:pt x="3443" y="7689"/>
                  </a:lnTo>
                  <a:lnTo>
                    <a:pt x="3458" y="7789"/>
                  </a:lnTo>
                  <a:lnTo>
                    <a:pt x="3473" y="7889"/>
                  </a:lnTo>
                  <a:lnTo>
                    <a:pt x="3489" y="7988"/>
                  </a:lnTo>
                  <a:lnTo>
                    <a:pt x="3504" y="8090"/>
                  </a:lnTo>
                  <a:lnTo>
                    <a:pt x="3519" y="8191"/>
                  </a:lnTo>
                  <a:lnTo>
                    <a:pt x="3534" y="8292"/>
                  </a:lnTo>
                  <a:lnTo>
                    <a:pt x="3549" y="8393"/>
                  </a:lnTo>
                  <a:lnTo>
                    <a:pt x="3564" y="8496"/>
                  </a:lnTo>
                  <a:lnTo>
                    <a:pt x="3579" y="8598"/>
                  </a:lnTo>
                  <a:lnTo>
                    <a:pt x="3594" y="8698"/>
                  </a:lnTo>
                  <a:lnTo>
                    <a:pt x="3609" y="8802"/>
                  </a:lnTo>
                  <a:lnTo>
                    <a:pt x="3624" y="8904"/>
                  </a:lnTo>
                  <a:lnTo>
                    <a:pt x="3639" y="9006"/>
                  </a:lnTo>
                  <a:lnTo>
                    <a:pt x="3654" y="9109"/>
                  </a:lnTo>
                  <a:lnTo>
                    <a:pt x="3669" y="9211"/>
                  </a:lnTo>
                  <a:lnTo>
                    <a:pt x="3684" y="9314"/>
                  </a:lnTo>
                  <a:lnTo>
                    <a:pt x="3699" y="9417"/>
                  </a:lnTo>
                  <a:lnTo>
                    <a:pt x="3714" y="9520"/>
                  </a:lnTo>
                  <a:lnTo>
                    <a:pt x="3729" y="9623"/>
                  </a:lnTo>
                  <a:lnTo>
                    <a:pt x="3744" y="9726"/>
                  </a:lnTo>
                  <a:lnTo>
                    <a:pt x="3759" y="9830"/>
                  </a:lnTo>
                  <a:lnTo>
                    <a:pt x="3774" y="9933"/>
                  </a:lnTo>
                  <a:lnTo>
                    <a:pt x="3789" y="10036"/>
                  </a:lnTo>
                  <a:lnTo>
                    <a:pt x="3804" y="10140"/>
                  </a:lnTo>
                  <a:lnTo>
                    <a:pt x="3819" y="10243"/>
                  </a:lnTo>
                  <a:lnTo>
                    <a:pt x="3834" y="10347"/>
                  </a:lnTo>
                  <a:lnTo>
                    <a:pt x="3849" y="10450"/>
                  </a:lnTo>
                  <a:lnTo>
                    <a:pt x="3864" y="10554"/>
                  </a:lnTo>
                  <a:lnTo>
                    <a:pt x="3879" y="10657"/>
                  </a:lnTo>
                  <a:lnTo>
                    <a:pt x="3894" y="10761"/>
                  </a:lnTo>
                  <a:lnTo>
                    <a:pt x="3909" y="10864"/>
                  </a:lnTo>
                  <a:lnTo>
                    <a:pt x="3924" y="10967"/>
                  </a:lnTo>
                  <a:lnTo>
                    <a:pt x="3939" y="11071"/>
                  </a:lnTo>
                  <a:lnTo>
                    <a:pt x="3954" y="11174"/>
                  </a:lnTo>
                  <a:lnTo>
                    <a:pt x="3969" y="11277"/>
                  </a:lnTo>
                  <a:lnTo>
                    <a:pt x="3984" y="11380"/>
                  </a:lnTo>
                  <a:lnTo>
                    <a:pt x="3999" y="11483"/>
                  </a:lnTo>
                  <a:lnTo>
                    <a:pt x="4014" y="11586"/>
                  </a:lnTo>
                  <a:lnTo>
                    <a:pt x="4029" y="11689"/>
                  </a:lnTo>
                  <a:lnTo>
                    <a:pt x="4044" y="11791"/>
                  </a:lnTo>
                  <a:lnTo>
                    <a:pt x="4059" y="11894"/>
                  </a:lnTo>
                  <a:lnTo>
                    <a:pt x="4074" y="11996"/>
                  </a:lnTo>
                  <a:lnTo>
                    <a:pt x="4089" y="12098"/>
                  </a:lnTo>
                  <a:lnTo>
                    <a:pt x="4104" y="12200"/>
                  </a:lnTo>
                  <a:lnTo>
                    <a:pt x="4119" y="12302"/>
                  </a:lnTo>
                  <a:lnTo>
                    <a:pt x="4134" y="12404"/>
                  </a:lnTo>
                  <a:lnTo>
                    <a:pt x="4149" y="12504"/>
                  </a:lnTo>
                  <a:lnTo>
                    <a:pt x="4165" y="12606"/>
                  </a:lnTo>
                  <a:lnTo>
                    <a:pt x="4180" y="12707"/>
                  </a:lnTo>
                  <a:lnTo>
                    <a:pt x="4195" y="12807"/>
                  </a:lnTo>
                  <a:lnTo>
                    <a:pt x="4210" y="12908"/>
                  </a:lnTo>
                  <a:lnTo>
                    <a:pt x="4225" y="13008"/>
                  </a:lnTo>
                  <a:lnTo>
                    <a:pt x="4240" y="13108"/>
                  </a:lnTo>
                  <a:lnTo>
                    <a:pt x="4255" y="13208"/>
                  </a:lnTo>
                  <a:lnTo>
                    <a:pt x="4270" y="13308"/>
                  </a:lnTo>
                  <a:lnTo>
                    <a:pt x="4285" y="13407"/>
                  </a:lnTo>
                  <a:lnTo>
                    <a:pt x="4300" y="13506"/>
                  </a:lnTo>
                  <a:lnTo>
                    <a:pt x="4315" y="13605"/>
                  </a:lnTo>
                  <a:lnTo>
                    <a:pt x="4330" y="13703"/>
                  </a:lnTo>
                  <a:lnTo>
                    <a:pt x="4345" y="13801"/>
                  </a:lnTo>
                  <a:lnTo>
                    <a:pt x="4360" y="13898"/>
                  </a:lnTo>
                  <a:lnTo>
                    <a:pt x="4375" y="13996"/>
                  </a:lnTo>
                  <a:lnTo>
                    <a:pt x="4390" y="14093"/>
                  </a:lnTo>
                  <a:lnTo>
                    <a:pt x="4405" y="14189"/>
                  </a:lnTo>
                  <a:lnTo>
                    <a:pt x="4420" y="14285"/>
                  </a:lnTo>
                  <a:lnTo>
                    <a:pt x="4435" y="14381"/>
                  </a:lnTo>
                  <a:lnTo>
                    <a:pt x="4450" y="14477"/>
                  </a:lnTo>
                  <a:lnTo>
                    <a:pt x="4465" y="14571"/>
                  </a:lnTo>
                  <a:lnTo>
                    <a:pt x="4480" y="14665"/>
                  </a:lnTo>
                  <a:lnTo>
                    <a:pt x="4495" y="14760"/>
                  </a:lnTo>
                  <a:lnTo>
                    <a:pt x="4510" y="14853"/>
                  </a:lnTo>
                  <a:lnTo>
                    <a:pt x="4525" y="14947"/>
                  </a:lnTo>
                  <a:lnTo>
                    <a:pt x="4540" y="15039"/>
                  </a:lnTo>
                  <a:lnTo>
                    <a:pt x="4555" y="15132"/>
                  </a:lnTo>
                  <a:lnTo>
                    <a:pt x="4570" y="15224"/>
                  </a:lnTo>
                  <a:lnTo>
                    <a:pt x="4585" y="15315"/>
                  </a:lnTo>
                  <a:lnTo>
                    <a:pt x="4600" y="15406"/>
                  </a:lnTo>
                  <a:lnTo>
                    <a:pt x="4615" y="15497"/>
                  </a:lnTo>
                  <a:lnTo>
                    <a:pt x="4630" y="15586"/>
                  </a:lnTo>
                  <a:lnTo>
                    <a:pt x="4645" y="15676"/>
                  </a:lnTo>
                  <a:lnTo>
                    <a:pt x="4660" y="15765"/>
                  </a:lnTo>
                  <a:lnTo>
                    <a:pt x="4675" y="15852"/>
                  </a:lnTo>
                  <a:lnTo>
                    <a:pt x="4690" y="15940"/>
                  </a:lnTo>
                  <a:lnTo>
                    <a:pt x="4705" y="16027"/>
                  </a:lnTo>
                  <a:lnTo>
                    <a:pt x="4720" y="16114"/>
                  </a:lnTo>
                  <a:lnTo>
                    <a:pt x="4735" y="16200"/>
                  </a:lnTo>
                  <a:lnTo>
                    <a:pt x="4750" y="16286"/>
                  </a:lnTo>
                  <a:lnTo>
                    <a:pt x="4765" y="16371"/>
                  </a:lnTo>
                  <a:lnTo>
                    <a:pt x="4780" y="16455"/>
                  </a:lnTo>
                  <a:lnTo>
                    <a:pt x="4795" y="16539"/>
                  </a:lnTo>
                  <a:lnTo>
                    <a:pt x="4810" y="16621"/>
                  </a:lnTo>
                  <a:lnTo>
                    <a:pt x="4825" y="16704"/>
                  </a:lnTo>
                  <a:lnTo>
                    <a:pt x="4841" y="16784"/>
                  </a:lnTo>
                  <a:lnTo>
                    <a:pt x="4856" y="16867"/>
                  </a:lnTo>
                  <a:lnTo>
                    <a:pt x="4871" y="16947"/>
                  </a:lnTo>
                  <a:lnTo>
                    <a:pt x="4886" y="17027"/>
                  </a:lnTo>
                  <a:lnTo>
                    <a:pt x="4901" y="17107"/>
                  </a:lnTo>
                  <a:lnTo>
                    <a:pt x="4916" y="17184"/>
                  </a:lnTo>
                  <a:lnTo>
                    <a:pt x="4931" y="17262"/>
                  </a:lnTo>
                  <a:lnTo>
                    <a:pt x="4946" y="17340"/>
                  </a:lnTo>
                  <a:lnTo>
                    <a:pt x="4961" y="17416"/>
                  </a:lnTo>
                  <a:lnTo>
                    <a:pt x="4976" y="17492"/>
                  </a:lnTo>
                  <a:lnTo>
                    <a:pt x="4991" y="17567"/>
                  </a:lnTo>
                  <a:lnTo>
                    <a:pt x="5006" y="17642"/>
                  </a:lnTo>
                  <a:lnTo>
                    <a:pt x="5021" y="17715"/>
                  </a:lnTo>
                  <a:lnTo>
                    <a:pt x="5036" y="17788"/>
                  </a:lnTo>
                  <a:lnTo>
                    <a:pt x="5050" y="17860"/>
                  </a:lnTo>
                  <a:lnTo>
                    <a:pt x="5065" y="17932"/>
                  </a:lnTo>
                  <a:lnTo>
                    <a:pt x="5080" y="18001"/>
                  </a:lnTo>
                  <a:lnTo>
                    <a:pt x="5095" y="18071"/>
                  </a:lnTo>
                  <a:lnTo>
                    <a:pt x="5110" y="18141"/>
                  </a:lnTo>
                  <a:lnTo>
                    <a:pt x="5125" y="18209"/>
                  </a:lnTo>
                  <a:lnTo>
                    <a:pt x="5140" y="18277"/>
                  </a:lnTo>
                  <a:lnTo>
                    <a:pt x="5155" y="18343"/>
                  </a:lnTo>
                  <a:lnTo>
                    <a:pt x="5170" y="18409"/>
                  </a:lnTo>
                  <a:lnTo>
                    <a:pt x="5185" y="18474"/>
                  </a:lnTo>
                  <a:lnTo>
                    <a:pt x="5200" y="18539"/>
                  </a:lnTo>
                  <a:lnTo>
                    <a:pt x="5215" y="18603"/>
                  </a:lnTo>
                  <a:lnTo>
                    <a:pt x="5230" y="18665"/>
                  </a:lnTo>
                  <a:lnTo>
                    <a:pt x="5245" y="18727"/>
                  </a:lnTo>
                  <a:lnTo>
                    <a:pt x="5260" y="18788"/>
                  </a:lnTo>
                  <a:lnTo>
                    <a:pt x="5275" y="18849"/>
                  </a:lnTo>
                  <a:lnTo>
                    <a:pt x="5290" y="18907"/>
                  </a:lnTo>
                  <a:lnTo>
                    <a:pt x="5305" y="18966"/>
                  </a:lnTo>
                  <a:lnTo>
                    <a:pt x="5319" y="19023"/>
                  </a:lnTo>
                  <a:lnTo>
                    <a:pt x="5334" y="19080"/>
                  </a:lnTo>
                  <a:lnTo>
                    <a:pt x="5349" y="19136"/>
                  </a:lnTo>
                  <a:lnTo>
                    <a:pt x="5364" y="19190"/>
                  </a:lnTo>
                  <a:lnTo>
                    <a:pt x="5379" y="19245"/>
                  </a:lnTo>
                  <a:lnTo>
                    <a:pt x="5394" y="19297"/>
                  </a:lnTo>
                  <a:lnTo>
                    <a:pt x="5409" y="19350"/>
                  </a:lnTo>
                  <a:lnTo>
                    <a:pt x="5424" y="19402"/>
                  </a:lnTo>
                  <a:lnTo>
                    <a:pt x="5438" y="19451"/>
                  </a:lnTo>
                  <a:lnTo>
                    <a:pt x="5453" y="19501"/>
                  </a:lnTo>
                  <a:lnTo>
                    <a:pt x="5468" y="19549"/>
                  </a:lnTo>
                  <a:lnTo>
                    <a:pt x="5483" y="19597"/>
                  </a:lnTo>
                  <a:lnTo>
                    <a:pt x="5498" y="19645"/>
                  </a:lnTo>
                  <a:lnTo>
                    <a:pt x="5513" y="19688"/>
                  </a:lnTo>
                  <a:lnTo>
                    <a:pt x="5529" y="19734"/>
                  </a:lnTo>
                  <a:lnTo>
                    <a:pt x="5544" y="19779"/>
                  </a:lnTo>
                  <a:lnTo>
                    <a:pt x="5558" y="19821"/>
                  </a:lnTo>
                  <a:lnTo>
                    <a:pt x="5573" y="19864"/>
                  </a:lnTo>
                  <a:lnTo>
                    <a:pt x="5588" y="19903"/>
                  </a:lnTo>
                  <a:lnTo>
                    <a:pt x="5603" y="19944"/>
                  </a:lnTo>
                  <a:lnTo>
                    <a:pt x="5617" y="19984"/>
                  </a:lnTo>
                  <a:lnTo>
                    <a:pt x="5632" y="20020"/>
                  </a:lnTo>
                  <a:lnTo>
                    <a:pt x="5647" y="20058"/>
                  </a:lnTo>
                  <a:lnTo>
                    <a:pt x="5661" y="20094"/>
                  </a:lnTo>
                  <a:lnTo>
                    <a:pt x="5676" y="20130"/>
                  </a:lnTo>
                  <a:lnTo>
                    <a:pt x="5691" y="20164"/>
                  </a:lnTo>
                  <a:lnTo>
                    <a:pt x="5705" y="20197"/>
                  </a:lnTo>
                  <a:lnTo>
                    <a:pt x="5720" y="20229"/>
                  </a:lnTo>
                  <a:lnTo>
                    <a:pt x="5734" y="20260"/>
                  </a:lnTo>
                  <a:lnTo>
                    <a:pt x="5748" y="20288"/>
                  </a:lnTo>
                  <a:lnTo>
                    <a:pt x="5763" y="20318"/>
                  </a:lnTo>
                  <a:lnTo>
                    <a:pt x="5778" y="20345"/>
                  </a:lnTo>
                  <a:lnTo>
                    <a:pt x="5792" y="20372"/>
                  </a:lnTo>
                  <a:lnTo>
                    <a:pt x="5806" y="20398"/>
                  </a:lnTo>
                  <a:lnTo>
                    <a:pt x="5821" y="20422"/>
                  </a:lnTo>
                  <a:lnTo>
                    <a:pt x="5835" y="20446"/>
                  </a:lnTo>
                  <a:lnTo>
                    <a:pt x="5849" y="20469"/>
                  </a:lnTo>
                  <a:lnTo>
                    <a:pt x="5863" y="20490"/>
                  </a:lnTo>
                  <a:lnTo>
                    <a:pt x="5877" y="20510"/>
                  </a:lnTo>
                  <a:lnTo>
                    <a:pt x="5891" y="20530"/>
                  </a:lnTo>
                  <a:lnTo>
                    <a:pt x="5904" y="20548"/>
                  </a:lnTo>
                  <a:lnTo>
                    <a:pt x="5918" y="20565"/>
                  </a:lnTo>
                  <a:lnTo>
                    <a:pt x="5931" y="20581"/>
                  </a:lnTo>
                  <a:lnTo>
                    <a:pt x="5944" y="20596"/>
                  </a:lnTo>
                  <a:lnTo>
                    <a:pt x="5958" y="20610"/>
                  </a:lnTo>
                  <a:lnTo>
                    <a:pt x="5968" y="20619"/>
                  </a:lnTo>
                  <a:lnTo>
                    <a:pt x="5983" y="20633"/>
                  </a:lnTo>
                  <a:lnTo>
                    <a:pt x="5995" y="20644"/>
                  </a:lnTo>
                  <a:lnTo>
                    <a:pt x="6007" y="20654"/>
                  </a:lnTo>
                  <a:lnTo>
                    <a:pt x="6016" y="20659"/>
                  </a:lnTo>
                  <a:lnTo>
                    <a:pt x="6031" y="20669"/>
                  </a:lnTo>
                  <a:lnTo>
                    <a:pt x="6042" y="20675"/>
                  </a:lnTo>
                  <a:lnTo>
                    <a:pt x="6048" y="20677"/>
                  </a:lnTo>
                  <a:lnTo>
                    <a:pt x="6063" y="20684"/>
                  </a:lnTo>
                  <a:lnTo>
                    <a:pt x="6073" y="20688"/>
                  </a:lnTo>
                  <a:lnTo>
                    <a:pt x="6077" y="20689"/>
                  </a:lnTo>
                  <a:lnTo>
                    <a:pt x="6092" y="20693"/>
                  </a:lnTo>
                  <a:lnTo>
                    <a:pt x="6095" y="20692"/>
                  </a:lnTo>
                  <a:lnTo>
                    <a:pt x="6104" y="20693"/>
                  </a:lnTo>
                  <a:lnTo>
                    <a:pt x="6120" y="20694"/>
                  </a:lnTo>
                  <a:lnTo>
                    <a:pt x="6122" y="20693"/>
                  </a:lnTo>
                  <a:lnTo>
                    <a:pt x="6131" y="20691"/>
                  </a:lnTo>
                  <a:lnTo>
                    <a:pt x="6146" y="20689"/>
                  </a:lnTo>
                  <a:lnTo>
                    <a:pt x="6149" y="20688"/>
                  </a:lnTo>
                  <a:lnTo>
                    <a:pt x="6158" y="20684"/>
                  </a:lnTo>
                  <a:lnTo>
                    <a:pt x="6168" y="20680"/>
                  </a:lnTo>
                  <a:lnTo>
                    <a:pt x="6183" y="20674"/>
                  </a:lnTo>
                  <a:lnTo>
                    <a:pt x="6188" y="20671"/>
                  </a:lnTo>
                  <a:lnTo>
                    <a:pt x="6199" y="20664"/>
                  </a:lnTo>
                  <a:lnTo>
                    <a:pt x="6210" y="20657"/>
                  </a:lnTo>
                  <a:lnTo>
                    <a:pt x="6222" y="20648"/>
                  </a:lnTo>
                  <a:lnTo>
                    <a:pt x="6233" y="20639"/>
                  </a:lnTo>
                  <a:lnTo>
                    <a:pt x="6246" y="20628"/>
                  </a:lnTo>
                  <a:lnTo>
                    <a:pt x="6258" y="20616"/>
                  </a:lnTo>
                  <a:lnTo>
                    <a:pt x="6271" y="20604"/>
                  </a:lnTo>
                  <a:lnTo>
                    <a:pt x="6283" y="20590"/>
                  </a:lnTo>
                  <a:lnTo>
                    <a:pt x="6295" y="20576"/>
                  </a:lnTo>
                  <a:lnTo>
                    <a:pt x="6310" y="20558"/>
                  </a:lnTo>
                  <a:lnTo>
                    <a:pt x="6323" y="20541"/>
                  </a:lnTo>
                  <a:lnTo>
                    <a:pt x="6337" y="20523"/>
                  </a:lnTo>
                  <a:lnTo>
                    <a:pt x="6350" y="20504"/>
                  </a:lnTo>
                  <a:lnTo>
                    <a:pt x="6364" y="20483"/>
                  </a:lnTo>
                  <a:lnTo>
                    <a:pt x="6377" y="20463"/>
                  </a:lnTo>
                  <a:lnTo>
                    <a:pt x="6392" y="20439"/>
                  </a:lnTo>
                  <a:lnTo>
                    <a:pt x="6406" y="20415"/>
                  </a:lnTo>
                  <a:lnTo>
                    <a:pt x="6420" y="20390"/>
                  </a:lnTo>
                  <a:lnTo>
                    <a:pt x="6435" y="20365"/>
                  </a:lnTo>
                  <a:lnTo>
                    <a:pt x="6448" y="20338"/>
                  </a:lnTo>
                  <a:lnTo>
                    <a:pt x="6463" y="20309"/>
                  </a:lnTo>
                  <a:lnTo>
                    <a:pt x="6478" y="20281"/>
                  </a:lnTo>
                  <a:lnTo>
                    <a:pt x="6492" y="20251"/>
                  </a:lnTo>
                  <a:lnTo>
                    <a:pt x="6507" y="20220"/>
                  </a:lnTo>
                  <a:lnTo>
                    <a:pt x="6521" y="20188"/>
                  </a:lnTo>
                  <a:lnTo>
                    <a:pt x="6536" y="20154"/>
                  </a:lnTo>
                  <a:lnTo>
                    <a:pt x="6550" y="20120"/>
                  </a:lnTo>
                  <a:lnTo>
                    <a:pt x="6565" y="20085"/>
                  </a:lnTo>
                  <a:lnTo>
                    <a:pt x="6580" y="20048"/>
                  </a:lnTo>
                  <a:lnTo>
                    <a:pt x="6594" y="20011"/>
                  </a:lnTo>
                  <a:lnTo>
                    <a:pt x="6609" y="19973"/>
                  </a:lnTo>
                  <a:lnTo>
                    <a:pt x="6624" y="19934"/>
                  </a:lnTo>
                  <a:lnTo>
                    <a:pt x="6638" y="19893"/>
                  </a:lnTo>
                  <a:lnTo>
                    <a:pt x="6653" y="19852"/>
                  </a:lnTo>
                  <a:lnTo>
                    <a:pt x="6668" y="19810"/>
                  </a:lnTo>
                  <a:lnTo>
                    <a:pt x="6684" y="19766"/>
                  </a:lnTo>
                  <a:lnTo>
                    <a:pt x="6698" y="19723"/>
                  </a:lnTo>
                  <a:lnTo>
                    <a:pt x="6713" y="19678"/>
                  </a:lnTo>
                  <a:lnTo>
                    <a:pt x="6728" y="19632"/>
                  </a:lnTo>
                  <a:lnTo>
                    <a:pt x="6743" y="19585"/>
                  </a:lnTo>
                  <a:lnTo>
                    <a:pt x="6758" y="19537"/>
                  </a:lnTo>
                  <a:lnTo>
                    <a:pt x="6773" y="19488"/>
                  </a:lnTo>
                  <a:lnTo>
                    <a:pt x="6788" y="19439"/>
                  </a:lnTo>
                  <a:lnTo>
                    <a:pt x="6802" y="19388"/>
                  </a:lnTo>
                  <a:lnTo>
                    <a:pt x="6817" y="19337"/>
                  </a:lnTo>
                  <a:lnTo>
                    <a:pt x="6832" y="19284"/>
                  </a:lnTo>
                  <a:lnTo>
                    <a:pt x="6847" y="19231"/>
                  </a:lnTo>
                  <a:lnTo>
                    <a:pt x="6862" y="19177"/>
                  </a:lnTo>
                  <a:lnTo>
                    <a:pt x="6877" y="19122"/>
                  </a:lnTo>
                  <a:lnTo>
                    <a:pt x="6892" y="19066"/>
                  </a:lnTo>
                  <a:lnTo>
                    <a:pt x="6907" y="19008"/>
                  </a:lnTo>
                  <a:lnTo>
                    <a:pt x="6922" y="18950"/>
                  </a:lnTo>
                  <a:lnTo>
                    <a:pt x="6936" y="18892"/>
                  </a:lnTo>
                  <a:lnTo>
                    <a:pt x="6951" y="18833"/>
                  </a:lnTo>
                  <a:lnTo>
                    <a:pt x="6966" y="18773"/>
                  </a:lnTo>
                  <a:lnTo>
                    <a:pt x="6981" y="18711"/>
                  </a:lnTo>
                  <a:lnTo>
                    <a:pt x="6996" y="18649"/>
                  </a:lnTo>
                  <a:lnTo>
                    <a:pt x="7011" y="18586"/>
                  </a:lnTo>
                  <a:lnTo>
                    <a:pt x="7026" y="18523"/>
                  </a:lnTo>
                  <a:lnTo>
                    <a:pt x="7041" y="18458"/>
                  </a:lnTo>
                  <a:lnTo>
                    <a:pt x="7056" y="18393"/>
                  </a:lnTo>
                  <a:lnTo>
                    <a:pt x="7071" y="18326"/>
                  </a:lnTo>
                  <a:lnTo>
                    <a:pt x="7086" y="18259"/>
                  </a:lnTo>
                  <a:lnTo>
                    <a:pt x="7101" y="18192"/>
                  </a:lnTo>
                  <a:lnTo>
                    <a:pt x="7116" y="18124"/>
                  </a:lnTo>
                  <a:lnTo>
                    <a:pt x="7131" y="18054"/>
                  </a:lnTo>
                  <a:lnTo>
                    <a:pt x="7146" y="17984"/>
                  </a:lnTo>
                  <a:lnTo>
                    <a:pt x="7161" y="17914"/>
                  </a:lnTo>
                  <a:lnTo>
                    <a:pt x="7175" y="17842"/>
                  </a:lnTo>
                  <a:lnTo>
                    <a:pt x="7190" y="17770"/>
                  </a:lnTo>
                  <a:lnTo>
                    <a:pt x="7205" y="17696"/>
                  </a:lnTo>
                  <a:lnTo>
                    <a:pt x="7220" y="17623"/>
                  </a:lnTo>
                  <a:lnTo>
                    <a:pt x="7235" y="17549"/>
                  </a:lnTo>
                  <a:lnTo>
                    <a:pt x="7250" y="17473"/>
                  </a:lnTo>
                  <a:lnTo>
                    <a:pt x="7265" y="17397"/>
                  </a:lnTo>
                  <a:lnTo>
                    <a:pt x="7280" y="17321"/>
                  </a:lnTo>
                  <a:lnTo>
                    <a:pt x="7295" y="17243"/>
                  </a:lnTo>
                  <a:lnTo>
                    <a:pt x="7310" y="17165"/>
                  </a:lnTo>
                  <a:lnTo>
                    <a:pt x="7325" y="17087"/>
                  </a:lnTo>
                  <a:lnTo>
                    <a:pt x="7340" y="17008"/>
                  </a:lnTo>
                  <a:lnTo>
                    <a:pt x="7356" y="16926"/>
                  </a:lnTo>
                  <a:lnTo>
                    <a:pt x="7371" y="16847"/>
                  </a:lnTo>
                  <a:lnTo>
                    <a:pt x="7386" y="16765"/>
                  </a:lnTo>
                  <a:lnTo>
                    <a:pt x="7401" y="16683"/>
                  </a:lnTo>
                  <a:lnTo>
                    <a:pt x="7416" y="16600"/>
                  </a:lnTo>
                  <a:lnTo>
                    <a:pt x="7431" y="16517"/>
                  </a:lnTo>
                  <a:lnTo>
                    <a:pt x="7446" y="16434"/>
                  </a:lnTo>
                  <a:lnTo>
                    <a:pt x="7461" y="16350"/>
                  </a:lnTo>
                  <a:lnTo>
                    <a:pt x="7476" y="16265"/>
                  </a:lnTo>
                  <a:lnTo>
                    <a:pt x="7491" y="16179"/>
                  </a:lnTo>
                  <a:lnTo>
                    <a:pt x="7506" y="16093"/>
                  </a:lnTo>
                  <a:lnTo>
                    <a:pt x="7521" y="16006"/>
                  </a:lnTo>
                  <a:lnTo>
                    <a:pt x="7536" y="15918"/>
                  </a:lnTo>
                  <a:lnTo>
                    <a:pt x="7551" y="15830"/>
                  </a:lnTo>
                  <a:lnTo>
                    <a:pt x="7566" y="15742"/>
                  </a:lnTo>
                  <a:lnTo>
                    <a:pt x="7581" y="15654"/>
                  </a:lnTo>
                  <a:lnTo>
                    <a:pt x="7596" y="15564"/>
                  </a:lnTo>
                  <a:lnTo>
                    <a:pt x="7611" y="15474"/>
                  </a:lnTo>
                  <a:lnTo>
                    <a:pt x="7626" y="15384"/>
                  </a:lnTo>
                  <a:lnTo>
                    <a:pt x="7641" y="15292"/>
                  </a:lnTo>
                  <a:lnTo>
                    <a:pt x="7656" y="15201"/>
                  </a:lnTo>
                  <a:lnTo>
                    <a:pt x="7671" y="15109"/>
                  </a:lnTo>
                  <a:lnTo>
                    <a:pt x="7686" y="15016"/>
                  </a:lnTo>
                  <a:lnTo>
                    <a:pt x="7701" y="14923"/>
                  </a:lnTo>
                  <a:lnTo>
                    <a:pt x="7716" y="14830"/>
                  </a:lnTo>
                  <a:lnTo>
                    <a:pt x="7731" y="14736"/>
                  </a:lnTo>
                  <a:lnTo>
                    <a:pt x="7746" y="14642"/>
                  </a:lnTo>
                  <a:lnTo>
                    <a:pt x="7761" y="14547"/>
                  </a:lnTo>
                  <a:lnTo>
                    <a:pt x="7776" y="14452"/>
                  </a:lnTo>
                  <a:lnTo>
                    <a:pt x="7791" y="14357"/>
                  </a:lnTo>
                  <a:lnTo>
                    <a:pt x="7806" y="14262"/>
                  </a:lnTo>
                  <a:lnTo>
                    <a:pt x="7821" y="14165"/>
                  </a:lnTo>
                  <a:lnTo>
                    <a:pt x="7836" y="14069"/>
                  </a:lnTo>
                  <a:lnTo>
                    <a:pt x="7851" y="13972"/>
                  </a:lnTo>
                  <a:lnTo>
                    <a:pt x="7866" y="13874"/>
                  </a:lnTo>
                  <a:lnTo>
                    <a:pt x="7881" y="13777"/>
                  </a:lnTo>
                  <a:lnTo>
                    <a:pt x="7896" y="13678"/>
                  </a:lnTo>
                  <a:lnTo>
                    <a:pt x="7911" y="13580"/>
                  </a:lnTo>
                  <a:lnTo>
                    <a:pt x="7926" y="13481"/>
                  </a:lnTo>
                  <a:lnTo>
                    <a:pt x="7941" y="13382"/>
                  </a:lnTo>
                  <a:lnTo>
                    <a:pt x="7956" y="13283"/>
                  </a:lnTo>
                  <a:lnTo>
                    <a:pt x="7971" y="13183"/>
                  </a:lnTo>
                  <a:lnTo>
                    <a:pt x="7986" y="13084"/>
                  </a:lnTo>
                  <a:lnTo>
                    <a:pt x="8001" y="12983"/>
                  </a:lnTo>
                  <a:lnTo>
                    <a:pt x="8016" y="12883"/>
                  </a:lnTo>
                  <a:lnTo>
                    <a:pt x="8032" y="12781"/>
                  </a:lnTo>
                  <a:lnTo>
                    <a:pt x="8047" y="12682"/>
                  </a:lnTo>
                  <a:lnTo>
                    <a:pt x="8062" y="12581"/>
                  </a:lnTo>
                  <a:lnTo>
                    <a:pt x="8076" y="12480"/>
                  </a:lnTo>
                  <a:lnTo>
                    <a:pt x="8092" y="12378"/>
                  </a:lnTo>
                  <a:lnTo>
                    <a:pt x="8106" y="12277"/>
                  </a:lnTo>
                  <a:lnTo>
                    <a:pt x="8121" y="12175"/>
                  </a:lnTo>
                  <a:lnTo>
                    <a:pt x="8136" y="12073"/>
                  </a:lnTo>
                  <a:lnTo>
                    <a:pt x="8151" y="11971"/>
                  </a:lnTo>
                  <a:lnTo>
                    <a:pt x="8166" y="11868"/>
                  </a:lnTo>
                  <a:lnTo>
                    <a:pt x="8181" y="11766"/>
                  </a:lnTo>
                  <a:lnTo>
                    <a:pt x="8196" y="11663"/>
                  </a:lnTo>
                  <a:lnTo>
                    <a:pt x="8211" y="11560"/>
                  </a:lnTo>
                  <a:lnTo>
                    <a:pt x="8226" y="11458"/>
                  </a:lnTo>
                  <a:lnTo>
                    <a:pt x="8241" y="11355"/>
                  </a:lnTo>
                  <a:lnTo>
                    <a:pt x="8256" y="11251"/>
                  </a:lnTo>
                  <a:lnTo>
                    <a:pt x="8271" y="11148"/>
                  </a:lnTo>
                  <a:lnTo>
                    <a:pt x="8286" y="11045"/>
                  </a:lnTo>
                  <a:lnTo>
                    <a:pt x="8301" y="10942"/>
                  </a:lnTo>
                  <a:lnTo>
                    <a:pt x="8316" y="10838"/>
                  </a:lnTo>
                  <a:lnTo>
                    <a:pt x="8331" y="10735"/>
                  </a:lnTo>
                  <a:lnTo>
                    <a:pt x="8346" y="10631"/>
                  </a:lnTo>
                  <a:lnTo>
                    <a:pt x="8361" y="10528"/>
                  </a:lnTo>
                  <a:lnTo>
                    <a:pt x="8376" y="10425"/>
                  </a:lnTo>
                  <a:lnTo>
                    <a:pt x="8391" y="10321"/>
                  </a:lnTo>
                  <a:lnTo>
                    <a:pt x="8406" y="10218"/>
                  </a:lnTo>
                  <a:lnTo>
                    <a:pt x="8421" y="10114"/>
                  </a:lnTo>
                  <a:lnTo>
                    <a:pt x="8436" y="10011"/>
                  </a:lnTo>
                  <a:lnTo>
                    <a:pt x="8451" y="9907"/>
                  </a:lnTo>
                  <a:lnTo>
                    <a:pt x="8466" y="9804"/>
                  </a:lnTo>
                  <a:lnTo>
                    <a:pt x="8481" y="9701"/>
                  </a:lnTo>
                  <a:lnTo>
                    <a:pt x="8496" y="9598"/>
                  </a:lnTo>
                  <a:lnTo>
                    <a:pt x="8511" y="9495"/>
                  </a:lnTo>
                  <a:lnTo>
                    <a:pt x="8526" y="9392"/>
                  </a:lnTo>
                  <a:lnTo>
                    <a:pt x="8541" y="9289"/>
                  </a:lnTo>
                  <a:lnTo>
                    <a:pt x="8556" y="9186"/>
                  </a:lnTo>
                  <a:lnTo>
                    <a:pt x="8571" y="9083"/>
                  </a:lnTo>
                  <a:lnTo>
                    <a:pt x="8586" y="8981"/>
                  </a:lnTo>
                  <a:lnTo>
                    <a:pt x="8601" y="8878"/>
                  </a:lnTo>
                  <a:lnTo>
                    <a:pt x="8616" y="8776"/>
                  </a:lnTo>
                  <a:lnTo>
                    <a:pt x="8631" y="8674"/>
                  </a:lnTo>
                  <a:lnTo>
                    <a:pt x="8646" y="8572"/>
                  </a:lnTo>
                  <a:lnTo>
                    <a:pt x="8662" y="8470"/>
                  </a:lnTo>
                  <a:lnTo>
                    <a:pt x="8676" y="8369"/>
                  </a:lnTo>
                  <a:lnTo>
                    <a:pt x="8692" y="8267"/>
                  </a:lnTo>
                  <a:lnTo>
                    <a:pt x="8708" y="8165"/>
                  </a:lnTo>
                  <a:lnTo>
                    <a:pt x="8723" y="8065"/>
                  </a:lnTo>
                  <a:lnTo>
                    <a:pt x="8738" y="7964"/>
                  </a:lnTo>
                  <a:lnTo>
                    <a:pt x="8753" y="7864"/>
                  </a:lnTo>
                  <a:lnTo>
                    <a:pt x="8768" y="7764"/>
                  </a:lnTo>
                  <a:lnTo>
                    <a:pt x="8783" y="7664"/>
                  </a:lnTo>
                  <a:lnTo>
                    <a:pt x="8798" y="7564"/>
                  </a:lnTo>
                  <a:lnTo>
                    <a:pt x="8813" y="7465"/>
                  </a:lnTo>
                  <a:lnTo>
                    <a:pt x="8828" y="7366"/>
                  </a:lnTo>
                  <a:lnTo>
                    <a:pt x="8843" y="7267"/>
                  </a:lnTo>
                  <a:lnTo>
                    <a:pt x="8858" y="7169"/>
                  </a:lnTo>
                  <a:lnTo>
                    <a:pt x="8873" y="7071"/>
                  </a:lnTo>
                  <a:lnTo>
                    <a:pt x="8888" y="6973"/>
                  </a:lnTo>
                  <a:lnTo>
                    <a:pt x="8903" y="6876"/>
                  </a:lnTo>
                  <a:lnTo>
                    <a:pt x="8918" y="6779"/>
                  </a:lnTo>
                  <a:lnTo>
                    <a:pt x="8933" y="6682"/>
                  </a:lnTo>
                  <a:lnTo>
                    <a:pt x="8948" y="6586"/>
                  </a:lnTo>
                  <a:lnTo>
                    <a:pt x="8963" y="6490"/>
                  </a:lnTo>
                  <a:lnTo>
                    <a:pt x="8978" y="6394"/>
                  </a:lnTo>
                  <a:lnTo>
                    <a:pt x="8993" y="6299"/>
                  </a:lnTo>
                  <a:lnTo>
                    <a:pt x="9008" y="6204"/>
                  </a:lnTo>
                  <a:lnTo>
                    <a:pt x="9023" y="6110"/>
                  </a:lnTo>
                  <a:lnTo>
                    <a:pt x="9038" y="6016"/>
                  </a:lnTo>
                  <a:lnTo>
                    <a:pt x="9053" y="5923"/>
                  </a:lnTo>
                  <a:lnTo>
                    <a:pt x="9068" y="5830"/>
                  </a:lnTo>
                  <a:lnTo>
                    <a:pt x="9083" y="5737"/>
                  </a:lnTo>
                  <a:lnTo>
                    <a:pt x="9098" y="5645"/>
                  </a:lnTo>
                  <a:lnTo>
                    <a:pt x="9113" y="5554"/>
                  </a:lnTo>
                  <a:lnTo>
                    <a:pt x="9128" y="5463"/>
                  </a:lnTo>
                  <a:lnTo>
                    <a:pt x="9143" y="5372"/>
                  </a:lnTo>
                  <a:lnTo>
                    <a:pt x="9158" y="5282"/>
                  </a:lnTo>
                  <a:lnTo>
                    <a:pt x="9173" y="5193"/>
                  </a:lnTo>
                  <a:lnTo>
                    <a:pt x="9188" y="5104"/>
                  </a:lnTo>
                  <a:lnTo>
                    <a:pt x="9203" y="5015"/>
                  </a:lnTo>
                  <a:lnTo>
                    <a:pt x="9218" y="4926"/>
                  </a:lnTo>
                  <a:lnTo>
                    <a:pt x="9233" y="4839"/>
                  </a:lnTo>
                  <a:lnTo>
                    <a:pt x="9248" y="4752"/>
                  </a:lnTo>
                  <a:lnTo>
                    <a:pt x="9263" y="4666"/>
                  </a:lnTo>
                  <a:lnTo>
                    <a:pt x="9278" y="4580"/>
                  </a:lnTo>
                  <a:lnTo>
                    <a:pt x="9293" y="4495"/>
                  </a:lnTo>
                  <a:lnTo>
                    <a:pt x="9308" y="4411"/>
                  </a:lnTo>
                  <a:lnTo>
                    <a:pt x="9323" y="4327"/>
                  </a:lnTo>
                  <a:lnTo>
                    <a:pt x="9338" y="4243"/>
                  </a:lnTo>
                  <a:lnTo>
                    <a:pt x="9353" y="4160"/>
                  </a:lnTo>
                  <a:lnTo>
                    <a:pt x="9368" y="4078"/>
                  </a:lnTo>
                  <a:lnTo>
                    <a:pt x="9384" y="3995"/>
                  </a:lnTo>
                  <a:lnTo>
                    <a:pt x="9399" y="3916"/>
                  </a:lnTo>
                  <a:lnTo>
                    <a:pt x="9414" y="3836"/>
                  </a:lnTo>
                  <a:lnTo>
                    <a:pt x="9429" y="3756"/>
                  </a:lnTo>
                  <a:lnTo>
                    <a:pt x="9444" y="3677"/>
                  </a:lnTo>
                  <a:lnTo>
                    <a:pt x="9459" y="3598"/>
                  </a:lnTo>
                  <a:lnTo>
                    <a:pt x="9474" y="3521"/>
                  </a:lnTo>
                  <a:lnTo>
                    <a:pt x="9489" y="3444"/>
                  </a:lnTo>
                  <a:lnTo>
                    <a:pt x="9504" y="3368"/>
                  </a:lnTo>
                  <a:lnTo>
                    <a:pt x="9519" y="3293"/>
                  </a:lnTo>
                  <a:lnTo>
                    <a:pt x="9534" y="3218"/>
                  </a:lnTo>
                  <a:lnTo>
                    <a:pt x="9549" y="3143"/>
                  </a:lnTo>
                  <a:lnTo>
                    <a:pt x="9564" y="3070"/>
                  </a:lnTo>
                  <a:lnTo>
                    <a:pt x="9579" y="2998"/>
                  </a:lnTo>
                  <a:lnTo>
                    <a:pt x="9594" y="2926"/>
                  </a:lnTo>
                  <a:lnTo>
                    <a:pt x="9610" y="2855"/>
                  </a:lnTo>
                  <a:lnTo>
                    <a:pt x="9625" y="2784"/>
                  </a:lnTo>
                  <a:lnTo>
                    <a:pt x="9640" y="2714"/>
                  </a:lnTo>
                  <a:lnTo>
                    <a:pt x="9655" y="2646"/>
                  </a:lnTo>
                  <a:lnTo>
                    <a:pt x="9670" y="2578"/>
                  </a:lnTo>
                  <a:lnTo>
                    <a:pt x="9685" y="2510"/>
                  </a:lnTo>
                  <a:lnTo>
                    <a:pt x="9700" y="2444"/>
                  </a:lnTo>
                  <a:lnTo>
                    <a:pt x="9715" y="2378"/>
                  </a:lnTo>
                  <a:lnTo>
                    <a:pt x="9730" y="2313"/>
                  </a:lnTo>
                  <a:lnTo>
                    <a:pt x="9745" y="2249"/>
                  </a:lnTo>
                  <a:lnTo>
                    <a:pt x="9760" y="2186"/>
                  </a:lnTo>
                  <a:lnTo>
                    <a:pt x="9775" y="2123"/>
                  </a:lnTo>
                  <a:lnTo>
                    <a:pt x="9790" y="2062"/>
                  </a:lnTo>
                  <a:lnTo>
                    <a:pt x="9805" y="2001"/>
                  </a:lnTo>
                  <a:lnTo>
                    <a:pt x="9820" y="1941"/>
                  </a:lnTo>
                  <a:lnTo>
                    <a:pt x="9835" y="1882"/>
                  </a:lnTo>
                  <a:lnTo>
                    <a:pt x="9851" y="1823"/>
                  </a:lnTo>
                  <a:lnTo>
                    <a:pt x="9866" y="1766"/>
                  </a:lnTo>
                  <a:lnTo>
                    <a:pt x="9881" y="1709"/>
                  </a:lnTo>
                  <a:lnTo>
                    <a:pt x="9896" y="1653"/>
                  </a:lnTo>
                  <a:lnTo>
                    <a:pt x="9911" y="1598"/>
                  </a:lnTo>
                  <a:lnTo>
                    <a:pt x="9926" y="1544"/>
                  </a:lnTo>
                  <a:lnTo>
                    <a:pt x="9941" y="1491"/>
                  </a:lnTo>
                  <a:lnTo>
                    <a:pt x="9956" y="1439"/>
                  </a:lnTo>
                  <a:lnTo>
                    <a:pt x="9971" y="1387"/>
                  </a:lnTo>
                  <a:lnTo>
                    <a:pt x="9987" y="1337"/>
                  </a:lnTo>
                  <a:lnTo>
                    <a:pt x="10002" y="1287"/>
                  </a:lnTo>
                  <a:cubicBezTo>
                    <a:pt x="10017" y="1237"/>
                    <a:pt x="10071" y="1208"/>
                    <a:pt x="10122" y="1224"/>
                  </a:cubicBezTo>
                  <a:cubicBezTo>
                    <a:pt x="10172" y="1239"/>
                    <a:pt x="10201" y="1293"/>
                    <a:pt x="10185" y="1344"/>
                  </a:cubicBezTo>
                  <a:lnTo>
                    <a:pt x="10170" y="1392"/>
                  </a:lnTo>
                  <a:lnTo>
                    <a:pt x="10156" y="1442"/>
                  </a:lnTo>
                  <a:lnTo>
                    <a:pt x="10141" y="1492"/>
                  </a:lnTo>
                  <a:lnTo>
                    <a:pt x="10126" y="1544"/>
                  </a:lnTo>
                  <a:lnTo>
                    <a:pt x="10111" y="1597"/>
                  </a:lnTo>
                  <a:lnTo>
                    <a:pt x="10096" y="1649"/>
                  </a:lnTo>
                  <a:lnTo>
                    <a:pt x="10081" y="1704"/>
                  </a:lnTo>
                  <a:lnTo>
                    <a:pt x="10066" y="1758"/>
                  </a:lnTo>
                  <a:lnTo>
                    <a:pt x="10051" y="1815"/>
                  </a:lnTo>
                  <a:lnTo>
                    <a:pt x="10036" y="1872"/>
                  </a:lnTo>
                  <a:lnTo>
                    <a:pt x="10022" y="1929"/>
                  </a:lnTo>
                  <a:lnTo>
                    <a:pt x="10007" y="1988"/>
                  </a:lnTo>
                  <a:lnTo>
                    <a:pt x="9992" y="2046"/>
                  </a:lnTo>
                  <a:lnTo>
                    <a:pt x="9977" y="2107"/>
                  </a:lnTo>
                  <a:lnTo>
                    <a:pt x="9962" y="2168"/>
                  </a:lnTo>
                  <a:lnTo>
                    <a:pt x="9947" y="2231"/>
                  </a:lnTo>
                  <a:lnTo>
                    <a:pt x="9932" y="2294"/>
                  </a:lnTo>
                  <a:lnTo>
                    <a:pt x="9917" y="2356"/>
                  </a:lnTo>
                  <a:lnTo>
                    <a:pt x="9902" y="2421"/>
                  </a:lnTo>
                  <a:lnTo>
                    <a:pt x="9887" y="2487"/>
                  </a:lnTo>
                  <a:lnTo>
                    <a:pt x="9872" y="2552"/>
                  </a:lnTo>
                  <a:lnTo>
                    <a:pt x="9857" y="2619"/>
                  </a:lnTo>
                  <a:lnTo>
                    <a:pt x="9842" y="2687"/>
                  </a:lnTo>
                  <a:lnTo>
                    <a:pt x="9827" y="2755"/>
                  </a:lnTo>
                  <a:lnTo>
                    <a:pt x="9812" y="2825"/>
                  </a:lnTo>
                  <a:lnTo>
                    <a:pt x="9797" y="2894"/>
                  </a:lnTo>
                  <a:lnTo>
                    <a:pt x="9782" y="2965"/>
                  </a:lnTo>
                  <a:lnTo>
                    <a:pt x="9767" y="3037"/>
                  </a:lnTo>
                  <a:lnTo>
                    <a:pt x="9753" y="3109"/>
                  </a:lnTo>
                  <a:lnTo>
                    <a:pt x="9738" y="3182"/>
                  </a:lnTo>
                  <a:lnTo>
                    <a:pt x="9723" y="3255"/>
                  </a:lnTo>
                  <a:lnTo>
                    <a:pt x="9708" y="3330"/>
                  </a:lnTo>
                  <a:lnTo>
                    <a:pt x="9693" y="3405"/>
                  </a:lnTo>
                  <a:lnTo>
                    <a:pt x="9678" y="3481"/>
                  </a:lnTo>
                  <a:lnTo>
                    <a:pt x="9663" y="3558"/>
                  </a:lnTo>
                  <a:lnTo>
                    <a:pt x="9648" y="3635"/>
                  </a:lnTo>
                  <a:lnTo>
                    <a:pt x="9633" y="3712"/>
                  </a:lnTo>
                  <a:lnTo>
                    <a:pt x="9618" y="3791"/>
                  </a:lnTo>
                  <a:lnTo>
                    <a:pt x="9603" y="3871"/>
                  </a:lnTo>
                  <a:lnTo>
                    <a:pt x="9588" y="3951"/>
                  </a:lnTo>
                  <a:lnTo>
                    <a:pt x="9573" y="4032"/>
                  </a:lnTo>
                  <a:lnTo>
                    <a:pt x="9557" y="4113"/>
                  </a:lnTo>
                  <a:lnTo>
                    <a:pt x="9542" y="4195"/>
                  </a:lnTo>
                  <a:lnTo>
                    <a:pt x="9527" y="4276"/>
                  </a:lnTo>
                  <a:lnTo>
                    <a:pt x="9512" y="4360"/>
                  </a:lnTo>
                  <a:lnTo>
                    <a:pt x="9497" y="4444"/>
                  </a:lnTo>
                  <a:lnTo>
                    <a:pt x="9482" y="4528"/>
                  </a:lnTo>
                  <a:lnTo>
                    <a:pt x="9467" y="4613"/>
                  </a:lnTo>
                  <a:lnTo>
                    <a:pt x="9452" y="4699"/>
                  </a:lnTo>
                  <a:lnTo>
                    <a:pt x="9437" y="4785"/>
                  </a:lnTo>
                  <a:lnTo>
                    <a:pt x="9422" y="4872"/>
                  </a:lnTo>
                  <a:lnTo>
                    <a:pt x="9407" y="4959"/>
                  </a:lnTo>
                  <a:lnTo>
                    <a:pt x="9392" y="5046"/>
                  </a:lnTo>
                  <a:lnTo>
                    <a:pt x="9377" y="5135"/>
                  </a:lnTo>
                  <a:lnTo>
                    <a:pt x="9362" y="5224"/>
                  </a:lnTo>
                  <a:lnTo>
                    <a:pt x="9347" y="5313"/>
                  </a:lnTo>
                  <a:lnTo>
                    <a:pt x="9332" y="5403"/>
                  </a:lnTo>
                  <a:lnTo>
                    <a:pt x="9317" y="5494"/>
                  </a:lnTo>
                  <a:lnTo>
                    <a:pt x="9302" y="5585"/>
                  </a:lnTo>
                  <a:lnTo>
                    <a:pt x="9287" y="5676"/>
                  </a:lnTo>
                  <a:lnTo>
                    <a:pt x="9272" y="5768"/>
                  </a:lnTo>
                  <a:lnTo>
                    <a:pt x="9257" y="5861"/>
                  </a:lnTo>
                  <a:lnTo>
                    <a:pt x="9242" y="5954"/>
                  </a:lnTo>
                  <a:lnTo>
                    <a:pt x="9227" y="6047"/>
                  </a:lnTo>
                  <a:lnTo>
                    <a:pt x="9212" y="6141"/>
                  </a:lnTo>
                  <a:lnTo>
                    <a:pt x="9197" y="6234"/>
                  </a:lnTo>
                  <a:lnTo>
                    <a:pt x="9182" y="6329"/>
                  </a:lnTo>
                  <a:lnTo>
                    <a:pt x="9167" y="6424"/>
                  </a:lnTo>
                  <a:lnTo>
                    <a:pt x="9152" y="6519"/>
                  </a:lnTo>
                  <a:lnTo>
                    <a:pt x="9137" y="6615"/>
                  </a:lnTo>
                  <a:lnTo>
                    <a:pt x="9122" y="6711"/>
                  </a:lnTo>
                  <a:lnTo>
                    <a:pt x="9107" y="6808"/>
                  </a:lnTo>
                  <a:lnTo>
                    <a:pt x="9092" y="6905"/>
                  </a:lnTo>
                  <a:lnTo>
                    <a:pt x="9077" y="7002"/>
                  </a:lnTo>
                  <a:lnTo>
                    <a:pt x="9062" y="7100"/>
                  </a:lnTo>
                  <a:lnTo>
                    <a:pt x="9047" y="7198"/>
                  </a:lnTo>
                  <a:lnTo>
                    <a:pt x="9032" y="7296"/>
                  </a:lnTo>
                  <a:lnTo>
                    <a:pt x="9017" y="7395"/>
                  </a:lnTo>
                  <a:lnTo>
                    <a:pt x="9002" y="7494"/>
                  </a:lnTo>
                  <a:lnTo>
                    <a:pt x="8987" y="7593"/>
                  </a:lnTo>
                  <a:lnTo>
                    <a:pt x="8972" y="7693"/>
                  </a:lnTo>
                  <a:lnTo>
                    <a:pt x="8957" y="7793"/>
                  </a:lnTo>
                  <a:lnTo>
                    <a:pt x="8942" y="7893"/>
                  </a:lnTo>
                  <a:lnTo>
                    <a:pt x="8927" y="7993"/>
                  </a:lnTo>
                  <a:lnTo>
                    <a:pt x="8912" y="8094"/>
                  </a:lnTo>
                  <a:lnTo>
                    <a:pt x="8897" y="8195"/>
                  </a:lnTo>
                  <a:lnTo>
                    <a:pt x="8881" y="8296"/>
                  </a:lnTo>
                  <a:lnTo>
                    <a:pt x="8866" y="8396"/>
                  </a:lnTo>
                  <a:lnTo>
                    <a:pt x="8851" y="8499"/>
                  </a:lnTo>
                  <a:lnTo>
                    <a:pt x="8836" y="8599"/>
                  </a:lnTo>
                  <a:lnTo>
                    <a:pt x="8821" y="8701"/>
                  </a:lnTo>
                  <a:lnTo>
                    <a:pt x="8806" y="8803"/>
                  </a:lnTo>
                  <a:lnTo>
                    <a:pt x="8791" y="8905"/>
                  </a:lnTo>
                  <a:lnTo>
                    <a:pt x="8776" y="9008"/>
                  </a:lnTo>
                  <a:lnTo>
                    <a:pt x="8761" y="9110"/>
                  </a:lnTo>
                  <a:lnTo>
                    <a:pt x="8746" y="9213"/>
                  </a:lnTo>
                  <a:lnTo>
                    <a:pt x="8731" y="9316"/>
                  </a:lnTo>
                  <a:lnTo>
                    <a:pt x="8716" y="9419"/>
                  </a:lnTo>
                  <a:lnTo>
                    <a:pt x="8701" y="9522"/>
                  </a:lnTo>
                  <a:lnTo>
                    <a:pt x="8686" y="9625"/>
                  </a:lnTo>
                  <a:lnTo>
                    <a:pt x="8671" y="9728"/>
                  </a:lnTo>
                  <a:lnTo>
                    <a:pt x="8656" y="9831"/>
                  </a:lnTo>
                  <a:lnTo>
                    <a:pt x="8641" y="9934"/>
                  </a:lnTo>
                  <a:lnTo>
                    <a:pt x="8626" y="10038"/>
                  </a:lnTo>
                  <a:lnTo>
                    <a:pt x="8611" y="10141"/>
                  </a:lnTo>
                  <a:lnTo>
                    <a:pt x="8596" y="10245"/>
                  </a:lnTo>
                  <a:lnTo>
                    <a:pt x="8581" y="10348"/>
                  </a:lnTo>
                  <a:lnTo>
                    <a:pt x="8566" y="10452"/>
                  </a:lnTo>
                  <a:lnTo>
                    <a:pt x="8551" y="10555"/>
                  </a:lnTo>
                  <a:lnTo>
                    <a:pt x="8536" y="10658"/>
                  </a:lnTo>
                  <a:lnTo>
                    <a:pt x="8521" y="10762"/>
                  </a:lnTo>
                  <a:lnTo>
                    <a:pt x="8506" y="10865"/>
                  </a:lnTo>
                  <a:lnTo>
                    <a:pt x="8491" y="10969"/>
                  </a:lnTo>
                  <a:lnTo>
                    <a:pt x="8476" y="11072"/>
                  </a:lnTo>
                  <a:lnTo>
                    <a:pt x="8461" y="11175"/>
                  </a:lnTo>
                  <a:lnTo>
                    <a:pt x="8446" y="11278"/>
                  </a:lnTo>
                  <a:lnTo>
                    <a:pt x="8431" y="11382"/>
                  </a:lnTo>
                  <a:lnTo>
                    <a:pt x="8416" y="11485"/>
                  </a:lnTo>
                  <a:lnTo>
                    <a:pt x="8401" y="11587"/>
                  </a:lnTo>
                  <a:lnTo>
                    <a:pt x="8386" y="11690"/>
                  </a:lnTo>
                  <a:lnTo>
                    <a:pt x="8371" y="11793"/>
                  </a:lnTo>
                  <a:lnTo>
                    <a:pt x="8356" y="11895"/>
                  </a:lnTo>
                  <a:lnTo>
                    <a:pt x="8341" y="11998"/>
                  </a:lnTo>
                  <a:lnTo>
                    <a:pt x="8326" y="12100"/>
                  </a:lnTo>
                  <a:lnTo>
                    <a:pt x="8311" y="12202"/>
                  </a:lnTo>
                  <a:lnTo>
                    <a:pt x="8296" y="12304"/>
                  </a:lnTo>
                  <a:lnTo>
                    <a:pt x="8281" y="12407"/>
                  </a:lnTo>
                  <a:lnTo>
                    <a:pt x="8266" y="12507"/>
                  </a:lnTo>
                  <a:lnTo>
                    <a:pt x="8251" y="12610"/>
                  </a:lnTo>
                  <a:lnTo>
                    <a:pt x="8236" y="12711"/>
                  </a:lnTo>
                  <a:lnTo>
                    <a:pt x="8221" y="12811"/>
                  </a:lnTo>
                  <a:lnTo>
                    <a:pt x="8205" y="12912"/>
                  </a:lnTo>
                  <a:lnTo>
                    <a:pt x="8190" y="13012"/>
                  </a:lnTo>
                  <a:lnTo>
                    <a:pt x="8175" y="13113"/>
                  </a:lnTo>
                  <a:lnTo>
                    <a:pt x="8160" y="13212"/>
                  </a:lnTo>
                  <a:lnTo>
                    <a:pt x="8145" y="13312"/>
                  </a:lnTo>
                  <a:lnTo>
                    <a:pt x="8130" y="13411"/>
                  </a:lnTo>
                  <a:lnTo>
                    <a:pt x="8115" y="13510"/>
                  </a:lnTo>
                  <a:lnTo>
                    <a:pt x="8100" y="13609"/>
                  </a:lnTo>
                  <a:lnTo>
                    <a:pt x="8085" y="13707"/>
                  </a:lnTo>
                  <a:lnTo>
                    <a:pt x="8070" y="13806"/>
                  </a:lnTo>
                  <a:lnTo>
                    <a:pt x="8055" y="13903"/>
                  </a:lnTo>
                  <a:lnTo>
                    <a:pt x="8040" y="14001"/>
                  </a:lnTo>
                  <a:lnTo>
                    <a:pt x="8025" y="14098"/>
                  </a:lnTo>
                  <a:lnTo>
                    <a:pt x="8010" y="14194"/>
                  </a:lnTo>
                  <a:lnTo>
                    <a:pt x="7995" y="14291"/>
                  </a:lnTo>
                  <a:lnTo>
                    <a:pt x="7980" y="14387"/>
                  </a:lnTo>
                  <a:lnTo>
                    <a:pt x="7965" y="14482"/>
                  </a:lnTo>
                  <a:lnTo>
                    <a:pt x="7950" y="14577"/>
                  </a:lnTo>
                  <a:lnTo>
                    <a:pt x="7935" y="14673"/>
                  </a:lnTo>
                  <a:lnTo>
                    <a:pt x="7920" y="14767"/>
                  </a:lnTo>
                  <a:lnTo>
                    <a:pt x="7905" y="14861"/>
                  </a:lnTo>
                  <a:lnTo>
                    <a:pt x="7890" y="14954"/>
                  </a:lnTo>
                  <a:lnTo>
                    <a:pt x="7875" y="15047"/>
                  </a:lnTo>
                  <a:lnTo>
                    <a:pt x="7860" y="15140"/>
                  </a:lnTo>
                  <a:lnTo>
                    <a:pt x="7845" y="15232"/>
                  </a:lnTo>
                  <a:lnTo>
                    <a:pt x="7830" y="15323"/>
                  </a:lnTo>
                  <a:lnTo>
                    <a:pt x="7815" y="15415"/>
                  </a:lnTo>
                  <a:lnTo>
                    <a:pt x="7800" y="15505"/>
                  </a:lnTo>
                  <a:lnTo>
                    <a:pt x="7785" y="15595"/>
                  </a:lnTo>
                  <a:lnTo>
                    <a:pt x="7770" y="15685"/>
                  </a:lnTo>
                  <a:lnTo>
                    <a:pt x="7755" y="15775"/>
                  </a:lnTo>
                  <a:lnTo>
                    <a:pt x="7740" y="15863"/>
                  </a:lnTo>
                  <a:lnTo>
                    <a:pt x="7725" y="15951"/>
                  </a:lnTo>
                  <a:lnTo>
                    <a:pt x="7710" y="16039"/>
                  </a:lnTo>
                  <a:lnTo>
                    <a:pt x="7695" y="16126"/>
                  </a:lnTo>
                  <a:lnTo>
                    <a:pt x="7680" y="16212"/>
                  </a:lnTo>
                  <a:lnTo>
                    <a:pt x="7665" y="16298"/>
                  </a:lnTo>
                  <a:lnTo>
                    <a:pt x="7650" y="16383"/>
                  </a:lnTo>
                  <a:lnTo>
                    <a:pt x="7635" y="16467"/>
                  </a:lnTo>
                  <a:lnTo>
                    <a:pt x="7620" y="16552"/>
                  </a:lnTo>
                  <a:lnTo>
                    <a:pt x="7605" y="16635"/>
                  </a:lnTo>
                  <a:lnTo>
                    <a:pt x="7590" y="16718"/>
                  </a:lnTo>
                  <a:lnTo>
                    <a:pt x="7575" y="16800"/>
                  </a:lnTo>
                  <a:lnTo>
                    <a:pt x="7560" y="16882"/>
                  </a:lnTo>
                  <a:lnTo>
                    <a:pt x="7545" y="16963"/>
                  </a:lnTo>
                  <a:lnTo>
                    <a:pt x="7529" y="17043"/>
                  </a:lnTo>
                  <a:lnTo>
                    <a:pt x="7514" y="17122"/>
                  </a:lnTo>
                  <a:lnTo>
                    <a:pt x="7499" y="17202"/>
                  </a:lnTo>
                  <a:lnTo>
                    <a:pt x="7484" y="17280"/>
                  </a:lnTo>
                  <a:lnTo>
                    <a:pt x="7469" y="17358"/>
                  </a:lnTo>
                  <a:lnTo>
                    <a:pt x="7454" y="17434"/>
                  </a:lnTo>
                  <a:lnTo>
                    <a:pt x="7439" y="17510"/>
                  </a:lnTo>
                  <a:lnTo>
                    <a:pt x="7424" y="17586"/>
                  </a:lnTo>
                  <a:lnTo>
                    <a:pt x="7409" y="17662"/>
                  </a:lnTo>
                  <a:lnTo>
                    <a:pt x="7394" y="17735"/>
                  </a:lnTo>
                  <a:lnTo>
                    <a:pt x="7378" y="17809"/>
                  </a:lnTo>
                  <a:lnTo>
                    <a:pt x="7363" y="17881"/>
                  </a:lnTo>
                  <a:lnTo>
                    <a:pt x="7348" y="17953"/>
                  </a:lnTo>
                  <a:lnTo>
                    <a:pt x="7333" y="18025"/>
                  </a:lnTo>
                  <a:lnTo>
                    <a:pt x="7318" y="18095"/>
                  </a:lnTo>
                  <a:lnTo>
                    <a:pt x="7303" y="18165"/>
                  </a:lnTo>
                  <a:lnTo>
                    <a:pt x="7288" y="18233"/>
                  </a:lnTo>
                  <a:lnTo>
                    <a:pt x="7273" y="18301"/>
                  </a:lnTo>
                  <a:lnTo>
                    <a:pt x="7258" y="18368"/>
                  </a:lnTo>
                  <a:lnTo>
                    <a:pt x="7243" y="18436"/>
                  </a:lnTo>
                  <a:lnTo>
                    <a:pt x="7228" y="18501"/>
                  </a:lnTo>
                  <a:lnTo>
                    <a:pt x="7213" y="18566"/>
                  </a:lnTo>
                  <a:lnTo>
                    <a:pt x="7198" y="18631"/>
                  </a:lnTo>
                  <a:lnTo>
                    <a:pt x="7183" y="18694"/>
                  </a:lnTo>
                  <a:lnTo>
                    <a:pt x="7168" y="18756"/>
                  </a:lnTo>
                  <a:lnTo>
                    <a:pt x="7153" y="18818"/>
                  </a:lnTo>
                  <a:lnTo>
                    <a:pt x="7138" y="18880"/>
                  </a:lnTo>
                  <a:lnTo>
                    <a:pt x="7123" y="18939"/>
                  </a:lnTo>
                  <a:lnTo>
                    <a:pt x="7107" y="18999"/>
                  </a:lnTo>
                  <a:lnTo>
                    <a:pt x="7092" y="19057"/>
                  </a:lnTo>
                  <a:lnTo>
                    <a:pt x="7077" y="19115"/>
                  </a:lnTo>
                  <a:lnTo>
                    <a:pt x="7062" y="19171"/>
                  </a:lnTo>
                  <a:lnTo>
                    <a:pt x="7047" y="19228"/>
                  </a:lnTo>
                  <a:lnTo>
                    <a:pt x="7032" y="19282"/>
                  </a:lnTo>
                  <a:lnTo>
                    <a:pt x="7017" y="19337"/>
                  </a:lnTo>
                  <a:lnTo>
                    <a:pt x="7002" y="19390"/>
                  </a:lnTo>
                  <a:lnTo>
                    <a:pt x="6987" y="19443"/>
                  </a:lnTo>
                  <a:lnTo>
                    <a:pt x="6971" y="19494"/>
                  </a:lnTo>
                  <a:lnTo>
                    <a:pt x="6956" y="19545"/>
                  </a:lnTo>
                  <a:lnTo>
                    <a:pt x="6941" y="19594"/>
                  </a:lnTo>
                  <a:lnTo>
                    <a:pt x="6926" y="19644"/>
                  </a:lnTo>
                  <a:lnTo>
                    <a:pt x="6911" y="19691"/>
                  </a:lnTo>
                  <a:lnTo>
                    <a:pt x="6896" y="19739"/>
                  </a:lnTo>
                  <a:lnTo>
                    <a:pt x="6881" y="19784"/>
                  </a:lnTo>
                  <a:lnTo>
                    <a:pt x="6865" y="19831"/>
                  </a:lnTo>
                  <a:lnTo>
                    <a:pt x="6849" y="19875"/>
                  </a:lnTo>
                  <a:lnTo>
                    <a:pt x="6834" y="19917"/>
                  </a:lnTo>
                  <a:lnTo>
                    <a:pt x="6819" y="19959"/>
                  </a:lnTo>
                  <a:lnTo>
                    <a:pt x="6803" y="20001"/>
                  </a:lnTo>
                  <a:lnTo>
                    <a:pt x="6788" y="20042"/>
                  </a:lnTo>
                  <a:lnTo>
                    <a:pt x="6773" y="20082"/>
                  </a:lnTo>
                  <a:lnTo>
                    <a:pt x="6757" y="20121"/>
                  </a:lnTo>
                  <a:lnTo>
                    <a:pt x="6742" y="20158"/>
                  </a:lnTo>
                  <a:lnTo>
                    <a:pt x="6727" y="20195"/>
                  </a:lnTo>
                  <a:lnTo>
                    <a:pt x="6711" y="20231"/>
                  </a:lnTo>
                  <a:lnTo>
                    <a:pt x="6696" y="20265"/>
                  </a:lnTo>
                  <a:lnTo>
                    <a:pt x="6680" y="20301"/>
                  </a:lnTo>
                  <a:lnTo>
                    <a:pt x="6665" y="20334"/>
                  </a:lnTo>
                  <a:lnTo>
                    <a:pt x="6649" y="20366"/>
                  </a:lnTo>
                  <a:lnTo>
                    <a:pt x="6634" y="20398"/>
                  </a:lnTo>
                  <a:lnTo>
                    <a:pt x="6619" y="20427"/>
                  </a:lnTo>
                  <a:lnTo>
                    <a:pt x="6602" y="20458"/>
                  </a:lnTo>
                  <a:lnTo>
                    <a:pt x="6587" y="20486"/>
                  </a:lnTo>
                  <a:lnTo>
                    <a:pt x="6571" y="20514"/>
                  </a:lnTo>
                  <a:lnTo>
                    <a:pt x="6555" y="20540"/>
                  </a:lnTo>
                  <a:lnTo>
                    <a:pt x="6540" y="20564"/>
                  </a:lnTo>
                  <a:lnTo>
                    <a:pt x="6523" y="20592"/>
                  </a:lnTo>
                  <a:lnTo>
                    <a:pt x="6507" y="20615"/>
                  </a:lnTo>
                  <a:lnTo>
                    <a:pt x="6490" y="20638"/>
                  </a:lnTo>
                  <a:lnTo>
                    <a:pt x="6474" y="20660"/>
                  </a:lnTo>
                  <a:lnTo>
                    <a:pt x="6457" y="20681"/>
                  </a:lnTo>
                  <a:lnTo>
                    <a:pt x="6442" y="20699"/>
                  </a:lnTo>
                  <a:lnTo>
                    <a:pt x="6424" y="20721"/>
                  </a:lnTo>
                  <a:lnTo>
                    <a:pt x="6406" y="20739"/>
                  </a:lnTo>
                  <a:lnTo>
                    <a:pt x="6389" y="20757"/>
                  </a:lnTo>
                  <a:lnTo>
                    <a:pt x="6371" y="20773"/>
                  </a:lnTo>
                  <a:lnTo>
                    <a:pt x="6353" y="20788"/>
                  </a:lnTo>
                  <a:lnTo>
                    <a:pt x="6335" y="20803"/>
                  </a:lnTo>
                  <a:lnTo>
                    <a:pt x="6317" y="20816"/>
                  </a:lnTo>
                  <a:lnTo>
                    <a:pt x="6298" y="20829"/>
                  </a:lnTo>
                  <a:lnTo>
                    <a:pt x="6279" y="20840"/>
                  </a:lnTo>
                  <a:lnTo>
                    <a:pt x="6254" y="20853"/>
                  </a:lnTo>
                  <a:lnTo>
                    <a:pt x="6239" y="20859"/>
                  </a:lnTo>
                  <a:lnTo>
                    <a:pt x="6219" y="20867"/>
                  </a:lnTo>
                  <a:lnTo>
                    <a:pt x="6198" y="20873"/>
                  </a:lnTo>
                  <a:lnTo>
                    <a:pt x="6171" y="20880"/>
                  </a:lnTo>
                  <a:lnTo>
                    <a:pt x="6156" y="20882"/>
                  </a:lnTo>
                  <a:lnTo>
                    <a:pt x="6135" y="20884"/>
                  </a:lnTo>
                  <a:lnTo>
                    <a:pt x="6107" y="20885"/>
                  </a:lnTo>
                  <a:lnTo>
                    <a:pt x="6092" y="20884"/>
                  </a:lnTo>
                  <a:lnTo>
                    <a:pt x="6070" y="20883"/>
                  </a:lnTo>
                  <a:lnTo>
                    <a:pt x="6043" y="20878"/>
                  </a:lnTo>
                  <a:lnTo>
                    <a:pt x="6028" y="20874"/>
                  </a:lnTo>
                  <a:lnTo>
                    <a:pt x="6002" y="20867"/>
                  </a:lnTo>
                  <a:lnTo>
                    <a:pt x="5982" y="20858"/>
                  </a:lnTo>
                  <a:lnTo>
                    <a:pt x="5967" y="20851"/>
                  </a:lnTo>
                  <a:lnTo>
                    <a:pt x="5943" y="20840"/>
                  </a:lnTo>
                  <a:lnTo>
                    <a:pt x="5924" y="20828"/>
                  </a:lnTo>
                  <a:lnTo>
                    <a:pt x="5909" y="20818"/>
                  </a:lnTo>
                  <a:lnTo>
                    <a:pt x="5887" y="20803"/>
                  </a:lnTo>
                  <a:lnTo>
                    <a:pt x="5870" y="20789"/>
                  </a:lnTo>
                  <a:lnTo>
                    <a:pt x="5852" y="20774"/>
                  </a:lnTo>
                  <a:lnTo>
                    <a:pt x="5837" y="20760"/>
                  </a:lnTo>
                  <a:lnTo>
                    <a:pt x="5817" y="20741"/>
                  </a:lnTo>
                  <a:lnTo>
                    <a:pt x="5800" y="20723"/>
                  </a:lnTo>
                  <a:lnTo>
                    <a:pt x="5784" y="20704"/>
                  </a:lnTo>
                  <a:lnTo>
                    <a:pt x="5767" y="20684"/>
                  </a:lnTo>
                  <a:lnTo>
                    <a:pt x="5751" y="20663"/>
                  </a:lnTo>
                  <a:lnTo>
                    <a:pt x="5734" y="20641"/>
                  </a:lnTo>
                  <a:lnTo>
                    <a:pt x="5718" y="20619"/>
                  </a:lnTo>
                  <a:lnTo>
                    <a:pt x="5702" y="20595"/>
                  </a:lnTo>
                  <a:lnTo>
                    <a:pt x="5686" y="20570"/>
                  </a:lnTo>
                  <a:lnTo>
                    <a:pt x="5670" y="20545"/>
                  </a:lnTo>
                  <a:lnTo>
                    <a:pt x="5654" y="20518"/>
                  </a:lnTo>
                  <a:lnTo>
                    <a:pt x="5639" y="20491"/>
                  </a:lnTo>
                  <a:lnTo>
                    <a:pt x="5623" y="20463"/>
                  </a:lnTo>
                  <a:lnTo>
                    <a:pt x="5607" y="20434"/>
                  </a:lnTo>
                  <a:lnTo>
                    <a:pt x="5592" y="20403"/>
                  </a:lnTo>
                  <a:lnTo>
                    <a:pt x="5577" y="20373"/>
                  </a:lnTo>
                  <a:lnTo>
                    <a:pt x="5561" y="20341"/>
                  </a:lnTo>
                  <a:lnTo>
                    <a:pt x="5545" y="20308"/>
                  </a:lnTo>
                  <a:lnTo>
                    <a:pt x="5530" y="20274"/>
                  </a:lnTo>
                  <a:lnTo>
                    <a:pt x="5514" y="20239"/>
                  </a:lnTo>
                  <a:lnTo>
                    <a:pt x="5499" y="20203"/>
                  </a:lnTo>
                  <a:lnTo>
                    <a:pt x="5484" y="20167"/>
                  </a:lnTo>
                  <a:lnTo>
                    <a:pt x="5468" y="20129"/>
                  </a:lnTo>
                  <a:lnTo>
                    <a:pt x="5453" y="20091"/>
                  </a:lnTo>
                  <a:lnTo>
                    <a:pt x="5438" y="20051"/>
                  </a:lnTo>
                  <a:lnTo>
                    <a:pt x="5422" y="20010"/>
                  </a:lnTo>
                  <a:lnTo>
                    <a:pt x="5407" y="19969"/>
                  </a:lnTo>
                  <a:lnTo>
                    <a:pt x="5392" y="19927"/>
                  </a:lnTo>
                  <a:lnTo>
                    <a:pt x="5377" y="19884"/>
                  </a:lnTo>
                  <a:lnTo>
                    <a:pt x="5361" y="19840"/>
                  </a:lnTo>
                  <a:lnTo>
                    <a:pt x="5346" y="19795"/>
                  </a:lnTo>
                  <a:lnTo>
                    <a:pt x="5332" y="19751"/>
                  </a:lnTo>
                  <a:lnTo>
                    <a:pt x="5315" y="19702"/>
                  </a:lnTo>
                  <a:lnTo>
                    <a:pt x="5300" y="19654"/>
                  </a:lnTo>
                  <a:lnTo>
                    <a:pt x="5285" y="19606"/>
                  </a:lnTo>
                  <a:lnTo>
                    <a:pt x="5270" y="19556"/>
                  </a:lnTo>
                  <a:lnTo>
                    <a:pt x="5255" y="19506"/>
                  </a:lnTo>
                  <a:lnTo>
                    <a:pt x="5239" y="19455"/>
                  </a:lnTo>
                  <a:lnTo>
                    <a:pt x="5224" y="19403"/>
                  </a:lnTo>
                  <a:lnTo>
                    <a:pt x="5209" y="19350"/>
                  </a:lnTo>
                  <a:lnTo>
                    <a:pt x="5194" y="19296"/>
                  </a:lnTo>
                  <a:lnTo>
                    <a:pt x="5179" y="19241"/>
                  </a:lnTo>
                  <a:lnTo>
                    <a:pt x="5164" y="19185"/>
                  </a:lnTo>
                  <a:lnTo>
                    <a:pt x="5149" y="19129"/>
                  </a:lnTo>
                  <a:lnTo>
                    <a:pt x="5134" y="19072"/>
                  </a:lnTo>
                  <a:lnTo>
                    <a:pt x="5118" y="19013"/>
                  </a:lnTo>
                  <a:lnTo>
                    <a:pt x="5103" y="18954"/>
                  </a:lnTo>
                  <a:lnTo>
                    <a:pt x="5088" y="18894"/>
                  </a:lnTo>
                  <a:lnTo>
                    <a:pt x="5073" y="18833"/>
                  </a:lnTo>
                  <a:lnTo>
                    <a:pt x="5058" y="18772"/>
                  </a:lnTo>
                  <a:lnTo>
                    <a:pt x="5043" y="18710"/>
                  </a:lnTo>
                  <a:lnTo>
                    <a:pt x="5028" y="18646"/>
                  </a:lnTo>
                  <a:lnTo>
                    <a:pt x="5013" y="18582"/>
                  </a:lnTo>
                  <a:lnTo>
                    <a:pt x="4998" y="18517"/>
                  </a:lnTo>
                  <a:lnTo>
                    <a:pt x="4983" y="18452"/>
                  </a:lnTo>
                  <a:lnTo>
                    <a:pt x="4968" y="18385"/>
                  </a:lnTo>
                  <a:lnTo>
                    <a:pt x="4953" y="18318"/>
                  </a:lnTo>
                  <a:lnTo>
                    <a:pt x="4938" y="18250"/>
                  </a:lnTo>
                  <a:lnTo>
                    <a:pt x="4923" y="18182"/>
                  </a:lnTo>
                  <a:lnTo>
                    <a:pt x="4908" y="18112"/>
                  </a:lnTo>
                  <a:lnTo>
                    <a:pt x="4893" y="18042"/>
                  </a:lnTo>
                  <a:lnTo>
                    <a:pt x="4877" y="17971"/>
                  </a:lnTo>
                  <a:lnTo>
                    <a:pt x="4862" y="17899"/>
                  </a:lnTo>
                  <a:lnTo>
                    <a:pt x="4847" y="17827"/>
                  </a:lnTo>
                  <a:lnTo>
                    <a:pt x="4832" y="17754"/>
                  </a:lnTo>
                  <a:lnTo>
                    <a:pt x="4817" y="17679"/>
                  </a:lnTo>
                  <a:lnTo>
                    <a:pt x="4802" y="17604"/>
                  </a:lnTo>
                  <a:lnTo>
                    <a:pt x="4787" y="17529"/>
                  </a:lnTo>
                  <a:lnTo>
                    <a:pt x="4772" y="17453"/>
                  </a:lnTo>
                  <a:lnTo>
                    <a:pt x="4757" y="17377"/>
                  </a:lnTo>
                  <a:lnTo>
                    <a:pt x="4742" y="17299"/>
                  </a:lnTo>
                  <a:lnTo>
                    <a:pt x="4727" y="17221"/>
                  </a:lnTo>
                  <a:lnTo>
                    <a:pt x="4712" y="17142"/>
                  </a:lnTo>
                  <a:lnTo>
                    <a:pt x="4697" y="17062"/>
                  </a:lnTo>
                  <a:lnTo>
                    <a:pt x="4682" y="16982"/>
                  </a:lnTo>
                  <a:lnTo>
                    <a:pt x="4667" y="16902"/>
                  </a:lnTo>
                  <a:lnTo>
                    <a:pt x="4652" y="16821"/>
                  </a:lnTo>
                  <a:lnTo>
                    <a:pt x="4636" y="16739"/>
                  </a:lnTo>
                  <a:lnTo>
                    <a:pt x="4621" y="16656"/>
                  </a:lnTo>
                  <a:lnTo>
                    <a:pt x="4606" y="16572"/>
                  </a:lnTo>
                  <a:lnTo>
                    <a:pt x="4591" y="16488"/>
                  </a:lnTo>
                  <a:lnTo>
                    <a:pt x="4576" y="16404"/>
                  </a:lnTo>
                  <a:lnTo>
                    <a:pt x="4561" y="16319"/>
                  </a:lnTo>
                  <a:lnTo>
                    <a:pt x="4546" y="16233"/>
                  </a:lnTo>
                  <a:lnTo>
                    <a:pt x="4531" y="16147"/>
                  </a:lnTo>
                  <a:lnTo>
                    <a:pt x="4516" y="16060"/>
                  </a:lnTo>
                  <a:lnTo>
                    <a:pt x="4501" y="15973"/>
                  </a:lnTo>
                  <a:lnTo>
                    <a:pt x="4486" y="15885"/>
                  </a:lnTo>
                  <a:lnTo>
                    <a:pt x="4471" y="15796"/>
                  </a:lnTo>
                  <a:lnTo>
                    <a:pt x="4456" y="15707"/>
                  </a:lnTo>
                  <a:lnTo>
                    <a:pt x="4441" y="15617"/>
                  </a:lnTo>
                  <a:lnTo>
                    <a:pt x="4426" y="15528"/>
                  </a:lnTo>
                  <a:lnTo>
                    <a:pt x="4411" y="15437"/>
                  </a:lnTo>
                  <a:lnTo>
                    <a:pt x="4396" y="15346"/>
                  </a:lnTo>
                  <a:lnTo>
                    <a:pt x="4381" y="15255"/>
                  </a:lnTo>
                  <a:lnTo>
                    <a:pt x="4366" y="15163"/>
                  </a:lnTo>
                  <a:lnTo>
                    <a:pt x="4351" y="15070"/>
                  </a:lnTo>
                  <a:lnTo>
                    <a:pt x="4336" y="14978"/>
                  </a:lnTo>
                  <a:lnTo>
                    <a:pt x="4321" y="14884"/>
                  </a:lnTo>
                  <a:lnTo>
                    <a:pt x="4306" y="14790"/>
                  </a:lnTo>
                  <a:lnTo>
                    <a:pt x="4291" y="14696"/>
                  </a:lnTo>
                  <a:lnTo>
                    <a:pt x="4276" y="14601"/>
                  </a:lnTo>
                  <a:lnTo>
                    <a:pt x="4261" y="14506"/>
                  </a:lnTo>
                  <a:lnTo>
                    <a:pt x="4246" y="14410"/>
                  </a:lnTo>
                  <a:lnTo>
                    <a:pt x="4231" y="14314"/>
                  </a:lnTo>
                  <a:lnTo>
                    <a:pt x="4216" y="14218"/>
                  </a:lnTo>
                  <a:lnTo>
                    <a:pt x="4201" y="14122"/>
                  </a:lnTo>
                  <a:lnTo>
                    <a:pt x="4186" y="14025"/>
                  </a:lnTo>
                  <a:lnTo>
                    <a:pt x="4171" y="13927"/>
                  </a:lnTo>
                  <a:lnTo>
                    <a:pt x="4156" y="13830"/>
                  </a:lnTo>
                  <a:lnTo>
                    <a:pt x="4141" y="13732"/>
                  </a:lnTo>
                  <a:lnTo>
                    <a:pt x="4126" y="13634"/>
                  </a:lnTo>
                  <a:lnTo>
                    <a:pt x="4111" y="13535"/>
                  </a:lnTo>
                  <a:lnTo>
                    <a:pt x="4096" y="13436"/>
                  </a:lnTo>
                  <a:lnTo>
                    <a:pt x="4081" y="13337"/>
                  </a:lnTo>
                  <a:lnTo>
                    <a:pt x="4066" y="13237"/>
                  </a:lnTo>
                  <a:lnTo>
                    <a:pt x="4051" y="13137"/>
                  </a:lnTo>
                  <a:lnTo>
                    <a:pt x="4036" y="13037"/>
                  </a:lnTo>
                  <a:lnTo>
                    <a:pt x="4021" y="12937"/>
                  </a:lnTo>
                  <a:lnTo>
                    <a:pt x="4006" y="12836"/>
                  </a:lnTo>
                  <a:lnTo>
                    <a:pt x="3991" y="12736"/>
                  </a:lnTo>
                  <a:lnTo>
                    <a:pt x="3976" y="12635"/>
                  </a:lnTo>
                  <a:lnTo>
                    <a:pt x="3960" y="12533"/>
                  </a:lnTo>
                  <a:lnTo>
                    <a:pt x="3944" y="12431"/>
                  </a:lnTo>
                  <a:lnTo>
                    <a:pt x="3929" y="12329"/>
                  </a:lnTo>
                  <a:lnTo>
                    <a:pt x="3914" y="12227"/>
                  </a:lnTo>
                  <a:lnTo>
                    <a:pt x="3899" y="12125"/>
                  </a:lnTo>
                  <a:lnTo>
                    <a:pt x="3884" y="12023"/>
                  </a:lnTo>
                  <a:lnTo>
                    <a:pt x="3869" y="11921"/>
                  </a:lnTo>
                  <a:lnTo>
                    <a:pt x="3854" y="11818"/>
                  </a:lnTo>
                  <a:lnTo>
                    <a:pt x="3839" y="11716"/>
                  </a:lnTo>
                  <a:lnTo>
                    <a:pt x="3824" y="11613"/>
                  </a:lnTo>
                  <a:lnTo>
                    <a:pt x="3809" y="11510"/>
                  </a:lnTo>
                  <a:lnTo>
                    <a:pt x="3794" y="11407"/>
                  </a:lnTo>
                  <a:lnTo>
                    <a:pt x="3779" y="11304"/>
                  </a:lnTo>
                  <a:lnTo>
                    <a:pt x="3764" y="11201"/>
                  </a:lnTo>
                  <a:lnTo>
                    <a:pt x="3749" y="11098"/>
                  </a:lnTo>
                  <a:lnTo>
                    <a:pt x="3734" y="10994"/>
                  </a:lnTo>
                  <a:lnTo>
                    <a:pt x="3719" y="10891"/>
                  </a:lnTo>
                  <a:lnTo>
                    <a:pt x="3704" y="10788"/>
                  </a:lnTo>
                  <a:lnTo>
                    <a:pt x="3689" y="10684"/>
                  </a:lnTo>
                  <a:lnTo>
                    <a:pt x="3674" y="10581"/>
                  </a:lnTo>
                  <a:lnTo>
                    <a:pt x="3659" y="10477"/>
                  </a:lnTo>
                  <a:lnTo>
                    <a:pt x="3644" y="10374"/>
                  </a:lnTo>
                  <a:lnTo>
                    <a:pt x="3629" y="10270"/>
                  </a:lnTo>
                  <a:lnTo>
                    <a:pt x="3614" y="10167"/>
                  </a:lnTo>
                  <a:lnTo>
                    <a:pt x="3599" y="10063"/>
                  </a:lnTo>
                  <a:lnTo>
                    <a:pt x="3584" y="9960"/>
                  </a:lnTo>
                  <a:lnTo>
                    <a:pt x="3569" y="9857"/>
                  </a:lnTo>
                  <a:lnTo>
                    <a:pt x="3554" y="9753"/>
                  </a:lnTo>
                  <a:lnTo>
                    <a:pt x="3539" y="9650"/>
                  </a:lnTo>
                  <a:lnTo>
                    <a:pt x="3524" y="9547"/>
                  </a:lnTo>
                  <a:lnTo>
                    <a:pt x="3509" y="9444"/>
                  </a:lnTo>
                  <a:lnTo>
                    <a:pt x="3494" y="9341"/>
                  </a:lnTo>
                  <a:lnTo>
                    <a:pt x="3479" y="9238"/>
                  </a:lnTo>
                  <a:lnTo>
                    <a:pt x="3464" y="9136"/>
                  </a:lnTo>
                  <a:lnTo>
                    <a:pt x="3449" y="9033"/>
                  </a:lnTo>
                  <a:lnTo>
                    <a:pt x="3434" y="8931"/>
                  </a:lnTo>
                  <a:lnTo>
                    <a:pt x="3419" y="8829"/>
                  </a:lnTo>
                  <a:lnTo>
                    <a:pt x="3405" y="8727"/>
                  </a:lnTo>
                  <a:lnTo>
                    <a:pt x="3389" y="8625"/>
                  </a:lnTo>
                  <a:lnTo>
                    <a:pt x="3374" y="8523"/>
                  </a:lnTo>
                  <a:lnTo>
                    <a:pt x="3360" y="8422"/>
                  </a:lnTo>
                  <a:lnTo>
                    <a:pt x="3345" y="8321"/>
                  </a:lnTo>
                  <a:lnTo>
                    <a:pt x="3330" y="8220"/>
                  </a:lnTo>
                  <a:lnTo>
                    <a:pt x="3315" y="8119"/>
                  </a:lnTo>
                  <a:lnTo>
                    <a:pt x="3300" y="8019"/>
                  </a:lnTo>
                  <a:lnTo>
                    <a:pt x="3284" y="7918"/>
                  </a:lnTo>
                  <a:lnTo>
                    <a:pt x="3269" y="7818"/>
                  </a:lnTo>
                  <a:lnTo>
                    <a:pt x="3254" y="7718"/>
                  </a:lnTo>
                  <a:lnTo>
                    <a:pt x="3239" y="7618"/>
                  </a:lnTo>
                  <a:lnTo>
                    <a:pt x="3224" y="7519"/>
                  </a:lnTo>
                  <a:lnTo>
                    <a:pt x="3209" y="7420"/>
                  </a:lnTo>
                  <a:lnTo>
                    <a:pt x="3194" y="7321"/>
                  </a:lnTo>
                  <a:lnTo>
                    <a:pt x="3179" y="7222"/>
                  </a:lnTo>
                  <a:lnTo>
                    <a:pt x="3164" y="7124"/>
                  </a:lnTo>
                  <a:lnTo>
                    <a:pt x="3149" y="7027"/>
                  </a:lnTo>
                  <a:lnTo>
                    <a:pt x="3134" y="6929"/>
                  </a:lnTo>
                  <a:lnTo>
                    <a:pt x="3119" y="6832"/>
                  </a:lnTo>
                  <a:lnTo>
                    <a:pt x="3104" y="6735"/>
                  </a:lnTo>
                  <a:lnTo>
                    <a:pt x="3089" y="6639"/>
                  </a:lnTo>
                  <a:lnTo>
                    <a:pt x="3074" y="6543"/>
                  </a:lnTo>
                  <a:lnTo>
                    <a:pt x="3059" y="6447"/>
                  </a:lnTo>
                  <a:lnTo>
                    <a:pt x="3044" y="6352"/>
                  </a:lnTo>
                  <a:lnTo>
                    <a:pt x="3029" y="6258"/>
                  </a:lnTo>
                  <a:lnTo>
                    <a:pt x="3014" y="6164"/>
                  </a:lnTo>
                  <a:lnTo>
                    <a:pt x="2999" y="6070"/>
                  </a:lnTo>
                  <a:lnTo>
                    <a:pt x="2984" y="5977"/>
                  </a:lnTo>
                  <a:lnTo>
                    <a:pt x="2969" y="5884"/>
                  </a:lnTo>
                  <a:lnTo>
                    <a:pt x="2954" y="5791"/>
                  </a:lnTo>
                  <a:lnTo>
                    <a:pt x="2939" y="5699"/>
                  </a:lnTo>
                  <a:lnTo>
                    <a:pt x="2924" y="5607"/>
                  </a:lnTo>
                  <a:lnTo>
                    <a:pt x="2909" y="5516"/>
                  </a:lnTo>
                  <a:lnTo>
                    <a:pt x="2894" y="5426"/>
                  </a:lnTo>
                  <a:lnTo>
                    <a:pt x="2879" y="5335"/>
                  </a:lnTo>
                  <a:lnTo>
                    <a:pt x="2864" y="5246"/>
                  </a:lnTo>
                  <a:lnTo>
                    <a:pt x="2849" y="5157"/>
                  </a:lnTo>
                  <a:lnTo>
                    <a:pt x="2834" y="5069"/>
                  </a:lnTo>
                  <a:lnTo>
                    <a:pt x="2819" y="4981"/>
                  </a:lnTo>
                  <a:lnTo>
                    <a:pt x="2804" y="4893"/>
                  </a:lnTo>
                  <a:lnTo>
                    <a:pt x="2789" y="4807"/>
                  </a:lnTo>
                  <a:lnTo>
                    <a:pt x="2774" y="4720"/>
                  </a:lnTo>
                  <a:lnTo>
                    <a:pt x="2759" y="4634"/>
                  </a:lnTo>
                  <a:lnTo>
                    <a:pt x="2744" y="4549"/>
                  </a:lnTo>
                  <a:lnTo>
                    <a:pt x="2729" y="4465"/>
                  </a:lnTo>
                  <a:lnTo>
                    <a:pt x="2714" y="4381"/>
                  </a:lnTo>
                  <a:lnTo>
                    <a:pt x="2699" y="4298"/>
                  </a:lnTo>
                  <a:lnTo>
                    <a:pt x="2684" y="4215"/>
                  </a:lnTo>
                  <a:lnTo>
                    <a:pt x="2669" y="4133"/>
                  </a:lnTo>
                  <a:lnTo>
                    <a:pt x="2654" y="4052"/>
                  </a:lnTo>
                  <a:lnTo>
                    <a:pt x="2639" y="3971"/>
                  </a:lnTo>
                  <a:lnTo>
                    <a:pt x="2624" y="3892"/>
                  </a:lnTo>
                  <a:lnTo>
                    <a:pt x="2608" y="3811"/>
                  </a:lnTo>
                  <a:lnTo>
                    <a:pt x="2593" y="3733"/>
                  </a:lnTo>
                  <a:lnTo>
                    <a:pt x="2578" y="3655"/>
                  </a:lnTo>
                  <a:lnTo>
                    <a:pt x="2563" y="3577"/>
                  </a:lnTo>
                  <a:lnTo>
                    <a:pt x="2548" y="3500"/>
                  </a:lnTo>
                  <a:lnTo>
                    <a:pt x="2533" y="3424"/>
                  </a:lnTo>
                  <a:lnTo>
                    <a:pt x="2518" y="3349"/>
                  </a:lnTo>
                  <a:lnTo>
                    <a:pt x="2503" y="3275"/>
                  </a:lnTo>
                  <a:lnTo>
                    <a:pt x="2488" y="3201"/>
                  </a:lnTo>
                  <a:lnTo>
                    <a:pt x="2473" y="3127"/>
                  </a:lnTo>
                  <a:lnTo>
                    <a:pt x="2458" y="3055"/>
                  </a:lnTo>
                  <a:lnTo>
                    <a:pt x="2444" y="2983"/>
                  </a:lnTo>
                  <a:lnTo>
                    <a:pt x="2429" y="2912"/>
                  </a:lnTo>
                  <a:lnTo>
                    <a:pt x="2414" y="2842"/>
                  </a:lnTo>
                  <a:lnTo>
                    <a:pt x="2399" y="2773"/>
                  </a:lnTo>
                  <a:lnTo>
                    <a:pt x="2384" y="2704"/>
                  </a:lnTo>
                  <a:lnTo>
                    <a:pt x="2369" y="2636"/>
                  </a:lnTo>
                  <a:lnTo>
                    <a:pt x="2354" y="2569"/>
                  </a:lnTo>
                  <a:lnTo>
                    <a:pt x="2339" y="2503"/>
                  </a:lnTo>
                  <a:lnTo>
                    <a:pt x="2324" y="2437"/>
                  </a:lnTo>
                  <a:lnTo>
                    <a:pt x="2309" y="2372"/>
                  </a:lnTo>
                  <a:lnTo>
                    <a:pt x="2294" y="2309"/>
                  </a:lnTo>
                  <a:lnTo>
                    <a:pt x="2279" y="2246"/>
                  </a:lnTo>
                  <a:lnTo>
                    <a:pt x="2264" y="2184"/>
                  </a:lnTo>
                  <a:lnTo>
                    <a:pt x="2249" y="2122"/>
                  </a:lnTo>
                  <a:lnTo>
                    <a:pt x="2234" y="2062"/>
                  </a:lnTo>
                  <a:lnTo>
                    <a:pt x="2219" y="2002"/>
                  </a:lnTo>
                  <a:lnTo>
                    <a:pt x="2205" y="1944"/>
                  </a:lnTo>
                  <a:lnTo>
                    <a:pt x="2190" y="1886"/>
                  </a:lnTo>
                  <a:lnTo>
                    <a:pt x="2175" y="1829"/>
                  </a:lnTo>
                  <a:lnTo>
                    <a:pt x="2160" y="1772"/>
                  </a:lnTo>
                  <a:lnTo>
                    <a:pt x="2145" y="1717"/>
                  </a:lnTo>
                  <a:lnTo>
                    <a:pt x="2130" y="1663"/>
                  </a:lnTo>
                  <a:lnTo>
                    <a:pt x="2115" y="1610"/>
                  </a:lnTo>
                  <a:lnTo>
                    <a:pt x="2100" y="1557"/>
                  </a:lnTo>
                  <a:lnTo>
                    <a:pt x="2085" y="1505"/>
                  </a:lnTo>
                  <a:lnTo>
                    <a:pt x="2071" y="1454"/>
                  </a:lnTo>
                  <a:lnTo>
                    <a:pt x="2056" y="1405"/>
                  </a:lnTo>
                  <a:lnTo>
                    <a:pt x="2041" y="1356"/>
                  </a:lnTo>
                  <a:lnTo>
                    <a:pt x="2026" y="1308"/>
                  </a:lnTo>
                  <a:lnTo>
                    <a:pt x="2011" y="1261"/>
                  </a:lnTo>
                  <a:lnTo>
                    <a:pt x="1996" y="1214"/>
                  </a:lnTo>
                  <a:lnTo>
                    <a:pt x="1981" y="1169"/>
                  </a:lnTo>
                  <a:lnTo>
                    <a:pt x="1967" y="1125"/>
                  </a:lnTo>
                  <a:lnTo>
                    <a:pt x="1952" y="1084"/>
                  </a:lnTo>
                  <a:lnTo>
                    <a:pt x="1936" y="1040"/>
                  </a:lnTo>
                  <a:lnTo>
                    <a:pt x="1921" y="998"/>
                  </a:lnTo>
                  <a:lnTo>
                    <a:pt x="1907" y="958"/>
                  </a:lnTo>
                  <a:lnTo>
                    <a:pt x="1892" y="918"/>
                  </a:lnTo>
                  <a:lnTo>
                    <a:pt x="1877" y="880"/>
                  </a:lnTo>
                  <a:lnTo>
                    <a:pt x="1863" y="843"/>
                  </a:lnTo>
                  <a:lnTo>
                    <a:pt x="1848" y="806"/>
                  </a:lnTo>
                  <a:lnTo>
                    <a:pt x="1833" y="771"/>
                  </a:lnTo>
                  <a:lnTo>
                    <a:pt x="1818" y="736"/>
                  </a:lnTo>
                  <a:lnTo>
                    <a:pt x="1804" y="703"/>
                  </a:lnTo>
                  <a:lnTo>
                    <a:pt x="1790" y="671"/>
                  </a:lnTo>
                  <a:lnTo>
                    <a:pt x="1775" y="639"/>
                  </a:lnTo>
                  <a:lnTo>
                    <a:pt x="1761" y="609"/>
                  </a:lnTo>
                  <a:lnTo>
                    <a:pt x="1746" y="581"/>
                  </a:lnTo>
                  <a:lnTo>
                    <a:pt x="1731" y="552"/>
                  </a:lnTo>
                  <a:lnTo>
                    <a:pt x="1718" y="525"/>
                  </a:lnTo>
                  <a:lnTo>
                    <a:pt x="1703" y="498"/>
                  </a:lnTo>
                  <a:lnTo>
                    <a:pt x="1689" y="474"/>
                  </a:lnTo>
                  <a:lnTo>
                    <a:pt x="1675" y="450"/>
                  </a:lnTo>
                  <a:lnTo>
                    <a:pt x="1660" y="426"/>
                  </a:lnTo>
                  <a:lnTo>
                    <a:pt x="1647" y="406"/>
                  </a:lnTo>
                  <a:lnTo>
                    <a:pt x="1633" y="385"/>
                  </a:lnTo>
                  <a:lnTo>
                    <a:pt x="1618" y="364"/>
                  </a:lnTo>
                  <a:lnTo>
                    <a:pt x="1606" y="347"/>
                  </a:lnTo>
                  <a:lnTo>
                    <a:pt x="1593" y="330"/>
                  </a:lnTo>
                  <a:lnTo>
                    <a:pt x="1578" y="312"/>
                  </a:lnTo>
                  <a:lnTo>
                    <a:pt x="1566" y="298"/>
                  </a:lnTo>
                  <a:lnTo>
                    <a:pt x="1554" y="284"/>
                  </a:lnTo>
                  <a:lnTo>
                    <a:pt x="1541" y="272"/>
                  </a:lnTo>
                  <a:lnTo>
                    <a:pt x="1526" y="258"/>
                  </a:lnTo>
                  <a:lnTo>
                    <a:pt x="1516" y="248"/>
                  </a:lnTo>
                  <a:lnTo>
                    <a:pt x="1505" y="239"/>
                  </a:lnTo>
                  <a:lnTo>
                    <a:pt x="1493" y="230"/>
                  </a:lnTo>
                  <a:lnTo>
                    <a:pt x="1482" y="223"/>
                  </a:lnTo>
                  <a:lnTo>
                    <a:pt x="1471" y="216"/>
                  </a:lnTo>
                  <a:lnTo>
                    <a:pt x="1461" y="210"/>
                  </a:lnTo>
                  <a:lnTo>
                    <a:pt x="1451" y="206"/>
                  </a:lnTo>
                  <a:lnTo>
                    <a:pt x="1441" y="202"/>
                  </a:lnTo>
                  <a:lnTo>
                    <a:pt x="1432" y="198"/>
                  </a:lnTo>
                  <a:lnTo>
                    <a:pt x="1423" y="196"/>
                  </a:lnTo>
                  <a:lnTo>
                    <a:pt x="1414" y="194"/>
                  </a:lnTo>
                  <a:lnTo>
                    <a:pt x="1411" y="192"/>
                  </a:lnTo>
                  <a:lnTo>
                    <a:pt x="1396" y="192"/>
                  </a:lnTo>
                  <a:lnTo>
                    <a:pt x="1388" y="192"/>
                  </a:lnTo>
                  <a:lnTo>
                    <a:pt x="1378" y="193"/>
                  </a:lnTo>
                  <a:lnTo>
                    <a:pt x="1375" y="192"/>
                  </a:lnTo>
                  <a:lnTo>
                    <a:pt x="1360" y="196"/>
                  </a:lnTo>
                  <a:lnTo>
                    <a:pt x="1351" y="199"/>
                  </a:lnTo>
                  <a:lnTo>
                    <a:pt x="1346" y="199"/>
                  </a:lnTo>
                  <a:lnTo>
                    <a:pt x="1331" y="206"/>
                  </a:lnTo>
                  <a:lnTo>
                    <a:pt x="1325" y="209"/>
                  </a:lnTo>
                  <a:lnTo>
                    <a:pt x="1310" y="218"/>
                  </a:lnTo>
                  <a:lnTo>
                    <a:pt x="1302" y="222"/>
                  </a:lnTo>
                  <a:lnTo>
                    <a:pt x="1287" y="233"/>
                  </a:lnTo>
                  <a:lnTo>
                    <a:pt x="1278" y="239"/>
                  </a:lnTo>
                  <a:lnTo>
                    <a:pt x="1266" y="250"/>
                  </a:lnTo>
                  <a:lnTo>
                    <a:pt x="1251" y="264"/>
                  </a:lnTo>
                  <a:lnTo>
                    <a:pt x="1241" y="273"/>
                  </a:lnTo>
                  <a:lnTo>
                    <a:pt x="1227" y="287"/>
                  </a:lnTo>
                  <a:lnTo>
                    <a:pt x="1212" y="304"/>
                  </a:lnTo>
                  <a:lnTo>
                    <a:pt x="1201" y="317"/>
                  </a:lnTo>
                  <a:lnTo>
                    <a:pt x="1187" y="334"/>
                  </a:lnTo>
                  <a:lnTo>
                    <a:pt x="1174" y="352"/>
                  </a:lnTo>
                  <a:lnTo>
                    <a:pt x="1159" y="373"/>
                  </a:lnTo>
                  <a:lnTo>
                    <a:pt x="1146" y="391"/>
                  </a:lnTo>
                  <a:lnTo>
                    <a:pt x="1132" y="412"/>
                  </a:lnTo>
                  <a:lnTo>
                    <a:pt x="1118" y="435"/>
                  </a:lnTo>
                  <a:lnTo>
                    <a:pt x="1104" y="458"/>
                  </a:lnTo>
                  <a:lnTo>
                    <a:pt x="1089" y="483"/>
                  </a:lnTo>
                  <a:lnTo>
                    <a:pt x="1074" y="510"/>
                  </a:lnTo>
                  <a:lnTo>
                    <a:pt x="1061" y="535"/>
                  </a:lnTo>
                  <a:lnTo>
                    <a:pt x="1046" y="562"/>
                  </a:lnTo>
                  <a:lnTo>
                    <a:pt x="1032" y="591"/>
                  </a:lnTo>
                  <a:lnTo>
                    <a:pt x="1017" y="621"/>
                  </a:lnTo>
                  <a:lnTo>
                    <a:pt x="1002" y="653"/>
                  </a:lnTo>
                  <a:lnTo>
                    <a:pt x="988" y="683"/>
                  </a:lnTo>
                  <a:lnTo>
                    <a:pt x="974" y="716"/>
                  </a:lnTo>
                  <a:lnTo>
                    <a:pt x="959" y="751"/>
                  </a:lnTo>
                  <a:lnTo>
                    <a:pt x="944" y="785"/>
                  </a:lnTo>
                  <a:lnTo>
                    <a:pt x="930" y="821"/>
                  </a:lnTo>
                  <a:lnTo>
                    <a:pt x="915" y="859"/>
                  </a:lnTo>
                  <a:lnTo>
                    <a:pt x="900" y="895"/>
                  </a:lnTo>
                  <a:lnTo>
                    <a:pt x="885" y="935"/>
                  </a:lnTo>
                  <a:lnTo>
                    <a:pt x="871" y="974"/>
                  </a:lnTo>
                  <a:lnTo>
                    <a:pt x="856" y="1016"/>
                  </a:lnTo>
                  <a:lnTo>
                    <a:pt x="841" y="1056"/>
                  </a:lnTo>
                  <a:lnTo>
                    <a:pt x="826" y="1100"/>
                  </a:lnTo>
                  <a:lnTo>
                    <a:pt x="812" y="1144"/>
                  </a:lnTo>
                  <a:lnTo>
                    <a:pt x="797" y="1188"/>
                  </a:lnTo>
                  <a:lnTo>
                    <a:pt x="781" y="1235"/>
                  </a:lnTo>
                  <a:lnTo>
                    <a:pt x="766" y="1280"/>
                  </a:lnTo>
                  <a:lnTo>
                    <a:pt x="751" y="1328"/>
                  </a:lnTo>
                  <a:lnTo>
                    <a:pt x="736" y="1376"/>
                  </a:lnTo>
                  <a:lnTo>
                    <a:pt x="722" y="1426"/>
                  </a:lnTo>
                  <a:lnTo>
                    <a:pt x="707" y="1477"/>
                  </a:lnTo>
                  <a:lnTo>
                    <a:pt x="692" y="1527"/>
                  </a:lnTo>
                  <a:lnTo>
                    <a:pt x="677" y="1580"/>
                  </a:lnTo>
                  <a:lnTo>
                    <a:pt x="662" y="1632"/>
                  </a:lnTo>
                  <a:lnTo>
                    <a:pt x="647" y="1686"/>
                  </a:lnTo>
                  <a:lnTo>
                    <a:pt x="632" y="1740"/>
                  </a:lnTo>
                  <a:lnTo>
                    <a:pt x="617" y="1797"/>
                  </a:lnTo>
                  <a:lnTo>
                    <a:pt x="602" y="1853"/>
                  </a:lnTo>
                  <a:lnTo>
                    <a:pt x="588" y="1910"/>
                  </a:lnTo>
                  <a:lnTo>
                    <a:pt x="573" y="1969"/>
                  </a:lnTo>
                  <a:lnTo>
                    <a:pt x="558" y="2027"/>
                  </a:lnTo>
                  <a:lnTo>
                    <a:pt x="543" y="2088"/>
                  </a:lnTo>
                  <a:lnTo>
                    <a:pt x="528" y="2149"/>
                  </a:lnTo>
                  <a:lnTo>
                    <a:pt x="513" y="2211"/>
                  </a:lnTo>
                  <a:lnTo>
                    <a:pt x="498" y="2272"/>
                  </a:lnTo>
                  <a:lnTo>
                    <a:pt x="483" y="2336"/>
                  </a:lnTo>
                  <a:lnTo>
                    <a:pt x="468" y="2400"/>
                  </a:lnTo>
                  <a:lnTo>
                    <a:pt x="453" y="2466"/>
                  </a:lnTo>
                  <a:lnTo>
                    <a:pt x="438" y="2531"/>
                  </a:lnTo>
                  <a:lnTo>
                    <a:pt x="423" y="2598"/>
                  </a:lnTo>
                  <a:lnTo>
                    <a:pt x="408" y="2665"/>
                  </a:lnTo>
                  <a:lnTo>
                    <a:pt x="393" y="2734"/>
                  </a:lnTo>
                  <a:lnTo>
                    <a:pt x="378" y="2803"/>
                  </a:lnTo>
                  <a:lnTo>
                    <a:pt x="363" y="2873"/>
                  </a:lnTo>
                  <a:lnTo>
                    <a:pt x="348" y="2942"/>
                  </a:lnTo>
                  <a:lnTo>
                    <a:pt x="333" y="3014"/>
                  </a:lnTo>
                  <a:lnTo>
                    <a:pt x="319" y="3086"/>
                  </a:lnTo>
                  <a:lnTo>
                    <a:pt x="304" y="3159"/>
                  </a:lnTo>
                  <a:lnTo>
                    <a:pt x="289" y="3233"/>
                  </a:lnTo>
                  <a:lnTo>
                    <a:pt x="274" y="3306"/>
                  </a:lnTo>
                  <a:lnTo>
                    <a:pt x="259" y="3381"/>
                  </a:lnTo>
                  <a:lnTo>
                    <a:pt x="244" y="3457"/>
                  </a:lnTo>
                  <a:lnTo>
                    <a:pt x="229" y="3533"/>
                  </a:lnTo>
                  <a:lnTo>
                    <a:pt x="214" y="3611"/>
                  </a:lnTo>
                  <a:lnTo>
                    <a:pt x="199" y="3688"/>
                  </a:lnTo>
                  <a:cubicBezTo>
                    <a:pt x="189" y="3740"/>
                    <a:pt x="138" y="3774"/>
                    <a:pt x="86" y="3764"/>
                  </a:cubicBezTo>
                  <a:cubicBezTo>
                    <a:pt x="34" y="3754"/>
                    <a:pt x="0" y="3703"/>
                    <a:pt x="10" y="3651"/>
                  </a:cubicBezTo>
                  <a:close/>
                </a:path>
              </a:pathLst>
            </a:custGeom>
            <a:solidFill>
              <a:srgbClr val="5B9BD5"/>
            </a:solidFill>
            <a:ln w="25400" cap="flat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" name="Freeform 14"/>
            <p:cNvSpPr>
              <a:spLocks/>
            </p:cNvSpPr>
            <p:nvPr/>
          </p:nvSpPr>
          <p:spPr bwMode="auto">
            <a:xfrm>
              <a:off x="11443836" y="2755896"/>
              <a:ext cx="248607" cy="148881"/>
            </a:xfrm>
            <a:custGeom>
              <a:avLst/>
              <a:gdLst>
                <a:gd name="T0" fmla="*/ 130 w 4026"/>
                <a:gd name="T1" fmla="*/ 326 h 10442"/>
                <a:gd name="T2" fmla="*/ 265 w 4026"/>
                <a:gd name="T3" fmla="*/ 92 h 10442"/>
                <a:gd name="T4" fmla="*/ 427 w 4026"/>
                <a:gd name="T5" fmla="*/ 0 h 10442"/>
                <a:gd name="T6" fmla="*/ 593 w 4026"/>
                <a:gd name="T7" fmla="*/ 90 h 10442"/>
                <a:gd name="T8" fmla="*/ 729 w 4026"/>
                <a:gd name="T9" fmla="*/ 324 h 10442"/>
                <a:gd name="T10" fmla="*/ 859 w 4026"/>
                <a:gd name="T11" fmla="*/ 691 h 10442"/>
                <a:gd name="T12" fmla="*/ 987 w 4026"/>
                <a:gd name="T13" fmla="*/ 1187 h 10442"/>
                <a:gd name="T14" fmla="*/ 1115 w 4026"/>
                <a:gd name="T15" fmla="*/ 1796 h 10442"/>
                <a:gd name="T16" fmla="*/ 1243 w 4026"/>
                <a:gd name="T17" fmla="*/ 2504 h 10442"/>
                <a:gd name="T18" fmla="*/ 1371 w 4026"/>
                <a:gd name="T19" fmla="*/ 3289 h 10442"/>
                <a:gd name="T20" fmla="*/ 1499 w 4026"/>
                <a:gd name="T21" fmla="*/ 4130 h 10442"/>
                <a:gd name="T22" fmla="*/ 1626 w 4026"/>
                <a:gd name="T23" fmla="*/ 5002 h 10442"/>
                <a:gd name="T24" fmla="*/ 1754 w 4026"/>
                <a:gd name="T25" fmla="*/ 5879 h 10442"/>
                <a:gd name="T26" fmla="*/ 1882 w 4026"/>
                <a:gd name="T27" fmla="*/ 6737 h 10442"/>
                <a:gd name="T28" fmla="*/ 2009 w 4026"/>
                <a:gd name="T29" fmla="*/ 7551 h 10442"/>
                <a:gd name="T30" fmla="*/ 2137 w 4026"/>
                <a:gd name="T31" fmla="*/ 8298 h 10442"/>
                <a:gd name="T32" fmla="*/ 2264 w 4026"/>
                <a:gd name="T33" fmla="*/ 8954 h 10442"/>
                <a:gd name="T34" fmla="*/ 2391 w 4026"/>
                <a:gd name="T35" fmla="*/ 9502 h 10442"/>
                <a:gd name="T36" fmla="*/ 2518 w 4026"/>
                <a:gd name="T37" fmla="*/ 9925 h 10442"/>
                <a:gd name="T38" fmla="*/ 2642 w 4026"/>
                <a:gd name="T39" fmla="*/ 10207 h 10442"/>
                <a:gd name="T40" fmla="*/ 2753 w 4026"/>
                <a:gd name="T41" fmla="*/ 10336 h 10442"/>
                <a:gd name="T42" fmla="*/ 2833 w 4026"/>
                <a:gd name="T43" fmla="*/ 10332 h 10442"/>
                <a:gd name="T44" fmla="*/ 2942 w 4026"/>
                <a:gd name="T45" fmla="*/ 10199 h 10442"/>
                <a:gd name="T46" fmla="*/ 3066 w 4026"/>
                <a:gd name="T47" fmla="*/ 9912 h 10442"/>
                <a:gd name="T48" fmla="*/ 3192 w 4026"/>
                <a:gd name="T49" fmla="*/ 9484 h 10442"/>
                <a:gd name="T50" fmla="*/ 3319 w 4026"/>
                <a:gd name="T51" fmla="*/ 8932 h 10442"/>
                <a:gd name="T52" fmla="*/ 3447 w 4026"/>
                <a:gd name="T53" fmla="*/ 8272 h 10442"/>
                <a:gd name="T54" fmla="*/ 3575 w 4026"/>
                <a:gd name="T55" fmla="*/ 7523 h 10442"/>
                <a:gd name="T56" fmla="*/ 3702 w 4026"/>
                <a:gd name="T57" fmla="*/ 6707 h 10442"/>
                <a:gd name="T58" fmla="*/ 3830 w 4026"/>
                <a:gd name="T59" fmla="*/ 5848 h 10442"/>
                <a:gd name="T60" fmla="*/ 4007 w 4026"/>
                <a:gd name="T61" fmla="*/ 5294 h 10442"/>
                <a:gd name="T62" fmla="*/ 3880 w 4026"/>
                <a:gd name="T63" fmla="*/ 6168 h 10442"/>
                <a:gd name="T64" fmla="*/ 3752 w 4026"/>
                <a:gd name="T65" fmla="*/ 7016 h 10442"/>
                <a:gd name="T66" fmla="*/ 3624 w 4026"/>
                <a:gd name="T67" fmla="*/ 7812 h 10442"/>
                <a:gd name="T68" fmla="*/ 3496 w 4026"/>
                <a:gd name="T69" fmla="*/ 8534 h 10442"/>
                <a:gd name="T70" fmla="*/ 3368 w 4026"/>
                <a:gd name="T71" fmla="*/ 9161 h 10442"/>
                <a:gd name="T72" fmla="*/ 3240 w 4026"/>
                <a:gd name="T73" fmla="*/ 9677 h 10442"/>
                <a:gd name="T74" fmla="*/ 3110 w 4026"/>
                <a:gd name="T75" fmla="*/ 10066 h 10442"/>
                <a:gd name="T76" fmla="*/ 2976 w 4026"/>
                <a:gd name="T77" fmla="*/ 10323 h 10442"/>
                <a:gd name="T78" fmla="*/ 2817 w 4026"/>
                <a:gd name="T79" fmla="*/ 10440 h 10442"/>
                <a:gd name="T80" fmla="*/ 2649 w 4026"/>
                <a:gd name="T81" fmla="*/ 10376 h 10442"/>
                <a:gd name="T82" fmla="*/ 2512 w 4026"/>
                <a:gd name="T83" fmla="*/ 10165 h 10442"/>
                <a:gd name="T84" fmla="*/ 2382 w 4026"/>
                <a:gd name="T85" fmla="*/ 9819 h 10442"/>
                <a:gd name="T86" fmla="*/ 2253 w 4026"/>
                <a:gd name="T87" fmla="*/ 9345 h 10442"/>
                <a:gd name="T88" fmla="*/ 2125 w 4026"/>
                <a:gd name="T89" fmla="*/ 8752 h 10442"/>
                <a:gd name="T90" fmla="*/ 1997 w 4026"/>
                <a:gd name="T91" fmla="*/ 8059 h 10442"/>
                <a:gd name="T92" fmla="*/ 1870 w 4026"/>
                <a:gd name="T93" fmla="*/ 7285 h 10442"/>
                <a:gd name="T94" fmla="*/ 1742 w 4026"/>
                <a:gd name="T95" fmla="*/ 6452 h 10442"/>
                <a:gd name="T96" fmla="*/ 1614 w 4026"/>
                <a:gd name="T97" fmla="*/ 5584 h 10442"/>
                <a:gd name="T98" fmla="*/ 1486 w 4026"/>
                <a:gd name="T99" fmla="*/ 4705 h 10442"/>
                <a:gd name="T100" fmla="*/ 1358 w 4026"/>
                <a:gd name="T101" fmla="*/ 3843 h 10442"/>
                <a:gd name="T102" fmla="*/ 1231 w 4026"/>
                <a:gd name="T103" fmla="*/ 3020 h 10442"/>
                <a:gd name="T104" fmla="*/ 1104 w 4026"/>
                <a:gd name="T105" fmla="*/ 2261 h 10442"/>
                <a:gd name="T106" fmla="*/ 976 w 4026"/>
                <a:gd name="T107" fmla="*/ 1588 h 10442"/>
                <a:gd name="T108" fmla="*/ 849 w 4026"/>
                <a:gd name="T109" fmla="*/ 1021 h 10442"/>
                <a:gd name="T110" fmla="*/ 723 w 4026"/>
                <a:gd name="T111" fmla="*/ 578 h 10442"/>
                <a:gd name="T112" fmla="*/ 598 w 4026"/>
                <a:gd name="T113" fmla="*/ 271 h 10442"/>
                <a:gd name="T114" fmla="*/ 484 w 4026"/>
                <a:gd name="T115" fmla="*/ 118 h 10442"/>
                <a:gd name="T116" fmla="*/ 405 w 4026"/>
                <a:gd name="T117" fmla="*/ 100 h 10442"/>
                <a:gd name="T118" fmla="*/ 298 w 4026"/>
                <a:gd name="T119" fmla="*/ 210 h 10442"/>
                <a:gd name="T120" fmla="*/ 174 w 4026"/>
                <a:gd name="T121" fmla="*/ 474 h 10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26" h="10442">
                  <a:moveTo>
                    <a:pt x="8" y="668"/>
                  </a:moveTo>
                  <a:lnTo>
                    <a:pt x="16" y="643"/>
                  </a:lnTo>
                  <a:lnTo>
                    <a:pt x="23" y="619"/>
                  </a:lnTo>
                  <a:lnTo>
                    <a:pt x="31" y="595"/>
                  </a:lnTo>
                  <a:lnTo>
                    <a:pt x="38" y="572"/>
                  </a:lnTo>
                  <a:lnTo>
                    <a:pt x="47" y="548"/>
                  </a:lnTo>
                  <a:lnTo>
                    <a:pt x="54" y="526"/>
                  </a:lnTo>
                  <a:lnTo>
                    <a:pt x="62" y="504"/>
                  </a:lnTo>
                  <a:lnTo>
                    <a:pt x="69" y="482"/>
                  </a:lnTo>
                  <a:lnTo>
                    <a:pt x="77" y="461"/>
                  </a:lnTo>
                  <a:lnTo>
                    <a:pt x="85" y="440"/>
                  </a:lnTo>
                  <a:lnTo>
                    <a:pt x="92" y="420"/>
                  </a:lnTo>
                  <a:lnTo>
                    <a:pt x="100" y="400"/>
                  </a:lnTo>
                  <a:lnTo>
                    <a:pt x="107" y="381"/>
                  </a:lnTo>
                  <a:lnTo>
                    <a:pt x="115" y="362"/>
                  </a:lnTo>
                  <a:lnTo>
                    <a:pt x="123" y="344"/>
                  </a:lnTo>
                  <a:lnTo>
                    <a:pt x="130" y="326"/>
                  </a:lnTo>
                  <a:lnTo>
                    <a:pt x="138" y="308"/>
                  </a:lnTo>
                  <a:lnTo>
                    <a:pt x="146" y="291"/>
                  </a:lnTo>
                  <a:lnTo>
                    <a:pt x="154" y="275"/>
                  </a:lnTo>
                  <a:lnTo>
                    <a:pt x="161" y="259"/>
                  </a:lnTo>
                  <a:lnTo>
                    <a:pt x="169" y="243"/>
                  </a:lnTo>
                  <a:lnTo>
                    <a:pt x="177" y="228"/>
                  </a:lnTo>
                  <a:lnTo>
                    <a:pt x="185" y="213"/>
                  </a:lnTo>
                  <a:lnTo>
                    <a:pt x="193" y="199"/>
                  </a:lnTo>
                  <a:lnTo>
                    <a:pt x="200" y="185"/>
                  </a:lnTo>
                  <a:lnTo>
                    <a:pt x="208" y="172"/>
                  </a:lnTo>
                  <a:lnTo>
                    <a:pt x="216" y="159"/>
                  </a:lnTo>
                  <a:lnTo>
                    <a:pt x="224" y="147"/>
                  </a:lnTo>
                  <a:lnTo>
                    <a:pt x="232" y="135"/>
                  </a:lnTo>
                  <a:lnTo>
                    <a:pt x="240" y="124"/>
                  </a:lnTo>
                  <a:lnTo>
                    <a:pt x="249" y="112"/>
                  </a:lnTo>
                  <a:lnTo>
                    <a:pt x="257" y="102"/>
                  </a:lnTo>
                  <a:lnTo>
                    <a:pt x="265" y="92"/>
                  </a:lnTo>
                  <a:lnTo>
                    <a:pt x="273" y="82"/>
                  </a:lnTo>
                  <a:lnTo>
                    <a:pt x="282" y="73"/>
                  </a:lnTo>
                  <a:lnTo>
                    <a:pt x="291" y="65"/>
                  </a:lnTo>
                  <a:lnTo>
                    <a:pt x="299" y="56"/>
                  </a:lnTo>
                  <a:lnTo>
                    <a:pt x="308" y="49"/>
                  </a:lnTo>
                  <a:lnTo>
                    <a:pt x="317" y="41"/>
                  </a:lnTo>
                  <a:lnTo>
                    <a:pt x="328" y="34"/>
                  </a:lnTo>
                  <a:lnTo>
                    <a:pt x="335" y="29"/>
                  </a:lnTo>
                  <a:lnTo>
                    <a:pt x="345" y="23"/>
                  </a:lnTo>
                  <a:lnTo>
                    <a:pt x="354" y="18"/>
                  </a:lnTo>
                  <a:lnTo>
                    <a:pt x="364" y="13"/>
                  </a:lnTo>
                  <a:lnTo>
                    <a:pt x="377" y="9"/>
                  </a:lnTo>
                  <a:lnTo>
                    <a:pt x="384" y="6"/>
                  </a:lnTo>
                  <a:lnTo>
                    <a:pt x="395" y="4"/>
                  </a:lnTo>
                  <a:lnTo>
                    <a:pt x="408" y="1"/>
                  </a:lnTo>
                  <a:lnTo>
                    <a:pt x="416" y="0"/>
                  </a:lnTo>
                  <a:lnTo>
                    <a:pt x="427" y="0"/>
                  </a:lnTo>
                  <a:lnTo>
                    <a:pt x="441" y="0"/>
                  </a:lnTo>
                  <a:lnTo>
                    <a:pt x="448" y="1"/>
                  </a:lnTo>
                  <a:lnTo>
                    <a:pt x="462" y="3"/>
                  </a:lnTo>
                  <a:lnTo>
                    <a:pt x="472" y="6"/>
                  </a:lnTo>
                  <a:lnTo>
                    <a:pt x="480" y="8"/>
                  </a:lnTo>
                  <a:lnTo>
                    <a:pt x="493" y="12"/>
                  </a:lnTo>
                  <a:lnTo>
                    <a:pt x="503" y="17"/>
                  </a:lnTo>
                  <a:lnTo>
                    <a:pt x="510" y="20"/>
                  </a:lnTo>
                  <a:lnTo>
                    <a:pt x="522" y="27"/>
                  </a:lnTo>
                  <a:lnTo>
                    <a:pt x="532" y="34"/>
                  </a:lnTo>
                  <a:lnTo>
                    <a:pt x="541" y="40"/>
                  </a:lnTo>
                  <a:lnTo>
                    <a:pt x="548" y="46"/>
                  </a:lnTo>
                  <a:lnTo>
                    <a:pt x="559" y="55"/>
                  </a:lnTo>
                  <a:lnTo>
                    <a:pt x="568" y="63"/>
                  </a:lnTo>
                  <a:lnTo>
                    <a:pt x="576" y="72"/>
                  </a:lnTo>
                  <a:lnTo>
                    <a:pt x="585" y="81"/>
                  </a:lnTo>
                  <a:lnTo>
                    <a:pt x="593" y="90"/>
                  </a:lnTo>
                  <a:lnTo>
                    <a:pt x="602" y="100"/>
                  </a:lnTo>
                  <a:lnTo>
                    <a:pt x="610" y="111"/>
                  </a:lnTo>
                  <a:lnTo>
                    <a:pt x="618" y="122"/>
                  </a:lnTo>
                  <a:lnTo>
                    <a:pt x="627" y="133"/>
                  </a:lnTo>
                  <a:lnTo>
                    <a:pt x="635" y="145"/>
                  </a:lnTo>
                  <a:lnTo>
                    <a:pt x="643" y="157"/>
                  </a:lnTo>
                  <a:lnTo>
                    <a:pt x="651" y="170"/>
                  </a:lnTo>
                  <a:lnTo>
                    <a:pt x="659" y="183"/>
                  </a:lnTo>
                  <a:lnTo>
                    <a:pt x="667" y="197"/>
                  </a:lnTo>
                  <a:lnTo>
                    <a:pt x="674" y="211"/>
                  </a:lnTo>
                  <a:lnTo>
                    <a:pt x="682" y="226"/>
                  </a:lnTo>
                  <a:lnTo>
                    <a:pt x="690" y="241"/>
                  </a:lnTo>
                  <a:lnTo>
                    <a:pt x="698" y="258"/>
                  </a:lnTo>
                  <a:lnTo>
                    <a:pt x="706" y="273"/>
                  </a:lnTo>
                  <a:lnTo>
                    <a:pt x="713" y="290"/>
                  </a:lnTo>
                  <a:lnTo>
                    <a:pt x="721" y="307"/>
                  </a:lnTo>
                  <a:lnTo>
                    <a:pt x="729" y="324"/>
                  </a:lnTo>
                  <a:lnTo>
                    <a:pt x="737" y="342"/>
                  </a:lnTo>
                  <a:lnTo>
                    <a:pt x="744" y="360"/>
                  </a:lnTo>
                  <a:lnTo>
                    <a:pt x="752" y="379"/>
                  </a:lnTo>
                  <a:lnTo>
                    <a:pt x="760" y="398"/>
                  </a:lnTo>
                  <a:lnTo>
                    <a:pt x="767" y="418"/>
                  </a:lnTo>
                  <a:lnTo>
                    <a:pt x="775" y="439"/>
                  </a:lnTo>
                  <a:lnTo>
                    <a:pt x="783" y="459"/>
                  </a:lnTo>
                  <a:lnTo>
                    <a:pt x="790" y="480"/>
                  </a:lnTo>
                  <a:lnTo>
                    <a:pt x="798" y="502"/>
                  </a:lnTo>
                  <a:lnTo>
                    <a:pt x="805" y="524"/>
                  </a:lnTo>
                  <a:lnTo>
                    <a:pt x="813" y="546"/>
                  </a:lnTo>
                  <a:lnTo>
                    <a:pt x="821" y="569"/>
                  </a:lnTo>
                  <a:lnTo>
                    <a:pt x="829" y="593"/>
                  </a:lnTo>
                  <a:lnTo>
                    <a:pt x="836" y="617"/>
                  </a:lnTo>
                  <a:lnTo>
                    <a:pt x="844" y="641"/>
                  </a:lnTo>
                  <a:lnTo>
                    <a:pt x="851" y="666"/>
                  </a:lnTo>
                  <a:lnTo>
                    <a:pt x="859" y="691"/>
                  </a:lnTo>
                  <a:lnTo>
                    <a:pt x="867" y="717"/>
                  </a:lnTo>
                  <a:lnTo>
                    <a:pt x="874" y="743"/>
                  </a:lnTo>
                  <a:lnTo>
                    <a:pt x="882" y="770"/>
                  </a:lnTo>
                  <a:lnTo>
                    <a:pt x="889" y="796"/>
                  </a:lnTo>
                  <a:lnTo>
                    <a:pt x="897" y="824"/>
                  </a:lnTo>
                  <a:lnTo>
                    <a:pt x="904" y="852"/>
                  </a:lnTo>
                  <a:lnTo>
                    <a:pt x="912" y="881"/>
                  </a:lnTo>
                  <a:lnTo>
                    <a:pt x="919" y="909"/>
                  </a:lnTo>
                  <a:lnTo>
                    <a:pt x="927" y="938"/>
                  </a:lnTo>
                  <a:lnTo>
                    <a:pt x="934" y="967"/>
                  </a:lnTo>
                  <a:lnTo>
                    <a:pt x="942" y="998"/>
                  </a:lnTo>
                  <a:lnTo>
                    <a:pt x="950" y="1029"/>
                  </a:lnTo>
                  <a:lnTo>
                    <a:pt x="957" y="1059"/>
                  </a:lnTo>
                  <a:lnTo>
                    <a:pt x="965" y="1090"/>
                  </a:lnTo>
                  <a:lnTo>
                    <a:pt x="972" y="1122"/>
                  </a:lnTo>
                  <a:lnTo>
                    <a:pt x="980" y="1154"/>
                  </a:lnTo>
                  <a:lnTo>
                    <a:pt x="987" y="1187"/>
                  </a:lnTo>
                  <a:lnTo>
                    <a:pt x="995" y="1219"/>
                  </a:lnTo>
                  <a:lnTo>
                    <a:pt x="1002" y="1252"/>
                  </a:lnTo>
                  <a:lnTo>
                    <a:pt x="1010" y="1286"/>
                  </a:lnTo>
                  <a:lnTo>
                    <a:pt x="1017" y="1320"/>
                  </a:lnTo>
                  <a:lnTo>
                    <a:pt x="1025" y="1355"/>
                  </a:lnTo>
                  <a:lnTo>
                    <a:pt x="1032" y="1389"/>
                  </a:lnTo>
                  <a:lnTo>
                    <a:pt x="1040" y="1424"/>
                  </a:lnTo>
                  <a:lnTo>
                    <a:pt x="1047" y="1460"/>
                  </a:lnTo>
                  <a:lnTo>
                    <a:pt x="1055" y="1496"/>
                  </a:lnTo>
                  <a:lnTo>
                    <a:pt x="1062" y="1532"/>
                  </a:lnTo>
                  <a:lnTo>
                    <a:pt x="1070" y="1569"/>
                  </a:lnTo>
                  <a:lnTo>
                    <a:pt x="1078" y="1606"/>
                  </a:lnTo>
                  <a:lnTo>
                    <a:pt x="1085" y="1643"/>
                  </a:lnTo>
                  <a:lnTo>
                    <a:pt x="1093" y="1681"/>
                  </a:lnTo>
                  <a:lnTo>
                    <a:pt x="1100" y="1719"/>
                  </a:lnTo>
                  <a:lnTo>
                    <a:pt x="1108" y="1757"/>
                  </a:lnTo>
                  <a:lnTo>
                    <a:pt x="1115" y="1796"/>
                  </a:lnTo>
                  <a:lnTo>
                    <a:pt x="1123" y="1835"/>
                  </a:lnTo>
                  <a:lnTo>
                    <a:pt x="1130" y="1875"/>
                  </a:lnTo>
                  <a:lnTo>
                    <a:pt x="1138" y="1915"/>
                  </a:lnTo>
                  <a:lnTo>
                    <a:pt x="1145" y="1955"/>
                  </a:lnTo>
                  <a:lnTo>
                    <a:pt x="1153" y="1995"/>
                  </a:lnTo>
                  <a:lnTo>
                    <a:pt x="1161" y="2036"/>
                  </a:lnTo>
                  <a:lnTo>
                    <a:pt x="1168" y="2077"/>
                  </a:lnTo>
                  <a:lnTo>
                    <a:pt x="1176" y="2118"/>
                  </a:lnTo>
                  <a:lnTo>
                    <a:pt x="1183" y="2160"/>
                  </a:lnTo>
                  <a:lnTo>
                    <a:pt x="1191" y="2202"/>
                  </a:lnTo>
                  <a:lnTo>
                    <a:pt x="1198" y="2244"/>
                  </a:lnTo>
                  <a:lnTo>
                    <a:pt x="1206" y="2287"/>
                  </a:lnTo>
                  <a:lnTo>
                    <a:pt x="1213" y="2330"/>
                  </a:lnTo>
                  <a:lnTo>
                    <a:pt x="1221" y="2373"/>
                  </a:lnTo>
                  <a:lnTo>
                    <a:pt x="1228" y="2416"/>
                  </a:lnTo>
                  <a:lnTo>
                    <a:pt x="1236" y="2460"/>
                  </a:lnTo>
                  <a:lnTo>
                    <a:pt x="1243" y="2504"/>
                  </a:lnTo>
                  <a:lnTo>
                    <a:pt x="1251" y="2548"/>
                  </a:lnTo>
                  <a:lnTo>
                    <a:pt x="1258" y="2592"/>
                  </a:lnTo>
                  <a:lnTo>
                    <a:pt x="1266" y="2638"/>
                  </a:lnTo>
                  <a:lnTo>
                    <a:pt x="1273" y="2683"/>
                  </a:lnTo>
                  <a:lnTo>
                    <a:pt x="1281" y="2728"/>
                  </a:lnTo>
                  <a:lnTo>
                    <a:pt x="1288" y="2773"/>
                  </a:lnTo>
                  <a:lnTo>
                    <a:pt x="1296" y="2819"/>
                  </a:lnTo>
                  <a:lnTo>
                    <a:pt x="1303" y="2865"/>
                  </a:lnTo>
                  <a:lnTo>
                    <a:pt x="1311" y="2911"/>
                  </a:lnTo>
                  <a:lnTo>
                    <a:pt x="1318" y="2958"/>
                  </a:lnTo>
                  <a:lnTo>
                    <a:pt x="1326" y="3004"/>
                  </a:lnTo>
                  <a:lnTo>
                    <a:pt x="1333" y="3051"/>
                  </a:lnTo>
                  <a:lnTo>
                    <a:pt x="1341" y="3098"/>
                  </a:lnTo>
                  <a:lnTo>
                    <a:pt x="1348" y="3146"/>
                  </a:lnTo>
                  <a:lnTo>
                    <a:pt x="1356" y="3193"/>
                  </a:lnTo>
                  <a:lnTo>
                    <a:pt x="1363" y="3241"/>
                  </a:lnTo>
                  <a:lnTo>
                    <a:pt x="1371" y="3289"/>
                  </a:lnTo>
                  <a:lnTo>
                    <a:pt x="1378" y="3338"/>
                  </a:lnTo>
                  <a:lnTo>
                    <a:pt x="1386" y="3386"/>
                  </a:lnTo>
                  <a:lnTo>
                    <a:pt x="1393" y="3434"/>
                  </a:lnTo>
                  <a:lnTo>
                    <a:pt x="1401" y="3483"/>
                  </a:lnTo>
                  <a:lnTo>
                    <a:pt x="1408" y="3532"/>
                  </a:lnTo>
                  <a:lnTo>
                    <a:pt x="1416" y="3581"/>
                  </a:lnTo>
                  <a:lnTo>
                    <a:pt x="1423" y="3630"/>
                  </a:lnTo>
                  <a:lnTo>
                    <a:pt x="1431" y="3679"/>
                  </a:lnTo>
                  <a:lnTo>
                    <a:pt x="1438" y="3729"/>
                  </a:lnTo>
                  <a:lnTo>
                    <a:pt x="1446" y="3778"/>
                  </a:lnTo>
                  <a:lnTo>
                    <a:pt x="1453" y="3828"/>
                  </a:lnTo>
                  <a:lnTo>
                    <a:pt x="1461" y="3878"/>
                  </a:lnTo>
                  <a:lnTo>
                    <a:pt x="1468" y="3928"/>
                  </a:lnTo>
                  <a:lnTo>
                    <a:pt x="1476" y="3978"/>
                  </a:lnTo>
                  <a:lnTo>
                    <a:pt x="1483" y="4029"/>
                  </a:lnTo>
                  <a:lnTo>
                    <a:pt x="1491" y="4079"/>
                  </a:lnTo>
                  <a:lnTo>
                    <a:pt x="1499" y="4130"/>
                  </a:lnTo>
                  <a:lnTo>
                    <a:pt x="1506" y="4180"/>
                  </a:lnTo>
                  <a:lnTo>
                    <a:pt x="1514" y="4231"/>
                  </a:lnTo>
                  <a:lnTo>
                    <a:pt x="1521" y="4282"/>
                  </a:lnTo>
                  <a:lnTo>
                    <a:pt x="1529" y="4333"/>
                  </a:lnTo>
                  <a:lnTo>
                    <a:pt x="1536" y="4384"/>
                  </a:lnTo>
                  <a:lnTo>
                    <a:pt x="1544" y="4435"/>
                  </a:lnTo>
                  <a:lnTo>
                    <a:pt x="1551" y="4487"/>
                  </a:lnTo>
                  <a:lnTo>
                    <a:pt x="1559" y="4537"/>
                  </a:lnTo>
                  <a:lnTo>
                    <a:pt x="1566" y="4589"/>
                  </a:lnTo>
                  <a:lnTo>
                    <a:pt x="1574" y="4640"/>
                  </a:lnTo>
                  <a:lnTo>
                    <a:pt x="1581" y="4692"/>
                  </a:lnTo>
                  <a:lnTo>
                    <a:pt x="1589" y="4743"/>
                  </a:lnTo>
                  <a:lnTo>
                    <a:pt x="1596" y="4795"/>
                  </a:lnTo>
                  <a:lnTo>
                    <a:pt x="1604" y="4847"/>
                  </a:lnTo>
                  <a:lnTo>
                    <a:pt x="1611" y="4898"/>
                  </a:lnTo>
                  <a:lnTo>
                    <a:pt x="1619" y="4950"/>
                  </a:lnTo>
                  <a:lnTo>
                    <a:pt x="1626" y="5002"/>
                  </a:lnTo>
                  <a:lnTo>
                    <a:pt x="1634" y="5053"/>
                  </a:lnTo>
                  <a:lnTo>
                    <a:pt x="1641" y="5105"/>
                  </a:lnTo>
                  <a:lnTo>
                    <a:pt x="1649" y="5157"/>
                  </a:lnTo>
                  <a:lnTo>
                    <a:pt x="1656" y="5208"/>
                  </a:lnTo>
                  <a:lnTo>
                    <a:pt x="1664" y="5260"/>
                  </a:lnTo>
                  <a:lnTo>
                    <a:pt x="1671" y="5312"/>
                  </a:lnTo>
                  <a:lnTo>
                    <a:pt x="1679" y="5364"/>
                  </a:lnTo>
                  <a:lnTo>
                    <a:pt x="1686" y="5415"/>
                  </a:lnTo>
                  <a:lnTo>
                    <a:pt x="1694" y="5467"/>
                  </a:lnTo>
                  <a:lnTo>
                    <a:pt x="1701" y="5519"/>
                  </a:lnTo>
                  <a:lnTo>
                    <a:pt x="1709" y="5570"/>
                  </a:lnTo>
                  <a:lnTo>
                    <a:pt x="1716" y="5622"/>
                  </a:lnTo>
                  <a:lnTo>
                    <a:pt x="1724" y="5673"/>
                  </a:lnTo>
                  <a:lnTo>
                    <a:pt x="1731" y="5725"/>
                  </a:lnTo>
                  <a:lnTo>
                    <a:pt x="1739" y="5776"/>
                  </a:lnTo>
                  <a:lnTo>
                    <a:pt x="1746" y="5828"/>
                  </a:lnTo>
                  <a:lnTo>
                    <a:pt x="1754" y="5879"/>
                  </a:lnTo>
                  <a:lnTo>
                    <a:pt x="1761" y="5930"/>
                  </a:lnTo>
                  <a:lnTo>
                    <a:pt x="1769" y="5982"/>
                  </a:lnTo>
                  <a:lnTo>
                    <a:pt x="1776" y="6032"/>
                  </a:lnTo>
                  <a:lnTo>
                    <a:pt x="1784" y="6083"/>
                  </a:lnTo>
                  <a:lnTo>
                    <a:pt x="1791" y="6134"/>
                  </a:lnTo>
                  <a:lnTo>
                    <a:pt x="1799" y="6185"/>
                  </a:lnTo>
                  <a:lnTo>
                    <a:pt x="1806" y="6236"/>
                  </a:lnTo>
                  <a:lnTo>
                    <a:pt x="1814" y="6286"/>
                  </a:lnTo>
                  <a:lnTo>
                    <a:pt x="1821" y="6337"/>
                  </a:lnTo>
                  <a:lnTo>
                    <a:pt x="1829" y="6387"/>
                  </a:lnTo>
                  <a:lnTo>
                    <a:pt x="1837" y="6438"/>
                  </a:lnTo>
                  <a:lnTo>
                    <a:pt x="1844" y="6488"/>
                  </a:lnTo>
                  <a:lnTo>
                    <a:pt x="1852" y="6538"/>
                  </a:lnTo>
                  <a:lnTo>
                    <a:pt x="1859" y="6588"/>
                  </a:lnTo>
                  <a:lnTo>
                    <a:pt x="1867" y="6638"/>
                  </a:lnTo>
                  <a:lnTo>
                    <a:pt x="1874" y="6687"/>
                  </a:lnTo>
                  <a:lnTo>
                    <a:pt x="1882" y="6737"/>
                  </a:lnTo>
                  <a:lnTo>
                    <a:pt x="1889" y="6786"/>
                  </a:lnTo>
                  <a:lnTo>
                    <a:pt x="1897" y="6836"/>
                  </a:lnTo>
                  <a:lnTo>
                    <a:pt x="1904" y="6885"/>
                  </a:lnTo>
                  <a:lnTo>
                    <a:pt x="1912" y="6933"/>
                  </a:lnTo>
                  <a:lnTo>
                    <a:pt x="1919" y="6982"/>
                  </a:lnTo>
                  <a:lnTo>
                    <a:pt x="1927" y="7031"/>
                  </a:lnTo>
                  <a:lnTo>
                    <a:pt x="1934" y="7079"/>
                  </a:lnTo>
                  <a:lnTo>
                    <a:pt x="1942" y="7127"/>
                  </a:lnTo>
                  <a:lnTo>
                    <a:pt x="1949" y="7175"/>
                  </a:lnTo>
                  <a:lnTo>
                    <a:pt x="1957" y="7222"/>
                  </a:lnTo>
                  <a:lnTo>
                    <a:pt x="1964" y="7271"/>
                  </a:lnTo>
                  <a:lnTo>
                    <a:pt x="1972" y="7317"/>
                  </a:lnTo>
                  <a:lnTo>
                    <a:pt x="1979" y="7365"/>
                  </a:lnTo>
                  <a:lnTo>
                    <a:pt x="1987" y="7411"/>
                  </a:lnTo>
                  <a:lnTo>
                    <a:pt x="1994" y="7458"/>
                  </a:lnTo>
                  <a:lnTo>
                    <a:pt x="2002" y="7505"/>
                  </a:lnTo>
                  <a:lnTo>
                    <a:pt x="2009" y="7551"/>
                  </a:lnTo>
                  <a:lnTo>
                    <a:pt x="2017" y="7597"/>
                  </a:lnTo>
                  <a:lnTo>
                    <a:pt x="2024" y="7643"/>
                  </a:lnTo>
                  <a:lnTo>
                    <a:pt x="2032" y="7688"/>
                  </a:lnTo>
                  <a:lnTo>
                    <a:pt x="2039" y="7734"/>
                  </a:lnTo>
                  <a:lnTo>
                    <a:pt x="2047" y="7779"/>
                  </a:lnTo>
                  <a:lnTo>
                    <a:pt x="2054" y="7823"/>
                  </a:lnTo>
                  <a:lnTo>
                    <a:pt x="2062" y="7868"/>
                  </a:lnTo>
                  <a:lnTo>
                    <a:pt x="2069" y="7912"/>
                  </a:lnTo>
                  <a:lnTo>
                    <a:pt x="2077" y="7956"/>
                  </a:lnTo>
                  <a:lnTo>
                    <a:pt x="2084" y="8000"/>
                  </a:lnTo>
                  <a:lnTo>
                    <a:pt x="2092" y="8043"/>
                  </a:lnTo>
                  <a:lnTo>
                    <a:pt x="2099" y="8086"/>
                  </a:lnTo>
                  <a:lnTo>
                    <a:pt x="2107" y="8129"/>
                  </a:lnTo>
                  <a:lnTo>
                    <a:pt x="2114" y="8172"/>
                  </a:lnTo>
                  <a:lnTo>
                    <a:pt x="2122" y="8214"/>
                  </a:lnTo>
                  <a:lnTo>
                    <a:pt x="2129" y="8256"/>
                  </a:lnTo>
                  <a:lnTo>
                    <a:pt x="2137" y="8298"/>
                  </a:lnTo>
                  <a:lnTo>
                    <a:pt x="2144" y="8338"/>
                  </a:lnTo>
                  <a:lnTo>
                    <a:pt x="2152" y="8379"/>
                  </a:lnTo>
                  <a:lnTo>
                    <a:pt x="2159" y="8420"/>
                  </a:lnTo>
                  <a:lnTo>
                    <a:pt x="2167" y="8460"/>
                  </a:lnTo>
                  <a:lnTo>
                    <a:pt x="2175" y="8501"/>
                  </a:lnTo>
                  <a:lnTo>
                    <a:pt x="2182" y="8541"/>
                  </a:lnTo>
                  <a:lnTo>
                    <a:pt x="2190" y="8579"/>
                  </a:lnTo>
                  <a:lnTo>
                    <a:pt x="2197" y="8619"/>
                  </a:lnTo>
                  <a:lnTo>
                    <a:pt x="2205" y="8657"/>
                  </a:lnTo>
                  <a:lnTo>
                    <a:pt x="2212" y="8696"/>
                  </a:lnTo>
                  <a:lnTo>
                    <a:pt x="2220" y="8734"/>
                  </a:lnTo>
                  <a:lnTo>
                    <a:pt x="2227" y="8772"/>
                  </a:lnTo>
                  <a:lnTo>
                    <a:pt x="2235" y="8808"/>
                  </a:lnTo>
                  <a:lnTo>
                    <a:pt x="2242" y="8845"/>
                  </a:lnTo>
                  <a:lnTo>
                    <a:pt x="2250" y="8882"/>
                  </a:lnTo>
                  <a:lnTo>
                    <a:pt x="2257" y="8918"/>
                  </a:lnTo>
                  <a:lnTo>
                    <a:pt x="2264" y="8954"/>
                  </a:lnTo>
                  <a:lnTo>
                    <a:pt x="2272" y="8990"/>
                  </a:lnTo>
                  <a:lnTo>
                    <a:pt x="2279" y="9024"/>
                  </a:lnTo>
                  <a:lnTo>
                    <a:pt x="2287" y="9059"/>
                  </a:lnTo>
                  <a:lnTo>
                    <a:pt x="2294" y="9094"/>
                  </a:lnTo>
                  <a:lnTo>
                    <a:pt x="2302" y="9128"/>
                  </a:lnTo>
                  <a:lnTo>
                    <a:pt x="2309" y="9161"/>
                  </a:lnTo>
                  <a:lnTo>
                    <a:pt x="2317" y="9194"/>
                  </a:lnTo>
                  <a:lnTo>
                    <a:pt x="2324" y="9227"/>
                  </a:lnTo>
                  <a:lnTo>
                    <a:pt x="2332" y="9259"/>
                  </a:lnTo>
                  <a:lnTo>
                    <a:pt x="2339" y="9291"/>
                  </a:lnTo>
                  <a:lnTo>
                    <a:pt x="2347" y="9322"/>
                  </a:lnTo>
                  <a:lnTo>
                    <a:pt x="2354" y="9353"/>
                  </a:lnTo>
                  <a:lnTo>
                    <a:pt x="2362" y="9384"/>
                  </a:lnTo>
                  <a:lnTo>
                    <a:pt x="2369" y="9414"/>
                  </a:lnTo>
                  <a:lnTo>
                    <a:pt x="2377" y="9444"/>
                  </a:lnTo>
                  <a:lnTo>
                    <a:pt x="2384" y="9473"/>
                  </a:lnTo>
                  <a:lnTo>
                    <a:pt x="2391" y="9502"/>
                  </a:lnTo>
                  <a:lnTo>
                    <a:pt x="2399" y="9531"/>
                  </a:lnTo>
                  <a:lnTo>
                    <a:pt x="2406" y="9559"/>
                  </a:lnTo>
                  <a:lnTo>
                    <a:pt x="2414" y="9587"/>
                  </a:lnTo>
                  <a:lnTo>
                    <a:pt x="2421" y="9613"/>
                  </a:lnTo>
                  <a:lnTo>
                    <a:pt x="2429" y="9640"/>
                  </a:lnTo>
                  <a:lnTo>
                    <a:pt x="2436" y="9666"/>
                  </a:lnTo>
                  <a:lnTo>
                    <a:pt x="2444" y="9692"/>
                  </a:lnTo>
                  <a:lnTo>
                    <a:pt x="2451" y="9717"/>
                  </a:lnTo>
                  <a:lnTo>
                    <a:pt x="2459" y="9743"/>
                  </a:lnTo>
                  <a:lnTo>
                    <a:pt x="2466" y="9767"/>
                  </a:lnTo>
                  <a:lnTo>
                    <a:pt x="2473" y="9791"/>
                  </a:lnTo>
                  <a:lnTo>
                    <a:pt x="2481" y="9815"/>
                  </a:lnTo>
                  <a:lnTo>
                    <a:pt x="2488" y="9837"/>
                  </a:lnTo>
                  <a:lnTo>
                    <a:pt x="2496" y="9860"/>
                  </a:lnTo>
                  <a:lnTo>
                    <a:pt x="2503" y="9881"/>
                  </a:lnTo>
                  <a:lnTo>
                    <a:pt x="2511" y="9903"/>
                  </a:lnTo>
                  <a:lnTo>
                    <a:pt x="2518" y="9925"/>
                  </a:lnTo>
                  <a:lnTo>
                    <a:pt x="2526" y="9945"/>
                  </a:lnTo>
                  <a:lnTo>
                    <a:pt x="2533" y="9965"/>
                  </a:lnTo>
                  <a:lnTo>
                    <a:pt x="2540" y="9985"/>
                  </a:lnTo>
                  <a:lnTo>
                    <a:pt x="2548" y="10004"/>
                  </a:lnTo>
                  <a:lnTo>
                    <a:pt x="2555" y="10023"/>
                  </a:lnTo>
                  <a:lnTo>
                    <a:pt x="2562" y="10041"/>
                  </a:lnTo>
                  <a:lnTo>
                    <a:pt x="2570" y="10059"/>
                  </a:lnTo>
                  <a:lnTo>
                    <a:pt x="2577" y="10076"/>
                  </a:lnTo>
                  <a:lnTo>
                    <a:pt x="2584" y="10093"/>
                  </a:lnTo>
                  <a:lnTo>
                    <a:pt x="2592" y="10109"/>
                  </a:lnTo>
                  <a:lnTo>
                    <a:pt x="2599" y="10124"/>
                  </a:lnTo>
                  <a:lnTo>
                    <a:pt x="2606" y="10140"/>
                  </a:lnTo>
                  <a:lnTo>
                    <a:pt x="2613" y="10154"/>
                  </a:lnTo>
                  <a:lnTo>
                    <a:pt x="2621" y="10168"/>
                  </a:lnTo>
                  <a:lnTo>
                    <a:pt x="2628" y="10182"/>
                  </a:lnTo>
                  <a:lnTo>
                    <a:pt x="2635" y="10195"/>
                  </a:lnTo>
                  <a:lnTo>
                    <a:pt x="2642" y="10207"/>
                  </a:lnTo>
                  <a:lnTo>
                    <a:pt x="2649" y="10219"/>
                  </a:lnTo>
                  <a:lnTo>
                    <a:pt x="2657" y="10231"/>
                  </a:lnTo>
                  <a:lnTo>
                    <a:pt x="2663" y="10241"/>
                  </a:lnTo>
                  <a:lnTo>
                    <a:pt x="2670" y="10251"/>
                  </a:lnTo>
                  <a:lnTo>
                    <a:pt x="2678" y="10262"/>
                  </a:lnTo>
                  <a:lnTo>
                    <a:pt x="2684" y="10271"/>
                  </a:lnTo>
                  <a:lnTo>
                    <a:pt x="2691" y="10279"/>
                  </a:lnTo>
                  <a:lnTo>
                    <a:pt x="2697" y="10287"/>
                  </a:lnTo>
                  <a:lnTo>
                    <a:pt x="2704" y="10295"/>
                  </a:lnTo>
                  <a:lnTo>
                    <a:pt x="2711" y="10303"/>
                  </a:lnTo>
                  <a:lnTo>
                    <a:pt x="2717" y="10309"/>
                  </a:lnTo>
                  <a:lnTo>
                    <a:pt x="2723" y="10314"/>
                  </a:lnTo>
                  <a:lnTo>
                    <a:pt x="2729" y="10320"/>
                  </a:lnTo>
                  <a:lnTo>
                    <a:pt x="2735" y="10324"/>
                  </a:lnTo>
                  <a:lnTo>
                    <a:pt x="2741" y="10329"/>
                  </a:lnTo>
                  <a:lnTo>
                    <a:pt x="2747" y="10333"/>
                  </a:lnTo>
                  <a:lnTo>
                    <a:pt x="2753" y="10336"/>
                  </a:lnTo>
                  <a:lnTo>
                    <a:pt x="2758" y="10339"/>
                  </a:lnTo>
                  <a:lnTo>
                    <a:pt x="2763" y="10341"/>
                  </a:lnTo>
                  <a:lnTo>
                    <a:pt x="2768" y="10343"/>
                  </a:lnTo>
                  <a:lnTo>
                    <a:pt x="2773" y="10344"/>
                  </a:lnTo>
                  <a:lnTo>
                    <a:pt x="2778" y="10346"/>
                  </a:lnTo>
                  <a:lnTo>
                    <a:pt x="2779" y="10345"/>
                  </a:lnTo>
                  <a:lnTo>
                    <a:pt x="2787" y="10346"/>
                  </a:lnTo>
                  <a:lnTo>
                    <a:pt x="2791" y="10347"/>
                  </a:lnTo>
                  <a:lnTo>
                    <a:pt x="2793" y="10346"/>
                  </a:lnTo>
                  <a:lnTo>
                    <a:pt x="2800" y="10346"/>
                  </a:lnTo>
                  <a:lnTo>
                    <a:pt x="2805" y="10345"/>
                  </a:lnTo>
                  <a:lnTo>
                    <a:pt x="2806" y="10344"/>
                  </a:lnTo>
                  <a:lnTo>
                    <a:pt x="2814" y="10342"/>
                  </a:lnTo>
                  <a:lnTo>
                    <a:pt x="2816" y="10341"/>
                  </a:lnTo>
                  <a:lnTo>
                    <a:pt x="2823" y="10338"/>
                  </a:lnTo>
                  <a:lnTo>
                    <a:pt x="2826" y="10336"/>
                  </a:lnTo>
                  <a:lnTo>
                    <a:pt x="2833" y="10332"/>
                  </a:lnTo>
                  <a:lnTo>
                    <a:pt x="2837" y="10330"/>
                  </a:lnTo>
                  <a:lnTo>
                    <a:pt x="2843" y="10325"/>
                  </a:lnTo>
                  <a:lnTo>
                    <a:pt x="2850" y="10320"/>
                  </a:lnTo>
                  <a:lnTo>
                    <a:pt x="2855" y="10316"/>
                  </a:lnTo>
                  <a:lnTo>
                    <a:pt x="2861" y="10310"/>
                  </a:lnTo>
                  <a:lnTo>
                    <a:pt x="2868" y="10303"/>
                  </a:lnTo>
                  <a:lnTo>
                    <a:pt x="2873" y="10297"/>
                  </a:lnTo>
                  <a:lnTo>
                    <a:pt x="2880" y="10290"/>
                  </a:lnTo>
                  <a:lnTo>
                    <a:pt x="2887" y="10282"/>
                  </a:lnTo>
                  <a:lnTo>
                    <a:pt x="2893" y="10273"/>
                  </a:lnTo>
                  <a:lnTo>
                    <a:pt x="2901" y="10264"/>
                  </a:lnTo>
                  <a:lnTo>
                    <a:pt x="2907" y="10255"/>
                  </a:lnTo>
                  <a:lnTo>
                    <a:pt x="2914" y="10245"/>
                  </a:lnTo>
                  <a:lnTo>
                    <a:pt x="2921" y="10234"/>
                  </a:lnTo>
                  <a:lnTo>
                    <a:pt x="2928" y="10223"/>
                  </a:lnTo>
                  <a:lnTo>
                    <a:pt x="2935" y="10211"/>
                  </a:lnTo>
                  <a:lnTo>
                    <a:pt x="2942" y="10199"/>
                  </a:lnTo>
                  <a:lnTo>
                    <a:pt x="2949" y="10186"/>
                  </a:lnTo>
                  <a:lnTo>
                    <a:pt x="2956" y="10173"/>
                  </a:lnTo>
                  <a:lnTo>
                    <a:pt x="2964" y="10159"/>
                  </a:lnTo>
                  <a:lnTo>
                    <a:pt x="2971" y="10145"/>
                  </a:lnTo>
                  <a:lnTo>
                    <a:pt x="2978" y="10130"/>
                  </a:lnTo>
                  <a:lnTo>
                    <a:pt x="2985" y="10115"/>
                  </a:lnTo>
                  <a:lnTo>
                    <a:pt x="2992" y="10099"/>
                  </a:lnTo>
                  <a:lnTo>
                    <a:pt x="3000" y="10082"/>
                  </a:lnTo>
                  <a:lnTo>
                    <a:pt x="3007" y="10065"/>
                  </a:lnTo>
                  <a:lnTo>
                    <a:pt x="3014" y="10048"/>
                  </a:lnTo>
                  <a:lnTo>
                    <a:pt x="3021" y="10030"/>
                  </a:lnTo>
                  <a:lnTo>
                    <a:pt x="3029" y="10011"/>
                  </a:lnTo>
                  <a:lnTo>
                    <a:pt x="3036" y="9992"/>
                  </a:lnTo>
                  <a:lnTo>
                    <a:pt x="3044" y="9973"/>
                  </a:lnTo>
                  <a:lnTo>
                    <a:pt x="3051" y="9953"/>
                  </a:lnTo>
                  <a:lnTo>
                    <a:pt x="3058" y="9932"/>
                  </a:lnTo>
                  <a:lnTo>
                    <a:pt x="3066" y="9912"/>
                  </a:lnTo>
                  <a:lnTo>
                    <a:pt x="3073" y="9890"/>
                  </a:lnTo>
                  <a:lnTo>
                    <a:pt x="3081" y="9868"/>
                  </a:lnTo>
                  <a:lnTo>
                    <a:pt x="3089" y="9845"/>
                  </a:lnTo>
                  <a:lnTo>
                    <a:pt x="3096" y="9823"/>
                  </a:lnTo>
                  <a:lnTo>
                    <a:pt x="3103" y="9800"/>
                  </a:lnTo>
                  <a:lnTo>
                    <a:pt x="3111" y="9776"/>
                  </a:lnTo>
                  <a:lnTo>
                    <a:pt x="3118" y="9752"/>
                  </a:lnTo>
                  <a:lnTo>
                    <a:pt x="3125" y="9727"/>
                  </a:lnTo>
                  <a:lnTo>
                    <a:pt x="3133" y="9702"/>
                  </a:lnTo>
                  <a:lnTo>
                    <a:pt x="3140" y="9676"/>
                  </a:lnTo>
                  <a:lnTo>
                    <a:pt x="3148" y="9650"/>
                  </a:lnTo>
                  <a:lnTo>
                    <a:pt x="3155" y="9624"/>
                  </a:lnTo>
                  <a:lnTo>
                    <a:pt x="3163" y="9597"/>
                  </a:lnTo>
                  <a:lnTo>
                    <a:pt x="3170" y="9569"/>
                  </a:lnTo>
                  <a:lnTo>
                    <a:pt x="3178" y="9542"/>
                  </a:lnTo>
                  <a:lnTo>
                    <a:pt x="3185" y="9513"/>
                  </a:lnTo>
                  <a:lnTo>
                    <a:pt x="3192" y="9484"/>
                  </a:lnTo>
                  <a:lnTo>
                    <a:pt x="3200" y="9455"/>
                  </a:lnTo>
                  <a:lnTo>
                    <a:pt x="3207" y="9426"/>
                  </a:lnTo>
                  <a:lnTo>
                    <a:pt x="3215" y="9396"/>
                  </a:lnTo>
                  <a:lnTo>
                    <a:pt x="3222" y="9365"/>
                  </a:lnTo>
                  <a:lnTo>
                    <a:pt x="3230" y="9334"/>
                  </a:lnTo>
                  <a:lnTo>
                    <a:pt x="3237" y="9303"/>
                  </a:lnTo>
                  <a:lnTo>
                    <a:pt x="3245" y="9271"/>
                  </a:lnTo>
                  <a:lnTo>
                    <a:pt x="3252" y="9239"/>
                  </a:lnTo>
                  <a:lnTo>
                    <a:pt x="3260" y="9207"/>
                  </a:lnTo>
                  <a:lnTo>
                    <a:pt x="3267" y="9174"/>
                  </a:lnTo>
                  <a:lnTo>
                    <a:pt x="3275" y="9140"/>
                  </a:lnTo>
                  <a:lnTo>
                    <a:pt x="3282" y="9107"/>
                  </a:lnTo>
                  <a:lnTo>
                    <a:pt x="3290" y="9073"/>
                  </a:lnTo>
                  <a:lnTo>
                    <a:pt x="3297" y="9038"/>
                  </a:lnTo>
                  <a:lnTo>
                    <a:pt x="3305" y="9003"/>
                  </a:lnTo>
                  <a:lnTo>
                    <a:pt x="3312" y="8968"/>
                  </a:lnTo>
                  <a:lnTo>
                    <a:pt x="3319" y="8932"/>
                  </a:lnTo>
                  <a:lnTo>
                    <a:pt x="3327" y="8896"/>
                  </a:lnTo>
                  <a:lnTo>
                    <a:pt x="3334" y="8860"/>
                  </a:lnTo>
                  <a:lnTo>
                    <a:pt x="3342" y="8823"/>
                  </a:lnTo>
                  <a:lnTo>
                    <a:pt x="3349" y="8786"/>
                  </a:lnTo>
                  <a:lnTo>
                    <a:pt x="3357" y="8749"/>
                  </a:lnTo>
                  <a:lnTo>
                    <a:pt x="3364" y="8711"/>
                  </a:lnTo>
                  <a:lnTo>
                    <a:pt x="3372" y="8672"/>
                  </a:lnTo>
                  <a:lnTo>
                    <a:pt x="3379" y="8634"/>
                  </a:lnTo>
                  <a:lnTo>
                    <a:pt x="3387" y="8595"/>
                  </a:lnTo>
                  <a:lnTo>
                    <a:pt x="3394" y="8556"/>
                  </a:lnTo>
                  <a:lnTo>
                    <a:pt x="3402" y="8516"/>
                  </a:lnTo>
                  <a:lnTo>
                    <a:pt x="3409" y="8476"/>
                  </a:lnTo>
                  <a:lnTo>
                    <a:pt x="3417" y="8436"/>
                  </a:lnTo>
                  <a:lnTo>
                    <a:pt x="3425" y="8395"/>
                  </a:lnTo>
                  <a:lnTo>
                    <a:pt x="3432" y="8354"/>
                  </a:lnTo>
                  <a:lnTo>
                    <a:pt x="3440" y="8313"/>
                  </a:lnTo>
                  <a:lnTo>
                    <a:pt x="3447" y="8272"/>
                  </a:lnTo>
                  <a:lnTo>
                    <a:pt x="3455" y="8230"/>
                  </a:lnTo>
                  <a:lnTo>
                    <a:pt x="3462" y="8188"/>
                  </a:lnTo>
                  <a:lnTo>
                    <a:pt x="3470" y="8146"/>
                  </a:lnTo>
                  <a:lnTo>
                    <a:pt x="3477" y="8103"/>
                  </a:lnTo>
                  <a:lnTo>
                    <a:pt x="3485" y="8060"/>
                  </a:lnTo>
                  <a:lnTo>
                    <a:pt x="3492" y="8016"/>
                  </a:lnTo>
                  <a:lnTo>
                    <a:pt x="3500" y="7973"/>
                  </a:lnTo>
                  <a:lnTo>
                    <a:pt x="3507" y="7929"/>
                  </a:lnTo>
                  <a:lnTo>
                    <a:pt x="3515" y="7885"/>
                  </a:lnTo>
                  <a:lnTo>
                    <a:pt x="3522" y="7840"/>
                  </a:lnTo>
                  <a:lnTo>
                    <a:pt x="3530" y="7796"/>
                  </a:lnTo>
                  <a:lnTo>
                    <a:pt x="3537" y="7751"/>
                  </a:lnTo>
                  <a:lnTo>
                    <a:pt x="3545" y="7706"/>
                  </a:lnTo>
                  <a:lnTo>
                    <a:pt x="3552" y="7661"/>
                  </a:lnTo>
                  <a:lnTo>
                    <a:pt x="3560" y="7615"/>
                  </a:lnTo>
                  <a:lnTo>
                    <a:pt x="3567" y="7569"/>
                  </a:lnTo>
                  <a:lnTo>
                    <a:pt x="3575" y="7523"/>
                  </a:lnTo>
                  <a:lnTo>
                    <a:pt x="3582" y="7476"/>
                  </a:lnTo>
                  <a:lnTo>
                    <a:pt x="3590" y="7430"/>
                  </a:lnTo>
                  <a:lnTo>
                    <a:pt x="3597" y="7383"/>
                  </a:lnTo>
                  <a:lnTo>
                    <a:pt x="3605" y="7336"/>
                  </a:lnTo>
                  <a:lnTo>
                    <a:pt x="3612" y="7288"/>
                  </a:lnTo>
                  <a:lnTo>
                    <a:pt x="3620" y="7241"/>
                  </a:lnTo>
                  <a:lnTo>
                    <a:pt x="3627" y="7193"/>
                  </a:lnTo>
                  <a:lnTo>
                    <a:pt x="3635" y="7146"/>
                  </a:lnTo>
                  <a:lnTo>
                    <a:pt x="3642" y="7098"/>
                  </a:lnTo>
                  <a:lnTo>
                    <a:pt x="3650" y="7050"/>
                  </a:lnTo>
                  <a:lnTo>
                    <a:pt x="3657" y="7001"/>
                  </a:lnTo>
                  <a:lnTo>
                    <a:pt x="3665" y="6952"/>
                  </a:lnTo>
                  <a:lnTo>
                    <a:pt x="3672" y="6904"/>
                  </a:lnTo>
                  <a:lnTo>
                    <a:pt x="3680" y="6855"/>
                  </a:lnTo>
                  <a:lnTo>
                    <a:pt x="3687" y="6805"/>
                  </a:lnTo>
                  <a:lnTo>
                    <a:pt x="3695" y="6756"/>
                  </a:lnTo>
                  <a:lnTo>
                    <a:pt x="3702" y="6707"/>
                  </a:lnTo>
                  <a:lnTo>
                    <a:pt x="3710" y="6657"/>
                  </a:lnTo>
                  <a:lnTo>
                    <a:pt x="3717" y="6607"/>
                  </a:lnTo>
                  <a:lnTo>
                    <a:pt x="3724" y="6557"/>
                  </a:lnTo>
                  <a:lnTo>
                    <a:pt x="3732" y="6507"/>
                  </a:lnTo>
                  <a:lnTo>
                    <a:pt x="3739" y="6457"/>
                  </a:lnTo>
                  <a:lnTo>
                    <a:pt x="3747" y="6407"/>
                  </a:lnTo>
                  <a:lnTo>
                    <a:pt x="3754" y="6357"/>
                  </a:lnTo>
                  <a:lnTo>
                    <a:pt x="3763" y="6306"/>
                  </a:lnTo>
                  <a:lnTo>
                    <a:pt x="3770" y="6255"/>
                  </a:lnTo>
                  <a:lnTo>
                    <a:pt x="3777" y="6205"/>
                  </a:lnTo>
                  <a:lnTo>
                    <a:pt x="3785" y="6154"/>
                  </a:lnTo>
                  <a:lnTo>
                    <a:pt x="3792" y="6103"/>
                  </a:lnTo>
                  <a:lnTo>
                    <a:pt x="3800" y="6052"/>
                  </a:lnTo>
                  <a:lnTo>
                    <a:pt x="3807" y="6001"/>
                  </a:lnTo>
                  <a:lnTo>
                    <a:pt x="3815" y="5950"/>
                  </a:lnTo>
                  <a:lnTo>
                    <a:pt x="3822" y="5899"/>
                  </a:lnTo>
                  <a:lnTo>
                    <a:pt x="3830" y="5848"/>
                  </a:lnTo>
                  <a:lnTo>
                    <a:pt x="3837" y="5796"/>
                  </a:lnTo>
                  <a:lnTo>
                    <a:pt x="3845" y="5745"/>
                  </a:lnTo>
                  <a:lnTo>
                    <a:pt x="3852" y="5693"/>
                  </a:lnTo>
                  <a:lnTo>
                    <a:pt x="3860" y="5642"/>
                  </a:lnTo>
                  <a:lnTo>
                    <a:pt x="3867" y="5590"/>
                  </a:lnTo>
                  <a:lnTo>
                    <a:pt x="3875" y="5539"/>
                  </a:lnTo>
                  <a:lnTo>
                    <a:pt x="3882" y="5487"/>
                  </a:lnTo>
                  <a:lnTo>
                    <a:pt x="3890" y="5435"/>
                  </a:lnTo>
                  <a:lnTo>
                    <a:pt x="3897" y="5384"/>
                  </a:lnTo>
                  <a:lnTo>
                    <a:pt x="3905" y="5332"/>
                  </a:lnTo>
                  <a:lnTo>
                    <a:pt x="3912" y="5280"/>
                  </a:lnTo>
                  <a:lnTo>
                    <a:pt x="3920" y="5229"/>
                  </a:lnTo>
                  <a:lnTo>
                    <a:pt x="3927" y="5177"/>
                  </a:lnTo>
                  <a:cubicBezTo>
                    <a:pt x="3931" y="5150"/>
                    <a:pt x="3956" y="5132"/>
                    <a:pt x="3982" y="5136"/>
                  </a:cubicBezTo>
                  <a:cubicBezTo>
                    <a:pt x="4008" y="5140"/>
                    <a:pt x="4026" y="5164"/>
                    <a:pt x="4022" y="5190"/>
                  </a:cubicBezTo>
                  <a:lnTo>
                    <a:pt x="4015" y="5242"/>
                  </a:lnTo>
                  <a:lnTo>
                    <a:pt x="4007" y="5294"/>
                  </a:lnTo>
                  <a:lnTo>
                    <a:pt x="4000" y="5345"/>
                  </a:lnTo>
                  <a:lnTo>
                    <a:pt x="3992" y="5397"/>
                  </a:lnTo>
                  <a:lnTo>
                    <a:pt x="3985" y="5449"/>
                  </a:lnTo>
                  <a:lnTo>
                    <a:pt x="3977" y="5501"/>
                  </a:lnTo>
                  <a:lnTo>
                    <a:pt x="3970" y="5552"/>
                  </a:lnTo>
                  <a:lnTo>
                    <a:pt x="3962" y="5604"/>
                  </a:lnTo>
                  <a:lnTo>
                    <a:pt x="3955" y="5655"/>
                  </a:lnTo>
                  <a:lnTo>
                    <a:pt x="3947" y="5707"/>
                  </a:lnTo>
                  <a:lnTo>
                    <a:pt x="3940" y="5758"/>
                  </a:lnTo>
                  <a:lnTo>
                    <a:pt x="3932" y="5810"/>
                  </a:lnTo>
                  <a:lnTo>
                    <a:pt x="3925" y="5861"/>
                  </a:lnTo>
                  <a:lnTo>
                    <a:pt x="3917" y="5913"/>
                  </a:lnTo>
                  <a:lnTo>
                    <a:pt x="3910" y="5964"/>
                  </a:lnTo>
                  <a:lnTo>
                    <a:pt x="3902" y="6015"/>
                  </a:lnTo>
                  <a:lnTo>
                    <a:pt x="3895" y="6066"/>
                  </a:lnTo>
                  <a:lnTo>
                    <a:pt x="3887" y="6118"/>
                  </a:lnTo>
                  <a:lnTo>
                    <a:pt x="3880" y="6168"/>
                  </a:lnTo>
                  <a:lnTo>
                    <a:pt x="3872" y="6219"/>
                  </a:lnTo>
                  <a:lnTo>
                    <a:pt x="3865" y="6269"/>
                  </a:lnTo>
                  <a:lnTo>
                    <a:pt x="3857" y="6321"/>
                  </a:lnTo>
                  <a:lnTo>
                    <a:pt x="3849" y="6371"/>
                  </a:lnTo>
                  <a:lnTo>
                    <a:pt x="3842" y="6422"/>
                  </a:lnTo>
                  <a:lnTo>
                    <a:pt x="3834" y="6472"/>
                  </a:lnTo>
                  <a:lnTo>
                    <a:pt x="3827" y="6522"/>
                  </a:lnTo>
                  <a:lnTo>
                    <a:pt x="3819" y="6572"/>
                  </a:lnTo>
                  <a:lnTo>
                    <a:pt x="3812" y="6622"/>
                  </a:lnTo>
                  <a:lnTo>
                    <a:pt x="3804" y="6672"/>
                  </a:lnTo>
                  <a:lnTo>
                    <a:pt x="3797" y="6721"/>
                  </a:lnTo>
                  <a:lnTo>
                    <a:pt x="3789" y="6771"/>
                  </a:lnTo>
                  <a:lnTo>
                    <a:pt x="3782" y="6820"/>
                  </a:lnTo>
                  <a:lnTo>
                    <a:pt x="3774" y="6869"/>
                  </a:lnTo>
                  <a:lnTo>
                    <a:pt x="3767" y="6918"/>
                  </a:lnTo>
                  <a:lnTo>
                    <a:pt x="3759" y="6967"/>
                  </a:lnTo>
                  <a:lnTo>
                    <a:pt x="3752" y="7016"/>
                  </a:lnTo>
                  <a:lnTo>
                    <a:pt x="3744" y="7064"/>
                  </a:lnTo>
                  <a:lnTo>
                    <a:pt x="3737" y="7112"/>
                  </a:lnTo>
                  <a:lnTo>
                    <a:pt x="3729" y="7160"/>
                  </a:lnTo>
                  <a:lnTo>
                    <a:pt x="3722" y="7208"/>
                  </a:lnTo>
                  <a:lnTo>
                    <a:pt x="3714" y="7256"/>
                  </a:lnTo>
                  <a:lnTo>
                    <a:pt x="3707" y="7303"/>
                  </a:lnTo>
                  <a:lnTo>
                    <a:pt x="3699" y="7351"/>
                  </a:lnTo>
                  <a:lnTo>
                    <a:pt x="3692" y="7398"/>
                  </a:lnTo>
                  <a:lnTo>
                    <a:pt x="3684" y="7445"/>
                  </a:lnTo>
                  <a:lnTo>
                    <a:pt x="3677" y="7492"/>
                  </a:lnTo>
                  <a:lnTo>
                    <a:pt x="3669" y="7538"/>
                  </a:lnTo>
                  <a:lnTo>
                    <a:pt x="3662" y="7584"/>
                  </a:lnTo>
                  <a:lnTo>
                    <a:pt x="3654" y="7630"/>
                  </a:lnTo>
                  <a:lnTo>
                    <a:pt x="3647" y="7676"/>
                  </a:lnTo>
                  <a:lnTo>
                    <a:pt x="3639" y="7721"/>
                  </a:lnTo>
                  <a:lnTo>
                    <a:pt x="3632" y="7767"/>
                  </a:lnTo>
                  <a:lnTo>
                    <a:pt x="3624" y="7812"/>
                  </a:lnTo>
                  <a:lnTo>
                    <a:pt x="3617" y="7856"/>
                  </a:lnTo>
                  <a:lnTo>
                    <a:pt x="3609" y="7901"/>
                  </a:lnTo>
                  <a:lnTo>
                    <a:pt x="3602" y="7945"/>
                  </a:lnTo>
                  <a:lnTo>
                    <a:pt x="3594" y="7989"/>
                  </a:lnTo>
                  <a:lnTo>
                    <a:pt x="3587" y="8033"/>
                  </a:lnTo>
                  <a:lnTo>
                    <a:pt x="3579" y="8076"/>
                  </a:lnTo>
                  <a:lnTo>
                    <a:pt x="3572" y="8119"/>
                  </a:lnTo>
                  <a:lnTo>
                    <a:pt x="3564" y="8162"/>
                  </a:lnTo>
                  <a:lnTo>
                    <a:pt x="3557" y="8205"/>
                  </a:lnTo>
                  <a:lnTo>
                    <a:pt x="3549" y="8247"/>
                  </a:lnTo>
                  <a:lnTo>
                    <a:pt x="3542" y="8289"/>
                  </a:lnTo>
                  <a:lnTo>
                    <a:pt x="3534" y="8331"/>
                  </a:lnTo>
                  <a:lnTo>
                    <a:pt x="3527" y="8372"/>
                  </a:lnTo>
                  <a:lnTo>
                    <a:pt x="3519" y="8413"/>
                  </a:lnTo>
                  <a:lnTo>
                    <a:pt x="3511" y="8453"/>
                  </a:lnTo>
                  <a:lnTo>
                    <a:pt x="3504" y="8494"/>
                  </a:lnTo>
                  <a:lnTo>
                    <a:pt x="3496" y="8534"/>
                  </a:lnTo>
                  <a:lnTo>
                    <a:pt x="3489" y="8573"/>
                  </a:lnTo>
                  <a:lnTo>
                    <a:pt x="3481" y="8613"/>
                  </a:lnTo>
                  <a:lnTo>
                    <a:pt x="3474" y="8652"/>
                  </a:lnTo>
                  <a:lnTo>
                    <a:pt x="3466" y="8691"/>
                  </a:lnTo>
                  <a:lnTo>
                    <a:pt x="3459" y="8729"/>
                  </a:lnTo>
                  <a:lnTo>
                    <a:pt x="3451" y="8767"/>
                  </a:lnTo>
                  <a:lnTo>
                    <a:pt x="3444" y="8805"/>
                  </a:lnTo>
                  <a:lnTo>
                    <a:pt x="3436" y="8842"/>
                  </a:lnTo>
                  <a:lnTo>
                    <a:pt x="3428" y="8879"/>
                  </a:lnTo>
                  <a:lnTo>
                    <a:pt x="3421" y="8916"/>
                  </a:lnTo>
                  <a:lnTo>
                    <a:pt x="3413" y="8952"/>
                  </a:lnTo>
                  <a:lnTo>
                    <a:pt x="3406" y="8988"/>
                  </a:lnTo>
                  <a:lnTo>
                    <a:pt x="3398" y="9023"/>
                  </a:lnTo>
                  <a:lnTo>
                    <a:pt x="3391" y="9058"/>
                  </a:lnTo>
                  <a:lnTo>
                    <a:pt x="3383" y="9093"/>
                  </a:lnTo>
                  <a:lnTo>
                    <a:pt x="3376" y="9127"/>
                  </a:lnTo>
                  <a:lnTo>
                    <a:pt x="3368" y="9161"/>
                  </a:lnTo>
                  <a:lnTo>
                    <a:pt x="3361" y="9195"/>
                  </a:lnTo>
                  <a:lnTo>
                    <a:pt x="3353" y="9228"/>
                  </a:lnTo>
                  <a:lnTo>
                    <a:pt x="3346" y="9261"/>
                  </a:lnTo>
                  <a:lnTo>
                    <a:pt x="3338" y="9294"/>
                  </a:lnTo>
                  <a:lnTo>
                    <a:pt x="3331" y="9325"/>
                  </a:lnTo>
                  <a:lnTo>
                    <a:pt x="3323" y="9357"/>
                  </a:lnTo>
                  <a:lnTo>
                    <a:pt x="3316" y="9388"/>
                  </a:lnTo>
                  <a:lnTo>
                    <a:pt x="3308" y="9418"/>
                  </a:lnTo>
                  <a:lnTo>
                    <a:pt x="3300" y="9449"/>
                  </a:lnTo>
                  <a:lnTo>
                    <a:pt x="3293" y="9479"/>
                  </a:lnTo>
                  <a:lnTo>
                    <a:pt x="3285" y="9508"/>
                  </a:lnTo>
                  <a:lnTo>
                    <a:pt x="3278" y="9538"/>
                  </a:lnTo>
                  <a:lnTo>
                    <a:pt x="3270" y="9566"/>
                  </a:lnTo>
                  <a:lnTo>
                    <a:pt x="3263" y="9595"/>
                  </a:lnTo>
                  <a:lnTo>
                    <a:pt x="3255" y="9622"/>
                  </a:lnTo>
                  <a:lnTo>
                    <a:pt x="3248" y="9649"/>
                  </a:lnTo>
                  <a:lnTo>
                    <a:pt x="3240" y="9677"/>
                  </a:lnTo>
                  <a:lnTo>
                    <a:pt x="3233" y="9703"/>
                  </a:lnTo>
                  <a:lnTo>
                    <a:pt x="3225" y="9729"/>
                  </a:lnTo>
                  <a:lnTo>
                    <a:pt x="3217" y="9755"/>
                  </a:lnTo>
                  <a:lnTo>
                    <a:pt x="3210" y="9780"/>
                  </a:lnTo>
                  <a:lnTo>
                    <a:pt x="3202" y="9805"/>
                  </a:lnTo>
                  <a:lnTo>
                    <a:pt x="3195" y="9829"/>
                  </a:lnTo>
                  <a:lnTo>
                    <a:pt x="3187" y="9853"/>
                  </a:lnTo>
                  <a:lnTo>
                    <a:pt x="3179" y="9877"/>
                  </a:lnTo>
                  <a:lnTo>
                    <a:pt x="3171" y="9899"/>
                  </a:lnTo>
                  <a:lnTo>
                    <a:pt x="3164" y="9922"/>
                  </a:lnTo>
                  <a:lnTo>
                    <a:pt x="3156" y="9943"/>
                  </a:lnTo>
                  <a:lnTo>
                    <a:pt x="3149" y="9965"/>
                  </a:lnTo>
                  <a:lnTo>
                    <a:pt x="3141" y="9986"/>
                  </a:lnTo>
                  <a:lnTo>
                    <a:pt x="3133" y="10007"/>
                  </a:lnTo>
                  <a:lnTo>
                    <a:pt x="3126" y="10027"/>
                  </a:lnTo>
                  <a:lnTo>
                    <a:pt x="3118" y="10047"/>
                  </a:lnTo>
                  <a:lnTo>
                    <a:pt x="3110" y="10066"/>
                  </a:lnTo>
                  <a:lnTo>
                    <a:pt x="3103" y="10085"/>
                  </a:lnTo>
                  <a:lnTo>
                    <a:pt x="3095" y="10103"/>
                  </a:lnTo>
                  <a:lnTo>
                    <a:pt x="3087" y="10121"/>
                  </a:lnTo>
                  <a:lnTo>
                    <a:pt x="3080" y="10138"/>
                  </a:lnTo>
                  <a:lnTo>
                    <a:pt x="3072" y="10155"/>
                  </a:lnTo>
                  <a:lnTo>
                    <a:pt x="3064" y="10172"/>
                  </a:lnTo>
                  <a:lnTo>
                    <a:pt x="3056" y="10188"/>
                  </a:lnTo>
                  <a:lnTo>
                    <a:pt x="3048" y="10204"/>
                  </a:lnTo>
                  <a:lnTo>
                    <a:pt x="3041" y="10218"/>
                  </a:lnTo>
                  <a:lnTo>
                    <a:pt x="3033" y="10233"/>
                  </a:lnTo>
                  <a:lnTo>
                    <a:pt x="3025" y="10247"/>
                  </a:lnTo>
                  <a:lnTo>
                    <a:pt x="3017" y="10261"/>
                  </a:lnTo>
                  <a:lnTo>
                    <a:pt x="3009" y="10274"/>
                  </a:lnTo>
                  <a:lnTo>
                    <a:pt x="3001" y="10287"/>
                  </a:lnTo>
                  <a:lnTo>
                    <a:pt x="2993" y="10299"/>
                  </a:lnTo>
                  <a:lnTo>
                    <a:pt x="2985" y="10311"/>
                  </a:lnTo>
                  <a:lnTo>
                    <a:pt x="2976" y="10323"/>
                  </a:lnTo>
                  <a:lnTo>
                    <a:pt x="2969" y="10333"/>
                  </a:lnTo>
                  <a:lnTo>
                    <a:pt x="2960" y="10343"/>
                  </a:lnTo>
                  <a:lnTo>
                    <a:pt x="2952" y="10353"/>
                  </a:lnTo>
                  <a:lnTo>
                    <a:pt x="2943" y="10363"/>
                  </a:lnTo>
                  <a:lnTo>
                    <a:pt x="2934" y="10373"/>
                  </a:lnTo>
                  <a:lnTo>
                    <a:pt x="2926" y="10380"/>
                  </a:lnTo>
                  <a:lnTo>
                    <a:pt x="2917" y="10388"/>
                  </a:lnTo>
                  <a:lnTo>
                    <a:pt x="2907" y="10397"/>
                  </a:lnTo>
                  <a:lnTo>
                    <a:pt x="2899" y="10403"/>
                  </a:lnTo>
                  <a:lnTo>
                    <a:pt x="2890" y="10409"/>
                  </a:lnTo>
                  <a:lnTo>
                    <a:pt x="2879" y="10417"/>
                  </a:lnTo>
                  <a:lnTo>
                    <a:pt x="2871" y="10421"/>
                  </a:lnTo>
                  <a:lnTo>
                    <a:pt x="2859" y="10427"/>
                  </a:lnTo>
                  <a:lnTo>
                    <a:pt x="2851" y="10430"/>
                  </a:lnTo>
                  <a:lnTo>
                    <a:pt x="2838" y="10435"/>
                  </a:lnTo>
                  <a:lnTo>
                    <a:pt x="2831" y="10437"/>
                  </a:lnTo>
                  <a:lnTo>
                    <a:pt x="2817" y="10440"/>
                  </a:lnTo>
                  <a:lnTo>
                    <a:pt x="2807" y="10441"/>
                  </a:lnTo>
                  <a:lnTo>
                    <a:pt x="2799" y="10442"/>
                  </a:lnTo>
                  <a:lnTo>
                    <a:pt x="2785" y="10442"/>
                  </a:lnTo>
                  <a:lnTo>
                    <a:pt x="2774" y="10442"/>
                  </a:lnTo>
                  <a:lnTo>
                    <a:pt x="2767" y="10441"/>
                  </a:lnTo>
                  <a:lnTo>
                    <a:pt x="2753" y="10438"/>
                  </a:lnTo>
                  <a:lnTo>
                    <a:pt x="2743" y="10436"/>
                  </a:lnTo>
                  <a:lnTo>
                    <a:pt x="2733" y="10432"/>
                  </a:lnTo>
                  <a:lnTo>
                    <a:pt x="2723" y="10428"/>
                  </a:lnTo>
                  <a:lnTo>
                    <a:pt x="2713" y="10423"/>
                  </a:lnTo>
                  <a:lnTo>
                    <a:pt x="2703" y="10418"/>
                  </a:lnTo>
                  <a:lnTo>
                    <a:pt x="2694" y="10412"/>
                  </a:lnTo>
                  <a:lnTo>
                    <a:pt x="2685" y="10406"/>
                  </a:lnTo>
                  <a:lnTo>
                    <a:pt x="2675" y="10399"/>
                  </a:lnTo>
                  <a:lnTo>
                    <a:pt x="2667" y="10392"/>
                  </a:lnTo>
                  <a:lnTo>
                    <a:pt x="2658" y="10385"/>
                  </a:lnTo>
                  <a:lnTo>
                    <a:pt x="2649" y="10376"/>
                  </a:lnTo>
                  <a:lnTo>
                    <a:pt x="2639" y="10367"/>
                  </a:lnTo>
                  <a:lnTo>
                    <a:pt x="2632" y="10358"/>
                  </a:lnTo>
                  <a:lnTo>
                    <a:pt x="2624" y="10349"/>
                  </a:lnTo>
                  <a:lnTo>
                    <a:pt x="2615" y="10339"/>
                  </a:lnTo>
                  <a:lnTo>
                    <a:pt x="2607" y="10328"/>
                  </a:lnTo>
                  <a:lnTo>
                    <a:pt x="2598" y="10317"/>
                  </a:lnTo>
                  <a:lnTo>
                    <a:pt x="2591" y="10306"/>
                  </a:lnTo>
                  <a:lnTo>
                    <a:pt x="2583" y="10294"/>
                  </a:lnTo>
                  <a:lnTo>
                    <a:pt x="2574" y="10281"/>
                  </a:lnTo>
                  <a:lnTo>
                    <a:pt x="2567" y="10268"/>
                  </a:lnTo>
                  <a:lnTo>
                    <a:pt x="2559" y="10255"/>
                  </a:lnTo>
                  <a:lnTo>
                    <a:pt x="2551" y="10241"/>
                  </a:lnTo>
                  <a:lnTo>
                    <a:pt x="2543" y="10227"/>
                  </a:lnTo>
                  <a:lnTo>
                    <a:pt x="2535" y="10212"/>
                  </a:lnTo>
                  <a:lnTo>
                    <a:pt x="2528" y="10197"/>
                  </a:lnTo>
                  <a:lnTo>
                    <a:pt x="2520" y="10181"/>
                  </a:lnTo>
                  <a:lnTo>
                    <a:pt x="2512" y="10165"/>
                  </a:lnTo>
                  <a:lnTo>
                    <a:pt x="2504" y="10148"/>
                  </a:lnTo>
                  <a:lnTo>
                    <a:pt x="2497" y="10131"/>
                  </a:lnTo>
                  <a:lnTo>
                    <a:pt x="2489" y="10114"/>
                  </a:lnTo>
                  <a:lnTo>
                    <a:pt x="2481" y="10096"/>
                  </a:lnTo>
                  <a:lnTo>
                    <a:pt x="2473" y="10077"/>
                  </a:lnTo>
                  <a:lnTo>
                    <a:pt x="2466" y="10058"/>
                  </a:lnTo>
                  <a:lnTo>
                    <a:pt x="2458" y="10039"/>
                  </a:lnTo>
                  <a:lnTo>
                    <a:pt x="2451" y="10019"/>
                  </a:lnTo>
                  <a:lnTo>
                    <a:pt x="2443" y="9998"/>
                  </a:lnTo>
                  <a:lnTo>
                    <a:pt x="2435" y="9978"/>
                  </a:lnTo>
                  <a:lnTo>
                    <a:pt x="2428" y="9956"/>
                  </a:lnTo>
                  <a:lnTo>
                    <a:pt x="2420" y="9935"/>
                  </a:lnTo>
                  <a:lnTo>
                    <a:pt x="2413" y="9914"/>
                  </a:lnTo>
                  <a:lnTo>
                    <a:pt x="2404" y="9890"/>
                  </a:lnTo>
                  <a:lnTo>
                    <a:pt x="2397" y="9867"/>
                  </a:lnTo>
                  <a:lnTo>
                    <a:pt x="2389" y="9843"/>
                  </a:lnTo>
                  <a:lnTo>
                    <a:pt x="2382" y="9819"/>
                  </a:lnTo>
                  <a:lnTo>
                    <a:pt x="2374" y="9795"/>
                  </a:lnTo>
                  <a:lnTo>
                    <a:pt x="2366" y="9770"/>
                  </a:lnTo>
                  <a:lnTo>
                    <a:pt x="2359" y="9745"/>
                  </a:lnTo>
                  <a:lnTo>
                    <a:pt x="2351" y="9719"/>
                  </a:lnTo>
                  <a:lnTo>
                    <a:pt x="2344" y="9693"/>
                  </a:lnTo>
                  <a:lnTo>
                    <a:pt x="2336" y="9666"/>
                  </a:lnTo>
                  <a:lnTo>
                    <a:pt x="2329" y="9639"/>
                  </a:lnTo>
                  <a:lnTo>
                    <a:pt x="2321" y="9611"/>
                  </a:lnTo>
                  <a:lnTo>
                    <a:pt x="2314" y="9583"/>
                  </a:lnTo>
                  <a:lnTo>
                    <a:pt x="2306" y="9555"/>
                  </a:lnTo>
                  <a:lnTo>
                    <a:pt x="2298" y="9526"/>
                  </a:lnTo>
                  <a:lnTo>
                    <a:pt x="2291" y="9497"/>
                  </a:lnTo>
                  <a:lnTo>
                    <a:pt x="2283" y="9467"/>
                  </a:lnTo>
                  <a:lnTo>
                    <a:pt x="2276" y="9437"/>
                  </a:lnTo>
                  <a:lnTo>
                    <a:pt x="2268" y="9407"/>
                  </a:lnTo>
                  <a:lnTo>
                    <a:pt x="2261" y="9376"/>
                  </a:lnTo>
                  <a:lnTo>
                    <a:pt x="2253" y="9345"/>
                  </a:lnTo>
                  <a:lnTo>
                    <a:pt x="2246" y="9313"/>
                  </a:lnTo>
                  <a:lnTo>
                    <a:pt x="2238" y="9281"/>
                  </a:lnTo>
                  <a:lnTo>
                    <a:pt x="2231" y="9248"/>
                  </a:lnTo>
                  <a:lnTo>
                    <a:pt x="2223" y="9215"/>
                  </a:lnTo>
                  <a:lnTo>
                    <a:pt x="2216" y="9182"/>
                  </a:lnTo>
                  <a:lnTo>
                    <a:pt x="2208" y="9148"/>
                  </a:lnTo>
                  <a:lnTo>
                    <a:pt x="2201" y="9114"/>
                  </a:lnTo>
                  <a:lnTo>
                    <a:pt x="2193" y="9080"/>
                  </a:lnTo>
                  <a:lnTo>
                    <a:pt x="2186" y="9045"/>
                  </a:lnTo>
                  <a:lnTo>
                    <a:pt x="2178" y="9009"/>
                  </a:lnTo>
                  <a:lnTo>
                    <a:pt x="2170" y="8974"/>
                  </a:lnTo>
                  <a:lnTo>
                    <a:pt x="2163" y="8938"/>
                  </a:lnTo>
                  <a:lnTo>
                    <a:pt x="2155" y="8902"/>
                  </a:lnTo>
                  <a:lnTo>
                    <a:pt x="2148" y="8865"/>
                  </a:lnTo>
                  <a:lnTo>
                    <a:pt x="2140" y="8828"/>
                  </a:lnTo>
                  <a:lnTo>
                    <a:pt x="2133" y="8790"/>
                  </a:lnTo>
                  <a:lnTo>
                    <a:pt x="2125" y="8752"/>
                  </a:lnTo>
                  <a:lnTo>
                    <a:pt x="2118" y="8714"/>
                  </a:lnTo>
                  <a:lnTo>
                    <a:pt x="2110" y="8676"/>
                  </a:lnTo>
                  <a:lnTo>
                    <a:pt x="2103" y="8637"/>
                  </a:lnTo>
                  <a:lnTo>
                    <a:pt x="2095" y="8598"/>
                  </a:lnTo>
                  <a:lnTo>
                    <a:pt x="2088" y="8558"/>
                  </a:lnTo>
                  <a:lnTo>
                    <a:pt x="2080" y="8518"/>
                  </a:lnTo>
                  <a:lnTo>
                    <a:pt x="2073" y="8479"/>
                  </a:lnTo>
                  <a:lnTo>
                    <a:pt x="2065" y="8438"/>
                  </a:lnTo>
                  <a:lnTo>
                    <a:pt x="2057" y="8397"/>
                  </a:lnTo>
                  <a:lnTo>
                    <a:pt x="2050" y="8356"/>
                  </a:lnTo>
                  <a:lnTo>
                    <a:pt x="2042" y="8314"/>
                  </a:lnTo>
                  <a:lnTo>
                    <a:pt x="2035" y="8272"/>
                  </a:lnTo>
                  <a:lnTo>
                    <a:pt x="2027" y="8230"/>
                  </a:lnTo>
                  <a:lnTo>
                    <a:pt x="2020" y="8188"/>
                  </a:lnTo>
                  <a:lnTo>
                    <a:pt x="2012" y="8145"/>
                  </a:lnTo>
                  <a:lnTo>
                    <a:pt x="2005" y="8103"/>
                  </a:lnTo>
                  <a:lnTo>
                    <a:pt x="1997" y="8059"/>
                  </a:lnTo>
                  <a:lnTo>
                    <a:pt x="1990" y="8016"/>
                  </a:lnTo>
                  <a:lnTo>
                    <a:pt x="1982" y="7972"/>
                  </a:lnTo>
                  <a:lnTo>
                    <a:pt x="1975" y="7928"/>
                  </a:lnTo>
                  <a:lnTo>
                    <a:pt x="1967" y="7884"/>
                  </a:lnTo>
                  <a:lnTo>
                    <a:pt x="1960" y="7839"/>
                  </a:lnTo>
                  <a:lnTo>
                    <a:pt x="1952" y="7794"/>
                  </a:lnTo>
                  <a:lnTo>
                    <a:pt x="1945" y="7749"/>
                  </a:lnTo>
                  <a:lnTo>
                    <a:pt x="1937" y="7704"/>
                  </a:lnTo>
                  <a:lnTo>
                    <a:pt x="1930" y="7658"/>
                  </a:lnTo>
                  <a:lnTo>
                    <a:pt x="1922" y="7612"/>
                  </a:lnTo>
                  <a:lnTo>
                    <a:pt x="1915" y="7566"/>
                  </a:lnTo>
                  <a:lnTo>
                    <a:pt x="1907" y="7520"/>
                  </a:lnTo>
                  <a:lnTo>
                    <a:pt x="1900" y="7474"/>
                  </a:lnTo>
                  <a:lnTo>
                    <a:pt x="1892" y="7427"/>
                  </a:lnTo>
                  <a:lnTo>
                    <a:pt x="1885" y="7380"/>
                  </a:lnTo>
                  <a:lnTo>
                    <a:pt x="1877" y="7333"/>
                  </a:lnTo>
                  <a:lnTo>
                    <a:pt x="1870" y="7285"/>
                  </a:lnTo>
                  <a:lnTo>
                    <a:pt x="1862" y="7237"/>
                  </a:lnTo>
                  <a:lnTo>
                    <a:pt x="1855" y="7190"/>
                  </a:lnTo>
                  <a:lnTo>
                    <a:pt x="1847" y="7142"/>
                  </a:lnTo>
                  <a:lnTo>
                    <a:pt x="1840" y="7094"/>
                  </a:lnTo>
                  <a:lnTo>
                    <a:pt x="1832" y="7045"/>
                  </a:lnTo>
                  <a:lnTo>
                    <a:pt x="1825" y="6997"/>
                  </a:lnTo>
                  <a:lnTo>
                    <a:pt x="1817" y="6948"/>
                  </a:lnTo>
                  <a:lnTo>
                    <a:pt x="1810" y="6899"/>
                  </a:lnTo>
                  <a:lnTo>
                    <a:pt x="1802" y="6850"/>
                  </a:lnTo>
                  <a:lnTo>
                    <a:pt x="1795" y="6801"/>
                  </a:lnTo>
                  <a:lnTo>
                    <a:pt x="1787" y="6751"/>
                  </a:lnTo>
                  <a:lnTo>
                    <a:pt x="1780" y="6702"/>
                  </a:lnTo>
                  <a:lnTo>
                    <a:pt x="1772" y="6652"/>
                  </a:lnTo>
                  <a:lnTo>
                    <a:pt x="1765" y="6602"/>
                  </a:lnTo>
                  <a:lnTo>
                    <a:pt x="1757" y="6553"/>
                  </a:lnTo>
                  <a:lnTo>
                    <a:pt x="1749" y="6502"/>
                  </a:lnTo>
                  <a:lnTo>
                    <a:pt x="1742" y="6452"/>
                  </a:lnTo>
                  <a:lnTo>
                    <a:pt x="1735" y="6402"/>
                  </a:lnTo>
                  <a:lnTo>
                    <a:pt x="1726" y="6351"/>
                  </a:lnTo>
                  <a:lnTo>
                    <a:pt x="1719" y="6301"/>
                  </a:lnTo>
                  <a:lnTo>
                    <a:pt x="1711" y="6250"/>
                  </a:lnTo>
                  <a:lnTo>
                    <a:pt x="1704" y="6199"/>
                  </a:lnTo>
                  <a:lnTo>
                    <a:pt x="1696" y="6148"/>
                  </a:lnTo>
                  <a:lnTo>
                    <a:pt x="1689" y="6097"/>
                  </a:lnTo>
                  <a:lnTo>
                    <a:pt x="1681" y="6046"/>
                  </a:lnTo>
                  <a:lnTo>
                    <a:pt x="1674" y="5995"/>
                  </a:lnTo>
                  <a:lnTo>
                    <a:pt x="1666" y="5944"/>
                  </a:lnTo>
                  <a:lnTo>
                    <a:pt x="1659" y="5893"/>
                  </a:lnTo>
                  <a:lnTo>
                    <a:pt x="1651" y="5841"/>
                  </a:lnTo>
                  <a:lnTo>
                    <a:pt x="1644" y="5790"/>
                  </a:lnTo>
                  <a:lnTo>
                    <a:pt x="1636" y="5738"/>
                  </a:lnTo>
                  <a:lnTo>
                    <a:pt x="1629" y="5687"/>
                  </a:lnTo>
                  <a:lnTo>
                    <a:pt x="1621" y="5635"/>
                  </a:lnTo>
                  <a:lnTo>
                    <a:pt x="1614" y="5584"/>
                  </a:lnTo>
                  <a:lnTo>
                    <a:pt x="1606" y="5532"/>
                  </a:lnTo>
                  <a:lnTo>
                    <a:pt x="1599" y="5480"/>
                  </a:lnTo>
                  <a:lnTo>
                    <a:pt x="1591" y="5429"/>
                  </a:lnTo>
                  <a:lnTo>
                    <a:pt x="1584" y="5377"/>
                  </a:lnTo>
                  <a:lnTo>
                    <a:pt x="1576" y="5325"/>
                  </a:lnTo>
                  <a:lnTo>
                    <a:pt x="1569" y="5274"/>
                  </a:lnTo>
                  <a:lnTo>
                    <a:pt x="1561" y="5222"/>
                  </a:lnTo>
                  <a:lnTo>
                    <a:pt x="1554" y="5170"/>
                  </a:lnTo>
                  <a:lnTo>
                    <a:pt x="1546" y="5118"/>
                  </a:lnTo>
                  <a:lnTo>
                    <a:pt x="1539" y="5067"/>
                  </a:lnTo>
                  <a:lnTo>
                    <a:pt x="1531" y="5015"/>
                  </a:lnTo>
                  <a:lnTo>
                    <a:pt x="1524" y="4963"/>
                  </a:lnTo>
                  <a:lnTo>
                    <a:pt x="1516" y="4912"/>
                  </a:lnTo>
                  <a:lnTo>
                    <a:pt x="1509" y="4860"/>
                  </a:lnTo>
                  <a:lnTo>
                    <a:pt x="1501" y="4808"/>
                  </a:lnTo>
                  <a:lnTo>
                    <a:pt x="1494" y="4757"/>
                  </a:lnTo>
                  <a:lnTo>
                    <a:pt x="1486" y="4705"/>
                  </a:lnTo>
                  <a:lnTo>
                    <a:pt x="1479" y="4654"/>
                  </a:lnTo>
                  <a:lnTo>
                    <a:pt x="1471" y="4603"/>
                  </a:lnTo>
                  <a:lnTo>
                    <a:pt x="1464" y="4551"/>
                  </a:lnTo>
                  <a:lnTo>
                    <a:pt x="1456" y="4500"/>
                  </a:lnTo>
                  <a:lnTo>
                    <a:pt x="1449" y="4449"/>
                  </a:lnTo>
                  <a:lnTo>
                    <a:pt x="1441" y="4398"/>
                  </a:lnTo>
                  <a:lnTo>
                    <a:pt x="1434" y="4347"/>
                  </a:lnTo>
                  <a:lnTo>
                    <a:pt x="1426" y="4296"/>
                  </a:lnTo>
                  <a:lnTo>
                    <a:pt x="1419" y="4245"/>
                  </a:lnTo>
                  <a:lnTo>
                    <a:pt x="1411" y="4195"/>
                  </a:lnTo>
                  <a:lnTo>
                    <a:pt x="1404" y="4144"/>
                  </a:lnTo>
                  <a:lnTo>
                    <a:pt x="1397" y="4094"/>
                  </a:lnTo>
                  <a:lnTo>
                    <a:pt x="1388" y="4043"/>
                  </a:lnTo>
                  <a:lnTo>
                    <a:pt x="1381" y="3993"/>
                  </a:lnTo>
                  <a:lnTo>
                    <a:pt x="1373" y="3943"/>
                  </a:lnTo>
                  <a:lnTo>
                    <a:pt x="1366" y="3893"/>
                  </a:lnTo>
                  <a:lnTo>
                    <a:pt x="1358" y="3843"/>
                  </a:lnTo>
                  <a:lnTo>
                    <a:pt x="1351" y="3793"/>
                  </a:lnTo>
                  <a:lnTo>
                    <a:pt x="1344" y="3743"/>
                  </a:lnTo>
                  <a:lnTo>
                    <a:pt x="1336" y="3694"/>
                  </a:lnTo>
                  <a:lnTo>
                    <a:pt x="1329" y="3644"/>
                  </a:lnTo>
                  <a:lnTo>
                    <a:pt x="1321" y="3595"/>
                  </a:lnTo>
                  <a:lnTo>
                    <a:pt x="1314" y="3546"/>
                  </a:lnTo>
                  <a:lnTo>
                    <a:pt x="1306" y="3497"/>
                  </a:lnTo>
                  <a:lnTo>
                    <a:pt x="1299" y="3449"/>
                  </a:lnTo>
                  <a:lnTo>
                    <a:pt x="1291" y="3400"/>
                  </a:lnTo>
                  <a:lnTo>
                    <a:pt x="1284" y="3352"/>
                  </a:lnTo>
                  <a:lnTo>
                    <a:pt x="1276" y="3304"/>
                  </a:lnTo>
                  <a:lnTo>
                    <a:pt x="1269" y="3256"/>
                  </a:lnTo>
                  <a:lnTo>
                    <a:pt x="1261" y="3208"/>
                  </a:lnTo>
                  <a:lnTo>
                    <a:pt x="1254" y="3161"/>
                  </a:lnTo>
                  <a:lnTo>
                    <a:pt x="1246" y="3114"/>
                  </a:lnTo>
                  <a:lnTo>
                    <a:pt x="1239" y="3067"/>
                  </a:lnTo>
                  <a:lnTo>
                    <a:pt x="1231" y="3020"/>
                  </a:lnTo>
                  <a:lnTo>
                    <a:pt x="1224" y="2973"/>
                  </a:lnTo>
                  <a:lnTo>
                    <a:pt x="1216" y="2927"/>
                  </a:lnTo>
                  <a:lnTo>
                    <a:pt x="1209" y="2881"/>
                  </a:lnTo>
                  <a:lnTo>
                    <a:pt x="1201" y="2835"/>
                  </a:lnTo>
                  <a:lnTo>
                    <a:pt x="1194" y="2789"/>
                  </a:lnTo>
                  <a:lnTo>
                    <a:pt x="1186" y="2743"/>
                  </a:lnTo>
                  <a:lnTo>
                    <a:pt x="1179" y="2698"/>
                  </a:lnTo>
                  <a:lnTo>
                    <a:pt x="1171" y="2653"/>
                  </a:lnTo>
                  <a:lnTo>
                    <a:pt x="1164" y="2608"/>
                  </a:lnTo>
                  <a:lnTo>
                    <a:pt x="1156" y="2564"/>
                  </a:lnTo>
                  <a:lnTo>
                    <a:pt x="1149" y="2520"/>
                  </a:lnTo>
                  <a:lnTo>
                    <a:pt x="1141" y="2476"/>
                  </a:lnTo>
                  <a:lnTo>
                    <a:pt x="1134" y="2433"/>
                  </a:lnTo>
                  <a:lnTo>
                    <a:pt x="1126" y="2389"/>
                  </a:lnTo>
                  <a:lnTo>
                    <a:pt x="1119" y="2346"/>
                  </a:lnTo>
                  <a:lnTo>
                    <a:pt x="1111" y="2303"/>
                  </a:lnTo>
                  <a:lnTo>
                    <a:pt x="1104" y="2261"/>
                  </a:lnTo>
                  <a:lnTo>
                    <a:pt x="1096" y="2219"/>
                  </a:lnTo>
                  <a:lnTo>
                    <a:pt x="1089" y="2177"/>
                  </a:lnTo>
                  <a:lnTo>
                    <a:pt x="1081" y="2136"/>
                  </a:lnTo>
                  <a:lnTo>
                    <a:pt x="1074" y="2094"/>
                  </a:lnTo>
                  <a:lnTo>
                    <a:pt x="1066" y="2053"/>
                  </a:lnTo>
                  <a:lnTo>
                    <a:pt x="1059" y="2013"/>
                  </a:lnTo>
                  <a:lnTo>
                    <a:pt x="1051" y="1972"/>
                  </a:lnTo>
                  <a:lnTo>
                    <a:pt x="1043" y="1932"/>
                  </a:lnTo>
                  <a:lnTo>
                    <a:pt x="1036" y="1893"/>
                  </a:lnTo>
                  <a:lnTo>
                    <a:pt x="1028" y="1854"/>
                  </a:lnTo>
                  <a:lnTo>
                    <a:pt x="1021" y="1815"/>
                  </a:lnTo>
                  <a:lnTo>
                    <a:pt x="1013" y="1776"/>
                  </a:lnTo>
                  <a:lnTo>
                    <a:pt x="1006" y="1738"/>
                  </a:lnTo>
                  <a:lnTo>
                    <a:pt x="998" y="1700"/>
                  </a:lnTo>
                  <a:lnTo>
                    <a:pt x="991" y="1662"/>
                  </a:lnTo>
                  <a:lnTo>
                    <a:pt x="983" y="1625"/>
                  </a:lnTo>
                  <a:lnTo>
                    <a:pt x="976" y="1588"/>
                  </a:lnTo>
                  <a:lnTo>
                    <a:pt x="968" y="1552"/>
                  </a:lnTo>
                  <a:lnTo>
                    <a:pt x="961" y="1516"/>
                  </a:lnTo>
                  <a:lnTo>
                    <a:pt x="954" y="1480"/>
                  </a:lnTo>
                  <a:lnTo>
                    <a:pt x="946" y="1445"/>
                  </a:lnTo>
                  <a:lnTo>
                    <a:pt x="939" y="1410"/>
                  </a:lnTo>
                  <a:lnTo>
                    <a:pt x="931" y="1375"/>
                  </a:lnTo>
                  <a:lnTo>
                    <a:pt x="924" y="1341"/>
                  </a:lnTo>
                  <a:lnTo>
                    <a:pt x="916" y="1307"/>
                  </a:lnTo>
                  <a:lnTo>
                    <a:pt x="909" y="1274"/>
                  </a:lnTo>
                  <a:lnTo>
                    <a:pt x="901" y="1241"/>
                  </a:lnTo>
                  <a:lnTo>
                    <a:pt x="894" y="1208"/>
                  </a:lnTo>
                  <a:lnTo>
                    <a:pt x="886" y="1176"/>
                  </a:lnTo>
                  <a:lnTo>
                    <a:pt x="879" y="1144"/>
                  </a:lnTo>
                  <a:lnTo>
                    <a:pt x="871" y="1113"/>
                  </a:lnTo>
                  <a:lnTo>
                    <a:pt x="864" y="1082"/>
                  </a:lnTo>
                  <a:lnTo>
                    <a:pt x="856" y="1051"/>
                  </a:lnTo>
                  <a:lnTo>
                    <a:pt x="849" y="1021"/>
                  </a:lnTo>
                  <a:lnTo>
                    <a:pt x="841" y="991"/>
                  </a:lnTo>
                  <a:lnTo>
                    <a:pt x="834" y="962"/>
                  </a:lnTo>
                  <a:lnTo>
                    <a:pt x="827" y="934"/>
                  </a:lnTo>
                  <a:lnTo>
                    <a:pt x="819" y="905"/>
                  </a:lnTo>
                  <a:lnTo>
                    <a:pt x="812" y="877"/>
                  </a:lnTo>
                  <a:lnTo>
                    <a:pt x="804" y="850"/>
                  </a:lnTo>
                  <a:lnTo>
                    <a:pt x="797" y="823"/>
                  </a:lnTo>
                  <a:lnTo>
                    <a:pt x="789" y="796"/>
                  </a:lnTo>
                  <a:lnTo>
                    <a:pt x="782" y="770"/>
                  </a:lnTo>
                  <a:lnTo>
                    <a:pt x="774" y="744"/>
                  </a:lnTo>
                  <a:lnTo>
                    <a:pt x="767" y="719"/>
                  </a:lnTo>
                  <a:lnTo>
                    <a:pt x="760" y="694"/>
                  </a:lnTo>
                  <a:lnTo>
                    <a:pt x="752" y="670"/>
                  </a:lnTo>
                  <a:lnTo>
                    <a:pt x="745" y="646"/>
                  </a:lnTo>
                  <a:lnTo>
                    <a:pt x="737" y="623"/>
                  </a:lnTo>
                  <a:lnTo>
                    <a:pt x="730" y="600"/>
                  </a:lnTo>
                  <a:lnTo>
                    <a:pt x="723" y="578"/>
                  </a:lnTo>
                  <a:lnTo>
                    <a:pt x="715" y="555"/>
                  </a:lnTo>
                  <a:lnTo>
                    <a:pt x="707" y="534"/>
                  </a:lnTo>
                  <a:lnTo>
                    <a:pt x="700" y="513"/>
                  </a:lnTo>
                  <a:lnTo>
                    <a:pt x="692" y="492"/>
                  </a:lnTo>
                  <a:lnTo>
                    <a:pt x="685" y="472"/>
                  </a:lnTo>
                  <a:lnTo>
                    <a:pt x="678" y="453"/>
                  </a:lnTo>
                  <a:lnTo>
                    <a:pt x="670" y="434"/>
                  </a:lnTo>
                  <a:lnTo>
                    <a:pt x="663" y="415"/>
                  </a:lnTo>
                  <a:lnTo>
                    <a:pt x="656" y="397"/>
                  </a:lnTo>
                  <a:lnTo>
                    <a:pt x="648" y="380"/>
                  </a:lnTo>
                  <a:lnTo>
                    <a:pt x="641" y="363"/>
                  </a:lnTo>
                  <a:lnTo>
                    <a:pt x="634" y="346"/>
                  </a:lnTo>
                  <a:lnTo>
                    <a:pt x="627" y="330"/>
                  </a:lnTo>
                  <a:lnTo>
                    <a:pt x="619" y="315"/>
                  </a:lnTo>
                  <a:lnTo>
                    <a:pt x="612" y="299"/>
                  </a:lnTo>
                  <a:lnTo>
                    <a:pt x="605" y="285"/>
                  </a:lnTo>
                  <a:lnTo>
                    <a:pt x="598" y="271"/>
                  </a:lnTo>
                  <a:lnTo>
                    <a:pt x="591" y="258"/>
                  </a:lnTo>
                  <a:lnTo>
                    <a:pt x="583" y="245"/>
                  </a:lnTo>
                  <a:lnTo>
                    <a:pt x="576" y="233"/>
                  </a:lnTo>
                  <a:lnTo>
                    <a:pt x="569" y="221"/>
                  </a:lnTo>
                  <a:lnTo>
                    <a:pt x="562" y="210"/>
                  </a:lnTo>
                  <a:lnTo>
                    <a:pt x="555" y="199"/>
                  </a:lnTo>
                  <a:lnTo>
                    <a:pt x="548" y="189"/>
                  </a:lnTo>
                  <a:lnTo>
                    <a:pt x="542" y="179"/>
                  </a:lnTo>
                  <a:lnTo>
                    <a:pt x="535" y="170"/>
                  </a:lnTo>
                  <a:lnTo>
                    <a:pt x="528" y="162"/>
                  </a:lnTo>
                  <a:lnTo>
                    <a:pt x="521" y="154"/>
                  </a:lnTo>
                  <a:lnTo>
                    <a:pt x="515" y="146"/>
                  </a:lnTo>
                  <a:lnTo>
                    <a:pt x="509" y="139"/>
                  </a:lnTo>
                  <a:lnTo>
                    <a:pt x="502" y="133"/>
                  </a:lnTo>
                  <a:lnTo>
                    <a:pt x="496" y="127"/>
                  </a:lnTo>
                  <a:lnTo>
                    <a:pt x="492" y="123"/>
                  </a:lnTo>
                  <a:lnTo>
                    <a:pt x="484" y="118"/>
                  </a:lnTo>
                  <a:lnTo>
                    <a:pt x="478" y="113"/>
                  </a:lnTo>
                  <a:lnTo>
                    <a:pt x="473" y="110"/>
                  </a:lnTo>
                  <a:lnTo>
                    <a:pt x="470" y="107"/>
                  </a:lnTo>
                  <a:lnTo>
                    <a:pt x="462" y="104"/>
                  </a:lnTo>
                  <a:lnTo>
                    <a:pt x="457" y="102"/>
                  </a:lnTo>
                  <a:lnTo>
                    <a:pt x="455" y="100"/>
                  </a:lnTo>
                  <a:lnTo>
                    <a:pt x="448" y="98"/>
                  </a:lnTo>
                  <a:lnTo>
                    <a:pt x="443" y="97"/>
                  </a:lnTo>
                  <a:lnTo>
                    <a:pt x="442" y="96"/>
                  </a:lnTo>
                  <a:lnTo>
                    <a:pt x="434" y="96"/>
                  </a:lnTo>
                  <a:lnTo>
                    <a:pt x="433" y="95"/>
                  </a:lnTo>
                  <a:lnTo>
                    <a:pt x="428" y="96"/>
                  </a:lnTo>
                  <a:lnTo>
                    <a:pt x="421" y="97"/>
                  </a:lnTo>
                  <a:lnTo>
                    <a:pt x="419" y="96"/>
                  </a:lnTo>
                  <a:lnTo>
                    <a:pt x="415" y="98"/>
                  </a:lnTo>
                  <a:lnTo>
                    <a:pt x="407" y="100"/>
                  </a:lnTo>
                  <a:lnTo>
                    <a:pt x="405" y="100"/>
                  </a:lnTo>
                  <a:lnTo>
                    <a:pt x="400" y="103"/>
                  </a:lnTo>
                  <a:lnTo>
                    <a:pt x="394" y="106"/>
                  </a:lnTo>
                  <a:lnTo>
                    <a:pt x="389" y="109"/>
                  </a:lnTo>
                  <a:lnTo>
                    <a:pt x="381" y="114"/>
                  </a:lnTo>
                  <a:lnTo>
                    <a:pt x="377" y="116"/>
                  </a:lnTo>
                  <a:lnTo>
                    <a:pt x="371" y="121"/>
                  </a:lnTo>
                  <a:lnTo>
                    <a:pt x="365" y="127"/>
                  </a:lnTo>
                  <a:lnTo>
                    <a:pt x="358" y="132"/>
                  </a:lnTo>
                  <a:lnTo>
                    <a:pt x="352" y="139"/>
                  </a:lnTo>
                  <a:lnTo>
                    <a:pt x="345" y="146"/>
                  </a:lnTo>
                  <a:lnTo>
                    <a:pt x="339" y="153"/>
                  </a:lnTo>
                  <a:lnTo>
                    <a:pt x="332" y="161"/>
                  </a:lnTo>
                  <a:lnTo>
                    <a:pt x="325" y="170"/>
                  </a:lnTo>
                  <a:lnTo>
                    <a:pt x="319" y="178"/>
                  </a:lnTo>
                  <a:lnTo>
                    <a:pt x="312" y="189"/>
                  </a:lnTo>
                  <a:lnTo>
                    <a:pt x="305" y="199"/>
                  </a:lnTo>
                  <a:lnTo>
                    <a:pt x="298" y="210"/>
                  </a:lnTo>
                  <a:lnTo>
                    <a:pt x="291" y="221"/>
                  </a:lnTo>
                  <a:lnTo>
                    <a:pt x="284" y="233"/>
                  </a:lnTo>
                  <a:lnTo>
                    <a:pt x="276" y="245"/>
                  </a:lnTo>
                  <a:lnTo>
                    <a:pt x="269" y="258"/>
                  </a:lnTo>
                  <a:lnTo>
                    <a:pt x="262" y="271"/>
                  </a:lnTo>
                  <a:lnTo>
                    <a:pt x="255" y="286"/>
                  </a:lnTo>
                  <a:lnTo>
                    <a:pt x="248" y="300"/>
                  </a:lnTo>
                  <a:lnTo>
                    <a:pt x="240" y="315"/>
                  </a:lnTo>
                  <a:lnTo>
                    <a:pt x="233" y="331"/>
                  </a:lnTo>
                  <a:lnTo>
                    <a:pt x="226" y="347"/>
                  </a:lnTo>
                  <a:lnTo>
                    <a:pt x="219" y="363"/>
                  </a:lnTo>
                  <a:lnTo>
                    <a:pt x="211" y="380"/>
                  </a:lnTo>
                  <a:lnTo>
                    <a:pt x="204" y="398"/>
                  </a:lnTo>
                  <a:lnTo>
                    <a:pt x="197" y="416"/>
                  </a:lnTo>
                  <a:lnTo>
                    <a:pt x="189" y="435"/>
                  </a:lnTo>
                  <a:lnTo>
                    <a:pt x="182" y="454"/>
                  </a:lnTo>
                  <a:lnTo>
                    <a:pt x="174" y="474"/>
                  </a:lnTo>
                  <a:lnTo>
                    <a:pt x="167" y="493"/>
                  </a:lnTo>
                  <a:lnTo>
                    <a:pt x="160" y="514"/>
                  </a:lnTo>
                  <a:lnTo>
                    <a:pt x="152" y="535"/>
                  </a:lnTo>
                  <a:lnTo>
                    <a:pt x="145" y="557"/>
                  </a:lnTo>
                  <a:lnTo>
                    <a:pt x="137" y="579"/>
                  </a:lnTo>
                  <a:lnTo>
                    <a:pt x="130" y="601"/>
                  </a:lnTo>
                  <a:lnTo>
                    <a:pt x="122" y="624"/>
                  </a:lnTo>
                  <a:lnTo>
                    <a:pt x="115" y="647"/>
                  </a:lnTo>
                  <a:lnTo>
                    <a:pt x="107" y="672"/>
                  </a:lnTo>
                  <a:lnTo>
                    <a:pt x="100" y="696"/>
                  </a:lnTo>
                  <a:cubicBezTo>
                    <a:pt x="92" y="721"/>
                    <a:pt x="65" y="736"/>
                    <a:pt x="40" y="728"/>
                  </a:cubicBezTo>
                  <a:cubicBezTo>
                    <a:pt x="15" y="720"/>
                    <a:pt x="0" y="693"/>
                    <a:pt x="8" y="668"/>
                  </a:cubicBezTo>
                  <a:close/>
                </a:path>
              </a:pathLst>
            </a:custGeom>
            <a:solidFill>
              <a:srgbClr val="5B9BD5"/>
            </a:solidFill>
            <a:ln w="25400" cap="flat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cxnSp>
        <p:nvCxnSpPr>
          <p:cNvPr id="129" name="Straight Arrow Connector 128"/>
          <p:cNvCxnSpPr/>
          <p:nvPr/>
        </p:nvCxnSpPr>
        <p:spPr>
          <a:xfrm>
            <a:off x="7273620" y="2648529"/>
            <a:ext cx="1579411" cy="825307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TextBox 98"/>
          <p:cNvSpPr txBox="1"/>
          <p:nvPr/>
        </p:nvSpPr>
        <p:spPr>
          <a:xfrm>
            <a:off x="9526402" y="6164147"/>
            <a:ext cx="274558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[</a:t>
            </a:r>
            <a:r>
              <a:rPr lang="en-US" sz="1400" spc="60" dirty="0" err="1" smtClean="0">
                <a:solidFill>
                  <a:schemeClr val="accent1"/>
                </a:solidFill>
                <a:latin typeface="Century Gothic" panose="020B0502020202020204" pitchFamily="34" charset="0"/>
              </a:rPr>
              <a:t>Gaberdiel</a:t>
            </a:r>
            <a:r>
              <a:rPr lang="en-US" sz="14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, </a:t>
            </a:r>
            <a:r>
              <a:rPr lang="en-US" sz="1400" spc="60" dirty="0" err="1" smtClean="0">
                <a:solidFill>
                  <a:schemeClr val="accent1"/>
                </a:solidFill>
                <a:latin typeface="Century Gothic" panose="020B0502020202020204" pitchFamily="34" charset="0"/>
              </a:rPr>
              <a:t>Gopakumar</a:t>
            </a:r>
            <a:r>
              <a:rPr lang="en-US" sz="14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]</a:t>
            </a:r>
            <a:endParaRPr lang="en-GB" sz="1400" spc="60" dirty="0" smtClean="0">
              <a:solidFill>
                <a:schemeClr val="accent1"/>
              </a:solidFill>
              <a:latin typeface="Century Gothic" panose="020B0502020202020204" pitchFamily="34" charset="0"/>
            </a:endParaRPr>
          </a:p>
        </p:txBody>
      </p:sp>
      <p:grpSp>
        <p:nvGrpSpPr>
          <p:cNvPr id="128" name="Group 127"/>
          <p:cNvGrpSpPr/>
          <p:nvPr/>
        </p:nvGrpSpPr>
        <p:grpSpPr>
          <a:xfrm>
            <a:off x="811496" y="1256732"/>
            <a:ext cx="2719926" cy="2422329"/>
            <a:chOff x="811496" y="1256732"/>
            <a:chExt cx="2719926" cy="2422329"/>
          </a:xfrm>
        </p:grpSpPr>
        <p:grpSp>
          <p:nvGrpSpPr>
            <p:cNvPr id="130" name="Group 129"/>
            <p:cNvGrpSpPr/>
            <p:nvPr/>
          </p:nvGrpSpPr>
          <p:grpSpPr>
            <a:xfrm>
              <a:off x="811496" y="1256732"/>
              <a:ext cx="2719926" cy="2422329"/>
              <a:chOff x="4432564" y="3459427"/>
              <a:chExt cx="3502919" cy="3125744"/>
            </a:xfrm>
          </p:grpSpPr>
          <p:pic>
            <p:nvPicPr>
              <p:cNvPr id="161" name="Picture 160"/>
              <p:cNvPicPr>
                <a:picLocks noChangeAspect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432564" y="3459427"/>
                <a:ext cx="3502919" cy="3125744"/>
              </a:xfrm>
              <a:prstGeom prst="rect">
                <a:avLst/>
              </a:prstGeom>
            </p:spPr>
          </p:pic>
          <p:grpSp>
            <p:nvGrpSpPr>
              <p:cNvPr id="162" name="Group 161"/>
              <p:cNvGrpSpPr/>
              <p:nvPr/>
            </p:nvGrpSpPr>
            <p:grpSpPr>
              <a:xfrm>
                <a:off x="6360798" y="5521426"/>
                <a:ext cx="389106" cy="201304"/>
                <a:chOff x="10518895" y="2755896"/>
                <a:chExt cx="1173548" cy="148881"/>
              </a:xfrm>
            </p:grpSpPr>
            <p:sp>
              <p:nvSpPr>
                <p:cNvPr id="168" name="Freeform 11"/>
                <p:cNvSpPr>
                  <a:spLocks/>
                </p:cNvSpPr>
                <p:nvPr/>
              </p:nvSpPr>
              <p:spPr bwMode="auto">
                <a:xfrm>
                  <a:off x="10518895" y="2755896"/>
                  <a:ext cx="315520" cy="148881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69" name="Freeform 12"/>
                <p:cNvSpPr>
                  <a:spLocks/>
                </p:cNvSpPr>
                <p:nvPr/>
              </p:nvSpPr>
              <p:spPr bwMode="auto">
                <a:xfrm>
                  <a:off x="10827209" y="2755896"/>
                  <a:ext cx="315520" cy="148881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70" name="Freeform 13"/>
                <p:cNvSpPr>
                  <a:spLocks/>
                </p:cNvSpPr>
                <p:nvPr/>
              </p:nvSpPr>
              <p:spPr bwMode="auto">
                <a:xfrm>
                  <a:off x="11135523" y="2755896"/>
                  <a:ext cx="315520" cy="148881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71" name="Freeform 14"/>
                <p:cNvSpPr>
                  <a:spLocks/>
                </p:cNvSpPr>
                <p:nvPr/>
              </p:nvSpPr>
              <p:spPr bwMode="auto">
                <a:xfrm>
                  <a:off x="11443836" y="2755896"/>
                  <a:ext cx="248607" cy="148881"/>
                </a:xfrm>
                <a:custGeom>
                  <a:avLst/>
                  <a:gdLst>
                    <a:gd name="T0" fmla="*/ 130 w 4026"/>
                    <a:gd name="T1" fmla="*/ 326 h 10442"/>
                    <a:gd name="T2" fmla="*/ 265 w 4026"/>
                    <a:gd name="T3" fmla="*/ 92 h 10442"/>
                    <a:gd name="T4" fmla="*/ 427 w 4026"/>
                    <a:gd name="T5" fmla="*/ 0 h 10442"/>
                    <a:gd name="T6" fmla="*/ 593 w 4026"/>
                    <a:gd name="T7" fmla="*/ 90 h 10442"/>
                    <a:gd name="T8" fmla="*/ 729 w 4026"/>
                    <a:gd name="T9" fmla="*/ 324 h 10442"/>
                    <a:gd name="T10" fmla="*/ 859 w 4026"/>
                    <a:gd name="T11" fmla="*/ 691 h 10442"/>
                    <a:gd name="T12" fmla="*/ 987 w 4026"/>
                    <a:gd name="T13" fmla="*/ 1187 h 10442"/>
                    <a:gd name="T14" fmla="*/ 1115 w 4026"/>
                    <a:gd name="T15" fmla="*/ 1796 h 10442"/>
                    <a:gd name="T16" fmla="*/ 1243 w 4026"/>
                    <a:gd name="T17" fmla="*/ 2504 h 10442"/>
                    <a:gd name="T18" fmla="*/ 1371 w 4026"/>
                    <a:gd name="T19" fmla="*/ 3289 h 10442"/>
                    <a:gd name="T20" fmla="*/ 1499 w 4026"/>
                    <a:gd name="T21" fmla="*/ 4130 h 10442"/>
                    <a:gd name="T22" fmla="*/ 1626 w 4026"/>
                    <a:gd name="T23" fmla="*/ 5002 h 10442"/>
                    <a:gd name="T24" fmla="*/ 1754 w 4026"/>
                    <a:gd name="T25" fmla="*/ 5879 h 10442"/>
                    <a:gd name="T26" fmla="*/ 1882 w 4026"/>
                    <a:gd name="T27" fmla="*/ 6737 h 10442"/>
                    <a:gd name="T28" fmla="*/ 2009 w 4026"/>
                    <a:gd name="T29" fmla="*/ 7551 h 10442"/>
                    <a:gd name="T30" fmla="*/ 2137 w 4026"/>
                    <a:gd name="T31" fmla="*/ 8298 h 10442"/>
                    <a:gd name="T32" fmla="*/ 2264 w 4026"/>
                    <a:gd name="T33" fmla="*/ 8954 h 10442"/>
                    <a:gd name="T34" fmla="*/ 2391 w 4026"/>
                    <a:gd name="T35" fmla="*/ 9502 h 10442"/>
                    <a:gd name="T36" fmla="*/ 2518 w 4026"/>
                    <a:gd name="T37" fmla="*/ 9925 h 10442"/>
                    <a:gd name="T38" fmla="*/ 2642 w 4026"/>
                    <a:gd name="T39" fmla="*/ 10207 h 10442"/>
                    <a:gd name="T40" fmla="*/ 2753 w 4026"/>
                    <a:gd name="T41" fmla="*/ 10336 h 10442"/>
                    <a:gd name="T42" fmla="*/ 2833 w 4026"/>
                    <a:gd name="T43" fmla="*/ 10332 h 10442"/>
                    <a:gd name="T44" fmla="*/ 2942 w 4026"/>
                    <a:gd name="T45" fmla="*/ 10199 h 10442"/>
                    <a:gd name="T46" fmla="*/ 3066 w 4026"/>
                    <a:gd name="T47" fmla="*/ 9912 h 10442"/>
                    <a:gd name="T48" fmla="*/ 3192 w 4026"/>
                    <a:gd name="T49" fmla="*/ 9484 h 10442"/>
                    <a:gd name="T50" fmla="*/ 3319 w 4026"/>
                    <a:gd name="T51" fmla="*/ 8932 h 10442"/>
                    <a:gd name="T52" fmla="*/ 3447 w 4026"/>
                    <a:gd name="T53" fmla="*/ 8272 h 10442"/>
                    <a:gd name="T54" fmla="*/ 3575 w 4026"/>
                    <a:gd name="T55" fmla="*/ 7523 h 10442"/>
                    <a:gd name="T56" fmla="*/ 3702 w 4026"/>
                    <a:gd name="T57" fmla="*/ 6707 h 10442"/>
                    <a:gd name="T58" fmla="*/ 3830 w 4026"/>
                    <a:gd name="T59" fmla="*/ 5848 h 10442"/>
                    <a:gd name="T60" fmla="*/ 4007 w 4026"/>
                    <a:gd name="T61" fmla="*/ 5294 h 10442"/>
                    <a:gd name="T62" fmla="*/ 3880 w 4026"/>
                    <a:gd name="T63" fmla="*/ 6168 h 10442"/>
                    <a:gd name="T64" fmla="*/ 3752 w 4026"/>
                    <a:gd name="T65" fmla="*/ 7016 h 10442"/>
                    <a:gd name="T66" fmla="*/ 3624 w 4026"/>
                    <a:gd name="T67" fmla="*/ 7812 h 10442"/>
                    <a:gd name="T68" fmla="*/ 3496 w 4026"/>
                    <a:gd name="T69" fmla="*/ 8534 h 10442"/>
                    <a:gd name="T70" fmla="*/ 3368 w 4026"/>
                    <a:gd name="T71" fmla="*/ 9161 h 10442"/>
                    <a:gd name="T72" fmla="*/ 3240 w 4026"/>
                    <a:gd name="T73" fmla="*/ 9677 h 10442"/>
                    <a:gd name="T74" fmla="*/ 3110 w 4026"/>
                    <a:gd name="T75" fmla="*/ 10066 h 10442"/>
                    <a:gd name="T76" fmla="*/ 2976 w 4026"/>
                    <a:gd name="T77" fmla="*/ 10323 h 10442"/>
                    <a:gd name="T78" fmla="*/ 2817 w 4026"/>
                    <a:gd name="T79" fmla="*/ 10440 h 10442"/>
                    <a:gd name="T80" fmla="*/ 2649 w 4026"/>
                    <a:gd name="T81" fmla="*/ 10376 h 10442"/>
                    <a:gd name="T82" fmla="*/ 2512 w 4026"/>
                    <a:gd name="T83" fmla="*/ 10165 h 10442"/>
                    <a:gd name="T84" fmla="*/ 2382 w 4026"/>
                    <a:gd name="T85" fmla="*/ 9819 h 10442"/>
                    <a:gd name="T86" fmla="*/ 2253 w 4026"/>
                    <a:gd name="T87" fmla="*/ 9345 h 10442"/>
                    <a:gd name="T88" fmla="*/ 2125 w 4026"/>
                    <a:gd name="T89" fmla="*/ 8752 h 10442"/>
                    <a:gd name="T90" fmla="*/ 1997 w 4026"/>
                    <a:gd name="T91" fmla="*/ 8059 h 10442"/>
                    <a:gd name="T92" fmla="*/ 1870 w 4026"/>
                    <a:gd name="T93" fmla="*/ 7285 h 10442"/>
                    <a:gd name="T94" fmla="*/ 1742 w 4026"/>
                    <a:gd name="T95" fmla="*/ 6452 h 10442"/>
                    <a:gd name="T96" fmla="*/ 1614 w 4026"/>
                    <a:gd name="T97" fmla="*/ 5584 h 10442"/>
                    <a:gd name="T98" fmla="*/ 1486 w 4026"/>
                    <a:gd name="T99" fmla="*/ 4705 h 10442"/>
                    <a:gd name="T100" fmla="*/ 1358 w 4026"/>
                    <a:gd name="T101" fmla="*/ 3843 h 10442"/>
                    <a:gd name="T102" fmla="*/ 1231 w 4026"/>
                    <a:gd name="T103" fmla="*/ 3020 h 10442"/>
                    <a:gd name="T104" fmla="*/ 1104 w 4026"/>
                    <a:gd name="T105" fmla="*/ 2261 h 10442"/>
                    <a:gd name="T106" fmla="*/ 976 w 4026"/>
                    <a:gd name="T107" fmla="*/ 1588 h 10442"/>
                    <a:gd name="T108" fmla="*/ 849 w 4026"/>
                    <a:gd name="T109" fmla="*/ 1021 h 10442"/>
                    <a:gd name="T110" fmla="*/ 723 w 4026"/>
                    <a:gd name="T111" fmla="*/ 578 h 10442"/>
                    <a:gd name="T112" fmla="*/ 598 w 4026"/>
                    <a:gd name="T113" fmla="*/ 271 h 10442"/>
                    <a:gd name="T114" fmla="*/ 484 w 4026"/>
                    <a:gd name="T115" fmla="*/ 118 h 10442"/>
                    <a:gd name="T116" fmla="*/ 405 w 4026"/>
                    <a:gd name="T117" fmla="*/ 100 h 10442"/>
                    <a:gd name="T118" fmla="*/ 298 w 4026"/>
                    <a:gd name="T119" fmla="*/ 210 h 10442"/>
                    <a:gd name="T120" fmla="*/ 174 w 4026"/>
                    <a:gd name="T121" fmla="*/ 474 h 10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4026" h="10442">
                      <a:moveTo>
                        <a:pt x="8" y="668"/>
                      </a:moveTo>
                      <a:lnTo>
                        <a:pt x="16" y="643"/>
                      </a:lnTo>
                      <a:lnTo>
                        <a:pt x="23" y="619"/>
                      </a:lnTo>
                      <a:lnTo>
                        <a:pt x="31" y="595"/>
                      </a:lnTo>
                      <a:lnTo>
                        <a:pt x="38" y="572"/>
                      </a:lnTo>
                      <a:lnTo>
                        <a:pt x="47" y="548"/>
                      </a:lnTo>
                      <a:lnTo>
                        <a:pt x="54" y="526"/>
                      </a:lnTo>
                      <a:lnTo>
                        <a:pt x="62" y="504"/>
                      </a:lnTo>
                      <a:lnTo>
                        <a:pt x="69" y="482"/>
                      </a:lnTo>
                      <a:lnTo>
                        <a:pt x="77" y="461"/>
                      </a:lnTo>
                      <a:lnTo>
                        <a:pt x="85" y="440"/>
                      </a:lnTo>
                      <a:lnTo>
                        <a:pt x="92" y="420"/>
                      </a:lnTo>
                      <a:lnTo>
                        <a:pt x="100" y="400"/>
                      </a:lnTo>
                      <a:lnTo>
                        <a:pt x="107" y="381"/>
                      </a:lnTo>
                      <a:lnTo>
                        <a:pt x="115" y="362"/>
                      </a:lnTo>
                      <a:lnTo>
                        <a:pt x="123" y="344"/>
                      </a:lnTo>
                      <a:lnTo>
                        <a:pt x="130" y="326"/>
                      </a:lnTo>
                      <a:lnTo>
                        <a:pt x="138" y="308"/>
                      </a:lnTo>
                      <a:lnTo>
                        <a:pt x="146" y="291"/>
                      </a:lnTo>
                      <a:lnTo>
                        <a:pt x="154" y="275"/>
                      </a:lnTo>
                      <a:lnTo>
                        <a:pt x="161" y="259"/>
                      </a:lnTo>
                      <a:lnTo>
                        <a:pt x="169" y="243"/>
                      </a:lnTo>
                      <a:lnTo>
                        <a:pt x="177" y="228"/>
                      </a:lnTo>
                      <a:lnTo>
                        <a:pt x="185" y="213"/>
                      </a:lnTo>
                      <a:lnTo>
                        <a:pt x="193" y="199"/>
                      </a:lnTo>
                      <a:lnTo>
                        <a:pt x="200" y="185"/>
                      </a:lnTo>
                      <a:lnTo>
                        <a:pt x="208" y="172"/>
                      </a:lnTo>
                      <a:lnTo>
                        <a:pt x="216" y="159"/>
                      </a:lnTo>
                      <a:lnTo>
                        <a:pt x="224" y="147"/>
                      </a:lnTo>
                      <a:lnTo>
                        <a:pt x="232" y="135"/>
                      </a:lnTo>
                      <a:lnTo>
                        <a:pt x="240" y="124"/>
                      </a:lnTo>
                      <a:lnTo>
                        <a:pt x="249" y="112"/>
                      </a:lnTo>
                      <a:lnTo>
                        <a:pt x="257" y="102"/>
                      </a:lnTo>
                      <a:lnTo>
                        <a:pt x="265" y="92"/>
                      </a:lnTo>
                      <a:lnTo>
                        <a:pt x="273" y="82"/>
                      </a:lnTo>
                      <a:lnTo>
                        <a:pt x="282" y="73"/>
                      </a:lnTo>
                      <a:lnTo>
                        <a:pt x="291" y="65"/>
                      </a:lnTo>
                      <a:lnTo>
                        <a:pt x="299" y="56"/>
                      </a:lnTo>
                      <a:lnTo>
                        <a:pt x="308" y="49"/>
                      </a:lnTo>
                      <a:lnTo>
                        <a:pt x="317" y="41"/>
                      </a:lnTo>
                      <a:lnTo>
                        <a:pt x="328" y="34"/>
                      </a:lnTo>
                      <a:lnTo>
                        <a:pt x="335" y="29"/>
                      </a:lnTo>
                      <a:lnTo>
                        <a:pt x="345" y="23"/>
                      </a:lnTo>
                      <a:lnTo>
                        <a:pt x="354" y="18"/>
                      </a:lnTo>
                      <a:lnTo>
                        <a:pt x="364" y="13"/>
                      </a:lnTo>
                      <a:lnTo>
                        <a:pt x="377" y="9"/>
                      </a:lnTo>
                      <a:lnTo>
                        <a:pt x="384" y="6"/>
                      </a:lnTo>
                      <a:lnTo>
                        <a:pt x="395" y="4"/>
                      </a:lnTo>
                      <a:lnTo>
                        <a:pt x="408" y="1"/>
                      </a:lnTo>
                      <a:lnTo>
                        <a:pt x="416" y="0"/>
                      </a:lnTo>
                      <a:lnTo>
                        <a:pt x="427" y="0"/>
                      </a:lnTo>
                      <a:lnTo>
                        <a:pt x="441" y="0"/>
                      </a:lnTo>
                      <a:lnTo>
                        <a:pt x="448" y="1"/>
                      </a:lnTo>
                      <a:lnTo>
                        <a:pt x="462" y="3"/>
                      </a:lnTo>
                      <a:lnTo>
                        <a:pt x="472" y="6"/>
                      </a:lnTo>
                      <a:lnTo>
                        <a:pt x="480" y="8"/>
                      </a:lnTo>
                      <a:lnTo>
                        <a:pt x="493" y="12"/>
                      </a:lnTo>
                      <a:lnTo>
                        <a:pt x="503" y="17"/>
                      </a:lnTo>
                      <a:lnTo>
                        <a:pt x="510" y="20"/>
                      </a:lnTo>
                      <a:lnTo>
                        <a:pt x="522" y="27"/>
                      </a:lnTo>
                      <a:lnTo>
                        <a:pt x="532" y="34"/>
                      </a:lnTo>
                      <a:lnTo>
                        <a:pt x="541" y="40"/>
                      </a:lnTo>
                      <a:lnTo>
                        <a:pt x="548" y="46"/>
                      </a:lnTo>
                      <a:lnTo>
                        <a:pt x="559" y="55"/>
                      </a:lnTo>
                      <a:lnTo>
                        <a:pt x="568" y="63"/>
                      </a:lnTo>
                      <a:lnTo>
                        <a:pt x="576" y="72"/>
                      </a:lnTo>
                      <a:lnTo>
                        <a:pt x="585" y="81"/>
                      </a:lnTo>
                      <a:lnTo>
                        <a:pt x="593" y="90"/>
                      </a:lnTo>
                      <a:lnTo>
                        <a:pt x="602" y="100"/>
                      </a:lnTo>
                      <a:lnTo>
                        <a:pt x="610" y="111"/>
                      </a:lnTo>
                      <a:lnTo>
                        <a:pt x="618" y="122"/>
                      </a:lnTo>
                      <a:lnTo>
                        <a:pt x="627" y="133"/>
                      </a:lnTo>
                      <a:lnTo>
                        <a:pt x="635" y="145"/>
                      </a:lnTo>
                      <a:lnTo>
                        <a:pt x="643" y="157"/>
                      </a:lnTo>
                      <a:lnTo>
                        <a:pt x="651" y="170"/>
                      </a:lnTo>
                      <a:lnTo>
                        <a:pt x="659" y="183"/>
                      </a:lnTo>
                      <a:lnTo>
                        <a:pt x="667" y="197"/>
                      </a:lnTo>
                      <a:lnTo>
                        <a:pt x="674" y="211"/>
                      </a:lnTo>
                      <a:lnTo>
                        <a:pt x="682" y="226"/>
                      </a:lnTo>
                      <a:lnTo>
                        <a:pt x="690" y="241"/>
                      </a:lnTo>
                      <a:lnTo>
                        <a:pt x="698" y="258"/>
                      </a:lnTo>
                      <a:lnTo>
                        <a:pt x="706" y="273"/>
                      </a:lnTo>
                      <a:lnTo>
                        <a:pt x="713" y="290"/>
                      </a:lnTo>
                      <a:lnTo>
                        <a:pt x="721" y="307"/>
                      </a:lnTo>
                      <a:lnTo>
                        <a:pt x="729" y="324"/>
                      </a:lnTo>
                      <a:lnTo>
                        <a:pt x="737" y="342"/>
                      </a:lnTo>
                      <a:lnTo>
                        <a:pt x="744" y="360"/>
                      </a:lnTo>
                      <a:lnTo>
                        <a:pt x="752" y="379"/>
                      </a:lnTo>
                      <a:lnTo>
                        <a:pt x="760" y="398"/>
                      </a:lnTo>
                      <a:lnTo>
                        <a:pt x="767" y="418"/>
                      </a:lnTo>
                      <a:lnTo>
                        <a:pt x="775" y="439"/>
                      </a:lnTo>
                      <a:lnTo>
                        <a:pt x="783" y="459"/>
                      </a:lnTo>
                      <a:lnTo>
                        <a:pt x="790" y="480"/>
                      </a:lnTo>
                      <a:lnTo>
                        <a:pt x="798" y="502"/>
                      </a:lnTo>
                      <a:lnTo>
                        <a:pt x="805" y="524"/>
                      </a:lnTo>
                      <a:lnTo>
                        <a:pt x="813" y="546"/>
                      </a:lnTo>
                      <a:lnTo>
                        <a:pt x="821" y="569"/>
                      </a:lnTo>
                      <a:lnTo>
                        <a:pt x="829" y="593"/>
                      </a:lnTo>
                      <a:lnTo>
                        <a:pt x="836" y="617"/>
                      </a:lnTo>
                      <a:lnTo>
                        <a:pt x="844" y="641"/>
                      </a:lnTo>
                      <a:lnTo>
                        <a:pt x="851" y="666"/>
                      </a:lnTo>
                      <a:lnTo>
                        <a:pt x="859" y="691"/>
                      </a:lnTo>
                      <a:lnTo>
                        <a:pt x="867" y="717"/>
                      </a:lnTo>
                      <a:lnTo>
                        <a:pt x="874" y="743"/>
                      </a:lnTo>
                      <a:lnTo>
                        <a:pt x="882" y="770"/>
                      </a:lnTo>
                      <a:lnTo>
                        <a:pt x="889" y="796"/>
                      </a:lnTo>
                      <a:lnTo>
                        <a:pt x="897" y="824"/>
                      </a:lnTo>
                      <a:lnTo>
                        <a:pt x="904" y="852"/>
                      </a:lnTo>
                      <a:lnTo>
                        <a:pt x="912" y="881"/>
                      </a:lnTo>
                      <a:lnTo>
                        <a:pt x="919" y="909"/>
                      </a:lnTo>
                      <a:lnTo>
                        <a:pt x="927" y="938"/>
                      </a:lnTo>
                      <a:lnTo>
                        <a:pt x="934" y="967"/>
                      </a:lnTo>
                      <a:lnTo>
                        <a:pt x="942" y="998"/>
                      </a:lnTo>
                      <a:lnTo>
                        <a:pt x="950" y="1029"/>
                      </a:lnTo>
                      <a:lnTo>
                        <a:pt x="957" y="1059"/>
                      </a:lnTo>
                      <a:lnTo>
                        <a:pt x="965" y="1090"/>
                      </a:lnTo>
                      <a:lnTo>
                        <a:pt x="972" y="1122"/>
                      </a:lnTo>
                      <a:lnTo>
                        <a:pt x="980" y="1154"/>
                      </a:lnTo>
                      <a:lnTo>
                        <a:pt x="987" y="1187"/>
                      </a:lnTo>
                      <a:lnTo>
                        <a:pt x="995" y="1219"/>
                      </a:lnTo>
                      <a:lnTo>
                        <a:pt x="1002" y="1252"/>
                      </a:lnTo>
                      <a:lnTo>
                        <a:pt x="1010" y="1286"/>
                      </a:lnTo>
                      <a:lnTo>
                        <a:pt x="1017" y="1320"/>
                      </a:lnTo>
                      <a:lnTo>
                        <a:pt x="1025" y="1355"/>
                      </a:lnTo>
                      <a:lnTo>
                        <a:pt x="1032" y="1389"/>
                      </a:lnTo>
                      <a:lnTo>
                        <a:pt x="1040" y="1424"/>
                      </a:lnTo>
                      <a:lnTo>
                        <a:pt x="1047" y="1460"/>
                      </a:lnTo>
                      <a:lnTo>
                        <a:pt x="1055" y="1496"/>
                      </a:lnTo>
                      <a:lnTo>
                        <a:pt x="1062" y="1532"/>
                      </a:lnTo>
                      <a:lnTo>
                        <a:pt x="1070" y="1569"/>
                      </a:lnTo>
                      <a:lnTo>
                        <a:pt x="1078" y="1606"/>
                      </a:lnTo>
                      <a:lnTo>
                        <a:pt x="1085" y="1643"/>
                      </a:lnTo>
                      <a:lnTo>
                        <a:pt x="1093" y="1681"/>
                      </a:lnTo>
                      <a:lnTo>
                        <a:pt x="1100" y="1719"/>
                      </a:lnTo>
                      <a:lnTo>
                        <a:pt x="1108" y="1757"/>
                      </a:lnTo>
                      <a:lnTo>
                        <a:pt x="1115" y="1796"/>
                      </a:lnTo>
                      <a:lnTo>
                        <a:pt x="1123" y="1835"/>
                      </a:lnTo>
                      <a:lnTo>
                        <a:pt x="1130" y="1875"/>
                      </a:lnTo>
                      <a:lnTo>
                        <a:pt x="1138" y="1915"/>
                      </a:lnTo>
                      <a:lnTo>
                        <a:pt x="1145" y="1955"/>
                      </a:lnTo>
                      <a:lnTo>
                        <a:pt x="1153" y="1995"/>
                      </a:lnTo>
                      <a:lnTo>
                        <a:pt x="1161" y="2036"/>
                      </a:lnTo>
                      <a:lnTo>
                        <a:pt x="1168" y="2077"/>
                      </a:lnTo>
                      <a:lnTo>
                        <a:pt x="1176" y="2118"/>
                      </a:lnTo>
                      <a:lnTo>
                        <a:pt x="1183" y="2160"/>
                      </a:lnTo>
                      <a:lnTo>
                        <a:pt x="1191" y="2202"/>
                      </a:lnTo>
                      <a:lnTo>
                        <a:pt x="1198" y="2244"/>
                      </a:lnTo>
                      <a:lnTo>
                        <a:pt x="1206" y="2287"/>
                      </a:lnTo>
                      <a:lnTo>
                        <a:pt x="1213" y="2330"/>
                      </a:lnTo>
                      <a:lnTo>
                        <a:pt x="1221" y="2373"/>
                      </a:lnTo>
                      <a:lnTo>
                        <a:pt x="1228" y="2416"/>
                      </a:lnTo>
                      <a:lnTo>
                        <a:pt x="1236" y="2460"/>
                      </a:lnTo>
                      <a:lnTo>
                        <a:pt x="1243" y="2504"/>
                      </a:lnTo>
                      <a:lnTo>
                        <a:pt x="1251" y="2548"/>
                      </a:lnTo>
                      <a:lnTo>
                        <a:pt x="1258" y="2592"/>
                      </a:lnTo>
                      <a:lnTo>
                        <a:pt x="1266" y="2638"/>
                      </a:lnTo>
                      <a:lnTo>
                        <a:pt x="1273" y="2683"/>
                      </a:lnTo>
                      <a:lnTo>
                        <a:pt x="1281" y="2728"/>
                      </a:lnTo>
                      <a:lnTo>
                        <a:pt x="1288" y="2773"/>
                      </a:lnTo>
                      <a:lnTo>
                        <a:pt x="1296" y="2819"/>
                      </a:lnTo>
                      <a:lnTo>
                        <a:pt x="1303" y="2865"/>
                      </a:lnTo>
                      <a:lnTo>
                        <a:pt x="1311" y="2911"/>
                      </a:lnTo>
                      <a:lnTo>
                        <a:pt x="1318" y="2958"/>
                      </a:lnTo>
                      <a:lnTo>
                        <a:pt x="1326" y="3004"/>
                      </a:lnTo>
                      <a:lnTo>
                        <a:pt x="1333" y="3051"/>
                      </a:lnTo>
                      <a:lnTo>
                        <a:pt x="1341" y="3098"/>
                      </a:lnTo>
                      <a:lnTo>
                        <a:pt x="1348" y="3146"/>
                      </a:lnTo>
                      <a:lnTo>
                        <a:pt x="1356" y="3193"/>
                      </a:lnTo>
                      <a:lnTo>
                        <a:pt x="1363" y="3241"/>
                      </a:lnTo>
                      <a:lnTo>
                        <a:pt x="1371" y="3289"/>
                      </a:lnTo>
                      <a:lnTo>
                        <a:pt x="1378" y="3338"/>
                      </a:lnTo>
                      <a:lnTo>
                        <a:pt x="1386" y="3386"/>
                      </a:lnTo>
                      <a:lnTo>
                        <a:pt x="1393" y="3434"/>
                      </a:lnTo>
                      <a:lnTo>
                        <a:pt x="1401" y="3483"/>
                      </a:lnTo>
                      <a:lnTo>
                        <a:pt x="1408" y="3532"/>
                      </a:lnTo>
                      <a:lnTo>
                        <a:pt x="1416" y="3581"/>
                      </a:lnTo>
                      <a:lnTo>
                        <a:pt x="1423" y="3630"/>
                      </a:lnTo>
                      <a:lnTo>
                        <a:pt x="1431" y="3679"/>
                      </a:lnTo>
                      <a:lnTo>
                        <a:pt x="1438" y="3729"/>
                      </a:lnTo>
                      <a:lnTo>
                        <a:pt x="1446" y="3778"/>
                      </a:lnTo>
                      <a:lnTo>
                        <a:pt x="1453" y="3828"/>
                      </a:lnTo>
                      <a:lnTo>
                        <a:pt x="1461" y="3878"/>
                      </a:lnTo>
                      <a:lnTo>
                        <a:pt x="1468" y="3928"/>
                      </a:lnTo>
                      <a:lnTo>
                        <a:pt x="1476" y="3978"/>
                      </a:lnTo>
                      <a:lnTo>
                        <a:pt x="1483" y="4029"/>
                      </a:lnTo>
                      <a:lnTo>
                        <a:pt x="1491" y="4079"/>
                      </a:lnTo>
                      <a:lnTo>
                        <a:pt x="1499" y="4130"/>
                      </a:lnTo>
                      <a:lnTo>
                        <a:pt x="1506" y="4180"/>
                      </a:lnTo>
                      <a:lnTo>
                        <a:pt x="1514" y="4231"/>
                      </a:lnTo>
                      <a:lnTo>
                        <a:pt x="1521" y="4282"/>
                      </a:lnTo>
                      <a:lnTo>
                        <a:pt x="1529" y="4333"/>
                      </a:lnTo>
                      <a:lnTo>
                        <a:pt x="1536" y="4384"/>
                      </a:lnTo>
                      <a:lnTo>
                        <a:pt x="1544" y="4435"/>
                      </a:lnTo>
                      <a:lnTo>
                        <a:pt x="1551" y="4487"/>
                      </a:lnTo>
                      <a:lnTo>
                        <a:pt x="1559" y="4537"/>
                      </a:lnTo>
                      <a:lnTo>
                        <a:pt x="1566" y="4589"/>
                      </a:lnTo>
                      <a:lnTo>
                        <a:pt x="1574" y="4640"/>
                      </a:lnTo>
                      <a:lnTo>
                        <a:pt x="1581" y="4692"/>
                      </a:lnTo>
                      <a:lnTo>
                        <a:pt x="1589" y="4743"/>
                      </a:lnTo>
                      <a:lnTo>
                        <a:pt x="1596" y="4795"/>
                      </a:lnTo>
                      <a:lnTo>
                        <a:pt x="1604" y="4847"/>
                      </a:lnTo>
                      <a:lnTo>
                        <a:pt x="1611" y="4898"/>
                      </a:lnTo>
                      <a:lnTo>
                        <a:pt x="1619" y="4950"/>
                      </a:lnTo>
                      <a:lnTo>
                        <a:pt x="1626" y="5002"/>
                      </a:lnTo>
                      <a:lnTo>
                        <a:pt x="1634" y="5053"/>
                      </a:lnTo>
                      <a:lnTo>
                        <a:pt x="1641" y="5105"/>
                      </a:lnTo>
                      <a:lnTo>
                        <a:pt x="1649" y="5157"/>
                      </a:lnTo>
                      <a:lnTo>
                        <a:pt x="1656" y="5208"/>
                      </a:lnTo>
                      <a:lnTo>
                        <a:pt x="1664" y="5260"/>
                      </a:lnTo>
                      <a:lnTo>
                        <a:pt x="1671" y="5312"/>
                      </a:lnTo>
                      <a:lnTo>
                        <a:pt x="1679" y="5364"/>
                      </a:lnTo>
                      <a:lnTo>
                        <a:pt x="1686" y="5415"/>
                      </a:lnTo>
                      <a:lnTo>
                        <a:pt x="1694" y="5467"/>
                      </a:lnTo>
                      <a:lnTo>
                        <a:pt x="1701" y="5519"/>
                      </a:lnTo>
                      <a:lnTo>
                        <a:pt x="1709" y="5570"/>
                      </a:lnTo>
                      <a:lnTo>
                        <a:pt x="1716" y="5622"/>
                      </a:lnTo>
                      <a:lnTo>
                        <a:pt x="1724" y="5673"/>
                      </a:lnTo>
                      <a:lnTo>
                        <a:pt x="1731" y="5725"/>
                      </a:lnTo>
                      <a:lnTo>
                        <a:pt x="1739" y="5776"/>
                      </a:lnTo>
                      <a:lnTo>
                        <a:pt x="1746" y="5828"/>
                      </a:lnTo>
                      <a:lnTo>
                        <a:pt x="1754" y="5879"/>
                      </a:lnTo>
                      <a:lnTo>
                        <a:pt x="1761" y="5930"/>
                      </a:lnTo>
                      <a:lnTo>
                        <a:pt x="1769" y="5982"/>
                      </a:lnTo>
                      <a:lnTo>
                        <a:pt x="1776" y="6032"/>
                      </a:lnTo>
                      <a:lnTo>
                        <a:pt x="1784" y="6083"/>
                      </a:lnTo>
                      <a:lnTo>
                        <a:pt x="1791" y="6134"/>
                      </a:lnTo>
                      <a:lnTo>
                        <a:pt x="1799" y="6185"/>
                      </a:lnTo>
                      <a:lnTo>
                        <a:pt x="1806" y="6236"/>
                      </a:lnTo>
                      <a:lnTo>
                        <a:pt x="1814" y="6286"/>
                      </a:lnTo>
                      <a:lnTo>
                        <a:pt x="1821" y="6337"/>
                      </a:lnTo>
                      <a:lnTo>
                        <a:pt x="1829" y="6387"/>
                      </a:lnTo>
                      <a:lnTo>
                        <a:pt x="1837" y="6438"/>
                      </a:lnTo>
                      <a:lnTo>
                        <a:pt x="1844" y="6488"/>
                      </a:lnTo>
                      <a:lnTo>
                        <a:pt x="1852" y="6538"/>
                      </a:lnTo>
                      <a:lnTo>
                        <a:pt x="1859" y="6588"/>
                      </a:lnTo>
                      <a:lnTo>
                        <a:pt x="1867" y="6638"/>
                      </a:lnTo>
                      <a:lnTo>
                        <a:pt x="1874" y="6687"/>
                      </a:lnTo>
                      <a:lnTo>
                        <a:pt x="1882" y="6737"/>
                      </a:lnTo>
                      <a:lnTo>
                        <a:pt x="1889" y="6786"/>
                      </a:lnTo>
                      <a:lnTo>
                        <a:pt x="1897" y="6836"/>
                      </a:lnTo>
                      <a:lnTo>
                        <a:pt x="1904" y="6885"/>
                      </a:lnTo>
                      <a:lnTo>
                        <a:pt x="1912" y="6933"/>
                      </a:lnTo>
                      <a:lnTo>
                        <a:pt x="1919" y="6982"/>
                      </a:lnTo>
                      <a:lnTo>
                        <a:pt x="1927" y="7031"/>
                      </a:lnTo>
                      <a:lnTo>
                        <a:pt x="1934" y="7079"/>
                      </a:lnTo>
                      <a:lnTo>
                        <a:pt x="1942" y="7127"/>
                      </a:lnTo>
                      <a:lnTo>
                        <a:pt x="1949" y="7175"/>
                      </a:lnTo>
                      <a:lnTo>
                        <a:pt x="1957" y="7222"/>
                      </a:lnTo>
                      <a:lnTo>
                        <a:pt x="1964" y="7271"/>
                      </a:lnTo>
                      <a:lnTo>
                        <a:pt x="1972" y="7317"/>
                      </a:lnTo>
                      <a:lnTo>
                        <a:pt x="1979" y="7365"/>
                      </a:lnTo>
                      <a:lnTo>
                        <a:pt x="1987" y="7411"/>
                      </a:lnTo>
                      <a:lnTo>
                        <a:pt x="1994" y="7458"/>
                      </a:lnTo>
                      <a:lnTo>
                        <a:pt x="2002" y="7505"/>
                      </a:lnTo>
                      <a:lnTo>
                        <a:pt x="2009" y="7551"/>
                      </a:lnTo>
                      <a:lnTo>
                        <a:pt x="2017" y="7597"/>
                      </a:lnTo>
                      <a:lnTo>
                        <a:pt x="2024" y="7643"/>
                      </a:lnTo>
                      <a:lnTo>
                        <a:pt x="2032" y="7688"/>
                      </a:lnTo>
                      <a:lnTo>
                        <a:pt x="2039" y="7734"/>
                      </a:lnTo>
                      <a:lnTo>
                        <a:pt x="2047" y="7779"/>
                      </a:lnTo>
                      <a:lnTo>
                        <a:pt x="2054" y="7823"/>
                      </a:lnTo>
                      <a:lnTo>
                        <a:pt x="2062" y="7868"/>
                      </a:lnTo>
                      <a:lnTo>
                        <a:pt x="2069" y="7912"/>
                      </a:lnTo>
                      <a:lnTo>
                        <a:pt x="2077" y="7956"/>
                      </a:lnTo>
                      <a:lnTo>
                        <a:pt x="2084" y="8000"/>
                      </a:lnTo>
                      <a:lnTo>
                        <a:pt x="2092" y="8043"/>
                      </a:lnTo>
                      <a:lnTo>
                        <a:pt x="2099" y="8086"/>
                      </a:lnTo>
                      <a:lnTo>
                        <a:pt x="2107" y="8129"/>
                      </a:lnTo>
                      <a:lnTo>
                        <a:pt x="2114" y="8172"/>
                      </a:lnTo>
                      <a:lnTo>
                        <a:pt x="2122" y="8214"/>
                      </a:lnTo>
                      <a:lnTo>
                        <a:pt x="2129" y="8256"/>
                      </a:lnTo>
                      <a:lnTo>
                        <a:pt x="2137" y="8298"/>
                      </a:lnTo>
                      <a:lnTo>
                        <a:pt x="2144" y="8338"/>
                      </a:lnTo>
                      <a:lnTo>
                        <a:pt x="2152" y="8379"/>
                      </a:lnTo>
                      <a:lnTo>
                        <a:pt x="2159" y="8420"/>
                      </a:lnTo>
                      <a:lnTo>
                        <a:pt x="2167" y="8460"/>
                      </a:lnTo>
                      <a:lnTo>
                        <a:pt x="2175" y="8501"/>
                      </a:lnTo>
                      <a:lnTo>
                        <a:pt x="2182" y="8541"/>
                      </a:lnTo>
                      <a:lnTo>
                        <a:pt x="2190" y="8579"/>
                      </a:lnTo>
                      <a:lnTo>
                        <a:pt x="2197" y="8619"/>
                      </a:lnTo>
                      <a:lnTo>
                        <a:pt x="2205" y="8657"/>
                      </a:lnTo>
                      <a:lnTo>
                        <a:pt x="2212" y="8696"/>
                      </a:lnTo>
                      <a:lnTo>
                        <a:pt x="2220" y="8734"/>
                      </a:lnTo>
                      <a:lnTo>
                        <a:pt x="2227" y="8772"/>
                      </a:lnTo>
                      <a:lnTo>
                        <a:pt x="2235" y="8808"/>
                      </a:lnTo>
                      <a:lnTo>
                        <a:pt x="2242" y="8845"/>
                      </a:lnTo>
                      <a:lnTo>
                        <a:pt x="2250" y="8882"/>
                      </a:lnTo>
                      <a:lnTo>
                        <a:pt x="2257" y="8918"/>
                      </a:lnTo>
                      <a:lnTo>
                        <a:pt x="2264" y="8954"/>
                      </a:lnTo>
                      <a:lnTo>
                        <a:pt x="2272" y="8990"/>
                      </a:lnTo>
                      <a:lnTo>
                        <a:pt x="2279" y="9024"/>
                      </a:lnTo>
                      <a:lnTo>
                        <a:pt x="2287" y="9059"/>
                      </a:lnTo>
                      <a:lnTo>
                        <a:pt x="2294" y="9094"/>
                      </a:lnTo>
                      <a:lnTo>
                        <a:pt x="2302" y="9128"/>
                      </a:lnTo>
                      <a:lnTo>
                        <a:pt x="2309" y="9161"/>
                      </a:lnTo>
                      <a:lnTo>
                        <a:pt x="2317" y="9194"/>
                      </a:lnTo>
                      <a:lnTo>
                        <a:pt x="2324" y="9227"/>
                      </a:lnTo>
                      <a:lnTo>
                        <a:pt x="2332" y="9259"/>
                      </a:lnTo>
                      <a:lnTo>
                        <a:pt x="2339" y="9291"/>
                      </a:lnTo>
                      <a:lnTo>
                        <a:pt x="2347" y="9322"/>
                      </a:lnTo>
                      <a:lnTo>
                        <a:pt x="2354" y="9353"/>
                      </a:lnTo>
                      <a:lnTo>
                        <a:pt x="2362" y="9384"/>
                      </a:lnTo>
                      <a:lnTo>
                        <a:pt x="2369" y="9414"/>
                      </a:lnTo>
                      <a:lnTo>
                        <a:pt x="2377" y="9444"/>
                      </a:lnTo>
                      <a:lnTo>
                        <a:pt x="2384" y="9473"/>
                      </a:lnTo>
                      <a:lnTo>
                        <a:pt x="2391" y="9502"/>
                      </a:lnTo>
                      <a:lnTo>
                        <a:pt x="2399" y="9531"/>
                      </a:lnTo>
                      <a:lnTo>
                        <a:pt x="2406" y="9559"/>
                      </a:lnTo>
                      <a:lnTo>
                        <a:pt x="2414" y="9587"/>
                      </a:lnTo>
                      <a:lnTo>
                        <a:pt x="2421" y="9613"/>
                      </a:lnTo>
                      <a:lnTo>
                        <a:pt x="2429" y="9640"/>
                      </a:lnTo>
                      <a:lnTo>
                        <a:pt x="2436" y="9666"/>
                      </a:lnTo>
                      <a:lnTo>
                        <a:pt x="2444" y="9692"/>
                      </a:lnTo>
                      <a:lnTo>
                        <a:pt x="2451" y="9717"/>
                      </a:lnTo>
                      <a:lnTo>
                        <a:pt x="2459" y="9743"/>
                      </a:lnTo>
                      <a:lnTo>
                        <a:pt x="2466" y="9767"/>
                      </a:lnTo>
                      <a:lnTo>
                        <a:pt x="2473" y="9791"/>
                      </a:lnTo>
                      <a:lnTo>
                        <a:pt x="2481" y="9815"/>
                      </a:lnTo>
                      <a:lnTo>
                        <a:pt x="2488" y="9837"/>
                      </a:lnTo>
                      <a:lnTo>
                        <a:pt x="2496" y="9860"/>
                      </a:lnTo>
                      <a:lnTo>
                        <a:pt x="2503" y="9881"/>
                      </a:lnTo>
                      <a:lnTo>
                        <a:pt x="2511" y="9903"/>
                      </a:lnTo>
                      <a:lnTo>
                        <a:pt x="2518" y="9925"/>
                      </a:lnTo>
                      <a:lnTo>
                        <a:pt x="2526" y="9945"/>
                      </a:lnTo>
                      <a:lnTo>
                        <a:pt x="2533" y="9965"/>
                      </a:lnTo>
                      <a:lnTo>
                        <a:pt x="2540" y="9985"/>
                      </a:lnTo>
                      <a:lnTo>
                        <a:pt x="2548" y="10004"/>
                      </a:lnTo>
                      <a:lnTo>
                        <a:pt x="2555" y="10023"/>
                      </a:lnTo>
                      <a:lnTo>
                        <a:pt x="2562" y="10041"/>
                      </a:lnTo>
                      <a:lnTo>
                        <a:pt x="2570" y="10059"/>
                      </a:lnTo>
                      <a:lnTo>
                        <a:pt x="2577" y="10076"/>
                      </a:lnTo>
                      <a:lnTo>
                        <a:pt x="2584" y="10093"/>
                      </a:lnTo>
                      <a:lnTo>
                        <a:pt x="2592" y="10109"/>
                      </a:lnTo>
                      <a:lnTo>
                        <a:pt x="2599" y="10124"/>
                      </a:lnTo>
                      <a:lnTo>
                        <a:pt x="2606" y="10140"/>
                      </a:lnTo>
                      <a:lnTo>
                        <a:pt x="2613" y="10154"/>
                      </a:lnTo>
                      <a:lnTo>
                        <a:pt x="2621" y="10168"/>
                      </a:lnTo>
                      <a:lnTo>
                        <a:pt x="2628" y="10182"/>
                      </a:lnTo>
                      <a:lnTo>
                        <a:pt x="2635" y="10195"/>
                      </a:lnTo>
                      <a:lnTo>
                        <a:pt x="2642" y="10207"/>
                      </a:lnTo>
                      <a:lnTo>
                        <a:pt x="2649" y="10219"/>
                      </a:lnTo>
                      <a:lnTo>
                        <a:pt x="2657" y="10231"/>
                      </a:lnTo>
                      <a:lnTo>
                        <a:pt x="2663" y="10241"/>
                      </a:lnTo>
                      <a:lnTo>
                        <a:pt x="2670" y="10251"/>
                      </a:lnTo>
                      <a:lnTo>
                        <a:pt x="2678" y="10262"/>
                      </a:lnTo>
                      <a:lnTo>
                        <a:pt x="2684" y="10271"/>
                      </a:lnTo>
                      <a:lnTo>
                        <a:pt x="2691" y="10279"/>
                      </a:lnTo>
                      <a:lnTo>
                        <a:pt x="2697" y="10287"/>
                      </a:lnTo>
                      <a:lnTo>
                        <a:pt x="2704" y="10295"/>
                      </a:lnTo>
                      <a:lnTo>
                        <a:pt x="2711" y="10303"/>
                      </a:lnTo>
                      <a:lnTo>
                        <a:pt x="2717" y="10309"/>
                      </a:lnTo>
                      <a:lnTo>
                        <a:pt x="2723" y="10314"/>
                      </a:lnTo>
                      <a:lnTo>
                        <a:pt x="2729" y="10320"/>
                      </a:lnTo>
                      <a:lnTo>
                        <a:pt x="2735" y="10324"/>
                      </a:lnTo>
                      <a:lnTo>
                        <a:pt x="2741" y="10329"/>
                      </a:lnTo>
                      <a:lnTo>
                        <a:pt x="2747" y="10333"/>
                      </a:lnTo>
                      <a:lnTo>
                        <a:pt x="2753" y="10336"/>
                      </a:lnTo>
                      <a:lnTo>
                        <a:pt x="2758" y="10339"/>
                      </a:lnTo>
                      <a:lnTo>
                        <a:pt x="2763" y="10341"/>
                      </a:lnTo>
                      <a:lnTo>
                        <a:pt x="2768" y="10343"/>
                      </a:lnTo>
                      <a:lnTo>
                        <a:pt x="2773" y="10344"/>
                      </a:lnTo>
                      <a:lnTo>
                        <a:pt x="2778" y="10346"/>
                      </a:lnTo>
                      <a:lnTo>
                        <a:pt x="2779" y="10345"/>
                      </a:lnTo>
                      <a:lnTo>
                        <a:pt x="2787" y="10346"/>
                      </a:lnTo>
                      <a:lnTo>
                        <a:pt x="2791" y="10347"/>
                      </a:lnTo>
                      <a:lnTo>
                        <a:pt x="2793" y="10346"/>
                      </a:lnTo>
                      <a:lnTo>
                        <a:pt x="2800" y="10346"/>
                      </a:lnTo>
                      <a:lnTo>
                        <a:pt x="2805" y="10345"/>
                      </a:lnTo>
                      <a:lnTo>
                        <a:pt x="2806" y="10344"/>
                      </a:lnTo>
                      <a:lnTo>
                        <a:pt x="2814" y="10342"/>
                      </a:lnTo>
                      <a:lnTo>
                        <a:pt x="2816" y="10341"/>
                      </a:lnTo>
                      <a:lnTo>
                        <a:pt x="2823" y="10338"/>
                      </a:lnTo>
                      <a:lnTo>
                        <a:pt x="2826" y="10336"/>
                      </a:lnTo>
                      <a:lnTo>
                        <a:pt x="2833" y="10332"/>
                      </a:lnTo>
                      <a:lnTo>
                        <a:pt x="2837" y="10330"/>
                      </a:lnTo>
                      <a:lnTo>
                        <a:pt x="2843" y="10325"/>
                      </a:lnTo>
                      <a:lnTo>
                        <a:pt x="2850" y="10320"/>
                      </a:lnTo>
                      <a:lnTo>
                        <a:pt x="2855" y="10316"/>
                      </a:lnTo>
                      <a:lnTo>
                        <a:pt x="2861" y="10310"/>
                      </a:lnTo>
                      <a:lnTo>
                        <a:pt x="2868" y="10303"/>
                      </a:lnTo>
                      <a:lnTo>
                        <a:pt x="2873" y="10297"/>
                      </a:lnTo>
                      <a:lnTo>
                        <a:pt x="2880" y="10290"/>
                      </a:lnTo>
                      <a:lnTo>
                        <a:pt x="2887" y="10282"/>
                      </a:lnTo>
                      <a:lnTo>
                        <a:pt x="2893" y="10273"/>
                      </a:lnTo>
                      <a:lnTo>
                        <a:pt x="2901" y="10264"/>
                      </a:lnTo>
                      <a:lnTo>
                        <a:pt x="2907" y="10255"/>
                      </a:lnTo>
                      <a:lnTo>
                        <a:pt x="2914" y="10245"/>
                      </a:lnTo>
                      <a:lnTo>
                        <a:pt x="2921" y="10234"/>
                      </a:lnTo>
                      <a:lnTo>
                        <a:pt x="2928" y="10223"/>
                      </a:lnTo>
                      <a:lnTo>
                        <a:pt x="2935" y="10211"/>
                      </a:lnTo>
                      <a:lnTo>
                        <a:pt x="2942" y="10199"/>
                      </a:lnTo>
                      <a:lnTo>
                        <a:pt x="2949" y="10186"/>
                      </a:lnTo>
                      <a:lnTo>
                        <a:pt x="2956" y="10173"/>
                      </a:lnTo>
                      <a:lnTo>
                        <a:pt x="2964" y="10159"/>
                      </a:lnTo>
                      <a:lnTo>
                        <a:pt x="2971" y="10145"/>
                      </a:lnTo>
                      <a:lnTo>
                        <a:pt x="2978" y="10130"/>
                      </a:lnTo>
                      <a:lnTo>
                        <a:pt x="2985" y="10115"/>
                      </a:lnTo>
                      <a:lnTo>
                        <a:pt x="2992" y="10099"/>
                      </a:lnTo>
                      <a:lnTo>
                        <a:pt x="3000" y="10082"/>
                      </a:lnTo>
                      <a:lnTo>
                        <a:pt x="3007" y="10065"/>
                      </a:lnTo>
                      <a:lnTo>
                        <a:pt x="3014" y="10048"/>
                      </a:lnTo>
                      <a:lnTo>
                        <a:pt x="3021" y="10030"/>
                      </a:lnTo>
                      <a:lnTo>
                        <a:pt x="3029" y="10011"/>
                      </a:lnTo>
                      <a:lnTo>
                        <a:pt x="3036" y="9992"/>
                      </a:lnTo>
                      <a:lnTo>
                        <a:pt x="3044" y="9973"/>
                      </a:lnTo>
                      <a:lnTo>
                        <a:pt x="3051" y="9953"/>
                      </a:lnTo>
                      <a:lnTo>
                        <a:pt x="3058" y="9932"/>
                      </a:lnTo>
                      <a:lnTo>
                        <a:pt x="3066" y="9912"/>
                      </a:lnTo>
                      <a:lnTo>
                        <a:pt x="3073" y="9890"/>
                      </a:lnTo>
                      <a:lnTo>
                        <a:pt x="3081" y="9868"/>
                      </a:lnTo>
                      <a:lnTo>
                        <a:pt x="3089" y="9845"/>
                      </a:lnTo>
                      <a:lnTo>
                        <a:pt x="3096" y="9823"/>
                      </a:lnTo>
                      <a:lnTo>
                        <a:pt x="3103" y="9800"/>
                      </a:lnTo>
                      <a:lnTo>
                        <a:pt x="3111" y="9776"/>
                      </a:lnTo>
                      <a:lnTo>
                        <a:pt x="3118" y="9752"/>
                      </a:lnTo>
                      <a:lnTo>
                        <a:pt x="3125" y="9727"/>
                      </a:lnTo>
                      <a:lnTo>
                        <a:pt x="3133" y="9702"/>
                      </a:lnTo>
                      <a:lnTo>
                        <a:pt x="3140" y="9676"/>
                      </a:lnTo>
                      <a:lnTo>
                        <a:pt x="3148" y="9650"/>
                      </a:lnTo>
                      <a:lnTo>
                        <a:pt x="3155" y="9624"/>
                      </a:lnTo>
                      <a:lnTo>
                        <a:pt x="3163" y="9597"/>
                      </a:lnTo>
                      <a:lnTo>
                        <a:pt x="3170" y="9569"/>
                      </a:lnTo>
                      <a:lnTo>
                        <a:pt x="3178" y="9542"/>
                      </a:lnTo>
                      <a:lnTo>
                        <a:pt x="3185" y="9513"/>
                      </a:lnTo>
                      <a:lnTo>
                        <a:pt x="3192" y="9484"/>
                      </a:lnTo>
                      <a:lnTo>
                        <a:pt x="3200" y="9455"/>
                      </a:lnTo>
                      <a:lnTo>
                        <a:pt x="3207" y="9426"/>
                      </a:lnTo>
                      <a:lnTo>
                        <a:pt x="3215" y="9396"/>
                      </a:lnTo>
                      <a:lnTo>
                        <a:pt x="3222" y="9365"/>
                      </a:lnTo>
                      <a:lnTo>
                        <a:pt x="3230" y="9334"/>
                      </a:lnTo>
                      <a:lnTo>
                        <a:pt x="3237" y="9303"/>
                      </a:lnTo>
                      <a:lnTo>
                        <a:pt x="3245" y="9271"/>
                      </a:lnTo>
                      <a:lnTo>
                        <a:pt x="3252" y="9239"/>
                      </a:lnTo>
                      <a:lnTo>
                        <a:pt x="3260" y="9207"/>
                      </a:lnTo>
                      <a:lnTo>
                        <a:pt x="3267" y="9174"/>
                      </a:lnTo>
                      <a:lnTo>
                        <a:pt x="3275" y="9140"/>
                      </a:lnTo>
                      <a:lnTo>
                        <a:pt x="3282" y="9107"/>
                      </a:lnTo>
                      <a:lnTo>
                        <a:pt x="3290" y="9073"/>
                      </a:lnTo>
                      <a:lnTo>
                        <a:pt x="3297" y="9038"/>
                      </a:lnTo>
                      <a:lnTo>
                        <a:pt x="3305" y="9003"/>
                      </a:lnTo>
                      <a:lnTo>
                        <a:pt x="3312" y="8968"/>
                      </a:lnTo>
                      <a:lnTo>
                        <a:pt x="3319" y="8932"/>
                      </a:lnTo>
                      <a:lnTo>
                        <a:pt x="3327" y="8896"/>
                      </a:lnTo>
                      <a:lnTo>
                        <a:pt x="3334" y="8860"/>
                      </a:lnTo>
                      <a:lnTo>
                        <a:pt x="3342" y="8823"/>
                      </a:lnTo>
                      <a:lnTo>
                        <a:pt x="3349" y="8786"/>
                      </a:lnTo>
                      <a:lnTo>
                        <a:pt x="3357" y="8749"/>
                      </a:lnTo>
                      <a:lnTo>
                        <a:pt x="3364" y="8711"/>
                      </a:lnTo>
                      <a:lnTo>
                        <a:pt x="3372" y="8672"/>
                      </a:lnTo>
                      <a:lnTo>
                        <a:pt x="3379" y="8634"/>
                      </a:lnTo>
                      <a:lnTo>
                        <a:pt x="3387" y="8595"/>
                      </a:lnTo>
                      <a:lnTo>
                        <a:pt x="3394" y="8556"/>
                      </a:lnTo>
                      <a:lnTo>
                        <a:pt x="3402" y="8516"/>
                      </a:lnTo>
                      <a:lnTo>
                        <a:pt x="3409" y="8476"/>
                      </a:lnTo>
                      <a:lnTo>
                        <a:pt x="3417" y="8436"/>
                      </a:lnTo>
                      <a:lnTo>
                        <a:pt x="3425" y="8395"/>
                      </a:lnTo>
                      <a:lnTo>
                        <a:pt x="3432" y="8354"/>
                      </a:lnTo>
                      <a:lnTo>
                        <a:pt x="3440" y="8313"/>
                      </a:lnTo>
                      <a:lnTo>
                        <a:pt x="3447" y="8272"/>
                      </a:lnTo>
                      <a:lnTo>
                        <a:pt x="3455" y="8230"/>
                      </a:lnTo>
                      <a:lnTo>
                        <a:pt x="3462" y="8188"/>
                      </a:lnTo>
                      <a:lnTo>
                        <a:pt x="3470" y="8146"/>
                      </a:lnTo>
                      <a:lnTo>
                        <a:pt x="3477" y="8103"/>
                      </a:lnTo>
                      <a:lnTo>
                        <a:pt x="3485" y="8060"/>
                      </a:lnTo>
                      <a:lnTo>
                        <a:pt x="3492" y="8016"/>
                      </a:lnTo>
                      <a:lnTo>
                        <a:pt x="3500" y="7973"/>
                      </a:lnTo>
                      <a:lnTo>
                        <a:pt x="3507" y="7929"/>
                      </a:lnTo>
                      <a:lnTo>
                        <a:pt x="3515" y="7885"/>
                      </a:lnTo>
                      <a:lnTo>
                        <a:pt x="3522" y="7840"/>
                      </a:lnTo>
                      <a:lnTo>
                        <a:pt x="3530" y="7796"/>
                      </a:lnTo>
                      <a:lnTo>
                        <a:pt x="3537" y="7751"/>
                      </a:lnTo>
                      <a:lnTo>
                        <a:pt x="3545" y="7706"/>
                      </a:lnTo>
                      <a:lnTo>
                        <a:pt x="3552" y="7661"/>
                      </a:lnTo>
                      <a:lnTo>
                        <a:pt x="3560" y="7615"/>
                      </a:lnTo>
                      <a:lnTo>
                        <a:pt x="3567" y="7569"/>
                      </a:lnTo>
                      <a:lnTo>
                        <a:pt x="3575" y="7523"/>
                      </a:lnTo>
                      <a:lnTo>
                        <a:pt x="3582" y="7476"/>
                      </a:lnTo>
                      <a:lnTo>
                        <a:pt x="3590" y="7430"/>
                      </a:lnTo>
                      <a:lnTo>
                        <a:pt x="3597" y="7383"/>
                      </a:lnTo>
                      <a:lnTo>
                        <a:pt x="3605" y="7336"/>
                      </a:lnTo>
                      <a:lnTo>
                        <a:pt x="3612" y="7288"/>
                      </a:lnTo>
                      <a:lnTo>
                        <a:pt x="3620" y="7241"/>
                      </a:lnTo>
                      <a:lnTo>
                        <a:pt x="3627" y="7193"/>
                      </a:lnTo>
                      <a:lnTo>
                        <a:pt x="3635" y="7146"/>
                      </a:lnTo>
                      <a:lnTo>
                        <a:pt x="3642" y="7098"/>
                      </a:lnTo>
                      <a:lnTo>
                        <a:pt x="3650" y="7050"/>
                      </a:lnTo>
                      <a:lnTo>
                        <a:pt x="3657" y="7001"/>
                      </a:lnTo>
                      <a:lnTo>
                        <a:pt x="3665" y="6952"/>
                      </a:lnTo>
                      <a:lnTo>
                        <a:pt x="3672" y="6904"/>
                      </a:lnTo>
                      <a:lnTo>
                        <a:pt x="3680" y="6855"/>
                      </a:lnTo>
                      <a:lnTo>
                        <a:pt x="3687" y="6805"/>
                      </a:lnTo>
                      <a:lnTo>
                        <a:pt x="3695" y="6756"/>
                      </a:lnTo>
                      <a:lnTo>
                        <a:pt x="3702" y="6707"/>
                      </a:lnTo>
                      <a:lnTo>
                        <a:pt x="3710" y="6657"/>
                      </a:lnTo>
                      <a:lnTo>
                        <a:pt x="3717" y="6607"/>
                      </a:lnTo>
                      <a:lnTo>
                        <a:pt x="3724" y="6557"/>
                      </a:lnTo>
                      <a:lnTo>
                        <a:pt x="3732" y="6507"/>
                      </a:lnTo>
                      <a:lnTo>
                        <a:pt x="3739" y="6457"/>
                      </a:lnTo>
                      <a:lnTo>
                        <a:pt x="3747" y="6407"/>
                      </a:lnTo>
                      <a:lnTo>
                        <a:pt x="3754" y="6357"/>
                      </a:lnTo>
                      <a:lnTo>
                        <a:pt x="3763" y="6306"/>
                      </a:lnTo>
                      <a:lnTo>
                        <a:pt x="3770" y="6255"/>
                      </a:lnTo>
                      <a:lnTo>
                        <a:pt x="3777" y="6205"/>
                      </a:lnTo>
                      <a:lnTo>
                        <a:pt x="3785" y="6154"/>
                      </a:lnTo>
                      <a:lnTo>
                        <a:pt x="3792" y="6103"/>
                      </a:lnTo>
                      <a:lnTo>
                        <a:pt x="3800" y="6052"/>
                      </a:lnTo>
                      <a:lnTo>
                        <a:pt x="3807" y="6001"/>
                      </a:lnTo>
                      <a:lnTo>
                        <a:pt x="3815" y="5950"/>
                      </a:lnTo>
                      <a:lnTo>
                        <a:pt x="3822" y="5899"/>
                      </a:lnTo>
                      <a:lnTo>
                        <a:pt x="3830" y="5848"/>
                      </a:lnTo>
                      <a:lnTo>
                        <a:pt x="3837" y="5796"/>
                      </a:lnTo>
                      <a:lnTo>
                        <a:pt x="3845" y="5745"/>
                      </a:lnTo>
                      <a:lnTo>
                        <a:pt x="3852" y="5693"/>
                      </a:lnTo>
                      <a:lnTo>
                        <a:pt x="3860" y="5642"/>
                      </a:lnTo>
                      <a:lnTo>
                        <a:pt x="3867" y="5590"/>
                      </a:lnTo>
                      <a:lnTo>
                        <a:pt x="3875" y="5539"/>
                      </a:lnTo>
                      <a:lnTo>
                        <a:pt x="3882" y="5487"/>
                      </a:lnTo>
                      <a:lnTo>
                        <a:pt x="3890" y="5435"/>
                      </a:lnTo>
                      <a:lnTo>
                        <a:pt x="3897" y="5384"/>
                      </a:lnTo>
                      <a:lnTo>
                        <a:pt x="3905" y="5332"/>
                      </a:lnTo>
                      <a:lnTo>
                        <a:pt x="3912" y="5280"/>
                      </a:lnTo>
                      <a:lnTo>
                        <a:pt x="3920" y="5229"/>
                      </a:lnTo>
                      <a:lnTo>
                        <a:pt x="3927" y="5177"/>
                      </a:lnTo>
                      <a:cubicBezTo>
                        <a:pt x="3931" y="5150"/>
                        <a:pt x="3956" y="5132"/>
                        <a:pt x="3982" y="5136"/>
                      </a:cubicBezTo>
                      <a:cubicBezTo>
                        <a:pt x="4008" y="5140"/>
                        <a:pt x="4026" y="5164"/>
                        <a:pt x="4022" y="5190"/>
                      </a:cubicBezTo>
                      <a:lnTo>
                        <a:pt x="4015" y="5242"/>
                      </a:lnTo>
                      <a:lnTo>
                        <a:pt x="4007" y="5294"/>
                      </a:lnTo>
                      <a:lnTo>
                        <a:pt x="4000" y="5345"/>
                      </a:lnTo>
                      <a:lnTo>
                        <a:pt x="3992" y="5397"/>
                      </a:lnTo>
                      <a:lnTo>
                        <a:pt x="3985" y="5449"/>
                      </a:lnTo>
                      <a:lnTo>
                        <a:pt x="3977" y="5501"/>
                      </a:lnTo>
                      <a:lnTo>
                        <a:pt x="3970" y="5552"/>
                      </a:lnTo>
                      <a:lnTo>
                        <a:pt x="3962" y="5604"/>
                      </a:lnTo>
                      <a:lnTo>
                        <a:pt x="3955" y="5655"/>
                      </a:lnTo>
                      <a:lnTo>
                        <a:pt x="3947" y="5707"/>
                      </a:lnTo>
                      <a:lnTo>
                        <a:pt x="3940" y="5758"/>
                      </a:lnTo>
                      <a:lnTo>
                        <a:pt x="3932" y="5810"/>
                      </a:lnTo>
                      <a:lnTo>
                        <a:pt x="3925" y="5861"/>
                      </a:lnTo>
                      <a:lnTo>
                        <a:pt x="3917" y="5913"/>
                      </a:lnTo>
                      <a:lnTo>
                        <a:pt x="3910" y="5964"/>
                      </a:lnTo>
                      <a:lnTo>
                        <a:pt x="3902" y="6015"/>
                      </a:lnTo>
                      <a:lnTo>
                        <a:pt x="3895" y="6066"/>
                      </a:lnTo>
                      <a:lnTo>
                        <a:pt x="3887" y="6118"/>
                      </a:lnTo>
                      <a:lnTo>
                        <a:pt x="3880" y="6168"/>
                      </a:lnTo>
                      <a:lnTo>
                        <a:pt x="3872" y="6219"/>
                      </a:lnTo>
                      <a:lnTo>
                        <a:pt x="3865" y="6269"/>
                      </a:lnTo>
                      <a:lnTo>
                        <a:pt x="3857" y="6321"/>
                      </a:lnTo>
                      <a:lnTo>
                        <a:pt x="3849" y="6371"/>
                      </a:lnTo>
                      <a:lnTo>
                        <a:pt x="3842" y="6422"/>
                      </a:lnTo>
                      <a:lnTo>
                        <a:pt x="3834" y="6472"/>
                      </a:lnTo>
                      <a:lnTo>
                        <a:pt x="3827" y="6522"/>
                      </a:lnTo>
                      <a:lnTo>
                        <a:pt x="3819" y="6572"/>
                      </a:lnTo>
                      <a:lnTo>
                        <a:pt x="3812" y="6622"/>
                      </a:lnTo>
                      <a:lnTo>
                        <a:pt x="3804" y="6672"/>
                      </a:lnTo>
                      <a:lnTo>
                        <a:pt x="3797" y="6721"/>
                      </a:lnTo>
                      <a:lnTo>
                        <a:pt x="3789" y="6771"/>
                      </a:lnTo>
                      <a:lnTo>
                        <a:pt x="3782" y="6820"/>
                      </a:lnTo>
                      <a:lnTo>
                        <a:pt x="3774" y="6869"/>
                      </a:lnTo>
                      <a:lnTo>
                        <a:pt x="3767" y="6918"/>
                      </a:lnTo>
                      <a:lnTo>
                        <a:pt x="3759" y="6967"/>
                      </a:lnTo>
                      <a:lnTo>
                        <a:pt x="3752" y="7016"/>
                      </a:lnTo>
                      <a:lnTo>
                        <a:pt x="3744" y="7064"/>
                      </a:lnTo>
                      <a:lnTo>
                        <a:pt x="3737" y="7112"/>
                      </a:lnTo>
                      <a:lnTo>
                        <a:pt x="3729" y="7160"/>
                      </a:lnTo>
                      <a:lnTo>
                        <a:pt x="3722" y="7208"/>
                      </a:lnTo>
                      <a:lnTo>
                        <a:pt x="3714" y="7256"/>
                      </a:lnTo>
                      <a:lnTo>
                        <a:pt x="3707" y="7303"/>
                      </a:lnTo>
                      <a:lnTo>
                        <a:pt x="3699" y="7351"/>
                      </a:lnTo>
                      <a:lnTo>
                        <a:pt x="3692" y="7398"/>
                      </a:lnTo>
                      <a:lnTo>
                        <a:pt x="3684" y="7445"/>
                      </a:lnTo>
                      <a:lnTo>
                        <a:pt x="3677" y="7492"/>
                      </a:lnTo>
                      <a:lnTo>
                        <a:pt x="3669" y="7538"/>
                      </a:lnTo>
                      <a:lnTo>
                        <a:pt x="3662" y="7584"/>
                      </a:lnTo>
                      <a:lnTo>
                        <a:pt x="3654" y="7630"/>
                      </a:lnTo>
                      <a:lnTo>
                        <a:pt x="3647" y="7676"/>
                      </a:lnTo>
                      <a:lnTo>
                        <a:pt x="3639" y="7721"/>
                      </a:lnTo>
                      <a:lnTo>
                        <a:pt x="3632" y="7767"/>
                      </a:lnTo>
                      <a:lnTo>
                        <a:pt x="3624" y="7812"/>
                      </a:lnTo>
                      <a:lnTo>
                        <a:pt x="3617" y="7856"/>
                      </a:lnTo>
                      <a:lnTo>
                        <a:pt x="3609" y="7901"/>
                      </a:lnTo>
                      <a:lnTo>
                        <a:pt x="3602" y="7945"/>
                      </a:lnTo>
                      <a:lnTo>
                        <a:pt x="3594" y="7989"/>
                      </a:lnTo>
                      <a:lnTo>
                        <a:pt x="3587" y="8033"/>
                      </a:lnTo>
                      <a:lnTo>
                        <a:pt x="3579" y="8076"/>
                      </a:lnTo>
                      <a:lnTo>
                        <a:pt x="3572" y="8119"/>
                      </a:lnTo>
                      <a:lnTo>
                        <a:pt x="3564" y="8162"/>
                      </a:lnTo>
                      <a:lnTo>
                        <a:pt x="3557" y="8205"/>
                      </a:lnTo>
                      <a:lnTo>
                        <a:pt x="3549" y="8247"/>
                      </a:lnTo>
                      <a:lnTo>
                        <a:pt x="3542" y="8289"/>
                      </a:lnTo>
                      <a:lnTo>
                        <a:pt x="3534" y="8331"/>
                      </a:lnTo>
                      <a:lnTo>
                        <a:pt x="3527" y="8372"/>
                      </a:lnTo>
                      <a:lnTo>
                        <a:pt x="3519" y="8413"/>
                      </a:lnTo>
                      <a:lnTo>
                        <a:pt x="3511" y="8453"/>
                      </a:lnTo>
                      <a:lnTo>
                        <a:pt x="3504" y="8494"/>
                      </a:lnTo>
                      <a:lnTo>
                        <a:pt x="3496" y="8534"/>
                      </a:lnTo>
                      <a:lnTo>
                        <a:pt x="3489" y="8573"/>
                      </a:lnTo>
                      <a:lnTo>
                        <a:pt x="3481" y="8613"/>
                      </a:lnTo>
                      <a:lnTo>
                        <a:pt x="3474" y="8652"/>
                      </a:lnTo>
                      <a:lnTo>
                        <a:pt x="3466" y="8691"/>
                      </a:lnTo>
                      <a:lnTo>
                        <a:pt x="3459" y="8729"/>
                      </a:lnTo>
                      <a:lnTo>
                        <a:pt x="3451" y="8767"/>
                      </a:lnTo>
                      <a:lnTo>
                        <a:pt x="3444" y="8805"/>
                      </a:lnTo>
                      <a:lnTo>
                        <a:pt x="3436" y="8842"/>
                      </a:lnTo>
                      <a:lnTo>
                        <a:pt x="3428" y="8879"/>
                      </a:lnTo>
                      <a:lnTo>
                        <a:pt x="3421" y="8916"/>
                      </a:lnTo>
                      <a:lnTo>
                        <a:pt x="3413" y="8952"/>
                      </a:lnTo>
                      <a:lnTo>
                        <a:pt x="3406" y="8988"/>
                      </a:lnTo>
                      <a:lnTo>
                        <a:pt x="3398" y="9023"/>
                      </a:lnTo>
                      <a:lnTo>
                        <a:pt x="3391" y="9058"/>
                      </a:lnTo>
                      <a:lnTo>
                        <a:pt x="3383" y="9093"/>
                      </a:lnTo>
                      <a:lnTo>
                        <a:pt x="3376" y="9127"/>
                      </a:lnTo>
                      <a:lnTo>
                        <a:pt x="3368" y="9161"/>
                      </a:lnTo>
                      <a:lnTo>
                        <a:pt x="3361" y="9195"/>
                      </a:lnTo>
                      <a:lnTo>
                        <a:pt x="3353" y="9228"/>
                      </a:lnTo>
                      <a:lnTo>
                        <a:pt x="3346" y="9261"/>
                      </a:lnTo>
                      <a:lnTo>
                        <a:pt x="3338" y="9294"/>
                      </a:lnTo>
                      <a:lnTo>
                        <a:pt x="3331" y="9325"/>
                      </a:lnTo>
                      <a:lnTo>
                        <a:pt x="3323" y="9357"/>
                      </a:lnTo>
                      <a:lnTo>
                        <a:pt x="3316" y="9388"/>
                      </a:lnTo>
                      <a:lnTo>
                        <a:pt x="3308" y="9418"/>
                      </a:lnTo>
                      <a:lnTo>
                        <a:pt x="3300" y="9449"/>
                      </a:lnTo>
                      <a:lnTo>
                        <a:pt x="3293" y="9479"/>
                      </a:lnTo>
                      <a:lnTo>
                        <a:pt x="3285" y="9508"/>
                      </a:lnTo>
                      <a:lnTo>
                        <a:pt x="3278" y="9538"/>
                      </a:lnTo>
                      <a:lnTo>
                        <a:pt x="3270" y="9566"/>
                      </a:lnTo>
                      <a:lnTo>
                        <a:pt x="3263" y="9595"/>
                      </a:lnTo>
                      <a:lnTo>
                        <a:pt x="3255" y="9622"/>
                      </a:lnTo>
                      <a:lnTo>
                        <a:pt x="3248" y="9649"/>
                      </a:lnTo>
                      <a:lnTo>
                        <a:pt x="3240" y="9677"/>
                      </a:lnTo>
                      <a:lnTo>
                        <a:pt x="3233" y="9703"/>
                      </a:lnTo>
                      <a:lnTo>
                        <a:pt x="3225" y="9729"/>
                      </a:lnTo>
                      <a:lnTo>
                        <a:pt x="3217" y="9755"/>
                      </a:lnTo>
                      <a:lnTo>
                        <a:pt x="3210" y="9780"/>
                      </a:lnTo>
                      <a:lnTo>
                        <a:pt x="3202" y="9805"/>
                      </a:lnTo>
                      <a:lnTo>
                        <a:pt x="3195" y="9829"/>
                      </a:lnTo>
                      <a:lnTo>
                        <a:pt x="3187" y="9853"/>
                      </a:lnTo>
                      <a:lnTo>
                        <a:pt x="3179" y="9877"/>
                      </a:lnTo>
                      <a:lnTo>
                        <a:pt x="3171" y="9899"/>
                      </a:lnTo>
                      <a:lnTo>
                        <a:pt x="3164" y="9922"/>
                      </a:lnTo>
                      <a:lnTo>
                        <a:pt x="3156" y="9943"/>
                      </a:lnTo>
                      <a:lnTo>
                        <a:pt x="3149" y="9965"/>
                      </a:lnTo>
                      <a:lnTo>
                        <a:pt x="3141" y="9986"/>
                      </a:lnTo>
                      <a:lnTo>
                        <a:pt x="3133" y="10007"/>
                      </a:lnTo>
                      <a:lnTo>
                        <a:pt x="3126" y="10027"/>
                      </a:lnTo>
                      <a:lnTo>
                        <a:pt x="3118" y="10047"/>
                      </a:lnTo>
                      <a:lnTo>
                        <a:pt x="3110" y="10066"/>
                      </a:lnTo>
                      <a:lnTo>
                        <a:pt x="3103" y="10085"/>
                      </a:lnTo>
                      <a:lnTo>
                        <a:pt x="3095" y="10103"/>
                      </a:lnTo>
                      <a:lnTo>
                        <a:pt x="3087" y="10121"/>
                      </a:lnTo>
                      <a:lnTo>
                        <a:pt x="3080" y="10138"/>
                      </a:lnTo>
                      <a:lnTo>
                        <a:pt x="3072" y="10155"/>
                      </a:lnTo>
                      <a:lnTo>
                        <a:pt x="3064" y="10172"/>
                      </a:lnTo>
                      <a:lnTo>
                        <a:pt x="3056" y="10188"/>
                      </a:lnTo>
                      <a:lnTo>
                        <a:pt x="3048" y="10204"/>
                      </a:lnTo>
                      <a:lnTo>
                        <a:pt x="3041" y="10218"/>
                      </a:lnTo>
                      <a:lnTo>
                        <a:pt x="3033" y="10233"/>
                      </a:lnTo>
                      <a:lnTo>
                        <a:pt x="3025" y="10247"/>
                      </a:lnTo>
                      <a:lnTo>
                        <a:pt x="3017" y="10261"/>
                      </a:lnTo>
                      <a:lnTo>
                        <a:pt x="3009" y="10274"/>
                      </a:lnTo>
                      <a:lnTo>
                        <a:pt x="3001" y="10287"/>
                      </a:lnTo>
                      <a:lnTo>
                        <a:pt x="2993" y="10299"/>
                      </a:lnTo>
                      <a:lnTo>
                        <a:pt x="2985" y="10311"/>
                      </a:lnTo>
                      <a:lnTo>
                        <a:pt x="2976" y="10323"/>
                      </a:lnTo>
                      <a:lnTo>
                        <a:pt x="2969" y="10333"/>
                      </a:lnTo>
                      <a:lnTo>
                        <a:pt x="2960" y="10343"/>
                      </a:lnTo>
                      <a:lnTo>
                        <a:pt x="2952" y="10353"/>
                      </a:lnTo>
                      <a:lnTo>
                        <a:pt x="2943" y="10363"/>
                      </a:lnTo>
                      <a:lnTo>
                        <a:pt x="2934" y="10373"/>
                      </a:lnTo>
                      <a:lnTo>
                        <a:pt x="2926" y="10380"/>
                      </a:lnTo>
                      <a:lnTo>
                        <a:pt x="2917" y="10388"/>
                      </a:lnTo>
                      <a:lnTo>
                        <a:pt x="2907" y="10397"/>
                      </a:lnTo>
                      <a:lnTo>
                        <a:pt x="2899" y="10403"/>
                      </a:lnTo>
                      <a:lnTo>
                        <a:pt x="2890" y="10409"/>
                      </a:lnTo>
                      <a:lnTo>
                        <a:pt x="2879" y="10417"/>
                      </a:lnTo>
                      <a:lnTo>
                        <a:pt x="2871" y="10421"/>
                      </a:lnTo>
                      <a:lnTo>
                        <a:pt x="2859" y="10427"/>
                      </a:lnTo>
                      <a:lnTo>
                        <a:pt x="2851" y="10430"/>
                      </a:lnTo>
                      <a:lnTo>
                        <a:pt x="2838" y="10435"/>
                      </a:lnTo>
                      <a:lnTo>
                        <a:pt x="2831" y="10437"/>
                      </a:lnTo>
                      <a:lnTo>
                        <a:pt x="2817" y="10440"/>
                      </a:lnTo>
                      <a:lnTo>
                        <a:pt x="2807" y="10441"/>
                      </a:lnTo>
                      <a:lnTo>
                        <a:pt x="2799" y="10442"/>
                      </a:lnTo>
                      <a:lnTo>
                        <a:pt x="2785" y="10442"/>
                      </a:lnTo>
                      <a:lnTo>
                        <a:pt x="2774" y="10442"/>
                      </a:lnTo>
                      <a:lnTo>
                        <a:pt x="2767" y="10441"/>
                      </a:lnTo>
                      <a:lnTo>
                        <a:pt x="2753" y="10438"/>
                      </a:lnTo>
                      <a:lnTo>
                        <a:pt x="2743" y="10436"/>
                      </a:lnTo>
                      <a:lnTo>
                        <a:pt x="2733" y="10432"/>
                      </a:lnTo>
                      <a:lnTo>
                        <a:pt x="2723" y="10428"/>
                      </a:lnTo>
                      <a:lnTo>
                        <a:pt x="2713" y="10423"/>
                      </a:lnTo>
                      <a:lnTo>
                        <a:pt x="2703" y="10418"/>
                      </a:lnTo>
                      <a:lnTo>
                        <a:pt x="2694" y="10412"/>
                      </a:lnTo>
                      <a:lnTo>
                        <a:pt x="2685" y="10406"/>
                      </a:lnTo>
                      <a:lnTo>
                        <a:pt x="2675" y="10399"/>
                      </a:lnTo>
                      <a:lnTo>
                        <a:pt x="2667" y="10392"/>
                      </a:lnTo>
                      <a:lnTo>
                        <a:pt x="2658" y="10385"/>
                      </a:lnTo>
                      <a:lnTo>
                        <a:pt x="2649" y="10376"/>
                      </a:lnTo>
                      <a:lnTo>
                        <a:pt x="2639" y="10367"/>
                      </a:lnTo>
                      <a:lnTo>
                        <a:pt x="2632" y="10358"/>
                      </a:lnTo>
                      <a:lnTo>
                        <a:pt x="2624" y="10349"/>
                      </a:lnTo>
                      <a:lnTo>
                        <a:pt x="2615" y="10339"/>
                      </a:lnTo>
                      <a:lnTo>
                        <a:pt x="2607" y="10328"/>
                      </a:lnTo>
                      <a:lnTo>
                        <a:pt x="2598" y="10317"/>
                      </a:lnTo>
                      <a:lnTo>
                        <a:pt x="2591" y="10306"/>
                      </a:lnTo>
                      <a:lnTo>
                        <a:pt x="2583" y="10294"/>
                      </a:lnTo>
                      <a:lnTo>
                        <a:pt x="2574" y="10281"/>
                      </a:lnTo>
                      <a:lnTo>
                        <a:pt x="2567" y="10268"/>
                      </a:lnTo>
                      <a:lnTo>
                        <a:pt x="2559" y="10255"/>
                      </a:lnTo>
                      <a:lnTo>
                        <a:pt x="2551" y="10241"/>
                      </a:lnTo>
                      <a:lnTo>
                        <a:pt x="2543" y="10227"/>
                      </a:lnTo>
                      <a:lnTo>
                        <a:pt x="2535" y="10212"/>
                      </a:lnTo>
                      <a:lnTo>
                        <a:pt x="2528" y="10197"/>
                      </a:lnTo>
                      <a:lnTo>
                        <a:pt x="2520" y="10181"/>
                      </a:lnTo>
                      <a:lnTo>
                        <a:pt x="2512" y="10165"/>
                      </a:lnTo>
                      <a:lnTo>
                        <a:pt x="2504" y="10148"/>
                      </a:lnTo>
                      <a:lnTo>
                        <a:pt x="2497" y="10131"/>
                      </a:lnTo>
                      <a:lnTo>
                        <a:pt x="2489" y="10114"/>
                      </a:lnTo>
                      <a:lnTo>
                        <a:pt x="2481" y="10096"/>
                      </a:lnTo>
                      <a:lnTo>
                        <a:pt x="2473" y="10077"/>
                      </a:lnTo>
                      <a:lnTo>
                        <a:pt x="2466" y="10058"/>
                      </a:lnTo>
                      <a:lnTo>
                        <a:pt x="2458" y="10039"/>
                      </a:lnTo>
                      <a:lnTo>
                        <a:pt x="2451" y="10019"/>
                      </a:lnTo>
                      <a:lnTo>
                        <a:pt x="2443" y="9998"/>
                      </a:lnTo>
                      <a:lnTo>
                        <a:pt x="2435" y="9978"/>
                      </a:lnTo>
                      <a:lnTo>
                        <a:pt x="2428" y="9956"/>
                      </a:lnTo>
                      <a:lnTo>
                        <a:pt x="2420" y="9935"/>
                      </a:lnTo>
                      <a:lnTo>
                        <a:pt x="2413" y="9914"/>
                      </a:lnTo>
                      <a:lnTo>
                        <a:pt x="2404" y="9890"/>
                      </a:lnTo>
                      <a:lnTo>
                        <a:pt x="2397" y="9867"/>
                      </a:lnTo>
                      <a:lnTo>
                        <a:pt x="2389" y="9843"/>
                      </a:lnTo>
                      <a:lnTo>
                        <a:pt x="2382" y="9819"/>
                      </a:lnTo>
                      <a:lnTo>
                        <a:pt x="2374" y="9795"/>
                      </a:lnTo>
                      <a:lnTo>
                        <a:pt x="2366" y="9770"/>
                      </a:lnTo>
                      <a:lnTo>
                        <a:pt x="2359" y="9745"/>
                      </a:lnTo>
                      <a:lnTo>
                        <a:pt x="2351" y="9719"/>
                      </a:lnTo>
                      <a:lnTo>
                        <a:pt x="2344" y="9693"/>
                      </a:lnTo>
                      <a:lnTo>
                        <a:pt x="2336" y="9666"/>
                      </a:lnTo>
                      <a:lnTo>
                        <a:pt x="2329" y="9639"/>
                      </a:lnTo>
                      <a:lnTo>
                        <a:pt x="2321" y="9611"/>
                      </a:lnTo>
                      <a:lnTo>
                        <a:pt x="2314" y="9583"/>
                      </a:lnTo>
                      <a:lnTo>
                        <a:pt x="2306" y="9555"/>
                      </a:lnTo>
                      <a:lnTo>
                        <a:pt x="2298" y="9526"/>
                      </a:lnTo>
                      <a:lnTo>
                        <a:pt x="2291" y="9497"/>
                      </a:lnTo>
                      <a:lnTo>
                        <a:pt x="2283" y="9467"/>
                      </a:lnTo>
                      <a:lnTo>
                        <a:pt x="2276" y="9437"/>
                      </a:lnTo>
                      <a:lnTo>
                        <a:pt x="2268" y="9407"/>
                      </a:lnTo>
                      <a:lnTo>
                        <a:pt x="2261" y="9376"/>
                      </a:lnTo>
                      <a:lnTo>
                        <a:pt x="2253" y="9345"/>
                      </a:lnTo>
                      <a:lnTo>
                        <a:pt x="2246" y="9313"/>
                      </a:lnTo>
                      <a:lnTo>
                        <a:pt x="2238" y="9281"/>
                      </a:lnTo>
                      <a:lnTo>
                        <a:pt x="2231" y="9248"/>
                      </a:lnTo>
                      <a:lnTo>
                        <a:pt x="2223" y="9215"/>
                      </a:lnTo>
                      <a:lnTo>
                        <a:pt x="2216" y="9182"/>
                      </a:lnTo>
                      <a:lnTo>
                        <a:pt x="2208" y="9148"/>
                      </a:lnTo>
                      <a:lnTo>
                        <a:pt x="2201" y="9114"/>
                      </a:lnTo>
                      <a:lnTo>
                        <a:pt x="2193" y="9080"/>
                      </a:lnTo>
                      <a:lnTo>
                        <a:pt x="2186" y="9045"/>
                      </a:lnTo>
                      <a:lnTo>
                        <a:pt x="2178" y="9009"/>
                      </a:lnTo>
                      <a:lnTo>
                        <a:pt x="2170" y="8974"/>
                      </a:lnTo>
                      <a:lnTo>
                        <a:pt x="2163" y="8938"/>
                      </a:lnTo>
                      <a:lnTo>
                        <a:pt x="2155" y="8902"/>
                      </a:lnTo>
                      <a:lnTo>
                        <a:pt x="2148" y="8865"/>
                      </a:lnTo>
                      <a:lnTo>
                        <a:pt x="2140" y="8828"/>
                      </a:lnTo>
                      <a:lnTo>
                        <a:pt x="2133" y="8790"/>
                      </a:lnTo>
                      <a:lnTo>
                        <a:pt x="2125" y="8752"/>
                      </a:lnTo>
                      <a:lnTo>
                        <a:pt x="2118" y="8714"/>
                      </a:lnTo>
                      <a:lnTo>
                        <a:pt x="2110" y="8676"/>
                      </a:lnTo>
                      <a:lnTo>
                        <a:pt x="2103" y="8637"/>
                      </a:lnTo>
                      <a:lnTo>
                        <a:pt x="2095" y="8598"/>
                      </a:lnTo>
                      <a:lnTo>
                        <a:pt x="2088" y="8558"/>
                      </a:lnTo>
                      <a:lnTo>
                        <a:pt x="2080" y="8518"/>
                      </a:lnTo>
                      <a:lnTo>
                        <a:pt x="2073" y="8479"/>
                      </a:lnTo>
                      <a:lnTo>
                        <a:pt x="2065" y="8438"/>
                      </a:lnTo>
                      <a:lnTo>
                        <a:pt x="2057" y="8397"/>
                      </a:lnTo>
                      <a:lnTo>
                        <a:pt x="2050" y="8356"/>
                      </a:lnTo>
                      <a:lnTo>
                        <a:pt x="2042" y="8314"/>
                      </a:lnTo>
                      <a:lnTo>
                        <a:pt x="2035" y="8272"/>
                      </a:lnTo>
                      <a:lnTo>
                        <a:pt x="2027" y="8230"/>
                      </a:lnTo>
                      <a:lnTo>
                        <a:pt x="2020" y="8188"/>
                      </a:lnTo>
                      <a:lnTo>
                        <a:pt x="2012" y="8145"/>
                      </a:lnTo>
                      <a:lnTo>
                        <a:pt x="2005" y="8103"/>
                      </a:lnTo>
                      <a:lnTo>
                        <a:pt x="1997" y="8059"/>
                      </a:lnTo>
                      <a:lnTo>
                        <a:pt x="1990" y="8016"/>
                      </a:lnTo>
                      <a:lnTo>
                        <a:pt x="1982" y="7972"/>
                      </a:lnTo>
                      <a:lnTo>
                        <a:pt x="1975" y="7928"/>
                      </a:lnTo>
                      <a:lnTo>
                        <a:pt x="1967" y="7884"/>
                      </a:lnTo>
                      <a:lnTo>
                        <a:pt x="1960" y="7839"/>
                      </a:lnTo>
                      <a:lnTo>
                        <a:pt x="1952" y="7794"/>
                      </a:lnTo>
                      <a:lnTo>
                        <a:pt x="1945" y="7749"/>
                      </a:lnTo>
                      <a:lnTo>
                        <a:pt x="1937" y="7704"/>
                      </a:lnTo>
                      <a:lnTo>
                        <a:pt x="1930" y="7658"/>
                      </a:lnTo>
                      <a:lnTo>
                        <a:pt x="1922" y="7612"/>
                      </a:lnTo>
                      <a:lnTo>
                        <a:pt x="1915" y="7566"/>
                      </a:lnTo>
                      <a:lnTo>
                        <a:pt x="1907" y="7520"/>
                      </a:lnTo>
                      <a:lnTo>
                        <a:pt x="1900" y="7474"/>
                      </a:lnTo>
                      <a:lnTo>
                        <a:pt x="1892" y="7427"/>
                      </a:lnTo>
                      <a:lnTo>
                        <a:pt x="1885" y="7380"/>
                      </a:lnTo>
                      <a:lnTo>
                        <a:pt x="1877" y="7333"/>
                      </a:lnTo>
                      <a:lnTo>
                        <a:pt x="1870" y="7285"/>
                      </a:lnTo>
                      <a:lnTo>
                        <a:pt x="1862" y="7237"/>
                      </a:lnTo>
                      <a:lnTo>
                        <a:pt x="1855" y="7190"/>
                      </a:lnTo>
                      <a:lnTo>
                        <a:pt x="1847" y="7142"/>
                      </a:lnTo>
                      <a:lnTo>
                        <a:pt x="1840" y="7094"/>
                      </a:lnTo>
                      <a:lnTo>
                        <a:pt x="1832" y="7045"/>
                      </a:lnTo>
                      <a:lnTo>
                        <a:pt x="1825" y="6997"/>
                      </a:lnTo>
                      <a:lnTo>
                        <a:pt x="1817" y="6948"/>
                      </a:lnTo>
                      <a:lnTo>
                        <a:pt x="1810" y="6899"/>
                      </a:lnTo>
                      <a:lnTo>
                        <a:pt x="1802" y="6850"/>
                      </a:lnTo>
                      <a:lnTo>
                        <a:pt x="1795" y="6801"/>
                      </a:lnTo>
                      <a:lnTo>
                        <a:pt x="1787" y="6751"/>
                      </a:lnTo>
                      <a:lnTo>
                        <a:pt x="1780" y="6702"/>
                      </a:lnTo>
                      <a:lnTo>
                        <a:pt x="1772" y="6652"/>
                      </a:lnTo>
                      <a:lnTo>
                        <a:pt x="1765" y="6602"/>
                      </a:lnTo>
                      <a:lnTo>
                        <a:pt x="1757" y="6553"/>
                      </a:lnTo>
                      <a:lnTo>
                        <a:pt x="1749" y="6502"/>
                      </a:lnTo>
                      <a:lnTo>
                        <a:pt x="1742" y="6452"/>
                      </a:lnTo>
                      <a:lnTo>
                        <a:pt x="1735" y="6402"/>
                      </a:lnTo>
                      <a:lnTo>
                        <a:pt x="1726" y="6351"/>
                      </a:lnTo>
                      <a:lnTo>
                        <a:pt x="1719" y="6301"/>
                      </a:lnTo>
                      <a:lnTo>
                        <a:pt x="1711" y="6250"/>
                      </a:lnTo>
                      <a:lnTo>
                        <a:pt x="1704" y="6199"/>
                      </a:lnTo>
                      <a:lnTo>
                        <a:pt x="1696" y="6148"/>
                      </a:lnTo>
                      <a:lnTo>
                        <a:pt x="1689" y="6097"/>
                      </a:lnTo>
                      <a:lnTo>
                        <a:pt x="1681" y="6046"/>
                      </a:lnTo>
                      <a:lnTo>
                        <a:pt x="1674" y="5995"/>
                      </a:lnTo>
                      <a:lnTo>
                        <a:pt x="1666" y="5944"/>
                      </a:lnTo>
                      <a:lnTo>
                        <a:pt x="1659" y="5893"/>
                      </a:lnTo>
                      <a:lnTo>
                        <a:pt x="1651" y="5841"/>
                      </a:lnTo>
                      <a:lnTo>
                        <a:pt x="1644" y="5790"/>
                      </a:lnTo>
                      <a:lnTo>
                        <a:pt x="1636" y="5738"/>
                      </a:lnTo>
                      <a:lnTo>
                        <a:pt x="1629" y="5687"/>
                      </a:lnTo>
                      <a:lnTo>
                        <a:pt x="1621" y="5635"/>
                      </a:lnTo>
                      <a:lnTo>
                        <a:pt x="1614" y="5584"/>
                      </a:lnTo>
                      <a:lnTo>
                        <a:pt x="1606" y="5532"/>
                      </a:lnTo>
                      <a:lnTo>
                        <a:pt x="1599" y="5480"/>
                      </a:lnTo>
                      <a:lnTo>
                        <a:pt x="1591" y="5429"/>
                      </a:lnTo>
                      <a:lnTo>
                        <a:pt x="1584" y="5377"/>
                      </a:lnTo>
                      <a:lnTo>
                        <a:pt x="1576" y="5325"/>
                      </a:lnTo>
                      <a:lnTo>
                        <a:pt x="1569" y="5274"/>
                      </a:lnTo>
                      <a:lnTo>
                        <a:pt x="1561" y="5222"/>
                      </a:lnTo>
                      <a:lnTo>
                        <a:pt x="1554" y="5170"/>
                      </a:lnTo>
                      <a:lnTo>
                        <a:pt x="1546" y="5118"/>
                      </a:lnTo>
                      <a:lnTo>
                        <a:pt x="1539" y="5067"/>
                      </a:lnTo>
                      <a:lnTo>
                        <a:pt x="1531" y="5015"/>
                      </a:lnTo>
                      <a:lnTo>
                        <a:pt x="1524" y="4963"/>
                      </a:lnTo>
                      <a:lnTo>
                        <a:pt x="1516" y="4912"/>
                      </a:lnTo>
                      <a:lnTo>
                        <a:pt x="1509" y="4860"/>
                      </a:lnTo>
                      <a:lnTo>
                        <a:pt x="1501" y="4808"/>
                      </a:lnTo>
                      <a:lnTo>
                        <a:pt x="1494" y="4757"/>
                      </a:lnTo>
                      <a:lnTo>
                        <a:pt x="1486" y="4705"/>
                      </a:lnTo>
                      <a:lnTo>
                        <a:pt x="1479" y="4654"/>
                      </a:lnTo>
                      <a:lnTo>
                        <a:pt x="1471" y="4603"/>
                      </a:lnTo>
                      <a:lnTo>
                        <a:pt x="1464" y="4551"/>
                      </a:lnTo>
                      <a:lnTo>
                        <a:pt x="1456" y="4500"/>
                      </a:lnTo>
                      <a:lnTo>
                        <a:pt x="1449" y="4449"/>
                      </a:lnTo>
                      <a:lnTo>
                        <a:pt x="1441" y="4398"/>
                      </a:lnTo>
                      <a:lnTo>
                        <a:pt x="1434" y="4347"/>
                      </a:lnTo>
                      <a:lnTo>
                        <a:pt x="1426" y="4296"/>
                      </a:lnTo>
                      <a:lnTo>
                        <a:pt x="1419" y="4245"/>
                      </a:lnTo>
                      <a:lnTo>
                        <a:pt x="1411" y="4195"/>
                      </a:lnTo>
                      <a:lnTo>
                        <a:pt x="1404" y="4144"/>
                      </a:lnTo>
                      <a:lnTo>
                        <a:pt x="1397" y="4094"/>
                      </a:lnTo>
                      <a:lnTo>
                        <a:pt x="1388" y="4043"/>
                      </a:lnTo>
                      <a:lnTo>
                        <a:pt x="1381" y="3993"/>
                      </a:lnTo>
                      <a:lnTo>
                        <a:pt x="1373" y="3943"/>
                      </a:lnTo>
                      <a:lnTo>
                        <a:pt x="1366" y="3893"/>
                      </a:lnTo>
                      <a:lnTo>
                        <a:pt x="1358" y="3843"/>
                      </a:lnTo>
                      <a:lnTo>
                        <a:pt x="1351" y="3793"/>
                      </a:lnTo>
                      <a:lnTo>
                        <a:pt x="1344" y="3743"/>
                      </a:lnTo>
                      <a:lnTo>
                        <a:pt x="1336" y="3694"/>
                      </a:lnTo>
                      <a:lnTo>
                        <a:pt x="1329" y="3644"/>
                      </a:lnTo>
                      <a:lnTo>
                        <a:pt x="1321" y="3595"/>
                      </a:lnTo>
                      <a:lnTo>
                        <a:pt x="1314" y="3546"/>
                      </a:lnTo>
                      <a:lnTo>
                        <a:pt x="1306" y="3497"/>
                      </a:lnTo>
                      <a:lnTo>
                        <a:pt x="1299" y="3449"/>
                      </a:lnTo>
                      <a:lnTo>
                        <a:pt x="1291" y="3400"/>
                      </a:lnTo>
                      <a:lnTo>
                        <a:pt x="1284" y="3352"/>
                      </a:lnTo>
                      <a:lnTo>
                        <a:pt x="1276" y="3304"/>
                      </a:lnTo>
                      <a:lnTo>
                        <a:pt x="1269" y="3256"/>
                      </a:lnTo>
                      <a:lnTo>
                        <a:pt x="1261" y="3208"/>
                      </a:lnTo>
                      <a:lnTo>
                        <a:pt x="1254" y="3161"/>
                      </a:lnTo>
                      <a:lnTo>
                        <a:pt x="1246" y="3114"/>
                      </a:lnTo>
                      <a:lnTo>
                        <a:pt x="1239" y="3067"/>
                      </a:lnTo>
                      <a:lnTo>
                        <a:pt x="1231" y="3020"/>
                      </a:lnTo>
                      <a:lnTo>
                        <a:pt x="1224" y="2973"/>
                      </a:lnTo>
                      <a:lnTo>
                        <a:pt x="1216" y="2927"/>
                      </a:lnTo>
                      <a:lnTo>
                        <a:pt x="1209" y="2881"/>
                      </a:lnTo>
                      <a:lnTo>
                        <a:pt x="1201" y="2835"/>
                      </a:lnTo>
                      <a:lnTo>
                        <a:pt x="1194" y="2789"/>
                      </a:lnTo>
                      <a:lnTo>
                        <a:pt x="1186" y="2743"/>
                      </a:lnTo>
                      <a:lnTo>
                        <a:pt x="1179" y="2698"/>
                      </a:lnTo>
                      <a:lnTo>
                        <a:pt x="1171" y="2653"/>
                      </a:lnTo>
                      <a:lnTo>
                        <a:pt x="1164" y="2608"/>
                      </a:lnTo>
                      <a:lnTo>
                        <a:pt x="1156" y="2564"/>
                      </a:lnTo>
                      <a:lnTo>
                        <a:pt x="1149" y="2520"/>
                      </a:lnTo>
                      <a:lnTo>
                        <a:pt x="1141" y="2476"/>
                      </a:lnTo>
                      <a:lnTo>
                        <a:pt x="1134" y="2433"/>
                      </a:lnTo>
                      <a:lnTo>
                        <a:pt x="1126" y="2389"/>
                      </a:lnTo>
                      <a:lnTo>
                        <a:pt x="1119" y="2346"/>
                      </a:lnTo>
                      <a:lnTo>
                        <a:pt x="1111" y="2303"/>
                      </a:lnTo>
                      <a:lnTo>
                        <a:pt x="1104" y="2261"/>
                      </a:lnTo>
                      <a:lnTo>
                        <a:pt x="1096" y="2219"/>
                      </a:lnTo>
                      <a:lnTo>
                        <a:pt x="1089" y="2177"/>
                      </a:lnTo>
                      <a:lnTo>
                        <a:pt x="1081" y="2136"/>
                      </a:lnTo>
                      <a:lnTo>
                        <a:pt x="1074" y="2094"/>
                      </a:lnTo>
                      <a:lnTo>
                        <a:pt x="1066" y="2053"/>
                      </a:lnTo>
                      <a:lnTo>
                        <a:pt x="1059" y="2013"/>
                      </a:lnTo>
                      <a:lnTo>
                        <a:pt x="1051" y="1972"/>
                      </a:lnTo>
                      <a:lnTo>
                        <a:pt x="1043" y="1932"/>
                      </a:lnTo>
                      <a:lnTo>
                        <a:pt x="1036" y="1893"/>
                      </a:lnTo>
                      <a:lnTo>
                        <a:pt x="1028" y="1854"/>
                      </a:lnTo>
                      <a:lnTo>
                        <a:pt x="1021" y="1815"/>
                      </a:lnTo>
                      <a:lnTo>
                        <a:pt x="1013" y="1776"/>
                      </a:lnTo>
                      <a:lnTo>
                        <a:pt x="1006" y="1738"/>
                      </a:lnTo>
                      <a:lnTo>
                        <a:pt x="998" y="1700"/>
                      </a:lnTo>
                      <a:lnTo>
                        <a:pt x="991" y="1662"/>
                      </a:lnTo>
                      <a:lnTo>
                        <a:pt x="983" y="1625"/>
                      </a:lnTo>
                      <a:lnTo>
                        <a:pt x="976" y="1588"/>
                      </a:lnTo>
                      <a:lnTo>
                        <a:pt x="968" y="1552"/>
                      </a:lnTo>
                      <a:lnTo>
                        <a:pt x="961" y="1516"/>
                      </a:lnTo>
                      <a:lnTo>
                        <a:pt x="954" y="1480"/>
                      </a:lnTo>
                      <a:lnTo>
                        <a:pt x="946" y="1445"/>
                      </a:lnTo>
                      <a:lnTo>
                        <a:pt x="939" y="1410"/>
                      </a:lnTo>
                      <a:lnTo>
                        <a:pt x="931" y="1375"/>
                      </a:lnTo>
                      <a:lnTo>
                        <a:pt x="924" y="1341"/>
                      </a:lnTo>
                      <a:lnTo>
                        <a:pt x="916" y="1307"/>
                      </a:lnTo>
                      <a:lnTo>
                        <a:pt x="909" y="1274"/>
                      </a:lnTo>
                      <a:lnTo>
                        <a:pt x="901" y="1241"/>
                      </a:lnTo>
                      <a:lnTo>
                        <a:pt x="894" y="1208"/>
                      </a:lnTo>
                      <a:lnTo>
                        <a:pt x="886" y="1176"/>
                      </a:lnTo>
                      <a:lnTo>
                        <a:pt x="879" y="1144"/>
                      </a:lnTo>
                      <a:lnTo>
                        <a:pt x="871" y="1113"/>
                      </a:lnTo>
                      <a:lnTo>
                        <a:pt x="864" y="1082"/>
                      </a:lnTo>
                      <a:lnTo>
                        <a:pt x="856" y="1051"/>
                      </a:lnTo>
                      <a:lnTo>
                        <a:pt x="849" y="1021"/>
                      </a:lnTo>
                      <a:lnTo>
                        <a:pt x="841" y="991"/>
                      </a:lnTo>
                      <a:lnTo>
                        <a:pt x="834" y="962"/>
                      </a:lnTo>
                      <a:lnTo>
                        <a:pt x="827" y="934"/>
                      </a:lnTo>
                      <a:lnTo>
                        <a:pt x="819" y="905"/>
                      </a:lnTo>
                      <a:lnTo>
                        <a:pt x="812" y="877"/>
                      </a:lnTo>
                      <a:lnTo>
                        <a:pt x="804" y="850"/>
                      </a:lnTo>
                      <a:lnTo>
                        <a:pt x="797" y="823"/>
                      </a:lnTo>
                      <a:lnTo>
                        <a:pt x="789" y="796"/>
                      </a:lnTo>
                      <a:lnTo>
                        <a:pt x="782" y="770"/>
                      </a:lnTo>
                      <a:lnTo>
                        <a:pt x="774" y="744"/>
                      </a:lnTo>
                      <a:lnTo>
                        <a:pt x="767" y="719"/>
                      </a:lnTo>
                      <a:lnTo>
                        <a:pt x="760" y="694"/>
                      </a:lnTo>
                      <a:lnTo>
                        <a:pt x="752" y="670"/>
                      </a:lnTo>
                      <a:lnTo>
                        <a:pt x="745" y="646"/>
                      </a:lnTo>
                      <a:lnTo>
                        <a:pt x="737" y="623"/>
                      </a:lnTo>
                      <a:lnTo>
                        <a:pt x="730" y="600"/>
                      </a:lnTo>
                      <a:lnTo>
                        <a:pt x="723" y="578"/>
                      </a:lnTo>
                      <a:lnTo>
                        <a:pt x="715" y="555"/>
                      </a:lnTo>
                      <a:lnTo>
                        <a:pt x="707" y="534"/>
                      </a:lnTo>
                      <a:lnTo>
                        <a:pt x="700" y="513"/>
                      </a:lnTo>
                      <a:lnTo>
                        <a:pt x="692" y="492"/>
                      </a:lnTo>
                      <a:lnTo>
                        <a:pt x="685" y="472"/>
                      </a:lnTo>
                      <a:lnTo>
                        <a:pt x="678" y="453"/>
                      </a:lnTo>
                      <a:lnTo>
                        <a:pt x="670" y="434"/>
                      </a:lnTo>
                      <a:lnTo>
                        <a:pt x="663" y="415"/>
                      </a:lnTo>
                      <a:lnTo>
                        <a:pt x="656" y="397"/>
                      </a:lnTo>
                      <a:lnTo>
                        <a:pt x="648" y="380"/>
                      </a:lnTo>
                      <a:lnTo>
                        <a:pt x="641" y="363"/>
                      </a:lnTo>
                      <a:lnTo>
                        <a:pt x="634" y="346"/>
                      </a:lnTo>
                      <a:lnTo>
                        <a:pt x="627" y="330"/>
                      </a:lnTo>
                      <a:lnTo>
                        <a:pt x="619" y="315"/>
                      </a:lnTo>
                      <a:lnTo>
                        <a:pt x="612" y="299"/>
                      </a:lnTo>
                      <a:lnTo>
                        <a:pt x="605" y="285"/>
                      </a:lnTo>
                      <a:lnTo>
                        <a:pt x="598" y="271"/>
                      </a:lnTo>
                      <a:lnTo>
                        <a:pt x="591" y="258"/>
                      </a:lnTo>
                      <a:lnTo>
                        <a:pt x="583" y="245"/>
                      </a:lnTo>
                      <a:lnTo>
                        <a:pt x="576" y="233"/>
                      </a:lnTo>
                      <a:lnTo>
                        <a:pt x="569" y="221"/>
                      </a:lnTo>
                      <a:lnTo>
                        <a:pt x="562" y="210"/>
                      </a:lnTo>
                      <a:lnTo>
                        <a:pt x="555" y="199"/>
                      </a:lnTo>
                      <a:lnTo>
                        <a:pt x="548" y="189"/>
                      </a:lnTo>
                      <a:lnTo>
                        <a:pt x="542" y="179"/>
                      </a:lnTo>
                      <a:lnTo>
                        <a:pt x="535" y="170"/>
                      </a:lnTo>
                      <a:lnTo>
                        <a:pt x="528" y="162"/>
                      </a:lnTo>
                      <a:lnTo>
                        <a:pt x="521" y="154"/>
                      </a:lnTo>
                      <a:lnTo>
                        <a:pt x="515" y="146"/>
                      </a:lnTo>
                      <a:lnTo>
                        <a:pt x="509" y="139"/>
                      </a:lnTo>
                      <a:lnTo>
                        <a:pt x="502" y="133"/>
                      </a:lnTo>
                      <a:lnTo>
                        <a:pt x="496" y="127"/>
                      </a:lnTo>
                      <a:lnTo>
                        <a:pt x="492" y="123"/>
                      </a:lnTo>
                      <a:lnTo>
                        <a:pt x="484" y="118"/>
                      </a:lnTo>
                      <a:lnTo>
                        <a:pt x="478" y="113"/>
                      </a:lnTo>
                      <a:lnTo>
                        <a:pt x="473" y="110"/>
                      </a:lnTo>
                      <a:lnTo>
                        <a:pt x="470" y="107"/>
                      </a:lnTo>
                      <a:lnTo>
                        <a:pt x="462" y="104"/>
                      </a:lnTo>
                      <a:lnTo>
                        <a:pt x="457" y="102"/>
                      </a:lnTo>
                      <a:lnTo>
                        <a:pt x="455" y="100"/>
                      </a:lnTo>
                      <a:lnTo>
                        <a:pt x="448" y="98"/>
                      </a:lnTo>
                      <a:lnTo>
                        <a:pt x="443" y="97"/>
                      </a:lnTo>
                      <a:lnTo>
                        <a:pt x="442" y="96"/>
                      </a:lnTo>
                      <a:lnTo>
                        <a:pt x="434" y="96"/>
                      </a:lnTo>
                      <a:lnTo>
                        <a:pt x="433" y="95"/>
                      </a:lnTo>
                      <a:lnTo>
                        <a:pt x="428" y="96"/>
                      </a:lnTo>
                      <a:lnTo>
                        <a:pt x="421" y="97"/>
                      </a:lnTo>
                      <a:lnTo>
                        <a:pt x="419" y="96"/>
                      </a:lnTo>
                      <a:lnTo>
                        <a:pt x="415" y="98"/>
                      </a:lnTo>
                      <a:lnTo>
                        <a:pt x="407" y="100"/>
                      </a:lnTo>
                      <a:lnTo>
                        <a:pt x="405" y="100"/>
                      </a:lnTo>
                      <a:lnTo>
                        <a:pt x="400" y="103"/>
                      </a:lnTo>
                      <a:lnTo>
                        <a:pt x="394" y="106"/>
                      </a:lnTo>
                      <a:lnTo>
                        <a:pt x="389" y="109"/>
                      </a:lnTo>
                      <a:lnTo>
                        <a:pt x="381" y="114"/>
                      </a:lnTo>
                      <a:lnTo>
                        <a:pt x="377" y="116"/>
                      </a:lnTo>
                      <a:lnTo>
                        <a:pt x="371" y="121"/>
                      </a:lnTo>
                      <a:lnTo>
                        <a:pt x="365" y="127"/>
                      </a:lnTo>
                      <a:lnTo>
                        <a:pt x="358" y="132"/>
                      </a:lnTo>
                      <a:lnTo>
                        <a:pt x="352" y="139"/>
                      </a:lnTo>
                      <a:lnTo>
                        <a:pt x="345" y="146"/>
                      </a:lnTo>
                      <a:lnTo>
                        <a:pt x="339" y="153"/>
                      </a:lnTo>
                      <a:lnTo>
                        <a:pt x="332" y="161"/>
                      </a:lnTo>
                      <a:lnTo>
                        <a:pt x="325" y="170"/>
                      </a:lnTo>
                      <a:lnTo>
                        <a:pt x="319" y="178"/>
                      </a:lnTo>
                      <a:lnTo>
                        <a:pt x="312" y="189"/>
                      </a:lnTo>
                      <a:lnTo>
                        <a:pt x="305" y="199"/>
                      </a:lnTo>
                      <a:lnTo>
                        <a:pt x="298" y="210"/>
                      </a:lnTo>
                      <a:lnTo>
                        <a:pt x="291" y="221"/>
                      </a:lnTo>
                      <a:lnTo>
                        <a:pt x="284" y="233"/>
                      </a:lnTo>
                      <a:lnTo>
                        <a:pt x="276" y="245"/>
                      </a:lnTo>
                      <a:lnTo>
                        <a:pt x="269" y="258"/>
                      </a:lnTo>
                      <a:lnTo>
                        <a:pt x="262" y="271"/>
                      </a:lnTo>
                      <a:lnTo>
                        <a:pt x="255" y="286"/>
                      </a:lnTo>
                      <a:lnTo>
                        <a:pt x="248" y="300"/>
                      </a:lnTo>
                      <a:lnTo>
                        <a:pt x="240" y="315"/>
                      </a:lnTo>
                      <a:lnTo>
                        <a:pt x="233" y="331"/>
                      </a:lnTo>
                      <a:lnTo>
                        <a:pt x="226" y="347"/>
                      </a:lnTo>
                      <a:lnTo>
                        <a:pt x="219" y="363"/>
                      </a:lnTo>
                      <a:lnTo>
                        <a:pt x="211" y="380"/>
                      </a:lnTo>
                      <a:lnTo>
                        <a:pt x="204" y="398"/>
                      </a:lnTo>
                      <a:lnTo>
                        <a:pt x="197" y="416"/>
                      </a:lnTo>
                      <a:lnTo>
                        <a:pt x="189" y="435"/>
                      </a:lnTo>
                      <a:lnTo>
                        <a:pt x="182" y="454"/>
                      </a:lnTo>
                      <a:lnTo>
                        <a:pt x="174" y="474"/>
                      </a:lnTo>
                      <a:lnTo>
                        <a:pt x="167" y="493"/>
                      </a:lnTo>
                      <a:lnTo>
                        <a:pt x="160" y="514"/>
                      </a:lnTo>
                      <a:lnTo>
                        <a:pt x="152" y="535"/>
                      </a:lnTo>
                      <a:lnTo>
                        <a:pt x="145" y="557"/>
                      </a:lnTo>
                      <a:lnTo>
                        <a:pt x="137" y="579"/>
                      </a:lnTo>
                      <a:lnTo>
                        <a:pt x="130" y="601"/>
                      </a:lnTo>
                      <a:lnTo>
                        <a:pt x="122" y="624"/>
                      </a:lnTo>
                      <a:lnTo>
                        <a:pt x="115" y="647"/>
                      </a:lnTo>
                      <a:lnTo>
                        <a:pt x="107" y="672"/>
                      </a:lnTo>
                      <a:lnTo>
                        <a:pt x="100" y="696"/>
                      </a:lnTo>
                      <a:cubicBezTo>
                        <a:pt x="92" y="721"/>
                        <a:pt x="65" y="736"/>
                        <a:pt x="40" y="728"/>
                      </a:cubicBezTo>
                      <a:cubicBezTo>
                        <a:pt x="15" y="720"/>
                        <a:pt x="0" y="693"/>
                        <a:pt x="8" y="668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63" name="Group 162"/>
              <p:cNvGrpSpPr/>
              <p:nvPr/>
            </p:nvGrpSpPr>
            <p:grpSpPr>
              <a:xfrm>
                <a:off x="5336874" y="4511482"/>
                <a:ext cx="389106" cy="201304"/>
                <a:chOff x="10518895" y="2755896"/>
                <a:chExt cx="1173548" cy="148881"/>
              </a:xfrm>
            </p:grpSpPr>
            <p:sp>
              <p:nvSpPr>
                <p:cNvPr id="164" name="Freeform 11"/>
                <p:cNvSpPr>
                  <a:spLocks/>
                </p:cNvSpPr>
                <p:nvPr/>
              </p:nvSpPr>
              <p:spPr bwMode="auto">
                <a:xfrm>
                  <a:off x="10518895" y="2755896"/>
                  <a:ext cx="315520" cy="148881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65" name="Freeform 12"/>
                <p:cNvSpPr>
                  <a:spLocks/>
                </p:cNvSpPr>
                <p:nvPr/>
              </p:nvSpPr>
              <p:spPr bwMode="auto">
                <a:xfrm>
                  <a:off x="10827209" y="2755896"/>
                  <a:ext cx="315520" cy="148881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66" name="Freeform 13"/>
                <p:cNvSpPr>
                  <a:spLocks/>
                </p:cNvSpPr>
                <p:nvPr/>
              </p:nvSpPr>
              <p:spPr bwMode="auto">
                <a:xfrm>
                  <a:off x="11135523" y="2755896"/>
                  <a:ext cx="315520" cy="148881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67" name="Freeform 14"/>
                <p:cNvSpPr>
                  <a:spLocks/>
                </p:cNvSpPr>
                <p:nvPr/>
              </p:nvSpPr>
              <p:spPr bwMode="auto">
                <a:xfrm>
                  <a:off x="11443836" y="2755896"/>
                  <a:ext cx="248607" cy="148881"/>
                </a:xfrm>
                <a:custGeom>
                  <a:avLst/>
                  <a:gdLst>
                    <a:gd name="T0" fmla="*/ 130 w 4026"/>
                    <a:gd name="T1" fmla="*/ 326 h 10442"/>
                    <a:gd name="T2" fmla="*/ 265 w 4026"/>
                    <a:gd name="T3" fmla="*/ 92 h 10442"/>
                    <a:gd name="T4" fmla="*/ 427 w 4026"/>
                    <a:gd name="T5" fmla="*/ 0 h 10442"/>
                    <a:gd name="T6" fmla="*/ 593 w 4026"/>
                    <a:gd name="T7" fmla="*/ 90 h 10442"/>
                    <a:gd name="T8" fmla="*/ 729 w 4026"/>
                    <a:gd name="T9" fmla="*/ 324 h 10442"/>
                    <a:gd name="T10" fmla="*/ 859 w 4026"/>
                    <a:gd name="T11" fmla="*/ 691 h 10442"/>
                    <a:gd name="T12" fmla="*/ 987 w 4026"/>
                    <a:gd name="T13" fmla="*/ 1187 h 10442"/>
                    <a:gd name="T14" fmla="*/ 1115 w 4026"/>
                    <a:gd name="T15" fmla="*/ 1796 h 10442"/>
                    <a:gd name="T16" fmla="*/ 1243 w 4026"/>
                    <a:gd name="T17" fmla="*/ 2504 h 10442"/>
                    <a:gd name="T18" fmla="*/ 1371 w 4026"/>
                    <a:gd name="T19" fmla="*/ 3289 h 10442"/>
                    <a:gd name="T20" fmla="*/ 1499 w 4026"/>
                    <a:gd name="T21" fmla="*/ 4130 h 10442"/>
                    <a:gd name="T22" fmla="*/ 1626 w 4026"/>
                    <a:gd name="T23" fmla="*/ 5002 h 10442"/>
                    <a:gd name="T24" fmla="*/ 1754 w 4026"/>
                    <a:gd name="T25" fmla="*/ 5879 h 10442"/>
                    <a:gd name="T26" fmla="*/ 1882 w 4026"/>
                    <a:gd name="T27" fmla="*/ 6737 h 10442"/>
                    <a:gd name="T28" fmla="*/ 2009 w 4026"/>
                    <a:gd name="T29" fmla="*/ 7551 h 10442"/>
                    <a:gd name="T30" fmla="*/ 2137 w 4026"/>
                    <a:gd name="T31" fmla="*/ 8298 h 10442"/>
                    <a:gd name="T32" fmla="*/ 2264 w 4026"/>
                    <a:gd name="T33" fmla="*/ 8954 h 10442"/>
                    <a:gd name="T34" fmla="*/ 2391 w 4026"/>
                    <a:gd name="T35" fmla="*/ 9502 h 10442"/>
                    <a:gd name="T36" fmla="*/ 2518 w 4026"/>
                    <a:gd name="T37" fmla="*/ 9925 h 10442"/>
                    <a:gd name="T38" fmla="*/ 2642 w 4026"/>
                    <a:gd name="T39" fmla="*/ 10207 h 10442"/>
                    <a:gd name="T40" fmla="*/ 2753 w 4026"/>
                    <a:gd name="T41" fmla="*/ 10336 h 10442"/>
                    <a:gd name="T42" fmla="*/ 2833 w 4026"/>
                    <a:gd name="T43" fmla="*/ 10332 h 10442"/>
                    <a:gd name="T44" fmla="*/ 2942 w 4026"/>
                    <a:gd name="T45" fmla="*/ 10199 h 10442"/>
                    <a:gd name="T46" fmla="*/ 3066 w 4026"/>
                    <a:gd name="T47" fmla="*/ 9912 h 10442"/>
                    <a:gd name="T48" fmla="*/ 3192 w 4026"/>
                    <a:gd name="T49" fmla="*/ 9484 h 10442"/>
                    <a:gd name="T50" fmla="*/ 3319 w 4026"/>
                    <a:gd name="T51" fmla="*/ 8932 h 10442"/>
                    <a:gd name="T52" fmla="*/ 3447 w 4026"/>
                    <a:gd name="T53" fmla="*/ 8272 h 10442"/>
                    <a:gd name="T54" fmla="*/ 3575 w 4026"/>
                    <a:gd name="T55" fmla="*/ 7523 h 10442"/>
                    <a:gd name="T56" fmla="*/ 3702 w 4026"/>
                    <a:gd name="T57" fmla="*/ 6707 h 10442"/>
                    <a:gd name="T58" fmla="*/ 3830 w 4026"/>
                    <a:gd name="T59" fmla="*/ 5848 h 10442"/>
                    <a:gd name="T60" fmla="*/ 4007 w 4026"/>
                    <a:gd name="T61" fmla="*/ 5294 h 10442"/>
                    <a:gd name="T62" fmla="*/ 3880 w 4026"/>
                    <a:gd name="T63" fmla="*/ 6168 h 10442"/>
                    <a:gd name="T64" fmla="*/ 3752 w 4026"/>
                    <a:gd name="T65" fmla="*/ 7016 h 10442"/>
                    <a:gd name="T66" fmla="*/ 3624 w 4026"/>
                    <a:gd name="T67" fmla="*/ 7812 h 10442"/>
                    <a:gd name="T68" fmla="*/ 3496 w 4026"/>
                    <a:gd name="T69" fmla="*/ 8534 h 10442"/>
                    <a:gd name="T70" fmla="*/ 3368 w 4026"/>
                    <a:gd name="T71" fmla="*/ 9161 h 10442"/>
                    <a:gd name="T72" fmla="*/ 3240 w 4026"/>
                    <a:gd name="T73" fmla="*/ 9677 h 10442"/>
                    <a:gd name="T74" fmla="*/ 3110 w 4026"/>
                    <a:gd name="T75" fmla="*/ 10066 h 10442"/>
                    <a:gd name="T76" fmla="*/ 2976 w 4026"/>
                    <a:gd name="T77" fmla="*/ 10323 h 10442"/>
                    <a:gd name="T78" fmla="*/ 2817 w 4026"/>
                    <a:gd name="T79" fmla="*/ 10440 h 10442"/>
                    <a:gd name="T80" fmla="*/ 2649 w 4026"/>
                    <a:gd name="T81" fmla="*/ 10376 h 10442"/>
                    <a:gd name="T82" fmla="*/ 2512 w 4026"/>
                    <a:gd name="T83" fmla="*/ 10165 h 10442"/>
                    <a:gd name="T84" fmla="*/ 2382 w 4026"/>
                    <a:gd name="T85" fmla="*/ 9819 h 10442"/>
                    <a:gd name="T86" fmla="*/ 2253 w 4026"/>
                    <a:gd name="T87" fmla="*/ 9345 h 10442"/>
                    <a:gd name="T88" fmla="*/ 2125 w 4026"/>
                    <a:gd name="T89" fmla="*/ 8752 h 10442"/>
                    <a:gd name="T90" fmla="*/ 1997 w 4026"/>
                    <a:gd name="T91" fmla="*/ 8059 h 10442"/>
                    <a:gd name="T92" fmla="*/ 1870 w 4026"/>
                    <a:gd name="T93" fmla="*/ 7285 h 10442"/>
                    <a:gd name="T94" fmla="*/ 1742 w 4026"/>
                    <a:gd name="T95" fmla="*/ 6452 h 10442"/>
                    <a:gd name="T96" fmla="*/ 1614 w 4026"/>
                    <a:gd name="T97" fmla="*/ 5584 h 10442"/>
                    <a:gd name="T98" fmla="*/ 1486 w 4026"/>
                    <a:gd name="T99" fmla="*/ 4705 h 10442"/>
                    <a:gd name="T100" fmla="*/ 1358 w 4026"/>
                    <a:gd name="T101" fmla="*/ 3843 h 10442"/>
                    <a:gd name="T102" fmla="*/ 1231 w 4026"/>
                    <a:gd name="T103" fmla="*/ 3020 h 10442"/>
                    <a:gd name="T104" fmla="*/ 1104 w 4026"/>
                    <a:gd name="T105" fmla="*/ 2261 h 10442"/>
                    <a:gd name="T106" fmla="*/ 976 w 4026"/>
                    <a:gd name="T107" fmla="*/ 1588 h 10442"/>
                    <a:gd name="T108" fmla="*/ 849 w 4026"/>
                    <a:gd name="T109" fmla="*/ 1021 h 10442"/>
                    <a:gd name="T110" fmla="*/ 723 w 4026"/>
                    <a:gd name="T111" fmla="*/ 578 h 10442"/>
                    <a:gd name="T112" fmla="*/ 598 w 4026"/>
                    <a:gd name="T113" fmla="*/ 271 h 10442"/>
                    <a:gd name="T114" fmla="*/ 484 w 4026"/>
                    <a:gd name="T115" fmla="*/ 118 h 10442"/>
                    <a:gd name="T116" fmla="*/ 405 w 4026"/>
                    <a:gd name="T117" fmla="*/ 100 h 10442"/>
                    <a:gd name="T118" fmla="*/ 298 w 4026"/>
                    <a:gd name="T119" fmla="*/ 210 h 10442"/>
                    <a:gd name="T120" fmla="*/ 174 w 4026"/>
                    <a:gd name="T121" fmla="*/ 474 h 10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4026" h="10442">
                      <a:moveTo>
                        <a:pt x="8" y="668"/>
                      </a:moveTo>
                      <a:lnTo>
                        <a:pt x="16" y="643"/>
                      </a:lnTo>
                      <a:lnTo>
                        <a:pt x="23" y="619"/>
                      </a:lnTo>
                      <a:lnTo>
                        <a:pt x="31" y="595"/>
                      </a:lnTo>
                      <a:lnTo>
                        <a:pt x="38" y="572"/>
                      </a:lnTo>
                      <a:lnTo>
                        <a:pt x="47" y="548"/>
                      </a:lnTo>
                      <a:lnTo>
                        <a:pt x="54" y="526"/>
                      </a:lnTo>
                      <a:lnTo>
                        <a:pt x="62" y="504"/>
                      </a:lnTo>
                      <a:lnTo>
                        <a:pt x="69" y="482"/>
                      </a:lnTo>
                      <a:lnTo>
                        <a:pt x="77" y="461"/>
                      </a:lnTo>
                      <a:lnTo>
                        <a:pt x="85" y="440"/>
                      </a:lnTo>
                      <a:lnTo>
                        <a:pt x="92" y="420"/>
                      </a:lnTo>
                      <a:lnTo>
                        <a:pt x="100" y="400"/>
                      </a:lnTo>
                      <a:lnTo>
                        <a:pt x="107" y="381"/>
                      </a:lnTo>
                      <a:lnTo>
                        <a:pt x="115" y="362"/>
                      </a:lnTo>
                      <a:lnTo>
                        <a:pt x="123" y="344"/>
                      </a:lnTo>
                      <a:lnTo>
                        <a:pt x="130" y="326"/>
                      </a:lnTo>
                      <a:lnTo>
                        <a:pt x="138" y="308"/>
                      </a:lnTo>
                      <a:lnTo>
                        <a:pt x="146" y="291"/>
                      </a:lnTo>
                      <a:lnTo>
                        <a:pt x="154" y="275"/>
                      </a:lnTo>
                      <a:lnTo>
                        <a:pt x="161" y="259"/>
                      </a:lnTo>
                      <a:lnTo>
                        <a:pt x="169" y="243"/>
                      </a:lnTo>
                      <a:lnTo>
                        <a:pt x="177" y="228"/>
                      </a:lnTo>
                      <a:lnTo>
                        <a:pt x="185" y="213"/>
                      </a:lnTo>
                      <a:lnTo>
                        <a:pt x="193" y="199"/>
                      </a:lnTo>
                      <a:lnTo>
                        <a:pt x="200" y="185"/>
                      </a:lnTo>
                      <a:lnTo>
                        <a:pt x="208" y="172"/>
                      </a:lnTo>
                      <a:lnTo>
                        <a:pt x="216" y="159"/>
                      </a:lnTo>
                      <a:lnTo>
                        <a:pt x="224" y="147"/>
                      </a:lnTo>
                      <a:lnTo>
                        <a:pt x="232" y="135"/>
                      </a:lnTo>
                      <a:lnTo>
                        <a:pt x="240" y="124"/>
                      </a:lnTo>
                      <a:lnTo>
                        <a:pt x="249" y="112"/>
                      </a:lnTo>
                      <a:lnTo>
                        <a:pt x="257" y="102"/>
                      </a:lnTo>
                      <a:lnTo>
                        <a:pt x="265" y="92"/>
                      </a:lnTo>
                      <a:lnTo>
                        <a:pt x="273" y="82"/>
                      </a:lnTo>
                      <a:lnTo>
                        <a:pt x="282" y="73"/>
                      </a:lnTo>
                      <a:lnTo>
                        <a:pt x="291" y="65"/>
                      </a:lnTo>
                      <a:lnTo>
                        <a:pt x="299" y="56"/>
                      </a:lnTo>
                      <a:lnTo>
                        <a:pt x="308" y="49"/>
                      </a:lnTo>
                      <a:lnTo>
                        <a:pt x="317" y="41"/>
                      </a:lnTo>
                      <a:lnTo>
                        <a:pt x="328" y="34"/>
                      </a:lnTo>
                      <a:lnTo>
                        <a:pt x="335" y="29"/>
                      </a:lnTo>
                      <a:lnTo>
                        <a:pt x="345" y="23"/>
                      </a:lnTo>
                      <a:lnTo>
                        <a:pt x="354" y="18"/>
                      </a:lnTo>
                      <a:lnTo>
                        <a:pt x="364" y="13"/>
                      </a:lnTo>
                      <a:lnTo>
                        <a:pt x="377" y="9"/>
                      </a:lnTo>
                      <a:lnTo>
                        <a:pt x="384" y="6"/>
                      </a:lnTo>
                      <a:lnTo>
                        <a:pt x="395" y="4"/>
                      </a:lnTo>
                      <a:lnTo>
                        <a:pt x="408" y="1"/>
                      </a:lnTo>
                      <a:lnTo>
                        <a:pt x="416" y="0"/>
                      </a:lnTo>
                      <a:lnTo>
                        <a:pt x="427" y="0"/>
                      </a:lnTo>
                      <a:lnTo>
                        <a:pt x="441" y="0"/>
                      </a:lnTo>
                      <a:lnTo>
                        <a:pt x="448" y="1"/>
                      </a:lnTo>
                      <a:lnTo>
                        <a:pt x="462" y="3"/>
                      </a:lnTo>
                      <a:lnTo>
                        <a:pt x="472" y="6"/>
                      </a:lnTo>
                      <a:lnTo>
                        <a:pt x="480" y="8"/>
                      </a:lnTo>
                      <a:lnTo>
                        <a:pt x="493" y="12"/>
                      </a:lnTo>
                      <a:lnTo>
                        <a:pt x="503" y="17"/>
                      </a:lnTo>
                      <a:lnTo>
                        <a:pt x="510" y="20"/>
                      </a:lnTo>
                      <a:lnTo>
                        <a:pt x="522" y="27"/>
                      </a:lnTo>
                      <a:lnTo>
                        <a:pt x="532" y="34"/>
                      </a:lnTo>
                      <a:lnTo>
                        <a:pt x="541" y="40"/>
                      </a:lnTo>
                      <a:lnTo>
                        <a:pt x="548" y="46"/>
                      </a:lnTo>
                      <a:lnTo>
                        <a:pt x="559" y="55"/>
                      </a:lnTo>
                      <a:lnTo>
                        <a:pt x="568" y="63"/>
                      </a:lnTo>
                      <a:lnTo>
                        <a:pt x="576" y="72"/>
                      </a:lnTo>
                      <a:lnTo>
                        <a:pt x="585" y="81"/>
                      </a:lnTo>
                      <a:lnTo>
                        <a:pt x="593" y="90"/>
                      </a:lnTo>
                      <a:lnTo>
                        <a:pt x="602" y="100"/>
                      </a:lnTo>
                      <a:lnTo>
                        <a:pt x="610" y="111"/>
                      </a:lnTo>
                      <a:lnTo>
                        <a:pt x="618" y="122"/>
                      </a:lnTo>
                      <a:lnTo>
                        <a:pt x="627" y="133"/>
                      </a:lnTo>
                      <a:lnTo>
                        <a:pt x="635" y="145"/>
                      </a:lnTo>
                      <a:lnTo>
                        <a:pt x="643" y="157"/>
                      </a:lnTo>
                      <a:lnTo>
                        <a:pt x="651" y="170"/>
                      </a:lnTo>
                      <a:lnTo>
                        <a:pt x="659" y="183"/>
                      </a:lnTo>
                      <a:lnTo>
                        <a:pt x="667" y="197"/>
                      </a:lnTo>
                      <a:lnTo>
                        <a:pt x="674" y="211"/>
                      </a:lnTo>
                      <a:lnTo>
                        <a:pt x="682" y="226"/>
                      </a:lnTo>
                      <a:lnTo>
                        <a:pt x="690" y="241"/>
                      </a:lnTo>
                      <a:lnTo>
                        <a:pt x="698" y="258"/>
                      </a:lnTo>
                      <a:lnTo>
                        <a:pt x="706" y="273"/>
                      </a:lnTo>
                      <a:lnTo>
                        <a:pt x="713" y="290"/>
                      </a:lnTo>
                      <a:lnTo>
                        <a:pt x="721" y="307"/>
                      </a:lnTo>
                      <a:lnTo>
                        <a:pt x="729" y="324"/>
                      </a:lnTo>
                      <a:lnTo>
                        <a:pt x="737" y="342"/>
                      </a:lnTo>
                      <a:lnTo>
                        <a:pt x="744" y="360"/>
                      </a:lnTo>
                      <a:lnTo>
                        <a:pt x="752" y="379"/>
                      </a:lnTo>
                      <a:lnTo>
                        <a:pt x="760" y="398"/>
                      </a:lnTo>
                      <a:lnTo>
                        <a:pt x="767" y="418"/>
                      </a:lnTo>
                      <a:lnTo>
                        <a:pt x="775" y="439"/>
                      </a:lnTo>
                      <a:lnTo>
                        <a:pt x="783" y="459"/>
                      </a:lnTo>
                      <a:lnTo>
                        <a:pt x="790" y="480"/>
                      </a:lnTo>
                      <a:lnTo>
                        <a:pt x="798" y="502"/>
                      </a:lnTo>
                      <a:lnTo>
                        <a:pt x="805" y="524"/>
                      </a:lnTo>
                      <a:lnTo>
                        <a:pt x="813" y="546"/>
                      </a:lnTo>
                      <a:lnTo>
                        <a:pt x="821" y="569"/>
                      </a:lnTo>
                      <a:lnTo>
                        <a:pt x="829" y="593"/>
                      </a:lnTo>
                      <a:lnTo>
                        <a:pt x="836" y="617"/>
                      </a:lnTo>
                      <a:lnTo>
                        <a:pt x="844" y="641"/>
                      </a:lnTo>
                      <a:lnTo>
                        <a:pt x="851" y="666"/>
                      </a:lnTo>
                      <a:lnTo>
                        <a:pt x="859" y="691"/>
                      </a:lnTo>
                      <a:lnTo>
                        <a:pt x="867" y="717"/>
                      </a:lnTo>
                      <a:lnTo>
                        <a:pt x="874" y="743"/>
                      </a:lnTo>
                      <a:lnTo>
                        <a:pt x="882" y="770"/>
                      </a:lnTo>
                      <a:lnTo>
                        <a:pt x="889" y="796"/>
                      </a:lnTo>
                      <a:lnTo>
                        <a:pt x="897" y="824"/>
                      </a:lnTo>
                      <a:lnTo>
                        <a:pt x="904" y="852"/>
                      </a:lnTo>
                      <a:lnTo>
                        <a:pt x="912" y="881"/>
                      </a:lnTo>
                      <a:lnTo>
                        <a:pt x="919" y="909"/>
                      </a:lnTo>
                      <a:lnTo>
                        <a:pt x="927" y="938"/>
                      </a:lnTo>
                      <a:lnTo>
                        <a:pt x="934" y="967"/>
                      </a:lnTo>
                      <a:lnTo>
                        <a:pt x="942" y="998"/>
                      </a:lnTo>
                      <a:lnTo>
                        <a:pt x="950" y="1029"/>
                      </a:lnTo>
                      <a:lnTo>
                        <a:pt x="957" y="1059"/>
                      </a:lnTo>
                      <a:lnTo>
                        <a:pt x="965" y="1090"/>
                      </a:lnTo>
                      <a:lnTo>
                        <a:pt x="972" y="1122"/>
                      </a:lnTo>
                      <a:lnTo>
                        <a:pt x="980" y="1154"/>
                      </a:lnTo>
                      <a:lnTo>
                        <a:pt x="987" y="1187"/>
                      </a:lnTo>
                      <a:lnTo>
                        <a:pt x="995" y="1219"/>
                      </a:lnTo>
                      <a:lnTo>
                        <a:pt x="1002" y="1252"/>
                      </a:lnTo>
                      <a:lnTo>
                        <a:pt x="1010" y="1286"/>
                      </a:lnTo>
                      <a:lnTo>
                        <a:pt x="1017" y="1320"/>
                      </a:lnTo>
                      <a:lnTo>
                        <a:pt x="1025" y="1355"/>
                      </a:lnTo>
                      <a:lnTo>
                        <a:pt x="1032" y="1389"/>
                      </a:lnTo>
                      <a:lnTo>
                        <a:pt x="1040" y="1424"/>
                      </a:lnTo>
                      <a:lnTo>
                        <a:pt x="1047" y="1460"/>
                      </a:lnTo>
                      <a:lnTo>
                        <a:pt x="1055" y="1496"/>
                      </a:lnTo>
                      <a:lnTo>
                        <a:pt x="1062" y="1532"/>
                      </a:lnTo>
                      <a:lnTo>
                        <a:pt x="1070" y="1569"/>
                      </a:lnTo>
                      <a:lnTo>
                        <a:pt x="1078" y="1606"/>
                      </a:lnTo>
                      <a:lnTo>
                        <a:pt x="1085" y="1643"/>
                      </a:lnTo>
                      <a:lnTo>
                        <a:pt x="1093" y="1681"/>
                      </a:lnTo>
                      <a:lnTo>
                        <a:pt x="1100" y="1719"/>
                      </a:lnTo>
                      <a:lnTo>
                        <a:pt x="1108" y="1757"/>
                      </a:lnTo>
                      <a:lnTo>
                        <a:pt x="1115" y="1796"/>
                      </a:lnTo>
                      <a:lnTo>
                        <a:pt x="1123" y="1835"/>
                      </a:lnTo>
                      <a:lnTo>
                        <a:pt x="1130" y="1875"/>
                      </a:lnTo>
                      <a:lnTo>
                        <a:pt x="1138" y="1915"/>
                      </a:lnTo>
                      <a:lnTo>
                        <a:pt x="1145" y="1955"/>
                      </a:lnTo>
                      <a:lnTo>
                        <a:pt x="1153" y="1995"/>
                      </a:lnTo>
                      <a:lnTo>
                        <a:pt x="1161" y="2036"/>
                      </a:lnTo>
                      <a:lnTo>
                        <a:pt x="1168" y="2077"/>
                      </a:lnTo>
                      <a:lnTo>
                        <a:pt x="1176" y="2118"/>
                      </a:lnTo>
                      <a:lnTo>
                        <a:pt x="1183" y="2160"/>
                      </a:lnTo>
                      <a:lnTo>
                        <a:pt x="1191" y="2202"/>
                      </a:lnTo>
                      <a:lnTo>
                        <a:pt x="1198" y="2244"/>
                      </a:lnTo>
                      <a:lnTo>
                        <a:pt x="1206" y="2287"/>
                      </a:lnTo>
                      <a:lnTo>
                        <a:pt x="1213" y="2330"/>
                      </a:lnTo>
                      <a:lnTo>
                        <a:pt x="1221" y="2373"/>
                      </a:lnTo>
                      <a:lnTo>
                        <a:pt x="1228" y="2416"/>
                      </a:lnTo>
                      <a:lnTo>
                        <a:pt x="1236" y="2460"/>
                      </a:lnTo>
                      <a:lnTo>
                        <a:pt x="1243" y="2504"/>
                      </a:lnTo>
                      <a:lnTo>
                        <a:pt x="1251" y="2548"/>
                      </a:lnTo>
                      <a:lnTo>
                        <a:pt x="1258" y="2592"/>
                      </a:lnTo>
                      <a:lnTo>
                        <a:pt x="1266" y="2638"/>
                      </a:lnTo>
                      <a:lnTo>
                        <a:pt x="1273" y="2683"/>
                      </a:lnTo>
                      <a:lnTo>
                        <a:pt x="1281" y="2728"/>
                      </a:lnTo>
                      <a:lnTo>
                        <a:pt x="1288" y="2773"/>
                      </a:lnTo>
                      <a:lnTo>
                        <a:pt x="1296" y="2819"/>
                      </a:lnTo>
                      <a:lnTo>
                        <a:pt x="1303" y="2865"/>
                      </a:lnTo>
                      <a:lnTo>
                        <a:pt x="1311" y="2911"/>
                      </a:lnTo>
                      <a:lnTo>
                        <a:pt x="1318" y="2958"/>
                      </a:lnTo>
                      <a:lnTo>
                        <a:pt x="1326" y="3004"/>
                      </a:lnTo>
                      <a:lnTo>
                        <a:pt x="1333" y="3051"/>
                      </a:lnTo>
                      <a:lnTo>
                        <a:pt x="1341" y="3098"/>
                      </a:lnTo>
                      <a:lnTo>
                        <a:pt x="1348" y="3146"/>
                      </a:lnTo>
                      <a:lnTo>
                        <a:pt x="1356" y="3193"/>
                      </a:lnTo>
                      <a:lnTo>
                        <a:pt x="1363" y="3241"/>
                      </a:lnTo>
                      <a:lnTo>
                        <a:pt x="1371" y="3289"/>
                      </a:lnTo>
                      <a:lnTo>
                        <a:pt x="1378" y="3338"/>
                      </a:lnTo>
                      <a:lnTo>
                        <a:pt x="1386" y="3386"/>
                      </a:lnTo>
                      <a:lnTo>
                        <a:pt x="1393" y="3434"/>
                      </a:lnTo>
                      <a:lnTo>
                        <a:pt x="1401" y="3483"/>
                      </a:lnTo>
                      <a:lnTo>
                        <a:pt x="1408" y="3532"/>
                      </a:lnTo>
                      <a:lnTo>
                        <a:pt x="1416" y="3581"/>
                      </a:lnTo>
                      <a:lnTo>
                        <a:pt x="1423" y="3630"/>
                      </a:lnTo>
                      <a:lnTo>
                        <a:pt x="1431" y="3679"/>
                      </a:lnTo>
                      <a:lnTo>
                        <a:pt x="1438" y="3729"/>
                      </a:lnTo>
                      <a:lnTo>
                        <a:pt x="1446" y="3778"/>
                      </a:lnTo>
                      <a:lnTo>
                        <a:pt x="1453" y="3828"/>
                      </a:lnTo>
                      <a:lnTo>
                        <a:pt x="1461" y="3878"/>
                      </a:lnTo>
                      <a:lnTo>
                        <a:pt x="1468" y="3928"/>
                      </a:lnTo>
                      <a:lnTo>
                        <a:pt x="1476" y="3978"/>
                      </a:lnTo>
                      <a:lnTo>
                        <a:pt x="1483" y="4029"/>
                      </a:lnTo>
                      <a:lnTo>
                        <a:pt x="1491" y="4079"/>
                      </a:lnTo>
                      <a:lnTo>
                        <a:pt x="1499" y="4130"/>
                      </a:lnTo>
                      <a:lnTo>
                        <a:pt x="1506" y="4180"/>
                      </a:lnTo>
                      <a:lnTo>
                        <a:pt x="1514" y="4231"/>
                      </a:lnTo>
                      <a:lnTo>
                        <a:pt x="1521" y="4282"/>
                      </a:lnTo>
                      <a:lnTo>
                        <a:pt x="1529" y="4333"/>
                      </a:lnTo>
                      <a:lnTo>
                        <a:pt x="1536" y="4384"/>
                      </a:lnTo>
                      <a:lnTo>
                        <a:pt x="1544" y="4435"/>
                      </a:lnTo>
                      <a:lnTo>
                        <a:pt x="1551" y="4487"/>
                      </a:lnTo>
                      <a:lnTo>
                        <a:pt x="1559" y="4537"/>
                      </a:lnTo>
                      <a:lnTo>
                        <a:pt x="1566" y="4589"/>
                      </a:lnTo>
                      <a:lnTo>
                        <a:pt x="1574" y="4640"/>
                      </a:lnTo>
                      <a:lnTo>
                        <a:pt x="1581" y="4692"/>
                      </a:lnTo>
                      <a:lnTo>
                        <a:pt x="1589" y="4743"/>
                      </a:lnTo>
                      <a:lnTo>
                        <a:pt x="1596" y="4795"/>
                      </a:lnTo>
                      <a:lnTo>
                        <a:pt x="1604" y="4847"/>
                      </a:lnTo>
                      <a:lnTo>
                        <a:pt x="1611" y="4898"/>
                      </a:lnTo>
                      <a:lnTo>
                        <a:pt x="1619" y="4950"/>
                      </a:lnTo>
                      <a:lnTo>
                        <a:pt x="1626" y="5002"/>
                      </a:lnTo>
                      <a:lnTo>
                        <a:pt x="1634" y="5053"/>
                      </a:lnTo>
                      <a:lnTo>
                        <a:pt x="1641" y="5105"/>
                      </a:lnTo>
                      <a:lnTo>
                        <a:pt x="1649" y="5157"/>
                      </a:lnTo>
                      <a:lnTo>
                        <a:pt x="1656" y="5208"/>
                      </a:lnTo>
                      <a:lnTo>
                        <a:pt x="1664" y="5260"/>
                      </a:lnTo>
                      <a:lnTo>
                        <a:pt x="1671" y="5312"/>
                      </a:lnTo>
                      <a:lnTo>
                        <a:pt x="1679" y="5364"/>
                      </a:lnTo>
                      <a:lnTo>
                        <a:pt x="1686" y="5415"/>
                      </a:lnTo>
                      <a:lnTo>
                        <a:pt x="1694" y="5467"/>
                      </a:lnTo>
                      <a:lnTo>
                        <a:pt x="1701" y="5519"/>
                      </a:lnTo>
                      <a:lnTo>
                        <a:pt x="1709" y="5570"/>
                      </a:lnTo>
                      <a:lnTo>
                        <a:pt x="1716" y="5622"/>
                      </a:lnTo>
                      <a:lnTo>
                        <a:pt x="1724" y="5673"/>
                      </a:lnTo>
                      <a:lnTo>
                        <a:pt x="1731" y="5725"/>
                      </a:lnTo>
                      <a:lnTo>
                        <a:pt x="1739" y="5776"/>
                      </a:lnTo>
                      <a:lnTo>
                        <a:pt x="1746" y="5828"/>
                      </a:lnTo>
                      <a:lnTo>
                        <a:pt x="1754" y="5879"/>
                      </a:lnTo>
                      <a:lnTo>
                        <a:pt x="1761" y="5930"/>
                      </a:lnTo>
                      <a:lnTo>
                        <a:pt x="1769" y="5982"/>
                      </a:lnTo>
                      <a:lnTo>
                        <a:pt x="1776" y="6032"/>
                      </a:lnTo>
                      <a:lnTo>
                        <a:pt x="1784" y="6083"/>
                      </a:lnTo>
                      <a:lnTo>
                        <a:pt x="1791" y="6134"/>
                      </a:lnTo>
                      <a:lnTo>
                        <a:pt x="1799" y="6185"/>
                      </a:lnTo>
                      <a:lnTo>
                        <a:pt x="1806" y="6236"/>
                      </a:lnTo>
                      <a:lnTo>
                        <a:pt x="1814" y="6286"/>
                      </a:lnTo>
                      <a:lnTo>
                        <a:pt x="1821" y="6337"/>
                      </a:lnTo>
                      <a:lnTo>
                        <a:pt x="1829" y="6387"/>
                      </a:lnTo>
                      <a:lnTo>
                        <a:pt x="1837" y="6438"/>
                      </a:lnTo>
                      <a:lnTo>
                        <a:pt x="1844" y="6488"/>
                      </a:lnTo>
                      <a:lnTo>
                        <a:pt x="1852" y="6538"/>
                      </a:lnTo>
                      <a:lnTo>
                        <a:pt x="1859" y="6588"/>
                      </a:lnTo>
                      <a:lnTo>
                        <a:pt x="1867" y="6638"/>
                      </a:lnTo>
                      <a:lnTo>
                        <a:pt x="1874" y="6687"/>
                      </a:lnTo>
                      <a:lnTo>
                        <a:pt x="1882" y="6737"/>
                      </a:lnTo>
                      <a:lnTo>
                        <a:pt x="1889" y="6786"/>
                      </a:lnTo>
                      <a:lnTo>
                        <a:pt x="1897" y="6836"/>
                      </a:lnTo>
                      <a:lnTo>
                        <a:pt x="1904" y="6885"/>
                      </a:lnTo>
                      <a:lnTo>
                        <a:pt x="1912" y="6933"/>
                      </a:lnTo>
                      <a:lnTo>
                        <a:pt x="1919" y="6982"/>
                      </a:lnTo>
                      <a:lnTo>
                        <a:pt x="1927" y="7031"/>
                      </a:lnTo>
                      <a:lnTo>
                        <a:pt x="1934" y="7079"/>
                      </a:lnTo>
                      <a:lnTo>
                        <a:pt x="1942" y="7127"/>
                      </a:lnTo>
                      <a:lnTo>
                        <a:pt x="1949" y="7175"/>
                      </a:lnTo>
                      <a:lnTo>
                        <a:pt x="1957" y="7222"/>
                      </a:lnTo>
                      <a:lnTo>
                        <a:pt x="1964" y="7271"/>
                      </a:lnTo>
                      <a:lnTo>
                        <a:pt x="1972" y="7317"/>
                      </a:lnTo>
                      <a:lnTo>
                        <a:pt x="1979" y="7365"/>
                      </a:lnTo>
                      <a:lnTo>
                        <a:pt x="1987" y="7411"/>
                      </a:lnTo>
                      <a:lnTo>
                        <a:pt x="1994" y="7458"/>
                      </a:lnTo>
                      <a:lnTo>
                        <a:pt x="2002" y="7505"/>
                      </a:lnTo>
                      <a:lnTo>
                        <a:pt x="2009" y="7551"/>
                      </a:lnTo>
                      <a:lnTo>
                        <a:pt x="2017" y="7597"/>
                      </a:lnTo>
                      <a:lnTo>
                        <a:pt x="2024" y="7643"/>
                      </a:lnTo>
                      <a:lnTo>
                        <a:pt x="2032" y="7688"/>
                      </a:lnTo>
                      <a:lnTo>
                        <a:pt x="2039" y="7734"/>
                      </a:lnTo>
                      <a:lnTo>
                        <a:pt x="2047" y="7779"/>
                      </a:lnTo>
                      <a:lnTo>
                        <a:pt x="2054" y="7823"/>
                      </a:lnTo>
                      <a:lnTo>
                        <a:pt x="2062" y="7868"/>
                      </a:lnTo>
                      <a:lnTo>
                        <a:pt x="2069" y="7912"/>
                      </a:lnTo>
                      <a:lnTo>
                        <a:pt x="2077" y="7956"/>
                      </a:lnTo>
                      <a:lnTo>
                        <a:pt x="2084" y="8000"/>
                      </a:lnTo>
                      <a:lnTo>
                        <a:pt x="2092" y="8043"/>
                      </a:lnTo>
                      <a:lnTo>
                        <a:pt x="2099" y="8086"/>
                      </a:lnTo>
                      <a:lnTo>
                        <a:pt x="2107" y="8129"/>
                      </a:lnTo>
                      <a:lnTo>
                        <a:pt x="2114" y="8172"/>
                      </a:lnTo>
                      <a:lnTo>
                        <a:pt x="2122" y="8214"/>
                      </a:lnTo>
                      <a:lnTo>
                        <a:pt x="2129" y="8256"/>
                      </a:lnTo>
                      <a:lnTo>
                        <a:pt x="2137" y="8298"/>
                      </a:lnTo>
                      <a:lnTo>
                        <a:pt x="2144" y="8338"/>
                      </a:lnTo>
                      <a:lnTo>
                        <a:pt x="2152" y="8379"/>
                      </a:lnTo>
                      <a:lnTo>
                        <a:pt x="2159" y="8420"/>
                      </a:lnTo>
                      <a:lnTo>
                        <a:pt x="2167" y="8460"/>
                      </a:lnTo>
                      <a:lnTo>
                        <a:pt x="2175" y="8501"/>
                      </a:lnTo>
                      <a:lnTo>
                        <a:pt x="2182" y="8541"/>
                      </a:lnTo>
                      <a:lnTo>
                        <a:pt x="2190" y="8579"/>
                      </a:lnTo>
                      <a:lnTo>
                        <a:pt x="2197" y="8619"/>
                      </a:lnTo>
                      <a:lnTo>
                        <a:pt x="2205" y="8657"/>
                      </a:lnTo>
                      <a:lnTo>
                        <a:pt x="2212" y="8696"/>
                      </a:lnTo>
                      <a:lnTo>
                        <a:pt x="2220" y="8734"/>
                      </a:lnTo>
                      <a:lnTo>
                        <a:pt x="2227" y="8772"/>
                      </a:lnTo>
                      <a:lnTo>
                        <a:pt x="2235" y="8808"/>
                      </a:lnTo>
                      <a:lnTo>
                        <a:pt x="2242" y="8845"/>
                      </a:lnTo>
                      <a:lnTo>
                        <a:pt x="2250" y="8882"/>
                      </a:lnTo>
                      <a:lnTo>
                        <a:pt x="2257" y="8918"/>
                      </a:lnTo>
                      <a:lnTo>
                        <a:pt x="2264" y="8954"/>
                      </a:lnTo>
                      <a:lnTo>
                        <a:pt x="2272" y="8990"/>
                      </a:lnTo>
                      <a:lnTo>
                        <a:pt x="2279" y="9024"/>
                      </a:lnTo>
                      <a:lnTo>
                        <a:pt x="2287" y="9059"/>
                      </a:lnTo>
                      <a:lnTo>
                        <a:pt x="2294" y="9094"/>
                      </a:lnTo>
                      <a:lnTo>
                        <a:pt x="2302" y="9128"/>
                      </a:lnTo>
                      <a:lnTo>
                        <a:pt x="2309" y="9161"/>
                      </a:lnTo>
                      <a:lnTo>
                        <a:pt x="2317" y="9194"/>
                      </a:lnTo>
                      <a:lnTo>
                        <a:pt x="2324" y="9227"/>
                      </a:lnTo>
                      <a:lnTo>
                        <a:pt x="2332" y="9259"/>
                      </a:lnTo>
                      <a:lnTo>
                        <a:pt x="2339" y="9291"/>
                      </a:lnTo>
                      <a:lnTo>
                        <a:pt x="2347" y="9322"/>
                      </a:lnTo>
                      <a:lnTo>
                        <a:pt x="2354" y="9353"/>
                      </a:lnTo>
                      <a:lnTo>
                        <a:pt x="2362" y="9384"/>
                      </a:lnTo>
                      <a:lnTo>
                        <a:pt x="2369" y="9414"/>
                      </a:lnTo>
                      <a:lnTo>
                        <a:pt x="2377" y="9444"/>
                      </a:lnTo>
                      <a:lnTo>
                        <a:pt x="2384" y="9473"/>
                      </a:lnTo>
                      <a:lnTo>
                        <a:pt x="2391" y="9502"/>
                      </a:lnTo>
                      <a:lnTo>
                        <a:pt x="2399" y="9531"/>
                      </a:lnTo>
                      <a:lnTo>
                        <a:pt x="2406" y="9559"/>
                      </a:lnTo>
                      <a:lnTo>
                        <a:pt x="2414" y="9587"/>
                      </a:lnTo>
                      <a:lnTo>
                        <a:pt x="2421" y="9613"/>
                      </a:lnTo>
                      <a:lnTo>
                        <a:pt x="2429" y="9640"/>
                      </a:lnTo>
                      <a:lnTo>
                        <a:pt x="2436" y="9666"/>
                      </a:lnTo>
                      <a:lnTo>
                        <a:pt x="2444" y="9692"/>
                      </a:lnTo>
                      <a:lnTo>
                        <a:pt x="2451" y="9717"/>
                      </a:lnTo>
                      <a:lnTo>
                        <a:pt x="2459" y="9743"/>
                      </a:lnTo>
                      <a:lnTo>
                        <a:pt x="2466" y="9767"/>
                      </a:lnTo>
                      <a:lnTo>
                        <a:pt x="2473" y="9791"/>
                      </a:lnTo>
                      <a:lnTo>
                        <a:pt x="2481" y="9815"/>
                      </a:lnTo>
                      <a:lnTo>
                        <a:pt x="2488" y="9837"/>
                      </a:lnTo>
                      <a:lnTo>
                        <a:pt x="2496" y="9860"/>
                      </a:lnTo>
                      <a:lnTo>
                        <a:pt x="2503" y="9881"/>
                      </a:lnTo>
                      <a:lnTo>
                        <a:pt x="2511" y="9903"/>
                      </a:lnTo>
                      <a:lnTo>
                        <a:pt x="2518" y="9925"/>
                      </a:lnTo>
                      <a:lnTo>
                        <a:pt x="2526" y="9945"/>
                      </a:lnTo>
                      <a:lnTo>
                        <a:pt x="2533" y="9965"/>
                      </a:lnTo>
                      <a:lnTo>
                        <a:pt x="2540" y="9985"/>
                      </a:lnTo>
                      <a:lnTo>
                        <a:pt x="2548" y="10004"/>
                      </a:lnTo>
                      <a:lnTo>
                        <a:pt x="2555" y="10023"/>
                      </a:lnTo>
                      <a:lnTo>
                        <a:pt x="2562" y="10041"/>
                      </a:lnTo>
                      <a:lnTo>
                        <a:pt x="2570" y="10059"/>
                      </a:lnTo>
                      <a:lnTo>
                        <a:pt x="2577" y="10076"/>
                      </a:lnTo>
                      <a:lnTo>
                        <a:pt x="2584" y="10093"/>
                      </a:lnTo>
                      <a:lnTo>
                        <a:pt x="2592" y="10109"/>
                      </a:lnTo>
                      <a:lnTo>
                        <a:pt x="2599" y="10124"/>
                      </a:lnTo>
                      <a:lnTo>
                        <a:pt x="2606" y="10140"/>
                      </a:lnTo>
                      <a:lnTo>
                        <a:pt x="2613" y="10154"/>
                      </a:lnTo>
                      <a:lnTo>
                        <a:pt x="2621" y="10168"/>
                      </a:lnTo>
                      <a:lnTo>
                        <a:pt x="2628" y="10182"/>
                      </a:lnTo>
                      <a:lnTo>
                        <a:pt x="2635" y="10195"/>
                      </a:lnTo>
                      <a:lnTo>
                        <a:pt x="2642" y="10207"/>
                      </a:lnTo>
                      <a:lnTo>
                        <a:pt x="2649" y="10219"/>
                      </a:lnTo>
                      <a:lnTo>
                        <a:pt x="2657" y="10231"/>
                      </a:lnTo>
                      <a:lnTo>
                        <a:pt x="2663" y="10241"/>
                      </a:lnTo>
                      <a:lnTo>
                        <a:pt x="2670" y="10251"/>
                      </a:lnTo>
                      <a:lnTo>
                        <a:pt x="2678" y="10262"/>
                      </a:lnTo>
                      <a:lnTo>
                        <a:pt x="2684" y="10271"/>
                      </a:lnTo>
                      <a:lnTo>
                        <a:pt x="2691" y="10279"/>
                      </a:lnTo>
                      <a:lnTo>
                        <a:pt x="2697" y="10287"/>
                      </a:lnTo>
                      <a:lnTo>
                        <a:pt x="2704" y="10295"/>
                      </a:lnTo>
                      <a:lnTo>
                        <a:pt x="2711" y="10303"/>
                      </a:lnTo>
                      <a:lnTo>
                        <a:pt x="2717" y="10309"/>
                      </a:lnTo>
                      <a:lnTo>
                        <a:pt x="2723" y="10314"/>
                      </a:lnTo>
                      <a:lnTo>
                        <a:pt x="2729" y="10320"/>
                      </a:lnTo>
                      <a:lnTo>
                        <a:pt x="2735" y="10324"/>
                      </a:lnTo>
                      <a:lnTo>
                        <a:pt x="2741" y="10329"/>
                      </a:lnTo>
                      <a:lnTo>
                        <a:pt x="2747" y="10333"/>
                      </a:lnTo>
                      <a:lnTo>
                        <a:pt x="2753" y="10336"/>
                      </a:lnTo>
                      <a:lnTo>
                        <a:pt x="2758" y="10339"/>
                      </a:lnTo>
                      <a:lnTo>
                        <a:pt x="2763" y="10341"/>
                      </a:lnTo>
                      <a:lnTo>
                        <a:pt x="2768" y="10343"/>
                      </a:lnTo>
                      <a:lnTo>
                        <a:pt x="2773" y="10344"/>
                      </a:lnTo>
                      <a:lnTo>
                        <a:pt x="2778" y="10346"/>
                      </a:lnTo>
                      <a:lnTo>
                        <a:pt x="2779" y="10345"/>
                      </a:lnTo>
                      <a:lnTo>
                        <a:pt x="2787" y="10346"/>
                      </a:lnTo>
                      <a:lnTo>
                        <a:pt x="2791" y="10347"/>
                      </a:lnTo>
                      <a:lnTo>
                        <a:pt x="2793" y="10346"/>
                      </a:lnTo>
                      <a:lnTo>
                        <a:pt x="2800" y="10346"/>
                      </a:lnTo>
                      <a:lnTo>
                        <a:pt x="2805" y="10345"/>
                      </a:lnTo>
                      <a:lnTo>
                        <a:pt x="2806" y="10344"/>
                      </a:lnTo>
                      <a:lnTo>
                        <a:pt x="2814" y="10342"/>
                      </a:lnTo>
                      <a:lnTo>
                        <a:pt x="2816" y="10341"/>
                      </a:lnTo>
                      <a:lnTo>
                        <a:pt x="2823" y="10338"/>
                      </a:lnTo>
                      <a:lnTo>
                        <a:pt x="2826" y="10336"/>
                      </a:lnTo>
                      <a:lnTo>
                        <a:pt x="2833" y="10332"/>
                      </a:lnTo>
                      <a:lnTo>
                        <a:pt x="2837" y="10330"/>
                      </a:lnTo>
                      <a:lnTo>
                        <a:pt x="2843" y="10325"/>
                      </a:lnTo>
                      <a:lnTo>
                        <a:pt x="2850" y="10320"/>
                      </a:lnTo>
                      <a:lnTo>
                        <a:pt x="2855" y="10316"/>
                      </a:lnTo>
                      <a:lnTo>
                        <a:pt x="2861" y="10310"/>
                      </a:lnTo>
                      <a:lnTo>
                        <a:pt x="2868" y="10303"/>
                      </a:lnTo>
                      <a:lnTo>
                        <a:pt x="2873" y="10297"/>
                      </a:lnTo>
                      <a:lnTo>
                        <a:pt x="2880" y="10290"/>
                      </a:lnTo>
                      <a:lnTo>
                        <a:pt x="2887" y="10282"/>
                      </a:lnTo>
                      <a:lnTo>
                        <a:pt x="2893" y="10273"/>
                      </a:lnTo>
                      <a:lnTo>
                        <a:pt x="2901" y="10264"/>
                      </a:lnTo>
                      <a:lnTo>
                        <a:pt x="2907" y="10255"/>
                      </a:lnTo>
                      <a:lnTo>
                        <a:pt x="2914" y="10245"/>
                      </a:lnTo>
                      <a:lnTo>
                        <a:pt x="2921" y="10234"/>
                      </a:lnTo>
                      <a:lnTo>
                        <a:pt x="2928" y="10223"/>
                      </a:lnTo>
                      <a:lnTo>
                        <a:pt x="2935" y="10211"/>
                      </a:lnTo>
                      <a:lnTo>
                        <a:pt x="2942" y="10199"/>
                      </a:lnTo>
                      <a:lnTo>
                        <a:pt x="2949" y="10186"/>
                      </a:lnTo>
                      <a:lnTo>
                        <a:pt x="2956" y="10173"/>
                      </a:lnTo>
                      <a:lnTo>
                        <a:pt x="2964" y="10159"/>
                      </a:lnTo>
                      <a:lnTo>
                        <a:pt x="2971" y="10145"/>
                      </a:lnTo>
                      <a:lnTo>
                        <a:pt x="2978" y="10130"/>
                      </a:lnTo>
                      <a:lnTo>
                        <a:pt x="2985" y="10115"/>
                      </a:lnTo>
                      <a:lnTo>
                        <a:pt x="2992" y="10099"/>
                      </a:lnTo>
                      <a:lnTo>
                        <a:pt x="3000" y="10082"/>
                      </a:lnTo>
                      <a:lnTo>
                        <a:pt x="3007" y="10065"/>
                      </a:lnTo>
                      <a:lnTo>
                        <a:pt x="3014" y="10048"/>
                      </a:lnTo>
                      <a:lnTo>
                        <a:pt x="3021" y="10030"/>
                      </a:lnTo>
                      <a:lnTo>
                        <a:pt x="3029" y="10011"/>
                      </a:lnTo>
                      <a:lnTo>
                        <a:pt x="3036" y="9992"/>
                      </a:lnTo>
                      <a:lnTo>
                        <a:pt x="3044" y="9973"/>
                      </a:lnTo>
                      <a:lnTo>
                        <a:pt x="3051" y="9953"/>
                      </a:lnTo>
                      <a:lnTo>
                        <a:pt x="3058" y="9932"/>
                      </a:lnTo>
                      <a:lnTo>
                        <a:pt x="3066" y="9912"/>
                      </a:lnTo>
                      <a:lnTo>
                        <a:pt x="3073" y="9890"/>
                      </a:lnTo>
                      <a:lnTo>
                        <a:pt x="3081" y="9868"/>
                      </a:lnTo>
                      <a:lnTo>
                        <a:pt x="3089" y="9845"/>
                      </a:lnTo>
                      <a:lnTo>
                        <a:pt x="3096" y="9823"/>
                      </a:lnTo>
                      <a:lnTo>
                        <a:pt x="3103" y="9800"/>
                      </a:lnTo>
                      <a:lnTo>
                        <a:pt x="3111" y="9776"/>
                      </a:lnTo>
                      <a:lnTo>
                        <a:pt x="3118" y="9752"/>
                      </a:lnTo>
                      <a:lnTo>
                        <a:pt x="3125" y="9727"/>
                      </a:lnTo>
                      <a:lnTo>
                        <a:pt x="3133" y="9702"/>
                      </a:lnTo>
                      <a:lnTo>
                        <a:pt x="3140" y="9676"/>
                      </a:lnTo>
                      <a:lnTo>
                        <a:pt x="3148" y="9650"/>
                      </a:lnTo>
                      <a:lnTo>
                        <a:pt x="3155" y="9624"/>
                      </a:lnTo>
                      <a:lnTo>
                        <a:pt x="3163" y="9597"/>
                      </a:lnTo>
                      <a:lnTo>
                        <a:pt x="3170" y="9569"/>
                      </a:lnTo>
                      <a:lnTo>
                        <a:pt x="3178" y="9542"/>
                      </a:lnTo>
                      <a:lnTo>
                        <a:pt x="3185" y="9513"/>
                      </a:lnTo>
                      <a:lnTo>
                        <a:pt x="3192" y="9484"/>
                      </a:lnTo>
                      <a:lnTo>
                        <a:pt x="3200" y="9455"/>
                      </a:lnTo>
                      <a:lnTo>
                        <a:pt x="3207" y="9426"/>
                      </a:lnTo>
                      <a:lnTo>
                        <a:pt x="3215" y="9396"/>
                      </a:lnTo>
                      <a:lnTo>
                        <a:pt x="3222" y="9365"/>
                      </a:lnTo>
                      <a:lnTo>
                        <a:pt x="3230" y="9334"/>
                      </a:lnTo>
                      <a:lnTo>
                        <a:pt x="3237" y="9303"/>
                      </a:lnTo>
                      <a:lnTo>
                        <a:pt x="3245" y="9271"/>
                      </a:lnTo>
                      <a:lnTo>
                        <a:pt x="3252" y="9239"/>
                      </a:lnTo>
                      <a:lnTo>
                        <a:pt x="3260" y="9207"/>
                      </a:lnTo>
                      <a:lnTo>
                        <a:pt x="3267" y="9174"/>
                      </a:lnTo>
                      <a:lnTo>
                        <a:pt x="3275" y="9140"/>
                      </a:lnTo>
                      <a:lnTo>
                        <a:pt x="3282" y="9107"/>
                      </a:lnTo>
                      <a:lnTo>
                        <a:pt x="3290" y="9073"/>
                      </a:lnTo>
                      <a:lnTo>
                        <a:pt x="3297" y="9038"/>
                      </a:lnTo>
                      <a:lnTo>
                        <a:pt x="3305" y="9003"/>
                      </a:lnTo>
                      <a:lnTo>
                        <a:pt x="3312" y="8968"/>
                      </a:lnTo>
                      <a:lnTo>
                        <a:pt x="3319" y="8932"/>
                      </a:lnTo>
                      <a:lnTo>
                        <a:pt x="3327" y="8896"/>
                      </a:lnTo>
                      <a:lnTo>
                        <a:pt x="3334" y="8860"/>
                      </a:lnTo>
                      <a:lnTo>
                        <a:pt x="3342" y="8823"/>
                      </a:lnTo>
                      <a:lnTo>
                        <a:pt x="3349" y="8786"/>
                      </a:lnTo>
                      <a:lnTo>
                        <a:pt x="3357" y="8749"/>
                      </a:lnTo>
                      <a:lnTo>
                        <a:pt x="3364" y="8711"/>
                      </a:lnTo>
                      <a:lnTo>
                        <a:pt x="3372" y="8672"/>
                      </a:lnTo>
                      <a:lnTo>
                        <a:pt x="3379" y="8634"/>
                      </a:lnTo>
                      <a:lnTo>
                        <a:pt x="3387" y="8595"/>
                      </a:lnTo>
                      <a:lnTo>
                        <a:pt x="3394" y="8556"/>
                      </a:lnTo>
                      <a:lnTo>
                        <a:pt x="3402" y="8516"/>
                      </a:lnTo>
                      <a:lnTo>
                        <a:pt x="3409" y="8476"/>
                      </a:lnTo>
                      <a:lnTo>
                        <a:pt x="3417" y="8436"/>
                      </a:lnTo>
                      <a:lnTo>
                        <a:pt x="3425" y="8395"/>
                      </a:lnTo>
                      <a:lnTo>
                        <a:pt x="3432" y="8354"/>
                      </a:lnTo>
                      <a:lnTo>
                        <a:pt x="3440" y="8313"/>
                      </a:lnTo>
                      <a:lnTo>
                        <a:pt x="3447" y="8272"/>
                      </a:lnTo>
                      <a:lnTo>
                        <a:pt x="3455" y="8230"/>
                      </a:lnTo>
                      <a:lnTo>
                        <a:pt x="3462" y="8188"/>
                      </a:lnTo>
                      <a:lnTo>
                        <a:pt x="3470" y="8146"/>
                      </a:lnTo>
                      <a:lnTo>
                        <a:pt x="3477" y="8103"/>
                      </a:lnTo>
                      <a:lnTo>
                        <a:pt x="3485" y="8060"/>
                      </a:lnTo>
                      <a:lnTo>
                        <a:pt x="3492" y="8016"/>
                      </a:lnTo>
                      <a:lnTo>
                        <a:pt x="3500" y="7973"/>
                      </a:lnTo>
                      <a:lnTo>
                        <a:pt x="3507" y="7929"/>
                      </a:lnTo>
                      <a:lnTo>
                        <a:pt x="3515" y="7885"/>
                      </a:lnTo>
                      <a:lnTo>
                        <a:pt x="3522" y="7840"/>
                      </a:lnTo>
                      <a:lnTo>
                        <a:pt x="3530" y="7796"/>
                      </a:lnTo>
                      <a:lnTo>
                        <a:pt x="3537" y="7751"/>
                      </a:lnTo>
                      <a:lnTo>
                        <a:pt x="3545" y="7706"/>
                      </a:lnTo>
                      <a:lnTo>
                        <a:pt x="3552" y="7661"/>
                      </a:lnTo>
                      <a:lnTo>
                        <a:pt x="3560" y="7615"/>
                      </a:lnTo>
                      <a:lnTo>
                        <a:pt x="3567" y="7569"/>
                      </a:lnTo>
                      <a:lnTo>
                        <a:pt x="3575" y="7523"/>
                      </a:lnTo>
                      <a:lnTo>
                        <a:pt x="3582" y="7476"/>
                      </a:lnTo>
                      <a:lnTo>
                        <a:pt x="3590" y="7430"/>
                      </a:lnTo>
                      <a:lnTo>
                        <a:pt x="3597" y="7383"/>
                      </a:lnTo>
                      <a:lnTo>
                        <a:pt x="3605" y="7336"/>
                      </a:lnTo>
                      <a:lnTo>
                        <a:pt x="3612" y="7288"/>
                      </a:lnTo>
                      <a:lnTo>
                        <a:pt x="3620" y="7241"/>
                      </a:lnTo>
                      <a:lnTo>
                        <a:pt x="3627" y="7193"/>
                      </a:lnTo>
                      <a:lnTo>
                        <a:pt x="3635" y="7146"/>
                      </a:lnTo>
                      <a:lnTo>
                        <a:pt x="3642" y="7098"/>
                      </a:lnTo>
                      <a:lnTo>
                        <a:pt x="3650" y="7050"/>
                      </a:lnTo>
                      <a:lnTo>
                        <a:pt x="3657" y="7001"/>
                      </a:lnTo>
                      <a:lnTo>
                        <a:pt x="3665" y="6952"/>
                      </a:lnTo>
                      <a:lnTo>
                        <a:pt x="3672" y="6904"/>
                      </a:lnTo>
                      <a:lnTo>
                        <a:pt x="3680" y="6855"/>
                      </a:lnTo>
                      <a:lnTo>
                        <a:pt x="3687" y="6805"/>
                      </a:lnTo>
                      <a:lnTo>
                        <a:pt x="3695" y="6756"/>
                      </a:lnTo>
                      <a:lnTo>
                        <a:pt x="3702" y="6707"/>
                      </a:lnTo>
                      <a:lnTo>
                        <a:pt x="3710" y="6657"/>
                      </a:lnTo>
                      <a:lnTo>
                        <a:pt x="3717" y="6607"/>
                      </a:lnTo>
                      <a:lnTo>
                        <a:pt x="3724" y="6557"/>
                      </a:lnTo>
                      <a:lnTo>
                        <a:pt x="3732" y="6507"/>
                      </a:lnTo>
                      <a:lnTo>
                        <a:pt x="3739" y="6457"/>
                      </a:lnTo>
                      <a:lnTo>
                        <a:pt x="3747" y="6407"/>
                      </a:lnTo>
                      <a:lnTo>
                        <a:pt x="3754" y="6357"/>
                      </a:lnTo>
                      <a:lnTo>
                        <a:pt x="3763" y="6306"/>
                      </a:lnTo>
                      <a:lnTo>
                        <a:pt x="3770" y="6255"/>
                      </a:lnTo>
                      <a:lnTo>
                        <a:pt x="3777" y="6205"/>
                      </a:lnTo>
                      <a:lnTo>
                        <a:pt x="3785" y="6154"/>
                      </a:lnTo>
                      <a:lnTo>
                        <a:pt x="3792" y="6103"/>
                      </a:lnTo>
                      <a:lnTo>
                        <a:pt x="3800" y="6052"/>
                      </a:lnTo>
                      <a:lnTo>
                        <a:pt x="3807" y="6001"/>
                      </a:lnTo>
                      <a:lnTo>
                        <a:pt x="3815" y="5950"/>
                      </a:lnTo>
                      <a:lnTo>
                        <a:pt x="3822" y="5899"/>
                      </a:lnTo>
                      <a:lnTo>
                        <a:pt x="3830" y="5848"/>
                      </a:lnTo>
                      <a:lnTo>
                        <a:pt x="3837" y="5796"/>
                      </a:lnTo>
                      <a:lnTo>
                        <a:pt x="3845" y="5745"/>
                      </a:lnTo>
                      <a:lnTo>
                        <a:pt x="3852" y="5693"/>
                      </a:lnTo>
                      <a:lnTo>
                        <a:pt x="3860" y="5642"/>
                      </a:lnTo>
                      <a:lnTo>
                        <a:pt x="3867" y="5590"/>
                      </a:lnTo>
                      <a:lnTo>
                        <a:pt x="3875" y="5539"/>
                      </a:lnTo>
                      <a:lnTo>
                        <a:pt x="3882" y="5487"/>
                      </a:lnTo>
                      <a:lnTo>
                        <a:pt x="3890" y="5435"/>
                      </a:lnTo>
                      <a:lnTo>
                        <a:pt x="3897" y="5384"/>
                      </a:lnTo>
                      <a:lnTo>
                        <a:pt x="3905" y="5332"/>
                      </a:lnTo>
                      <a:lnTo>
                        <a:pt x="3912" y="5280"/>
                      </a:lnTo>
                      <a:lnTo>
                        <a:pt x="3920" y="5229"/>
                      </a:lnTo>
                      <a:lnTo>
                        <a:pt x="3927" y="5177"/>
                      </a:lnTo>
                      <a:cubicBezTo>
                        <a:pt x="3931" y="5150"/>
                        <a:pt x="3956" y="5132"/>
                        <a:pt x="3982" y="5136"/>
                      </a:cubicBezTo>
                      <a:cubicBezTo>
                        <a:pt x="4008" y="5140"/>
                        <a:pt x="4026" y="5164"/>
                        <a:pt x="4022" y="5190"/>
                      </a:cubicBezTo>
                      <a:lnTo>
                        <a:pt x="4015" y="5242"/>
                      </a:lnTo>
                      <a:lnTo>
                        <a:pt x="4007" y="5294"/>
                      </a:lnTo>
                      <a:lnTo>
                        <a:pt x="4000" y="5345"/>
                      </a:lnTo>
                      <a:lnTo>
                        <a:pt x="3992" y="5397"/>
                      </a:lnTo>
                      <a:lnTo>
                        <a:pt x="3985" y="5449"/>
                      </a:lnTo>
                      <a:lnTo>
                        <a:pt x="3977" y="5501"/>
                      </a:lnTo>
                      <a:lnTo>
                        <a:pt x="3970" y="5552"/>
                      </a:lnTo>
                      <a:lnTo>
                        <a:pt x="3962" y="5604"/>
                      </a:lnTo>
                      <a:lnTo>
                        <a:pt x="3955" y="5655"/>
                      </a:lnTo>
                      <a:lnTo>
                        <a:pt x="3947" y="5707"/>
                      </a:lnTo>
                      <a:lnTo>
                        <a:pt x="3940" y="5758"/>
                      </a:lnTo>
                      <a:lnTo>
                        <a:pt x="3932" y="5810"/>
                      </a:lnTo>
                      <a:lnTo>
                        <a:pt x="3925" y="5861"/>
                      </a:lnTo>
                      <a:lnTo>
                        <a:pt x="3917" y="5913"/>
                      </a:lnTo>
                      <a:lnTo>
                        <a:pt x="3910" y="5964"/>
                      </a:lnTo>
                      <a:lnTo>
                        <a:pt x="3902" y="6015"/>
                      </a:lnTo>
                      <a:lnTo>
                        <a:pt x="3895" y="6066"/>
                      </a:lnTo>
                      <a:lnTo>
                        <a:pt x="3887" y="6118"/>
                      </a:lnTo>
                      <a:lnTo>
                        <a:pt x="3880" y="6168"/>
                      </a:lnTo>
                      <a:lnTo>
                        <a:pt x="3872" y="6219"/>
                      </a:lnTo>
                      <a:lnTo>
                        <a:pt x="3865" y="6269"/>
                      </a:lnTo>
                      <a:lnTo>
                        <a:pt x="3857" y="6321"/>
                      </a:lnTo>
                      <a:lnTo>
                        <a:pt x="3849" y="6371"/>
                      </a:lnTo>
                      <a:lnTo>
                        <a:pt x="3842" y="6422"/>
                      </a:lnTo>
                      <a:lnTo>
                        <a:pt x="3834" y="6472"/>
                      </a:lnTo>
                      <a:lnTo>
                        <a:pt x="3827" y="6522"/>
                      </a:lnTo>
                      <a:lnTo>
                        <a:pt x="3819" y="6572"/>
                      </a:lnTo>
                      <a:lnTo>
                        <a:pt x="3812" y="6622"/>
                      </a:lnTo>
                      <a:lnTo>
                        <a:pt x="3804" y="6672"/>
                      </a:lnTo>
                      <a:lnTo>
                        <a:pt x="3797" y="6721"/>
                      </a:lnTo>
                      <a:lnTo>
                        <a:pt x="3789" y="6771"/>
                      </a:lnTo>
                      <a:lnTo>
                        <a:pt x="3782" y="6820"/>
                      </a:lnTo>
                      <a:lnTo>
                        <a:pt x="3774" y="6869"/>
                      </a:lnTo>
                      <a:lnTo>
                        <a:pt x="3767" y="6918"/>
                      </a:lnTo>
                      <a:lnTo>
                        <a:pt x="3759" y="6967"/>
                      </a:lnTo>
                      <a:lnTo>
                        <a:pt x="3752" y="7016"/>
                      </a:lnTo>
                      <a:lnTo>
                        <a:pt x="3744" y="7064"/>
                      </a:lnTo>
                      <a:lnTo>
                        <a:pt x="3737" y="7112"/>
                      </a:lnTo>
                      <a:lnTo>
                        <a:pt x="3729" y="7160"/>
                      </a:lnTo>
                      <a:lnTo>
                        <a:pt x="3722" y="7208"/>
                      </a:lnTo>
                      <a:lnTo>
                        <a:pt x="3714" y="7256"/>
                      </a:lnTo>
                      <a:lnTo>
                        <a:pt x="3707" y="7303"/>
                      </a:lnTo>
                      <a:lnTo>
                        <a:pt x="3699" y="7351"/>
                      </a:lnTo>
                      <a:lnTo>
                        <a:pt x="3692" y="7398"/>
                      </a:lnTo>
                      <a:lnTo>
                        <a:pt x="3684" y="7445"/>
                      </a:lnTo>
                      <a:lnTo>
                        <a:pt x="3677" y="7492"/>
                      </a:lnTo>
                      <a:lnTo>
                        <a:pt x="3669" y="7538"/>
                      </a:lnTo>
                      <a:lnTo>
                        <a:pt x="3662" y="7584"/>
                      </a:lnTo>
                      <a:lnTo>
                        <a:pt x="3654" y="7630"/>
                      </a:lnTo>
                      <a:lnTo>
                        <a:pt x="3647" y="7676"/>
                      </a:lnTo>
                      <a:lnTo>
                        <a:pt x="3639" y="7721"/>
                      </a:lnTo>
                      <a:lnTo>
                        <a:pt x="3632" y="7767"/>
                      </a:lnTo>
                      <a:lnTo>
                        <a:pt x="3624" y="7812"/>
                      </a:lnTo>
                      <a:lnTo>
                        <a:pt x="3617" y="7856"/>
                      </a:lnTo>
                      <a:lnTo>
                        <a:pt x="3609" y="7901"/>
                      </a:lnTo>
                      <a:lnTo>
                        <a:pt x="3602" y="7945"/>
                      </a:lnTo>
                      <a:lnTo>
                        <a:pt x="3594" y="7989"/>
                      </a:lnTo>
                      <a:lnTo>
                        <a:pt x="3587" y="8033"/>
                      </a:lnTo>
                      <a:lnTo>
                        <a:pt x="3579" y="8076"/>
                      </a:lnTo>
                      <a:lnTo>
                        <a:pt x="3572" y="8119"/>
                      </a:lnTo>
                      <a:lnTo>
                        <a:pt x="3564" y="8162"/>
                      </a:lnTo>
                      <a:lnTo>
                        <a:pt x="3557" y="8205"/>
                      </a:lnTo>
                      <a:lnTo>
                        <a:pt x="3549" y="8247"/>
                      </a:lnTo>
                      <a:lnTo>
                        <a:pt x="3542" y="8289"/>
                      </a:lnTo>
                      <a:lnTo>
                        <a:pt x="3534" y="8331"/>
                      </a:lnTo>
                      <a:lnTo>
                        <a:pt x="3527" y="8372"/>
                      </a:lnTo>
                      <a:lnTo>
                        <a:pt x="3519" y="8413"/>
                      </a:lnTo>
                      <a:lnTo>
                        <a:pt x="3511" y="8453"/>
                      </a:lnTo>
                      <a:lnTo>
                        <a:pt x="3504" y="8494"/>
                      </a:lnTo>
                      <a:lnTo>
                        <a:pt x="3496" y="8534"/>
                      </a:lnTo>
                      <a:lnTo>
                        <a:pt x="3489" y="8573"/>
                      </a:lnTo>
                      <a:lnTo>
                        <a:pt x="3481" y="8613"/>
                      </a:lnTo>
                      <a:lnTo>
                        <a:pt x="3474" y="8652"/>
                      </a:lnTo>
                      <a:lnTo>
                        <a:pt x="3466" y="8691"/>
                      </a:lnTo>
                      <a:lnTo>
                        <a:pt x="3459" y="8729"/>
                      </a:lnTo>
                      <a:lnTo>
                        <a:pt x="3451" y="8767"/>
                      </a:lnTo>
                      <a:lnTo>
                        <a:pt x="3444" y="8805"/>
                      </a:lnTo>
                      <a:lnTo>
                        <a:pt x="3436" y="8842"/>
                      </a:lnTo>
                      <a:lnTo>
                        <a:pt x="3428" y="8879"/>
                      </a:lnTo>
                      <a:lnTo>
                        <a:pt x="3421" y="8916"/>
                      </a:lnTo>
                      <a:lnTo>
                        <a:pt x="3413" y="8952"/>
                      </a:lnTo>
                      <a:lnTo>
                        <a:pt x="3406" y="8988"/>
                      </a:lnTo>
                      <a:lnTo>
                        <a:pt x="3398" y="9023"/>
                      </a:lnTo>
                      <a:lnTo>
                        <a:pt x="3391" y="9058"/>
                      </a:lnTo>
                      <a:lnTo>
                        <a:pt x="3383" y="9093"/>
                      </a:lnTo>
                      <a:lnTo>
                        <a:pt x="3376" y="9127"/>
                      </a:lnTo>
                      <a:lnTo>
                        <a:pt x="3368" y="9161"/>
                      </a:lnTo>
                      <a:lnTo>
                        <a:pt x="3361" y="9195"/>
                      </a:lnTo>
                      <a:lnTo>
                        <a:pt x="3353" y="9228"/>
                      </a:lnTo>
                      <a:lnTo>
                        <a:pt x="3346" y="9261"/>
                      </a:lnTo>
                      <a:lnTo>
                        <a:pt x="3338" y="9294"/>
                      </a:lnTo>
                      <a:lnTo>
                        <a:pt x="3331" y="9325"/>
                      </a:lnTo>
                      <a:lnTo>
                        <a:pt x="3323" y="9357"/>
                      </a:lnTo>
                      <a:lnTo>
                        <a:pt x="3316" y="9388"/>
                      </a:lnTo>
                      <a:lnTo>
                        <a:pt x="3308" y="9418"/>
                      </a:lnTo>
                      <a:lnTo>
                        <a:pt x="3300" y="9449"/>
                      </a:lnTo>
                      <a:lnTo>
                        <a:pt x="3293" y="9479"/>
                      </a:lnTo>
                      <a:lnTo>
                        <a:pt x="3285" y="9508"/>
                      </a:lnTo>
                      <a:lnTo>
                        <a:pt x="3278" y="9538"/>
                      </a:lnTo>
                      <a:lnTo>
                        <a:pt x="3270" y="9566"/>
                      </a:lnTo>
                      <a:lnTo>
                        <a:pt x="3263" y="9595"/>
                      </a:lnTo>
                      <a:lnTo>
                        <a:pt x="3255" y="9622"/>
                      </a:lnTo>
                      <a:lnTo>
                        <a:pt x="3248" y="9649"/>
                      </a:lnTo>
                      <a:lnTo>
                        <a:pt x="3240" y="9677"/>
                      </a:lnTo>
                      <a:lnTo>
                        <a:pt x="3233" y="9703"/>
                      </a:lnTo>
                      <a:lnTo>
                        <a:pt x="3225" y="9729"/>
                      </a:lnTo>
                      <a:lnTo>
                        <a:pt x="3217" y="9755"/>
                      </a:lnTo>
                      <a:lnTo>
                        <a:pt x="3210" y="9780"/>
                      </a:lnTo>
                      <a:lnTo>
                        <a:pt x="3202" y="9805"/>
                      </a:lnTo>
                      <a:lnTo>
                        <a:pt x="3195" y="9829"/>
                      </a:lnTo>
                      <a:lnTo>
                        <a:pt x="3187" y="9853"/>
                      </a:lnTo>
                      <a:lnTo>
                        <a:pt x="3179" y="9877"/>
                      </a:lnTo>
                      <a:lnTo>
                        <a:pt x="3171" y="9899"/>
                      </a:lnTo>
                      <a:lnTo>
                        <a:pt x="3164" y="9922"/>
                      </a:lnTo>
                      <a:lnTo>
                        <a:pt x="3156" y="9943"/>
                      </a:lnTo>
                      <a:lnTo>
                        <a:pt x="3149" y="9965"/>
                      </a:lnTo>
                      <a:lnTo>
                        <a:pt x="3141" y="9986"/>
                      </a:lnTo>
                      <a:lnTo>
                        <a:pt x="3133" y="10007"/>
                      </a:lnTo>
                      <a:lnTo>
                        <a:pt x="3126" y="10027"/>
                      </a:lnTo>
                      <a:lnTo>
                        <a:pt x="3118" y="10047"/>
                      </a:lnTo>
                      <a:lnTo>
                        <a:pt x="3110" y="10066"/>
                      </a:lnTo>
                      <a:lnTo>
                        <a:pt x="3103" y="10085"/>
                      </a:lnTo>
                      <a:lnTo>
                        <a:pt x="3095" y="10103"/>
                      </a:lnTo>
                      <a:lnTo>
                        <a:pt x="3087" y="10121"/>
                      </a:lnTo>
                      <a:lnTo>
                        <a:pt x="3080" y="10138"/>
                      </a:lnTo>
                      <a:lnTo>
                        <a:pt x="3072" y="10155"/>
                      </a:lnTo>
                      <a:lnTo>
                        <a:pt x="3064" y="10172"/>
                      </a:lnTo>
                      <a:lnTo>
                        <a:pt x="3056" y="10188"/>
                      </a:lnTo>
                      <a:lnTo>
                        <a:pt x="3048" y="10204"/>
                      </a:lnTo>
                      <a:lnTo>
                        <a:pt x="3041" y="10218"/>
                      </a:lnTo>
                      <a:lnTo>
                        <a:pt x="3033" y="10233"/>
                      </a:lnTo>
                      <a:lnTo>
                        <a:pt x="3025" y="10247"/>
                      </a:lnTo>
                      <a:lnTo>
                        <a:pt x="3017" y="10261"/>
                      </a:lnTo>
                      <a:lnTo>
                        <a:pt x="3009" y="10274"/>
                      </a:lnTo>
                      <a:lnTo>
                        <a:pt x="3001" y="10287"/>
                      </a:lnTo>
                      <a:lnTo>
                        <a:pt x="2993" y="10299"/>
                      </a:lnTo>
                      <a:lnTo>
                        <a:pt x="2985" y="10311"/>
                      </a:lnTo>
                      <a:lnTo>
                        <a:pt x="2976" y="10323"/>
                      </a:lnTo>
                      <a:lnTo>
                        <a:pt x="2969" y="10333"/>
                      </a:lnTo>
                      <a:lnTo>
                        <a:pt x="2960" y="10343"/>
                      </a:lnTo>
                      <a:lnTo>
                        <a:pt x="2952" y="10353"/>
                      </a:lnTo>
                      <a:lnTo>
                        <a:pt x="2943" y="10363"/>
                      </a:lnTo>
                      <a:lnTo>
                        <a:pt x="2934" y="10373"/>
                      </a:lnTo>
                      <a:lnTo>
                        <a:pt x="2926" y="10380"/>
                      </a:lnTo>
                      <a:lnTo>
                        <a:pt x="2917" y="10388"/>
                      </a:lnTo>
                      <a:lnTo>
                        <a:pt x="2907" y="10397"/>
                      </a:lnTo>
                      <a:lnTo>
                        <a:pt x="2899" y="10403"/>
                      </a:lnTo>
                      <a:lnTo>
                        <a:pt x="2890" y="10409"/>
                      </a:lnTo>
                      <a:lnTo>
                        <a:pt x="2879" y="10417"/>
                      </a:lnTo>
                      <a:lnTo>
                        <a:pt x="2871" y="10421"/>
                      </a:lnTo>
                      <a:lnTo>
                        <a:pt x="2859" y="10427"/>
                      </a:lnTo>
                      <a:lnTo>
                        <a:pt x="2851" y="10430"/>
                      </a:lnTo>
                      <a:lnTo>
                        <a:pt x="2838" y="10435"/>
                      </a:lnTo>
                      <a:lnTo>
                        <a:pt x="2831" y="10437"/>
                      </a:lnTo>
                      <a:lnTo>
                        <a:pt x="2817" y="10440"/>
                      </a:lnTo>
                      <a:lnTo>
                        <a:pt x="2807" y="10441"/>
                      </a:lnTo>
                      <a:lnTo>
                        <a:pt x="2799" y="10442"/>
                      </a:lnTo>
                      <a:lnTo>
                        <a:pt x="2785" y="10442"/>
                      </a:lnTo>
                      <a:lnTo>
                        <a:pt x="2774" y="10442"/>
                      </a:lnTo>
                      <a:lnTo>
                        <a:pt x="2767" y="10441"/>
                      </a:lnTo>
                      <a:lnTo>
                        <a:pt x="2753" y="10438"/>
                      </a:lnTo>
                      <a:lnTo>
                        <a:pt x="2743" y="10436"/>
                      </a:lnTo>
                      <a:lnTo>
                        <a:pt x="2733" y="10432"/>
                      </a:lnTo>
                      <a:lnTo>
                        <a:pt x="2723" y="10428"/>
                      </a:lnTo>
                      <a:lnTo>
                        <a:pt x="2713" y="10423"/>
                      </a:lnTo>
                      <a:lnTo>
                        <a:pt x="2703" y="10418"/>
                      </a:lnTo>
                      <a:lnTo>
                        <a:pt x="2694" y="10412"/>
                      </a:lnTo>
                      <a:lnTo>
                        <a:pt x="2685" y="10406"/>
                      </a:lnTo>
                      <a:lnTo>
                        <a:pt x="2675" y="10399"/>
                      </a:lnTo>
                      <a:lnTo>
                        <a:pt x="2667" y="10392"/>
                      </a:lnTo>
                      <a:lnTo>
                        <a:pt x="2658" y="10385"/>
                      </a:lnTo>
                      <a:lnTo>
                        <a:pt x="2649" y="10376"/>
                      </a:lnTo>
                      <a:lnTo>
                        <a:pt x="2639" y="10367"/>
                      </a:lnTo>
                      <a:lnTo>
                        <a:pt x="2632" y="10358"/>
                      </a:lnTo>
                      <a:lnTo>
                        <a:pt x="2624" y="10349"/>
                      </a:lnTo>
                      <a:lnTo>
                        <a:pt x="2615" y="10339"/>
                      </a:lnTo>
                      <a:lnTo>
                        <a:pt x="2607" y="10328"/>
                      </a:lnTo>
                      <a:lnTo>
                        <a:pt x="2598" y="10317"/>
                      </a:lnTo>
                      <a:lnTo>
                        <a:pt x="2591" y="10306"/>
                      </a:lnTo>
                      <a:lnTo>
                        <a:pt x="2583" y="10294"/>
                      </a:lnTo>
                      <a:lnTo>
                        <a:pt x="2574" y="10281"/>
                      </a:lnTo>
                      <a:lnTo>
                        <a:pt x="2567" y="10268"/>
                      </a:lnTo>
                      <a:lnTo>
                        <a:pt x="2559" y="10255"/>
                      </a:lnTo>
                      <a:lnTo>
                        <a:pt x="2551" y="10241"/>
                      </a:lnTo>
                      <a:lnTo>
                        <a:pt x="2543" y="10227"/>
                      </a:lnTo>
                      <a:lnTo>
                        <a:pt x="2535" y="10212"/>
                      </a:lnTo>
                      <a:lnTo>
                        <a:pt x="2528" y="10197"/>
                      </a:lnTo>
                      <a:lnTo>
                        <a:pt x="2520" y="10181"/>
                      </a:lnTo>
                      <a:lnTo>
                        <a:pt x="2512" y="10165"/>
                      </a:lnTo>
                      <a:lnTo>
                        <a:pt x="2504" y="10148"/>
                      </a:lnTo>
                      <a:lnTo>
                        <a:pt x="2497" y="10131"/>
                      </a:lnTo>
                      <a:lnTo>
                        <a:pt x="2489" y="10114"/>
                      </a:lnTo>
                      <a:lnTo>
                        <a:pt x="2481" y="10096"/>
                      </a:lnTo>
                      <a:lnTo>
                        <a:pt x="2473" y="10077"/>
                      </a:lnTo>
                      <a:lnTo>
                        <a:pt x="2466" y="10058"/>
                      </a:lnTo>
                      <a:lnTo>
                        <a:pt x="2458" y="10039"/>
                      </a:lnTo>
                      <a:lnTo>
                        <a:pt x="2451" y="10019"/>
                      </a:lnTo>
                      <a:lnTo>
                        <a:pt x="2443" y="9998"/>
                      </a:lnTo>
                      <a:lnTo>
                        <a:pt x="2435" y="9978"/>
                      </a:lnTo>
                      <a:lnTo>
                        <a:pt x="2428" y="9956"/>
                      </a:lnTo>
                      <a:lnTo>
                        <a:pt x="2420" y="9935"/>
                      </a:lnTo>
                      <a:lnTo>
                        <a:pt x="2413" y="9914"/>
                      </a:lnTo>
                      <a:lnTo>
                        <a:pt x="2404" y="9890"/>
                      </a:lnTo>
                      <a:lnTo>
                        <a:pt x="2397" y="9867"/>
                      </a:lnTo>
                      <a:lnTo>
                        <a:pt x="2389" y="9843"/>
                      </a:lnTo>
                      <a:lnTo>
                        <a:pt x="2382" y="9819"/>
                      </a:lnTo>
                      <a:lnTo>
                        <a:pt x="2374" y="9795"/>
                      </a:lnTo>
                      <a:lnTo>
                        <a:pt x="2366" y="9770"/>
                      </a:lnTo>
                      <a:lnTo>
                        <a:pt x="2359" y="9745"/>
                      </a:lnTo>
                      <a:lnTo>
                        <a:pt x="2351" y="9719"/>
                      </a:lnTo>
                      <a:lnTo>
                        <a:pt x="2344" y="9693"/>
                      </a:lnTo>
                      <a:lnTo>
                        <a:pt x="2336" y="9666"/>
                      </a:lnTo>
                      <a:lnTo>
                        <a:pt x="2329" y="9639"/>
                      </a:lnTo>
                      <a:lnTo>
                        <a:pt x="2321" y="9611"/>
                      </a:lnTo>
                      <a:lnTo>
                        <a:pt x="2314" y="9583"/>
                      </a:lnTo>
                      <a:lnTo>
                        <a:pt x="2306" y="9555"/>
                      </a:lnTo>
                      <a:lnTo>
                        <a:pt x="2298" y="9526"/>
                      </a:lnTo>
                      <a:lnTo>
                        <a:pt x="2291" y="9497"/>
                      </a:lnTo>
                      <a:lnTo>
                        <a:pt x="2283" y="9467"/>
                      </a:lnTo>
                      <a:lnTo>
                        <a:pt x="2276" y="9437"/>
                      </a:lnTo>
                      <a:lnTo>
                        <a:pt x="2268" y="9407"/>
                      </a:lnTo>
                      <a:lnTo>
                        <a:pt x="2261" y="9376"/>
                      </a:lnTo>
                      <a:lnTo>
                        <a:pt x="2253" y="9345"/>
                      </a:lnTo>
                      <a:lnTo>
                        <a:pt x="2246" y="9313"/>
                      </a:lnTo>
                      <a:lnTo>
                        <a:pt x="2238" y="9281"/>
                      </a:lnTo>
                      <a:lnTo>
                        <a:pt x="2231" y="9248"/>
                      </a:lnTo>
                      <a:lnTo>
                        <a:pt x="2223" y="9215"/>
                      </a:lnTo>
                      <a:lnTo>
                        <a:pt x="2216" y="9182"/>
                      </a:lnTo>
                      <a:lnTo>
                        <a:pt x="2208" y="9148"/>
                      </a:lnTo>
                      <a:lnTo>
                        <a:pt x="2201" y="9114"/>
                      </a:lnTo>
                      <a:lnTo>
                        <a:pt x="2193" y="9080"/>
                      </a:lnTo>
                      <a:lnTo>
                        <a:pt x="2186" y="9045"/>
                      </a:lnTo>
                      <a:lnTo>
                        <a:pt x="2178" y="9009"/>
                      </a:lnTo>
                      <a:lnTo>
                        <a:pt x="2170" y="8974"/>
                      </a:lnTo>
                      <a:lnTo>
                        <a:pt x="2163" y="8938"/>
                      </a:lnTo>
                      <a:lnTo>
                        <a:pt x="2155" y="8902"/>
                      </a:lnTo>
                      <a:lnTo>
                        <a:pt x="2148" y="8865"/>
                      </a:lnTo>
                      <a:lnTo>
                        <a:pt x="2140" y="8828"/>
                      </a:lnTo>
                      <a:lnTo>
                        <a:pt x="2133" y="8790"/>
                      </a:lnTo>
                      <a:lnTo>
                        <a:pt x="2125" y="8752"/>
                      </a:lnTo>
                      <a:lnTo>
                        <a:pt x="2118" y="8714"/>
                      </a:lnTo>
                      <a:lnTo>
                        <a:pt x="2110" y="8676"/>
                      </a:lnTo>
                      <a:lnTo>
                        <a:pt x="2103" y="8637"/>
                      </a:lnTo>
                      <a:lnTo>
                        <a:pt x="2095" y="8598"/>
                      </a:lnTo>
                      <a:lnTo>
                        <a:pt x="2088" y="8558"/>
                      </a:lnTo>
                      <a:lnTo>
                        <a:pt x="2080" y="8518"/>
                      </a:lnTo>
                      <a:lnTo>
                        <a:pt x="2073" y="8479"/>
                      </a:lnTo>
                      <a:lnTo>
                        <a:pt x="2065" y="8438"/>
                      </a:lnTo>
                      <a:lnTo>
                        <a:pt x="2057" y="8397"/>
                      </a:lnTo>
                      <a:lnTo>
                        <a:pt x="2050" y="8356"/>
                      </a:lnTo>
                      <a:lnTo>
                        <a:pt x="2042" y="8314"/>
                      </a:lnTo>
                      <a:lnTo>
                        <a:pt x="2035" y="8272"/>
                      </a:lnTo>
                      <a:lnTo>
                        <a:pt x="2027" y="8230"/>
                      </a:lnTo>
                      <a:lnTo>
                        <a:pt x="2020" y="8188"/>
                      </a:lnTo>
                      <a:lnTo>
                        <a:pt x="2012" y="8145"/>
                      </a:lnTo>
                      <a:lnTo>
                        <a:pt x="2005" y="8103"/>
                      </a:lnTo>
                      <a:lnTo>
                        <a:pt x="1997" y="8059"/>
                      </a:lnTo>
                      <a:lnTo>
                        <a:pt x="1990" y="8016"/>
                      </a:lnTo>
                      <a:lnTo>
                        <a:pt x="1982" y="7972"/>
                      </a:lnTo>
                      <a:lnTo>
                        <a:pt x="1975" y="7928"/>
                      </a:lnTo>
                      <a:lnTo>
                        <a:pt x="1967" y="7884"/>
                      </a:lnTo>
                      <a:lnTo>
                        <a:pt x="1960" y="7839"/>
                      </a:lnTo>
                      <a:lnTo>
                        <a:pt x="1952" y="7794"/>
                      </a:lnTo>
                      <a:lnTo>
                        <a:pt x="1945" y="7749"/>
                      </a:lnTo>
                      <a:lnTo>
                        <a:pt x="1937" y="7704"/>
                      </a:lnTo>
                      <a:lnTo>
                        <a:pt x="1930" y="7658"/>
                      </a:lnTo>
                      <a:lnTo>
                        <a:pt x="1922" y="7612"/>
                      </a:lnTo>
                      <a:lnTo>
                        <a:pt x="1915" y="7566"/>
                      </a:lnTo>
                      <a:lnTo>
                        <a:pt x="1907" y="7520"/>
                      </a:lnTo>
                      <a:lnTo>
                        <a:pt x="1900" y="7474"/>
                      </a:lnTo>
                      <a:lnTo>
                        <a:pt x="1892" y="7427"/>
                      </a:lnTo>
                      <a:lnTo>
                        <a:pt x="1885" y="7380"/>
                      </a:lnTo>
                      <a:lnTo>
                        <a:pt x="1877" y="7333"/>
                      </a:lnTo>
                      <a:lnTo>
                        <a:pt x="1870" y="7285"/>
                      </a:lnTo>
                      <a:lnTo>
                        <a:pt x="1862" y="7237"/>
                      </a:lnTo>
                      <a:lnTo>
                        <a:pt x="1855" y="7190"/>
                      </a:lnTo>
                      <a:lnTo>
                        <a:pt x="1847" y="7142"/>
                      </a:lnTo>
                      <a:lnTo>
                        <a:pt x="1840" y="7094"/>
                      </a:lnTo>
                      <a:lnTo>
                        <a:pt x="1832" y="7045"/>
                      </a:lnTo>
                      <a:lnTo>
                        <a:pt x="1825" y="6997"/>
                      </a:lnTo>
                      <a:lnTo>
                        <a:pt x="1817" y="6948"/>
                      </a:lnTo>
                      <a:lnTo>
                        <a:pt x="1810" y="6899"/>
                      </a:lnTo>
                      <a:lnTo>
                        <a:pt x="1802" y="6850"/>
                      </a:lnTo>
                      <a:lnTo>
                        <a:pt x="1795" y="6801"/>
                      </a:lnTo>
                      <a:lnTo>
                        <a:pt x="1787" y="6751"/>
                      </a:lnTo>
                      <a:lnTo>
                        <a:pt x="1780" y="6702"/>
                      </a:lnTo>
                      <a:lnTo>
                        <a:pt x="1772" y="6652"/>
                      </a:lnTo>
                      <a:lnTo>
                        <a:pt x="1765" y="6602"/>
                      </a:lnTo>
                      <a:lnTo>
                        <a:pt x="1757" y="6553"/>
                      </a:lnTo>
                      <a:lnTo>
                        <a:pt x="1749" y="6502"/>
                      </a:lnTo>
                      <a:lnTo>
                        <a:pt x="1742" y="6452"/>
                      </a:lnTo>
                      <a:lnTo>
                        <a:pt x="1735" y="6402"/>
                      </a:lnTo>
                      <a:lnTo>
                        <a:pt x="1726" y="6351"/>
                      </a:lnTo>
                      <a:lnTo>
                        <a:pt x="1719" y="6301"/>
                      </a:lnTo>
                      <a:lnTo>
                        <a:pt x="1711" y="6250"/>
                      </a:lnTo>
                      <a:lnTo>
                        <a:pt x="1704" y="6199"/>
                      </a:lnTo>
                      <a:lnTo>
                        <a:pt x="1696" y="6148"/>
                      </a:lnTo>
                      <a:lnTo>
                        <a:pt x="1689" y="6097"/>
                      </a:lnTo>
                      <a:lnTo>
                        <a:pt x="1681" y="6046"/>
                      </a:lnTo>
                      <a:lnTo>
                        <a:pt x="1674" y="5995"/>
                      </a:lnTo>
                      <a:lnTo>
                        <a:pt x="1666" y="5944"/>
                      </a:lnTo>
                      <a:lnTo>
                        <a:pt x="1659" y="5893"/>
                      </a:lnTo>
                      <a:lnTo>
                        <a:pt x="1651" y="5841"/>
                      </a:lnTo>
                      <a:lnTo>
                        <a:pt x="1644" y="5790"/>
                      </a:lnTo>
                      <a:lnTo>
                        <a:pt x="1636" y="5738"/>
                      </a:lnTo>
                      <a:lnTo>
                        <a:pt x="1629" y="5687"/>
                      </a:lnTo>
                      <a:lnTo>
                        <a:pt x="1621" y="5635"/>
                      </a:lnTo>
                      <a:lnTo>
                        <a:pt x="1614" y="5584"/>
                      </a:lnTo>
                      <a:lnTo>
                        <a:pt x="1606" y="5532"/>
                      </a:lnTo>
                      <a:lnTo>
                        <a:pt x="1599" y="5480"/>
                      </a:lnTo>
                      <a:lnTo>
                        <a:pt x="1591" y="5429"/>
                      </a:lnTo>
                      <a:lnTo>
                        <a:pt x="1584" y="5377"/>
                      </a:lnTo>
                      <a:lnTo>
                        <a:pt x="1576" y="5325"/>
                      </a:lnTo>
                      <a:lnTo>
                        <a:pt x="1569" y="5274"/>
                      </a:lnTo>
                      <a:lnTo>
                        <a:pt x="1561" y="5222"/>
                      </a:lnTo>
                      <a:lnTo>
                        <a:pt x="1554" y="5170"/>
                      </a:lnTo>
                      <a:lnTo>
                        <a:pt x="1546" y="5118"/>
                      </a:lnTo>
                      <a:lnTo>
                        <a:pt x="1539" y="5067"/>
                      </a:lnTo>
                      <a:lnTo>
                        <a:pt x="1531" y="5015"/>
                      </a:lnTo>
                      <a:lnTo>
                        <a:pt x="1524" y="4963"/>
                      </a:lnTo>
                      <a:lnTo>
                        <a:pt x="1516" y="4912"/>
                      </a:lnTo>
                      <a:lnTo>
                        <a:pt x="1509" y="4860"/>
                      </a:lnTo>
                      <a:lnTo>
                        <a:pt x="1501" y="4808"/>
                      </a:lnTo>
                      <a:lnTo>
                        <a:pt x="1494" y="4757"/>
                      </a:lnTo>
                      <a:lnTo>
                        <a:pt x="1486" y="4705"/>
                      </a:lnTo>
                      <a:lnTo>
                        <a:pt x="1479" y="4654"/>
                      </a:lnTo>
                      <a:lnTo>
                        <a:pt x="1471" y="4603"/>
                      </a:lnTo>
                      <a:lnTo>
                        <a:pt x="1464" y="4551"/>
                      </a:lnTo>
                      <a:lnTo>
                        <a:pt x="1456" y="4500"/>
                      </a:lnTo>
                      <a:lnTo>
                        <a:pt x="1449" y="4449"/>
                      </a:lnTo>
                      <a:lnTo>
                        <a:pt x="1441" y="4398"/>
                      </a:lnTo>
                      <a:lnTo>
                        <a:pt x="1434" y="4347"/>
                      </a:lnTo>
                      <a:lnTo>
                        <a:pt x="1426" y="4296"/>
                      </a:lnTo>
                      <a:lnTo>
                        <a:pt x="1419" y="4245"/>
                      </a:lnTo>
                      <a:lnTo>
                        <a:pt x="1411" y="4195"/>
                      </a:lnTo>
                      <a:lnTo>
                        <a:pt x="1404" y="4144"/>
                      </a:lnTo>
                      <a:lnTo>
                        <a:pt x="1397" y="4094"/>
                      </a:lnTo>
                      <a:lnTo>
                        <a:pt x="1388" y="4043"/>
                      </a:lnTo>
                      <a:lnTo>
                        <a:pt x="1381" y="3993"/>
                      </a:lnTo>
                      <a:lnTo>
                        <a:pt x="1373" y="3943"/>
                      </a:lnTo>
                      <a:lnTo>
                        <a:pt x="1366" y="3893"/>
                      </a:lnTo>
                      <a:lnTo>
                        <a:pt x="1358" y="3843"/>
                      </a:lnTo>
                      <a:lnTo>
                        <a:pt x="1351" y="3793"/>
                      </a:lnTo>
                      <a:lnTo>
                        <a:pt x="1344" y="3743"/>
                      </a:lnTo>
                      <a:lnTo>
                        <a:pt x="1336" y="3694"/>
                      </a:lnTo>
                      <a:lnTo>
                        <a:pt x="1329" y="3644"/>
                      </a:lnTo>
                      <a:lnTo>
                        <a:pt x="1321" y="3595"/>
                      </a:lnTo>
                      <a:lnTo>
                        <a:pt x="1314" y="3546"/>
                      </a:lnTo>
                      <a:lnTo>
                        <a:pt x="1306" y="3497"/>
                      </a:lnTo>
                      <a:lnTo>
                        <a:pt x="1299" y="3449"/>
                      </a:lnTo>
                      <a:lnTo>
                        <a:pt x="1291" y="3400"/>
                      </a:lnTo>
                      <a:lnTo>
                        <a:pt x="1284" y="3352"/>
                      </a:lnTo>
                      <a:lnTo>
                        <a:pt x="1276" y="3304"/>
                      </a:lnTo>
                      <a:lnTo>
                        <a:pt x="1269" y="3256"/>
                      </a:lnTo>
                      <a:lnTo>
                        <a:pt x="1261" y="3208"/>
                      </a:lnTo>
                      <a:lnTo>
                        <a:pt x="1254" y="3161"/>
                      </a:lnTo>
                      <a:lnTo>
                        <a:pt x="1246" y="3114"/>
                      </a:lnTo>
                      <a:lnTo>
                        <a:pt x="1239" y="3067"/>
                      </a:lnTo>
                      <a:lnTo>
                        <a:pt x="1231" y="3020"/>
                      </a:lnTo>
                      <a:lnTo>
                        <a:pt x="1224" y="2973"/>
                      </a:lnTo>
                      <a:lnTo>
                        <a:pt x="1216" y="2927"/>
                      </a:lnTo>
                      <a:lnTo>
                        <a:pt x="1209" y="2881"/>
                      </a:lnTo>
                      <a:lnTo>
                        <a:pt x="1201" y="2835"/>
                      </a:lnTo>
                      <a:lnTo>
                        <a:pt x="1194" y="2789"/>
                      </a:lnTo>
                      <a:lnTo>
                        <a:pt x="1186" y="2743"/>
                      </a:lnTo>
                      <a:lnTo>
                        <a:pt x="1179" y="2698"/>
                      </a:lnTo>
                      <a:lnTo>
                        <a:pt x="1171" y="2653"/>
                      </a:lnTo>
                      <a:lnTo>
                        <a:pt x="1164" y="2608"/>
                      </a:lnTo>
                      <a:lnTo>
                        <a:pt x="1156" y="2564"/>
                      </a:lnTo>
                      <a:lnTo>
                        <a:pt x="1149" y="2520"/>
                      </a:lnTo>
                      <a:lnTo>
                        <a:pt x="1141" y="2476"/>
                      </a:lnTo>
                      <a:lnTo>
                        <a:pt x="1134" y="2433"/>
                      </a:lnTo>
                      <a:lnTo>
                        <a:pt x="1126" y="2389"/>
                      </a:lnTo>
                      <a:lnTo>
                        <a:pt x="1119" y="2346"/>
                      </a:lnTo>
                      <a:lnTo>
                        <a:pt x="1111" y="2303"/>
                      </a:lnTo>
                      <a:lnTo>
                        <a:pt x="1104" y="2261"/>
                      </a:lnTo>
                      <a:lnTo>
                        <a:pt x="1096" y="2219"/>
                      </a:lnTo>
                      <a:lnTo>
                        <a:pt x="1089" y="2177"/>
                      </a:lnTo>
                      <a:lnTo>
                        <a:pt x="1081" y="2136"/>
                      </a:lnTo>
                      <a:lnTo>
                        <a:pt x="1074" y="2094"/>
                      </a:lnTo>
                      <a:lnTo>
                        <a:pt x="1066" y="2053"/>
                      </a:lnTo>
                      <a:lnTo>
                        <a:pt x="1059" y="2013"/>
                      </a:lnTo>
                      <a:lnTo>
                        <a:pt x="1051" y="1972"/>
                      </a:lnTo>
                      <a:lnTo>
                        <a:pt x="1043" y="1932"/>
                      </a:lnTo>
                      <a:lnTo>
                        <a:pt x="1036" y="1893"/>
                      </a:lnTo>
                      <a:lnTo>
                        <a:pt x="1028" y="1854"/>
                      </a:lnTo>
                      <a:lnTo>
                        <a:pt x="1021" y="1815"/>
                      </a:lnTo>
                      <a:lnTo>
                        <a:pt x="1013" y="1776"/>
                      </a:lnTo>
                      <a:lnTo>
                        <a:pt x="1006" y="1738"/>
                      </a:lnTo>
                      <a:lnTo>
                        <a:pt x="998" y="1700"/>
                      </a:lnTo>
                      <a:lnTo>
                        <a:pt x="991" y="1662"/>
                      </a:lnTo>
                      <a:lnTo>
                        <a:pt x="983" y="1625"/>
                      </a:lnTo>
                      <a:lnTo>
                        <a:pt x="976" y="1588"/>
                      </a:lnTo>
                      <a:lnTo>
                        <a:pt x="968" y="1552"/>
                      </a:lnTo>
                      <a:lnTo>
                        <a:pt x="961" y="1516"/>
                      </a:lnTo>
                      <a:lnTo>
                        <a:pt x="954" y="1480"/>
                      </a:lnTo>
                      <a:lnTo>
                        <a:pt x="946" y="1445"/>
                      </a:lnTo>
                      <a:lnTo>
                        <a:pt x="939" y="1410"/>
                      </a:lnTo>
                      <a:lnTo>
                        <a:pt x="931" y="1375"/>
                      </a:lnTo>
                      <a:lnTo>
                        <a:pt x="924" y="1341"/>
                      </a:lnTo>
                      <a:lnTo>
                        <a:pt x="916" y="1307"/>
                      </a:lnTo>
                      <a:lnTo>
                        <a:pt x="909" y="1274"/>
                      </a:lnTo>
                      <a:lnTo>
                        <a:pt x="901" y="1241"/>
                      </a:lnTo>
                      <a:lnTo>
                        <a:pt x="894" y="1208"/>
                      </a:lnTo>
                      <a:lnTo>
                        <a:pt x="886" y="1176"/>
                      </a:lnTo>
                      <a:lnTo>
                        <a:pt x="879" y="1144"/>
                      </a:lnTo>
                      <a:lnTo>
                        <a:pt x="871" y="1113"/>
                      </a:lnTo>
                      <a:lnTo>
                        <a:pt x="864" y="1082"/>
                      </a:lnTo>
                      <a:lnTo>
                        <a:pt x="856" y="1051"/>
                      </a:lnTo>
                      <a:lnTo>
                        <a:pt x="849" y="1021"/>
                      </a:lnTo>
                      <a:lnTo>
                        <a:pt x="841" y="991"/>
                      </a:lnTo>
                      <a:lnTo>
                        <a:pt x="834" y="962"/>
                      </a:lnTo>
                      <a:lnTo>
                        <a:pt x="827" y="934"/>
                      </a:lnTo>
                      <a:lnTo>
                        <a:pt x="819" y="905"/>
                      </a:lnTo>
                      <a:lnTo>
                        <a:pt x="812" y="877"/>
                      </a:lnTo>
                      <a:lnTo>
                        <a:pt x="804" y="850"/>
                      </a:lnTo>
                      <a:lnTo>
                        <a:pt x="797" y="823"/>
                      </a:lnTo>
                      <a:lnTo>
                        <a:pt x="789" y="796"/>
                      </a:lnTo>
                      <a:lnTo>
                        <a:pt x="782" y="770"/>
                      </a:lnTo>
                      <a:lnTo>
                        <a:pt x="774" y="744"/>
                      </a:lnTo>
                      <a:lnTo>
                        <a:pt x="767" y="719"/>
                      </a:lnTo>
                      <a:lnTo>
                        <a:pt x="760" y="694"/>
                      </a:lnTo>
                      <a:lnTo>
                        <a:pt x="752" y="670"/>
                      </a:lnTo>
                      <a:lnTo>
                        <a:pt x="745" y="646"/>
                      </a:lnTo>
                      <a:lnTo>
                        <a:pt x="737" y="623"/>
                      </a:lnTo>
                      <a:lnTo>
                        <a:pt x="730" y="600"/>
                      </a:lnTo>
                      <a:lnTo>
                        <a:pt x="723" y="578"/>
                      </a:lnTo>
                      <a:lnTo>
                        <a:pt x="715" y="555"/>
                      </a:lnTo>
                      <a:lnTo>
                        <a:pt x="707" y="534"/>
                      </a:lnTo>
                      <a:lnTo>
                        <a:pt x="700" y="513"/>
                      </a:lnTo>
                      <a:lnTo>
                        <a:pt x="692" y="492"/>
                      </a:lnTo>
                      <a:lnTo>
                        <a:pt x="685" y="472"/>
                      </a:lnTo>
                      <a:lnTo>
                        <a:pt x="678" y="453"/>
                      </a:lnTo>
                      <a:lnTo>
                        <a:pt x="670" y="434"/>
                      </a:lnTo>
                      <a:lnTo>
                        <a:pt x="663" y="415"/>
                      </a:lnTo>
                      <a:lnTo>
                        <a:pt x="656" y="397"/>
                      </a:lnTo>
                      <a:lnTo>
                        <a:pt x="648" y="380"/>
                      </a:lnTo>
                      <a:lnTo>
                        <a:pt x="641" y="363"/>
                      </a:lnTo>
                      <a:lnTo>
                        <a:pt x="634" y="346"/>
                      </a:lnTo>
                      <a:lnTo>
                        <a:pt x="627" y="330"/>
                      </a:lnTo>
                      <a:lnTo>
                        <a:pt x="619" y="315"/>
                      </a:lnTo>
                      <a:lnTo>
                        <a:pt x="612" y="299"/>
                      </a:lnTo>
                      <a:lnTo>
                        <a:pt x="605" y="285"/>
                      </a:lnTo>
                      <a:lnTo>
                        <a:pt x="598" y="271"/>
                      </a:lnTo>
                      <a:lnTo>
                        <a:pt x="591" y="258"/>
                      </a:lnTo>
                      <a:lnTo>
                        <a:pt x="583" y="245"/>
                      </a:lnTo>
                      <a:lnTo>
                        <a:pt x="576" y="233"/>
                      </a:lnTo>
                      <a:lnTo>
                        <a:pt x="569" y="221"/>
                      </a:lnTo>
                      <a:lnTo>
                        <a:pt x="562" y="210"/>
                      </a:lnTo>
                      <a:lnTo>
                        <a:pt x="555" y="199"/>
                      </a:lnTo>
                      <a:lnTo>
                        <a:pt x="548" y="189"/>
                      </a:lnTo>
                      <a:lnTo>
                        <a:pt x="542" y="179"/>
                      </a:lnTo>
                      <a:lnTo>
                        <a:pt x="535" y="170"/>
                      </a:lnTo>
                      <a:lnTo>
                        <a:pt x="528" y="162"/>
                      </a:lnTo>
                      <a:lnTo>
                        <a:pt x="521" y="154"/>
                      </a:lnTo>
                      <a:lnTo>
                        <a:pt x="515" y="146"/>
                      </a:lnTo>
                      <a:lnTo>
                        <a:pt x="509" y="139"/>
                      </a:lnTo>
                      <a:lnTo>
                        <a:pt x="502" y="133"/>
                      </a:lnTo>
                      <a:lnTo>
                        <a:pt x="496" y="127"/>
                      </a:lnTo>
                      <a:lnTo>
                        <a:pt x="492" y="123"/>
                      </a:lnTo>
                      <a:lnTo>
                        <a:pt x="484" y="118"/>
                      </a:lnTo>
                      <a:lnTo>
                        <a:pt x="478" y="113"/>
                      </a:lnTo>
                      <a:lnTo>
                        <a:pt x="473" y="110"/>
                      </a:lnTo>
                      <a:lnTo>
                        <a:pt x="470" y="107"/>
                      </a:lnTo>
                      <a:lnTo>
                        <a:pt x="462" y="104"/>
                      </a:lnTo>
                      <a:lnTo>
                        <a:pt x="457" y="102"/>
                      </a:lnTo>
                      <a:lnTo>
                        <a:pt x="455" y="100"/>
                      </a:lnTo>
                      <a:lnTo>
                        <a:pt x="448" y="98"/>
                      </a:lnTo>
                      <a:lnTo>
                        <a:pt x="443" y="97"/>
                      </a:lnTo>
                      <a:lnTo>
                        <a:pt x="442" y="96"/>
                      </a:lnTo>
                      <a:lnTo>
                        <a:pt x="434" y="96"/>
                      </a:lnTo>
                      <a:lnTo>
                        <a:pt x="433" y="95"/>
                      </a:lnTo>
                      <a:lnTo>
                        <a:pt x="428" y="96"/>
                      </a:lnTo>
                      <a:lnTo>
                        <a:pt x="421" y="97"/>
                      </a:lnTo>
                      <a:lnTo>
                        <a:pt x="419" y="96"/>
                      </a:lnTo>
                      <a:lnTo>
                        <a:pt x="415" y="98"/>
                      </a:lnTo>
                      <a:lnTo>
                        <a:pt x="407" y="100"/>
                      </a:lnTo>
                      <a:lnTo>
                        <a:pt x="405" y="100"/>
                      </a:lnTo>
                      <a:lnTo>
                        <a:pt x="400" y="103"/>
                      </a:lnTo>
                      <a:lnTo>
                        <a:pt x="394" y="106"/>
                      </a:lnTo>
                      <a:lnTo>
                        <a:pt x="389" y="109"/>
                      </a:lnTo>
                      <a:lnTo>
                        <a:pt x="381" y="114"/>
                      </a:lnTo>
                      <a:lnTo>
                        <a:pt x="377" y="116"/>
                      </a:lnTo>
                      <a:lnTo>
                        <a:pt x="371" y="121"/>
                      </a:lnTo>
                      <a:lnTo>
                        <a:pt x="365" y="127"/>
                      </a:lnTo>
                      <a:lnTo>
                        <a:pt x="358" y="132"/>
                      </a:lnTo>
                      <a:lnTo>
                        <a:pt x="352" y="139"/>
                      </a:lnTo>
                      <a:lnTo>
                        <a:pt x="345" y="146"/>
                      </a:lnTo>
                      <a:lnTo>
                        <a:pt x="339" y="153"/>
                      </a:lnTo>
                      <a:lnTo>
                        <a:pt x="332" y="161"/>
                      </a:lnTo>
                      <a:lnTo>
                        <a:pt x="325" y="170"/>
                      </a:lnTo>
                      <a:lnTo>
                        <a:pt x="319" y="178"/>
                      </a:lnTo>
                      <a:lnTo>
                        <a:pt x="312" y="189"/>
                      </a:lnTo>
                      <a:lnTo>
                        <a:pt x="305" y="199"/>
                      </a:lnTo>
                      <a:lnTo>
                        <a:pt x="298" y="210"/>
                      </a:lnTo>
                      <a:lnTo>
                        <a:pt x="291" y="221"/>
                      </a:lnTo>
                      <a:lnTo>
                        <a:pt x="284" y="233"/>
                      </a:lnTo>
                      <a:lnTo>
                        <a:pt x="276" y="245"/>
                      </a:lnTo>
                      <a:lnTo>
                        <a:pt x="269" y="258"/>
                      </a:lnTo>
                      <a:lnTo>
                        <a:pt x="262" y="271"/>
                      </a:lnTo>
                      <a:lnTo>
                        <a:pt x="255" y="286"/>
                      </a:lnTo>
                      <a:lnTo>
                        <a:pt x="248" y="300"/>
                      </a:lnTo>
                      <a:lnTo>
                        <a:pt x="240" y="315"/>
                      </a:lnTo>
                      <a:lnTo>
                        <a:pt x="233" y="331"/>
                      </a:lnTo>
                      <a:lnTo>
                        <a:pt x="226" y="347"/>
                      </a:lnTo>
                      <a:lnTo>
                        <a:pt x="219" y="363"/>
                      </a:lnTo>
                      <a:lnTo>
                        <a:pt x="211" y="380"/>
                      </a:lnTo>
                      <a:lnTo>
                        <a:pt x="204" y="398"/>
                      </a:lnTo>
                      <a:lnTo>
                        <a:pt x="197" y="416"/>
                      </a:lnTo>
                      <a:lnTo>
                        <a:pt x="189" y="435"/>
                      </a:lnTo>
                      <a:lnTo>
                        <a:pt x="182" y="454"/>
                      </a:lnTo>
                      <a:lnTo>
                        <a:pt x="174" y="474"/>
                      </a:lnTo>
                      <a:lnTo>
                        <a:pt x="167" y="493"/>
                      </a:lnTo>
                      <a:lnTo>
                        <a:pt x="160" y="514"/>
                      </a:lnTo>
                      <a:lnTo>
                        <a:pt x="152" y="535"/>
                      </a:lnTo>
                      <a:lnTo>
                        <a:pt x="145" y="557"/>
                      </a:lnTo>
                      <a:lnTo>
                        <a:pt x="137" y="579"/>
                      </a:lnTo>
                      <a:lnTo>
                        <a:pt x="130" y="601"/>
                      </a:lnTo>
                      <a:lnTo>
                        <a:pt x="122" y="624"/>
                      </a:lnTo>
                      <a:lnTo>
                        <a:pt x="115" y="647"/>
                      </a:lnTo>
                      <a:lnTo>
                        <a:pt x="107" y="672"/>
                      </a:lnTo>
                      <a:lnTo>
                        <a:pt x="100" y="696"/>
                      </a:lnTo>
                      <a:cubicBezTo>
                        <a:pt x="92" y="721"/>
                        <a:pt x="65" y="736"/>
                        <a:pt x="40" y="728"/>
                      </a:cubicBezTo>
                      <a:cubicBezTo>
                        <a:pt x="15" y="720"/>
                        <a:pt x="0" y="693"/>
                        <a:pt x="8" y="668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</p:grpSp>
        <p:grpSp>
          <p:nvGrpSpPr>
            <p:cNvPr id="131" name="Group 130"/>
            <p:cNvGrpSpPr/>
            <p:nvPr/>
          </p:nvGrpSpPr>
          <p:grpSpPr>
            <a:xfrm>
              <a:off x="837895" y="1390837"/>
              <a:ext cx="2399762" cy="2272989"/>
              <a:chOff x="3537769" y="1094672"/>
              <a:chExt cx="4662663" cy="4416349"/>
            </a:xfrm>
          </p:grpSpPr>
          <p:sp>
            <p:nvSpPr>
              <p:cNvPr id="132" name="Oval 131"/>
              <p:cNvSpPr/>
              <p:nvPr/>
            </p:nvSpPr>
            <p:spPr>
              <a:xfrm>
                <a:off x="3537769" y="1094672"/>
                <a:ext cx="4662663" cy="4416349"/>
              </a:xfrm>
              <a:prstGeom prst="ellipse">
                <a:avLst/>
              </a:prstGeom>
              <a:noFill/>
              <a:ln w="889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33" name="Group 132"/>
              <p:cNvGrpSpPr/>
              <p:nvPr/>
            </p:nvGrpSpPr>
            <p:grpSpPr>
              <a:xfrm rot="11451293">
                <a:off x="5631949" y="1465753"/>
                <a:ext cx="992585" cy="158534"/>
                <a:chOff x="8463867" y="3171746"/>
                <a:chExt cx="2195138" cy="350603"/>
              </a:xfrm>
            </p:grpSpPr>
            <p:sp>
              <p:nvSpPr>
                <p:cNvPr id="158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9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60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34" name="Group 133"/>
              <p:cNvGrpSpPr/>
              <p:nvPr/>
            </p:nvGrpSpPr>
            <p:grpSpPr>
              <a:xfrm rot="8115662">
                <a:off x="4006403" y="1954016"/>
                <a:ext cx="992585" cy="158534"/>
                <a:chOff x="8463867" y="3171746"/>
                <a:chExt cx="2195138" cy="350603"/>
              </a:xfrm>
            </p:grpSpPr>
            <p:sp>
              <p:nvSpPr>
                <p:cNvPr id="155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6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7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35" name="Group 134"/>
              <p:cNvGrpSpPr/>
              <p:nvPr/>
            </p:nvGrpSpPr>
            <p:grpSpPr>
              <a:xfrm rot="4454821">
                <a:off x="7011031" y="2385739"/>
                <a:ext cx="992585" cy="158534"/>
                <a:chOff x="8463867" y="3171746"/>
                <a:chExt cx="2195138" cy="350603"/>
              </a:xfrm>
            </p:grpSpPr>
            <p:sp>
              <p:nvSpPr>
                <p:cNvPr id="152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3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4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36" name="Group 135"/>
              <p:cNvGrpSpPr/>
              <p:nvPr/>
            </p:nvGrpSpPr>
            <p:grpSpPr>
              <a:xfrm rot="4454821">
                <a:off x="3566280" y="3494219"/>
                <a:ext cx="992585" cy="158534"/>
                <a:chOff x="8463867" y="3171746"/>
                <a:chExt cx="2195138" cy="350603"/>
              </a:xfrm>
            </p:grpSpPr>
            <p:sp>
              <p:nvSpPr>
                <p:cNvPr id="149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0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1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37" name="Group 136"/>
              <p:cNvGrpSpPr/>
              <p:nvPr/>
            </p:nvGrpSpPr>
            <p:grpSpPr>
              <a:xfrm rot="12163477">
                <a:off x="4472246" y="4708127"/>
                <a:ext cx="992585" cy="158534"/>
                <a:chOff x="8463867" y="3171746"/>
                <a:chExt cx="2195138" cy="350603"/>
              </a:xfrm>
            </p:grpSpPr>
            <p:sp>
              <p:nvSpPr>
                <p:cNvPr id="146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7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8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38" name="Group 137"/>
              <p:cNvGrpSpPr/>
              <p:nvPr/>
            </p:nvGrpSpPr>
            <p:grpSpPr>
              <a:xfrm rot="9826873">
                <a:off x="6098878" y="4834951"/>
                <a:ext cx="992585" cy="158534"/>
                <a:chOff x="8463867" y="3171746"/>
                <a:chExt cx="2195138" cy="350603"/>
              </a:xfrm>
            </p:grpSpPr>
            <p:sp>
              <p:nvSpPr>
                <p:cNvPr id="143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4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5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39" name="Group 138"/>
              <p:cNvGrpSpPr/>
              <p:nvPr/>
            </p:nvGrpSpPr>
            <p:grpSpPr>
              <a:xfrm rot="6609548">
                <a:off x="7089754" y="3844909"/>
                <a:ext cx="992585" cy="158534"/>
                <a:chOff x="8463867" y="3171746"/>
                <a:chExt cx="2195138" cy="350603"/>
              </a:xfrm>
            </p:grpSpPr>
            <p:sp>
              <p:nvSpPr>
                <p:cNvPr id="140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1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2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909827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" name="Group 100"/>
          <p:cNvGrpSpPr/>
          <p:nvPr/>
        </p:nvGrpSpPr>
        <p:grpSpPr>
          <a:xfrm>
            <a:off x="525345" y="1214629"/>
            <a:ext cx="9560712" cy="4792758"/>
            <a:chOff x="525345" y="1214629"/>
            <a:chExt cx="9560712" cy="4792758"/>
          </a:xfrm>
        </p:grpSpPr>
        <p:cxnSp>
          <p:nvCxnSpPr>
            <p:cNvPr id="102" name="Straight Arrow Connector 101"/>
            <p:cNvCxnSpPr/>
            <p:nvPr/>
          </p:nvCxnSpPr>
          <p:spPr>
            <a:xfrm flipV="1">
              <a:off x="9494772" y="2170545"/>
              <a:ext cx="0" cy="3187920"/>
            </a:xfrm>
            <a:prstGeom prst="straightConnector1">
              <a:avLst/>
            </a:prstGeom>
            <a:ln w="508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/>
            <p:cNvCxnSpPr/>
            <p:nvPr/>
          </p:nvCxnSpPr>
          <p:spPr>
            <a:xfrm>
              <a:off x="9282121" y="4348977"/>
              <a:ext cx="425302" cy="0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/>
            <p:cNvCxnSpPr/>
            <p:nvPr/>
          </p:nvCxnSpPr>
          <p:spPr>
            <a:xfrm>
              <a:off x="9282121" y="5351551"/>
              <a:ext cx="425302" cy="0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5" name="Picture 104"/>
            <p:cNvPicPr>
              <a:picLocks noChangeAspect="1"/>
            </p:cNvPicPr>
            <p:nvPr>
              <p:custDataLst>
                <p:tags r:id="rId3"/>
              </p:custDataLst>
            </p:nvPr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832920" y="5198198"/>
              <a:ext cx="190024" cy="306705"/>
            </a:xfrm>
            <a:prstGeom prst="rect">
              <a:avLst/>
            </a:prstGeom>
          </p:spPr>
        </p:pic>
        <p:cxnSp>
          <p:nvCxnSpPr>
            <p:cNvPr id="106" name="Straight Connector 105"/>
            <p:cNvCxnSpPr/>
            <p:nvPr/>
          </p:nvCxnSpPr>
          <p:spPr>
            <a:xfrm>
              <a:off x="9282121" y="3398571"/>
              <a:ext cx="425302" cy="0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7" name="Picture 106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07092" y="1214629"/>
              <a:ext cx="375359" cy="409203"/>
            </a:xfrm>
            <a:prstGeom prst="rect">
              <a:avLst/>
            </a:prstGeom>
          </p:spPr>
        </p:pic>
        <p:cxnSp>
          <p:nvCxnSpPr>
            <p:cNvPr id="108" name="Straight Connector 107"/>
            <p:cNvCxnSpPr/>
            <p:nvPr/>
          </p:nvCxnSpPr>
          <p:spPr>
            <a:xfrm>
              <a:off x="1490535" y="5315462"/>
              <a:ext cx="6413552" cy="30876"/>
            </a:xfrm>
            <a:prstGeom prst="line">
              <a:avLst/>
            </a:prstGeom>
            <a:ln w="444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9" name="Picture 108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06035" y="3224821"/>
              <a:ext cx="180022" cy="300037"/>
            </a:xfrm>
            <a:prstGeom prst="rect">
              <a:avLst/>
            </a:prstGeom>
          </p:spPr>
        </p:pic>
        <p:cxnSp>
          <p:nvCxnSpPr>
            <p:cNvPr id="110" name="Straight Connector 109"/>
            <p:cNvCxnSpPr/>
            <p:nvPr/>
          </p:nvCxnSpPr>
          <p:spPr>
            <a:xfrm>
              <a:off x="9282121" y="2455268"/>
              <a:ext cx="425302" cy="0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11" name="Picture 110"/>
            <p:cNvPicPr>
              <a:picLocks noChangeAspect="1"/>
            </p:cNvPicPr>
            <p:nvPr>
              <p:custDataLst>
                <p:tags r:id="rId6"/>
              </p:custDataLst>
            </p:nvPr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899367" y="2301915"/>
              <a:ext cx="186690" cy="306705"/>
            </a:xfrm>
            <a:prstGeom prst="rect">
              <a:avLst/>
            </a:prstGeom>
          </p:spPr>
        </p:pic>
        <p:pic>
          <p:nvPicPr>
            <p:cNvPr id="112" name="Picture 111"/>
            <p:cNvPicPr>
              <a:picLocks noChangeAspect="1"/>
            </p:cNvPicPr>
            <p:nvPr>
              <p:custDataLst>
                <p:tags r:id="rId7"/>
              </p:custDataLst>
            </p:nvPr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7932" y="4205761"/>
              <a:ext cx="150019" cy="300037"/>
            </a:xfrm>
            <a:prstGeom prst="rect">
              <a:avLst/>
            </a:prstGeom>
          </p:spPr>
        </p:pic>
        <p:cxnSp>
          <p:nvCxnSpPr>
            <p:cNvPr id="113" name="Straight Connector 112"/>
            <p:cNvCxnSpPr/>
            <p:nvPr/>
          </p:nvCxnSpPr>
          <p:spPr>
            <a:xfrm>
              <a:off x="7904087" y="5348944"/>
              <a:ext cx="1341513" cy="0"/>
            </a:xfrm>
            <a:prstGeom prst="line">
              <a:avLst/>
            </a:prstGeom>
            <a:ln w="44450">
              <a:solidFill>
                <a:schemeClr val="tx1"/>
              </a:solidFill>
              <a:prstDash val="sysDot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14" name="Picture 113"/>
            <p:cNvPicPr>
              <a:picLocks noChangeAspect="1"/>
            </p:cNvPicPr>
            <p:nvPr>
              <p:custDataLst>
                <p:tags r:id="rId8"/>
              </p:custDataLst>
            </p:nvPr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96413" y="5480807"/>
              <a:ext cx="396716" cy="203359"/>
            </a:xfrm>
            <a:prstGeom prst="rect">
              <a:avLst/>
            </a:prstGeom>
          </p:spPr>
        </p:pic>
        <p:pic>
          <p:nvPicPr>
            <p:cNvPr id="115" name="Picture 114"/>
            <p:cNvPicPr>
              <a:picLocks noChangeAspect="1"/>
            </p:cNvPicPr>
            <p:nvPr>
              <p:custDataLst>
                <p:tags r:id="rId9"/>
              </p:custDataLst>
            </p:nvPr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5345" y="5277046"/>
              <a:ext cx="833437" cy="266700"/>
            </a:xfrm>
            <a:prstGeom prst="rect">
              <a:avLst/>
            </a:prstGeom>
          </p:spPr>
        </p:pic>
        <p:cxnSp>
          <p:nvCxnSpPr>
            <p:cNvPr id="116" name="Straight Connector 115"/>
            <p:cNvCxnSpPr/>
            <p:nvPr/>
          </p:nvCxnSpPr>
          <p:spPr>
            <a:xfrm flipH="1">
              <a:off x="1484279" y="5163642"/>
              <a:ext cx="1039" cy="362065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17" name="Picture 116"/>
            <p:cNvPicPr>
              <a:picLocks noChangeAspect="1"/>
            </p:cNvPicPr>
            <p:nvPr>
              <p:custDataLst>
                <p:tags r:id="rId10"/>
              </p:custDataLst>
            </p:nvPr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75097" y="5703527"/>
              <a:ext cx="180022" cy="300037"/>
            </a:xfrm>
            <a:prstGeom prst="rect">
              <a:avLst/>
            </a:prstGeom>
          </p:spPr>
        </p:pic>
        <p:grpSp>
          <p:nvGrpSpPr>
            <p:cNvPr id="118" name="Group 117"/>
            <p:cNvGrpSpPr/>
            <p:nvPr/>
          </p:nvGrpSpPr>
          <p:grpSpPr>
            <a:xfrm>
              <a:off x="3255598" y="5166489"/>
              <a:ext cx="186690" cy="837075"/>
              <a:chOff x="2563157" y="5524023"/>
              <a:chExt cx="186690" cy="837075"/>
            </a:xfrm>
          </p:grpSpPr>
          <p:cxnSp>
            <p:nvCxnSpPr>
              <p:cNvPr id="126" name="Straight Connector 125"/>
              <p:cNvCxnSpPr/>
              <p:nvPr/>
            </p:nvCxnSpPr>
            <p:spPr>
              <a:xfrm flipH="1">
                <a:off x="2656502" y="5524023"/>
                <a:ext cx="1039" cy="362065"/>
              </a:xfrm>
              <a:prstGeom prst="line">
                <a:avLst/>
              </a:prstGeom>
              <a:ln w="254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127" name="Picture 126"/>
              <p:cNvPicPr>
                <a:picLocks noChangeAspect="1"/>
              </p:cNvPicPr>
              <p:nvPr>
                <p:custDataLst>
                  <p:tags r:id="rId13"/>
                </p:custDataLst>
              </p:nvPr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563157" y="6054393"/>
                <a:ext cx="186690" cy="306705"/>
              </a:xfrm>
              <a:prstGeom prst="rect">
                <a:avLst/>
              </a:prstGeom>
            </p:spPr>
          </p:pic>
        </p:grpSp>
        <p:grpSp>
          <p:nvGrpSpPr>
            <p:cNvPr id="119" name="Group 118"/>
            <p:cNvGrpSpPr/>
            <p:nvPr/>
          </p:nvGrpSpPr>
          <p:grpSpPr>
            <a:xfrm>
              <a:off x="5084134" y="5157584"/>
              <a:ext cx="200025" cy="849803"/>
              <a:chOff x="3654820" y="5517966"/>
              <a:chExt cx="200025" cy="849803"/>
            </a:xfrm>
          </p:grpSpPr>
          <p:cxnSp>
            <p:nvCxnSpPr>
              <p:cNvPr id="124" name="Straight Connector 123"/>
              <p:cNvCxnSpPr/>
              <p:nvPr/>
            </p:nvCxnSpPr>
            <p:spPr>
              <a:xfrm flipH="1">
                <a:off x="3754833" y="5517966"/>
                <a:ext cx="1039" cy="362065"/>
              </a:xfrm>
              <a:prstGeom prst="line">
                <a:avLst/>
              </a:prstGeom>
              <a:ln w="254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125" name="Picture 124"/>
              <p:cNvPicPr>
                <a:picLocks noChangeAspect="1"/>
              </p:cNvPicPr>
              <p:nvPr>
                <p:custDataLst>
                  <p:tags r:id="rId12"/>
                </p:custDataLst>
              </p:nvPr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654820" y="6061064"/>
                <a:ext cx="200025" cy="306705"/>
              </a:xfrm>
              <a:prstGeom prst="rect">
                <a:avLst/>
              </a:prstGeom>
            </p:spPr>
          </p:pic>
        </p:grpSp>
        <p:grpSp>
          <p:nvGrpSpPr>
            <p:cNvPr id="120" name="Group 119"/>
            <p:cNvGrpSpPr/>
            <p:nvPr/>
          </p:nvGrpSpPr>
          <p:grpSpPr>
            <a:xfrm>
              <a:off x="6988205" y="5166489"/>
              <a:ext cx="180022" cy="838381"/>
              <a:chOff x="4775656" y="5517965"/>
              <a:chExt cx="180022" cy="838381"/>
            </a:xfrm>
          </p:grpSpPr>
          <p:cxnSp>
            <p:nvCxnSpPr>
              <p:cNvPr id="122" name="Straight Connector 121"/>
              <p:cNvCxnSpPr/>
              <p:nvPr/>
            </p:nvCxnSpPr>
            <p:spPr>
              <a:xfrm flipH="1">
                <a:off x="4850042" y="5517965"/>
                <a:ext cx="1039" cy="362065"/>
              </a:xfrm>
              <a:prstGeom prst="line">
                <a:avLst/>
              </a:prstGeom>
              <a:ln w="254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123" name="Picture 122"/>
              <p:cNvPicPr>
                <a:picLocks noChangeAspect="1"/>
              </p:cNvPicPr>
              <p:nvPr>
                <p:custDataLst>
                  <p:tags r:id="rId11"/>
                </p:custDataLst>
              </p:nvPr>
            </p:nvPicPr>
            <p:blipFill>
              <a:blip r:embed="rId2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775656" y="6049641"/>
                <a:ext cx="180022" cy="306705"/>
              </a:xfrm>
              <a:prstGeom prst="rect">
                <a:avLst/>
              </a:prstGeom>
            </p:spPr>
          </p:pic>
        </p:grpSp>
        <p:cxnSp>
          <p:nvCxnSpPr>
            <p:cNvPr id="121" name="Straight Connector 120"/>
            <p:cNvCxnSpPr/>
            <p:nvPr/>
          </p:nvCxnSpPr>
          <p:spPr>
            <a:xfrm>
              <a:off x="9494772" y="1717216"/>
              <a:ext cx="0" cy="453329"/>
            </a:xfrm>
            <a:prstGeom prst="line">
              <a:avLst/>
            </a:prstGeom>
            <a:ln w="44450">
              <a:solidFill>
                <a:schemeClr val="tx1"/>
              </a:solidFill>
              <a:prstDash val="sysDot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Unitary higher spin </a:t>
            </a:r>
            <a:r>
              <a:rPr lang="en-US" dirty="0"/>
              <a:t>AdS</a:t>
            </a:r>
            <a:r>
              <a:rPr lang="en-US" baseline="-25000" dirty="0"/>
              <a:t>3</a:t>
            </a:r>
            <a:r>
              <a:rPr lang="en-US" dirty="0"/>
              <a:t>/CFT</a:t>
            </a:r>
            <a:r>
              <a:rPr lang="en-US" baseline="-25000" dirty="0"/>
              <a:t>2 </a:t>
            </a:r>
            <a:r>
              <a:rPr lang="en-US" dirty="0" smtClean="0"/>
              <a:t>at </a:t>
            </a:r>
            <a:r>
              <a:rPr lang="en-US" dirty="0"/>
              <a:t>large c</a:t>
            </a:r>
            <a:endParaRPr lang="en-GB" dirty="0"/>
          </a:p>
        </p:txBody>
      </p:sp>
      <p:sp>
        <p:nvSpPr>
          <p:cNvPr id="5" name="TextBox 4"/>
          <p:cNvSpPr txBox="1"/>
          <p:nvPr/>
        </p:nvSpPr>
        <p:spPr>
          <a:xfrm>
            <a:off x="3648364" y="6188364"/>
            <a:ext cx="39162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Kalinga" panose="020B0502040204020203" pitchFamily="34" charset="0"/>
                <a:cs typeface="Kalinga" panose="020B0502040204020203" pitchFamily="34" charset="0"/>
              </a:rPr>
              <a:t>e.g. W</a:t>
            </a:r>
            <a:r>
              <a:rPr lang="en-US" sz="2000" baseline="-25000" dirty="0" smtClean="0">
                <a:latin typeface="Kalinga" panose="020B0502040204020203" pitchFamily="34" charset="0"/>
                <a:cs typeface="Kalinga" panose="020B0502040204020203" pitchFamily="34" charset="0"/>
              </a:rPr>
              <a:t>N</a:t>
            </a:r>
            <a:r>
              <a:rPr lang="en-US" sz="2000" dirty="0" smtClean="0">
                <a:latin typeface="Kalinga" panose="020B0502040204020203" pitchFamily="34" charset="0"/>
                <a:cs typeface="Kalinga" panose="020B0502040204020203" pitchFamily="34" charset="0"/>
              </a:rPr>
              <a:t> CFT</a:t>
            </a:r>
            <a:endParaRPr lang="en-GB" sz="2000" dirty="0" smtClean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sp>
        <p:nvSpPr>
          <p:cNvPr id="3" name="Left Brace 2"/>
          <p:cNvSpPr/>
          <p:nvPr/>
        </p:nvSpPr>
        <p:spPr>
          <a:xfrm rot="10800000">
            <a:off x="10193833" y="4348977"/>
            <a:ext cx="230909" cy="966485"/>
          </a:xfrm>
          <a:prstGeom prst="leftBrace">
            <a:avLst/>
          </a:prstGeom>
          <a:ln w="25400">
            <a:solidFill>
              <a:srgbClr val="0070C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/>
              <p:cNvSpPr txBox="1"/>
              <p:nvPr/>
            </p:nvSpPr>
            <p:spPr>
              <a:xfrm>
                <a:off x="10621818" y="4401145"/>
                <a:ext cx="146858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000" dirty="0">
                    <a:latin typeface="Kalinga" panose="020B0502040204020203" pitchFamily="34" charset="0"/>
                    <a:cs typeface="Kalinga" panose="020B0502040204020203" pitchFamily="34" charset="0"/>
                  </a:rPr>
                  <a:t>W</a:t>
                </a:r>
                <a14:m>
                  <m:oMath xmlns:m="http://schemas.openxmlformats.org/officeDocument/2006/math">
                    <m:r>
                      <a:rPr lang="en-US" sz="2000" i="1" baseline="-25000" dirty="0">
                        <a:latin typeface="Cambria Math" panose="02040503050406030204" pitchFamily="18" charset="0"/>
                      </a:rPr>
                      <m:t>∞ </m:t>
                    </m:r>
                  </m:oMath>
                </a14:m>
                <a:r>
                  <a:rPr lang="en-US" sz="2000" dirty="0">
                    <a:latin typeface="Kalinga" panose="020B0502040204020203" pitchFamily="34" charset="0"/>
                    <a:cs typeface="Kalinga" panose="020B0502040204020203" pitchFamily="34" charset="0"/>
                  </a:rPr>
                  <a:t>[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2000" b="1" i="1">
                        <a:latin typeface="Cambria Math" panose="02040503050406030204" pitchFamily="18" charset="0"/>
                      </a:rPr>
                      <m:t>λ</m:t>
                    </m:r>
                  </m:oMath>
                </a14:m>
                <a:r>
                  <a:rPr lang="en-US" sz="2000" dirty="0" smtClean="0">
                    <a:latin typeface="Kalinga" panose="020B0502040204020203" pitchFamily="34" charset="0"/>
                    <a:cs typeface="Kalinga" panose="020B0502040204020203" pitchFamily="34" charset="0"/>
                  </a:rPr>
                  <a:t>] minimal models</a:t>
                </a:r>
                <a:endParaRPr lang="en-GB" sz="2000" dirty="0" smtClean="0">
                  <a:latin typeface="Kalinga" panose="020B0502040204020203" pitchFamily="34" charset="0"/>
                  <a:cs typeface="Kalinga" panose="020B0502040204020203" pitchFamily="34" charset="0"/>
                </a:endParaRPr>
              </a:p>
            </p:txBody>
          </p:sp>
        </mc:Choice>
        <mc:Fallback xmlns="">
          <p:sp>
            <p:nvSpPr>
              <p:cNvPr id="6" name="TextBox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621818" y="4401145"/>
                <a:ext cx="1468582" cy="1015663"/>
              </a:xfrm>
              <a:prstGeom prst="rect">
                <a:avLst/>
              </a:prstGeom>
              <a:blipFill rotWithShape="0">
                <a:blip r:embed="rId24"/>
                <a:stretch>
                  <a:fillRect t="-2395" b="-1018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Rectangle 9"/>
          <p:cNvSpPr/>
          <p:nvPr/>
        </p:nvSpPr>
        <p:spPr>
          <a:xfrm>
            <a:off x="1529671" y="4969164"/>
            <a:ext cx="7752450" cy="613322"/>
          </a:xfrm>
          <a:prstGeom prst="rect">
            <a:avLst/>
          </a:prstGeom>
          <a:pattFill prst="pct60">
            <a:fgClr>
              <a:srgbClr val="FF0000"/>
            </a:fgClr>
            <a:bgClr>
              <a:schemeClr val="bg1"/>
            </a:bgClr>
          </a:pattFill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TextBox 39"/>
          <p:cNvSpPr txBox="1"/>
          <p:nvPr/>
        </p:nvSpPr>
        <p:spPr>
          <a:xfrm>
            <a:off x="821716" y="3904089"/>
            <a:ext cx="24067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latin typeface="Kalinga" panose="020B0502040204020203" pitchFamily="34" charset="0"/>
                <a:cs typeface="Kalinga" panose="020B0502040204020203" pitchFamily="34" charset="0"/>
              </a:rPr>
              <a:t>Violate chaos bound, causality.</a:t>
            </a:r>
            <a:endParaRPr lang="en-GB" dirty="0" smtClean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cxnSp>
        <p:nvCxnSpPr>
          <p:cNvPr id="15" name="Straight Arrow Connector 14"/>
          <p:cNvCxnSpPr/>
          <p:nvPr/>
        </p:nvCxnSpPr>
        <p:spPr>
          <a:xfrm>
            <a:off x="3016389" y="3666432"/>
            <a:ext cx="752206" cy="1228246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Group 6"/>
          <p:cNvGrpSpPr/>
          <p:nvPr/>
        </p:nvGrpSpPr>
        <p:grpSpPr>
          <a:xfrm>
            <a:off x="4652478" y="1275373"/>
            <a:ext cx="3225691" cy="2434592"/>
            <a:chOff x="4652478" y="1275373"/>
            <a:chExt cx="3225691" cy="2434592"/>
          </a:xfrm>
        </p:grpSpPr>
        <p:grpSp>
          <p:nvGrpSpPr>
            <p:cNvPr id="89" name="Group 88"/>
            <p:cNvGrpSpPr/>
            <p:nvPr/>
          </p:nvGrpSpPr>
          <p:grpSpPr>
            <a:xfrm>
              <a:off x="6125361" y="2892904"/>
              <a:ext cx="297219" cy="153766"/>
              <a:chOff x="10518895" y="2755896"/>
              <a:chExt cx="1173548" cy="148881"/>
            </a:xfrm>
          </p:grpSpPr>
          <p:sp>
            <p:nvSpPr>
              <p:cNvPr id="90" name="Freeform 11"/>
              <p:cNvSpPr>
                <a:spLocks/>
              </p:cNvSpPr>
              <p:nvPr/>
            </p:nvSpPr>
            <p:spPr bwMode="auto">
              <a:xfrm>
                <a:off x="10518895" y="2755896"/>
                <a:ext cx="315520" cy="148881"/>
              </a:xfrm>
              <a:custGeom>
                <a:avLst/>
                <a:gdLst>
                  <a:gd name="T0" fmla="*/ 309 w 10195"/>
                  <a:gd name="T1" fmla="*/ 8373 h 20885"/>
                  <a:gd name="T2" fmla="*/ 624 w 10195"/>
                  <a:gd name="T3" fmla="*/ 6303 h 20885"/>
                  <a:gd name="T4" fmla="*/ 940 w 10195"/>
                  <a:gd name="T5" fmla="*/ 4413 h 20885"/>
                  <a:gd name="T6" fmla="*/ 1256 w 10195"/>
                  <a:gd name="T7" fmla="*/ 2787 h 20885"/>
                  <a:gd name="T8" fmla="*/ 1572 w 10195"/>
                  <a:gd name="T9" fmla="*/ 1493 h 20885"/>
                  <a:gd name="T10" fmla="*/ 1893 w 10195"/>
                  <a:gd name="T11" fmla="*/ 584 h 20885"/>
                  <a:gd name="T12" fmla="*/ 2235 w 10195"/>
                  <a:gd name="T13" fmla="*/ 85 h 20885"/>
                  <a:gd name="T14" fmla="*/ 2661 w 10195"/>
                  <a:gd name="T15" fmla="*/ 64 h 20885"/>
                  <a:gd name="T16" fmla="*/ 3013 w 10195"/>
                  <a:gd name="T17" fmla="*/ 545 h 20885"/>
                  <a:gd name="T18" fmla="*/ 3335 w 10195"/>
                  <a:gd name="T19" fmla="*/ 1432 h 20885"/>
                  <a:gd name="T20" fmla="*/ 3651 w 10195"/>
                  <a:gd name="T21" fmla="*/ 2707 h 20885"/>
                  <a:gd name="T22" fmla="*/ 3968 w 10195"/>
                  <a:gd name="T23" fmla="*/ 4316 h 20885"/>
                  <a:gd name="T24" fmla="*/ 4283 w 10195"/>
                  <a:gd name="T25" fmla="*/ 6193 h 20885"/>
                  <a:gd name="T26" fmla="*/ 4599 w 10195"/>
                  <a:gd name="T27" fmla="*/ 8255 h 20885"/>
                  <a:gd name="T28" fmla="*/ 4914 w 10195"/>
                  <a:gd name="T29" fmla="*/ 10413 h 20885"/>
                  <a:gd name="T30" fmla="*/ 5230 w 10195"/>
                  <a:gd name="T31" fmla="*/ 12569 h 20885"/>
                  <a:gd name="T32" fmla="*/ 5545 w 10195"/>
                  <a:gd name="T33" fmla="*/ 14631 h 20885"/>
                  <a:gd name="T34" fmla="*/ 5861 w 10195"/>
                  <a:gd name="T35" fmla="*/ 16507 h 20885"/>
                  <a:gd name="T36" fmla="*/ 6175 w 10195"/>
                  <a:gd name="T37" fmla="*/ 18116 h 20885"/>
                  <a:gd name="T38" fmla="*/ 6489 w 10195"/>
                  <a:gd name="T39" fmla="*/ 19383 h 20885"/>
                  <a:gd name="T40" fmla="*/ 6799 w 10195"/>
                  <a:gd name="T41" fmla="*/ 20248 h 20885"/>
                  <a:gd name="T42" fmla="*/ 7084 w 10195"/>
                  <a:gd name="T43" fmla="*/ 20658 h 20885"/>
                  <a:gd name="T44" fmla="*/ 7287 w 10195"/>
                  <a:gd name="T45" fmla="*/ 20652 h 20885"/>
                  <a:gd name="T46" fmla="*/ 7572 w 10195"/>
                  <a:gd name="T47" fmla="*/ 20231 h 20885"/>
                  <a:gd name="T48" fmla="*/ 7882 w 10195"/>
                  <a:gd name="T49" fmla="*/ 19355 h 20885"/>
                  <a:gd name="T50" fmla="*/ 8196 w 10195"/>
                  <a:gd name="T51" fmla="*/ 18079 h 20885"/>
                  <a:gd name="T52" fmla="*/ 8511 w 10195"/>
                  <a:gd name="T53" fmla="*/ 16464 h 20885"/>
                  <a:gd name="T54" fmla="*/ 8826 w 10195"/>
                  <a:gd name="T55" fmla="*/ 14582 h 20885"/>
                  <a:gd name="T56" fmla="*/ 9142 w 10195"/>
                  <a:gd name="T57" fmla="*/ 12516 h 20885"/>
                  <a:gd name="T58" fmla="*/ 9456 w 10195"/>
                  <a:gd name="T59" fmla="*/ 10359 h 20885"/>
                  <a:gd name="T60" fmla="*/ 9772 w 10195"/>
                  <a:gd name="T61" fmla="*/ 8203 h 20885"/>
                  <a:gd name="T62" fmla="*/ 10127 w 10195"/>
                  <a:gd name="T63" fmla="*/ 7136 h 20885"/>
                  <a:gd name="T64" fmla="*/ 9811 w 10195"/>
                  <a:gd name="T65" fmla="*/ 9250 h 20885"/>
                  <a:gd name="T66" fmla="*/ 9496 w 10195"/>
                  <a:gd name="T67" fmla="*/ 11419 h 20885"/>
                  <a:gd name="T68" fmla="*/ 9180 w 10195"/>
                  <a:gd name="T69" fmla="*/ 13546 h 20885"/>
                  <a:gd name="T70" fmla="*/ 8865 w 10195"/>
                  <a:gd name="T71" fmla="*/ 15538 h 20885"/>
                  <a:gd name="T72" fmla="*/ 8549 w 10195"/>
                  <a:gd name="T73" fmla="*/ 17308 h 20885"/>
                  <a:gd name="T74" fmla="*/ 8233 w 10195"/>
                  <a:gd name="T75" fmla="*/ 18779 h 20885"/>
                  <a:gd name="T76" fmla="*/ 7915 w 10195"/>
                  <a:gd name="T77" fmla="*/ 19889 h 20885"/>
                  <a:gd name="T78" fmla="*/ 7588 w 10195"/>
                  <a:gd name="T79" fmla="*/ 20600 h 20885"/>
                  <a:gd name="T80" fmla="*/ 7200 w 10195"/>
                  <a:gd name="T81" fmla="*/ 20884 h 20885"/>
                  <a:gd name="T82" fmla="*/ 6798 w 10195"/>
                  <a:gd name="T83" fmla="*/ 20633 h 20885"/>
                  <a:gd name="T84" fmla="*/ 6472 w 10195"/>
                  <a:gd name="T85" fmla="*/ 19954 h 20885"/>
                  <a:gd name="T86" fmla="*/ 6153 w 10195"/>
                  <a:gd name="T87" fmla="*/ 18872 h 20885"/>
                  <a:gd name="T88" fmla="*/ 5837 w 10195"/>
                  <a:gd name="T89" fmla="*/ 17426 h 20885"/>
                  <a:gd name="T90" fmla="*/ 5521 w 10195"/>
                  <a:gd name="T91" fmla="*/ 15674 h 20885"/>
                  <a:gd name="T92" fmla="*/ 5206 w 10195"/>
                  <a:gd name="T93" fmla="*/ 13696 h 20885"/>
                  <a:gd name="T94" fmla="*/ 4889 w 10195"/>
                  <a:gd name="T95" fmla="*/ 11576 h 20885"/>
                  <a:gd name="T96" fmla="*/ 4574 w 10195"/>
                  <a:gd name="T97" fmla="*/ 9407 h 20885"/>
                  <a:gd name="T98" fmla="*/ 4259 w 10195"/>
                  <a:gd name="T99" fmla="*/ 7285 h 20885"/>
                  <a:gd name="T100" fmla="*/ 3944 w 10195"/>
                  <a:gd name="T101" fmla="*/ 5303 h 20885"/>
                  <a:gd name="T102" fmla="*/ 3628 w 10195"/>
                  <a:gd name="T103" fmla="*/ 3549 h 20885"/>
                  <a:gd name="T104" fmla="*/ 3314 w 10195"/>
                  <a:gd name="T105" fmla="*/ 2100 h 20885"/>
                  <a:gd name="T106" fmla="*/ 3002 w 10195"/>
                  <a:gd name="T107" fmla="*/ 1024 h 20885"/>
                  <a:gd name="T108" fmla="*/ 2698 w 10195"/>
                  <a:gd name="T109" fmla="*/ 377 h 20885"/>
                  <a:gd name="T110" fmla="*/ 2468 w 10195"/>
                  <a:gd name="T111" fmla="*/ 191 h 20885"/>
                  <a:gd name="T112" fmla="*/ 2226 w 10195"/>
                  <a:gd name="T113" fmla="*/ 377 h 20885"/>
                  <a:gd name="T114" fmla="*/ 1921 w 10195"/>
                  <a:gd name="T115" fmla="*/ 1030 h 20885"/>
                  <a:gd name="T116" fmla="*/ 1608 w 10195"/>
                  <a:gd name="T117" fmla="*/ 2110 h 20885"/>
                  <a:gd name="T118" fmla="*/ 1294 w 10195"/>
                  <a:gd name="T119" fmla="*/ 3561 h 20885"/>
                  <a:gd name="T120" fmla="*/ 978 w 10195"/>
                  <a:gd name="T121" fmla="*/ 5317 h 20885"/>
                  <a:gd name="T122" fmla="*/ 663 w 10195"/>
                  <a:gd name="T123" fmla="*/ 7301 h 20885"/>
                  <a:gd name="T124" fmla="*/ 347 w 10195"/>
                  <a:gd name="T125" fmla="*/ 9423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5" h="20885">
                    <a:moveTo>
                      <a:pt x="7" y="10429"/>
                    </a:moveTo>
                    <a:lnTo>
                      <a:pt x="22" y="10326"/>
                    </a:lnTo>
                    <a:lnTo>
                      <a:pt x="37" y="10222"/>
                    </a:lnTo>
                    <a:lnTo>
                      <a:pt x="52" y="10119"/>
                    </a:lnTo>
                    <a:lnTo>
                      <a:pt x="67" y="10015"/>
                    </a:lnTo>
                    <a:lnTo>
                      <a:pt x="82" y="9912"/>
                    </a:lnTo>
                    <a:lnTo>
                      <a:pt x="97" y="9809"/>
                    </a:lnTo>
                    <a:lnTo>
                      <a:pt x="112" y="9705"/>
                    </a:lnTo>
                    <a:lnTo>
                      <a:pt x="127" y="9602"/>
                    </a:lnTo>
                    <a:lnTo>
                      <a:pt x="142" y="9499"/>
                    </a:lnTo>
                    <a:lnTo>
                      <a:pt x="157" y="9396"/>
                    </a:lnTo>
                    <a:lnTo>
                      <a:pt x="172" y="9293"/>
                    </a:lnTo>
                    <a:lnTo>
                      <a:pt x="187" y="9191"/>
                    </a:lnTo>
                    <a:lnTo>
                      <a:pt x="202" y="9088"/>
                    </a:lnTo>
                    <a:lnTo>
                      <a:pt x="217" y="8985"/>
                    </a:lnTo>
                    <a:lnTo>
                      <a:pt x="232" y="8883"/>
                    </a:lnTo>
                    <a:lnTo>
                      <a:pt x="247" y="8781"/>
                    </a:lnTo>
                    <a:lnTo>
                      <a:pt x="264" y="8678"/>
                    </a:lnTo>
                    <a:lnTo>
                      <a:pt x="278" y="8577"/>
                    </a:lnTo>
                    <a:lnTo>
                      <a:pt x="293" y="8475"/>
                    </a:lnTo>
                    <a:lnTo>
                      <a:pt x="309" y="8373"/>
                    </a:lnTo>
                    <a:lnTo>
                      <a:pt x="323" y="8272"/>
                    </a:lnTo>
                    <a:lnTo>
                      <a:pt x="339" y="8170"/>
                    </a:lnTo>
                    <a:lnTo>
                      <a:pt x="354" y="8069"/>
                    </a:lnTo>
                    <a:lnTo>
                      <a:pt x="369" y="7969"/>
                    </a:lnTo>
                    <a:lnTo>
                      <a:pt x="384" y="7868"/>
                    </a:lnTo>
                    <a:lnTo>
                      <a:pt x="399" y="7768"/>
                    </a:lnTo>
                    <a:lnTo>
                      <a:pt x="414" y="7668"/>
                    </a:lnTo>
                    <a:lnTo>
                      <a:pt x="429" y="7569"/>
                    </a:lnTo>
                    <a:lnTo>
                      <a:pt x="444" y="7469"/>
                    </a:lnTo>
                    <a:lnTo>
                      <a:pt x="459" y="7370"/>
                    </a:lnTo>
                    <a:lnTo>
                      <a:pt x="474" y="7272"/>
                    </a:lnTo>
                    <a:lnTo>
                      <a:pt x="489" y="7173"/>
                    </a:lnTo>
                    <a:lnTo>
                      <a:pt x="504" y="7075"/>
                    </a:lnTo>
                    <a:lnTo>
                      <a:pt x="519" y="6978"/>
                    </a:lnTo>
                    <a:lnTo>
                      <a:pt x="534" y="6880"/>
                    </a:lnTo>
                    <a:lnTo>
                      <a:pt x="549" y="6783"/>
                    </a:lnTo>
                    <a:lnTo>
                      <a:pt x="564" y="6687"/>
                    </a:lnTo>
                    <a:lnTo>
                      <a:pt x="579" y="6590"/>
                    </a:lnTo>
                    <a:lnTo>
                      <a:pt x="594" y="6494"/>
                    </a:lnTo>
                    <a:lnTo>
                      <a:pt x="609" y="6398"/>
                    </a:lnTo>
                    <a:lnTo>
                      <a:pt x="624" y="6303"/>
                    </a:lnTo>
                    <a:lnTo>
                      <a:pt x="639" y="6208"/>
                    </a:lnTo>
                    <a:lnTo>
                      <a:pt x="654" y="6114"/>
                    </a:lnTo>
                    <a:lnTo>
                      <a:pt x="669" y="6020"/>
                    </a:lnTo>
                    <a:lnTo>
                      <a:pt x="684" y="5927"/>
                    </a:lnTo>
                    <a:lnTo>
                      <a:pt x="699" y="5834"/>
                    </a:lnTo>
                    <a:lnTo>
                      <a:pt x="714" y="5741"/>
                    </a:lnTo>
                    <a:lnTo>
                      <a:pt x="729" y="5649"/>
                    </a:lnTo>
                    <a:lnTo>
                      <a:pt x="744" y="5558"/>
                    </a:lnTo>
                    <a:lnTo>
                      <a:pt x="759" y="5467"/>
                    </a:lnTo>
                    <a:lnTo>
                      <a:pt x="774" y="5376"/>
                    </a:lnTo>
                    <a:lnTo>
                      <a:pt x="789" y="5286"/>
                    </a:lnTo>
                    <a:lnTo>
                      <a:pt x="804" y="5197"/>
                    </a:lnTo>
                    <a:lnTo>
                      <a:pt x="819" y="5108"/>
                    </a:lnTo>
                    <a:lnTo>
                      <a:pt x="834" y="5019"/>
                    </a:lnTo>
                    <a:lnTo>
                      <a:pt x="849" y="4930"/>
                    </a:lnTo>
                    <a:lnTo>
                      <a:pt x="864" y="4843"/>
                    </a:lnTo>
                    <a:lnTo>
                      <a:pt x="879" y="4756"/>
                    </a:lnTo>
                    <a:lnTo>
                      <a:pt x="894" y="4670"/>
                    </a:lnTo>
                    <a:lnTo>
                      <a:pt x="909" y="4584"/>
                    </a:lnTo>
                    <a:lnTo>
                      <a:pt x="924" y="4499"/>
                    </a:lnTo>
                    <a:lnTo>
                      <a:pt x="940" y="4413"/>
                    </a:lnTo>
                    <a:lnTo>
                      <a:pt x="955" y="4330"/>
                    </a:lnTo>
                    <a:lnTo>
                      <a:pt x="970" y="4246"/>
                    </a:lnTo>
                    <a:lnTo>
                      <a:pt x="985" y="4163"/>
                    </a:lnTo>
                    <a:lnTo>
                      <a:pt x="1000" y="4081"/>
                    </a:lnTo>
                    <a:lnTo>
                      <a:pt x="1015" y="4000"/>
                    </a:lnTo>
                    <a:lnTo>
                      <a:pt x="1030" y="3919"/>
                    </a:lnTo>
                    <a:lnTo>
                      <a:pt x="1045" y="3839"/>
                    </a:lnTo>
                    <a:lnTo>
                      <a:pt x="1060" y="3760"/>
                    </a:lnTo>
                    <a:lnTo>
                      <a:pt x="1075" y="3681"/>
                    </a:lnTo>
                    <a:lnTo>
                      <a:pt x="1090" y="3602"/>
                    </a:lnTo>
                    <a:lnTo>
                      <a:pt x="1105" y="3524"/>
                    </a:lnTo>
                    <a:lnTo>
                      <a:pt x="1120" y="3448"/>
                    </a:lnTo>
                    <a:lnTo>
                      <a:pt x="1135" y="3371"/>
                    </a:lnTo>
                    <a:lnTo>
                      <a:pt x="1150" y="3296"/>
                    </a:lnTo>
                    <a:lnTo>
                      <a:pt x="1165" y="3221"/>
                    </a:lnTo>
                    <a:lnTo>
                      <a:pt x="1180" y="3147"/>
                    </a:lnTo>
                    <a:lnTo>
                      <a:pt x="1195" y="3073"/>
                    </a:lnTo>
                    <a:lnTo>
                      <a:pt x="1210" y="3001"/>
                    </a:lnTo>
                    <a:lnTo>
                      <a:pt x="1225" y="2929"/>
                    </a:lnTo>
                    <a:lnTo>
                      <a:pt x="1241" y="2858"/>
                    </a:lnTo>
                    <a:lnTo>
                      <a:pt x="1256" y="2787"/>
                    </a:lnTo>
                    <a:lnTo>
                      <a:pt x="1271" y="2718"/>
                    </a:lnTo>
                    <a:lnTo>
                      <a:pt x="1286" y="2649"/>
                    </a:lnTo>
                    <a:lnTo>
                      <a:pt x="1301" y="2581"/>
                    </a:lnTo>
                    <a:lnTo>
                      <a:pt x="1316" y="2513"/>
                    </a:lnTo>
                    <a:lnTo>
                      <a:pt x="1331" y="2447"/>
                    </a:lnTo>
                    <a:lnTo>
                      <a:pt x="1346" y="2381"/>
                    </a:lnTo>
                    <a:lnTo>
                      <a:pt x="1361" y="2316"/>
                    </a:lnTo>
                    <a:lnTo>
                      <a:pt x="1376" y="2252"/>
                    </a:lnTo>
                    <a:lnTo>
                      <a:pt x="1391" y="2188"/>
                    </a:lnTo>
                    <a:lnTo>
                      <a:pt x="1406" y="2126"/>
                    </a:lnTo>
                    <a:lnTo>
                      <a:pt x="1421" y="2065"/>
                    </a:lnTo>
                    <a:lnTo>
                      <a:pt x="1436" y="2004"/>
                    </a:lnTo>
                    <a:lnTo>
                      <a:pt x="1451" y="1943"/>
                    </a:lnTo>
                    <a:lnTo>
                      <a:pt x="1466" y="1884"/>
                    </a:lnTo>
                    <a:lnTo>
                      <a:pt x="1482" y="1825"/>
                    </a:lnTo>
                    <a:lnTo>
                      <a:pt x="1497" y="1768"/>
                    </a:lnTo>
                    <a:lnTo>
                      <a:pt x="1512" y="1712"/>
                    </a:lnTo>
                    <a:lnTo>
                      <a:pt x="1527" y="1656"/>
                    </a:lnTo>
                    <a:lnTo>
                      <a:pt x="1542" y="1601"/>
                    </a:lnTo>
                    <a:lnTo>
                      <a:pt x="1557" y="1547"/>
                    </a:lnTo>
                    <a:lnTo>
                      <a:pt x="1572" y="1493"/>
                    </a:lnTo>
                    <a:lnTo>
                      <a:pt x="1587" y="1441"/>
                    </a:lnTo>
                    <a:lnTo>
                      <a:pt x="1602" y="1389"/>
                    </a:lnTo>
                    <a:lnTo>
                      <a:pt x="1619" y="1337"/>
                    </a:lnTo>
                    <a:lnTo>
                      <a:pt x="1634" y="1289"/>
                    </a:lnTo>
                    <a:lnTo>
                      <a:pt x="1649" y="1240"/>
                    </a:lnTo>
                    <a:lnTo>
                      <a:pt x="1664" y="1192"/>
                    </a:lnTo>
                    <a:lnTo>
                      <a:pt x="1679" y="1146"/>
                    </a:lnTo>
                    <a:lnTo>
                      <a:pt x="1694" y="1100"/>
                    </a:lnTo>
                    <a:lnTo>
                      <a:pt x="1709" y="1054"/>
                    </a:lnTo>
                    <a:lnTo>
                      <a:pt x="1725" y="1010"/>
                    </a:lnTo>
                    <a:lnTo>
                      <a:pt x="1740" y="967"/>
                    </a:lnTo>
                    <a:lnTo>
                      <a:pt x="1755" y="924"/>
                    </a:lnTo>
                    <a:lnTo>
                      <a:pt x="1770" y="882"/>
                    </a:lnTo>
                    <a:lnTo>
                      <a:pt x="1786" y="842"/>
                    </a:lnTo>
                    <a:lnTo>
                      <a:pt x="1801" y="803"/>
                    </a:lnTo>
                    <a:lnTo>
                      <a:pt x="1816" y="764"/>
                    </a:lnTo>
                    <a:lnTo>
                      <a:pt x="1832" y="726"/>
                    </a:lnTo>
                    <a:lnTo>
                      <a:pt x="1847" y="690"/>
                    </a:lnTo>
                    <a:lnTo>
                      <a:pt x="1862" y="654"/>
                    </a:lnTo>
                    <a:lnTo>
                      <a:pt x="1877" y="619"/>
                    </a:lnTo>
                    <a:lnTo>
                      <a:pt x="1893" y="584"/>
                    </a:lnTo>
                    <a:lnTo>
                      <a:pt x="1909" y="551"/>
                    </a:lnTo>
                    <a:lnTo>
                      <a:pt x="1924" y="519"/>
                    </a:lnTo>
                    <a:lnTo>
                      <a:pt x="1940" y="488"/>
                    </a:lnTo>
                    <a:lnTo>
                      <a:pt x="1955" y="457"/>
                    </a:lnTo>
                    <a:lnTo>
                      <a:pt x="1971" y="428"/>
                    </a:lnTo>
                    <a:lnTo>
                      <a:pt x="1986" y="400"/>
                    </a:lnTo>
                    <a:lnTo>
                      <a:pt x="2002" y="371"/>
                    </a:lnTo>
                    <a:lnTo>
                      <a:pt x="2018" y="345"/>
                    </a:lnTo>
                    <a:lnTo>
                      <a:pt x="2034" y="320"/>
                    </a:lnTo>
                    <a:lnTo>
                      <a:pt x="2050" y="295"/>
                    </a:lnTo>
                    <a:lnTo>
                      <a:pt x="2065" y="272"/>
                    </a:lnTo>
                    <a:lnTo>
                      <a:pt x="2082" y="248"/>
                    </a:lnTo>
                    <a:lnTo>
                      <a:pt x="2099" y="226"/>
                    </a:lnTo>
                    <a:lnTo>
                      <a:pt x="2115" y="205"/>
                    </a:lnTo>
                    <a:lnTo>
                      <a:pt x="2132" y="185"/>
                    </a:lnTo>
                    <a:lnTo>
                      <a:pt x="2148" y="166"/>
                    </a:lnTo>
                    <a:lnTo>
                      <a:pt x="2165" y="148"/>
                    </a:lnTo>
                    <a:lnTo>
                      <a:pt x="2183" y="131"/>
                    </a:lnTo>
                    <a:lnTo>
                      <a:pt x="2200" y="114"/>
                    </a:lnTo>
                    <a:lnTo>
                      <a:pt x="2218" y="99"/>
                    </a:lnTo>
                    <a:lnTo>
                      <a:pt x="2235" y="85"/>
                    </a:lnTo>
                    <a:lnTo>
                      <a:pt x="2254" y="71"/>
                    </a:lnTo>
                    <a:lnTo>
                      <a:pt x="2272" y="59"/>
                    </a:lnTo>
                    <a:lnTo>
                      <a:pt x="2291" y="47"/>
                    </a:lnTo>
                    <a:lnTo>
                      <a:pt x="2310" y="37"/>
                    </a:lnTo>
                    <a:lnTo>
                      <a:pt x="2335" y="26"/>
                    </a:lnTo>
                    <a:lnTo>
                      <a:pt x="2353" y="20"/>
                    </a:lnTo>
                    <a:lnTo>
                      <a:pt x="2371" y="13"/>
                    </a:lnTo>
                    <a:lnTo>
                      <a:pt x="2392" y="8"/>
                    </a:lnTo>
                    <a:lnTo>
                      <a:pt x="2419" y="3"/>
                    </a:lnTo>
                    <a:lnTo>
                      <a:pt x="2434" y="1"/>
                    </a:lnTo>
                    <a:lnTo>
                      <a:pt x="2455" y="0"/>
                    </a:lnTo>
                    <a:lnTo>
                      <a:pt x="2483" y="1"/>
                    </a:lnTo>
                    <a:lnTo>
                      <a:pt x="2498" y="2"/>
                    </a:lnTo>
                    <a:lnTo>
                      <a:pt x="2525" y="6"/>
                    </a:lnTo>
                    <a:lnTo>
                      <a:pt x="2540" y="9"/>
                    </a:lnTo>
                    <a:lnTo>
                      <a:pt x="2567" y="17"/>
                    </a:lnTo>
                    <a:lnTo>
                      <a:pt x="2587" y="25"/>
                    </a:lnTo>
                    <a:lnTo>
                      <a:pt x="2602" y="31"/>
                    </a:lnTo>
                    <a:lnTo>
                      <a:pt x="2627" y="44"/>
                    </a:lnTo>
                    <a:lnTo>
                      <a:pt x="2646" y="55"/>
                    </a:lnTo>
                    <a:lnTo>
                      <a:pt x="2661" y="64"/>
                    </a:lnTo>
                    <a:lnTo>
                      <a:pt x="2683" y="80"/>
                    </a:lnTo>
                    <a:lnTo>
                      <a:pt x="2701" y="95"/>
                    </a:lnTo>
                    <a:lnTo>
                      <a:pt x="2719" y="110"/>
                    </a:lnTo>
                    <a:lnTo>
                      <a:pt x="2737" y="126"/>
                    </a:lnTo>
                    <a:lnTo>
                      <a:pt x="2752" y="140"/>
                    </a:lnTo>
                    <a:lnTo>
                      <a:pt x="2772" y="161"/>
                    </a:lnTo>
                    <a:lnTo>
                      <a:pt x="2788" y="180"/>
                    </a:lnTo>
                    <a:lnTo>
                      <a:pt x="2805" y="200"/>
                    </a:lnTo>
                    <a:lnTo>
                      <a:pt x="2822" y="221"/>
                    </a:lnTo>
                    <a:lnTo>
                      <a:pt x="2838" y="243"/>
                    </a:lnTo>
                    <a:lnTo>
                      <a:pt x="2855" y="266"/>
                    </a:lnTo>
                    <a:lnTo>
                      <a:pt x="2871" y="289"/>
                    </a:lnTo>
                    <a:lnTo>
                      <a:pt x="2887" y="314"/>
                    </a:lnTo>
                    <a:lnTo>
                      <a:pt x="2903" y="340"/>
                    </a:lnTo>
                    <a:lnTo>
                      <a:pt x="2919" y="366"/>
                    </a:lnTo>
                    <a:lnTo>
                      <a:pt x="2935" y="393"/>
                    </a:lnTo>
                    <a:lnTo>
                      <a:pt x="2950" y="422"/>
                    </a:lnTo>
                    <a:lnTo>
                      <a:pt x="2966" y="451"/>
                    </a:lnTo>
                    <a:lnTo>
                      <a:pt x="2982" y="481"/>
                    </a:lnTo>
                    <a:lnTo>
                      <a:pt x="2997" y="513"/>
                    </a:lnTo>
                    <a:lnTo>
                      <a:pt x="3013" y="545"/>
                    </a:lnTo>
                    <a:lnTo>
                      <a:pt x="3028" y="578"/>
                    </a:lnTo>
                    <a:lnTo>
                      <a:pt x="3044" y="612"/>
                    </a:lnTo>
                    <a:lnTo>
                      <a:pt x="3059" y="647"/>
                    </a:lnTo>
                    <a:lnTo>
                      <a:pt x="3075" y="683"/>
                    </a:lnTo>
                    <a:lnTo>
                      <a:pt x="3090" y="720"/>
                    </a:lnTo>
                    <a:lnTo>
                      <a:pt x="3105" y="757"/>
                    </a:lnTo>
                    <a:lnTo>
                      <a:pt x="3121" y="796"/>
                    </a:lnTo>
                    <a:lnTo>
                      <a:pt x="3136" y="834"/>
                    </a:lnTo>
                    <a:lnTo>
                      <a:pt x="3152" y="874"/>
                    </a:lnTo>
                    <a:lnTo>
                      <a:pt x="3168" y="917"/>
                    </a:lnTo>
                    <a:lnTo>
                      <a:pt x="3183" y="958"/>
                    </a:lnTo>
                    <a:lnTo>
                      <a:pt x="3198" y="1003"/>
                    </a:lnTo>
                    <a:lnTo>
                      <a:pt x="3213" y="1046"/>
                    </a:lnTo>
                    <a:lnTo>
                      <a:pt x="3229" y="1092"/>
                    </a:lnTo>
                    <a:lnTo>
                      <a:pt x="3244" y="1137"/>
                    </a:lnTo>
                    <a:lnTo>
                      <a:pt x="3259" y="1185"/>
                    </a:lnTo>
                    <a:lnTo>
                      <a:pt x="3274" y="1232"/>
                    </a:lnTo>
                    <a:lnTo>
                      <a:pt x="3289" y="1281"/>
                    </a:lnTo>
                    <a:lnTo>
                      <a:pt x="3304" y="1330"/>
                    </a:lnTo>
                    <a:lnTo>
                      <a:pt x="3319" y="1381"/>
                    </a:lnTo>
                    <a:lnTo>
                      <a:pt x="3335" y="1432"/>
                    </a:lnTo>
                    <a:lnTo>
                      <a:pt x="3350" y="1485"/>
                    </a:lnTo>
                    <a:lnTo>
                      <a:pt x="3365" y="1537"/>
                    </a:lnTo>
                    <a:lnTo>
                      <a:pt x="3380" y="1592"/>
                    </a:lnTo>
                    <a:lnTo>
                      <a:pt x="3395" y="1647"/>
                    </a:lnTo>
                    <a:lnTo>
                      <a:pt x="3410" y="1702"/>
                    </a:lnTo>
                    <a:lnTo>
                      <a:pt x="3425" y="1759"/>
                    </a:lnTo>
                    <a:lnTo>
                      <a:pt x="3440" y="1816"/>
                    </a:lnTo>
                    <a:lnTo>
                      <a:pt x="3455" y="1874"/>
                    </a:lnTo>
                    <a:lnTo>
                      <a:pt x="3471" y="1934"/>
                    </a:lnTo>
                    <a:lnTo>
                      <a:pt x="3486" y="1993"/>
                    </a:lnTo>
                    <a:lnTo>
                      <a:pt x="3501" y="2055"/>
                    </a:lnTo>
                    <a:lnTo>
                      <a:pt x="3516" y="2116"/>
                    </a:lnTo>
                    <a:lnTo>
                      <a:pt x="3531" y="2178"/>
                    </a:lnTo>
                    <a:lnTo>
                      <a:pt x="3546" y="2241"/>
                    </a:lnTo>
                    <a:lnTo>
                      <a:pt x="3561" y="2306"/>
                    </a:lnTo>
                    <a:lnTo>
                      <a:pt x="3576" y="2371"/>
                    </a:lnTo>
                    <a:lnTo>
                      <a:pt x="3591" y="2436"/>
                    </a:lnTo>
                    <a:lnTo>
                      <a:pt x="3606" y="2502"/>
                    </a:lnTo>
                    <a:lnTo>
                      <a:pt x="3621" y="2569"/>
                    </a:lnTo>
                    <a:lnTo>
                      <a:pt x="3636" y="2638"/>
                    </a:lnTo>
                    <a:lnTo>
                      <a:pt x="3651" y="2707"/>
                    </a:lnTo>
                    <a:lnTo>
                      <a:pt x="3666" y="2776"/>
                    </a:lnTo>
                    <a:lnTo>
                      <a:pt x="3681" y="2846"/>
                    </a:lnTo>
                    <a:lnTo>
                      <a:pt x="3696" y="2918"/>
                    </a:lnTo>
                    <a:lnTo>
                      <a:pt x="3711" y="2989"/>
                    </a:lnTo>
                    <a:lnTo>
                      <a:pt x="3727" y="3062"/>
                    </a:lnTo>
                    <a:lnTo>
                      <a:pt x="3742" y="3135"/>
                    </a:lnTo>
                    <a:lnTo>
                      <a:pt x="3757" y="3209"/>
                    </a:lnTo>
                    <a:lnTo>
                      <a:pt x="3772" y="3283"/>
                    </a:lnTo>
                    <a:lnTo>
                      <a:pt x="3787" y="3359"/>
                    </a:lnTo>
                    <a:lnTo>
                      <a:pt x="3802" y="3435"/>
                    </a:lnTo>
                    <a:lnTo>
                      <a:pt x="3817" y="3512"/>
                    </a:lnTo>
                    <a:lnTo>
                      <a:pt x="3832" y="3588"/>
                    </a:lnTo>
                    <a:lnTo>
                      <a:pt x="3848" y="3667"/>
                    </a:lnTo>
                    <a:lnTo>
                      <a:pt x="3863" y="3747"/>
                    </a:lnTo>
                    <a:lnTo>
                      <a:pt x="3878" y="3826"/>
                    </a:lnTo>
                    <a:lnTo>
                      <a:pt x="3893" y="3906"/>
                    </a:lnTo>
                    <a:lnTo>
                      <a:pt x="3908" y="3987"/>
                    </a:lnTo>
                    <a:lnTo>
                      <a:pt x="3923" y="4068"/>
                    </a:lnTo>
                    <a:lnTo>
                      <a:pt x="3938" y="4150"/>
                    </a:lnTo>
                    <a:lnTo>
                      <a:pt x="3953" y="4233"/>
                    </a:lnTo>
                    <a:lnTo>
                      <a:pt x="3968" y="4316"/>
                    </a:lnTo>
                    <a:lnTo>
                      <a:pt x="3983" y="4401"/>
                    </a:lnTo>
                    <a:lnTo>
                      <a:pt x="3998" y="4485"/>
                    </a:lnTo>
                    <a:lnTo>
                      <a:pt x="4013" y="4570"/>
                    </a:lnTo>
                    <a:lnTo>
                      <a:pt x="4028" y="4656"/>
                    </a:lnTo>
                    <a:lnTo>
                      <a:pt x="4043" y="4742"/>
                    </a:lnTo>
                    <a:lnTo>
                      <a:pt x="4058" y="4829"/>
                    </a:lnTo>
                    <a:lnTo>
                      <a:pt x="4073" y="4916"/>
                    </a:lnTo>
                    <a:lnTo>
                      <a:pt x="4088" y="5004"/>
                    </a:lnTo>
                    <a:lnTo>
                      <a:pt x="4103" y="5092"/>
                    </a:lnTo>
                    <a:lnTo>
                      <a:pt x="4118" y="5182"/>
                    </a:lnTo>
                    <a:lnTo>
                      <a:pt x="4133" y="5272"/>
                    </a:lnTo>
                    <a:lnTo>
                      <a:pt x="4148" y="5362"/>
                    </a:lnTo>
                    <a:lnTo>
                      <a:pt x="4163" y="5452"/>
                    </a:lnTo>
                    <a:lnTo>
                      <a:pt x="4178" y="5543"/>
                    </a:lnTo>
                    <a:lnTo>
                      <a:pt x="4193" y="5635"/>
                    </a:lnTo>
                    <a:lnTo>
                      <a:pt x="4208" y="5727"/>
                    </a:lnTo>
                    <a:lnTo>
                      <a:pt x="4223" y="5819"/>
                    </a:lnTo>
                    <a:lnTo>
                      <a:pt x="4238" y="5912"/>
                    </a:lnTo>
                    <a:lnTo>
                      <a:pt x="4253" y="6005"/>
                    </a:lnTo>
                    <a:lnTo>
                      <a:pt x="4268" y="6099"/>
                    </a:lnTo>
                    <a:lnTo>
                      <a:pt x="4283" y="6193"/>
                    </a:lnTo>
                    <a:lnTo>
                      <a:pt x="4298" y="6288"/>
                    </a:lnTo>
                    <a:lnTo>
                      <a:pt x="4313" y="6383"/>
                    </a:lnTo>
                    <a:lnTo>
                      <a:pt x="4328" y="6478"/>
                    </a:lnTo>
                    <a:lnTo>
                      <a:pt x="4343" y="6575"/>
                    </a:lnTo>
                    <a:lnTo>
                      <a:pt x="4358" y="6671"/>
                    </a:lnTo>
                    <a:lnTo>
                      <a:pt x="4373" y="6768"/>
                    </a:lnTo>
                    <a:lnTo>
                      <a:pt x="4388" y="6865"/>
                    </a:lnTo>
                    <a:lnTo>
                      <a:pt x="4403" y="6962"/>
                    </a:lnTo>
                    <a:lnTo>
                      <a:pt x="4418" y="7060"/>
                    </a:lnTo>
                    <a:lnTo>
                      <a:pt x="4433" y="7158"/>
                    </a:lnTo>
                    <a:lnTo>
                      <a:pt x="4448" y="7256"/>
                    </a:lnTo>
                    <a:lnTo>
                      <a:pt x="4463" y="7355"/>
                    </a:lnTo>
                    <a:lnTo>
                      <a:pt x="4478" y="7454"/>
                    </a:lnTo>
                    <a:lnTo>
                      <a:pt x="4493" y="7553"/>
                    </a:lnTo>
                    <a:lnTo>
                      <a:pt x="4509" y="7651"/>
                    </a:lnTo>
                    <a:lnTo>
                      <a:pt x="4524" y="7752"/>
                    </a:lnTo>
                    <a:lnTo>
                      <a:pt x="4539" y="7852"/>
                    </a:lnTo>
                    <a:lnTo>
                      <a:pt x="4554" y="7953"/>
                    </a:lnTo>
                    <a:lnTo>
                      <a:pt x="4569" y="8053"/>
                    </a:lnTo>
                    <a:lnTo>
                      <a:pt x="4584" y="8154"/>
                    </a:lnTo>
                    <a:lnTo>
                      <a:pt x="4599" y="8255"/>
                    </a:lnTo>
                    <a:lnTo>
                      <a:pt x="4614" y="8356"/>
                    </a:lnTo>
                    <a:lnTo>
                      <a:pt x="4629" y="8459"/>
                    </a:lnTo>
                    <a:lnTo>
                      <a:pt x="4644" y="8561"/>
                    </a:lnTo>
                    <a:lnTo>
                      <a:pt x="4659" y="8661"/>
                    </a:lnTo>
                    <a:lnTo>
                      <a:pt x="4674" y="8764"/>
                    </a:lnTo>
                    <a:lnTo>
                      <a:pt x="4689" y="8867"/>
                    </a:lnTo>
                    <a:lnTo>
                      <a:pt x="4704" y="8969"/>
                    </a:lnTo>
                    <a:lnTo>
                      <a:pt x="4719" y="9072"/>
                    </a:lnTo>
                    <a:lnTo>
                      <a:pt x="4734" y="9174"/>
                    </a:lnTo>
                    <a:lnTo>
                      <a:pt x="4749" y="9277"/>
                    </a:lnTo>
                    <a:lnTo>
                      <a:pt x="4764" y="9380"/>
                    </a:lnTo>
                    <a:lnTo>
                      <a:pt x="4779" y="9483"/>
                    </a:lnTo>
                    <a:lnTo>
                      <a:pt x="4794" y="9586"/>
                    </a:lnTo>
                    <a:lnTo>
                      <a:pt x="4809" y="9689"/>
                    </a:lnTo>
                    <a:lnTo>
                      <a:pt x="4824" y="9792"/>
                    </a:lnTo>
                    <a:lnTo>
                      <a:pt x="4839" y="9896"/>
                    </a:lnTo>
                    <a:lnTo>
                      <a:pt x="4854" y="9999"/>
                    </a:lnTo>
                    <a:lnTo>
                      <a:pt x="4869" y="10102"/>
                    </a:lnTo>
                    <a:lnTo>
                      <a:pt x="4884" y="10206"/>
                    </a:lnTo>
                    <a:lnTo>
                      <a:pt x="4899" y="10309"/>
                    </a:lnTo>
                    <a:lnTo>
                      <a:pt x="4914" y="10413"/>
                    </a:lnTo>
                    <a:lnTo>
                      <a:pt x="4929" y="10516"/>
                    </a:lnTo>
                    <a:lnTo>
                      <a:pt x="4944" y="10620"/>
                    </a:lnTo>
                    <a:lnTo>
                      <a:pt x="4959" y="10723"/>
                    </a:lnTo>
                    <a:lnTo>
                      <a:pt x="4974" y="10826"/>
                    </a:lnTo>
                    <a:lnTo>
                      <a:pt x="4989" y="10930"/>
                    </a:lnTo>
                    <a:lnTo>
                      <a:pt x="5004" y="11033"/>
                    </a:lnTo>
                    <a:lnTo>
                      <a:pt x="5019" y="11136"/>
                    </a:lnTo>
                    <a:lnTo>
                      <a:pt x="5034" y="11240"/>
                    </a:lnTo>
                    <a:lnTo>
                      <a:pt x="5049" y="11343"/>
                    </a:lnTo>
                    <a:lnTo>
                      <a:pt x="5064" y="11446"/>
                    </a:lnTo>
                    <a:lnTo>
                      <a:pt x="5079" y="11549"/>
                    </a:lnTo>
                    <a:lnTo>
                      <a:pt x="5094" y="11651"/>
                    </a:lnTo>
                    <a:lnTo>
                      <a:pt x="5109" y="11754"/>
                    </a:lnTo>
                    <a:lnTo>
                      <a:pt x="5124" y="11857"/>
                    </a:lnTo>
                    <a:lnTo>
                      <a:pt x="5139" y="11959"/>
                    </a:lnTo>
                    <a:lnTo>
                      <a:pt x="5154" y="12061"/>
                    </a:lnTo>
                    <a:lnTo>
                      <a:pt x="5169" y="12163"/>
                    </a:lnTo>
                    <a:lnTo>
                      <a:pt x="5185" y="12264"/>
                    </a:lnTo>
                    <a:lnTo>
                      <a:pt x="5200" y="12367"/>
                    </a:lnTo>
                    <a:lnTo>
                      <a:pt x="5215" y="12469"/>
                    </a:lnTo>
                    <a:lnTo>
                      <a:pt x="5230" y="12569"/>
                    </a:lnTo>
                    <a:lnTo>
                      <a:pt x="5245" y="12670"/>
                    </a:lnTo>
                    <a:lnTo>
                      <a:pt x="5260" y="12771"/>
                    </a:lnTo>
                    <a:lnTo>
                      <a:pt x="5275" y="12872"/>
                    </a:lnTo>
                    <a:lnTo>
                      <a:pt x="5290" y="12972"/>
                    </a:lnTo>
                    <a:lnTo>
                      <a:pt x="5305" y="13072"/>
                    </a:lnTo>
                    <a:lnTo>
                      <a:pt x="5320" y="13172"/>
                    </a:lnTo>
                    <a:lnTo>
                      <a:pt x="5335" y="13272"/>
                    </a:lnTo>
                    <a:lnTo>
                      <a:pt x="5350" y="13371"/>
                    </a:lnTo>
                    <a:lnTo>
                      <a:pt x="5365" y="13470"/>
                    </a:lnTo>
                    <a:lnTo>
                      <a:pt x="5380" y="13569"/>
                    </a:lnTo>
                    <a:lnTo>
                      <a:pt x="5395" y="13667"/>
                    </a:lnTo>
                    <a:lnTo>
                      <a:pt x="5410" y="13765"/>
                    </a:lnTo>
                    <a:lnTo>
                      <a:pt x="5425" y="13863"/>
                    </a:lnTo>
                    <a:lnTo>
                      <a:pt x="5440" y="13961"/>
                    </a:lnTo>
                    <a:lnTo>
                      <a:pt x="5455" y="14058"/>
                    </a:lnTo>
                    <a:lnTo>
                      <a:pt x="5470" y="14154"/>
                    </a:lnTo>
                    <a:lnTo>
                      <a:pt x="5485" y="14251"/>
                    </a:lnTo>
                    <a:lnTo>
                      <a:pt x="5500" y="14347"/>
                    </a:lnTo>
                    <a:lnTo>
                      <a:pt x="5515" y="14441"/>
                    </a:lnTo>
                    <a:lnTo>
                      <a:pt x="5530" y="14536"/>
                    </a:lnTo>
                    <a:lnTo>
                      <a:pt x="5545" y="14631"/>
                    </a:lnTo>
                    <a:lnTo>
                      <a:pt x="5560" y="14725"/>
                    </a:lnTo>
                    <a:lnTo>
                      <a:pt x="5575" y="14819"/>
                    </a:lnTo>
                    <a:lnTo>
                      <a:pt x="5590" y="14913"/>
                    </a:lnTo>
                    <a:lnTo>
                      <a:pt x="5605" y="15006"/>
                    </a:lnTo>
                    <a:lnTo>
                      <a:pt x="5620" y="15098"/>
                    </a:lnTo>
                    <a:lnTo>
                      <a:pt x="5635" y="15190"/>
                    </a:lnTo>
                    <a:lnTo>
                      <a:pt x="5650" y="15282"/>
                    </a:lnTo>
                    <a:lnTo>
                      <a:pt x="5665" y="15373"/>
                    </a:lnTo>
                    <a:lnTo>
                      <a:pt x="5680" y="15464"/>
                    </a:lnTo>
                    <a:lnTo>
                      <a:pt x="5695" y="15554"/>
                    </a:lnTo>
                    <a:lnTo>
                      <a:pt x="5710" y="15643"/>
                    </a:lnTo>
                    <a:lnTo>
                      <a:pt x="5725" y="15733"/>
                    </a:lnTo>
                    <a:lnTo>
                      <a:pt x="5740" y="15820"/>
                    </a:lnTo>
                    <a:lnTo>
                      <a:pt x="5755" y="15908"/>
                    </a:lnTo>
                    <a:lnTo>
                      <a:pt x="5770" y="15996"/>
                    </a:lnTo>
                    <a:lnTo>
                      <a:pt x="5785" y="16083"/>
                    </a:lnTo>
                    <a:lnTo>
                      <a:pt x="5800" y="16169"/>
                    </a:lnTo>
                    <a:lnTo>
                      <a:pt x="5815" y="16255"/>
                    </a:lnTo>
                    <a:lnTo>
                      <a:pt x="5830" y="16340"/>
                    </a:lnTo>
                    <a:lnTo>
                      <a:pt x="5845" y="16424"/>
                    </a:lnTo>
                    <a:lnTo>
                      <a:pt x="5861" y="16507"/>
                    </a:lnTo>
                    <a:lnTo>
                      <a:pt x="5876" y="16592"/>
                    </a:lnTo>
                    <a:lnTo>
                      <a:pt x="5891" y="16674"/>
                    </a:lnTo>
                    <a:lnTo>
                      <a:pt x="5906" y="16756"/>
                    </a:lnTo>
                    <a:lnTo>
                      <a:pt x="5921" y="16837"/>
                    </a:lnTo>
                    <a:lnTo>
                      <a:pt x="5936" y="16918"/>
                    </a:lnTo>
                    <a:lnTo>
                      <a:pt x="5951" y="16998"/>
                    </a:lnTo>
                    <a:lnTo>
                      <a:pt x="5966" y="17078"/>
                    </a:lnTo>
                    <a:lnTo>
                      <a:pt x="5981" y="17157"/>
                    </a:lnTo>
                    <a:lnTo>
                      <a:pt x="5996" y="17234"/>
                    </a:lnTo>
                    <a:lnTo>
                      <a:pt x="6011" y="17312"/>
                    </a:lnTo>
                    <a:lnTo>
                      <a:pt x="6026" y="17389"/>
                    </a:lnTo>
                    <a:lnTo>
                      <a:pt x="6041" y="17465"/>
                    </a:lnTo>
                    <a:lnTo>
                      <a:pt x="6056" y="17540"/>
                    </a:lnTo>
                    <a:lnTo>
                      <a:pt x="6071" y="17615"/>
                    </a:lnTo>
                    <a:lnTo>
                      <a:pt x="6086" y="17688"/>
                    </a:lnTo>
                    <a:lnTo>
                      <a:pt x="6101" y="17761"/>
                    </a:lnTo>
                    <a:lnTo>
                      <a:pt x="6116" y="17834"/>
                    </a:lnTo>
                    <a:lnTo>
                      <a:pt x="6130" y="17906"/>
                    </a:lnTo>
                    <a:lnTo>
                      <a:pt x="6145" y="17977"/>
                    </a:lnTo>
                    <a:lnTo>
                      <a:pt x="6160" y="18046"/>
                    </a:lnTo>
                    <a:lnTo>
                      <a:pt x="6175" y="18116"/>
                    </a:lnTo>
                    <a:lnTo>
                      <a:pt x="6190" y="18184"/>
                    </a:lnTo>
                    <a:lnTo>
                      <a:pt x="6205" y="18253"/>
                    </a:lnTo>
                    <a:lnTo>
                      <a:pt x="6220" y="18319"/>
                    </a:lnTo>
                    <a:lnTo>
                      <a:pt x="6235" y="18385"/>
                    </a:lnTo>
                    <a:lnTo>
                      <a:pt x="6250" y="18451"/>
                    </a:lnTo>
                    <a:lnTo>
                      <a:pt x="6265" y="18516"/>
                    </a:lnTo>
                    <a:lnTo>
                      <a:pt x="6280" y="18580"/>
                    </a:lnTo>
                    <a:lnTo>
                      <a:pt x="6295" y="18642"/>
                    </a:lnTo>
                    <a:lnTo>
                      <a:pt x="6310" y="18704"/>
                    </a:lnTo>
                    <a:lnTo>
                      <a:pt x="6325" y="18766"/>
                    </a:lnTo>
                    <a:lnTo>
                      <a:pt x="6340" y="18827"/>
                    </a:lnTo>
                    <a:lnTo>
                      <a:pt x="6355" y="18886"/>
                    </a:lnTo>
                    <a:lnTo>
                      <a:pt x="6370" y="18945"/>
                    </a:lnTo>
                    <a:lnTo>
                      <a:pt x="6384" y="19002"/>
                    </a:lnTo>
                    <a:lnTo>
                      <a:pt x="6399" y="19059"/>
                    </a:lnTo>
                    <a:lnTo>
                      <a:pt x="6414" y="19116"/>
                    </a:lnTo>
                    <a:lnTo>
                      <a:pt x="6429" y="19170"/>
                    </a:lnTo>
                    <a:lnTo>
                      <a:pt x="6444" y="19225"/>
                    </a:lnTo>
                    <a:lnTo>
                      <a:pt x="6459" y="19279"/>
                    </a:lnTo>
                    <a:lnTo>
                      <a:pt x="6474" y="19331"/>
                    </a:lnTo>
                    <a:lnTo>
                      <a:pt x="6489" y="19383"/>
                    </a:lnTo>
                    <a:lnTo>
                      <a:pt x="6504" y="19433"/>
                    </a:lnTo>
                    <a:lnTo>
                      <a:pt x="6518" y="19483"/>
                    </a:lnTo>
                    <a:lnTo>
                      <a:pt x="6534" y="19531"/>
                    </a:lnTo>
                    <a:lnTo>
                      <a:pt x="6549" y="19580"/>
                    </a:lnTo>
                    <a:lnTo>
                      <a:pt x="6564" y="19628"/>
                    </a:lnTo>
                    <a:lnTo>
                      <a:pt x="6579" y="19673"/>
                    </a:lnTo>
                    <a:lnTo>
                      <a:pt x="6594" y="19719"/>
                    </a:lnTo>
                    <a:lnTo>
                      <a:pt x="6609" y="19763"/>
                    </a:lnTo>
                    <a:lnTo>
                      <a:pt x="6623" y="19806"/>
                    </a:lnTo>
                    <a:lnTo>
                      <a:pt x="6638" y="19847"/>
                    </a:lnTo>
                    <a:lnTo>
                      <a:pt x="6653" y="19889"/>
                    </a:lnTo>
                    <a:lnTo>
                      <a:pt x="6668" y="19929"/>
                    </a:lnTo>
                    <a:lnTo>
                      <a:pt x="6682" y="19969"/>
                    </a:lnTo>
                    <a:lnTo>
                      <a:pt x="6697" y="20009"/>
                    </a:lnTo>
                    <a:lnTo>
                      <a:pt x="6712" y="20045"/>
                    </a:lnTo>
                    <a:lnTo>
                      <a:pt x="6726" y="20081"/>
                    </a:lnTo>
                    <a:lnTo>
                      <a:pt x="6741" y="20117"/>
                    </a:lnTo>
                    <a:lnTo>
                      <a:pt x="6756" y="20151"/>
                    </a:lnTo>
                    <a:lnTo>
                      <a:pt x="6770" y="20184"/>
                    </a:lnTo>
                    <a:lnTo>
                      <a:pt x="6785" y="20218"/>
                    </a:lnTo>
                    <a:lnTo>
                      <a:pt x="6799" y="20248"/>
                    </a:lnTo>
                    <a:lnTo>
                      <a:pt x="6814" y="20278"/>
                    </a:lnTo>
                    <a:lnTo>
                      <a:pt x="6829" y="20309"/>
                    </a:lnTo>
                    <a:lnTo>
                      <a:pt x="6843" y="20335"/>
                    </a:lnTo>
                    <a:lnTo>
                      <a:pt x="6857" y="20362"/>
                    </a:lnTo>
                    <a:lnTo>
                      <a:pt x="6872" y="20390"/>
                    </a:lnTo>
                    <a:lnTo>
                      <a:pt x="6886" y="20413"/>
                    </a:lnTo>
                    <a:lnTo>
                      <a:pt x="6900" y="20437"/>
                    </a:lnTo>
                    <a:lnTo>
                      <a:pt x="6915" y="20462"/>
                    </a:lnTo>
                    <a:lnTo>
                      <a:pt x="6928" y="20482"/>
                    </a:lnTo>
                    <a:lnTo>
                      <a:pt x="6942" y="20502"/>
                    </a:lnTo>
                    <a:lnTo>
                      <a:pt x="6957" y="20524"/>
                    </a:lnTo>
                    <a:lnTo>
                      <a:pt x="6969" y="20541"/>
                    </a:lnTo>
                    <a:lnTo>
                      <a:pt x="6983" y="20558"/>
                    </a:lnTo>
                    <a:lnTo>
                      <a:pt x="6996" y="20574"/>
                    </a:lnTo>
                    <a:lnTo>
                      <a:pt x="7011" y="20592"/>
                    </a:lnTo>
                    <a:lnTo>
                      <a:pt x="7023" y="20604"/>
                    </a:lnTo>
                    <a:lnTo>
                      <a:pt x="7035" y="20617"/>
                    </a:lnTo>
                    <a:lnTo>
                      <a:pt x="7048" y="20628"/>
                    </a:lnTo>
                    <a:lnTo>
                      <a:pt x="7060" y="20639"/>
                    </a:lnTo>
                    <a:lnTo>
                      <a:pt x="7075" y="20652"/>
                    </a:lnTo>
                    <a:lnTo>
                      <a:pt x="7084" y="20658"/>
                    </a:lnTo>
                    <a:lnTo>
                      <a:pt x="7096" y="20666"/>
                    </a:lnTo>
                    <a:lnTo>
                      <a:pt x="7107" y="20672"/>
                    </a:lnTo>
                    <a:lnTo>
                      <a:pt x="7118" y="20678"/>
                    </a:lnTo>
                    <a:lnTo>
                      <a:pt x="7128" y="20682"/>
                    </a:lnTo>
                    <a:lnTo>
                      <a:pt x="7138" y="20686"/>
                    </a:lnTo>
                    <a:lnTo>
                      <a:pt x="7147" y="20689"/>
                    </a:lnTo>
                    <a:lnTo>
                      <a:pt x="7152" y="20689"/>
                    </a:lnTo>
                    <a:lnTo>
                      <a:pt x="7167" y="20692"/>
                    </a:lnTo>
                    <a:lnTo>
                      <a:pt x="7176" y="20693"/>
                    </a:lnTo>
                    <a:lnTo>
                      <a:pt x="7185" y="20694"/>
                    </a:lnTo>
                    <a:lnTo>
                      <a:pt x="7187" y="20693"/>
                    </a:lnTo>
                    <a:lnTo>
                      <a:pt x="7202" y="20692"/>
                    </a:lnTo>
                    <a:lnTo>
                      <a:pt x="7211" y="20690"/>
                    </a:lnTo>
                    <a:lnTo>
                      <a:pt x="7214" y="20689"/>
                    </a:lnTo>
                    <a:lnTo>
                      <a:pt x="7229" y="20685"/>
                    </a:lnTo>
                    <a:lnTo>
                      <a:pt x="7238" y="20681"/>
                    </a:lnTo>
                    <a:lnTo>
                      <a:pt x="7243" y="20678"/>
                    </a:lnTo>
                    <a:lnTo>
                      <a:pt x="7258" y="20671"/>
                    </a:lnTo>
                    <a:lnTo>
                      <a:pt x="7264" y="20667"/>
                    </a:lnTo>
                    <a:lnTo>
                      <a:pt x="7279" y="20658"/>
                    </a:lnTo>
                    <a:lnTo>
                      <a:pt x="7287" y="20652"/>
                    </a:lnTo>
                    <a:lnTo>
                      <a:pt x="7298" y="20643"/>
                    </a:lnTo>
                    <a:lnTo>
                      <a:pt x="7313" y="20631"/>
                    </a:lnTo>
                    <a:lnTo>
                      <a:pt x="7323" y="20621"/>
                    </a:lnTo>
                    <a:lnTo>
                      <a:pt x="7336" y="20609"/>
                    </a:lnTo>
                    <a:lnTo>
                      <a:pt x="7351" y="20594"/>
                    </a:lnTo>
                    <a:lnTo>
                      <a:pt x="7361" y="20581"/>
                    </a:lnTo>
                    <a:lnTo>
                      <a:pt x="7375" y="20565"/>
                    </a:lnTo>
                    <a:lnTo>
                      <a:pt x="7388" y="20548"/>
                    </a:lnTo>
                    <a:lnTo>
                      <a:pt x="7402" y="20530"/>
                    </a:lnTo>
                    <a:lnTo>
                      <a:pt x="7417" y="20510"/>
                    </a:lnTo>
                    <a:lnTo>
                      <a:pt x="7429" y="20491"/>
                    </a:lnTo>
                    <a:lnTo>
                      <a:pt x="7443" y="20470"/>
                    </a:lnTo>
                    <a:lnTo>
                      <a:pt x="7457" y="20448"/>
                    </a:lnTo>
                    <a:lnTo>
                      <a:pt x="7471" y="20424"/>
                    </a:lnTo>
                    <a:lnTo>
                      <a:pt x="7485" y="20399"/>
                    </a:lnTo>
                    <a:lnTo>
                      <a:pt x="7500" y="20373"/>
                    </a:lnTo>
                    <a:lnTo>
                      <a:pt x="7514" y="20348"/>
                    </a:lnTo>
                    <a:lnTo>
                      <a:pt x="7528" y="20320"/>
                    </a:lnTo>
                    <a:lnTo>
                      <a:pt x="7543" y="20292"/>
                    </a:lnTo>
                    <a:lnTo>
                      <a:pt x="7557" y="20262"/>
                    </a:lnTo>
                    <a:lnTo>
                      <a:pt x="7572" y="20231"/>
                    </a:lnTo>
                    <a:lnTo>
                      <a:pt x="7587" y="20199"/>
                    </a:lnTo>
                    <a:lnTo>
                      <a:pt x="7601" y="20167"/>
                    </a:lnTo>
                    <a:lnTo>
                      <a:pt x="7615" y="20133"/>
                    </a:lnTo>
                    <a:lnTo>
                      <a:pt x="7630" y="20098"/>
                    </a:lnTo>
                    <a:lnTo>
                      <a:pt x="7645" y="20062"/>
                    </a:lnTo>
                    <a:lnTo>
                      <a:pt x="7659" y="20025"/>
                    </a:lnTo>
                    <a:lnTo>
                      <a:pt x="7674" y="19987"/>
                    </a:lnTo>
                    <a:lnTo>
                      <a:pt x="7689" y="19948"/>
                    </a:lnTo>
                    <a:lnTo>
                      <a:pt x="7705" y="19907"/>
                    </a:lnTo>
                    <a:lnTo>
                      <a:pt x="7719" y="19867"/>
                    </a:lnTo>
                    <a:lnTo>
                      <a:pt x="7734" y="19826"/>
                    </a:lnTo>
                    <a:lnTo>
                      <a:pt x="7749" y="19783"/>
                    </a:lnTo>
                    <a:lnTo>
                      <a:pt x="7763" y="19739"/>
                    </a:lnTo>
                    <a:lnTo>
                      <a:pt x="7778" y="19694"/>
                    </a:lnTo>
                    <a:lnTo>
                      <a:pt x="7793" y="19649"/>
                    </a:lnTo>
                    <a:lnTo>
                      <a:pt x="7808" y="19602"/>
                    </a:lnTo>
                    <a:lnTo>
                      <a:pt x="7823" y="19555"/>
                    </a:lnTo>
                    <a:lnTo>
                      <a:pt x="7838" y="19506"/>
                    </a:lnTo>
                    <a:lnTo>
                      <a:pt x="7853" y="19457"/>
                    </a:lnTo>
                    <a:lnTo>
                      <a:pt x="7867" y="19406"/>
                    </a:lnTo>
                    <a:lnTo>
                      <a:pt x="7882" y="19355"/>
                    </a:lnTo>
                    <a:lnTo>
                      <a:pt x="7897" y="19303"/>
                    </a:lnTo>
                    <a:lnTo>
                      <a:pt x="7912" y="19250"/>
                    </a:lnTo>
                    <a:lnTo>
                      <a:pt x="7927" y="19197"/>
                    </a:lnTo>
                    <a:lnTo>
                      <a:pt x="7942" y="19142"/>
                    </a:lnTo>
                    <a:lnTo>
                      <a:pt x="7957" y="19086"/>
                    </a:lnTo>
                    <a:lnTo>
                      <a:pt x="7972" y="19029"/>
                    </a:lnTo>
                    <a:lnTo>
                      <a:pt x="7987" y="18972"/>
                    </a:lnTo>
                    <a:lnTo>
                      <a:pt x="8001" y="18914"/>
                    </a:lnTo>
                    <a:lnTo>
                      <a:pt x="8016" y="18854"/>
                    </a:lnTo>
                    <a:lnTo>
                      <a:pt x="8031" y="18794"/>
                    </a:lnTo>
                    <a:lnTo>
                      <a:pt x="8046" y="18734"/>
                    </a:lnTo>
                    <a:lnTo>
                      <a:pt x="8061" y="18672"/>
                    </a:lnTo>
                    <a:lnTo>
                      <a:pt x="8076" y="18609"/>
                    </a:lnTo>
                    <a:lnTo>
                      <a:pt x="8091" y="18546"/>
                    </a:lnTo>
                    <a:lnTo>
                      <a:pt x="8106" y="18482"/>
                    </a:lnTo>
                    <a:lnTo>
                      <a:pt x="8121" y="18417"/>
                    </a:lnTo>
                    <a:lnTo>
                      <a:pt x="8136" y="18351"/>
                    </a:lnTo>
                    <a:lnTo>
                      <a:pt x="8151" y="18284"/>
                    </a:lnTo>
                    <a:lnTo>
                      <a:pt x="8166" y="18217"/>
                    </a:lnTo>
                    <a:lnTo>
                      <a:pt x="8181" y="18149"/>
                    </a:lnTo>
                    <a:lnTo>
                      <a:pt x="8196" y="18079"/>
                    </a:lnTo>
                    <a:lnTo>
                      <a:pt x="8211" y="18010"/>
                    </a:lnTo>
                    <a:lnTo>
                      <a:pt x="8226" y="17940"/>
                    </a:lnTo>
                    <a:lnTo>
                      <a:pt x="8240" y="17868"/>
                    </a:lnTo>
                    <a:lnTo>
                      <a:pt x="8255" y="17796"/>
                    </a:lnTo>
                    <a:lnTo>
                      <a:pt x="8270" y="17723"/>
                    </a:lnTo>
                    <a:lnTo>
                      <a:pt x="8285" y="17649"/>
                    </a:lnTo>
                    <a:lnTo>
                      <a:pt x="8300" y="17575"/>
                    </a:lnTo>
                    <a:lnTo>
                      <a:pt x="8315" y="17501"/>
                    </a:lnTo>
                    <a:lnTo>
                      <a:pt x="8330" y="17425"/>
                    </a:lnTo>
                    <a:lnTo>
                      <a:pt x="8345" y="17349"/>
                    </a:lnTo>
                    <a:lnTo>
                      <a:pt x="8360" y="17271"/>
                    </a:lnTo>
                    <a:lnTo>
                      <a:pt x="8376" y="17192"/>
                    </a:lnTo>
                    <a:lnTo>
                      <a:pt x="8391" y="17115"/>
                    </a:lnTo>
                    <a:lnTo>
                      <a:pt x="8406" y="17037"/>
                    </a:lnTo>
                    <a:lnTo>
                      <a:pt x="8421" y="16957"/>
                    </a:lnTo>
                    <a:lnTo>
                      <a:pt x="8436" y="16876"/>
                    </a:lnTo>
                    <a:lnTo>
                      <a:pt x="8451" y="16795"/>
                    </a:lnTo>
                    <a:lnTo>
                      <a:pt x="8466" y="16713"/>
                    </a:lnTo>
                    <a:lnTo>
                      <a:pt x="8481" y="16631"/>
                    </a:lnTo>
                    <a:lnTo>
                      <a:pt x="8496" y="16548"/>
                    </a:lnTo>
                    <a:lnTo>
                      <a:pt x="8511" y="16464"/>
                    </a:lnTo>
                    <a:lnTo>
                      <a:pt x="8526" y="16380"/>
                    </a:lnTo>
                    <a:lnTo>
                      <a:pt x="8541" y="16295"/>
                    </a:lnTo>
                    <a:lnTo>
                      <a:pt x="8556" y="16210"/>
                    </a:lnTo>
                    <a:lnTo>
                      <a:pt x="8571" y="16124"/>
                    </a:lnTo>
                    <a:lnTo>
                      <a:pt x="8586" y="16037"/>
                    </a:lnTo>
                    <a:lnTo>
                      <a:pt x="8601" y="15950"/>
                    </a:lnTo>
                    <a:lnTo>
                      <a:pt x="8616" y="15862"/>
                    </a:lnTo>
                    <a:lnTo>
                      <a:pt x="8631" y="15774"/>
                    </a:lnTo>
                    <a:lnTo>
                      <a:pt x="8646" y="15686"/>
                    </a:lnTo>
                    <a:lnTo>
                      <a:pt x="8661" y="15597"/>
                    </a:lnTo>
                    <a:lnTo>
                      <a:pt x="8676" y="15507"/>
                    </a:lnTo>
                    <a:lnTo>
                      <a:pt x="8691" y="15416"/>
                    </a:lnTo>
                    <a:lnTo>
                      <a:pt x="8706" y="15326"/>
                    </a:lnTo>
                    <a:lnTo>
                      <a:pt x="8721" y="15234"/>
                    </a:lnTo>
                    <a:lnTo>
                      <a:pt x="8736" y="15142"/>
                    </a:lnTo>
                    <a:lnTo>
                      <a:pt x="8751" y="15050"/>
                    </a:lnTo>
                    <a:lnTo>
                      <a:pt x="8766" y="14957"/>
                    </a:lnTo>
                    <a:lnTo>
                      <a:pt x="8781" y="14864"/>
                    </a:lnTo>
                    <a:lnTo>
                      <a:pt x="8796" y="14770"/>
                    </a:lnTo>
                    <a:lnTo>
                      <a:pt x="8811" y="14676"/>
                    </a:lnTo>
                    <a:lnTo>
                      <a:pt x="8826" y="14582"/>
                    </a:lnTo>
                    <a:lnTo>
                      <a:pt x="8841" y="14487"/>
                    </a:lnTo>
                    <a:lnTo>
                      <a:pt x="8856" y="14392"/>
                    </a:lnTo>
                    <a:lnTo>
                      <a:pt x="8871" y="14296"/>
                    </a:lnTo>
                    <a:lnTo>
                      <a:pt x="8886" y="14200"/>
                    </a:lnTo>
                    <a:lnTo>
                      <a:pt x="8901" y="14104"/>
                    </a:lnTo>
                    <a:lnTo>
                      <a:pt x="8916" y="14007"/>
                    </a:lnTo>
                    <a:lnTo>
                      <a:pt x="8931" y="13910"/>
                    </a:lnTo>
                    <a:lnTo>
                      <a:pt x="8946" y="13812"/>
                    </a:lnTo>
                    <a:lnTo>
                      <a:pt x="8961" y="13714"/>
                    </a:lnTo>
                    <a:lnTo>
                      <a:pt x="8976" y="13616"/>
                    </a:lnTo>
                    <a:lnTo>
                      <a:pt x="8991" y="13517"/>
                    </a:lnTo>
                    <a:lnTo>
                      <a:pt x="9006" y="13418"/>
                    </a:lnTo>
                    <a:lnTo>
                      <a:pt x="9021" y="13319"/>
                    </a:lnTo>
                    <a:lnTo>
                      <a:pt x="9036" y="13220"/>
                    </a:lnTo>
                    <a:lnTo>
                      <a:pt x="9052" y="13119"/>
                    </a:lnTo>
                    <a:lnTo>
                      <a:pt x="9067" y="13020"/>
                    </a:lnTo>
                    <a:lnTo>
                      <a:pt x="9082" y="12920"/>
                    </a:lnTo>
                    <a:lnTo>
                      <a:pt x="9097" y="12819"/>
                    </a:lnTo>
                    <a:lnTo>
                      <a:pt x="9112" y="12718"/>
                    </a:lnTo>
                    <a:lnTo>
                      <a:pt x="9127" y="12617"/>
                    </a:lnTo>
                    <a:lnTo>
                      <a:pt x="9142" y="12516"/>
                    </a:lnTo>
                    <a:lnTo>
                      <a:pt x="9157" y="12415"/>
                    </a:lnTo>
                    <a:lnTo>
                      <a:pt x="9171" y="12314"/>
                    </a:lnTo>
                    <a:lnTo>
                      <a:pt x="9186" y="12212"/>
                    </a:lnTo>
                    <a:lnTo>
                      <a:pt x="9201" y="12110"/>
                    </a:lnTo>
                    <a:lnTo>
                      <a:pt x="9216" y="12008"/>
                    </a:lnTo>
                    <a:lnTo>
                      <a:pt x="9231" y="11906"/>
                    </a:lnTo>
                    <a:lnTo>
                      <a:pt x="9246" y="11803"/>
                    </a:lnTo>
                    <a:lnTo>
                      <a:pt x="9261" y="11700"/>
                    </a:lnTo>
                    <a:lnTo>
                      <a:pt x="9276" y="11598"/>
                    </a:lnTo>
                    <a:lnTo>
                      <a:pt x="9291" y="11495"/>
                    </a:lnTo>
                    <a:lnTo>
                      <a:pt x="9306" y="11392"/>
                    </a:lnTo>
                    <a:lnTo>
                      <a:pt x="9321" y="11289"/>
                    </a:lnTo>
                    <a:lnTo>
                      <a:pt x="9336" y="11186"/>
                    </a:lnTo>
                    <a:lnTo>
                      <a:pt x="9351" y="11082"/>
                    </a:lnTo>
                    <a:lnTo>
                      <a:pt x="9366" y="10979"/>
                    </a:lnTo>
                    <a:lnTo>
                      <a:pt x="9381" y="10876"/>
                    </a:lnTo>
                    <a:lnTo>
                      <a:pt x="9396" y="10772"/>
                    </a:lnTo>
                    <a:lnTo>
                      <a:pt x="9411" y="10669"/>
                    </a:lnTo>
                    <a:lnTo>
                      <a:pt x="9426" y="10566"/>
                    </a:lnTo>
                    <a:lnTo>
                      <a:pt x="9441" y="10462"/>
                    </a:lnTo>
                    <a:lnTo>
                      <a:pt x="9456" y="10359"/>
                    </a:lnTo>
                    <a:lnTo>
                      <a:pt x="9471" y="10255"/>
                    </a:lnTo>
                    <a:lnTo>
                      <a:pt x="9486" y="10152"/>
                    </a:lnTo>
                    <a:lnTo>
                      <a:pt x="9501" y="10048"/>
                    </a:lnTo>
                    <a:lnTo>
                      <a:pt x="9516" y="9945"/>
                    </a:lnTo>
                    <a:lnTo>
                      <a:pt x="9531" y="9842"/>
                    </a:lnTo>
                    <a:lnTo>
                      <a:pt x="9546" y="9738"/>
                    </a:lnTo>
                    <a:lnTo>
                      <a:pt x="9561" y="9635"/>
                    </a:lnTo>
                    <a:lnTo>
                      <a:pt x="9576" y="9532"/>
                    </a:lnTo>
                    <a:lnTo>
                      <a:pt x="9591" y="9429"/>
                    </a:lnTo>
                    <a:lnTo>
                      <a:pt x="9606" y="9326"/>
                    </a:lnTo>
                    <a:lnTo>
                      <a:pt x="9621" y="9223"/>
                    </a:lnTo>
                    <a:lnTo>
                      <a:pt x="9636" y="9121"/>
                    </a:lnTo>
                    <a:lnTo>
                      <a:pt x="9651" y="9018"/>
                    </a:lnTo>
                    <a:lnTo>
                      <a:pt x="9666" y="8916"/>
                    </a:lnTo>
                    <a:lnTo>
                      <a:pt x="9681" y="8813"/>
                    </a:lnTo>
                    <a:lnTo>
                      <a:pt x="9696" y="8711"/>
                    </a:lnTo>
                    <a:lnTo>
                      <a:pt x="9711" y="8609"/>
                    </a:lnTo>
                    <a:lnTo>
                      <a:pt x="9728" y="8506"/>
                    </a:lnTo>
                    <a:lnTo>
                      <a:pt x="9743" y="8405"/>
                    </a:lnTo>
                    <a:lnTo>
                      <a:pt x="9758" y="8304"/>
                    </a:lnTo>
                    <a:lnTo>
                      <a:pt x="9772" y="8203"/>
                    </a:lnTo>
                    <a:lnTo>
                      <a:pt x="9788" y="8101"/>
                    </a:lnTo>
                    <a:lnTo>
                      <a:pt x="9803" y="8001"/>
                    </a:lnTo>
                    <a:lnTo>
                      <a:pt x="9818" y="7900"/>
                    </a:lnTo>
                    <a:lnTo>
                      <a:pt x="9833" y="7800"/>
                    </a:lnTo>
                    <a:lnTo>
                      <a:pt x="9848" y="7700"/>
                    </a:lnTo>
                    <a:lnTo>
                      <a:pt x="9863" y="7600"/>
                    </a:lnTo>
                    <a:lnTo>
                      <a:pt x="9878" y="7501"/>
                    </a:lnTo>
                    <a:lnTo>
                      <a:pt x="9893" y="7402"/>
                    </a:lnTo>
                    <a:lnTo>
                      <a:pt x="9908" y="7303"/>
                    </a:lnTo>
                    <a:lnTo>
                      <a:pt x="9923" y="7205"/>
                    </a:lnTo>
                    <a:lnTo>
                      <a:pt x="9938" y="7107"/>
                    </a:lnTo>
                    <a:lnTo>
                      <a:pt x="9953" y="7009"/>
                    </a:lnTo>
                    <a:lnTo>
                      <a:pt x="9968" y="6911"/>
                    </a:lnTo>
                    <a:lnTo>
                      <a:pt x="9983" y="6814"/>
                    </a:lnTo>
                    <a:lnTo>
                      <a:pt x="9998" y="6717"/>
                    </a:lnTo>
                    <a:cubicBezTo>
                      <a:pt x="10006" y="6664"/>
                      <a:pt x="10055" y="6628"/>
                      <a:pt x="10107" y="6637"/>
                    </a:cubicBezTo>
                    <a:cubicBezTo>
                      <a:pt x="10160" y="6645"/>
                      <a:pt x="10195" y="6694"/>
                      <a:pt x="10187" y="6746"/>
                    </a:cubicBezTo>
                    <a:lnTo>
                      <a:pt x="10172" y="6843"/>
                    </a:lnTo>
                    <a:lnTo>
                      <a:pt x="10157" y="6940"/>
                    </a:lnTo>
                    <a:lnTo>
                      <a:pt x="10142" y="7038"/>
                    </a:lnTo>
                    <a:lnTo>
                      <a:pt x="10127" y="7136"/>
                    </a:lnTo>
                    <a:lnTo>
                      <a:pt x="10112" y="7234"/>
                    </a:lnTo>
                    <a:lnTo>
                      <a:pt x="10097" y="7332"/>
                    </a:lnTo>
                    <a:lnTo>
                      <a:pt x="10082" y="7431"/>
                    </a:lnTo>
                    <a:lnTo>
                      <a:pt x="10067" y="7530"/>
                    </a:lnTo>
                    <a:lnTo>
                      <a:pt x="10052" y="7629"/>
                    </a:lnTo>
                    <a:lnTo>
                      <a:pt x="10037" y="7729"/>
                    </a:lnTo>
                    <a:lnTo>
                      <a:pt x="10022" y="7829"/>
                    </a:lnTo>
                    <a:lnTo>
                      <a:pt x="10007" y="7929"/>
                    </a:lnTo>
                    <a:lnTo>
                      <a:pt x="9992" y="8030"/>
                    </a:lnTo>
                    <a:lnTo>
                      <a:pt x="9977" y="8130"/>
                    </a:lnTo>
                    <a:lnTo>
                      <a:pt x="9962" y="8230"/>
                    </a:lnTo>
                    <a:lnTo>
                      <a:pt x="9947" y="8333"/>
                    </a:lnTo>
                    <a:lnTo>
                      <a:pt x="9932" y="8434"/>
                    </a:lnTo>
                    <a:lnTo>
                      <a:pt x="9917" y="8535"/>
                    </a:lnTo>
                    <a:lnTo>
                      <a:pt x="9901" y="8636"/>
                    </a:lnTo>
                    <a:lnTo>
                      <a:pt x="9886" y="8738"/>
                    </a:lnTo>
                    <a:lnTo>
                      <a:pt x="9871" y="8840"/>
                    </a:lnTo>
                    <a:lnTo>
                      <a:pt x="9856" y="8943"/>
                    </a:lnTo>
                    <a:lnTo>
                      <a:pt x="9841" y="9045"/>
                    </a:lnTo>
                    <a:lnTo>
                      <a:pt x="9826" y="9148"/>
                    </a:lnTo>
                    <a:lnTo>
                      <a:pt x="9811" y="9250"/>
                    </a:lnTo>
                    <a:lnTo>
                      <a:pt x="9796" y="9353"/>
                    </a:lnTo>
                    <a:lnTo>
                      <a:pt x="9781" y="9456"/>
                    </a:lnTo>
                    <a:lnTo>
                      <a:pt x="9766" y="9559"/>
                    </a:lnTo>
                    <a:lnTo>
                      <a:pt x="9751" y="9662"/>
                    </a:lnTo>
                    <a:lnTo>
                      <a:pt x="9736" y="9765"/>
                    </a:lnTo>
                    <a:lnTo>
                      <a:pt x="9721" y="9869"/>
                    </a:lnTo>
                    <a:lnTo>
                      <a:pt x="9706" y="9972"/>
                    </a:lnTo>
                    <a:lnTo>
                      <a:pt x="9691" y="10075"/>
                    </a:lnTo>
                    <a:lnTo>
                      <a:pt x="9676" y="10179"/>
                    </a:lnTo>
                    <a:lnTo>
                      <a:pt x="9661" y="10282"/>
                    </a:lnTo>
                    <a:lnTo>
                      <a:pt x="9646" y="10386"/>
                    </a:lnTo>
                    <a:lnTo>
                      <a:pt x="9631" y="10489"/>
                    </a:lnTo>
                    <a:lnTo>
                      <a:pt x="9616" y="10593"/>
                    </a:lnTo>
                    <a:lnTo>
                      <a:pt x="9601" y="10696"/>
                    </a:lnTo>
                    <a:lnTo>
                      <a:pt x="9586" y="10799"/>
                    </a:lnTo>
                    <a:lnTo>
                      <a:pt x="9571" y="10903"/>
                    </a:lnTo>
                    <a:lnTo>
                      <a:pt x="9556" y="11006"/>
                    </a:lnTo>
                    <a:lnTo>
                      <a:pt x="9541" y="11109"/>
                    </a:lnTo>
                    <a:lnTo>
                      <a:pt x="9526" y="11213"/>
                    </a:lnTo>
                    <a:lnTo>
                      <a:pt x="9511" y="11316"/>
                    </a:lnTo>
                    <a:lnTo>
                      <a:pt x="9496" y="11419"/>
                    </a:lnTo>
                    <a:lnTo>
                      <a:pt x="9481" y="11522"/>
                    </a:lnTo>
                    <a:lnTo>
                      <a:pt x="9466" y="11625"/>
                    </a:lnTo>
                    <a:lnTo>
                      <a:pt x="9451" y="11727"/>
                    </a:lnTo>
                    <a:lnTo>
                      <a:pt x="9436" y="11830"/>
                    </a:lnTo>
                    <a:lnTo>
                      <a:pt x="9421" y="11933"/>
                    </a:lnTo>
                    <a:lnTo>
                      <a:pt x="9406" y="12035"/>
                    </a:lnTo>
                    <a:lnTo>
                      <a:pt x="9391" y="12137"/>
                    </a:lnTo>
                    <a:lnTo>
                      <a:pt x="9376" y="12239"/>
                    </a:lnTo>
                    <a:lnTo>
                      <a:pt x="9361" y="12341"/>
                    </a:lnTo>
                    <a:lnTo>
                      <a:pt x="9346" y="12444"/>
                    </a:lnTo>
                    <a:lnTo>
                      <a:pt x="9331" y="12545"/>
                    </a:lnTo>
                    <a:lnTo>
                      <a:pt x="9316" y="12646"/>
                    </a:lnTo>
                    <a:lnTo>
                      <a:pt x="9301" y="12747"/>
                    </a:lnTo>
                    <a:lnTo>
                      <a:pt x="9286" y="12848"/>
                    </a:lnTo>
                    <a:lnTo>
                      <a:pt x="9271" y="12949"/>
                    </a:lnTo>
                    <a:lnTo>
                      <a:pt x="9256" y="13049"/>
                    </a:lnTo>
                    <a:lnTo>
                      <a:pt x="9241" y="13150"/>
                    </a:lnTo>
                    <a:lnTo>
                      <a:pt x="9225" y="13249"/>
                    </a:lnTo>
                    <a:lnTo>
                      <a:pt x="9210" y="13348"/>
                    </a:lnTo>
                    <a:lnTo>
                      <a:pt x="9195" y="13447"/>
                    </a:lnTo>
                    <a:lnTo>
                      <a:pt x="9180" y="13546"/>
                    </a:lnTo>
                    <a:lnTo>
                      <a:pt x="9165" y="13645"/>
                    </a:lnTo>
                    <a:lnTo>
                      <a:pt x="9150" y="13743"/>
                    </a:lnTo>
                    <a:lnTo>
                      <a:pt x="9135" y="13841"/>
                    </a:lnTo>
                    <a:lnTo>
                      <a:pt x="9120" y="13939"/>
                    </a:lnTo>
                    <a:lnTo>
                      <a:pt x="9105" y="14036"/>
                    </a:lnTo>
                    <a:lnTo>
                      <a:pt x="9090" y="14133"/>
                    </a:lnTo>
                    <a:lnTo>
                      <a:pt x="9075" y="14229"/>
                    </a:lnTo>
                    <a:lnTo>
                      <a:pt x="9060" y="14326"/>
                    </a:lnTo>
                    <a:lnTo>
                      <a:pt x="9045" y="14421"/>
                    </a:lnTo>
                    <a:lnTo>
                      <a:pt x="9030" y="14517"/>
                    </a:lnTo>
                    <a:lnTo>
                      <a:pt x="9015" y="14613"/>
                    </a:lnTo>
                    <a:lnTo>
                      <a:pt x="9000" y="14707"/>
                    </a:lnTo>
                    <a:lnTo>
                      <a:pt x="8985" y="14801"/>
                    </a:lnTo>
                    <a:lnTo>
                      <a:pt x="8970" y="14895"/>
                    </a:lnTo>
                    <a:lnTo>
                      <a:pt x="8955" y="14988"/>
                    </a:lnTo>
                    <a:lnTo>
                      <a:pt x="8940" y="15081"/>
                    </a:lnTo>
                    <a:lnTo>
                      <a:pt x="8925" y="15173"/>
                    </a:lnTo>
                    <a:lnTo>
                      <a:pt x="8910" y="15265"/>
                    </a:lnTo>
                    <a:lnTo>
                      <a:pt x="8895" y="15357"/>
                    </a:lnTo>
                    <a:lnTo>
                      <a:pt x="8880" y="15447"/>
                    </a:lnTo>
                    <a:lnTo>
                      <a:pt x="8865" y="15538"/>
                    </a:lnTo>
                    <a:lnTo>
                      <a:pt x="8850" y="15628"/>
                    </a:lnTo>
                    <a:lnTo>
                      <a:pt x="8835" y="15717"/>
                    </a:lnTo>
                    <a:lnTo>
                      <a:pt x="8820" y="15807"/>
                    </a:lnTo>
                    <a:lnTo>
                      <a:pt x="8805" y="15895"/>
                    </a:lnTo>
                    <a:lnTo>
                      <a:pt x="8790" y="15983"/>
                    </a:lnTo>
                    <a:lnTo>
                      <a:pt x="8775" y="16070"/>
                    </a:lnTo>
                    <a:lnTo>
                      <a:pt x="8760" y="16157"/>
                    </a:lnTo>
                    <a:lnTo>
                      <a:pt x="8745" y="16243"/>
                    </a:lnTo>
                    <a:lnTo>
                      <a:pt x="8730" y="16328"/>
                    </a:lnTo>
                    <a:lnTo>
                      <a:pt x="8715" y="16413"/>
                    </a:lnTo>
                    <a:lnTo>
                      <a:pt x="8700" y="16499"/>
                    </a:lnTo>
                    <a:lnTo>
                      <a:pt x="8685" y="16581"/>
                    </a:lnTo>
                    <a:lnTo>
                      <a:pt x="8670" y="16666"/>
                    </a:lnTo>
                    <a:lnTo>
                      <a:pt x="8655" y="16748"/>
                    </a:lnTo>
                    <a:lnTo>
                      <a:pt x="8640" y="16830"/>
                    </a:lnTo>
                    <a:lnTo>
                      <a:pt x="8625" y="16911"/>
                    </a:lnTo>
                    <a:lnTo>
                      <a:pt x="8610" y="16992"/>
                    </a:lnTo>
                    <a:lnTo>
                      <a:pt x="8595" y="17072"/>
                    </a:lnTo>
                    <a:lnTo>
                      <a:pt x="8580" y="17152"/>
                    </a:lnTo>
                    <a:lnTo>
                      <a:pt x="8565" y="17231"/>
                    </a:lnTo>
                    <a:lnTo>
                      <a:pt x="8549" y="17308"/>
                    </a:lnTo>
                    <a:lnTo>
                      <a:pt x="8534" y="17386"/>
                    </a:lnTo>
                    <a:lnTo>
                      <a:pt x="8519" y="17462"/>
                    </a:lnTo>
                    <a:lnTo>
                      <a:pt x="8504" y="17538"/>
                    </a:lnTo>
                    <a:lnTo>
                      <a:pt x="8489" y="17614"/>
                    </a:lnTo>
                    <a:lnTo>
                      <a:pt x="8474" y="17688"/>
                    </a:lnTo>
                    <a:lnTo>
                      <a:pt x="8459" y="17762"/>
                    </a:lnTo>
                    <a:lnTo>
                      <a:pt x="8443" y="17835"/>
                    </a:lnTo>
                    <a:lnTo>
                      <a:pt x="8428" y="17907"/>
                    </a:lnTo>
                    <a:lnTo>
                      <a:pt x="8413" y="17979"/>
                    </a:lnTo>
                    <a:lnTo>
                      <a:pt x="8398" y="18051"/>
                    </a:lnTo>
                    <a:lnTo>
                      <a:pt x="8383" y="18120"/>
                    </a:lnTo>
                    <a:lnTo>
                      <a:pt x="8368" y="18190"/>
                    </a:lnTo>
                    <a:lnTo>
                      <a:pt x="8353" y="18258"/>
                    </a:lnTo>
                    <a:lnTo>
                      <a:pt x="8338" y="18326"/>
                    </a:lnTo>
                    <a:lnTo>
                      <a:pt x="8323" y="18394"/>
                    </a:lnTo>
                    <a:lnTo>
                      <a:pt x="8308" y="18460"/>
                    </a:lnTo>
                    <a:lnTo>
                      <a:pt x="8293" y="18525"/>
                    </a:lnTo>
                    <a:lnTo>
                      <a:pt x="8278" y="18589"/>
                    </a:lnTo>
                    <a:lnTo>
                      <a:pt x="8263" y="18654"/>
                    </a:lnTo>
                    <a:lnTo>
                      <a:pt x="8248" y="18717"/>
                    </a:lnTo>
                    <a:lnTo>
                      <a:pt x="8233" y="18779"/>
                    </a:lnTo>
                    <a:lnTo>
                      <a:pt x="8218" y="18841"/>
                    </a:lnTo>
                    <a:lnTo>
                      <a:pt x="8203" y="18901"/>
                    </a:lnTo>
                    <a:lnTo>
                      <a:pt x="8188" y="18961"/>
                    </a:lnTo>
                    <a:lnTo>
                      <a:pt x="8172" y="19021"/>
                    </a:lnTo>
                    <a:lnTo>
                      <a:pt x="8157" y="19078"/>
                    </a:lnTo>
                    <a:lnTo>
                      <a:pt x="8142" y="19135"/>
                    </a:lnTo>
                    <a:lnTo>
                      <a:pt x="8127" y="19191"/>
                    </a:lnTo>
                    <a:lnTo>
                      <a:pt x="8112" y="19248"/>
                    </a:lnTo>
                    <a:lnTo>
                      <a:pt x="8097" y="19303"/>
                    </a:lnTo>
                    <a:lnTo>
                      <a:pt x="8082" y="19356"/>
                    </a:lnTo>
                    <a:lnTo>
                      <a:pt x="8067" y="19410"/>
                    </a:lnTo>
                    <a:lnTo>
                      <a:pt x="8052" y="19461"/>
                    </a:lnTo>
                    <a:lnTo>
                      <a:pt x="8036" y="19512"/>
                    </a:lnTo>
                    <a:lnTo>
                      <a:pt x="8021" y="19563"/>
                    </a:lnTo>
                    <a:lnTo>
                      <a:pt x="8006" y="19612"/>
                    </a:lnTo>
                    <a:lnTo>
                      <a:pt x="7991" y="19661"/>
                    </a:lnTo>
                    <a:lnTo>
                      <a:pt x="7976" y="19708"/>
                    </a:lnTo>
                    <a:lnTo>
                      <a:pt x="7961" y="19755"/>
                    </a:lnTo>
                    <a:lnTo>
                      <a:pt x="7946" y="19800"/>
                    </a:lnTo>
                    <a:lnTo>
                      <a:pt x="7930" y="19846"/>
                    </a:lnTo>
                    <a:lnTo>
                      <a:pt x="7915" y="19889"/>
                    </a:lnTo>
                    <a:lnTo>
                      <a:pt x="7900" y="19933"/>
                    </a:lnTo>
                    <a:lnTo>
                      <a:pt x="7884" y="19976"/>
                    </a:lnTo>
                    <a:lnTo>
                      <a:pt x="7868" y="20017"/>
                    </a:lnTo>
                    <a:lnTo>
                      <a:pt x="7853" y="20056"/>
                    </a:lnTo>
                    <a:lnTo>
                      <a:pt x="7838" y="20096"/>
                    </a:lnTo>
                    <a:lnTo>
                      <a:pt x="7822" y="20135"/>
                    </a:lnTo>
                    <a:lnTo>
                      <a:pt x="7807" y="20171"/>
                    </a:lnTo>
                    <a:lnTo>
                      <a:pt x="7792" y="20208"/>
                    </a:lnTo>
                    <a:lnTo>
                      <a:pt x="7776" y="20244"/>
                    </a:lnTo>
                    <a:lnTo>
                      <a:pt x="7760" y="20280"/>
                    </a:lnTo>
                    <a:lnTo>
                      <a:pt x="7745" y="20312"/>
                    </a:lnTo>
                    <a:lnTo>
                      <a:pt x="7730" y="20345"/>
                    </a:lnTo>
                    <a:lnTo>
                      <a:pt x="7714" y="20377"/>
                    </a:lnTo>
                    <a:lnTo>
                      <a:pt x="7699" y="20409"/>
                    </a:lnTo>
                    <a:lnTo>
                      <a:pt x="7683" y="20439"/>
                    </a:lnTo>
                    <a:lnTo>
                      <a:pt x="7667" y="20469"/>
                    </a:lnTo>
                    <a:lnTo>
                      <a:pt x="7652" y="20495"/>
                    </a:lnTo>
                    <a:lnTo>
                      <a:pt x="7636" y="20523"/>
                    </a:lnTo>
                    <a:lnTo>
                      <a:pt x="7620" y="20549"/>
                    </a:lnTo>
                    <a:lnTo>
                      <a:pt x="7604" y="20575"/>
                    </a:lnTo>
                    <a:lnTo>
                      <a:pt x="7588" y="20600"/>
                    </a:lnTo>
                    <a:lnTo>
                      <a:pt x="7570" y="20625"/>
                    </a:lnTo>
                    <a:lnTo>
                      <a:pt x="7555" y="20645"/>
                    </a:lnTo>
                    <a:lnTo>
                      <a:pt x="7539" y="20667"/>
                    </a:lnTo>
                    <a:lnTo>
                      <a:pt x="7522" y="20688"/>
                    </a:lnTo>
                    <a:lnTo>
                      <a:pt x="7505" y="20708"/>
                    </a:lnTo>
                    <a:lnTo>
                      <a:pt x="7486" y="20729"/>
                    </a:lnTo>
                    <a:lnTo>
                      <a:pt x="7471" y="20744"/>
                    </a:lnTo>
                    <a:lnTo>
                      <a:pt x="7454" y="20762"/>
                    </a:lnTo>
                    <a:lnTo>
                      <a:pt x="7433" y="20780"/>
                    </a:lnTo>
                    <a:lnTo>
                      <a:pt x="7418" y="20792"/>
                    </a:lnTo>
                    <a:lnTo>
                      <a:pt x="7400" y="20807"/>
                    </a:lnTo>
                    <a:lnTo>
                      <a:pt x="7378" y="20823"/>
                    </a:lnTo>
                    <a:lnTo>
                      <a:pt x="7363" y="20832"/>
                    </a:lnTo>
                    <a:lnTo>
                      <a:pt x="7339" y="20845"/>
                    </a:lnTo>
                    <a:lnTo>
                      <a:pt x="7324" y="20852"/>
                    </a:lnTo>
                    <a:lnTo>
                      <a:pt x="7299" y="20864"/>
                    </a:lnTo>
                    <a:lnTo>
                      <a:pt x="7278" y="20870"/>
                    </a:lnTo>
                    <a:lnTo>
                      <a:pt x="7263" y="20874"/>
                    </a:lnTo>
                    <a:lnTo>
                      <a:pt x="7236" y="20881"/>
                    </a:lnTo>
                    <a:lnTo>
                      <a:pt x="7215" y="20883"/>
                    </a:lnTo>
                    <a:lnTo>
                      <a:pt x="7200" y="20884"/>
                    </a:lnTo>
                    <a:lnTo>
                      <a:pt x="7172" y="20885"/>
                    </a:lnTo>
                    <a:lnTo>
                      <a:pt x="7151" y="20884"/>
                    </a:lnTo>
                    <a:lnTo>
                      <a:pt x="7130" y="20881"/>
                    </a:lnTo>
                    <a:lnTo>
                      <a:pt x="7115" y="20878"/>
                    </a:lnTo>
                    <a:lnTo>
                      <a:pt x="7090" y="20872"/>
                    </a:lnTo>
                    <a:lnTo>
                      <a:pt x="7067" y="20865"/>
                    </a:lnTo>
                    <a:lnTo>
                      <a:pt x="7047" y="20856"/>
                    </a:lnTo>
                    <a:lnTo>
                      <a:pt x="7027" y="20847"/>
                    </a:lnTo>
                    <a:lnTo>
                      <a:pt x="7008" y="20837"/>
                    </a:lnTo>
                    <a:lnTo>
                      <a:pt x="6989" y="20825"/>
                    </a:lnTo>
                    <a:lnTo>
                      <a:pt x="6971" y="20813"/>
                    </a:lnTo>
                    <a:lnTo>
                      <a:pt x="6950" y="20797"/>
                    </a:lnTo>
                    <a:lnTo>
                      <a:pt x="6935" y="20784"/>
                    </a:lnTo>
                    <a:lnTo>
                      <a:pt x="6917" y="20769"/>
                    </a:lnTo>
                    <a:lnTo>
                      <a:pt x="6900" y="20752"/>
                    </a:lnTo>
                    <a:lnTo>
                      <a:pt x="6882" y="20735"/>
                    </a:lnTo>
                    <a:lnTo>
                      <a:pt x="6864" y="20715"/>
                    </a:lnTo>
                    <a:lnTo>
                      <a:pt x="6849" y="20697"/>
                    </a:lnTo>
                    <a:lnTo>
                      <a:pt x="6832" y="20677"/>
                    </a:lnTo>
                    <a:lnTo>
                      <a:pt x="6816" y="20656"/>
                    </a:lnTo>
                    <a:lnTo>
                      <a:pt x="6798" y="20633"/>
                    </a:lnTo>
                    <a:lnTo>
                      <a:pt x="6783" y="20611"/>
                    </a:lnTo>
                    <a:lnTo>
                      <a:pt x="6767" y="20587"/>
                    </a:lnTo>
                    <a:lnTo>
                      <a:pt x="6750" y="20561"/>
                    </a:lnTo>
                    <a:lnTo>
                      <a:pt x="6735" y="20536"/>
                    </a:lnTo>
                    <a:lnTo>
                      <a:pt x="6719" y="20509"/>
                    </a:lnTo>
                    <a:lnTo>
                      <a:pt x="6703" y="20481"/>
                    </a:lnTo>
                    <a:lnTo>
                      <a:pt x="6688" y="20453"/>
                    </a:lnTo>
                    <a:lnTo>
                      <a:pt x="6672" y="20424"/>
                    </a:lnTo>
                    <a:lnTo>
                      <a:pt x="6656" y="20392"/>
                    </a:lnTo>
                    <a:lnTo>
                      <a:pt x="6641" y="20361"/>
                    </a:lnTo>
                    <a:lnTo>
                      <a:pt x="6626" y="20329"/>
                    </a:lnTo>
                    <a:lnTo>
                      <a:pt x="6610" y="20295"/>
                    </a:lnTo>
                    <a:lnTo>
                      <a:pt x="6595" y="20261"/>
                    </a:lnTo>
                    <a:lnTo>
                      <a:pt x="6579" y="20226"/>
                    </a:lnTo>
                    <a:lnTo>
                      <a:pt x="6564" y="20190"/>
                    </a:lnTo>
                    <a:lnTo>
                      <a:pt x="6549" y="20154"/>
                    </a:lnTo>
                    <a:lnTo>
                      <a:pt x="6533" y="20116"/>
                    </a:lnTo>
                    <a:lnTo>
                      <a:pt x="6518" y="20076"/>
                    </a:lnTo>
                    <a:lnTo>
                      <a:pt x="6503" y="20036"/>
                    </a:lnTo>
                    <a:lnTo>
                      <a:pt x="6487" y="19995"/>
                    </a:lnTo>
                    <a:lnTo>
                      <a:pt x="6472" y="19954"/>
                    </a:lnTo>
                    <a:lnTo>
                      <a:pt x="6457" y="19912"/>
                    </a:lnTo>
                    <a:lnTo>
                      <a:pt x="6442" y="19868"/>
                    </a:lnTo>
                    <a:lnTo>
                      <a:pt x="6426" y="19824"/>
                    </a:lnTo>
                    <a:lnTo>
                      <a:pt x="6411" y="19778"/>
                    </a:lnTo>
                    <a:lnTo>
                      <a:pt x="6396" y="19732"/>
                    </a:lnTo>
                    <a:lnTo>
                      <a:pt x="6381" y="19685"/>
                    </a:lnTo>
                    <a:lnTo>
                      <a:pt x="6366" y="19637"/>
                    </a:lnTo>
                    <a:lnTo>
                      <a:pt x="6351" y="19590"/>
                    </a:lnTo>
                    <a:lnTo>
                      <a:pt x="6335" y="19538"/>
                    </a:lnTo>
                    <a:lnTo>
                      <a:pt x="6319" y="19488"/>
                    </a:lnTo>
                    <a:lnTo>
                      <a:pt x="6304" y="19436"/>
                    </a:lnTo>
                    <a:lnTo>
                      <a:pt x="6289" y="19384"/>
                    </a:lnTo>
                    <a:lnTo>
                      <a:pt x="6274" y="19330"/>
                    </a:lnTo>
                    <a:lnTo>
                      <a:pt x="6259" y="19276"/>
                    </a:lnTo>
                    <a:lnTo>
                      <a:pt x="6244" y="19221"/>
                    </a:lnTo>
                    <a:lnTo>
                      <a:pt x="6229" y="19165"/>
                    </a:lnTo>
                    <a:lnTo>
                      <a:pt x="6214" y="19108"/>
                    </a:lnTo>
                    <a:lnTo>
                      <a:pt x="6199" y="19051"/>
                    </a:lnTo>
                    <a:lnTo>
                      <a:pt x="6183" y="18992"/>
                    </a:lnTo>
                    <a:lnTo>
                      <a:pt x="6168" y="18933"/>
                    </a:lnTo>
                    <a:lnTo>
                      <a:pt x="6153" y="18872"/>
                    </a:lnTo>
                    <a:lnTo>
                      <a:pt x="6138" y="18811"/>
                    </a:lnTo>
                    <a:lnTo>
                      <a:pt x="6123" y="18749"/>
                    </a:lnTo>
                    <a:lnTo>
                      <a:pt x="6108" y="18687"/>
                    </a:lnTo>
                    <a:lnTo>
                      <a:pt x="6093" y="18623"/>
                    </a:lnTo>
                    <a:lnTo>
                      <a:pt x="6078" y="18559"/>
                    </a:lnTo>
                    <a:lnTo>
                      <a:pt x="6063" y="18494"/>
                    </a:lnTo>
                    <a:lnTo>
                      <a:pt x="6048" y="18428"/>
                    </a:lnTo>
                    <a:lnTo>
                      <a:pt x="6033" y="18361"/>
                    </a:lnTo>
                    <a:lnTo>
                      <a:pt x="6018" y="18294"/>
                    </a:lnTo>
                    <a:lnTo>
                      <a:pt x="6003" y="18225"/>
                    </a:lnTo>
                    <a:lnTo>
                      <a:pt x="5988" y="18157"/>
                    </a:lnTo>
                    <a:lnTo>
                      <a:pt x="5973" y="18087"/>
                    </a:lnTo>
                    <a:lnTo>
                      <a:pt x="5958" y="18016"/>
                    </a:lnTo>
                    <a:lnTo>
                      <a:pt x="5942" y="17945"/>
                    </a:lnTo>
                    <a:lnTo>
                      <a:pt x="5927" y="17873"/>
                    </a:lnTo>
                    <a:lnTo>
                      <a:pt x="5912" y="17800"/>
                    </a:lnTo>
                    <a:lnTo>
                      <a:pt x="5897" y="17727"/>
                    </a:lnTo>
                    <a:lnTo>
                      <a:pt x="5882" y="17652"/>
                    </a:lnTo>
                    <a:lnTo>
                      <a:pt x="5867" y="17577"/>
                    </a:lnTo>
                    <a:lnTo>
                      <a:pt x="5852" y="17502"/>
                    </a:lnTo>
                    <a:lnTo>
                      <a:pt x="5837" y="17426"/>
                    </a:lnTo>
                    <a:lnTo>
                      <a:pt x="5822" y="17349"/>
                    </a:lnTo>
                    <a:lnTo>
                      <a:pt x="5807" y="17271"/>
                    </a:lnTo>
                    <a:lnTo>
                      <a:pt x="5792" y="17192"/>
                    </a:lnTo>
                    <a:lnTo>
                      <a:pt x="5777" y="17113"/>
                    </a:lnTo>
                    <a:lnTo>
                      <a:pt x="5762" y="17033"/>
                    </a:lnTo>
                    <a:lnTo>
                      <a:pt x="5747" y="16953"/>
                    </a:lnTo>
                    <a:lnTo>
                      <a:pt x="5732" y="16872"/>
                    </a:lnTo>
                    <a:lnTo>
                      <a:pt x="5717" y="16791"/>
                    </a:lnTo>
                    <a:lnTo>
                      <a:pt x="5702" y="16709"/>
                    </a:lnTo>
                    <a:lnTo>
                      <a:pt x="5687" y="16625"/>
                    </a:lnTo>
                    <a:lnTo>
                      <a:pt x="5672" y="16542"/>
                    </a:lnTo>
                    <a:lnTo>
                      <a:pt x="5656" y="16457"/>
                    </a:lnTo>
                    <a:lnTo>
                      <a:pt x="5641" y="16373"/>
                    </a:lnTo>
                    <a:lnTo>
                      <a:pt x="5626" y="16288"/>
                    </a:lnTo>
                    <a:lnTo>
                      <a:pt x="5611" y="16202"/>
                    </a:lnTo>
                    <a:lnTo>
                      <a:pt x="5596" y="16116"/>
                    </a:lnTo>
                    <a:lnTo>
                      <a:pt x="5581" y="16029"/>
                    </a:lnTo>
                    <a:lnTo>
                      <a:pt x="5566" y="15941"/>
                    </a:lnTo>
                    <a:lnTo>
                      <a:pt x="5551" y="15853"/>
                    </a:lnTo>
                    <a:lnTo>
                      <a:pt x="5536" y="15764"/>
                    </a:lnTo>
                    <a:lnTo>
                      <a:pt x="5521" y="15674"/>
                    </a:lnTo>
                    <a:lnTo>
                      <a:pt x="5506" y="15585"/>
                    </a:lnTo>
                    <a:lnTo>
                      <a:pt x="5491" y="15495"/>
                    </a:lnTo>
                    <a:lnTo>
                      <a:pt x="5476" y="15404"/>
                    </a:lnTo>
                    <a:lnTo>
                      <a:pt x="5461" y="15313"/>
                    </a:lnTo>
                    <a:lnTo>
                      <a:pt x="5446" y="15221"/>
                    </a:lnTo>
                    <a:lnTo>
                      <a:pt x="5431" y="15129"/>
                    </a:lnTo>
                    <a:lnTo>
                      <a:pt x="5416" y="15037"/>
                    </a:lnTo>
                    <a:lnTo>
                      <a:pt x="5401" y="14944"/>
                    </a:lnTo>
                    <a:lnTo>
                      <a:pt x="5386" y="14850"/>
                    </a:lnTo>
                    <a:lnTo>
                      <a:pt x="5371" y="14756"/>
                    </a:lnTo>
                    <a:lnTo>
                      <a:pt x="5356" y="14661"/>
                    </a:lnTo>
                    <a:lnTo>
                      <a:pt x="5341" y="14566"/>
                    </a:lnTo>
                    <a:lnTo>
                      <a:pt x="5326" y="14471"/>
                    </a:lnTo>
                    <a:lnTo>
                      <a:pt x="5311" y="14376"/>
                    </a:lnTo>
                    <a:lnTo>
                      <a:pt x="5296" y="14280"/>
                    </a:lnTo>
                    <a:lnTo>
                      <a:pt x="5281" y="14183"/>
                    </a:lnTo>
                    <a:lnTo>
                      <a:pt x="5266" y="14087"/>
                    </a:lnTo>
                    <a:lnTo>
                      <a:pt x="5251" y="13990"/>
                    </a:lnTo>
                    <a:lnTo>
                      <a:pt x="5236" y="13892"/>
                    </a:lnTo>
                    <a:lnTo>
                      <a:pt x="5221" y="13794"/>
                    </a:lnTo>
                    <a:lnTo>
                      <a:pt x="5206" y="13696"/>
                    </a:lnTo>
                    <a:lnTo>
                      <a:pt x="5191" y="13598"/>
                    </a:lnTo>
                    <a:lnTo>
                      <a:pt x="5176" y="13499"/>
                    </a:lnTo>
                    <a:lnTo>
                      <a:pt x="5161" y="13400"/>
                    </a:lnTo>
                    <a:lnTo>
                      <a:pt x="5146" y="13301"/>
                    </a:lnTo>
                    <a:lnTo>
                      <a:pt x="5131" y="13201"/>
                    </a:lnTo>
                    <a:lnTo>
                      <a:pt x="5116" y="13101"/>
                    </a:lnTo>
                    <a:lnTo>
                      <a:pt x="5101" y="13001"/>
                    </a:lnTo>
                    <a:lnTo>
                      <a:pt x="5086" y="12901"/>
                    </a:lnTo>
                    <a:lnTo>
                      <a:pt x="5071" y="12800"/>
                    </a:lnTo>
                    <a:lnTo>
                      <a:pt x="5056" y="12699"/>
                    </a:lnTo>
                    <a:lnTo>
                      <a:pt x="5041" y="12598"/>
                    </a:lnTo>
                    <a:lnTo>
                      <a:pt x="5025" y="12496"/>
                    </a:lnTo>
                    <a:lnTo>
                      <a:pt x="5010" y="12394"/>
                    </a:lnTo>
                    <a:lnTo>
                      <a:pt x="4996" y="12293"/>
                    </a:lnTo>
                    <a:lnTo>
                      <a:pt x="4979" y="12190"/>
                    </a:lnTo>
                    <a:lnTo>
                      <a:pt x="4964" y="12088"/>
                    </a:lnTo>
                    <a:lnTo>
                      <a:pt x="4949" y="11986"/>
                    </a:lnTo>
                    <a:lnTo>
                      <a:pt x="4934" y="11884"/>
                    </a:lnTo>
                    <a:lnTo>
                      <a:pt x="4919" y="11781"/>
                    </a:lnTo>
                    <a:lnTo>
                      <a:pt x="4904" y="11678"/>
                    </a:lnTo>
                    <a:lnTo>
                      <a:pt x="4889" y="11576"/>
                    </a:lnTo>
                    <a:lnTo>
                      <a:pt x="4874" y="11473"/>
                    </a:lnTo>
                    <a:lnTo>
                      <a:pt x="4859" y="11370"/>
                    </a:lnTo>
                    <a:lnTo>
                      <a:pt x="4844" y="11267"/>
                    </a:lnTo>
                    <a:lnTo>
                      <a:pt x="4829" y="11163"/>
                    </a:lnTo>
                    <a:lnTo>
                      <a:pt x="4814" y="11060"/>
                    </a:lnTo>
                    <a:lnTo>
                      <a:pt x="4799" y="10957"/>
                    </a:lnTo>
                    <a:lnTo>
                      <a:pt x="4784" y="10853"/>
                    </a:lnTo>
                    <a:lnTo>
                      <a:pt x="4769" y="10750"/>
                    </a:lnTo>
                    <a:lnTo>
                      <a:pt x="4754" y="10647"/>
                    </a:lnTo>
                    <a:lnTo>
                      <a:pt x="4739" y="10543"/>
                    </a:lnTo>
                    <a:lnTo>
                      <a:pt x="4724" y="10440"/>
                    </a:lnTo>
                    <a:lnTo>
                      <a:pt x="4709" y="10336"/>
                    </a:lnTo>
                    <a:lnTo>
                      <a:pt x="4694" y="10233"/>
                    </a:lnTo>
                    <a:lnTo>
                      <a:pt x="4679" y="10129"/>
                    </a:lnTo>
                    <a:lnTo>
                      <a:pt x="4664" y="10026"/>
                    </a:lnTo>
                    <a:lnTo>
                      <a:pt x="4649" y="9923"/>
                    </a:lnTo>
                    <a:lnTo>
                      <a:pt x="4634" y="9819"/>
                    </a:lnTo>
                    <a:lnTo>
                      <a:pt x="4619" y="9716"/>
                    </a:lnTo>
                    <a:lnTo>
                      <a:pt x="4604" y="9613"/>
                    </a:lnTo>
                    <a:lnTo>
                      <a:pt x="4589" y="9510"/>
                    </a:lnTo>
                    <a:lnTo>
                      <a:pt x="4574" y="9407"/>
                    </a:lnTo>
                    <a:lnTo>
                      <a:pt x="4559" y="9304"/>
                    </a:lnTo>
                    <a:lnTo>
                      <a:pt x="4544" y="9201"/>
                    </a:lnTo>
                    <a:lnTo>
                      <a:pt x="4529" y="9099"/>
                    </a:lnTo>
                    <a:lnTo>
                      <a:pt x="4514" y="8996"/>
                    </a:lnTo>
                    <a:lnTo>
                      <a:pt x="4499" y="8894"/>
                    </a:lnTo>
                    <a:lnTo>
                      <a:pt x="4484" y="8791"/>
                    </a:lnTo>
                    <a:lnTo>
                      <a:pt x="4470" y="8690"/>
                    </a:lnTo>
                    <a:lnTo>
                      <a:pt x="4454" y="8588"/>
                    </a:lnTo>
                    <a:lnTo>
                      <a:pt x="4439" y="8486"/>
                    </a:lnTo>
                    <a:lnTo>
                      <a:pt x="4425" y="8385"/>
                    </a:lnTo>
                    <a:lnTo>
                      <a:pt x="4410" y="8284"/>
                    </a:lnTo>
                    <a:lnTo>
                      <a:pt x="4395" y="8183"/>
                    </a:lnTo>
                    <a:lnTo>
                      <a:pt x="4380" y="8082"/>
                    </a:lnTo>
                    <a:lnTo>
                      <a:pt x="4365" y="7982"/>
                    </a:lnTo>
                    <a:lnTo>
                      <a:pt x="4350" y="7881"/>
                    </a:lnTo>
                    <a:lnTo>
                      <a:pt x="4335" y="7781"/>
                    </a:lnTo>
                    <a:lnTo>
                      <a:pt x="4320" y="7682"/>
                    </a:lnTo>
                    <a:lnTo>
                      <a:pt x="4304" y="7582"/>
                    </a:lnTo>
                    <a:lnTo>
                      <a:pt x="4289" y="7483"/>
                    </a:lnTo>
                    <a:lnTo>
                      <a:pt x="4274" y="7384"/>
                    </a:lnTo>
                    <a:lnTo>
                      <a:pt x="4259" y="7285"/>
                    </a:lnTo>
                    <a:lnTo>
                      <a:pt x="4244" y="7187"/>
                    </a:lnTo>
                    <a:lnTo>
                      <a:pt x="4229" y="7089"/>
                    </a:lnTo>
                    <a:lnTo>
                      <a:pt x="4214" y="6991"/>
                    </a:lnTo>
                    <a:lnTo>
                      <a:pt x="4199" y="6894"/>
                    </a:lnTo>
                    <a:lnTo>
                      <a:pt x="4184" y="6797"/>
                    </a:lnTo>
                    <a:lnTo>
                      <a:pt x="4169" y="6700"/>
                    </a:lnTo>
                    <a:lnTo>
                      <a:pt x="4154" y="6604"/>
                    </a:lnTo>
                    <a:lnTo>
                      <a:pt x="4139" y="6508"/>
                    </a:lnTo>
                    <a:lnTo>
                      <a:pt x="4124" y="6413"/>
                    </a:lnTo>
                    <a:lnTo>
                      <a:pt x="4109" y="6318"/>
                    </a:lnTo>
                    <a:lnTo>
                      <a:pt x="4094" y="6224"/>
                    </a:lnTo>
                    <a:lnTo>
                      <a:pt x="4079" y="6130"/>
                    </a:lnTo>
                    <a:lnTo>
                      <a:pt x="4064" y="6036"/>
                    </a:lnTo>
                    <a:lnTo>
                      <a:pt x="4049" y="5943"/>
                    </a:lnTo>
                    <a:lnTo>
                      <a:pt x="4034" y="5850"/>
                    </a:lnTo>
                    <a:lnTo>
                      <a:pt x="4019" y="5758"/>
                    </a:lnTo>
                    <a:lnTo>
                      <a:pt x="4004" y="5666"/>
                    </a:lnTo>
                    <a:lnTo>
                      <a:pt x="3989" y="5574"/>
                    </a:lnTo>
                    <a:lnTo>
                      <a:pt x="3974" y="5483"/>
                    </a:lnTo>
                    <a:lnTo>
                      <a:pt x="3959" y="5393"/>
                    </a:lnTo>
                    <a:lnTo>
                      <a:pt x="3944" y="5303"/>
                    </a:lnTo>
                    <a:lnTo>
                      <a:pt x="3929" y="5213"/>
                    </a:lnTo>
                    <a:lnTo>
                      <a:pt x="3914" y="5125"/>
                    </a:lnTo>
                    <a:lnTo>
                      <a:pt x="3899" y="5037"/>
                    </a:lnTo>
                    <a:lnTo>
                      <a:pt x="3884" y="4949"/>
                    </a:lnTo>
                    <a:lnTo>
                      <a:pt x="3869" y="4862"/>
                    </a:lnTo>
                    <a:lnTo>
                      <a:pt x="3854" y="4775"/>
                    </a:lnTo>
                    <a:lnTo>
                      <a:pt x="3839" y="4689"/>
                    </a:lnTo>
                    <a:lnTo>
                      <a:pt x="3824" y="4603"/>
                    </a:lnTo>
                    <a:lnTo>
                      <a:pt x="3809" y="4518"/>
                    </a:lnTo>
                    <a:lnTo>
                      <a:pt x="3794" y="4434"/>
                    </a:lnTo>
                    <a:lnTo>
                      <a:pt x="3779" y="4351"/>
                    </a:lnTo>
                    <a:lnTo>
                      <a:pt x="3764" y="4268"/>
                    </a:lnTo>
                    <a:lnTo>
                      <a:pt x="3749" y="4185"/>
                    </a:lnTo>
                    <a:lnTo>
                      <a:pt x="3734" y="4103"/>
                    </a:lnTo>
                    <a:lnTo>
                      <a:pt x="3719" y="4022"/>
                    </a:lnTo>
                    <a:lnTo>
                      <a:pt x="3704" y="3941"/>
                    </a:lnTo>
                    <a:lnTo>
                      <a:pt x="3689" y="3861"/>
                    </a:lnTo>
                    <a:lnTo>
                      <a:pt x="3674" y="3782"/>
                    </a:lnTo>
                    <a:lnTo>
                      <a:pt x="3659" y="3704"/>
                    </a:lnTo>
                    <a:lnTo>
                      <a:pt x="3644" y="3627"/>
                    </a:lnTo>
                    <a:lnTo>
                      <a:pt x="3628" y="3549"/>
                    </a:lnTo>
                    <a:lnTo>
                      <a:pt x="3613" y="3472"/>
                    </a:lnTo>
                    <a:lnTo>
                      <a:pt x="3598" y="3396"/>
                    </a:lnTo>
                    <a:lnTo>
                      <a:pt x="3583" y="3322"/>
                    </a:lnTo>
                    <a:lnTo>
                      <a:pt x="3568" y="3248"/>
                    </a:lnTo>
                    <a:lnTo>
                      <a:pt x="3553" y="3174"/>
                    </a:lnTo>
                    <a:lnTo>
                      <a:pt x="3538" y="3101"/>
                    </a:lnTo>
                    <a:lnTo>
                      <a:pt x="3524" y="3028"/>
                    </a:lnTo>
                    <a:lnTo>
                      <a:pt x="3509" y="2957"/>
                    </a:lnTo>
                    <a:lnTo>
                      <a:pt x="3494" y="2887"/>
                    </a:lnTo>
                    <a:lnTo>
                      <a:pt x="3479" y="2817"/>
                    </a:lnTo>
                    <a:lnTo>
                      <a:pt x="3464" y="2748"/>
                    </a:lnTo>
                    <a:lnTo>
                      <a:pt x="3449" y="2679"/>
                    </a:lnTo>
                    <a:lnTo>
                      <a:pt x="3434" y="2611"/>
                    </a:lnTo>
                    <a:lnTo>
                      <a:pt x="3419" y="2545"/>
                    </a:lnTo>
                    <a:lnTo>
                      <a:pt x="3404" y="2479"/>
                    </a:lnTo>
                    <a:lnTo>
                      <a:pt x="3389" y="2414"/>
                    </a:lnTo>
                    <a:lnTo>
                      <a:pt x="3374" y="2349"/>
                    </a:lnTo>
                    <a:lnTo>
                      <a:pt x="3359" y="2286"/>
                    </a:lnTo>
                    <a:lnTo>
                      <a:pt x="3344" y="2223"/>
                    </a:lnTo>
                    <a:lnTo>
                      <a:pt x="3329" y="2161"/>
                    </a:lnTo>
                    <a:lnTo>
                      <a:pt x="3314" y="2100"/>
                    </a:lnTo>
                    <a:lnTo>
                      <a:pt x="3299" y="2040"/>
                    </a:lnTo>
                    <a:lnTo>
                      <a:pt x="3284" y="1981"/>
                    </a:lnTo>
                    <a:lnTo>
                      <a:pt x="3270" y="1923"/>
                    </a:lnTo>
                    <a:lnTo>
                      <a:pt x="3255" y="1865"/>
                    </a:lnTo>
                    <a:lnTo>
                      <a:pt x="3240" y="1808"/>
                    </a:lnTo>
                    <a:lnTo>
                      <a:pt x="3225" y="1753"/>
                    </a:lnTo>
                    <a:lnTo>
                      <a:pt x="3210" y="1698"/>
                    </a:lnTo>
                    <a:lnTo>
                      <a:pt x="3195" y="1643"/>
                    </a:lnTo>
                    <a:lnTo>
                      <a:pt x="3180" y="1590"/>
                    </a:lnTo>
                    <a:lnTo>
                      <a:pt x="3165" y="1538"/>
                    </a:lnTo>
                    <a:lnTo>
                      <a:pt x="3150" y="1487"/>
                    </a:lnTo>
                    <a:lnTo>
                      <a:pt x="3136" y="1436"/>
                    </a:lnTo>
                    <a:lnTo>
                      <a:pt x="3121" y="1387"/>
                    </a:lnTo>
                    <a:lnTo>
                      <a:pt x="3106" y="1338"/>
                    </a:lnTo>
                    <a:lnTo>
                      <a:pt x="3091" y="1291"/>
                    </a:lnTo>
                    <a:lnTo>
                      <a:pt x="3076" y="1244"/>
                    </a:lnTo>
                    <a:lnTo>
                      <a:pt x="3061" y="1198"/>
                    </a:lnTo>
                    <a:lnTo>
                      <a:pt x="3046" y="1153"/>
                    </a:lnTo>
                    <a:lnTo>
                      <a:pt x="3032" y="1109"/>
                    </a:lnTo>
                    <a:lnTo>
                      <a:pt x="3017" y="1066"/>
                    </a:lnTo>
                    <a:lnTo>
                      <a:pt x="3002" y="1024"/>
                    </a:lnTo>
                    <a:lnTo>
                      <a:pt x="2987" y="983"/>
                    </a:lnTo>
                    <a:lnTo>
                      <a:pt x="2973" y="945"/>
                    </a:lnTo>
                    <a:lnTo>
                      <a:pt x="2957" y="905"/>
                    </a:lnTo>
                    <a:lnTo>
                      <a:pt x="2942" y="867"/>
                    </a:lnTo>
                    <a:lnTo>
                      <a:pt x="2928" y="830"/>
                    </a:lnTo>
                    <a:lnTo>
                      <a:pt x="2913" y="793"/>
                    </a:lnTo>
                    <a:lnTo>
                      <a:pt x="2898" y="758"/>
                    </a:lnTo>
                    <a:lnTo>
                      <a:pt x="2884" y="724"/>
                    </a:lnTo>
                    <a:lnTo>
                      <a:pt x="2869" y="691"/>
                    </a:lnTo>
                    <a:lnTo>
                      <a:pt x="2855" y="659"/>
                    </a:lnTo>
                    <a:lnTo>
                      <a:pt x="2840" y="628"/>
                    </a:lnTo>
                    <a:lnTo>
                      <a:pt x="2826" y="598"/>
                    </a:lnTo>
                    <a:lnTo>
                      <a:pt x="2811" y="570"/>
                    </a:lnTo>
                    <a:lnTo>
                      <a:pt x="2797" y="542"/>
                    </a:lnTo>
                    <a:lnTo>
                      <a:pt x="2783" y="515"/>
                    </a:lnTo>
                    <a:lnTo>
                      <a:pt x="2768" y="489"/>
                    </a:lnTo>
                    <a:lnTo>
                      <a:pt x="2754" y="465"/>
                    </a:lnTo>
                    <a:lnTo>
                      <a:pt x="2740" y="441"/>
                    </a:lnTo>
                    <a:lnTo>
                      <a:pt x="2726" y="419"/>
                    </a:lnTo>
                    <a:lnTo>
                      <a:pt x="2712" y="398"/>
                    </a:lnTo>
                    <a:lnTo>
                      <a:pt x="2698" y="377"/>
                    </a:lnTo>
                    <a:lnTo>
                      <a:pt x="2685" y="358"/>
                    </a:lnTo>
                    <a:lnTo>
                      <a:pt x="2671" y="340"/>
                    </a:lnTo>
                    <a:lnTo>
                      <a:pt x="2658" y="323"/>
                    </a:lnTo>
                    <a:lnTo>
                      <a:pt x="2644" y="307"/>
                    </a:lnTo>
                    <a:lnTo>
                      <a:pt x="2631" y="292"/>
                    </a:lnTo>
                    <a:lnTo>
                      <a:pt x="2621" y="281"/>
                    </a:lnTo>
                    <a:lnTo>
                      <a:pt x="2606" y="267"/>
                    </a:lnTo>
                    <a:lnTo>
                      <a:pt x="2594" y="255"/>
                    </a:lnTo>
                    <a:lnTo>
                      <a:pt x="2581" y="244"/>
                    </a:lnTo>
                    <a:lnTo>
                      <a:pt x="2570" y="235"/>
                    </a:lnTo>
                    <a:lnTo>
                      <a:pt x="2562" y="229"/>
                    </a:lnTo>
                    <a:lnTo>
                      <a:pt x="2547" y="220"/>
                    </a:lnTo>
                    <a:lnTo>
                      <a:pt x="2536" y="213"/>
                    </a:lnTo>
                    <a:lnTo>
                      <a:pt x="2531" y="210"/>
                    </a:lnTo>
                    <a:lnTo>
                      <a:pt x="2516" y="204"/>
                    </a:lnTo>
                    <a:lnTo>
                      <a:pt x="2506" y="200"/>
                    </a:lnTo>
                    <a:lnTo>
                      <a:pt x="2503" y="198"/>
                    </a:lnTo>
                    <a:lnTo>
                      <a:pt x="2488" y="195"/>
                    </a:lnTo>
                    <a:lnTo>
                      <a:pt x="2485" y="193"/>
                    </a:lnTo>
                    <a:lnTo>
                      <a:pt x="2470" y="192"/>
                    </a:lnTo>
                    <a:lnTo>
                      <a:pt x="2468" y="191"/>
                    </a:lnTo>
                    <a:lnTo>
                      <a:pt x="2459" y="192"/>
                    </a:lnTo>
                    <a:lnTo>
                      <a:pt x="2444" y="194"/>
                    </a:lnTo>
                    <a:lnTo>
                      <a:pt x="2441" y="193"/>
                    </a:lnTo>
                    <a:lnTo>
                      <a:pt x="2432" y="196"/>
                    </a:lnTo>
                    <a:lnTo>
                      <a:pt x="2420" y="199"/>
                    </a:lnTo>
                    <a:lnTo>
                      <a:pt x="2406" y="205"/>
                    </a:lnTo>
                    <a:lnTo>
                      <a:pt x="2401" y="206"/>
                    </a:lnTo>
                    <a:lnTo>
                      <a:pt x="2390" y="212"/>
                    </a:lnTo>
                    <a:lnTo>
                      <a:pt x="2379" y="218"/>
                    </a:lnTo>
                    <a:lnTo>
                      <a:pt x="2367" y="226"/>
                    </a:lnTo>
                    <a:lnTo>
                      <a:pt x="2355" y="234"/>
                    </a:lnTo>
                    <a:lnTo>
                      <a:pt x="2343" y="244"/>
                    </a:lnTo>
                    <a:lnTo>
                      <a:pt x="2331" y="255"/>
                    </a:lnTo>
                    <a:lnTo>
                      <a:pt x="2318" y="266"/>
                    </a:lnTo>
                    <a:lnTo>
                      <a:pt x="2306" y="279"/>
                    </a:lnTo>
                    <a:lnTo>
                      <a:pt x="2292" y="293"/>
                    </a:lnTo>
                    <a:lnTo>
                      <a:pt x="2279" y="308"/>
                    </a:lnTo>
                    <a:lnTo>
                      <a:pt x="2266" y="324"/>
                    </a:lnTo>
                    <a:lnTo>
                      <a:pt x="2252" y="341"/>
                    </a:lnTo>
                    <a:lnTo>
                      <a:pt x="2239" y="359"/>
                    </a:lnTo>
                    <a:lnTo>
                      <a:pt x="2226" y="377"/>
                    </a:lnTo>
                    <a:lnTo>
                      <a:pt x="2211" y="400"/>
                    </a:lnTo>
                    <a:lnTo>
                      <a:pt x="2197" y="421"/>
                    </a:lnTo>
                    <a:lnTo>
                      <a:pt x="2183" y="444"/>
                    </a:lnTo>
                    <a:lnTo>
                      <a:pt x="2169" y="467"/>
                    </a:lnTo>
                    <a:lnTo>
                      <a:pt x="2155" y="491"/>
                    </a:lnTo>
                    <a:lnTo>
                      <a:pt x="2140" y="519"/>
                    </a:lnTo>
                    <a:lnTo>
                      <a:pt x="2126" y="546"/>
                    </a:lnTo>
                    <a:lnTo>
                      <a:pt x="2111" y="573"/>
                    </a:lnTo>
                    <a:lnTo>
                      <a:pt x="2097" y="602"/>
                    </a:lnTo>
                    <a:lnTo>
                      <a:pt x="2082" y="632"/>
                    </a:lnTo>
                    <a:lnTo>
                      <a:pt x="2068" y="663"/>
                    </a:lnTo>
                    <a:lnTo>
                      <a:pt x="2054" y="694"/>
                    </a:lnTo>
                    <a:lnTo>
                      <a:pt x="2039" y="729"/>
                    </a:lnTo>
                    <a:lnTo>
                      <a:pt x="2024" y="763"/>
                    </a:lnTo>
                    <a:lnTo>
                      <a:pt x="2009" y="799"/>
                    </a:lnTo>
                    <a:lnTo>
                      <a:pt x="1995" y="835"/>
                    </a:lnTo>
                    <a:lnTo>
                      <a:pt x="1980" y="872"/>
                    </a:lnTo>
                    <a:lnTo>
                      <a:pt x="1965" y="911"/>
                    </a:lnTo>
                    <a:lnTo>
                      <a:pt x="1951" y="948"/>
                    </a:lnTo>
                    <a:lnTo>
                      <a:pt x="1936" y="989"/>
                    </a:lnTo>
                    <a:lnTo>
                      <a:pt x="1921" y="1030"/>
                    </a:lnTo>
                    <a:lnTo>
                      <a:pt x="1906" y="1073"/>
                    </a:lnTo>
                    <a:lnTo>
                      <a:pt x="1892" y="1115"/>
                    </a:lnTo>
                    <a:lnTo>
                      <a:pt x="1877" y="1159"/>
                    </a:lnTo>
                    <a:lnTo>
                      <a:pt x="1862" y="1205"/>
                    </a:lnTo>
                    <a:lnTo>
                      <a:pt x="1847" y="1251"/>
                    </a:lnTo>
                    <a:lnTo>
                      <a:pt x="1832" y="1297"/>
                    </a:lnTo>
                    <a:lnTo>
                      <a:pt x="1817" y="1346"/>
                    </a:lnTo>
                    <a:lnTo>
                      <a:pt x="1802" y="1396"/>
                    </a:lnTo>
                    <a:lnTo>
                      <a:pt x="1787" y="1444"/>
                    </a:lnTo>
                    <a:lnTo>
                      <a:pt x="1772" y="1494"/>
                    </a:lnTo>
                    <a:lnTo>
                      <a:pt x="1757" y="1546"/>
                    </a:lnTo>
                    <a:lnTo>
                      <a:pt x="1742" y="1598"/>
                    </a:lnTo>
                    <a:lnTo>
                      <a:pt x="1727" y="1652"/>
                    </a:lnTo>
                    <a:lnTo>
                      <a:pt x="1712" y="1705"/>
                    </a:lnTo>
                    <a:lnTo>
                      <a:pt x="1697" y="1761"/>
                    </a:lnTo>
                    <a:lnTo>
                      <a:pt x="1682" y="1817"/>
                    </a:lnTo>
                    <a:lnTo>
                      <a:pt x="1667" y="1874"/>
                    </a:lnTo>
                    <a:lnTo>
                      <a:pt x="1653" y="1931"/>
                    </a:lnTo>
                    <a:lnTo>
                      <a:pt x="1638" y="1990"/>
                    </a:lnTo>
                    <a:lnTo>
                      <a:pt x="1623" y="2049"/>
                    </a:lnTo>
                    <a:lnTo>
                      <a:pt x="1608" y="2110"/>
                    </a:lnTo>
                    <a:lnTo>
                      <a:pt x="1593" y="2171"/>
                    </a:lnTo>
                    <a:lnTo>
                      <a:pt x="1578" y="2233"/>
                    </a:lnTo>
                    <a:lnTo>
                      <a:pt x="1563" y="2295"/>
                    </a:lnTo>
                    <a:lnTo>
                      <a:pt x="1548" y="2359"/>
                    </a:lnTo>
                    <a:lnTo>
                      <a:pt x="1533" y="2424"/>
                    </a:lnTo>
                    <a:lnTo>
                      <a:pt x="1518" y="2490"/>
                    </a:lnTo>
                    <a:lnTo>
                      <a:pt x="1503" y="2555"/>
                    </a:lnTo>
                    <a:lnTo>
                      <a:pt x="1488" y="2622"/>
                    </a:lnTo>
                    <a:lnTo>
                      <a:pt x="1473" y="2690"/>
                    </a:lnTo>
                    <a:lnTo>
                      <a:pt x="1458" y="2759"/>
                    </a:lnTo>
                    <a:lnTo>
                      <a:pt x="1443" y="2828"/>
                    </a:lnTo>
                    <a:lnTo>
                      <a:pt x="1428" y="2897"/>
                    </a:lnTo>
                    <a:lnTo>
                      <a:pt x="1413" y="2968"/>
                    </a:lnTo>
                    <a:lnTo>
                      <a:pt x="1398" y="3040"/>
                    </a:lnTo>
                    <a:lnTo>
                      <a:pt x="1384" y="3112"/>
                    </a:lnTo>
                    <a:lnTo>
                      <a:pt x="1369" y="3186"/>
                    </a:lnTo>
                    <a:lnTo>
                      <a:pt x="1354" y="3258"/>
                    </a:lnTo>
                    <a:lnTo>
                      <a:pt x="1339" y="3333"/>
                    </a:lnTo>
                    <a:lnTo>
                      <a:pt x="1324" y="3408"/>
                    </a:lnTo>
                    <a:lnTo>
                      <a:pt x="1309" y="3485"/>
                    </a:lnTo>
                    <a:lnTo>
                      <a:pt x="1294" y="3561"/>
                    </a:lnTo>
                    <a:lnTo>
                      <a:pt x="1279" y="3639"/>
                    </a:lnTo>
                    <a:lnTo>
                      <a:pt x="1264" y="3716"/>
                    </a:lnTo>
                    <a:lnTo>
                      <a:pt x="1249" y="3795"/>
                    </a:lnTo>
                    <a:lnTo>
                      <a:pt x="1234" y="3874"/>
                    </a:lnTo>
                    <a:lnTo>
                      <a:pt x="1219" y="3954"/>
                    </a:lnTo>
                    <a:lnTo>
                      <a:pt x="1204" y="4035"/>
                    </a:lnTo>
                    <a:lnTo>
                      <a:pt x="1189" y="4116"/>
                    </a:lnTo>
                    <a:lnTo>
                      <a:pt x="1174" y="4198"/>
                    </a:lnTo>
                    <a:lnTo>
                      <a:pt x="1159" y="4281"/>
                    </a:lnTo>
                    <a:lnTo>
                      <a:pt x="1144" y="4363"/>
                    </a:lnTo>
                    <a:lnTo>
                      <a:pt x="1129" y="4448"/>
                    </a:lnTo>
                    <a:lnTo>
                      <a:pt x="1113" y="4532"/>
                    </a:lnTo>
                    <a:lnTo>
                      <a:pt x="1098" y="4617"/>
                    </a:lnTo>
                    <a:lnTo>
                      <a:pt x="1083" y="4703"/>
                    </a:lnTo>
                    <a:lnTo>
                      <a:pt x="1068" y="4789"/>
                    </a:lnTo>
                    <a:lnTo>
                      <a:pt x="1053" y="4876"/>
                    </a:lnTo>
                    <a:lnTo>
                      <a:pt x="1038" y="4963"/>
                    </a:lnTo>
                    <a:lnTo>
                      <a:pt x="1023" y="5050"/>
                    </a:lnTo>
                    <a:lnTo>
                      <a:pt x="1008" y="5139"/>
                    </a:lnTo>
                    <a:lnTo>
                      <a:pt x="993" y="5228"/>
                    </a:lnTo>
                    <a:lnTo>
                      <a:pt x="978" y="5317"/>
                    </a:lnTo>
                    <a:lnTo>
                      <a:pt x="963" y="5407"/>
                    </a:lnTo>
                    <a:lnTo>
                      <a:pt x="948" y="5498"/>
                    </a:lnTo>
                    <a:lnTo>
                      <a:pt x="933" y="5589"/>
                    </a:lnTo>
                    <a:lnTo>
                      <a:pt x="918" y="5680"/>
                    </a:lnTo>
                    <a:lnTo>
                      <a:pt x="903" y="5772"/>
                    </a:lnTo>
                    <a:lnTo>
                      <a:pt x="888" y="5865"/>
                    </a:lnTo>
                    <a:lnTo>
                      <a:pt x="873" y="5958"/>
                    </a:lnTo>
                    <a:lnTo>
                      <a:pt x="858" y="6051"/>
                    </a:lnTo>
                    <a:lnTo>
                      <a:pt x="843" y="6145"/>
                    </a:lnTo>
                    <a:lnTo>
                      <a:pt x="828" y="6238"/>
                    </a:lnTo>
                    <a:lnTo>
                      <a:pt x="813" y="6333"/>
                    </a:lnTo>
                    <a:lnTo>
                      <a:pt x="798" y="6428"/>
                    </a:lnTo>
                    <a:lnTo>
                      <a:pt x="783" y="6523"/>
                    </a:lnTo>
                    <a:lnTo>
                      <a:pt x="768" y="6619"/>
                    </a:lnTo>
                    <a:lnTo>
                      <a:pt x="753" y="6716"/>
                    </a:lnTo>
                    <a:lnTo>
                      <a:pt x="738" y="6812"/>
                    </a:lnTo>
                    <a:lnTo>
                      <a:pt x="723" y="6909"/>
                    </a:lnTo>
                    <a:lnTo>
                      <a:pt x="708" y="7007"/>
                    </a:lnTo>
                    <a:lnTo>
                      <a:pt x="693" y="7104"/>
                    </a:lnTo>
                    <a:lnTo>
                      <a:pt x="678" y="7202"/>
                    </a:lnTo>
                    <a:lnTo>
                      <a:pt x="663" y="7301"/>
                    </a:lnTo>
                    <a:lnTo>
                      <a:pt x="648" y="7399"/>
                    </a:lnTo>
                    <a:lnTo>
                      <a:pt x="633" y="7498"/>
                    </a:lnTo>
                    <a:lnTo>
                      <a:pt x="618" y="7598"/>
                    </a:lnTo>
                    <a:lnTo>
                      <a:pt x="603" y="7697"/>
                    </a:lnTo>
                    <a:lnTo>
                      <a:pt x="588" y="7797"/>
                    </a:lnTo>
                    <a:lnTo>
                      <a:pt x="573" y="7897"/>
                    </a:lnTo>
                    <a:lnTo>
                      <a:pt x="558" y="7998"/>
                    </a:lnTo>
                    <a:lnTo>
                      <a:pt x="543" y="8098"/>
                    </a:lnTo>
                    <a:lnTo>
                      <a:pt x="528" y="8199"/>
                    </a:lnTo>
                    <a:lnTo>
                      <a:pt x="513" y="8299"/>
                    </a:lnTo>
                    <a:lnTo>
                      <a:pt x="498" y="8402"/>
                    </a:lnTo>
                    <a:lnTo>
                      <a:pt x="483" y="8502"/>
                    </a:lnTo>
                    <a:lnTo>
                      <a:pt x="468" y="8604"/>
                    </a:lnTo>
                    <a:lnTo>
                      <a:pt x="453" y="8707"/>
                    </a:lnTo>
                    <a:lnTo>
                      <a:pt x="437" y="8808"/>
                    </a:lnTo>
                    <a:lnTo>
                      <a:pt x="422" y="8910"/>
                    </a:lnTo>
                    <a:lnTo>
                      <a:pt x="407" y="9012"/>
                    </a:lnTo>
                    <a:lnTo>
                      <a:pt x="392" y="9115"/>
                    </a:lnTo>
                    <a:lnTo>
                      <a:pt x="377" y="9218"/>
                    </a:lnTo>
                    <a:lnTo>
                      <a:pt x="362" y="9320"/>
                    </a:lnTo>
                    <a:lnTo>
                      <a:pt x="347" y="9423"/>
                    </a:lnTo>
                    <a:lnTo>
                      <a:pt x="332" y="9526"/>
                    </a:lnTo>
                    <a:lnTo>
                      <a:pt x="317" y="9629"/>
                    </a:lnTo>
                    <a:lnTo>
                      <a:pt x="302" y="9732"/>
                    </a:lnTo>
                    <a:lnTo>
                      <a:pt x="287" y="9836"/>
                    </a:lnTo>
                    <a:lnTo>
                      <a:pt x="272" y="9939"/>
                    </a:lnTo>
                    <a:lnTo>
                      <a:pt x="257" y="10042"/>
                    </a:lnTo>
                    <a:lnTo>
                      <a:pt x="242" y="10146"/>
                    </a:lnTo>
                    <a:lnTo>
                      <a:pt x="227" y="10249"/>
                    </a:lnTo>
                    <a:lnTo>
                      <a:pt x="212" y="10353"/>
                    </a:lnTo>
                    <a:lnTo>
                      <a:pt x="197" y="10456"/>
                    </a:lnTo>
                    <a:cubicBezTo>
                      <a:pt x="190" y="10509"/>
                      <a:pt x="141" y="10545"/>
                      <a:pt x="89" y="10537"/>
                    </a:cubicBezTo>
                    <a:cubicBezTo>
                      <a:pt x="36" y="10530"/>
                      <a:pt x="0" y="10481"/>
                      <a:pt x="7" y="10429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1" name="Freeform 12"/>
              <p:cNvSpPr>
                <a:spLocks/>
              </p:cNvSpPr>
              <p:nvPr/>
            </p:nvSpPr>
            <p:spPr bwMode="auto">
              <a:xfrm>
                <a:off x="10827209" y="2755896"/>
                <a:ext cx="315520" cy="148881"/>
              </a:xfrm>
              <a:custGeom>
                <a:avLst/>
                <a:gdLst>
                  <a:gd name="T0" fmla="*/ 309 w 10198"/>
                  <a:gd name="T1" fmla="*/ 4958 h 20885"/>
                  <a:gd name="T2" fmla="*/ 625 w 10198"/>
                  <a:gd name="T3" fmla="*/ 3245 h 20885"/>
                  <a:gd name="T4" fmla="*/ 942 w 10198"/>
                  <a:gd name="T5" fmla="*/ 1844 h 20885"/>
                  <a:gd name="T6" fmla="*/ 1261 w 10198"/>
                  <a:gd name="T7" fmla="*/ 815 h 20885"/>
                  <a:gd name="T8" fmla="*/ 1592 w 10198"/>
                  <a:gd name="T9" fmla="*/ 191 h 20885"/>
                  <a:gd name="T10" fmla="*/ 2000 w 10198"/>
                  <a:gd name="T11" fmla="*/ 8 h 20885"/>
                  <a:gd name="T12" fmla="*/ 2379 w 10198"/>
                  <a:gd name="T13" fmla="*/ 358 h 20885"/>
                  <a:gd name="T14" fmla="*/ 2704 w 10198"/>
                  <a:gd name="T15" fmla="*/ 1123 h 20885"/>
                  <a:gd name="T16" fmla="*/ 3021 w 10198"/>
                  <a:gd name="T17" fmla="*/ 2286 h 20885"/>
                  <a:gd name="T18" fmla="*/ 3338 w 10198"/>
                  <a:gd name="T19" fmla="*/ 3801 h 20885"/>
                  <a:gd name="T20" fmla="*/ 3653 w 10198"/>
                  <a:gd name="T21" fmla="*/ 5605 h 20885"/>
                  <a:gd name="T22" fmla="*/ 3968 w 10198"/>
                  <a:gd name="T23" fmla="*/ 7621 h 20885"/>
                  <a:gd name="T24" fmla="*/ 4284 w 10198"/>
                  <a:gd name="T25" fmla="*/ 9759 h 20885"/>
                  <a:gd name="T26" fmla="*/ 4599 w 10198"/>
                  <a:gd name="T27" fmla="*/ 11926 h 20885"/>
                  <a:gd name="T28" fmla="*/ 4915 w 10198"/>
                  <a:gd name="T29" fmla="*/ 14027 h 20885"/>
                  <a:gd name="T30" fmla="*/ 5230 w 10198"/>
                  <a:gd name="T31" fmla="*/ 15968 h 20885"/>
                  <a:gd name="T32" fmla="*/ 5546 w 10198"/>
                  <a:gd name="T33" fmla="*/ 17666 h 20885"/>
                  <a:gd name="T34" fmla="*/ 5859 w 10198"/>
                  <a:gd name="T35" fmla="*/ 19041 h 20885"/>
                  <a:gd name="T36" fmla="*/ 6172 w 10198"/>
                  <a:gd name="T37" fmla="*/ 20034 h 20885"/>
                  <a:gd name="T38" fmla="*/ 6469 w 10198"/>
                  <a:gd name="T39" fmla="*/ 20584 h 20885"/>
                  <a:gd name="T40" fmla="*/ 6689 w 10198"/>
                  <a:gd name="T41" fmla="*/ 20687 h 20885"/>
                  <a:gd name="T42" fmla="*/ 6946 w 10198"/>
                  <a:gd name="T43" fmla="*/ 20407 h 20885"/>
                  <a:gd name="T44" fmla="*/ 7253 w 10198"/>
                  <a:gd name="T45" fmla="*/ 19664 h 20885"/>
                  <a:gd name="T46" fmla="*/ 7566 w 10198"/>
                  <a:gd name="T47" fmla="*/ 18503 h 20885"/>
                  <a:gd name="T48" fmla="*/ 7881 w 10198"/>
                  <a:gd name="T49" fmla="*/ 16982 h 20885"/>
                  <a:gd name="T50" fmla="*/ 8196 w 10198"/>
                  <a:gd name="T51" fmla="*/ 15172 h 20885"/>
                  <a:gd name="T52" fmla="*/ 8511 w 10198"/>
                  <a:gd name="T53" fmla="*/ 13152 h 20885"/>
                  <a:gd name="T54" fmla="*/ 8826 w 10198"/>
                  <a:gd name="T55" fmla="*/ 11012 h 20885"/>
                  <a:gd name="T56" fmla="*/ 9141 w 10198"/>
                  <a:gd name="T57" fmla="*/ 8846 h 20885"/>
                  <a:gd name="T58" fmla="*/ 9458 w 10198"/>
                  <a:gd name="T59" fmla="*/ 6748 h 20885"/>
                  <a:gd name="T60" fmla="*/ 9773 w 10198"/>
                  <a:gd name="T61" fmla="*/ 4811 h 20885"/>
                  <a:gd name="T62" fmla="*/ 10128 w 10198"/>
                  <a:gd name="T63" fmla="*/ 3925 h 20885"/>
                  <a:gd name="T64" fmla="*/ 9812 w 10198"/>
                  <a:gd name="T65" fmla="*/ 5739 h 20885"/>
                  <a:gd name="T66" fmla="*/ 9497 w 10198"/>
                  <a:gd name="T67" fmla="*/ 7761 h 20885"/>
                  <a:gd name="T68" fmla="*/ 9181 w 10198"/>
                  <a:gd name="T69" fmla="*/ 9902 h 20885"/>
                  <a:gd name="T70" fmla="*/ 8866 w 10198"/>
                  <a:gd name="T71" fmla="*/ 12067 h 20885"/>
                  <a:gd name="T72" fmla="*/ 8550 w 10198"/>
                  <a:gd name="T73" fmla="*/ 14164 h 20885"/>
                  <a:gd name="T74" fmla="*/ 8235 w 10198"/>
                  <a:gd name="T75" fmla="*/ 16098 h 20885"/>
                  <a:gd name="T76" fmla="*/ 7919 w 10198"/>
                  <a:gd name="T77" fmla="*/ 17785 h 20885"/>
                  <a:gd name="T78" fmla="*/ 7602 w 10198"/>
                  <a:gd name="T79" fmla="*/ 19153 h 20885"/>
                  <a:gd name="T80" fmla="*/ 7282 w 10198"/>
                  <a:gd name="T81" fmla="*/ 20146 h 20885"/>
                  <a:gd name="T82" fmla="*/ 6946 w 10198"/>
                  <a:gd name="T83" fmla="*/ 20734 h 20885"/>
                  <a:gd name="T84" fmla="*/ 6527 w 10198"/>
                  <a:gd name="T85" fmla="*/ 20863 h 20885"/>
                  <a:gd name="T86" fmla="*/ 6163 w 10198"/>
                  <a:gd name="T87" fmla="*/ 20472 h 20885"/>
                  <a:gd name="T88" fmla="*/ 5841 w 10198"/>
                  <a:gd name="T89" fmla="*/ 19672 h 20885"/>
                  <a:gd name="T90" fmla="*/ 5523 w 10198"/>
                  <a:gd name="T91" fmla="*/ 18473 h 20885"/>
                  <a:gd name="T92" fmla="*/ 5207 w 10198"/>
                  <a:gd name="T93" fmla="*/ 16928 h 20885"/>
                  <a:gd name="T94" fmla="*/ 4891 w 10198"/>
                  <a:gd name="T95" fmla="*/ 15100 h 20885"/>
                  <a:gd name="T96" fmla="*/ 4576 w 10198"/>
                  <a:gd name="T97" fmla="*/ 13069 h 20885"/>
                  <a:gd name="T98" fmla="*/ 4259 w 10198"/>
                  <a:gd name="T99" fmla="*/ 10924 h 20885"/>
                  <a:gd name="T100" fmla="*/ 3944 w 10198"/>
                  <a:gd name="T101" fmla="*/ 8759 h 20885"/>
                  <a:gd name="T102" fmla="*/ 3629 w 10198"/>
                  <a:gd name="T103" fmla="*/ 6670 h 20885"/>
                  <a:gd name="T104" fmla="*/ 3314 w 10198"/>
                  <a:gd name="T105" fmla="*/ 4748 h 20885"/>
                  <a:gd name="T106" fmla="*/ 2998 w 10198"/>
                  <a:gd name="T107" fmla="*/ 3078 h 20885"/>
                  <a:gd name="T108" fmla="*/ 2685 w 10198"/>
                  <a:gd name="T109" fmla="*/ 1735 h 20885"/>
                  <a:gd name="T110" fmla="*/ 2373 w 10198"/>
                  <a:gd name="T111" fmla="*/ 782 h 20885"/>
                  <a:gd name="T112" fmla="*/ 2079 w 10198"/>
                  <a:gd name="T113" fmla="*/ 274 h 20885"/>
                  <a:gd name="T114" fmla="*/ 1871 w 10198"/>
                  <a:gd name="T115" fmla="*/ 204 h 20885"/>
                  <a:gd name="T116" fmla="*/ 1601 w 10198"/>
                  <a:gd name="T117" fmla="*/ 526 h 20885"/>
                  <a:gd name="T118" fmla="*/ 1292 w 10198"/>
                  <a:gd name="T119" fmla="*/ 1315 h 20885"/>
                  <a:gd name="T120" fmla="*/ 978 w 10198"/>
                  <a:gd name="T121" fmla="*/ 2511 h 20885"/>
                  <a:gd name="T122" fmla="*/ 664 w 10198"/>
                  <a:gd name="T123" fmla="*/ 4061 h 20885"/>
                  <a:gd name="T124" fmla="*/ 348 w 10198"/>
                  <a:gd name="T125" fmla="*/ 5894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8" h="20885">
                    <a:moveTo>
                      <a:pt x="9" y="6814"/>
                    </a:moveTo>
                    <a:lnTo>
                      <a:pt x="24" y="6717"/>
                    </a:lnTo>
                    <a:lnTo>
                      <a:pt x="39" y="6621"/>
                    </a:lnTo>
                    <a:lnTo>
                      <a:pt x="54" y="6525"/>
                    </a:lnTo>
                    <a:lnTo>
                      <a:pt x="69" y="6429"/>
                    </a:lnTo>
                    <a:lnTo>
                      <a:pt x="84" y="6333"/>
                    </a:lnTo>
                    <a:lnTo>
                      <a:pt x="99" y="6238"/>
                    </a:lnTo>
                    <a:lnTo>
                      <a:pt x="114" y="6144"/>
                    </a:lnTo>
                    <a:lnTo>
                      <a:pt x="129" y="6050"/>
                    </a:lnTo>
                    <a:lnTo>
                      <a:pt x="144" y="5956"/>
                    </a:lnTo>
                    <a:lnTo>
                      <a:pt x="159" y="5863"/>
                    </a:lnTo>
                    <a:lnTo>
                      <a:pt x="174" y="5771"/>
                    </a:lnTo>
                    <a:lnTo>
                      <a:pt x="189" y="5679"/>
                    </a:lnTo>
                    <a:lnTo>
                      <a:pt x="204" y="5587"/>
                    </a:lnTo>
                    <a:lnTo>
                      <a:pt x="219" y="5496"/>
                    </a:lnTo>
                    <a:lnTo>
                      <a:pt x="234" y="5405"/>
                    </a:lnTo>
                    <a:lnTo>
                      <a:pt x="249" y="5315"/>
                    </a:lnTo>
                    <a:lnTo>
                      <a:pt x="264" y="5225"/>
                    </a:lnTo>
                    <a:lnTo>
                      <a:pt x="279" y="5136"/>
                    </a:lnTo>
                    <a:lnTo>
                      <a:pt x="294" y="5047"/>
                    </a:lnTo>
                    <a:lnTo>
                      <a:pt x="309" y="4958"/>
                    </a:lnTo>
                    <a:lnTo>
                      <a:pt x="324" y="4871"/>
                    </a:lnTo>
                    <a:lnTo>
                      <a:pt x="339" y="4784"/>
                    </a:lnTo>
                    <a:lnTo>
                      <a:pt x="354" y="4697"/>
                    </a:lnTo>
                    <a:lnTo>
                      <a:pt x="369" y="4611"/>
                    </a:lnTo>
                    <a:lnTo>
                      <a:pt x="384" y="4526"/>
                    </a:lnTo>
                    <a:lnTo>
                      <a:pt x="399" y="4441"/>
                    </a:lnTo>
                    <a:lnTo>
                      <a:pt x="414" y="4357"/>
                    </a:lnTo>
                    <a:lnTo>
                      <a:pt x="430" y="4272"/>
                    </a:lnTo>
                    <a:lnTo>
                      <a:pt x="445" y="4190"/>
                    </a:lnTo>
                    <a:lnTo>
                      <a:pt x="460" y="4107"/>
                    </a:lnTo>
                    <a:lnTo>
                      <a:pt x="475" y="4026"/>
                    </a:lnTo>
                    <a:lnTo>
                      <a:pt x="490" y="3945"/>
                    </a:lnTo>
                    <a:lnTo>
                      <a:pt x="505" y="3865"/>
                    </a:lnTo>
                    <a:lnTo>
                      <a:pt x="520" y="3785"/>
                    </a:lnTo>
                    <a:lnTo>
                      <a:pt x="535" y="3706"/>
                    </a:lnTo>
                    <a:lnTo>
                      <a:pt x="550" y="3627"/>
                    </a:lnTo>
                    <a:lnTo>
                      <a:pt x="565" y="3549"/>
                    </a:lnTo>
                    <a:lnTo>
                      <a:pt x="580" y="3472"/>
                    </a:lnTo>
                    <a:lnTo>
                      <a:pt x="595" y="3396"/>
                    </a:lnTo>
                    <a:lnTo>
                      <a:pt x="610" y="3320"/>
                    </a:lnTo>
                    <a:lnTo>
                      <a:pt x="625" y="3245"/>
                    </a:lnTo>
                    <a:lnTo>
                      <a:pt x="640" y="3170"/>
                    </a:lnTo>
                    <a:lnTo>
                      <a:pt x="655" y="3097"/>
                    </a:lnTo>
                    <a:lnTo>
                      <a:pt x="670" y="3024"/>
                    </a:lnTo>
                    <a:lnTo>
                      <a:pt x="685" y="2952"/>
                    </a:lnTo>
                    <a:lnTo>
                      <a:pt x="701" y="2881"/>
                    </a:lnTo>
                    <a:lnTo>
                      <a:pt x="716" y="2810"/>
                    </a:lnTo>
                    <a:lnTo>
                      <a:pt x="731" y="2740"/>
                    </a:lnTo>
                    <a:lnTo>
                      <a:pt x="746" y="2671"/>
                    </a:lnTo>
                    <a:lnTo>
                      <a:pt x="761" y="2603"/>
                    </a:lnTo>
                    <a:lnTo>
                      <a:pt x="776" y="2535"/>
                    </a:lnTo>
                    <a:lnTo>
                      <a:pt x="791" y="2468"/>
                    </a:lnTo>
                    <a:lnTo>
                      <a:pt x="806" y="2402"/>
                    </a:lnTo>
                    <a:lnTo>
                      <a:pt x="821" y="2337"/>
                    </a:lnTo>
                    <a:lnTo>
                      <a:pt x="836" y="2273"/>
                    </a:lnTo>
                    <a:lnTo>
                      <a:pt x="851" y="2209"/>
                    </a:lnTo>
                    <a:lnTo>
                      <a:pt x="866" y="2146"/>
                    </a:lnTo>
                    <a:lnTo>
                      <a:pt x="881" y="2084"/>
                    </a:lnTo>
                    <a:lnTo>
                      <a:pt x="896" y="2023"/>
                    </a:lnTo>
                    <a:lnTo>
                      <a:pt x="911" y="1962"/>
                    </a:lnTo>
                    <a:lnTo>
                      <a:pt x="926" y="1903"/>
                    </a:lnTo>
                    <a:lnTo>
                      <a:pt x="942" y="1844"/>
                    </a:lnTo>
                    <a:lnTo>
                      <a:pt x="957" y="1786"/>
                    </a:lnTo>
                    <a:lnTo>
                      <a:pt x="972" y="1730"/>
                    </a:lnTo>
                    <a:lnTo>
                      <a:pt x="987" y="1674"/>
                    </a:lnTo>
                    <a:lnTo>
                      <a:pt x="1002" y="1618"/>
                    </a:lnTo>
                    <a:lnTo>
                      <a:pt x="1017" y="1564"/>
                    </a:lnTo>
                    <a:lnTo>
                      <a:pt x="1032" y="1510"/>
                    </a:lnTo>
                    <a:lnTo>
                      <a:pt x="1047" y="1458"/>
                    </a:lnTo>
                    <a:lnTo>
                      <a:pt x="1062" y="1406"/>
                    </a:lnTo>
                    <a:lnTo>
                      <a:pt x="1078" y="1355"/>
                    </a:lnTo>
                    <a:lnTo>
                      <a:pt x="1093" y="1305"/>
                    </a:lnTo>
                    <a:lnTo>
                      <a:pt x="1109" y="1254"/>
                    </a:lnTo>
                    <a:lnTo>
                      <a:pt x="1124" y="1208"/>
                    </a:lnTo>
                    <a:lnTo>
                      <a:pt x="1139" y="1160"/>
                    </a:lnTo>
                    <a:lnTo>
                      <a:pt x="1154" y="1114"/>
                    </a:lnTo>
                    <a:lnTo>
                      <a:pt x="1169" y="1069"/>
                    </a:lnTo>
                    <a:lnTo>
                      <a:pt x="1185" y="1024"/>
                    </a:lnTo>
                    <a:lnTo>
                      <a:pt x="1200" y="981"/>
                    </a:lnTo>
                    <a:lnTo>
                      <a:pt x="1215" y="938"/>
                    </a:lnTo>
                    <a:lnTo>
                      <a:pt x="1230" y="895"/>
                    </a:lnTo>
                    <a:lnTo>
                      <a:pt x="1246" y="855"/>
                    </a:lnTo>
                    <a:lnTo>
                      <a:pt x="1261" y="815"/>
                    </a:lnTo>
                    <a:lnTo>
                      <a:pt x="1276" y="776"/>
                    </a:lnTo>
                    <a:lnTo>
                      <a:pt x="1291" y="738"/>
                    </a:lnTo>
                    <a:lnTo>
                      <a:pt x="1307" y="701"/>
                    </a:lnTo>
                    <a:lnTo>
                      <a:pt x="1322" y="665"/>
                    </a:lnTo>
                    <a:lnTo>
                      <a:pt x="1337" y="630"/>
                    </a:lnTo>
                    <a:lnTo>
                      <a:pt x="1353" y="595"/>
                    </a:lnTo>
                    <a:lnTo>
                      <a:pt x="1368" y="562"/>
                    </a:lnTo>
                    <a:lnTo>
                      <a:pt x="1384" y="529"/>
                    </a:lnTo>
                    <a:lnTo>
                      <a:pt x="1399" y="498"/>
                    </a:lnTo>
                    <a:lnTo>
                      <a:pt x="1415" y="466"/>
                    </a:lnTo>
                    <a:lnTo>
                      <a:pt x="1430" y="437"/>
                    </a:lnTo>
                    <a:lnTo>
                      <a:pt x="1447" y="408"/>
                    </a:lnTo>
                    <a:lnTo>
                      <a:pt x="1462" y="381"/>
                    </a:lnTo>
                    <a:lnTo>
                      <a:pt x="1478" y="353"/>
                    </a:lnTo>
                    <a:lnTo>
                      <a:pt x="1493" y="328"/>
                    </a:lnTo>
                    <a:lnTo>
                      <a:pt x="1510" y="302"/>
                    </a:lnTo>
                    <a:lnTo>
                      <a:pt x="1525" y="279"/>
                    </a:lnTo>
                    <a:lnTo>
                      <a:pt x="1542" y="255"/>
                    </a:lnTo>
                    <a:lnTo>
                      <a:pt x="1559" y="233"/>
                    </a:lnTo>
                    <a:lnTo>
                      <a:pt x="1574" y="213"/>
                    </a:lnTo>
                    <a:lnTo>
                      <a:pt x="1592" y="191"/>
                    </a:lnTo>
                    <a:lnTo>
                      <a:pt x="1607" y="173"/>
                    </a:lnTo>
                    <a:lnTo>
                      <a:pt x="1625" y="153"/>
                    </a:lnTo>
                    <a:lnTo>
                      <a:pt x="1643" y="136"/>
                    </a:lnTo>
                    <a:lnTo>
                      <a:pt x="1658" y="121"/>
                    </a:lnTo>
                    <a:lnTo>
                      <a:pt x="1678" y="103"/>
                    </a:lnTo>
                    <a:lnTo>
                      <a:pt x="1695" y="89"/>
                    </a:lnTo>
                    <a:lnTo>
                      <a:pt x="1710" y="77"/>
                    </a:lnTo>
                    <a:lnTo>
                      <a:pt x="1732" y="62"/>
                    </a:lnTo>
                    <a:lnTo>
                      <a:pt x="1751" y="50"/>
                    </a:lnTo>
                    <a:lnTo>
                      <a:pt x="1770" y="40"/>
                    </a:lnTo>
                    <a:lnTo>
                      <a:pt x="1790" y="30"/>
                    </a:lnTo>
                    <a:lnTo>
                      <a:pt x="1810" y="22"/>
                    </a:lnTo>
                    <a:lnTo>
                      <a:pt x="1825" y="16"/>
                    </a:lnTo>
                    <a:lnTo>
                      <a:pt x="1853" y="8"/>
                    </a:lnTo>
                    <a:lnTo>
                      <a:pt x="1873" y="4"/>
                    </a:lnTo>
                    <a:lnTo>
                      <a:pt x="1894" y="1"/>
                    </a:lnTo>
                    <a:lnTo>
                      <a:pt x="1921" y="0"/>
                    </a:lnTo>
                    <a:lnTo>
                      <a:pt x="1936" y="0"/>
                    </a:lnTo>
                    <a:lnTo>
                      <a:pt x="1958" y="2"/>
                    </a:lnTo>
                    <a:lnTo>
                      <a:pt x="1979" y="4"/>
                    </a:lnTo>
                    <a:lnTo>
                      <a:pt x="2000" y="8"/>
                    </a:lnTo>
                    <a:lnTo>
                      <a:pt x="2021" y="14"/>
                    </a:lnTo>
                    <a:lnTo>
                      <a:pt x="2047" y="23"/>
                    </a:lnTo>
                    <a:lnTo>
                      <a:pt x="2062" y="29"/>
                    </a:lnTo>
                    <a:lnTo>
                      <a:pt x="2082" y="38"/>
                    </a:lnTo>
                    <a:lnTo>
                      <a:pt x="2106" y="52"/>
                    </a:lnTo>
                    <a:lnTo>
                      <a:pt x="2121" y="61"/>
                    </a:lnTo>
                    <a:lnTo>
                      <a:pt x="2143" y="77"/>
                    </a:lnTo>
                    <a:lnTo>
                      <a:pt x="2158" y="88"/>
                    </a:lnTo>
                    <a:lnTo>
                      <a:pt x="2179" y="106"/>
                    </a:lnTo>
                    <a:lnTo>
                      <a:pt x="2194" y="119"/>
                    </a:lnTo>
                    <a:lnTo>
                      <a:pt x="2214" y="139"/>
                    </a:lnTo>
                    <a:lnTo>
                      <a:pt x="2229" y="154"/>
                    </a:lnTo>
                    <a:lnTo>
                      <a:pt x="2248" y="175"/>
                    </a:lnTo>
                    <a:lnTo>
                      <a:pt x="2263" y="192"/>
                    </a:lnTo>
                    <a:lnTo>
                      <a:pt x="2282" y="215"/>
                    </a:lnTo>
                    <a:lnTo>
                      <a:pt x="2298" y="237"/>
                    </a:lnTo>
                    <a:lnTo>
                      <a:pt x="2313" y="257"/>
                    </a:lnTo>
                    <a:lnTo>
                      <a:pt x="2331" y="282"/>
                    </a:lnTo>
                    <a:lnTo>
                      <a:pt x="2347" y="307"/>
                    </a:lnTo>
                    <a:lnTo>
                      <a:pt x="2362" y="330"/>
                    </a:lnTo>
                    <a:lnTo>
                      <a:pt x="2379" y="358"/>
                    </a:lnTo>
                    <a:lnTo>
                      <a:pt x="2395" y="385"/>
                    </a:lnTo>
                    <a:lnTo>
                      <a:pt x="2410" y="411"/>
                    </a:lnTo>
                    <a:lnTo>
                      <a:pt x="2426" y="442"/>
                    </a:lnTo>
                    <a:lnTo>
                      <a:pt x="2442" y="472"/>
                    </a:lnTo>
                    <a:lnTo>
                      <a:pt x="2457" y="501"/>
                    </a:lnTo>
                    <a:lnTo>
                      <a:pt x="2473" y="535"/>
                    </a:lnTo>
                    <a:lnTo>
                      <a:pt x="2488" y="568"/>
                    </a:lnTo>
                    <a:lnTo>
                      <a:pt x="2503" y="600"/>
                    </a:lnTo>
                    <a:lnTo>
                      <a:pt x="2519" y="636"/>
                    </a:lnTo>
                    <a:lnTo>
                      <a:pt x="2535" y="672"/>
                    </a:lnTo>
                    <a:lnTo>
                      <a:pt x="2550" y="707"/>
                    </a:lnTo>
                    <a:lnTo>
                      <a:pt x="2565" y="745"/>
                    </a:lnTo>
                    <a:lnTo>
                      <a:pt x="2580" y="782"/>
                    </a:lnTo>
                    <a:lnTo>
                      <a:pt x="2596" y="823"/>
                    </a:lnTo>
                    <a:lnTo>
                      <a:pt x="2611" y="862"/>
                    </a:lnTo>
                    <a:lnTo>
                      <a:pt x="2627" y="904"/>
                    </a:lnTo>
                    <a:lnTo>
                      <a:pt x="2642" y="944"/>
                    </a:lnTo>
                    <a:lnTo>
                      <a:pt x="2658" y="988"/>
                    </a:lnTo>
                    <a:lnTo>
                      <a:pt x="2673" y="1033"/>
                    </a:lnTo>
                    <a:lnTo>
                      <a:pt x="2688" y="1077"/>
                    </a:lnTo>
                    <a:lnTo>
                      <a:pt x="2704" y="1123"/>
                    </a:lnTo>
                    <a:lnTo>
                      <a:pt x="2719" y="1170"/>
                    </a:lnTo>
                    <a:lnTo>
                      <a:pt x="2734" y="1217"/>
                    </a:lnTo>
                    <a:lnTo>
                      <a:pt x="2749" y="1266"/>
                    </a:lnTo>
                    <a:lnTo>
                      <a:pt x="2764" y="1314"/>
                    </a:lnTo>
                    <a:lnTo>
                      <a:pt x="2779" y="1365"/>
                    </a:lnTo>
                    <a:lnTo>
                      <a:pt x="2795" y="1416"/>
                    </a:lnTo>
                    <a:lnTo>
                      <a:pt x="2810" y="1467"/>
                    </a:lnTo>
                    <a:lnTo>
                      <a:pt x="2825" y="1521"/>
                    </a:lnTo>
                    <a:lnTo>
                      <a:pt x="2840" y="1574"/>
                    </a:lnTo>
                    <a:lnTo>
                      <a:pt x="2855" y="1629"/>
                    </a:lnTo>
                    <a:lnTo>
                      <a:pt x="2870" y="1684"/>
                    </a:lnTo>
                    <a:lnTo>
                      <a:pt x="2885" y="1741"/>
                    </a:lnTo>
                    <a:lnTo>
                      <a:pt x="2900" y="1798"/>
                    </a:lnTo>
                    <a:lnTo>
                      <a:pt x="2915" y="1855"/>
                    </a:lnTo>
                    <a:lnTo>
                      <a:pt x="2931" y="1915"/>
                    </a:lnTo>
                    <a:lnTo>
                      <a:pt x="2946" y="1974"/>
                    </a:lnTo>
                    <a:lnTo>
                      <a:pt x="2961" y="2036"/>
                    </a:lnTo>
                    <a:lnTo>
                      <a:pt x="2976" y="2097"/>
                    </a:lnTo>
                    <a:lnTo>
                      <a:pt x="2991" y="2158"/>
                    </a:lnTo>
                    <a:lnTo>
                      <a:pt x="3006" y="2221"/>
                    </a:lnTo>
                    <a:lnTo>
                      <a:pt x="3021" y="2286"/>
                    </a:lnTo>
                    <a:lnTo>
                      <a:pt x="3036" y="2350"/>
                    </a:lnTo>
                    <a:lnTo>
                      <a:pt x="3051" y="2415"/>
                    </a:lnTo>
                    <a:lnTo>
                      <a:pt x="3066" y="2481"/>
                    </a:lnTo>
                    <a:lnTo>
                      <a:pt x="3081" y="2548"/>
                    </a:lnTo>
                    <a:lnTo>
                      <a:pt x="3096" y="2615"/>
                    </a:lnTo>
                    <a:lnTo>
                      <a:pt x="3111" y="2685"/>
                    </a:lnTo>
                    <a:lnTo>
                      <a:pt x="3126" y="2754"/>
                    </a:lnTo>
                    <a:lnTo>
                      <a:pt x="3141" y="2824"/>
                    </a:lnTo>
                    <a:lnTo>
                      <a:pt x="3156" y="2894"/>
                    </a:lnTo>
                    <a:lnTo>
                      <a:pt x="3171" y="2967"/>
                    </a:lnTo>
                    <a:lnTo>
                      <a:pt x="3186" y="3039"/>
                    </a:lnTo>
                    <a:lnTo>
                      <a:pt x="3201" y="3111"/>
                    </a:lnTo>
                    <a:lnTo>
                      <a:pt x="3217" y="3185"/>
                    </a:lnTo>
                    <a:lnTo>
                      <a:pt x="3232" y="3259"/>
                    </a:lnTo>
                    <a:lnTo>
                      <a:pt x="3247" y="3335"/>
                    </a:lnTo>
                    <a:lnTo>
                      <a:pt x="3262" y="3411"/>
                    </a:lnTo>
                    <a:lnTo>
                      <a:pt x="3277" y="3487"/>
                    </a:lnTo>
                    <a:lnTo>
                      <a:pt x="3292" y="3565"/>
                    </a:lnTo>
                    <a:lnTo>
                      <a:pt x="3307" y="3642"/>
                    </a:lnTo>
                    <a:lnTo>
                      <a:pt x="3323" y="3720"/>
                    </a:lnTo>
                    <a:lnTo>
                      <a:pt x="3338" y="3801"/>
                    </a:lnTo>
                    <a:lnTo>
                      <a:pt x="3353" y="3881"/>
                    </a:lnTo>
                    <a:lnTo>
                      <a:pt x="3368" y="3961"/>
                    </a:lnTo>
                    <a:lnTo>
                      <a:pt x="3383" y="4042"/>
                    </a:lnTo>
                    <a:lnTo>
                      <a:pt x="3398" y="4124"/>
                    </a:lnTo>
                    <a:lnTo>
                      <a:pt x="3413" y="4207"/>
                    </a:lnTo>
                    <a:lnTo>
                      <a:pt x="3428" y="4290"/>
                    </a:lnTo>
                    <a:lnTo>
                      <a:pt x="3443" y="4373"/>
                    </a:lnTo>
                    <a:lnTo>
                      <a:pt x="3458" y="4458"/>
                    </a:lnTo>
                    <a:lnTo>
                      <a:pt x="3473" y="4543"/>
                    </a:lnTo>
                    <a:lnTo>
                      <a:pt x="3488" y="4629"/>
                    </a:lnTo>
                    <a:lnTo>
                      <a:pt x="3503" y="4715"/>
                    </a:lnTo>
                    <a:lnTo>
                      <a:pt x="3518" y="4801"/>
                    </a:lnTo>
                    <a:lnTo>
                      <a:pt x="3533" y="4888"/>
                    </a:lnTo>
                    <a:lnTo>
                      <a:pt x="3548" y="4976"/>
                    </a:lnTo>
                    <a:lnTo>
                      <a:pt x="3563" y="5064"/>
                    </a:lnTo>
                    <a:lnTo>
                      <a:pt x="3578" y="5154"/>
                    </a:lnTo>
                    <a:lnTo>
                      <a:pt x="3593" y="5243"/>
                    </a:lnTo>
                    <a:lnTo>
                      <a:pt x="3608" y="5333"/>
                    </a:lnTo>
                    <a:lnTo>
                      <a:pt x="3623" y="5423"/>
                    </a:lnTo>
                    <a:lnTo>
                      <a:pt x="3638" y="5514"/>
                    </a:lnTo>
                    <a:lnTo>
                      <a:pt x="3653" y="5605"/>
                    </a:lnTo>
                    <a:lnTo>
                      <a:pt x="3668" y="5697"/>
                    </a:lnTo>
                    <a:lnTo>
                      <a:pt x="3683" y="5790"/>
                    </a:lnTo>
                    <a:lnTo>
                      <a:pt x="3698" y="5882"/>
                    </a:lnTo>
                    <a:lnTo>
                      <a:pt x="3713" y="5975"/>
                    </a:lnTo>
                    <a:lnTo>
                      <a:pt x="3728" y="6069"/>
                    </a:lnTo>
                    <a:lnTo>
                      <a:pt x="3743" y="6163"/>
                    </a:lnTo>
                    <a:lnTo>
                      <a:pt x="3758" y="6258"/>
                    </a:lnTo>
                    <a:lnTo>
                      <a:pt x="3773" y="6352"/>
                    </a:lnTo>
                    <a:lnTo>
                      <a:pt x="3788" y="6449"/>
                    </a:lnTo>
                    <a:lnTo>
                      <a:pt x="3803" y="6543"/>
                    </a:lnTo>
                    <a:lnTo>
                      <a:pt x="3818" y="6641"/>
                    </a:lnTo>
                    <a:lnTo>
                      <a:pt x="3833" y="6737"/>
                    </a:lnTo>
                    <a:lnTo>
                      <a:pt x="3848" y="6834"/>
                    </a:lnTo>
                    <a:lnTo>
                      <a:pt x="3863" y="6931"/>
                    </a:lnTo>
                    <a:lnTo>
                      <a:pt x="3878" y="7029"/>
                    </a:lnTo>
                    <a:lnTo>
                      <a:pt x="3893" y="7127"/>
                    </a:lnTo>
                    <a:lnTo>
                      <a:pt x="3908" y="7225"/>
                    </a:lnTo>
                    <a:lnTo>
                      <a:pt x="3923" y="7323"/>
                    </a:lnTo>
                    <a:lnTo>
                      <a:pt x="3938" y="7422"/>
                    </a:lnTo>
                    <a:lnTo>
                      <a:pt x="3953" y="7521"/>
                    </a:lnTo>
                    <a:lnTo>
                      <a:pt x="3968" y="7621"/>
                    </a:lnTo>
                    <a:lnTo>
                      <a:pt x="3983" y="7720"/>
                    </a:lnTo>
                    <a:lnTo>
                      <a:pt x="3999" y="7819"/>
                    </a:lnTo>
                    <a:lnTo>
                      <a:pt x="4014" y="7921"/>
                    </a:lnTo>
                    <a:lnTo>
                      <a:pt x="4029" y="8021"/>
                    </a:lnTo>
                    <a:lnTo>
                      <a:pt x="4044" y="8122"/>
                    </a:lnTo>
                    <a:lnTo>
                      <a:pt x="4059" y="8223"/>
                    </a:lnTo>
                    <a:lnTo>
                      <a:pt x="4074" y="8324"/>
                    </a:lnTo>
                    <a:lnTo>
                      <a:pt x="4089" y="8427"/>
                    </a:lnTo>
                    <a:lnTo>
                      <a:pt x="4104" y="8527"/>
                    </a:lnTo>
                    <a:lnTo>
                      <a:pt x="4119" y="8630"/>
                    </a:lnTo>
                    <a:lnTo>
                      <a:pt x="4134" y="8732"/>
                    </a:lnTo>
                    <a:lnTo>
                      <a:pt x="4149" y="8834"/>
                    </a:lnTo>
                    <a:lnTo>
                      <a:pt x="4164" y="8936"/>
                    </a:lnTo>
                    <a:lnTo>
                      <a:pt x="4179" y="9039"/>
                    </a:lnTo>
                    <a:lnTo>
                      <a:pt x="4194" y="9141"/>
                    </a:lnTo>
                    <a:lnTo>
                      <a:pt x="4209" y="9244"/>
                    </a:lnTo>
                    <a:lnTo>
                      <a:pt x="4224" y="9347"/>
                    </a:lnTo>
                    <a:lnTo>
                      <a:pt x="4239" y="9450"/>
                    </a:lnTo>
                    <a:lnTo>
                      <a:pt x="4254" y="9553"/>
                    </a:lnTo>
                    <a:lnTo>
                      <a:pt x="4269" y="9656"/>
                    </a:lnTo>
                    <a:lnTo>
                      <a:pt x="4284" y="9759"/>
                    </a:lnTo>
                    <a:lnTo>
                      <a:pt x="4299" y="9863"/>
                    </a:lnTo>
                    <a:lnTo>
                      <a:pt x="4314" y="9966"/>
                    </a:lnTo>
                    <a:lnTo>
                      <a:pt x="4329" y="10069"/>
                    </a:lnTo>
                    <a:lnTo>
                      <a:pt x="4344" y="10173"/>
                    </a:lnTo>
                    <a:lnTo>
                      <a:pt x="4359" y="10276"/>
                    </a:lnTo>
                    <a:lnTo>
                      <a:pt x="4374" y="10380"/>
                    </a:lnTo>
                    <a:lnTo>
                      <a:pt x="4389" y="10483"/>
                    </a:lnTo>
                    <a:lnTo>
                      <a:pt x="4404" y="10587"/>
                    </a:lnTo>
                    <a:lnTo>
                      <a:pt x="4419" y="10690"/>
                    </a:lnTo>
                    <a:lnTo>
                      <a:pt x="4434" y="10793"/>
                    </a:lnTo>
                    <a:lnTo>
                      <a:pt x="4449" y="10897"/>
                    </a:lnTo>
                    <a:lnTo>
                      <a:pt x="4464" y="11000"/>
                    </a:lnTo>
                    <a:lnTo>
                      <a:pt x="4479" y="11103"/>
                    </a:lnTo>
                    <a:lnTo>
                      <a:pt x="4494" y="11207"/>
                    </a:lnTo>
                    <a:lnTo>
                      <a:pt x="4509" y="11310"/>
                    </a:lnTo>
                    <a:lnTo>
                      <a:pt x="4524" y="11413"/>
                    </a:lnTo>
                    <a:lnTo>
                      <a:pt x="4539" y="11516"/>
                    </a:lnTo>
                    <a:lnTo>
                      <a:pt x="4554" y="11619"/>
                    </a:lnTo>
                    <a:lnTo>
                      <a:pt x="4569" y="11721"/>
                    </a:lnTo>
                    <a:lnTo>
                      <a:pt x="4584" y="11824"/>
                    </a:lnTo>
                    <a:lnTo>
                      <a:pt x="4599" y="11926"/>
                    </a:lnTo>
                    <a:lnTo>
                      <a:pt x="4614" y="12029"/>
                    </a:lnTo>
                    <a:lnTo>
                      <a:pt x="4629" y="12131"/>
                    </a:lnTo>
                    <a:lnTo>
                      <a:pt x="4644" y="12233"/>
                    </a:lnTo>
                    <a:lnTo>
                      <a:pt x="4659" y="12335"/>
                    </a:lnTo>
                    <a:lnTo>
                      <a:pt x="4675" y="12434"/>
                    </a:lnTo>
                    <a:lnTo>
                      <a:pt x="4690" y="12538"/>
                    </a:lnTo>
                    <a:lnTo>
                      <a:pt x="4705" y="12638"/>
                    </a:lnTo>
                    <a:lnTo>
                      <a:pt x="4720" y="12739"/>
                    </a:lnTo>
                    <a:lnTo>
                      <a:pt x="4735" y="12840"/>
                    </a:lnTo>
                    <a:lnTo>
                      <a:pt x="4750" y="12940"/>
                    </a:lnTo>
                    <a:lnTo>
                      <a:pt x="4765" y="13040"/>
                    </a:lnTo>
                    <a:lnTo>
                      <a:pt x="4780" y="13140"/>
                    </a:lnTo>
                    <a:lnTo>
                      <a:pt x="4795" y="13240"/>
                    </a:lnTo>
                    <a:lnTo>
                      <a:pt x="4810" y="13339"/>
                    </a:lnTo>
                    <a:lnTo>
                      <a:pt x="4825" y="13439"/>
                    </a:lnTo>
                    <a:lnTo>
                      <a:pt x="4840" y="13537"/>
                    </a:lnTo>
                    <a:lnTo>
                      <a:pt x="4855" y="13636"/>
                    </a:lnTo>
                    <a:lnTo>
                      <a:pt x="4870" y="13734"/>
                    </a:lnTo>
                    <a:lnTo>
                      <a:pt x="4885" y="13832"/>
                    </a:lnTo>
                    <a:lnTo>
                      <a:pt x="4900" y="13930"/>
                    </a:lnTo>
                    <a:lnTo>
                      <a:pt x="4915" y="14027"/>
                    </a:lnTo>
                    <a:lnTo>
                      <a:pt x="4930" y="14124"/>
                    </a:lnTo>
                    <a:lnTo>
                      <a:pt x="4945" y="14220"/>
                    </a:lnTo>
                    <a:lnTo>
                      <a:pt x="4960" y="14316"/>
                    </a:lnTo>
                    <a:lnTo>
                      <a:pt x="4975" y="14412"/>
                    </a:lnTo>
                    <a:lnTo>
                      <a:pt x="4990" y="14506"/>
                    </a:lnTo>
                    <a:lnTo>
                      <a:pt x="5005" y="14601"/>
                    </a:lnTo>
                    <a:lnTo>
                      <a:pt x="5020" y="14695"/>
                    </a:lnTo>
                    <a:lnTo>
                      <a:pt x="5035" y="14789"/>
                    </a:lnTo>
                    <a:lnTo>
                      <a:pt x="5050" y="14883"/>
                    </a:lnTo>
                    <a:lnTo>
                      <a:pt x="5065" y="14976"/>
                    </a:lnTo>
                    <a:lnTo>
                      <a:pt x="5080" y="15069"/>
                    </a:lnTo>
                    <a:lnTo>
                      <a:pt x="5095" y="15161"/>
                    </a:lnTo>
                    <a:lnTo>
                      <a:pt x="5110" y="15253"/>
                    </a:lnTo>
                    <a:lnTo>
                      <a:pt x="5125" y="15344"/>
                    </a:lnTo>
                    <a:lnTo>
                      <a:pt x="5140" y="15435"/>
                    </a:lnTo>
                    <a:lnTo>
                      <a:pt x="5155" y="15525"/>
                    </a:lnTo>
                    <a:lnTo>
                      <a:pt x="5170" y="15615"/>
                    </a:lnTo>
                    <a:lnTo>
                      <a:pt x="5185" y="15704"/>
                    </a:lnTo>
                    <a:lnTo>
                      <a:pt x="5200" y="15793"/>
                    </a:lnTo>
                    <a:lnTo>
                      <a:pt x="5215" y="15880"/>
                    </a:lnTo>
                    <a:lnTo>
                      <a:pt x="5230" y="15968"/>
                    </a:lnTo>
                    <a:lnTo>
                      <a:pt x="5245" y="16055"/>
                    </a:lnTo>
                    <a:lnTo>
                      <a:pt x="5260" y="16141"/>
                    </a:lnTo>
                    <a:lnTo>
                      <a:pt x="5275" y="16227"/>
                    </a:lnTo>
                    <a:lnTo>
                      <a:pt x="5290" y="16313"/>
                    </a:lnTo>
                    <a:lnTo>
                      <a:pt x="5305" y="16398"/>
                    </a:lnTo>
                    <a:lnTo>
                      <a:pt x="5320" y="16482"/>
                    </a:lnTo>
                    <a:lnTo>
                      <a:pt x="5335" y="16564"/>
                    </a:lnTo>
                    <a:lnTo>
                      <a:pt x="5351" y="16646"/>
                    </a:lnTo>
                    <a:lnTo>
                      <a:pt x="5366" y="16730"/>
                    </a:lnTo>
                    <a:lnTo>
                      <a:pt x="5381" y="16811"/>
                    </a:lnTo>
                    <a:lnTo>
                      <a:pt x="5396" y="16893"/>
                    </a:lnTo>
                    <a:lnTo>
                      <a:pt x="5411" y="16973"/>
                    </a:lnTo>
                    <a:lnTo>
                      <a:pt x="5426" y="17053"/>
                    </a:lnTo>
                    <a:lnTo>
                      <a:pt x="5441" y="17132"/>
                    </a:lnTo>
                    <a:lnTo>
                      <a:pt x="5456" y="17209"/>
                    </a:lnTo>
                    <a:lnTo>
                      <a:pt x="5471" y="17287"/>
                    </a:lnTo>
                    <a:lnTo>
                      <a:pt x="5486" y="17364"/>
                    </a:lnTo>
                    <a:lnTo>
                      <a:pt x="5501" y="17441"/>
                    </a:lnTo>
                    <a:lnTo>
                      <a:pt x="5516" y="17516"/>
                    </a:lnTo>
                    <a:lnTo>
                      <a:pt x="5531" y="17591"/>
                    </a:lnTo>
                    <a:lnTo>
                      <a:pt x="5546" y="17666"/>
                    </a:lnTo>
                    <a:lnTo>
                      <a:pt x="5561" y="17738"/>
                    </a:lnTo>
                    <a:lnTo>
                      <a:pt x="5576" y="17811"/>
                    </a:lnTo>
                    <a:lnTo>
                      <a:pt x="5590" y="17883"/>
                    </a:lnTo>
                    <a:lnTo>
                      <a:pt x="5605" y="17954"/>
                    </a:lnTo>
                    <a:lnTo>
                      <a:pt x="5620" y="18025"/>
                    </a:lnTo>
                    <a:lnTo>
                      <a:pt x="5635" y="18094"/>
                    </a:lnTo>
                    <a:lnTo>
                      <a:pt x="5650" y="18163"/>
                    </a:lnTo>
                    <a:lnTo>
                      <a:pt x="5665" y="18231"/>
                    </a:lnTo>
                    <a:lnTo>
                      <a:pt x="5680" y="18297"/>
                    </a:lnTo>
                    <a:lnTo>
                      <a:pt x="5695" y="18364"/>
                    </a:lnTo>
                    <a:lnTo>
                      <a:pt x="5710" y="18430"/>
                    </a:lnTo>
                    <a:lnTo>
                      <a:pt x="5725" y="18495"/>
                    </a:lnTo>
                    <a:lnTo>
                      <a:pt x="5740" y="18559"/>
                    </a:lnTo>
                    <a:lnTo>
                      <a:pt x="5755" y="18623"/>
                    </a:lnTo>
                    <a:lnTo>
                      <a:pt x="5770" y="18685"/>
                    </a:lnTo>
                    <a:lnTo>
                      <a:pt x="5785" y="18746"/>
                    </a:lnTo>
                    <a:lnTo>
                      <a:pt x="5800" y="18807"/>
                    </a:lnTo>
                    <a:lnTo>
                      <a:pt x="5815" y="18868"/>
                    </a:lnTo>
                    <a:lnTo>
                      <a:pt x="5830" y="18926"/>
                    </a:lnTo>
                    <a:lnTo>
                      <a:pt x="5844" y="18983"/>
                    </a:lnTo>
                    <a:lnTo>
                      <a:pt x="5859" y="19041"/>
                    </a:lnTo>
                    <a:lnTo>
                      <a:pt x="5874" y="19098"/>
                    </a:lnTo>
                    <a:lnTo>
                      <a:pt x="5889" y="19154"/>
                    </a:lnTo>
                    <a:lnTo>
                      <a:pt x="5904" y="19208"/>
                    </a:lnTo>
                    <a:lnTo>
                      <a:pt x="5919" y="19262"/>
                    </a:lnTo>
                    <a:lnTo>
                      <a:pt x="5934" y="19314"/>
                    </a:lnTo>
                    <a:lnTo>
                      <a:pt x="5949" y="19366"/>
                    </a:lnTo>
                    <a:lnTo>
                      <a:pt x="5964" y="19418"/>
                    </a:lnTo>
                    <a:lnTo>
                      <a:pt x="5978" y="19467"/>
                    </a:lnTo>
                    <a:lnTo>
                      <a:pt x="5993" y="19517"/>
                    </a:lnTo>
                    <a:lnTo>
                      <a:pt x="6008" y="19565"/>
                    </a:lnTo>
                    <a:lnTo>
                      <a:pt x="6024" y="19611"/>
                    </a:lnTo>
                    <a:lnTo>
                      <a:pt x="6039" y="19659"/>
                    </a:lnTo>
                    <a:lnTo>
                      <a:pt x="6054" y="19705"/>
                    </a:lnTo>
                    <a:lnTo>
                      <a:pt x="6069" y="19749"/>
                    </a:lnTo>
                    <a:lnTo>
                      <a:pt x="6083" y="19792"/>
                    </a:lnTo>
                    <a:lnTo>
                      <a:pt x="6098" y="19835"/>
                    </a:lnTo>
                    <a:lnTo>
                      <a:pt x="6113" y="19876"/>
                    </a:lnTo>
                    <a:lnTo>
                      <a:pt x="6128" y="19916"/>
                    </a:lnTo>
                    <a:lnTo>
                      <a:pt x="6143" y="19957"/>
                    </a:lnTo>
                    <a:lnTo>
                      <a:pt x="6157" y="19995"/>
                    </a:lnTo>
                    <a:lnTo>
                      <a:pt x="6172" y="20034"/>
                    </a:lnTo>
                    <a:lnTo>
                      <a:pt x="6186" y="20069"/>
                    </a:lnTo>
                    <a:lnTo>
                      <a:pt x="6201" y="20106"/>
                    </a:lnTo>
                    <a:lnTo>
                      <a:pt x="6216" y="20140"/>
                    </a:lnTo>
                    <a:lnTo>
                      <a:pt x="6231" y="20175"/>
                    </a:lnTo>
                    <a:lnTo>
                      <a:pt x="6245" y="20206"/>
                    </a:lnTo>
                    <a:lnTo>
                      <a:pt x="6260" y="20239"/>
                    </a:lnTo>
                    <a:lnTo>
                      <a:pt x="6274" y="20268"/>
                    </a:lnTo>
                    <a:lnTo>
                      <a:pt x="6289" y="20299"/>
                    </a:lnTo>
                    <a:lnTo>
                      <a:pt x="6303" y="20328"/>
                    </a:lnTo>
                    <a:lnTo>
                      <a:pt x="6317" y="20353"/>
                    </a:lnTo>
                    <a:lnTo>
                      <a:pt x="6332" y="20381"/>
                    </a:lnTo>
                    <a:lnTo>
                      <a:pt x="6346" y="20407"/>
                    </a:lnTo>
                    <a:lnTo>
                      <a:pt x="6360" y="20429"/>
                    </a:lnTo>
                    <a:lnTo>
                      <a:pt x="6375" y="20454"/>
                    </a:lnTo>
                    <a:lnTo>
                      <a:pt x="6389" y="20477"/>
                    </a:lnTo>
                    <a:lnTo>
                      <a:pt x="6402" y="20495"/>
                    </a:lnTo>
                    <a:lnTo>
                      <a:pt x="6417" y="20517"/>
                    </a:lnTo>
                    <a:lnTo>
                      <a:pt x="6431" y="20537"/>
                    </a:lnTo>
                    <a:lnTo>
                      <a:pt x="6443" y="20552"/>
                    </a:lnTo>
                    <a:lnTo>
                      <a:pt x="6458" y="20571"/>
                    </a:lnTo>
                    <a:lnTo>
                      <a:pt x="6469" y="20584"/>
                    </a:lnTo>
                    <a:lnTo>
                      <a:pt x="6484" y="20601"/>
                    </a:lnTo>
                    <a:lnTo>
                      <a:pt x="6495" y="20612"/>
                    </a:lnTo>
                    <a:lnTo>
                      <a:pt x="6510" y="20627"/>
                    </a:lnTo>
                    <a:lnTo>
                      <a:pt x="6520" y="20635"/>
                    </a:lnTo>
                    <a:lnTo>
                      <a:pt x="6535" y="20648"/>
                    </a:lnTo>
                    <a:lnTo>
                      <a:pt x="6544" y="20654"/>
                    </a:lnTo>
                    <a:lnTo>
                      <a:pt x="6559" y="20665"/>
                    </a:lnTo>
                    <a:lnTo>
                      <a:pt x="6567" y="20669"/>
                    </a:lnTo>
                    <a:lnTo>
                      <a:pt x="6578" y="20675"/>
                    </a:lnTo>
                    <a:lnTo>
                      <a:pt x="6593" y="20683"/>
                    </a:lnTo>
                    <a:lnTo>
                      <a:pt x="6598" y="20684"/>
                    </a:lnTo>
                    <a:lnTo>
                      <a:pt x="6608" y="20687"/>
                    </a:lnTo>
                    <a:lnTo>
                      <a:pt x="6617" y="20690"/>
                    </a:lnTo>
                    <a:lnTo>
                      <a:pt x="6626" y="20691"/>
                    </a:lnTo>
                    <a:lnTo>
                      <a:pt x="6642" y="20694"/>
                    </a:lnTo>
                    <a:lnTo>
                      <a:pt x="6645" y="20694"/>
                    </a:lnTo>
                    <a:lnTo>
                      <a:pt x="6653" y="20693"/>
                    </a:lnTo>
                    <a:lnTo>
                      <a:pt x="6662" y="20693"/>
                    </a:lnTo>
                    <a:lnTo>
                      <a:pt x="6671" y="20691"/>
                    </a:lnTo>
                    <a:lnTo>
                      <a:pt x="6680" y="20689"/>
                    </a:lnTo>
                    <a:lnTo>
                      <a:pt x="6689" y="20687"/>
                    </a:lnTo>
                    <a:lnTo>
                      <a:pt x="6693" y="20684"/>
                    </a:lnTo>
                    <a:lnTo>
                      <a:pt x="6708" y="20678"/>
                    </a:lnTo>
                    <a:lnTo>
                      <a:pt x="6718" y="20673"/>
                    </a:lnTo>
                    <a:lnTo>
                      <a:pt x="6728" y="20668"/>
                    </a:lnTo>
                    <a:lnTo>
                      <a:pt x="6739" y="20661"/>
                    </a:lnTo>
                    <a:lnTo>
                      <a:pt x="6747" y="20655"/>
                    </a:lnTo>
                    <a:lnTo>
                      <a:pt x="6762" y="20644"/>
                    </a:lnTo>
                    <a:lnTo>
                      <a:pt x="6773" y="20635"/>
                    </a:lnTo>
                    <a:lnTo>
                      <a:pt x="6783" y="20625"/>
                    </a:lnTo>
                    <a:lnTo>
                      <a:pt x="6798" y="20611"/>
                    </a:lnTo>
                    <a:lnTo>
                      <a:pt x="6811" y="20599"/>
                    </a:lnTo>
                    <a:lnTo>
                      <a:pt x="6821" y="20586"/>
                    </a:lnTo>
                    <a:lnTo>
                      <a:pt x="6836" y="20569"/>
                    </a:lnTo>
                    <a:lnTo>
                      <a:pt x="6848" y="20554"/>
                    </a:lnTo>
                    <a:lnTo>
                      <a:pt x="6863" y="20535"/>
                    </a:lnTo>
                    <a:lnTo>
                      <a:pt x="6875" y="20518"/>
                    </a:lnTo>
                    <a:lnTo>
                      <a:pt x="6890" y="20497"/>
                    </a:lnTo>
                    <a:lnTo>
                      <a:pt x="6903" y="20477"/>
                    </a:lnTo>
                    <a:lnTo>
                      <a:pt x="6918" y="20454"/>
                    </a:lnTo>
                    <a:lnTo>
                      <a:pt x="6931" y="20432"/>
                    </a:lnTo>
                    <a:lnTo>
                      <a:pt x="6946" y="20407"/>
                    </a:lnTo>
                    <a:lnTo>
                      <a:pt x="6960" y="20383"/>
                    </a:lnTo>
                    <a:lnTo>
                      <a:pt x="6975" y="20356"/>
                    </a:lnTo>
                    <a:lnTo>
                      <a:pt x="6988" y="20329"/>
                    </a:lnTo>
                    <a:lnTo>
                      <a:pt x="7003" y="20300"/>
                    </a:lnTo>
                    <a:lnTo>
                      <a:pt x="7017" y="20272"/>
                    </a:lnTo>
                    <a:lnTo>
                      <a:pt x="7032" y="20241"/>
                    </a:lnTo>
                    <a:lnTo>
                      <a:pt x="7046" y="20210"/>
                    </a:lnTo>
                    <a:lnTo>
                      <a:pt x="7061" y="20177"/>
                    </a:lnTo>
                    <a:lnTo>
                      <a:pt x="7075" y="20144"/>
                    </a:lnTo>
                    <a:lnTo>
                      <a:pt x="7090" y="20109"/>
                    </a:lnTo>
                    <a:lnTo>
                      <a:pt x="7105" y="20073"/>
                    </a:lnTo>
                    <a:lnTo>
                      <a:pt x="7120" y="20036"/>
                    </a:lnTo>
                    <a:lnTo>
                      <a:pt x="7134" y="19999"/>
                    </a:lnTo>
                    <a:lnTo>
                      <a:pt x="7149" y="19961"/>
                    </a:lnTo>
                    <a:lnTo>
                      <a:pt x="7164" y="19921"/>
                    </a:lnTo>
                    <a:lnTo>
                      <a:pt x="7178" y="19880"/>
                    </a:lnTo>
                    <a:lnTo>
                      <a:pt x="7195" y="19837"/>
                    </a:lnTo>
                    <a:lnTo>
                      <a:pt x="7209" y="19797"/>
                    </a:lnTo>
                    <a:lnTo>
                      <a:pt x="7224" y="19753"/>
                    </a:lnTo>
                    <a:lnTo>
                      <a:pt x="7238" y="19709"/>
                    </a:lnTo>
                    <a:lnTo>
                      <a:pt x="7253" y="19664"/>
                    </a:lnTo>
                    <a:lnTo>
                      <a:pt x="7268" y="19617"/>
                    </a:lnTo>
                    <a:lnTo>
                      <a:pt x="7283" y="19570"/>
                    </a:lnTo>
                    <a:lnTo>
                      <a:pt x="7298" y="19522"/>
                    </a:lnTo>
                    <a:lnTo>
                      <a:pt x="7313" y="19473"/>
                    </a:lnTo>
                    <a:lnTo>
                      <a:pt x="7328" y="19423"/>
                    </a:lnTo>
                    <a:lnTo>
                      <a:pt x="7342" y="19372"/>
                    </a:lnTo>
                    <a:lnTo>
                      <a:pt x="7357" y="19320"/>
                    </a:lnTo>
                    <a:lnTo>
                      <a:pt x="7372" y="19267"/>
                    </a:lnTo>
                    <a:lnTo>
                      <a:pt x="7387" y="19214"/>
                    </a:lnTo>
                    <a:lnTo>
                      <a:pt x="7402" y="19159"/>
                    </a:lnTo>
                    <a:lnTo>
                      <a:pt x="7417" y="19104"/>
                    </a:lnTo>
                    <a:lnTo>
                      <a:pt x="7432" y="19048"/>
                    </a:lnTo>
                    <a:lnTo>
                      <a:pt x="7447" y="18990"/>
                    </a:lnTo>
                    <a:lnTo>
                      <a:pt x="7462" y="18932"/>
                    </a:lnTo>
                    <a:lnTo>
                      <a:pt x="7476" y="18873"/>
                    </a:lnTo>
                    <a:lnTo>
                      <a:pt x="7491" y="18813"/>
                    </a:lnTo>
                    <a:lnTo>
                      <a:pt x="7506" y="18753"/>
                    </a:lnTo>
                    <a:lnTo>
                      <a:pt x="7521" y="18692"/>
                    </a:lnTo>
                    <a:lnTo>
                      <a:pt x="7536" y="18629"/>
                    </a:lnTo>
                    <a:lnTo>
                      <a:pt x="7551" y="18566"/>
                    </a:lnTo>
                    <a:lnTo>
                      <a:pt x="7566" y="18503"/>
                    </a:lnTo>
                    <a:lnTo>
                      <a:pt x="7581" y="18438"/>
                    </a:lnTo>
                    <a:lnTo>
                      <a:pt x="7596" y="18372"/>
                    </a:lnTo>
                    <a:lnTo>
                      <a:pt x="7611" y="18305"/>
                    </a:lnTo>
                    <a:lnTo>
                      <a:pt x="7626" y="18238"/>
                    </a:lnTo>
                    <a:lnTo>
                      <a:pt x="7641" y="18171"/>
                    </a:lnTo>
                    <a:lnTo>
                      <a:pt x="7656" y="18102"/>
                    </a:lnTo>
                    <a:lnTo>
                      <a:pt x="7671" y="18032"/>
                    </a:lnTo>
                    <a:lnTo>
                      <a:pt x="7686" y="17962"/>
                    </a:lnTo>
                    <a:lnTo>
                      <a:pt x="7701" y="17891"/>
                    </a:lnTo>
                    <a:lnTo>
                      <a:pt x="7715" y="17819"/>
                    </a:lnTo>
                    <a:lnTo>
                      <a:pt x="7730" y="17746"/>
                    </a:lnTo>
                    <a:lnTo>
                      <a:pt x="7745" y="17673"/>
                    </a:lnTo>
                    <a:lnTo>
                      <a:pt x="7760" y="17599"/>
                    </a:lnTo>
                    <a:lnTo>
                      <a:pt x="7775" y="17525"/>
                    </a:lnTo>
                    <a:lnTo>
                      <a:pt x="7790" y="17449"/>
                    </a:lnTo>
                    <a:lnTo>
                      <a:pt x="7805" y="17373"/>
                    </a:lnTo>
                    <a:lnTo>
                      <a:pt x="7820" y="17296"/>
                    </a:lnTo>
                    <a:lnTo>
                      <a:pt x="7835" y="17218"/>
                    </a:lnTo>
                    <a:lnTo>
                      <a:pt x="7850" y="17140"/>
                    </a:lnTo>
                    <a:lnTo>
                      <a:pt x="7866" y="17060"/>
                    </a:lnTo>
                    <a:lnTo>
                      <a:pt x="7881" y="16982"/>
                    </a:lnTo>
                    <a:lnTo>
                      <a:pt x="7896" y="16902"/>
                    </a:lnTo>
                    <a:lnTo>
                      <a:pt x="7911" y="16821"/>
                    </a:lnTo>
                    <a:lnTo>
                      <a:pt x="7926" y="16739"/>
                    </a:lnTo>
                    <a:lnTo>
                      <a:pt x="7941" y="16657"/>
                    </a:lnTo>
                    <a:lnTo>
                      <a:pt x="7956" y="16574"/>
                    </a:lnTo>
                    <a:lnTo>
                      <a:pt x="7971" y="16491"/>
                    </a:lnTo>
                    <a:lnTo>
                      <a:pt x="7986" y="16407"/>
                    </a:lnTo>
                    <a:lnTo>
                      <a:pt x="8001" y="16323"/>
                    </a:lnTo>
                    <a:lnTo>
                      <a:pt x="8016" y="16237"/>
                    </a:lnTo>
                    <a:lnTo>
                      <a:pt x="8031" y="16151"/>
                    </a:lnTo>
                    <a:lnTo>
                      <a:pt x="8046" y="16065"/>
                    </a:lnTo>
                    <a:lnTo>
                      <a:pt x="8061" y="15978"/>
                    </a:lnTo>
                    <a:lnTo>
                      <a:pt x="8076" y="15890"/>
                    </a:lnTo>
                    <a:lnTo>
                      <a:pt x="8091" y="15802"/>
                    </a:lnTo>
                    <a:lnTo>
                      <a:pt x="8106" y="15714"/>
                    </a:lnTo>
                    <a:lnTo>
                      <a:pt x="8121" y="15625"/>
                    </a:lnTo>
                    <a:lnTo>
                      <a:pt x="8136" y="15536"/>
                    </a:lnTo>
                    <a:lnTo>
                      <a:pt x="8151" y="15445"/>
                    </a:lnTo>
                    <a:lnTo>
                      <a:pt x="8166" y="15355"/>
                    </a:lnTo>
                    <a:lnTo>
                      <a:pt x="8181" y="15263"/>
                    </a:lnTo>
                    <a:lnTo>
                      <a:pt x="8196" y="15172"/>
                    </a:lnTo>
                    <a:lnTo>
                      <a:pt x="8211" y="15079"/>
                    </a:lnTo>
                    <a:lnTo>
                      <a:pt x="8226" y="14987"/>
                    </a:lnTo>
                    <a:lnTo>
                      <a:pt x="8241" y="14894"/>
                    </a:lnTo>
                    <a:lnTo>
                      <a:pt x="8256" y="14800"/>
                    </a:lnTo>
                    <a:lnTo>
                      <a:pt x="8271" y="14706"/>
                    </a:lnTo>
                    <a:lnTo>
                      <a:pt x="8286" y="14612"/>
                    </a:lnTo>
                    <a:lnTo>
                      <a:pt x="8301" y="14517"/>
                    </a:lnTo>
                    <a:lnTo>
                      <a:pt x="8316" y="14422"/>
                    </a:lnTo>
                    <a:lnTo>
                      <a:pt x="8331" y="14327"/>
                    </a:lnTo>
                    <a:lnTo>
                      <a:pt x="8346" y="14231"/>
                    </a:lnTo>
                    <a:lnTo>
                      <a:pt x="8361" y="14135"/>
                    </a:lnTo>
                    <a:lnTo>
                      <a:pt x="8376" y="14038"/>
                    </a:lnTo>
                    <a:lnTo>
                      <a:pt x="8391" y="13941"/>
                    </a:lnTo>
                    <a:lnTo>
                      <a:pt x="8406" y="13843"/>
                    </a:lnTo>
                    <a:lnTo>
                      <a:pt x="8421" y="13745"/>
                    </a:lnTo>
                    <a:lnTo>
                      <a:pt x="8436" y="13647"/>
                    </a:lnTo>
                    <a:lnTo>
                      <a:pt x="8451" y="13549"/>
                    </a:lnTo>
                    <a:lnTo>
                      <a:pt x="8466" y="13450"/>
                    </a:lnTo>
                    <a:lnTo>
                      <a:pt x="8481" y="13351"/>
                    </a:lnTo>
                    <a:lnTo>
                      <a:pt x="8496" y="13251"/>
                    </a:lnTo>
                    <a:lnTo>
                      <a:pt x="8511" y="13152"/>
                    </a:lnTo>
                    <a:lnTo>
                      <a:pt x="8526" y="13052"/>
                    </a:lnTo>
                    <a:lnTo>
                      <a:pt x="8542" y="12951"/>
                    </a:lnTo>
                    <a:lnTo>
                      <a:pt x="8557" y="12851"/>
                    </a:lnTo>
                    <a:lnTo>
                      <a:pt x="8572" y="12750"/>
                    </a:lnTo>
                    <a:lnTo>
                      <a:pt x="8587" y="12649"/>
                    </a:lnTo>
                    <a:lnTo>
                      <a:pt x="8602" y="12548"/>
                    </a:lnTo>
                    <a:lnTo>
                      <a:pt x="8617" y="12447"/>
                    </a:lnTo>
                    <a:lnTo>
                      <a:pt x="8631" y="12346"/>
                    </a:lnTo>
                    <a:lnTo>
                      <a:pt x="8647" y="12244"/>
                    </a:lnTo>
                    <a:lnTo>
                      <a:pt x="8661" y="12143"/>
                    </a:lnTo>
                    <a:lnTo>
                      <a:pt x="8676" y="12040"/>
                    </a:lnTo>
                    <a:lnTo>
                      <a:pt x="8691" y="11938"/>
                    </a:lnTo>
                    <a:lnTo>
                      <a:pt x="8706" y="11836"/>
                    </a:lnTo>
                    <a:lnTo>
                      <a:pt x="8721" y="11733"/>
                    </a:lnTo>
                    <a:lnTo>
                      <a:pt x="8736" y="11630"/>
                    </a:lnTo>
                    <a:lnTo>
                      <a:pt x="8751" y="11528"/>
                    </a:lnTo>
                    <a:lnTo>
                      <a:pt x="8766" y="11425"/>
                    </a:lnTo>
                    <a:lnTo>
                      <a:pt x="8781" y="11322"/>
                    </a:lnTo>
                    <a:lnTo>
                      <a:pt x="8796" y="11219"/>
                    </a:lnTo>
                    <a:lnTo>
                      <a:pt x="8811" y="11115"/>
                    </a:lnTo>
                    <a:lnTo>
                      <a:pt x="8826" y="11012"/>
                    </a:lnTo>
                    <a:lnTo>
                      <a:pt x="8841" y="10909"/>
                    </a:lnTo>
                    <a:lnTo>
                      <a:pt x="8856" y="10805"/>
                    </a:lnTo>
                    <a:lnTo>
                      <a:pt x="8871" y="10702"/>
                    </a:lnTo>
                    <a:lnTo>
                      <a:pt x="8886" y="10599"/>
                    </a:lnTo>
                    <a:lnTo>
                      <a:pt x="8901" y="10495"/>
                    </a:lnTo>
                    <a:lnTo>
                      <a:pt x="8916" y="10392"/>
                    </a:lnTo>
                    <a:lnTo>
                      <a:pt x="8931" y="10288"/>
                    </a:lnTo>
                    <a:lnTo>
                      <a:pt x="8946" y="10185"/>
                    </a:lnTo>
                    <a:lnTo>
                      <a:pt x="8961" y="10081"/>
                    </a:lnTo>
                    <a:lnTo>
                      <a:pt x="8976" y="9978"/>
                    </a:lnTo>
                    <a:lnTo>
                      <a:pt x="8991" y="9875"/>
                    </a:lnTo>
                    <a:lnTo>
                      <a:pt x="9006" y="9771"/>
                    </a:lnTo>
                    <a:lnTo>
                      <a:pt x="9021" y="9668"/>
                    </a:lnTo>
                    <a:lnTo>
                      <a:pt x="9036" y="9565"/>
                    </a:lnTo>
                    <a:lnTo>
                      <a:pt x="9051" y="9462"/>
                    </a:lnTo>
                    <a:lnTo>
                      <a:pt x="9066" y="9359"/>
                    </a:lnTo>
                    <a:lnTo>
                      <a:pt x="9081" y="9256"/>
                    </a:lnTo>
                    <a:lnTo>
                      <a:pt x="9096" y="9153"/>
                    </a:lnTo>
                    <a:lnTo>
                      <a:pt x="9111" y="9051"/>
                    </a:lnTo>
                    <a:lnTo>
                      <a:pt x="9126" y="8948"/>
                    </a:lnTo>
                    <a:lnTo>
                      <a:pt x="9141" y="8846"/>
                    </a:lnTo>
                    <a:lnTo>
                      <a:pt x="9156" y="8744"/>
                    </a:lnTo>
                    <a:lnTo>
                      <a:pt x="9171" y="8642"/>
                    </a:lnTo>
                    <a:lnTo>
                      <a:pt x="9186" y="8540"/>
                    </a:lnTo>
                    <a:lnTo>
                      <a:pt x="9201" y="8438"/>
                    </a:lnTo>
                    <a:lnTo>
                      <a:pt x="9218" y="8335"/>
                    </a:lnTo>
                    <a:lnTo>
                      <a:pt x="9233" y="8235"/>
                    </a:lnTo>
                    <a:lnTo>
                      <a:pt x="9248" y="8134"/>
                    </a:lnTo>
                    <a:lnTo>
                      <a:pt x="9263" y="8033"/>
                    </a:lnTo>
                    <a:lnTo>
                      <a:pt x="9278" y="7932"/>
                    </a:lnTo>
                    <a:lnTo>
                      <a:pt x="9293" y="7832"/>
                    </a:lnTo>
                    <a:lnTo>
                      <a:pt x="9308" y="7732"/>
                    </a:lnTo>
                    <a:lnTo>
                      <a:pt x="9323" y="7632"/>
                    </a:lnTo>
                    <a:lnTo>
                      <a:pt x="9338" y="7533"/>
                    </a:lnTo>
                    <a:lnTo>
                      <a:pt x="9353" y="7434"/>
                    </a:lnTo>
                    <a:lnTo>
                      <a:pt x="9368" y="7335"/>
                    </a:lnTo>
                    <a:lnTo>
                      <a:pt x="9383" y="7236"/>
                    </a:lnTo>
                    <a:lnTo>
                      <a:pt x="9398" y="7138"/>
                    </a:lnTo>
                    <a:lnTo>
                      <a:pt x="9413" y="7040"/>
                    </a:lnTo>
                    <a:lnTo>
                      <a:pt x="9428" y="6942"/>
                    </a:lnTo>
                    <a:lnTo>
                      <a:pt x="9443" y="6845"/>
                    </a:lnTo>
                    <a:lnTo>
                      <a:pt x="9458" y="6748"/>
                    </a:lnTo>
                    <a:lnTo>
                      <a:pt x="9473" y="6652"/>
                    </a:lnTo>
                    <a:lnTo>
                      <a:pt x="9488" y="6555"/>
                    </a:lnTo>
                    <a:lnTo>
                      <a:pt x="9503" y="6459"/>
                    </a:lnTo>
                    <a:lnTo>
                      <a:pt x="9518" y="6364"/>
                    </a:lnTo>
                    <a:lnTo>
                      <a:pt x="9533" y="6268"/>
                    </a:lnTo>
                    <a:lnTo>
                      <a:pt x="9548" y="6174"/>
                    </a:lnTo>
                    <a:lnTo>
                      <a:pt x="9563" y="6080"/>
                    </a:lnTo>
                    <a:lnTo>
                      <a:pt x="9578" y="5986"/>
                    </a:lnTo>
                    <a:lnTo>
                      <a:pt x="9593" y="5893"/>
                    </a:lnTo>
                    <a:lnTo>
                      <a:pt x="9608" y="5800"/>
                    </a:lnTo>
                    <a:lnTo>
                      <a:pt x="9623" y="5708"/>
                    </a:lnTo>
                    <a:lnTo>
                      <a:pt x="9638" y="5616"/>
                    </a:lnTo>
                    <a:lnTo>
                      <a:pt x="9653" y="5525"/>
                    </a:lnTo>
                    <a:lnTo>
                      <a:pt x="9668" y="5434"/>
                    </a:lnTo>
                    <a:lnTo>
                      <a:pt x="9683" y="5343"/>
                    </a:lnTo>
                    <a:lnTo>
                      <a:pt x="9698" y="5254"/>
                    </a:lnTo>
                    <a:lnTo>
                      <a:pt x="9713" y="5164"/>
                    </a:lnTo>
                    <a:lnTo>
                      <a:pt x="9728" y="5075"/>
                    </a:lnTo>
                    <a:lnTo>
                      <a:pt x="9743" y="4986"/>
                    </a:lnTo>
                    <a:lnTo>
                      <a:pt x="9758" y="4898"/>
                    </a:lnTo>
                    <a:lnTo>
                      <a:pt x="9773" y="4811"/>
                    </a:lnTo>
                    <a:lnTo>
                      <a:pt x="9788" y="4725"/>
                    </a:lnTo>
                    <a:lnTo>
                      <a:pt x="9803" y="4638"/>
                    </a:lnTo>
                    <a:lnTo>
                      <a:pt x="9818" y="4553"/>
                    </a:lnTo>
                    <a:lnTo>
                      <a:pt x="9833" y="4468"/>
                    </a:lnTo>
                    <a:lnTo>
                      <a:pt x="9848" y="4384"/>
                    </a:lnTo>
                    <a:lnTo>
                      <a:pt x="9863" y="4300"/>
                    </a:lnTo>
                    <a:lnTo>
                      <a:pt x="9878" y="4216"/>
                    </a:lnTo>
                    <a:lnTo>
                      <a:pt x="9894" y="4133"/>
                    </a:lnTo>
                    <a:lnTo>
                      <a:pt x="9909" y="4052"/>
                    </a:lnTo>
                    <a:lnTo>
                      <a:pt x="9924" y="3971"/>
                    </a:lnTo>
                    <a:lnTo>
                      <a:pt x="9939" y="3890"/>
                    </a:lnTo>
                    <a:lnTo>
                      <a:pt x="9954" y="3810"/>
                    </a:lnTo>
                    <a:lnTo>
                      <a:pt x="9969" y="3731"/>
                    </a:lnTo>
                    <a:lnTo>
                      <a:pt x="9984" y="3652"/>
                    </a:lnTo>
                    <a:lnTo>
                      <a:pt x="9999" y="3574"/>
                    </a:lnTo>
                    <a:cubicBezTo>
                      <a:pt x="10009" y="3522"/>
                      <a:pt x="10060" y="3488"/>
                      <a:pt x="10112" y="3498"/>
                    </a:cubicBezTo>
                    <a:cubicBezTo>
                      <a:pt x="10164" y="3508"/>
                      <a:pt x="10198" y="3559"/>
                      <a:pt x="10188" y="3611"/>
                    </a:cubicBezTo>
                    <a:lnTo>
                      <a:pt x="10173" y="3687"/>
                    </a:lnTo>
                    <a:lnTo>
                      <a:pt x="10158" y="3766"/>
                    </a:lnTo>
                    <a:lnTo>
                      <a:pt x="10143" y="3845"/>
                    </a:lnTo>
                    <a:lnTo>
                      <a:pt x="10128" y="3925"/>
                    </a:lnTo>
                    <a:lnTo>
                      <a:pt x="10113" y="4006"/>
                    </a:lnTo>
                    <a:lnTo>
                      <a:pt x="10098" y="4087"/>
                    </a:lnTo>
                    <a:lnTo>
                      <a:pt x="10083" y="4170"/>
                    </a:lnTo>
                    <a:lnTo>
                      <a:pt x="10067" y="4251"/>
                    </a:lnTo>
                    <a:lnTo>
                      <a:pt x="10052" y="4333"/>
                    </a:lnTo>
                    <a:lnTo>
                      <a:pt x="10037" y="4417"/>
                    </a:lnTo>
                    <a:lnTo>
                      <a:pt x="10022" y="4501"/>
                    </a:lnTo>
                    <a:lnTo>
                      <a:pt x="10007" y="4586"/>
                    </a:lnTo>
                    <a:lnTo>
                      <a:pt x="9992" y="4671"/>
                    </a:lnTo>
                    <a:lnTo>
                      <a:pt x="9977" y="4758"/>
                    </a:lnTo>
                    <a:lnTo>
                      <a:pt x="9962" y="4844"/>
                    </a:lnTo>
                    <a:lnTo>
                      <a:pt x="9947" y="4931"/>
                    </a:lnTo>
                    <a:lnTo>
                      <a:pt x="9932" y="5019"/>
                    </a:lnTo>
                    <a:lnTo>
                      <a:pt x="9917" y="5106"/>
                    </a:lnTo>
                    <a:lnTo>
                      <a:pt x="9902" y="5195"/>
                    </a:lnTo>
                    <a:lnTo>
                      <a:pt x="9887" y="5285"/>
                    </a:lnTo>
                    <a:lnTo>
                      <a:pt x="9872" y="5374"/>
                    </a:lnTo>
                    <a:lnTo>
                      <a:pt x="9857" y="5465"/>
                    </a:lnTo>
                    <a:lnTo>
                      <a:pt x="9842" y="5556"/>
                    </a:lnTo>
                    <a:lnTo>
                      <a:pt x="9827" y="5647"/>
                    </a:lnTo>
                    <a:lnTo>
                      <a:pt x="9812" y="5739"/>
                    </a:lnTo>
                    <a:lnTo>
                      <a:pt x="9797" y="5831"/>
                    </a:lnTo>
                    <a:lnTo>
                      <a:pt x="9782" y="5924"/>
                    </a:lnTo>
                    <a:lnTo>
                      <a:pt x="9767" y="6017"/>
                    </a:lnTo>
                    <a:lnTo>
                      <a:pt x="9752" y="6111"/>
                    </a:lnTo>
                    <a:lnTo>
                      <a:pt x="9737" y="6205"/>
                    </a:lnTo>
                    <a:lnTo>
                      <a:pt x="9722" y="6298"/>
                    </a:lnTo>
                    <a:lnTo>
                      <a:pt x="9707" y="6393"/>
                    </a:lnTo>
                    <a:lnTo>
                      <a:pt x="9692" y="6489"/>
                    </a:lnTo>
                    <a:lnTo>
                      <a:pt x="9677" y="6584"/>
                    </a:lnTo>
                    <a:lnTo>
                      <a:pt x="9662" y="6681"/>
                    </a:lnTo>
                    <a:lnTo>
                      <a:pt x="9647" y="6777"/>
                    </a:lnTo>
                    <a:lnTo>
                      <a:pt x="9632" y="6874"/>
                    </a:lnTo>
                    <a:lnTo>
                      <a:pt x="9617" y="6971"/>
                    </a:lnTo>
                    <a:lnTo>
                      <a:pt x="9602" y="7069"/>
                    </a:lnTo>
                    <a:lnTo>
                      <a:pt x="9587" y="7167"/>
                    </a:lnTo>
                    <a:lnTo>
                      <a:pt x="9572" y="7265"/>
                    </a:lnTo>
                    <a:lnTo>
                      <a:pt x="9557" y="7364"/>
                    </a:lnTo>
                    <a:lnTo>
                      <a:pt x="9542" y="7463"/>
                    </a:lnTo>
                    <a:lnTo>
                      <a:pt x="9527" y="7562"/>
                    </a:lnTo>
                    <a:lnTo>
                      <a:pt x="9512" y="7661"/>
                    </a:lnTo>
                    <a:lnTo>
                      <a:pt x="9497" y="7761"/>
                    </a:lnTo>
                    <a:lnTo>
                      <a:pt x="9482" y="7861"/>
                    </a:lnTo>
                    <a:lnTo>
                      <a:pt x="9467" y="7961"/>
                    </a:lnTo>
                    <a:lnTo>
                      <a:pt x="9452" y="8062"/>
                    </a:lnTo>
                    <a:lnTo>
                      <a:pt x="9437" y="8163"/>
                    </a:lnTo>
                    <a:lnTo>
                      <a:pt x="9422" y="8264"/>
                    </a:lnTo>
                    <a:lnTo>
                      <a:pt x="9407" y="8365"/>
                    </a:lnTo>
                    <a:lnTo>
                      <a:pt x="9391" y="8465"/>
                    </a:lnTo>
                    <a:lnTo>
                      <a:pt x="9376" y="8567"/>
                    </a:lnTo>
                    <a:lnTo>
                      <a:pt x="9361" y="8669"/>
                    </a:lnTo>
                    <a:lnTo>
                      <a:pt x="9346" y="8771"/>
                    </a:lnTo>
                    <a:lnTo>
                      <a:pt x="9331" y="8873"/>
                    </a:lnTo>
                    <a:lnTo>
                      <a:pt x="9316" y="8975"/>
                    </a:lnTo>
                    <a:lnTo>
                      <a:pt x="9301" y="9078"/>
                    </a:lnTo>
                    <a:lnTo>
                      <a:pt x="9286" y="9180"/>
                    </a:lnTo>
                    <a:lnTo>
                      <a:pt x="9271" y="9283"/>
                    </a:lnTo>
                    <a:lnTo>
                      <a:pt x="9256" y="9386"/>
                    </a:lnTo>
                    <a:lnTo>
                      <a:pt x="9241" y="9489"/>
                    </a:lnTo>
                    <a:lnTo>
                      <a:pt x="9226" y="9592"/>
                    </a:lnTo>
                    <a:lnTo>
                      <a:pt x="9211" y="9695"/>
                    </a:lnTo>
                    <a:lnTo>
                      <a:pt x="9196" y="9798"/>
                    </a:lnTo>
                    <a:lnTo>
                      <a:pt x="9181" y="9902"/>
                    </a:lnTo>
                    <a:lnTo>
                      <a:pt x="9166" y="10005"/>
                    </a:lnTo>
                    <a:lnTo>
                      <a:pt x="9151" y="10108"/>
                    </a:lnTo>
                    <a:lnTo>
                      <a:pt x="9136" y="10212"/>
                    </a:lnTo>
                    <a:lnTo>
                      <a:pt x="9121" y="10315"/>
                    </a:lnTo>
                    <a:lnTo>
                      <a:pt x="9106" y="10419"/>
                    </a:lnTo>
                    <a:lnTo>
                      <a:pt x="9091" y="10522"/>
                    </a:lnTo>
                    <a:lnTo>
                      <a:pt x="9076" y="10626"/>
                    </a:lnTo>
                    <a:lnTo>
                      <a:pt x="9061" y="10729"/>
                    </a:lnTo>
                    <a:lnTo>
                      <a:pt x="9046" y="10832"/>
                    </a:lnTo>
                    <a:lnTo>
                      <a:pt x="9031" y="10936"/>
                    </a:lnTo>
                    <a:lnTo>
                      <a:pt x="9016" y="11039"/>
                    </a:lnTo>
                    <a:lnTo>
                      <a:pt x="9001" y="11142"/>
                    </a:lnTo>
                    <a:lnTo>
                      <a:pt x="8986" y="11246"/>
                    </a:lnTo>
                    <a:lnTo>
                      <a:pt x="8971" y="11349"/>
                    </a:lnTo>
                    <a:lnTo>
                      <a:pt x="8956" y="11452"/>
                    </a:lnTo>
                    <a:lnTo>
                      <a:pt x="8941" y="11555"/>
                    </a:lnTo>
                    <a:lnTo>
                      <a:pt x="8926" y="11657"/>
                    </a:lnTo>
                    <a:lnTo>
                      <a:pt x="8911" y="11760"/>
                    </a:lnTo>
                    <a:lnTo>
                      <a:pt x="8896" y="11863"/>
                    </a:lnTo>
                    <a:lnTo>
                      <a:pt x="8881" y="11965"/>
                    </a:lnTo>
                    <a:lnTo>
                      <a:pt x="8866" y="12067"/>
                    </a:lnTo>
                    <a:lnTo>
                      <a:pt x="8851" y="12170"/>
                    </a:lnTo>
                    <a:lnTo>
                      <a:pt x="8836" y="12273"/>
                    </a:lnTo>
                    <a:lnTo>
                      <a:pt x="8821" y="12373"/>
                    </a:lnTo>
                    <a:lnTo>
                      <a:pt x="8806" y="12476"/>
                    </a:lnTo>
                    <a:lnTo>
                      <a:pt x="8791" y="12577"/>
                    </a:lnTo>
                    <a:lnTo>
                      <a:pt x="8776" y="12678"/>
                    </a:lnTo>
                    <a:lnTo>
                      <a:pt x="8761" y="12779"/>
                    </a:lnTo>
                    <a:lnTo>
                      <a:pt x="8746" y="12880"/>
                    </a:lnTo>
                    <a:lnTo>
                      <a:pt x="8731" y="12982"/>
                    </a:lnTo>
                    <a:lnTo>
                      <a:pt x="8715" y="13081"/>
                    </a:lnTo>
                    <a:lnTo>
                      <a:pt x="8700" y="13181"/>
                    </a:lnTo>
                    <a:lnTo>
                      <a:pt x="8685" y="13280"/>
                    </a:lnTo>
                    <a:lnTo>
                      <a:pt x="8670" y="13380"/>
                    </a:lnTo>
                    <a:lnTo>
                      <a:pt x="8655" y="13479"/>
                    </a:lnTo>
                    <a:lnTo>
                      <a:pt x="8640" y="13578"/>
                    </a:lnTo>
                    <a:lnTo>
                      <a:pt x="8625" y="13676"/>
                    </a:lnTo>
                    <a:lnTo>
                      <a:pt x="8610" y="13774"/>
                    </a:lnTo>
                    <a:lnTo>
                      <a:pt x="8595" y="13872"/>
                    </a:lnTo>
                    <a:lnTo>
                      <a:pt x="8580" y="13970"/>
                    </a:lnTo>
                    <a:lnTo>
                      <a:pt x="8565" y="14067"/>
                    </a:lnTo>
                    <a:lnTo>
                      <a:pt x="8550" y="14164"/>
                    </a:lnTo>
                    <a:lnTo>
                      <a:pt x="8535" y="14260"/>
                    </a:lnTo>
                    <a:lnTo>
                      <a:pt x="8520" y="14356"/>
                    </a:lnTo>
                    <a:lnTo>
                      <a:pt x="8505" y="14452"/>
                    </a:lnTo>
                    <a:lnTo>
                      <a:pt x="8490" y="14547"/>
                    </a:lnTo>
                    <a:lnTo>
                      <a:pt x="8475" y="14643"/>
                    </a:lnTo>
                    <a:lnTo>
                      <a:pt x="8460" y="14737"/>
                    </a:lnTo>
                    <a:lnTo>
                      <a:pt x="8445" y="14831"/>
                    </a:lnTo>
                    <a:lnTo>
                      <a:pt x="8430" y="14925"/>
                    </a:lnTo>
                    <a:lnTo>
                      <a:pt x="8415" y="15018"/>
                    </a:lnTo>
                    <a:lnTo>
                      <a:pt x="8400" y="15110"/>
                    </a:lnTo>
                    <a:lnTo>
                      <a:pt x="8385" y="15203"/>
                    </a:lnTo>
                    <a:lnTo>
                      <a:pt x="8370" y="15294"/>
                    </a:lnTo>
                    <a:lnTo>
                      <a:pt x="8355" y="15386"/>
                    </a:lnTo>
                    <a:lnTo>
                      <a:pt x="8340" y="15476"/>
                    </a:lnTo>
                    <a:lnTo>
                      <a:pt x="8325" y="15567"/>
                    </a:lnTo>
                    <a:lnTo>
                      <a:pt x="8310" y="15656"/>
                    </a:lnTo>
                    <a:lnTo>
                      <a:pt x="8295" y="15745"/>
                    </a:lnTo>
                    <a:lnTo>
                      <a:pt x="8280" y="15835"/>
                    </a:lnTo>
                    <a:lnTo>
                      <a:pt x="8265" y="15923"/>
                    </a:lnTo>
                    <a:lnTo>
                      <a:pt x="8250" y="16011"/>
                    </a:lnTo>
                    <a:lnTo>
                      <a:pt x="8235" y="16098"/>
                    </a:lnTo>
                    <a:lnTo>
                      <a:pt x="8220" y="16184"/>
                    </a:lnTo>
                    <a:lnTo>
                      <a:pt x="8205" y="16270"/>
                    </a:lnTo>
                    <a:lnTo>
                      <a:pt x="8190" y="16356"/>
                    </a:lnTo>
                    <a:lnTo>
                      <a:pt x="8175" y="16440"/>
                    </a:lnTo>
                    <a:lnTo>
                      <a:pt x="8160" y="16524"/>
                    </a:lnTo>
                    <a:lnTo>
                      <a:pt x="8145" y="16609"/>
                    </a:lnTo>
                    <a:lnTo>
                      <a:pt x="8130" y="16692"/>
                    </a:lnTo>
                    <a:lnTo>
                      <a:pt x="8115" y="16774"/>
                    </a:lnTo>
                    <a:lnTo>
                      <a:pt x="8100" y="16856"/>
                    </a:lnTo>
                    <a:lnTo>
                      <a:pt x="8085" y="16937"/>
                    </a:lnTo>
                    <a:lnTo>
                      <a:pt x="8070" y="17017"/>
                    </a:lnTo>
                    <a:lnTo>
                      <a:pt x="8055" y="17099"/>
                    </a:lnTo>
                    <a:lnTo>
                      <a:pt x="8039" y="17177"/>
                    </a:lnTo>
                    <a:lnTo>
                      <a:pt x="8024" y="17255"/>
                    </a:lnTo>
                    <a:lnTo>
                      <a:pt x="8009" y="17333"/>
                    </a:lnTo>
                    <a:lnTo>
                      <a:pt x="7994" y="17410"/>
                    </a:lnTo>
                    <a:lnTo>
                      <a:pt x="7979" y="17486"/>
                    </a:lnTo>
                    <a:lnTo>
                      <a:pt x="7964" y="17562"/>
                    </a:lnTo>
                    <a:lnTo>
                      <a:pt x="7949" y="17638"/>
                    </a:lnTo>
                    <a:lnTo>
                      <a:pt x="7934" y="17712"/>
                    </a:lnTo>
                    <a:lnTo>
                      <a:pt x="7919" y="17785"/>
                    </a:lnTo>
                    <a:lnTo>
                      <a:pt x="7903" y="17858"/>
                    </a:lnTo>
                    <a:lnTo>
                      <a:pt x="7888" y="17930"/>
                    </a:lnTo>
                    <a:lnTo>
                      <a:pt x="7873" y="18001"/>
                    </a:lnTo>
                    <a:lnTo>
                      <a:pt x="7858" y="18073"/>
                    </a:lnTo>
                    <a:lnTo>
                      <a:pt x="7843" y="18143"/>
                    </a:lnTo>
                    <a:lnTo>
                      <a:pt x="7828" y="18212"/>
                    </a:lnTo>
                    <a:lnTo>
                      <a:pt x="7813" y="18280"/>
                    </a:lnTo>
                    <a:lnTo>
                      <a:pt x="7798" y="18347"/>
                    </a:lnTo>
                    <a:lnTo>
                      <a:pt x="7783" y="18415"/>
                    </a:lnTo>
                    <a:lnTo>
                      <a:pt x="7768" y="18481"/>
                    </a:lnTo>
                    <a:lnTo>
                      <a:pt x="7753" y="18546"/>
                    </a:lnTo>
                    <a:lnTo>
                      <a:pt x="7738" y="18611"/>
                    </a:lnTo>
                    <a:lnTo>
                      <a:pt x="7723" y="18674"/>
                    </a:lnTo>
                    <a:lnTo>
                      <a:pt x="7708" y="18737"/>
                    </a:lnTo>
                    <a:lnTo>
                      <a:pt x="7693" y="18798"/>
                    </a:lnTo>
                    <a:lnTo>
                      <a:pt x="7678" y="18860"/>
                    </a:lnTo>
                    <a:lnTo>
                      <a:pt x="7663" y="18920"/>
                    </a:lnTo>
                    <a:lnTo>
                      <a:pt x="7647" y="18981"/>
                    </a:lnTo>
                    <a:lnTo>
                      <a:pt x="7632" y="19039"/>
                    </a:lnTo>
                    <a:lnTo>
                      <a:pt x="7617" y="19097"/>
                    </a:lnTo>
                    <a:lnTo>
                      <a:pt x="7602" y="19153"/>
                    </a:lnTo>
                    <a:lnTo>
                      <a:pt x="7587" y="19210"/>
                    </a:lnTo>
                    <a:lnTo>
                      <a:pt x="7572" y="19265"/>
                    </a:lnTo>
                    <a:lnTo>
                      <a:pt x="7557" y="19320"/>
                    </a:lnTo>
                    <a:lnTo>
                      <a:pt x="7542" y="19373"/>
                    </a:lnTo>
                    <a:lnTo>
                      <a:pt x="7527" y="19425"/>
                    </a:lnTo>
                    <a:lnTo>
                      <a:pt x="7511" y="19478"/>
                    </a:lnTo>
                    <a:lnTo>
                      <a:pt x="7496" y="19528"/>
                    </a:lnTo>
                    <a:lnTo>
                      <a:pt x="7481" y="19579"/>
                    </a:lnTo>
                    <a:lnTo>
                      <a:pt x="7466" y="19627"/>
                    </a:lnTo>
                    <a:lnTo>
                      <a:pt x="7451" y="19676"/>
                    </a:lnTo>
                    <a:lnTo>
                      <a:pt x="7436" y="19723"/>
                    </a:lnTo>
                    <a:lnTo>
                      <a:pt x="7421" y="19770"/>
                    </a:lnTo>
                    <a:lnTo>
                      <a:pt x="7405" y="19815"/>
                    </a:lnTo>
                    <a:lnTo>
                      <a:pt x="7390" y="19860"/>
                    </a:lnTo>
                    <a:lnTo>
                      <a:pt x="7374" y="19906"/>
                    </a:lnTo>
                    <a:lnTo>
                      <a:pt x="7359" y="19946"/>
                    </a:lnTo>
                    <a:lnTo>
                      <a:pt x="7343" y="19988"/>
                    </a:lnTo>
                    <a:lnTo>
                      <a:pt x="7328" y="20028"/>
                    </a:lnTo>
                    <a:lnTo>
                      <a:pt x="7313" y="20070"/>
                    </a:lnTo>
                    <a:lnTo>
                      <a:pt x="7297" y="20109"/>
                    </a:lnTo>
                    <a:lnTo>
                      <a:pt x="7282" y="20146"/>
                    </a:lnTo>
                    <a:lnTo>
                      <a:pt x="7267" y="20184"/>
                    </a:lnTo>
                    <a:lnTo>
                      <a:pt x="7252" y="20219"/>
                    </a:lnTo>
                    <a:lnTo>
                      <a:pt x="7236" y="20256"/>
                    </a:lnTo>
                    <a:lnTo>
                      <a:pt x="7221" y="20289"/>
                    </a:lnTo>
                    <a:lnTo>
                      <a:pt x="7205" y="20324"/>
                    </a:lnTo>
                    <a:lnTo>
                      <a:pt x="7190" y="20355"/>
                    </a:lnTo>
                    <a:lnTo>
                      <a:pt x="7174" y="20389"/>
                    </a:lnTo>
                    <a:lnTo>
                      <a:pt x="7159" y="20418"/>
                    </a:lnTo>
                    <a:lnTo>
                      <a:pt x="7142" y="20449"/>
                    </a:lnTo>
                    <a:lnTo>
                      <a:pt x="7127" y="20476"/>
                    </a:lnTo>
                    <a:lnTo>
                      <a:pt x="7111" y="20506"/>
                    </a:lnTo>
                    <a:lnTo>
                      <a:pt x="7096" y="20531"/>
                    </a:lnTo>
                    <a:lnTo>
                      <a:pt x="7079" y="20559"/>
                    </a:lnTo>
                    <a:lnTo>
                      <a:pt x="7064" y="20582"/>
                    </a:lnTo>
                    <a:lnTo>
                      <a:pt x="7047" y="20608"/>
                    </a:lnTo>
                    <a:lnTo>
                      <a:pt x="7032" y="20629"/>
                    </a:lnTo>
                    <a:lnTo>
                      <a:pt x="7014" y="20654"/>
                    </a:lnTo>
                    <a:lnTo>
                      <a:pt x="6999" y="20673"/>
                    </a:lnTo>
                    <a:lnTo>
                      <a:pt x="6980" y="20696"/>
                    </a:lnTo>
                    <a:lnTo>
                      <a:pt x="6965" y="20713"/>
                    </a:lnTo>
                    <a:lnTo>
                      <a:pt x="6946" y="20734"/>
                    </a:lnTo>
                    <a:lnTo>
                      <a:pt x="6929" y="20752"/>
                    </a:lnTo>
                    <a:lnTo>
                      <a:pt x="6914" y="20766"/>
                    </a:lnTo>
                    <a:lnTo>
                      <a:pt x="6893" y="20784"/>
                    </a:lnTo>
                    <a:lnTo>
                      <a:pt x="6875" y="20799"/>
                    </a:lnTo>
                    <a:lnTo>
                      <a:pt x="6860" y="20810"/>
                    </a:lnTo>
                    <a:lnTo>
                      <a:pt x="6838" y="20826"/>
                    </a:lnTo>
                    <a:lnTo>
                      <a:pt x="6819" y="20837"/>
                    </a:lnTo>
                    <a:lnTo>
                      <a:pt x="6799" y="20847"/>
                    </a:lnTo>
                    <a:lnTo>
                      <a:pt x="6779" y="20857"/>
                    </a:lnTo>
                    <a:lnTo>
                      <a:pt x="6764" y="20863"/>
                    </a:lnTo>
                    <a:lnTo>
                      <a:pt x="6738" y="20872"/>
                    </a:lnTo>
                    <a:lnTo>
                      <a:pt x="6717" y="20878"/>
                    </a:lnTo>
                    <a:lnTo>
                      <a:pt x="6696" y="20882"/>
                    </a:lnTo>
                    <a:lnTo>
                      <a:pt x="6675" y="20884"/>
                    </a:lnTo>
                    <a:lnTo>
                      <a:pt x="6653" y="20885"/>
                    </a:lnTo>
                    <a:lnTo>
                      <a:pt x="6632" y="20885"/>
                    </a:lnTo>
                    <a:lnTo>
                      <a:pt x="6605" y="20883"/>
                    </a:lnTo>
                    <a:lnTo>
                      <a:pt x="6591" y="20880"/>
                    </a:lnTo>
                    <a:lnTo>
                      <a:pt x="6568" y="20875"/>
                    </a:lnTo>
                    <a:lnTo>
                      <a:pt x="6547" y="20870"/>
                    </a:lnTo>
                    <a:lnTo>
                      <a:pt x="6527" y="20863"/>
                    </a:lnTo>
                    <a:lnTo>
                      <a:pt x="6502" y="20852"/>
                    </a:lnTo>
                    <a:lnTo>
                      <a:pt x="6487" y="20844"/>
                    </a:lnTo>
                    <a:lnTo>
                      <a:pt x="6468" y="20834"/>
                    </a:lnTo>
                    <a:lnTo>
                      <a:pt x="6446" y="20820"/>
                    </a:lnTo>
                    <a:lnTo>
                      <a:pt x="6431" y="20809"/>
                    </a:lnTo>
                    <a:lnTo>
                      <a:pt x="6410" y="20793"/>
                    </a:lnTo>
                    <a:lnTo>
                      <a:pt x="6395" y="20780"/>
                    </a:lnTo>
                    <a:lnTo>
                      <a:pt x="6375" y="20762"/>
                    </a:lnTo>
                    <a:lnTo>
                      <a:pt x="6360" y="20747"/>
                    </a:lnTo>
                    <a:lnTo>
                      <a:pt x="6340" y="20728"/>
                    </a:lnTo>
                    <a:lnTo>
                      <a:pt x="6325" y="20711"/>
                    </a:lnTo>
                    <a:lnTo>
                      <a:pt x="6307" y="20690"/>
                    </a:lnTo>
                    <a:lnTo>
                      <a:pt x="6292" y="20671"/>
                    </a:lnTo>
                    <a:lnTo>
                      <a:pt x="6274" y="20648"/>
                    </a:lnTo>
                    <a:lnTo>
                      <a:pt x="6258" y="20626"/>
                    </a:lnTo>
                    <a:lnTo>
                      <a:pt x="6243" y="20604"/>
                    </a:lnTo>
                    <a:lnTo>
                      <a:pt x="6226" y="20578"/>
                    </a:lnTo>
                    <a:lnTo>
                      <a:pt x="6210" y="20553"/>
                    </a:lnTo>
                    <a:lnTo>
                      <a:pt x="6195" y="20528"/>
                    </a:lnTo>
                    <a:lnTo>
                      <a:pt x="6179" y="20500"/>
                    </a:lnTo>
                    <a:lnTo>
                      <a:pt x="6163" y="20472"/>
                    </a:lnTo>
                    <a:lnTo>
                      <a:pt x="6148" y="20444"/>
                    </a:lnTo>
                    <a:lnTo>
                      <a:pt x="6132" y="20413"/>
                    </a:lnTo>
                    <a:lnTo>
                      <a:pt x="6116" y="20382"/>
                    </a:lnTo>
                    <a:lnTo>
                      <a:pt x="6101" y="20351"/>
                    </a:lnTo>
                    <a:lnTo>
                      <a:pt x="6085" y="20318"/>
                    </a:lnTo>
                    <a:lnTo>
                      <a:pt x="6070" y="20285"/>
                    </a:lnTo>
                    <a:lnTo>
                      <a:pt x="6054" y="20250"/>
                    </a:lnTo>
                    <a:lnTo>
                      <a:pt x="6039" y="20215"/>
                    </a:lnTo>
                    <a:lnTo>
                      <a:pt x="6024" y="20179"/>
                    </a:lnTo>
                    <a:lnTo>
                      <a:pt x="6009" y="20142"/>
                    </a:lnTo>
                    <a:lnTo>
                      <a:pt x="5993" y="20103"/>
                    </a:lnTo>
                    <a:lnTo>
                      <a:pt x="5978" y="20064"/>
                    </a:lnTo>
                    <a:lnTo>
                      <a:pt x="5962" y="20023"/>
                    </a:lnTo>
                    <a:lnTo>
                      <a:pt x="5947" y="19982"/>
                    </a:lnTo>
                    <a:lnTo>
                      <a:pt x="5932" y="19941"/>
                    </a:lnTo>
                    <a:lnTo>
                      <a:pt x="5917" y="19898"/>
                    </a:lnTo>
                    <a:lnTo>
                      <a:pt x="5902" y="19854"/>
                    </a:lnTo>
                    <a:lnTo>
                      <a:pt x="5886" y="19810"/>
                    </a:lnTo>
                    <a:lnTo>
                      <a:pt x="5871" y="19764"/>
                    </a:lnTo>
                    <a:lnTo>
                      <a:pt x="5856" y="19718"/>
                    </a:lnTo>
                    <a:lnTo>
                      <a:pt x="5841" y="19672"/>
                    </a:lnTo>
                    <a:lnTo>
                      <a:pt x="5825" y="19622"/>
                    </a:lnTo>
                    <a:lnTo>
                      <a:pt x="5810" y="19572"/>
                    </a:lnTo>
                    <a:lnTo>
                      <a:pt x="5795" y="19522"/>
                    </a:lnTo>
                    <a:lnTo>
                      <a:pt x="5779" y="19471"/>
                    </a:lnTo>
                    <a:lnTo>
                      <a:pt x="5764" y="19419"/>
                    </a:lnTo>
                    <a:lnTo>
                      <a:pt x="5749" y="19367"/>
                    </a:lnTo>
                    <a:lnTo>
                      <a:pt x="5734" y="19313"/>
                    </a:lnTo>
                    <a:lnTo>
                      <a:pt x="5719" y="19259"/>
                    </a:lnTo>
                    <a:lnTo>
                      <a:pt x="5704" y="19203"/>
                    </a:lnTo>
                    <a:lnTo>
                      <a:pt x="5689" y="19147"/>
                    </a:lnTo>
                    <a:lnTo>
                      <a:pt x="5674" y="19090"/>
                    </a:lnTo>
                    <a:lnTo>
                      <a:pt x="5659" y="19032"/>
                    </a:lnTo>
                    <a:lnTo>
                      <a:pt x="5643" y="18973"/>
                    </a:lnTo>
                    <a:lnTo>
                      <a:pt x="5628" y="18913"/>
                    </a:lnTo>
                    <a:lnTo>
                      <a:pt x="5613" y="18852"/>
                    </a:lnTo>
                    <a:lnTo>
                      <a:pt x="5598" y="18791"/>
                    </a:lnTo>
                    <a:lnTo>
                      <a:pt x="5583" y="18730"/>
                    </a:lnTo>
                    <a:lnTo>
                      <a:pt x="5568" y="18666"/>
                    </a:lnTo>
                    <a:lnTo>
                      <a:pt x="5553" y="18602"/>
                    </a:lnTo>
                    <a:lnTo>
                      <a:pt x="5538" y="18538"/>
                    </a:lnTo>
                    <a:lnTo>
                      <a:pt x="5523" y="18473"/>
                    </a:lnTo>
                    <a:lnTo>
                      <a:pt x="5508" y="18406"/>
                    </a:lnTo>
                    <a:lnTo>
                      <a:pt x="5493" y="18339"/>
                    </a:lnTo>
                    <a:lnTo>
                      <a:pt x="5478" y="18272"/>
                    </a:lnTo>
                    <a:lnTo>
                      <a:pt x="5463" y="18204"/>
                    </a:lnTo>
                    <a:lnTo>
                      <a:pt x="5448" y="18135"/>
                    </a:lnTo>
                    <a:lnTo>
                      <a:pt x="5433" y="18064"/>
                    </a:lnTo>
                    <a:lnTo>
                      <a:pt x="5418" y="17993"/>
                    </a:lnTo>
                    <a:lnTo>
                      <a:pt x="5402" y="17922"/>
                    </a:lnTo>
                    <a:lnTo>
                      <a:pt x="5387" y="17850"/>
                    </a:lnTo>
                    <a:lnTo>
                      <a:pt x="5372" y="17777"/>
                    </a:lnTo>
                    <a:lnTo>
                      <a:pt x="5357" y="17703"/>
                    </a:lnTo>
                    <a:lnTo>
                      <a:pt x="5342" y="17628"/>
                    </a:lnTo>
                    <a:lnTo>
                      <a:pt x="5327" y="17553"/>
                    </a:lnTo>
                    <a:lnTo>
                      <a:pt x="5312" y="17478"/>
                    </a:lnTo>
                    <a:lnTo>
                      <a:pt x="5297" y="17401"/>
                    </a:lnTo>
                    <a:lnTo>
                      <a:pt x="5282" y="17324"/>
                    </a:lnTo>
                    <a:lnTo>
                      <a:pt x="5267" y="17246"/>
                    </a:lnTo>
                    <a:lnTo>
                      <a:pt x="5252" y="17167"/>
                    </a:lnTo>
                    <a:lnTo>
                      <a:pt x="5237" y="17088"/>
                    </a:lnTo>
                    <a:lnTo>
                      <a:pt x="5222" y="17008"/>
                    </a:lnTo>
                    <a:lnTo>
                      <a:pt x="5207" y="16928"/>
                    </a:lnTo>
                    <a:lnTo>
                      <a:pt x="5192" y="16846"/>
                    </a:lnTo>
                    <a:lnTo>
                      <a:pt x="5177" y="16765"/>
                    </a:lnTo>
                    <a:lnTo>
                      <a:pt x="5162" y="16683"/>
                    </a:lnTo>
                    <a:lnTo>
                      <a:pt x="5146" y="16599"/>
                    </a:lnTo>
                    <a:lnTo>
                      <a:pt x="5131" y="16515"/>
                    </a:lnTo>
                    <a:lnTo>
                      <a:pt x="5116" y="16431"/>
                    </a:lnTo>
                    <a:lnTo>
                      <a:pt x="5101" y="16346"/>
                    </a:lnTo>
                    <a:lnTo>
                      <a:pt x="5086" y="16260"/>
                    </a:lnTo>
                    <a:lnTo>
                      <a:pt x="5071" y="16174"/>
                    </a:lnTo>
                    <a:lnTo>
                      <a:pt x="5056" y="16088"/>
                    </a:lnTo>
                    <a:lnTo>
                      <a:pt x="5041" y="16001"/>
                    </a:lnTo>
                    <a:lnTo>
                      <a:pt x="5026" y="15913"/>
                    </a:lnTo>
                    <a:lnTo>
                      <a:pt x="5011" y="15824"/>
                    </a:lnTo>
                    <a:lnTo>
                      <a:pt x="4996" y="15735"/>
                    </a:lnTo>
                    <a:lnTo>
                      <a:pt x="4981" y="15646"/>
                    </a:lnTo>
                    <a:lnTo>
                      <a:pt x="4966" y="15556"/>
                    </a:lnTo>
                    <a:lnTo>
                      <a:pt x="4951" y="15466"/>
                    </a:lnTo>
                    <a:lnTo>
                      <a:pt x="4936" y="15375"/>
                    </a:lnTo>
                    <a:lnTo>
                      <a:pt x="4921" y="15284"/>
                    </a:lnTo>
                    <a:lnTo>
                      <a:pt x="4906" y="15192"/>
                    </a:lnTo>
                    <a:lnTo>
                      <a:pt x="4891" y="15100"/>
                    </a:lnTo>
                    <a:lnTo>
                      <a:pt x="4876" y="15007"/>
                    </a:lnTo>
                    <a:lnTo>
                      <a:pt x="4861" y="14914"/>
                    </a:lnTo>
                    <a:lnTo>
                      <a:pt x="4846" y="14820"/>
                    </a:lnTo>
                    <a:lnTo>
                      <a:pt x="4831" y="14726"/>
                    </a:lnTo>
                    <a:lnTo>
                      <a:pt x="4816" y="14631"/>
                    </a:lnTo>
                    <a:lnTo>
                      <a:pt x="4801" y="14536"/>
                    </a:lnTo>
                    <a:lnTo>
                      <a:pt x="4786" y="14441"/>
                    </a:lnTo>
                    <a:lnTo>
                      <a:pt x="4771" y="14345"/>
                    </a:lnTo>
                    <a:lnTo>
                      <a:pt x="4756" y="14249"/>
                    </a:lnTo>
                    <a:lnTo>
                      <a:pt x="4741" y="14153"/>
                    </a:lnTo>
                    <a:lnTo>
                      <a:pt x="4726" y="14056"/>
                    </a:lnTo>
                    <a:lnTo>
                      <a:pt x="4711" y="13959"/>
                    </a:lnTo>
                    <a:lnTo>
                      <a:pt x="4696" y="13861"/>
                    </a:lnTo>
                    <a:lnTo>
                      <a:pt x="4681" y="13763"/>
                    </a:lnTo>
                    <a:lnTo>
                      <a:pt x="4666" y="13665"/>
                    </a:lnTo>
                    <a:lnTo>
                      <a:pt x="4651" y="13566"/>
                    </a:lnTo>
                    <a:lnTo>
                      <a:pt x="4636" y="13468"/>
                    </a:lnTo>
                    <a:lnTo>
                      <a:pt x="4621" y="13368"/>
                    </a:lnTo>
                    <a:lnTo>
                      <a:pt x="4606" y="13269"/>
                    </a:lnTo>
                    <a:lnTo>
                      <a:pt x="4591" y="13169"/>
                    </a:lnTo>
                    <a:lnTo>
                      <a:pt x="4576" y="13069"/>
                    </a:lnTo>
                    <a:lnTo>
                      <a:pt x="4561" y="12969"/>
                    </a:lnTo>
                    <a:lnTo>
                      <a:pt x="4546" y="12869"/>
                    </a:lnTo>
                    <a:lnTo>
                      <a:pt x="4531" y="12768"/>
                    </a:lnTo>
                    <a:lnTo>
                      <a:pt x="4516" y="12667"/>
                    </a:lnTo>
                    <a:lnTo>
                      <a:pt x="4500" y="12565"/>
                    </a:lnTo>
                    <a:lnTo>
                      <a:pt x="4486" y="12464"/>
                    </a:lnTo>
                    <a:lnTo>
                      <a:pt x="4469" y="12362"/>
                    </a:lnTo>
                    <a:lnTo>
                      <a:pt x="4454" y="12260"/>
                    </a:lnTo>
                    <a:lnTo>
                      <a:pt x="4439" y="12158"/>
                    </a:lnTo>
                    <a:lnTo>
                      <a:pt x="4424" y="12056"/>
                    </a:lnTo>
                    <a:lnTo>
                      <a:pt x="4409" y="11953"/>
                    </a:lnTo>
                    <a:lnTo>
                      <a:pt x="4394" y="11851"/>
                    </a:lnTo>
                    <a:lnTo>
                      <a:pt x="4379" y="11748"/>
                    </a:lnTo>
                    <a:lnTo>
                      <a:pt x="4364" y="11646"/>
                    </a:lnTo>
                    <a:lnTo>
                      <a:pt x="4349" y="11543"/>
                    </a:lnTo>
                    <a:lnTo>
                      <a:pt x="4334" y="11440"/>
                    </a:lnTo>
                    <a:lnTo>
                      <a:pt x="4319" y="11337"/>
                    </a:lnTo>
                    <a:lnTo>
                      <a:pt x="4304" y="11234"/>
                    </a:lnTo>
                    <a:lnTo>
                      <a:pt x="4289" y="11130"/>
                    </a:lnTo>
                    <a:lnTo>
                      <a:pt x="4274" y="11027"/>
                    </a:lnTo>
                    <a:lnTo>
                      <a:pt x="4259" y="10924"/>
                    </a:lnTo>
                    <a:lnTo>
                      <a:pt x="4244" y="10820"/>
                    </a:lnTo>
                    <a:lnTo>
                      <a:pt x="4229" y="10717"/>
                    </a:lnTo>
                    <a:lnTo>
                      <a:pt x="4214" y="10614"/>
                    </a:lnTo>
                    <a:lnTo>
                      <a:pt x="4199" y="10510"/>
                    </a:lnTo>
                    <a:lnTo>
                      <a:pt x="4184" y="10407"/>
                    </a:lnTo>
                    <a:lnTo>
                      <a:pt x="4169" y="10303"/>
                    </a:lnTo>
                    <a:lnTo>
                      <a:pt x="4154" y="10200"/>
                    </a:lnTo>
                    <a:lnTo>
                      <a:pt x="4139" y="10096"/>
                    </a:lnTo>
                    <a:lnTo>
                      <a:pt x="4124" y="9993"/>
                    </a:lnTo>
                    <a:lnTo>
                      <a:pt x="4109" y="9890"/>
                    </a:lnTo>
                    <a:lnTo>
                      <a:pt x="4094" y="9786"/>
                    </a:lnTo>
                    <a:lnTo>
                      <a:pt x="4079" y="9683"/>
                    </a:lnTo>
                    <a:lnTo>
                      <a:pt x="4064" y="9580"/>
                    </a:lnTo>
                    <a:lnTo>
                      <a:pt x="4049" y="9477"/>
                    </a:lnTo>
                    <a:lnTo>
                      <a:pt x="4034" y="9374"/>
                    </a:lnTo>
                    <a:lnTo>
                      <a:pt x="4019" y="9271"/>
                    </a:lnTo>
                    <a:lnTo>
                      <a:pt x="4004" y="9168"/>
                    </a:lnTo>
                    <a:lnTo>
                      <a:pt x="3989" y="9066"/>
                    </a:lnTo>
                    <a:lnTo>
                      <a:pt x="3974" y="8963"/>
                    </a:lnTo>
                    <a:lnTo>
                      <a:pt x="3959" y="8861"/>
                    </a:lnTo>
                    <a:lnTo>
                      <a:pt x="3944" y="8759"/>
                    </a:lnTo>
                    <a:lnTo>
                      <a:pt x="3929" y="8657"/>
                    </a:lnTo>
                    <a:lnTo>
                      <a:pt x="3915" y="8556"/>
                    </a:lnTo>
                    <a:lnTo>
                      <a:pt x="3899" y="8454"/>
                    </a:lnTo>
                    <a:lnTo>
                      <a:pt x="3885" y="8353"/>
                    </a:lnTo>
                    <a:lnTo>
                      <a:pt x="3870" y="8252"/>
                    </a:lnTo>
                    <a:lnTo>
                      <a:pt x="3855" y="8151"/>
                    </a:lnTo>
                    <a:lnTo>
                      <a:pt x="3840" y="8050"/>
                    </a:lnTo>
                    <a:lnTo>
                      <a:pt x="3825" y="7950"/>
                    </a:lnTo>
                    <a:lnTo>
                      <a:pt x="3810" y="7850"/>
                    </a:lnTo>
                    <a:lnTo>
                      <a:pt x="3794" y="7749"/>
                    </a:lnTo>
                    <a:lnTo>
                      <a:pt x="3779" y="7650"/>
                    </a:lnTo>
                    <a:lnTo>
                      <a:pt x="3764" y="7550"/>
                    </a:lnTo>
                    <a:lnTo>
                      <a:pt x="3749" y="7451"/>
                    </a:lnTo>
                    <a:lnTo>
                      <a:pt x="3734" y="7352"/>
                    </a:lnTo>
                    <a:lnTo>
                      <a:pt x="3719" y="7254"/>
                    </a:lnTo>
                    <a:lnTo>
                      <a:pt x="3704" y="7156"/>
                    </a:lnTo>
                    <a:lnTo>
                      <a:pt x="3689" y="7058"/>
                    </a:lnTo>
                    <a:lnTo>
                      <a:pt x="3674" y="6960"/>
                    </a:lnTo>
                    <a:lnTo>
                      <a:pt x="3659" y="6863"/>
                    </a:lnTo>
                    <a:lnTo>
                      <a:pt x="3644" y="6766"/>
                    </a:lnTo>
                    <a:lnTo>
                      <a:pt x="3629" y="6670"/>
                    </a:lnTo>
                    <a:lnTo>
                      <a:pt x="3614" y="6573"/>
                    </a:lnTo>
                    <a:lnTo>
                      <a:pt x="3599" y="6478"/>
                    </a:lnTo>
                    <a:lnTo>
                      <a:pt x="3584" y="6383"/>
                    </a:lnTo>
                    <a:lnTo>
                      <a:pt x="3569" y="6288"/>
                    </a:lnTo>
                    <a:lnTo>
                      <a:pt x="3554" y="6194"/>
                    </a:lnTo>
                    <a:lnTo>
                      <a:pt x="3539" y="6100"/>
                    </a:lnTo>
                    <a:lnTo>
                      <a:pt x="3524" y="6006"/>
                    </a:lnTo>
                    <a:lnTo>
                      <a:pt x="3509" y="5913"/>
                    </a:lnTo>
                    <a:lnTo>
                      <a:pt x="3494" y="5821"/>
                    </a:lnTo>
                    <a:lnTo>
                      <a:pt x="3479" y="5728"/>
                    </a:lnTo>
                    <a:lnTo>
                      <a:pt x="3464" y="5636"/>
                    </a:lnTo>
                    <a:lnTo>
                      <a:pt x="3449" y="5545"/>
                    </a:lnTo>
                    <a:lnTo>
                      <a:pt x="3434" y="5454"/>
                    </a:lnTo>
                    <a:lnTo>
                      <a:pt x="3419" y="5364"/>
                    </a:lnTo>
                    <a:lnTo>
                      <a:pt x="3404" y="5274"/>
                    </a:lnTo>
                    <a:lnTo>
                      <a:pt x="3389" y="5185"/>
                    </a:lnTo>
                    <a:lnTo>
                      <a:pt x="3374" y="5097"/>
                    </a:lnTo>
                    <a:lnTo>
                      <a:pt x="3359" y="5009"/>
                    </a:lnTo>
                    <a:lnTo>
                      <a:pt x="3344" y="4921"/>
                    </a:lnTo>
                    <a:lnTo>
                      <a:pt x="3329" y="4834"/>
                    </a:lnTo>
                    <a:lnTo>
                      <a:pt x="3314" y="4748"/>
                    </a:lnTo>
                    <a:lnTo>
                      <a:pt x="3299" y="4662"/>
                    </a:lnTo>
                    <a:lnTo>
                      <a:pt x="3284" y="4576"/>
                    </a:lnTo>
                    <a:lnTo>
                      <a:pt x="3269" y="4491"/>
                    </a:lnTo>
                    <a:lnTo>
                      <a:pt x="3254" y="4408"/>
                    </a:lnTo>
                    <a:lnTo>
                      <a:pt x="3239" y="4325"/>
                    </a:lnTo>
                    <a:lnTo>
                      <a:pt x="3224" y="4242"/>
                    </a:lnTo>
                    <a:lnTo>
                      <a:pt x="3209" y="4159"/>
                    </a:lnTo>
                    <a:lnTo>
                      <a:pt x="3194" y="4077"/>
                    </a:lnTo>
                    <a:lnTo>
                      <a:pt x="3179" y="3996"/>
                    </a:lnTo>
                    <a:lnTo>
                      <a:pt x="3164" y="3916"/>
                    </a:lnTo>
                    <a:lnTo>
                      <a:pt x="3149" y="3836"/>
                    </a:lnTo>
                    <a:lnTo>
                      <a:pt x="3134" y="3759"/>
                    </a:lnTo>
                    <a:lnTo>
                      <a:pt x="3118" y="3679"/>
                    </a:lnTo>
                    <a:lnTo>
                      <a:pt x="3103" y="3602"/>
                    </a:lnTo>
                    <a:lnTo>
                      <a:pt x="3088" y="3524"/>
                    </a:lnTo>
                    <a:lnTo>
                      <a:pt x="3073" y="3448"/>
                    </a:lnTo>
                    <a:lnTo>
                      <a:pt x="3058" y="3372"/>
                    </a:lnTo>
                    <a:lnTo>
                      <a:pt x="3043" y="3298"/>
                    </a:lnTo>
                    <a:lnTo>
                      <a:pt x="3028" y="3224"/>
                    </a:lnTo>
                    <a:lnTo>
                      <a:pt x="3013" y="3150"/>
                    </a:lnTo>
                    <a:lnTo>
                      <a:pt x="2998" y="3078"/>
                    </a:lnTo>
                    <a:lnTo>
                      <a:pt x="2983" y="3006"/>
                    </a:lnTo>
                    <a:lnTo>
                      <a:pt x="2969" y="2935"/>
                    </a:lnTo>
                    <a:lnTo>
                      <a:pt x="2954" y="2865"/>
                    </a:lnTo>
                    <a:lnTo>
                      <a:pt x="2939" y="2795"/>
                    </a:lnTo>
                    <a:lnTo>
                      <a:pt x="2924" y="2726"/>
                    </a:lnTo>
                    <a:lnTo>
                      <a:pt x="2909" y="2657"/>
                    </a:lnTo>
                    <a:lnTo>
                      <a:pt x="2894" y="2590"/>
                    </a:lnTo>
                    <a:lnTo>
                      <a:pt x="2879" y="2524"/>
                    </a:lnTo>
                    <a:lnTo>
                      <a:pt x="2864" y="2458"/>
                    </a:lnTo>
                    <a:lnTo>
                      <a:pt x="2849" y="2393"/>
                    </a:lnTo>
                    <a:lnTo>
                      <a:pt x="2834" y="2329"/>
                    </a:lnTo>
                    <a:lnTo>
                      <a:pt x="2819" y="2266"/>
                    </a:lnTo>
                    <a:lnTo>
                      <a:pt x="2804" y="2203"/>
                    </a:lnTo>
                    <a:lnTo>
                      <a:pt x="2789" y="2142"/>
                    </a:lnTo>
                    <a:lnTo>
                      <a:pt x="2774" y="2081"/>
                    </a:lnTo>
                    <a:lnTo>
                      <a:pt x="2759" y="2021"/>
                    </a:lnTo>
                    <a:lnTo>
                      <a:pt x="2744" y="1962"/>
                    </a:lnTo>
                    <a:lnTo>
                      <a:pt x="2730" y="1904"/>
                    </a:lnTo>
                    <a:lnTo>
                      <a:pt x="2715" y="1847"/>
                    </a:lnTo>
                    <a:lnTo>
                      <a:pt x="2700" y="1790"/>
                    </a:lnTo>
                    <a:lnTo>
                      <a:pt x="2685" y="1735"/>
                    </a:lnTo>
                    <a:lnTo>
                      <a:pt x="2670" y="1680"/>
                    </a:lnTo>
                    <a:lnTo>
                      <a:pt x="2655" y="1627"/>
                    </a:lnTo>
                    <a:lnTo>
                      <a:pt x="2640" y="1574"/>
                    </a:lnTo>
                    <a:lnTo>
                      <a:pt x="2625" y="1522"/>
                    </a:lnTo>
                    <a:lnTo>
                      <a:pt x="2610" y="1471"/>
                    </a:lnTo>
                    <a:lnTo>
                      <a:pt x="2596" y="1420"/>
                    </a:lnTo>
                    <a:lnTo>
                      <a:pt x="2581" y="1371"/>
                    </a:lnTo>
                    <a:lnTo>
                      <a:pt x="2566" y="1323"/>
                    </a:lnTo>
                    <a:lnTo>
                      <a:pt x="2551" y="1276"/>
                    </a:lnTo>
                    <a:lnTo>
                      <a:pt x="2536" y="1229"/>
                    </a:lnTo>
                    <a:lnTo>
                      <a:pt x="2521" y="1184"/>
                    </a:lnTo>
                    <a:lnTo>
                      <a:pt x="2507" y="1139"/>
                    </a:lnTo>
                    <a:lnTo>
                      <a:pt x="2492" y="1095"/>
                    </a:lnTo>
                    <a:lnTo>
                      <a:pt x="2477" y="1053"/>
                    </a:lnTo>
                    <a:lnTo>
                      <a:pt x="2463" y="1013"/>
                    </a:lnTo>
                    <a:lnTo>
                      <a:pt x="2446" y="970"/>
                    </a:lnTo>
                    <a:lnTo>
                      <a:pt x="2432" y="931"/>
                    </a:lnTo>
                    <a:lnTo>
                      <a:pt x="2417" y="892"/>
                    </a:lnTo>
                    <a:lnTo>
                      <a:pt x="2403" y="855"/>
                    </a:lnTo>
                    <a:lnTo>
                      <a:pt x="2388" y="818"/>
                    </a:lnTo>
                    <a:lnTo>
                      <a:pt x="2373" y="782"/>
                    </a:lnTo>
                    <a:lnTo>
                      <a:pt x="2358" y="747"/>
                    </a:lnTo>
                    <a:lnTo>
                      <a:pt x="2344" y="713"/>
                    </a:lnTo>
                    <a:lnTo>
                      <a:pt x="2330" y="681"/>
                    </a:lnTo>
                    <a:lnTo>
                      <a:pt x="2315" y="649"/>
                    </a:lnTo>
                    <a:lnTo>
                      <a:pt x="2300" y="618"/>
                    </a:lnTo>
                    <a:lnTo>
                      <a:pt x="2286" y="590"/>
                    </a:lnTo>
                    <a:lnTo>
                      <a:pt x="2271" y="561"/>
                    </a:lnTo>
                    <a:lnTo>
                      <a:pt x="2257" y="533"/>
                    </a:lnTo>
                    <a:lnTo>
                      <a:pt x="2243" y="507"/>
                    </a:lnTo>
                    <a:lnTo>
                      <a:pt x="2228" y="481"/>
                    </a:lnTo>
                    <a:lnTo>
                      <a:pt x="2214" y="457"/>
                    </a:lnTo>
                    <a:lnTo>
                      <a:pt x="2201" y="435"/>
                    </a:lnTo>
                    <a:lnTo>
                      <a:pt x="2186" y="412"/>
                    </a:lnTo>
                    <a:lnTo>
                      <a:pt x="2172" y="391"/>
                    </a:lnTo>
                    <a:lnTo>
                      <a:pt x="2160" y="372"/>
                    </a:lnTo>
                    <a:lnTo>
                      <a:pt x="2145" y="352"/>
                    </a:lnTo>
                    <a:lnTo>
                      <a:pt x="2131" y="334"/>
                    </a:lnTo>
                    <a:lnTo>
                      <a:pt x="2119" y="319"/>
                    </a:lnTo>
                    <a:lnTo>
                      <a:pt x="2104" y="302"/>
                    </a:lnTo>
                    <a:lnTo>
                      <a:pt x="2094" y="289"/>
                    </a:lnTo>
                    <a:lnTo>
                      <a:pt x="2079" y="274"/>
                    </a:lnTo>
                    <a:lnTo>
                      <a:pt x="2069" y="264"/>
                    </a:lnTo>
                    <a:lnTo>
                      <a:pt x="2054" y="251"/>
                    </a:lnTo>
                    <a:lnTo>
                      <a:pt x="2045" y="243"/>
                    </a:lnTo>
                    <a:lnTo>
                      <a:pt x="2030" y="232"/>
                    </a:lnTo>
                    <a:lnTo>
                      <a:pt x="2022" y="226"/>
                    </a:lnTo>
                    <a:lnTo>
                      <a:pt x="2007" y="217"/>
                    </a:lnTo>
                    <a:lnTo>
                      <a:pt x="2001" y="212"/>
                    </a:lnTo>
                    <a:lnTo>
                      <a:pt x="1991" y="208"/>
                    </a:lnTo>
                    <a:lnTo>
                      <a:pt x="1976" y="202"/>
                    </a:lnTo>
                    <a:lnTo>
                      <a:pt x="1972" y="199"/>
                    </a:lnTo>
                    <a:lnTo>
                      <a:pt x="1963" y="197"/>
                    </a:lnTo>
                    <a:lnTo>
                      <a:pt x="1954" y="195"/>
                    </a:lnTo>
                    <a:lnTo>
                      <a:pt x="1945" y="193"/>
                    </a:lnTo>
                    <a:lnTo>
                      <a:pt x="1936" y="192"/>
                    </a:lnTo>
                    <a:lnTo>
                      <a:pt x="1921" y="192"/>
                    </a:lnTo>
                    <a:lnTo>
                      <a:pt x="1919" y="192"/>
                    </a:lnTo>
                    <a:lnTo>
                      <a:pt x="1910" y="193"/>
                    </a:lnTo>
                    <a:lnTo>
                      <a:pt x="1900" y="195"/>
                    </a:lnTo>
                    <a:lnTo>
                      <a:pt x="1896" y="195"/>
                    </a:lnTo>
                    <a:lnTo>
                      <a:pt x="1881" y="201"/>
                    </a:lnTo>
                    <a:lnTo>
                      <a:pt x="1871" y="204"/>
                    </a:lnTo>
                    <a:lnTo>
                      <a:pt x="1861" y="209"/>
                    </a:lnTo>
                    <a:lnTo>
                      <a:pt x="1850" y="215"/>
                    </a:lnTo>
                    <a:lnTo>
                      <a:pt x="1839" y="221"/>
                    </a:lnTo>
                    <a:lnTo>
                      <a:pt x="1830" y="226"/>
                    </a:lnTo>
                    <a:lnTo>
                      <a:pt x="1815" y="238"/>
                    </a:lnTo>
                    <a:lnTo>
                      <a:pt x="1803" y="248"/>
                    </a:lnTo>
                    <a:lnTo>
                      <a:pt x="1793" y="256"/>
                    </a:lnTo>
                    <a:lnTo>
                      <a:pt x="1778" y="271"/>
                    </a:lnTo>
                    <a:lnTo>
                      <a:pt x="1766" y="284"/>
                    </a:lnTo>
                    <a:lnTo>
                      <a:pt x="1754" y="296"/>
                    </a:lnTo>
                    <a:lnTo>
                      <a:pt x="1739" y="314"/>
                    </a:lnTo>
                    <a:lnTo>
                      <a:pt x="1727" y="328"/>
                    </a:lnTo>
                    <a:lnTo>
                      <a:pt x="1712" y="348"/>
                    </a:lnTo>
                    <a:lnTo>
                      <a:pt x="1699" y="366"/>
                    </a:lnTo>
                    <a:lnTo>
                      <a:pt x="1686" y="384"/>
                    </a:lnTo>
                    <a:lnTo>
                      <a:pt x="1671" y="407"/>
                    </a:lnTo>
                    <a:lnTo>
                      <a:pt x="1658" y="427"/>
                    </a:lnTo>
                    <a:lnTo>
                      <a:pt x="1643" y="452"/>
                    </a:lnTo>
                    <a:lnTo>
                      <a:pt x="1629" y="474"/>
                    </a:lnTo>
                    <a:lnTo>
                      <a:pt x="1614" y="501"/>
                    </a:lnTo>
                    <a:lnTo>
                      <a:pt x="1601" y="526"/>
                    </a:lnTo>
                    <a:lnTo>
                      <a:pt x="1586" y="555"/>
                    </a:lnTo>
                    <a:lnTo>
                      <a:pt x="1572" y="581"/>
                    </a:lnTo>
                    <a:lnTo>
                      <a:pt x="1557" y="612"/>
                    </a:lnTo>
                    <a:lnTo>
                      <a:pt x="1543" y="641"/>
                    </a:lnTo>
                    <a:lnTo>
                      <a:pt x="1528" y="674"/>
                    </a:lnTo>
                    <a:lnTo>
                      <a:pt x="1514" y="705"/>
                    </a:lnTo>
                    <a:lnTo>
                      <a:pt x="1499" y="740"/>
                    </a:lnTo>
                    <a:lnTo>
                      <a:pt x="1484" y="774"/>
                    </a:lnTo>
                    <a:lnTo>
                      <a:pt x="1470" y="809"/>
                    </a:lnTo>
                    <a:lnTo>
                      <a:pt x="1455" y="847"/>
                    </a:lnTo>
                    <a:lnTo>
                      <a:pt x="1440" y="884"/>
                    </a:lnTo>
                    <a:lnTo>
                      <a:pt x="1425" y="922"/>
                    </a:lnTo>
                    <a:lnTo>
                      <a:pt x="1411" y="961"/>
                    </a:lnTo>
                    <a:lnTo>
                      <a:pt x="1396" y="1001"/>
                    </a:lnTo>
                    <a:lnTo>
                      <a:pt x="1381" y="1044"/>
                    </a:lnTo>
                    <a:lnTo>
                      <a:pt x="1366" y="1086"/>
                    </a:lnTo>
                    <a:lnTo>
                      <a:pt x="1352" y="1130"/>
                    </a:lnTo>
                    <a:lnTo>
                      <a:pt x="1337" y="1175"/>
                    </a:lnTo>
                    <a:lnTo>
                      <a:pt x="1322" y="1219"/>
                    </a:lnTo>
                    <a:lnTo>
                      <a:pt x="1307" y="1265"/>
                    </a:lnTo>
                    <a:lnTo>
                      <a:pt x="1292" y="1315"/>
                    </a:lnTo>
                    <a:lnTo>
                      <a:pt x="1276" y="1360"/>
                    </a:lnTo>
                    <a:lnTo>
                      <a:pt x="1261" y="1410"/>
                    </a:lnTo>
                    <a:lnTo>
                      <a:pt x="1247" y="1459"/>
                    </a:lnTo>
                    <a:lnTo>
                      <a:pt x="1232" y="1511"/>
                    </a:lnTo>
                    <a:lnTo>
                      <a:pt x="1217" y="1563"/>
                    </a:lnTo>
                    <a:lnTo>
                      <a:pt x="1202" y="1615"/>
                    </a:lnTo>
                    <a:lnTo>
                      <a:pt x="1187" y="1669"/>
                    </a:lnTo>
                    <a:lnTo>
                      <a:pt x="1172" y="1723"/>
                    </a:lnTo>
                    <a:lnTo>
                      <a:pt x="1157" y="1779"/>
                    </a:lnTo>
                    <a:lnTo>
                      <a:pt x="1142" y="1835"/>
                    </a:lnTo>
                    <a:lnTo>
                      <a:pt x="1127" y="1893"/>
                    </a:lnTo>
                    <a:lnTo>
                      <a:pt x="1113" y="1950"/>
                    </a:lnTo>
                    <a:lnTo>
                      <a:pt x="1098" y="2009"/>
                    </a:lnTo>
                    <a:lnTo>
                      <a:pt x="1083" y="2068"/>
                    </a:lnTo>
                    <a:lnTo>
                      <a:pt x="1068" y="2129"/>
                    </a:lnTo>
                    <a:lnTo>
                      <a:pt x="1053" y="2191"/>
                    </a:lnTo>
                    <a:lnTo>
                      <a:pt x="1038" y="2252"/>
                    </a:lnTo>
                    <a:lnTo>
                      <a:pt x="1023" y="2316"/>
                    </a:lnTo>
                    <a:lnTo>
                      <a:pt x="1008" y="2380"/>
                    </a:lnTo>
                    <a:lnTo>
                      <a:pt x="993" y="2445"/>
                    </a:lnTo>
                    <a:lnTo>
                      <a:pt x="978" y="2511"/>
                    </a:lnTo>
                    <a:lnTo>
                      <a:pt x="963" y="2576"/>
                    </a:lnTo>
                    <a:lnTo>
                      <a:pt x="948" y="2644"/>
                    </a:lnTo>
                    <a:lnTo>
                      <a:pt x="933" y="2712"/>
                    </a:lnTo>
                    <a:lnTo>
                      <a:pt x="918" y="2781"/>
                    </a:lnTo>
                    <a:lnTo>
                      <a:pt x="903" y="2849"/>
                    </a:lnTo>
                    <a:lnTo>
                      <a:pt x="888" y="2920"/>
                    </a:lnTo>
                    <a:lnTo>
                      <a:pt x="873" y="2991"/>
                    </a:lnTo>
                    <a:lnTo>
                      <a:pt x="859" y="3063"/>
                    </a:lnTo>
                    <a:lnTo>
                      <a:pt x="844" y="3136"/>
                    </a:lnTo>
                    <a:lnTo>
                      <a:pt x="829" y="3209"/>
                    </a:lnTo>
                    <a:lnTo>
                      <a:pt x="814" y="3282"/>
                    </a:lnTo>
                    <a:lnTo>
                      <a:pt x="799" y="3357"/>
                    </a:lnTo>
                    <a:lnTo>
                      <a:pt x="784" y="3433"/>
                    </a:lnTo>
                    <a:lnTo>
                      <a:pt x="769" y="3509"/>
                    </a:lnTo>
                    <a:lnTo>
                      <a:pt x="754" y="3586"/>
                    </a:lnTo>
                    <a:lnTo>
                      <a:pt x="739" y="3664"/>
                    </a:lnTo>
                    <a:lnTo>
                      <a:pt x="724" y="3741"/>
                    </a:lnTo>
                    <a:lnTo>
                      <a:pt x="709" y="3820"/>
                    </a:lnTo>
                    <a:lnTo>
                      <a:pt x="694" y="3900"/>
                    </a:lnTo>
                    <a:lnTo>
                      <a:pt x="679" y="3980"/>
                    </a:lnTo>
                    <a:lnTo>
                      <a:pt x="664" y="4061"/>
                    </a:lnTo>
                    <a:lnTo>
                      <a:pt x="649" y="4142"/>
                    </a:lnTo>
                    <a:lnTo>
                      <a:pt x="634" y="4225"/>
                    </a:lnTo>
                    <a:lnTo>
                      <a:pt x="619" y="4309"/>
                    </a:lnTo>
                    <a:lnTo>
                      <a:pt x="603" y="4390"/>
                    </a:lnTo>
                    <a:lnTo>
                      <a:pt x="588" y="4474"/>
                    </a:lnTo>
                    <a:lnTo>
                      <a:pt x="573" y="4559"/>
                    </a:lnTo>
                    <a:lnTo>
                      <a:pt x="558" y="4644"/>
                    </a:lnTo>
                    <a:lnTo>
                      <a:pt x="543" y="4730"/>
                    </a:lnTo>
                    <a:lnTo>
                      <a:pt x="528" y="4817"/>
                    </a:lnTo>
                    <a:lnTo>
                      <a:pt x="513" y="4904"/>
                    </a:lnTo>
                    <a:lnTo>
                      <a:pt x="498" y="4991"/>
                    </a:lnTo>
                    <a:lnTo>
                      <a:pt x="483" y="5078"/>
                    </a:lnTo>
                    <a:lnTo>
                      <a:pt x="468" y="5167"/>
                    </a:lnTo>
                    <a:lnTo>
                      <a:pt x="453" y="5256"/>
                    </a:lnTo>
                    <a:lnTo>
                      <a:pt x="438" y="5346"/>
                    </a:lnTo>
                    <a:lnTo>
                      <a:pt x="423" y="5436"/>
                    </a:lnTo>
                    <a:lnTo>
                      <a:pt x="408" y="5527"/>
                    </a:lnTo>
                    <a:lnTo>
                      <a:pt x="393" y="5618"/>
                    </a:lnTo>
                    <a:lnTo>
                      <a:pt x="378" y="5710"/>
                    </a:lnTo>
                    <a:lnTo>
                      <a:pt x="363" y="5802"/>
                    </a:lnTo>
                    <a:lnTo>
                      <a:pt x="348" y="5894"/>
                    </a:lnTo>
                    <a:lnTo>
                      <a:pt x="333" y="5987"/>
                    </a:lnTo>
                    <a:lnTo>
                      <a:pt x="318" y="6081"/>
                    </a:lnTo>
                    <a:lnTo>
                      <a:pt x="303" y="6175"/>
                    </a:lnTo>
                    <a:lnTo>
                      <a:pt x="288" y="6268"/>
                    </a:lnTo>
                    <a:lnTo>
                      <a:pt x="273" y="6363"/>
                    </a:lnTo>
                    <a:lnTo>
                      <a:pt x="258" y="6458"/>
                    </a:lnTo>
                    <a:lnTo>
                      <a:pt x="243" y="6554"/>
                    </a:lnTo>
                    <a:lnTo>
                      <a:pt x="228" y="6650"/>
                    </a:lnTo>
                    <a:lnTo>
                      <a:pt x="213" y="6746"/>
                    </a:lnTo>
                    <a:lnTo>
                      <a:pt x="198" y="6843"/>
                    </a:lnTo>
                    <a:cubicBezTo>
                      <a:pt x="190" y="6896"/>
                      <a:pt x="141" y="6931"/>
                      <a:pt x="89" y="6923"/>
                    </a:cubicBezTo>
                    <a:cubicBezTo>
                      <a:pt x="36" y="6915"/>
                      <a:pt x="0" y="6866"/>
                      <a:pt x="9" y="6814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2" name="Freeform 13"/>
              <p:cNvSpPr>
                <a:spLocks/>
              </p:cNvSpPr>
              <p:nvPr/>
            </p:nvSpPr>
            <p:spPr bwMode="auto">
              <a:xfrm>
                <a:off x="11135523" y="2755896"/>
                <a:ext cx="315520" cy="148881"/>
              </a:xfrm>
              <a:custGeom>
                <a:avLst/>
                <a:gdLst>
                  <a:gd name="T0" fmla="*/ 311 w 10201"/>
                  <a:gd name="T1" fmla="*/ 2229 h 20885"/>
                  <a:gd name="T2" fmla="*/ 629 w 10201"/>
                  <a:gd name="T3" fmla="*/ 1083 h 20885"/>
                  <a:gd name="T4" fmla="*/ 953 w 10201"/>
                  <a:gd name="T5" fmla="*/ 336 h 20885"/>
                  <a:gd name="T6" fmla="*/ 1326 w 10201"/>
                  <a:gd name="T7" fmla="*/ 7 h 20885"/>
                  <a:gd name="T8" fmla="*/ 1740 w 10201"/>
                  <a:gd name="T9" fmla="*/ 207 h 20885"/>
                  <a:gd name="T10" fmla="*/ 2071 w 10201"/>
                  <a:gd name="T11" fmla="*/ 851 h 20885"/>
                  <a:gd name="T12" fmla="*/ 2390 w 10201"/>
                  <a:gd name="T13" fmla="*/ 1895 h 20885"/>
                  <a:gd name="T14" fmla="*/ 2707 w 10201"/>
                  <a:gd name="T15" fmla="*/ 3310 h 20885"/>
                  <a:gd name="T16" fmla="*/ 3023 w 10201"/>
                  <a:gd name="T17" fmla="*/ 5036 h 20885"/>
                  <a:gd name="T18" fmla="*/ 3338 w 10201"/>
                  <a:gd name="T19" fmla="*/ 6998 h 20885"/>
                  <a:gd name="T20" fmla="*/ 3654 w 10201"/>
                  <a:gd name="T21" fmla="*/ 9109 h 20885"/>
                  <a:gd name="T22" fmla="*/ 3969 w 10201"/>
                  <a:gd name="T23" fmla="*/ 11277 h 20885"/>
                  <a:gd name="T24" fmla="*/ 4285 w 10201"/>
                  <a:gd name="T25" fmla="*/ 13407 h 20885"/>
                  <a:gd name="T26" fmla="*/ 4600 w 10201"/>
                  <a:gd name="T27" fmla="*/ 15406 h 20885"/>
                  <a:gd name="T28" fmla="*/ 4916 w 10201"/>
                  <a:gd name="T29" fmla="*/ 17184 h 20885"/>
                  <a:gd name="T30" fmla="*/ 5230 w 10201"/>
                  <a:gd name="T31" fmla="*/ 18665 h 20885"/>
                  <a:gd name="T32" fmla="*/ 5544 w 10201"/>
                  <a:gd name="T33" fmla="*/ 19779 h 20885"/>
                  <a:gd name="T34" fmla="*/ 5849 w 10201"/>
                  <a:gd name="T35" fmla="*/ 20469 h 20885"/>
                  <a:gd name="T36" fmla="*/ 6095 w 10201"/>
                  <a:gd name="T37" fmla="*/ 20692 h 20885"/>
                  <a:gd name="T38" fmla="*/ 6323 w 10201"/>
                  <a:gd name="T39" fmla="*/ 20541 h 20885"/>
                  <a:gd name="T40" fmla="*/ 6624 w 10201"/>
                  <a:gd name="T41" fmla="*/ 19934 h 20885"/>
                  <a:gd name="T42" fmla="*/ 6936 w 10201"/>
                  <a:gd name="T43" fmla="*/ 18892 h 20885"/>
                  <a:gd name="T44" fmla="*/ 7250 w 10201"/>
                  <a:gd name="T45" fmla="*/ 17473 h 20885"/>
                  <a:gd name="T46" fmla="*/ 7566 w 10201"/>
                  <a:gd name="T47" fmla="*/ 15742 h 20885"/>
                  <a:gd name="T48" fmla="*/ 7881 w 10201"/>
                  <a:gd name="T49" fmla="*/ 13777 h 20885"/>
                  <a:gd name="T50" fmla="*/ 8196 w 10201"/>
                  <a:gd name="T51" fmla="*/ 11663 h 20885"/>
                  <a:gd name="T52" fmla="*/ 8511 w 10201"/>
                  <a:gd name="T53" fmla="*/ 9495 h 20885"/>
                  <a:gd name="T54" fmla="*/ 8828 w 10201"/>
                  <a:gd name="T55" fmla="*/ 7366 h 20885"/>
                  <a:gd name="T56" fmla="*/ 9143 w 10201"/>
                  <a:gd name="T57" fmla="*/ 5372 h 20885"/>
                  <a:gd name="T58" fmla="*/ 9459 w 10201"/>
                  <a:gd name="T59" fmla="*/ 3598 h 20885"/>
                  <a:gd name="T60" fmla="*/ 9775 w 10201"/>
                  <a:gd name="T61" fmla="*/ 2123 h 20885"/>
                  <a:gd name="T62" fmla="*/ 10126 w 10201"/>
                  <a:gd name="T63" fmla="*/ 1544 h 20885"/>
                  <a:gd name="T64" fmla="*/ 9812 w 10201"/>
                  <a:gd name="T65" fmla="*/ 2825 h 20885"/>
                  <a:gd name="T66" fmla="*/ 9497 w 10201"/>
                  <a:gd name="T67" fmla="*/ 4444 h 20885"/>
                  <a:gd name="T68" fmla="*/ 9182 w 10201"/>
                  <a:gd name="T69" fmla="*/ 6329 h 20885"/>
                  <a:gd name="T70" fmla="*/ 8866 w 10201"/>
                  <a:gd name="T71" fmla="*/ 8396 h 20885"/>
                  <a:gd name="T72" fmla="*/ 8551 w 10201"/>
                  <a:gd name="T73" fmla="*/ 10555 h 20885"/>
                  <a:gd name="T74" fmla="*/ 8236 w 10201"/>
                  <a:gd name="T75" fmla="*/ 12711 h 20885"/>
                  <a:gd name="T76" fmla="*/ 7920 w 10201"/>
                  <a:gd name="T77" fmla="*/ 14767 h 20885"/>
                  <a:gd name="T78" fmla="*/ 7605 w 10201"/>
                  <a:gd name="T79" fmla="*/ 16635 h 20885"/>
                  <a:gd name="T80" fmla="*/ 7288 w 10201"/>
                  <a:gd name="T81" fmla="*/ 18233 h 20885"/>
                  <a:gd name="T82" fmla="*/ 6971 w 10201"/>
                  <a:gd name="T83" fmla="*/ 19494 h 20885"/>
                  <a:gd name="T84" fmla="*/ 6649 w 10201"/>
                  <a:gd name="T85" fmla="*/ 20366 h 20885"/>
                  <a:gd name="T86" fmla="*/ 6298 w 10201"/>
                  <a:gd name="T87" fmla="*/ 20829 h 20885"/>
                  <a:gd name="T88" fmla="*/ 5870 w 10201"/>
                  <a:gd name="T89" fmla="*/ 20789 h 20885"/>
                  <a:gd name="T90" fmla="*/ 5530 w 10201"/>
                  <a:gd name="T91" fmla="*/ 20274 h 20885"/>
                  <a:gd name="T92" fmla="*/ 5209 w 10201"/>
                  <a:gd name="T93" fmla="*/ 19350 h 20885"/>
                  <a:gd name="T94" fmla="*/ 4893 w 10201"/>
                  <a:gd name="T95" fmla="*/ 18042 h 20885"/>
                  <a:gd name="T96" fmla="*/ 4576 w 10201"/>
                  <a:gd name="T97" fmla="*/ 16404 h 20885"/>
                  <a:gd name="T98" fmla="*/ 4261 w 10201"/>
                  <a:gd name="T99" fmla="*/ 14506 h 20885"/>
                  <a:gd name="T100" fmla="*/ 3944 w 10201"/>
                  <a:gd name="T101" fmla="*/ 12431 h 20885"/>
                  <a:gd name="T102" fmla="*/ 3629 w 10201"/>
                  <a:gd name="T103" fmla="*/ 10270 h 20885"/>
                  <a:gd name="T104" fmla="*/ 3315 w 10201"/>
                  <a:gd name="T105" fmla="*/ 8119 h 20885"/>
                  <a:gd name="T106" fmla="*/ 2999 w 10201"/>
                  <a:gd name="T107" fmla="*/ 6070 h 20885"/>
                  <a:gd name="T108" fmla="*/ 2684 w 10201"/>
                  <a:gd name="T109" fmla="*/ 4215 h 20885"/>
                  <a:gd name="T110" fmla="*/ 2369 w 10201"/>
                  <a:gd name="T111" fmla="*/ 2636 h 20885"/>
                  <a:gd name="T112" fmla="*/ 2056 w 10201"/>
                  <a:gd name="T113" fmla="*/ 1405 h 20885"/>
                  <a:gd name="T114" fmla="*/ 1746 w 10201"/>
                  <a:gd name="T115" fmla="*/ 581 h 20885"/>
                  <a:gd name="T116" fmla="*/ 1471 w 10201"/>
                  <a:gd name="T117" fmla="*/ 216 h 20885"/>
                  <a:gd name="T118" fmla="*/ 1266 w 10201"/>
                  <a:gd name="T119" fmla="*/ 250 h 20885"/>
                  <a:gd name="T120" fmla="*/ 974 w 10201"/>
                  <a:gd name="T121" fmla="*/ 716 h 20885"/>
                  <a:gd name="T122" fmla="*/ 662 w 10201"/>
                  <a:gd name="T123" fmla="*/ 1632 h 20885"/>
                  <a:gd name="T124" fmla="*/ 348 w 10201"/>
                  <a:gd name="T125" fmla="*/ 2942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01" h="20885">
                    <a:moveTo>
                      <a:pt x="10" y="3651"/>
                    </a:moveTo>
                    <a:lnTo>
                      <a:pt x="25" y="3574"/>
                    </a:lnTo>
                    <a:lnTo>
                      <a:pt x="40" y="3496"/>
                    </a:lnTo>
                    <a:lnTo>
                      <a:pt x="55" y="3420"/>
                    </a:lnTo>
                    <a:lnTo>
                      <a:pt x="70" y="3344"/>
                    </a:lnTo>
                    <a:lnTo>
                      <a:pt x="85" y="3269"/>
                    </a:lnTo>
                    <a:lnTo>
                      <a:pt x="100" y="3194"/>
                    </a:lnTo>
                    <a:lnTo>
                      <a:pt x="115" y="3120"/>
                    </a:lnTo>
                    <a:lnTo>
                      <a:pt x="130" y="3047"/>
                    </a:lnTo>
                    <a:lnTo>
                      <a:pt x="145" y="2975"/>
                    </a:lnTo>
                    <a:lnTo>
                      <a:pt x="160" y="2903"/>
                    </a:lnTo>
                    <a:lnTo>
                      <a:pt x="176" y="2832"/>
                    </a:lnTo>
                    <a:lnTo>
                      <a:pt x="191" y="2762"/>
                    </a:lnTo>
                    <a:lnTo>
                      <a:pt x="206" y="2693"/>
                    </a:lnTo>
                    <a:lnTo>
                      <a:pt x="221" y="2624"/>
                    </a:lnTo>
                    <a:lnTo>
                      <a:pt x="236" y="2556"/>
                    </a:lnTo>
                    <a:lnTo>
                      <a:pt x="251" y="2489"/>
                    </a:lnTo>
                    <a:lnTo>
                      <a:pt x="266" y="2423"/>
                    </a:lnTo>
                    <a:lnTo>
                      <a:pt x="281" y="2357"/>
                    </a:lnTo>
                    <a:lnTo>
                      <a:pt x="296" y="2293"/>
                    </a:lnTo>
                    <a:lnTo>
                      <a:pt x="311" y="2229"/>
                    </a:lnTo>
                    <a:lnTo>
                      <a:pt x="326" y="2166"/>
                    </a:lnTo>
                    <a:lnTo>
                      <a:pt x="341" y="2104"/>
                    </a:lnTo>
                    <a:lnTo>
                      <a:pt x="356" y="2043"/>
                    </a:lnTo>
                    <a:lnTo>
                      <a:pt x="371" y="1982"/>
                    </a:lnTo>
                    <a:lnTo>
                      <a:pt x="386" y="1922"/>
                    </a:lnTo>
                    <a:lnTo>
                      <a:pt x="401" y="1863"/>
                    </a:lnTo>
                    <a:lnTo>
                      <a:pt x="417" y="1804"/>
                    </a:lnTo>
                    <a:lnTo>
                      <a:pt x="432" y="1748"/>
                    </a:lnTo>
                    <a:lnTo>
                      <a:pt x="447" y="1691"/>
                    </a:lnTo>
                    <a:lnTo>
                      <a:pt x="462" y="1635"/>
                    </a:lnTo>
                    <a:lnTo>
                      <a:pt x="477" y="1581"/>
                    </a:lnTo>
                    <a:lnTo>
                      <a:pt x="492" y="1527"/>
                    </a:lnTo>
                    <a:lnTo>
                      <a:pt x="507" y="1474"/>
                    </a:lnTo>
                    <a:lnTo>
                      <a:pt x="522" y="1422"/>
                    </a:lnTo>
                    <a:lnTo>
                      <a:pt x="537" y="1371"/>
                    </a:lnTo>
                    <a:lnTo>
                      <a:pt x="553" y="1321"/>
                    </a:lnTo>
                    <a:lnTo>
                      <a:pt x="568" y="1271"/>
                    </a:lnTo>
                    <a:lnTo>
                      <a:pt x="583" y="1223"/>
                    </a:lnTo>
                    <a:lnTo>
                      <a:pt x="600" y="1174"/>
                    </a:lnTo>
                    <a:lnTo>
                      <a:pt x="614" y="1129"/>
                    </a:lnTo>
                    <a:lnTo>
                      <a:pt x="629" y="1083"/>
                    </a:lnTo>
                    <a:lnTo>
                      <a:pt x="645" y="1038"/>
                    </a:lnTo>
                    <a:lnTo>
                      <a:pt x="660" y="994"/>
                    </a:lnTo>
                    <a:lnTo>
                      <a:pt x="675" y="951"/>
                    </a:lnTo>
                    <a:lnTo>
                      <a:pt x="690" y="909"/>
                    </a:lnTo>
                    <a:lnTo>
                      <a:pt x="706" y="868"/>
                    </a:lnTo>
                    <a:lnTo>
                      <a:pt x="721" y="828"/>
                    </a:lnTo>
                    <a:lnTo>
                      <a:pt x="736" y="788"/>
                    </a:lnTo>
                    <a:lnTo>
                      <a:pt x="751" y="750"/>
                    </a:lnTo>
                    <a:lnTo>
                      <a:pt x="767" y="712"/>
                    </a:lnTo>
                    <a:lnTo>
                      <a:pt x="782" y="676"/>
                    </a:lnTo>
                    <a:lnTo>
                      <a:pt x="797" y="641"/>
                    </a:lnTo>
                    <a:lnTo>
                      <a:pt x="813" y="606"/>
                    </a:lnTo>
                    <a:lnTo>
                      <a:pt x="829" y="572"/>
                    </a:lnTo>
                    <a:lnTo>
                      <a:pt x="844" y="540"/>
                    </a:lnTo>
                    <a:lnTo>
                      <a:pt x="859" y="508"/>
                    </a:lnTo>
                    <a:lnTo>
                      <a:pt x="875" y="477"/>
                    </a:lnTo>
                    <a:lnTo>
                      <a:pt x="890" y="446"/>
                    </a:lnTo>
                    <a:lnTo>
                      <a:pt x="907" y="417"/>
                    </a:lnTo>
                    <a:lnTo>
                      <a:pt x="922" y="390"/>
                    </a:lnTo>
                    <a:lnTo>
                      <a:pt x="937" y="362"/>
                    </a:lnTo>
                    <a:lnTo>
                      <a:pt x="953" y="336"/>
                    </a:lnTo>
                    <a:lnTo>
                      <a:pt x="969" y="311"/>
                    </a:lnTo>
                    <a:lnTo>
                      <a:pt x="985" y="286"/>
                    </a:lnTo>
                    <a:lnTo>
                      <a:pt x="1002" y="262"/>
                    </a:lnTo>
                    <a:lnTo>
                      <a:pt x="1017" y="241"/>
                    </a:lnTo>
                    <a:lnTo>
                      <a:pt x="1034" y="219"/>
                    </a:lnTo>
                    <a:lnTo>
                      <a:pt x="1050" y="198"/>
                    </a:lnTo>
                    <a:lnTo>
                      <a:pt x="1068" y="177"/>
                    </a:lnTo>
                    <a:lnTo>
                      <a:pt x="1083" y="160"/>
                    </a:lnTo>
                    <a:lnTo>
                      <a:pt x="1100" y="142"/>
                    </a:lnTo>
                    <a:lnTo>
                      <a:pt x="1120" y="123"/>
                    </a:lnTo>
                    <a:lnTo>
                      <a:pt x="1135" y="109"/>
                    </a:lnTo>
                    <a:lnTo>
                      <a:pt x="1153" y="94"/>
                    </a:lnTo>
                    <a:lnTo>
                      <a:pt x="1174" y="78"/>
                    </a:lnTo>
                    <a:lnTo>
                      <a:pt x="1189" y="67"/>
                    </a:lnTo>
                    <a:lnTo>
                      <a:pt x="1211" y="53"/>
                    </a:lnTo>
                    <a:lnTo>
                      <a:pt x="1226" y="44"/>
                    </a:lnTo>
                    <a:lnTo>
                      <a:pt x="1250" y="32"/>
                    </a:lnTo>
                    <a:lnTo>
                      <a:pt x="1265" y="25"/>
                    </a:lnTo>
                    <a:lnTo>
                      <a:pt x="1290" y="16"/>
                    </a:lnTo>
                    <a:lnTo>
                      <a:pt x="1311" y="11"/>
                    </a:lnTo>
                    <a:lnTo>
                      <a:pt x="1326" y="7"/>
                    </a:lnTo>
                    <a:lnTo>
                      <a:pt x="1355" y="2"/>
                    </a:lnTo>
                    <a:lnTo>
                      <a:pt x="1375" y="1"/>
                    </a:lnTo>
                    <a:lnTo>
                      <a:pt x="1396" y="0"/>
                    </a:lnTo>
                    <a:lnTo>
                      <a:pt x="1411" y="0"/>
                    </a:lnTo>
                    <a:lnTo>
                      <a:pt x="1439" y="3"/>
                    </a:lnTo>
                    <a:lnTo>
                      <a:pt x="1460" y="7"/>
                    </a:lnTo>
                    <a:lnTo>
                      <a:pt x="1481" y="13"/>
                    </a:lnTo>
                    <a:lnTo>
                      <a:pt x="1502" y="19"/>
                    </a:lnTo>
                    <a:lnTo>
                      <a:pt x="1522" y="27"/>
                    </a:lnTo>
                    <a:lnTo>
                      <a:pt x="1542" y="36"/>
                    </a:lnTo>
                    <a:lnTo>
                      <a:pt x="1562" y="47"/>
                    </a:lnTo>
                    <a:lnTo>
                      <a:pt x="1581" y="58"/>
                    </a:lnTo>
                    <a:lnTo>
                      <a:pt x="1600" y="71"/>
                    </a:lnTo>
                    <a:lnTo>
                      <a:pt x="1618" y="84"/>
                    </a:lnTo>
                    <a:lnTo>
                      <a:pt x="1636" y="99"/>
                    </a:lnTo>
                    <a:lnTo>
                      <a:pt x="1657" y="117"/>
                    </a:lnTo>
                    <a:lnTo>
                      <a:pt x="1672" y="131"/>
                    </a:lnTo>
                    <a:lnTo>
                      <a:pt x="1689" y="149"/>
                    </a:lnTo>
                    <a:lnTo>
                      <a:pt x="1707" y="167"/>
                    </a:lnTo>
                    <a:lnTo>
                      <a:pt x="1725" y="189"/>
                    </a:lnTo>
                    <a:lnTo>
                      <a:pt x="1740" y="207"/>
                    </a:lnTo>
                    <a:lnTo>
                      <a:pt x="1757" y="228"/>
                    </a:lnTo>
                    <a:lnTo>
                      <a:pt x="1775" y="253"/>
                    </a:lnTo>
                    <a:lnTo>
                      <a:pt x="1790" y="274"/>
                    </a:lnTo>
                    <a:lnTo>
                      <a:pt x="1806" y="297"/>
                    </a:lnTo>
                    <a:lnTo>
                      <a:pt x="1823" y="325"/>
                    </a:lnTo>
                    <a:lnTo>
                      <a:pt x="1838" y="349"/>
                    </a:lnTo>
                    <a:lnTo>
                      <a:pt x="1854" y="375"/>
                    </a:lnTo>
                    <a:lnTo>
                      <a:pt x="1870" y="405"/>
                    </a:lnTo>
                    <a:lnTo>
                      <a:pt x="1885" y="432"/>
                    </a:lnTo>
                    <a:lnTo>
                      <a:pt x="1902" y="463"/>
                    </a:lnTo>
                    <a:lnTo>
                      <a:pt x="1917" y="492"/>
                    </a:lnTo>
                    <a:lnTo>
                      <a:pt x="1932" y="524"/>
                    </a:lnTo>
                    <a:lnTo>
                      <a:pt x="1948" y="558"/>
                    </a:lnTo>
                    <a:lnTo>
                      <a:pt x="1963" y="590"/>
                    </a:lnTo>
                    <a:lnTo>
                      <a:pt x="1979" y="624"/>
                    </a:lnTo>
                    <a:lnTo>
                      <a:pt x="1995" y="661"/>
                    </a:lnTo>
                    <a:lnTo>
                      <a:pt x="2010" y="696"/>
                    </a:lnTo>
                    <a:lnTo>
                      <a:pt x="2025" y="733"/>
                    </a:lnTo>
                    <a:lnTo>
                      <a:pt x="2040" y="770"/>
                    </a:lnTo>
                    <a:lnTo>
                      <a:pt x="2056" y="809"/>
                    </a:lnTo>
                    <a:lnTo>
                      <a:pt x="2071" y="851"/>
                    </a:lnTo>
                    <a:lnTo>
                      <a:pt x="2086" y="891"/>
                    </a:lnTo>
                    <a:lnTo>
                      <a:pt x="2102" y="932"/>
                    </a:lnTo>
                    <a:lnTo>
                      <a:pt x="2117" y="975"/>
                    </a:lnTo>
                    <a:lnTo>
                      <a:pt x="2132" y="1017"/>
                    </a:lnTo>
                    <a:lnTo>
                      <a:pt x="2148" y="1062"/>
                    </a:lnTo>
                    <a:lnTo>
                      <a:pt x="2164" y="1108"/>
                    </a:lnTo>
                    <a:lnTo>
                      <a:pt x="2179" y="1155"/>
                    </a:lnTo>
                    <a:lnTo>
                      <a:pt x="2194" y="1202"/>
                    </a:lnTo>
                    <a:lnTo>
                      <a:pt x="2209" y="1249"/>
                    </a:lnTo>
                    <a:lnTo>
                      <a:pt x="2224" y="1299"/>
                    </a:lnTo>
                    <a:lnTo>
                      <a:pt x="2239" y="1348"/>
                    </a:lnTo>
                    <a:lnTo>
                      <a:pt x="2254" y="1399"/>
                    </a:lnTo>
                    <a:lnTo>
                      <a:pt x="2270" y="1452"/>
                    </a:lnTo>
                    <a:lnTo>
                      <a:pt x="2285" y="1504"/>
                    </a:lnTo>
                    <a:lnTo>
                      <a:pt x="2300" y="1557"/>
                    </a:lnTo>
                    <a:lnTo>
                      <a:pt x="2315" y="1612"/>
                    </a:lnTo>
                    <a:lnTo>
                      <a:pt x="2330" y="1666"/>
                    </a:lnTo>
                    <a:lnTo>
                      <a:pt x="2345" y="1723"/>
                    </a:lnTo>
                    <a:lnTo>
                      <a:pt x="2360" y="1780"/>
                    </a:lnTo>
                    <a:lnTo>
                      <a:pt x="2375" y="1837"/>
                    </a:lnTo>
                    <a:lnTo>
                      <a:pt x="2390" y="1895"/>
                    </a:lnTo>
                    <a:lnTo>
                      <a:pt x="2406" y="1955"/>
                    </a:lnTo>
                    <a:lnTo>
                      <a:pt x="2421" y="2015"/>
                    </a:lnTo>
                    <a:lnTo>
                      <a:pt x="2436" y="2077"/>
                    </a:lnTo>
                    <a:lnTo>
                      <a:pt x="2451" y="2139"/>
                    </a:lnTo>
                    <a:lnTo>
                      <a:pt x="2466" y="2201"/>
                    </a:lnTo>
                    <a:lnTo>
                      <a:pt x="2481" y="2264"/>
                    </a:lnTo>
                    <a:lnTo>
                      <a:pt x="2496" y="2329"/>
                    </a:lnTo>
                    <a:lnTo>
                      <a:pt x="2511" y="2394"/>
                    </a:lnTo>
                    <a:lnTo>
                      <a:pt x="2526" y="2460"/>
                    </a:lnTo>
                    <a:lnTo>
                      <a:pt x="2541" y="2526"/>
                    </a:lnTo>
                    <a:lnTo>
                      <a:pt x="2556" y="2595"/>
                    </a:lnTo>
                    <a:lnTo>
                      <a:pt x="2571" y="2663"/>
                    </a:lnTo>
                    <a:lnTo>
                      <a:pt x="2586" y="2732"/>
                    </a:lnTo>
                    <a:lnTo>
                      <a:pt x="2601" y="2801"/>
                    </a:lnTo>
                    <a:lnTo>
                      <a:pt x="2616" y="2873"/>
                    </a:lnTo>
                    <a:lnTo>
                      <a:pt x="2631" y="2944"/>
                    </a:lnTo>
                    <a:lnTo>
                      <a:pt x="2646" y="3016"/>
                    </a:lnTo>
                    <a:lnTo>
                      <a:pt x="2661" y="3088"/>
                    </a:lnTo>
                    <a:lnTo>
                      <a:pt x="2677" y="3162"/>
                    </a:lnTo>
                    <a:lnTo>
                      <a:pt x="2692" y="3236"/>
                    </a:lnTo>
                    <a:lnTo>
                      <a:pt x="2707" y="3310"/>
                    </a:lnTo>
                    <a:lnTo>
                      <a:pt x="2722" y="3387"/>
                    </a:lnTo>
                    <a:lnTo>
                      <a:pt x="2737" y="3463"/>
                    </a:lnTo>
                    <a:lnTo>
                      <a:pt x="2752" y="3540"/>
                    </a:lnTo>
                    <a:lnTo>
                      <a:pt x="2767" y="3618"/>
                    </a:lnTo>
                    <a:lnTo>
                      <a:pt x="2782" y="3696"/>
                    </a:lnTo>
                    <a:lnTo>
                      <a:pt x="2797" y="3776"/>
                    </a:lnTo>
                    <a:lnTo>
                      <a:pt x="2813" y="3853"/>
                    </a:lnTo>
                    <a:lnTo>
                      <a:pt x="2828" y="3936"/>
                    </a:lnTo>
                    <a:lnTo>
                      <a:pt x="2843" y="4017"/>
                    </a:lnTo>
                    <a:lnTo>
                      <a:pt x="2858" y="4098"/>
                    </a:lnTo>
                    <a:lnTo>
                      <a:pt x="2873" y="4180"/>
                    </a:lnTo>
                    <a:lnTo>
                      <a:pt x="2888" y="4263"/>
                    </a:lnTo>
                    <a:lnTo>
                      <a:pt x="2903" y="4346"/>
                    </a:lnTo>
                    <a:lnTo>
                      <a:pt x="2918" y="4432"/>
                    </a:lnTo>
                    <a:lnTo>
                      <a:pt x="2933" y="4516"/>
                    </a:lnTo>
                    <a:lnTo>
                      <a:pt x="2948" y="4601"/>
                    </a:lnTo>
                    <a:lnTo>
                      <a:pt x="2963" y="4687"/>
                    </a:lnTo>
                    <a:lnTo>
                      <a:pt x="2978" y="4774"/>
                    </a:lnTo>
                    <a:lnTo>
                      <a:pt x="2993" y="4860"/>
                    </a:lnTo>
                    <a:lnTo>
                      <a:pt x="3008" y="4948"/>
                    </a:lnTo>
                    <a:lnTo>
                      <a:pt x="3023" y="5036"/>
                    </a:lnTo>
                    <a:lnTo>
                      <a:pt x="3038" y="5126"/>
                    </a:lnTo>
                    <a:lnTo>
                      <a:pt x="3053" y="5215"/>
                    </a:lnTo>
                    <a:lnTo>
                      <a:pt x="3068" y="5304"/>
                    </a:lnTo>
                    <a:lnTo>
                      <a:pt x="3083" y="5395"/>
                    </a:lnTo>
                    <a:lnTo>
                      <a:pt x="3098" y="5485"/>
                    </a:lnTo>
                    <a:lnTo>
                      <a:pt x="3113" y="5576"/>
                    </a:lnTo>
                    <a:lnTo>
                      <a:pt x="3128" y="5668"/>
                    </a:lnTo>
                    <a:lnTo>
                      <a:pt x="3143" y="5760"/>
                    </a:lnTo>
                    <a:lnTo>
                      <a:pt x="3158" y="5853"/>
                    </a:lnTo>
                    <a:lnTo>
                      <a:pt x="3173" y="5946"/>
                    </a:lnTo>
                    <a:lnTo>
                      <a:pt x="3188" y="6039"/>
                    </a:lnTo>
                    <a:lnTo>
                      <a:pt x="3203" y="6133"/>
                    </a:lnTo>
                    <a:lnTo>
                      <a:pt x="3218" y="6227"/>
                    </a:lnTo>
                    <a:lnTo>
                      <a:pt x="3233" y="6322"/>
                    </a:lnTo>
                    <a:lnTo>
                      <a:pt x="3248" y="6417"/>
                    </a:lnTo>
                    <a:lnTo>
                      <a:pt x="3263" y="6514"/>
                    </a:lnTo>
                    <a:lnTo>
                      <a:pt x="3278" y="6610"/>
                    </a:lnTo>
                    <a:lnTo>
                      <a:pt x="3293" y="6706"/>
                    </a:lnTo>
                    <a:lnTo>
                      <a:pt x="3308" y="6803"/>
                    </a:lnTo>
                    <a:lnTo>
                      <a:pt x="3323" y="6900"/>
                    </a:lnTo>
                    <a:lnTo>
                      <a:pt x="3338" y="6998"/>
                    </a:lnTo>
                    <a:lnTo>
                      <a:pt x="3353" y="7095"/>
                    </a:lnTo>
                    <a:lnTo>
                      <a:pt x="3368" y="7193"/>
                    </a:lnTo>
                    <a:lnTo>
                      <a:pt x="3383" y="7292"/>
                    </a:lnTo>
                    <a:lnTo>
                      <a:pt x="3398" y="7391"/>
                    </a:lnTo>
                    <a:lnTo>
                      <a:pt x="3413" y="7490"/>
                    </a:lnTo>
                    <a:lnTo>
                      <a:pt x="3428" y="7589"/>
                    </a:lnTo>
                    <a:lnTo>
                      <a:pt x="3443" y="7689"/>
                    </a:lnTo>
                    <a:lnTo>
                      <a:pt x="3458" y="7789"/>
                    </a:lnTo>
                    <a:lnTo>
                      <a:pt x="3473" y="7889"/>
                    </a:lnTo>
                    <a:lnTo>
                      <a:pt x="3489" y="7988"/>
                    </a:lnTo>
                    <a:lnTo>
                      <a:pt x="3504" y="8090"/>
                    </a:lnTo>
                    <a:lnTo>
                      <a:pt x="3519" y="8191"/>
                    </a:lnTo>
                    <a:lnTo>
                      <a:pt x="3534" y="8292"/>
                    </a:lnTo>
                    <a:lnTo>
                      <a:pt x="3549" y="8393"/>
                    </a:lnTo>
                    <a:lnTo>
                      <a:pt x="3564" y="8496"/>
                    </a:lnTo>
                    <a:lnTo>
                      <a:pt x="3579" y="8598"/>
                    </a:lnTo>
                    <a:lnTo>
                      <a:pt x="3594" y="8698"/>
                    </a:lnTo>
                    <a:lnTo>
                      <a:pt x="3609" y="8802"/>
                    </a:lnTo>
                    <a:lnTo>
                      <a:pt x="3624" y="8904"/>
                    </a:lnTo>
                    <a:lnTo>
                      <a:pt x="3639" y="9006"/>
                    </a:lnTo>
                    <a:lnTo>
                      <a:pt x="3654" y="9109"/>
                    </a:lnTo>
                    <a:lnTo>
                      <a:pt x="3669" y="9211"/>
                    </a:lnTo>
                    <a:lnTo>
                      <a:pt x="3684" y="9314"/>
                    </a:lnTo>
                    <a:lnTo>
                      <a:pt x="3699" y="9417"/>
                    </a:lnTo>
                    <a:lnTo>
                      <a:pt x="3714" y="9520"/>
                    </a:lnTo>
                    <a:lnTo>
                      <a:pt x="3729" y="9623"/>
                    </a:lnTo>
                    <a:lnTo>
                      <a:pt x="3744" y="9726"/>
                    </a:lnTo>
                    <a:lnTo>
                      <a:pt x="3759" y="9830"/>
                    </a:lnTo>
                    <a:lnTo>
                      <a:pt x="3774" y="9933"/>
                    </a:lnTo>
                    <a:lnTo>
                      <a:pt x="3789" y="10036"/>
                    </a:lnTo>
                    <a:lnTo>
                      <a:pt x="3804" y="10140"/>
                    </a:lnTo>
                    <a:lnTo>
                      <a:pt x="3819" y="10243"/>
                    </a:lnTo>
                    <a:lnTo>
                      <a:pt x="3834" y="10347"/>
                    </a:lnTo>
                    <a:lnTo>
                      <a:pt x="3849" y="10450"/>
                    </a:lnTo>
                    <a:lnTo>
                      <a:pt x="3864" y="10554"/>
                    </a:lnTo>
                    <a:lnTo>
                      <a:pt x="3879" y="10657"/>
                    </a:lnTo>
                    <a:lnTo>
                      <a:pt x="3894" y="10761"/>
                    </a:lnTo>
                    <a:lnTo>
                      <a:pt x="3909" y="10864"/>
                    </a:lnTo>
                    <a:lnTo>
                      <a:pt x="3924" y="10967"/>
                    </a:lnTo>
                    <a:lnTo>
                      <a:pt x="3939" y="11071"/>
                    </a:lnTo>
                    <a:lnTo>
                      <a:pt x="3954" y="11174"/>
                    </a:lnTo>
                    <a:lnTo>
                      <a:pt x="3969" y="11277"/>
                    </a:lnTo>
                    <a:lnTo>
                      <a:pt x="3984" y="11380"/>
                    </a:lnTo>
                    <a:lnTo>
                      <a:pt x="3999" y="11483"/>
                    </a:lnTo>
                    <a:lnTo>
                      <a:pt x="4014" y="11586"/>
                    </a:lnTo>
                    <a:lnTo>
                      <a:pt x="4029" y="11689"/>
                    </a:lnTo>
                    <a:lnTo>
                      <a:pt x="4044" y="11791"/>
                    </a:lnTo>
                    <a:lnTo>
                      <a:pt x="4059" y="11894"/>
                    </a:lnTo>
                    <a:lnTo>
                      <a:pt x="4074" y="11996"/>
                    </a:lnTo>
                    <a:lnTo>
                      <a:pt x="4089" y="12098"/>
                    </a:lnTo>
                    <a:lnTo>
                      <a:pt x="4104" y="12200"/>
                    </a:lnTo>
                    <a:lnTo>
                      <a:pt x="4119" y="12302"/>
                    </a:lnTo>
                    <a:lnTo>
                      <a:pt x="4134" y="12404"/>
                    </a:lnTo>
                    <a:lnTo>
                      <a:pt x="4149" y="12504"/>
                    </a:lnTo>
                    <a:lnTo>
                      <a:pt x="4165" y="12606"/>
                    </a:lnTo>
                    <a:lnTo>
                      <a:pt x="4180" y="12707"/>
                    </a:lnTo>
                    <a:lnTo>
                      <a:pt x="4195" y="12807"/>
                    </a:lnTo>
                    <a:lnTo>
                      <a:pt x="4210" y="12908"/>
                    </a:lnTo>
                    <a:lnTo>
                      <a:pt x="4225" y="13008"/>
                    </a:lnTo>
                    <a:lnTo>
                      <a:pt x="4240" y="13108"/>
                    </a:lnTo>
                    <a:lnTo>
                      <a:pt x="4255" y="13208"/>
                    </a:lnTo>
                    <a:lnTo>
                      <a:pt x="4270" y="13308"/>
                    </a:lnTo>
                    <a:lnTo>
                      <a:pt x="4285" y="13407"/>
                    </a:lnTo>
                    <a:lnTo>
                      <a:pt x="4300" y="13506"/>
                    </a:lnTo>
                    <a:lnTo>
                      <a:pt x="4315" y="13605"/>
                    </a:lnTo>
                    <a:lnTo>
                      <a:pt x="4330" y="13703"/>
                    </a:lnTo>
                    <a:lnTo>
                      <a:pt x="4345" y="13801"/>
                    </a:lnTo>
                    <a:lnTo>
                      <a:pt x="4360" y="13898"/>
                    </a:lnTo>
                    <a:lnTo>
                      <a:pt x="4375" y="13996"/>
                    </a:lnTo>
                    <a:lnTo>
                      <a:pt x="4390" y="14093"/>
                    </a:lnTo>
                    <a:lnTo>
                      <a:pt x="4405" y="14189"/>
                    </a:lnTo>
                    <a:lnTo>
                      <a:pt x="4420" y="14285"/>
                    </a:lnTo>
                    <a:lnTo>
                      <a:pt x="4435" y="14381"/>
                    </a:lnTo>
                    <a:lnTo>
                      <a:pt x="4450" y="14477"/>
                    </a:lnTo>
                    <a:lnTo>
                      <a:pt x="4465" y="14571"/>
                    </a:lnTo>
                    <a:lnTo>
                      <a:pt x="4480" y="14665"/>
                    </a:lnTo>
                    <a:lnTo>
                      <a:pt x="4495" y="14760"/>
                    </a:lnTo>
                    <a:lnTo>
                      <a:pt x="4510" y="14853"/>
                    </a:lnTo>
                    <a:lnTo>
                      <a:pt x="4525" y="14947"/>
                    </a:lnTo>
                    <a:lnTo>
                      <a:pt x="4540" y="15039"/>
                    </a:lnTo>
                    <a:lnTo>
                      <a:pt x="4555" y="15132"/>
                    </a:lnTo>
                    <a:lnTo>
                      <a:pt x="4570" y="15224"/>
                    </a:lnTo>
                    <a:lnTo>
                      <a:pt x="4585" y="15315"/>
                    </a:lnTo>
                    <a:lnTo>
                      <a:pt x="4600" y="15406"/>
                    </a:lnTo>
                    <a:lnTo>
                      <a:pt x="4615" y="15497"/>
                    </a:lnTo>
                    <a:lnTo>
                      <a:pt x="4630" y="15586"/>
                    </a:lnTo>
                    <a:lnTo>
                      <a:pt x="4645" y="15676"/>
                    </a:lnTo>
                    <a:lnTo>
                      <a:pt x="4660" y="15765"/>
                    </a:lnTo>
                    <a:lnTo>
                      <a:pt x="4675" y="15852"/>
                    </a:lnTo>
                    <a:lnTo>
                      <a:pt x="4690" y="15940"/>
                    </a:lnTo>
                    <a:lnTo>
                      <a:pt x="4705" y="16027"/>
                    </a:lnTo>
                    <a:lnTo>
                      <a:pt x="4720" y="16114"/>
                    </a:lnTo>
                    <a:lnTo>
                      <a:pt x="4735" y="16200"/>
                    </a:lnTo>
                    <a:lnTo>
                      <a:pt x="4750" y="16286"/>
                    </a:lnTo>
                    <a:lnTo>
                      <a:pt x="4765" y="16371"/>
                    </a:lnTo>
                    <a:lnTo>
                      <a:pt x="4780" y="16455"/>
                    </a:lnTo>
                    <a:lnTo>
                      <a:pt x="4795" y="16539"/>
                    </a:lnTo>
                    <a:lnTo>
                      <a:pt x="4810" y="16621"/>
                    </a:lnTo>
                    <a:lnTo>
                      <a:pt x="4825" y="16704"/>
                    </a:lnTo>
                    <a:lnTo>
                      <a:pt x="4841" y="16784"/>
                    </a:lnTo>
                    <a:lnTo>
                      <a:pt x="4856" y="16867"/>
                    </a:lnTo>
                    <a:lnTo>
                      <a:pt x="4871" y="16947"/>
                    </a:lnTo>
                    <a:lnTo>
                      <a:pt x="4886" y="17027"/>
                    </a:lnTo>
                    <a:lnTo>
                      <a:pt x="4901" y="17107"/>
                    </a:lnTo>
                    <a:lnTo>
                      <a:pt x="4916" y="17184"/>
                    </a:lnTo>
                    <a:lnTo>
                      <a:pt x="4931" y="17262"/>
                    </a:lnTo>
                    <a:lnTo>
                      <a:pt x="4946" y="17340"/>
                    </a:lnTo>
                    <a:lnTo>
                      <a:pt x="4961" y="17416"/>
                    </a:lnTo>
                    <a:lnTo>
                      <a:pt x="4976" y="17492"/>
                    </a:lnTo>
                    <a:lnTo>
                      <a:pt x="4991" y="17567"/>
                    </a:lnTo>
                    <a:lnTo>
                      <a:pt x="5006" y="17642"/>
                    </a:lnTo>
                    <a:lnTo>
                      <a:pt x="5021" y="17715"/>
                    </a:lnTo>
                    <a:lnTo>
                      <a:pt x="5036" y="17788"/>
                    </a:lnTo>
                    <a:lnTo>
                      <a:pt x="5050" y="17860"/>
                    </a:lnTo>
                    <a:lnTo>
                      <a:pt x="5065" y="17932"/>
                    </a:lnTo>
                    <a:lnTo>
                      <a:pt x="5080" y="18001"/>
                    </a:lnTo>
                    <a:lnTo>
                      <a:pt x="5095" y="18071"/>
                    </a:lnTo>
                    <a:lnTo>
                      <a:pt x="5110" y="18141"/>
                    </a:lnTo>
                    <a:lnTo>
                      <a:pt x="5125" y="18209"/>
                    </a:lnTo>
                    <a:lnTo>
                      <a:pt x="5140" y="18277"/>
                    </a:lnTo>
                    <a:lnTo>
                      <a:pt x="5155" y="18343"/>
                    </a:lnTo>
                    <a:lnTo>
                      <a:pt x="5170" y="18409"/>
                    </a:lnTo>
                    <a:lnTo>
                      <a:pt x="5185" y="18474"/>
                    </a:lnTo>
                    <a:lnTo>
                      <a:pt x="5200" y="18539"/>
                    </a:lnTo>
                    <a:lnTo>
                      <a:pt x="5215" y="18603"/>
                    </a:lnTo>
                    <a:lnTo>
                      <a:pt x="5230" y="18665"/>
                    </a:lnTo>
                    <a:lnTo>
                      <a:pt x="5245" y="18727"/>
                    </a:lnTo>
                    <a:lnTo>
                      <a:pt x="5260" y="18788"/>
                    </a:lnTo>
                    <a:lnTo>
                      <a:pt x="5275" y="18849"/>
                    </a:lnTo>
                    <a:lnTo>
                      <a:pt x="5290" y="18907"/>
                    </a:lnTo>
                    <a:lnTo>
                      <a:pt x="5305" y="18966"/>
                    </a:lnTo>
                    <a:lnTo>
                      <a:pt x="5319" y="19023"/>
                    </a:lnTo>
                    <a:lnTo>
                      <a:pt x="5334" y="19080"/>
                    </a:lnTo>
                    <a:lnTo>
                      <a:pt x="5349" y="19136"/>
                    </a:lnTo>
                    <a:lnTo>
                      <a:pt x="5364" y="19190"/>
                    </a:lnTo>
                    <a:lnTo>
                      <a:pt x="5379" y="19245"/>
                    </a:lnTo>
                    <a:lnTo>
                      <a:pt x="5394" y="19297"/>
                    </a:lnTo>
                    <a:lnTo>
                      <a:pt x="5409" y="19350"/>
                    </a:lnTo>
                    <a:lnTo>
                      <a:pt x="5424" y="19402"/>
                    </a:lnTo>
                    <a:lnTo>
                      <a:pt x="5438" y="19451"/>
                    </a:lnTo>
                    <a:lnTo>
                      <a:pt x="5453" y="19501"/>
                    </a:lnTo>
                    <a:lnTo>
                      <a:pt x="5468" y="19549"/>
                    </a:lnTo>
                    <a:lnTo>
                      <a:pt x="5483" y="19597"/>
                    </a:lnTo>
                    <a:lnTo>
                      <a:pt x="5498" y="19645"/>
                    </a:lnTo>
                    <a:lnTo>
                      <a:pt x="5513" y="19688"/>
                    </a:lnTo>
                    <a:lnTo>
                      <a:pt x="5529" y="19734"/>
                    </a:lnTo>
                    <a:lnTo>
                      <a:pt x="5544" y="19779"/>
                    </a:lnTo>
                    <a:lnTo>
                      <a:pt x="5558" y="19821"/>
                    </a:lnTo>
                    <a:lnTo>
                      <a:pt x="5573" y="19864"/>
                    </a:lnTo>
                    <a:lnTo>
                      <a:pt x="5588" y="19903"/>
                    </a:lnTo>
                    <a:lnTo>
                      <a:pt x="5603" y="19944"/>
                    </a:lnTo>
                    <a:lnTo>
                      <a:pt x="5617" y="19984"/>
                    </a:lnTo>
                    <a:lnTo>
                      <a:pt x="5632" y="20020"/>
                    </a:lnTo>
                    <a:lnTo>
                      <a:pt x="5647" y="20058"/>
                    </a:lnTo>
                    <a:lnTo>
                      <a:pt x="5661" y="20094"/>
                    </a:lnTo>
                    <a:lnTo>
                      <a:pt x="5676" y="20130"/>
                    </a:lnTo>
                    <a:lnTo>
                      <a:pt x="5691" y="20164"/>
                    </a:lnTo>
                    <a:lnTo>
                      <a:pt x="5705" y="20197"/>
                    </a:lnTo>
                    <a:lnTo>
                      <a:pt x="5720" y="20229"/>
                    </a:lnTo>
                    <a:lnTo>
                      <a:pt x="5734" y="20260"/>
                    </a:lnTo>
                    <a:lnTo>
                      <a:pt x="5748" y="20288"/>
                    </a:lnTo>
                    <a:lnTo>
                      <a:pt x="5763" y="20318"/>
                    </a:lnTo>
                    <a:lnTo>
                      <a:pt x="5778" y="20345"/>
                    </a:lnTo>
                    <a:lnTo>
                      <a:pt x="5792" y="20372"/>
                    </a:lnTo>
                    <a:lnTo>
                      <a:pt x="5806" y="20398"/>
                    </a:lnTo>
                    <a:lnTo>
                      <a:pt x="5821" y="20422"/>
                    </a:lnTo>
                    <a:lnTo>
                      <a:pt x="5835" y="20446"/>
                    </a:lnTo>
                    <a:lnTo>
                      <a:pt x="5849" y="20469"/>
                    </a:lnTo>
                    <a:lnTo>
                      <a:pt x="5863" y="20490"/>
                    </a:lnTo>
                    <a:lnTo>
                      <a:pt x="5877" y="20510"/>
                    </a:lnTo>
                    <a:lnTo>
                      <a:pt x="5891" y="20530"/>
                    </a:lnTo>
                    <a:lnTo>
                      <a:pt x="5904" y="20548"/>
                    </a:lnTo>
                    <a:lnTo>
                      <a:pt x="5918" y="20565"/>
                    </a:lnTo>
                    <a:lnTo>
                      <a:pt x="5931" y="20581"/>
                    </a:lnTo>
                    <a:lnTo>
                      <a:pt x="5944" y="20596"/>
                    </a:lnTo>
                    <a:lnTo>
                      <a:pt x="5958" y="20610"/>
                    </a:lnTo>
                    <a:lnTo>
                      <a:pt x="5968" y="20619"/>
                    </a:lnTo>
                    <a:lnTo>
                      <a:pt x="5983" y="20633"/>
                    </a:lnTo>
                    <a:lnTo>
                      <a:pt x="5995" y="20644"/>
                    </a:lnTo>
                    <a:lnTo>
                      <a:pt x="6007" y="20654"/>
                    </a:lnTo>
                    <a:lnTo>
                      <a:pt x="6016" y="20659"/>
                    </a:lnTo>
                    <a:lnTo>
                      <a:pt x="6031" y="20669"/>
                    </a:lnTo>
                    <a:lnTo>
                      <a:pt x="6042" y="20675"/>
                    </a:lnTo>
                    <a:lnTo>
                      <a:pt x="6048" y="20677"/>
                    </a:lnTo>
                    <a:lnTo>
                      <a:pt x="6063" y="20684"/>
                    </a:lnTo>
                    <a:lnTo>
                      <a:pt x="6073" y="20688"/>
                    </a:lnTo>
                    <a:lnTo>
                      <a:pt x="6077" y="20689"/>
                    </a:lnTo>
                    <a:lnTo>
                      <a:pt x="6092" y="20693"/>
                    </a:lnTo>
                    <a:lnTo>
                      <a:pt x="6095" y="20692"/>
                    </a:lnTo>
                    <a:lnTo>
                      <a:pt x="6104" y="20693"/>
                    </a:lnTo>
                    <a:lnTo>
                      <a:pt x="6120" y="20694"/>
                    </a:lnTo>
                    <a:lnTo>
                      <a:pt x="6122" y="20693"/>
                    </a:lnTo>
                    <a:lnTo>
                      <a:pt x="6131" y="20691"/>
                    </a:lnTo>
                    <a:lnTo>
                      <a:pt x="6146" y="20689"/>
                    </a:lnTo>
                    <a:lnTo>
                      <a:pt x="6149" y="20688"/>
                    </a:lnTo>
                    <a:lnTo>
                      <a:pt x="6158" y="20684"/>
                    </a:lnTo>
                    <a:lnTo>
                      <a:pt x="6168" y="20680"/>
                    </a:lnTo>
                    <a:lnTo>
                      <a:pt x="6183" y="20674"/>
                    </a:lnTo>
                    <a:lnTo>
                      <a:pt x="6188" y="20671"/>
                    </a:lnTo>
                    <a:lnTo>
                      <a:pt x="6199" y="20664"/>
                    </a:lnTo>
                    <a:lnTo>
                      <a:pt x="6210" y="20657"/>
                    </a:lnTo>
                    <a:lnTo>
                      <a:pt x="6222" y="20648"/>
                    </a:lnTo>
                    <a:lnTo>
                      <a:pt x="6233" y="20639"/>
                    </a:lnTo>
                    <a:lnTo>
                      <a:pt x="6246" y="20628"/>
                    </a:lnTo>
                    <a:lnTo>
                      <a:pt x="6258" y="20616"/>
                    </a:lnTo>
                    <a:lnTo>
                      <a:pt x="6271" y="20604"/>
                    </a:lnTo>
                    <a:lnTo>
                      <a:pt x="6283" y="20590"/>
                    </a:lnTo>
                    <a:lnTo>
                      <a:pt x="6295" y="20576"/>
                    </a:lnTo>
                    <a:lnTo>
                      <a:pt x="6310" y="20558"/>
                    </a:lnTo>
                    <a:lnTo>
                      <a:pt x="6323" y="20541"/>
                    </a:lnTo>
                    <a:lnTo>
                      <a:pt x="6337" y="20523"/>
                    </a:lnTo>
                    <a:lnTo>
                      <a:pt x="6350" y="20504"/>
                    </a:lnTo>
                    <a:lnTo>
                      <a:pt x="6364" y="20483"/>
                    </a:lnTo>
                    <a:lnTo>
                      <a:pt x="6377" y="20463"/>
                    </a:lnTo>
                    <a:lnTo>
                      <a:pt x="6392" y="20439"/>
                    </a:lnTo>
                    <a:lnTo>
                      <a:pt x="6406" y="20415"/>
                    </a:lnTo>
                    <a:lnTo>
                      <a:pt x="6420" y="20390"/>
                    </a:lnTo>
                    <a:lnTo>
                      <a:pt x="6435" y="20365"/>
                    </a:lnTo>
                    <a:lnTo>
                      <a:pt x="6448" y="20338"/>
                    </a:lnTo>
                    <a:lnTo>
                      <a:pt x="6463" y="20309"/>
                    </a:lnTo>
                    <a:lnTo>
                      <a:pt x="6478" y="20281"/>
                    </a:lnTo>
                    <a:lnTo>
                      <a:pt x="6492" y="20251"/>
                    </a:lnTo>
                    <a:lnTo>
                      <a:pt x="6507" y="20220"/>
                    </a:lnTo>
                    <a:lnTo>
                      <a:pt x="6521" y="20188"/>
                    </a:lnTo>
                    <a:lnTo>
                      <a:pt x="6536" y="20154"/>
                    </a:lnTo>
                    <a:lnTo>
                      <a:pt x="6550" y="20120"/>
                    </a:lnTo>
                    <a:lnTo>
                      <a:pt x="6565" y="20085"/>
                    </a:lnTo>
                    <a:lnTo>
                      <a:pt x="6580" y="20048"/>
                    </a:lnTo>
                    <a:lnTo>
                      <a:pt x="6594" y="20011"/>
                    </a:lnTo>
                    <a:lnTo>
                      <a:pt x="6609" y="19973"/>
                    </a:lnTo>
                    <a:lnTo>
                      <a:pt x="6624" y="19934"/>
                    </a:lnTo>
                    <a:lnTo>
                      <a:pt x="6638" y="19893"/>
                    </a:lnTo>
                    <a:lnTo>
                      <a:pt x="6653" y="19852"/>
                    </a:lnTo>
                    <a:lnTo>
                      <a:pt x="6668" y="19810"/>
                    </a:lnTo>
                    <a:lnTo>
                      <a:pt x="6684" y="19766"/>
                    </a:lnTo>
                    <a:lnTo>
                      <a:pt x="6698" y="19723"/>
                    </a:lnTo>
                    <a:lnTo>
                      <a:pt x="6713" y="19678"/>
                    </a:lnTo>
                    <a:lnTo>
                      <a:pt x="6728" y="19632"/>
                    </a:lnTo>
                    <a:lnTo>
                      <a:pt x="6743" y="19585"/>
                    </a:lnTo>
                    <a:lnTo>
                      <a:pt x="6758" y="19537"/>
                    </a:lnTo>
                    <a:lnTo>
                      <a:pt x="6773" y="19488"/>
                    </a:lnTo>
                    <a:lnTo>
                      <a:pt x="6788" y="19439"/>
                    </a:lnTo>
                    <a:lnTo>
                      <a:pt x="6802" y="19388"/>
                    </a:lnTo>
                    <a:lnTo>
                      <a:pt x="6817" y="19337"/>
                    </a:lnTo>
                    <a:lnTo>
                      <a:pt x="6832" y="19284"/>
                    </a:lnTo>
                    <a:lnTo>
                      <a:pt x="6847" y="19231"/>
                    </a:lnTo>
                    <a:lnTo>
                      <a:pt x="6862" y="19177"/>
                    </a:lnTo>
                    <a:lnTo>
                      <a:pt x="6877" y="19122"/>
                    </a:lnTo>
                    <a:lnTo>
                      <a:pt x="6892" y="19066"/>
                    </a:lnTo>
                    <a:lnTo>
                      <a:pt x="6907" y="19008"/>
                    </a:lnTo>
                    <a:lnTo>
                      <a:pt x="6922" y="18950"/>
                    </a:lnTo>
                    <a:lnTo>
                      <a:pt x="6936" y="18892"/>
                    </a:lnTo>
                    <a:lnTo>
                      <a:pt x="6951" y="18833"/>
                    </a:lnTo>
                    <a:lnTo>
                      <a:pt x="6966" y="18773"/>
                    </a:lnTo>
                    <a:lnTo>
                      <a:pt x="6981" y="18711"/>
                    </a:lnTo>
                    <a:lnTo>
                      <a:pt x="6996" y="18649"/>
                    </a:lnTo>
                    <a:lnTo>
                      <a:pt x="7011" y="18586"/>
                    </a:lnTo>
                    <a:lnTo>
                      <a:pt x="7026" y="18523"/>
                    </a:lnTo>
                    <a:lnTo>
                      <a:pt x="7041" y="18458"/>
                    </a:lnTo>
                    <a:lnTo>
                      <a:pt x="7056" y="18393"/>
                    </a:lnTo>
                    <a:lnTo>
                      <a:pt x="7071" y="18326"/>
                    </a:lnTo>
                    <a:lnTo>
                      <a:pt x="7086" y="18259"/>
                    </a:lnTo>
                    <a:lnTo>
                      <a:pt x="7101" y="18192"/>
                    </a:lnTo>
                    <a:lnTo>
                      <a:pt x="7116" y="18124"/>
                    </a:lnTo>
                    <a:lnTo>
                      <a:pt x="7131" y="18054"/>
                    </a:lnTo>
                    <a:lnTo>
                      <a:pt x="7146" y="17984"/>
                    </a:lnTo>
                    <a:lnTo>
                      <a:pt x="7161" y="17914"/>
                    </a:lnTo>
                    <a:lnTo>
                      <a:pt x="7175" y="17842"/>
                    </a:lnTo>
                    <a:lnTo>
                      <a:pt x="7190" y="17770"/>
                    </a:lnTo>
                    <a:lnTo>
                      <a:pt x="7205" y="17696"/>
                    </a:lnTo>
                    <a:lnTo>
                      <a:pt x="7220" y="17623"/>
                    </a:lnTo>
                    <a:lnTo>
                      <a:pt x="7235" y="17549"/>
                    </a:lnTo>
                    <a:lnTo>
                      <a:pt x="7250" y="17473"/>
                    </a:lnTo>
                    <a:lnTo>
                      <a:pt x="7265" y="17397"/>
                    </a:lnTo>
                    <a:lnTo>
                      <a:pt x="7280" y="17321"/>
                    </a:lnTo>
                    <a:lnTo>
                      <a:pt x="7295" y="17243"/>
                    </a:lnTo>
                    <a:lnTo>
                      <a:pt x="7310" y="17165"/>
                    </a:lnTo>
                    <a:lnTo>
                      <a:pt x="7325" y="17087"/>
                    </a:lnTo>
                    <a:lnTo>
                      <a:pt x="7340" y="17008"/>
                    </a:lnTo>
                    <a:lnTo>
                      <a:pt x="7356" y="16926"/>
                    </a:lnTo>
                    <a:lnTo>
                      <a:pt x="7371" y="16847"/>
                    </a:lnTo>
                    <a:lnTo>
                      <a:pt x="7386" y="16765"/>
                    </a:lnTo>
                    <a:lnTo>
                      <a:pt x="7401" y="16683"/>
                    </a:lnTo>
                    <a:lnTo>
                      <a:pt x="7416" y="16600"/>
                    </a:lnTo>
                    <a:lnTo>
                      <a:pt x="7431" y="16517"/>
                    </a:lnTo>
                    <a:lnTo>
                      <a:pt x="7446" y="16434"/>
                    </a:lnTo>
                    <a:lnTo>
                      <a:pt x="7461" y="16350"/>
                    </a:lnTo>
                    <a:lnTo>
                      <a:pt x="7476" y="16265"/>
                    </a:lnTo>
                    <a:lnTo>
                      <a:pt x="7491" y="16179"/>
                    </a:lnTo>
                    <a:lnTo>
                      <a:pt x="7506" y="16093"/>
                    </a:lnTo>
                    <a:lnTo>
                      <a:pt x="7521" y="16006"/>
                    </a:lnTo>
                    <a:lnTo>
                      <a:pt x="7536" y="15918"/>
                    </a:lnTo>
                    <a:lnTo>
                      <a:pt x="7551" y="15830"/>
                    </a:lnTo>
                    <a:lnTo>
                      <a:pt x="7566" y="15742"/>
                    </a:lnTo>
                    <a:lnTo>
                      <a:pt x="7581" y="15654"/>
                    </a:lnTo>
                    <a:lnTo>
                      <a:pt x="7596" y="15564"/>
                    </a:lnTo>
                    <a:lnTo>
                      <a:pt x="7611" y="15474"/>
                    </a:lnTo>
                    <a:lnTo>
                      <a:pt x="7626" y="15384"/>
                    </a:lnTo>
                    <a:lnTo>
                      <a:pt x="7641" y="15292"/>
                    </a:lnTo>
                    <a:lnTo>
                      <a:pt x="7656" y="15201"/>
                    </a:lnTo>
                    <a:lnTo>
                      <a:pt x="7671" y="15109"/>
                    </a:lnTo>
                    <a:lnTo>
                      <a:pt x="7686" y="15016"/>
                    </a:lnTo>
                    <a:lnTo>
                      <a:pt x="7701" y="14923"/>
                    </a:lnTo>
                    <a:lnTo>
                      <a:pt x="7716" y="14830"/>
                    </a:lnTo>
                    <a:lnTo>
                      <a:pt x="7731" y="14736"/>
                    </a:lnTo>
                    <a:lnTo>
                      <a:pt x="7746" y="14642"/>
                    </a:lnTo>
                    <a:lnTo>
                      <a:pt x="7761" y="14547"/>
                    </a:lnTo>
                    <a:lnTo>
                      <a:pt x="7776" y="14452"/>
                    </a:lnTo>
                    <a:lnTo>
                      <a:pt x="7791" y="14357"/>
                    </a:lnTo>
                    <a:lnTo>
                      <a:pt x="7806" y="14262"/>
                    </a:lnTo>
                    <a:lnTo>
                      <a:pt x="7821" y="14165"/>
                    </a:lnTo>
                    <a:lnTo>
                      <a:pt x="7836" y="14069"/>
                    </a:lnTo>
                    <a:lnTo>
                      <a:pt x="7851" y="13972"/>
                    </a:lnTo>
                    <a:lnTo>
                      <a:pt x="7866" y="13874"/>
                    </a:lnTo>
                    <a:lnTo>
                      <a:pt x="7881" y="13777"/>
                    </a:lnTo>
                    <a:lnTo>
                      <a:pt x="7896" y="13678"/>
                    </a:lnTo>
                    <a:lnTo>
                      <a:pt x="7911" y="13580"/>
                    </a:lnTo>
                    <a:lnTo>
                      <a:pt x="7926" y="13481"/>
                    </a:lnTo>
                    <a:lnTo>
                      <a:pt x="7941" y="13382"/>
                    </a:lnTo>
                    <a:lnTo>
                      <a:pt x="7956" y="13283"/>
                    </a:lnTo>
                    <a:lnTo>
                      <a:pt x="7971" y="13183"/>
                    </a:lnTo>
                    <a:lnTo>
                      <a:pt x="7986" y="13084"/>
                    </a:lnTo>
                    <a:lnTo>
                      <a:pt x="8001" y="12983"/>
                    </a:lnTo>
                    <a:lnTo>
                      <a:pt x="8016" y="12883"/>
                    </a:lnTo>
                    <a:lnTo>
                      <a:pt x="8032" y="12781"/>
                    </a:lnTo>
                    <a:lnTo>
                      <a:pt x="8047" y="12682"/>
                    </a:lnTo>
                    <a:lnTo>
                      <a:pt x="8062" y="12581"/>
                    </a:lnTo>
                    <a:lnTo>
                      <a:pt x="8076" y="12480"/>
                    </a:lnTo>
                    <a:lnTo>
                      <a:pt x="8092" y="12378"/>
                    </a:lnTo>
                    <a:lnTo>
                      <a:pt x="8106" y="12277"/>
                    </a:lnTo>
                    <a:lnTo>
                      <a:pt x="8121" y="12175"/>
                    </a:lnTo>
                    <a:lnTo>
                      <a:pt x="8136" y="12073"/>
                    </a:lnTo>
                    <a:lnTo>
                      <a:pt x="8151" y="11971"/>
                    </a:lnTo>
                    <a:lnTo>
                      <a:pt x="8166" y="11868"/>
                    </a:lnTo>
                    <a:lnTo>
                      <a:pt x="8181" y="11766"/>
                    </a:lnTo>
                    <a:lnTo>
                      <a:pt x="8196" y="11663"/>
                    </a:lnTo>
                    <a:lnTo>
                      <a:pt x="8211" y="11560"/>
                    </a:lnTo>
                    <a:lnTo>
                      <a:pt x="8226" y="11458"/>
                    </a:lnTo>
                    <a:lnTo>
                      <a:pt x="8241" y="11355"/>
                    </a:lnTo>
                    <a:lnTo>
                      <a:pt x="8256" y="11251"/>
                    </a:lnTo>
                    <a:lnTo>
                      <a:pt x="8271" y="11148"/>
                    </a:lnTo>
                    <a:lnTo>
                      <a:pt x="8286" y="11045"/>
                    </a:lnTo>
                    <a:lnTo>
                      <a:pt x="8301" y="10942"/>
                    </a:lnTo>
                    <a:lnTo>
                      <a:pt x="8316" y="10838"/>
                    </a:lnTo>
                    <a:lnTo>
                      <a:pt x="8331" y="10735"/>
                    </a:lnTo>
                    <a:lnTo>
                      <a:pt x="8346" y="10631"/>
                    </a:lnTo>
                    <a:lnTo>
                      <a:pt x="8361" y="10528"/>
                    </a:lnTo>
                    <a:lnTo>
                      <a:pt x="8376" y="10425"/>
                    </a:lnTo>
                    <a:lnTo>
                      <a:pt x="8391" y="10321"/>
                    </a:lnTo>
                    <a:lnTo>
                      <a:pt x="8406" y="10218"/>
                    </a:lnTo>
                    <a:lnTo>
                      <a:pt x="8421" y="10114"/>
                    </a:lnTo>
                    <a:lnTo>
                      <a:pt x="8436" y="10011"/>
                    </a:lnTo>
                    <a:lnTo>
                      <a:pt x="8451" y="9907"/>
                    </a:lnTo>
                    <a:lnTo>
                      <a:pt x="8466" y="9804"/>
                    </a:lnTo>
                    <a:lnTo>
                      <a:pt x="8481" y="9701"/>
                    </a:lnTo>
                    <a:lnTo>
                      <a:pt x="8496" y="9598"/>
                    </a:lnTo>
                    <a:lnTo>
                      <a:pt x="8511" y="9495"/>
                    </a:lnTo>
                    <a:lnTo>
                      <a:pt x="8526" y="9392"/>
                    </a:lnTo>
                    <a:lnTo>
                      <a:pt x="8541" y="9289"/>
                    </a:lnTo>
                    <a:lnTo>
                      <a:pt x="8556" y="9186"/>
                    </a:lnTo>
                    <a:lnTo>
                      <a:pt x="8571" y="9083"/>
                    </a:lnTo>
                    <a:lnTo>
                      <a:pt x="8586" y="8981"/>
                    </a:lnTo>
                    <a:lnTo>
                      <a:pt x="8601" y="8878"/>
                    </a:lnTo>
                    <a:lnTo>
                      <a:pt x="8616" y="8776"/>
                    </a:lnTo>
                    <a:lnTo>
                      <a:pt x="8631" y="8674"/>
                    </a:lnTo>
                    <a:lnTo>
                      <a:pt x="8646" y="8572"/>
                    </a:lnTo>
                    <a:lnTo>
                      <a:pt x="8662" y="8470"/>
                    </a:lnTo>
                    <a:lnTo>
                      <a:pt x="8676" y="8369"/>
                    </a:lnTo>
                    <a:lnTo>
                      <a:pt x="8692" y="8267"/>
                    </a:lnTo>
                    <a:lnTo>
                      <a:pt x="8708" y="8165"/>
                    </a:lnTo>
                    <a:lnTo>
                      <a:pt x="8723" y="8065"/>
                    </a:lnTo>
                    <a:lnTo>
                      <a:pt x="8738" y="7964"/>
                    </a:lnTo>
                    <a:lnTo>
                      <a:pt x="8753" y="7864"/>
                    </a:lnTo>
                    <a:lnTo>
                      <a:pt x="8768" y="7764"/>
                    </a:lnTo>
                    <a:lnTo>
                      <a:pt x="8783" y="7664"/>
                    </a:lnTo>
                    <a:lnTo>
                      <a:pt x="8798" y="7564"/>
                    </a:lnTo>
                    <a:lnTo>
                      <a:pt x="8813" y="7465"/>
                    </a:lnTo>
                    <a:lnTo>
                      <a:pt x="8828" y="7366"/>
                    </a:lnTo>
                    <a:lnTo>
                      <a:pt x="8843" y="7267"/>
                    </a:lnTo>
                    <a:lnTo>
                      <a:pt x="8858" y="7169"/>
                    </a:lnTo>
                    <a:lnTo>
                      <a:pt x="8873" y="7071"/>
                    </a:lnTo>
                    <a:lnTo>
                      <a:pt x="8888" y="6973"/>
                    </a:lnTo>
                    <a:lnTo>
                      <a:pt x="8903" y="6876"/>
                    </a:lnTo>
                    <a:lnTo>
                      <a:pt x="8918" y="6779"/>
                    </a:lnTo>
                    <a:lnTo>
                      <a:pt x="8933" y="6682"/>
                    </a:lnTo>
                    <a:lnTo>
                      <a:pt x="8948" y="6586"/>
                    </a:lnTo>
                    <a:lnTo>
                      <a:pt x="8963" y="6490"/>
                    </a:lnTo>
                    <a:lnTo>
                      <a:pt x="8978" y="6394"/>
                    </a:lnTo>
                    <a:lnTo>
                      <a:pt x="8993" y="6299"/>
                    </a:lnTo>
                    <a:lnTo>
                      <a:pt x="9008" y="6204"/>
                    </a:lnTo>
                    <a:lnTo>
                      <a:pt x="9023" y="6110"/>
                    </a:lnTo>
                    <a:lnTo>
                      <a:pt x="9038" y="6016"/>
                    </a:lnTo>
                    <a:lnTo>
                      <a:pt x="9053" y="5923"/>
                    </a:lnTo>
                    <a:lnTo>
                      <a:pt x="9068" y="5830"/>
                    </a:lnTo>
                    <a:lnTo>
                      <a:pt x="9083" y="5737"/>
                    </a:lnTo>
                    <a:lnTo>
                      <a:pt x="9098" y="5645"/>
                    </a:lnTo>
                    <a:lnTo>
                      <a:pt x="9113" y="5554"/>
                    </a:lnTo>
                    <a:lnTo>
                      <a:pt x="9128" y="5463"/>
                    </a:lnTo>
                    <a:lnTo>
                      <a:pt x="9143" y="5372"/>
                    </a:lnTo>
                    <a:lnTo>
                      <a:pt x="9158" y="5282"/>
                    </a:lnTo>
                    <a:lnTo>
                      <a:pt x="9173" y="5193"/>
                    </a:lnTo>
                    <a:lnTo>
                      <a:pt x="9188" y="5104"/>
                    </a:lnTo>
                    <a:lnTo>
                      <a:pt x="9203" y="5015"/>
                    </a:lnTo>
                    <a:lnTo>
                      <a:pt x="9218" y="4926"/>
                    </a:lnTo>
                    <a:lnTo>
                      <a:pt x="9233" y="4839"/>
                    </a:lnTo>
                    <a:lnTo>
                      <a:pt x="9248" y="4752"/>
                    </a:lnTo>
                    <a:lnTo>
                      <a:pt x="9263" y="4666"/>
                    </a:lnTo>
                    <a:lnTo>
                      <a:pt x="9278" y="4580"/>
                    </a:lnTo>
                    <a:lnTo>
                      <a:pt x="9293" y="4495"/>
                    </a:lnTo>
                    <a:lnTo>
                      <a:pt x="9308" y="4411"/>
                    </a:lnTo>
                    <a:lnTo>
                      <a:pt x="9323" y="4327"/>
                    </a:lnTo>
                    <a:lnTo>
                      <a:pt x="9338" y="4243"/>
                    </a:lnTo>
                    <a:lnTo>
                      <a:pt x="9353" y="4160"/>
                    </a:lnTo>
                    <a:lnTo>
                      <a:pt x="9368" y="4078"/>
                    </a:lnTo>
                    <a:lnTo>
                      <a:pt x="9384" y="3995"/>
                    </a:lnTo>
                    <a:lnTo>
                      <a:pt x="9399" y="3916"/>
                    </a:lnTo>
                    <a:lnTo>
                      <a:pt x="9414" y="3836"/>
                    </a:lnTo>
                    <a:lnTo>
                      <a:pt x="9429" y="3756"/>
                    </a:lnTo>
                    <a:lnTo>
                      <a:pt x="9444" y="3677"/>
                    </a:lnTo>
                    <a:lnTo>
                      <a:pt x="9459" y="3598"/>
                    </a:lnTo>
                    <a:lnTo>
                      <a:pt x="9474" y="3521"/>
                    </a:lnTo>
                    <a:lnTo>
                      <a:pt x="9489" y="3444"/>
                    </a:lnTo>
                    <a:lnTo>
                      <a:pt x="9504" y="3368"/>
                    </a:lnTo>
                    <a:lnTo>
                      <a:pt x="9519" y="3293"/>
                    </a:lnTo>
                    <a:lnTo>
                      <a:pt x="9534" y="3218"/>
                    </a:lnTo>
                    <a:lnTo>
                      <a:pt x="9549" y="3143"/>
                    </a:lnTo>
                    <a:lnTo>
                      <a:pt x="9564" y="3070"/>
                    </a:lnTo>
                    <a:lnTo>
                      <a:pt x="9579" y="2998"/>
                    </a:lnTo>
                    <a:lnTo>
                      <a:pt x="9594" y="2926"/>
                    </a:lnTo>
                    <a:lnTo>
                      <a:pt x="9610" y="2855"/>
                    </a:lnTo>
                    <a:lnTo>
                      <a:pt x="9625" y="2784"/>
                    </a:lnTo>
                    <a:lnTo>
                      <a:pt x="9640" y="2714"/>
                    </a:lnTo>
                    <a:lnTo>
                      <a:pt x="9655" y="2646"/>
                    </a:lnTo>
                    <a:lnTo>
                      <a:pt x="9670" y="2578"/>
                    </a:lnTo>
                    <a:lnTo>
                      <a:pt x="9685" y="2510"/>
                    </a:lnTo>
                    <a:lnTo>
                      <a:pt x="9700" y="2444"/>
                    </a:lnTo>
                    <a:lnTo>
                      <a:pt x="9715" y="2378"/>
                    </a:lnTo>
                    <a:lnTo>
                      <a:pt x="9730" y="2313"/>
                    </a:lnTo>
                    <a:lnTo>
                      <a:pt x="9745" y="2249"/>
                    </a:lnTo>
                    <a:lnTo>
                      <a:pt x="9760" y="2186"/>
                    </a:lnTo>
                    <a:lnTo>
                      <a:pt x="9775" y="2123"/>
                    </a:lnTo>
                    <a:lnTo>
                      <a:pt x="9790" y="2062"/>
                    </a:lnTo>
                    <a:lnTo>
                      <a:pt x="9805" y="2001"/>
                    </a:lnTo>
                    <a:lnTo>
                      <a:pt x="9820" y="1941"/>
                    </a:lnTo>
                    <a:lnTo>
                      <a:pt x="9835" y="1882"/>
                    </a:lnTo>
                    <a:lnTo>
                      <a:pt x="9851" y="1823"/>
                    </a:lnTo>
                    <a:lnTo>
                      <a:pt x="9866" y="1766"/>
                    </a:lnTo>
                    <a:lnTo>
                      <a:pt x="9881" y="1709"/>
                    </a:lnTo>
                    <a:lnTo>
                      <a:pt x="9896" y="1653"/>
                    </a:lnTo>
                    <a:lnTo>
                      <a:pt x="9911" y="1598"/>
                    </a:lnTo>
                    <a:lnTo>
                      <a:pt x="9926" y="1544"/>
                    </a:lnTo>
                    <a:lnTo>
                      <a:pt x="9941" y="1491"/>
                    </a:lnTo>
                    <a:lnTo>
                      <a:pt x="9956" y="1439"/>
                    </a:lnTo>
                    <a:lnTo>
                      <a:pt x="9971" y="1387"/>
                    </a:lnTo>
                    <a:lnTo>
                      <a:pt x="9987" y="1337"/>
                    </a:lnTo>
                    <a:lnTo>
                      <a:pt x="10002" y="1287"/>
                    </a:lnTo>
                    <a:cubicBezTo>
                      <a:pt x="10017" y="1237"/>
                      <a:pt x="10071" y="1208"/>
                      <a:pt x="10122" y="1224"/>
                    </a:cubicBezTo>
                    <a:cubicBezTo>
                      <a:pt x="10172" y="1239"/>
                      <a:pt x="10201" y="1293"/>
                      <a:pt x="10185" y="1344"/>
                    </a:cubicBezTo>
                    <a:lnTo>
                      <a:pt x="10170" y="1392"/>
                    </a:lnTo>
                    <a:lnTo>
                      <a:pt x="10156" y="1442"/>
                    </a:lnTo>
                    <a:lnTo>
                      <a:pt x="10141" y="1492"/>
                    </a:lnTo>
                    <a:lnTo>
                      <a:pt x="10126" y="1544"/>
                    </a:lnTo>
                    <a:lnTo>
                      <a:pt x="10111" y="1597"/>
                    </a:lnTo>
                    <a:lnTo>
                      <a:pt x="10096" y="1649"/>
                    </a:lnTo>
                    <a:lnTo>
                      <a:pt x="10081" y="1704"/>
                    </a:lnTo>
                    <a:lnTo>
                      <a:pt x="10066" y="1758"/>
                    </a:lnTo>
                    <a:lnTo>
                      <a:pt x="10051" y="1815"/>
                    </a:lnTo>
                    <a:lnTo>
                      <a:pt x="10036" y="1872"/>
                    </a:lnTo>
                    <a:lnTo>
                      <a:pt x="10022" y="1929"/>
                    </a:lnTo>
                    <a:lnTo>
                      <a:pt x="10007" y="1988"/>
                    </a:lnTo>
                    <a:lnTo>
                      <a:pt x="9992" y="2046"/>
                    </a:lnTo>
                    <a:lnTo>
                      <a:pt x="9977" y="2107"/>
                    </a:lnTo>
                    <a:lnTo>
                      <a:pt x="9962" y="2168"/>
                    </a:lnTo>
                    <a:lnTo>
                      <a:pt x="9947" y="2231"/>
                    </a:lnTo>
                    <a:lnTo>
                      <a:pt x="9932" y="2294"/>
                    </a:lnTo>
                    <a:lnTo>
                      <a:pt x="9917" y="2356"/>
                    </a:lnTo>
                    <a:lnTo>
                      <a:pt x="9902" y="2421"/>
                    </a:lnTo>
                    <a:lnTo>
                      <a:pt x="9887" y="2487"/>
                    </a:lnTo>
                    <a:lnTo>
                      <a:pt x="9872" y="2552"/>
                    </a:lnTo>
                    <a:lnTo>
                      <a:pt x="9857" y="2619"/>
                    </a:lnTo>
                    <a:lnTo>
                      <a:pt x="9842" y="2687"/>
                    </a:lnTo>
                    <a:lnTo>
                      <a:pt x="9827" y="2755"/>
                    </a:lnTo>
                    <a:lnTo>
                      <a:pt x="9812" y="2825"/>
                    </a:lnTo>
                    <a:lnTo>
                      <a:pt x="9797" y="2894"/>
                    </a:lnTo>
                    <a:lnTo>
                      <a:pt x="9782" y="2965"/>
                    </a:lnTo>
                    <a:lnTo>
                      <a:pt x="9767" y="3037"/>
                    </a:lnTo>
                    <a:lnTo>
                      <a:pt x="9753" y="3109"/>
                    </a:lnTo>
                    <a:lnTo>
                      <a:pt x="9738" y="3182"/>
                    </a:lnTo>
                    <a:lnTo>
                      <a:pt x="9723" y="3255"/>
                    </a:lnTo>
                    <a:lnTo>
                      <a:pt x="9708" y="3330"/>
                    </a:lnTo>
                    <a:lnTo>
                      <a:pt x="9693" y="3405"/>
                    </a:lnTo>
                    <a:lnTo>
                      <a:pt x="9678" y="3481"/>
                    </a:lnTo>
                    <a:lnTo>
                      <a:pt x="9663" y="3558"/>
                    </a:lnTo>
                    <a:lnTo>
                      <a:pt x="9648" y="3635"/>
                    </a:lnTo>
                    <a:lnTo>
                      <a:pt x="9633" y="3712"/>
                    </a:lnTo>
                    <a:lnTo>
                      <a:pt x="9618" y="3791"/>
                    </a:lnTo>
                    <a:lnTo>
                      <a:pt x="9603" y="3871"/>
                    </a:lnTo>
                    <a:lnTo>
                      <a:pt x="9588" y="3951"/>
                    </a:lnTo>
                    <a:lnTo>
                      <a:pt x="9573" y="4032"/>
                    </a:lnTo>
                    <a:lnTo>
                      <a:pt x="9557" y="4113"/>
                    </a:lnTo>
                    <a:lnTo>
                      <a:pt x="9542" y="4195"/>
                    </a:lnTo>
                    <a:lnTo>
                      <a:pt x="9527" y="4276"/>
                    </a:lnTo>
                    <a:lnTo>
                      <a:pt x="9512" y="4360"/>
                    </a:lnTo>
                    <a:lnTo>
                      <a:pt x="9497" y="4444"/>
                    </a:lnTo>
                    <a:lnTo>
                      <a:pt x="9482" y="4528"/>
                    </a:lnTo>
                    <a:lnTo>
                      <a:pt x="9467" y="4613"/>
                    </a:lnTo>
                    <a:lnTo>
                      <a:pt x="9452" y="4699"/>
                    </a:lnTo>
                    <a:lnTo>
                      <a:pt x="9437" y="4785"/>
                    </a:lnTo>
                    <a:lnTo>
                      <a:pt x="9422" y="4872"/>
                    </a:lnTo>
                    <a:lnTo>
                      <a:pt x="9407" y="4959"/>
                    </a:lnTo>
                    <a:lnTo>
                      <a:pt x="9392" y="5046"/>
                    </a:lnTo>
                    <a:lnTo>
                      <a:pt x="9377" y="5135"/>
                    </a:lnTo>
                    <a:lnTo>
                      <a:pt x="9362" y="5224"/>
                    </a:lnTo>
                    <a:lnTo>
                      <a:pt x="9347" y="5313"/>
                    </a:lnTo>
                    <a:lnTo>
                      <a:pt x="9332" y="5403"/>
                    </a:lnTo>
                    <a:lnTo>
                      <a:pt x="9317" y="5494"/>
                    </a:lnTo>
                    <a:lnTo>
                      <a:pt x="9302" y="5585"/>
                    </a:lnTo>
                    <a:lnTo>
                      <a:pt x="9287" y="5676"/>
                    </a:lnTo>
                    <a:lnTo>
                      <a:pt x="9272" y="5768"/>
                    </a:lnTo>
                    <a:lnTo>
                      <a:pt x="9257" y="5861"/>
                    </a:lnTo>
                    <a:lnTo>
                      <a:pt x="9242" y="5954"/>
                    </a:lnTo>
                    <a:lnTo>
                      <a:pt x="9227" y="6047"/>
                    </a:lnTo>
                    <a:lnTo>
                      <a:pt x="9212" y="6141"/>
                    </a:lnTo>
                    <a:lnTo>
                      <a:pt x="9197" y="6234"/>
                    </a:lnTo>
                    <a:lnTo>
                      <a:pt x="9182" y="6329"/>
                    </a:lnTo>
                    <a:lnTo>
                      <a:pt x="9167" y="6424"/>
                    </a:lnTo>
                    <a:lnTo>
                      <a:pt x="9152" y="6519"/>
                    </a:lnTo>
                    <a:lnTo>
                      <a:pt x="9137" y="6615"/>
                    </a:lnTo>
                    <a:lnTo>
                      <a:pt x="9122" y="6711"/>
                    </a:lnTo>
                    <a:lnTo>
                      <a:pt x="9107" y="6808"/>
                    </a:lnTo>
                    <a:lnTo>
                      <a:pt x="9092" y="6905"/>
                    </a:lnTo>
                    <a:lnTo>
                      <a:pt x="9077" y="7002"/>
                    </a:lnTo>
                    <a:lnTo>
                      <a:pt x="9062" y="7100"/>
                    </a:lnTo>
                    <a:lnTo>
                      <a:pt x="9047" y="7198"/>
                    </a:lnTo>
                    <a:lnTo>
                      <a:pt x="9032" y="7296"/>
                    </a:lnTo>
                    <a:lnTo>
                      <a:pt x="9017" y="7395"/>
                    </a:lnTo>
                    <a:lnTo>
                      <a:pt x="9002" y="7494"/>
                    </a:lnTo>
                    <a:lnTo>
                      <a:pt x="8987" y="7593"/>
                    </a:lnTo>
                    <a:lnTo>
                      <a:pt x="8972" y="7693"/>
                    </a:lnTo>
                    <a:lnTo>
                      <a:pt x="8957" y="7793"/>
                    </a:lnTo>
                    <a:lnTo>
                      <a:pt x="8942" y="7893"/>
                    </a:lnTo>
                    <a:lnTo>
                      <a:pt x="8927" y="7993"/>
                    </a:lnTo>
                    <a:lnTo>
                      <a:pt x="8912" y="8094"/>
                    </a:lnTo>
                    <a:lnTo>
                      <a:pt x="8897" y="8195"/>
                    </a:lnTo>
                    <a:lnTo>
                      <a:pt x="8881" y="8296"/>
                    </a:lnTo>
                    <a:lnTo>
                      <a:pt x="8866" y="8396"/>
                    </a:lnTo>
                    <a:lnTo>
                      <a:pt x="8851" y="8499"/>
                    </a:lnTo>
                    <a:lnTo>
                      <a:pt x="8836" y="8599"/>
                    </a:lnTo>
                    <a:lnTo>
                      <a:pt x="8821" y="8701"/>
                    </a:lnTo>
                    <a:lnTo>
                      <a:pt x="8806" y="8803"/>
                    </a:lnTo>
                    <a:lnTo>
                      <a:pt x="8791" y="8905"/>
                    </a:lnTo>
                    <a:lnTo>
                      <a:pt x="8776" y="9008"/>
                    </a:lnTo>
                    <a:lnTo>
                      <a:pt x="8761" y="9110"/>
                    </a:lnTo>
                    <a:lnTo>
                      <a:pt x="8746" y="9213"/>
                    </a:lnTo>
                    <a:lnTo>
                      <a:pt x="8731" y="9316"/>
                    </a:lnTo>
                    <a:lnTo>
                      <a:pt x="8716" y="9419"/>
                    </a:lnTo>
                    <a:lnTo>
                      <a:pt x="8701" y="9522"/>
                    </a:lnTo>
                    <a:lnTo>
                      <a:pt x="8686" y="9625"/>
                    </a:lnTo>
                    <a:lnTo>
                      <a:pt x="8671" y="9728"/>
                    </a:lnTo>
                    <a:lnTo>
                      <a:pt x="8656" y="9831"/>
                    </a:lnTo>
                    <a:lnTo>
                      <a:pt x="8641" y="9934"/>
                    </a:lnTo>
                    <a:lnTo>
                      <a:pt x="8626" y="10038"/>
                    </a:lnTo>
                    <a:lnTo>
                      <a:pt x="8611" y="10141"/>
                    </a:lnTo>
                    <a:lnTo>
                      <a:pt x="8596" y="10245"/>
                    </a:lnTo>
                    <a:lnTo>
                      <a:pt x="8581" y="10348"/>
                    </a:lnTo>
                    <a:lnTo>
                      <a:pt x="8566" y="10452"/>
                    </a:lnTo>
                    <a:lnTo>
                      <a:pt x="8551" y="10555"/>
                    </a:lnTo>
                    <a:lnTo>
                      <a:pt x="8536" y="10658"/>
                    </a:lnTo>
                    <a:lnTo>
                      <a:pt x="8521" y="10762"/>
                    </a:lnTo>
                    <a:lnTo>
                      <a:pt x="8506" y="10865"/>
                    </a:lnTo>
                    <a:lnTo>
                      <a:pt x="8491" y="10969"/>
                    </a:lnTo>
                    <a:lnTo>
                      <a:pt x="8476" y="11072"/>
                    </a:lnTo>
                    <a:lnTo>
                      <a:pt x="8461" y="11175"/>
                    </a:lnTo>
                    <a:lnTo>
                      <a:pt x="8446" y="11278"/>
                    </a:lnTo>
                    <a:lnTo>
                      <a:pt x="8431" y="11382"/>
                    </a:lnTo>
                    <a:lnTo>
                      <a:pt x="8416" y="11485"/>
                    </a:lnTo>
                    <a:lnTo>
                      <a:pt x="8401" y="11587"/>
                    </a:lnTo>
                    <a:lnTo>
                      <a:pt x="8386" y="11690"/>
                    </a:lnTo>
                    <a:lnTo>
                      <a:pt x="8371" y="11793"/>
                    </a:lnTo>
                    <a:lnTo>
                      <a:pt x="8356" y="11895"/>
                    </a:lnTo>
                    <a:lnTo>
                      <a:pt x="8341" y="11998"/>
                    </a:lnTo>
                    <a:lnTo>
                      <a:pt x="8326" y="12100"/>
                    </a:lnTo>
                    <a:lnTo>
                      <a:pt x="8311" y="12202"/>
                    </a:lnTo>
                    <a:lnTo>
                      <a:pt x="8296" y="12304"/>
                    </a:lnTo>
                    <a:lnTo>
                      <a:pt x="8281" y="12407"/>
                    </a:lnTo>
                    <a:lnTo>
                      <a:pt x="8266" y="12507"/>
                    </a:lnTo>
                    <a:lnTo>
                      <a:pt x="8251" y="12610"/>
                    </a:lnTo>
                    <a:lnTo>
                      <a:pt x="8236" y="12711"/>
                    </a:lnTo>
                    <a:lnTo>
                      <a:pt x="8221" y="12811"/>
                    </a:lnTo>
                    <a:lnTo>
                      <a:pt x="8205" y="12912"/>
                    </a:lnTo>
                    <a:lnTo>
                      <a:pt x="8190" y="13012"/>
                    </a:lnTo>
                    <a:lnTo>
                      <a:pt x="8175" y="13113"/>
                    </a:lnTo>
                    <a:lnTo>
                      <a:pt x="8160" y="13212"/>
                    </a:lnTo>
                    <a:lnTo>
                      <a:pt x="8145" y="13312"/>
                    </a:lnTo>
                    <a:lnTo>
                      <a:pt x="8130" y="13411"/>
                    </a:lnTo>
                    <a:lnTo>
                      <a:pt x="8115" y="13510"/>
                    </a:lnTo>
                    <a:lnTo>
                      <a:pt x="8100" y="13609"/>
                    </a:lnTo>
                    <a:lnTo>
                      <a:pt x="8085" y="13707"/>
                    </a:lnTo>
                    <a:lnTo>
                      <a:pt x="8070" y="13806"/>
                    </a:lnTo>
                    <a:lnTo>
                      <a:pt x="8055" y="13903"/>
                    </a:lnTo>
                    <a:lnTo>
                      <a:pt x="8040" y="14001"/>
                    </a:lnTo>
                    <a:lnTo>
                      <a:pt x="8025" y="14098"/>
                    </a:lnTo>
                    <a:lnTo>
                      <a:pt x="8010" y="14194"/>
                    </a:lnTo>
                    <a:lnTo>
                      <a:pt x="7995" y="14291"/>
                    </a:lnTo>
                    <a:lnTo>
                      <a:pt x="7980" y="14387"/>
                    </a:lnTo>
                    <a:lnTo>
                      <a:pt x="7965" y="14482"/>
                    </a:lnTo>
                    <a:lnTo>
                      <a:pt x="7950" y="14577"/>
                    </a:lnTo>
                    <a:lnTo>
                      <a:pt x="7935" y="14673"/>
                    </a:lnTo>
                    <a:lnTo>
                      <a:pt x="7920" y="14767"/>
                    </a:lnTo>
                    <a:lnTo>
                      <a:pt x="7905" y="14861"/>
                    </a:lnTo>
                    <a:lnTo>
                      <a:pt x="7890" y="14954"/>
                    </a:lnTo>
                    <a:lnTo>
                      <a:pt x="7875" y="15047"/>
                    </a:lnTo>
                    <a:lnTo>
                      <a:pt x="7860" y="15140"/>
                    </a:lnTo>
                    <a:lnTo>
                      <a:pt x="7845" y="15232"/>
                    </a:lnTo>
                    <a:lnTo>
                      <a:pt x="7830" y="15323"/>
                    </a:lnTo>
                    <a:lnTo>
                      <a:pt x="7815" y="15415"/>
                    </a:lnTo>
                    <a:lnTo>
                      <a:pt x="7800" y="15505"/>
                    </a:lnTo>
                    <a:lnTo>
                      <a:pt x="7785" y="15595"/>
                    </a:lnTo>
                    <a:lnTo>
                      <a:pt x="7770" y="15685"/>
                    </a:lnTo>
                    <a:lnTo>
                      <a:pt x="7755" y="15775"/>
                    </a:lnTo>
                    <a:lnTo>
                      <a:pt x="7740" y="15863"/>
                    </a:lnTo>
                    <a:lnTo>
                      <a:pt x="7725" y="15951"/>
                    </a:lnTo>
                    <a:lnTo>
                      <a:pt x="7710" y="16039"/>
                    </a:lnTo>
                    <a:lnTo>
                      <a:pt x="7695" y="16126"/>
                    </a:lnTo>
                    <a:lnTo>
                      <a:pt x="7680" y="16212"/>
                    </a:lnTo>
                    <a:lnTo>
                      <a:pt x="7665" y="16298"/>
                    </a:lnTo>
                    <a:lnTo>
                      <a:pt x="7650" y="16383"/>
                    </a:lnTo>
                    <a:lnTo>
                      <a:pt x="7635" y="16467"/>
                    </a:lnTo>
                    <a:lnTo>
                      <a:pt x="7620" y="16552"/>
                    </a:lnTo>
                    <a:lnTo>
                      <a:pt x="7605" y="16635"/>
                    </a:lnTo>
                    <a:lnTo>
                      <a:pt x="7590" y="16718"/>
                    </a:lnTo>
                    <a:lnTo>
                      <a:pt x="7575" y="16800"/>
                    </a:lnTo>
                    <a:lnTo>
                      <a:pt x="7560" y="16882"/>
                    </a:lnTo>
                    <a:lnTo>
                      <a:pt x="7545" y="16963"/>
                    </a:lnTo>
                    <a:lnTo>
                      <a:pt x="7529" y="17043"/>
                    </a:lnTo>
                    <a:lnTo>
                      <a:pt x="7514" y="17122"/>
                    </a:lnTo>
                    <a:lnTo>
                      <a:pt x="7499" y="17202"/>
                    </a:lnTo>
                    <a:lnTo>
                      <a:pt x="7484" y="17280"/>
                    </a:lnTo>
                    <a:lnTo>
                      <a:pt x="7469" y="17358"/>
                    </a:lnTo>
                    <a:lnTo>
                      <a:pt x="7454" y="17434"/>
                    </a:lnTo>
                    <a:lnTo>
                      <a:pt x="7439" y="17510"/>
                    </a:lnTo>
                    <a:lnTo>
                      <a:pt x="7424" y="17586"/>
                    </a:lnTo>
                    <a:lnTo>
                      <a:pt x="7409" y="17662"/>
                    </a:lnTo>
                    <a:lnTo>
                      <a:pt x="7394" y="17735"/>
                    </a:lnTo>
                    <a:lnTo>
                      <a:pt x="7378" y="17809"/>
                    </a:lnTo>
                    <a:lnTo>
                      <a:pt x="7363" y="17881"/>
                    </a:lnTo>
                    <a:lnTo>
                      <a:pt x="7348" y="17953"/>
                    </a:lnTo>
                    <a:lnTo>
                      <a:pt x="7333" y="18025"/>
                    </a:lnTo>
                    <a:lnTo>
                      <a:pt x="7318" y="18095"/>
                    </a:lnTo>
                    <a:lnTo>
                      <a:pt x="7303" y="18165"/>
                    </a:lnTo>
                    <a:lnTo>
                      <a:pt x="7288" y="18233"/>
                    </a:lnTo>
                    <a:lnTo>
                      <a:pt x="7273" y="18301"/>
                    </a:lnTo>
                    <a:lnTo>
                      <a:pt x="7258" y="18368"/>
                    </a:lnTo>
                    <a:lnTo>
                      <a:pt x="7243" y="18436"/>
                    </a:lnTo>
                    <a:lnTo>
                      <a:pt x="7228" y="18501"/>
                    </a:lnTo>
                    <a:lnTo>
                      <a:pt x="7213" y="18566"/>
                    </a:lnTo>
                    <a:lnTo>
                      <a:pt x="7198" y="18631"/>
                    </a:lnTo>
                    <a:lnTo>
                      <a:pt x="7183" y="18694"/>
                    </a:lnTo>
                    <a:lnTo>
                      <a:pt x="7168" y="18756"/>
                    </a:lnTo>
                    <a:lnTo>
                      <a:pt x="7153" y="18818"/>
                    </a:lnTo>
                    <a:lnTo>
                      <a:pt x="7138" y="18880"/>
                    </a:lnTo>
                    <a:lnTo>
                      <a:pt x="7123" y="18939"/>
                    </a:lnTo>
                    <a:lnTo>
                      <a:pt x="7107" y="18999"/>
                    </a:lnTo>
                    <a:lnTo>
                      <a:pt x="7092" y="19057"/>
                    </a:lnTo>
                    <a:lnTo>
                      <a:pt x="7077" y="19115"/>
                    </a:lnTo>
                    <a:lnTo>
                      <a:pt x="7062" y="19171"/>
                    </a:lnTo>
                    <a:lnTo>
                      <a:pt x="7047" y="19228"/>
                    </a:lnTo>
                    <a:lnTo>
                      <a:pt x="7032" y="19282"/>
                    </a:lnTo>
                    <a:lnTo>
                      <a:pt x="7017" y="19337"/>
                    </a:lnTo>
                    <a:lnTo>
                      <a:pt x="7002" y="19390"/>
                    </a:lnTo>
                    <a:lnTo>
                      <a:pt x="6987" y="19443"/>
                    </a:lnTo>
                    <a:lnTo>
                      <a:pt x="6971" y="19494"/>
                    </a:lnTo>
                    <a:lnTo>
                      <a:pt x="6956" y="19545"/>
                    </a:lnTo>
                    <a:lnTo>
                      <a:pt x="6941" y="19594"/>
                    </a:lnTo>
                    <a:lnTo>
                      <a:pt x="6926" y="19644"/>
                    </a:lnTo>
                    <a:lnTo>
                      <a:pt x="6911" y="19691"/>
                    </a:lnTo>
                    <a:lnTo>
                      <a:pt x="6896" y="19739"/>
                    </a:lnTo>
                    <a:lnTo>
                      <a:pt x="6881" y="19784"/>
                    </a:lnTo>
                    <a:lnTo>
                      <a:pt x="6865" y="19831"/>
                    </a:lnTo>
                    <a:lnTo>
                      <a:pt x="6849" y="19875"/>
                    </a:lnTo>
                    <a:lnTo>
                      <a:pt x="6834" y="19917"/>
                    </a:lnTo>
                    <a:lnTo>
                      <a:pt x="6819" y="19959"/>
                    </a:lnTo>
                    <a:lnTo>
                      <a:pt x="6803" y="20001"/>
                    </a:lnTo>
                    <a:lnTo>
                      <a:pt x="6788" y="20042"/>
                    </a:lnTo>
                    <a:lnTo>
                      <a:pt x="6773" y="20082"/>
                    </a:lnTo>
                    <a:lnTo>
                      <a:pt x="6757" y="20121"/>
                    </a:lnTo>
                    <a:lnTo>
                      <a:pt x="6742" y="20158"/>
                    </a:lnTo>
                    <a:lnTo>
                      <a:pt x="6727" y="20195"/>
                    </a:lnTo>
                    <a:lnTo>
                      <a:pt x="6711" y="20231"/>
                    </a:lnTo>
                    <a:lnTo>
                      <a:pt x="6696" y="20265"/>
                    </a:lnTo>
                    <a:lnTo>
                      <a:pt x="6680" y="20301"/>
                    </a:lnTo>
                    <a:lnTo>
                      <a:pt x="6665" y="20334"/>
                    </a:lnTo>
                    <a:lnTo>
                      <a:pt x="6649" y="20366"/>
                    </a:lnTo>
                    <a:lnTo>
                      <a:pt x="6634" y="20398"/>
                    </a:lnTo>
                    <a:lnTo>
                      <a:pt x="6619" y="20427"/>
                    </a:lnTo>
                    <a:lnTo>
                      <a:pt x="6602" y="20458"/>
                    </a:lnTo>
                    <a:lnTo>
                      <a:pt x="6587" y="20486"/>
                    </a:lnTo>
                    <a:lnTo>
                      <a:pt x="6571" y="20514"/>
                    </a:lnTo>
                    <a:lnTo>
                      <a:pt x="6555" y="20540"/>
                    </a:lnTo>
                    <a:lnTo>
                      <a:pt x="6540" y="20564"/>
                    </a:lnTo>
                    <a:lnTo>
                      <a:pt x="6523" y="20592"/>
                    </a:lnTo>
                    <a:lnTo>
                      <a:pt x="6507" y="20615"/>
                    </a:lnTo>
                    <a:lnTo>
                      <a:pt x="6490" y="20638"/>
                    </a:lnTo>
                    <a:lnTo>
                      <a:pt x="6474" y="20660"/>
                    </a:lnTo>
                    <a:lnTo>
                      <a:pt x="6457" y="20681"/>
                    </a:lnTo>
                    <a:lnTo>
                      <a:pt x="6442" y="20699"/>
                    </a:lnTo>
                    <a:lnTo>
                      <a:pt x="6424" y="20721"/>
                    </a:lnTo>
                    <a:lnTo>
                      <a:pt x="6406" y="20739"/>
                    </a:lnTo>
                    <a:lnTo>
                      <a:pt x="6389" y="20757"/>
                    </a:lnTo>
                    <a:lnTo>
                      <a:pt x="6371" y="20773"/>
                    </a:lnTo>
                    <a:lnTo>
                      <a:pt x="6353" y="20788"/>
                    </a:lnTo>
                    <a:lnTo>
                      <a:pt x="6335" y="20803"/>
                    </a:lnTo>
                    <a:lnTo>
                      <a:pt x="6317" y="20816"/>
                    </a:lnTo>
                    <a:lnTo>
                      <a:pt x="6298" y="20829"/>
                    </a:lnTo>
                    <a:lnTo>
                      <a:pt x="6279" y="20840"/>
                    </a:lnTo>
                    <a:lnTo>
                      <a:pt x="6254" y="20853"/>
                    </a:lnTo>
                    <a:lnTo>
                      <a:pt x="6239" y="20859"/>
                    </a:lnTo>
                    <a:lnTo>
                      <a:pt x="6219" y="20867"/>
                    </a:lnTo>
                    <a:lnTo>
                      <a:pt x="6198" y="20873"/>
                    </a:lnTo>
                    <a:lnTo>
                      <a:pt x="6171" y="20880"/>
                    </a:lnTo>
                    <a:lnTo>
                      <a:pt x="6156" y="20882"/>
                    </a:lnTo>
                    <a:lnTo>
                      <a:pt x="6135" y="20884"/>
                    </a:lnTo>
                    <a:lnTo>
                      <a:pt x="6107" y="20885"/>
                    </a:lnTo>
                    <a:lnTo>
                      <a:pt x="6092" y="20884"/>
                    </a:lnTo>
                    <a:lnTo>
                      <a:pt x="6070" y="20883"/>
                    </a:lnTo>
                    <a:lnTo>
                      <a:pt x="6043" y="20878"/>
                    </a:lnTo>
                    <a:lnTo>
                      <a:pt x="6028" y="20874"/>
                    </a:lnTo>
                    <a:lnTo>
                      <a:pt x="6002" y="20867"/>
                    </a:lnTo>
                    <a:lnTo>
                      <a:pt x="5982" y="20858"/>
                    </a:lnTo>
                    <a:lnTo>
                      <a:pt x="5967" y="20851"/>
                    </a:lnTo>
                    <a:lnTo>
                      <a:pt x="5943" y="20840"/>
                    </a:lnTo>
                    <a:lnTo>
                      <a:pt x="5924" y="20828"/>
                    </a:lnTo>
                    <a:lnTo>
                      <a:pt x="5909" y="20818"/>
                    </a:lnTo>
                    <a:lnTo>
                      <a:pt x="5887" y="20803"/>
                    </a:lnTo>
                    <a:lnTo>
                      <a:pt x="5870" y="20789"/>
                    </a:lnTo>
                    <a:lnTo>
                      <a:pt x="5852" y="20774"/>
                    </a:lnTo>
                    <a:lnTo>
                      <a:pt x="5837" y="20760"/>
                    </a:lnTo>
                    <a:lnTo>
                      <a:pt x="5817" y="20741"/>
                    </a:lnTo>
                    <a:lnTo>
                      <a:pt x="5800" y="20723"/>
                    </a:lnTo>
                    <a:lnTo>
                      <a:pt x="5784" y="20704"/>
                    </a:lnTo>
                    <a:lnTo>
                      <a:pt x="5767" y="20684"/>
                    </a:lnTo>
                    <a:lnTo>
                      <a:pt x="5751" y="20663"/>
                    </a:lnTo>
                    <a:lnTo>
                      <a:pt x="5734" y="20641"/>
                    </a:lnTo>
                    <a:lnTo>
                      <a:pt x="5718" y="20619"/>
                    </a:lnTo>
                    <a:lnTo>
                      <a:pt x="5702" y="20595"/>
                    </a:lnTo>
                    <a:lnTo>
                      <a:pt x="5686" y="20570"/>
                    </a:lnTo>
                    <a:lnTo>
                      <a:pt x="5670" y="20545"/>
                    </a:lnTo>
                    <a:lnTo>
                      <a:pt x="5654" y="20518"/>
                    </a:lnTo>
                    <a:lnTo>
                      <a:pt x="5639" y="20491"/>
                    </a:lnTo>
                    <a:lnTo>
                      <a:pt x="5623" y="20463"/>
                    </a:lnTo>
                    <a:lnTo>
                      <a:pt x="5607" y="20434"/>
                    </a:lnTo>
                    <a:lnTo>
                      <a:pt x="5592" y="20403"/>
                    </a:lnTo>
                    <a:lnTo>
                      <a:pt x="5577" y="20373"/>
                    </a:lnTo>
                    <a:lnTo>
                      <a:pt x="5561" y="20341"/>
                    </a:lnTo>
                    <a:lnTo>
                      <a:pt x="5545" y="20308"/>
                    </a:lnTo>
                    <a:lnTo>
                      <a:pt x="5530" y="20274"/>
                    </a:lnTo>
                    <a:lnTo>
                      <a:pt x="5514" y="20239"/>
                    </a:lnTo>
                    <a:lnTo>
                      <a:pt x="5499" y="20203"/>
                    </a:lnTo>
                    <a:lnTo>
                      <a:pt x="5484" y="20167"/>
                    </a:lnTo>
                    <a:lnTo>
                      <a:pt x="5468" y="20129"/>
                    </a:lnTo>
                    <a:lnTo>
                      <a:pt x="5453" y="20091"/>
                    </a:lnTo>
                    <a:lnTo>
                      <a:pt x="5438" y="20051"/>
                    </a:lnTo>
                    <a:lnTo>
                      <a:pt x="5422" y="20010"/>
                    </a:lnTo>
                    <a:lnTo>
                      <a:pt x="5407" y="19969"/>
                    </a:lnTo>
                    <a:lnTo>
                      <a:pt x="5392" y="19927"/>
                    </a:lnTo>
                    <a:lnTo>
                      <a:pt x="5377" y="19884"/>
                    </a:lnTo>
                    <a:lnTo>
                      <a:pt x="5361" y="19840"/>
                    </a:lnTo>
                    <a:lnTo>
                      <a:pt x="5346" y="19795"/>
                    </a:lnTo>
                    <a:lnTo>
                      <a:pt x="5332" y="19751"/>
                    </a:lnTo>
                    <a:lnTo>
                      <a:pt x="5315" y="19702"/>
                    </a:lnTo>
                    <a:lnTo>
                      <a:pt x="5300" y="19654"/>
                    </a:lnTo>
                    <a:lnTo>
                      <a:pt x="5285" y="19606"/>
                    </a:lnTo>
                    <a:lnTo>
                      <a:pt x="5270" y="19556"/>
                    </a:lnTo>
                    <a:lnTo>
                      <a:pt x="5255" y="19506"/>
                    </a:lnTo>
                    <a:lnTo>
                      <a:pt x="5239" y="19455"/>
                    </a:lnTo>
                    <a:lnTo>
                      <a:pt x="5224" y="19403"/>
                    </a:lnTo>
                    <a:lnTo>
                      <a:pt x="5209" y="19350"/>
                    </a:lnTo>
                    <a:lnTo>
                      <a:pt x="5194" y="19296"/>
                    </a:lnTo>
                    <a:lnTo>
                      <a:pt x="5179" y="19241"/>
                    </a:lnTo>
                    <a:lnTo>
                      <a:pt x="5164" y="19185"/>
                    </a:lnTo>
                    <a:lnTo>
                      <a:pt x="5149" y="19129"/>
                    </a:lnTo>
                    <a:lnTo>
                      <a:pt x="5134" y="19072"/>
                    </a:lnTo>
                    <a:lnTo>
                      <a:pt x="5118" y="19013"/>
                    </a:lnTo>
                    <a:lnTo>
                      <a:pt x="5103" y="18954"/>
                    </a:lnTo>
                    <a:lnTo>
                      <a:pt x="5088" y="18894"/>
                    </a:lnTo>
                    <a:lnTo>
                      <a:pt x="5073" y="18833"/>
                    </a:lnTo>
                    <a:lnTo>
                      <a:pt x="5058" y="18772"/>
                    </a:lnTo>
                    <a:lnTo>
                      <a:pt x="5043" y="18710"/>
                    </a:lnTo>
                    <a:lnTo>
                      <a:pt x="5028" y="18646"/>
                    </a:lnTo>
                    <a:lnTo>
                      <a:pt x="5013" y="18582"/>
                    </a:lnTo>
                    <a:lnTo>
                      <a:pt x="4998" y="18517"/>
                    </a:lnTo>
                    <a:lnTo>
                      <a:pt x="4983" y="18452"/>
                    </a:lnTo>
                    <a:lnTo>
                      <a:pt x="4968" y="18385"/>
                    </a:lnTo>
                    <a:lnTo>
                      <a:pt x="4953" y="18318"/>
                    </a:lnTo>
                    <a:lnTo>
                      <a:pt x="4938" y="18250"/>
                    </a:lnTo>
                    <a:lnTo>
                      <a:pt x="4923" y="18182"/>
                    </a:lnTo>
                    <a:lnTo>
                      <a:pt x="4908" y="18112"/>
                    </a:lnTo>
                    <a:lnTo>
                      <a:pt x="4893" y="18042"/>
                    </a:lnTo>
                    <a:lnTo>
                      <a:pt x="4877" y="17971"/>
                    </a:lnTo>
                    <a:lnTo>
                      <a:pt x="4862" y="17899"/>
                    </a:lnTo>
                    <a:lnTo>
                      <a:pt x="4847" y="17827"/>
                    </a:lnTo>
                    <a:lnTo>
                      <a:pt x="4832" y="17754"/>
                    </a:lnTo>
                    <a:lnTo>
                      <a:pt x="4817" y="17679"/>
                    </a:lnTo>
                    <a:lnTo>
                      <a:pt x="4802" y="17604"/>
                    </a:lnTo>
                    <a:lnTo>
                      <a:pt x="4787" y="17529"/>
                    </a:lnTo>
                    <a:lnTo>
                      <a:pt x="4772" y="17453"/>
                    </a:lnTo>
                    <a:lnTo>
                      <a:pt x="4757" y="17377"/>
                    </a:lnTo>
                    <a:lnTo>
                      <a:pt x="4742" y="17299"/>
                    </a:lnTo>
                    <a:lnTo>
                      <a:pt x="4727" y="17221"/>
                    </a:lnTo>
                    <a:lnTo>
                      <a:pt x="4712" y="17142"/>
                    </a:lnTo>
                    <a:lnTo>
                      <a:pt x="4697" y="17062"/>
                    </a:lnTo>
                    <a:lnTo>
                      <a:pt x="4682" y="16982"/>
                    </a:lnTo>
                    <a:lnTo>
                      <a:pt x="4667" y="16902"/>
                    </a:lnTo>
                    <a:lnTo>
                      <a:pt x="4652" y="16821"/>
                    </a:lnTo>
                    <a:lnTo>
                      <a:pt x="4636" y="16739"/>
                    </a:lnTo>
                    <a:lnTo>
                      <a:pt x="4621" y="16656"/>
                    </a:lnTo>
                    <a:lnTo>
                      <a:pt x="4606" y="16572"/>
                    </a:lnTo>
                    <a:lnTo>
                      <a:pt x="4591" y="16488"/>
                    </a:lnTo>
                    <a:lnTo>
                      <a:pt x="4576" y="16404"/>
                    </a:lnTo>
                    <a:lnTo>
                      <a:pt x="4561" y="16319"/>
                    </a:lnTo>
                    <a:lnTo>
                      <a:pt x="4546" y="16233"/>
                    </a:lnTo>
                    <a:lnTo>
                      <a:pt x="4531" y="16147"/>
                    </a:lnTo>
                    <a:lnTo>
                      <a:pt x="4516" y="16060"/>
                    </a:lnTo>
                    <a:lnTo>
                      <a:pt x="4501" y="15973"/>
                    </a:lnTo>
                    <a:lnTo>
                      <a:pt x="4486" y="15885"/>
                    </a:lnTo>
                    <a:lnTo>
                      <a:pt x="4471" y="15796"/>
                    </a:lnTo>
                    <a:lnTo>
                      <a:pt x="4456" y="15707"/>
                    </a:lnTo>
                    <a:lnTo>
                      <a:pt x="4441" y="15617"/>
                    </a:lnTo>
                    <a:lnTo>
                      <a:pt x="4426" y="15528"/>
                    </a:lnTo>
                    <a:lnTo>
                      <a:pt x="4411" y="15437"/>
                    </a:lnTo>
                    <a:lnTo>
                      <a:pt x="4396" y="15346"/>
                    </a:lnTo>
                    <a:lnTo>
                      <a:pt x="4381" y="15255"/>
                    </a:lnTo>
                    <a:lnTo>
                      <a:pt x="4366" y="15163"/>
                    </a:lnTo>
                    <a:lnTo>
                      <a:pt x="4351" y="15070"/>
                    </a:lnTo>
                    <a:lnTo>
                      <a:pt x="4336" y="14978"/>
                    </a:lnTo>
                    <a:lnTo>
                      <a:pt x="4321" y="14884"/>
                    </a:lnTo>
                    <a:lnTo>
                      <a:pt x="4306" y="14790"/>
                    </a:lnTo>
                    <a:lnTo>
                      <a:pt x="4291" y="14696"/>
                    </a:lnTo>
                    <a:lnTo>
                      <a:pt x="4276" y="14601"/>
                    </a:lnTo>
                    <a:lnTo>
                      <a:pt x="4261" y="14506"/>
                    </a:lnTo>
                    <a:lnTo>
                      <a:pt x="4246" y="14410"/>
                    </a:lnTo>
                    <a:lnTo>
                      <a:pt x="4231" y="14314"/>
                    </a:lnTo>
                    <a:lnTo>
                      <a:pt x="4216" y="14218"/>
                    </a:lnTo>
                    <a:lnTo>
                      <a:pt x="4201" y="14122"/>
                    </a:lnTo>
                    <a:lnTo>
                      <a:pt x="4186" y="14025"/>
                    </a:lnTo>
                    <a:lnTo>
                      <a:pt x="4171" y="13927"/>
                    </a:lnTo>
                    <a:lnTo>
                      <a:pt x="4156" y="13830"/>
                    </a:lnTo>
                    <a:lnTo>
                      <a:pt x="4141" y="13732"/>
                    </a:lnTo>
                    <a:lnTo>
                      <a:pt x="4126" y="13634"/>
                    </a:lnTo>
                    <a:lnTo>
                      <a:pt x="4111" y="13535"/>
                    </a:lnTo>
                    <a:lnTo>
                      <a:pt x="4096" y="13436"/>
                    </a:lnTo>
                    <a:lnTo>
                      <a:pt x="4081" y="13337"/>
                    </a:lnTo>
                    <a:lnTo>
                      <a:pt x="4066" y="13237"/>
                    </a:lnTo>
                    <a:lnTo>
                      <a:pt x="4051" y="13137"/>
                    </a:lnTo>
                    <a:lnTo>
                      <a:pt x="4036" y="13037"/>
                    </a:lnTo>
                    <a:lnTo>
                      <a:pt x="4021" y="12937"/>
                    </a:lnTo>
                    <a:lnTo>
                      <a:pt x="4006" y="12836"/>
                    </a:lnTo>
                    <a:lnTo>
                      <a:pt x="3991" y="12736"/>
                    </a:lnTo>
                    <a:lnTo>
                      <a:pt x="3976" y="12635"/>
                    </a:lnTo>
                    <a:lnTo>
                      <a:pt x="3960" y="12533"/>
                    </a:lnTo>
                    <a:lnTo>
                      <a:pt x="3944" y="12431"/>
                    </a:lnTo>
                    <a:lnTo>
                      <a:pt x="3929" y="12329"/>
                    </a:lnTo>
                    <a:lnTo>
                      <a:pt x="3914" y="12227"/>
                    </a:lnTo>
                    <a:lnTo>
                      <a:pt x="3899" y="12125"/>
                    </a:lnTo>
                    <a:lnTo>
                      <a:pt x="3884" y="12023"/>
                    </a:lnTo>
                    <a:lnTo>
                      <a:pt x="3869" y="11921"/>
                    </a:lnTo>
                    <a:lnTo>
                      <a:pt x="3854" y="11818"/>
                    </a:lnTo>
                    <a:lnTo>
                      <a:pt x="3839" y="11716"/>
                    </a:lnTo>
                    <a:lnTo>
                      <a:pt x="3824" y="11613"/>
                    </a:lnTo>
                    <a:lnTo>
                      <a:pt x="3809" y="11510"/>
                    </a:lnTo>
                    <a:lnTo>
                      <a:pt x="3794" y="11407"/>
                    </a:lnTo>
                    <a:lnTo>
                      <a:pt x="3779" y="11304"/>
                    </a:lnTo>
                    <a:lnTo>
                      <a:pt x="3764" y="11201"/>
                    </a:lnTo>
                    <a:lnTo>
                      <a:pt x="3749" y="11098"/>
                    </a:lnTo>
                    <a:lnTo>
                      <a:pt x="3734" y="10994"/>
                    </a:lnTo>
                    <a:lnTo>
                      <a:pt x="3719" y="10891"/>
                    </a:lnTo>
                    <a:lnTo>
                      <a:pt x="3704" y="10788"/>
                    </a:lnTo>
                    <a:lnTo>
                      <a:pt x="3689" y="10684"/>
                    </a:lnTo>
                    <a:lnTo>
                      <a:pt x="3674" y="10581"/>
                    </a:lnTo>
                    <a:lnTo>
                      <a:pt x="3659" y="10477"/>
                    </a:lnTo>
                    <a:lnTo>
                      <a:pt x="3644" y="10374"/>
                    </a:lnTo>
                    <a:lnTo>
                      <a:pt x="3629" y="10270"/>
                    </a:lnTo>
                    <a:lnTo>
                      <a:pt x="3614" y="10167"/>
                    </a:lnTo>
                    <a:lnTo>
                      <a:pt x="3599" y="10063"/>
                    </a:lnTo>
                    <a:lnTo>
                      <a:pt x="3584" y="9960"/>
                    </a:lnTo>
                    <a:lnTo>
                      <a:pt x="3569" y="9857"/>
                    </a:lnTo>
                    <a:lnTo>
                      <a:pt x="3554" y="9753"/>
                    </a:lnTo>
                    <a:lnTo>
                      <a:pt x="3539" y="9650"/>
                    </a:lnTo>
                    <a:lnTo>
                      <a:pt x="3524" y="9547"/>
                    </a:lnTo>
                    <a:lnTo>
                      <a:pt x="3509" y="9444"/>
                    </a:lnTo>
                    <a:lnTo>
                      <a:pt x="3494" y="9341"/>
                    </a:lnTo>
                    <a:lnTo>
                      <a:pt x="3479" y="9238"/>
                    </a:lnTo>
                    <a:lnTo>
                      <a:pt x="3464" y="9136"/>
                    </a:lnTo>
                    <a:lnTo>
                      <a:pt x="3449" y="9033"/>
                    </a:lnTo>
                    <a:lnTo>
                      <a:pt x="3434" y="8931"/>
                    </a:lnTo>
                    <a:lnTo>
                      <a:pt x="3419" y="8829"/>
                    </a:lnTo>
                    <a:lnTo>
                      <a:pt x="3405" y="8727"/>
                    </a:lnTo>
                    <a:lnTo>
                      <a:pt x="3389" y="8625"/>
                    </a:lnTo>
                    <a:lnTo>
                      <a:pt x="3374" y="8523"/>
                    </a:lnTo>
                    <a:lnTo>
                      <a:pt x="3360" y="8422"/>
                    </a:lnTo>
                    <a:lnTo>
                      <a:pt x="3345" y="8321"/>
                    </a:lnTo>
                    <a:lnTo>
                      <a:pt x="3330" y="8220"/>
                    </a:lnTo>
                    <a:lnTo>
                      <a:pt x="3315" y="8119"/>
                    </a:lnTo>
                    <a:lnTo>
                      <a:pt x="3300" y="8019"/>
                    </a:lnTo>
                    <a:lnTo>
                      <a:pt x="3284" y="7918"/>
                    </a:lnTo>
                    <a:lnTo>
                      <a:pt x="3269" y="7818"/>
                    </a:lnTo>
                    <a:lnTo>
                      <a:pt x="3254" y="7718"/>
                    </a:lnTo>
                    <a:lnTo>
                      <a:pt x="3239" y="7618"/>
                    </a:lnTo>
                    <a:lnTo>
                      <a:pt x="3224" y="7519"/>
                    </a:lnTo>
                    <a:lnTo>
                      <a:pt x="3209" y="7420"/>
                    </a:lnTo>
                    <a:lnTo>
                      <a:pt x="3194" y="7321"/>
                    </a:lnTo>
                    <a:lnTo>
                      <a:pt x="3179" y="7222"/>
                    </a:lnTo>
                    <a:lnTo>
                      <a:pt x="3164" y="7124"/>
                    </a:lnTo>
                    <a:lnTo>
                      <a:pt x="3149" y="7027"/>
                    </a:lnTo>
                    <a:lnTo>
                      <a:pt x="3134" y="6929"/>
                    </a:lnTo>
                    <a:lnTo>
                      <a:pt x="3119" y="6832"/>
                    </a:lnTo>
                    <a:lnTo>
                      <a:pt x="3104" y="6735"/>
                    </a:lnTo>
                    <a:lnTo>
                      <a:pt x="3089" y="6639"/>
                    </a:lnTo>
                    <a:lnTo>
                      <a:pt x="3074" y="6543"/>
                    </a:lnTo>
                    <a:lnTo>
                      <a:pt x="3059" y="6447"/>
                    </a:lnTo>
                    <a:lnTo>
                      <a:pt x="3044" y="6352"/>
                    </a:lnTo>
                    <a:lnTo>
                      <a:pt x="3029" y="6258"/>
                    </a:lnTo>
                    <a:lnTo>
                      <a:pt x="3014" y="6164"/>
                    </a:lnTo>
                    <a:lnTo>
                      <a:pt x="2999" y="6070"/>
                    </a:lnTo>
                    <a:lnTo>
                      <a:pt x="2984" y="5977"/>
                    </a:lnTo>
                    <a:lnTo>
                      <a:pt x="2969" y="5884"/>
                    </a:lnTo>
                    <a:lnTo>
                      <a:pt x="2954" y="5791"/>
                    </a:lnTo>
                    <a:lnTo>
                      <a:pt x="2939" y="5699"/>
                    </a:lnTo>
                    <a:lnTo>
                      <a:pt x="2924" y="5607"/>
                    </a:lnTo>
                    <a:lnTo>
                      <a:pt x="2909" y="5516"/>
                    </a:lnTo>
                    <a:lnTo>
                      <a:pt x="2894" y="5426"/>
                    </a:lnTo>
                    <a:lnTo>
                      <a:pt x="2879" y="5335"/>
                    </a:lnTo>
                    <a:lnTo>
                      <a:pt x="2864" y="5246"/>
                    </a:lnTo>
                    <a:lnTo>
                      <a:pt x="2849" y="5157"/>
                    </a:lnTo>
                    <a:lnTo>
                      <a:pt x="2834" y="5069"/>
                    </a:lnTo>
                    <a:lnTo>
                      <a:pt x="2819" y="4981"/>
                    </a:lnTo>
                    <a:lnTo>
                      <a:pt x="2804" y="4893"/>
                    </a:lnTo>
                    <a:lnTo>
                      <a:pt x="2789" y="4807"/>
                    </a:lnTo>
                    <a:lnTo>
                      <a:pt x="2774" y="4720"/>
                    </a:lnTo>
                    <a:lnTo>
                      <a:pt x="2759" y="4634"/>
                    </a:lnTo>
                    <a:lnTo>
                      <a:pt x="2744" y="4549"/>
                    </a:lnTo>
                    <a:lnTo>
                      <a:pt x="2729" y="4465"/>
                    </a:lnTo>
                    <a:lnTo>
                      <a:pt x="2714" y="4381"/>
                    </a:lnTo>
                    <a:lnTo>
                      <a:pt x="2699" y="4298"/>
                    </a:lnTo>
                    <a:lnTo>
                      <a:pt x="2684" y="4215"/>
                    </a:lnTo>
                    <a:lnTo>
                      <a:pt x="2669" y="4133"/>
                    </a:lnTo>
                    <a:lnTo>
                      <a:pt x="2654" y="4052"/>
                    </a:lnTo>
                    <a:lnTo>
                      <a:pt x="2639" y="3971"/>
                    </a:lnTo>
                    <a:lnTo>
                      <a:pt x="2624" y="3892"/>
                    </a:lnTo>
                    <a:lnTo>
                      <a:pt x="2608" y="3811"/>
                    </a:lnTo>
                    <a:lnTo>
                      <a:pt x="2593" y="3733"/>
                    </a:lnTo>
                    <a:lnTo>
                      <a:pt x="2578" y="3655"/>
                    </a:lnTo>
                    <a:lnTo>
                      <a:pt x="2563" y="3577"/>
                    </a:lnTo>
                    <a:lnTo>
                      <a:pt x="2548" y="3500"/>
                    </a:lnTo>
                    <a:lnTo>
                      <a:pt x="2533" y="3424"/>
                    </a:lnTo>
                    <a:lnTo>
                      <a:pt x="2518" y="3349"/>
                    </a:lnTo>
                    <a:lnTo>
                      <a:pt x="2503" y="3275"/>
                    </a:lnTo>
                    <a:lnTo>
                      <a:pt x="2488" y="3201"/>
                    </a:lnTo>
                    <a:lnTo>
                      <a:pt x="2473" y="3127"/>
                    </a:lnTo>
                    <a:lnTo>
                      <a:pt x="2458" y="3055"/>
                    </a:lnTo>
                    <a:lnTo>
                      <a:pt x="2444" y="2983"/>
                    </a:lnTo>
                    <a:lnTo>
                      <a:pt x="2429" y="2912"/>
                    </a:lnTo>
                    <a:lnTo>
                      <a:pt x="2414" y="2842"/>
                    </a:lnTo>
                    <a:lnTo>
                      <a:pt x="2399" y="2773"/>
                    </a:lnTo>
                    <a:lnTo>
                      <a:pt x="2384" y="2704"/>
                    </a:lnTo>
                    <a:lnTo>
                      <a:pt x="2369" y="2636"/>
                    </a:lnTo>
                    <a:lnTo>
                      <a:pt x="2354" y="2569"/>
                    </a:lnTo>
                    <a:lnTo>
                      <a:pt x="2339" y="2503"/>
                    </a:lnTo>
                    <a:lnTo>
                      <a:pt x="2324" y="2437"/>
                    </a:lnTo>
                    <a:lnTo>
                      <a:pt x="2309" y="2372"/>
                    </a:lnTo>
                    <a:lnTo>
                      <a:pt x="2294" y="2309"/>
                    </a:lnTo>
                    <a:lnTo>
                      <a:pt x="2279" y="2246"/>
                    </a:lnTo>
                    <a:lnTo>
                      <a:pt x="2264" y="2184"/>
                    </a:lnTo>
                    <a:lnTo>
                      <a:pt x="2249" y="2122"/>
                    </a:lnTo>
                    <a:lnTo>
                      <a:pt x="2234" y="2062"/>
                    </a:lnTo>
                    <a:lnTo>
                      <a:pt x="2219" y="2002"/>
                    </a:lnTo>
                    <a:lnTo>
                      <a:pt x="2205" y="1944"/>
                    </a:lnTo>
                    <a:lnTo>
                      <a:pt x="2190" y="1886"/>
                    </a:lnTo>
                    <a:lnTo>
                      <a:pt x="2175" y="1829"/>
                    </a:lnTo>
                    <a:lnTo>
                      <a:pt x="2160" y="1772"/>
                    </a:lnTo>
                    <a:lnTo>
                      <a:pt x="2145" y="1717"/>
                    </a:lnTo>
                    <a:lnTo>
                      <a:pt x="2130" y="1663"/>
                    </a:lnTo>
                    <a:lnTo>
                      <a:pt x="2115" y="1610"/>
                    </a:lnTo>
                    <a:lnTo>
                      <a:pt x="2100" y="1557"/>
                    </a:lnTo>
                    <a:lnTo>
                      <a:pt x="2085" y="1505"/>
                    </a:lnTo>
                    <a:lnTo>
                      <a:pt x="2071" y="1454"/>
                    </a:lnTo>
                    <a:lnTo>
                      <a:pt x="2056" y="1405"/>
                    </a:lnTo>
                    <a:lnTo>
                      <a:pt x="2041" y="1356"/>
                    </a:lnTo>
                    <a:lnTo>
                      <a:pt x="2026" y="1308"/>
                    </a:lnTo>
                    <a:lnTo>
                      <a:pt x="2011" y="1261"/>
                    </a:lnTo>
                    <a:lnTo>
                      <a:pt x="1996" y="1214"/>
                    </a:lnTo>
                    <a:lnTo>
                      <a:pt x="1981" y="1169"/>
                    </a:lnTo>
                    <a:lnTo>
                      <a:pt x="1967" y="1125"/>
                    </a:lnTo>
                    <a:lnTo>
                      <a:pt x="1952" y="1084"/>
                    </a:lnTo>
                    <a:lnTo>
                      <a:pt x="1936" y="1040"/>
                    </a:lnTo>
                    <a:lnTo>
                      <a:pt x="1921" y="998"/>
                    </a:lnTo>
                    <a:lnTo>
                      <a:pt x="1907" y="958"/>
                    </a:lnTo>
                    <a:lnTo>
                      <a:pt x="1892" y="918"/>
                    </a:lnTo>
                    <a:lnTo>
                      <a:pt x="1877" y="880"/>
                    </a:lnTo>
                    <a:lnTo>
                      <a:pt x="1863" y="843"/>
                    </a:lnTo>
                    <a:lnTo>
                      <a:pt x="1848" y="806"/>
                    </a:lnTo>
                    <a:lnTo>
                      <a:pt x="1833" y="771"/>
                    </a:lnTo>
                    <a:lnTo>
                      <a:pt x="1818" y="736"/>
                    </a:lnTo>
                    <a:lnTo>
                      <a:pt x="1804" y="703"/>
                    </a:lnTo>
                    <a:lnTo>
                      <a:pt x="1790" y="671"/>
                    </a:lnTo>
                    <a:lnTo>
                      <a:pt x="1775" y="639"/>
                    </a:lnTo>
                    <a:lnTo>
                      <a:pt x="1761" y="609"/>
                    </a:lnTo>
                    <a:lnTo>
                      <a:pt x="1746" y="581"/>
                    </a:lnTo>
                    <a:lnTo>
                      <a:pt x="1731" y="552"/>
                    </a:lnTo>
                    <a:lnTo>
                      <a:pt x="1718" y="525"/>
                    </a:lnTo>
                    <a:lnTo>
                      <a:pt x="1703" y="498"/>
                    </a:lnTo>
                    <a:lnTo>
                      <a:pt x="1689" y="474"/>
                    </a:lnTo>
                    <a:lnTo>
                      <a:pt x="1675" y="450"/>
                    </a:lnTo>
                    <a:lnTo>
                      <a:pt x="1660" y="426"/>
                    </a:lnTo>
                    <a:lnTo>
                      <a:pt x="1647" y="406"/>
                    </a:lnTo>
                    <a:lnTo>
                      <a:pt x="1633" y="385"/>
                    </a:lnTo>
                    <a:lnTo>
                      <a:pt x="1618" y="364"/>
                    </a:lnTo>
                    <a:lnTo>
                      <a:pt x="1606" y="347"/>
                    </a:lnTo>
                    <a:lnTo>
                      <a:pt x="1593" y="330"/>
                    </a:lnTo>
                    <a:lnTo>
                      <a:pt x="1578" y="312"/>
                    </a:lnTo>
                    <a:lnTo>
                      <a:pt x="1566" y="298"/>
                    </a:lnTo>
                    <a:lnTo>
                      <a:pt x="1554" y="284"/>
                    </a:lnTo>
                    <a:lnTo>
                      <a:pt x="1541" y="272"/>
                    </a:lnTo>
                    <a:lnTo>
                      <a:pt x="1526" y="258"/>
                    </a:lnTo>
                    <a:lnTo>
                      <a:pt x="1516" y="248"/>
                    </a:lnTo>
                    <a:lnTo>
                      <a:pt x="1505" y="239"/>
                    </a:lnTo>
                    <a:lnTo>
                      <a:pt x="1493" y="230"/>
                    </a:lnTo>
                    <a:lnTo>
                      <a:pt x="1482" y="223"/>
                    </a:lnTo>
                    <a:lnTo>
                      <a:pt x="1471" y="216"/>
                    </a:lnTo>
                    <a:lnTo>
                      <a:pt x="1461" y="210"/>
                    </a:lnTo>
                    <a:lnTo>
                      <a:pt x="1451" y="206"/>
                    </a:lnTo>
                    <a:lnTo>
                      <a:pt x="1441" y="202"/>
                    </a:lnTo>
                    <a:lnTo>
                      <a:pt x="1432" y="198"/>
                    </a:lnTo>
                    <a:lnTo>
                      <a:pt x="1423" y="196"/>
                    </a:lnTo>
                    <a:lnTo>
                      <a:pt x="1414" y="194"/>
                    </a:lnTo>
                    <a:lnTo>
                      <a:pt x="1411" y="192"/>
                    </a:lnTo>
                    <a:lnTo>
                      <a:pt x="1396" y="192"/>
                    </a:lnTo>
                    <a:lnTo>
                      <a:pt x="1388" y="192"/>
                    </a:lnTo>
                    <a:lnTo>
                      <a:pt x="1378" y="193"/>
                    </a:lnTo>
                    <a:lnTo>
                      <a:pt x="1375" y="192"/>
                    </a:lnTo>
                    <a:lnTo>
                      <a:pt x="1360" y="196"/>
                    </a:lnTo>
                    <a:lnTo>
                      <a:pt x="1351" y="199"/>
                    </a:lnTo>
                    <a:lnTo>
                      <a:pt x="1346" y="199"/>
                    </a:lnTo>
                    <a:lnTo>
                      <a:pt x="1331" y="206"/>
                    </a:lnTo>
                    <a:lnTo>
                      <a:pt x="1325" y="209"/>
                    </a:lnTo>
                    <a:lnTo>
                      <a:pt x="1310" y="218"/>
                    </a:lnTo>
                    <a:lnTo>
                      <a:pt x="1302" y="222"/>
                    </a:lnTo>
                    <a:lnTo>
                      <a:pt x="1287" y="233"/>
                    </a:lnTo>
                    <a:lnTo>
                      <a:pt x="1278" y="239"/>
                    </a:lnTo>
                    <a:lnTo>
                      <a:pt x="1266" y="250"/>
                    </a:lnTo>
                    <a:lnTo>
                      <a:pt x="1251" y="264"/>
                    </a:lnTo>
                    <a:lnTo>
                      <a:pt x="1241" y="273"/>
                    </a:lnTo>
                    <a:lnTo>
                      <a:pt x="1227" y="287"/>
                    </a:lnTo>
                    <a:lnTo>
                      <a:pt x="1212" y="304"/>
                    </a:lnTo>
                    <a:lnTo>
                      <a:pt x="1201" y="317"/>
                    </a:lnTo>
                    <a:lnTo>
                      <a:pt x="1187" y="334"/>
                    </a:lnTo>
                    <a:lnTo>
                      <a:pt x="1174" y="352"/>
                    </a:lnTo>
                    <a:lnTo>
                      <a:pt x="1159" y="373"/>
                    </a:lnTo>
                    <a:lnTo>
                      <a:pt x="1146" y="391"/>
                    </a:lnTo>
                    <a:lnTo>
                      <a:pt x="1132" y="412"/>
                    </a:lnTo>
                    <a:lnTo>
                      <a:pt x="1118" y="435"/>
                    </a:lnTo>
                    <a:lnTo>
                      <a:pt x="1104" y="458"/>
                    </a:lnTo>
                    <a:lnTo>
                      <a:pt x="1089" y="483"/>
                    </a:lnTo>
                    <a:lnTo>
                      <a:pt x="1074" y="510"/>
                    </a:lnTo>
                    <a:lnTo>
                      <a:pt x="1061" y="535"/>
                    </a:lnTo>
                    <a:lnTo>
                      <a:pt x="1046" y="562"/>
                    </a:lnTo>
                    <a:lnTo>
                      <a:pt x="1032" y="591"/>
                    </a:lnTo>
                    <a:lnTo>
                      <a:pt x="1017" y="621"/>
                    </a:lnTo>
                    <a:lnTo>
                      <a:pt x="1002" y="653"/>
                    </a:lnTo>
                    <a:lnTo>
                      <a:pt x="988" y="683"/>
                    </a:lnTo>
                    <a:lnTo>
                      <a:pt x="974" y="716"/>
                    </a:lnTo>
                    <a:lnTo>
                      <a:pt x="959" y="751"/>
                    </a:lnTo>
                    <a:lnTo>
                      <a:pt x="944" y="785"/>
                    </a:lnTo>
                    <a:lnTo>
                      <a:pt x="930" y="821"/>
                    </a:lnTo>
                    <a:lnTo>
                      <a:pt x="915" y="859"/>
                    </a:lnTo>
                    <a:lnTo>
                      <a:pt x="900" y="895"/>
                    </a:lnTo>
                    <a:lnTo>
                      <a:pt x="885" y="935"/>
                    </a:lnTo>
                    <a:lnTo>
                      <a:pt x="871" y="974"/>
                    </a:lnTo>
                    <a:lnTo>
                      <a:pt x="856" y="1016"/>
                    </a:lnTo>
                    <a:lnTo>
                      <a:pt x="841" y="1056"/>
                    </a:lnTo>
                    <a:lnTo>
                      <a:pt x="826" y="1100"/>
                    </a:lnTo>
                    <a:lnTo>
                      <a:pt x="812" y="1144"/>
                    </a:lnTo>
                    <a:lnTo>
                      <a:pt x="797" y="1188"/>
                    </a:lnTo>
                    <a:lnTo>
                      <a:pt x="781" y="1235"/>
                    </a:lnTo>
                    <a:lnTo>
                      <a:pt x="766" y="1280"/>
                    </a:lnTo>
                    <a:lnTo>
                      <a:pt x="751" y="1328"/>
                    </a:lnTo>
                    <a:lnTo>
                      <a:pt x="736" y="1376"/>
                    </a:lnTo>
                    <a:lnTo>
                      <a:pt x="722" y="1426"/>
                    </a:lnTo>
                    <a:lnTo>
                      <a:pt x="707" y="1477"/>
                    </a:lnTo>
                    <a:lnTo>
                      <a:pt x="692" y="1527"/>
                    </a:lnTo>
                    <a:lnTo>
                      <a:pt x="677" y="1580"/>
                    </a:lnTo>
                    <a:lnTo>
                      <a:pt x="662" y="1632"/>
                    </a:lnTo>
                    <a:lnTo>
                      <a:pt x="647" y="1686"/>
                    </a:lnTo>
                    <a:lnTo>
                      <a:pt x="632" y="1740"/>
                    </a:lnTo>
                    <a:lnTo>
                      <a:pt x="617" y="1797"/>
                    </a:lnTo>
                    <a:lnTo>
                      <a:pt x="602" y="1853"/>
                    </a:lnTo>
                    <a:lnTo>
                      <a:pt x="588" y="1910"/>
                    </a:lnTo>
                    <a:lnTo>
                      <a:pt x="573" y="1969"/>
                    </a:lnTo>
                    <a:lnTo>
                      <a:pt x="558" y="2027"/>
                    </a:lnTo>
                    <a:lnTo>
                      <a:pt x="543" y="2088"/>
                    </a:lnTo>
                    <a:lnTo>
                      <a:pt x="528" y="2149"/>
                    </a:lnTo>
                    <a:lnTo>
                      <a:pt x="513" y="2211"/>
                    </a:lnTo>
                    <a:lnTo>
                      <a:pt x="498" y="2272"/>
                    </a:lnTo>
                    <a:lnTo>
                      <a:pt x="483" y="2336"/>
                    </a:lnTo>
                    <a:lnTo>
                      <a:pt x="468" y="2400"/>
                    </a:lnTo>
                    <a:lnTo>
                      <a:pt x="453" y="2466"/>
                    </a:lnTo>
                    <a:lnTo>
                      <a:pt x="438" y="2531"/>
                    </a:lnTo>
                    <a:lnTo>
                      <a:pt x="423" y="2598"/>
                    </a:lnTo>
                    <a:lnTo>
                      <a:pt x="408" y="2665"/>
                    </a:lnTo>
                    <a:lnTo>
                      <a:pt x="393" y="2734"/>
                    </a:lnTo>
                    <a:lnTo>
                      <a:pt x="378" y="2803"/>
                    </a:lnTo>
                    <a:lnTo>
                      <a:pt x="363" y="2873"/>
                    </a:lnTo>
                    <a:lnTo>
                      <a:pt x="348" y="2942"/>
                    </a:lnTo>
                    <a:lnTo>
                      <a:pt x="333" y="3014"/>
                    </a:lnTo>
                    <a:lnTo>
                      <a:pt x="319" y="3086"/>
                    </a:lnTo>
                    <a:lnTo>
                      <a:pt x="304" y="3159"/>
                    </a:lnTo>
                    <a:lnTo>
                      <a:pt x="289" y="3233"/>
                    </a:lnTo>
                    <a:lnTo>
                      <a:pt x="274" y="3306"/>
                    </a:lnTo>
                    <a:lnTo>
                      <a:pt x="259" y="3381"/>
                    </a:lnTo>
                    <a:lnTo>
                      <a:pt x="244" y="3457"/>
                    </a:lnTo>
                    <a:lnTo>
                      <a:pt x="229" y="3533"/>
                    </a:lnTo>
                    <a:lnTo>
                      <a:pt x="214" y="3611"/>
                    </a:lnTo>
                    <a:lnTo>
                      <a:pt x="199" y="3688"/>
                    </a:lnTo>
                    <a:cubicBezTo>
                      <a:pt x="189" y="3740"/>
                      <a:pt x="138" y="3774"/>
                      <a:pt x="86" y="3764"/>
                    </a:cubicBezTo>
                    <a:cubicBezTo>
                      <a:pt x="34" y="3754"/>
                      <a:pt x="0" y="3703"/>
                      <a:pt x="10" y="3651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3" name="Freeform 14"/>
              <p:cNvSpPr>
                <a:spLocks/>
              </p:cNvSpPr>
              <p:nvPr/>
            </p:nvSpPr>
            <p:spPr bwMode="auto">
              <a:xfrm>
                <a:off x="11443836" y="2755896"/>
                <a:ext cx="248607" cy="148881"/>
              </a:xfrm>
              <a:custGeom>
                <a:avLst/>
                <a:gdLst>
                  <a:gd name="T0" fmla="*/ 130 w 4026"/>
                  <a:gd name="T1" fmla="*/ 326 h 10442"/>
                  <a:gd name="T2" fmla="*/ 265 w 4026"/>
                  <a:gd name="T3" fmla="*/ 92 h 10442"/>
                  <a:gd name="T4" fmla="*/ 427 w 4026"/>
                  <a:gd name="T5" fmla="*/ 0 h 10442"/>
                  <a:gd name="T6" fmla="*/ 593 w 4026"/>
                  <a:gd name="T7" fmla="*/ 90 h 10442"/>
                  <a:gd name="T8" fmla="*/ 729 w 4026"/>
                  <a:gd name="T9" fmla="*/ 324 h 10442"/>
                  <a:gd name="T10" fmla="*/ 859 w 4026"/>
                  <a:gd name="T11" fmla="*/ 691 h 10442"/>
                  <a:gd name="T12" fmla="*/ 987 w 4026"/>
                  <a:gd name="T13" fmla="*/ 1187 h 10442"/>
                  <a:gd name="T14" fmla="*/ 1115 w 4026"/>
                  <a:gd name="T15" fmla="*/ 1796 h 10442"/>
                  <a:gd name="T16" fmla="*/ 1243 w 4026"/>
                  <a:gd name="T17" fmla="*/ 2504 h 10442"/>
                  <a:gd name="T18" fmla="*/ 1371 w 4026"/>
                  <a:gd name="T19" fmla="*/ 3289 h 10442"/>
                  <a:gd name="T20" fmla="*/ 1499 w 4026"/>
                  <a:gd name="T21" fmla="*/ 4130 h 10442"/>
                  <a:gd name="T22" fmla="*/ 1626 w 4026"/>
                  <a:gd name="T23" fmla="*/ 5002 h 10442"/>
                  <a:gd name="T24" fmla="*/ 1754 w 4026"/>
                  <a:gd name="T25" fmla="*/ 5879 h 10442"/>
                  <a:gd name="T26" fmla="*/ 1882 w 4026"/>
                  <a:gd name="T27" fmla="*/ 6737 h 10442"/>
                  <a:gd name="T28" fmla="*/ 2009 w 4026"/>
                  <a:gd name="T29" fmla="*/ 7551 h 10442"/>
                  <a:gd name="T30" fmla="*/ 2137 w 4026"/>
                  <a:gd name="T31" fmla="*/ 8298 h 10442"/>
                  <a:gd name="T32" fmla="*/ 2264 w 4026"/>
                  <a:gd name="T33" fmla="*/ 8954 h 10442"/>
                  <a:gd name="T34" fmla="*/ 2391 w 4026"/>
                  <a:gd name="T35" fmla="*/ 9502 h 10442"/>
                  <a:gd name="T36" fmla="*/ 2518 w 4026"/>
                  <a:gd name="T37" fmla="*/ 9925 h 10442"/>
                  <a:gd name="T38" fmla="*/ 2642 w 4026"/>
                  <a:gd name="T39" fmla="*/ 10207 h 10442"/>
                  <a:gd name="T40" fmla="*/ 2753 w 4026"/>
                  <a:gd name="T41" fmla="*/ 10336 h 10442"/>
                  <a:gd name="T42" fmla="*/ 2833 w 4026"/>
                  <a:gd name="T43" fmla="*/ 10332 h 10442"/>
                  <a:gd name="T44" fmla="*/ 2942 w 4026"/>
                  <a:gd name="T45" fmla="*/ 10199 h 10442"/>
                  <a:gd name="T46" fmla="*/ 3066 w 4026"/>
                  <a:gd name="T47" fmla="*/ 9912 h 10442"/>
                  <a:gd name="T48" fmla="*/ 3192 w 4026"/>
                  <a:gd name="T49" fmla="*/ 9484 h 10442"/>
                  <a:gd name="T50" fmla="*/ 3319 w 4026"/>
                  <a:gd name="T51" fmla="*/ 8932 h 10442"/>
                  <a:gd name="T52" fmla="*/ 3447 w 4026"/>
                  <a:gd name="T53" fmla="*/ 8272 h 10442"/>
                  <a:gd name="T54" fmla="*/ 3575 w 4026"/>
                  <a:gd name="T55" fmla="*/ 7523 h 10442"/>
                  <a:gd name="T56" fmla="*/ 3702 w 4026"/>
                  <a:gd name="T57" fmla="*/ 6707 h 10442"/>
                  <a:gd name="T58" fmla="*/ 3830 w 4026"/>
                  <a:gd name="T59" fmla="*/ 5848 h 10442"/>
                  <a:gd name="T60" fmla="*/ 4007 w 4026"/>
                  <a:gd name="T61" fmla="*/ 5294 h 10442"/>
                  <a:gd name="T62" fmla="*/ 3880 w 4026"/>
                  <a:gd name="T63" fmla="*/ 6168 h 10442"/>
                  <a:gd name="T64" fmla="*/ 3752 w 4026"/>
                  <a:gd name="T65" fmla="*/ 7016 h 10442"/>
                  <a:gd name="T66" fmla="*/ 3624 w 4026"/>
                  <a:gd name="T67" fmla="*/ 7812 h 10442"/>
                  <a:gd name="T68" fmla="*/ 3496 w 4026"/>
                  <a:gd name="T69" fmla="*/ 8534 h 10442"/>
                  <a:gd name="T70" fmla="*/ 3368 w 4026"/>
                  <a:gd name="T71" fmla="*/ 9161 h 10442"/>
                  <a:gd name="T72" fmla="*/ 3240 w 4026"/>
                  <a:gd name="T73" fmla="*/ 9677 h 10442"/>
                  <a:gd name="T74" fmla="*/ 3110 w 4026"/>
                  <a:gd name="T75" fmla="*/ 10066 h 10442"/>
                  <a:gd name="T76" fmla="*/ 2976 w 4026"/>
                  <a:gd name="T77" fmla="*/ 10323 h 10442"/>
                  <a:gd name="T78" fmla="*/ 2817 w 4026"/>
                  <a:gd name="T79" fmla="*/ 10440 h 10442"/>
                  <a:gd name="T80" fmla="*/ 2649 w 4026"/>
                  <a:gd name="T81" fmla="*/ 10376 h 10442"/>
                  <a:gd name="T82" fmla="*/ 2512 w 4026"/>
                  <a:gd name="T83" fmla="*/ 10165 h 10442"/>
                  <a:gd name="T84" fmla="*/ 2382 w 4026"/>
                  <a:gd name="T85" fmla="*/ 9819 h 10442"/>
                  <a:gd name="T86" fmla="*/ 2253 w 4026"/>
                  <a:gd name="T87" fmla="*/ 9345 h 10442"/>
                  <a:gd name="T88" fmla="*/ 2125 w 4026"/>
                  <a:gd name="T89" fmla="*/ 8752 h 10442"/>
                  <a:gd name="T90" fmla="*/ 1997 w 4026"/>
                  <a:gd name="T91" fmla="*/ 8059 h 10442"/>
                  <a:gd name="T92" fmla="*/ 1870 w 4026"/>
                  <a:gd name="T93" fmla="*/ 7285 h 10442"/>
                  <a:gd name="T94" fmla="*/ 1742 w 4026"/>
                  <a:gd name="T95" fmla="*/ 6452 h 10442"/>
                  <a:gd name="T96" fmla="*/ 1614 w 4026"/>
                  <a:gd name="T97" fmla="*/ 5584 h 10442"/>
                  <a:gd name="T98" fmla="*/ 1486 w 4026"/>
                  <a:gd name="T99" fmla="*/ 4705 h 10442"/>
                  <a:gd name="T100" fmla="*/ 1358 w 4026"/>
                  <a:gd name="T101" fmla="*/ 3843 h 10442"/>
                  <a:gd name="T102" fmla="*/ 1231 w 4026"/>
                  <a:gd name="T103" fmla="*/ 3020 h 10442"/>
                  <a:gd name="T104" fmla="*/ 1104 w 4026"/>
                  <a:gd name="T105" fmla="*/ 2261 h 10442"/>
                  <a:gd name="T106" fmla="*/ 976 w 4026"/>
                  <a:gd name="T107" fmla="*/ 1588 h 10442"/>
                  <a:gd name="T108" fmla="*/ 849 w 4026"/>
                  <a:gd name="T109" fmla="*/ 1021 h 10442"/>
                  <a:gd name="T110" fmla="*/ 723 w 4026"/>
                  <a:gd name="T111" fmla="*/ 578 h 10442"/>
                  <a:gd name="T112" fmla="*/ 598 w 4026"/>
                  <a:gd name="T113" fmla="*/ 271 h 10442"/>
                  <a:gd name="T114" fmla="*/ 484 w 4026"/>
                  <a:gd name="T115" fmla="*/ 118 h 10442"/>
                  <a:gd name="T116" fmla="*/ 405 w 4026"/>
                  <a:gd name="T117" fmla="*/ 100 h 10442"/>
                  <a:gd name="T118" fmla="*/ 298 w 4026"/>
                  <a:gd name="T119" fmla="*/ 210 h 10442"/>
                  <a:gd name="T120" fmla="*/ 174 w 4026"/>
                  <a:gd name="T121" fmla="*/ 474 h 10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26" h="10442">
                    <a:moveTo>
                      <a:pt x="8" y="668"/>
                    </a:moveTo>
                    <a:lnTo>
                      <a:pt x="16" y="643"/>
                    </a:lnTo>
                    <a:lnTo>
                      <a:pt x="23" y="619"/>
                    </a:lnTo>
                    <a:lnTo>
                      <a:pt x="31" y="595"/>
                    </a:lnTo>
                    <a:lnTo>
                      <a:pt x="38" y="572"/>
                    </a:lnTo>
                    <a:lnTo>
                      <a:pt x="47" y="548"/>
                    </a:lnTo>
                    <a:lnTo>
                      <a:pt x="54" y="526"/>
                    </a:lnTo>
                    <a:lnTo>
                      <a:pt x="62" y="504"/>
                    </a:lnTo>
                    <a:lnTo>
                      <a:pt x="69" y="482"/>
                    </a:lnTo>
                    <a:lnTo>
                      <a:pt x="77" y="461"/>
                    </a:lnTo>
                    <a:lnTo>
                      <a:pt x="85" y="440"/>
                    </a:lnTo>
                    <a:lnTo>
                      <a:pt x="92" y="420"/>
                    </a:lnTo>
                    <a:lnTo>
                      <a:pt x="100" y="400"/>
                    </a:lnTo>
                    <a:lnTo>
                      <a:pt x="107" y="381"/>
                    </a:lnTo>
                    <a:lnTo>
                      <a:pt x="115" y="362"/>
                    </a:lnTo>
                    <a:lnTo>
                      <a:pt x="123" y="344"/>
                    </a:lnTo>
                    <a:lnTo>
                      <a:pt x="130" y="326"/>
                    </a:lnTo>
                    <a:lnTo>
                      <a:pt x="138" y="308"/>
                    </a:lnTo>
                    <a:lnTo>
                      <a:pt x="146" y="291"/>
                    </a:lnTo>
                    <a:lnTo>
                      <a:pt x="154" y="275"/>
                    </a:lnTo>
                    <a:lnTo>
                      <a:pt x="161" y="259"/>
                    </a:lnTo>
                    <a:lnTo>
                      <a:pt x="169" y="243"/>
                    </a:lnTo>
                    <a:lnTo>
                      <a:pt x="177" y="228"/>
                    </a:lnTo>
                    <a:lnTo>
                      <a:pt x="185" y="213"/>
                    </a:lnTo>
                    <a:lnTo>
                      <a:pt x="193" y="199"/>
                    </a:lnTo>
                    <a:lnTo>
                      <a:pt x="200" y="185"/>
                    </a:lnTo>
                    <a:lnTo>
                      <a:pt x="208" y="172"/>
                    </a:lnTo>
                    <a:lnTo>
                      <a:pt x="216" y="159"/>
                    </a:lnTo>
                    <a:lnTo>
                      <a:pt x="224" y="147"/>
                    </a:lnTo>
                    <a:lnTo>
                      <a:pt x="232" y="135"/>
                    </a:lnTo>
                    <a:lnTo>
                      <a:pt x="240" y="124"/>
                    </a:lnTo>
                    <a:lnTo>
                      <a:pt x="249" y="112"/>
                    </a:lnTo>
                    <a:lnTo>
                      <a:pt x="257" y="102"/>
                    </a:lnTo>
                    <a:lnTo>
                      <a:pt x="265" y="92"/>
                    </a:lnTo>
                    <a:lnTo>
                      <a:pt x="273" y="82"/>
                    </a:lnTo>
                    <a:lnTo>
                      <a:pt x="282" y="73"/>
                    </a:lnTo>
                    <a:lnTo>
                      <a:pt x="291" y="65"/>
                    </a:lnTo>
                    <a:lnTo>
                      <a:pt x="299" y="56"/>
                    </a:lnTo>
                    <a:lnTo>
                      <a:pt x="308" y="49"/>
                    </a:lnTo>
                    <a:lnTo>
                      <a:pt x="317" y="41"/>
                    </a:lnTo>
                    <a:lnTo>
                      <a:pt x="328" y="34"/>
                    </a:lnTo>
                    <a:lnTo>
                      <a:pt x="335" y="29"/>
                    </a:lnTo>
                    <a:lnTo>
                      <a:pt x="345" y="23"/>
                    </a:lnTo>
                    <a:lnTo>
                      <a:pt x="354" y="18"/>
                    </a:lnTo>
                    <a:lnTo>
                      <a:pt x="364" y="13"/>
                    </a:lnTo>
                    <a:lnTo>
                      <a:pt x="377" y="9"/>
                    </a:lnTo>
                    <a:lnTo>
                      <a:pt x="384" y="6"/>
                    </a:lnTo>
                    <a:lnTo>
                      <a:pt x="395" y="4"/>
                    </a:lnTo>
                    <a:lnTo>
                      <a:pt x="408" y="1"/>
                    </a:lnTo>
                    <a:lnTo>
                      <a:pt x="416" y="0"/>
                    </a:lnTo>
                    <a:lnTo>
                      <a:pt x="427" y="0"/>
                    </a:lnTo>
                    <a:lnTo>
                      <a:pt x="441" y="0"/>
                    </a:lnTo>
                    <a:lnTo>
                      <a:pt x="448" y="1"/>
                    </a:lnTo>
                    <a:lnTo>
                      <a:pt x="462" y="3"/>
                    </a:lnTo>
                    <a:lnTo>
                      <a:pt x="472" y="6"/>
                    </a:lnTo>
                    <a:lnTo>
                      <a:pt x="480" y="8"/>
                    </a:lnTo>
                    <a:lnTo>
                      <a:pt x="493" y="12"/>
                    </a:lnTo>
                    <a:lnTo>
                      <a:pt x="503" y="17"/>
                    </a:lnTo>
                    <a:lnTo>
                      <a:pt x="510" y="20"/>
                    </a:lnTo>
                    <a:lnTo>
                      <a:pt x="522" y="27"/>
                    </a:lnTo>
                    <a:lnTo>
                      <a:pt x="532" y="34"/>
                    </a:lnTo>
                    <a:lnTo>
                      <a:pt x="541" y="40"/>
                    </a:lnTo>
                    <a:lnTo>
                      <a:pt x="548" y="46"/>
                    </a:lnTo>
                    <a:lnTo>
                      <a:pt x="559" y="55"/>
                    </a:lnTo>
                    <a:lnTo>
                      <a:pt x="568" y="63"/>
                    </a:lnTo>
                    <a:lnTo>
                      <a:pt x="576" y="72"/>
                    </a:lnTo>
                    <a:lnTo>
                      <a:pt x="585" y="81"/>
                    </a:lnTo>
                    <a:lnTo>
                      <a:pt x="593" y="90"/>
                    </a:lnTo>
                    <a:lnTo>
                      <a:pt x="602" y="100"/>
                    </a:lnTo>
                    <a:lnTo>
                      <a:pt x="610" y="111"/>
                    </a:lnTo>
                    <a:lnTo>
                      <a:pt x="618" y="122"/>
                    </a:lnTo>
                    <a:lnTo>
                      <a:pt x="627" y="133"/>
                    </a:lnTo>
                    <a:lnTo>
                      <a:pt x="635" y="145"/>
                    </a:lnTo>
                    <a:lnTo>
                      <a:pt x="643" y="157"/>
                    </a:lnTo>
                    <a:lnTo>
                      <a:pt x="651" y="170"/>
                    </a:lnTo>
                    <a:lnTo>
                      <a:pt x="659" y="183"/>
                    </a:lnTo>
                    <a:lnTo>
                      <a:pt x="667" y="197"/>
                    </a:lnTo>
                    <a:lnTo>
                      <a:pt x="674" y="211"/>
                    </a:lnTo>
                    <a:lnTo>
                      <a:pt x="682" y="226"/>
                    </a:lnTo>
                    <a:lnTo>
                      <a:pt x="690" y="241"/>
                    </a:lnTo>
                    <a:lnTo>
                      <a:pt x="698" y="258"/>
                    </a:lnTo>
                    <a:lnTo>
                      <a:pt x="706" y="273"/>
                    </a:lnTo>
                    <a:lnTo>
                      <a:pt x="713" y="290"/>
                    </a:lnTo>
                    <a:lnTo>
                      <a:pt x="721" y="307"/>
                    </a:lnTo>
                    <a:lnTo>
                      <a:pt x="729" y="324"/>
                    </a:lnTo>
                    <a:lnTo>
                      <a:pt x="737" y="342"/>
                    </a:lnTo>
                    <a:lnTo>
                      <a:pt x="744" y="360"/>
                    </a:lnTo>
                    <a:lnTo>
                      <a:pt x="752" y="379"/>
                    </a:lnTo>
                    <a:lnTo>
                      <a:pt x="760" y="398"/>
                    </a:lnTo>
                    <a:lnTo>
                      <a:pt x="767" y="418"/>
                    </a:lnTo>
                    <a:lnTo>
                      <a:pt x="775" y="439"/>
                    </a:lnTo>
                    <a:lnTo>
                      <a:pt x="783" y="459"/>
                    </a:lnTo>
                    <a:lnTo>
                      <a:pt x="790" y="480"/>
                    </a:lnTo>
                    <a:lnTo>
                      <a:pt x="798" y="502"/>
                    </a:lnTo>
                    <a:lnTo>
                      <a:pt x="805" y="524"/>
                    </a:lnTo>
                    <a:lnTo>
                      <a:pt x="813" y="546"/>
                    </a:lnTo>
                    <a:lnTo>
                      <a:pt x="821" y="569"/>
                    </a:lnTo>
                    <a:lnTo>
                      <a:pt x="829" y="593"/>
                    </a:lnTo>
                    <a:lnTo>
                      <a:pt x="836" y="617"/>
                    </a:lnTo>
                    <a:lnTo>
                      <a:pt x="844" y="641"/>
                    </a:lnTo>
                    <a:lnTo>
                      <a:pt x="851" y="666"/>
                    </a:lnTo>
                    <a:lnTo>
                      <a:pt x="859" y="691"/>
                    </a:lnTo>
                    <a:lnTo>
                      <a:pt x="867" y="717"/>
                    </a:lnTo>
                    <a:lnTo>
                      <a:pt x="874" y="743"/>
                    </a:lnTo>
                    <a:lnTo>
                      <a:pt x="882" y="770"/>
                    </a:lnTo>
                    <a:lnTo>
                      <a:pt x="889" y="796"/>
                    </a:lnTo>
                    <a:lnTo>
                      <a:pt x="897" y="824"/>
                    </a:lnTo>
                    <a:lnTo>
                      <a:pt x="904" y="852"/>
                    </a:lnTo>
                    <a:lnTo>
                      <a:pt x="912" y="881"/>
                    </a:lnTo>
                    <a:lnTo>
                      <a:pt x="919" y="909"/>
                    </a:lnTo>
                    <a:lnTo>
                      <a:pt x="927" y="938"/>
                    </a:lnTo>
                    <a:lnTo>
                      <a:pt x="934" y="967"/>
                    </a:lnTo>
                    <a:lnTo>
                      <a:pt x="942" y="998"/>
                    </a:lnTo>
                    <a:lnTo>
                      <a:pt x="950" y="1029"/>
                    </a:lnTo>
                    <a:lnTo>
                      <a:pt x="957" y="1059"/>
                    </a:lnTo>
                    <a:lnTo>
                      <a:pt x="965" y="1090"/>
                    </a:lnTo>
                    <a:lnTo>
                      <a:pt x="972" y="1122"/>
                    </a:lnTo>
                    <a:lnTo>
                      <a:pt x="980" y="1154"/>
                    </a:lnTo>
                    <a:lnTo>
                      <a:pt x="987" y="1187"/>
                    </a:lnTo>
                    <a:lnTo>
                      <a:pt x="995" y="1219"/>
                    </a:lnTo>
                    <a:lnTo>
                      <a:pt x="1002" y="1252"/>
                    </a:lnTo>
                    <a:lnTo>
                      <a:pt x="1010" y="1286"/>
                    </a:lnTo>
                    <a:lnTo>
                      <a:pt x="1017" y="1320"/>
                    </a:lnTo>
                    <a:lnTo>
                      <a:pt x="1025" y="1355"/>
                    </a:lnTo>
                    <a:lnTo>
                      <a:pt x="1032" y="1389"/>
                    </a:lnTo>
                    <a:lnTo>
                      <a:pt x="1040" y="1424"/>
                    </a:lnTo>
                    <a:lnTo>
                      <a:pt x="1047" y="1460"/>
                    </a:lnTo>
                    <a:lnTo>
                      <a:pt x="1055" y="1496"/>
                    </a:lnTo>
                    <a:lnTo>
                      <a:pt x="1062" y="1532"/>
                    </a:lnTo>
                    <a:lnTo>
                      <a:pt x="1070" y="1569"/>
                    </a:lnTo>
                    <a:lnTo>
                      <a:pt x="1078" y="1606"/>
                    </a:lnTo>
                    <a:lnTo>
                      <a:pt x="1085" y="1643"/>
                    </a:lnTo>
                    <a:lnTo>
                      <a:pt x="1093" y="1681"/>
                    </a:lnTo>
                    <a:lnTo>
                      <a:pt x="1100" y="1719"/>
                    </a:lnTo>
                    <a:lnTo>
                      <a:pt x="1108" y="1757"/>
                    </a:lnTo>
                    <a:lnTo>
                      <a:pt x="1115" y="1796"/>
                    </a:lnTo>
                    <a:lnTo>
                      <a:pt x="1123" y="1835"/>
                    </a:lnTo>
                    <a:lnTo>
                      <a:pt x="1130" y="1875"/>
                    </a:lnTo>
                    <a:lnTo>
                      <a:pt x="1138" y="1915"/>
                    </a:lnTo>
                    <a:lnTo>
                      <a:pt x="1145" y="1955"/>
                    </a:lnTo>
                    <a:lnTo>
                      <a:pt x="1153" y="1995"/>
                    </a:lnTo>
                    <a:lnTo>
                      <a:pt x="1161" y="2036"/>
                    </a:lnTo>
                    <a:lnTo>
                      <a:pt x="1168" y="2077"/>
                    </a:lnTo>
                    <a:lnTo>
                      <a:pt x="1176" y="2118"/>
                    </a:lnTo>
                    <a:lnTo>
                      <a:pt x="1183" y="2160"/>
                    </a:lnTo>
                    <a:lnTo>
                      <a:pt x="1191" y="2202"/>
                    </a:lnTo>
                    <a:lnTo>
                      <a:pt x="1198" y="2244"/>
                    </a:lnTo>
                    <a:lnTo>
                      <a:pt x="1206" y="2287"/>
                    </a:lnTo>
                    <a:lnTo>
                      <a:pt x="1213" y="2330"/>
                    </a:lnTo>
                    <a:lnTo>
                      <a:pt x="1221" y="2373"/>
                    </a:lnTo>
                    <a:lnTo>
                      <a:pt x="1228" y="2416"/>
                    </a:lnTo>
                    <a:lnTo>
                      <a:pt x="1236" y="2460"/>
                    </a:lnTo>
                    <a:lnTo>
                      <a:pt x="1243" y="2504"/>
                    </a:lnTo>
                    <a:lnTo>
                      <a:pt x="1251" y="2548"/>
                    </a:lnTo>
                    <a:lnTo>
                      <a:pt x="1258" y="2592"/>
                    </a:lnTo>
                    <a:lnTo>
                      <a:pt x="1266" y="2638"/>
                    </a:lnTo>
                    <a:lnTo>
                      <a:pt x="1273" y="2683"/>
                    </a:lnTo>
                    <a:lnTo>
                      <a:pt x="1281" y="2728"/>
                    </a:lnTo>
                    <a:lnTo>
                      <a:pt x="1288" y="2773"/>
                    </a:lnTo>
                    <a:lnTo>
                      <a:pt x="1296" y="2819"/>
                    </a:lnTo>
                    <a:lnTo>
                      <a:pt x="1303" y="2865"/>
                    </a:lnTo>
                    <a:lnTo>
                      <a:pt x="1311" y="2911"/>
                    </a:lnTo>
                    <a:lnTo>
                      <a:pt x="1318" y="2958"/>
                    </a:lnTo>
                    <a:lnTo>
                      <a:pt x="1326" y="3004"/>
                    </a:lnTo>
                    <a:lnTo>
                      <a:pt x="1333" y="3051"/>
                    </a:lnTo>
                    <a:lnTo>
                      <a:pt x="1341" y="3098"/>
                    </a:lnTo>
                    <a:lnTo>
                      <a:pt x="1348" y="3146"/>
                    </a:lnTo>
                    <a:lnTo>
                      <a:pt x="1356" y="3193"/>
                    </a:lnTo>
                    <a:lnTo>
                      <a:pt x="1363" y="3241"/>
                    </a:lnTo>
                    <a:lnTo>
                      <a:pt x="1371" y="3289"/>
                    </a:lnTo>
                    <a:lnTo>
                      <a:pt x="1378" y="3338"/>
                    </a:lnTo>
                    <a:lnTo>
                      <a:pt x="1386" y="3386"/>
                    </a:lnTo>
                    <a:lnTo>
                      <a:pt x="1393" y="3434"/>
                    </a:lnTo>
                    <a:lnTo>
                      <a:pt x="1401" y="3483"/>
                    </a:lnTo>
                    <a:lnTo>
                      <a:pt x="1408" y="3532"/>
                    </a:lnTo>
                    <a:lnTo>
                      <a:pt x="1416" y="3581"/>
                    </a:lnTo>
                    <a:lnTo>
                      <a:pt x="1423" y="3630"/>
                    </a:lnTo>
                    <a:lnTo>
                      <a:pt x="1431" y="3679"/>
                    </a:lnTo>
                    <a:lnTo>
                      <a:pt x="1438" y="3729"/>
                    </a:lnTo>
                    <a:lnTo>
                      <a:pt x="1446" y="3778"/>
                    </a:lnTo>
                    <a:lnTo>
                      <a:pt x="1453" y="3828"/>
                    </a:lnTo>
                    <a:lnTo>
                      <a:pt x="1461" y="3878"/>
                    </a:lnTo>
                    <a:lnTo>
                      <a:pt x="1468" y="3928"/>
                    </a:lnTo>
                    <a:lnTo>
                      <a:pt x="1476" y="3978"/>
                    </a:lnTo>
                    <a:lnTo>
                      <a:pt x="1483" y="4029"/>
                    </a:lnTo>
                    <a:lnTo>
                      <a:pt x="1491" y="4079"/>
                    </a:lnTo>
                    <a:lnTo>
                      <a:pt x="1499" y="4130"/>
                    </a:lnTo>
                    <a:lnTo>
                      <a:pt x="1506" y="4180"/>
                    </a:lnTo>
                    <a:lnTo>
                      <a:pt x="1514" y="4231"/>
                    </a:lnTo>
                    <a:lnTo>
                      <a:pt x="1521" y="4282"/>
                    </a:lnTo>
                    <a:lnTo>
                      <a:pt x="1529" y="4333"/>
                    </a:lnTo>
                    <a:lnTo>
                      <a:pt x="1536" y="4384"/>
                    </a:lnTo>
                    <a:lnTo>
                      <a:pt x="1544" y="4435"/>
                    </a:lnTo>
                    <a:lnTo>
                      <a:pt x="1551" y="4487"/>
                    </a:lnTo>
                    <a:lnTo>
                      <a:pt x="1559" y="4537"/>
                    </a:lnTo>
                    <a:lnTo>
                      <a:pt x="1566" y="4589"/>
                    </a:lnTo>
                    <a:lnTo>
                      <a:pt x="1574" y="4640"/>
                    </a:lnTo>
                    <a:lnTo>
                      <a:pt x="1581" y="4692"/>
                    </a:lnTo>
                    <a:lnTo>
                      <a:pt x="1589" y="4743"/>
                    </a:lnTo>
                    <a:lnTo>
                      <a:pt x="1596" y="4795"/>
                    </a:lnTo>
                    <a:lnTo>
                      <a:pt x="1604" y="4847"/>
                    </a:lnTo>
                    <a:lnTo>
                      <a:pt x="1611" y="4898"/>
                    </a:lnTo>
                    <a:lnTo>
                      <a:pt x="1619" y="4950"/>
                    </a:lnTo>
                    <a:lnTo>
                      <a:pt x="1626" y="5002"/>
                    </a:lnTo>
                    <a:lnTo>
                      <a:pt x="1634" y="5053"/>
                    </a:lnTo>
                    <a:lnTo>
                      <a:pt x="1641" y="5105"/>
                    </a:lnTo>
                    <a:lnTo>
                      <a:pt x="1649" y="5157"/>
                    </a:lnTo>
                    <a:lnTo>
                      <a:pt x="1656" y="5208"/>
                    </a:lnTo>
                    <a:lnTo>
                      <a:pt x="1664" y="5260"/>
                    </a:lnTo>
                    <a:lnTo>
                      <a:pt x="1671" y="5312"/>
                    </a:lnTo>
                    <a:lnTo>
                      <a:pt x="1679" y="5364"/>
                    </a:lnTo>
                    <a:lnTo>
                      <a:pt x="1686" y="5415"/>
                    </a:lnTo>
                    <a:lnTo>
                      <a:pt x="1694" y="5467"/>
                    </a:lnTo>
                    <a:lnTo>
                      <a:pt x="1701" y="5519"/>
                    </a:lnTo>
                    <a:lnTo>
                      <a:pt x="1709" y="5570"/>
                    </a:lnTo>
                    <a:lnTo>
                      <a:pt x="1716" y="5622"/>
                    </a:lnTo>
                    <a:lnTo>
                      <a:pt x="1724" y="5673"/>
                    </a:lnTo>
                    <a:lnTo>
                      <a:pt x="1731" y="5725"/>
                    </a:lnTo>
                    <a:lnTo>
                      <a:pt x="1739" y="5776"/>
                    </a:lnTo>
                    <a:lnTo>
                      <a:pt x="1746" y="5828"/>
                    </a:lnTo>
                    <a:lnTo>
                      <a:pt x="1754" y="5879"/>
                    </a:lnTo>
                    <a:lnTo>
                      <a:pt x="1761" y="5930"/>
                    </a:lnTo>
                    <a:lnTo>
                      <a:pt x="1769" y="5982"/>
                    </a:lnTo>
                    <a:lnTo>
                      <a:pt x="1776" y="6032"/>
                    </a:lnTo>
                    <a:lnTo>
                      <a:pt x="1784" y="6083"/>
                    </a:lnTo>
                    <a:lnTo>
                      <a:pt x="1791" y="6134"/>
                    </a:lnTo>
                    <a:lnTo>
                      <a:pt x="1799" y="6185"/>
                    </a:lnTo>
                    <a:lnTo>
                      <a:pt x="1806" y="6236"/>
                    </a:lnTo>
                    <a:lnTo>
                      <a:pt x="1814" y="6286"/>
                    </a:lnTo>
                    <a:lnTo>
                      <a:pt x="1821" y="6337"/>
                    </a:lnTo>
                    <a:lnTo>
                      <a:pt x="1829" y="6387"/>
                    </a:lnTo>
                    <a:lnTo>
                      <a:pt x="1837" y="6438"/>
                    </a:lnTo>
                    <a:lnTo>
                      <a:pt x="1844" y="6488"/>
                    </a:lnTo>
                    <a:lnTo>
                      <a:pt x="1852" y="6538"/>
                    </a:lnTo>
                    <a:lnTo>
                      <a:pt x="1859" y="6588"/>
                    </a:lnTo>
                    <a:lnTo>
                      <a:pt x="1867" y="6638"/>
                    </a:lnTo>
                    <a:lnTo>
                      <a:pt x="1874" y="6687"/>
                    </a:lnTo>
                    <a:lnTo>
                      <a:pt x="1882" y="6737"/>
                    </a:lnTo>
                    <a:lnTo>
                      <a:pt x="1889" y="6786"/>
                    </a:lnTo>
                    <a:lnTo>
                      <a:pt x="1897" y="6836"/>
                    </a:lnTo>
                    <a:lnTo>
                      <a:pt x="1904" y="6885"/>
                    </a:lnTo>
                    <a:lnTo>
                      <a:pt x="1912" y="6933"/>
                    </a:lnTo>
                    <a:lnTo>
                      <a:pt x="1919" y="6982"/>
                    </a:lnTo>
                    <a:lnTo>
                      <a:pt x="1927" y="7031"/>
                    </a:lnTo>
                    <a:lnTo>
                      <a:pt x="1934" y="7079"/>
                    </a:lnTo>
                    <a:lnTo>
                      <a:pt x="1942" y="7127"/>
                    </a:lnTo>
                    <a:lnTo>
                      <a:pt x="1949" y="7175"/>
                    </a:lnTo>
                    <a:lnTo>
                      <a:pt x="1957" y="7222"/>
                    </a:lnTo>
                    <a:lnTo>
                      <a:pt x="1964" y="7271"/>
                    </a:lnTo>
                    <a:lnTo>
                      <a:pt x="1972" y="7317"/>
                    </a:lnTo>
                    <a:lnTo>
                      <a:pt x="1979" y="7365"/>
                    </a:lnTo>
                    <a:lnTo>
                      <a:pt x="1987" y="7411"/>
                    </a:lnTo>
                    <a:lnTo>
                      <a:pt x="1994" y="7458"/>
                    </a:lnTo>
                    <a:lnTo>
                      <a:pt x="2002" y="7505"/>
                    </a:lnTo>
                    <a:lnTo>
                      <a:pt x="2009" y="7551"/>
                    </a:lnTo>
                    <a:lnTo>
                      <a:pt x="2017" y="7597"/>
                    </a:lnTo>
                    <a:lnTo>
                      <a:pt x="2024" y="7643"/>
                    </a:lnTo>
                    <a:lnTo>
                      <a:pt x="2032" y="7688"/>
                    </a:lnTo>
                    <a:lnTo>
                      <a:pt x="2039" y="7734"/>
                    </a:lnTo>
                    <a:lnTo>
                      <a:pt x="2047" y="7779"/>
                    </a:lnTo>
                    <a:lnTo>
                      <a:pt x="2054" y="7823"/>
                    </a:lnTo>
                    <a:lnTo>
                      <a:pt x="2062" y="7868"/>
                    </a:lnTo>
                    <a:lnTo>
                      <a:pt x="2069" y="7912"/>
                    </a:lnTo>
                    <a:lnTo>
                      <a:pt x="2077" y="7956"/>
                    </a:lnTo>
                    <a:lnTo>
                      <a:pt x="2084" y="8000"/>
                    </a:lnTo>
                    <a:lnTo>
                      <a:pt x="2092" y="8043"/>
                    </a:lnTo>
                    <a:lnTo>
                      <a:pt x="2099" y="8086"/>
                    </a:lnTo>
                    <a:lnTo>
                      <a:pt x="2107" y="8129"/>
                    </a:lnTo>
                    <a:lnTo>
                      <a:pt x="2114" y="8172"/>
                    </a:lnTo>
                    <a:lnTo>
                      <a:pt x="2122" y="8214"/>
                    </a:lnTo>
                    <a:lnTo>
                      <a:pt x="2129" y="8256"/>
                    </a:lnTo>
                    <a:lnTo>
                      <a:pt x="2137" y="8298"/>
                    </a:lnTo>
                    <a:lnTo>
                      <a:pt x="2144" y="8338"/>
                    </a:lnTo>
                    <a:lnTo>
                      <a:pt x="2152" y="8379"/>
                    </a:lnTo>
                    <a:lnTo>
                      <a:pt x="2159" y="8420"/>
                    </a:lnTo>
                    <a:lnTo>
                      <a:pt x="2167" y="8460"/>
                    </a:lnTo>
                    <a:lnTo>
                      <a:pt x="2175" y="8501"/>
                    </a:lnTo>
                    <a:lnTo>
                      <a:pt x="2182" y="8541"/>
                    </a:lnTo>
                    <a:lnTo>
                      <a:pt x="2190" y="8579"/>
                    </a:lnTo>
                    <a:lnTo>
                      <a:pt x="2197" y="8619"/>
                    </a:lnTo>
                    <a:lnTo>
                      <a:pt x="2205" y="8657"/>
                    </a:lnTo>
                    <a:lnTo>
                      <a:pt x="2212" y="8696"/>
                    </a:lnTo>
                    <a:lnTo>
                      <a:pt x="2220" y="8734"/>
                    </a:lnTo>
                    <a:lnTo>
                      <a:pt x="2227" y="8772"/>
                    </a:lnTo>
                    <a:lnTo>
                      <a:pt x="2235" y="8808"/>
                    </a:lnTo>
                    <a:lnTo>
                      <a:pt x="2242" y="8845"/>
                    </a:lnTo>
                    <a:lnTo>
                      <a:pt x="2250" y="8882"/>
                    </a:lnTo>
                    <a:lnTo>
                      <a:pt x="2257" y="8918"/>
                    </a:lnTo>
                    <a:lnTo>
                      <a:pt x="2264" y="8954"/>
                    </a:lnTo>
                    <a:lnTo>
                      <a:pt x="2272" y="8990"/>
                    </a:lnTo>
                    <a:lnTo>
                      <a:pt x="2279" y="9024"/>
                    </a:lnTo>
                    <a:lnTo>
                      <a:pt x="2287" y="9059"/>
                    </a:lnTo>
                    <a:lnTo>
                      <a:pt x="2294" y="9094"/>
                    </a:lnTo>
                    <a:lnTo>
                      <a:pt x="2302" y="9128"/>
                    </a:lnTo>
                    <a:lnTo>
                      <a:pt x="2309" y="9161"/>
                    </a:lnTo>
                    <a:lnTo>
                      <a:pt x="2317" y="9194"/>
                    </a:lnTo>
                    <a:lnTo>
                      <a:pt x="2324" y="9227"/>
                    </a:lnTo>
                    <a:lnTo>
                      <a:pt x="2332" y="9259"/>
                    </a:lnTo>
                    <a:lnTo>
                      <a:pt x="2339" y="9291"/>
                    </a:lnTo>
                    <a:lnTo>
                      <a:pt x="2347" y="9322"/>
                    </a:lnTo>
                    <a:lnTo>
                      <a:pt x="2354" y="9353"/>
                    </a:lnTo>
                    <a:lnTo>
                      <a:pt x="2362" y="9384"/>
                    </a:lnTo>
                    <a:lnTo>
                      <a:pt x="2369" y="9414"/>
                    </a:lnTo>
                    <a:lnTo>
                      <a:pt x="2377" y="9444"/>
                    </a:lnTo>
                    <a:lnTo>
                      <a:pt x="2384" y="9473"/>
                    </a:lnTo>
                    <a:lnTo>
                      <a:pt x="2391" y="9502"/>
                    </a:lnTo>
                    <a:lnTo>
                      <a:pt x="2399" y="9531"/>
                    </a:lnTo>
                    <a:lnTo>
                      <a:pt x="2406" y="9559"/>
                    </a:lnTo>
                    <a:lnTo>
                      <a:pt x="2414" y="9587"/>
                    </a:lnTo>
                    <a:lnTo>
                      <a:pt x="2421" y="9613"/>
                    </a:lnTo>
                    <a:lnTo>
                      <a:pt x="2429" y="9640"/>
                    </a:lnTo>
                    <a:lnTo>
                      <a:pt x="2436" y="9666"/>
                    </a:lnTo>
                    <a:lnTo>
                      <a:pt x="2444" y="9692"/>
                    </a:lnTo>
                    <a:lnTo>
                      <a:pt x="2451" y="9717"/>
                    </a:lnTo>
                    <a:lnTo>
                      <a:pt x="2459" y="9743"/>
                    </a:lnTo>
                    <a:lnTo>
                      <a:pt x="2466" y="9767"/>
                    </a:lnTo>
                    <a:lnTo>
                      <a:pt x="2473" y="9791"/>
                    </a:lnTo>
                    <a:lnTo>
                      <a:pt x="2481" y="9815"/>
                    </a:lnTo>
                    <a:lnTo>
                      <a:pt x="2488" y="9837"/>
                    </a:lnTo>
                    <a:lnTo>
                      <a:pt x="2496" y="9860"/>
                    </a:lnTo>
                    <a:lnTo>
                      <a:pt x="2503" y="9881"/>
                    </a:lnTo>
                    <a:lnTo>
                      <a:pt x="2511" y="9903"/>
                    </a:lnTo>
                    <a:lnTo>
                      <a:pt x="2518" y="9925"/>
                    </a:lnTo>
                    <a:lnTo>
                      <a:pt x="2526" y="9945"/>
                    </a:lnTo>
                    <a:lnTo>
                      <a:pt x="2533" y="9965"/>
                    </a:lnTo>
                    <a:lnTo>
                      <a:pt x="2540" y="9985"/>
                    </a:lnTo>
                    <a:lnTo>
                      <a:pt x="2548" y="10004"/>
                    </a:lnTo>
                    <a:lnTo>
                      <a:pt x="2555" y="10023"/>
                    </a:lnTo>
                    <a:lnTo>
                      <a:pt x="2562" y="10041"/>
                    </a:lnTo>
                    <a:lnTo>
                      <a:pt x="2570" y="10059"/>
                    </a:lnTo>
                    <a:lnTo>
                      <a:pt x="2577" y="10076"/>
                    </a:lnTo>
                    <a:lnTo>
                      <a:pt x="2584" y="10093"/>
                    </a:lnTo>
                    <a:lnTo>
                      <a:pt x="2592" y="10109"/>
                    </a:lnTo>
                    <a:lnTo>
                      <a:pt x="2599" y="10124"/>
                    </a:lnTo>
                    <a:lnTo>
                      <a:pt x="2606" y="10140"/>
                    </a:lnTo>
                    <a:lnTo>
                      <a:pt x="2613" y="10154"/>
                    </a:lnTo>
                    <a:lnTo>
                      <a:pt x="2621" y="10168"/>
                    </a:lnTo>
                    <a:lnTo>
                      <a:pt x="2628" y="10182"/>
                    </a:lnTo>
                    <a:lnTo>
                      <a:pt x="2635" y="10195"/>
                    </a:lnTo>
                    <a:lnTo>
                      <a:pt x="2642" y="10207"/>
                    </a:lnTo>
                    <a:lnTo>
                      <a:pt x="2649" y="10219"/>
                    </a:lnTo>
                    <a:lnTo>
                      <a:pt x="2657" y="10231"/>
                    </a:lnTo>
                    <a:lnTo>
                      <a:pt x="2663" y="10241"/>
                    </a:lnTo>
                    <a:lnTo>
                      <a:pt x="2670" y="10251"/>
                    </a:lnTo>
                    <a:lnTo>
                      <a:pt x="2678" y="10262"/>
                    </a:lnTo>
                    <a:lnTo>
                      <a:pt x="2684" y="10271"/>
                    </a:lnTo>
                    <a:lnTo>
                      <a:pt x="2691" y="10279"/>
                    </a:lnTo>
                    <a:lnTo>
                      <a:pt x="2697" y="10287"/>
                    </a:lnTo>
                    <a:lnTo>
                      <a:pt x="2704" y="10295"/>
                    </a:lnTo>
                    <a:lnTo>
                      <a:pt x="2711" y="10303"/>
                    </a:lnTo>
                    <a:lnTo>
                      <a:pt x="2717" y="10309"/>
                    </a:lnTo>
                    <a:lnTo>
                      <a:pt x="2723" y="10314"/>
                    </a:lnTo>
                    <a:lnTo>
                      <a:pt x="2729" y="10320"/>
                    </a:lnTo>
                    <a:lnTo>
                      <a:pt x="2735" y="10324"/>
                    </a:lnTo>
                    <a:lnTo>
                      <a:pt x="2741" y="10329"/>
                    </a:lnTo>
                    <a:lnTo>
                      <a:pt x="2747" y="10333"/>
                    </a:lnTo>
                    <a:lnTo>
                      <a:pt x="2753" y="10336"/>
                    </a:lnTo>
                    <a:lnTo>
                      <a:pt x="2758" y="10339"/>
                    </a:lnTo>
                    <a:lnTo>
                      <a:pt x="2763" y="10341"/>
                    </a:lnTo>
                    <a:lnTo>
                      <a:pt x="2768" y="10343"/>
                    </a:lnTo>
                    <a:lnTo>
                      <a:pt x="2773" y="10344"/>
                    </a:lnTo>
                    <a:lnTo>
                      <a:pt x="2778" y="10346"/>
                    </a:lnTo>
                    <a:lnTo>
                      <a:pt x="2779" y="10345"/>
                    </a:lnTo>
                    <a:lnTo>
                      <a:pt x="2787" y="10346"/>
                    </a:lnTo>
                    <a:lnTo>
                      <a:pt x="2791" y="10347"/>
                    </a:lnTo>
                    <a:lnTo>
                      <a:pt x="2793" y="10346"/>
                    </a:lnTo>
                    <a:lnTo>
                      <a:pt x="2800" y="10346"/>
                    </a:lnTo>
                    <a:lnTo>
                      <a:pt x="2805" y="10345"/>
                    </a:lnTo>
                    <a:lnTo>
                      <a:pt x="2806" y="10344"/>
                    </a:lnTo>
                    <a:lnTo>
                      <a:pt x="2814" y="10342"/>
                    </a:lnTo>
                    <a:lnTo>
                      <a:pt x="2816" y="10341"/>
                    </a:lnTo>
                    <a:lnTo>
                      <a:pt x="2823" y="10338"/>
                    </a:lnTo>
                    <a:lnTo>
                      <a:pt x="2826" y="10336"/>
                    </a:lnTo>
                    <a:lnTo>
                      <a:pt x="2833" y="10332"/>
                    </a:lnTo>
                    <a:lnTo>
                      <a:pt x="2837" y="10330"/>
                    </a:lnTo>
                    <a:lnTo>
                      <a:pt x="2843" y="10325"/>
                    </a:lnTo>
                    <a:lnTo>
                      <a:pt x="2850" y="10320"/>
                    </a:lnTo>
                    <a:lnTo>
                      <a:pt x="2855" y="10316"/>
                    </a:lnTo>
                    <a:lnTo>
                      <a:pt x="2861" y="10310"/>
                    </a:lnTo>
                    <a:lnTo>
                      <a:pt x="2868" y="10303"/>
                    </a:lnTo>
                    <a:lnTo>
                      <a:pt x="2873" y="10297"/>
                    </a:lnTo>
                    <a:lnTo>
                      <a:pt x="2880" y="10290"/>
                    </a:lnTo>
                    <a:lnTo>
                      <a:pt x="2887" y="10282"/>
                    </a:lnTo>
                    <a:lnTo>
                      <a:pt x="2893" y="10273"/>
                    </a:lnTo>
                    <a:lnTo>
                      <a:pt x="2901" y="10264"/>
                    </a:lnTo>
                    <a:lnTo>
                      <a:pt x="2907" y="10255"/>
                    </a:lnTo>
                    <a:lnTo>
                      <a:pt x="2914" y="10245"/>
                    </a:lnTo>
                    <a:lnTo>
                      <a:pt x="2921" y="10234"/>
                    </a:lnTo>
                    <a:lnTo>
                      <a:pt x="2928" y="10223"/>
                    </a:lnTo>
                    <a:lnTo>
                      <a:pt x="2935" y="10211"/>
                    </a:lnTo>
                    <a:lnTo>
                      <a:pt x="2942" y="10199"/>
                    </a:lnTo>
                    <a:lnTo>
                      <a:pt x="2949" y="10186"/>
                    </a:lnTo>
                    <a:lnTo>
                      <a:pt x="2956" y="10173"/>
                    </a:lnTo>
                    <a:lnTo>
                      <a:pt x="2964" y="10159"/>
                    </a:lnTo>
                    <a:lnTo>
                      <a:pt x="2971" y="10145"/>
                    </a:lnTo>
                    <a:lnTo>
                      <a:pt x="2978" y="10130"/>
                    </a:lnTo>
                    <a:lnTo>
                      <a:pt x="2985" y="10115"/>
                    </a:lnTo>
                    <a:lnTo>
                      <a:pt x="2992" y="10099"/>
                    </a:lnTo>
                    <a:lnTo>
                      <a:pt x="3000" y="10082"/>
                    </a:lnTo>
                    <a:lnTo>
                      <a:pt x="3007" y="10065"/>
                    </a:lnTo>
                    <a:lnTo>
                      <a:pt x="3014" y="10048"/>
                    </a:lnTo>
                    <a:lnTo>
                      <a:pt x="3021" y="10030"/>
                    </a:lnTo>
                    <a:lnTo>
                      <a:pt x="3029" y="10011"/>
                    </a:lnTo>
                    <a:lnTo>
                      <a:pt x="3036" y="9992"/>
                    </a:lnTo>
                    <a:lnTo>
                      <a:pt x="3044" y="9973"/>
                    </a:lnTo>
                    <a:lnTo>
                      <a:pt x="3051" y="9953"/>
                    </a:lnTo>
                    <a:lnTo>
                      <a:pt x="3058" y="9932"/>
                    </a:lnTo>
                    <a:lnTo>
                      <a:pt x="3066" y="9912"/>
                    </a:lnTo>
                    <a:lnTo>
                      <a:pt x="3073" y="9890"/>
                    </a:lnTo>
                    <a:lnTo>
                      <a:pt x="3081" y="9868"/>
                    </a:lnTo>
                    <a:lnTo>
                      <a:pt x="3089" y="9845"/>
                    </a:lnTo>
                    <a:lnTo>
                      <a:pt x="3096" y="9823"/>
                    </a:lnTo>
                    <a:lnTo>
                      <a:pt x="3103" y="9800"/>
                    </a:lnTo>
                    <a:lnTo>
                      <a:pt x="3111" y="9776"/>
                    </a:lnTo>
                    <a:lnTo>
                      <a:pt x="3118" y="9752"/>
                    </a:lnTo>
                    <a:lnTo>
                      <a:pt x="3125" y="9727"/>
                    </a:lnTo>
                    <a:lnTo>
                      <a:pt x="3133" y="9702"/>
                    </a:lnTo>
                    <a:lnTo>
                      <a:pt x="3140" y="9676"/>
                    </a:lnTo>
                    <a:lnTo>
                      <a:pt x="3148" y="9650"/>
                    </a:lnTo>
                    <a:lnTo>
                      <a:pt x="3155" y="9624"/>
                    </a:lnTo>
                    <a:lnTo>
                      <a:pt x="3163" y="9597"/>
                    </a:lnTo>
                    <a:lnTo>
                      <a:pt x="3170" y="9569"/>
                    </a:lnTo>
                    <a:lnTo>
                      <a:pt x="3178" y="9542"/>
                    </a:lnTo>
                    <a:lnTo>
                      <a:pt x="3185" y="9513"/>
                    </a:lnTo>
                    <a:lnTo>
                      <a:pt x="3192" y="9484"/>
                    </a:lnTo>
                    <a:lnTo>
                      <a:pt x="3200" y="9455"/>
                    </a:lnTo>
                    <a:lnTo>
                      <a:pt x="3207" y="9426"/>
                    </a:lnTo>
                    <a:lnTo>
                      <a:pt x="3215" y="9396"/>
                    </a:lnTo>
                    <a:lnTo>
                      <a:pt x="3222" y="9365"/>
                    </a:lnTo>
                    <a:lnTo>
                      <a:pt x="3230" y="9334"/>
                    </a:lnTo>
                    <a:lnTo>
                      <a:pt x="3237" y="9303"/>
                    </a:lnTo>
                    <a:lnTo>
                      <a:pt x="3245" y="9271"/>
                    </a:lnTo>
                    <a:lnTo>
                      <a:pt x="3252" y="9239"/>
                    </a:lnTo>
                    <a:lnTo>
                      <a:pt x="3260" y="9207"/>
                    </a:lnTo>
                    <a:lnTo>
                      <a:pt x="3267" y="9174"/>
                    </a:lnTo>
                    <a:lnTo>
                      <a:pt x="3275" y="9140"/>
                    </a:lnTo>
                    <a:lnTo>
                      <a:pt x="3282" y="9107"/>
                    </a:lnTo>
                    <a:lnTo>
                      <a:pt x="3290" y="9073"/>
                    </a:lnTo>
                    <a:lnTo>
                      <a:pt x="3297" y="9038"/>
                    </a:lnTo>
                    <a:lnTo>
                      <a:pt x="3305" y="9003"/>
                    </a:lnTo>
                    <a:lnTo>
                      <a:pt x="3312" y="8968"/>
                    </a:lnTo>
                    <a:lnTo>
                      <a:pt x="3319" y="8932"/>
                    </a:lnTo>
                    <a:lnTo>
                      <a:pt x="3327" y="8896"/>
                    </a:lnTo>
                    <a:lnTo>
                      <a:pt x="3334" y="8860"/>
                    </a:lnTo>
                    <a:lnTo>
                      <a:pt x="3342" y="8823"/>
                    </a:lnTo>
                    <a:lnTo>
                      <a:pt x="3349" y="8786"/>
                    </a:lnTo>
                    <a:lnTo>
                      <a:pt x="3357" y="8749"/>
                    </a:lnTo>
                    <a:lnTo>
                      <a:pt x="3364" y="8711"/>
                    </a:lnTo>
                    <a:lnTo>
                      <a:pt x="3372" y="8672"/>
                    </a:lnTo>
                    <a:lnTo>
                      <a:pt x="3379" y="8634"/>
                    </a:lnTo>
                    <a:lnTo>
                      <a:pt x="3387" y="8595"/>
                    </a:lnTo>
                    <a:lnTo>
                      <a:pt x="3394" y="8556"/>
                    </a:lnTo>
                    <a:lnTo>
                      <a:pt x="3402" y="8516"/>
                    </a:lnTo>
                    <a:lnTo>
                      <a:pt x="3409" y="8476"/>
                    </a:lnTo>
                    <a:lnTo>
                      <a:pt x="3417" y="8436"/>
                    </a:lnTo>
                    <a:lnTo>
                      <a:pt x="3425" y="8395"/>
                    </a:lnTo>
                    <a:lnTo>
                      <a:pt x="3432" y="8354"/>
                    </a:lnTo>
                    <a:lnTo>
                      <a:pt x="3440" y="8313"/>
                    </a:lnTo>
                    <a:lnTo>
                      <a:pt x="3447" y="8272"/>
                    </a:lnTo>
                    <a:lnTo>
                      <a:pt x="3455" y="8230"/>
                    </a:lnTo>
                    <a:lnTo>
                      <a:pt x="3462" y="8188"/>
                    </a:lnTo>
                    <a:lnTo>
                      <a:pt x="3470" y="8146"/>
                    </a:lnTo>
                    <a:lnTo>
                      <a:pt x="3477" y="8103"/>
                    </a:lnTo>
                    <a:lnTo>
                      <a:pt x="3485" y="8060"/>
                    </a:lnTo>
                    <a:lnTo>
                      <a:pt x="3492" y="8016"/>
                    </a:lnTo>
                    <a:lnTo>
                      <a:pt x="3500" y="7973"/>
                    </a:lnTo>
                    <a:lnTo>
                      <a:pt x="3507" y="7929"/>
                    </a:lnTo>
                    <a:lnTo>
                      <a:pt x="3515" y="7885"/>
                    </a:lnTo>
                    <a:lnTo>
                      <a:pt x="3522" y="7840"/>
                    </a:lnTo>
                    <a:lnTo>
                      <a:pt x="3530" y="7796"/>
                    </a:lnTo>
                    <a:lnTo>
                      <a:pt x="3537" y="7751"/>
                    </a:lnTo>
                    <a:lnTo>
                      <a:pt x="3545" y="7706"/>
                    </a:lnTo>
                    <a:lnTo>
                      <a:pt x="3552" y="7661"/>
                    </a:lnTo>
                    <a:lnTo>
                      <a:pt x="3560" y="7615"/>
                    </a:lnTo>
                    <a:lnTo>
                      <a:pt x="3567" y="7569"/>
                    </a:lnTo>
                    <a:lnTo>
                      <a:pt x="3575" y="7523"/>
                    </a:lnTo>
                    <a:lnTo>
                      <a:pt x="3582" y="7476"/>
                    </a:lnTo>
                    <a:lnTo>
                      <a:pt x="3590" y="7430"/>
                    </a:lnTo>
                    <a:lnTo>
                      <a:pt x="3597" y="7383"/>
                    </a:lnTo>
                    <a:lnTo>
                      <a:pt x="3605" y="7336"/>
                    </a:lnTo>
                    <a:lnTo>
                      <a:pt x="3612" y="7288"/>
                    </a:lnTo>
                    <a:lnTo>
                      <a:pt x="3620" y="7241"/>
                    </a:lnTo>
                    <a:lnTo>
                      <a:pt x="3627" y="7193"/>
                    </a:lnTo>
                    <a:lnTo>
                      <a:pt x="3635" y="7146"/>
                    </a:lnTo>
                    <a:lnTo>
                      <a:pt x="3642" y="7098"/>
                    </a:lnTo>
                    <a:lnTo>
                      <a:pt x="3650" y="7050"/>
                    </a:lnTo>
                    <a:lnTo>
                      <a:pt x="3657" y="7001"/>
                    </a:lnTo>
                    <a:lnTo>
                      <a:pt x="3665" y="6952"/>
                    </a:lnTo>
                    <a:lnTo>
                      <a:pt x="3672" y="6904"/>
                    </a:lnTo>
                    <a:lnTo>
                      <a:pt x="3680" y="6855"/>
                    </a:lnTo>
                    <a:lnTo>
                      <a:pt x="3687" y="6805"/>
                    </a:lnTo>
                    <a:lnTo>
                      <a:pt x="3695" y="6756"/>
                    </a:lnTo>
                    <a:lnTo>
                      <a:pt x="3702" y="6707"/>
                    </a:lnTo>
                    <a:lnTo>
                      <a:pt x="3710" y="6657"/>
                    </a:lnTo>
                    <a:lnTo>
                      <a:pt x="3717" y="6607"/>
                    </a:lnTo>
                    <a:lnTo>
                      <a:pt x="3724" y="6557"/>
                    </a:lnTo>
                    <a:lnTo>
                      <a:pt x="3732" y="6507"/>
                    </a:lnTo>
                    <a:lnTo>
                      <a:pt x="3739" y="6457"/>
                    </a:lnTo>
                    <a:lnTo>
                      <a:pt x="3747" y="6407"/>
                    </a:lnTo>
                    <a:lnTo>
                      <a:pt x="3754" y="6357"/>
                    </a:lnTo>
                    <a:lnTo>
                      <a:pt x="3763" y="6306"/>
                    </a:lnTo>
                    <a:lnTo>
                      <a:pt x="3770" y="6255"/>
                    </a:lnTo>
                    <a:lnTo>
                      <a:pt x="3777" y="6205"/>
                    </a:lnTo>
                    <a:lnTo>
                      <a:pt x="3785" y="6154"/>
                    </a:lnTo>
                    <a:lnTo>
                      <a:pt x="3792" y="6103"/>
                    </a:lnTo>
                    <a:lnTo>
                      <a:pt x="3800" y="6052"/>
                    </a:lnTo>
                    <a:lnTo>
                      <a:pt x="3807" y="6001"/>
                    </a:lnTo>
                    <a:lnTo>
                      <a:pt x="3815" y="5950"/>
                    </a:lnTo>
                    <a:lnTo>
                      <a:pt x="3822" y="5899"/>
                    </a:lnTo>
                    <a:lnTo>
                      <a:pt x="3830" y="5848"/>
                    </a:lnTo>
                    <a:lnTo>
                      <a:pt x="3837" y="5796"/>
                    </a:lnTo>
                    <a:lnTo>
                      <a:pt x="3845" y="5745"/>
                    </a:lnTo>
                    <a:lnTo>
                      <a:pt x="3852" y="5693"/>
                    </a:lnTo>
                    <a:lnTo>
                      <a:pt x="3860" y="5642"/>
                    </a:lnTo>
                    <a:lnTo>
                      <a:pt x="3867" y="5590"/>
                    </a:lnTo>
                    <a:lnTo>
                      <a:pt x="3875" y="5539"/>
                    </a:lnTo>
                    <a:lnTo>
                      <a:pt x="3882" y="5487"/>
                    </a:lnTo>
                    <a:lnTo>
                      <a:pt x="3890" y="5435"/>
                    </a:lnTo>
                    <a:lnTo>
                      <a:pt x="3897" y="5384"/>
                    </a:lnTo>
                    <a:lnTo>
                      <a:pt x="3905" y="5332"/>
                    </a:lnTo>
                    <a:lnTo>
                      <a:pt x="3912" y="5280"/>
                    </a:lnTo>
                    <a:lnTo>
                      <a:pt x="3920" y="5229"/>
                    </a:lnTo>
                    <a:lnTo>
                      <a:pt x="3927" y="5177"/>
                    </a:lnTo>
                    <a:cubicBezTo>
                      <a:pt x="3931" y="5150"/>
                      <a:pt x="3956" y="5132"/>
                      <a:pt x="3982" y="5136"/>
                    </a:cubicBezTo>
                    <a:cubicBezTo>
                      <a:pt x="4008" y="5140"/>
                      <a:pt x="4026" y="5164"/>
                      <a:pt x="4022" y="5190"/>
                    </a:cubicBezTo>
                    <a:lnTo>
                      <a:pt x="4015" y="5242"/>
                    </a:lnTo>
                    <a:lnTo>
                      <a:pt x="4007" y="5294"/>
                    </a:lnTo>
                    <a:lnTo>
                      <a:pt x="4000" y="5345"/>
                    </a:lnTo>
                    <a:lnTo>
                      <a:pt x="3992" y="5397"/>
                    </a:lnTo>
                    <a:lnTo>
                      <a:pt x="3985" y="5449"/>
                    </a:lnTo>
                    <a:lnTo>
                      <a:pt x="3977" y="5501"/>
                    </a:lnTo>
                    <a:lnTo>
                      <a:pt x="3970" y="5552"/>
                    </a:lnTo>
                    <a:lnTo>
                      <a:pt x="3962" y="5604"/>
                    </a:lnTo>
                    <a:lnTo>
                      <a:pt x="3955" y="5655"/>
                    </a:lnTo>
                    <a:lnTo>
                      <a:pt x="3947" y="5707"/>
                    </a:lnTo>
                    <a:lnTo>
                      <a:pt x="3940" y="5758"/>
                    </a:lnTo>
                    <a:lnTo>
                      <a:pt x="3932" y="5810"/>
                    </a:lnTo>
                    <a:lnTo>
                      <a:pt x="3925" y="5861"/>
                    </a:lnTo>
                    <a:lnTo>
                      <a:pt x="3917" y="5913"/>
                    </a:lnTo>
                    <a:lnTo>
                      <a:pt x="3910" y="5964"/>
                    </a:lnTo>
                    <a:lnTo>
                      <a:pt x="3902" y="6015"/>
                    </a:lnTo>
                    <a:lnTo>
                      <a:pt x="3895" y="6066"/>
                    </a:lnTo>
                    <a:lnTo>
                      <a:pt x="3887" y="6118"/>
                    </a:lnTo>
                    <a:lnTo>
                      <a:pt x="3880" y="6168"/>
                    </a:lnTo>
                    <a:lnTo>
                      <a:pt x="3872" y="6219"/>
                    </a:lnTo>
                    <a:lnTo>
                      <a:pt x="3865" y="6269"/>
                    </a:lnTo>
                    <a:lnTo>
                      <a:pt x="3857" y="6321"/>
                    </a:lnTo>
                    <a:lnTo>
                      <a:pt x="3849" y="6371"/>
                    </a:lnTo>
                    <a:lnTo>
                      <a:pt x="3842" y="6422"/>
                    </a:lnTo>
                    <a:lnTo>
                      <a:pt x="3834" y="6472"/>
                    </a:lnTo>
                    <a:lnTo>
                      <a:pt x="3827" y="6522"/>
                    </a:lnTo>
                    <a:lnTo>
                      <a:pt x="3819" y="6572"/>
                    </a:lnTo>
                    <a:lnTo>
                      <a:pt x="3812" y="6622"/>
                    </a:lnTo>
                    <a:lnTo>
                      <a:pt x="3804" y="6672"/>
                    </a:lnTo>
                    <a:lnTo>
                      <a:pt x="3797" y="6721"/>
                    </a:lnTo>
                    <a:lnTo>
                      <a:pt x="3789" y="6771"/>
                    </a:lnTo>
                    <a:lnTo>
                      <a:pt x="3782" y="6820"/>
                    </a:lnTo>
                    <a:lnTo>
                      <a:pt x="3774" y="6869"/>
                    </a:lnTo>
                    <a:lnTo>
                      <a:pt x="3767" y="6918"/>
                    </a:lnTo>
                    <a:lnTo>
                      <a:pt x="3759" y="6967"/>
                    </a:lnTo>
                    <a:lnTo>
                      <a:pt x="3752" y="7016"/>
                    </a:lnTo>
                    <a:lnTo>
                      <a:pt x="3744" y="7064"/>
                    </a:lnTo>
                    <a:lnTo>
                      <a:pt x="3737" y="7112"/>
                    </a:lnTo>
                    <a:lnTo>
                      <a:pt x="3729" y="7160"/>
                    </a:lnTo>
                    <a:lnTo>
                      <a:pt x="3722" y="7208"/>
                    </a:lnTo>
                    <a:lnTo>
                      <a:pt x="3714" y="7256"/>
                    </a:lnTo>
                    <a:lnTo>
                      <a:pt x="3707" y="7303"/>
                    </a:lnTo>
                    <a:lnTo>
                      <a:pt x="3699" y="7351"/>
                    </a:lnTo>
                    <a:lnTo>
                      <a:pt x="3692" y="7398"/>
                    </a:lnTo>
                    <a:lnTo>
                      <a:pt x="3684" y="7445"/>
                    </a:lnTo>
                    <a:lnTo>
                      <a:pt x="3677" y="7492"/>
                    </a:lnTo>
                    <a:lnTo>
                      <a:pt x="3669" y="7538"/>
                    </a:lnTo>
                    <a:lnTo>
                      <a:pt x="3662" y="7584"/>
                    </a:lnTo>
                    <a:lnTo>
                      <a:pt x="3654" y="7630"/>
                    </a:lnTo>
                    <a:lnTo>
                      <a:pt x="3647" y="7676"/>
                    </a:lnTo>
                    <a:lnTo>
                      <a:pt x="3639" y="7721"/>
                    </a:lnTo>
                    <a:lnTo>
                      <a:pt x="3632" y="7767"/>
                    </a:lnTo>
                    <a:lnTo>
                      <a:pt x="3624" y="7812"/>
                    </a:lnTo>
                    <a:lnTo>
                      <a:pt x="3617" y="7856"/>
                    </a:lnTo>
                    <a:lnTo>
                      <a:pt x="3609" y="7901"/>
                    </a:lnTo>
                    <a:lnTo>
                      <a:pt x="3602" y="7945"/>
                    </a:lnTo>
                    <a:lnTo>
                      <a:pt x="3594" y="7989"/>
                    </a:lnTo>
                    <a:lnTo>
                      <a:pt x="3587" y="8033"/>
                    </a:lnTo>
                    <a:lnTo>
                      <a:pt x="3579" y="8076"/>
                    </a:lnTo>
                    <a:lnTo>
                      <a:pt x="3572" y="8119"/>
                    </a:lnTo>
                    <a:lnTo>
                      <a:pt x="3564" y="8162"/>
                    </a:lnTo>
                    <a:lnTo>
                      <a:pt x="3557" y="8205"/>
                    </a:lnTo>
                    <a:lnTo>
                      <a:pt x="3549" y="8247"/>
                    </a:lnTo>
                    <a:lnTo>
                      <a:pt x="3542" y="8289"/>
                    </a:lnTo>
                    <a:lnTo>
                      <a:pt x="3534" y="8331"/>
                    </a:lnTo>
                    <a:lnTo>
                      <a:pt x="3527" y="8372"/>
                    </a:lnTo>
                    <a:lnTo>
                      <a:pt x="3519" y="8413"/>
                    </a:lnTo>
                    <a:lnTo>
                      <a:pt x="3511" y="8453"/>
                    </a:lnTo>
                    <a:lnTo>
                      <a:pt x="3504" y="8494"/>
                    </a:lnTo>
                    <a:lnTo>
                      <a:pt x="3496" y="8534"/>
                    </a:lnTo>
                    <a:lnTo>
                      <a:pt x="3489" y="8573"/>
                    </a:lnTo>
                    <a:lnTo>
                      <a:pt x="3481" y="8613"/>
                    </a:lnTo>
                    <a:lnTo>
                      <a:pt x="3474" y="8652"/>
                    </a:lnTo>
                    <a:lnTo>
                      <a:pt x="3466" y="8691"/>
                    </a:lnTo>
                    <a:lnTo>
                      <a:pt x="3459" y="8729"/>
                    </a:lnTo>
                    <a:lnTo>
                      <a:pt x="3451" y="8767"/>
                    </a:lnTo>
                    <a:lnTo>
                      <a:pt x="3444" y="8805"/>
                    </a:lnTo>
                    <a:lnTo>
                      <a:pt x="3436" y="8842"/>
                    </a:lnTo>
                    <a:lnTo>
                      <a:pt x="3428" y="8879"/>
                    </a:lnTo>
                    <a:lnTo>
                      <a:pt x="3421" y="8916"/>
                    </a:lnTo>
                    <a:lnTo>
                      <a:pt x="3413" y="8952"/>
                    </a:lnTo>
                    <a:lnTo>
                      <a:pt x="3406" y="8988"/>
                    </a:lnTo>
                    <a:lnTo>
                      <a:pt x="3398" y="9023"/>
                    </a:lnTo>
                    <a:lnTo>
                      <a:pt x="3391" y="9058"/>
                    </a:lnTo>
                    <a:lnTo>
                      <a:pt x="3383" y="9093"/>
                    </a:lnTo>
                    <a:lnTo>
                      <a:pt x="3376" y="9127"/>
                    </a:lnTo>
                    <a:lnTo>
                      <a:pt x="3368" y="9161"/>
                    </a:lnTo>
                    <a:lnTo>
                      <a:pt x="3361" y="9195"/>
                    </a:lnTo>
                    <a:lnTo>
                      <a:pt x="3353" y="9228"/>
                    </a:lnTo>
                    <a:lnTo>
                      <a:pt x="3346" y="9261"/>
                    </a:lnTo>
                    <a:lnTo>
                      <a:pt x="3338" y="9294"/>
                    </a:lnTo>
                    <a:lnTo>
                      <a:pt x="3331" y="9325"/>
                    </a:lnTo>
                    <a:lnTo>
                      <a:pt x="3323" y="9357"/>
                    </a:lnTo>
                    <a:lnTo>
                      <a:pt x="3316" y="9388"/>
                    </a:lnTo>
                    <a:lnTo>
                      <a:pt x="3308" y="9418"/>
                    </a:lnTo>
                    <a:lnTo>
                      <a:pt x="3300" y="9449"/>
                    </a:lnTo>
                    <a:lnTo>
                      <a:pt x="3293" y="9479"/>
                    </a:lnTo>
                    <a:lnTo>
                      <a:pt x="3285" y="9508"/>
                    </a:lnTo>
                    <a:lnTo>
                      <a:pt x="3278" y="9538"/>
                    </a:lnTo>
                    <a:lnTo>
                      <a:pt x="3270" y="9566"/>
                    </a:lnTo>
                    <a:lnTo>
                      <a:pt x="3263" y="9595"/>
                    </a:lnTo>
                    <a:lnTo>
                      <a:pt x="3255" y="9622"/>
                    </a:lnTo>
                    <a:lnTo>
                      <a:pt x="3248" y="9649"/>
                    </a:lnTo>
                    <a:lnTo>
                      <a:pt x="3240" y="9677"/>
                    </a:lnTo>
                    <a:lnTo>
                      <a:pt x="3233" y="9703"/>
                    </a:lnTo>
                    <a:lnTo>
                      <a:pt x="3225" y="9729"/>
                    </a:lnTo>
                    <a:lnTo>
                      <a:pt x="3217" y="9755"/>
                    </a:lnTo>
                    <a:lnTo>
                      <a:pt x="3210" y="9780"/>
                    </a:lnTo>
                    <a:lnTo>
                      <a:pt x="3202" y="9805"/>
                    </a:lnTo>
                    <a:lnTo>
                      <a:pt x="3195" y="9829"/>
                    </a:lnTo>
                    <a:lnTo>
                      <a:pt x="3187" y="9853"/>
                    </a:lnTo>
                    <a:lnTo>
                      <a:pt x="3179" y="9877"/>
                    </a:lnTo>
                    <a:lnTo>
                      <a:pt x="3171" y="9899"/>
                    </a:lnTo>
                    <a:lnTo>
                      <a:pt x="3164" y="9922"/>
                    </a:lnTo>
                    <a:lnTo>
                      <a:pt x="3156" y="9943"/>
                    </a:lnTo>
                    <a:lnTo>
                      <a:pt x="3149" y="9965"/>
                    </a:lnTo>
                    <a:lnTo>
                      <a:pt x="3141" y="9986"/>
                    </a:lnTo>
                    <a:lnTo>
                      <a:pt x="3133" y="10007"/>
                    </a:lnTo>
                    <a:lnTo>
                      <a:pt x="3126" y="10027"/>
                    </a:lnTo>
                    <a:lnTo>
                      <a:pt x="3118" y="10047"/>
                    </a:lnTo>
                    <a:lnTo>
                      <a:pt x="3110" y="10066"/>
                    </a:lnTo>
                    <a:lnTo>
                      <a:pt x="3103" y="10085"/>
                    </a:lnTo>
                    <a:lnTo>
                      <a:pt x="3095" y="10103"/>
                    </a:lnTo>
                    <a:lnTo>
                      <a:pt x="3087" y="10121"/>
                    </a:lnTo>
                    <a:lnTo>
                      <a:pt x="3080" y="10138"/>
                    </a:lnTo>
                    <a:lnTo>
                      <a:pt x="3072" y="10155"/>
                    </a:lnTo>
                    <a:lnTo>
                      <a:pt x="3064" y="10172"/>
                    </a:lnTo>
                    <a:lnTo>
                      <a:pt x="3056" y="10188"/>
                    </a:lnTo>
                    <a:lnTo>
                      <a:pt x="3048" y="10204"/>
                    </a:lnTo>
                    <a:lnTo>
                      <a:pt x="3041" y="10218"/>
                    </a:lnTo>
                    <a:lnTo>
                      <a:pt x="3033" y="10233"/>
                    </a:lnTo>
                    <a:lnTo>
                      <a:pt x="3025" y="10247"/>
                    </a:lnTo>
                    <a:lnTo>
                      <a:pt x="3017" y="10261"/>
                    </a:lnTo>
                    <a:lnTo>
                      <a:pt x="3009" y="10274"/>
                    </a:lnTo>
                    <a:lnTo>
                      <a:pt x="3001" y="10287"/>
                    </a:lnTo>
                    <a:lnTo>
                      <a:pt x="2993" y="10299"/>
                    </a:lnTo>
                    <a:lnTo>
                      <a:pt x="2985" y="10311"/>
                    </a:lnTo>
                    <a:lnTo>
                      <a:pt x="2976" y="10323"/>
                    </a:lnTo>
                    <a:lnTo>
                      <a:pt x="2969" y="10333"/>
                    </a:lnTo>
                    <a:lnTo>
                      <a:pt x="2960" y="10343"/>
                    </a:lnTo>
                    <a:lnTo>
                      <a:pt x="2952" y="10353"/>
                    </a:lnTo>
                    <a:lnTo>
                      <a:pt x="2943" y="10363"/>
                    </a:lnTo>
                    <a:lnTo>
                      <a:pt x="2934" y="10373"/>
                    </a:lnTo>
                    <a:lnTo>
                      <a:pt x="2926" y="10380"/>
                    </a:lnTo>
                    <a:lnTo>
                      <a:pt x="2917" y="10388"/>
                    </a:lnTo>
                    <a:lnTo>
                      <a:pt x="2907" y="10397"/>
                    </a:lnTo>
                    <a:lnTo>
                      <a:pt x="2899" y="10403"/>
                    </a:lnTo>
                    <a:lnTo>
                      <a:pt x="2890" y="10409"/>
                    </a:lnTo>
                    <a:lnTo>
                      <a:pt x="2879" y="10417"/>
                    </a:lnTo>
                    <a:lnTo>
                      <a:pt x="2871" y="10421"/>
                    </a:lnTo>
                    <a:lnTo>
                      <a:pt x="2859" y="10427"/>
                    </a:lnTo>
                    <a:lnTo>
                      <a:pt x="2851" y="10430"/>
                    </a:lnTo>
                    <a:lnTo>
                      <a:pt x="2838" y="10435"/>
                    </a:lnTo>
                    <a:lnTo>
                      <a:pt x="2831" y="10437"/>
                    </a:lnTo>
                    <a:lnTo>
                      <a:pt x="2817" y="10440"/>
                    </a:lnTo>
                    <a:lnTo>
                      <a:pt x="2807" y="10441"/>
                    </a:lnTo>
                    <a:lnTo>
                      <a:pt x="2799" y="10442"/>
                    </a:lnTo>
                    <a:lnTo>
                      <a:pt x="2785" y="10442"/>
                    </a:lnTo>
                    <a:lnTo>
                      <a:pt x="2774" y="10442"/>
                    </a:lnTo>
                    <a:lnTo>
                      <a:pt x="2767" y="10441"/>
                    </a:lnTo>
                    <a:lnTo>
                      <a:pt x="2753" y="10438"/>
                    </a:lnTo>
                    <a:lnTo>
                      <a:pt x="2743" y="10436"/>
                    </a:lnTo>
                    <a:lnTo>
                      <a:pt x="2733" y="10432"/>
                    </a:lnTo>
                    <a:lnTo>
                      <a:pt x="2723" y="10428"/>
                    </a:lnTo>
                    <a:lnTo>
                      <a:pt x="2713" y="10423"/>
                    </a:lnTo>
                    <a:lnTo>
                      <a:pt x="2703" y="10418"/>
                    </a:lnTo>
                    <a:lnTo>
                      <a:pt x="2694" y="10412"/>
                    </a:lnTo>
                    <a:lnTo>
                      <a:pt x="2685" y="10406"/>
                    </a:lnTo>
                    <a:lnTo>
                      <a:pt x="2675" y="10399"/>
                    </a:lnTo>
                    <a:lnTo>
                      <a:pt x="2667" y="10392"/>
                    </a:lnTo>
                    <a:lnTo>
                      <a:pt x="2658" y="10385"/>
                    </a:lnTo>
                    <a:lnTo>
                      <a:pt x="2649" y="10376"/>
                    </a:lnTo>
                    <a:lnTo>
                      <a:pt x="2639" y="10367"/>
                    </a:lnTo>
                    <a:lnTo>
                      <a:pt x="2632" y="10358"/>
                    </a:lnTo>
                    <a:lnTo>
                      <a:pt x="2624" y="10349"/>
                    </a:lnTo>
                    <a:lnTo>
                      <a:pt x="2615" y="10339"/>
                    </a:lnTo>
                    <a:lnTo>
                      <a:pt x="2607" y="10328"/>
                    </a:lnTo>
                    <a:lnTo>
                      <a:pt x="2598" y="10317"/>
                    </a:lnTo>
                    <a:lnTo>
                      <a:pt x="2591" y="10306"/>
                    </a:lnTo>
                    <a:lnTo>
                      <a:pt x="2583" y="10294"/>
                    </a:lnTo>
                    <a:lnTo>
                      <a:pt x="2574" y="10281"/>
                    </a:lnTo>
                    <a:lnTo>
                      <a:pt x="2567" y="10268"/>
                    </a:lnTo>
                    <a:lnTo>
                      <a:pt x="2559" y="10255"/>
                    </a:lnTo>
                    <a:lnTo>
                      <a:pt x="2551" y="10241"/>
                    </a:lnTo>
                    <a:lnTo>
                      <a:pt x="2543" y="10227"/>
                    </a:lnTo>
                    <a:lnTo>
                      <a:pt x="2535" y="10212"/>
                    </a:lnTo>
                    <a:lnTo>
                      <a:pt x="2528" y="10197"/>
                    </a:lnTo>
                    <a:lnTo>
                      <a:pt x="2520" y="10181"/>
                    </a:lnTo>
                    <a:lnTo>
                      <a:pt x="2512" y="10165"/>
                    </a:lnTo>
                    <a:lnTo>
                      <a:pt x="2504" y="10148"/>
                    </a:lnTo>
                    <a:lnTo>
                      <a:pt x="2497" y="10131"/>
                    </a:lnTo>
                    <a:lnTo>
                      <a:pt x="2489" y="10114"/>
                    </a:lnTo>
                    <a:lnTo>
                      <a:pt x="2481" y="10096"/>
                    </a:lnTo>
                    <a:lnTo>
                      <a:pt x="2473" y="10077"/>
                    </a:lnTo>
                    <a:lnTo>
                      <a:pt x="2466" y="10058"/>
                    </a:lnTo>
                    <a:lnTo>
                      <a:pt x="2458" y="10039"/>
                    </a:lnTo>
                    <a:lnTo>
                      <a:pt x="2451" y="10019"/>
                    </a:lnTo>
                    <a:lnTo>
                      <a:pt x="2443" y="9998"/>
                    </a:lnTo>
                    <a:lnTo>
                      <a:pt x="2435" y="9978"/>
                    </a:lnTo>
                    <a:lnTo>
                      <a:pt x="2428" y="9956"/>
                    </a:lnTo>
                    <a:lnTo>
                      <a:pt x="2420" y="9935"/>
                    </a:lnTo>
                    <a:lnTo>
                      <a:pt x="2413" y="9914"/>
                    </a:lnTo>
                    <a:lnTo>
                      <a:pt x="2404" y="9890"/>
                    </a:lnTo>
                    <a:lnTo>
                      <a:pt x="2397" y="9867"/>
                    </a:lnTo>
                    <a:lnTo>
                      <a:pt x="2389" y="9843"/>
                    </a:lnTo>
                    <a:lnTo>
                      <a:pt x="2382" y="9819"/>
                    </a:lnTo>
                    <a:lnTo>
                      <a:pt x="2374" y="9795"/>
                    </a:lnTo>
                    <a:lnTo>
                      <a:pt x="2366" y="9770"/>
                    </a:lnTo>
                    <a:lnTo>
                      <a:pt x="2359" y="9745"/>
                    </a:lnTo>
                    <a:lnTo>
                      <a:pt x="2351" y="9719"/>
                    </a:lnTo>
                    <a:lnTo>
                      <a:pt x="2344" y="9693"/>
                    </a:lnTo>
                    <a:lnTo>
                      <a:pt x="2336" y="9666"/>
                    </a:lnTo>
                    <a:lnTo>
                      <a:pt x="2329" y="9639"/>
                    </a:lnTo>
                    <a:lnTo>
                      <a:pt x="2321" y="9611"/>
                    </a:lnTo>
                    <a:lnTo>
                      <a:pt x="2314" y="9583"/>
                    </a:lnTo>
                    <a:lnTo>
                      <a:pt x="2306" y="9555"/>
                    </a:lnTo>
                    <a:lnTo>
                      <a:pt x="2298" y="9526"/>
                    </a:lnTo>
                    <a:lnTo>
                      <a:pt x="2291" y="9497"/>
                    </a:lnTo>
                    <a:lnTo>
                      <a:pt x="2283" y="9467"/>
                    </a:lnTo>
                    <a:lnTo>
                      <a:pt x="2276" y="9437"/>
                    </a:lnTo>
                    <a:lnTo>
                      <a:pt x="2268" y="9407"/>
                    </a:lnTo>
                    <a:lnTo>
                      <a:pt x="2261" y="9376"/>
                    </a:lnTo>
                    <a:lnTo>
                      <a:pt x="2253" y="9345"/>
                    </a:lnTo>
                    <a:lnTo>
                      <a:pt x="2246" y="9313"/>
                    </a:lnTo>
                    <a:lnTo>
                      <a:pt x="2238" y="9281"/>
                    </a:lnTo>
                    <a:lnTo>
                      <a:pt x="2231" y="9248"/>
                    </a:lnTo>
                    <a:lnTo>
                      <a:pt x="2223" y="9215"/>
                    </a:lnTo>
                    <a:lnTo>
                      <a:pt x="2216" y="9182"/>
                    </a:lnTo>
                    <a:lnTo>
                      <a:pt x="2208" y="9148"/>
                    </a:lnTo>
                    <a:lnTo>
                      <a:pt x="2201" y="9114"/>
                    </a:lnTo>
                    <a:lnTo>
                      <a:pt x="2193" y="9080"/>
                    </a:lnTo>
                    <a:lnTo>
                      <a:pt x="2186" y="9045"/>
                    </a:lnTo>
                    <a:lnTo>
                      <a:pt x="2178" y="9009"/>
                    </a:lnTo>
                    <a:lnTo>
                      <a:pt x="2170" y="8974"/>
                    </a:lnTo>
                    <a:lnTo>
                      <a:pt x="2163" y="8938"/>
                    </a:lnTo>
                    <a:lnTo>
                      <a:pt x="2155" y="8902"/>
                    </a:lnTo>
                    <a:lnTo>
                      <a:pt x="2148" y="8865"/>
                    </a:lnTo>
                    <a:lnTo>
                      <a:pt x="2140" y="8828"/>
                    </a:lnTo>
                    <a:lnTo>
                      <a:pt x="2133" y="8790"/>
                    </a:lnTo>
                    <a:lnTo>
                      <a:pt x="2125" y="8752"/>
                    </a:lnTo>
                    <a:lnTo>
                      <a:pt x="2118" y="8714"/>
                    </a:lnTo>
                    <a:lnTo>
                      <a:pt x="2110" y="8676"/>
                    </a:lnTo>
                    <a:lnTo>
                      <a:pt x="2103" y="8637"/>
                    </a:lnTo>
                    <a:lnTo>
                      <a:pt x="2095" y="8598"/>
                    </a:lnTo>
                    <a:lnTo>
                      <a:pt x="2088" y="8558"/>
                    </a:lnTo>
                    <a:lnTo>
                      <a:pt x="2080" y="8518"/>
                    </a:lnTo>
                    <a:lnTo>
                      <a:pt x="2073" y="8479"/>
                    </a:lnTo>
                    <a:lnTo>
                      <a:pt x="2065" y="8438"/>
                    </a:lnTo>
                    <a:lnTo>
                      <a:pt x="2057" y="8397"/>
                    </a:lnTo>
                    <a:lnTo>
                      <a:pt x="2050" y="8356"/>
                    </a:lnTo>
                    <a:lnTo>
                      <a:pt x="2042" y="8314"/>
                    </a:lnTo>
                    <a:lnTo>
                      <a:pt x="2035" y="8272"/>
                    </a:lnTo>
                    <a:lnTo>
                      <a:pt x="2027" y="8230"/>
                    </a:lnTo>
                    <a:lnTo>
                      <a:pt x="2020" y="8188"/>
                    </a:lnTo>
                    <a:lnTo>
                      <a:pt x="2012" y="8145"/>
                    </a:lnTo>
                    <a:lnTo>
                      <a:pt x="2005" y="8103"/>
                    </a:lnTo>
                    <a:lnTo>
                      <a:pt x="1997" y="8059"/>
                    </a:lnTo>
                    <a:lnTo>
                      <a:pt x="1990" y="8016"/>
                    </a:lnTo>
                    <a:lnTo>
                      <a:pt x="1982" y="7972"/>
                    </a:lnTo>
                    <a:lnTo>
                      <a:pt x="1975" y="7928"/>
                    </a:lnTo>
                    <a:lnTo>
                      <a:pt x="1967" y="7884"/>
                    </a:lnTo>
                    <a:lnTo>
                      <a:pt x="1960" y="7839"/>
                    </a:lnTo>
                    <a:lnTo>
                      <a:pt x="1952" y="7794"/>
                    </a:lnTo>
                    <a:lnTo>
                      <a:pt x="1945" y="7749"/>
                    </a:lnTo>
                    <a:lnTo>
                      <a:pt x="1937" y="7704"/>
                    </a:lnTo>
                    <a:lnTo>
                      <a:pt x="1930" y="7658"/>
                    </a:lnTo>
                    <a:lnTo>
                      <a:pt x="1922" y="7612"/>
                    </a:lnTo>
                    <a:lnTo>
                      <a:pt x="1915" y="7566"/>
                    </a:lnTo>
                    <a:lnTo>
                      <a:pt x="1907" y="7520"/>
                    </a:lnTo>
                    <a:lnTo>
                      <a:pt x="1900" y="7474"/>
                    </a:lnTo>
                    <a:lnTo>
                      <a:pt x="1892" y="7427"/>
                    </a:lnTo>
                    <a:lnTo>
                      <a:pt x="1885" y="7380"/>
                    </a:lnTo>
                    <a:lnTo>
                      <a:pt x="1877" y="7333"/>
                    </a:lnTo>
                    <a:lnTo>
                      <a:pt x="1870" y="7285"/>
                    </a:lnTo>
                    <a:lnTo>
                      <a:pt x="1862" y="7237"/>
                    </a:lnTo>
                    <a:lnTo>
                      <a:pt x="1855" y="7190"/>
                    </a:lnTo>
                    <a:lnTo>
                      <a:pt x="1847" y="7142"/>
                    </a:lnTo>
                    <a:lnTo>
                      <a:pt x="1840" y="7094"/>
                    </a:lnTo>
                    <a:lnTo>
                      <a:pt x="1832" y="7045"/>
                    </a:lnTo>
                    <a:lnTo>
                      <a:pt x="1825" y="6997"/>
                    </a:lnTo>
                    <a:lnTo>
                      <a:pt x="1817" y="6948"/>
                    </a:lnTo>
                    <a:lnTo>
                      <a:pt x="1810" y="6899"/>
                    </a:lnTo>
                    <a:lnTo>
                      <a:pt x="1802" y="6850"/>
                    </a:lnTo>
                    <a:lnTo>
                      <a:pt x="1795" y="6801"/>
                    </a:lnTo>
                    <a:lnTo>
                      <a:pt x="1787" y="6751"/>
                    </a:lnTo>
                    <a:lnTo>
                      <a:pt x="1780" y="6702"/>
                    </a:lnTo>
                    <a:lnTo>
                      <a:pt x="1772" y="6652"/>
                    </a:lnTo>
                    <a:lnTo>
                      <a:pt x="1765" y="6602"/>
                    </a:lnTo>
                    <a:lnTo>
                      <a:pt x="1757" y="6553"/>
                    </a:lnTo>
                    <a:lnTo>
                      <a:pt x="1749" y="6502"/>
                    </a:lnTo>
                    <a:lnTo>
                      <a:pt x="1742" y="6452"/>
                    </a:lnTo>
                    <a:lnTo>
                      <a:pt x="1735" y="6402"/>
                    </a:lnTo>
                    <a:lnTo>
                      <a:pt x="1726" y="6351"/>
                    </a:lnTo>
                    <a:lnTo>
                      <a:pt x="1719" y="6301"/>
                    </a:lnTo>
                    <a:lnTo>
                      <a:pt x="1711" y="6250"/>
                    </a:lnTo>
                    <a:lnTo>
                      <a:pt x="1704" y="6199"/>
                    </a:lnTo>
                    <a:lnTo>
                      <a:pt x="1696" y="6148"/>
                    </a:lnTo>
                    <a:lnTo>
                      <a:pt x="1689" y="6097"/>
                    </a:lnTo>
                    <a:lnTo>
                      <a:pt x="1681" y="6046"/>
                    </a:lnTo>
                    <a:lnTo>
                      <a:pt x="1674" y="5995"/>
                    </a:lnTo>
                    <a:lnTo>
                      <a:pt x="1666" y="5944"/>
                    </a:lnTo>
                    <a:lnTo>
                      <a:pt x="1659" y="5893"/>
                    </a:lnTo>
                    <a:lnTo>
                      <a:pt x="1651" y="5841"/>
                    </a:lnTo>
                    <a:lnTo>
                      <a:pt x="1644" y="5790"/>
                    </a:lnTo>
                    <a:lnTo>
                      <a:pt x="1636" y="5738"/>
                    </a:lnTo>
                    <a:lnTo>
                      <a:pt x="1629" y="5687"/>
                    </a:lnTo>
                    <a:lnTo>
                      <a:pt x="1621" y="5635"/>
                    </a:lnTo>
                    <a:lnTo>
                      <a:pt x="1614" y="5584"/>
                    </a:lnTo>
                    <a:lnTo>
                      <a:pt x="1606" y="5532"/>
                    </a:lnTo>
                    <a:lnTo>
                      <a:pt x="1599" y="5480"/>
                    </a:lnTo>
                    <a:lnTo>
                      <a:pt x="1591" y="5429"/>
                    </a:lnTo>
                    <a:lnTo>
                      <a:pt x="1584" y="5377"/>
                    </a:lnTo>
                    <a:lnTo>
                      <a:pt x="1576" y="5325"/>
                    </a:lnTo>
                    <a:lnTo>
                      <a:pt x="1569" y="5274"/>
                    </a:lnTo>
                    <a:lnTo>
                      <a:pt x="1561" y="5222"/>
                    </a:lnTo>
                    <a:lnTo>
                      <a:pt x="1554" y="5170"/>
                    </a:lnTo>
                    <a:lnTo>
                      <a:pt x="1546" y="5118"/>
                    </a:lnTo>
                    <a:lnTo>
                      <a:pt x="1539" y="5067"/>
                    </a:lnTo>
                    <a:lnTo>
                      <a:pt x="1531" y="5015"/>
                    </a:lnTo>
                    <a:lnTo>
                      <a:pt x="1524" y="4963"/>
                    </a:lnTo>
                    <a:lnTo>
                      <a:pt x="1516" y="4912"/>
                    </a:lnTo>
                    <a:lnTo>
                      <a:pt x="1509" y="4860"/>
                    </a:lnTo>
                    <a:lnTo>
                      <a:pt x="1501" y="4808"/>
                    </a:lnTo>
                    <a:lnTo>
                      <a:pt x="1494" y="4757"/>
                    </a:lnTo>
                    <a:lnTo>
                      <a:pt x="1486" y="4705"/>
                    </a:lnTo>
                    <a:lnTo>
                      <a:pt x="1479" y="4654"/>
                    </a:lnTo>
                    <a:lnTo>
                      <a:pt x="1471" y="4603"/>
                    </a:lnTo>
                    <a:lnTo>
                      <a:pt x="1464" y="4551"/>
                    </a:lnTo>
                    <a:lnTo>
                      <a:pt x="1456" y="4500"/>
                    </a:lnTo>
                    <a:lnTo>
                      <a:pt x="1449" y="4449"/>
                    </a:lnTo>
                    <a:lnTo>
                      <a:pt x="1441" y="4398"/>
                    </a:lnTo>
                    <a:lnTo>
                      <a:pt x="1434" y="4347"/>
                    </a:lnTo>
                    <a:lnTo>
                      <a:pt x="1426" y="4296"/>
                    </a:lnTo>
                    <a:lnTo>
                      <a:pt x="1419" y="4245"/>
                    </a:lnTo>
                    <a:lnTo>
                      <a:pt x="1411" y="4195"/>
                    </a:lnTo>
                    <a:lnTo>
                      <a:pt x="1404" y="4144"/>
                    </a:lnTo>
                    <a:lnTo>
                      <a:pt x="1397" y="4094"/>
                    </a:lnTo>
                    <a:lnTo>
                      <a:pt x="1388" y="4043"/>
                    </a:lnTo>
                    <a:lnTo>
                      <a:pt x="1381" y="3993"/>
                    </a:lnTo>
                    <a:lnTo>
                      <a:pt x="1373" y="3943"/>
                    </a:lnTo>
                    <a:lnTo>
                      <a:pt x="1366" y="3893"/>
                    </a:lnTo>
                    <a:lnTo>
                      <a:pt x="1358" y="3843"/>
                    </a:lnTo>
                    <a:lnTo>
                      <a:pt x="1351" y="3793"/>
                    </a:lnTo>
                    <a:lnTo>
                      <a:pt x="1344" y="3743"/>
                    </a:lnTo>
                    <a:lnTo>
                      <a:pt x="1336" y="3694"/>
                    </a:lnTo>
                    <a:lnTo>
                      <a:pt x="1329" y="3644"/>
                    </a:lnTo>
                    <a:lnTo>
                      <a:pt x="1321" y="3595"/>
                    </a:lnTo>
                    <a:lnTo>
                      <a:pt x="1314" y="3546"/>
                    </a:lnTo>
                    <a:lnTo>
                      <a:pt x="1306" y="3497"/>
                    </a:lnTo>
                    <a:lnTo>
                      <a:pt x="1299" y="3449"/>
                    </a:lnTo>
                    <a:lnTo>
                      <a:pt x="1291" y="3400"/>
                    </a:lnTo>
                    <a:lnTo>
                      <a:pt x="1284" y="3352"/>
                    </a:lnTo>
                    <a:lnTo>
                      <a:pt x="1276" y="3304"/>
                    </a:lnTo>
                    <a:lnTo>
                      <a:pt x="1269" y="3256"/>
                    </a:lnTo>
                    <a:lnTo>
                      <a:pt x="1261" y="3208"/>
                    </a:lnTo>
                    <a:lnTo>
                      <a:pt x="1254" y="3161"/>
                    </a:lnTo>
                    <a:lnTo>
                      <a:pt x="1246" y="3114"/>
                    </a:lnTo>
                    <a:lnTo>
                      <a:pt x="1239" y="3067"/>
                    </a:lnTo>
                    <a:lnTo>
                      <a:pt x="1231" y="3020"/>
                    </a:lnTo>
                    <a:lnTo>
                      <a:pt x="1224" y="2973"/>
                    </a:lnTo>
                    <a:lnTo>
                      <a:pt x="1216" y="2927"/>
                    </a:lnTo>
                    <a:lnTo>
                      <a:pt x="1209" y="2881"/>
                    </a:lnTo>
                    <a:lnTo>
                      <a:pt x="1201" y="2835"/>
                    </a:lnTo>
                    <a:lnTo>
                      <a:pt x="1194" y="2789"/>
                    </a:lnTo>
                    <a:lnTo>
                      <a:pt x="1186" y="2743"/>
                    </a:lnTo>
                    <a:lnTo>
                      <a:pt x="1179" y="2698"/>
                    </a:lnTo>
                    <a:lnTo>
                      <a:pt x="1171" y="2653"/>
                    </a:lnTo>
                    <a:lnTo>
                      <a:pt x="1164" y="2608"/>
                    </a:lnTo>
                    <a:lnTo>
                      <a:pt x="1156" y="2564"/>
                    </a:lnTo>
                    <a:lnTo>
                      <a:pt x="1149" y="2520"/>
                    </a:lnTo>
                    <a:lnTo>
                      <a:pt x="1141" y="2476"/>
                    </a:lnTo>
                    <a:lnTo>
                      <a:pt x="1134" y="2433"/>
                    </a:lnTo>
                    <a:lnTo>
                      <a:pt x="1126" y="2389"/>
                    </a:lnTo>
                    <a:lnTo>
                      <a:pt x="1119" y="2346"/>
                    </a:lnTo>
                    <a:lnTo>
                      <a:pt x="1111" y="2303"/>
                    </a:lnTo>
                    <a:lnTo>
                      <a:pt x="1104" y="2261"/>
                    </a:lnTo>
                    <a:lnTo>
                      <a:pt x="1096" y="2219"/>
                    </a:lnTo>
                    <a:lnTo>
                      <a:pt x="1089" y="2177"/>
                    </a:lnTo>
                    <a:lnTo>
                      <a:pt x="1081" y="2136"/>
                    </a:lnTo>
                    <a:lnTo>
                      <a:pt x="1074" y="2094"/>
                    </a:lnTo>
                    <a:lnTo>
                      <a:pt x="1066" y="2053"/>
                    </a:lnTo>
                    <a:lnTo>
                      <a:pt x="1059" y="2013"/>
                    </a:lnTo>
                    <a:lnTo>
                      <a:pt x="1051" y="1972"/>
                    </a:lnTo>
                    <a:lnTo>
                      <a:pt x="1043" y="1932"/>
                    </a:lnTo>
                    <a:lnTo>
                      <a:pt x="1036" y="1893"/>
                    </a:lnTo>
                    <a:lnTo>
                      <a:pt x="1028" y="1854"/>
                    </a:lnTo>
                    <a:lnTo>
                      <a:pt x="1021" y="1815"/>
                    </a:lnTo>
                    <a:lnTo>
                      <a:pt x="1013" y="1776"/>
                    </a:lnTo>
                    <a:lnTo>
                      <a:pt x="1006" y="1738"/>
                    </a:lnTo>
                    <a:lnTo>
                      <a:pt x="998" y="1700"/>
                    </a:lnTo>
                    <a:lnTo>
                      <a:pt x="991" y="1662"/>
                    </a:lnTo>
                    <a:lnTo>
                      <a:pt x="983" y="1625"/>
                    </a:lnTo>
                    <a:lnTo>
                      <a:pt x="976" y="1588"/>
                    </a:lnTo>
                    <a:lnTo>
                      <a:pt x="968" y="1552"/>
                    </a:lnTo>
                    <a:lnTo>
                      <a:pt x="961" y="1516"/>
                    </a:lnTo>
                    <a:lnTo>
                      <a:pt x="954" y="1480"/>
                    </a:lnTo>
                    <a:lnTo>
                      <a:pt x="946" y="1445"/>
                    </a:lnTo>
                    <a:lnTo>
                      <a:pt x="939" y="1410"/>
                    </a:lnTo>
                    <a:lnTo>
                      <a:pt x="931" y="1375"/>
                    </a:lnTo>
                    <a:lnTo>
                      <a:pt x="924" y="1341"/>
                    </a:lnTo>
                    <a:lnTo>
                      <a:pt x="916" y="1307"/>
                    </a:lnTo>
                    <a:lnTo>
                      <a:pt x="909" y="1274"/>
                    </a:lnTo>
                    <a:lnTo>
                      <a:pt x="901" y="1241"/>
                    </a:lnTo>
                    <a:lnTo>
                      <a:pt x="894" y="1208"/>
                    </a:lnTo>
                    <a:lnTo>
                      <a:pt x="886" y="1176"/>
                    </a:lnTo>
                    <a:lnTo>
                      <a:pt x="879" y="1144"/>
                    </a:lnTo>
                    <a:lnTo>
                      <a:pt x="871" y="1113"/>
                    </a:lnTo>
                    <a:lnTo>
                      <a:pt x="864" y="1082"/>
                    </a:lnTo>
                    <a:lnTo>
                      <a:pt x="856" y="1051"/>
                    </a:lnTo>
                    <a:lnTo>
                      <a:pt x="849" y="1021"/>
                    </a:lnTo>
                    <a:lnTo>
                      <a:pt x="841" y="991"/>
                    </a:lnTo>
                    <a:lnTo>
                      <a:pt x="834" y="962"/>
                    </a:lnTo>
                    <a:lnTo>
                      <a:pt x="827" y="934"/>
                    </a:lnTo>
                    <a:lnTo>
                      <a:pt x="819" y="905"/>
                    </a:lnTo>
                    <a:lnTo>
                      <a:pt x="812" y="877"/>
                    </a:lnTo>
                    <a:lnTo>
                      <a:pt x="804" y="850"/>
                    </a:lnTo>
                    <a:lnTo>
                      <a:pt x="797" y="823"/>
                    </a:lnTo>
                    <a:lnTo>
                      <a:pt x="789" y="796"/>
                    </a:lnTo>
                    <a:lnTo>
                      <a:pt x="782" y="770"/>
                    </a:lnTo>
                    <a:lnTo>
                      <a:pt x="774" y="744"/>
                    </a:lnTo>
                    <a:lnTo>
                      <a:pt x="767" y="719"/>
                    </a:lnTo>
                    <a:lnTo>
                      <a:pt x="760" y="694"/>
                    </a:lnTo>
                    <a:lnTo>
                      <a:pt x="752" y="670"/>
                    </a:lnTo>
                    <a:lnTo>
                      <a:pt x="745" y="646"/>
                    </a:lnTo>
                    <a:lnTo>
                      <a:pt x="737" y="623"/>
                    </a:lnTo>
                    <a:lnTo>
                      <a:pt x="730" y="600"/>
                    </a:lnTo>
                    <a:lnTo>
                      <a:pt x="723" y="578"/>
                    </a:lnTo>
                    <a:lnTo>
                      <a:pt x="715" y="555"/>
                    </a:lnTo>
                    <a:lnTo>
                      <a:pt x="707" y="534"/>
                    </a:lnTo>
                    <a:lnTo>
                      <a:pt x="700" y="513"/>
                    </a:lnTo>
                    <a:lnTo>
                      <a:pt x="692" y="492"/>
                    </a:lnTo>
                    <a:lnTo>
                      <a:pt x="685" y="472"/>
                    </a:lnTo>
                    <a:lnTo>
                      <a:pt x="678" y="453"/>
                    </a:lnTo>
                    <a:lnTo>
                      <a:pt x="670" y="434"/>
                    </a:lnTo>
                    <a:lnTo>
                      <a:pt x="663" y="415"/>
                    </a:lnTo>
                    <a:lnTo>
                      <a:pt x="656" y="397"/>
                    </a:lnTo>
                    <a:lnTo>
                      <a:pt x="648" y="380"/>
                    </a:lnTo>
                    <a:lnTo>
                      <a:pt x="641" y="363"/>
                    </a:lnTo>
                    <a:lnTo>
                      <a:pt x="634" y="346"/>
                    </a:lnTo>
                    <a:lnTo>
                      <a:pt x="627" y="330"/>
                    </a:lnTo>
                    <a:lnTo>
                      <a:pt x="619" y="315"/>
                    </a:lnTo>
                    <a:lnTo>
                      <a:pt x="612" y="299"/>
                    </a:lnTo>
                    <a:lnTo>
                      <a:pt x="605" y="285"/>
                    </a:lnTo>
                    <a:lnTo>
                      <a:pt x="598" y="271"/>
                    </a:lnTo>
                    <a:lnTo>
                      <a:pt x="591" y="258"/>
                    </a:lnTo>
                    <a:lnTo>
                      <a:pt x="583" y="245"/>
                    </a:lnTo>
                    <a:lnTo>
                      <a:pt x="576" y="233"/>
                    </a:lnTo>
                    <a:lnTo>
                      <a:pt x="569" y="221"/>
                    </a:lnTo>
                    <a:lnTo>
                      <a:pt x="562" y="210"/>
                    </a:lnTo>
                    <a:lnTo>
                      <a:pt x="555" y="199"/>
                    </a:lnTo>
                    <a:lnTo>
                      <a:pt x="548" y="189"/>
                    </a:lnTo>
                    <a:lnTo>
                      <a:pt x="542" y="179"/>
                    </a:lnTo>
                    <a:lnTo>
                      <a:pt x="535" y="170"/>
                    </a:lnTo>
                    <a:lnTo>
                      <a:pt x="528" y="162"/>
                    </a:lnTo>
                    <a:lnTo>
                      <a:pt x="521" y="154"/>
                    </a:lnTo>
                    <a:lnTo>
                      <a:pt x="515" y="146"/>
                    </a:lnTo>
                    <a:lnTo>
                      <a:pt x="509" y="139"/>
                    </a:lnTo>
                    <a:lnTo>
                      <a:pt x="502" y="133"/>
                    </a:lnTo>
                    <a:lnTo>
                      <a:pt x="496" y="127"/>
                    </a:lnTo>
                    <a:lnTo>
                      <a:pt x="492" y="123"/>
                    </a:lnTo>
                    <a:lnTo>
                      <a:pt x="484" y="118"/>
                    </a:lnTo>
                    <a:lnTo>
                      <a:pt x="478" y="113"/>
                    </a:lnTo>
                    <a:lnTo>
                      <a:pt x="473" y="110"/>
                    </a:lnTo>
                    <a:lnTo>
                      <a:pt x="470" y="107"/>
                    </a:lnTo>
                    <a:lnTo>
                      <a:pt x="462" y="104"/>
                    </a:lnTo>
                    <a:lnTo>
                      <a:pt x="457" y="102"/>
                    </a:lnTo>
                    <a:lnTo>
                      <a:pt x="455" y="100"/>
                    </a:lnTo>
                    <a:lnTo>
                      <a:pt x="448" y="98"/>
                    </a:lnTo>
                    <a:lnTo>
                      <a:pt x="443" y="97"/>
                    </a:lnTo>
                    <a:lnTo>
                      <a:pt x="442" y="96"/>
                    </a:lnTo>
                    <a:lnTo>
                      <a:pt x="434" y="96"/>
                    </a:lnTo>
                    <a:lnTo>
                      <a:pt x="433" y="95"/>
                    </a:lnTo>
                    <a:lnTo>
                      <a:pt x="428" y="96"/>
                    </a:lnTo>
                    <a:lnTo>
                      <a:pt x="421" y="97"/>
                    </a:lnTo>
                    <a:lnTo>
                      <a:pt x="419" y="96"/>
                    </a:lnTo>
                    <a:lnTo>
                      <a:pt x="415" y="98"/>
                    </a:lnTo>
                    <a:lnTo>
                      <a:pt x="407" y="100"/>
                    </a:lnTo>
                    <a:lnTo>
                      <a:pt x="405" y="100"/>
                    </a:lnTo>
                    <a:lnTo>
                      <a:pt x="400" y="103"/>
                    </a:lnTo>
                    <a:lnTo>
                      <a:pt x="394" y="106"/>
                    </a:lnTo>
                    <a:lnTo>
                      <a:pt x="389" y="109"/>
                    </a:lnTo>
                    <a:lnTo>
                      <a:pt x="381" y="114"/>
                    </a:lnTo>
                    <a:lnTo>
                      <a:pt x="377" y="116"/>
                    </a:lnTo>
                    <a:lnTo>
                      <a:pt x="371" y="121"/>
                    </a:lnTo>
                    <a:lnTo>
                      <a:pt x="365" y="127"/>
                    </a:lnTo>
                    <a:lnTo>
                      <a:pt x="358" y="132"/>
                    </a:lnTo>
                    <a:lnTo>
                      <a:pt x="352" y="139"/>
                    </a:lnTo>
                    <a:lnTo>
                      <a:pt x="345" y="146"/>
                    </a:lnTo>
                    <a:lnTo>
                      <a:pt x="339" y="153"/>
                    </a:lnTo>
                    <a:lnTo>
                      <a:pt x="332" y="161"/>
                    </a:lnTo>
                    <a:lnTo>
                      <a:pt x="325" y="170"/>
                    </a:lnTo>
                    <a:lnTo>
                      <a:pt x="319" y="178"/>
                    </a:lnTo>
                    <a:lnTo>
                      <a:pt x="312" y="189"/>
                    </a:lnTo>
                    <a:lnTo>
                      <a:pt x="305" y="199"/>
                    </a:lnTo>
                    <a:lnTo>
                      <a:pt x="298" y="210"/>
                    </a:lnTo>
                    <a:lnTo>
                      <a:pt x="291" y="221"/>
                    </a:lnTo>
                    <a:lnTo>
                      <a:pt x="284" y="233"/>
                    </a:lnTo>
                    <a:lnTo>
                      <a:pt x="276" y="245"/>
                    </a:lnTo>
                    <a:lnTo>
                      <a:pt x="269" y="258"/>
                    </a:lnTo>
                    <a:lnTo>
                      <a:pt x="262" y="271"/>
                    </a:lnTo>
                    <a:lnTo>
                      <a:pt x="255" y="286"/>
                    </a:lnTo>
                    <a:lnTo>
                      <a:pt x="248" y="300"/>
                    </a:lnTo>
                    <a:lnTo>
                      <a:pt x="240" y="315"/>
                    </a:lnTo>
                    <a:lnTo>
                      <a:pt x="233" y="331"/>
                    </a:lnTo>
                    <a:lnTo>
                      <a:pt x="226" y="347"/>
                    </a:lnTo>
                    <a:lnTo>
                      <a:pt x="219" y="363"/>
                    </a:lnTo>
                    <a:lnTo>
                      <a:pt x="211" y="380"/>
                    </a:lnTo>
                    <a:lnTo>
                      <a:pt x="204" y="398"/>
                    </a:lnTo>
                    <a:lnTo>
                      <a:pt x="197" y="416"/>
                    </a:lnTo>
                    <a:lnTo>
                      <a:pt x="189" y="435"/>
                    </a:lnTo>
                    <a:lnTo>
                      <a:pt x="182" y="454"/>
                    </a:lnTo>
                    <a:lnTo>
                      <a:pt x="174" y="474"/>
                    </a:lnTo>
                    <a:lnTo>
                      <a:pt x="167" y="493"/>
                    </a:lnTo>
                    <a:lnTo>
                      <a:pt x="160" y="514"/>
                    </a:lnTo>
                    <a:lnTo>
                      <a:pt x="152" y="535"/>
                    </a:lnTo>
                    <a:lnTo>
                      <a:pt x="145" y="557"/>
                    </a:lnTo>
                    <a:lnTo>
                      <a:pt x="137" y="579"/>
                    </a:lnTo>
                    <a:lnTo>
                      <a:pt x="130" y="601"/>
                    </a:lnTo>
                    <a:lnTo>
                      <a:pt x="122" y="624"/>
                    </a:lnTo>
                    <a:lnTo>
                      <a:pt x="115" y="647"/>
                    </a:lnTo>
                    <a:lnTo>
                      <a:pt x="107" y="672"/>
                    </a:lnTo>
                    <a:lnTo>
                      <a:pt x="100" y="696"/>
                    </a:lnTo>
                    <a:cubicBezTo>
                      <a:pt x="92" y="721"/>
                      <a:pt x="65" y="736"/>
                      <a:pt x="40" y="728"/>
                    </a:cubicBezTo>
                    <a:cubicBezTo>
                      <a:pt x="15" y="720"/>
                      <a:pt x="0" y="693"/>
                      <a:pt x="8" y="668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54" name="Group 53"/>
            <p:cNvGrpSpPr/>
            <p:nvPr/>
          </p:nvGrpSpPr>
          <p:grpSpPr>
            <a:xfrm>
              <a:off x="4652478" y="1436976"/>
              <a:ext cx="2399762" cy="2272989"/>
              <a:chOff x="3537769" y="1094672"/>
              <a:chExt cx="4662663" cy="4416349"/>
            </a:xfrm>
          </p:grpSpPr>
          <p:sp>
            <p:nvSpPr>
              <p:cNvPr id="59" name="Oval 58"/>
              <p:cNvSpPr/>
              <p:nvPr/>
            </p:nvSpPr>
            <p:spPr>
              <a:xfrm>
                <a:off x="3537769" y="1094672"/>
                <a:ext cx="4662663" cy="4416349"/>
              </a:xfrm>
              <a:prstGeom prst="ellipse">
                <a:avLst/>
              </a:prstGeom>
              <a:noFill/>
              <a:ln w="889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60" name="Group 59"/>
              <p:cNvGrpSpPr/>
              <p:nvPr/>
            </p:nvGrpSpPr>
            <p:grpSpPr>
              <a:xfrm rot="11451293">
                <a:off x="5631949" y="1465753"/>
                <a:ext cx="992585" cy="158534"/>
                <a:chOff x="8463867" y="3171746"/>
                <a:chExt cx="2195138" cy="350603"/>
              </a:xfrm>
            </p:grpSpPr>
            <p:sp>
              <p:nvSpPr>
                <p:cNvPr id="85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6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7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61" name="Group 60"/>
              <p:cNvGrpSpPr/>
              <p:nvPr/>
            </p:nvGrpSpPr>
            <p:grpSpPr>
              <a:xfrm rot="8115662">
                <a:off x="4006403" y="1954016"/>
                <a:ext cx="992585" cy="158534"/>
                <a:chOff x="8463867" y="3171746"/>
                <a:chExt cx="2195138" cy="350603"/>
              </a:xfrm>
            </p:grpSpPr>
            <p:sp>
              <p:nvSpPr>
                <p:cNvPr id="82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3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4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62" name="Group 61"/>
              <p:cNvGrpSpPr/>
              <p:nvPr/>
            </p:nvGrpSpPr>
            <p:grpSpPr>
              <a:xfrm rot="4454821">
                <a:off x="7011031" y="2385739"/>
                <a:ext cx="992585" cy="158534"/>
                <a:chOff x="8463867" y="3171746"/>
                <a:chExt cx="2195138" cy="350603"/>
              </a:xfrm>
            </p:grpSpPr>
            <p:sp>
              <p:nvSpPr>
                <p:cNvPr id="79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0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81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63" name="Group 62"/>
              <p:cNvGrpSpPr/>
              <p:nvPr/>
            </p:nvGrpSpPr>
            <p:grpSpPr>
              <a:xfrm rot="4454821">
                <a:off x="3566280" y="3494219"/>
                <a:ext cx="992585" cy="158534"/>
                <a:chOff x="8463867" y="3171746"/>
                <a:chExt cx="2195138" cy="350603"/>
              </a:xfrm>
            </p:grpSpPr>
            <p:sp>
              <p:nvSpPr>
                <p:cNvPr id="76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7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8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64" name="Group 63"/>
              <p:cNvGrpSpPr/>
              <p:nvPr/>
            </p:nvGrpSpPr>
            <p:grpSpPr>
              <a:xfrm rot="12163477">
                <a:off x="4472246" y="4708127"/>
                <a:ext cx="992585" cy="158534"/>
                <a:chOff x="8463867" y="3171746"/>
                <a:chExt cx="2195138" cy="350603"/>
              </a:xfrm>
            </p:grpSpPr>
            <p:sp>
              <p:nvSpPr>
                <p:cNvPr id="73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4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5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65" name="Group 64"/>
              <p:cNvGrpSpPr/>
              <p:nvPr/>
            </p:nvGrpSpPr>
            <p:grpSpPr>
              <a:xfrm rot="9826873">
                <a:off x="6098878" y="4834951"/>
                <a:ext cx="992585" cy="158534"/>
                <a:chOff x="8463867" y="3171746"/>
                <a:chExt cx="2195138" cy="350603"/>
              </a:xfrm>
            </p:grpSpPr>
            <p:sp>
              <p:nvSpPr>
                <p:cNvPr id="70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1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72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66" name="Group 65"/>
              <p:cNvGrpSpPr/>
              <p:nvPr/>
            </p:nvGrpSpPr>
            <p:grpSpPr>
              <a:xfrm rot="6609548">
                <a:off x="7089754" y="3844909"/>
                <a:ext cx="992585" cy="158534"/>
                <a:chOff x="8463867" y="3171746"/>
                <a:chExt cx="2195138" cy="350603"/>
              </a:xfrm>
            </p:grpSpPr>
            <p:sp>
              <p:nvSpPr>
                <p:cNvPr id="67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8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69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</p:grpSp>
        <p:pic>
          <p:nvPicPr>
            <p:cNvPr id="13" name="Picture 12"/>
            <p:cNvPicPr>
              <a:picLocks noChangeAspect="1"/>
            </p:cNvPicPr>
            <p:nvPr>
              <p:custDataLst>
                <p:tags r:id="rId1"/>
              </p:custDataLst>
            </p:nvPr>
          </p:nvPicPr>
          <p:blipFill>
            <a:blip r:embed="rId2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03218" y="2461918"/>
              <a:ext cx="928306" cy="203263"/>
            </a:xfrm>
            <a:prstGeom prst="rect">
              <a:avLst/>
            </a:prstGeom>
          </p:spPr>
        </p:pic>
        <p:pic>
          <p:nvPicPr>
            <p:cNvPr id="58" name="Picture 57"/>
            <p:cNvPicPr>
              <a:picLocks noChangeAspect="1"/>
            </p:cNvPicPr>
            <p:nvPr>
              <p:custDataLst>
                <p:tags r:id="rId2"/>
              </p:custDataLst>
            </p:nvPr>
          </p:nvPicPr>
          <p:blipFill>
            <a:blip r:embed="rId2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49638" y="1275373"/>
              <a:ext cx="1228531" cy="447345"/>
            </a:xfrm>
            <a:prstGeom prst="rect">
              <a:avLst/>
            </a:prstGeom>
          </p:spPr>
        </p:pic>
        <p:grpSp>
          <p:nvGrpSpPr>
            <p:cNvPr id="94" name="Group 93"/>
            <p:cNvGrpSpPr/>
            <p:nvPr/>
          </p:nvGrpSpPr>
          <p:grpSpPr>
            <a:xfrm>
              <a:off x="5343236" y="2121458"/>
              <a:ext cx="297219" cy="153766"/>
              <a:chOff x="10518895" y="2755896"/>
              <a:chExt cx="1173548" cy="148881"/>
            </a:xfrm>
          </p:grpSpPr>
          <p:sp>
            <p:nvSpPr>
              <p:cNvPr id="95" name="Freeform 11"/>
              <p:cNvSpPr>
                <a:spLocks/>
              </p:cNvSpPr>
              <p:nvPr/>
            </p:nvSpPr>
            <p:spPr bwMode="auto">
              <a:xfrm>
                <a:off x="10518895" y="2755896"/>
                <a:ext cx="315520" cy="148881"/>
              </a:xfrm>
              <a:custGeom>
                <a:avLst/>
                <a:gdLst>
                  <a:gd name="T0" fmla="*/ 309 w 10195"/>
                  <a:gd name="T1" fmla="*/ 8373 h 20885"/>
                  <a:gd name="T2" fmla="*/ 624 w 10195"/>
                  <a:gd name="T3" fmla="*/ 6303 h 20885"/>
                  <a:gd name="T4" fmla="*/ 940 w 10195"/>
                  <a:gd name="T5" fmla="*/ 4413 h 20885"/>
                  <a:gd name="T6" fmla="*/ 1256 w 10195"/>
                  <a:gd name="T7" fmla="*/ 2787 h 20885"/>
                  <a:gd name="T8" fmla="*/ 1572 w 10195"/>
                  <a:gd name="T9" fmla="*/ 1493 h 20885"/>
                  <a:gd name="T10" fmla="*/ 1893 w 10195"/>
                  <a:gd name="T11" fmla="*/ 584 h 20885"/>
                  <a:gd name="T12" fmla="*/ 2235 w 10195"/>
                  <a:gd name="T13" fmla="*/ 85 h 20885"/>
                  <a:gd name="T14" fmla="*/ 2661 w 10195"/>
                  <a:gd name="T15" fmla="*/ 64 h 20885"/>
                  <a:gd name="T16" fmla="*/ 3013 w 10195"/>
                  <a:gd name="T17" fmla="*/ 545 h 20885"/>
                  <a:gd name="T18" fmla="*/ 3335 w 10195"/>
                  <a:gd name="T19" fmla="*/ 1432 h 20885"/>
                  <a:gd name="T20" fmla="*/ 3651 w 10195"/>
                  <a:gd name="T21" fmla="*/ 2707 h 20885"/>
                  <a:gd name="T22" fmla="*/ 3968 w 10195"/>
                  <a:gd name="T23" fmla="*/ 4316 h 20885"/>
                  <a:gd name="T24" fmla="*/ 4283 w 10195"/>
                  <a:gd name="T25" fmla="*/ 6193 h 20885"/>
                  <a:gd name="T26" fmla="*/ 4599 w 10195"/>
                  <a:gd name="T27" fmla="*/ 8255 h 20885"/>
                  <a:gd name="T28" fmla="*/ 4914 w 10195"/>
                  <a:gd name="T29" fmla="*/ 10413 h 20885"/>
                  <a:gd name="T30" fmla="*/ 5230 w 10195"/>
                  <a:gd name="T31" fmla="*/ 12569 h 20885"/>
                  <a:gd name="T32" fmla="*/ 5545 w 10195"/>
                  <a:gd name="T33" fmla="*/ 14631 h 20885"/>
                  <a:gd name="T34" fmla="*/ 5861 w 10195"/>
                  <a:gd name="T35" fmla="*/ 16507 h 20885"/>
                  <a:gd name="T36" fmla="*/ 6175 w 10195"/>
                  <a:gd name="T37" fmla="*/ 18116 h 20885"/>
                  <a:gd name="T38" fmla="*/ 6489 w 10195"/>
                  <a:gd name="T39" fmla="*/ 19383 h 20885"/>
                  <a:gd name="T40" fmla="*/ 6799 w 10195"/>
                  <a:gd name="T41" fmla="*/ 20248 h 20885"/>
                  <a:gd name="T42" fmla="*/ 7084 w 10195"/>
                  <a:gd name="T43" fmla="*/ 20658 h 20885"/>
                  <a:gd name="T44" fmla="*/ 7287 w 10195"/>
                  <a:gd name="T45" fmla="*/ 20652 h 20885"/>
                  <a:gd name="T46" fmla="*/ 7572 w 10195"/>
                  <a:gd name="T47" fmla="*/ 20231 h 20885"/>
                  <a:gd name="T48" fmla="*/ 7882 w 10195"/>
                  <a:gd name="T49" fmla="*/ 19355 h 20885"/>
                  <a:gd name="T50" fmla="*/ 8196 w 10195"/>
                  <a:gd name="T51" fmla="*/ 18079 h 20885"/>
                  <a:gd name="T52" fmla="*/ 8511 w 10195"/>
                  <a:gd name="T53" fmla="*/ 16464 h 20885"/>
                  <a:gd name="T54" fmla="*/ 8826 w 10195"/>
                  <a:gd name="T55" fmla="*/ 14582 h 20885"/>
                  <a:gd name="T56" fmla="*/ 9142 w 10195"/>
                  <a:gd name="T57" fmla="*/ 12516 h 20885"/>
                  <a:gd name="T58" fmla="*/ 9456 w 10195"/>
                  <a:gd name="T59" fmla="*/ 10359 h 20885"/>
                  <a:gd name="T60" fmla="*/ 9772 w 10195"/>
                  <a:gd name="T61" fmla="*/ 8203 h 20885"/>
                  <a:gd name="T62" fmla="*/ 10127 w 10195"/>
                  <a:gd name="T63" fmla="*/ 7136 h 20885"/>
                  <a:gd name="T64" fmla="*/ 9811 w 10195"/>
                  <a:gd name="T65" fmla="*/ 9250 h 20885"/>
                  <a:gd name="T66" fmla="*/ 9496 w 10195"/>
                  <a:gd name="T67" fmla="*/ 11419 h 20885"/>
                  <a:gd name="T68" fmla="*/ 9180 w 10195"/>
                  <a:gd name="T69" fmla="*/ 13546 h 20885"/>
                  <a:gd name="T70" fmla="*/ 8865 w 10195"/>
                  <a:gd name="T71" fmla="*/ 15538 h 20885"/>
                  <a:gd name="T72" fmla="*/ 8549 w 10195"/>
                  <a:gd name="T73" fmla="*/ 17308 h 20885"/>
                  <a:gd name="T74" fmla="*/ 8233 w 10195"/>
                  <a:gd name="T75" fmla="*/ 18779 h 20885"/>
                  <a:gd name="T76" fmla="*/ 7915 w 10195"/>
                  <a:gd name="T77" fmla="*/ 19889 h 20885"/>
                  <a:gd name="T78" fmla="*/ 7588 w 10195"/>
                  <a:gd name="T79" fmla="*/ 20600 h 20885"/>
                  <a:gd name="T80" fmla="*/ 7200 w 10195"/>
                  <a:gd name="T81" fmla="*/ 20884 h 20885"/>
                  <a:gd name="T82" fmla="*/ 6798 w 10195"/>
                  <a:gd name="T83" fmla="*/ 20633 h 20885"/>
                  <a:gd name="T84" fmla="*/ 6472 w 10195"/>
                  <a:gd name="T85" fmla="*/ 19954 h 20885"/>
                  <a:gd name="T86" fmla="*/ 6153 w 10195"/>
                  <a:gd name="T87" fmla="*/ 18872 h 20885"/>
                  <a:gd name="T88" fmla="*/ 5837 w 10195"/>
                  <a:gd name="T89" fmla="*/ 17426 h 20885"/>
                  <a:gd name="T90" fmla="*/ 5521 w 10195"/>
                  <a:gd name="T91" fmla="*/ 15674 h 20885"/>
                  <a:gd name="T92" fmla="*/ 5206 w 10195"/>
                  <a:gd name="T93" fmla="*/ 13696 h 20885"/>
                  <a:gd name="T94" fmla="*/ 4889 w 10195"/>
                  <a:gd name="T95" fmla="*/ 11576 h 20885"/>
                  <a:gd name="T96" fmla="*/ 4574 w 10195"/>
                  <a:gd name="T97" fmla="*/ 9407 h 20885"/>
                  <a:gd name="T98" fmla="*/ 4259 w 10195"/>
                  <a:gd name="T99" fmla="*/ 7285 h 20885"/>
                  <a:gd name="T100" fmla="*/ 3944 w 10195"/>
                  <a:gd name="T101" fmla="*/ 5303 h 20885"/>
                  <a:gd name="T102" fmla="*/ 3628 w 10195"/>
                  <a:gd name="T103" fmla="*/ 3549 h 20885"/>
                  <a:gd name="T104" fmla="*/ 3314 w 10195"/>
                  <a:gd name="T105" fmla="*/ 2100 h 20885"/>
                  <a:gd name="T106" fmla="*/ 3002 w 10195"/>
                  <a:gd name="T107" fmla="*/ 1024 h 20885"/>
                  <a:gd name="T108" fmla="*/ 2698 w 10195"/>
                  <a:gd name="T109" fmla="*/ 377 h 20885"/>
                  <a:gd name="T110" fmla="*/ 2468 w 10195"/>
                  <a:gd name="T111" fmla="*/ 191 h 20885"/>
                  <a:gd name="T112" fmla="*/ 2226 w 10195"/>
                  <a:gd name="T113" fmla="*/ 377 h 20885"/>
                  <a:gd name="T114" fmla="*/ 1921 w 10195"/>
                  <a:gd name="T115" fmla="*/ 1030 h 20885"/>
                  <a:gd name="T116" fmla="*/ 1608 w 10195"/>
                  <a:gd name="T117" fmla="*/ 2110 h 20885"/>
                  <a:gd name="T118" fmla="*/ 1294 w 10195"/>
                  <a:gd name="T119" fmla="*/ 3561 h 20885"/>
                  <a:gd name="T120" fmla="*/ 978 w 10195"/>
                  <a:gd name="T121" fmla="*/ 5317 h 20885"/>
                  <a:gd name="T122" fmla="*/ 663 w 10195"/>
                  <a:gd name="T123" fmla="*/ 7301 h 20885"/>
                  <a:gd name="T124" fmla="*/ 347 w 10195"/>
                  <a:gd name="T125" fmla="*/ 9423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5" h="20885">
                    <a:moveTo>
                      <a:pt x="7" y="10429"/>
                    </a:moveTo>
                    <a:lnTo>
                      <a:pt x="22" y="10326"/>
                    </a:lnTo>
                    <a:lnTo>
                      <a:pt x="37" y="10222"/>
                    </a:lnTo>
                    <a:lnTo>
                      <a:pt x="52" y="10119"/>
                    </a:lnTo>
                    <a:lnTo>
                      <a:pt x="67" y="10015"/>
                    </a:lnTo>
                    <a:lnTo>
                      <a:pt x="82" y="9912"/>
                    </a:lnTo>
                    <a:lnTo>
                      <a:pt x="97" y="9809"/>
                    </a:lnTo>
                    <a:lnTo>
                      <a:pt x="112" y="9705"/>
                    </a:lnTo>
                    <a:lnTo>
                      <a:pt x="127" y="9602"/>
                    </a:lnTo>
                    <a:lnTo>
                      <a:pt x="142" y="9499"/>
                    </a:lnTo>
                    <a:lnTo>
                      <a:pt x="157" y="9396"/>
                    </a:lnTo>
                    <a:lnTo>
                      <a:pt x="172" y="9293"/>
                    </a:lnTo>
                    <a:lnTo>
                      <a:pt x="187" y="9191"/>
                    </a:lnTo>
                    <a:lnTo>
                      <a:pt x="202" y="9088"/>
                    </a:lnTo>
                    <a:lnTo>
                      <a:pt x="217" y="8985"/>
                    </a:lnTo>
                    <a:lnTo>
                      <a:pt x="232" y="8883"/>
                    </a:lnTo>
                    <a:lnTo>
                      <a:pt x="247" y="8781"/>
                    </a:lnTo>
                    <a:lnTo>
                      <a:pt x="264" y="8678"/>
                    </a:lnTo>
                    <a:lnTo>
                      <a:pt x="278" y="8577"/>
                    </a:lnTo>
                    <a:lnTo>
                      <a:pt x="293" y="8475"/>
                    </a:lnTo>
                    <a:lnTo>
                      <a:pt x="309" y="8373"/>
                    </a:lnTo>
                    <a:lnTo>
                      <a:pt x="323" y="8272"/>
                    </a:lnTo>
                    <a:lnTo>
                      <a:pt x="339" y="8170"/>
                    </a:lnTo>
                    <a:lnTo>
                      <a:pt x="354" y="8069"/>
                    </a:lnTo>
                    <a:lnTo>
                      <a:pt x="369" y="7969"/>
                    </a:lnTo>
                    <a:lnTo>
                      <a:pt x="384" y="7868"/>
                    </a:lnTo>
                    <a:lnTo>
                      <a:pt x="399" y="7768"/>
                    </a:lnTo>
                    <a:lnTo>
                      <a:pt x="414" y="7668"/>
                    </a:lnTo>
                    <a:lnTo>
                      <a:pt x="429" y="7569"/>
                    </a:lnTo>
                    <a:lnTo>
                      <a:pt x="444" y="7469"/>
                    </a:lnTo>
                    <a:lnTo>
                      <a:pt x="459" y="7370"/>
                    </a:lnTo>
                    <a:lnTo>
                      <a:pt x="474" y="7272"/>
                    </a:lnTo>
                    <a:lnTo>
                      <a:pt x="489" y="7173"/>
                    </a:lnTo>
                    <a:lnTo>
                      <a:pt x="504" y="7075"/>
                    </a:lnTo>
                    <a:lnTo>
                      <a:pt x="519" y="6978"/>
                    </a:lnTo>
                    <a:lnTo>
                      <a:pt x="534" y="6880"/>
                    </a:lnTo>
                    <a:lnTo>
                      <a:pt x="549" y="6783"/>
                    </a:lnTo>
                    <a:lnTo>
                      <a:pt x="564" y="6687"/>
                    </a:lnTo>
                    <a:lnTo>
                      <a:pt x="579" y="6590"/>
                    </a:lnTo>
                    <a:lnTo>
                      <a:pt x="594" y="6494"/>
                    </a:lnTo>
                    <a:lnTo>
                      <a:pt x="609" y="6398"/>
                    </a:lnTo>
                    <a:lnTo>
                      <a:pt x="624" y="6303"/>
                    </a:lnTo>
                    <a:lnTo>
                      <a:pt x="639" y="6208"/>
                    </a:lnTo>
                    <a:lnTo>
                      <a:pt x="654" y="6114"/>
                    </a:lnTo>
                    <a:lnTo>
                      <a:pt x="669" y="6020"/>
                    </a:lnTo>
                    <a:lnTo>
                      <a:pt x="684" y="5927"/>
                    </a:lnTo>
                    <a:lnTo>
                      <a:pt x="699" y="5834"/>
                    </a:lnTo>
                    <a:lnTo>
                      <a:pt x="714" y="5741"/>
                    </a:lnTo>
                    <a:lnTo>
                      <a:pt x="729" y="5649"/>
                    </a:lnTo>
                    <a:lnTo>
                      <a:pt x="744" y="5558"/>
                    </a:lnTo>
                    <a:lnTo>
                      <a:pt x="759" y="5467"/>
                    </a:lnTo>
                    <a:lnTo>
                      <a:pt x="774" y="5376"/>
                    </a:lnTo>
                    <a:lnTo>
                      <a:pt x="789" y="5286"/>
                    </a:lnTo>
                    <a:lnTo>
                      <a:pt x="804" y="5197"/>
                    </a:lnTo>
                    <a:lnTo>
                      <a:pt x="819" y="5108"/>
                    </a:lnTo>
                    <a:lnTo>
                      <a:pt x="834" y="5019"/>
                    </a:lnTo>
                    <a:lnTo>
                      <a:pt x="849" y="4930"/>
                    </a:lnTo>
                    <a:lnTo>
                      <a:pt x="864" y="4843"/>
                    </a:lnTo>
                    <a:lnTo>
                      <a:pt x="879" y="4756"/>
                    </a:lnTo>
                    <a:lnTo>
                      <a:pt x="894" y="4670"/>
                    </a:lnTo>
                    <a:lnTo>
                      <a:pt x="909" y="4584"/>
                    </a:lnTo>
                    <a:lnTo>
                      <a:pt x="924" y="4499"/>
                    </a:lnTo>
                    <a:lnTo>
                      <a:pt x="940" y="4413"/>
                    </a:lnTo>
                    <a:lnTo>
                      <a:pt x="955" y="4330"/>
                    </a:lnTo>
                    <a:lnTo>
                      <a:pt x="970" y="4246"/>
                    </a:lnTo>
                    <a:lnTo>
                      <a:pt x="985" y="4163"/>
                    </a:lnTo>
                    <a:lnTo>
                      <a:pt x="1000" y="4081"/>
                    </a:lnTo>
                    <a:lnTo>
                      <a:pt x="1015" y="4000"/>
                    </a:lnTo>
                    <a:lnTo>
                      <a:pt x="1030" y="3919"/>
                    </a:lnTo>
                    <a:lnTo>
                      <a:pt x="1045" y="3839"/>
                    </a:lnTo>
                    <a:lnTo>
                      <a:pt x="1060" y="3760"/>
                    </a:lnTo>
                    <a:lnTo>
                      <a:pt x="1075" y="3681"/>
                    </a:lnTo>
                    <a:lnTo>
                      <a:pt x="1090" y="3602"/>
                    </a:lnTo>
                    <a:lnTo>
                      <a:pt x="1105" y="3524"/>
                    </a:lnTo>
                    <a:lnTo>
                      <a:pt x="1120" y="3448"/>
                    </a:lnTo>
                    <a:lnTo>
                      <a:pt x="1135" y="3371"/>
                    </a:lnTo>
                    <a:lnTo>
                      <a:pt x="1150" y="3296"/>
                    </a:lnTo>
                    <a:lnTo>
                      <a:pt x="1165" y="3221"/>
                    </a:lnTo>
                    <a:lnTo>
                      <a:pt x="1180" y="3147"/>
                    </a:lnTo>
                    <a:lnTo>
                      <a:pt x="1195" y="3073"/>
                    </a:lnTo>
                    <a:lnTo>
                      <a:pt x="1210" y="3001"/>
                    </a:lnTo>
                    <a:lnTo>
                      <a:pt x="1225" y="2929"/>
                    </a:lnTo>
                    <a:lnTo>
                      <a:pt x="1241" y="2858"/>
                    </a:lnTo>
                    <a:lnTo>
                      <a:pt x="1256" y="2787"/>
                    </a:lnTo>
                    <a:lnTo>
                      <a:pt x="1271" y="2718"/>
                    </a:lnTo>
                    <a:lnTo>
                      <a:pt x="1286" y="2649"/>
                    </a:lnTo>
                    <a:lnTo>
                      <a:pt x="1301" y="2581"/>
                    </a:lnTo>
                    <a:lnTo>
                      <a:pt x="1316" y="2513"/>
                    </a:lnTo>
                    <a:lnTo>
                      <a:pt x="1331" y="2447"/>
                    </a:lnTo>
                    <a:lnTo>
                      <a:pt x="1346" y="2381"/>
                    </a:lnTo>
                    <a:lnTo>
                      <a:pt x="1361" y="2316"/>
                    </a:lnTo>
                    <a:lnTo>
                      <a:pt x="1376" y="2252"/>
                    </a:lnTo>
                    <a:lnTo>
                      <a:pt x="1391" y="2188"/>
                    </a:lnTo>
                    <a:lnTo>
                      <a:pt x="1406" y="2126"/>
                    </a:lnTo>
                    <a:lnTo>
                      <a:pt x="1421" y="2065"/>
                    </a:lnTo>
                    <a:lnTo>
                      <a:pt x="1436" y="2004"/>
                    </a:lnTo>
                    <a:lnTo>
                      <a:pt x="1451" y="1943"/>
                    </a:lnTo>
                    <a:lnTo>
                      <a:pt x="1466" y="1884"/>
                    </a:lnTo>
                    <a:lnTo>
                      <a:pt x="1482" y="1825"/>
                    </a:lnTo>
                    <a:lnTo>
                      <a:pt x="1497" y="1768"/>
                    </a:lnTo>
                    <a:lnTo>
                      <a:pt x="1512" y="1712"/>
                    </a:lnTo>
                    <a:lnTo>
                      <a:pt x="1527" y="1656"/>
                    </a:lnTo>
                    <a:lnTo>
                      <a:pt x="1542" y="1601"/>
                    </a:lnTo>
                    <a:lnTo>
                      <a:pt x="1557" y="1547"/>
                    </a:lnTo>
                    <a:lnTo>
                      <a:pt x="1572" y="1493"/>
                    </a:lnTo>
                    <a:lnTo>
                      <a:pt x="1587" y="1441"/>
                    </a:lnTo>
                    <a:lnTo>
                      <a:pt x="1602" y="1389"/>
                    </a:lnTo>
                    <a:lnTo>
                      <a:pt x="1619" y="1337"/>
                    </a:lnTo>
                    <a:lnTo>
                      <a:pt x="1634" y="1289"/>
                    </a:lnTo>
                    <a:lnTo>
                      <a:pt x="1649" y="1240"/>
                    </a:lnTo>
                    <a:lnTo>
                      <a:pt x="1664" y="1192"/>
                    </a:lnTo>
                    <a:lnTo>
                      <a:pt x="1679" y="1146"/>
                    </a:lnTo>
                    <a:lnTo>
                      <a:pt x="1694" y="1100"/>
                    </a:lnTo>
                    <a:lnTo>
                      <a:pt x="1709" y="1054"/>
                    </a:lnTo>
                    <a:lnTo>
                      <a:pt x="1725" y="1010"/>
                    </a:lnTo>
                    <a:lnTo>
                      <a:pt x="1740" y="967"/>
                    </a:lnTo>
                    <a:lnTo>
                      <a:pt x="1755" y="924"/>
                    </a:lnTo>
                    <a:lnTo>
                      <a:pt x="1770" y="882"/>
                    </a:lnTo>
                    <a:lnTo>
                      <a:pt x="1786" y="842"/>
                    </a:lnTo>
                    <a:lnTo>
                      <a:pt x="1801" y="803"/>
                    </a:lnTo>
                    <a:lnTo>
                      <a:pt x="1816" y="764"/>
                    </a:lnTo>
                    <a:lnTo>
                      <a:pt x="1832" y="726"/>
                    </a:lnTo>
                    <a:lnTo>
                      <a:pt x="1847" y="690"/>
                    </a:lnTo>
                    <a:lnTo>
                      <a:pt x="1862" y="654"/>
                    </a:lnTo>
                    <a:lnTo>
                      <a:pt x="1877" y="619"/>
                    </a:lnTo>
                    <a:lnTo>
                      <a:pt x="1893" y="584"/>
                    </a:lnTo>
                    <a:lnTo>
                      <a:pt x="1909" y="551"/>
                    </a:lnTo>
                    <a:lnTo>
                      <a:pt x="1924" y="519"/>
                    </a:lnTo>
                    <a:lnTo>
                      <a:pt x="1940" y="488"/>
                    </a:lnTo>
                    <a:lnTo>
                      <a:pt x="1955" y="457"/>
                    </a:lnTo>
                    <a:lnTo>
                      <a:pt x="1971" y="428"/>
                    </a:lnTo>
                    <a:lnTo>
                      <a:pt x="1986" y="400"/>
                    </a:lnTo>
                    <a:lnTo>
                      <a:pt x="2002" y="371"/>
                    </a:lnTo>
                    <a:lnTo>
                      <a:pt x="2018" y="345"/>
                    </a:lnTo>
                    <a:lnTo>
                      <a:pt x="2034" y="320"/>
                    </a:lnTo>
                    <a:lnTo>
                      <a:pt x="2050" y="295"/>
                    </a:lnTo>
                    <a:lnTo>
                      <a:pt x="2065" y="272"/>
                    </a:lnTo>
                    <a:lnTo>
                      <a:pt x="2082" y="248"/>
                    </a:lnTo>
                    <a:lnTo>
                      <a:pt x="2099" y="226"/>
                    </a:lnTo>
                    <a:lnTo>
                      <a:pt x="2115" y="205"/>
                    </a:lnTo>
                    <a:lnTo>
                      <a:pt x="2132" y="185"/>
                    </a:lnTo>
                    <a:lnTo>
                      <a:pt x="2148" y="166"/>
                    </a:lnTo>
                    <a:lnTo>
                      <a:pt x="2165" y="148"/>
                    </a:lnTo>
                    <a:lnTo>
                      <a:pt x="2183" y="131"/>
                    </a:lnTo>
                    <a:lnTo>
                      <a:pt x="2200" y="114"/>
                    </a:lnTo>
                    <a:lnTo>
                      <a:pt x="2218" y="99"/>
                    </a:lnTo>
                    <a:lnTo>
                      <a:pt x="2235" y="85"/>
                    </a:lnTo>
                    <a:lnTo>
                      <a:pt x="2254" y="71"/>
                    </a:lnTo>
                    <a:lnTo>
                      <a:pt x="2272" y="59"/>
                    </a:lnTo>
                    <a:lnTo>
                      <a:pt x="2291" y="47"/>
                    </a:lnTo>
                    <a:lnTo>
                      <a:pt x="2310" y="37"/>
                    </a:lnTo>
                    <a:lnTo>
                      <a:pt x="2335" y="26"/>
                    </a:lnTo>
                    <a:lnTo>
                      <a:pt x="2353" y="20"/>
                    </a:lnTo>
                    <a:lnTo>
                      <a:pt x="2371" y="13"/>
                    </a:lnTo>
                    <a:lnTo>
                      <a:pt x="2392" y="8"/>
                    </a:lnTo>
                    <a:lnTo>
                      <a:pt x="2419" y="3"/>
                    </a:lnTo>
                    <a:lnTo>
                      <a:pt x="2434" y="1"/>
                    </a:lnTo>
                    <a:lnTo>
                      <a:pt x="2455" y="0"/>
                    </a:lnTo>
                    <a:lnTo>
                      <a:pt x="2483" y="1"/>
                    </a:lnTo>
                    <a:lnTo>
                      <a:pt x="2498" y="2"/>
                    </a:lnTo>
                    <a:lnTo>
                      <a:pt x="2525" y="6"/>
                    </a:lnTo>
                    <a:lnTo>
                      <a:pt x="2540" y="9"/>
                    </a:lnTo>
                    <a:lnTo>
                      <a:pt x="2567" y="17"/>
                    </a:lnTo>
                    <a:lnTo>
                      <a:pt x="2587" y="25"/>
                    </a:lnTo>
                    <a:lnTo>
                      <a:pt x="2602" y="31"/>
                    </a:lnTo>
                    <a:lnTo>
                      <a:pt x="2627" y="44"/>
                    </a:lnTo>
                    <a:lnTo>
                      <a:pt x="2646" y="55"/>
                    </a:lnTo>
                    <a:lnTo>
                      <a:pt x="2661" y="64"/>
                    </a:lnTo>
                    <a:lnTo>
                      <a:pt x="2683" y="80"/>
                    </a:lnTo>
                    <a:lnTo>
                      <a:pt x="2701" y="95"/>
                    </a:lnTo>
                    <a:lnTo>
                      <a:pt x="2719" y="110"/>
                    </a:lnTo>
                    <a:lnTo>
                      <a:pt x="2737" y="126"/>
                    </a:lnTo>
                    <a:lnTo>
                      <a:pt x="2752" y="140"/>
                    </a:lnTo>
                    <a:lnTo>
                      <a:pt x="2772" y="161"/>
                    </a:lnTo>
                    <a:lnTo>
                      <a:pt x="2788" y="180"/>
                    </a:lnTo>
                    <a:lnTo>
                      <a:pt x="2805" y="200"/>
                    </a:lnTo>
                    <a:lnTo>
                      <a:pt x="2822" y="221"/>
                    </a:lnTo>
                    <a:lnTo>
                      <a:pt x="2838" y="243"/>
                    </a:lnTo>
                    <a:lnTo>
                      <a:pt x="2855" y="266"/>
                    </a:lnTo>
                    <a:lnTo>
                      <a:pt x="2871" y="289"/>
                    </a:lnTo>
                    <a:lnTo>
                      <a:pt x="2887" y="314"/>
                    </a:lnTo>
                    <a:lnTo>
                      <a:pt x="2903" y="340"/>
                    </a:lnTo>
                    <a:lnTo>
                      <a:pt x="2919" y="366"/>
                    </a:lnTo>
                    <a:lnTo>
                      <a:pt x="2935" y="393"/>
                    </a:lnTo>
                    <a:lnTo>
                      <a:pt x="2950" y="422"/>
                    </a:lnTo>
                    <a:lnTo>
                      <a:pt x="2966" y="451"/>
                    </a:lnTo>
                    <a:lnTo>
                      <a:pt x="2982" y="481"/>
                    </a:lnTo>
                    <a:lnTo>
                      <a:pt x="2997" y="513"/>
                    </a:lnTo>
                    <a:lnTo>
                      <a:pt x="3013" y="545"/>
                    </a:lnTo>
                    <a:lnTo>
                      <a:pt x="3028" y="578"/>
                    </a:lnTo>
                    <a:lnTo>
                      <a:pt x="3044" y="612"/>
                    </a:lnTo>
                    <a:lnTo>
                      <a:pt x="3059" y="647"/>
                    </a:lnTo>
                    <a:lnTo>
                      <a:pt x="3075" y="683"/>
                    </a:lnTo>
                    <a:lnTo>
                      <a:pt x="3090" y="720"/>
                    </a:lnTo>
                    <a:lnTo>
                      <a:pt x="3105" y="757"/>
                    </a:lnTo>
                    <a:lnTo>
                      <a:pt x="3121" y="796"/>
                    </a:lnTo>
                    <a:lnTo>
                      <a:pt x="3136" y="834"/>
                    </a:lnTo>
                    <a:lnTo>
                      <a:pt x="3152" y="874"/>
                    </a:lnTo>
                    <a:lnTo>
                      <a:pt x="3168" y="917"/>
                    </a:lnTo>
                    <a:lnTo>
                      <a:pt x="3183" y="958"/>
                    </a:lnTo>
                    <a:lnTo>
                      <a:pt x="3198" y="1003"/>
                    </a:lnTo>
                    <a:lnTo>
                      <a:pt x="3213" y="1046"/>
                    </a:lnTo>
                    <a:lnTo>
                      <a:pt x="3229" y="1092"/>
                    </a:lnTo>
                    <a:lnTo>
                      <a:pt x="3244" y="1137"/>
                    </a:lnTo>
                    <a:lnTo>
                      <a:pt x="3259" y="1185"/>
                    </a:lnTo>
                    <a:lnTo>
                      <a:pt x="3274" y="1232"/>
                    </a:lnTo>
                    <a:lnTo>
                      <a:pt x="3289" y="1281"/>
                    </a:lnTo>
                    <a:lnTo>
                      <a:pt x="3304" y="1330"/>
                    </a:lnTo>
                    <a:lnTo>
                      <a:pt x="3319" y="1381"/>
                    </a:lnTo>
                    <a:lnTo>
                      <a:pt x="3335" y="1432"/>
                    </a:lnTo>
                    <a:lnTo>
                      <a:pt x="3350" y="1485"/>
                    </a:lnTo>
                    <a:lnTo>
                      <a:pt x="3365" y="1537"/>
                    </a:lnTo>
                    <a:lnTo>
                      <a:pt x="3380" y="1592"/>
                    </a:lnTo>
                    <a:lnTo>
                      <a:pt x="3395" y="1647"/>
                    </a:lnTo>
                    <a:lnTo>
                      <a:pt x="3410" y="1702"/>
                    </a:lnTo>
                    <a:lnTo>
                      <a:pt x="3425" y="1759"/>
                    </a:lnTo>
                    <a:lnTo>
                      <a:pt x="3440" y="1816"/>
                    </a:lnTo>
                    <a:lnTo>
                      <a:pt x="3455" y="1874"/>
                    </a:lnTo>
                    <a:lnTo>
                      <a:pt x="3471" y="1934"/>
                    </a:lnTo>
                    <a:lnTo>
                      <a:pt x="3486" y="1993"/>
                    </a:lnTo>
                    <a:lnTo>
                      <a:pt x="3501" y="2055"/>
                    </a:lnTo>
                    <a:lnTo>
                      <a:pt x="3516" y="2116"/>
                    </a:lnTo>
                    <a:lnTo>
                      <a:pt x="3531" y="2178"/>
                    </a:lnTo>
                    <a:lnTo>
                      <a:pt x="3546" y="2241"/>
                    </a:lnTo>
                    <a:lnTo>
                      <a:pt x="3561" y="2306"/>
                    </a:lnTo>
                    <a:lnTo>
                      <a:pt x="3576" y="2371"/>
                    </a:lnTo>
                    <a:lnTo>
                      <a:pt x="3591" y="2436"/>
                    </a:lnTo>
                    <a:lnTo>
                      <a:pt x="3606" y="2502"/>
                    </a:lnTo>
                    <a:lnTo>
                      <a:pt x="3621" y="2569"/>
                    </a:lnTo>
                    <a:lnTo>
                      <a:pt x="3636" y="2638"/>
                    </a:lnTo>
                    <a:lnTo>
                      <a:pt x="3651" y="2707"/>
                    </a:lnTo>
                    <a:lnTo>
                      <a:pt x="3666" y="2776"/>
                    </a:lnTo>
                    <a:lnTo>
                      <a:pt x="3681" y="2846"/>
                    </a:lnTo>
                    <a:lnTo>
                      <a:pt x="3696" y="2918"/>
                    </a:lnTo>
                    <a:lnTo>
                      <a:pt x="3711" y="2989"/>
                    </a:lnTo>
                    <a:lnTo>
                      <a:pt x="3727" y="3062"/>
                    </a:lnTo>
                    <a:lnTo>
                      <a:pt x="3742" y="3135"/>
                    </a:lnTo>
                    <a:lnTo>
                      <a:pt x="3757" y="3209"/>
                    </a:lnTo>
                    <a:lnTo>
                      <a:pt x="3772" y="3283"/>
                    </a:lnTo>
                    <a:lnTo>
                      <a:pt x="3787" y="3359"/>
                    </a:lnTo>
                    <a:lnTo>
                      <a:pt x="3802" y="3435"/>
                    </a:lnTo>
                    <a:lnTo>
                      <a:pt x="3817" y="3512"/>
                    </a:lnTo>
                    <a:lnTo>
                      <a:pt x="3832" y="3588"/>
                    </a:lnTo>
                    <a:lnTo>
                      <a:pt x="3848" y="3667"/>
                    </a:lnTo>
                    <a:lnTo>
                      <a:pt x="3863" y="3747"/>
                    </a:lnTo>
                    <a:lnTo>
                      <a:pt x="3878" y="3826"/>
                    </a:lnTo>
                    <a:lnTo>
                      <a:pt x="3893" y="3906"/>
                    </a:lnTo>
                    <a:lnTo>
                      <a:pt x="3908" y="3987"/>
                    </a:lnTo>
                    <a:lnTo>
                      <a:pt x="3923" y="4068"/>
                    </a:lnTo>
                    <a:lnTo>
                      <a:pt x="3938" y="4150"/>
                    </a:lnTo>
                    <a:lnTo>
                      <a:pt x="3953" y="4233"/>
                    </a:lnTo>
                    <a:lnTo>
                      <a:pt x="3968" y="4316"/>
                    </a:lnTo>
                    <a:lnTo>
                      <a:pt x="3983" y="4401"/>
                    </a:lnTo>
                    <a:lnTo>
                      <a:pt x="3998" y="4485"/>
                    </a:lnTo>
                    <a:lnTo>
                      <a:pt x="4013" y="4570"/>
                    </a:lnTo>
                    <a:lnTo>
                      <a:pt x="4028" y="4656"/>
                    </a:lnTo>
                    <a:lnTo>
                      <a:pt x="4043" y="4742"/>
                    </a:lnTo>
                    <a:lnTo>
                      <a:pt x="4058" y="4829"/>
                    </a:lnTo>
                    <a:lnTo>
                      <a:pt x="4073" y="4916"/>
                    </a:lnTo>
                    <a:lnTo>
                      <a:pt x="4088" y="5004"/>
                    </a:lnTo>
                    <a:lnTo>
                      <a:pt x="4103" y="5092"/>
                    </a:lnTo>
                    <a:lnTo>
                      <a:pt x="4118" y="5182"/>
                    </a:lnTo>
                    <a:lnTo>
                      <a:pt x="4133" y="5272"/>
                    </a:lnTo>
                    <a:lnTo>
                      <a:pt x="4148" y="5362"/>
                    </a:lnTo>
                    <a:lnTo>
                      <a:pt x="4163" y="5452"/>
                    </a:lnTo>
                    <a:lnTo>
                      <a:pt x="4178" y="5543"/>
                    </a:lnTo>
                    <a:lnTo>
                      <a:pt x="4193" y="5635"/>
                    </a:lnTo>
                    <a:lnTo>
                      <a:pt x="4208" y="5727"/>
                    </a:lnTo>
                    <a:lnTo>
                      <a:pt x="4223" y="5819"/>
                    </a:lnTo>
                    <a:lnTo>
                      <a:pt x="4238" y="5912"/>
                    </a:lnTo>
                    <a:lnTo>
                      <a:pt x="4253" y="6005"/>
                    </a:lnTo>
                    <a:lnTo>
                      <a:pt x="4268" y="6099"/>
                    </a:lnTo>
                    <a:lnTo>
                      <a:pt x="4283" y="6193"/>
                    </a:lnTo>
                    <a:lnTo>
                      <a:pt x="4298" y="6288"/>
                    </a:lnTo>
                    <a:lnTo>
                      <a:pt x="4313" y="6383"/>
                    </a:lnTo>
                    <a:lnTo>
                      <a:pt x="4328" y="6478"/>
                    </a:lnTo>
                    <a:lnTo>
                      <a:pt x="4343" y="6575"/>
                    </a:lnTo>
                    <a:lnTo>
                      <a:pt x="4358" y="6671"/>
                    </a:lnTo>
                    <a:lnTo>
                      <a:pt x="4373" y="6768"/>
                    </a:lnTo>
                    <a:lnTo>
                      <a:pt x="4388" y="6865"/>
                    </a:lnTo>
                    <a:lnTo>
                      <a:pt x="4403" y="6962"/>
                    </a:lnTo>
                    <a:lnTo>
                      <a:pt x="4418" y="7060"/>
                    </a:lnTo>
                    <a:lnTo>
                      <a:pt x="4433" y="7158"/>
                    </a:lnTo>
                    <a:lnTo>
                      <a:pt x="4448" y="7256"/>
                    </a:lnTo>
                    <a:lnTo>
                      <a:pt x="4463" y="7355"/>
                    </a:lnTo>
                    <a:lnTo>
                      <a:pt x="4478" y="7454"/>
                    </a:lnTo>
                    <a:lnTo>
                      <a:pt x="4493" y="7553"/>
                    </a:lnTo>
                    <a:lnTo>
                      <a:pt x="4509" y="7651"/>
                    </a:lnTo>
                    <a:lnTo>
                      <a:pt x="4524" y="7752"/>
                    </a:lnTo>
                    <a:lnTo>
                      <a:pt x="4539" y="7852"/>
                    </a:lnTo>
                    <a:lnTo>
                      <a:pt x="4554" y="7953"/>
                    </a:lnTo>
                    <a:lnTo>
                      <a:pt x="4569" y="8053"/>
                    </a:lnTo>
                    <a:lnTo>
                      <a:pt x="4584" y="8154"/>
                    </a:lnTo>
                    <a:lnTo>
                      <a:pt x="4599" y="8255"/>
                    </a:lnTo>
                    <a:lnTo>
                      <a:pt x="4614" y="8356"/>
                    </a:lnTo>
                    <a:lnTo>
                      <a:pt x="4629" y="8459"/>
                    </a:lnTo>
                    <a:lnTo>
                      <a:pt x="4644" y="8561"/>
                    </a:lnTo>
                    <a:lnTo>
                      <a:pt x="4659" y="8661"/>
                    </a:lnTo>
                    <a:lnTo>
                      <a:pt x="4674" y="8764"/>
                    </a:lnTo>
                    <a:lnTo>
                      <a:pt x="4689" y="8867"/>
                    </a:lnTo>
                    <a:lnTo>
                      <a:pt x="4704" y="8969"/>
                    </a:lnTo>
                    <a:lnTo>
                      <a:pt x="4719" y="9072"/>
                    </a:lnTo>
                    <a:lnTo>
                      <a:pt x="4734" y="9174"/>
                    </a:lnTo>
                    <a:lnTo>
                      <a:pt x="4749" y="9277"/>
                    </a:lnTo>
                    <a:lnTo>
                      <a:pt x="4764" y="9380"/>
                    </a:lnTo>
                    <a:lnTo>
                      <a:pt x="4779" y="9483"/>
                    </a:lnTo>
                    <a:lnTo>
                      <a:pt x="4794" y="9586"/>
                    </a:lnTo>
                    <a:lnTo>
                      <a:pt x="4809" y="9689"/>
                    </a:lnTo>
                    <a:lnTo>
                      <a:pt x="4824" y="9792"/>
                    </a:lnTo>
                    <a:lnTo>
                      <a:pt x="4839" y="9896"/>
                    </a:lnTo>
                    <a:lnTo>
                      <a:pt x="4854" y="9999"/>
                    </a:lnTo>
                    <a:lnTo>
                      <a:pt x="4869" y="10102"/>
                    </a:lnTo>
                    <a:lnTo>
                      <a:pt x="4884" y="10206"/>
                    </a:lnTo>
                    <a:lnTo>
                      <a:pt x="4899" y="10309"/>
                    </a:lnTo>
                    <a:lnTo>
                      <a:pt x="4914" y="10413"/>
                    </a:lnTo>
                    <a:lnTo>
                      <a:pt x="4929" y="10516"/>
                    </a:lnTo>
                    <a:lnTo>
                      <a:pt x="4944" y="10620"/>
                    </a:lnTo>
                    <a:lnTo>
                      <a:pt x="4959" y="10723"/>
                    </a:lnTo>
                    <a:lnTo>
                      <a:pt x="4974" y="10826"/>
                    </a:lnTo>
                    <a:lnTo>
                      <a:pt x="4989" y="10930"/>
                    </a:lnTo>
                    <a:lnTo>
                      <a:pt x="5004" y="11033"/>
                    </a:lnTo>
                    <a:lnTo>
                      <a:pt x="5019" y="11136"/>
                    </a:lnTo>
                    <a:lnTo>
                      <a:pt x="5034" y="11240"/>
                    </a:lnTo>
                    <a:lnTo>
                      <a:pt x="5049" y="11343"/>
                    </a:lnTo>
                    <a:lnTo>
                      <a:pt x="5064" y="11446"/>
                    </a:lnTo>
                    <a:lnTo>
                      <a:pt x="5079" y="11549"/>
                    </a:lnTo>
                    <a:lnTo>
                      <a:pt x="5094" y="11651"/>
                    </a:lnTo>
                    <a:lnTo>
                      <a:pt x="5109" y="11754"/>
                    </a:lnTo>
                    <a:lnTo>
                      <a:pt x="5124" y="11857"/>
                    </a:lnTo>
                    <a:lnTo>
                      <a:pt x="5139" y="11959"/>
                    </a:lnTo>
                    <a:lnTo>
                      <a:pt x="5154" y="12061"/>
                    </a:lnTo>
                    <a:lnTo>
                      <a:pt x="5169" y="12163"/>
                    </a:lnTo>
                    <a:lnTo>
                      <a:pt x="5185" y="12264"/>
                    </a:lnTo>
                    <a:lnTo>
                      <a:pt x="5200" y="12367"/>
                    </a:lnTo>
                    <a:lnTo>
                      <a:pt x="5215" y="12469"/>
                    </a:lnTo>
                    <a:lnTo>
                      <a:pt x="5230" y="12569"/>
                    </a:lnTo>
                    <a:lnTo>
                      <a:pt x="5245" y="12670"/>
                    </a:lnTo>
                    <a:lnTo>
                      <a:pt x="5260" y="12771"/>
                    </a:lnTo>
                    <a:lnTo>
                      <a:pt x="5275" y="12872"/>
                    </a:lnTo>
                    <a:lnTo>
                      <a:pt x="5290" y="12972"/>
                    </a:lnTo>
                    <a:lnTo>
                      <a:pt x="5305" y="13072"/>
                    </a:lnTo>
                    <a:lnTo>
                      <a:pt x="5320" y="13172"/>
                    </a:lnTo>
                    <a:lnTo>
                      <a:pt x="5335" y="13272"/>
                    </a:lnTo>
                    <a:lnTo>
                      <a:pt x="5350" y="13371"/>
                    </a:lnTo>
                    <a:lnTo>
                      <a:pt x="5365" y="13470"/>
                    </a:lnTo>
                    <a:lnTo>
                      <a:pt x="5380" y="13569"/>
                    </a:lnTo>
                    <a:lnTo>
                      <a:pt x="5395" y="13667"/>
                    </a:lnTo>
                    <a:lnTo>
                      <a:pt x="5410" y="13765"/>
                    </a:lnTo>
                    <a:lnTo>
                      <a:pt x="5425" y="13863"/>
                    </a:lnTo>
                    <a:lnTo>
                      <a:pt x="5440" y="13961"/>
                    </a:lnTo>
                    <a:lnTo>
                      <a:pt x="5455" y="14058"/>
                    </a:lnTo>
                    <a:lnTo>
                      <a:pt x="5470" y="14154"/>
                    </a:lnTo>
                    <a:lnTo>
                      <a:pt x="5485" y="14251"/>
                    </a:lnTo>
                    <a:lnTo>
                      <a:pt x="5500" y="14347"/>
                    </a:lnTo>
                    <a:lnTo>
                      <a:pt x="5515" y="14441"/>
                    </a:lnTo>
                    <a:lnTo>
                      <a:pt x="5530" y="14536"/>
                    </a:lnTo>
                    <a:lnTo>
                      <a:pt x="5545" y="14631"/>
                    </a:lnTo>
                    <a:lnTo>
                      <a:pt x="5560" y="14725"/>
                    </a:lnTo>
                    <a:lnTo>
                      <a:pt x="5575" y="14819"/>
                    </a:lnTo>
                    <a:lnTo>
                      <a:pt x="5590" y="14913"/>
                    </a:lnTo>
                    <a:lnTo>
                      <a:pt x="5605" y="15006"/>
                    </a:lnTo>
                    <a:lnTo>
                      <a:pt x="5620" y="15098"/>
                    </a:lnTo>
                    <a:lnTo>
                      <a:pt x="5635" y="15190"/>
                    </a:lnTo>
                    <a:lnTo>
                      <a:pt x="5650" y="15282"/>
                    </a:lnTo>
                    <a:lnTo>
                      <a:pt x="5665" y="15373"/>
                    </a:lnTo>
                    <a:lnTo>
                      <a:pt x="5680" y="15464"/>
                    </a:lnTo>
                    <a:lnTo>
                      <a:pt x="5695" y="15554"/>
                    </a:lnTo>
                    <a:lnTo>
                      <a:pt x="5710" y="15643"/>
                    </a:lnTo>
                    <a:lnTo>
                      <a:pt x="5725" y="15733"/>
                    </a:lnTo>
                    <a:lnTo>
                      <a:pt x="5740" y="15820"/>
                    </a:lnTo>
                    <a:lnTo>
                      <a:pt x="5755" y="15908"/>
                    </a:lnTo>
                    <a:lnTo>
                      <a:pt x="5770" y="15996"/>
                    </a:lnTo>
                    <a:lnTo>
                      <a:pt x="5785" y="16083"/>
                    </a:lnTo>
                    <a:lnTo>
                      <a:pt x="5800" y="16169"/>
                    </a:lnTo>
                    <a:lnTo>
                      <a:pt x="5815" y="16255"/>
                    </a:lnTo>
                    <a:lnTo>
                      <a:pt x="5830" y="16340"/>
                    </a:lnTo>
                    <a:lnTo>
                      <a:pt x="5845" y="16424"/>
                    </a:lnTo>
                    <a:lnTo>
                      <a:pt x="5861" y="16507"/>
                    </a:lnTo>
                    <a:lnTo>
                      <a:pt x="5876" y="16592"/>
                    </a:lnTo>
                    <a:lnTo>
                      <a:pt x="5891" y="16674"/>
                    </a:lnTo>
                    <a:lnTo>
                      <a:pt x="5906" y="16756"/>
                    </a:lnTo>
                    <a:lnTo>
                      <a:pt x="5921" y="16837"/>
                    </a:lnTo>
                    <a:lnTo>
                      <a:pt x="5936" y="16918"/>
                    </a:lnTo>
                    <a:lnTo>
                      <a:pt x="5951" y="16998"/>
                    </a:lnTo>
                    <a:lnTo>
                      <a:pt x="5966" y="17078"/>
                    </a:lnTo>
                    <a:lnTo>
                      <a:pt x="5981" y="17157"/>
                    </a:lnTo>
                    <a:lnTo>
                      <a:pt x="5996" y="17234"/>
                    </a:lnTo>
                    <a:lnTo>
                      <a:pt x="6011" y="17312"/>
                    </a:lnTo>
                    <a:lnTo>
                      <a:pt x="6026" y="17389"/>
                    </a:lnTo>
                    <a:lnTo>
                      <a:pt x="6041" y="17465"/>
                    </a:lnTo>
                    <a:lnTo>
                      <a:pt x="6056" y="17540"/>
                    </a:lnTo>
                    <a:lnTo>
                      <a:pt x="6071" y="17615"/>
                    </a:lnTo>
                    <a:lnTo>
                      <a:pt x="6086" y="17688"/>
                    </a:lnTo>
                    <a:lnTo>
                      <a:pt x="6101" y="17761"/>
                    </a:lnTo>
                    <a:lnTo>
                      <a:pt x="6116" y="17834"/>
                    </a:lnTo>
                    <a:lnTo>
                      <a:pt x="6130" y="17906"/>
                    </a:lnTo>
                    <a:lnTo>
                      <a:pt x="6145" y="17977"/>
                    </a:lnTo>
                    <a:lnTo>
                      <a:pt x="6160" y="18046"/>
                    </a:lnTo>
                    <a:lnTo>
                      <a:pt x="6175" y="18116"/>
                    </a:lnTo>
                    <a:lnTo>
                      <a:pt x="6190" y="18184"/>
                    </a:lnTo>
                    <a:lnTo>
                      <a:pt x="6205" y="18253"/>
                    </a:lnTo>
                    <a:lnTo>
                      <a:pt x="6220" y="18319"/>
                    </a:lnTo>
                    <a:lnTo>
                      <a:pt x="6235" y="18385"/>
                    </a:lnTo>
                    <a:lnTo>
                      <a:pt x="6250" y="18451"/>
                    </a:lnTo>
                    <a:lnTo>
                      <a:pt x="6265" y="18516"/>
                    </a:lnTo>
                    <a:lnTo>
                      <a:pt x="6280" y="18580"/>
                    </a:lnTo>
                    <a:lnTo>
                      <a:pt x="6295" y="18642"/>
                    </a:lnTo>
                    <a:lnTo>
                      <a:pt x="6310" y="18704"/>
                    </a:lnTo>
                    <a:lnTo>
                      <a:pt x="6325" y="18766"/>
                    </a:lnTo>
                    <a:lnTo>
                      <a:pt x="6340" y="18827"/>
                    </a:lnTo>
                    <a:lnTo>
                      <a:pt x="6355" y="18886"/>
                    </a:lnTo>
                    <a:lnTo>
                      <a:pt x="6370" y="18945"/>
                    </a:lnTo>
                    <a:lnTo>
                      <a:pt x="6384" y="19002"/>
                    </a:lnTo>
                    <a:lnTo>
                      <a:pt x="6399" y="19059"/>
                    </a:lnTo>
                    <a:lnTo>
                      <a:pt x="6414" y="19116"/>
                    </a:lnTo>
                    <a:lnTo>
                      <a:pt x="6429" y="19170"/>
                    </a:lnTo>
                    <a:lnTo>
                      <a:pt x="6444" y="19225"/>
                    </a:lnTo>
                    <a:lnTo>
                      <a:pt x="6459" y="19279"/>
                    </a:lnTo>
                    <a:lnTo>
                      <a:pt x="6474" y="19331"/>
                    </a:lnTo>
                    <a:lnTo>
                      <a:pt x="6489" y="19383"/>
                    </a:lnTo>
                    <a:lnTo>
                      <a:pt x="6504" y="19433"/>
                    </a:lnTo>
                    <a:lnTo>
                      <a:pt x="6518" y="19483"/>
                    </a:lnTo>
                    <a:lnTo>
                      <a:pt x="6534" y="19531"/>
                    </a:lnTo>
                    <a:lnTo>
                      <a:pt x="6549" y="19580"/>
                    </a:lnTo>
                    <a:lnTo>
                      <a:pt x="6564" y="19628"/>
                    </a:lnTo>
                    <a:lnTo>
                      <a:pt x="6579" y="19673"/>
                    </a:lnTo>
                    <a:lnTo>
                      <a:pt x="6594" y="19719"/>
                    </a:lnTo>
                    <a:lnTo>
                      <a:pt x="6609" y="19763"/>
                    </a:lnTo>
                    <a:lnTo>
                      <a:pt x="6623" y="19806"/>
                    </a:lnTo>
                    <a:lnTo>
                      <a:pt x="6638" y="19847"/>
                    </a:lnTo>
                    <a:lnTo>
                      <a:pt x="6653" y="19889"/>
                    </a:lnTo>
                    <a:lnTo>
                      <a:pt x="6668" y="19929"/>
                    </a:lnTo>
                    <a:lnTo>
                      <a:pt x="6682" y="19969"/>
                    </a:lnTo>
                    <a:lnTo>
                      <a:pt x="6697" y="20009"/>
                    </a:lnTo>
                    <a:lnTo>
                      <a:pt x="6712" y="20045"/>
                    </a:lnTo>
                    <a:lnTo>
                      <a:pt x="6726" y="20081"/>
                    </a:lnTo>
                    <a:lnTo>
                      <a:pt x="6741" y="20117"/>
                    </a:lnTo>
                    <a:lnTo>
                      <a:pt x="6756" y="20151"/>
                    </a:lnTo>
                    <a:lnTo>
                      <a:pt x="6770" y="20184"/>
                    </a:lnTo>
                    <a:lnTo>
                      <a:pt x="6785" y="20218"/>
                    </a:lnTo>
                    <a:lnTo>
                      <a:pt x="6799" y="20248"/>
                    </a:lnTo>
                    <a:lnTo>
                      <a:pt x="6814" y="20278"/>
                    </a:lnTo>
                    <a:lnTo>
                      <a:pt x="6829" y="20309"/>
                    </a:lnTo>
                    <a:lnTo>
                      <a:pt x="6843" y="20335"/>
                    </a:lnTo>
                    <a:lnTo>
                      <a:pt x="6857" y="20362"/>
                    </a:lnTo>
                    <a:lnTo>
                      <a:pt x="6872" y="20390"/>
                    </a:lnTo>
                    <a:lnTo>
                      <a:pt x="6886" y="20413"/>
                    </a:lnTo>
                    <a:lnTo>
                      <a:pt x="6900" y="20437"/>
                    </a:lnTo>
                    <a:lnTo>
                      <a:pt x="6915" y="20462"/>
                    </a:lnTo>
                    <a:lnTo>
                      <a:pt x="6928" y="20482"/>
                    </a:lnTo>
                    <a:lnTo>
                      <a:pt x="6942" y="20502"/>
                    </a:lnTo>
                    <a:lnTo>
                      <a:pt x="6957" y="20524"/>
                    </a:lnTo>
                    <a:lnTo>
                      <a:pt x="6969" y="20541"/>
                    </a:lnTo>
                    <a:lnTo>
                      <a:pt x="6983" y="20558"/>
                    </a:lnTo>
                    <a:lnTo>
                      <a:pt x="6996" y="20574"/>
                    </a:lnTo>
                    <a:lnTo>
                      <a:pt x="7011" y="20592"/>
                    </a:lnTo>
                    <a:lnTo>
                      <a:pt x="7023" y="20604"/>
                    </a:lnTo>
                    <a:lnTo>
                      <a:pt x="7035" y="20617"/>
                    </a:lnTo>
                    <a:lnTo>
                      <a:pt x="7048" y="20628"/>
                    </a:lnTo>
                    <a:lnTo>
                      <a:pt x="7060" y="20639"/>
                    </a:lnTo>
                    <a:lnTo>
                      <a:pt x="7075" y="20652"/>
                    </a:lnTo>
                    <a:lnTo>
                      <a:pt x="7084" y="20658"/>
                    </a:lnTo>
                    <a:lnTo>
                      <a:pt x="7096" y="20666"/>
                    </a:lnTo>
                    <a:lnTo>
                      <a:pt x="7107" y="20672"/>
                    </a:lnTo>
                    <a:lnTo>
                      <a:pt x="7118" y="20678"/>
                    </a:lnTo>
                    <a:lnTo>
                      <a:pt x="7128" y="20682"/>
                    </a:lnTo>
                    <a:lnTo>
                      <a:pt x="7138" y="20686"/>
                    </a:lnTo>
                    <a:lnTo>
                      <a:pt x="7147" y="20689"/>
                    </a:lnTo>
                    <a:lnTo>
                      <a:pt x="7152" y="20689"/>
                    </a:lnTo>
                    <a:lnTo>
                      <a:pt x="7167" y="20692"/>
                    </a:lnTo>
                    <a:lnTo>
                      <a:pt x="7176" y="20693"/>
                    </a:lnTo>
                    <a:lnTo>
                      <a:pt x="7185" y="20694"/>
                    </a:lnTo>
                    <a:lnTo>
                      <a:pt x="7187" y="20693"/>
                    </a:lnTo>
                    <a:lnTo>
                      <a:pt x="7202" y="20692"/>
                    </a:lnTo>
                    <a:lnTo>
                      <a:pt x="7211" y="20690"/>
                    </a:lnTo>
                    <a:lnTo>
                      <a:pt x="7214" y="20689"/>
                    </a:lnTo>
                    <a:lnTo>
                      <a:pt x="7229" y="20685"/>
                    </a:lnTo>
                    <a:lnTo>
                      <a:pt x="7238" y="20681"/>
                    </a:lnTo>
                    <a:lnTo>
                      <a:pt x="7243" y="20678"/>
                    </a:lnTo>
                    <a:lnTo>
                      <a:pt x="7258" y="20671"/>
                    </a:lnTo>
                    <a:lnTo>
                      <a:pt x="7264" y="20667"/>
                    </a:lnTo>
                    <a:lnTo>
                      <a:pt x="7279" y="20658"/>
                    </a:lnTo>
                    <a:lnTo>
                      <a:pt x="7287" y="20652"/>
                    </a:lnTo>
                    <a:lnTo>
                      <a:pt x="7298" y="20643"/>
                    </a:lnTo>
                    <a:lnTo>
                      <a:pt x="7313" y="20631"/>
                    </a:lnTo>
                    <a:lnTo>
                      <a:pt x="7323" y="20621"/>
                    </a:lnTo>
                    <a:lnTo>
                      <a:pt x="7336" y="20609"/>
                    </a:lnTo>
                    <a:lnTo>
                      <a:pt x="7351" y="20594"/>
                    </a:lnTo>
                    <a:lnTo>
                      <a:pt x="7361" y="20581"/>
                    </a:lnTo>
                    <a:lnTo>
                      <a:pt x="7375" y="20565"/>
                    </a:lnTo>
                    <a:lnTo>
                      <a:pt x="7388" y="20548"/>
                    </a:lnTo>
                    <a:lnTo>
                      <a:pt x="7402" y="20530"/>
                    </a:lnTo>
                    <a:lnTo>
                      <a:pt x="7417" y="20510"/>
                    </a:lnTo>
                    <a:lnTo>
                      <a:pt x="7429" y="20491"/>
                    </a:lnTo>
                    <a:lnTo>
                      <a:pt x="7443" y="20470"/>
                    </a:lnTo>
                    <a:lnTo>
                      <a:pt x="7457" y="20448"/>
                    </a:lnTo>
                    <a:lnTo>
                      <a:pt x="7471" y="20424"/>
                    </a:lnTo>
                    <a:lnTo>
                      <a:pt x="7485" y="20399"/>
                    </a:lnTo>
                    <a:lnTo>
                      <a:pt x="7500" y="20373"/>
                    </a:lnTo>
                    <a:lnTo>
                      <a:pt x="7514" y="20348"/>
                    </a:lnTo>
                    <a:lnTo>
                      <a:pt x="7528" y="20320"/>
                    </a:lnTo>
                    <a:lnTo>
                      <a:pt x="7543" y="20292"/>
                    </a:lnTo>
                    <a:lnTo>
                      <a:pt x="7557" y="20262"/>
                    </a:lnTo>
                    <a:lnTo>
                      <a:pt x="7572" y="20231"/>
                    </a:lnTo>
                    <a:lnTo>
                      <a:pt x="7587" y="20199"/>
                    </a:lnTo>
                    <a:lnTo>
                      <a:pt x="7601" y="20167"/>
                    </a:lnTo>
                    <a:lnTo>
                      <a:pt x="7615" y="20133"/>
                    </a:lnTo>
                    <a:lnTo>
                      <a:pt x="7630" y="20098"/>
                    </a:lnTo>
                    <a:lnTo>
                      <a:pt x="7645" y="20062"/>
                    </a:lnTo>
                    <a:lnTo>
                      <a:pt x="7659" y="20025"/>
                    </a:lnTo>
                    <a:lnTo>
                      <a:pt x="7674" y="19987"/>
                    </a:lnTo>
                    <a:lnTo>
                      <a:pt x="7689" y="19948"/>
                    </a:lnTo>
                    <a:lnTo>
                      <a:pt x="7705" y="19907"/>
                    </a:lnTo>
                    <a:lnTo>
                      <a:pt x="7719" y="19867"/>
                    </a:lnTo>
                    <a:lnTo>
                      <a:pt x="7734" y="19826"/>
                    </a:lnTo>
                    <a:lnTo>
                      <a:pt x="7749" y="19783"/>
                    </a:lnTo>
                    <a:lnTo>
                      <a:pt x="7763" y="19739"/>
                    </a:lnTo>
                    <a:lnTo>
                      <a:pt x="7778" y="19694"/>
                    </a:lnTo>
                    <a:lnTo>
                      <a:pt x="7793" y="19649"/>
                    </a:lnTo>
                    <a:lnTo>
                      <a:pt x="7808" y="19602"/>
                    </a:lnTo>
                    <a:lnTo>
                      <a:pt x="7823" y="19555"/>
                    </a:lnTo>
                    <a:lnTo>
                      <a:pt x="7838" y="19506"/>
                    </a:lnTo>
                    <a:lnTo>
                      <a:pt x="7853" y="19457"/>
                    </a:lnTo>
                    <a:lnTo>
                      <a:pt x="7867" y="19406"/>
                    </a:lnTo>
                    <a:lnTo>
                      <a:pt x="7882" y="19355"/>
                    </a:lnTo>
                    <a:lnTo>
                      <a:pt x="7897" y="19303"/>
                    </a:lnTo>
                    <a:lnTo>
                      <a:pt x="7912" y="19250"/>
                    </a:lnTo>
                    <a:lnTo>
                      <a:pt x="7927" y="19197"/>
                    </a:lnTo>
                    <a:lnTo>
                      <a:pt x="7942" y="19142"/>
                    </a:lnTo>
                    <a:lnTo>
                      <a:pt x="7957" y="19086"/>
                    </a:lnTo>
                    <a:lnTo>
                      <a:pt x="7972" y="19029"/>
                    </a:lnTo>
                    <a:lnTo>
                      <a:pt x="7987" y="18972"/>
                    </a:lnTo>
                    <a:lnTo>
                      <a:pt x="8001" y="18914"/>
                    </a:lnTo>
                    <a:lnTo>
                      <a:pt x="8016" y="18854"/>
                    </a:lnTo>
                    <a:lnTo>
                      <a:pt x="8031" y="18794"/>
                    </a:lnTo>
                    <a:lnTo>
                      <a:pt x="8046" y="18734"/>
                    </a:lnTo>
                    <a:lnTo>
                      <a:pt x="8061" y="18672"/>
                    </a:lnTo>
                    <a:lnTo>
                      <a:pt x="8076" y="18609"/>
                    </a:lnTo>
                    <a:lnTo>
                      <a:pt x="8091" y="18546"/>
                    </a:lnTo>
                    <a:lnTo>
                      <a:pt x="8106" y="18482"/>
                    </a:lnTo>
                    <a:lnTo>
                      <a:pt x="8121" y="18417"/>
                    </a:lnTo>
                    <a:lnTo>
                      <a:pt x="8136" y="18351"/>
                    </a:lnTo>
                    <a:lnTo>
                      <a:pt x="8151" y="18284"/>
                    </a:lnTo>
                    <a:lnTo>
                      <a:pt x="8166" y="18217"/>
                    </a:lnTo>
                    <a:lnTo>
                      <a:pt x="8181" y="18149"/>
                    </a:lnTo>
                    <a:lnTo>
                      <a:pt x="8196" y="18079"/>
                    </a:lnTo>
                    <a:lnTo>
                      <a:pt x="8211" y="18010"/>
                    </a:lnTo>
                    <a:lnTo>
                      <a:pt x="8226" y="17940"/>
                    </a:lnTo>
                    <a:lnTo>
                      <a:pt x="8240" y="17868"/>
                    </a:lnTo>
                    <a:lnTo>
                      <a:pt x="8255" y="17796"/>
                    </a:lnTo>
                    <a:lnTo>
                      <a:pt x="8270" y="17723"/>
                    </a:lnTo>
                    <a:lnTo>
                      <a:pt x="8285" y="17649"/>
                    </a:lnTo>
                    <a:lnTo>
                      <a:pt x="8300" y="17575"/>
                    </a:lnTo>
                    <a:lnTo>
                      <a:pt x="8315" y="17501"/>
                    </a:lnTo>
                    <a:lnTo>
                      <a:pt x="8330" y="17425"/>
                    </a:lnTo>
                    <a:lnTo>
                      <a:pt x="8345" y="17349"/>
                    </a:lnTo>
                    <a:lnTo>
                      <a:pt x="8360" y="17271"/>
                    </a:lnTo>
                    <a:lnTo>
                      <a:pt x="8376" y="17192"/>
                    </a:lnTo>
                    <a:lnTo>
                      <a:pt x="8391" y="17115"/>
                    </a:lnTo>
                    <a:lnTo>
                      <a:pt x="8406" y="17037"/>
                    </a:lnTo>
                    <a:lnTo>
                      <a:pt x="8421" y="16957"/>
                    </a:lnTo>
                    <a:lnTo>
                      <a:pt x="8436" y="16876"/>
                    </a:lnTo>
                    <a:lnTo>
                      <a:pt x="8451" y="16795"/>
                    </a:lnTo>
                    <a:lnTo>
                      <a:pt x="8466" y="16713"/>
                    </a:lnTo>
                    <a:lnTo>
                      <a:pt x="8481" y="16631"/>
                    </a:lnTo>
                    <a:lnTo>
                      <a:pt x="8496" y="16548"/>
                    </a:lnTo>
                    <a:lnTo>
                      <a:pt x="8511" y="16464"/>
                    </a:lnTo>
                    <a:lnTo>
                      <a:pt x="8526" y="16380"/>
                    </a:lnTo>
                    <a:lnTo>
                      <a:pt x="8541" y="16295"/>
                    </a:lnTo>
                    <a:lnTo>
                      <a:pt x="8556" y="16210"/>
                    </a:lnTo>
                    <a:lnTo>
                      <a:pt x="8571" y="16124"/>
                    </a:lnTo>
                    <a:lnTo>
                      <a:pt x="8586" y="16037"/>
                    </a:lnTo>
                    <a:lnTo>
                      <a:pt x="8601" y="15950"/>
                    </a:lnTo>
                    <a:lnTo>
                      <a:pt x="8616" y="15862"/>
                    </a:lnTo>
                    <a:lnTo>
                      <a:pt x="8631" y="15774"/>
                    </a:lnTo>
                    <a:lnTo>
                      <a:pt x="8646" y="15686"/>
                    </a:lnTo>
                    <a:lnTo>
                      <a:pt x="8661" y="15597"/>
                    </a:lnTo>
                    <a:lnTo>
                      <a:pt x="8676" y="15507"/>
                    </a:lnTo>
                    <a:lnTo>
                      <a:pt x="8691" y="15416"/>
                    </a:lnTo>
                    <a:lnTo>
                      <a:pt x="8706" y="15326"/>
                    </a:lnTo>
                    <a:lnTo>
                      <a:pt x="8721" y="15234"/>
                    </a:lnTo>
                    <a:lnTo>
                      <a:pt x="8736" y="15142"/>
                    </a:lnTo>
                    <a:lnTo>
                      <a:pt x="8751" y="15050"/>
                    </a:lnTo>
                    <a:lnTo>
                      <a:pt x="8766" y="14957"/>
                    </a:lnTo>
                    <a:lnTo>
                      <a:pt x="8781" y="14864"/>
                    </a:lnTo>
                    <a:lnTo>
                      <a:pt x="8796" y="14770"/>
                    </a:lnTo>
                    <a:lnTo>
                      <a:pt x="8811" y="14676"/>
                    </a:lnTo>
                    <a:lnTo>
                      <a:pt x="8826" y="14582"/>
                    </a:lnTo>
                    <a:lnTo>
                      <a:pt x="8841" y="14487"/>
                    </a:lnTo>
                    <a:lnTo>
                      <a:pt x="8856" y="14392"/>
                    </a:lnTo>
                    <a:lnTo>
                      <a:pt x="8871" y="14296"/>
                    </a:lnTo>
                    <a:lnTo>
                      <a:pt x="8886" y="14200"/>
                    </a:lnTo>
                    <a:lnTo>
                      <a:pt x="8901" y="14104"/>
                    </a:lnTo>
                    <a:lnTo>
                      <a:pt x="8916" y="14007"/>
                    </a:lnTo>
                    <a:lnTo>
                      <a:pt x="8931" y="13910"/>
                    </a:lnTo>
                    <a:lnTo>
                      <a:pt x="8946" y="13812"/>
                    </a:lnTo>
                    <a:lnTo>
                      <a:pt x="8961" y="13714"/>
                    </a:lnTo>
                    <a:lnTo>
                      <a:pt x="8976" y="13616"/>
                    </a:lnTo>
                    <a:lnTo>
                      <a:pt x="8991" y="13517"/>
                    </a:lnTo>
                    <a:lnTo>
                      <a:pt x="9006" y="13418"/>
                    </a:lnTo>
                    <a:lnTo>
                      <a:pt x="9021" y="13319"/>
                    </a:lnTo>
                    <a:lnTo>
                      <a:pt x="9036" y="13220"/>
                    </a:lnTo>
                    <a:lnTo>
                      <a:pt x="9052" y="13119"/>
                    </a:lnTo>
                    <a:lnTo>
                      <a:pt x="9067" y="13020"/>
                    </a:lnTo>
                    <a:lnTo>
                      <a:pt x="9082" y="12920"/>
                    </a:lnTo>
                    <a:lnTo>
                      <a:pt x="9097" y="12819"/>
                    </a:lnTo>
                    <a:lnTo>
                      <a:pt x="9112" y="12718"/>
                    </a:lnTo>
                    <a:lnTo>
                      <a:pt x="9127" y="12617"/>
                    </a:lnTo>
                    <a:lnTo>
                      <a:pt x="9142" y="12516"/>
                    </a:lnTo>
                    <a:lnTo>
                      <a:pt x="9157" y="12415"/>
                    </a:lnTo>
                    <a:lnTo>
                      <a:pt x="9171" y="12314"/>
                    </a:lnTo>
                    <a:lnTo>
                      <a:pt x="9186" y="12212"/>
                    </a:lnTo>
                    <a:lnTo>
                      <a:pt x="9201" y="12110"/>
                    </a:lnTo>
                    <a:lnTo>
                      <a:pt x="9216" y="12008"/>
                    </a:lnTo>
                    <a:lnTo>
                      <a:pt x="9231" y="11906"/>
                    </a:lnTo>
                    <a:lnTo>
                      <a:pt x="9246" y="11803"/>
                    </a:lnTo>
                    <a:lnTo>
                      <a:pt x="9261" y="11700"/>
                    </a:lnTo>
                    <a:lnTo>
                      <a:pt x="9276" y="11598"/>
                    </a:lnTo>
                    <a:lnTo>
                      <a:pt x="9291" y="11495"/>
                    </a:lnTo>
                    <a:lnTo>
                      <a:pt x="9306" y="11392"/>
                    </a:lnTo>
                    <a:lnTo>
                      <a:pt x="9321" y="11289"/>
                    </a:lnTo>
                    <a:lnTo>
                      <a:pt x="9336" y="11186"/>
                    </a:lnTo>
                    <a:lnTo>
                      <a:pt x="9351" y="11082"/>
                    </a:lnTo>
                    <a:lnTo>
                      <a:pt x="9366" y="10979"/>
                    </a:lnTo>
                    <a:lnTo>
                      <a:pt x="9381" y="10876"/>
                    </a:lnTo>
                    <a:lnTo>
                      <a:pt x="9396" y="10772"/>
                    </a:lnTo>
                    <a:lnTo>
                      <a:pt x="9411" y="10669"/>
                    </a:lnTo>
                    <a:lnTo>
                      <a:pt x="9426" y="10566"/>
                    </a:lnTo>
                    <a:lnTo>
                      <a:pt x="9441" y="10462"/>
                    </a:lnTo>
                    <a:lnTo>
                      <a:pt x="9456" y="10359"/>
                    </a:lnTo>
                    <a:lnTo>
                      <a:pt x="9471" y="10255"/>
                    </a:lnTo>
                    <a:lnTo>
                      <a:pt x="9486" y="10152"/>
                    </a:lnTo>
                    <a:lnTo>
                      <a:pt x="9501" y="10048"/>
                    </a:lnTo>
                    <a:lnTo>
                      <a:pt x="9516" y="9945"/>
                    </a:lnTo>
                    <a:lnTo>
                      <a:pt x="9531" y="9842"/>
                    </a:lnTo>
                    <a:lnTo>
                      <a:pt x="9546" y="9738"/>
                    </a:lnTo>
                    <a:lnTo>
                      <a:pt x="9561" y="9635"/>
                    </a:lnTo>
                    <a:lnTo>
                      <a:pt x="9576" y="9532"/>
                    </a:lnTo>
                    <a:lnTo>
                      <a:pt x="9591" y="9429"/>
                    </a:lnTo>
                    <a:lnTo>
                      <a:pt x="9606" y="9326"/>
                    </a:lnTo>
                    <a:lnTo>
                      <a:pt x="9621" y="9223"/>
                    </a:lnTo>
                    <a:lnTo>
                      <a:pt x="9636" y="9121"/>
                    </a:lnTo>
                    <a:lnTo>
                      <a:pt x="9651" y="9018"/>
                    </a:lnTo>
                    <a:lnTo>
                      <a:pt x="9666" y="8916"/>
                    </a:lnTo>
                    <a:lnTo>
                      <a:pt x="9681" y="8813"/>
                    </a:lnTo>
                    <a:lnTo>
                      <a:pt x="9696" y="8711"/>
                    </a:lnTo>
                    <a:lnTo>
                      <a:pt x="9711" y="8609"/>
                    </a:lnTo>
                    <a:lnTo>
                      <a:pt x="9728" y="8506"/>
                    </a:lnTo>
                    <a:lnTo>
                      <a:pt x="9743" y="8405"/>
                    </a:lnTo>
                    <a:lnTo>
                      <a:pt x="9758" y="8304"/>
                    </a:lnTo>
                    <a:lnTo>
                      <a:pt x="9772" y="8203"/>
                    </a:lnTo>
                    <a:lnTo>
                      <a:pt x="9788" y="8101"/>
                    </a:lnTo>
                    <a:lnTo>
                      <a:pt x="9803" y="8001"/>
                    </a:lnTo>
                    <a:lnTo>
                      <a:pt x="9818" y="7900"/>
                    </a:lnTo>
                    <a:lnTo>
                      <a:pt x="9833" y="7800"/>
                    </a:lnTo>
                    <a:lnTo>
                      <a:pt x="9848" y="7700"/>
                    </a:lnTo>
                    <a:lnTo>
                      <a:pt x="9863" y="7600"/>
                    </a:lnTo>
                    <a:lnTo>
                      <a:pt x="9878" y="7501"/>
                    </a:lnTo>
                    <a:lnTo>
                      <a:pt x="9893" y="7402"/>
                    </a:lnTo>
                    <a:lnTo>
                      <a:pt x="9908" y="7303"/>
                    </a:lnTo>
                    <a:lnTo>
                      <a:pt x="9923" y="7205"/>
                    </a:lnTo>
                    <a:lnTo>
                      <a:pt x="9938" y="7107"/>
                    </a:lnTo>
                    <a:lnTo>
                      <a:pt x="9953" y="7009"/>
                    </a:lnTo>
                    <a:lnTo>
                      <a:pt x="9968" y="6911"/>
                    </a:lnTo>
                    <a:lnTo>
                      <a:pt x="9983" y="6814"/>
                    </a:lnTo>
                    <a:lnTo>
                      <a:pt x="9998" y="6717"/>
                    </a:lnTo>
                    <a:cubicBezTo>
                      <a:pt x="10006" y="6664"/>
                      <a:pt x="10055" y="6628"/>
                      <a:pt x="10107" y="6637"/>
                    </a:cubicBezTo>
                    <a:cubicBezTo>
                      <a:pt x="10160" y="6645"/>
                      <a:pt x="10195" y="6694"/>
                      <a:pt x="10187" y="6746"/>
                    </a:cubicBezTo>
                    <a:lnTo>
                      <a:pt x="10172" y="6843"/>
                    </a:lnTo>
                    <a:lnTo>
                      <a:pt x="10157" y="6940"/>
                    </a:lnTo>
                    <a:lnTo>
                      <a:pt x="10142" y="7038"/>
                    </a:lnTo>
                    <a:lnTo>
                      <a:pt x="10127" y="7136"/>
                    </a:lnTo>
                    <a:lnTo>
                      <a:pt x="10112" y="7234"/>
                    </a:lnTo>
                    <a:lnTo>
                      <a:pt x="10097" y="7332"/>
                    </a:lnTo>
                    <a:lnTo>
                      <a:pt x="10082" y="7431"/>
                    </a:lnTo>
                    <a:lnTo>
                      <a:pt x="10067" y="7530"/>
                    </a:lnTo>
                    <a:lnTo>
                      <a:pt x="10052" y="7629"/>
                    </a:lnTo>
                    <a:lnTo>
                      <a:pt x="10037" y="7729"/>
                    </a:lnTo>
                    <a:lnTo>
                      <a:pt x="10022" y="7829"/>
                    </a:lnTo>
                    <a:lnTo>
                      <a:pt x="10007" y="7929"/>
                    </a:lnTo>
                    <a:lnTo>
                      <a:pt x="9992" y="8030"/>
                    </a:lnTo>
                    <a:lnTo>
                      <a:pt x="9977" y="8130"/>
                    </a:lnTo>
                    <a:lnTo>
                      <a:pt x="9962" y="8230"/>
                    </a:lnTo>
                    <a:lnTo>
                      <a:pt x="9947" y="8333"/>
                    </a:lnTo>
                    <a:lnTo>
                      <a:pt x="9932" y="8434"/>
                    </a:lnTo>
                    <a:lnTo>
                      <a:pt x="9917" y="8535"/>
                    </a:lnTo>
                    <a:lnTo>
                      <a:pt x="9901" y="8636"/>
                    </a:lnTo>
                    <a:lnTo>
                      <a:pt x="9886" y="8738"/>
                    </a:lnTo>
                    <a:lnTo>
                      <a:pt x="9871" y="8840"/>
                    </a:lnTo>
                    <a:lnTo>
                      <a:pt x="9856" y="8943"/>
                    </a:lnTo>
                    <a:lnTo>
                      <a:pt x="9841" y="9045"/>
                    </a:lnTo>
                    <a:lnTo>
                      <a:pt x="9826" y="9148"/>
                    </a:lnTo>
                    <a:lnTo>
                      <a:pt x="9811" y="9250"/>
                    </a:lnTo>
                    <a:lnTo>
                      <a:pt x="9796" y="9353"/>
                    </a:lnTo>
                    <a:lnTo>
                      <a:pt x="9781" y="9456"/>
                    </a:lnTo>
                    <a:lnTo>
                      <a:pt x="9766" y="9559"/>
                    </a:lnTo>
                    <a:lnTo>
                      <a:pt x="9751" y="9662"/>
                    </a:lnTo>
                    <a:lnTo>
                      <a:pt x="9736" y="9765"/>
                    </a:lnTo>
                    <a:lnTo>
                      <a:pt x="9721" y="9869"/>
                    </a:lnTo>
                    <a:lnTo>
                      <a:pt x="9706" y="9972"/>
                    </a:lnTo>
                    <a:lnTo>
                      <a:pt x="9691" y="10075"/>
                    </a:lnTo>
                    <a:lnTo>
                      <a:pt x="9676" y="10179"/>
                    </a:lnTo>
                    <a:lnTo>
                      <a:pt x="9661" y="10282"/>
                    </a:lnTo>
                    <a:lnTo>
                      <a:pt x="9646" y="10386"/>
                    </a:lnTo>
                    <a:lnTo>
                      <a:pt x="9631" y="10489"/>
                    </a:lnTo>
                    <a:lnTo>
                      <a:pt x="9616" y="10593"/>
                    </a:lnTo>
                    <a:lnTo>
                      <a:pt x="9601" y="10696"/>
                    </a:lnTo>
                    <a:lnTo>
                      <a:pt x="9586" y="10799"/>
                    </a:lnTo>
                    <a:lnTo>
                      <a:pt x="9571" y="10903"/>
                    </a:lnTo>
                    <a:lnTo>
                      <a:pt x="9556" y="11006"/>
                    </a:lnTo>
                    <a:lnTo>
                      <a:pt x="9541" y="11109"/>
                    </a:lnTo>
                    <a:lnTo>
                      <a:pt x="9526" y="11213"/>
                    </a:lnTo>
                    <a:lnTo>
                      <a:pt x="9511" y="11316"/>
                    </a:lnTo>
                    <a:lnTo>
                      <a:pt x="9496" y="11419"/>
                    </a:lnTo>
                    <a:lnTo>
                      <a:pt x="9481" y="11522"/>
                    </a:lnTo>
                    <a:lnTo>
                      <a:pt x="9466" y="11625"/>
                    </a:lnTo>
                    <a:lnTo>
                      <a:pt x="9451" y="11727"/>
                    </a:lnTo>
                    <a:lnTo>
                      <a:pt x="9436" y="11830"/>
                    </a:lnTo>
                    <a:lnTo>
                      <a:pt x="9421" y="11933"/>
                    </a:lnTo>
                    <a:lnTo>
                      <a:pt x="9406" y="12035"/>
                    </a:lnTo>
                    <a:lnTo>
                      <a:pt x="9391" y="12137"/>
                    </a:lnTo>
                    <a:lnTo>
                      <a:pt x="9376" y="12239"/>
                    </a:lnTo>
                    <a:lnTo>
                      <a:pt x="9361" y="12341"/>
                    </a:lnTo>
                    <a:lnTo>
                      <a:pt x="9346" y="12444"/>
                    </a:lnTo>
                    <a:lnTo>
                      <a:pt x="9331" y="12545"/>
                    </a:lnTo>
                    <a:lnTo>
                      <a:pt x="9316" y="12646"/>
                    </a:lnTo>
                    <a:lnTo>
                      <a:pt x="9301" y="12747"/>
                    </a:lnTo>
                    <a:lnTo>
                      <a:pt x="9286" y="12848"/>
                    </a:lnTo>
                    <a:lnTo>
                      <a:pt x="9271" y="12949"/>
                    </a:lnTo>
                    <a:lnTo>
                      <a:pt x="9256" y="13049"/>
                    </a:lnTo>
                    <a:lnTo>
                      <a:pt x="9241" y="13150"/>
                    </a:lnTo>
                    <a:lnTo>
                      <a:pt x="9225" y="13249"/>
                    </a:lnTo>
                    <a:lnTo>
                      <a:pt x="9210" y="13348"/>
                    </a:lnTo>
                    <a:lnTo>
                      <a:pt x="9195" y="13447"/>
                    </a:lnTo>
                    <a:lnTo>
                      <a:pt x="9180" y="13546"/>
                    </a:lnTo>
                    <a:lnTo>
                      <a:pt x="9165" y="13645"/>
                    </a:lnTo>
                    <a:lnTo>
                      <a:pt x="9150" y="13743"/>
                    </a:lnTo>
                    <a:lnTo>
                      <a:pt x="9135" y="13841"/>
                    </a:lnTo>
                    <a:lnTo>
                      <a:pt x="9120" y="13939"/>
                    </a:lnTo>
                    <a:lnTo>
                      <a:pt x="9105" y="14036"/>
                    </a:lnTo>
                    <a:lnTo>
                      <a:pt x="9090" y="14133"/>
                    </a:lnTo>
                    <a:lnTo>
                      <a:pt x="9075" y="14229"/>
                    </a:lnTo>
                    <a:lnTo>
                      <a:pt x="9060" y="14326"/>
                    </a:lnTo>
                    <a:lnTo>
                      <a:pt x="9045" y="14421"/>
                    </a:lnTo>
                    <a:lnTo>
                      <a:pt x="9030" y="14517"/>
                    </a:lnTo>
                    <a:lnTo>
                      <a:pt x="9015" y="14613"/>
                    </a:lnTo>
                    <a:lnTo>
                      <a:pt x="9000" y="14707"/>
                    </a:lnTo>
                    <a:lnTo>
                      <a:pt x="8985" y="14801"/>
                    </a:lnTo>
                    <a:lnTo>
                      <a:pt x="8970" y="14895"/>
                    </a:lnTo>
                    <a:lnTo>
                      <a:pt x="8955" y="14988"/>
                    </a:lnTo>
                    <a:lnTo>
                      <a:pt x="8940" y="15081"/>
                    </a:lnTo>
                    <a:lnTo>
                      <a:pt x="8925" y="15173"/>
                    </a:lnTo>
                    <a:lnTo>
                      <a:pt x="8910" y="15265"/>
                    </a:lnTo>
                    <a:lnTo>
                      <a:pt x="8895" y="15357"/>
                    </a:lnTo>
                    <a:lnTo>
                      <a:pt x="8880" y="15447"/>
                    </a:lnTo>
                    <a:lnTo>
                      <a:pt x="8865" y="15538"/>
                    </a:lnTo>
                    <a:lnTo>
                      <a:pt x="8850" y="15628"/>
                    </a:lnTo>
                    <a:lnTo>
                      <a:pt x="8835" y="15717"/>
                    </a:lnTo>
                    <a:lnTo>
                      <a:pt x="8820" y="15807"/>
                    </a:lnTo>
                    <a:lnTo>
                      <a:pt x="8805" y="15895"/>
                    </a:lnTo>
                    <a:lnTo>
                      <a:pt x="8790" y="15983"/>
                    </a:lnTo>
                    <a:lnTo>
                      <a:pt x="8775" y="16070"/>
                    </a:lnTo>
                    <a:lnTo>
                      <a:pt x="8760" y="16157"/>
                    </a:lnTo>
                    <a:lnTo>
                      <a:pt x="8745" y="16243"/>
                    </a:lnTo>
                    <a:lnTo>
                      <a:pt x="8730" y="16328"/>
                    </a:lnTo>
                    <a:lnTo>
                      <a:pt x="8715" y="16413"/>
                    </a:lnTo>
                    <a:lnTo>
                      <a:pt x="8700" y="16499"/>
                    </a:lnTo>
                    <a:lnTo>
                      <a:pt x="8685" y="16581"/>
                    </a:lnTo>
                    <a:lnTo>
                      <a:pt x="8670" y="16666"/>
                    </a:lnTo>
                    <a:lnTo>
                      <a:pt x="8655" y="16748"/>
                    </a:lnTo>
                    <a:lnTo>
                      <a:pt x="8640" y="16830"/>
                    </a:lnTo>
                    <a:lnTo>
                      <a:pt x="8625" y="16911"/>
                    </a:lnTo>
                    <a:lnTo>
                      <a:pt x="8610" y="16992"/>
                    </a:lnTo>
                    <a:lnTo>
                      <a:pt x="8595" y="17072"/>
                    </a:lnTo>
                    <a:lnTo>
                      <a:pt x="8580" y="17152"/>
                    </a:lnTo>
                    <a:lnTo>
                      <a:pt x="8565" y="17231"/>
                    </a:lnTo>
                    <a:lnTo>
                      <a:pt x="8549" y="17308"/>
                    </a:lnTo>
                    <a:lnTo>
                      <a:pt x="8534" y="17386"/>
                    </a:lnTo>
                    <a:lnTo>
                      <a:pt x="8519" y="17462"/>
                    </a:lnTo>
                    <a:lnTo>
                      <a:pt x="8504" y="17538"/>
                    </a:lnTo>
                    <a:lnTo>
                      <a:pt x="8489" y="17614"/>
                    </a:lnTo>
                    <a:lnTo>
                      <a:pt x="8474" y="17688"/>
                    </a:lnTo>
                    <a:lnTo>
                      <a:pt x="8459" y="17762"/>
                    </a:lnTo>
                    <a:lnTo>
                      <a:pt x="8443" y="17835"/>
                    </a:lnTo>
                    <a:lnTo>
                      <a:pt x="8428" y="17907"/>
                    </a:lnTo>
                    <a:lnTo>
                      <a:pt x="8413" y="17979"/>
                    </a:lnTo>
                    <a:lnTo>
                      <a:pt x="8398" y="18051"/>
                    </a:lnTo>
                    <a:lnTo>
                      <a:pt x="8383" y="18120"/>
                    </a:lnTo>
                    <a:lnTo>
                      <a:pt x="8368" y="18190"/>
                    </a:lnTo>
                    <a:lnTo>
                      <a:pt x="8353" y="18258"/>
                    </a:lnTo>
                    <a:lnTo>
                      <a:pt x="8338" y="18326"/>
                    </a:lnTo>
                    <a:lnTo>
                      <a:pt x="8323" y="18394"/>
                    </a:lnTo>
                    <a:lnTo>
                      <a:pt x="8308" y="18460"/>
                    </a:lnTo>
                    <a:lnTo>
                      <a:pt x="8293" y="18525"/>
                    </a:lnTo>
                    <a:lnTo>
                      <a:pt x="8278" y="18589"/>
                    </a:lnTo>
                    <a:lnTo>
                      <a:pt x="8263" y="18654"/>
                    </a:lnTo>
                    <a:lnTo>
                      <a:pt x="8248" y="18717"/>
                    </a:lnTo>
                    <a:lnTo>
                      <a:pt x="8233" y="18779"/>
                    </a:lnTo>
                    <a:lnTo>
                      <a:pt x="8218" y="18841"/>
                    </a:lnTo>
                    <a:lnTo>
                      <a:pt x="8203" y="18901"/>
                    </a:lnTo>
                    <a:lnTo>
                      <a:pt x="8188" y="18961"/>
                    </a:lnTo>
                    <a:lnTo>
                      <a:pt x="8172" y="19021"/>
                    </a:lnTo>
                    <a:lnTo>
                      <a:pt x="8157" y="19078"/>
                    </a:lnTo>
                    <a:lnTo>
                      <a:pt x="8142" y="19135"/>
                    </a:lnTo>
                    <a:lnTo>
                      <a:pt x="8127" y="19191"/>
                    </a:lnTo>
                    <a:lnTo>
                      <a:pt x="8112" y="19248"/>
                    </a:lnTo>
                    <a:lnTo>
                      <a:pt x="8097" y="19303"/>
                    </a:lnTo>
                    <a:lnTo>
                      <a:pt x="8082" y="19356"/>
                    </a:lnTo>
                    <a:lnTo>
                      <a:pt x="8067" y="19410"/>
                    </a:lnTo>
                    <a:lnTo>
                      <a:pt x="8052" y="19461"/>
                    </a:lnTo>
                    <a:lnTo>
                      <a:pt x="8036" y="19512"/>
                    </a:lnTo>
                    <a:lnTo>
                      <a:pt x="8021" y="19563"/>
                    </a:lnTo>
                    <a:lnTo>
                      <a:pt x="8006" y="19612"/>
                    </a:lnTo>
                    <a:lnTo>
                      <a:pt x="7991" y="19661"/>
                    </a:lnTo>
                    <a:lnTo>
                      <a:pt x="7976" y="19708"/>
                    </a:lnTo>
                    <a:lnTo>
                      <a:pt x="7961" y="19755"/>
                    </a:lnTo>
                    <a:lnTo>
                      <a:pt x="7946" y="19800"/>
                    </a:lnTo>
                    <a:lnTo>
                      <a:pt x="7930" y="19846"/>
                    </a:lnTo>
                    <a:lnTo>
                      <a:pt x="7915" y="19889"/>
                    </a:lnTo>
                    <a:lnTo>
                      <a:pt x="7900" y="19933"/>
                    </a:lnTo>
                    <a:lnTo>
                      <a:pt x="7884" y="19976"/>
                    </a:lnTo>
                    <a:lnTo>
                      <a:pt x="7868" y="20017"/>
                    </a:lnTo>
                    <a:lnTo>
                      <a:pt x="7853" y="20056"/>
                    </a:lnTo>
                    <a:lnTo>
                      <a:pt x="7838" y="20096"/>
                    </a:lnTo>
                    <a:lnTo>
                      <a:pt x="7822" y="20135"/>
                    </a:lnTo>
                    <a:lnTo>
                      <a:pt x="7807" y="20171"/>
                    </a:lnTo>
                    <a:lnTo>
                      <a:pt x="7792" y="20208"/>
                    </a:lnTo>
                    <a:lnTo>
                      <a:pt x="7776" y="20244"/>
                    </a:lnTo>
                    <a:lnTo>
                      <a:pt x="7760" y="20280"/>
                    </a:lnTo>
                    <a:lnTo>
                      <a:pt x="7745" y="20312"/>
                    </a:lnTo>
                    <a:lnTo>
                      <a:pt x="7730" y="20345"/>
                    </a:lnTo>
                    <a:lnTo>
                      <a:pt x="7714" y="20377"/>
                    </a:lnTo>
                    <a:lnTo>
                      <a:pt x="7699" y="20409"/>
                    </a:lnTo>
                    <a:lnTo>
                      <a:pt x="7683" y="20439"/>
                    </a:lnTo>
                    <a:lnTo>
                      <a:pt x="7667" y="20469"/>
                    </a:lnTo>
                    <a:lnTo>
                      <a:pt x="7652" y="20495"/>
                    </a:lnTo>
                    <a:lnTo>
                      <a:pt x="7636" y="20523"/>
                    </a:lnTo>
                    <a:lnTo>
                      <a:pt x="7620" y="20549"/>
                    </a:lnTo>
                    <a:lnTo>
                      <a:pt x="7604" y="20575"/>
                    </a:lnTo>
                    <a:lnTo>
                      <a:pt x="7588" y="20600"/>
                    </a:lnTo>
                    <a:lnTo>
                      <a:pt x="7570" y="20625"/>
                    </a:lnTo>
                    <a:lnTo>
                      <a:pt x="7555" y="20645"/>
                    </a:lnTo>
                    <a:lnTo>
                      <a:pt x="7539" y="20667"/>
                    </a:lnTo>
                    <a:lnTo>
                      <a:pt x="7522" y="20688"/>
                    </a:lnTo>
                    <a:lnTo>
                      <a:pt x="7505" y="20708"/>
                    </a:lnTo>
                    <a:lnTo>
                      <a:pt x="7486" y="20729"/>
                    </a:lnTo>
                    <a:lnTo>
                      <a:pt x="7471" y="20744"/>
                    </a:lnTo>
                    <a:lnTo>
                      <a:pt x="7454" y="20762"/>
                    </a:lnTo>
                    <a:lnTo>
                      <a:pt x="7433" y="20780"/>
                    </a:lnTo>
                    <a:lnTo>
                      <a:pt x="7418" y="20792"/>
                    </a:lnTo>
                    <a:lnTo>
                      <a:pt x="7400" y="20807"/>
                    </a:lnTo>
                    <a:lnTo>
                      <a:pt x="7378" y="20823"/>
                    </a:lnTo>
                    <a:lnTo>
                      <a:pt x="7363" y="20832"/>
                    </a:lnTo>
                    <a:lnTo>
                      <a:pt x="7339" y="20845"/>
                    </a:lnTo>
                    <a:lnTo>
                      <a:pt x="7324" y="20852"/>
                    </a:lnTo>
                    <a:lnTo>
                      <a:pt x="7299" y="20864"/>
                    </a:lnTo>
                    <a:lnTo>
                      <a:pt x="7278" y="20870"/>
                    </a:lnTo>
                    <a:lnTo>
                      <a:pt x="7263" y="20874"/>
                    </a:lnTo>
                    <a:lnTo>
                      <a:pt x="7236" y="20881"/>
                    </a:lnTo>
                    <a:lnTo>
                      <a:pt x="7215" y="20883"/>
                    </a:lnTo>
                    <a:lnTo>
                      <a:pt x="7200" y="20884"/>
                    </a:lnTo>
                    <a:lnTo>
                      <a:pt x="7172" y="20885"/>
                    </a:lnTo>
                    <a:lnTo>
                      <a:pt x="7151" y="20884"/>
                    </a:lnTo>
                    <a:lnTo>
                      <a:pt x="7130" y="20881"/>
                    </a:lnTo>
                    <a:lnTo>
                      <a:pt x="7115" y="20878"/>
                    </a:lnTo>
                    <a:lnTo>
                      <a:pt x="7090" y="20872"/>
                    </a:lnTo>
                    <a:lnTo>
                      <a:pt x="7067" y="20865"/>
                    </a:lnTo>
                    <a:lnTo>
                      <a:pt x="7047" y="20856"/>
                    </a:lnTo>
                    <a:lnTo>
                      <a:pt x="7027" y="20847"/>
                    </a:lnTo>
                    <a:lnTo>
                      <a:pt x="7008" y="20837"/>
                    </a:lnTo>
                    <a:lnTo>
                      <a:pt x="6989" y="20825"/>
                    </a:lnTo>
                    <a:lnTo>
                      <a:pt x="6971" y="20813"/>
                    </a:lnTo>
                    <a:lnTo>
                      <a:pt x="6950" y="20797"/>
                    </a:lnTo>
                    <a:lnTo>
                      <a:pt x="6935" y="20784"/>
                    </a:lnTo>
                    <a:lnTo>
                      <a:pt x="6917" y="20769"/>
                    </a:lnTo>
                    <a:lnTo>
                      <a:pt x="6900" y="20752"/>
                    </a:lnTo>
                    <a:lnTo>
                      <a:pt x="6882" y="20735"/>
                    </a:lnTo>
                    <a:lnTo>
                      <a:pt x="6864" y="20715"/>
                    </a:lnTo>
                    <a:lnTo>
                      <a:pt x="6849" y="20697"/>
                    </a:lnTo>
                    <a:lnTo>
                      <a:pt x="6832" y="20677"/>
                    </a:lnTo>
                    <a:lnTo>
                      <a:pt x="6816" y="20656"/>
                    </a:lnTo>
                    <a:lnTo>
                      <a:pt x="6798" y="20633"/>
                    </a:lnTo>
                    <a:lnTo>
                      <a:pt x="6783" y="20611"/>
                    </a:lnTo>
                    <a:lnTo>
                      <a:pt x="6767" y="20587"/>
                    </a:lnTo>
                    <a:lnTo>
                      <a:pt x="6750" y="20561"/>
                    </a:lnTo>
                    <a:lnTo>
                      <a:pt x="6735" y="20536"/>
                    </a:lnTo>
                    <a:lnTo>
                      <a:pt x="6719" y="20509"/>
                    </a:lnTo>
                    <a:lnTo>
                      <a:pt x="6703" y="20481"/>
                    </a:lnTo>
                    <a:lnTo>
                      <a:pt x="6688" y="20453"/>
                    </a:lnTo>
                    <a:lnTo>
                      <a:pt x="6672" y="20424"/>
                    </a:lnTo>
                    <a:lnTo>
                      <a:pt x="6656" y="20392"/>
                    </a:lnTo>
                    <a:lnTo>
                      <a:pt x="6641" y="20361"/>
                    </a:lnTo>
                    <a:lnTo>
                      <a:pt x="6626" y="20329"/>
                    </a:lnTo>
                    <a:lnTo>
                      <a:pt x="6610" y="20295"/>
                    </a:lnTo>
                    <a:lnTo>
                      <a:pt x="6595" y="20261"/>
                    </a:lnTo>
                    <a:lnTo>
                      <a:pt x="6579" y="20226"/>
                    </a:lnTo>
                    <a:lnTo>
                      <a:pt x="6564" y="20190"/>
                    </a:lnTo>
                    <a:lnTo>
                      <a:pt x="6549" y="20154"/>
                    </a:lnTo>
                    <a:lnTo>
                      <a:pt x="6533" y="20116"/>
                    </a:lnTo>
                    <a:lnTo>
                      <a:pt x="6518" y="20076"/>
                    </a:lnTo>
                    <a:lnTo>
                      <a:pt x="6503" y="20036"/>
                    </a:lnTo>
                    <a:lnTo>
                      <a:pt x="6487" y="19995"/>
                    </a:lnTo>
                    <a:lnTo>
                      <a:pt x="6472" y="19954"/>
                    </a:lnTo>
                    <a:lnTo>
                      <a:pt x="6457" y="19912"/>
                    </a:lnTo>
                    <a:lnTo>
                      <a:pt x="6442" y="19868"/>
                    </a:lnTo>
                    <a:lnTo>
                      <a:pt x="6426" y="19824"/>
                    </a:lnTo>
                    <a:lnTo>
                      <a:pt x="6411" y="19778"/>
                    </a:lnTo>
                    <a:lnTo>
                      <a:pt x="6396" y="19732"/>
                    </a:lnTo>
                    <a:lnTo>
                      <a:pt x="6381" y="19685"/>
                    </a:lnTo>
                    <a:lnTo>
                      <a:pt x="6366" y="19637"/>
                    </a:lnTo>
                    <a:lnTo>
                      <a:pt x="6351" y="19590"/>
                    </a:lnTo>
                    <a:lnTo>
                      <a:pt x="6335" y="19538"/>
                    </a:lnTo>
                    <a:lnTo>
                      <a:pt x="6319" y="19488"/>
                    </a:lnTo>
                    <a:lnTo>
                      <a:pt x="6304" y="19436"/>
                    </a:lnTo>
                    <a:lnTo>
                      <a:pt x="6289" y="19384"/>
                    </a:lnTo>
                    <a:lnTo>
                      <a:pt x="6274" y="19330"/>
                    </a:lnTo>
                    <a:lnTo>
                      <a:pt x="6259" y="19276"/>
                    </a:lnTo>
                    <a:lnTo>
                      <a:pt x="6244" y="19221"/>
                    </a:lnTo>
                    <a:lnTo>
                      <a:pt x="6229" y="19165"/>
                    </a:lnTo>
                    <a:lnTo>
                      <a:pt x="6214" y="19108"/>
                    </a:lnTo>
                    <a:lnTo>
                      <a:pt x="6199" y="19051"/>
                    </a:lnTo>
                    <a:lnTo>
                      <a:pt x="6183" y="18992"/>
                    </a:lnTo>
                    <a:lnTo>
                      <a:pt x="6168" y="18933"/>
                    </a:lnTo>
                    <a:lnTo>
                      <a:pt x="6153" y="18872"/>
                    </a:lnTo>
                    <a:lnTo>
                      <a:pt x="6138" y="18811"/>
                    </a:lnTo>
                    <a:lnTo>
                      <a:pt x="6123" y="18749"/>
                    </a:lnTo>
                    <a:lnTo>
                      <a:pt x="6108" y="18687"/>
                    </a:lnTo>
                    <a:lnTo>
                      <a:pt x="6093" y="18623"/>
                    </a:lnTo>
                    <a:lnTo>
                      <a:pt x="6078" y="18559"/>
                    </a:lnTo>
                    <a:lnTo>
                      <a:pt x="6063" y="18494"/>
                    </a:lnTo>
                    <a:lnTo>
                      <a:pt x="6048" y="18428"/>
                    </a:lnTo>
                    <a:lnTo>
                      <a:pt x="6033" y="18361"/>
                    </a:lnTo>
                    <a:lnTo>
                      <a:pt x="6018" y="18294"/>
                    </a:lnTo>
                    <a:lnTo>
                      <a:pt x="6003" y="18225"/>
                    </a:lnTo>
                    <a:lnTo>
                      <a:pt x="5988" y="18157"/>
                    </a:lnTo>
                    <a:lnTo>
                      <a:pt x="5973" y="18087"/>
                    </a:lnTo>
                    <a:lnTo>
                      <a:pt x="5958" y="18016"/>
                    </a:lnTo>
                    <a:lnTo>
                      <a:pt x="5942" y="17945"/>
                    </a:lnTo>
                    <a:lnTo>
                      <a:pt x="5927" y="17873"/>
                    </a:lnTo>
                    <a:lnTo>
                      <a:pt x="5912" y="17800"/>
                    </a:lnTo>
                    <a:lnTo>
                      <a:pt x="5897" y="17727"/>
                    </a:lnTo>
                    <a:lnTo>
                      <a:pt x="5882" y="17652"/>
                    </a:lnTo>
                    <a:lnTo>
                      <a:pt x="5867" y="17577"/>
                    </a:lnTo>
                    <a:lnTo>
                      <a:pt x="5852" y="17502"/>
                    </a:lnTo>
                    <a:lnTo>
                      <a:pt x="5837" y="17426"/>
                    </a:lnTo>
                    <a:lnTo>
                      <a:pt x="5822" y="17349"/>
                    </a:lnTo>
                    <a:lnTo>
                      <a:pt x="5807" y="17271"/>
                    </a:lnTo>
                    <a:lnTo>
                      <a:pt x="5792" y="17192"/>
                    </a:lnTo>
                    <a:lnTo>
                      <a:pt x="5777" y="17113"/>
                    </a:lnTo>
                    <a:lnTo>
                      <a:pt x="5762" y="17033"/>
                    </a:lnTo>
                    <a:lnTo>
                      <a:pt x="5747" y="16953"/>
                    </a:lnTo>
                    <a:lnTo>
                      <a:pt x="5732" y="16872"/>
                    </a:lnTo>
                    <a:lnTo>
                      <a:pt x="5717" y="16791"/>
                    </a:lnTo>
                    <a:lnTo>
                      <a:pt x="5702" y="16709"/>
                    </a:lnTo>
                    <a:lnTo>
                      <a:pt x="5687" y="16625"/>
                    </a:lnTo>
                    <a:lnTo>
                      <a:pt x="5672" y="16542"/>
                    </a:lnTo>
                    <a:lnTo>
                      <a:pt x="5656" y="16457"/>
                    </a:lnTo>
                    <a:lnTo>
                      <a:pt x="5641" y="16373"/>
                    </a:lnTo>
                    <a:lnTo>
                      <a:pt x="5626" y="16288"/>
                    </a:lnTo>
                    <a:lnTo>
                      <a:pt x="5611" y="16202"/>
                    </a:lnTo>
                    <a:lnTo>
                      <a:pt x="5596" y="16116"/>
                    </a:lnTo>
                    <a:lnTo>
                      <a:pt x="5581" y="16029"/>
                    </a:lnTo>
                    <a:lnTo>
                      <a:pt x="5566" y="15941"/>
                    </a:lnTo>
                    <a:lnTo>
                      <a:pt x="5551" y="15853"/>
                    </a:lnTo>
                    <a:lnTo>
                      <a:pt x="5536" y="15764"/>
                    </a:lnTo>
                    <a:lnTo>
                      <a:pt x="5521" y="15674"/>
                    </a:lnTo>
                    <a:lnTo>
                      <a:pt x="5506" y="15585"/>
                    </a:lnTo>
                    <a:lnTo>
                      <a:pt x="5491" y="15495"/>
                    </a:lnTo>
                    <a:lnTo>
                      <a:pt x="5476" y="15404"/>
                    </a:lnTo>
                    <a:lnTo>
                      <a:pt x="5461" y="15313"/>
                    </a:lnTo>
                    <a:lnTo>
                      <a:pt x="5446" y="15221"/>
                    </a:lnTo>
                    <a:lnTo>
                      <a:pt x="5431" y="15129"/>
                    </a:lnTo>
                    <a:lnTo>
                      <a:pt x="5416" y="15037"/>
                    </a:lnTo>
                    <a:lnTo>
                      <a:pt x="5401" y="14944"/>
                    </a:lnTo>
                    <a:lnTo>
                      <a:pt x="5386" y="14850"/>
                    </a:lnTo>
                    <a:lnTo>
                      <a:pt x="5371" y="14756"/>
                    </a:lnTo>
                    <a:lnTo>
                      <a:pt x="5356" y="14661"/>
                    </a:lnTo>
                    <a:lnTo>
                      <a:pt x="5341" y="14566"/>
                    </a:lnTo>
                    <a:lnTo>
                      <a:pt x="5326" y="14471"/>
                    </a:lnTo>
                    <a:lnTo>
                      <a:pt x="5311" y="14376"/>
                    </a:lnTo>
                    <a:lnTo>
                      <a:pt x="5296" y="14280"/>
                    </a:lnTo>
                    <a:lnTo>
                      <a:pt x="5281" y="14183"/>
                    </a:lnTo>
                    <a:lnTo>
                      <a:pt x="5266" y="14087"/>
                    </a:lnTo>
                    <a:lnTo>
                      <a:pt x="5251" y="13990"/>
                    </a:lnTo>
                    <a:lnTo>
                      <a:pt x="5236" y="13892"/>
                    </a:lnTo>
                    <a:lnTo>
                      <a:pt x="5221" y="13794"/>
                    </a:lnTo>
                    <a:lnTo>
                      <a:pt x="5206" y="13696"/>
                    </a:lnTo>
                    <a:lnTo>
                      <a:pt x="5191" y="13598"/>
                    </a:lnTo>
                    <a:lnTo>
                      <a:pt x="5176" y="13499"/>
                    </a:lnTo>
                    <a:lnTo>
                      <a:pt x="5161" y="13400"/>
                    </a:lnTo>
                    <a:lnTo>
                      <a:pt x="5146" y="13301"/>
                    </a:lnTo>
                    <a:lnTo>
                      <a:pt x="5131" y="13201"/>
                    </a:lnTo>
                    <a:lnTo>
                      <a:pt x="5116" y="13101"/>
                    </a:lnTo>
                    <a:lnTo>
                      <a:pt x="5101" y="13001"/>
                    </a:lnTo>
                    <a:lnTo>
                      <a:pt x="5086" y="12901"/>
                    </a:lnTo>
                    <a:lnTo>
                      <a:pt x="5071" y="12800"/>
                    </a:lnTo>
                    <a:lnTo>
                      <a:pt x="5056" y="12699"/>
                    </a:lnTo>
                    <a:lnTo>
                      <a:pt x="5041" y="12598"/>
                    </a:lnTo>
                    <a:lnTo>
                      <a:pt x="5025" y="12496"/>
                    </a:lnTo>
                    <a:lnTo>
                      <a:pt x="5010" y="12394"/>
                    </a:lnTo>
                    <a:lnTo>
                      <a:pt x="4996" y="12293"/>
                    </a:lnTo>
                    <a:lnTo>
                      <a:pt x="4979" y="12190"/>
                    </a:lnTo>
                    <a:lnTo>
                      <a:pt x="4964" y="12088"/>
                    </a:lnTo>
                    <a:lnTo>
                      <a:pt x="4949" y="11986"/>
                    </a:lnTo>
                    <a:lnTo>
                      <a:pt x="4934" y="11884"/>
                    </a:lnTo>
                    <a:lnTo>
                      <a:pt x="4919" y="11781"/>
                    </a:lnTo>
                    <a:lnTo>
                      <a:pt x="4904" y="11678"/>
                    </a:lnTo>
                    <a:lnTo>
                      <a:pt x="4889" y="11576"/>
                    </a:lnTo>
                    <a:lnTo>
                      <a:pt x="4874" y="11473"/>
                    </a:lnTo>
                    <a:lnTo>
                      <a:pt x="4859" y="11370"/>
                    </a:lnTo>
                    <a:lnTo>
                      <a:pt x="4844" y="11267"/>
                    </a:lnTo>
                    <a:lnTo>
                      <a:pt x="4829" y="11163"/>
                    </a:lnTo>
                    <a:lnTo>
                      <a:pt x="4814" y="11060"/>
                    </a:lnTo>
                    <a:lnTo>
                      <a:pt x="4799" y="10957"/>
                    </a:lnTo>
                    <a:lnTo>
                      <a:pt x="4784" y="10853"/>
                    </a:lnTo>
                    <a:lnTo>
                      <a:pt x="4769" y="10750"/>
                    </a:lnTo>
                    <a:lnTo>
                      <a:pt x="4754" y="10647"/>
                    </a:lnTo>
                    <a:lnTo>
                      <a:pt x="4739" y="10543"/>
                    </a:lnTo>
                    <a:lnTo>
                      <a:pt x="4724" y="10440"/>
                    </a:lnTo>
                    <a:lnTo>
                      <a:pt x="4709" y="10336"/>
                    </a:lnTo>
                    <a:lnTo>
                      <a:pt x="4694" y="10233"/>
                    </a:lnTo>
                    <a:lnTo>
                      <a:pt x="4679" y="10129"/>
                    </a:lnTo>
                    <a:lnTo>
                      <a:pt x="4664" y="10026"/>
                    </a:lnTo>
                    <a:lnTo>
                      <a:pt x="4649" y="9923"/>
                    </a:lnTo>
                    <a:lnTo>
                      <a:pt x="4634" y="9819"/>
                    </a:lnTo>
                    <a:lnTo>
                      <a:pt x="4619" y="9716"/>
                    </a:lnTo>
                    <a:lnTo>
                      <a:pt x="4604" y="9613"/>
                    </a:lnTo>
                    <a:lnTo>
                      <a:pt x="4589" y="9510"/>
                    </a:lnTo>
                    <a:lnTo>
                      <a:pt x="4574" y="9407"/>
                    </a:lnTo>
                    <a:lnTo>
                      <a:pt x="4559" y="9304"/>
                    </a:lnTo>
                    <a:lnTo>
                      <a:pt x="4544" y="9201"/>
                    </a:lnTo>
                    <a:lnTo>
                      <a:pt x="4529" y="9099"/>
                    </a:lnTo>
                    <a:lnTo>
                      <a:pt x="4514" y="8996"/>
                    </a:lnTo>
                    <a:lnTo>
                      <a:pt x="4499" y="8894"/>
                    </a:lnTo>
                    <a:lnTo>
                      <a:pt x="4484" y="8791"/>
                    </a:lnTo>
                    <a:lnTo>
                      <a:pt x="4470" y="8690"/>
                    </a:lnTo>
                    <a:lnTo>
                      <a:pt x="4454" y="8588"/>
                    </a:lnTo>
                    <a:lnTo>
                      <a:pt x="4439" y="8486"/>
                    </a:lnTo>
                    <a:lnTo>
                      <a:pt x="4425" y="8385"/>
                    </a:lnTo>
                    <a:lnTo>
                      <a:pt x="4410" y="8284"/>
                    </a:lnTo>
                    <a:lnTo>
                      <a:pt x="4395" y="8183"/>
                    </a:lnTo>
                    <a:lnTo>
                      <a:pt x="4380" y="8082"/>
                    </a:lnTo>
                    <a:lnTo>
                      <a:pt x="4365" y="7982"/>
                    </a:lnTo>
                    <a:lnTo>
                      <a:pt x="4350" y="7881"/>
                    </a:lnTo>
                    <a:lnTo>
                      <a:pt x="4335" y="7781"/>
                    </a:lnTo>
                    <a:lnTo>
                      <a:pt x="4320" y="7682"/>
                    </a:lnTo>
                    <a:lnTo>
                      <a:pt x="4304" y="7582"/>
                    </a:lnTo>
                    <a:lnTo>
                      <a:pt x="4289" y="7483"/>
                    </a:lnTo>
                    <a:lnTo>
                      <a:pt x="4274" y="7384"/>
                    </a:lnTo>
                    <a:lnTo>
                      <a:pt x="4259" y="7285"/>
                    </a:lnTo>
                    <a:lnTo>
                      <a:pt x="4244" y="7187"/>
                    </a:lnTo>
                    <a:lnTo>
                      <a:pt x="4229" y="7089"/>
                    </a:lnTo>
                    <a:lnTo>
                      <a:pt x="4214" y="6991"/>
                    </a:lnTo>
                    <a:lnTo>
                      <a:pt x="4199" y="6894"/>
                    </a:lnTo>
                    <a:lnTo>
                      <a:pt x="4184" y="6797"/>
                    </a:lnTo>
                    <a:lnTo>
                      <a:pt x="4169" y="6700"/>
                    </a:lnTo>
                    <a:lnTo>
                      <a:pt x="4154" y="6604"/>
                    </a:lnTo>
                    <a:lnTo>
                      <a:pt x="4139" y="6508"/>
                    </a:lnTo>
                    <a:lnTo>
                      <a:pt x="4124" y="6413"/>
                    </a:lnTo>
                    <a:lnTo>
                      <a:pt x="4109" y="6318"/>
                    </a:lnTo>
                    <a:lnTo>
                      <a:pt x="4094" y="6224"/>
                    </a:lnTo>
                    <a:lnTo>
                      <a:pt x="4079" y="6130"/>
                    </a:lnTo>
                    <a:lnTo>
                      <a:pt x="4064" y="6036"/>
                    </a:lnTo>
                    <a:lnTo>
                      <a:pt x="4049" y="5943"/>
                    </a:lnTo>
                    <a:lnTo>
                      <a:pt x="4034" y="5850"/>
                    </a:lnTo>
                    <a:lnTo>
                      <a:pt x="4019" y="5758"/>
                    </a:lnTo>
                    <a:lnTo>
                      <a:pt x="4004" y="5666"/>
                    </a:lnTo>
                    <a:lnTo>
                      <a:pt x="3989" y="5574"/>
                    </a:lnTo>
                    <a:lnTo>
                      <a:pt x="3974" y="5483"/>
                    </a:lnTo>
                    <a:lnTo>
                      <a:pt x="3959" y="5393"/>
                    </a:lnTo>
                    <a:lnTo>
                      <a:pt x="3944" y="5303"/>
                    </a:lnTo>
                    <a:lnTo>
                      <a:pt x="3929" y="5213"/>
                    </a:lnTo>
                    <a:lnTo>
                      <a:pt x="3914" y="5125"/>
                    </a:lnTo>
                    <a:lnTo>
                      <a:pt x="3899" y="5037"/>
                    </a:lnTo>
                    <a:lnTo>
                      <a:pt x="3884" y="4949"/>
                    </a:lnTo>
                    <a:lnTo>
                      <a:pt x="3869" y="4862"/>
                    </a:lnTo>
                    <a:lnTo>
                      <a:pt x="3854" y="4775"/>
                    </a:lnTo>
                    <a:lnTo>
                      <a:pt x="3839" y="4689"/>
                    </a:lnTo>
                    <a:lnTo>
                      <a:pt x="3824" y="4603"/>
                    </a:lnTo>
                    <a:lnTo>
                      <a:pt x="3809" y="4518"/>
                    </a:lnTo>
                    <a:lnTo>
                      <a:pt x="3794" y="4434"/>
                    </a:lnTo>
                    <a:lnTo>
                      <a:pt x="3779" y="4351"/>
                    </a:lnTo>
                    <a:lnTo>
                      <a:pt x="3764" y="4268"/>
                    </a:lnTo>
                    <a:lnTo>
                      <a:pt x="3749" y="4185"/>
                    </a:lnTo>
                    <a:lnTo>
                      <a:pt x="3734" y="4103"/>
                    </a:lnTo>
                    <a:lnTo>
                      <a:pt x="3719" y="4022"/>
                    </a:lnTo>
                    <a:lnTo>
                      <a:pt x="3704" y="3941"/>
                    </a:lnTo>
                    <a:lnTo>
                      <a:pt x="3689" y="3861"/>
                    </a:lnTo>
                    <a:lnTo>
                      <a:pt x="3674" y="3782"/>
                    </a:lnTo>
                    <a:lnTo>
                      <a:pt x="3659" y="3704"/>
                    </a:lnTo>
                    <a:lnTo>
                      <a:pt x="3644" y="3627"/>
                    </a:lnTo>
                    <a:lnTo>
                      <a:pt x="3628" y="3549"/>
                    </a:lnTo>
                    <a:lnTo>
                      <a:pt x="3613" y="3472"/>
                    </a:lnTo>
                    <a:lnTo>
                      <a:pt x="3598" y="3396"/>
                    </a:lnTo>
                    <a:lnTo>
                      <a:pt x="3583" y="3322"/>
                    </a:lnTo>
                    <a:lnTo>
                      <a:pt x="3568" y="3248"/>
                    </a:lnTo>
                    <a:lnTo>
                      <a:pt x="3553" y="3174"/>
                    </a:lnTo>
                    <a:lnTo>
                      <a:pt x="3538" y="3101"/>
                    </a:lnTo>
                    <a:lnTo>
                      <a:pt x="3524" y="3028"/>
                    </a:lnTo>
                    <a:lnTo>
                      <a:pt x="3509" y="2957"/>
                    </a:lnTo>
                    <a:lnTo>
                      <a:pt x="3494" y="2887"/>
                    </a:lnTo>
                    <a:lnTo>
                      <a:pt x="3479" y="2817"/>
                    </a:lnTo>
                    <a:lnTo>
                      <a:pt x="3464" y="2748"/>
                    </a:lnTo>
                    <a:lnTo>
                      <a:pt x="3449" y="2679"/>
                    </a:lnTo>
                    <a:lnTo>
                      <a:pt x="3434" y="2611"/>
                    </a:lnTo>
                    <a:lnTo>
                      <a:pt x="3419" y="2545"/>
                    </a:lnTo>
                    <a:lnTo>
                      <a:pt x="3404" y="2479"/>
                    </a:lnTo>
                    <a:lnTo>
                      <a:pt x="3389" y="2414"/>
                    </a:lnTo>
                    <a:lnTo>
                      <a:pt x="3374" y="2349"/>
                    </a:lnTo>
                    <a:lnTo>
                      <a:pt x="3359" y="2286"/>
                    </a:lnTo>
                    <a:lnTo>
                      <a:pt x="3344" y="2223"/>
                    </a:lnTo>
                    <a:lnTo>
                      <a:pt x="3329" y="2161"/>
                    </a:lnTo>
                    <a:lnTo>
                      <a:pt x="3314" y="2100"/>
                    </a:lnTo>
                    <a:lnTo>
                      <a:pt x="3299" y="2040"/>
                    </a:lnTo>
                    <a:lnTo>
                      <a:pt x="3284" y="1981"/>
                    </a:lnTo>
                    <a:lnTo>
                      <a:pt x="3270" y="1923"/>
                    </a:lnTo>
                    <a:lnTo>
                      <a:pt x="3255" y="1865"/>
                    </a:lnTo>
                    <a:lnTo>
                      <a:pt x="3240" y="1808"/>
                    </a:lnTo>
                    <a:lnTo>
                      <a:pt x="3225" y="1753"/>
                    </a:lnTo>
                    <a:lnTo>
                      <a:pt x="3210" y="1698"/>
                    </a:lnTo>
                    <a:lnTo>
                      <a:pt x="3195" y="1643"/>
                    </a:lnTo>
                    <a:lnTo>
                      <a:pt x="3180" y="1590"/>
                    </a:lnTo>
                    <a:lnTo>
                      <a:pt x="3165" y="1538"/>
                    </a:lnTo>
                    <a:lnTo>
                      <a:pt x="3150" y="1487"/>
                    </a:lnTo>
                    <a:lnTo>
                      <a:pt x="3136" y="1436"/>
                    </a:lnTo>
                    <a:lnTo>
                      <a:pt x="3121" y="1387"/>
                    </a:lnTo>
                    <a:lnTo>
                      <a:pt x="3106" y="1338"/>
                    </a:lnTo>
                    <a:lnTo>
                      <a:pt x="3091" y="1291"/>
                    </a:lnTo>
                    <a:lnTo>
                      <a:pt x="3076" y="1244"/>
                    </a:lnTo>
                    <a:lnTo>
                      <a:pt x="3061" y="1198"/>
                    </a:lnTo>
                    <a:lnTo>
                      <a:pt x="3046" y="1153"/>
                    </a:lnTo>
                    <a:lnTo>
                      <a:pt x="3032" y="1109"/>
                    </a:lnTo>
                    <a:lnTo>
                      <a:pt x="3017" y="1066"/>
                    </a:lnTo>
                    <a:lnTo>
                      <a:pt x="3002" y="1024"/>
                    </a:lnTo>
                    <a:lnTo>
                      <a:pt x="2987" y="983"/>
                    </a:lnTo>
                    <a:lnTo>
                      <a:pt x="2973" y="945"/>
                    </a:lnTo>
                    <a:lnTo>
                      <a:pt x="2957" y="905"/>
                    </a:lnTo>
                    <a:lnTo>
                      <a:pt x="2942" y="867"/>
                    </a:lnTo>
                    <a:lnTo>
                      <a:pt x="2928" y="830"/>
                    </a:lnTo>
                    <a:lnTo>
                      <a:pt x="2913" y="793"/>
                    </a:lnTo>
                    <a:lnTo>
                      <a:pt x="2898" y="758"/>
                    </a:lnTo>
                    <a:lnTo>
                      <a:pt x="2884" y="724"/>
                    </a:lnTo>
                    <a:lnTo>
                      <a:pt x="2869" y="691"/>
                    </a:lnTo>
                    <a:lnTo>
                      <a:pt x="2855" y="659"/>
                    </a:lnTo>
                    <a:lnTo>
                      <a:pt x="2840" y="628"/>
                    </a:lnTo>
                    <a:lnTo>
                      <a:pt x="2826" y="598"/>
                    </a:lnTo>
                    <a:lnTo>
                      <a:pt x="2811" y="570"/>
                    </a:lnTo>
                    <a:lnTo>
                      <a:pt x="2797" y="542"/>
                    </a:lnTo>
                    <a:lnTo>
                      <a:pt x="2783" y="515"/>
                    </a:lnTo>
                    <a:lnTo>
                      <a:pt x="2768" y="489"/>
                    </a:lnTo>
                    <a:lnTo>
                      <a:pt x="2754" y="465"/>
                    </a:lnTo>
                    <a:lnTo>
                      <a:pt x="2740" y="441"/>
                    </a:lnTo>
                    <a:lnTo>
                      <a:pt x="2726" y="419"/>
                    </a:lnTo>
                    <a:lnTo>
                      <a:pt x="2712" y="398"/>
                    </a:lnTo>
                    <a:lnTo>
                      <a:pt x="2698" y="377"/>
                    </a:lnTo>
                    <a:lnTo>
                      <a:pt x="2685" y="358"/>
                    </a:lnTo>
                    <a:lnTo>
                      <a:pt x="2671" y="340"/>
                    </a:lnTo>
                    <a:lnTo>
                      <a:pt x="2658" y="323"/>
                    </a:lnTo>
                    <a:lnTo>
                      <a:pt x="2644" y="307"/>
                    </a:lnTo>
                    <a:lnTo>
                      <a:pt x="2631" y="292"/>
                    </a:lnTo>
                    <a:lnTo>
                      <a:pt x="2621" y="281"/>
                    </a:lnTo>
                    <a:lnTo>
                      <a:pt x="2606" y="267"/>
                    </a:lnTo>
                    <a:lnTo>
                      <a:pt x="2594" y="255"/>
                    </a:lnTo>
                    <a:lnTo>
                      <a:pt x="2581" y="244"/>
                    </a:lnTo>
                    <a:lnTo>
                      <a:pt x="2570" y="235"/>
                    </a:lnTo>
                    <a:lnTo>
                      <a:pt x="2562" y="229"/>
                    </a:lnTo>
                    <a:lnTo>
                      <a:pt x="2547" y="220"/>
                    </a:lnTo>
                    <a:lnTo>
                      <a:pt x="2536" y="213"/>
                    </a:lnTo>
                    <a:lnTo>
                      <a:pt x="2531" y="210"/>
                    </a:lnTo>
                    <a:lnTo>
                      <a:pt x="2516" y="204"/>
                    </a:lnTo>
                    <a:lnTo>
                      <a:pt x="2506" y="200"/>
                    </a:lnTo>
                    <a:lnTo>
                      <a:pt x="2503" y="198"/>
                    </a:lnTo>
                    <a:lnTo>
                      <a:pt x="2488" y="195"/>
                    </a:lnTo>
                    <a:lnTo>
                      <a:pt x="2485" y="193"/>
                    </a:lnTo>
                    <a:lnTo>
                      <a:pt x="2470" y="192"/>
                    </a:lnTo>
                    <a:lnTo>
                      <a:pt x="2468" y="191"/>
                    </a:lnTo>
                    <a:lnTo>
                      <a:pt x="2459" y="192"/>
                    </a:lnTo>
                    <a:lnTo>
                      <a:pt x="2444" y="194"/>
                    </a:lnTo>
                    <a:lnTo>
                      <a:pt x="2441" y="193"/>
                    </a:lnTo>
                    <a:lnTo>
                      <a:pt x="2432" y="196"/>
                    </a:lnTo>
                    <a:lnTo>
                      <a:pt x="2420" y="199"/>
                    </a:lnTo>
                    <a:lnTo>
                      <a:pt x="2406" y="205"/>
                    </a:lnTo>
                    <a:lnTo>
                      <a:pt x="2401" y="206"/>
                    </a:lnTo>
                    <a:lnTo>
                      <a:pt x="2390" y="212"/>
                    </a:lnTo>
                    <a:lnTo>
                      <a:pt x="2379" y="218"/>
                    </a:lnTo>
                    <a:lnTo>
                      <a:pt x="2367" y="226"/>
                    </a:lnTo>
                    <a:lnTo>
                      <a:pt x="2355" y="234"/>
                    </a:lnTo>
                    <a:lnTo>
                      <a:pt x="2343" y="244"/>
                    </a:lnTo>
                    <a:lnTo>
                      <a:pt x="2331" y="255"/>
                    </a:lnTo>
                    <a:lnTo>
                      <a:pt x="2318" y="266"/>
                    </a:lnTo>
                    <a:lnTo>
                      <a:pt x="2306" y="279"/>
                    </a:lnTo>
                    <a:lnTo>
                      <a:pt x="2292" y="293"/>
                    </a:lnTo>
                    <a:lnTo>
                      <a:pt x="2279" y="308"/>
                    </a:lnTo>
                    <a:lnTo>
                      <a:pt x="2266" y="324"/>
                    </a:lnTo>
                    <a:lnTo>
                      <a:pt x="2252" y="341"/>
                    </a:lnTo>
                    <a:lnTo>
                      <a:pt x="2239" y="359"/>
                    </a:lnTo>
                    <a:lnTo>
                      <a:pt x="2226" y="377"/>
                    </a:lnTo>
                    <a:lnTo>
                      <a:pt x="2211" y="400"/>
                    </a:lnTo>
                    <a:lnTo>
                      <a:pt x="2197" y="421"/>
                    </a:lnTo>
                    <a:lnTo>
                      <a:pt x="2183" y="444"/>
                    </a:lnTo>
                    <a:lnTo>
                      <a:pt x="2169" y="467"/>
                    </a:lnTo>
                    <a:lnTo>
                      <a:pt x="2155" y="491"/>
                    </a:lnTo>
                    <a:lnTo>
                      <a:pt x="2140" y="519"/>
                    </a:lnTo>
                    <a:lnTo>
                      <a:pt x="2126" y="546"/>
                    </a:lnTo>
                    <a:lnTo>
                      <a:pt x="2111" y="573"/>
                    </a:lnTo>
                    <a:lnTo>
                      <a:pt x="2097" y="602"/>
                    </a:lnTo>
                    <a:lnTo>
                      <a:pt x="2082" y="632"/>
                    </a:lnTo>
                    <a:lnTo>
                      <a:pt x="2068" y="663"/>
                    </a:lnTo>
                    <a:lnTo>
                      <a:pt x="2054" y="694"/>
                    </a:lnTo>
                    <a:lnTo>
                      <a:pt x="2039" y="729"/>
                    </a:lnTo>
                    <a:lnTo>
                      <a:pt x="2024" y="763"/>
                    </a:lnTo>
                    <a:lnTo>
                      <a:pt x="2009" y="799"/>
                    </a:lnTo>
                    <a:lnTo>
                      <a:pt x="1995" y="835"/>
                    </a:lnTo>
                    <a:lnTo>
                      <a:pt x="1980" y="872"/>
                    </a:lnTo>
                    <a:lnTo>
                      <a:pt x="1965" y="911"/>
                    </a:lnTo>
                    <a:lnTo>
                      <a:pt x="1951" y="948"/>
                    </a:lnTo>
                    <a:lnTo>
                      <a:pt x="1936" y="989"/>
                    </a:lnTo>
                    <a:lnTo>
                      <a:pt x="1921" y="1030"/>
                    </a:lnTo>
                    <a:lnTo>
                      <a:pt x="1906" y="1073"/>
                    </a:lnTo>
                    <a:lnTo>
                      <a:pt x="1892" y="1115"/>
                    </a:lnTo>
                    <a:lnTo>
                      <a:pt x="1877" y="1159"/>
                    </a:lnTo>
                    <a:lnTo>
                      <a:pt x="1862" y="1205"/>
                    </a:lnTo>
                    <a:lnTo>
                      <a:pt x="1847" y="1251"/>
                    </a:lnTo>
                    <a:lnTo>
                      <a:pt x="1832" y="1297"/>
                    </a:lnTo>
                    <a:lnTo>
                      <a:pt x="1817" y="1346"/>
                    </a:lnTo>
                    <a:lnTo>
                      <a:pt x="1802" y="1396"/>
                    </a:lnTo>
                    <a:lnTo>
                      <a:pt x="1787" y="1444"/>
                    </a:lnTo>
                    <a:lnTo>
                      <a:pt x="1772" y="1494"/>
                    </a:lnTo>
                    <a:lnTo>
                      <a:pt x="1757" y="1546"/>
                    </a:lnTo>
                    <a:lnTo>
                      <a:pt x="1742" y="1598"/>
                    </a:lnTo>
                    <a:lnTo>
                      <a:pt x="1727" y="1652"/>
                    </a:lnTo>
                    <a:lnTo>
                      <a:pt x="1712" y="1705"/>
                    </a:lnTo>
                    <a:lnTo>
                      <a:pt x="1697" y="1761"/>
                    </a:lnTo>
                    <a:lnTo>
                      <a:pt x="1682" y="1817"/>
                    </a:lnTo>
                    <a:lnTo>
                      <a:pt x="1667" y="1874"/>
                    </a:lnTo>
                    <a:lnTo>
                      <a:pt x="1653" y="1931"/>
                    </a:lnTo>
                    <a:lnTo>
                      <a:pt x="1638" y="1990"/>
                    </a:lnTo>
                    <a:lnTo>
                      <a:pt x="1623" y="2049"/>
                    </a:lnTo>
                    <a:lnTo>
                      <a:pt x="1608" y="2110"/>
                    </a:lnTo>
                    <a:lnTo>
                      <a:pt x="1593" y="2171"/>
                    </a:lnTo>
                    <a:lnTo>
                      <a:pt x="1578" y="2233"/>
                    </a:lnTo>
                    <a:lnTo>
                      <a:pt x="1563" y="2295"/>
                    </a:lnTo>
                    <a:lnTo>
                      <a:pt x="1548" y="2359"/>
                    </a:lnTo>
                    <a:lnTo>
                      <a:pt x="1533" y="2424"/>
                    </a:lnTo>
                    <a:lnTo>
                      <a:pt x="1518" y="2490"/>
                    </a:lnTo>
                    <a:lnTo>
                      <a:pt x="1503" y="2555"/>
                    </a:lnTo>
                    <a:lnTo>
                      <a:pt x="1488" y="2622"/>
                    </a:lnTo>
                    <a:lnTo>
                      <a:pt x="1473" y="2690"/>
                    </a:lnTo>
                    <a:lnTo>
                      <a:pt x="1458" y="2759"/>
                    </a:lnTo>
                    <a:lnTo>
                      <a:pt x="1443" y="2828"/>
                    </a:lnTo>
                    <a:lnTo>
                      <a:pt x="1428" y="2897"/>
                    </a:lnTo>
                    <a:lnTo>
                      <a:pt x="1413" y="2968"/>
                    </a:lnTo>
                    <a:lnTo>
                      <a:pt x="1398" y="3040"/>
                    </a:lnTo>
                    <a:lnTo>
                      <a:pt x="1384" y="3112"/>
                    </a:lnTo>
                    <a:lnTo>
                      <a:pt x="1369" y="3186"/>
                    </a:lnTo>
                    <a:lnTo>
                      <a:pt x="1354" y="3258"/>
                    </a:lnTo>
                    <a:lnTo>
                      <a:pt x="1339" y="3333"/>
                    </a:lnTo>
                    <a:lnTo>
                      <a:pt x="1324" y="3408"/>
                    </a:lnTo>
                    <a:lnTo>
                      <a:pt x="1309" y="3485"/>
                    </a:lnTo>
                    <a:lnTo>
                      <a:pt x="1294" y="3561"/>
                    </a:lnTo>
                    <a:lnTo>
                      <a:pt x="1279" y="3639"/>
                    </a:lnTo>
                    <a:lnTo>
                      <a:pt x="1264" y="3716"/>
                    </a:lnTo>
                    <a:lnTo>
                      <a:pt x="1249" y="3795"/>
                    </a:lnTo>
                    <a:lnTo>
                      <a:pt x="1234" y="3874"/>
                    </a:lnTo>
                    <a:lnTo>
                      <a:pt x="1219" y="3954"/>
                    </a:lnTo>
                    <a:lnTo>
                      <a:pt x="1204" y="4035"/>
                    </a:lnTo>
                    <a:lnTo>
                      <a:pt x="1189" y="4116"/>
                    </a:lnTo>
                    <a:lnTo>
                      <a:pt x="1174" y="4198"/>
                    </a:lnTo>
                    <a:lnTo>
                      <a:pt x="1159" y="4281"/>
                    </a:lnTo>
                    <a:lnTo>
                      <a:pt x="1144" y="4363"/>
                    </a:lnTo>
                    <a:lnTo>
                      <a:pt x="1129" y="4448"/>
                    </a:lnTo>
                    <a:lnTo>
                      <a:pt x="1113" y="4532"/>
                    </a:lnTo>
                    <a:lnTo>
                      <a:pt x="1098" y="4617"/>
                    </a:lnTo>
                    <a:lnTo>
                      <a:pt x="1083" y="4703"/>
                    </a:lnTo>
                    <a:lnTo>
                      <a:pt x="1068" y="4789"/>
                    </a:lnTo>
                    <a:lnTo>
                      <a:pt x="1053" y="4876"/>
                    </a:lnTo>
                    <a:lnTo>
                      <a:pt x="1038" y="4963"/>
                    </a:lnTo>
                    <a:lnTo>
                      <a:pt x="1023" y="5050"/>
                    </a:lnTo>
                    <a:lnTo>
                      <a:pt x="1008" y="5139"/>
                    </a:lnTo>
                    <a:lnTo>
                      <a:pt x="993" y="5228"/>
                    </a:lnTo>
                    <a:lnTo>
                      <a:pt x="978" y="5317"/>
                    </a:lnTo>
                    <a:lnTo>
                      <a:pt x="963" y="5407"/>
                    </a:lnTo>
                    <a:lnTo>
                      <a:pt x="948" y="5498"/>
                    </a:lnTo>
                    <a:lnTo>
                      <a:pt x="933" y="5589"/>
                    </a:lnTo>
                    <a:lnTo>
                      <a:pt x="918" y="5680"/>
                    </a:lnTo>
                    <a:lnTo>
                      <a:pt x="903" y="5772"/>
                    </a:lnTo>
                    <a:lnTo>
                      <a:pt x="888" y="5865"/>
                    </a:lnTo>
                    <a:lnTo>
                      <a:pt x="873" y="5958"/>
                    </a:lnTo>
                    <a:lnTo>
                      <a:pt x="858" y="6051"/>
                    </a:lnTo>
                    <a:lnTo>
                      <a:pt x="843" y="6145"/>
                    </a:lnTo>
                    <a:lnTo>
                      <a:pt x="828" y="6238"/>
                    </a:lnTo>
                    <a:lnTo>
                      <a:pt x="813" y="6333"/>
                    </a:lnTo>
                    <a:lnTo>
                      <a:pt x="798" y="6428"/>
                    </a:lnTo>
                    <a:lnTo>
                      <a:pt x="783" y="6523"/>
                    </a:lnTo>
                    <a:lnTo>
                      <a:pt x="768" y="6619"/>
                    </a:lnTo>
                    <a:lnTo>
                      <a:pt x="753" y="6716"/>
                    </a:lnTo>
                    <a:lnTo>
                      <a:pt x="738" y="6812"/>
                    </a:lnTo>
                    <a:lnTo>
                      <a:pt x="723" y="6909"/>
                    </a:lnTo>
                    <a:lnTo>
                      <a:pt x="708" y="7007"/>
                    </a:lnTo>
                    <a:lnTo>
                      <a:pt x="693" y="7104"/>
                    </a:lnTo>
                    <a:lnTo>
                      <a:pt x="678" y="7202"/>
                    </a:lnTo>
                    <a:lnTo>
                      <a:pt x="663" y="7301"/>
                    </a:lnTo>
                    <a:lnTo>
                      <a:pt x="648" y="7399"/>
                    </a:lnTo>
                    <a:lnTo>
                      <a:pt x="633" y="7498"/>
                    </a:lnTo>
                    <a:lnTo>
                      <a:pt x="618" y="7598"/>
                    </a:lnTo>
                    <a:lnTo>
                      <a:pt x="603" y="7697"/>
                    </a:lnTo>
                    <a:lnTo>
                      <a:pt x="588" y="7797"/>
                    </a:lnTo>
                    <a:lnTo>
                      <a:pt x="573" y="7897"/>
                    </a:lnTo>
                    <a:lnTo>
                      <a:pt x="558" y="7998"/>
                    </a:lnTo>
                    <a:lnTo>
                      <a:pt x="543" y="8098"/>
                    </a:lnTo>
                    <a:lnTo>
                      <a:pt x="528" y="8199"/>
                    </a:lnTo>
                    <a:lnTo>
                      <a:pt x="513" y="8299"/>
                    </a:lnTo>
                    <a:lnTo>
                      <a:pt x="498" y="8402"/>
                    </a:lnTo>
                    <a:lnTo>
                      <a:pt x="483" y="8502"/>
                    </a:lnTo>
                    <a:lnTo>
                      <a:pt x="468" y="8604"/>
                    </a:lnTo>
                    <a:lnTo>
                      <a:pt x="453" y="8707"/>
                    </a:lnTo>
                    <a:lnTo>
                      <a:pt x="437" y="8808"/>
                    </a:lnTo>
                    <a:lnTo>
                      <a:pt x="422" y="8910"/>
                    </a:lnTo>
                    <a:lnTo>
                      <a:pt x="407" y="9012"/>
                    </a:lnTo>
                    <a:lnTo>
                      <a:pt x="392" y="9115"/>
                    </a:lnTo>
                    <a:lnTo>
                      <a:pt x="377" y="9218"/>
                    </a:lnTo>
                    <a:lnTo>
                      <a:pt x="362" y="9320"/>
                    </a:lnTo>
                    <a:lnTo>
                      <a:pt x="347" y="9423"/>
                    </a:lnTo>
                    <a:lnTo>
                      <a:pt x="332" y="9526"/>
                    </a:lnTo>
                    <a:lnTo>
                      <a:pt x="317" y="9629"/>
                    </a:lnTo>
                    <a:lnTo>
                      <a:pt x="302" y="9732"/>
                    </a:lnTo>
                    <a:lnTo>
                      <a:pt x="287" y="9836"/>
                    </a:lnTo>
                    <a:lnTo>
                      <a:pt x="272" y="9939"/>
                    </a:lnTo>
                    <a:lnTo>
                      <a:pt x="257" y="10042"/>
                    </a:lnTo>
                    <a:lnTo>
                      <a:pt x="242" y="10146"/>
                    </a:lnTo>
                    <a:lnTo>
                      <a:pt x="227" y="10249"/>
                    </a:lnTo>
                    <a:lnTo>
                      <a:pt x="212" y="10353"/>
                    </a:lnTo>
                    <a:lnTo>
                      <a:pt x="197" y="10456"/>
                    </a:lnTo>
                    <a:cubicBezTo>
                      <a:pt x="190" y="10509"/>
                      <a:pt x="141" y="10545"/>
                      <a:pt x="89" y="10537"/>
                    </a:cubicBezTo>
                    <a:cubicBezTo>
                      <a:pt x="36" y="10530"/>
                      <a:pt x="0" y="10481"/>
                      <a:pt x="7" y="10429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6" name="Freeform 12"/>
              <p:cNvSpPr>
                <a:spLocks/>
              </p:cNvSpPr>
              <p:nvPr/>
            </p:nvSpPr>
            <p:spPr bwMode="auto">
              <a:xfrm>
                <a:off x="10827209" y="2755896"/>
                <a:ext cx="315520" cy="148881"/>
              </a:xfrm>
              <a:custGeom>
                <a:avLst/>
                <a:gdLst>
                  <a:gd name="T0" fmla="*/ 309 w 10198"/>
                  <a:gd name="T1" fmla="*/ 4958 h 20885"/>
                  <a:gd name="T2" fmla="*/ 625 w 10198"/>
                  <a:gd name="T3" fmla="*/ 3245 h 20885"/>
                  <a:gd name="T4" fmla="*/ 942 w 10198"/>
                  <a:gd name="T5" fmla="*/ 1844 h 20885"/>
                  <a:gd name="T6" fmla="*/ 1261 w 10198"/>
                  <a:gd name="T7" fmla="*/ 815 h 20885"/>
                  <a:gd name="T8" fmla="*/ 1592 w 10198"/>
                  <a:gd name="T9" fmla="*/ 191 h 20885"/>
                  <a:gd name="T10" fmla="*/ 2000 w 10198"/>
                  <a:gd name="T11" fmla="*/ 8 h 20885"/>
                  <a:gd name="T12" fmla="*/ 2379 w 10198"/>
                  <a:gd name="T13" fmla="*/ 358 h 20885"/>
                  <a:gd name="T14" fmla="*/ 2704 w 10198"/>
                  <a:gd name="T15" fmla="*/ 1123 h 20885"/>
                  <a:gd name="T16" fmla="*/ 3021 w 10198"/>
                  <a:gd name="T17" fmla="*/ 2286 h 20885"/>
                  <a:gd name="T18" fmla="*/ 3338 w 10198"/>
                  <a:gd name="T19" fmla="*/ 3801 h 20885"/>
                  <a:gd name="T20" fmla="*/ 3653 w 10198"/>
                  <a:gd name="T21" fmla="*/ 5605 h 20885"/>
                  <a:gd name="T22" fmla="*/ 3968 w 10198"/>
                  <a:gd name="T23" fmla="*/ 7621 h 20885"/>
                  <a:gd name="T24" fmla="*/ 4284 w 10198"/>
                  <a:gd name="T25" fmla="*/ 9759 h 20885"/>
                  <a:gd name="T26" fmla="*/ 4599 w 10198"/>
                  <a:gd name="T27" fmla="*/ 11926 h 20885"/>
                  <a:gd name="T28" fmla="*/ 4915 w 10198"/>
                  <a:gd name="T29" fmla="*/ 14027 h 20885"/>
                  <a:gd name="T30" fmla="*/ 5230 w 10198"/>
                  <a:gd name="T31" fmla="*/ 15968 h 20885"/>
                  <a:gd name="T32" fmla="*/ 5546 w 10198"/>
                  <a:gd name="T33" fmla="*/ 17666 h 20885"/>
                  <a:gd name="T34" fmla="*/ 5859 w 10198"/>
                  <a:gd name="T35" fmla="*/ 19041 h 20885"/>
                  <a:gd name="T36" fmla="*/ 6172 w 10198"/>
                  <a:gd name="T37" fmla="*/ 20034 h 20885"/>
                  <a:gd name="T38" fmla="*/ 6469 w 10198"/>
                  <a:gd name="T39" fmla="*/ 20584 h 20885"/>
                  <a:gd name="T40" fmla="*/ 6689 w 10198"/>
                  <a:gd name="T41" fmla="*/ 20687 h 20885"/>
                  <a:gd name="T42" fmla="*/ 6946 w 10198"/>
                  <a:gd name="T43" fmla="*/ 20407 h 20885"/>
                  <a:gd name="T44" fmla="*/ 7253 w 10198"/>
                  <a:gd name="T45" fmla="*/ 19664 h 20885"/>
                  <a:gd name="T46" fmla="*/ 7566 w 10198"/>
                  <a:gd name="T47" fmla="*/ 18503 h 20885"/>
                  <a:gd name="T48" fmla="*/ 7881 w 10198"/>
                  <a:gd name="T49" fmla="*/ 16982 h 20885"/>
                  <a:gd name="T50" fmla="*/ 8196 w 10198"/>
                  <a:gd name="T51" fmla="*/ 15172 h 20885"/>
                  <a:gd name="T52" fmla="*/ 8511 w 10198"/>
                  <a:gd name="T53" fmla="*/ 13152 h 20885"/>
                  <a:gd name="T54" fmla="*/ 8826 w 10198"/>
                  <a:gd name="T55" fmla="*/ 11012 h 20885"/>
                  <a:gd name="T56" fmla="*/ 9141 w 10198"/>
                  <a:gd name="T57" fmla="*/ 8846 h 20885"/>
                  <a:gd name="T58" fmla="*/ 9458 w 10198"/>
                  <a:gd name="T59" fmla="*/ 6748 h 20885"/>
                  <a:gd name="T60" fmla="*/ 9773 w 10198"/>
                  <a:gd name="T61" fmla="*/ 4811 h 20885"/>
                  <a:gd name="T62" fmla="*/ 10128 w 10198"/>
                  <a:gd name="T63" fmla="*/ 3925 h 20885"/>
                  <a:gd name="T64" fmla="*/ 9812 w 10198"/>
                  <a:gd name="T65" fmla="*/ 5739 h 20885"/>
                  <a:gd name="T66" fmla="*/ 9497 w 10198"/>
                  <a:gd name="T67" fmla="*/ 7761 h 20885"/>
                  <a:gd name="T68" fmla="*/ 9181 w 10198"/>
                  <a:gd name="T69" fmla="*/ 9902 h 20885"/>
                  <a:gd name="T70" fmla="*/ 8866 w 10198"/>
                  <a:gd name="T71" fmla="*/ 12067 h 20885"/>
                  <a:gd name="T72" fmla="*/ 8550 w 10198"/>
                  <a:gd name="T73" fmla="*/ 14164 h 20885"/>
                  <a:gd name="T74" fmla="*/ 8235 w 10198"/>
                  <a:gd name="T75" fmla="*/ 16098 h 20885"/>
                  <a:gd name="T76" fmla="*/ 7919 w 10198"/>
                  <a:gd name="T77" fmla="*/ 17785 h 20885"/>
                  <a:gd name="T78" fmla="*/ 7602 w 10198"/>
                  <a:gd name="T79" fmla="*/ 19153 h 20885"/>
                  <a:gd name="T80" fmla="*/ 7282 w 10198"/>
                  <a:gd name="T81" fmla="*/ 20146 h 20885"/>
                  <a:gd name="T82" fmla="*/ 6946 w 10198"/>
                  <a:gd name="T83" fmla="*/ 20734 h 20885"/>
                  <a:gd name="T84" fmla="*/ 6527 w 10198"/>
                  <a:gd name="T85" fmla="*/ 20863 h 20885"/>
                  <a:gd name="T86" fmla="*/ 6163 w 10198"/>
                  <a:gd name="T87" fmla="*/ 20472 h 20885"/>
                  <a:gd name="T88" fmla="*/ 5841 w 10198"/>
                  <a:gd name="T89" fmla="*/ 19672 h 20885"/>
                  <a:gd name="T90" fmla="*/ 5523 w 10198"/>
                  <a:gd name="T91" fmla="*/ 18473 h 20885"/>
                  <a:gd name="T92" fmla="*/ 5207 w 10198"/>
                  <a:gd name="T93" fmla="*/ 16928 h 20885"/>
                  <a:gd name="T94" fmla="*/ 4891 w 10198"/>
                  <a:gd name="T95" fmla="*/ 15100 h 20885"/>
                  <a:gd name="T96" fmla="*/ 4576 w 10198"/>
                  <a:gd name="T97" fmla="*/ 13069 h 20885"/>
                  <a:gd name="T98" fmla="*/ 4259 w 10198"/>
                  <a:gd name="T99" fmla="*/ 10924 h 20885"/>
                  <a:gd name="T100" fmla="*/ 3944 w 10198"/>
                  <a:gd name="T101" fmla="*/ 8759 h 20885"/>
                  <a:gd name="T102" fmla="*/ 3629 w 10198"/>
                  <a:gd name="T103" fmla="*/ 6670 h 20885"/>
                  <a:gd name="T104" fmla="*/ 3314 w 10198"/>
                  <a:gd name="T105" fmla="*/ 4748 h 20885"/>
                  <a:gd name="T106" fmla="*/ 2998 w 10198"/>
                  <a:gd name="T107" fmla="*/ 3078 h 20885"/>
                  <a:gd name="T108" fmla="*/ 2685 w 10198"/>
                  <a:gd name="T109" fmla="*/ 1735 h 20885"/>
                  <a:gd name="T110" fmla="*/ 2373 w 10198"/>
                  <a:gd name="T111" fmla="*/ 782 h 20885"/>
                  <a:gd name="T112" fmla="*/ 2079 w 10198"/>
                  <a:gd name="T113" fmla="*/ 274 h 20885"/>
                  <a:gd name="T114" fmla="*/ 1871 w 10198"/>
                  <a:gd name="T115" fmla="*/ 204 h 20885"/>
                  <a:gd name="T116" fmla="*/ 1601 w 10198"/>
                  <a:gd name="T117" fmla="*/ 526 h 20885"/>
                  <a:gd name="T118" fmla="*/ 1292 w 10198"/>
                  <a:gd name="T119" fmla="*/ 1315 h 20885"/>
                  <a:gd name="T120" fmla="*/ 978 w 10198"/>
                  <a:gd name="T121" fmla="*/ 2511 h 20885"/>
                  <a:gd name="T122" fmla="*/ 664 w 10198"/>
                  <a:gd name="T123" fmla="*/ 4061 h 20885"/>
                  <a:gd name="T124" fmla="*/ 348 w 10198"/>
                  <a:gd name="T125" fmla="*/ 5894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8" h="20885">
                    <a:moveTo>
                      <a:pt x="9" y="6814"/>
                    </a:moveTo>
                    <a:lnTo>
                      <a:pt x="24" y="6717"/>
                    </a:lnTo>
                    <a:lnTo>
                      <a:pt x="39" y="6621"/>
                    </a:lnTo>
                    <a:lnTo>
                      <a:pt x="54" y="6525"/>
                    </a:lnTo>
                    <a:lnTo>
                      <a:pt x="69" y="6429"/>
                    </a:lnTo>
                    <a:lnTo>
                      <a:pt x="84" y="6333"/>
                    </a:lnTo>
                    <a:lnTo>
                      <a:pt x="99" y="6238"/>
                    </a:lnTo>
                    <a:lnTo>
                      <a:pt x="114" y="6144"/>
                    </a:lnTo>
                    <a:lnTo>
                      <a:pt x="129" y="6050"/>
                    </a:lnTo>
                    <a:lnTo>
                      <a:pt x="144" y="5956"/>
                    </a:lnTo>
                    <a:lnTo>
                      <a:pt x="159" y="5863"/>
                    </a:lnTo>
                    <a:lnTo>
                      <a:pt x="174" y="5771"/>
                    </a:lnTo>
                    <a:lnTo>
                      <a:pt x="189" y="5679"/>
                    </a:lnTo>
                    <a:lnTo>
                      <a:pt x="204" y="5587"/>
                    </a:lnTo>
                    <a:lnTo>
                      <a:pt x="219" y="5496"/>
                    </a:lnTo>
                    <a:lnTo>
                      <a:pt x="234" y="5405"/>
                    </a:lnTo>
                    <a:lnTo>
                      <a:pt x="249" y="5315"/>
                    </a:lnTo>
                    <a:lnTo>
                      <a:pt x="264" y="5225"/>
                    </a:lnTo>
                    <a:lnTo>
                      <a:pt x="279" y="5136"/>
                    </a:lnTo>
                    <a:lnTo>
                      <a:pt x="294" y="5047"/>
                    </a:lnTo>
                    <a:lnTo>
                      <a:pt x="309" y="4958"/>
                    </a:lnTo>
                    <a:lnTo>
                      <a:pt x="324" y="4871"/>
                    </a:lnTo>
                    <a:lnTo>
                      <a:pt x="339" y="4784"/>
                    </a:lnTo>
                    <a:lnTo>
                      <a:pt x="354" y="4697"/>
                    </a:lnTo>
                    <a:lnTo>
                      <a:pt x="369" y="4611"/>
                    </a:lnTo>
                    <a:lnTo>
                      <a:pt x="384" y="4526"/>
                    </a:lnTo>
                    <a:lnTo>
                      <a:pt x="399" y="4441"/>
                    </a:lnTo>
                    <a:lnTo>
                      <a:pt x="414" y="4357"/>
                    </a:lnTo>
                    <a:lnTo>
                      <a:pt x="430" y="4272"/>
                    </a:lnTo>
                    <a:lnTo>
                      <a:pt x="445" y="4190"/>
                    </a:lnTo>
                    <a:lnTo>
                      <a:pt x="460" y="4107"/>
                    </a:lnTo>
                    <a:lnTo>
                      <a:pt x="475" y="4026"/>
                    </a:lnTo>
                    <a:lnTo>
                      <a:pt x="490" y="3945"/>
                    </a:lnTo>
                    <a:lnTo>
                      <a:pt x="505" y="3865"/>
                    </a:lnTo>
                    <a:lnTo>
                      <a:pt x="520" y="3785"/>
                    </a:lnTo>
                    <a:lnTo>
                      <a:pt x="535" y="3706"/>
                    </a:lnTo>
                    <a:lnTo>
                      <a:pt x="550" y="3627"/>
                    </a:lnTo>
                    <a:lnTo>
                      <a:pt x="565" y="3549"/>
                    </a:lnTo>
                    <a:lnTo>
                      <a:pt x="580" y="3472"/>
                    </a:lnTo>
                    <a:lnTo>
                      <a:pt x="595" y="3396"/>
                    </a:lnTo>
                    <a:lnTo>
                      <a:pt x="610" y="3320"/>
                    </a:lnTo>
                    <a:lnTo>
                      <a:pt x="625" y="3245"/>
                    </a:lnTo>
                    <a:lnTo>
                      <a:pt x="640" y="3170"/>
                    </a:lnTo>
                    <a:lnTo>
                      <a:pt x="655" y="3097"/>
                    </a:lnTo>
                    <a:lnTo>
                      <a:pt x="670" y="3024"/>
                    </a:lnTo>
                    <a:lnTo>
                      <a:pt x="685" y="2952"/>
                    </a:lnTo>
                    <a:lnTo>
                      <a:pt x="701" y="2881"/>
                    </a:lnTo>
                    <a:lnTo>
                      <a:pt x="716" y="2810"/>
                    </a:lnTo>
                    <a:lnTo>
                      <a:pt x="731" y="2740"/>
                    </a:lnTo>
                    <a:lnTo>
                      <a:pt x="746" y="2671"/>
                    </a:lnTo>
                    <a:lnTo>
                      <a:pt x="761" y="2603"/>
                    </a:lnTo>
                    <a:lnTo>
                      <a:pt x="776" y="2535"/>
                    </a:lnTo>
                    <a:lnTo>
                      <a:pt x="791" y="2468"/>
                    </a:lnTo>
                    <a:lnTo>
                      <a:pt x="806" y="2402"/>
                    </a:lnTo>
                    <a:lnTo>
                      <a:pt x="821" y="2337"/>
                    </a:lnTo>
                    <a:lnTo>
                      <a:pt x="836" y="2273"/>
                    </a:lnTo>
                    <a:lnTo>
                      <a:pt x="851" y="2209"/>
                    </a:lnTo>
                    <a:lnTo>
                      <a:pt x="866" y="2146"/>
                    </a:lnTo>
                    <a:lnTo>
                      <a:pt x="881" y="2084"/>
                    </a:lnTo>
                    <a:lnTo>
                      <a:pt x="896" y="2023"/>
                    </a:lnTo>
                    <a:lnTo>
                      <a:pt x="911" y="1962"/>
                    </a:lnTo>
                    <a:lnTo>
                      <a:pt x="926" y="1903"/>
                    </a:lnTo>
                    <a:lnTo>
                      <a:pt x="942" y="1844"/>
                    </a:lnTo>
                    <a:lnTo>
                      <a:pt x="957" y="1786"/>
                    </a:lnTo>
                    <a:lnTo>
                      <a:pt x="972" y="1730"/>
                    </a:lnTo>
                    <a:lnTo>
                      <a:pt x="987" y="1674"/>
                    </a:lnTo>
                    <a:lnTo>
                      <a:pt x="1002" y="1618"/>
                    </a:lnTo>
                    <a:lnTo>
                      <a:pt x="1017" y="1564"/>
                    </a:lnTo>
                    <a:lnTo>
                      <a:pt x="1032" y="1510"/>
                    </a:lnTo>
                    <a:lnTo>
                      <a:pt x="1047" y="1458"/>
                    </a:lnTo>
                    <a:lnTo>
                      <a:pt x="1062" y="1406"/>
                    </a:lnTo>
                    <a:lnTo>
                      <a:pt x="1078" y="1355"/>
                    </a:lnTo>
                    <a:lnTo>
                      <a:pt x="1093" y="1305"/>
                    </a:lnTo>
                    <a:lnTo>
                      <a:pt x="1109" y="1254"/>
                    </a:lnTo>
                    <a:lnTo>
                      <a:pt x="1124" y="1208"/>
                    </a:lnTo>
                    <a:lnTo>
                      <a:pt x="1139" y="1160"/>
                    </a:lnTo>
                    <a:lnTo>
                      <a:pt x="1154" y="1114"/>
                    </a:lnTo>
                    <a:lnTo>
                      <a:pt x="1169" y="1069"/>
                    </a:lnTo>
                    <a:lnTo>
                      <a:pt x="1185" y="1024"/>
                    </a:lnTo>
                    <a:lnTo>
                      <a:pt x="1200" y="981"/>
                    </a:lnTo>
                    <a:lnTo>
                      <a:pt x="1215" y="938"/>
                    </a:lnTo>
                    <a:lnTo>
                      <a:pt x="1230" y="895"/>
                    </a:lnTo>
                    <a:lnTo>
                      <a:pt x="1246" y="855"/>
                    </a:lnTo>
                    <a:lnTo>
                      <a:pt x="1261" y="815"/>
                    </a:lnTo>
                    <a:lnTo>
                      <a:pt x="1276" y="776"/>
                    </a:lnTo>
                    <a:lnTo>
                      <a:pt x="1291" y="738"/>
                    </a:lnTo>
                    <a:lnTo>
                      <a:pt x="1307" y="701"/>
                    </a:lnTo>
                    <a:lnTo>
                      <a:pt x="1322" y="665"/>
                    </a:lnTo>
                    <a:lnTo>
                      <a:pt x="1337" y="630"/>
                    </a:lnTo>
                    <a:lnTo>
                      <a:pt x="1353" y="595"/>
                    </a:lnTo>
                    <a:lnTo>
                      <a:pt x="1368" y="562"/>
                    </a:lnTo>
                    <a:lnTo>
                      <a:pt x="1384" y="529"/>
                    </a:lnTo>
                    <a:lnTo>
                      <a:pt x="1399" y="498"/>
                    </a:lnTo>
                    <a:lnTo>
                      <a:pt x="1415" y="466"/>
                    </a:lnTo>
                    <a:lnTo>
                      <a:pt x="1430" y="437"/>
                    </a:lnTo>
                    <a:lnTo>
                      <a:pt x="1447" y="408"/>
                    </a:lnTo>
                    <a:lnTo>
                      <a:pt x="1462" y="381"/>
                    </a:lnTo>
                    <a:lnTo>
                      <a:pt x="1478" y="353"/>
                    </a:lnTo>
                    <a:lnTo>
                      <a:pt x="1493" y="328"/>
                    </a:lnTo>
                    <a:lnTo>
                      <a:pt x="1510" y="302"/>
                    </a:lnTo>
                    <a:lnTo>
                      <a:pt x="1525" y="279"/>
                    </a:lnTo>
                    <a:lnTo>
                      <a:pt x="1542" y="255"/>
                    </a:lnTo>
                    <a:lnTo>
                      <a:pt x="1559" y="233"/>
                    </a:lnTo>
                    <a:lnTo>
                      <a:pt x="1574" y="213"/>
                    </a:lnTo>
                    <a:lnTo>
                      <a:pt x="1592" y="191"/>
                    </a:lnTo>
                    <a:lnTo>
                      <a:pt x="1607" y="173"/>
                    </a:lnTo>
                    <a:lnTo>
                      <a:pt x="1625" y="153"/>
                    </a:lnTo>
                    <a:lnTo>
                      <a:pt x="1643" y="136"/>
                    </a:lnTo>
                    <a:lnTo>
                      <a:pt x="1658" y="121"/>
                    </a:lnTo>
                    <a:lnTo>
                      <a:pt x="1678" y="103"/>
                    </a:lnTo>
                    <a:lnTo>
                      <a:pt x="1695" y="89"/>
                    </a:lnTo>
                    <a:lnTo>
                      <a:pt x="1710" y="77"/>
                    </a:lnTo>
                    <a:lnTo>
                      <a:pt x="1732" y="62"/>
                    </a:lnTo>
                    <a:lnTo>
                      <a:pt x="1751" y="50"/>
                    </a:lnTo>
                    <a:lnTo>
                      <a:pt x="1770" y="40"/>
                    </a:lnTo>
                    <a:lnTo>
                      <a:pt x="1790" y="30"/>
                    </a:lnTo>
                    <a:lnTo>
                      <a:pt x="1810" y="22"/>
                    </a:lnTo>
                    <a:lnTo>
                      <a:pt x="1825" y="16"/>
                    </a:lnTo>
                    <a:lnTo>
                      <a:pt x="1853" y="8"/>
                    </a:lnTo>
                    <a:lnTo>
                      <a:pt x="1873" y="4"/>
                    </a:lnTo>
                    <a:lnTo>
                      <a:pt x="1894" y="1"/>
                    </a:lnTo>
                    <a:lnTo>
                      <a:pt x="1921" y="0"/>
                    </a:lnTo>
                    <a:lnTo>
                      <a:pt x="1936" y="0"/>
                    </a:lnTo>
                    <a:lnTo>
                      <a:pt x="1958" y="2"/>
                    </a:lnTo>
                    <a:lnTo>
                      <a:pt x="1979" y="4"/>
                    </a:lnTo>
                    <a:lnTo>
                      <a:pt x="2000" y="8"/>
                    </a:lnTo>
                    <a:lnTo>
                      <a:pt x="2021" y="14"/>
                    </a:lnTo>
                    <a:lnTo>
                      <a:pt x="2047" y="23"/>
                    </a:lnTo>
                    <a:lnTo>
                      <a:pt x="2062" y="29"/>
                    </a:lnTo>
                    <a:lnTo>
                      <a:pt x="2082" y="38"/>
                    </a:lnTo>
                    <a:lnTo>
                      <a:pt x="2106" y="52"/>
                    </a:lnTo>
                    <a:lnTo>
                      <a:pt x="2121" y="61"/>
                    </a:lnTo>
                    <a:lnTo>
                      <a:pt x="2143" y="77"/>
                    </a:lnTo>
                    <a:lnTo>
                      <a:pt x="2158" y="88"/>
                    </a:lnTo>
                    <a:lnTo>
                      <a:pt x="2179" y="106"/>
                    </a:lnTo>
                    <a:lnTo>
                      <a:pt x="2194" y="119"/>
                    </a:lnTo>
                    <a:lnTo>
                      <a:pt x="2214" y="139"/>
                    </a:lnTo>
                    <a:lnTo>
                      <a:pt x="2229" y="154"/>
                    </a:lnTo>
                    <a:lnTo>
                      <a:pt x="2248" y="175"/>
                    </a:lnTo>
                    <a:lnTo>
                      <a:pt x="2263" y="192"/>
                    </a:lnTo>
                    <a:lnTo>
                      <a:pt x="2282" y="215"/>
                    </a:lnTo>
                    <a:lnTo>
                      <a:pt x="2298" y="237"/>
                    </a:lnTo>
                    <a:lnTo>
                      <a:pt x="2313" y="257"/>
                    </a:lnTo>
                    <a:lnTo>
                      <a:pt x="2331" y="282"/>
                    </a:lnTo>
                    <a:lnTo>
                      <a:pt x="2347" y="307"/>
                    </a:lnTo>
                    <a:lnTo>
                      <a:pt x="2362" y="330"/>
                    </a:lnTo>
                    <a:lnTo>
                      <a:pt x="2379" y="358"/>
                    </a:lnTo>
                    <a:lnTo>
                      <a:pt x="2395" y="385"/>
                    </a:lnTo>
                    <a:lnTo>
                      <a:pt x="2410" y="411"/>
                    </a:lnTo>
                    <a:lnTo>
                      <a:pt x="2426" y="442"/>
                    </a:lnTo>
                    <a:lnTo>
                      <a:pt x="2442" y="472"/>
                    </a:lnTo>
                    <a:lnTo>
                      <a:pt x="2457" y="501"/>
                    </a:lnTo>
                    <a:lnTo>
                      <a:pt x="2473" y="535"/>
                    </a:lnTo>
                    <a:lnTo>
                      <a:pt x="2488" y="568"/>
                    </a:lnTo>
                    <a:lnTo>
                      <a:pt x="2503" y="600"/>
                    </a:lnTo>
                    <a:lnTo>
                      <a:pt x="2519" y="636"/>
                    </a:lnTo>
                    <a:lnTo>
                      <a:pt x="2535" y="672"/>
                    </a:lnTo>
                    <a:lnTo>
                      <a:pt x="2550" y="707"/>
                    </a:lnTo>
                    <a:lnTo>
                      <a:pt x="2565" y="745"/>
                    </a:lnTo>
                    <a:lnTo>
                      <a:pt x="2580" y="782"/>
                    </a:lnTo>
                    <a:lnTo>
                      <a:pt x="2596" y="823"/>
                    </a:lnTo>
                    <a:lnTo>
                      <a:pt x="2611" y="862"/>
                    </a:lnTo>
                    <a:lnTo>
                      <a:pt x="2627" y="904"/>
                    </a:lnTo>
                    <a:lnTo>
                      <a:pt x="2642" y="944"/>
                    </a:lnTo>
                    <a:lnTo>
                      <a:pt x="2658" y="988"/>
                    </a:lnTo>
                    <a:lnTo>
                      <a:pt x="2673" y="1033"/>
                    </a:lnTo>
                    <a:lnTo>
                      <a:pt x="2688" y="1077"/>
                    </a:lnTo>
                    <a:lnTo>
                      <a:pt x="2704" y="1123"/>
                    </a:lnTo>
                    <a:lnTo>
                      <a:pt x="2719" y="1170"/>
                    </a:lnTo>
                    <a:lnTo>
                      <a:pt x="2734" y="1217"/>
                    </a:lnTo>
                    <a:lnTo>
                      <a:pt x="2749" y="1266"/>
                    </a:lnTo>
                    <a:lnTo>
                      <a:pt x="2764" y="1314"/>
                    </a:lnTo>
                    <a:lnTo>
                      <a:pt x="2779" y="1365"/>
                    </a:lnTo>
                    <a:lnTo>
                      <a:pt x="2795" y="1416"/>
                    </a:lnTo>
                    <a:lnTo>
                      <a:pt x="2810" y="1467"/>
                    </a:lnTo>
                    <a:lnTo>
                      <a:pt x="2825" y="1521"/>
                    </a:lnTo>
                    <a:lnTo>
                      <a:pt x="2840" y="1574"/>
                    </a:lnTo>
                    <a:lnTo>
                      <a:pt x="2855" y="1629"/>
                    </a:lnTo>
                    <a:lnTo>
                      <a:pt x="2870" y="1684"/>
                    </a:lnTo>
                    <a:lnTo>
                      <a:pt x="2885" y="1741"/>
                    </a:lnTo>
                    <a:lnTo>
                      <a:pt x="2900" y="1798"/>
                    </a:lnTo>
                    <a:lnTo>
                      <a:pt x="2915" y="1855"/>
                    </a:lnTo>
                    <a:lnTo>
                      <a:pt x="2931" y="1915"/>
                    </a:lnTo>
                    <a:lnTo>
                      <a:pt x="2946" y="1974"/>
                    </a:lnTo>
                    <a:lnTo>
                      <a:pt x="2961" y="2036"/>
                    </a:lnTo>
                    <a:lnTo>
                      <a:pt x="2976" y="2097"/>
                    </a:lnTo>
                    <a:lnTo>
                      <a:pt x="2991" y="2158"/>
                    </a:lnTo>
                    <a:lnTo>
                      <a:pt x="3006" y="2221"/>
                    </a:lnTo>
                    <a:lnTo>
                      <a:pt x="3021" y="2286"/>
                    </a:lnTo>
                    <a:lnTo>
                      <a:pt x="3036" y="2350"/>
                    </a:lnTo>
                    <a:lnTo>
                      <a:pt x="3051" y="2415"/>
                    </a:lnTo>
                    <a:lnTo>
                      <a:pt x="3066" y="2481"/>
                    </a:lnTo>
                    <a:lnTo>
                      <a:pt x="3081" y="2548"/>
                    </a:lnTo>
                    <a:lnTo>
                      <a:pt x="3096" y="2615"/>
                    </a:lnTo>
                    <a:lnTo>
                      <a:pt x="3111" y="2685"/>
                    </a:lnTo>
                    <a:lnTo>
                      <a:pt x="3126" y="2754"/>
                    </a:lnTo>
                    <a:lnTo>
                      <a:pt x="3141" y="2824"/>
                    </a:lnTo>
                    <a:lnTo>
                      <a:pt x="3156" y="2894"/>
                    </a:lnTo>
                    <a:lnTo>
                      <a:pt x="3171" y="2967"/>
                    </a:lnTo>
                    <a:lnTo>
                      <a:pt x="3186" y="3039"/>
                    </a:lnTo>
                    <a:lnTo>
                      <a:pt x="3201" y="3111"/>
                    </a:lnTo>
                    <a:lnTo>
                      <a:pt x="3217" y="3185"/>
                    </a:lnTo>
                    <a:lnTo>
                      <a:pt x="3232" y="3259"/>
                    </a:lnTo>
                    <a:lnTo>
                      <a:pt x="3247" y="3335"/>
                    </a:lnTo>
                    <a:lnTo>
                      <a:pt x="3262" y="3411"/>
                    </a:lnTo>
                    <a:lnTo>
                      <a:pt x="3277" y="3487"/>
                    </a:lnTo>
                    <a:lnTo>
                      <a:pt x="3292" y="3565"/>
                    </a:lnTo>
                    <a:lnTo>
                      <a:pt x="3307" y="3642"/>
                    </a:lnTo>
                    <a:lnTo>
                      <a:pt x="3323" y="3720"/>
                    </a:lnTo>
                    <a:lnTo>
                      <a:pt x="3338" y="3801"/>
                    </a:lnTo>
                    <a:lnTo>
                      <a:pt x="3353" y="3881"/>
                    </a:lnTo>
                    <a:lnTo>
                      <a:pt x="3368" y="3961"/>
                    </a:lnTo>
                    <a:lnTo>
                      <a:pt x="3383" y="4042"/>
                    </a:lnTo>
                    <a:lnTo>
                      <a:pt x="3398" y="4124"/>
                    </a:lnTo>
                    <a:lnTo>
                      <a:pt x="3413" y="4207"/>
                    </a:lnTo>
                    <a:lnTo>
                      <a:pt x="3428" y="4290"/>
                    </a:lnTo>
                    <a:lnTo>
                      <a:pt x="3443" y="4373"/>
                    </a:lnTo>
                    <a:lnTo>
                      <a:pt x="3458" y="4458"/>
                    </a:lnTo>
                    <a:lnTo>
                      <a:pt x="3473" y="4543"/>
                    </a:lnTo>
                    <a:lnTo>
                      <a:pt x="3488" y="4629"/>
                    </a:lnTo>
                    <a:lnTo>
                      <a:pt x="3503" y="4715"/>
                    </a:lnTo>
                    <a:lnTo>
                      <a:pt x="3518" y="4801"/>
                    </a:lnTo>
                    <a:lnTo>
                      <a:pt x="3533" y="4888"/>
                    </a:lnTo>
                    <a:lnTo>
                      <a:pt x="3548" y="4976"/>
                    </a:lnTo>
                    <a:lnTo>
                      <a:pt x="3563" y="5064"/>
                    </a:lnTo>
                    <a:lnTo>
                      <a:pt x="3578" y="5154"/>
                    </a:lnTo>
                    <a:lnTo>
                      <a:pt x="3593" y="5243"/>
                    </a:lnTo>
                    <a:lnTo>
                      <a:pt x="3608" y="5333"/>
                    </a:lnTo>
                    <a:lnTo>
                      <a:pt x="3623" y="5423"/>
                    </a:lnTo>
                    <a:lnTo>
                      <a:pt x="3638" y="5514"/>
                    </a:lnTo>
                    <a:lnTo>
                      <a:pt x="3653" y="5605"/>
                    </a:lnTo>
                    <a:lnTo>
                      <a:pt x="3668" y="5697"/>
                    </a:lnTo>
                    <a:lnTo>
                      <a:pt x="3683" y="5790"/>
                    </a:lnTo>
                    <a:lnTo>
                      <a:pt x="3698" y="5882"/>
                    </a:lnTo>
                    <a:lnTo>
                      <a:pt x="3713" y="5975"/>
                    </a:lnTo>
                    <a:lnTo>
                      <a:pt x="3728" y="6069"/>
                    </a:lnTo>
                    <a:lnTo>
                      <a:pt x="3743" y="6163"/>
                    </a:lnTo>
                    <a:lnTo>
                      <a:pt x="3758" y="6258"/>
                    </a:lnTo>
                    <a:lnTo>
                      <a:pt x="3773" y="6352"/>
                    </a:lnTo>
                    <a:lnTo>
                      <a:pt x="3788" y="6449"/>
                    </a:lnTo>
                    <a:lnTo>
                      <a:pt x="3803" y="6543"/>
                    </a:lnTo>
                    <a:lnTo>
                      <a:pt x="3818" y="6641"/>
                    </a:lnTo>
                    <a:lnTo>
                      <a:pt x="3833" y="6737"/>
                    </a:lnTo>
                    <a:lnTo>
                      <a:pt x="3848" y="6834"/>
                    </a:lnTo>
                    <a:lnTo>
                      <a:pt x="3863" y="6931"/>
                    </a:lnTo>
                    <a:lnTo>
                      <a:pt x="3878" y="7029"/>
                    </a:lnTo>
                    <a:lnTo>
                      <a:pt x="3893" y="7127"/>
                    </a:lnTo>
                    <a:lnTo>
                      <a:pt x="3908" y="7225"/>
                    </a:lnTo>
                    <a:lnTo>
                      <a:pt x="3923" y="7323"/>
                    </a:lnTo>
                    <a:lnTo>
                      <a:pt x="3938" y="7422"/>
                    </a:lnTo>
                    <a:lnTo>
                      <a:pt x="3953" y="7521"/>
                    </a:lnTo>
                    <a:lnTo>
                      <a:pt x="3968" y="7621"/>
                    </a:lnTo>
                    <a:lnTo>
                      <a:pt x="3983" y="7720"/>
                    </a:lnTo>
                    <a:lnTo>
                      <a:pt x="3999" y="7819"/>
                    </a:lnTo>
                    <a:lnTo>
                      <a:pt x="4014" y="7921"/>
                    </a:lnTo>
                    <a:lnTo>
                      <a:pt x="4029" y="8021"/>
                    </a:lnTo>
                    <a:lnTo>
                      <a:pt x="4044" y="8122"/>
                    </a:lnTo>
                    <a:lnTo>
                      <a:pt x="4059" y="8223"/>
                    </a:lnTo>
                    <a:lnTo>
                      <a:pt x="4074" y="8324"/>
                    </a:lnTo>
                    <a:lnTo>
                      <a:pt x="4089" y="8427"/>
                    </a:lnTo>
                    <a:lnTo>
                      <a:pt x="4104" y="8527"/>
                    </a:lnTo>
                    <a:lnTo>
                      <a:pt x="4119" y="8630"/>
                    </a:lnTo>
                    <a:lnTo>
                      <a:pt x="4134" y="8732"/>
                    </a:lnTo>
                    <a:lnTo>
                      <a:pt x="4149" y="8834"/>
                    </a:lnTo>
                    <a:lnTo>
                      <a:pt x="4164" y="8936"/>
                    </a:lnTo>
                    <a:lnTo>
                      <a:pt x="4179" y="9039"/>
                    </a:lnTo>
                    <a:lnTo>
                      <a:pt x="4194" y="9141"/>
                    </a:lnTo>
                    <a:lnTo>
                      <a:pt x="4209" y="9244"/>
                    </a:lnTo>
                    <a:lnTo>
                      <a:pt x="4224" y="9347"/>
                    </a:lnTo>
                    <a:lnTo>
                      <a:pt x="4239" y="9450"/>
                    </a:lnTo>
                    <a:lnTo>
                      <a:pt x="4254" y="9553"/>
                    </a:lnTo>
                    <a:lnTo>
                      <a:pt x="4269" y="9656"/>
                    </a:lnTo>
                    <a:lnTo>
                      <a:pt x="4284" y="9759"/>
                    </a:lnTo>
                    <a:lnTo>
                      <a:pt x="4299" y="9863"/>
                    </a:lnTo>
                    <a:lnTo>
                      <a:pt x="4314" y="9966"/>
                    </a:lnTo>
                    <a:lnTo>
                      <a:pt x="4329" y="10069"/>
                    </a:lnTo>
                    <a:lnTo>
                      <a:pt x="4344" y="10173"/>
                    </a:lnTo>
                    <a:lnTo>
                      <a:pt x="4359" y="10276"/>
                    </a:lnTo>
                    <a:lnTo>
                      <a:pt x="4374" y="10380"/>
                    </a:lnTo>
                    <a:lnTo>
                      <a:pt x="4389" y="10483"/>
                    </a:lnTo>
                    <a:lnTo>
                      <a:pt x="4404" y="10587"/>
                    </a:lnTo>
                    <a:lnTo>
                      <a:pt x="4419" y="10690"/>
                    </a:lnTo>
                    <a:lnTo>
                      <a:pt x="4434" y="10793"/>
                    </a:lnTo>
                    <a:lnTo>
                      <a:pt x="4449" y="10897"/>
                    </a:lnTo>
                    <a:lnTo>
                      <a:pt x="4464" y="11000"/>
                    </a:lnTo>
                    <a:lnTo>
                      <a:pt x="4479" y="11103"/>
                    </a:lnTo>
                    <a:lnTo>
                      <a:pt x="4494" y="11207"/>
                    </a:lnTo>
                    <a:lnTo>
                      <a:pt x="4509" y="11310"/>
                    </a:lnTo>
                    <a:lnTo>
                      <a:pt x="4524" y="11413"/>
                    </a:lnTo>
                    <a:lnTo>
                      <a:pt x="4539" y="11516"/>
                    </a:lnTo>
                    <a:lnTo>
                      <a:pt x="4554" y="11619"/>
                    </a:lnTo>
                    <a:lnTo>
                      <a:pt x="4569" y="11721"/>
                    </a:lnTo>
                    <a:lnTo>
                      <a:pt x="4584" y="11824"/>
                    </a:lnTo>
                    <a:lnTo>
                      <a:pt x="4599" y="11926"/>
                    </a:lnTo>
                    <a:lnTo>
                      <a:pt x="4614" y="12029"/>
                    </a:lnTo>
                    <a:lnTo>
                      <a:pt x="4629" y="12131"/>
                    </a:lnTo>
                    <a:lnTo>
                      <a:pt x="4644" y="12233"/>
                    </a:lnTo>
                    <a:lnTo>
                      <a:pt x="4659" y="12335"/>
                    </a:lnTo>
                    <a:lnTo>
                      <a:pt x="4675" y="12434"/>
                    </a:lnTo>
                    <a:lnTo>
                      <a:pt x="4690" y="12538"/>
                    </a:lnTo>
                    <a:lnTo>
                      <a:pt x="4705" y="12638"/>
                    </a:lnTo>
                    <a:lnTo>
                      <a:pt x="4720" y="12739"/>
                    </a:lnTo>
                    <a:lnTo>
                      <a:pt x="4735" y="12840"/>
                    </a:lnTo>
                    <a:lnTo>
                      <a:pt x="4750" y="12940"/>
                    </a:lnTo>
                    <a:lnTo>
                      <a:pt x="4765" y="13040"/>
                    </a:lnTo>
                    <a:lnTo>
                      <a:pt x="4780" y="13140"/>
                    </a:lnTo>
                    <a:lnTo>
                      <a:pt x="4795" y="13240"/>
                    </a:lnTo>
                    <a:lnTo>
                      <a:pt x="4810" y="13339"/>
                    </a:lnTo>
                    <a:lnTo>
                      <a:pt x="4825" y="13439"/>
                    </a:lnTo>
                    <a:lnTo>
                      <a:pt x="4840" y="13537"/>
                    </a:lnTo>
                    <a:lnTo>
                      <a:pt x="4855" y="13636"/>
                    </a:lnTo>
                    <a:lnTo>
                      <a:pt x="4870" y="13734"/>
                    </a:lnTo>
                    <a:lnTo>
                      <a:pt x="4885" y="13832"/>
                    </a:lnTo>
                    <a:lnTo>
                      <a:pt x="4900" y="13930"/>
                    </a:lnTo>
                    <a:lnTo>
                      <a:pt x="4915" y="14027"/>
                    </a:lnTo>
                    <a:lnTo>
                      <a:pt x="4930" y="14124"/>
                    </a:lnTo>
                    <a:lnTo>
                      <a:pt x="4945" y="14220"/>
                    </a:lnTo>
                    <a:lnTo>
                      <a:pt x="4960" y="14316"/>
                    </a:lnTo>
                    <a:lnTo>
                      <a:pt x="4975" y="14412"/>
                    </a:lnTo>
                    <a:lnTo>
                      <a:pt x="4990" y="14506"/>
                    </a:lnTo>
                    <a:lnTo>
                      <a:pt x="5005" y="14601"/>
                    </a:lnTo>
                    <a:lnTo>
                      <a:pt x="5020" y="14695"/>
                    </a:lnTo>
                    <a:lnTo>
                      <a:pt x="5035" y="14789"/>
                    </a:lnTo>
                    <a:lnTo>
                      <a:pt x="5050" y="14883"/>
                    </a:lnTo>
                    <a:lnTo>
                      <a:pt x="5065" y="14976"/>
                    </a:lnTo>
                    <a:lnTo>
                      <a:pt x="5080" y="15069"/>
                    </a:lnTo>
                    <a:lnTo>
                      <a:pt x="5095" y="15161"/>
                    </a:lnTo>
                    <a:lnTo>
                      <a:pt x="5110" y="15253"/>
                    </a:lnTo>
                    <a:lnTo>
                      <a:pt x="5125" y="15344"/>
                    </a:lnTo>
                    <a:lnTo>
                      <a:pt x="5140" y="15435"/>
                    </a:lnTo>
                    <a:lnTo>
                      <a:pt x="5155" y="15525"/>
                    </a:lnTo>
                    <a:lnTo>
                      <a:pt x="5170" y="15615"/>
                    </a:lnTo>
                    <a:lnTo>
                      <a:pt x="5185" y="15704"/>
                    </a:lnTo>
                    <a:lnTo>
                      <a:pt x="5200" y="15793"/>
                    </a:lnTo>
                    <a:lnTo>
                      <a:pt x="5215" y="15880"/>
                    </a:lnTo>
                    <a:lnTo>
                      <a:pt x="5230" y="15968"/>
                    </a:lnTo>
                    <a:lnTo>
                      <a:pt x="5245" y="16055"/>
                    </a:lnTo>
                    <a:lnTo>
                      <a:pt x="5260" y="16141"/>
                    </a:lnTo>
                    <a:lnTo>
                      <a:pt x="5275" y="16227"/>
                    </a:lnTo>
                    <a:lnTo>
                      <a:pt x="5290" y="16313"/>
                    </a:lnTo>
                    <a:lnTo>
                      <a:pt x="5305" y="16398"/>
                    </a:lnTo>
                    <a:lnTo>
                      <a:pt x="5320" y="16482"/>
                    </a:lnTo>
                    <a:lnTo>
                      <a:pt x="5335" y="16564"/>
                    </a:lnTo>
                    <a:lnTo>
                      <a:pt x="5351" y="16646"/>
                    </a:lnTo>
                    <a:lnTo>
                      <a:pt x="5366" y="16730"/>
                    </a:lnTo>
                    <a:lnTo>
                      <a:pt x="5381" y="16811"/>
                    </a:lnTo>
                    <a:lnTo>
                      <a:pt x="5396" y="16893"/>
                    </a:lnTo>
                    <a:lnTo>
                      <a:pt x="5411" y="16973"/>
                    </a:lnTo>
                    <a:lnTo>
                      <a:pt x="5426" y="17053"/>
                    </a:lnTo>
                    <a:lnTo>
                      <a:pt x="5441" y="17132"/>
                    </a:lnTo>
                    <a:lnTo>
                      <a:pt x="5456" y="17209"/>
                    </a:lnTo>
                    <a:lnTo>
                      <a:pt x="5471" y="17287"/>
                    </a:lnTo>
                    <a:lnTo>
                      <a:pt x="5486" y="17364"/>
                    </a:lnTo>
                    <a:lnTo>
                      <a:pt x="5501" y="17441"/>
                    </a:lnTo>
                    <a:lnTo>
                      <a:pt x="5516" y="17516"/>
                    </a:lnTo>
                    <a:lnTo>
                      <a:pt x="5531" y="17591"/>
                    </a:lnTo>
                    <a:lnTo>
                      <a:pt x="5546" y="17666"/>
                    </a:lnTo>
                    <a:lnTo>
                      <a:pt x="5561" y="17738"/>
                    </a:lnTo>
                    <a:lnTo>
                      <a:pt x="5576" y="17811"/>
                    </a:lnTo>
                    <a:lnTo>
                      <a:pt x="5590" y="17883"/>
                    </a:lnTo>
                    <a:lnTo>
                      <a:pt x="5605" y="17954"/>
                    </a:lnTo>
                    <a:lnTo>
                      <a:pt x="5620" y="18025"/>
                    </a:lnTo>
                    <a:lnTo>
                      <a:pt x="5635" y="18094"/>
                    </a:lnTo>
                    <a:lnTo>
                      <a:pt x="5650" y="18163"/>
                    </a:lnTo>
                    <a:lnTo>
                      <a:pt x="5665" y="18231"/>
                    </a:lnTo>
                    <a:lnTo>
                      <a:pt x="5680" y="18297"/>
                    </a:lnTo>
                    <a:lnTo>
                      <a:pt x="5695" y="18364"/>
                    </a:lnTo>
                    <a:lnTo>
                      <a:pt x="5710" y="18430"/>
                    </a:lnTo>
                    <a:lnTo>
                      <a:pt x="5725" y="18495"/>
                    </a:lnTo>
                    <a:lnTo>
                      <a:pt x="5740" y="18559"/>
                    </a:lnTo>
                    <a:lnTo>
                      <a:pt x="5755" y="18623"/>
                    </a:lnTo>
                    <a:lnTo>
                      <a:pt x="5770" y="18685"/>
                    </a:lnTo>
                    <a:lnTo>
                      <a:pt x="5785" y="18746"/>
                    </a:lnTo>
                    <a:lnTo>
                      <a:pt x="5800" y="18807"/>
                    </a:lnTo>
                    <a:lnTo>
                      <a:pt x="5815" y="18868"/>
                    </a:lnTo>
                    <a:lnTo>
                      <a:pt x="5830" y="18926"/>
                    </a:lnTo>
                    <a:lnTo>
                      <a:pt x="5844" y="18983"/>
                    </a:lnTo>
                    <a:lnTo>
                      <a:pt x="5859" y="19041"/>
                    </a:lnTo>
                    <a:lnTo>
                      <a:pt x="5874" y="19098"/>
                    </a:lnTo>
                    <a:lnTo>
                      <a:pt x="5889" y="19154"/>
                    </a:lnTo>
                    <a:lnTo>
                      <a:pt x="5904" y="19208"/>
                    </a:lnTo>
                    <a:lnTo>
                      <a:pt x="5919" y="19262"/>
                    </a:lnTo>
                    <a:lnTo>
                      <a:pt x="5934" y="19314"/>
                    </a:lnTo>
                    <a:lnTo>
                      <a:pt x="5949" y="19366"/>
                    </a:lnTo>
                    <a:lnTo>
                      <a:pt x="5964" y="19418"/>
                    </a:lnTo>
                    <a:lnTo>
                      <a:pt x="5978" y="19467"/>
                    </a:lnTo>
                    <a:lnTo>
                      <a:pt x="5993" y="19517"/>
                    </a:lnTo>
                    <a:lnTo>
                      <a:pt x="6008" y="19565"/>
                    </a:lnTo>
                    <a:lnTo>
                      <a:pt x="6024" y="19611"/>
                    </a:lnTo>
                    <a:lnTo>
                      <a:pt x="6039" y="19659"/>
                    </a:lnTo>
                    <a:lnTo>
                      <a:pt x="6054" y="19705"/>
                    </a:lnTo>
                    <a:lnTo>
                      <a:pt x="6069" y="19749"/>
                    </a:lnTo>
                    <a:lnTo>
                      <a:pt x="6083" y="19792"/>
                    </a:lnTo>
                    <a:lnTo>
                      <a:pt x="6098" y="19835"/>
                    </a:lnTo>
                    <a:lnTo>
                      <a:pt x="6113" y="19876"/>
                    </a:lnTo>
                    <a:lnTo>
                      <a:pt x="6128" y="19916"/>
                    </a:lnTo>
                    <a:lnTo>
                      <a:pt x="6143" y="19957"/>
                    </a:lnTo>
                    <a:lnTo>
                      <a:pt x="6157" y="19995"/>
                    </a:lnTo>
                    <a:lnTo>
                      <a:pt x="6172" y="20034"/>
                    </a:lnTo>
                    <a:lnTo>
                      <a:pt x="6186" y="20069"/>
                    </a:lnTo>
                    <a:lnTo>
                      <a:pt x="6201" y="20106"/>
                    </a:lnTo>
                    <a:lnTo>
                      <a:pt x="6216" y="20140"/>
                    </a:lnTo>
                    <a:lnTo>
                      <a:pt x="6231" y="20175"/>
                    </a:lnTo>
                    <a:lnTo>
                      <a:pt x="6245" y="20206"/>
                    </a:lnTo>
                    <a:lnTo>
                      <a:pt x="6260" y="20239"/>
                    </a:lnTo>
                    <a:lnTo>
                      <a:pt x="6274" y="20268"/>
                    </a:lnTo>
                    <a:lnTo>
                      <a:pt x="6289" y="20299"/>
                    </a:lnTo>
                    <a:lnTo>
                      <a:pt x="6303" y="20328"/>
                    </a:lnTo>
                    <a:lnTo>
                      <a:pt x="6317" y="20353"/>
                    </a:lnTo>
                    <a:lnTo>
                      <a:pt x="6332" y="20381"/>
                    </a:lnTo>
                    <a:lnTo>
                      <a:pt x="6346" y="20407"/>
                    </a:lnTo>
                    <a:lnTo>
                      <a:pt x="6360" y="20429"/>
                    </a:lnTo>
                    <a:lnTo>
                      <a:pt x="6375" y="20454"/>
                    </a:lnTo>
                    <a:lnTo>
                      <a:pt x="6389" y="20477"/>
                    </a:lnTo>
                    <a:lnTo>
                      <a:pt x="6402" y="20495"/>
                    </a:lnTo>
                    <a:lnTo>
                      <a:pt x="6417" y="20517"/>
                    </a:lnTo>
                    <a:lnTo>
                      <a:pt x="6431" y="20537"/>
                    </a:lnTo>
                    <a:lnTo>
                      <a:pt x="6443" y="20552"/>
                    </a:lnTo>
                    <a:lnTo>
                      <a:pt x="6458" y="20571"/>
                    </a:lnTo>
                    <a:lnTo>
                      <a:pt x="6469" y="20584"/>
                    </a:lnTo>
                    <a:lnTo>
                      <a:pt x="6484" y="20601"/>
                    </a:lnTo>
                    <a:lnTo>
                      <a:pt x="6495" y="20612"/>
                    </a:lnTo>
                    <a:lnTo>
                      <a:pt x="6510" y="20627"/>
                    </a:lnTo>
                    <a:lnTo>
                      <a:pt x="6520" y="20635"/>
                    </a:lnTo>
                    <a:lnTo>
                      <a:pt x="6535" y="20648"/>
                    </a:lnTo>
                    <a:lnTo>
                      <a:pt x="6544" y="20654"/>
                    </a:lnTo>
                    <a:lnTo>
                      <a:pt x="6559" y="20665"/>
                    </a:lnTo>
                    <a:lnTo>
                      <a:pt x="6567" y="20669"/>
                    </a:lnTo>
                    <a:lnTo>
                      <a:pt x="6578" y="20675"/>
                    </a:lnTo>
                    <a:lnTo>
                      <a:pt x="6593" y="20683"/>
                    </a:lnTo>
                    <a:lnTo>
                      <a:pt x="6598" y="20684"/>
                    </a:lnTo>
                    <a:lnTo>
                      <a:pt x="6608" y="20687"/>
                    </a:lnTo>
                    <a:lnTo>
                      <a:pt x="6617" y="20690"/>
                    </a:lnTo>
                    <a:lnTo>
                      <a:pt x="6626" y="20691"/>
                    </a:lnTo>
                    <a:lnTo>
                      <a:pt x="6642" y="20694"/>
                    </a:lnTo>
                    <a:lnTo>
                      <a:pt x="6645" y="20694"/>
                    </a:lnTo>
                    <a:lnTo>
                      <a:pt x="6653" y="20693"/>
                    </a:lnTo>
                    <a:lnTo>
                      <a:pt x="6662" y="20693"/>
                    </a:lnTo>
                    <a:lnTo>
                      <a:pt x="6671" y="20691"/>
                    </a:lnTo>
                    <a:lnTo>
                      <a:pt x="6680" y="20689"/>
                    </a:lnTo>
                    <a:lnTo>
                      <a:pt x="6689" y="20687"/>
                    </a:lnTo>
                    <a:lnTo>
                      <a:pt x="6693" y="20684"/>
                    </a:lnTo>
                    <a:lnTo>
                      <a:pt x="6708" y="20678"/>
                    </a:lnTo>
                    <a:lnTo>
                      <a:pt x="6718" y="20673"/>
                    </a:lnTo>
                    <a:lnTo>
                      <a:pt x="6728" y="20668"/>
                    </a:lnTo>
                    <a:lnTo>
                      <a:pt x="6739" y="20661"/>
                    </a:lnTo>
                    <a:lnTo>
                      <a:pt x="6747" y="20655"/>
                    </a:lnTo>
                    <a:lnTo>
                      <a:pt x="6762" y="20644"/>
                    </a:lnTo>
                    <a:lnTo>
                      <a:pt x="6773" y="20635"/>
                    </a:lnTo>
                    <a:lnTo>
                      <a:pt x="6783" y="20625"/>
                    </a:lnTo>
                    <a:lnTo>
                      <a:pt x="6798" y="20611"/>
                    </a:lnTo>
                    <a:lnTo>
                      <a:pt x="6811" y="20599"/>
                    </a:lnTo>
                    <a:lnTo>
                      <a:pt x="6821" y="20586"/>
                    </a:lnTo>
                    <a:lnTo>
                      <a:pt x="6836" y="20569"/>
                    </a:lnTo>
                    <a:lnTo>
                      <a:pt x="6848" y="20554"/>
                    </a:lnTo>
                    <a:lnTo>
                      <a:pt x="6863" y="20535"/>
                    </a:lnTo>
                    <a:lnTo>
                      <a:pt x="6875" y="20518"/>
                    </a:lnTo>
                    <a:lnTo>
                      <a:pt x="6890" y="20497"/>
                    </a:lnTo>
                    <a:lnTo>
                      <a:pt x="6903" y="20477"/>
                    </a:lnTo>
                    <a:lnTo>
                      <a:pt x="6918" y="20454"/>
                    </a:lnTo>
                    <a:lnTo>
                      <a:pt x="6931" y="20432"/>
                    </a:lnTo>
                    <a:lnTo>
                      <a:pt x="6946" y="20407"/>
                    </a:lnTo>
                    <a:lnTo>
                      <a:pt x="6960" y="20383"/>
                    </a:lnTo>
                    <a:lnTo>
                      <a:pt x="6975" y="20356"/>
                    </a:lnTo>
                    <a:lnTo>
                      <a:pt x="6988" y="20329"/>
                    </a:lnTo>
                    <a:lnTo>
                      <a:pt x="7003" y="20300"/>
                    </a:lnTo>
                    <a:lnTo>
                      <a:pt x="7017" y="20272"/>
                    </a:lnTo>
                    <a:lnTo>
                      <a:pt x="7032" y="20241"/>
                    </a:lnTo>
                    <a:lnTo>
                      <a:pt x="7046" y="20210"/>
                    </a:lnTo>
                    <a:lnTo>
                      <a:pt x="7061" y="20177"/>
                    </a:lnTo>
                    <a:lnTo>
                      <a:pt x="7075" y="20144"/>
                    </a:lnTo>
                    <a:lnTo>
                      <a:pt x="7090" y="20109"/>
                    </a:lnTo>
                    <a:lnTo>
                      <a:pt x="7105" y="20073"/>
                    </a:lnTo>
                    <a:lnTo>
                      <a:pt x="7120" y="20036"/>
                    </a:lnTo>
                    <a:lnTo>
                      <a:pt x="7134" y="19999"/>
                    </a:lnTo>
                    <a:lnTo>
                      <a:pt x="7149" y="19961"/>
                    </a:lnTo>
                    <a:lnTo>
                      <a:pt x="7164" y="19921"/>
                    </a:lnTo>
                    <a:lnTo>
                      <a:pt x="7178" y="19880"/>
                    </a:lnTo>
                    <a:lnTo>
                      <a:pt x="7195" y="19837"/>
                    </a:lnTo>
                    <a:lnTo>
                      <a:pt x="7209" y="19797"/>
                    </a:lnTo>
                    <a:lnTo>
                      <a:pt x="7224" y="19753"/>
                    </a:lnTo>
                    <a:lnTo>
                      <a:pt x="7238" y="19709"/>
                    </a:lnTo>
                    <a:lnTo>
                      <a:pt x="7253" y="19664"/>
                    </a:lnTo>
                    <a:lnTo>
                      <a:pt x="7268" y="19617"/>
                    </a:lnTo>
                    <a:lnTo>
                      <a:pt x="7283" y="19570"/>
                    </a:lnTo>
                    <a:lnTo>
                      <a:pt x="7298" y="19522"/>
                    </a:lnTo>
                    <a:lnTo>
                      <a:pt x="7313" y="19473"/>
                    </a:lnTo>
                    <a:lnTo>
                      <a:pt x="7328" y="19423"/>
                    </a:lnTo>
                    <a:lnTo>
                      <a:pt x="7342" y="19372"/>
                    </a:lnTo>
                    <a:lnTo>
                      <a:pt x="7357" y="19320"/>
                    </a:lnTo>
                    <a:lnTo>
                      <a:pt x="7372" y="19267"/>
                    </a:lnTo>
                    <a:lnTo>
                      <a:pt x="7387" y="19214"/>
                    </a:lnTo>
                    <a:lnTo>
                      <a:pt x="7402" y="19159"/>
                    </a:lnTo>
                    <a:lnTo>
                      <a:pt x="7417" y="19104"/>
                    </a:lnTo>
                    <a:lnTo>
                      <a:pt x="7432" y="19048"/>
                    </a:lnTo>
                    <a:lnTo>
                      <a:pt x="7447" y="18990"/>
                    </a:lnTo>
                    <a:lnTo>
                      <a:pt x="7462" y="18932"/>
                    </a:lnTo>
                    <a:lnTo>
                      <a:pt x="7476" y="18873"/>
                    </a:lnTo>
                    <a:lnTo>
                      <a:pt x="7491" y="18813"/>
                    </a:lnTo>
                    <a:lnTo>
                      <a:pt x="7506" y="18753"/>
                    </a:lnTo>
                    <a:lnTo>
                      <a:pt x="7521" y="18692"/>
                    </a:lnTo>
                    <a:lnTo>
                      <a:pt x="7536" y="18629"/>
                    </a:lnTo>
                    <a:lnTo>
                      <a:pt x="7551" y="18566"/>
                    </a:lnTo>
                    <a:lnTo>
                      <a:pt x="7566" y="18503"/>
                    </a:lnTo>
                    <a:lnTo>
                      <a:pt x="7581" y="18438"/>
                    </a:lnTo>
                    <a:lnTo>
                      <a:pt x="7596" y="18372"/>
                    </a:lnTo>
                    <a:lnTo>
                      <a:pt x="7611" y="18305"/>
                    </a:lnTo>
                    <a:lnTo>
                      <a:pt x="7626" y="18238"/>
                    </a:lnTo>
                    <a:lnTo>
                      <a:pt x="7641" y="18171"/>
                    </a:lnTo>
                    <a:lnTo>
                      <a:pt x="7656" y="18102"/>
                    </a:lnTo>
                    <a:lnTo>
                      <a:pt x="7671" y="18032"/>
                    </a:lnTo>
                    <a:lnTo>
                      <a:pt x="7686" y="17962"/>
                    </a:lnTo>
                    <a:lnTo>
                      <a:pt x="7701" y="17891"/>
                    </a:lnTo>
                    <a:lnTo>
                      <a:pt x="7715" y="17819"/>
                    </a:lnTo>
                    <a:lnTo>
                      <a:pt x="7730" y="17746"/>
                    </a:lnTo>
                    <a:lnTo>
                      <a:pt x="7745" y="17673"/>
                    </a:lnTo>
                    <a:lnTo>
                      <a:pt x="7760" y="17599"/>
                    </a:lnTo>
                    <a:lnTo>
                      <a:pt x="7775" y="17525"/>
                    </a:lnTo>
                    <a:lnTo>
                      <a:pt x="7790" y="17449"/>
                    </a:lnTo>
                    <a:lnTo>
                      <a:pt x="7805" y="17373"/>
                    </a:lnTo>
                    <a:lnTo>
                      <a:pt x="7820" y="17296"/>
                    </a:lnTo>
                    <a:lnTo>
                      <a:pt x="7835" y="17218"/>
                    </a:lnTo>
                    <a:lnTo>
                      <a:pt x="7850" y="17140"/>
                    </a:lnTo>
                    <a:lnTo>
                      <a:pt x="7866" y="17060"/>
                    </a:lnTo>
                    <a:lnTo>
                      <a:pt x="7881" y="16982"/>
                    </a:lnTo>
                    <a:lnTo>
                      <a:pt x="7896" y="16902"/>
                    </a:lnTo>
                    <a:lnTo>
                      <a:pt x="7911" y="16821"/>
                    </a:lnTo>
                    <a:lnTo>
                      <a:pt x="7926" y="16739"/>
                    </a:lnTo>
                    <a:lnTo>
                      <a:pt x="7941" y="16657"/>
                    </a:lnTo>
                    <a:lnTo>
                      <a:pt x="7956" y="16574"/>
                    </a:lnTo>
                    <a:lnTo>
                      <a:pt x="7971" y="16491"/>
                    </a:lnTo>
                    <a:lnTo>
                      <a:pt x="7986" y="16407"/>
                    </a:lnTo>
                    <a:lnTo>
                      <a:pt x="8001" y="16323"/>
                    </a:lnTo>
                    <a:lnTo>
                      <a:pt x="8016" y="16237"/>
                    </a:lnTo>
                    <a:lnTo>
                      <a:pt x="8031" y="16151"/>
                    </a:lnTo>
                    <a:lnTo>
                      <a:pt x="8046" y="16065"/>
                    </a:lnTo>
                    <a:lnTo>
                      <a:pt x="8061" y="15978"/>
                    </a:lnTo>
                    <a:lnTo>
                      <a:pt x="8076" y="15890"/>
                    </a:lnTo>
                    <a:lnTo>
                      <a:pt x="8091" y="15802"/>
                    </a:lnTo>
                    <a:lnTo>
                      <a:pt x="8106" y="15714"/>
                    </a:lnTo>
                    <a:lnTo>
                      <a:pt x="8121" y="15625"/>
                    </a:lnTo>
                    <a:lnTo>
                      <a:pt x="8136" y="15536"/>
                    </a:lnTo>
                    <a:lnTo>
                      <a:pt x="8151" y="15445"/>
                    </a:lnTo>
                    <a:lnTo>
                      <a:pt x="8166" y="15355"/>
                    </a:lnTo>
                    <a:lnTo>
                      <a:pt x="8181" y="15263"/>
                    </a:lnTo>
                    <a:lnTo>
                      <a:pt x="8196" y="15172"/>
                    </a:lnTo>
                    <a:lnTo>
                      <a:pt x="8211" y="15079"/>
                    </a:lnTo>
                    <a:lnTo>
                      <a:pt x="8226" y="14987"/>
                    </a:lnTo>
                    <a:lnTo>
                      <a:pt x="8241" y="14894"/>
                    </a:lnTo>
                    <a:lnTo>
                      <a:pt x="8256" y="14800"/>
                    </a:lnTo>
                    <a:lnTo>
                      <a:pt x="8271" y="14706"/>
                    </a:lnTo>
                    <a:lnTo>
                      <a:pt x="8286" y="14612"/>
                    </a:lnTo>
                    <a:lnTo>
                      <a:pt x="8301" y="14517"/>
                    </a:lnTo>
                    <a:lnTo>
                      <a:pt x="8316" y="14422"/>
                    </a:lnTo>
                    <a:lnTo>
                      <a:pt x="8331" y="14327"/>
                    </a:lnTo>
                    <a:lnTo>
                      <a:pt x="8346" y="14231"/>
                    </a:lnTo>
                    <a:lnTo>
                      <a:pt x="8361" y="14135"/>
                    </a:lnTo>
                    <a:lnTo>
                      <a:pt x="8376" y="14038"/>
                    </a:lnTo>
                    <a:lnTo>
                      <a:pt x="8391" y="13941"/>
                    </a:lnTo>
                    <a:lnTo>
                      <a:pt x="8406" y="13843"/>
                    </a:lnTo>
                    <a:lnTo>
                      <a:pt x="8421" y="13745"/>
                    </a:lnTo>
                    <a:lnTo>
                      <a:pt x="8436" y="13647"/>
                    </a:lnTo>
                    <a:lnTo>
                      <a:pt x="8451" y="13549"/>
                    </a:lnTo>
                    <a:lnTo>
                      <a:pt x="8466" y="13450"/>
                    </a:lnTo>
                    <a:lnTo>
                      <a:pt x="8481" y="13351"/>
                    </a:lnTo>
                    <a:lnTo>
                      <a:pt x="8496" y="13251"/>
                    </a:lnTo>
                    <a:lnTo>
                      <a:pt x="8511" y="13152"/>
                    </a:lnTo>
                    <a:lnTo>
                      <a:pt x="8526" y="13052"/>
                    </a:lnTo>
                    <a:lnTo>
                      <a:pt x="8542" y="12951"/>
                    </a:lnTo>
                    <a:lnTo>
                      <a:pt x="8557" y="12851"/>
                    </a:lnTo>
                    <a:lnTo>
                      <a:pt x="8572" y="12750"/>
                    </a:lnTo>
                    <a:lnTo>
                      <a:pt x="8587" y="12649"/>
                    </a:lnTo>
                    <a:lnTo>
                      <a:pt x="8602" y="12548"/>
                    </a:lnTo>
                    <a:lnTo>
                      <a:pt x="8617" y="12447"/>
                    </a:lnTo>
                    <a:lnTo>
                      <a:pt x="8631" y="12346"/>
                    </a:lnTo>
                    <a:lnTo>
                      <a:pt x="8647" y="12244"/>
                    </a:lnTo>
                    <a:lnTo>
                      <a:pt x="8661" y="12143"/>
                    </a:lnTo>
                    <a:lnTo>
                      <a:pt x="8676" y="12040"/>
                    </a:lnTo>
                    <a:lnTo>
                      <a:pt x="8691" y="11938"/>
                    </a:lnTo>
                    <a:lnTo>
                      <a:pt x="8706" y="11836"/>
                    </a:lnTo>
                    <a:lnTo>
                      <a:pt x="8721" y="11733"/>
                    </a:lnTo>
                    <a:lnTo>
                      <a:pt x="8736" y="11630"/>
                    </a:lnTo>
                    <a:lnTo>
                      <a:pt x="8751" y="11528"/>
                    </a:lnTo>
                    <a:lnTo>
                      <a:pt x="8766" y="11425"/>
                    </a:lnTo>
                    <a:lnTo>
                      <a:pt x="8781" y="11322"/>
                    </a:lnTo>
                    <a:lnTo>
                      <a:pt x="8796" y="11219"/>
                    </a:lnTo>
                    <a:lnTo>
                      <a:pt x="8811" y="11115"/>
                    </a:lnTo>
                    <a:lnTo>
                      <a:pt x="8826" y="11012"/>
                    </a:lnTo>
                    <a:lnTo>
                      <a:pt x="8841" y="10909"/>
                    </a:lnTo>
                    <a:lnTo>
                      <a:pt x="8856" y="10805"/>
                    </a:lnTo>
                    <a:lnTo>
                      <a:pt x="8871" y="10702"/>
                    </a:lnTo>
                    <a:lnTo>
                      <a:pt x="8886" y="10599"/>
                    </a:lnTo>
                    <a:lnTo>
                      <a:pt x="8901" y="10495"/>
                    </a:lnTo>
                    <a:lnTo>
                      <a:pt x="8916" y="10392"/>
                    </a:lnTo>
                    <a:lnTo>
                      <a:pt x="8931" y="10288"/>
                    </a:lnTo>
                    <a:lnTo>
                      <a:pt x="8946" y="10185"/>
                    </a:lnTo>
                    <a:lnTo>
                      <a:pt x="8961" y="10081"/>
                    </a:lnTo>
                    <a:lnTo>
                      <a:pt x="8976" y="9978"/>
                    </a:lnTo>
                    <a:lnTo>
                      <a:pt x="8991" y="9875"/>
                    </a:lnTo>
                    <a:lnTo>
                      <a:pt x="9006" y="9771"/>
                    </a:lnTo>
                    <a:lnTo>
                      <a:pt x="9021" y="9668"/>
                    </a:lnTo>
                    <a:lnTo>
                      <a:pt x="9036" y="9565"/>
                    </a:lnTo>
                    <a:lnTo>
                      <a:pt x="9051" y="9462"/>
                    </a:lnTo>
                    <a:lnTo>
                      <a:pt x="9066" y="9359"/>
                    </a:lnTo>
                    <a:lnTo>
                      <a:pt x="9081" y="9256"/>
                    </a:lnTo>
                    <a:lnTo>
                      <a:pt x="9096" y="9153"/>
                    </a:lnTo>
                    <a:lnTo>
                      <a:pt x="9111" y="9051"/>
                    </a:lnTo>
                    <a:lnTo>
                      <a:pt x="9126" y="8948"/>
                    </a:lnTo>
                    <a:lnTo>
                      <a:pt x="9141" y="8846"/>
                    </a:lnTo>
                    <a:lnTo>
                      <a:pt x="9156" y="8744"/>
                    </a:lnTo>
                    <a:lnTo>
                      <a:pt x="9171" y="8642"/>
                    </a:lnTo>
                    <a:lnTo>
                      <a:pt x="9186" y="8540"/>
                    </a:lnTo>
                    <a:lnTo>
                      <a:pt x="9201" y="8438"/>
                    </a:lnTo>
                    <a:lnTo>
                      <a:pt x="9218" y="8335"/>
                    </a:lnTo>
                    <a:lnTo>
                      <a:pt x="9233" y="8235"/>
                    </a:lnTo>
                    <a:lnTo>
                      <a:pt x="9248" y="8134"/>
                    </a:lnTo>
                    <a:lnTo>
                      <a:pt x="9263" y="8033"/>
                    </a:lnTo>
                    <a:lnTo>
                      <a:pt x="9278" y="7932"/>
                    </a:lnTo>
                    <a:lnTo>
                      <a:pt x="9293" y="7832"/>
                    </a:lnTo>
                    <a:lnTo>
                      <a:pt x="9308" y="7732"/>
                    </a:lnTo>
                    <a:lnTo>
                      <a:pt x="9323" y="7632"/>
                    </a:lnTo>
                    <a:lnTo>
                      <a:pt x="9338" y="7533"/>
                    </a:lnTo>
                    <a:lnTo>
                      <a:pt x="9353" y="7434"/>
                    </a:lnTo>
                    <a:lnTo>
                      <a:pt x="9368" y="7335"/>
                    </a:lnTo>
                    <a:lnTo>
                      <a:pt x="9383" y="7236"/>
                    </a:lnTo>
                    <a:lnTo>
                      <a:pt x="9398" y="7138"/>
                    </a:lnTo>
                    <a:lnTo>
                      <a:pt x="9413" y="7040"/>
                    </a:lnTo>
                    <a:lnTo>
                      <a:pt x="9428" y="6942"/>
                    </a:lnTo>
                    <a:lnTo>
                      <a:pt x="9443" y="6845"/>
                    </a:lnTo>
                    <a:lnTo>
                      <a:pt x="9458" y="6748"/>
                    </a:lnTo>
                    <a:lnTo>
                      <a:pt x="9473" y="6652"/>
                    </a:lnTo>
                    <a:lnTo>
                      <a:pt x="9488" y="6555"/>
                    </a:lnTo>
                    <a:lnTo>
                      <a:pt x="9503" y="6459"/>
                    </a:lnTo>
                    <a:lnTo>
                      <a:pt x="9518" y="6364"/>
                    </a:lnTo>
                    <a:lnTo>
                      <a:pt x="9533" y="6268"/>
                    </a:lnTo>
                    <a:lnTo>
                      <a:pt x="9548" y="6174"/>
                    </a:lnTo>
                    <a:lnTo>
                      <a:pt x="9563" y="6080"/>
                    </a:lnTo>
                    <a:lnTo>
                      <a:pt x="9578" y="5986"/>
                    </a:lnTo>
                    <a:lnTo>
                      <a:pt x="9593" y="5893"/>
                    </a:lnTo>
                    <a:lnTo>
                      <a:pt x="9608" y="5800"/>
                    </a:lnTo>
                    <a:lnTo>
                      <a:pt x="9623" y="5708"/>
                    </a:lnTo>
                    <a:lnTo>
                      <a:pt x="9638" y="5616"/>
                    </a:lnTo>
                    <a:lnTo>
                      <a:pt x="9653" y="5525"/>
                    </a:lnTo>
                    <a:lnTo>
                      <a:pt x="9668" y="5434"/>
                    </a:lnTo>
                    <a:lnTo>
                      <a:pt x="9683" y="5343"/>
                    </a:lnTo>
                    <a:lnTo>
                      <a:pt x="9698" y="5254"/>
                    </a:lnTo>
                    <a:lnTo>
                      <a:pt x="9713" y="5164"/>
                    </a:lnTo>
                    <a:lnTo>
                      <a:pt x="9728" y="5075"/>
                    </a:lnTo>
                    <a:lnTo>
                      <a:pt x="9743" y="4986"/>
                    </a:lnTo>
                    <a:lnTo>
                      <a:pt x="9758" y="4898"/>
                    </a:lnTo>
                    <a:lnTo>
                      <a:pt x="9773" y="4811"/>
                    </a:lnTo>
                    <a:lnTo>
                      <a:pt x="9788" y="4725"/>
                    </a:lnTo>
                    <a:lnTo>
                      <a:pt x="9803" y="4638"/>
                    </a:lnTo>
                    <a:lnTo>
                      <a:pt x="9818" y="4553"/>
                    </a:lnTo>
                    <a:lnTo>
                      <a:pt x="9833" y="4468"/>
                    </a:lnTo>
                    <a:lnTo>
                      <a:pt x="9848" y="4384"/>
                    </a:lnTo>
                    <a:lnTo>
                      <a:pt x="9863" y="4300"/>
                    </a:lnTo>
                    <a:lnTo>
                      <a:pt x="9878" y="4216"/>
                    </a:lnTo>
                    <a:lnTo>
                      <a:pt x="9894" y="4133"/>
                    </a:lnTo>
                    <a:lnTo>
                      <a:pt x="9909" y="4052"/>
                    </a:lnTo>
                    <a:lnTo>
                      <a:pt x="9924" y="3971"/>
                    </a:lnTo>
                    <a:lnTo>
                      <a:pt x="9939" y="3890"/>
                    </a:lnTo>
                    <a:lnTo>
                      <a:pt x="9954" y="3810"/>
                    </a:lnTo>
                    <a:lnTo>
                      <a:pt x="9969" y="3731"/>
                    </a:lnTo>
                    <a:lnTo>
                      <a:pt x="9984" y="3652"/>
                    </a:lnTo>
                    <a:lnTo>
                      <a:pt x="9999" y="3574"/>
                    </a:lnTo>
                    <a:cubicBezTo>
                      <a:pt x="10009" y="3522"/>
                      <a:pt x="10060" y="3488"/>
                      <a:pt x="10112" y="3498"/>
                    </a:cubicBezTo>
                    <a:cubicBezTo>
                      <a:pt x="10164" y="3508"/>
                      <a:pt x="10198" y="3559"/>
                      <a:pt x="10188" y="3611"/>
                    </a:cubicBezTo>
                    <a:lnTo>
                      <a:pt x="10173" y="3687"/>
                    </a:lnTo>
                    <a:lnTo>
                      <a:pt x="10158" y="3766"/>
                    </a:lnTo>
                    <a:lnTo>
                      <a:pt x="10143" y="3845"/>
                    </a:lnTo>
                    <a:lnTo>
                      <a:pt x="10128" y="3925"/>
                    </a:lnTo>
                    <a:lnTo>
                      <a:pt x="10113" y="4006"/>
                    </a:lnTo>
                    <a:lnTo>
                      <a:pt x="10098" y="4087"/>
                    </a:lnTo>
                    <a:lnTo>
                      <a:pt x="10083" y="4170"/>
                    </a:lnTo>
                    <a:lnTo>
                      <a:pt x="10067" y="4251"/>
                    </a:lnTo>
                    <a:lnTo>
                      <a:pt x="10052" y="4333"/>
                    </a:lnTo>
                    <a:lnTo>
                      <a:pt x="10037" y="4417"/>
                    </a:lnTo>
                    <a:lnTo>
                      <a:pt x="10022" y="4501"/>
                    </a:lnTo>
                    <a:lnTo>
                      <a:pt x="10007" y="4586"/>
                    </a:lnTo>
                    <a:lnTo>
                      <a:pt x="9992" y="4671"/>
                    </a:lnTo>
                    <a:lnTo>
                      <a:pt x="9977" y="4758"/>
                    </a:lnTo>
                    <a:lnTo>
                      <a:pt x="9962" y="4844"/>
                    </a:lnTo>
                    <a:lnTo>
                      <a:pt x="9947" y="4931"/>
                    </a:lnTo>
                    <a:lnTo>
                      <a:pt x="9932" y="5019"/>
                    </a:lnTo>
                    <a:lnTo>
                      <a:pt x="9917" y="5106"/>
                    </a:lnTo>
                    <a:lnTo>
                      <a:pt x="9902" y="5195"/>
                    </a:lnTo>
                    <a:lnTo>
                      <a:pt x="9887" y="5285"/>
                    </a:lnTo>
                    <a:lnTo>
                      <a:pt x="9872" y="5374"/>
                    </a:lnTo>
                    <a:lnTo>
                      <a:pt x="9857" y="5465"/>
                    </a:lnTo>
                    <a:lnTo>
                      <a:pt x="9842" y="5556"/>
                    </a:lnTo>
                    <a:lnTo>
                      <a:pt x="9827" y="5647"/>
                    </a:lnTo>
                    <a:lnTo>
                      <a:pt x="9812" y="5739"/>
                    </a:lnTo>
                    <a:lnTo>
                      <a:pt x="9797" y="5831"/>
                    </a:lnTo>
                    <a:lnTo>
                      <a:pt x="9782" y="5924"/>
                    </a:lnTo>
                    <a:lnTo>
                      <a:pt x="9767" y="6017"/>
                    </a:lnTo>
                    <a:lnTo>
                      <a:pt x="9752" y="6111"/>
                    </a:lnTo>
                    <a:lnTo>
                      <a:pt x="9737" y="6205"/>
                    </a:lnTo>
                    <a:lnTo>
                      <a:pt x="9722" y="6298"/>
                    </a:lnTo>
                    <a:lnTo>
                      <a:pt x="9707" y="6393"/>
                    </a:lnTo>
                    <a:lnTo>
                      <a:pt x="9692" y="6489"/>
                    </a:lnTo>
                    <a:lnTo>
                      <a:pt x="9677" y="6584"/>
                    </a:lnTo>
                    <a:lnTo>
                      <a:pt x="9662" y="6681"/>
                    </a:lnTo>
                    <a:lnTo>
                      <a:pt x="9647" y="6777"/>
                    </a:lnTo>
                    <a:lnTo>
                      <a:pt x="9632" y="6874"/>
                    </a:lnTo>
                    <a:lnTo>
                      <a:pt x="9617" y="6971"/>
                    </a:lnTo>
                    <a:lnTo>
                      <a:pt x="9602" y="7069"/>
                    </a:lnTo>
                    <a:lnTo>
                      <a:pt x="9587" y="7167"/>
                    </a:lnTo>
                    <a:lnTo>
                      <a:pt x="9572" y="7265"/>
                    </a:lnTo>
                    <a:lnTo>
                      <a:pt x="9557" y="7364"/>
                    </a:lnTo>
                    <a:lnTo>
                      <a:pt x="9542" y="7463"/>
                    </a:lnTo>
                    <a:lnTo>
                      <a:pt x="9527" y="7562"/>
                    </a:lnTo>
                    <a:lnTo>
                      <a:pt x="9512" y="7661"/>
                    </a:lnTo>
                    <a:lnTo>
                      <a:pt x="9497" y="7761"/>
                    </a:lnTo>
                    <a:lnTo>
                      <a:pt x="9482" y="7861"/>
                    </a:lnTo>
                    <a:lnTo>
                      <a:pt x="9467" y="7961"/>
                    </a:lnTo>
                    <a:lnTo>
                      <a:pt x="9452" y="8062"/>
                    </a:lnTo>
                    <a:lnTo>
                      <a:pt x="9437" y="8163"/>
                    </a:lnTo>
                    <a:lnTo>
                      <a:pt x="9422" y="8264"/>
                    </a:lnTo>
                    <a:lnTo>
                      <a:pt x="9407" y="8365"/>
                    </a:lnTo>
                    <a:lnTo>
                      <a:pt x="9391" y="8465"/>
                    </a:lnTo>
                    <a:lnTo>
                      <a:pt x="9376" y="8567"/>
                    </a:lnTo>
                    <a:lnTo>
                      <a:pt x="9361" y="8669"/>
                    </a:lnTo>
                    <a:lnTo>
                      <a:pt x="9346" y="8771"/>
                    </a:lnTo>
                    <a:lnTo>
                      <a:pt x="9331" y="8873"/>
                    </a:lnTo>
                    <a:lnTo>
                      <a:pt x="9316" y="8975"/>
                    </a:lnTo>
                    <a:lnTo>
                      <a:pt x="9301" y="9078"/>
                    </a:lnTo>
                    <a:lnTo>
                      <a:pt x="9286" y="9180"/>
                    </a:lnTo>
                    <a:lnTo>
                      <a:pt x="9271" y="9283"/>
                    </a:lnTo>
                    <a:lnTo>
                      <a:pt x="9256" y="9386"/>
                    </a:lnTo>
                    <a:lnTo>
                      <a:pt x="9241" y="9489"/>
                    </a:lnTo>
                    <a:lnTo>
                      <a:pt x="9226" y="9592"/>
                    </a:lnTo>
                    <a:lnTo>
                      <a:pt x="9211" y="9695"/>
                    </a:lnTo>
                    <a:lnTo>
                      <a:pt x="9196" y="9798"/>
                    </a:lnTo>
                    <a:lnTo>
                      <a:pt x="9181" y="9902"/>
                    </a:lnTo>
                    <a:lnTo>
                      <a:pt x="9166" y="10005"/>
                    </a:lnTo>
                    <a:lnTo>
                      <a:pt x="9151" y="10108"/>
                    </a:lnTo>
                    <a:lnTo>
                      <a:pt x="9136" y="10212"/>
                    </a:lnTo>
                    <a:lnTo>
                      <a:pt x="9121" y="10315"/>
                    </a:lnTo>
                    <a:lnTo>
                      <a:pt x="9106" y="10419"/>
                    </a:lnTo>
                    <a:lnTo>
                      <a:pt x="9091" y="10522"/>
                    </a:lnTo>
                    <a:lnTo>
                      <a:pt x="9076" y="10626"/>
                    </a:lnTo>
                    <a:lnTo>
                      <a:pt x="9061" y="10729"/>
                    </a:lnTo>
                    <a:lnTo>
                      <a:pt x="9046" y="10832"/>
                    </a:lnTo>
                    <a:lnTo>
                      <a:pt x="9031" y="10936"/>
                    </a:lnTo>
                    <a:lnTo>
                      <a:pt x="9016" y="11039"/>
                    </a:lnTo>
                    <a:lnTo>
                      <a:pt x="9001" y="11142"/>
                    </a:lnTo>
                    <a:lnTo>
                      <a:pt x="8986" y="11246"/>
                    </a:lnTo>
                    <a:lnTo>
                      <a:pt x="8971" y="11349"/>
                    </a:lnTo>
                    <a:lnTo>
                      <a:pt x="8956" y="11452"/>
                    </a:lnTo>
                    <a:lnTo>
                      <a:pt x="8941" y="11555"/>
                    </a:lnTo>
                    <a:lnTo>
                      <a:pt x="8926" y="11657"/>
                    </a:lnTo>
                    <a:lnTo>
                      <a:pt x="8911" y="11760"/>
                    </a:lnTo>
                    <a:lnTo>
                      <a:pt x="8896" y="11863"/>
                    </a:lnTo>
                    <a:lnTo>
                      <a:pt x="8881" y="11965"/>
                    </a:lnTo>
                    <a:lnTo>
                      <a:pt x="8866" y="12067"/>
                    </a:lnTo>
                    <a:lnTo>
                      <a:pt x="8851" y="12170"/>
                    </a:lnTo>
                    <a:lnTo>
                      <a:pt x="8836" y="12273"/>
                    </a:lnTo>
                    <a:lnTo>
                      <a:pt x="8821" y="12373"/>
                    </a:lnTo>
                    <a:lnTo>
                      <a:pt x="8806" y="12476"/>
                    </a:lnTo>
                    <a:lnTo>
                      <a:pt x="8791" y="12577"/>
                    </a:lnTo>
                    <a:lnTo>
                      <a:pt x="8776" y="12678"/>
                    </a:lnTo>
                    <a:lnTo>
                      <a:pt x="8761" y="12779"/>
                    </a:lnTo>
                    <a:lnTo>
                      <a:pt x="8746" y="12880"/>
                    </a:lnTo>
                    <a:lnTo>
                      <a:pt x="8731" y="12982"/>
                    </a:lnTo>
                    <a:lnTo>
                      <a:pt x="8715" y="13081"/>
                    </a:lnTo>
                    <a:lnTo>
                      <a:pt x="8700" y="13181"/>
                    </a:lnTo>
                    <a:lnTo>
                      <a:pt x="8685" y="13280"/>
                    </a:lnTo>
                    <a:lnTo>
                      <a:pt x="8670" y="13380"/>
                    </a:lnTo>
                    <a:lnTo>
                      <a:pt x="8655" y="13479"/>
                    </a:lnTo>
                    <a:lnTo>
                      <a:pt x="8640" y="13578"/>
                    </a:lnTo>
                    <a:lnTo>
                      <a:pt x="8625" y="13676"/>
                    </a:lnTo>
                    <a:lnTo>
                      <a:pt x="8610" y="13774"/>
                    </a:lnTo>
                    <a:lnTo>
                      <a:pt x="8595" y="13872"/>
                    </a:lnTo>
                    <a:lnTo>
                      <a:pt x="8580" y="13970"/>
                    </a:lnTo>
                    <a:lnTo>
                      <a:pt x="8565" y="14067"/>
                    </a:lnTo>
                    <a:lnTo>
                      <a:pt x="8550" y="14164"/>
                    </a:lnTo>
                    <a:lnTo>
                      <a:pt x="8535" y="14260"/>
                    </a:lnTo>
                    <a:lnTo>
                      <a:pt x="8520" y="14356"/>
                    </a:lnTo>
                    <a:lnTo>
                      <a:pt x="8505" y="14452"/>
                    </a:lnTo>
                    <a:lnTo>
                      <a:pt x="8490" y="14547"/>
                    </a:lnTo>
                    <a:lnTo>
                      <a:pt x="8475" y="14643"/>
                    </a:lnTo>
                    <a:lnTo>
                      <a:pt x="8460" y="14737"/>
                    </a:lnTo>
                    <a:lnTo>
                      <a:pt x="8445" y="14831"/>
                    </a:lnTo>
                    <a:lnTo>
                      <a:pt x="8430" y="14925"/>
                    </a:lnTo>
                    <a:lnTo>
                      <a:pt x="8415" y="15018"/>
                    </a:lnTo>
                    <a:lnTo>
                      <a:pt x="8400" y="15110"/>
                    </a:lnTo>
                    <a:lnTo>
                      <a:pt x="8385" y="15203"/>
                    </a:lnTo>
                    <a:lnTo>
                      <a:pt x="8370" y="15294"/>
                    </a:lnTo>
                    <a:lnTo>
                      <a:pt x="8355" y="15386"/>
                    </a:lnTo>
                    <a:lnTo>
                      <a:pt x="8340" y="15476"/>
                    </a:lnTo>
                    <a:lnTo>
                      <a:pt x="8325" y="15567"/>
                    </a:lnTo>
                    <a:lnTo>
                      <a:pt x="8310" y="15656"/>
                    </a:lnTo>
                    <a:lnTo>
                      <a:pt x="8295" y="15745"/>
                    </a:lnTo>
                    <a:lnTo>
                      <a:pt x="8280" y="15835"/>
                    </a:lnTo>
                    <a:lnTo>
                      <a:pt x="8265" y="15923"/>
                    </a:lnTo>
                    <a:lnTo>
                      <a:pt x="8250" y="16011"/>
                    </a:lnTo>
                    <a:lnTo>
                      <a:pt x="8235" y="16098"/>
                    </a:lnTo>
                    <a:lnTo>
                      <a:pt x="8220" y="16184"/>
                    </a:lnTo>
                    <a:lnTo>
                      <a:pt x="8205" y="16270"/>
                    </a:lnTo>
                    <a:lnTo>
                      <a:pt x="8190" y="16356"/>
                    </a:lnTo>
                    <a:lnTo>
                      <a:pt x="8175" y="16440"/>
                    </a:lnTo>
                    <a:lnTo>
                      <a:pt x="8160" y="16524"/>
                    </a:lnTo>
                    <a:lnTo>
                      <a:pt x="8145" y="16609"/>
                    </a:lnTo>
                    <a:lnTo>
                      <a:pt x="8130" y="16692"/>
                    </a:lnTo>
                    <a:lnTo>
                      <a:pt x="8115" y="16774"/>
                    </a:lnTo>
                    <a:lnTo>
                      <a:pt x="8100" y="16856"/>
                    </a:lnTo>
                    <a:lnTo>
                      <a:pt x="8085" y="16937"/>
                    </a:lnTo>
                    <a:lnTo>
                      <a:pt x="8070" y="17017"/>
                    </a:lnTo>
                    <a:lnTo>
                      <a:pt x="8055" y="17099"/>
                    </a:lnTo>
                    <a:lnTo>
                      <a:pt x="8039" y="17177"/>
                    </a:lnTo>
                    <a:lnTo>
                      <a:pt x="8024" y="17255"/>
                    </a:lnTo>
                    <a:lnTo>
                      <a:pt x="8009" y="17333"/>
                    </a:lnTo>
                    <a:lnTo>
                      <a:pt x="7994" y="17410"/>
                    </a:lnTo>
                    <a:lnTo>
                      <a:pt x="7979" y="17486"/>
                    </a:lnTo>
                    <a:lnTo>
                      <a:pt x="7964" y="17562"/>
                    </a:lnTo>
                    <a:lnTo>
                      <a:pt x="7949" y="17638"/>
                    </a:lnTo>
                    <a:lnTo>
                      <a:pt x="7934" y="17712"/>
                    </a:lnTo>
                    <a:lnTo>
                      <a:pt x="7919" y="17785"/>
                    </a:lnTo>
                    <a:lnTo>
                      <a:pt x="7903" y="17858"/>
                    </a:lnTo>
                    <a:lnTo>
                      <a:pt x="7888" y="17930"/>
                    </a:lnTo>
                    <a:lnTo>
                      <a:pt x="7873" y="18001"/>
                    </a:lnTo>
                    <a:lnTo>
                      <a:pt x="7858" y="18073"/>
                    </a:lnTo>
                    <a:lnTo>
                      <a:pt x="7843" y="18143"/>
                    </a:lnTo>
                    <a:lnTo>
                      <a:pt x="7828" y="18212"/>
                    </a:lnTo>
                    <a:lnTo>
                      <a:pt x="7813" y="18280"/>
                    </a:lnTo>
                    <a:lnTo>
                      <a:pt x="7798" y="18347"/>
                    </a:lnTo>
                    <a:lnTo>
                      <a:pt x="7783" y="18415"/>
                    </a:lnTo>
                    <a:lnTo>
                      <a:pt x="7768" y="18481"/>
                    </a:lnTo>
                    <a:lnTo>
                      <a:pt x="7753" y="18546"/>
                    </a:lnTo>
                    <a:lnTo>
                      <a:pt x="7738" y="18611"/>
                    </a:lnTo>
                    <a:lnTo>
                      <a:pt x="7723" y="18674"/>
                    </a:lnTo>
                    <a:lnTo>
                      <a:pt x="7708" y="18737"/>
                    </a:lnTo>
                    <a:lnTo>
                      <a:pt x="7693" y="18798"/>
                    </a:lnTo>
                    <a:lnTo>
                      <a:pt x="7678" y="18860"/>
                    </a:lnTo>
                    <a:lnTo>
                      <a:pt x="7663" y="18920"/>
                    </a:lnTo>
                    <a:lnTo>
                      <a:pt x="7647" y="18981"/>
                    </a:lnTo>
                    <a:lnTo>
                      <a:pt x="7632" y="19039"/>
                    </a:lnTo>
                    <a:lnTo>
                      <a:pt x="7617" y="19097"/>
                    </a:lnTo>
                    <a:lnTo>
                      <a:pt x="7602" y="19153"/>
                    </a:lnTo>
                    <a:lnTo>
                      <a:pt x="7587" y="19210"/>
                    </a:lnTo>
                    <a:lnTo>
                      <a:pt x="7572" y="19265"/>
                    </a:lnTo>
                    <a:lnTo>
                      <a:pt x="7557" y="19320"/>
                    </a:lnTo>
                    <a:lnTo>
                      <a:pt x="7542" y="19373"/>
                    </a:lnTo>
                    <a:lnTo>
                      <a:pt x="7527" y="19425"/>
                    </a:lnTo>
                    <a:lnTo>
                      <a:pt x="7511" y="19478"/>
                    </a:lnTo>
                    <a:lnTo>
                      <a:pt x="7496" y="19528"/>
                    </a:lnTo>
                    <a:lnTo>
                      <a:pt x="7481" y="19579"/>
                    </a:lnTo>
                    <a:lnTo>
                      <a:pt x="7466" y="19627"/>
                    </a:lnTo>
                    <a:lnTo>
                      <a:pt x="7451" y="19676"/>
                    </a:lnTo>
                    <a:lnTo>
                      <a:pt x="7436" y="19723"/>
                    </a:lnTo>
                    <a:lnTo>
                      <a:pt x="7421" y="19770"/>
                    </a:lnTo>
                    <a:lnTo>
                      <a:pt x="7405" y="19815"/>
                    </a:lnTo>
                    <a:lnTo>
                      <a:pt x="7390" y="19860"/>
                    </a:lnTo>
                    <a:lnTo>
                      <a:pt x="7374" y="19906"/>
                    </a:lnTo>
                    <a:lnTo>
                      <a:pt x="7359" y="19946"/>
                    </a:lnTo>
                    <a:lnTo>
                      <a:pt x="7343" y="19988"/>
                    </a:lnTo>
                    <a:lnTo>
                      <a:pt x="7328" y="20028"/>
                    </a:lnTo>
                    <a:lnTo>
                      <a:pt x="7313" y="20070"/>
                    </a:lnTo>
                    <a:lnTo>
                      <a:pt x="7297" y="20109"/>
                    </a:lnTo>
                    <a:lnTo>
                      <a:pt x="7282" y="20146"/>
                    </a:lnTo>
                    <a:lnTo>
                      <a:pt x="7267" y="20184"/>
                    </a:lnTo>
                    <a:lnTo>
                      <a:pt x="7252" y="20219"/>
                    </a:lnTo>
                    <a:lnTo>
                      <a:pt x="7236" y="20256"/>
                    </a:lnTo>
                    <a:lnTo>
                      <a:pt x="7221" y="20289"/>
                    </a:lnTo>
                    <a:lnTo>
                      <a:pt x="7205" y="20324"/>
                    </a:lnTo>
                    <a:lnTo>
                      <a:pt x="7190" y="20355"/>
                    </a:lnTo>
                    <a:lnTo>
                      <a:pt x="7174" y="20389"/>
                    </a:lnTo>
                    <a:lnTo>
                      <a:pt x="7159" y="20418"/>
                    </a:lnTo>
                    <a:lnTo>
                      <a:pt x="7142" y="20449"/>
                    </a:lnTo>
                    <a:lnTo>
                      <a:pt x="7127" y="20476"/>
                    </a:lnTo>
                    <a:lnTo>
                      <a:pt x="7111" y="20506"/>
                    </a:lnTo>
                    <a:lnTo>
                      <a:pt x="7096" y="20531"/>
                    </a:lnTo>
                    <a:lnTo>
                      <a:pt x="7079" y="20559"/>
                    </a:lnTo>
                    <a:lnTo>
                      <a:pt x="7064" y="20582"/>
                    </a:lnTo>
                    <a:lnTo>
                      <a:pt x="7047" y="20608"/>
                    </a:lnTo>
                    <a:lnTo>
                      <a:pt x="7032" y="20629"/>
                    </a:lnTo>
                    <a:lnTo>
                      <a:pt x="7014" y="20654"/>
                    </a:lnTo>
                    <a:lnTo>
                      <a:pt x="6999" y="20673"/>
                    </a:lnTo>
                    <a:lnTo>
                      <a:pt x="6980" y="20696"/>
                    </a:lnTo>
                    <a:lnTo>
                      <a:pt x="6965" y="20713"/>
                    </a:lnTo>
                    <a:lnTo>
                      <a:pt x="6946" y="20734"/>
                    </a:lnTo>
                    <a:lnTo>
                      <a:pt x="6929" y="20752"/>
                    </a:lnTo>
                    <a:lnTo>
                      <a:pt x="6914" y="20766"/>
                    </a:lnTo>
                    <a:lnTo>
                      <a:pt x="6893" y="20784"/>
                    </a:lnTo>
                    <a:lnTo>
                      <a:pt x="6875" y="20799"/>
                    </a:lnTo>
                    <a:lnTo>
                      <a:pt x="6860" y="20810"/>
                    </a:lnTo>
                    <a:lnTo>
                      <a:pt x="6838" y="20826"/>
                    </a:lnTo>
                    <a:lnTo>
                      <a:pt x="6819" y="20837"/>
                    </a:lnTo>
                    <a:lnTo>
                      <a:pt x="6799" y="20847"/>
                    </a:lnTo>
                    <a:lnTo>
                      <a:pt x="6779" y="20857"/>
                    </a:lnTo>
                    <a:lnTo>
                      <a:pt x="6764" y="20863"/>
                    </a:lnTo>
                    <a:lnTo>
                      <a:pt x="6738" y="20872"/>
                    </a:lnTo>
                    <a:lnTo>
                      <a:pt x="6717" y="20878"/>
                    </a:lnTo>
                    <a:lnTo>
                      <a:pt x="6696" y="20882"/>
                    </a:lnTo>
                    <a:lnTo>
                      <a:pt x="6675" y="20884"/>
                    </a:lnTo>
                    <a:lnTo>
                      <a:pt x="6653" y="20885"/>
                    </a:lnTo>
                    <a:lnTo>
                      <a:pt x="6632" y="20885"/>
                    </a:lnTo>
                    <a:lnTo>
                      <a:pt x="6605" y="20883"/>
                    </a:lnTo>
                    <a:lnTo>
                      <a:pt x="6591" y="20880"/>
                    </a:lnTo>
                    <a:lnTo>
                      <a:pt x="6568" y="20875"/>
                    </a:lnTo>
                    <a:lnTo>
                      <a:pt x="6547" y="20870"/>
                    </a:lnTo>
                    <a:lnTo>
                      <a:pt x="6527" y="20863"/>
                    </a:lnTo>
                    <a:lnTo>
                      <a:pt x="6502" y="20852"/>
                    </a:lnTo>
                    <a:lnTo>
                      <a:pt x="6487" y="20844"/>
                    </a:lnTo>
                    <a:lnTo>
                      <a:pt x="6468" y="20834"/>
                    </a:lnTo>
                    <a:lnTo>
                      <a:pt x="6446" y="20820"/>
                    </a:lnTo>
                    <a:lnTo>
                      <a:pt x="6431" y="20809"/>
                    </a:lnTo>
                    <a:lnTo>
                      <a:pt x="6410" y="20793"/>
                    </a:lnTo>
                    <a:lnTo>
                      <a:pt x="6395" y="20780"/>
                    </a:lnTo>
                    <a:lnTo>
                      <a:pt x="6375" y="20762"/>
                    </a:lnTo>
                    <a:lnTo>
                      <a:pt x="6360" y="20747"/>
                    </a:lnTo>
                    <a:lnTo>
                      <a:pt x="6340" y="20728"/>
                    </a:lnTo>
                    <a:lnTo>
                      <a:pt x="6325" y="20711"/>
                    </a:lnTo>
                    <a:lnTo>
                      <a:pt x="6307" y="20690"/>
                    </a:lnTo>
                    <a:lnTo>
                      <a:pt x="6292" y="20671"/>
                    </a:lnTo>
                    <a:lnTo>
                      <a:pt x="6274" y="20648"/>
                    </a:lnTo>
                    <a:lnTo>
                      <a:pt x="6258" y="20626"/>
                    </a:lnTo>
                    <a:lnTo>
                      <a:pt x="6243" y="20604"/>
                    </a:lnTo>
                    <a:lnTo>
                      <a:pt x="6226" y="20578"/>
                    </a:lnTo>
                    <a:lnTo>
                      <a:pt x="6210" y="20553"/>
                    </a:lnTo>
                    <a:lnTo>
                      <a:pt x="6195" y="20528"/>
                    </a:lnTo>
                    <a:lnTo>
                      <a:pt x="6179" y="20500"/>
                    </a:lnTo>
                    <a:lnTo>
                      <a:pt x="6163" y="20472"/>
                    </a:lnTo>
                    <a:lnTo>
                      <a:pt x="6148" y="20444"/>
                    </a:lnTo>
                    <a:lnTo>
                      <a:pt x="6132" y="20413"/>
                    </a:lnTo>
                    <a:lnTo>
                      <a:pt x="6116" y="20382"/>
                    </a:lnTo>
                    <a:lnTo>
                      <a:pt x="6101" y="20351"/>
                    </a:lnTo>
                    <a:lnTo>
                      <a:pt x="6085" y="20318"/>
                    </a:lnTo>
                    <a:lnTo>
                      <a:pt x="6070" y="20285"/>
                    </a:lnTo>
                    <a:lnTo>
                      <a:pt x="6054" y="20250"/>
                    </a:lnTo>
                    <a:lnTo>
                      <a:pt x="6039" y="20215"/>
                    </a:lnTo>
                    <a:lnTo>
                      <a:pt x="6024" y="20179"/>
                    </a:lnTo>
                    <a:lnTo>
                      <a:pt x="6009" y="20142"/>
                    </a:lnTo>
                    <a:lnTo>
                      <a:pt x="5993" y="20103"/>
                    </a:lnTo>
                    <a:lnTo>
                      <a:pt x="5978" y="20064"/>
                    </a:lnTo>
                    <a:lnTo>
                      <a:pt x="5962" y="20023"/>
                    </a:lnTo>
                    <a:lnTo>
                      <a:pt x="5947" y="19982"/>
                    </a:lnTo>
                    <a:lnTo>
                      <a:pt x="5932" y="19941"/>
                    </a:lnTo>
                    <a:lnTo>
                      <a:pt x="5917" y="19898"/>
                    </a:lnTo>
                    <a:lnTo>
                      <a:pt x="5902" y="19854"/>
                    </a:lnTo>
                    <a:lnTo>
                      <a:pt x="5886" y="19810"/>
                    </a:lnTo>
                    <a:lnTo>
                      <a:pt x="5871" y="19764"/>
                    </a:lnTo>
                    <a:lnTo>
                      <a:pt x="5856" y="19718"/>
                    </a:lnTo>
                    <a:lnTo>
                      <a:pt x="5841" y="19672"/>
                    </a:lnTo>
                    <a:lnTo>
                      <a:pt x="5825" y="19622"/>
                    </a:lnTo>
                    <a:lnTo>
                      <a:pt x="5810" y="19572"/>
                    </a:lnTo>
                    <a:lnTo>
                      <a:pt x="5795" y="19522"/>
                    </a:lnTo>
                    <a:lnTo>
                      <a:pt x="5779" y="19471"/>
                    </a:lnTo>
                    <a:lnTo>
                      <a:pt x="5764" y="19419"/>
                    </a:lnTo>
                    <a:lnTo>
                      <a:pt x="5749" y="19367"/>
                    </a:lnTo>
                    <a:lnTo>
                      <a:pt x="5734" y="19313"/>
                    </a:lnTo>
                    <a:lnTo>
                      <a:pt x="5719" y="19259"/>
                    </a:lnTo>
                    <a:lnTo>
                      <a:pt x="5704" y="19203"/>
                    </a:lnTo>
                    <a:lnTo>
                      <a:pt x="5689" y="19147"/>
                    </a:lnTo>
                    <a:lnTo>
                      <a:pt x="5674" y="19090"/>
                    </a:lnTo>
                    <a:lnTo>
                      <a:pt x="5659" y="19032"/>
                    </a:lnTo>
                    <a:lnTo>
                      <a:pt x="5643" y="18973"/>
                    </a:lnTo>
                    <a:lnTo>
                      <a:pt x="5628" y="18913"/>
                    </a:lnTo>
                    <a:lnTo>
                      <a:pt x="5613" y="18852"/>
                    </a:lnTo>
                    <a:lnTo>
                      <a:pt x="5598" y="18791"/>
                    </a:lnTo>
                    <a:lnTo>
                      <a:pt x="5583" y="18730"/>
                    </a:lnTo>
                    <a:lnTo>
                      <a:pt x="5568" y="18666"/>
                    </a:lnTo>
                    <a:lnTo>
                      <a:pt x="5553" y="18602"/>
                    </a:lnTo>
                    <a:lnTo>
                      <a:pt x="5538" y="18538"/>
                    </a:lnTo>
                    <a:lnTo>
                      <a:pt x="5523" y="18473"/>
                    </a:lnTo>
                    <a:lnTo>
                      <a:pt x="5508" y="18406"/>
                    </a:lnTo>
                    <a:lnTo>
                      <a:pt x="5493" y="18339"/>
                    </a:lnTo>
                    <a:lnTo>
                      <a:pt x="5478" y="18272"/>
                    </a:lnTo>
                    <a:lnTo>
                      <a:pt x="5463" y="18204"/>
                    </a:lnTo>
                    <a:lnTo>
                      <a:pt x="5448" y="18135"/>
                    </a:lnTo>
                    <a:lnTo>
                      <a:pt x="5433" y="18064"/>
                    </a:lnTo>
                    <a:lnTo>
                      <a:pt x="5418" y="17993"/>
                    </a:lnTo>
                    <a:lnTo>
                      <a:pt x="5402" y="17922"/>
                    </a:lnTo>
                    <a:lnTo>
                      <a:pt x="5387" y="17850"/>
                    </a:lnTo>
                    <a:lnTo>
                      <a:pt x="5372" y="17777"/>
                    </a:lnTo>
                    <a:lnTo>
                      <a:pt x="5357" y="17703"/>
                    </a:lnTo>
                    <a:lnTo>
                      <a:pt x="5342" y="17628"/>
                    </a:lnTo>
                    <a:lnTo>
                      <a:pt x="5327" y="17553"/>
                    </a:lnTo>
                    <a:lnTo>
                      <a:pt x="5312" y="17478"/>
                    </a:lnTo>
                    <a:lnTo>
                      <a:pt x="5297" y="17401"/>
                    </a:lnTo>
                    <a:lnTo>
                      <a:pt x="5282" y="17324"/>
                    </a:lnTo>
                    <a:lnTo>
                      <a:pt x="5267" y="17246"/>
                    </a:lnTo>
                    <a:lnTo>
                      <a:pt x="5252" y="17167"/>
                    </a:lnTo>
                    <a:lnTo>
                      <a:pt x="5237" y="17088"/>
                    </a:lnTo>
                    <a:lnTo>
                      <a:pt x="5222" y="17008"/>
                    </a:lnTo>
                    <a:lnTo>
                      <a:pt x="5207" y="16928"/>
                    </a:lnTo>
                    <a:lnTo>
                      <a:pt x="5192" y="16846"/>
                    </a:lnTo>
                    <a:lnTo>
                      <a:pt x="5177" y="16765"/>
                    </a:lnTo>
                    <a:lnTo>
                      <a:pt x="5162" y="16683"/>
                    </a:lnTo>
                    <a:lnTo>
                      <a:pt x="5146" y="16599"/>
                    </a:lnTo>
                    <a:lnTo>
                      <a:pt x="5131" y="16515"/>
                    </a:lnTo>
                    <a:lnTo>
                      <a:pt x="5116" y="16431"/>
                    </a:lnTo>
                    <a:lnTo>
                      <a:pt x="5101" y="16346"/>
                    </a:lnTo>
                    <a:lnTo>
                      <a:pt x="5086" y="16260"/>
                    </a:lnTo>
                    <a:lnTo>
                      <a:pt x="5071" y="16174"/>
                    </a:lnTo>
                    <a:lnTo>
                      <a:pt x="5056" y="16088"/>
                    </a:lnTo>
                    <a:lnTo>
                      <a:pt x="5041" y="16001"/>
                    </a:lnTo>
                    <a:lnTo>
                      <a:pt x="5026" y="15913"/>
                    </a:lnTo>
                    <a:lnTo>
                      <a:pt x="5011" y="15824"/>
                    </a:lnTo>
                    <a:lnTo>
                      <a:pt x="4996" y="15735"/>
                    </a:lnTo>
                    <a:lnTo>
                      <a:pt x="4981" y="15646"/>
                    </a:lnTo>
                    <a:lnTo>
                      <a:pt x="4966" y="15556"/>
                    </a:lnTo>
                    <a:lnTo>
                      <a:pt x="4951" y="15466"/>
                    </a:lnTo>
                    <a:lnTo>
                      <a:pt x="4936" y="15375"/>
                    </a:lnTo>
                    <a:lnTo>
                      <a:pt x="4921" y="15284"/>
                    </a:lnTo>
                    <a:lnTo>
                      <a:pt x="4906" y="15192"/>
                    </a:lnTo>
                    <a:lnTo>
                      <a:pt x="4891" y="15100"/>
                    </a:lnTo>
                    <a:lnTo>
                      <a:pt x="4876" y="15007"/>
                    </a:lnTo>
                    <a:lnTo>
                      <a:pt x="4861" y="14914"/>
                    </a:lnTo>
                    <a:lnTo>
                      <a:pt x="4846" y="14820"/>
                    </a:lnTo>
                    <a:lnTo>
                      <a:pt x="4831" y="14726"/>
                    </a:lnTo>
                    <a:lnTo>
                      <a:pt x="4816" y="14631"/>
                    </a:lnTo>
                    <a:lnTo>
                      <a:pt x="4801" y="14536"/>
                    </a:lnTo>
                    <a:lnTo>
                      <a:pt x="4786" y="14441"/>
                    </a:lnTo>
                    <a:lnTo>
                      <a:pt x="4771" y="14345"/>
                    </a:lnTo>
                    <a:lnTo>
                      <a:pt x="4756" y="14249"/>
                    </a:lnTo>
                    <a:lnTo>
                      <a:pt x="4741" y="14153"/>
                    </a:lnTo>
                    <a:lnTo>
                      <a:pt x="4726" y="14056"/>
                    </a:lnTo>
                    <a:lnTo>
                      <a:pt x="4711" y="13959"/>
                    </a:lnTo>
                    <a:lnTo>
                      <a:pt x="4696" y="13861"/>
                    </a:lnTo>
                    <a:lnTo>
                      <a:pt x="4681" y="13763"/>
                    </a:lnTo>
                    <a:lnTo>
                      <a:pt x="4666" y="13665"/>
                    </a:lnTo>
                    <a:lnTo>
                      <a:pt x="4651" y="13566"/>
                    </a:lnTo>
                    <a:lnTo>
                      <a:pt x="4636" y="13468"/>
                    </a:lnTo>
                    <a:lnTo>
                      <a:pt x="4621" y="13368"/>
                    </a:lnTo>
                    <a:lnTo>
                      <a:pt x="4606" y="13269"/>
                    </a:lnTo>
                    <a:lnTo>
                      <a:pt x="4591" y="13169"/>
                    </a:lnTo>
                    <a:lnTo>
                      <a:pt x="4576" y="13069"/>
                    </a:lnTo>
                    <a:lnTo>
                      <a:pt x="4561" y="12969"/>
                    </a:lnTo>
                    <a:lnTo>
                      <a:pt x="4546" y="12869"/>
                    </a:lnTo>
                    <a:lnTo>
                      <a:pt x="4531" y="12768"/>
                    </a:lnTo>
                    <a:lnTo>
                      <a:pt x="4516" y="12667"/>
                    </a:lnTo>
                    <a:lnTo>
                      <a:pt x="4500" y="12565"/>
                    </a:lnTo>
                    <a:lnTo>
                      <a:pt x="4486" y="12464"/>
                    </a:lnTo>
                    <a:lnTo>
                      <a:pt x="4469" y="12362"/>
                    </a:lnTo>
                    <a:lnTo>
                      <a:pt x="4454" y="12260"/>
                    </a:lnTo>
                    <a:lnTo>
                      <a:pt x="4439" y="12158"/>
                    </a:lnTo>
                    <a:lnTo>
                      <a:pt x="4424" y="12056"/>
                    </a:lnTo>
                    <a:lnTo>
                      <a:pt x="4409" y="11953"/>
                    </a:lnTo>
                    <a:lnTo>
                      <a:pt x="4394" y="11851"/>
                    </a:lnTo>
                    <a:lnTo>
                      <a:pt x="4379" y="11748"/>
                    </a:lnTo>
                    <a:lnTo>
                      <a:pt x="4364" y="11646"/>
                    </a:lnTo>
                    <a:lnTo>
                      <a:pt x="4349" y="11543"/>
                    </a:lnTo>
                    <a:lnTo>
                      <a:pt x="4334" y="11440"/>
                    </a:lnTo>
                    <a:lnTo>
                      <a:pt x="4319" y="11337"/>
                    </a:lnTo>
                    <a:lnTo>
                      <a:pt x="4304" y="11234"/>
                    </a:lnTo>
                    <a:lnTo>
                      <a:pt x="4289" y="11130"/>
                    </a:lnTo>
                    <a:lnTo>
                      <a:pt x="4274" y="11027"/>
                    </a:lnTo>
                    <a:lnTo>
                      <a:pt x="4259" y="10924"/>
                    </a:lnTo>
                    <a:lnTo>
                      <a:pt x="4244" y="10820"/>
                    </a:lnTo>
                    <a:lnTo>
                      <a:pt x="4229" y="10717"/>
                    </a:lnTo>
                    <a:lnTo>
                      <a:pt x="4214" y="10614"/>
                    </a:lnTo>
                    <a:lnTo>
                      <a:pt x="4199" y="10510"/>
                    </a:lnTo>
                    <a:lnTo>
                      <a:pt x="4184" y="10407"/>
                    </a:lnTo>
                    <a:lnTo>
                      <a:pt x="4169" y="10303"/>
                    </a:lnTo>
                    <a:lnTo>
                      <a:pt x="4154" y="10200"/>
                    </a:lnTo>
                    <a:lnTo>
                      <a:pt x="4139" y="10096"/>
                    </a:lnTo>
                    <a:lnTo>
                      <a:pt x="4124" y="9993"/>
                    </a:lnTo>
                    <a:lnTo>
                      <a:pt x="4109" y="9890"/>
                    </a:lnTo>
                    <a:lnTo>
                      <a:pt x="4094" y="9786"/>
                    </a:lnTo>
                    <a:lnTo>
                      <a:pt x="4079" y="9683"/>
                    </a:lnTo>
                    <a:lnTo>
                      <a:pt x="4064" y="9580"/>
                    </a:lnTo>
                    <a:lnTo>
                      <a:pt x="4049" y="9477"/>
                    </a:lnTo>
                    <a:lnTo>
                      <a:pt x="4034" y="9374"/>
                    </a:lnTo>
                    <a:lnTo>
                      <a:pt x="4019" y="9271"/>
                    </a:lnTo>
                    <a:lnTo>
                      <a:pt x="4004" y="9168"/>
                    </a:lnTo>
                    <a:lnTo>
                      <a:pt x="3989" y="9066"/>
                    </a:lnTo>
                    <a:lnTo>
                      <a:pt x="3974" y="8963"/>
                    </a:lnTo>
                    <a:lnTo>
                      <a:pt x="3959" y="8861"/>
                    </a:lnTo>
                    <a:lnTo>
                      <a:pt x="3944" y="8759"/>
                    </a:lnTo>
                    <a:lnTo>
                      <a:pt x="3929" y="8657"/>
                    </a:lnTo>
                    <a:lnTo>
                      <a:pt x="3915" y="8556"/>
                    </a:lnTo>
                    <a:lnTo>
                      <a:pt x="3899" y="8454"/>
                    </a:lnTo>
                    <a:lnTo>
                      <a:pt x="3885" y="8353"/>
                    </a:lnTo>
                    <a:lnTo>
                      <a:pt x="3870" y="8252"/>
                    </a:lnTo>
                    <a:lnTo>
                      <a:pt x="3855" y="8151"/>
                    </a:lnTo>
                    <a:lnTo>
                      <a:pt x="3840" y="8050"/>
                    </a:lnTo>
                    <a:lnTo>
                      <a:pt x="3825" y="7950"/>
                    </a:lnTo>
                    <a:lnTo>
                      <a:pt x="3810" y="7850"/>
                    </a:lnTo>
                    <a:lnTo>
                      <a:pt x="3794" y="7749"/>
                    </a:lnTo>
                    <a:lnTo>
                      <a:pt x="3779" y="7650"/>
                    </a:lnTo>
                    <a:lnTo>
                      <a:pt x="3764" y="7550"/>
                    </a:lnTo>
                    <a:lnTo>
                      <a:pt x="3749" y="7451"/>
                    </a:lnTo>
                    <a:lnTo>
                      <a:pt x="3734" y="7352"/>
                    </a:lnTo>
                    <a:lnTo>
                      <a:pt x="3719" y="7254"/>
                    </a:lnTo>
                    <a:lnTo>
                      <a:pt x="3704" y="7156"/>
                    </a:lnTo>
                    <a:lnTo>
                      <a:pt x="3689" y="7058"/>
                    </a:lnTo>
                    <a:lnTo>
                      <a:pt x="3674" y="6960"/>
                    </a:lnTo>
                    <a:lnTo>
                      <a:pt x="3659" y="6863"/>
                    </a:lnTo>
                    <a:lnTo>
                      <a:pt x="3644" y="6766"/>
                    </a:lnTo>
                    <a:lnTo>
                      <a:pt x="3629" y="6670"/>
                    </a:lnTo>
                    <a:lnTo>
                      <a:pt x="3614" y="6573"/>
                    </a:lnTo>
                    <a:lnTo>
                      <a:pt x="3599" y="6478"/>
                    </a:lnTo>
                    <a:lnTo>
                      <a:pt x="3584" y="6383"/>
                    </a:lnTo>
                    <a:lnTo>
                      <a:pt x="3569" y="6288"/>
                    </a:lnTo>
                    <a:lnTo>
                      <a:pt x="3554" y="6194"/>
                    </a:lnTo>
                    <a:lnTo>
                      <a:pt x="3539" y="6100"/>
                    </a:lnTo>
                    <a:lnTo>
                      <a:pt x="3524" y="6006"/>
                    </a:lnTo>
                    <a:lnTo>
                      <a:pt x="3509" y="5913"/>
                    </a:lnTo>
                    <a:lnTo>
                      <a:pt x="3494" y="5821"/>
                    </a:lnTo>
                    <a:lnTo>
                      <a:pt x="3479" y="5728"/>
                    </a:lnTo>
                    <a:lnTo>
                      <a:pt x="3464" y="5636"/>
                    </a:lnTo>
                    <a:lnTo>
                      <a:pt x="3449" y="5545"/>
                    </a:lnTo>
                    <a:lnTo>
                      <a:pt x="3434" y="5454"/>
                    </a:lnTo>
                    <a:lnTo>
                      <a:pt x="3419" y="5364"/>
                    </a:lnTo>
                    <a:lnTo>
                      <a:pt x="3404" y="5274"/>
                    </a:lnTo>
                    <a:lnTo>
                      <a:pt x="3389" y="5185"/>
                    </a:lnTo>
                    <a:lnTo>
                      <a:pt x="3374" y="5097"/>
                    </a:lnTo>
                    <a:lnTo>
                      <a:pt x="3359" y="5009"/>
                    </a:lnTo>
                    <a:lnTo>
                      <a:pt x="3344" y="4921"/>
                    </a:lnTo>
                    <a:lnTo>
                      <a:pt x="3329" y="4834"/>
                    </a:lnTo>
                    <a:lnTo>
                      <a:pt x="3314" y="4748"/>
                    </a:lnTo>
                    <a:lnTo>
                      <a:pt x="3299" y="4662"/>
                    </a:lnTo>
                    <a:lnTo>
                      <a:pt x="3284" y="4576"/>
                    </a:lnTo>
                    <a:lnTo>
                      <a:pt x="3269" y="4491"/>
                    </a:lnTo>
                    <a:lnTo>
                      <a:pt x="3254" y="4408"/>
                    </a:lnTo>
                    <a:lnTo>
                      <a:pt x="3239" y="4325"/>
                    </a:lnTo>
                    <a:lnTo>
                      <a:pt x="3224" y="4242"/>
                    </a:lnTo>
                    <a:lnTo>
                      <a:pt x="3209" y="4159"/>
                    </a:lnTo>
                    <a:lnTo>
                      <a:pt x="3194" y="4077"/>
                    </a:lnTo>
                    <a:lnTo>
                      <a:pt x="3179" y="3996"/>
                    </a:lnTo>
                    <a:lnTo>
                      <a:pt x="3164" y="3916"/>
                    </a:lnTo>
                    <a:lnTo>
                      <a:pt x="3149" y="3836"/>
                    </a:lnTo>
                    <a:lnTo>
                      <a:pt x="3134" y="3759"/>
                    </a:lnTo>
                    <a:lnTo>
                      <a:pt x="3118" y="3679"/>
                    </a:lnTo>
                    <a:lnTo>
                      <a:pt x="3103" y="3602"/>
                    </a:lnTo>
                    <a:lnTo>
                      <a:pt x="3088" y="3524"/>
                    </a:lnTo>
                    <a:lnTo>
                      <a:pt x="3073" y="3448"/>
                    </a:lnTo>
                    <a:lnTo>
                      <a:pt x="3058" y="3372"/>
                    </a:lnTo>
                    <a:lnTo>
                      <a:pt x="3043" y="3298"/>
                    </a:lnTo>
                    <a:lnTo>
                      <a:pt x="3028" y="3224"/>
                    </a:lnTo>
                    <a:lnTo>
                      <a:pt x="3013" y="3150"/>
                    </a:lnTo>
                    <a:lnTo>
                      <a:pt x="2998" y="3078"/>
                    </a:lnTo>
                    <a:lnTo>
                      <a:pt x="2983" y="3006"/>
                    </a:lnTo>
                    <a:lnTo>
                      <a:pt x="2969" y="2935"/>
                    </a:lnTo>
                    <a:lnTo>
                      <a:pt x="2954" y="2865"/>
                    </a:lnTo>
                    <a:lnTo>
                      <a:pt x="2939" y="2795"/>
                    </a:lnTo>
                    <a:lnTo>
                      <a:pt x="2924" y="2726"/>
                    </a:lnTo>
                    <a:lnTo>
                      <a:pt x="2909" y="2657"/>
                    </a:lnTo>
                    <a:lnTo>
                      <a:pt x="2894" y="2590"/>
                    </a:lnTo>
                    <a:lnTo>
                      <a:pt x="2879" y="2524"/>
                    </a:lnTo>
                    <a:lnTo>
                      <a:pt x="2864" y="2458"/>
                    </a:lnTo>
                    <a:lnTo>
                      <a:pt x="2849" y="2393"/>
                    </a:lnTo>
                    <a:lnTo>
                      <a:pt x="2834" y="2329"/>
                    </a:lnTo>
                    <a:lnTo>
                      <a:pt x="2819" y="2266"/>
                    </a:lnTo>
                    <a:lnTo>
                      <a:pt x="2804" y="2203"/>
                    </a:lnTo>
                    <a:lnTo>
                      <a:pt x="2789" y="2142"/>
                    </a:lnTo>
                    <a:lnTo>
                      <a:pt x="2774" y="2081"/>
                    </a:lnTo>
                    <a:lnTo>
                      <a:pt x="2759" y="2021"/>
                    </a:lnTo>
                    <a:lnTo>
                      <a:pt x="2744" y="1962"/>
                    </a:lnTo>
                    <a:lnTo>
                      <a:pt x="2730" y="1904"/>
                    </a:lnTo>
                    <a:lnTo>
                      <a:pt x="2715" y="1847"/>
                    </a:lnTo>
                    <a:lnTo>
                      <a:pt x="2700" y="1790"/>
                    </a:lnTo>
                    <a:lnTo>
                      <a:pt x="2685" y="1735"/>
                    </a:lnTo>
                    <a:lnTo>
                      <a:pt x="2670" y="1680"/>
                    </a:lnTo>
                    <a:lnTo>
                      <a:pt x="2655" y="1627"/>
                    </a:lnTo>
                    <a:lnTo>
                      <a:pt x="2640" y="1574"/>
                    </a:lnTo>
                    <a:lnTo>
                      <a:pt x="2625" y="1522"/>
                    </a:lnTo>
                    <a:lnTo>
                      <a:pt x="2610" y="1471"/>
                    </a:lnTo>
                    <a:lnTo>
                      <a:pt x="2596" y="1420"/>
                    </a:lnTo>
                    <a:lnTo>
                      <a:pt x="2581" y="1371"/>
                    </a:lnTo>
                    <a:lnTo>
                      <a:pt x="2566" y="1323"/>
                    </a:lnTo>
                    <a:lnTo>
                      <a:pt x="2551" y="1276"/>
                    </a:lnTo>
                    <a:lnTo>
                      <a:pt x="2536" y="1229"/>
                    </a:lnTo>
                    <a:lnTo>
                      <a:pt x="2521" y="1184"/>
                    </a:lnTo>
                    <a:lnTo>
                      <a:pt x="2507" y="1139"/>
                    </a:lnTo>
                    <a:lnTo>
                      <a:pt x="2492" y="1095"/>
                    </a:lnTo>
                    <a:lnTo>
                      <a:pt x="2477" y="1053"/>
                    </a:lnTo>
                    <a:lnTo>
                      <a:pt x="2463" y="1013"/>
                    </a:lnTo>
                    <a:lnTo>
                      <a:pt x="2446" y="970"/>
                    </a:lnTo>
                    <a:lnTo>
                      <a:pt x="2432" y="931"/>
                    </a:lnTo>
                    <a:lnTo>
                      <a:pt x="2417" y="892"/>
                    </a:lnTo>
                    <a:lnTo>
                      <a:pt x="2403" y="855"/>
                    </a:lnTo>
                    <a:lnTo>
                      <a:pt x="2388" y="818"/>
                    </a:lnTo>
                    <a:lnTo>
                      <a:pt x="2373" y="782"/>
                    </a:lnTo>
                    <a:lnTo>
                      <a:pt x="2358" y="747"/>
                    </a:lnTo>
                    <a:lnTo>
                      <a:pt x="2344" y="713"/>
                    </a:lnTo>
                    <a:lnTo>
                      <a:pt x="2330" y="681"/>
                    </a:lnTo>
                    <a:lnTo>
                      <a:pt x="2315" y="649"/>
                    </a:lnTo>
                    <a:lnTo>
                      <a:pt x="2300" y="618"/>
                    </a:lnTo>
                    <a:lnTo>
                      <a:pt x="2286" y="590"/>
                    </a:lnTo>
                    <a:lnTo>
                      <a:pt x="2271" y="561"/>
                    </a:lnTo>
                    <a:lnTo>
                      <a:pt x="2257" y="533"/>
                    </a:lnTo>
                    <a:lnTo>
                      <a:pt x="2243" y="507"/>
                    </a:lnTo>
                    <a:lnTo>
                      <a:pt x="2228" y="481"/>
                    </a:lnTo>
                    <a:lnTo>
                      <a:pt x="2214" y="457"/>
                    </a:lnTo>
                    <a:lnTo>
                      <a:pt x="2201" y="435"/>
                    </a:lnTo>
                    <a:lnTo>
                      <a:pt x="2186" y="412"/>
                    </a:lnTo>
                    <a:lnTo>
                      <a:pt x="2172" y="391"/>
                    </a:lnTo>
                    <a:lnTo>
                      <a:pt x="2160" y="372"/>
                    </a:lnTo>
                    <a:lnTo>
                      <a:pt x="2145" y="352"/>
                    </a:lnTo>
                    <a:lnTo>
                      <a:pt x="2131" y="334"/>
                    </a:lnTo>
                    <a:lnTo>
                      <a:pt x="2119" y="319"/>
                    </a:lnTo>
                    <a:lnTo>
                      <a:pt x="2104" y="302"/>
                    </a:lnTo>
                    <a:lnTo>
                      <a:pt x="2094" y="289"/>
                    </a:lnTo>
                    <a:lnTo>
                      <a:pt x="2079" y="274"/>
                    </a:lnTo>
                    <a:lnTo>
                      <a:pt x="2069" y="264"/>
                    </a:lnTo>
                    <a:lnTo>
                      <a:pt x="2054" y="251"/>
                    </a:lnTo>
                    <a:lnTo>
                      <a:pt x="2045" y="243"/>
                    </a:lnTo>
                    <a:lnTo>
                      <a:pt x="2030" y="232"/>
                    </a:lnTo>
                    <a:lnTo>
                      <a:pt x="2022" y="226"/>
                    </a:lnTo>
                    <a:lnTo>
                      <a:pt x="2007" y="217"/>
                    </a:lnTo>
                    <a:lnTo>
                      <a:pt x="2001" y="212"/>
                    </a:lnTo>
                    <a:lnTo>
                      <a:pt x="1991" y="208"/>
                    </a:lnTo>
                    <a:lnTo>
                      <a:pt x="1976" y="202"/>
                    </a:lnTo>
                    <a:lnTo>
                      <a:pt x="1972" y="199"/>
                    </a:lnTo>
                    <a:lnTo>
                      <a:pt x="1963" y="197"/>
                    </a:lnTo>
                    <a:lnTo>
                      <a:pt x="1954" y="195"/>
                    </a:lnTo>
                    <a:lnTo>
                      <a:pt x="1945" y="193"/>
                    </a:lnTo>
                    <a:lnTo>
                      <a:pt x="1936" y="192"/>
                    </a:lnTo>
                    <a:lnTo>
                      <a:pt x="1921" y="192"/>
                    </a:lnTo>
                    <a:lnTo>
                      <a:pt x="1919" y="192"/>
                    </a:lnTo>
                    <a:lnTo>
                      <a:pt x="1910" y="193"/>
                    </a:lnTo>
                    <a:lnTo>
                      <a:pt x="1900" y="195"/>
                    </a:lnTo>
                    <a:lnTo>
                      <a:pt x="1896" y="195"/>
                    </a:lnTo>
                    <a:lnTo>
                      <a:pt x="1881" y="201"/>
                    </a:lnTo>
                    <a:lnTo>
                      <a:pt x="1871" y="204"/>
                    </a:lnTo>
                    <a:lnTo>
                      <a:pt x="1861" y="209"/>
                    </a:lnTo>
                    <a:lnTo>
                      <a:pt x="1850" y="215"/>
                    </a:lnTo>
                    <a:lnTo>
                      <a:pt x="1839" y="221"/>
                    </a:lnTo>
                    <a:lnTo>
                      <a:pt x="1830" y="226"/>
                    </a:lnTo>
                    <a:lnTo>
                      <a:pt x="1815" y="238"/>
                    </a:lnTo>
                    <a:lnTo>
                      <a:pt x="1803" y="248"/>
                    </a:lnTo>
                    <a:lnTo>
                      <a:pt x="1793" y="256"/>
                    </a:lnTo>
                    <a:lnTo>
                      <a:pt x="1778" y="271"/>
                    </a:lnTo>
                    <a:lnTo>
                      <a:pt x="1766" y="284"/>
                    </a:lnTo>
                    <a:lnTo>
                      <a:pt x="1754" y="296"/>
                    </a:lnTo>
                    <a:lnTo>
                      <a:pt x="1739" y="314"/>
                    </a:lnTo>
                    <a:lnTo>
                      <a:pt x="1727" y="328"/>
                    </a:lnTo>
                    <a:lnTo>
                      <a:pt x="1712" y="348"/>
                    </a:lnTo>
                    <a:lnTo>
                      <a:pt x="1699" y="366"/>
                    </a:lnTo>
                    <a:lnTo>
                      <a:pt x="1686" y="384"/>
                    </a:lnTo>
                    <a:lnTo>
                      <a:pt x="1671" y="407"/>
                    </a:lnTo>
                    <a:lnTo>
                      <a:pt x="1658" y="427"/>
                    </a:lnTo>
                    <a:lnTo>
                      <a:pt x="1643" y="452"/>
                    </a:lnTo>
                    <a:lnTo>
                      <a:pt x="1629" y="474"/>
                    </a:lnTo>
                    <a:lnTo>
                      <a:pt x="1614" y="501"/>
                    </a:lnTo>
                    <a:lnTo>
                      <a:pt x="1601" y="526"/>
                    </a:lnTo>
                    <a:lnTo>
                      <a:pt x="1586" y="555"/>
                    </a:lnTo>
                    <a:lnTo>
                      <a:pt x="1572" y="581"/>
                    </a:lnTo>
                    <a:lnTo>
                      <a:pt x="1557" y="612"/>
                    </a:lnTo>
                    <a:lnTo>
                      <a:pt x="1543" y="641"/>
                    </a:lnTo>
                    <a:lnTo>
                      <a:pt x="1528" y="674"/>
                    </a:lnTo>
                    <a:lnTo>
                      <a:pt x="1514" y="705"/>
                    </a:lnTo>
                    <a:lnTo>
                      <a:pt x="1499" y="740"/>
                    </a:lnTo>
                    <a:lnTo>
                      <a:pt x="1484" y="774"/>
                    </a:lnTo>
                    <a:lnTo>
                      <a:pt x="1470" y="809"/>
                    </a:lnTo>
                    <a:lnTo>
                      <a:pt x="1455" y="847"/>
                    </a:lnTo>
                    <a:lnTo>
                      <a:pt x="1440" y="884"/>
                    </a:lnTo>
                    <a:lnTo>
                      <a:pt x="1425" y="922"/>
                    </a:lnTo>
                    <a:lnTo>
                      <a:pt x="1411" y="961"/>
                    </a:lnTo>
                    <a:lnTo>
                      <a:pt x="1396" y="1001"/>
                    </a:lnTo>
                    <a:lnTo>
                      <a:pt x="1381" y="1044"/>
                    </a:lnTo>
                    <a:lnTo>
                      <a:pt x="1366" y="1086"/>
                    </a:lnTo>
                    <a:lnTo>
                      <a:pt x="1352" y="1130"/>
                    </a:lnTo>
                    <a:lnTo>
                      <a:pt x="1337" y="1175"/>
                    </a:lnTo>
                    <a:lnTo>
                      <a:pt x="1322" y="1219"/>
                    </a:lnTo>
                    <a:lnTo>
                      <a:pt x="1307" y="1265"/>
                    </a:lnTo>
                    <a:lnTo>
                      <a:pt x="1292" y="1315"/>
                    </a:lnTo>
                    <a:lnTo>
                      <a:pt x="1276" y="1360"/>
                    </a:lnTo>
                    <a:lnTo>
                      <a:pt x="1261" y="1410"/>
                    </a:lnTo>
                    <a:lnTo>
                      <a:pt x="1247" y="1459"/>
                    </a:lnTo>
                    <a:lnTo>
                      <a:pt x="1232" y="1511"/>
                    </a:lnTo>
                    <a:lnTo>
                      <a:pt x="1217" y="1563"/>
                    </a:lnTo>
                    <a:lnTo>
                      <a:pt x="1202" y="1615"/>
                    </a:lnTo>
                    <a:lnTo>
                      <a:pt x="1187" y="1669"/>
                    </a:lnTo>
                    <a:lnTo>
                      <a:pt x="1172" y="1723"/>
                    </a:lnTo>
                    <a:lnTo>
                      <a:pt x="1157" y="1779"/>
                    </a:lnTo>
                    <a:lnTo>
                      <a:pt x="1142" y="1835"/>
                    </a:lnTo>
                    <a:lnTo>
                      <a:pt x="1127" y="1893"/>
                    </a:lnTo>
                    <a:lnTo>
                      <a:pt x="1113" y="1950"/>
                    </a:lnTo>
                    <a:lnTo>
                      <a:pt x="1098" y="2009"/>
                    </a:lnTo>
                    <a:lnTo>
                      <a:pt x="1083" y="2068"/>
                    </a:lnTo>
                    <a:lnTo>
                      <a:pt x="1068" y="2129"/>
                    </a:lnTo>
                    <a:lnTo>
                      <a:pt x="1053" y="2191"/>
                    </a:lnTo>
                    <a:lnTo>
                      <a:pt x="1038" y="2252"/>
                    </a:lnTo>
                    <a:lnTo>
                      <a:pt x="1023" y="2316"/>
                    </a:lnTo>
                    <a:lnTo>
                      <a:pt x="1008" y="2380"/>
                    </a:lnTo>
                    <a:lnTo>
                      <a:pt x="993" y="2445"/>
                    </a:lnTo>
                    <a:lnTo>
                      <a:pt x="978" y="2511"/>
                    </a:lnTo>
                    <a:lnTo>
                      <a:pt x="963" y="2576"/>
                    </a:lnTo>
                    <a:lnTo>
                      <a:pt x="948" y="2644"/>
                    </a:lnTo>
                    <a:lnTo>
                      <a:pt x="933" y="2712"/>
                    </a:lnTo>
                    <a:lnTo>
                      <a:pt x="918" y="2781"/>
                    </a:lnTo>
                    <a:lnTo>
                      <a:pt x="903" y="2849"/>
                    </a:lnTo>
                    <a:lnTo>
                      <a:pt x="888" y="2920"/>
                    </a:lnTo>
                    <a:lnTo>
                      <a:pt x="873" y="2991"/>
                    </a:lnTo>
                    <a:lnTo>
                      <a:pt x="859" y="3063"/>
                    </a:lnTo>
                    <a:lnTo>
                      <a:pt x="844" y="3136"/>
                    </a:lnTo>
                    <a:lnTo>
                      <a:pt x="829" y="3209"/>
                    </a:lnTo>
                    <a:lnTo>
                      <a:pt x="814" y="3282"/>
                    </a:lnTo>
                    <a:lnTo>
                      <a:pt x="799" y="3357"/>
                    </a:lnTo>
                    <a:lnTo>
                      <a:pt x="784" y="3433"/>
                    </a:lnTo>
                    <a:lnTo>
                      <a:pt x="769" y="3509"/>
                    </a:lnTo>
                    <a:lnTo>
                      <a:pt x="754" y="3586"/>
                    </a:lnTo>
                    <a:lnTo>
                      <a:pt x="739" y="3664"/>
                    </a:lnTo>
                    <a:lnTo>
                      <a:pt x="724" y="3741"/>
                    </a:lnTo>
                    <a:lnTo>
                      <a:pt x="709" y="3820"/>
                    </a:lnTo>
                    <a:lnTo>
                      <a:pt x="694" y="3900"/>
                    </a:lnTo>
                    <a:lnTo>
                      <a:pt x="679" y="3980"/>
                    </a:lnTo>
                    <a:lnTo>
                      <a:pt x="664" y="4061"/>
                    </a:lnTo>
                    <a:lnTo>
                      <a:pt x="649" y="4142"/>
                    </a:lnTo>
                    <a:lnTo>
                      <a:pt x="634" y="4225"/>
                    </a:lnTo>
                    <a:lnTo>
                      <a:pt x="619" y="4309"/>
                    </a:lnTo>
                    <a:lnTo>
                      <a:pt x="603" y="4390"/>
                    </a:lnTo>
                    <a:lnTo>
                      <a:pt x="588" y="4474"/>
                    </a:lnTo>
                    <a:lnTo>
                      <a:pt x="573" y="4559"/>
                    </a:lnTo>
                    <a:lnTo>
                      <a:pt x="558" y="4644"/>
                    </a:lnTo>
                    <a:lnTo>
                      <a:pt x="543" y="4730"/>
                    </a:lnTo>
                    <a:lnTo>
                      <a:pt x="528" y="4817"/>
                    </a:lnTo>
                    <a:lnTo>
                      <a:pt x="513" y="4904"/>
                    </a:lnTo>
                    <a:lnTo>
                      <a:pt x="498" y="4991"/>
                    </a:lnTo>
                    <a:lnTo>
                      <a:pt x="483" y="5078"/>
                    </a:lnTo>
                    <a:lnTo>
                      <a:pt x="468" y="5167"/>
                    </a:lnTo>
                    <a:lnTo>
                      <a:pt x="453" y="5256"/>
                    </a:lnTo>
                    <a:lnTo>
                      <a:pt x="438" y="5346"/>
                    </a:lnTo>
                    <a:lnTo>
                      <a:pt x="423" y="5436"/>
                    </a:lnTo>
                    <a:lnTo>
                      <a:pt x="408" y="5527"/>
                    </a:lnTo>
                    <a:lnTo>
                      <a:pt x="393" y="5618"/>
                    </a:lnTo>
                    <a:lnTo>
                      <a:pt x="378" y="5710"/>
                    </a:lnTo>
                    <a:lnTo>
                      <a:pt x="363" y="5802"/>
                    </a:lnTo>
                    <a:lnTo>
                      <a:pt x="348" y="5894"/>
                    </a:lnTo>
                    <a:lnTo>
                      <a:pt x="333" y="5987"/>
                    </a:lnTo>
                    <a:lnTo>
                      <a:pt x="318" y="6081"/>
                    </a:lnTo>
                    <a:lnTo>
                      <a:pt x="303" y="6175"/>
                    </a:lnTo>
                    <a:lnTo>
                      <a:pt x="288" y="6268"/>
                    </a:lnTo>
                    <a:lnTo>
                      <a:pt x="273" y="6363"/>
                    </a:lnTo>
                    <a:lnTo>
                      <a:pt x="258" y="6458"/>
                    </a:lnTo>
                    <a:lnTo>
                      <a:pt x="243" y="6554"/>
                    </a:lnTo>
                    <a:lnTo>
                      <a:pt x="228" y="6650"/>
                    </a:lnTo>
                    <a:lnTo>
                      <a:pt x="213" y="6746"/>
                    </a:lnTo>
                    <a:lnTo>
                      <a:pt x="198" y="6843"/>
                    </a:lnTo>
                    <a:cubicBezTo>
                      <a:pt x="190" y="6896"/>
                      <a:pt x="141" y="6931"/>
                      <a:pt x="89" y="6923"/>
                    </a:cubicBezTo>
                    <a:cubicBezTo>
                      <a:pt x="36" y="6915"/>
                      <a:pt x="0" y="6866"/>
                      <a:pt x="9" y="6814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7" name="Freeform 13"/>
              <p:cNvSpPr>
                <a:spLocks/>
              </p:cNvSpPr>
              <p:nvPr/>
            </p:nvSpPr>
            <p:spPr bwMode="auto">
              <a:xfrm>
                <a:off x="11135523" y="2755896"/>
                <a:ext cx="315520" cy="148881"/>
              </a:xfrm>
              <a:custGeom>
                <a:avLst/>
                <a:gdLst>
                  <a:gd name="T0" fmla="*/ 311 w 10201"/>
                  <a:gd name="T1" fmla="*/ 2229 h 20885"/>
                  <a:gd name="T2" fmla="*/ 629 w 10201"/>
                  <a:gd name="T3" fmla="*/ 1083 h 20885"/>
                  <a:gd name="T4" fmla="*/ 953 w 10201"/>
                  <a:gd name="T5" fmla="*/ 336 h 20885"/>
                  <a:gd name="T6" fmla="*/ 1326 w 10201"/>
                  <a:gd name="T7" fmla="*/ 7 h 20885"/>
                  <a:gd name="T8" fmla="*/ 1740 w 10201"/>
                  <a:gd name="T9" fmla="*/ 207 h 20885"/>
                  <a:gd name="T10" fmla="*/ 2071 w 10201"/>
                  <a:gd name="T11" fmla="*/ 851 h 20885"/>
                  <a:gd name="T12" fmla="*/ 2390 w 10201"/>
                  <a:gd name="T13" fmla="*/ 1895 h 20885"/>
                  <a:gd name="T14" fmla="*/ 2707 w 10201"/>
                  <a:gd name="T15" fmla="*/ 3310 h 20885"/>
                  <a:gd name="T16" fmla="*/ 3023 w 10201"/>
                  <a:gd name="T17" fmla="*/ 5036 h 20885"/>
                  <a:gd name="T18" fmla="*/ 3338 w 10201"/>
                  <a:gd name="T19" fmla="*/ 6998 h 20885"/>
                  <a:gd name="T20" fmla="*/ 3654 w 10201"/>
                  <a:gd name="T21" fmla="*/ 9109 h 20885"/>
                  <a:gd name="T22" fmla="*/ 3969 w 10201"/>
                  <a:gd name="T23" fmla="*/ 11277 h 20885"/>
                  <a:gd name="T24" fmla="*/ 4285 w 10201"/>
                  <a:gd name="T25" fmla="*/ 13407 h 20885"/>
                  <a:gd name="T26" fmla="*/ 4600 w 10201"/>
                  <a:gd name="T27" fmla="*/ 15406 h 20885"/>
                  <a:gd name="T28" fmla="*/ 4916 w 10201"/>
                  <a:gd name="T29" fmla="*/ 17184 h 20885"/>
                  <a:gd name="T30" fmla="*/ 5230 w 10201"/>
                  <a:gd name="T31" fmla="*/ 18665 h 20885"/>
                  <a:gd name="T32" fmla="*/ 5544 w 10201"/>
                  <a:gd name="T33" fmla="*/ 19779 h 20885"/>
                  <a:gd name="T34" fmla="*/ 5849 w 10201"/>
                  <a:gd name="T35" fmla="*/ 20469 h 20885"/>
                  <a:gd name="T36" fmla="*/ 6095 w 10201"/>
                  <a:gd name="T37" fmla="*/ 20692 h 20885"/>
                  <a:gd name="T38" fmla="*/ 6323 w 10201"/>
                  <a:gd name="T39" fmla="*/ 20541 h 20885"/>
                  <a:gd name="T40" fmla="*/ 6624 w 10201"/>
                  <a:gd name="T41" fmla="*/ 19934 h 20885"/>
                  <a:gd name="T42" fmla="*/ 6936 w 10201"/>
                  <a:gd name="T43" fmla="*/ 18892 h 20885"/>
                  <a:gd name="T44" fmla="*/ 7250 w 10201"/>
                  <a:gd name="T45" fmla="*/ 17473 h 20885"/>
                  <a:gd name="T46" fmla="*/ 7566 w 10201"/>
                  <a:gd name="T47" fmla="*/ 15742 h 20885"/>
                  <a:gd name="T48" fmla="*/ 7881 w 10201"/>
                  <a:gd name="T49" fmla="*/ 13777 h 20885"/>
                  <a:gd name="T50" fmla="*/ 8196 w 10201"/>
                  <a:gd name="T51" fmla="*/ 11663 h 20885"/>
                  <a:gd name="T52" fmla="*/ 8511 w 10201"/>
                  <a:gd name="T53" fmla="*/ 9495 h 20885"/>
                  <a:gd name="T54" fmla="*/ 8828 w 10201"/>
                  <a:gd name="T55" fmla="*/ 7366 h 20885"/>
                  <a:gd name="T56" fmla="*/ 9143 w 10201"/>
                  <a:gd name="T57" fmla="*/ 5372 h 20885"/>
                  <a:gd name="T58" fmla="*/ 9459 w 10201"/>
                  <a:gd name="T59" fmla="*/ 3598 h 20885"/>
                  <a:gd name="T60" fmla="*/ 9775 w 10201"/>
                  <a:gd name="T61" fmla="*/ 2123 h 20885"/>
                  <a:gd name="T62" fmla="*/ 10126 w 10201"/>
                  <a:gd name="T63" fmla="*/ 1544 h 20885"/>
                  <a:gd name="T64" fmla="*/ 9812 w 10201"/>
                  <a:gd name="T65" fmla="*/ 2825 h 20885"/>
                  <a:gd name="T66" fmla="*/ 9497 w 10201"/>
                  <a:gd name="T67" fmla="*/ 4444 h 20885"/>
                  <a:gd name="T68" fmla="*/ 9182 w 10201"/>
                  <a:gd name="T69" fmla="*/ 6329 h 20885"/>
                  <a:gd name="T70" fmla="*/ 8866 w 10201"/>
                  <a:gd name="T71" fmla="*/ 8396 h 20885"/>
                  <a:gd name="T72" fmla="*/ 8551 w 10201"/>
                  <a:gd name="T73" fmla="*/ 10555 h 20885"/>
                  <a:gd name="T74" fmla="*/ 8236 w 10201"/>
                  <a:gd name="T75" fmla="*/ 12711 h 20885"/>
                  <a:gd name="T76" fmla="*/ 7920 w 10201"/>
                  <a:gd name="T77" fmla="*/ 14767 h 20885"/>
                  <a:gd name="T78" fmla="*/ 7605 w 10201"/>
                  <a:gd name="T79" fmla="*/ 16635 h 20885"/>
                  <a:gd name="T80" fmla="*/ 7288 w 10201"/>
                  <a:gd name="T81" fmla="*/ 18233 h 20885"/>
                  <a:gd name="T82" fmla="*/ 6971 w 10201"/>
                  <a:gd name="T83" fmla="*/ 19494 h 20885"/>
                  <a:gd name="T84" fmla="*/ 6649 w 10201"/>
                  <a:gd name="T85" fmla="*/ 20366 h 20885"/>
                  <a:gd name="T86" fmla="*/ 6298 w 10201"/>
                  <a:gd name="T87" fmla="*/ 20829 h 20885"/>
                  <a:gd name="T88" fmla="*/ 5870 w 10201"/>
                  <a:gd name="T89" fmla="*/ 20789 h 20885"/>
                  <a:gd name="T90" fmla="*/ 5530 w 10201"/>
                  <a:gd name="T91" fmla="*/ 20274 h 20885"/>
                  <a:gd name="T92" fmla="*/ 5209 w 10201"/>
                  <a:gd name="T93" fmla="*/ 19350 h 20885"/>
                  <a:gd name="T94" fmla="*/ 4893 w 10201"/>
                  <a:gd name="T95" fmla="*/ 18042 h 20885"/>
                  <a:gd name="T96" fmla="*/ 4576 w 10201"/>
                  <a:gd name="T97" fmla="*/ 16404 h 20885"/>
                  <a:gd name="T98" fmla="*/ 4261 w 10201"/>
                  <a:gd name="T99" fmla="*/ 14506 h 20885"/>
                  <a:gd name="T100" fmla="*/ 3944 w 10201"/>
                  <a:gd name="T101" fmla="*/ 12431 h 20885"/>
                  <a:gd name="T102" fmla="*/ 3629 w 10201"/>
                  <a:gd name="T103" fmla="*/ 10270 h 20885"/>
                  <a:gd name="T104" fmla="*/ 3315 w 10201"/>
                  <a:gd name="T105" fmla="*/ 8119 h 20885"/>
                  <a:gd name="T106" fmla="*/ 2999 w 10201"/>
                  <a:gd name="T107" fmla="*/ 6070 h 20885"/>
                  <a:gd name="T108" fmla="*/ 2684 w 10201"/>
                  <a:gd name="T109" fmla="*/ 4215 h 20885"/>
                  <a:gd name="T110" fmla="*/ 2369 w 10201"/>
                  <a:gd name="T111" fmla="*/ 2636 h 20885"/>
                  <a:gd name="T112" fmla="*/ 2056 w 10201"/>
                  <a:gd name="T113" fmla="*/ 1405 h 20885"/>
                  <a:gd name="T114" fmla="*/ 1746 w 10201"/>
                  <a:gd name="T115" fmla="*/ 581 h 20885"/>
                  <a:gd name="T116" fmla="*/ 1471 w 10201"/>
                  <a:gd name="T117" fmla="*/ 216 h 20885"/>
                  <a:gd name="T118" fmla="*/ 1266 w 10201"/>
                  <a:gd name="T119" fmla="*/ 250 h 20885"/>
                  <a:gd name="T120" fmla="*/ 974 w 10201"/>
                  <a:gd name="T121" fmla="*/ 716 h 20885"/>
                  <a:gd name="T122" fmla="*/ 662 w 10201"/>
                  <a:gd name="T123" fmla="*/ 1632 h 20885"/>
                  <a:gd name="T124" fmla="*/ 348 w 10201"/>
                  <a:gd name="T125" fmla="*/ 2942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01" h="20885">
                    <a:moveTo>
                      <a:pt x="10" y="3651"/>
                    </a:moveTo>
                    <a:lnTo>
                      <a:pt x="25" y="3574"/>
                    </a:lnTo>
                    <a:lnTo>
                      <a:pt x="40" y="3496"/>
                    </a:lnTo>
                    <a:lnTo>
                      <a:pt x="55" y="3420"/>
                    </a:lnTo>
                    <a:lnTo>
                      <a:pt x="70" y="3344"/>
                    </a:lnTo>
                    <a:lnTo>
                      <a:pt x="85" y="3269"/>
                    </a:lnTo>
                    <a:lnTo>
                      <a:pt x="100" y="3194"/>
                    </a:lnTo>
                    <a:lnTo>
                      <a:pt x="115" y="3120"/>
                    </a:lnTo>
                    <a:lnTo>
                      <a:pt x="130" y="3047"/>
                    </a:lnTo>
                    <a:lnTo>
                      <a:pt x="145" y="2975"/>
                    </a:lnTo>
                    <a:lnTo>
                      <a:pt x="160" y="2903"/>
                    </a:lnTo>
                    <a:lnTo>
                      <a:pt x="176" y="2832"/>
                    </a:lnTo>
                    <a:lnTo>
                      <a:pt x="191" y="2762"/>
                    </a:lnTo>
                    <a:lnTo>
                      <a:pt x="206" y="2693"/>
                    </a:lnTo>
                    <a:lnTo>
                      <a:pt x="221" y="2624"/>
                    </a:lnTo>
                    <a:lnTo>
                      <a:pt x="236" y="2556"/>
                    </a:lnTo>
                    <a:lnTo>
                      <a:pt x="251" y="2489"/>
                    </a:lnTo>
                    <a:lnTo>
                      <a:pt x="266" y="2423"/>
                    </a:lnTo>
                    <a:lnTo>
                      <a:pt x="281" y="2357"/>
                    </a:lnTo>
                    <a:lnTo>
                      <a:pt x="296" y="2293"/>
                    </a:lnTo>
                    <a:lnTo>
                      <a:pt x="311" y="2229"/>
                    </a:lnTo>
                    <a:lnTo>
                      <a:pt x="326" y="2166"/>
                    </a:lnTo>
                    <a:lnTo>
                      <a:pt x="341" y="2104"/>
                    </a:lnTo>
                    <a:lnTo>
                      <a:pt x="356" y="2043"/>
                    </a:lnTo>
                    <a:lnTo>
                      <a:pt x="371" y="1982"/>
                    </a:lnTo>
                    <a:lnTo>
                      <a:pt x="386" y="1922"/>
                    </a:lnTo>
                    <a:lnTo>
                      <a:pt x="401" y="1863"/>
                    </a:lnTo>
                    <a:lnTo>
                      <a:pt x="417" y="1804"/>
                    </a:lnTo>
                    <a:lnTo>
                      <a:pt x="432" y="1748"/>
                    </a:lnTo>
                    <a:lnTo>
                      <a:pt x="447" y="1691"/>
                    </a:lnTo>
                    <a:lnTo>
                      <a:pt x="462" y="1635"/>
                    </a:lnTo>
                    <a:lnTo>
                      <a:pt x="477" y="1581"/>
                    </a:lnTo>
                    <a:lnTo>
                      <a:pt x="492" y="1527"/>
                    </a:lnTo>
                    <a:lnTo>
                      <a:pt x="507" y="1474"/>
                    </a:lnTo>
                    <a:lnTo>
                      <a:pt x="522" y="1422"/>
                    </a:lnTo>
                    <a:lnTo>
                      <a:pt x="537" y="1371"/>
                    </a:lnTo>
                    <a:lnTo>
                      <a:pt x="553" y="1321"/>
                    </a:lnTo>
                    <a:lnTo>
                      <a:pt x="568" y="1271"/>
                    </a:lnTo>
                    <a:lnTo>
                      <a:pt x="583" y="1223"/>
                    </a:lnTo>
                    <a:lnTo>
                      <a:pt x="600" y="1174"/>
                    </a:lnTo>
                    <a:lnTo>
                      <a:pt x="614" y="1129"/>
                    </a:lnTo>
                    <a:lnTo>
                      <a:pt x="629" y="1083"/>
                    </a:lnTo>
                    <a:lnTo>
                      <a:pt x="645" y="1038"/>
                    </a:lnTo>
                    <a:lnTo>
                      <a:pt x="660" y="994"/>
                    </a:lnTo>
                    <a:lnTo>
                      <a:pt x="675" y="951"/>
                    </a:lnTo>
                    <a:lnTo>
                      <a:pt x="690" y="909"/>
                    </a:lnTo>
                    <a:lnTo>
                      <a:pt x="706" y="868"/>
                    </a:lnTo>
                    <a:lnTo>
                      <a:pt x="721" y="828"/>
                    </a:lnTo>
                    <a:lnTo>
                      <a:pt x="736" y="788"/>
                    </a:lnTo>
                    <a:lnTo>
                      <a:pt x="751" y="750"/>
                    </a:lnTo>
                    <a:lnTo>
                      <a:pt x="767" y="712"/>
                    </a:lnTo>
                    <a:lnTo>
                      <a:pt x="782" y="676"/>
                    </a:lnTo>
                    <a:lnTo>
                      <a:pt x="797" y="641"/>
                    </a:lnTo>
                    <a:lnTo>
                      <a:pt x="813" y="606"/>
                    </a:lnTo>
                    <a:lnTo>
                      <a:pt x="829" y="572"/>
                    </a:lnTo>
                    <a:lnTo>
                      <a:pt x="844" y="540"/>
                    </a:lnTo>
                    <a:lnTo>
                      <a:pt x="859" y="508"/>
                    </a:lnTo>
                    <a:lnTo>
                      <a:pt x="875" y="477"/>
                    </a:lnTo>
                    <a:lnTo>
                      <a:pt x="890" y="446"/>
                    </a:lnTo>
                    <a:lnTo>
                      <a:pt x="907" y="417"/>
                    </a:lnTo>
                    <a:lnTo>
                      <a:pt x="922" y="390"/>
                    </a:lnTo>
                    <a:lnTo>
                      <a:pt x="937" y="362"/>
                    </a:lnTo>
                    <a:lnTo>
                      <a:pt x="953" y="336"/>
                    </a:lnTo>
                    <a:lnTo>
                      <a:pt x="969" y="311"/>
                    </a:lnTo>
                    <a:lnTo>
                      <a:pt x="985" y="286"/>
                    </a:lnTo>
                    <a:lnTo>
                      <a:pt x="1002" y="262"/>
                    </a:lnTo>
                    <a:lnTo>
                      <a:pt x="1017" y="241"/>
                    </a:lnTo>
                    <a:lnTo>
                      <a:pt x="1034" y="219"/>
                    </a:lnTo>
                    <a:lnTo>
                      <a:pt x="1050" y="198"/>
                    </a:lnTo>
                    <a:lnTo>
                      <a:pt x="1068" y="177"/>
                    </a:lnTo>
                    <a:lnTo>
                      <a:pt x="1083" y="160"/>
                    </a:lnTo>
                    <a:lnTo>
                      <a:pt x="1100" y="142"/>
                    </a:lnTo>
                    <a:lnTo>
                      <a:pt x="1120" y="123"/>
                    </a:lnTo>
                    <a:lnTo>
                      <a:pt x="1135" y="109"/>
                    </a:lnTo>
                    <a:lnTo>
                      <a:pt x="1153" y="94"/>
                    </a:lnTo>
                    <a:lnTo>
                      <a:pt x="1174" y="78"/>
                    </a:lnTo>
                    <a:lnTo>
                      <a:pt x="1189" y="67"/>
                    </a:lnTo>
                    <a:lnTo>
                      <a:pt x="1211" y="53"/>
                    </a:lnTo>
                    <a:lnTo>
                      <a:pt x="1226" y="44"/>
                    </a:lnTo>
                    <a:lnTo>
                      <a:pt x="1250" y="32"/>
                    </a:lnTo>
                    <a:lnTo>
                      <a:pt x="1265" y="25"/>
                    </a:lnTo>
                    <a:lnTo>
                      <a:pt x="1290" y="16"/>
                    </a:lnTo>
                    <a:lnTo>
                      <a:pt x="1311" y="11"/>
                    </a:lnTo>
                    <a:lnTo>
                      <a:pt x="1326" y="7"/>
                    </a:lnTo>
                    <a:lnTo>
                      <a:pt x="1355" y="2"/>
                    </a:lnTo>
                    <a:lnTo>
                      <a:pt x="1375" y="1"/>
                    </a:lnTo>
                    <a:lnTo>
                      <a:pt x="1396" y="0"/>
                    </a:lnTo>
                    <a:lnTo>
                      <a:pt x="1411" y="0"/>
                    </a:lnTo>
                    <a:lnTo>
                      <a:pt x="1439" y="3"/>
                    </a:lnTo>
                    <a:lnTo>
                      <a:pt x="1460" y="7"/>
                    </a:lnTo>
                    <a:lnTo>
                      <a:pt x="1481" y="13"/>
                    </a:lnTo>
                    <a:lnTo>
                      <a:pt x="1502" y="19"/>
                    </a:lnTo>
                    <a:lnTo>
                      <a:pt x="1522" y="27"/>
                    </a:lnTo>
                    <a:lnTo>
                      <a:pt x="1542" y="36"/>
                    </a:lnTo>
                    <a:lnTo>
                      <a:pt x="1562" y="47"/>
                    </a:lnTo>
                    <a:lnTo>
                      <a:pt x="1581" y="58"/>
                    </a:lnTo>
                    <a:lnTo>
                      <a:pt x="1600" y="71"/>
                    </a:lnTo>
                    <a:lnTo>
                      <a:pt x="1618" y="84"/>
                    </a:lnTo>
                    <a:lnTo>
                      <a:pt x="1636" y="99"/>
                    </a:lnTo>
                    <a:lnTo>
                      <a:pt x="1657" y="117"/>
                    </a:lnTo>
                    <a:lnTo>
                      <a:pt x="1672" y="131"/>
                    </a:lnTo>
                    <a:lnTo>
                      <a:pt x="1689" y="149"/>
                    </a:lnTo>
                    <a:lnTo>
                      <a:pt x="1707" y="167"/>
                    </a:lnTo>
                    <a:lnTo>
                      <a:pt x="1725" y="189"/>
                    </a:lnTo>
                    <a:lnTo>
                      <a:pt x="1740" y="207"/>
                    </a:lnTo>
                    <a:lnTo>
                      <a:pt x="1757" y="228"/>
                    </a:lnTo>
                    <a:lnTo>
                      <a:pt x="1775" y="253"/>
                    </a:lnTo>
                    <a:lnTo>
                      <a:pt x="1790" y="274"/>
                    </a:lnTo>
                    <a:lnTo>
                      <a:pt x="1806" y="297"/>
                    </a:lnTo>
                    <a:lnTo>
                      <a:pt x="1823" y="325"/>
                    </a:lnTo>
                    <a:lnTo>
                      <a:pt x="1838" y="349"/>
                    </a:lnTo>
                    <a:lnTo>
                      <a:pt x="1854" y="375"/>
                    </a:lnTo>
                    <a:lnTo>
                      <a:pt x="1870" y="405"/>
                    </a:lnTo>
                    <a:lnTo>
                      <a:pt x="1885" y="432"/>
                    </a:lnTo>
                    <a:lnTo>
                      <a:pt x="1902" y="463"/>
                    </a:lnTo>
                    <a:lnTo>
                      <a:pt x="1917" y="492"/>
                    </a:lnTo>
                    <a:lnTo>
                      <a:pt x="1932" y="524"/>
                    </a:lnTo>
                    <a:lnTo>
                      <a:pt x="1948" y="558"/>
                    </a:lnTo>
                    <a:lnTo>
                      <a:pt x="1963" y="590"/>
                    </a:lnTo>
                    <a:lnTo>
                      <a:pt x="1979" y="624"/>
                    </a:lnTo>
                    <a:lnTo>
                      <a:pt x="1995" y="661"/>
                    </a:lnTo>
                    <a:lnTo>
                      <a:pt x="2010" y="696"/>
                    </a:lnTo>
                    <a:lnTo>
                      <a:pt x="2025" y="733"/>
                    </a:lnTo>
                    <a:lnTo>
                      <a:pt x="2040" y="770"/>
                    </a:lnTo>
                    <a:lnTo>
                      <a:pt x="2056" y="809"/>
                    </a:lnTo>
                    <a:lnTo>
                      <a:pt x="2071" y="851"/>
                    </a:lnTo>
                    <a:lnTo>
                      <a:pt x="2086" y="891"/>
                    </a:lnTo>
                    <a:lnTo>
                      <a:pt x="2102" y="932"/>
                    </a:lnTo>
                    <a:lnTo>
                      <a:pt x="2117" y="975"/>
                    </a:lnTo>
                    <a:lnTo>
                      <a:pt x="2132" y="1017"/>
                    </a:lnTo>
                    <a:lnTo>
                      <a:pt x="2148" y="1062"/>
                    </a:lnTo>
                    <a:lnTo>
                      <a:pt x="2164" y="1108"/>
                    </a:lnTo>
                    <a:lnTo>
                      <a:pt x="2179" y="1155"/>
                    </a:lnTo>
                    <a:lnTo>
                      <a:pt x="2194" y="1202"/>
                    </a:lnTo>
                    <a:lnTo>
                      <a:pt x="2209" y="1249"/>
                    </a:lnTo>
                    <a:lnTo>
                      <a:pt x="2224" y="1299"/>
                    </a:lnTo>
                    <a:lnTo>
                      <a:pt x="2239" y="1348"/>
                    </a:lnTo>
                    <a:lnTo>
                      <a:pt x="2254" y="1399"/>
                    </a:lnTo>
                    <a:lnTo>
                      <a:pt x="2270" y="1452"/>
                    </a:lnTo>
                    <a:lnTo>
                      <a:pt x="2285" y="1504"/>
                    </a:lnTo>
                    <a:lnTo>
                      <a:pt x="2300" y="1557"/>
                    </a:lnTo>
                    <a:lnTo>
                      <a:pt x="2315" y="1612"/>
                    </a:lnTo>
                    <a:lnTo>
                      <a:pt x="2330" y="1666"/>
                    </a:lnTo>
                    <a:lnTo>
                      <a:pt x="2345" y="1723"/>
                    </a:lnTo>
                    <a:lnTo>
                      <a:pt x="2360" y="1780"/>
                    </a:lnTo>
                    <a:lnTo>
                      <a:pt x="2375" y="1837"/>
                    </a:lnTo>
                    <a:lnTo>
                      <a:pt x="2390" y="1895"/>
                    </a:lnTo>
                    <a:lnTo>
                      <a:pt x="2406" y="1955"/>
                    </a:lnTo>
                    <a:lnTo>
                      <a:pt x="2421" y="2015"/>
                    </a:lnTo>
                    <a:lnTo>
                      <a:pt x="2436" y="2077"/>
                    </a:lnTo>
                    <a:lnTo>
                      <a:pt x="2451" y="2139"/>
                    </a:lnTo>
                    <a:lnTo>
                      <a:pt x="2466" y="2201"/>
                    </a:lnTo>
                    <a:lnTo>
                      <a:pt x="2481" y="2264"/>
                    </a:lnTo>
                    <a:lnTo>
                      <a:pt x="2496" y="2329"/>
                    </a:lnTo>
                    <a:lnTo>
                      <a:pt x="2511" y="2394"/>
                    </a:lnTo>
                    <a:lnTo>
                      <a:pt x="2526" y="2460"/>
                    </a:lnTo>
                    <a:lnTo>
                      <a:pt x="2541" y="2526"/>
                    </a:lnTo>
                    <a:lnTo>
                      <a:pt x="2556" y="2595"/>
                    </a:lnTo>
                    <a:lnTo>
                      <a:pt x="2571" y="2663"/>
                    </a:lnTo>
                    <a:lnTo>
                      <a:pt x="2586" y="2732"/>
                    </a:lnTo>
                    <a:lnTo>
                      <a:pt x="2601" y="2801"/>
                    </a:lnTo>
                    <a:lnTo>
                      <a:pt x="2616" y="2873"/>
                    </a:lnTo>
                    <a:lnTo>
                      <a:pt x="2631" y="2944"/>
                    </a:lnTo>
                    <a:lnTo>
                      <a:pt x="2646" y="3016"/>
                    </a:lnTo>
                    <a:lnTo>
                      <a:pt x="2661" y="3088"/>
                    </a:lnTo>
                    <a:lnTo>
                      <a:pt x="2677" y="3162"/>
                    </a:lnTo>
                    <a:lnTo>
                      <a:pt x="2692" y="3236"/>
                    </a:lnTo>
                    <a:lnTo>
                      <a:pt x="2707" y="3310"/>
                    </a:lnTo>
                    <a:lnTo>
                      <a:pt x="2722" y="3387"/>
                    </a:lnTo>
                    <a:lnTo>
                      <a:pt x="2737" y="3463"/>
                    </a:lnTo>
                    <a:lnTo>
                      <a:pt x="2752" y="3540"/>
                    </a:lnTo>
                    <a:lnTo>
                      <a:pt x="2767" y="3618"/>
                    </a:lnTo>
                    <a:lnTo>
                      <a:pt x="2782" y="3696"/>
                    </a:lnTo>
                    <a:lnTo>
                      <a:pt x="2797" y="3776"/>
                    </a:lnTo>
                    <a:lnTo>
                      <a:pt x="2813" y="3853"/>
                    </a:lnTo>
                    <a:lnTo>
                      <a:pt x="2828" y="3936"/>
                    </a:lnTo>
                    <a:lnTo>
                      <a:pt x="2843" y="4017"/>
                    </a:lnTo>
                    <a:lnTo>
                      <a:pt x="2858" y="4098"/>
                    </a:lnTo>
                    <a:lnTo>
                      <a:pt x="2873" y="4180"/>
                    </a:lnTo>
                    <a:lnTo>
                      <a:pt x="2888" y="4263"/>
                    </a:lnTo>
                    <a:lnTo>
                      <a:pt x="2903" y="4346"/>
                    </a:lnTo>
                    <a:lnTo>
                      <a:pt x="2918" y="4432"/>
                    </a:lnTo>
                    <a:lnTo>
                      <a:pt x="2933" y="4516"/>
                    </a:lnTo>
                    <a:lnTo>
                      <a:pt x="2948" y="4601"/>
                    </a:lnTo>
                    <a:lnTo>
                      <a:pt x="2963" y="4687"/>
                    </a:lnTo>
                    <a:lnTo>
                      <a:pt x="2978" y="4774"/>
                    </a:lnTo>
                    <a:lnTo>
                      <a:pt x="2993" y="4860"/>
                    </a:lnTo>
                    <a:lnTo>
                      <a:pt x="3008" y="4948"/>
                    </a:lnTo>
                    <a:lnTo>
                      <a:pt x="3023" y="5036"/>
                    </a:lnTo>
                    <a:lnTo>
                      <a:pt x="3038" y="5126"/>
                    </a:lnTo>
                    <a:lnTo>
                      <a:pt x="3053" y="5215"/>
                    </a:lnTo>
                    <a:lnTo>
                      <a:pt x="3068" y="5304"/>
                    </a:lnTo>
                    <a:lnTo>
                      <a:pt x="3083" y="5395"/>
                    </a:lnTo>
                    <a:lnTo>
                      <a:pt x="3098" y="5485"/>
                    </a:lnTo>
                    <a:lnTo>
                      <a:pt x="3113" y="5576"/>
                    </a:lnTo>
                    <a:lnTo>
                      <a:pt x="3128" y="5668"/>
                    </a:lnTo>
                    <a:lnTo>
                      <a:pt x="3143" y="5760"/>
                    </a:lnTo>
                    <a:lnTo>
                      <a:pt x="3158" y="5853"/>
                    </a:lnTo>
                    <a:lnTo>
                      <a:pt x="3173" y="5946"/>
                    </a:lnTo>
                    <a:lnTo>
                      <a:pt x="3188" y="6039"/>
                    </a:lnTo>
                    <a:lnTo>
                      <a:pt x="3203" y="6133"/>
                    </a:lnTo>
                    <a:lnTo>
                      <a:pt x="3218" y="6227"/>
                    </a:lnTo>
                    <a:lnTo>
                      <a:pt x="3233" y="6322"/>
                    </a:lnTo>
                    <a:lnTo>
                      <a:pt x="3248" y="6417"/>
                    </a:lnTo>
                    <a:lnTo>
                      <a:pt x="3263" y="6514"/>
                    </a:lnTo>
                    <a:lnTo>
                      <a:pt x="3278" y="6610"/>
                    </a:lnTo>
                    <a:lnTo>
                      <a:pt x="3293" y="6706"/>
                    </a:lnTo>
                    <a:lnTo>
                      <a:pt x="3308" y="6803"/>
                    </a:lnTo>
                    <a:lnTo>
                      <a:pt x="3323" y="6900"/>
                    </a:lnTo>
                    <a:lnTo>
                      <a:pt x="3338" y="6998"/>
                    </a:lnTo>
                    <a:lnTo>
                      <a:pt x="3353" y="7095"/>
                    </a:lnTo>
                    <a:lnTo>
                      <a:pt x="3368" y="7193"/>
                    </a:lnTo>
                    <a:lnTo>
                      <a:pt x="3383" y="7292"/>
                    </a:lnTo>
                    <a:lnTo>
                      <a:pt x="3398" y="7391"/>
                    </a:lnTo>
                    <a:lnTo>
                      <a:pt x="3413" y="7490"/>
                    </a:lnTo>
                    <a:lnTo>
                      <a:pt x="3428" y="7589"/>
                    </a:lnTo>
                    <a:lnTo>
                      <a:pt x="3443" y="7689"/>
                    </a:lnTo>
                    <a:lnTo>
                      <a:pt x="3458" y="7789"/>
                    </a:lnTo>
                    <a:lnTo>
                      <a:pt x="3473" y="7889"/>
                    </a:lnTo>
                    <a:lnTo>
                      <a:pt x="3489" y="7988"/>
                    </a:lnTo>
                    <a:lnTo>
                      <a:pt x="3504" y="8090"/>
                    </a:lnTo>
                    <a:lnTo>
                      <a:pt x="3519" y="8191"/>
                    </a:lnTo>
                    <a:lnTo>
                      <a:pt x="3534" y="8292"/>
                    </a:lnTo>
                    <a:lnTo>
                      <a:pt x="3549" y="8393"/>
                    </a:lnTo>
                    <a:lnTo>
                      <a:pt x="3564" y="8496"/>
                    </a:lnTo>
                    <a:lnTo>
                      <a:pt x="3579" y="8598"/>
                    </a:lnTo>
                    <a:lnTo>
                      <a:pt x="3594" y="8698"/>
                    </a:lnTo>
                    <a:lnTo>
                      <a:pt x="3609" y="8802"/>
                    </a:lnTo>
                    <a:lnTo>
                      <a:pt x="3624" y="8904"/>
                    </a:lnTo>
                    <a:lnTo>
                      <a:pt x="3639" y="9006"/>
                    </a:lnTo>
                    <a:lnTo>
                      <a:pt x="3654" y="9109"/>
                    </a:lnTo>
                    <a:lnTo>
                      <a:pt x="3669" y="9211"/>
                    </a:lnTo>
                    <a:lnTo>
                      <a:pt x="3684" y="9314"/>
                    </a:lnTo>
                    <a:lnTo>
                      <a:pt x="3699" y="9417"/>
                    </a:lnTo>
                    <a:lnTo>
                      <a:pt x="3714" y="9520"/>
                    </a:lnTo>
                    <a:lnTo>
                      <a:pt x="3729" y="9623"/>
                    </a:lnTo>
                    <a:lnTo>
                      <a:pt x="3744" y="9726"/>
                    </a:lnTo>
                    <a:lnTo>
                      <a:pt x="3759" y="9830"/>
                    </a:lnTo>
                    <a:lnTo>
                      <a:pt x="3774" y="9933"/>
                    </a:lnTo>
                    <a:lnTo>
                      <a:pt x="3789" y="10036"/>
                    </a:lnTo>
                    <a:lnTo>
                      <a:pt x="3804" y="10140"/>
                    </a:lnTo>
                    <a:lnTo>
                      <a:pt x="3819" y="10243"/>
                    </a:lnTo>
                    <a:lnTo>
                      <a:pt x="3834" y="10347"/>
                    </a:lnTo>
                    <a:lnTo>
                      <a:pt x="3849" y="10450"/>
                    </a:lnTo>
                    <a:lnTo>
                      <a:pt x="3864" y="10554"/>
                    </a:lnTo>
                    <a:lnTo>
                      <a:pt x="3879" y="10657"/>
                    </a:lnTo>
                    <a:lnTo>
                      <a:pt x="3894" y="10761"/>
                    </a:lnTo>
                    <a:lnTo>
                      <a:pt x="3909" y="10864"/>
                    </a:lnTo>
                    <a:lnTo>
                      <a:pt x="3924" y="10967"/>
                    </a:lnTo>
                    <a:lnTo>
                      <a:pt x="3939" y="11071"/>
                    </a:lnTo>
                    <a:lnTo>
                      <a:pt x="3954" y="11174"/>
                    </a:lnTo>
                    <a:lnTo>
                      <a:pt x="3969" y="11277"/>
                    </a:lnTo>
                    <a:lnTo>
                      <a:pt x="3984" y="11380"/>
                    </a:lnTo>
                    <a:lnTo>
                      <a:pt x="3999" y="11483"/>
                    </a:lnTo>
                    <a:lnTo>
                      <a:pt x="4014" y="11586"/>
                    </a:lnTo>
                    <a:lnTo>
                      <a:pt x="4029" y="11689"/>
                    </a:lnTo>
                    <a:lnTo>
                      <a:pt x="4044" y="11791"/>
                    </a:lnTo>
                    <a:lnTo>
                      <a:pt x="4059" y="11894"/>
                    </a:lnTo>
                    <a:lnTo>
                      <a:pt x="4074" y="11996"/>
                    </a:lnTo>
                    <a:lnTo>
                      <a:pt x="4089" y="12098"/>
                    </a:lnTo>
                    <a:lnTo>
                      <a:pt x="4104" y="12200"/>
                    </a:lnTo>
                    <a:lnTo>
                      <a:pt x="4119" y="12302"/>
                    </a:lnTo>
                    <a:lnTo>
                      <a:pt x="4134" y="12404"/>
                    </a:lnTo>
                    <a:lnTo>
                      <a:pt x="4149" y="12504"/>
                    </a:lnTo>
                    <a:lnTo>
                      <a:pt x="4165" y="12606"/>
                    </a:lnTo>
                    <a:lnTo>
                      <a:pt x="4180" y="12707"/>
                    </a:lnTo>
                    <a:lnTo>
                      <a:pt x="4195" y="12807"/>
                    </a:lnTo>
                    <a:lnTo>
                      <a:pt x="4210" y="12908"/>
                    </a:lnTo>
                    <a:lnTo>
                      <a:pt x="4225" y="13008"/>
                    </a:lnTo>
                    <a:lnTo>
                      <a:pt x="4240" y="13108"/>
                    </a:lnTo>
                    <a:lnTo>
                      <a:pt x="4255" y="13208"/>
                    </a:lnTo>
                    <a:lnTo>
                      <a:pt x="4270" y="13308"/>
                    </a:lnTo>
                    <a:lnTo>
                      <a:pt x="4285" y="13407"/>
                    </a:lnTo>
                    <a:lnTo>
                      <a:pt x="4300" y="13506"/>
                    </a:lnTo>
                    <a:lnTo>
                      <a:pt x="4315" y="13605"/>
                    </a:lnTo>
                    <a:lnTo>
                      <a:pt x="4330" y="13703"/>
                    </a:lnTo>
                    <a:lnTo>
                      <a:pt x="4345" y="13801"/>
                    </a:lnTo>
                    <a:lnTo>
                      <a:pt x="4360" y="13898"/>
                    </a:lnTo>
                    <a:lnTo>
                      <a:pt x="4375" y="13996"/>
                    </a:lnTo>
                    <a:lnTo>
                      <a:pt x="4390" y="14093"/>
                    </a:lnTo>
                    <a:lnTo>
                      <a:pt x="4405" y="14189"/>
                    </a:lnTo>
                    <a:lnTo>
                      <a:pt x="4420" y="14285"/>
                    </a:lnTo>
                    <a:lnTo>
                      <a:pt x="4435" y="14381"/>
                    </a:lnTo>
                    <a:lnTo>
                      <a:pt x="4450" y="14477"/>
                    </a:lnTo>
                    <a:lnTo>
                      <a:pt x="4465" y="14571"/>
                    </a:lnTo>
                    <a:lnTo>
                      <a:pt x="4480" y="14665"/>
                    </a:lnTo>
                    <a:lnTo>
                      <a:pt x="4495" y="14760"/>
                    </a:lnTo>
                    <a:lnTo>
                      <a:pt x="4510" y="14853"/>
                    </a:lnTo>
                    <a:lnTo>
                      <a:pt x="4525" y="14947"/>
                    </a:lnTo>
                    <a:lnTo>
                      <a:pt x="4540" y="15039"/>
                    </a:lnTo>
                    <a:lnTo>
                      <a:pt x="4555" y="15132"/>
                    </a:lnTo>
                    <a:lnTo>
                      <a:pt x="4570" y="15224"/>
                    </a:lnTo>
                    <a:lnTo>
                      <a:pt x="4585" y="15315"/>
                    </a:lnTo>
                    <a:lnTo>
                      <a:pt x="4600" y="15406"/>
                    </a:lnTo>
                    <a:lnTo>
                      <a:pt x="4615" y="15497"/>
                    </a:lnTo>
                    <a:lnTo>
                      <a:pt x="4630" y="15586"/>
                    </a:lnTo>
                    <a:lnTo>
                      <a:pt x="4645" y="15676"/>
                    </a:lnTo>
                    <a:lnTo>
                      <a:pt x="4660" y="15765"/>
                    </a:lnTo>
                    <a:lnTo>
                      <a:pt x="4675" y="15852"/>
                    </a:lnTo>
                    <a:lnTo>
                      <a:pt x="4690" y="15940"/>
                    </a:lnTo>
                    <a:lnTo>
                      <a:pt x="4705" y="16027"/>
                    </a:lnTo>
                    <a:lnTo>
                      <a:pt x="4720" y="16114"/>
                    </a:lnTo>
                    <a:lnTo>
                      <a:pt x="4735" y="16200"/>
                    </a:lnTo>
                    <a:lnTo>
                      <a:pt x="4750" y="16286"/>
                    </a:lnTo>
                    <a:lnTo>
                      <a:pt x="4765" y="16371"/>
                    </a:lnTo>
                    <a:lnTo>
                      <a:pt x="4780" y="16455"/>
                    </a:lnTo>
                    <a:lnTo>
                      <a:pt x="4795" y="16539"/>
                    </a:lnTo>
                    <a:lnTo>
                      <a:pt x="4810" y="16621"/>
                    </a:lnTo>
                    <a:lnTo>
                      <a:pt x="4825" y="16704"/>
                    </a:lnTo>
                    <a:lnTo>
                      <a:pt x="4841" y="16784"/>
                    </a:lnTo>
                    <a:lnTo>
                      <a:pt x="4856" y="16867"/>
                    </a:lnTo>
                    <a:lnTo>
                      <a:pt x="4871" y="16947"/>
                    </a:lnTo>
                    <a:lnTo>
                      <a:pt x="4886" y="17027"/>
                    </a:lnTo>
                    <a:lnTo>
                      <a:pt x="4901" y="17107"/>
                    </a:lnTo>
                    <a:lnTo>
                      <a:pt x="4916" y="17184"/>
                    </a:lnTo>
                    <a:lnTo>
                      <a:pt x="4931" y="17262"/>
                    </a:lnTo>
                    <a:lnTo>
                      <a:pt x="4946" y="17340"/>
                    </a:lnTo>
                    <a:lnTo>
                      <a:pt x="4961" y="17416"/>
                    </a:lnTo>
                    <a:lnTo>
                      <a:pt x="4976" y="17492"/>
                    </a:lnTo>
                    <a:lnTo>
                      <a:pt x="4991" y="17567"/>
                    </a:lnTo>
                    <a:lnTo>
                      <a:pt x="5006" y="17642"/>
                    </a:lnTo>
                    <a:lnTo>
                      <a:pt x="5021" y="17715"/>
                    </a:lnTo>
                    <a:lnTo>
                      <a:pt x="5036" y="17788"/>
                    </a:lnTo>
                    <a:lnTo>
                      <a:pt x="5050" y="17860"/>
                    </a:lnTo>
                    <a:lnTo>
                      <a:pt x="5065" y="17932"/>
                    </a:lnTo>
                    <a:lnTo>
                      <a:pt x="5080" y="18001"/>
                    </a:lnTo>
                    <a:lnTo>
                      <a:pt x="5095" y="18071"/>
                    </a:lnTo>
                    <a:lnTo>
                      <a:pt x="5110" y="18141"/>
                    </a:lnTo>
                    <a:lnTo>
                      <a:pt x="5125" y="18209"/>
                    </a:lnTo>
                    <a:lnTo>
                      <a:pt x="5140" y="18277"/>
                    </a:lnTo>
                    <a:lnTo>
                      <a:pt x="5155" y="18343"/>
                    </a:lnTo>
                    <a:lnTo>
                      <a:pt x="5170" y="18409"/>
                    </a:lnTo>
                    <a:lnTo>
                      <a:pt x="5185" y="18474"/>
                    </a:lnTo>
                    <a:lnTo>
                      <a:pt x="5200" y="18539"/>
                    </a:lnTo>
                    <a:lnTo>
                      <a:pt x="5215" y="18603"/>
                    </a:lnTo>
                    <a:lnTo>
                      <a:pt x="5230" y="18665"/>
                    </a:lnTo>
                    <a:lnTo>
                      <a:pt x="5245" y="18727"/>
                    </a:lnTo>
                    <a:lnTo>
                      <a:pt x="5260" y="18788"/>
                    </a:lnTo>
                    <a:lnTo>
                      <a:pt x="5275" y="18849"/>
                    </a:lnTo>
                    <a:lnTo>
                      <a:pt x="5290" y="18907"/>
                    </a:lnTo>
                    <a:lnTo>
                      <a:pt x="5305" y="18966"/>
                    </a:lnTo>
                    <a:lnTo>
                      <a:pt x="5319" y="19023"/>
                    </a:lnTo>
                    <a:lnTo>
                      <a:pt x="5334" y="19080"/>
                    </a:lnTo>
                    <a:lnTo>
                      <a:pt x="5349" y="19136"/>
                    </a:lnTo>
                    <a:lnTo>
                      <a:pt x="5364" y="19190"/>
                    </a:lnTo>
                    <a:lnTo>
                      <a:pt x="5379" y="19245"/>
                    </a:lnTo>
                    <a:lnTo>
                      <a:pt x="5394" y="19297"/>
                    </a:lnTo>
                    <a:lnTo>
                      <a:pt x="5409" y="19350"/>
                    </a:lnTo>
                    <a:lnTo>
                      <a:pt x="5424" y="19402"/>
                    </a:lnTo>
                    <a:lnTo>
                      <a:pt x="5438" y="19451"/>
                    </a:lnTo>
                    <a:lnTo>
                      <a:pt x="5453" y="19501"/>
                    </a:lnTo>
                    <a:lnTo>
                      <a:pt x="5468" y="19549"/>
                    </a:lnTo>
                    <a:lnTo>
                      <a:pt x="5483" y="19597"/>
                    </a:lnTo>
                    <a:lnTo>
                      <a:pt x="5498" y="19645"/>
                    </a:lnTo>
                    <a:lnTo>
                      <a:pt x="5513" y="19688"/>
                    </a:lnTo>
                    <a:lnTo>
                      <a:pt x="5529" y="19734"/>
                    </a:lnTo>
                    <a:lnTo>
                      <a:pt x="5544" y="19779"/>
                    </a:lnTo>
                    <a:lnTo>
                      <a:pt x="5558" y="19821"/>
                    </a:lnTo>
                    <a:lnTo>
                      <a:pt x="5573" y="19864"/>
                    </a:lnTo>
                    <a:lnTo>
                      <a:pt x="5588" y="19903"/>
                    </a:lnTo>
                    <a:lnTo>
                      <a:pt x="5603" y="19944"/>
                    </a:lnTo>
                    <a:lnTo>
                      <a:pt x="5617" y="19984"/>
                    </a:lnTo>
                    <a:lnTo>
                      <a:pt x="5632" y="20020"/>
                    </a:lnTo>
                    <a:lnTo>
                      <a:pt x="5647" y="20058"/>
                    </a:lnTo>
                    <a:lnTo>
                      <a:pt x="5661" y="20094"/>
                    </a:lnTo>
                    <a:lnTo>
                      <a:pt x="5676" y="20130"/>
                    </a:lnTo>
                    <a:lnTo>
                      <a:pt x="5691" y="20164"/>
                    </a:lnTo>
                    <a:lnTo>
                      <a:pt x="5705" y="20197"/>
                    </a:lnTo>
                    <a:lnTo>
                      <a:pt x="5720" y="20229"/>
                    </a:lnTo>
                    <a:lnTo>
                      <a:pt x="5734" y="20260"/>
                    </a:lnTo>
                    <a:lnTo>
                      <a:pt x="5748" y="20288"/>
                    </a:lnTo>
                    <a:lnTo>
                      <a:pt x="5763" y="20318"/>
                    </a:lnTo>
                    <a:lnTo>
                      <a:pt x="5778" y="20345"/>
                    </a:lnTo>
                    <a:lnTo>
                      <a:pt x="5792" y="20372"/>
                    </a:lnTo>
                    <a:lnTo>
                      <a:pt x="5806" y="20398"/>
                    </a:lnTo>
                    <a:lnTo>
                      <a:pt x="5821" y="20422"/>
                    </a:lnTo>
                    <a:lnTo>
                      <a:pt x="5835" y="20446"/>
                    </a:lnTo>
                    <a:lnTo>
                      <a:pt x="5849" y="20469"/>
                    </a:lnTo>
                    <a:lnTo>
                      <a:pt x="5863" y="20490"/>
                    </a:lnTo>
                    <a:lnTo>
                      <a:pt x="5877" y="20510"/>
                    </a:lnTo>
                    <a:lnTo>
                      <a:pt x="5891" y="20530"/>
                    </a:lnTo>
                    <a:lnTo>
                      <a:pt x="5904" y="20548"/>
                    </a:lnTo>
                    <a:lnTo>
                      <a:pt x="5918" y="20565"/>
                    </a:lnTo>
                    <a:lnTo>
                      <a:pt x="5931" y="20581"/>
                    </a:lnTo>
                    <a:lnTo>
                      <a:pt x="5944" y="20596"/>
                    </a:lnTo>
                    <a:lnTo>
                      <a:pt x="5958" y="20610"/>
                    </a:lnTo>
                    <a:lnTo>
                      <a:pt x="5968" y="20619"/>
                    </a:lnTo>
                    <a:lnTo>
                      <a:pt x="5983" y="20633"/>
                    </a:lnTo>
                    <a:lnTo>
                      <a:pt x="5995" y="20644"/>
                    </a:lnTo>
                    <a:lnTo>
                      <a:pt x="6007" y="20654"/>
                    </a:lnTo>
                    <a:lnTo>
                      <a:pt x="6016" y="20659"/>
                    </a:lnTo>
                    <a:lnTo>
                      <a:pt x="6031" y="20669"/>
                    </a:lnTo>
                    <a:lnTo>
                      <a:pt x="6042" y="20675"/>
                    </a:lnTo>
                    <a:lnTo>
                      <a:pt x="6048" y="20677"/>
                    </a:lnTo>
                    <a:lnTo>
                      <a:pt x="6063" y="20684"/>
                    </a:lnTo>
                    <a:lnTo>
                      <a:pt x="6073" y="20688"/>
                    </a:lnTo>
                    <a:lnTo>
                      <a:pt x="6077" y="20689"/>
                    </a:lnTo>
                    <a:lnTo>
                      <a:pt x="6092" y="20693"/>
                    </a:lnTo>
                    <a:lnTo>
                      <a:pt x="6095" y="20692"/>
                    </a:lnTo>
                    <a:lnTo>
                      <a:pt x="6104" y="20693"/>
                    </a:lnTo>
                    <a:lnTo>
                      <a:pt x="6120" y="20694"/>
                    </a:lnTo>
                    <a:lnTo>
                      <a:pt x="6122" y="20693"/>
                    </a:lnTo>
                    <a:lnTo>
                      <a:pt x="6131" y="20691"/>
                    </a:lnTo>
                    <a:lnTo>
                      <a:pt x="6146" y="20689"/>
                    </a:lnTo>
                    <a:lnTo>
                      <a:pt x="6149" y="20688"/>
                    </a:lnTo>
                    <a:lnTo>
                      <a:pt x="6158" y="20684"/>
                    </a:lnTo>
                    <a:lnTo>
                      <a:pt x="6168" y="20680"/>
                    </a:lnTo>
                    <a:lnTo>
                      <a:pt x="6183" y="20674"/>
                    </a:lnTo>
                    <a:lnTo>
                      <a:pt x="6188" y="20671"/>
                    </a:lnTo>
                    <a:lnTo>
                      <a:pt x="6199" y="20664"/>
                    </a:lnTo>
                    <a:lnTo>
                      <a:pt x="6210" y="20657"/>
                    </a:lnTo>
                    <a:lnTo>
                      <a:pt x="6222" y="20648"/>
                    </a:lnTo>
                    <a:lnTo>
                      <a:pt x="6233" y="20639"/>
                    </a:lnTo>
                    <a:lnTo>
                      <a:pt x="6246" y="20628"/>
                    </a:lnTo>
                    <a:lnTo>
                      <a:pt x="6258" y="20616"/>
                    </a:lnTo>
                    <a:lnTo>
                      <a:pt x="6271" y="20604"/>
                    </a:lnTo>
                    <a:lnTo>
                      <a:pt x="6283" y="20590"/>
                    </a:lnTo>
                    <a:lnTo>
                      <a:pt x="6295" y="20576"/>
                    </a:lnTo>
                    <a:lnTo>
                      <a:pt x="6310" y="20558"/>
                    </a:lnTo>
                    <a:lnTo>
                      <a:pt x="6323" y="20541"/>
                    </a:lnTo>
                    <a:lnTo>
                      <a:pt x="6337" y="20523"/>
                    </a:lnTo>
                    <a:lnTo>
                      <a:pt x="6350" y="20504"/>
                    </a:lnTo>
                    <a:lnTo>
                      <a:pt x="6364" y="20483"/>
                    </a:lnTo>
                    <a:lnTo>
                      <a:pt x="6377" y="20463"/>
                    </a:lnTo>
                    <a:lnTo>
                      <a:pt x="6392" y="20439"/>
                    </a:lnTo>
                    <a:lnTo>
                      <a:pt x="6406" y="20415"/>
                    </a:lnTo>
                    <a:lnTo>
                      <a:pt x="6420" y="20390"/>
                    </a:lnTo>
                    <a:lnTo>
                      <a:pt x="6435" y="20365"/>
                    </a:lnTo>
                    <a:lnTo>
                      <a:pt x="6448" y="20338"/>
                    </a:lnTo>
                    <a:lnTo>
                      <a:pt x="6463" y="20309"/>
                    </a:lnTo>
                    <a:lnTo>
                      <a:pt x="6478" y="20281"/>
                    </a:lnTo>
                    <a:lnTo>
                      <a:pt x="6492" y="20251"/>
                    </a:lnTo>
                    <a:lnTo>
                      <a:pt x="6507" y="20220"/>
                    </a:lnTo>
                    <a:lnTo>
                      <a:pt x="6521" y="20188"/>
                    </a:lnTo>
                    <a:lnTo>
                      <a:pt x="6536" y="20154"/>
                    </a:lnTo>
                    <a:lnTo>
                      <a:pt x="6550" y="20120"/>
                    </a:lnTo>
                    <a:lnTo>
                      <a:pt x="6565" y="20085"/>
                    </a:lnTo>
                    <a:lnTo>
                      <a:pt x="6580" y="20048"/>
                    </a:lnTo>
                    <a:lnTo>
                      <a:pt x="6594" y="20011"/>
                    </a:lnTo>
                    <a:lnTo>
                      <a:pt x="6609" y="19973"/>
                    </a:lnTo>
                    <a:lnTo>
                      <a:pt x="6624" y="19934"/>
                    </a:lnTo>
                    <a:lnTo>
                      <a:pt x="6638" y="19893"/>
                    </a:lnTo>
                    <a:lnTo>
                      <a:pt x="6653" y="19852"/>
                    </a:lnTo>
                    <a:lnTo>
                      <a:pt x="6668" y="19810"/>
                    </a:lnTo>
                    <a:lnTo>
                      <a:pt x="6684" y="19766"/>
                    </a:lnTo>
                    <a:lnTo>
                      <a:pt x="6698" y="19723"/>
                    </a:lnTo>
                    <a:lnTo>
                      <a:pt x="6713" y="19678"/>
                    </a:lnTo>
                    <a:lnTo>
                      <a:pt x="6728" y="19632"/>
                    </a:lnTo>
                    <a:lnTo>
                      <a:pt x="6743" y="19585"/>
                    </a:lnTo>
                    <a:lnTo>
                      <a:pt x="6758" y="19537"/>
                    </a:lnTo>
                    <a:lnTo>
                      <a:pt x="6773" y="19488"/>
                    </a:lnTo>
                    <a:lnTo>
                      <a:pt x="6788" y="19439"/>
                    </a:lnTo>
                    <a:lnTo>
                      <a:pt x="6802" y="19388"/>
                    </a:lnTo>
                    <a:lnTo>
                      <a:pt x="6817" y="19337"/>
                    </a:lnTo>
                    <a:lnTo>
                      <a:pt x="6832" y="19284"/>
                    </a:lnTo>
                    <a:lnTo>
                      <a:pt x="6847" y="19231"/>
                    </a:lnTo>
                    <a:lnTo>
                      <a:pt x="6862" y="19177"/>
                    </a:lnTo>
                    <a:lnTo>
                      <a:pt x="6877" y="19122"/>
                    </a:lnTo>
                    <a:lnTo>
                      <a:pt x="6892" y="19066"/>
                    </a:lnTo>
                    <a:lnTo>
                      <a:pt x="6907" y="19008"/>
                    </a:lnTo>
                    <a:lnTo>
                      <a:pt x="6922" y="18950"/>
                    </a:lnTo>
                    <a:lnTo>
                      <a:pt x="6936" y="18892"/>
                    </a:lnTo>
                    <a:lnTo>
                      <a:pt x="6951" y="18833"/>
                    </a:lnTo>
                    <a:lnTo>
                      <a:pt x="6966" y="18773"/>
                    </a:lnTo>
                    <a:lnTo>
                      <a:pt x="6981" y="18711"/>
                    </a:lnTo>
                    <a:lnTo>
                      <a:pt x="6996" y="18649"/>
                    </a:lnTo>
                    <a:lnTo>
                      <a:pt x="7011" y="18586"/>
                    </a:lnTo>
                    <a:lnTo>
                      <a:pt x="7026" y="18523"/>
                    </a:lnTo>
                    <a:lnTo>
                      <a:pt x="7041" y="18458"/>
                    </a:lnTo>
                    <a:lnTo>
                      <a:pt x="7056" y="18393"/>
                    </a:lnTo>
                    <a:lnTo>
                      <a:pt x="7071" y="18326"/>
                    </a:lnTo>
                    <a:lnTo>
                      <a:pt x="7086" y="18259"/>
                    </a:lnTo>
                    <a:lnTo>
                      <a:pt x="7101" y="18192"/>
                    </a:lnTo>
                    <a:lnTo>
                      <a:pt x="7116" y="18124"/>
                    </a:lnTo>
                    <a:lnTo>
                      <a:pt x="7131" y="18054"/>
                    </a:lnTo>
                    <a:lnTo>
                      <a:pt x="7146" y="17984"/>
                    </a:lnTo>
                    <a:lnTo>
                      <a:pt x="7161" y="17914"/>
                    </a:lnTo>
                    <a:lnTo>
                      <a:pt x="7175" y="17842"/>
                    </a:lnTo>
                    <a:lnTo>
                      <a:pt x="7190" y="17770"/>
                    </a:lnTo>
                    <a:lnTo>
                      <a:pt x="7205" y="17696"/>
                    </a:lnTo>
                    <a:lnTo>
                      <a:pt x="7220" y="17623"/>
                    </a:lnTo>
                    <a:lnTo>
                      <a:pt x="7235" y="17549"/>
                    </a:lnTo>
                    <a:lnTo>
                      <a:pt x="7250" y="17473"/>
                    </a:lnTo>
                    <a:lnTo>
                      <a:pt x="7265" y="17397"/>
                    </a:lnTo>
                    <a:lnTo>
                      <a:pt x="7280" y="17321"/>
                    </a:lnTo>
                    <a:lnTo>
                      <a:pt x="7295" y="17243"/>
                    </a:lnTo>
                    <a:lnTo>
                      <a:pt x="7310" y="17165"/>
                    </a:lnTo>
                    <a:lnTo>
                      <a:pt x="7325" y="17087"/>
                    </a:lnTo>
                    <a:lnTo>
                      <a:pt x="7340" y="17008"/>
                    </a:lnTo>
                    <a:lnTo>
                      <a:pt x="7356" y="16926"/>
                    </a:lnTo>
                    <a:lnTo>
                      <a:pt x="7371" y="16847"/>
                    </a:lnTo>
                    <a:lnTo>
                      <a:pt x="7386" y="16765"/>
                    </a:lnTo>
                    <a:lnTo>
                      <a:pt x="7401" y="16683"/>
                    </a:lnTo>
                    <a:lnTo>
                      <a:pt x="7416" y="16600"/>
                    </a:lnTo>
                    <a:lnTo>
                      <a:pt x="7431" y="16517"/>
                    </a:lnTo>
                    <a:lnTo>
                      <a:pt x="7446" y="16434"/>
                    </a:lnTo>
                    <a:lnTo>
                      <a:pt x="7461" y="16350"/>
                    </a:lnTo>
                    <a:lnTo>
                      <a:pt x="7476" y="16265"/>
                    </a:lnTo>
                    <a:lnTo>
                      <a:pt x="7491" y="16179"/>
                    </a:lnTo>
                    <a:lnTo>
                      <a:pt x="7506" y="16093"/>
                    </a:lnTo>
                    <a:lnTo>
                      <a:pt x="7521" y="16006"/>
                    </a:lnTo>
                    <a:lnTo>
                      <a:pt x="7536" y="15918"/>
                    </a:lnTo>
                    <a:lnTo>
                      <a:pt x="7551" y="15830"/>
                    </a:lnTo>
                    <a:lnTo>
                      <a:pt x="7566" y="15742"/>
                    </a:lnTo>
                    <a:lnTo>
                      <a:pt x="7581" y="15654"/>
                    </a:lnTo>
                    <a:lnTo>
                      <a:pt x="7596" y="15564"/>
                    </a:lnTo>
                    <a:lnTo>
                      <a:pt x="7611" y="15474"/>
                    </a:lnTo>
                    <a:lnTo>
                      <a:pt x="7626" y="15384"/>
                    </a:lnTo>
                    <a:lnTo>
                      <a:pt x="7641" y="15292"/>
                    </a:lnTo>
                    <a:lnTo>
                      <a:pt x="7656" y="15201"/>
                    </a:lnTo>
                    <a:lnTo>
                      <a:pt x="7671" y="15109"/>
                    </a:lnTo>
                    <a:lnTo>
                      <a:pt x="7686" y="15016"/>
                    </a:lnTo>
                    <a:lnTo>
                      <a:pt x="7701" y="14923"/>
                    </a:lnTo>
                    <a:lnTo>
                      <a:pt x="7716" y="14830"/>
                    </a:lnTo>
                    <a:lnTo>
                      <a:pt x="7731" y="14736"/>
                    </a:lnTo>
                    <a:lnTo>
                      <a:pt x="7746" y="14642"/>
                    </a:lnTo>
                    <a:lnTo>
                      <a:pt x="7761" y="14547"/>
                    </a:lnTo>
                    <a:lnTo>
                      <a:pt x="7776" y="14452"/>
                    </a:lnTo>
                    <a:lnTo>
                      <a:pt x="7791" y="14357"/>
                    </a:lnTo>
                    <a:lnTo>
                      <a:pt x="7806" y="14262"/>
                    </a:lnTo>
                    <a:lnTo>
                      <a:pt x="7821" y="14165"/>
                    </a:lnTo>
                    <a:lnTo>
                      <a:pt x="7836" y="14069"/>
                    </a:lnTo>
                    <a:lnTo>
                      <a:pt x="7851" y="13972"/>
                    </a:lnTo>
                    <a:lnTo>
                      <a:pt x="7866" y="13874"/>
                    </a:lnTo>
                    <a:lnTo>
                      <a:pt x="7881" y="13777"/>
                    </a:lnTo>
                    <a:lnTo>
                      <a:pt x="7896" y="13678"/>
                    </a:lnTo>
                    <a:lnTo>
                      <a:pt x="7911" y="13580"/>
                    </a:lnTo>
                    <a:lnTo>
                      <a:pt x="7926" y="13481"/>
                    </a:lnTo>
                    <a:lnTo>
                      <a:pt x="7941" y="13382"/>
                    </a:lnTo>
                    <a:lnTo>
                      <a:pt x="7956" y="13283"/>
                    </a:lnTo>
                    <a:lnTo>
                      <a:pt x="7971" y="13183"/>
                    </a:lnTo>
                    <a:lnTo>
                      <a:pt x="7986" y="13084"/>
                    </a:lnTo>
                    <a:lnTo>
                      <a:pt x="8001" y="12983"/>
                    </a:lnTo>
                    <a:lnTo>
                      <a:pt x="8016" y="12883"/>
                    </a:lnTo>
                    <a:lnTo>
                      <a:pt x="8032" y="12781"/>
                    </a:lnTo>
                    <a:lnTo>
                      <a:pt x="8047" y="12682"/>
                    </a:lnTo>
                    <a:lnTo>
                      <a:pt x="8062" y="12581"/>
                    </a:lnTo>
                    <a:lnTo>
                      <a:pt x="8076" y="12480"/>
                    </a:lnTo>
                    <a:lnTo>
                      <a:pt x="8092" y="12378"/>
                    </a:lnTo>
                    <a:lnTo>
                      <a:pt x="8106" y="12277"/>
                    </a:lnTo>
                    <a:lnTo>
                      <a:pt x="8121" y="12175"/>
                    </a:lnTo>
                    <a:lnTo>
                      <a:pt x="8136" y="12073"/>
                    </a:lnTo>
                    <a:lnTo>
                      <a:pt x="8151" y="11971"/>
                    </a:lnTo>
                    <a:lnTo>
                      <a:pt x="8166" y="11868"/>
                    </a:lnTo>
                    <a:lnTo>
                      <a:pt x="8181" y="11766"/>
                    </a:lnTo>
                    <a:lnTo>
                      <a:pt x="8196" y="11663"/>
                    </a:lnTo>
                    <a:lnTo>
                      <a:pt x="8211" y="11560"/>
                    </a:lnTo>
                    <a:lnTo>
                      <a:pt x="8226" y="11458"/>
                    </a:lnTo>
                    <a:lnTo>
                      <a:pt x="8241" y="11355"/>
                    </a:lnTo>
                    <a:lnTo>
                      <a:pt x="8256" y="11251"/>
                    </a:lnTo>
                    <a:lnTo>
                      <a:pt x="8271" y="11148"/>
                    </a:lnTo>
                    <a:lnTo>
                      <a:pt x="8286" y="11045"/>
                    </a:lnTo>
                    <a:lnTo>
                      <a:pt x="8301" y="10942"/>
                    </a:lnTo>
                    <a:lnTo>
                      <a:pt x="8316" y="10838"/>
                    </a:lnTo>
                    <a:lnTo>
                      <a:pt x="8331" y="10735"/>
                    </a:lnTo>
                    <a:lnTo>
                      <a:pt x="8346" y="10631"/>
                    </a:lnTo>
                    <a:lnTo>
                      <a:pt x="8361" y="10528"/>
                    </a:lnTo>
                    <a:lnTo>
                      <a:pt x="8376" y="10425"/>
                    </a:lnTo>
                    <a:lnTo>
                      <a:pt x="8391" y="10321"/>
                    </a:lnTo>
                    <a:lnTo>
                      <a:pt x="8406" y="10218"/>
                    </a:lnTo>
                    <a:lnTo>
                      <a:pt x="8421" y="10114"/>
                    </a:lnTo>
                    <a:lnTo>
                      <a:pt x="8436" y="10011"/>
                    </a:lnTo>
                    <a:lnTo>
                      <a:pt x="8451" y="9907"/>
                    </a:lnTo>
                    <a:lnTo>
                      <a:pt x="8466" y="9804"/>
                    </a:lnTo>
                    <a:lnTo>
                      <a:pt x="8481" y="9701"/>
                    </a:lnTo>
                    <a:lnTo>
                      <a:pt x="8496" y="9598"/>
                    </a:lnTo>
                    <a:lnTo>
                      <a:pt x="8511" y="9495"/>
                    </a:lnTo>
                    <a:lnTo>
                      <a:pt x="8526" y="9392"/>
                    </a:lnTo>
                    <a:lnTo>
                      <a:pt x="8541" y="9289"/>
                    </a:lnTo>
                    <a:lnTo>
                      <a:pt x="8556" y="9186"/>
                    </a:lnTo>
                    <a:lnTo>
                      <a:pt x="8571" y="9083"/>
                    </a:lnTo>
                    <a:lnTo>
                      <a:pt x="8586" y="8981"/>
                    </a:lnTo>
                    <a:lnTo>
                      <a:pt x="8601" y="8878"/>
                    </a:lnTo>
                    <a:lnTo>
                      <a:pt x="8616" y="8776"/>
                    </a:lnTo>
                    <a:lnTo>
                      <a:pt x="8631" y="8674"/>
                    </a:lnTo>
                    <a:lnTo>
                      <a:pt x="8646" y="8572"/>
                    </a:lnTo>
                    <a:lnTo>
                      <a:pt x="8662" y="8470"/>
                    </a:lnTo>
                    <a:lnTo>
                      <a:pt x="8676" y="8369"/>
                    </a:lnTo>
                    <a:lnTo>
                      <a:pt x="8692" y="8267"/>
                    </a:lnTo>
                    <a:lnTo>
                      <a:pt x="8708" y="8165"/>
                    </a:lnTo>
                    <a:lnTo>
                      <a:pt x="8723" y="8065"/>
                    </a:lnTo>
                    <a:lnTo>
                      <a:pt x="8738" y="7964"/>
                    </a:lnTo>
                    <a:lnTo>
                      <a:pt x="8753" y="7864"/>
                    </a:lnTo>
                    <a:lnTo>
                      <a:pt x="8768" y="7764"/>
                    </a:lnTo>
                    <a:lnTo>
                      <a:pt x="8783" y="7664"/>
                    </a:lnTo>
                    <a:lnTo>
                      <a:pt x="8798" y="7564"/>
                    </a:lnTo>
                    <a:lnTo>
                      <a:pt x="8813" y="7465"/>
                    </a:lnTo>
                    <a:lnTo>
                      <a:pt x="8828" y="7366"/>
                    </a:lnTo>
                    <a:lnTo>
                      <a:pt x="8843" y="7267"/>
                    </a:lnTo>
                    <a:lnTo>
                      <a:pt x="8858" y="7169"/>
                    </a:lnTo>
                    <a:lnTo>
                      <a:pt x="8873" y="7071"/>
                    </a:lnTo>
                    <a:lnTo>
                      <a:pt x="8888" y="6973"/>
                    </a:lnTo>
                    <a:lnTo>
                      <a:pt x="8903" y="6876"/>
                    </a:lnTo>
                    <a:lnTo>
                      <a:pt x="8918" y="6779"/>
                    </a:lnTo>
                    <a:lnTo>
                      <a:pt x="8933" y="6682"/>
                    </a:lnTo>
                    <a:lnTo>
                      <a:pt x="8948" y="6586"/>
                    </a:lnTo>
                    <a:lnTo>
                      <a:pt x="8963" y="6490"/>
                    </a:lnTo>
                    <a:lnTo>
                      <a:pt x="8978" y="6394"/>
                    </a:lnTo>
                    <a:lnTo>
                      <a:pt x="8993" y="6299"/>
                    </a:lnTo>
                    <a:lnTo>
                      <a:pt x="9008" y="6204"/>
                    </a:lnTo>
                    <a:lnTo>
                      <a:pt x="9023" y="6110"/>
                    </a:lnTo>
                    <a:lnTo>
                      <a:pt x="9038" y="6016"/>
                    </a:lnTo>
                    <a:lnTo>
                      <a:pt x="9053" y="5923"/>
                    </a:lnTo>
                    <a:lnTo>
                      <a:pt x="9068" y="5830"/>
                    </a:lnTo>
                    <a:lnTo>
                      <a:pt x="9083" y="5737"/>
                    </a:lnTo>
                    <a:lnTo>
                      <a:pt x="9098" y="5645"/>
                    </a:lnTo>
                    <a:lnTo>
                      <a:pt x="9113" y="5554"/>
                    </a:lnTo>
                    <a:lnTo>
                      <a:pt x="9128" y="5463"/>
                    </a:lnTo>
                    <a:lnTo>
                      <a:pt x="9143" y="5372"/>
                    </a:lnTo>
                    <a:lnTo>
                      <a:pt x="9158" y="5282"/>
                    </a:lnTo>
                    <a:lnTo>
                      <a:pt x="9173" y="5193"/>
                    </a:lnTo>
                    <a:lnTo>
                      <a:pt x="9188" y="5104"/>
                    </a:lnTo>
                    <a:lnTo>
                      <a:pt x="9203" y="5015"/>
                    </a:lnTo>
                    <a:lnTo>
                      <a:pt x="9218" y="4926"/>
                    </a:lnTo>
                    <a:lnTo>
                      <a:pt x="9233" y="4839"/>
                    </a:lnTo>
                    <a:lnTo>
                      <a:pt x="9248" y="4752"/>
                    </a:lnTo>
                    <a:lnTo>
                      <a:pt x="9263" y="4666"/>
                    </a:lnTo>
                    <a:lnTo>
                      <a:pt x="9278" y="4580"/>
                    </a:lnTo>
                    <a:lnTo>
                      <a:pt x="9293" y="4495"/>
                    </a:lnTo>
                    <a:lnTo>
                      <a:pt x="9308" y="4411"/>
                    </a:lnTo>
                    <a:lnTo>
                      <a:pt x="9323" y="4327"/>
                    </a:lnTo>
                    <a:lnTo>
                      <a:pt x="9338" y="4243"/>
                    </a:lnTo>
                    <a:lnTo>
                      <a:pt x="9353" y="4160"/>
                    </a:lnTo>
                    <a:lnTo>
                      <a:pt x="9368" y="4078"/>
                    </a:lnTo>
                    <a:lnTo>
                      <a:pt x="9384" y="3995"/>
                    </a:lnTo>
                    <a:lnTo>
                      <a:pt x="9399" y="3916"/>
                    </a:lnTo>
                    <a:lnTo>
                      <a:pt x="9414" y="3836"/>
                    </a:lnTo>
                    <a:lnTo>
                      <a:pt x="9429" y="3756"/>
                    </a:lnTo>
                    <a:lnTo>
                      <a:pt x="9444" y="3677"/>
                    </a:lnTo>
                    <a:lnTo>
                      <a:pt x="9459" y="3598"/>
                    </a:lnTo>
                    <a:lnTo>
                      <a:pt x="9474" y="3521"/>
                    </a:lnTo>
                    <a:lnTo>
                      <a:pt x="9489" y="3444"/>
                    </a:lnTo>
                    <a:lnTo>
                      <a:pt x="9504" y="3368"/>
                    </a:lnTo>
                    <a:lnTo>
                      <a:pt x="9519" y="3293"/>
                    </a:lnTo>
                    <a:lnTo>
                      <a:pt x="9534" y="3218"/>
                    </a:lnTo>
                    <a:lnTo>
                      <a:pt x="9549" y="3143"/>
                    </a:lnTo>
                    <a:lnTo>
                      <a:pt x="9564" y="3070"/>
                    </a:lnTo>
                    <a:lnTo>
                      <a:pt x="9579" y="2998"/>
                    </a:lnTo>
                    <a:lnTo>
                      <a:pt x="9594" y="2926"/>
                    </a:lnTo>
                    <a:lnTo>
                      <a:pt x="9610" y="2855"/>
                    </a:lnTo>
                    <a:lnTo>
                      <a:pt x="9625" y="2784"/>
                    </a:lnTo>
                    <a:lnTo>
                      <a:pt x="9640" y="2714"/>
                    </a:lnTo>
                    <a:lnTo>
                      <a:pt x="9655" y="2646"/>
                    </a:lnTo>
                    <a:lnTo>
                      <a:pt x="9670" y="2578"/>
                    </a:lnTo>
                    <a:lnTo>
                      <a:pt x="9685" y="2510"/>
                    </a:lnTo>
                    <a:lnTo>
                      <a:pt x="9700" y="2444"/>
                    </a:lnTo>
                    <a:lnTo>
                      <a:pt x="9715" y="2378"/>
                    </a:lnTo>
                    <a:lnTo>
                      <a:pt x="9730" y="2313"/>
                    </a:lnTo>
                    <a:lnTo>
                      <a:pt x="9745" y="2249"/>
                    </a:lnTo>
                    <a:lnTo>
                      <a:pt x="9760" y="2186"/>
                    </a:lnTo>
                    <a:lnTo>
                      <a:pt x="9775" y="2123"/>
                    </a:lnTo>
                    <a:lnTo>
                      <a:pt x="9790" y="2062"/>
                    </a:lnTo>
                    <a:lnTo>
                      <a:pt x="9805" y="2001"/>
                    </a:lnTo>
                    <a:lnTo>
                      <a:pt x="9820" y="1941"/>
                    </a:lnTo>
                    <a:lnTo>
                      <a:pt x="9835" y="1882"/>
                    </a:lnTo>
                    <a:lnTo>
                      <a:pt x="9851" y="1823"/>
                    </a:lnTo>
                    <a:lnTo>
                      <a:pt x="9866" y="1766"/>
                    </a:lnTo>
                    <a:lnTo>
                      <a:pt x="9881" y="1709"/>
                    </a:lnTo>
                    <a:lnTo>
                      <a:pt x="9896" y="1653"/>
                    </a:lnTo>
                    <a:lnTo>
                      <a:pt x="9911" y="1598"/>
                    </a:lnTo>
                    <a:lnTo>
                      <a:pt x="9926" y="1544"/>
                    </a:lnTo>
                    <a:lnTo>
                      <a:pt x="9941" y="1491"/>
                    </a:lnTo>
                    <a:lnTo>
                      <a:pt x="9956" y="1439"/>
                    </a:lnTo>
                    <a:lnTo>
                      <a:pt x="9971" y="1387"/>
                    </a:lnTo>
                    <a:lnTo>
                      <a:pt x="9987" y="1337"/>
                    </a:lnTo>
                    <a:lnTo>
                      <a:pt x="10002" y="1287"/>
                    </a:lnTo>
                    <a:cubicBezTo>
                      <a:pt x="10017" y="1237"/>
                      <a:pt x="10071" y="1208"/>
                      <a:pt x="10122" y="1224"/>
                    </a:cubicBezTo>
                    <a:cubicBezTo>
                      <a:pt x="10172" y="1239"/>
                      <a:pt x="10201" y="1293"/>
                      <a:pt x="10185" y="1344"/>
                    </a:cubicBezTo>
                    <a:lnTo>
                      <a:pt x="10170" y="1392"/>
                    </a:lnTo>
                    <a:lnTo>
                      <a:pt x="10156" y="1442"/>
                    </a:lnTo>
                    <a:lnTo>
                      <a:pt x="10141" y="1492"/>
                    </a:lnTo>
                    <a:lnTo>
                      <a:pt x="10126" y="1544"/>
                    </a:lnTo>
                    <a:lnTo>
                      <a:pt x="10111" y="1597"/>
                    </a:lnTo>
                    <a:lnTo>
                      <a:pt x="10096" y="1649"/>
                    </a:lnTo>
                    <a:lnTo>
                      <a:pt x="10081" y="1704"/>
                    </a:lnTo>
                    <a:lnTo>
                      <a:pt x="10066" y="1758"/>
                    </a:lnTo>
                    <a:lnTo>
                      <a:pt x="10051" y="1815"/>
                    </a:lnTo>
                    <a:lnTo>
                      <a:pt x="10036" y="1872"/>
                    </a:lnTo>
                    <a:lnTo>
                      <a:pt x="10022" y="1929"/>
                    </a:lnTo>
                    <a:lnTo>
                      <a:pt x="10007" y="1988"/>
                    </a:lnTo>
                    <a:lnTo>
                      <a:pt x="9992" y="2046"/>
                    </a:lnTo>
                    <a:lnTo>
                      <a:pt x="9977" y="2107"/>
                    </a:lnTo>
                    <a:lnTo>
                      <a:pt x="9962" y="2168"/>
                    </a:lnTo>
                    <a:lnTo>
                      <a:pt x="9947" y="2231"/>
                    </a:lnTo>
                    <a:lnTo>
                      <a:pt x="9932" y="2294"/>
                    </a:lnTo>
                    <a:lnTo>
                      <a:pt x="9917" y="2356"/>
                    </a:lnTo>
                    <a:lnTo>
                      <a:pt x="9902" y="2421"/>
                    </a:lnTo>
                    <a:lnTo>
                      <a:pt x="9887" y="2487"/>
                    </a:lnTo>
                    <a:lnTo>
                      <a:pt x="9872" y="2552"/>
                    </a:lnTo>
                    <a:lnTo>
                      <a:pt x="9857" y="2619"/>
                    </a:lnTo>
                    <a:lnTo>
                      <a:pt x="9842" y="2687"/>
                    </a:lnTo>
                    <a:lnTo>
                      <a:pt x="9827" y="2755"/>
                    </a:lnTo>
                    <a:lnTo>
                      <a:pt x="9812" y="2825"/>
                    </a:lnTo>
                    <a:lnTo>
                      <a:pt x="9797" y="2894"/>
                    </a:lnTo>
                    <a:lnTo>
                      <a:pt x="9782" y="2965"/>
                    </a:lnTo>
                    <a:lnTo>
                      <a:pt x="9767" y="3037"/>
                    </a:lnTo>
                    <a:lnTo>
                      <a:pt x="9753" y="3109"/>
                    </a:lnTo>
                    <a:lnTo>
                      <a:pt x="9738" y="3182"/>
                    </a:lnTo>
                    <a:lnTo>
                      <a:pt x="9723" y="3255"/>
                    </a:lnTo>
                    <a:lnTo>
                      <a:pt x="9708" y="3330"/>
                    </a:lnTo>
                    <a:lnTo>
                      <a:pt x="9693" y="3405"/>
                    </a:lnTo>
                    <a:lnTo>
                      <a:pt x="9678" y="3481"/>
                    </a:lnTo>
                    <a:lnTo>
                      <a:pt x="9663" y="3558"/>
                    </a:lnTo>
                    <a:lnTo>
                      <a:pt x="9648" y="3635"/>
                    </a:lnTo>
                    <a:lnTo>
                      <a:pt x="9633" y="3712"/>
                    </a:lnTo>
                    <a:lnTo>
                      <a:pt x="9618" y="3791"/>
                    </a:lnTo>
                    <a:lnTo>
                      <a:pt x="9603" y="3871"/>
                    </a:lnTo>
                    <a:lnTo>
                      <a:pt x="9588" y="3951"/>
                    </a:lnTo>
                    <a:lnTo>
                      <a:pt x="9573" y="4032"/>
                    </a:lnTo>
                    <a:lnTo>
                      <a:pt x="9557" y="4113"/>
                    </a:lnTo>
                    <a:lnTo>
                      <a:pt x="9542" y="4195"/>
                    </a:lnTo>
                    <a:lnTo>
                      <a:pt x="9527" y="4276"/>
                    </a:lnTo>
                    <a:lnTo>
                      <a:pt x="9512" y="4360"/>
                    </a:lnTo>
                    <a:lnTo>
                      <a:pt x="9497" y="4444"/>
                    </a:lnTo>
                    <a:lnTo>
                      <a:pt x="9482" y="4528"/>
                    </a:lnTo>
                    <a:lnTo>
                      <a:pt x="9467" y="4613"/>
                    </a:lnTo>
                    <a:lnTo>
                      <a:pt x="9452" y="4699"/>
                    </a:lnTo>
                    <a:lnTo>
                      <a:pt x="9437" y="4785"/>
                    </a:lnTo>
                    <a:lnTo>
                      <a:pt x="9422" y="4872"/>
                    </a:lnTo>
                    <a:lnTo>
                      <a:pt x="9407" y="4959"/>
                    </a:lnTo>
                    <a:lnTo>
                      <a:pt x="9392" y="5046"/>
                    </a:lnTo>
                    <a:lnTo>
                      <a:pt x="9377" y="5135"/>
                    </a:lnTo>
                    <a:lnTo>
                      <a:pt x="9362" y="5224"/>
                    </a:lnTo>
                    <a:lnTo>
                      <a:pt x="9347" y="5313"/>
                    </a:lnTo>
                    <a:lnTo>
                      <a:pt x="9332" y="5403"/>
                    </a:lnTo>
                    <a:lnTo>
                      <a:pt x="9317" y="5494"/>
                    </a:lnTo>
                    <a:lnTo>
                      <a:pt x="9302" y="5585"/>
                    </a:lnTo>
                    <a:lnTo>
                      <a:pt x="9287" y="5676"/>
                    </a:lnTo>
                    <a:lnTo>
                      <a:pt x="9272" y="5768"/>
                    </a:lnTo>
                    <a:lnTo>
                      <a:pt x="9257" y="5861"/>
                    </a:lnTo>
                    <a:lnTo>
                      <a:pt x="9242" y="5954"/>
                    </a:lnTo>
                    <a:lnTo>
                      <a:pt x="9227" y="6047"/>
                    </a:lnTo>
                    <a:lnTo>
                      <a:pt x="9212" y="6141"/>
                    </a:lnTo>
                    <a:lnTo>
                      <a:pt x="9197" y="6234"/>
                    </a:lnTo>
                    <a:lnTo>
                      <a:pt x="9182" y="6329"/>
                    </a:lnTo>
                    <a:lnTo>
                      <a:pt x="9167" y="6424"/>
                    </a:lnTo>
                    <a:lnTo>
                      <a:pt x="9152" y="6519"/>
                    </a:lnTo>
                    <a:lnTo>
                      <a:pt x="9137" y="6615"/>
                    </a:lnTo>
                    <a:lnTo>
                      <a:pt x="9122" y="6711"/>
                    </a:lnTo>
                    <a:lnTo>
                      <a:pt x="9107" y="6808"/>
                    </a:lnTo>
                    <a:lnTo>
                      <a:pt x="9092" y="6905"/>
                    </a:lnTo>
                    <a:lnTo>
                      <a:pt x="9077" y="7002"/>
                    </a:lnTo>
                    <a:lnTo>
                      <a:pt x="9062" y="7100"/>
                    </a:lnTo>
                    <a:lnTo>
                      <a:pt x="9047" y="7198"/>
                    </a:lnTo>
                    <a:lnTo>
                      <a:pt x="9032" y="7296"/>
                    </a:lnTo>
                    <a:lnTo>
                      <a:pt x="9017" y="7395"/>
                    </a:lnTo>
                    <a:lnTo>
                      <a:pt x="9002" y="7494"/>
                    </a:lnTo>
                    <a:lnTo>
                      <a:pt x="8987" y="7593"/>
                    </a:lnTo>
                    <a:lnTo>
                      <a:pt x="8972" y="7693"/>
                    </a:lnTo>
                    <a:lnTo>
                      <a:pt x="8957" y="7793"/>
                    </a:lnTo>
                    <a:lnTo>
                      <a:pt x="8942" y="7893"/>
                    </a:lnTo>
                    <a:lnTo>
                      <a:pt x="8927" y="7993"/>
                    </a:lnTo>
                    <a:lnTo>
                      <a:pt x="8912" y="8094"/>
                    </a:lnTo>
                    <a:lnTo>
                      <a:pt x="8897" y="8195"/>
                    </a:lnTo>
                    <a:lnTo>
                      <a:pt x="8881" y="8296"/>
                    </a:lnTo>
                    <a:lnTo>
                      <a:pt x="8866" y="8396"/>
                    </a:lnTo>
                    <a:lnTo>
                      <a:pt x="8851" y="8499"/>
                    </a:lnTo>
                    <a:lnTo>
                      <a:pt x="8836" y="8599"/>
                    </a:lnTo>
                    <a:lnTo>
                      <a:pt x="8821" y="8701"/>
                    </a:lnTo>
                    <a:lnTo>
                      <a:pt x="8806" y="8803"/>
                    </a:lnTo>
                    <a:lnTo>
                      <a:pt x="8791" y="8905"/>
                    </a:lnTo>
                    <a:lnTo>
                      <a:pt x="8776" y="9008"/>
                    </a:lnTo>
                    <a:lnTo>
                      <a:pt x="8761" y="9110"/>
                    </a:lnTo>
                    <a:lnTo>
                      <a:pt x="8746" y="9213"/>
                    </a:lnTo>
                    <a:lnTo>
                      <a:pt x="8731" y="9316"/>
                    </a:lnTo>
                    <a:lnTo>
                      <a:pt x="8716" y="9419"/>
                    </a:lnTo>
                    <a:lnTo>
                      <a:pt x="8701" y="9522"/>
                    </a:lnTo>
                    <a:lnTo>
                      <a:pt x="8686" y="9625"/>
                    </a:lnTo>
                    <a:lnTo>
                      <a:pt x="8671" y="9728"/>
                    </a:lnTo>
                    <a:lnTo>
                      <a:pt x="8656" y="9831"/>
                    </a:lnTo>
                    <a:lnTo>
                      <a:pt x="8641" y="9934"/>
                    </a:lnTo>
                    <a:lnTo>
                      <a:pt x="8626" y="10038"/>
                    </a:lnTo>
                    <a:lnTo>
                      <a:pt x="8611" y="10141"/>
                    </a:lnTo>
                    <a:lnTo>
                      <a:pt x="8596" y="10245"/>
                    </a:lnTo>
                    <a:lnTo>
                      <a:pt x="8581" y="10348"/>
                    </a:lnTo>
                    <a:lnTo>
                      <a:pt x="8566" y="10452"/>
                    </a:lnTo>
                    <a:lnTo>
                      <a:pt x="8551" y="10555"/>
                    </a:lnTo>
                    <a:lnTo>
                      <a:pt x="8536" y="10658"/>
                    </a:lnTo>
                    <a:lnTo>
                      <a:pt x="8521" y="10762"/>
                    </a:lnTo>
                    <a:lnTo>
                      <a:pt x="8506" y="10865"/>
                    </a:lnTo>
                    <a:lnTo>
                      <a:pt x="8491" y="10969"/>
                    </a:lnTo>
                    <a:lnTo>
                      <a:pt x="8476" y="11072"/>
                    </a:lnTo>
                    <a:lnTo>
                      <a:pt x="8461" y="11175"/>
                    </a:lnTo>
                    <a:lnTo>
                      <a:pt x="8446" y="11278"/>
                    </a:lnTo>
                    <a:lnTo>
                      <a:pt x="8431" y="11382"/>
                    </a:lnTo>
                    <a:lnTo>
                      <a:pt x="8416" y="11485"/>
                    </a:lnTo>
                    <a:lnTo>
                      <a:pt x="8401" y="11587"/>
                    </a:lnTo>
                    <a:lnTo>
                      <a:pt x="8386" y="11690"/>
                    </a:lnTo>
                    <a:lnTo>
                      <a:pt x="8371" y="11793"/>
                    </a:lnTo>
                    <a:lnTo>
                      <a:pt x="8356" y="11895"/>
                    </a:lnTo>
                    <a:lnTo>
                      <a:pt x="8341" y="11998"/>
                    </a:lnTo>
                    <a:lnTo>
                      <a:pt x="8326" y="12100"/>
                    </a:lnTo>
                    <a:lnTo>
                      <a:pt x="8311" y="12202"/>
                    </a:lnTo>
                    <a:lnTo>
                      <a:pt x="8296" y="12304"/>
                    </a:lnTo>
                    <a:lnTo>
                      <a:pt x="8281" y="12407"/>
                    </a:lnTo>
                    <a:lnTo>
                      <a:pt x="8266" y="12507"/>
                    </a:lnTo>
                    <a:lnTo>
                      <a:pt x="8251" y="12610"/>
                    </a:lnTo>
                    <a:lnTo>
                      <a:pt x="8236" y="12711"/>
                    </a:lnTo>
                    <a:lnTo>
                      <a:pt x="8221" y="12811"/>
                    </a:lnTo>
                    <a:lnTo>
                      <a:pt x="8205" y="12912"/>
                    </a:lnTo>
                    <a:lnTo>
                      <a:pt x="8190" y="13012"/>
                    </a:lnTo>
                    <a:lnTo>
                      <a:pt x="8175" y="13113"/>
                    </a:lnTo>
                    <a:lnTo>
                      <a:pt x="8160" y="13212"/>
                    </a:lnTo>
                    <a:lnTo>
                      <a:pt x="8145" y="13312"/>
                    </a:lnTo>
                    <a:lnTo>
                      <a:pt x="8130" y="13411"/>
                    </a:lnTo>
                    <a:lnTo>
                      <a:pt x="8115" y="13510"/>
                    </a:lnTo>
                    <a:lnTo>
                      <a:pt x="8100" y="13609"/>
                    </a:lnTo>
                    <a:lnTo>
                      <a:pt x="8085" y="13707"/>
                    </a:lnTo>
                    <a:lnTo>
                      <a:pt x="8070" y="13806"/>
                    </a:lnTo>
                    <a:lnTo>
                      <a:pt x="8055" y="13903"/>
                    </a:lnTo>
                    <a:lnTo>
                      <a:pt x="8040" y="14001"/>
                    </a:lnTo>
                    <a:lnTo>
                      <a:pt x="8025" y="14098"/>
                    </a:lnTo>
                    <a:lnTo>
                      <a:pt x="8010" y="14194"/>
                    </a:lnTo>
                    <a:lnTo>
                      <a:pt x="7995" y="14291"/>
                    </a:lnTo>
                    <a:lnTo>
                      <a:pt x="7980" y="14387"/>
                    </a:lnTo>
                    <a:lnTo>
                      <a:pt x="7965" y="14482"/>
                    </a:lnTo>
                    <a:lnTo>
                      <a:pt x="7950" y="14577"/>
                    </a:lnTo>
                    <a:lnTo>
                      <a:pt x="7935" y="14673"/>
                    </a:lnTo>
                    <a:lnTo>
                      <a:pt x="7920" y="14767"/>
                    </a:lnTo>
                    <a:lnTo>
                      <a:pt x="7905" y="14861"/>
                    </a:lnTo>
                    <a:lnTo>
                      <a:pt x="7890" y="14954"/>
                    </a:lnTo>
                    <a:lnTo>
                      <a:pt x="7875" y="15047"/>
                    </a:lnTo>
                    <a:lnTo>
                      <a:pt x="7860" y="15140"/>
                    </a:lnTo>
                    <a:lnTo>
                      <a:pt x="7845" y="15232"/>
                    </a:lnTo>
                    <a:lnTo>
                      <a:pt x="7830" y="15323"/>
                    </a:lnTo>
                    <a:lnTo>
                      <a:pt x="7815" y="15415"/>
                    </a:lnTo>
                    <a:lnTo>
                      <a:pt x="7800" y="15505"/>
                    </a:lnTo>
                    <a:lnTo>
                      <a:pt x="7785" y="15595"/>
                    </a:lnTo>
                    <a:lnTo>
                      <a:pt x="7770" y="15685"/>
                    </a:lnTo>
                    <a:lnTo>
                      <a:pt x="7755" y="15775"/>
                    </a:lnTo>
                    <a:lnTo>
                      <a:pt x="7740" y="15863"/>
                    </a:lnTo>
                    <a:lnTo>
                      <a:pt x="7725" y="15951"/>
                    </a:lnTo>
                    <a:lnTo>
                      <a:pt x="7710" y="16039"/>
                    </a:lnTo>
                    <a:lnTo>
                      <a:pt x="7695" y="16126"/>
                    </a:lnTo>
                    <a:lnTo>
                      <a:pt x="7680" y="16212"/>
                    </a:lnTo>
                    <a:lnTo>
                      <a:pt x="7665" y="16298"/>
                    </a:lnTo>
                    <a:lnTo>
                      <a:pt x="7650" y="16383"/>
                    </a:lnTo>
                    <a:lnTo>
                      <a:pt x="7635" y="16467"/>
                    </a:lnTo>
                    <a:lnTo>
                      <a:pt x="7620" y="16552"/>
                    </a:lnTo>
                    <a:lnTo>
                      <a:pt x="7605" y="16635"/>
                    </a:lnTo>
                    <a:lnTo>
                      <a:pt x="7590" y="16718"/>
                    </a:lnTo>
                    <a:lnTo>
                      <a:pt x="7575" y="16800"/>
                    </a:lnTo>
                    <a:lnTo>
                      <a:pt x="7560" y="16882"/>
                    </a:lnTo>
                    <a:lnTo>
                      <a:pt x="7545" y="16963"/>
                    </a:lnTo>
                    <a:lnTo>
                      <a:pt x="7529" y="17043"/>
                    </a:lnTo>
                    <a:lnTo>
                      <a:pt x="7514" y="17122"/>
                    </a:lnTo>
                    <a:lnTo>
                      <a:pt x="7499" y="17202"/>
                    </a:lnTo>
                    <a:lnTo>
                      <a:pt x="7484" y="17280"/>
                    </a:lnTo>
                    <a:lnTo>
                      <a:pt x="7469" y="17358"/>
                    </a:lnTo>
                    <a:lnTo>
                      <a:pt x="7454" y="17434"/>
                    </a:lnTo>
                    <a:lnTo>
                      <a:pt x="7439" y="17510"/>
                    </a:lnTo>
                    <a:lnTo>
                      <a:pt x="7424" y="17586"/>
                    </a:lnTo>
                    <a:lnTo>
                      <a:pt x="7409" y="17662"/>
                    </a:lnTo>
                    <a:lnTo>
                      <a:pt x="7394" y="17735"/>
                    </a:lnTo>
                    <a:lnTo>
                      <a:pt x="7378" y="17809"/>
                    </a:lnTo>
                    <a:lnTo>
                      <a:pt x="7363" y="17881"/>
                    </a:lnTo>
                    <a:lnTo>
                      <a:pt x="7348" y="17953"/>
                    </a:lnTo>
                    <a:lnTo>
                      <a:pt x="7333" y="18025"/>
                    </a:lnTo>
                    <a:lnTo>
                      <a:pt x="7318" y="18095"/>
                    </a:lnTo>
                    <a:lnTo>
                      <a:pt x="7303" y="18165"/>
                    </a:lnTo>
                    <a:lnTo>
                      <a:pt x="7288" y="18233"/>
                    </a:lnTo>
                    <a:lnTo>
                      <a:pt x="7273" y="18301"/>
                    </a:lnTo>
                    <a:lnTo>
                      <a:pt x="7258" y="18368"/>
                    </a:lnTo>
                    <a:lnTo>
                      <a:pt x="7243" y="18436"/>
                    </a:lnTo>
                    <a:lnTo>
                      <a:pt x="7228" y="18501"/>
                    </a:lnTo>
                    <a:lnTo>
                      <a:pt x="7213" y="18566"/>
                    </a:lnTo>
                    <a:lnTo>
                      <a:pt x="7198" y="18631"/>
                    </a:lnTo>
                    <a:lnTo>
                      <a:pt x="7183" y="18694"/>
                    </a:lnTo>
                    <a:lnTo>
                      <a:pt x="7168" y="18756"/>
                    </a:lnTo>
                    <a:lnTo>
                      <a:pt x="7153" y="18818"/>
                    </a:lnTo>
                    <a:lnTo>
                      <a:pt x="7138" y="18880"/>
                    </a:lnTo>
                    <a:lnTo>
                      <a:pt x="7123" y="18939"/>
                    </a:lnTo>
                    <a:lnTo>
                      <a:pt x="7107" y="18999"/>
                    </a:lnTo>
                    <a:lnTo>
                      <a:pt x="7092" y="19057"/>
                    </a:lnTo>
                    <a:lnTo>
                      <a:pt x="7077" y="19115"/>
                    </a:lnTo>
                    <a:lnTo>
                      <a:pt x="7062" y="19171"/>
                    </a:lnTo>
                    <a:lnTo>
                      <a:pt x="7047" y="19228"/>
                    </a:lnTo>
                    <a:lnTo>
                      <a:pt x="7032" y="19282"/>
                    </a:lnTo>
                    <a:lnTo>
                      <a:pt x="7017" y="19337"/>
                    </a:lnTo>
                    <a:lnTo>
                      <a:pt x="7002" y="19390"/>
                    </a:lnTo>
                    <a:lnTo>
                      <a:pt x="6987" y="19443"/>
                    </a:lnTo>
                    <a:lnTo>
                      <a:pt x="6971" y="19494"/>
                    </a:lnTo>
                    <a:lnTo>
                      <a:pt x="6956" y="19545"/>
                    </a:lnTo>
                    <a:lnTo>
                      <a:pt x="6941" y="19594"/>
                    </a:lnTo>
                    <a:lnTo>
                      <a:pt x="6926" y="19644"/>
                    </a:lnTo>
                    <a:lnTo>
                      <a:pt x="6911" y="19691"/>
                    </a:lnTo>
                    <a:lnTo>
                      <a:pt x="6896" y="19739"/>
                    </a:lnTo>
                    <a:lnTo>
                      <a:pt x="6881" y="19784"/>
                    </a:lnTo>
                    <a:lnTo>
                      <a:pt x="6865" y="19831"/>
                    </a:lnTo>
                    <a:lnTo>
                      <a:pt x="6849" y="19875"/>
                    </a:lnTo>
                    <a:lnTo>
                      <a:pt x="6834" y="19917"/>
                    </a:lnTo>
                    <a:lnTo>
                      <a:pt x="6819" y="19959"/>
                    </a:lnTo>
                    <a:lnTo>
                      <a:pt x="6803" y="20001"/>
                    </a:lnTo>
                    <a:lnTo>
                      <a:pt x="6788" y="20042"/>
                    </a:lnTo>
                    <a:lnTo>
                      <a:pt x="6773" y="20082"/>
                    </a:lnTo>
                    <a:lnTo>
                      <a:pt x="6757" y="20121"/>
                    </a:lnTo>
                    <a:lnTo>
                      <a:pt x="6742" y="20158"/>
                    </a:lnTo>
                    <a:lnTo>
                      <a:pt x="6727" y="20195"/>
                    </a:lnTo>
                    <a:lnTo>
                      <a:pt x="6711" y="20231"/>
                    </a:lnTo>
                    <a:lnTo>
                      <a:pt x="6696" y="20265"/>
                    </a:lnTo>
                    <a:lnTo>
                      <a:pt x="6680" y="20301"/>
                    </a:lnTo>
                    <a:lnTo>
                      <a:pt x="6665" y="20334"/>
                    </a:lnTo>
                    <a:lnTo>
                      <a:pt x="6649" y="20366"/>
                    </a:lnTo>
                    <a:lnTo>
                      <a:pt x="6634" y="20398"/>
                    </a:lnTo>
                    <a:lnTo>
                      <a:pt x="6619" y="20427"/>
                    </a:lnTo>
                    <a:lnTo>
                      <a:pt x="6602" y="20458"/>
                    </a:lnTo>
                    <a:lnTo>
                      <a:pt x="6587" y="20486"/>
                    </a:lnTo>
                    <a:lnTo>
                      <a:pt x="6571" y="20514"/>
                    </a:lnTo>
                    <a:lnTo>
                      <a:pt x="6555" y="20540"/>
                    </a:lnTo>
                    <a:lnTo>
                      <a:pt x="6540" y="20564"/>
                    </a:lnTo>
                    <a:lnTo>
                      <a:pt x="6523" y="20592"/>
                    </a:lnTo>
                    <a:lnTo>
                      <a:pt x="6507" y="20615"/>
                    </a:lnTo>
                    <a:lnTo>
                      <a:pt x="6490" y="20638"/>
                    </a:lnTo>
                    <a:lnTo>
                      <a:pt x="6474" y="20660"/>
                    </a:lnTo>
                    <a:lnTo>
                      <a:pt x="6457" y="20681"/>
                    </a:lnTo>
                    <a:lnTo>
                      <a:pt x="6442" y="20699"/>
                    </a:lnTo>
                    <a:lnTo>
                      <a:pt x="6424" y="20721"/>
                    </a:lnTo>
                    <a:lnTo>
                      <a:pt x="6406" y="20739"/>
                    </a:lnTo>
                    <a:lnTo>
                      <a:pt x="6389" y="20757"/>
                    </a:lnTo>
                    <a:lnTo>
                      <a:pt x="6371" y="20773"/>
                    </a:lnTo>
                    <a:lnTo>
                      <a:pt x="6353" y="20788"/>
                    </a:lnTo>
                    <a:lnTo>
                      <a:pt x="6335" y="20803"/>
                    </a:lnTo>
                    <a:lnTo>
                      <a:pt x="6317" y="20816"/>
                    </a:lnTo>
                    <a:lnTo>
                      <a:pt x="6298" y="20829"/>
                    </a:lnTo>
                    <a:lnTo>
                      <a:pt x="6279" y="20840"/>
                    </a:lnTo>
                    <a:lnTo>
                      <a:pt x="6254" y="20853"/>
                    </a:lnTo>
                    <a:lnTo>
                      <a:pt x="6239" y="20859"/>
                    </a:lnTo>
                    <a:lnTo>
                      <a:pt x="6219" y="20867"/>
                    </a:lnTo>
                    <a:lnTo>
                      <a:pt x="6198" y="20873"/>
                    </a:lnTo>
                    <a:lnTo>
                      <a:pt x="6171" y="20880"/>
                    </a:lnTo>
                    <a:lnTo>
                      <a:pt x="6156" y="20882"/>
                    </a:lnTo>
                    <a:lnTo>
                      <a:pt x="6135" y="20884"/>
                    </a:lnTo>
                    <a:lnTo>
                      <a:pt x="6107" y="20885"/>
                    </a:lnTo>
                    <a:lnTo>
                      <a:pt x="6092" y="20884"/>
                    </a:lnTo>
                    <a:lnTo>
                      <a:pt x="6070" y="20883"/>
                    </a:lnTo>
                    <a:lnTo>
                      <a:pt x="6043" y="20878"/>
                    </a:lnTo>
                    <a:lnTo>
                      <a:pt x="6028" y="20874"/>
                    </a:lnTo>
                    <a:lnTo>
                      <a:pt x="6002" y="20867"/>
                    </a:lnTo>
                    <a:lnTo>
                      <a:pt x="5982" y="20858"/>
                    </a:lnTo>
                    <a:lnTo>
                      <a:pt x="5967" y="20851"/>
                    </a:lnTo>
                    <a:lnTo>
                      <a:pt x="5943" y="20840"/>
                    </a:lnTo>
                    <a:lnTo>
                      <a:pt x="5924" y="20828"/>
                    </a:lnTo>
                    <a:lnTo>
                      <a:pt x="5909" y="20818"/>
                    </a:lnTo>
                    <a:lnTo>
                      <a:pt x="5887" y="20803"/>
                    </a:lnTo>
                    <a:lnTo>
                      <a:pt x="5870" y="20789"/>
                    </a:lnTo>
                    <a:lnTo>
                      <a:pt x="5852" y="20774"/>
                    </a:lnTo>
                    <a:lnTo>
                      <a:pt x="5837" y="20760"/>
                    </a:lnTo>
                    <a:lnTo>
                      <a:pt x="5817" y="20741"/>
                    </a:lnTo>
                    <a:lnTo>
                      <a:pt x="5800" y="20723"/>
                    </a:lnTo>
                    <a:lnTo>
                      <a:pt x="5784" y="20704"/>
                    </a:lnTo>
                    <a:lnTo>
                      <a:pt x="5767" y="20684"/>
                    </a:lnTo>
                    <a:lnTo>
                      <a:pt x="5751" y="20663"/>
                    </a:lnTo>
                    <a:lnTo>
                      <a:pt x="5734" y="20641"/>
                    </a:lnTo>
                    <a:lnTo>
                      <a:pt x="5718" y="20619"/>
                    </a:lnTo>
                    <a:lnTo>
                      <a:pt x="5702" y="20595"/>
                    </a:lnTo>
                    <a:lnTo>
                      <a:pt x="5686" y="20570"/>
                    </a:lnTo>
                    <a:lnTo>
                      <a:pt x="5670" y="20545"/>
                    </a:lnTo>
                    <a:lnTo>
                      <a:pt x="5654" y="20518"/>
                    </a:lnTo>
                    <a:lnTo>
                      <a:pt x="5639" y="20491"/>
                    </a:lnTo>
                    <a:lnTo>
                      <a:pt x="5623" y="20463"/>
                    </a:lnTo>
                    <a:lnTo>
                      <a:pt x="5607" y="20434"/>
                    </a:lnTo>
                    <a:lnTo>
                      <a:pt x="5592" y="20403"/>
                    </a:lnTo>
                    <a:lnTo>
                      <a:pt x="5577" y="20373"/>
                    </a:lnTo>
                    <a:lnTo>
                      <a:pt x="5561" y="20341"/>
                    </a:lnTo>
                    <a:lnTo>
                      <a:pt x="5545" y="20308"/>
                    </a:lnTo>
                    <a:lnTo>
                      <a:pt x="5530" y="20274"/>
                    </a:lnTo>
                    <a:lnTo>
                      <a:pt x="5514" y="20239"/>
                    </a:lnTo>
                    <a:lnTo>
                      <a:pt x="5499" y="20203"/>
                    </a:lnTo>
                    <a:lnTo>
                      <a:pt x="5484" y="20167"/>
                    </a:lnTo>
                    <a:lnTo>
                      <a:pt x="5468" y="20129"/>
                    </a:lnTo>
                    <a:lnTo>
                      <a:pt x="5453" y="20091"/>
                    </a:lnTo>
                    <a:lnTo>
                      <a:pt x="5438" y="20051"/>
                    </a:lnTo>
                    <a:lnTo>
                      <a:pt x="5422" y="20010"/>
                    </a:lnTo>
                    <a:lnTo>
                      <a:pt x="5407" y="19969"/>
                    </a:lnTo>
                    <a:lnTo>
                      <a:pt x="5392" y="19927"/>
                    </a:lnTo>
                    <a:lnTo>
                      <a:pt x="5377" y="19884"/>
                    </a:lnTo>
                    <a:lnTo>
                      <a:pt x="5361" y="19840"/>
                    </a:lnTo>
                    <a:lnTo>
                      <a:pt x="5346" y="19795"/>
                    </a:lnTo>
                    <a:lnTo>
                      <a:pt x="5332" y="19751"/>
                    </a:lnTo>
                    <a:lnTo>
                      <a:pt x="5315" y="19702"/>
                    </a:lnTo>
                    <a:lnTo>
                      <a:pt x="5300" y="19654"/>
                    </a:lnTo>
                    <a:lnTo>
                      <a:pt x="5285" y="19606"/>
                    </a:lnTo>
                    <a:lnTo>
                      <a:pt x="5270" y="19556"/>
                    </a:lnTo>
                    <a:lnTo>
                      <a:pt x="5255" y="19506"/>
                    </a:lnTo>
                    <a:lnTo>
                      <a:pt x="5239" y="19455"/>
                    </a:lnTo>
                    <a:lnTo>
                      <a:pt x="5224" y="19403"/>
                    </a:lnTo>
                    <a:lnTo>
                      <a:pt x="5209" y="19350"/>
                    </a:lnTo>
                    <a:lnTo>
                      <a:pt x="5194" y="19296"/>
                    </a:lnTo>
                    <a:lnTo>
                      <a:pt x="5179" y="19241"/>
                    </a:lnTo>
                    <a:lnTo>
                      <a:pt x="5164" y="19185"/>
                    </a:lnTo>
                    <a:lnTo>
                      <a:pt x="5149" y="19129"/>
                    </a:lnTo>
                    <a:lnTo>
                      <a:pt x="5134" y="19072"/>
                    </a:lnTo>
                    <a:lnTo>
                      <a:pt x="5118" y="19013"/>
                    </a:lnTo>
                    <a:lnTo>
                      <a:pt x="5103" y="18954"/>
                    </a:lnTo>
                    <a:lnTo>
                      <a:pt x="5088" y="18894"/>
                    </a:lnTo>
                    <a:lnTo>
                      <a:pt x="5073" y="18833"/>
                    </a:lnTo>
                    <a:lnTo>
                      <a:pt x="5058" y="18772"/>
                    </a:lnTo>
                    <a:lnTo>
                      <a:pt x="5043" y="18710"/>
                    </a:lnTo>
                    <a:lnTo>
                      <a:pt x="5028" y="18646"/>
                    </a:lnTo>
                    <a:lnTo>
                      <a:pt x="5013" y="18582"/>
                    </a:lnTo>
                    <a:lnTo>
                      <a:pt x="4998" y="18517"/>
                    </a:lnTo>
                    <a:lnTo>
                      <a:pt x="4983" y="18452"/>
                    </a:lnTo>
                    <a:lnTo>
                      <a:pt x="4968" y="18385"/>
                    </a:lnTo>
                    <a:lnTo>
                      <a:pt x="4953" y="18318"/>
                    </a:lnTo>
                    <a:lnTo>
                      <a:pt x="4938" y="18250"/>
                    </a:lnTo>
                    <a:lnTo>
                      <a:pt x="4923" y="18182"/>
                    </a:lnTo>
                    <a:lnTo>
                      <a:pt x="4908" y="18112"/>
                    </a:lnTo>
                    <a:lnTo>
                      <a:pt x="4893" y="18042"/>
                    </a:lnTo>
                    <a:lnTo>
                      <a:pt x="4877" y="17971"/>
                    </a:lnTo>
                    <a:lnTo>
                      <a:pt x="4862" y="17899"/>
                    </a:lnTo>
                    <a:lnTo>
                      <a:pt x="4847" y="17827"/>
                    </a:lnTo>
                    <a:lnTo>
                      <a:pt x="4832" y="17754"/>
                    </a:lnTo>
                    <a:lnTo>
                      <a:pt x="4817" y="17679"/>
                    </a:lnTo>
                    <a:lnTo>
                      <a:pt x="4802" y="17604"/>
                    </a:lnTo>
                    <a:lnTo>
                      <a:pt x="4787" y="17529"/>
                    </a:lnTo>
                    <a:lnTo>
                      <a:pt x="4772" y="17453"/>
                    </a:lnTo>
                    <a:lnTo>
                      <a:pt x="4757" y="17377"/>
                    </a:lnTo>
                    <a:lnTo>
                      <a:pt x="4742" y="17299"/>
                    </a:lnTo>
                    <a:lnTo>
                      <a:pt x="4727" y="17221"/>
                    </a:lnTo>
                    <a:lnTo>
                      <a:pt x="4712" y="17142"/>
                    </a:lnTo>
                    <a:lnTo>
                      <a:pt x="4697" y="17062"/>
                    </a:lnTo>
                    <a:lnTo>
                      <a:pt x="4682" y="16982"/>
                    </a:lnTo>
                    <a:lnTo>
                      <a:pt x="4667" y="16902"/>
                    </a:lnTo>
                    <a:lnTo>
                      <a:pt x="4652" y="16821"/>
                    </a:lnTo>
                    <a:lnTo>
                      <a:pt x="4636" y="16739"/>
                    </a:lnTo>
                    <a:lnTo>
                      <a:pt x="4621" y="16656"/>
                    </a:lnTo>
                    <a:lnTo>
                      <a:pt x="4606" y="16572"/>
                    </a:lnTo>
                    <a:lnTo>
                      <a:pt x="4591" y="16488"/>
                    </a:lnTo>
                    <a:lnTo>
                      <a:pt x="4576" y="16404"/>
                    </a:lnTo>
                    <a:lnTo>
                      <a:pt x="4561" y="16319"/>
                    </a:lnTo>
                    <a:lnTo>
                      <a:pt x="4546" y="16233"/>
                    </a:lnTo>
                    <a:lnTo>
                      <a:pt x="4531" y="16147"/>
                    </a:lnTo>
                    <a:lnTo>
                      <a:pt x="4516" y="16060"/>
                    </a:lnTo>
                    <a:lnTo>
                      <a:pt x="4501" y="15973"/>
                    </a:lnTo>
                    <a:lnTo>
                      <a:pt x="4486" y="15885"/>
                    </a:lnTo>
                    <a:lnTo>
                      <a:pt x="4471" y="15796"/>
                    </a:lnTo>
                    <a:lnTo>
                      <a:pt x="4456" y="15707"/>
                    </a:lnTo>
                    <a:lnTo>
                      <a:pt x="4441" y="15617"/>
                    </a:lnTo>
                    <a:lnTo>
                      <a:pt x="4426" y="15528"/>
                    </a:lnTo>
                    <a:lnTo>
                      <a:pt x="4411" y="15437"/>
                    </a:lnTo>
                    <a:lnTo>
                      <a:pt x="4396" y="15346"/>
                    </a:lnTo>
                    <a:lnTo>
                      <a:pt x="4381" y="15255"/>
                    </a:lnTo>
                    <a:lnTo>
                      <a:pt x="4366" y="15163"/>
                    </a:lnTo>
                    <a:lnTo>
                      <a:pt x="4351" y="15070"/>
                    </a:lnTo>
                    <a:lnTo>
                      <a:pt x="4336" y="14978"/>
                    </a:lnTo>
                    <a:lnTo>
                      <a:pt x="4321" y="14884"/>
                    </a:lnTo>
                    <a:lnTo>
                      <a:pt x="4306" y="14790"/>
                    </a:lnTo>
                    <a:lnTo>
                      <a:pt x="4291" y="14696"/>
                    </a:lnTo>
                    <a:lnTo>
                      <a:pt x="4276" y="14601"/>
                    </a:lnTo>
                    <a:lnTo>
                      <a:pt x="4261" y="14506"/>
                    </a:lnTo>
                    <a:lnTo>
                      <a:pt x="4246" y="14410"/>
                    </a:lnTo>
                    <a:lnTo>
                      <a:pt x="4231" y="14314"/>
                    </a:lnTo>
                    <a:lnTo>
                      <a:pt x="4216" y="14218"/>
                    </a:lnTo>
                    <a:lnTo>
                      <a:pt x="4201" y="14122"/>
                    </a:lnTo>
                    <a:lnTo>
                      <a:pt x="4186" y="14025"/>
                    </a:lnTo>
                    <a:lnTo>
                      <a:pt x="4171" y="13927"/>
                    </a:lnTo>
                    <a:lnTo>
                      <a:pt x="4156" y="13830"/>
                    </a:lnTo>
                    <a:lnTo>
                      <a:pt x="4141" y="13732"/>
                    </a:lnTo>
                    <a:lnTo>
                      <a:pt x="4126" y="13634"/>
                    </a:lnTo>
                    <a:lnTo>
                      <a:pt x="4111" y="13535"/>
                    </a:lnTo>
                    <a:lnTo>
                      <a:pt x="4096" y="13436"/>
                    </a:lnTo>
                    <a:lnTo>
                      <a:pt x="4081" y="13337"/>
                    </a:lnTo>
                    <a:lnTo>
                      <a:pt x="4066" y="13237"/>
                    </a:lnTo>
                    <a:lnTo>
                      <a:pt x="4051" y="13137"/>
                    </a:lnTo>
                    <a:lnTo>
                      <a:pt x="4036" y="13037"/>
                    </a:lnTo>
                    <a:lnTo>
                      <a:pt x="4021" y="12937"/>
                    </a:lnTo>
                    <a:lnTo>
                      <a:pt x="4006" y="12836"/>
                    </a:lnTo>
                    <a:lnTo>
                      <a:pt x="3991" y="12736"/>
                    </a:lnTo>
                    <a:lnTo>
                      <a:pt x="3976" y="12635"/>
                    </a:lnTo>
                    <a:lnTo>
                      <a:pt x="3960" y="12533"/>
                    </a:lnTo>
                    <a:lnTo>
                      <a:pt x="3944" y="12431"/>
                    </a:lnTo>
                    <a:lnTo>
                      <a:pt x="3929" y="12329"/>
                    </a:lnTo>
                    <a:lnTo>
                      <a:pt x="3914" y="12227"/>
                    </a:lnTo>
                    <a:lnTo>
                      <a:pt x="3899" y="12125"/>
                    </a:lnTo>
                    <a:lnTo>
                      <a:pt x="3884" y="12023"/>
                    </a:lnTo>
                    <a:lnTo>
                      <a:pt x="3869" y="11921"/>
                    </a:lnTo>
                    <a:lnTo>
                      <a:pt x="3854" y="11818"/>
                    </a:lnTo>
                    <a:lnTo>
                      <a:pt x="3839" y="11716"/>
                    </a:lnTo>
                    <a:lnTo>
                      <a:pt x="3824" y="11613"/>
                    </a:lnTo>
                    <a:lnTo>
                      <a:pt x="3809" y="11510"/>
                    </a:lnTo>
                    <a:lnTo>
                      <a:pt x="3794" y="11407"/>
                    </a:lnTo>
                    <a:lnTo>
                      <a:pt x="3779" y="11304"/>
                    </a:lnTo>
                    <a:lnTo>
                      <a:pt x="3764" y="11201"/>
                    </a:lnTo>
                    <a:lnTo>
                      <a:pt x="3749" y="11098"/>
                    </a:lnTo>
                    <a:lnTo>
                      <a:pt x="3734" y="10994"/>
                    </a:lnTo>
                    <a:lnTo>
                      <a:pt x="3719" y="10891"/>
                    </a:lnTo>
                    <a:lnTo>
                      <a:pt x="3704" y="10788"/>
                    </a:lnTo>
                    <a:lnTo>
                      <a:pt x="3689" y="10684"/>
                    </a:lnTo>
                    <a:lnTo>
                      <a:pt x="3674" y="10581"/>
                    </a:lnTo>
                    <a:lnTo>
                      <a:pt x="3659" y="10477"/>
                    </a:lnTo>
                    <a:lnTo>
                      <a:pt x="3644" y="10374"/>
                    </a:lnTo>
                    <a:lnTo>
                      <a:pt x="3629" y="10270"/>
                    </a:lnTo>
                    <a:lnTo>
                      <a:pt x="3614" y="10167"/>
                    </a:lnTo>
                    <a:lnTo>
                      <a:pt x="3599" y="10063"/>
                    </a:lnTo>
                    <a:lnTo>
                      <a:pt x="3584" y="9960"/>
                    </a:lnTo>
                    <a:lnTo>
                      <a:pt x="3569" y="9857"/>
                    </a:lnTo>
                    <a:lnTo>
                      <a:pt x="3554" y="9753"/>
                    </a:lnTo>
                    <a:lnTo>
                      <a:pt x="3539" y="9650"/>
                    </a:lnTo>
                    <a:lnTo>
                      <a:pt x="3524" y="9547"/>
                    </a:lnTo>
                    <a:lnTo>
                      <a:pt x="3509" y="9444"/>
                    </a:lnTo>
                    <a:lnTo>
                      <a:pt x="3494" y="9341"/>
                    </a:lnTo>
                    <a:lnTo>
                      <a:pt x="3479" y="9238"/>
                    </a:lnTo>
                    <a:lnTo>
                      <a:pt x="3464" y="9136"/>
                    </a:lnTo>
                    <a:lnTo>
                      <a:pt x="3449" y="9033"/>
                    </a:lnTo>
                    <a:lnTo>
                      <a:pt x="3434" y="8931"/>
                    </a:lnTo>
                    <a:lnTo>
                      <a:pt x="3419" y="8829"/>
                    </a:lnTo>
                    <a:lnTo>
                      <a:pt x="3405" y="8727"/>
                    </a:lnTo>
                    <a:lnTo>
                      <a:pt x="3389" y="8625"/>
                    </a:lnTo>
                    <a:lnTo>
                      <a:pt x="3374" y="8523"/>
                    </a:lnTo>
                    <a:lnTo>
                      <a:pt x="3360" y="8422"/>
                    </a:lnTo>
                    <a:lnTo>
                      <a:pt x="3345" y="8321"/>
                    </a:lnTo>
                    <a:lnTo>
                      <a:pt x="3330" y="8220"/>
                    </a:lnTo>
                    <a:lnTo>
                      <a:pt x="3315" y="8119"/>
                    </a:lnTo>
                    <a:lnTo>
                      <a:pt x="3300" y="8019"/>
                    </a:lnTo>
                    <a:lnTo>
                      <a:pt x="3284" y="7918"/>
                    </a:lnTo>
                    <a:lnTo>
                      <a:pt x="3269" y="7818"/>
                    </a:lnTo>
                    <a:lnTo>
                      <a:pt x="3254" y="7718"/>
                    </a:lnTo>
                    <a:lnTo>
                      <a:pt x="3239" y="7618"/>
                    </a:lnTo>
                    <a:lnTo>
                      <a:pt x="3224" y="7519"/>
                    </a:lnTo>
                    <a:lnTo>
                      <a:pt x="3209" y="7420"/>
                    </a:lnTo>
                    <a:lnTo>
                      <a:pt x="3194" y="7321"/>
                    </a:lnTo>
                    <a:lnTo>
                      <a:pt x="3179" y="7222"/>
                    </a:lnTo>
                    <a:lnTo>
                      <a:pt x="3164" y="7124"/>
                    </a:lnTo>
                    <a:lnTo>
                      <a:pt x="3149" y="7027"/>
                    </a:lnTo>
                    <a:lnTo>
                      <a:pt x="3134" y="6929"/>
                    </a:lnTo>
                    <a:lnTo>
                      <a:pt x="3119" y="6832"/>
                    </a:lnTo>
                    <a:lnTo>
                      <a:pt x="3104" y="6735"/>
                    </a:lnTo>
                    <a:lnTo>
                      <a:pt x="3089" y="6639"/>
                    </a:lnTo>
                    <a:lnTo>
                      <a:pt x="3074" y="6543"/>
                    </a:lnTo>
                    <a:lnTo>
                      <a:pt x="3059" y="6447"/>
                    </a:lnTo>
                    <a:lnTo>
                      <a:pt x="3044" y="6352"/>
                    </a:lnTo>
                    <a:lnTo>
                      <a:pt x="3029" y="6258"/>
                    </a:lnTo>
                    <a:lnTo>
                      <a:pt x="3014" y="6164"/>
                    </a:lnTo>
                    <a:lnTo>
                      <a:pt x="2999" y="6070"/>
                    </a:lnTo>
                    <a:lnTo>
                      <a:pt x="2984" y="5977"/>
                    </a:lnTo>
                    <a:lnTo>
                      <a:pt x="2969" y="5884"/>
                    </a:lnTo>
                    <a:lnTo>
                      <a:pt x="2954" y="5791"/>
                    </a:lnTo>
                    <a:lnTo>
                      <a:pt x="2939" y="5699"/>
                    </a:lnTo>
                    <a:lnTo>
                      <a:pt x="2924" y="5607"/>
                    </a:lnTo>
                    <a:lnTo>
                      <a:pt x="2909" y="5516"/>
                    </a:lnTo>
                    <a:lnTo>
                      <a:pt x="2894" y="5426"/>
                    </a:lnTo>
                    <a:lnTo>
                      <a:pt x="2879" y="5335"/>
                    </a:lnTo>
                    <a:lnTo>
                      <a:pt x="2864" y="5246"/>
                    </a:lnTo>
                    <a:lnTo>
                      <a:pt x="2849" y="5157"/>
                    </a:lnTo>
                    <a:lnTo>
                      <a:pt x="2834" y="5069"/>
                    </a:lnTo>
                    <a:lnTo>
                      <a:pt x="2819" y="4981"/>
                    </a:lnTo>
                    <a:lnTo>
                      <a:pt x="2804" y="4893"/>
                    </a:lnTo>
                    <a:lnTo>
                      <a:pt x="2789" y="4807"/>
                    </a:lnTo>
                    <a:lnTo>
                      <a:pt x="2774" y="4720"/>
                    </a:lnTo>
                    <a:lnTo>
                      <a:pt x="2759" y="4634"/>
                    </a:lnTo>
                    <a:lnTo>
                      <a:pt x="2744" y="4549"/>
                    </a:lnTo>
                    <a:lnTo>
                      <a:pt x="2729" y="4465"/>
                    </a:lnTo>
                    <a:lnTo>
                      <a:pt x="2714" y="4381"/>
                    </a:lnTo>
                    <a:lnTo>
                      <a:pt x="2699" y="4298"/>
                    </a:lnTo>
                    <a:lnTo>
                      <a:pt x="2684" y="4215"/>
                    </a:lnTo>
                    <a:lnTo>
                      <a:pt x="2669" y="4133"/>
                    </a:lnTo>
                    <a:lnTo>
                      <a:pt x="2654" y="4052"/>
                    </a:lnTo>
                    <a:lnTo>
                      <a:pt x="2639" y="3971"/>
                    </a:lnTo>
                    <a:lnTo>
                      <a:pt x="2624" y="3892"/>
                    </a:lnTo>
                    <a:lnTo>
                      <a:pt x="2608" y="3811"/>
                    </a:lnTo>
                    <a:lnTo>
                      <a:pt x="2593" y="3733"/>
                    </a:lnTo>
                    <a:lnTo>
                      <a:pt x="2578" y="3655"/>
                    </a:lnTo>
                    <a:lnTo>
                      <a:pt x="2563" y="3577"/>
                    </a:lnTo>
                    <a:lnTo>
                      <a:pt x="2548" y="3500"/>
                    </a:lnTo>
                    <a:lnTo>
                      <a:pt x="2533" y="3424"/>
                    </a:lnTo>
                    <a:lnTo>
                      <a:pt x="2518" y="3349"/>
                    </a:lnTo>
                    <a:lnTo>
                      <a:pt x="2503" y="3275"/>
                    </a:lnTo>
                    <a:lnTo>
                      <a:pt x="2488" y="3201"/>
                    </a:lnTo>
                    <a:lnTo>
                      <a:pt x="2473" y="3127"/>
                    </a:lnTo>
                    <a:lnTo>
                      <a:pt x="2458" y="3055"/>
                    </a:lnTo>
                    <a:lnTo>
                      <a:pt x="2444" y="2983"/>
                    </a:lnTo>
                    <a:lnTo>
                      <a:pt x="2429" y="2912"/>
                    </a:lnTo>
                    <a:lnTo>
                      <a:pt x="2414" y="2842"/>
                    </a:lnTo>
                    <a:lnTo>
                      <a:pt x="2399" y="2773"/>
                    </a:lnTo>
                    <a:lnTo>
                      <a:pt x="2384" y="2704"/>
                    </a:lnTo>
                    <a:lnTo>
                      <a:pt x="2369" y="2636"/>
                    </a:lnTo>
                    <a:lnTo>
                      <a:pt x="2354" y="2569"/>
                    </a:lnTo>
                    <a:lnTo>
                      <a:pt x="2339" y="2503"/>
                    </a:lnTo>
                    <a:lnTo>
                      <a:pt x="2324" y="2437"/>
                    </a:lnTo>
                    <a:lnTo>
                      <a:pt x="2309" y="2372"/>
                    </a:lnTo>
                    <a:lnTo>
                      <a:pt x="2294" y="2309"/>
                    </a:lnTo>
                    <a:lnTo>
                      <a:pt x="2279" y="2246"/>
                    </a:lnTo>
                    <a:lnTo>
                      <a:pt x="2264" y="2184"/>
                    </a:lnTo>
                    <a:lnTo>
                      <a:pt x="2249" y="2122"/>
                    </a:lnTo>
                    <a:lnTo>
                      <a:pt x="2234" y="2062"/>
                    </a:lnTo>
                    <a:lnTo>
                      <a:pt x="2219" y="2002"/>
                    </a:lnTo>
                    <a:lnTo>
                      <a:pt x="2205" y="1944"/>
                    </a:lnTo>
                    <a:lnTo>
                      <a:pt x="2190" y="1886"/>
                    </a:lnTo>
                    <a:lnTo>
                      <a:pt x="2175" y="1829"/>
                    </a:lnTo>
                    <a:lnTo>
                      <a:pt x="2160" y="1772"/>
                    </a:lnTo>
                    <a:lnTo>
                      <a:pt x="2145" y="1717"/>
                    </a:lnTo>
                    <a:lnTo>
                      <a:pt x="2130" y="1663"/>
                    </a:lnTo>
                    <a:lnTo>
                      <a:pt x="2115" y="1610"/>
                    </a:lnTo>
                    <a:lnTo>
                      <a:pt x="2100" y="1557"/>
                    </a:lnTo>
                    <a:lnTo>
                      <a:pt x="2085" y="1505"/>
                    </a:lnTo>
                    <a:lnTo>
                      <a:pt x="2071" y="1454"/>
                    </a:lnTo>
                    <a:lnTo>
                      <a:pt x="2056" y="1405"/>
                    </a:lnTo>
                    <a:lnTo>
                      <a:pt x="2041" y="1356"/>
                    </a:lnTo>
                    <a:lnTo>
                      <a:pt x="2026" y="1308"/>
                    </a:lnTo>
                    <a:lnTo>
                      <a:pt x="2011" y="1261"/>
                    </a:lnTo>
                    <a:lnTo>
                      <a:pt x="1996" y="1214"/>
                    </a:lnTo>
                    <a:lnTo>
                      <a:pt x="1981" y="1169"/>
                    </a:lnTo>
                    <a:lnTo>
                      <a:pt x="1967" y="1125"/>
                    </a:lnTo>
                    <a:lnTo>
                      <a:pt x="1952" y="1084"/>
                    </a:lnTo>
                    <a:lnTo>
                      <a:pt x="1936" y="1040"/>
                    </a:lnTo>
                    <a:lnTo>
                      <a:pt x="1921" y="998"/>
                    </a:lnTo>
                    <a:lnTo>
                      <a:pt x="1907" y="958"/>
                    </a:lnTo>
                    <a:lnTo>
                      <a:pt x="1892" y="918"/>
                    </a:lnTo>
                    <a:lnTo>
                      <a:pt x="1877" y="880"/>
                    </a:lnTo>
                    <a:lnTo>
                      <a:pt x="1863" y="843"/>
                    </a:lnTo>
                    <a:lnTo>
                      <a:pt x="1848" y="806"/>
                    </a:lnTo>
                    <a:lnTo>
                      <a:pt x="1833" y="771"/>
                    </a:lnTo>
                    <a:lnTo>
                      <a:pt x="1818" y="736"/>
                    </a:lnTo>
                    <a:lnTo>
                      <a:pt x="1804" y="703"/>
                    </a:lnTo>
                    <a:lnTo>
                      <a:pt x="1790" y="671"/>
                    </a:lnTo>
                    <a:lnTo>
                      <a:pt x="1775" y="639"/>
                    </a:lnTo>
                    <a:lnTo>
                      <a:pt x="1761" y="609"/>
                    </a:lnTo>
                    <a:lnTo>
                      <a:pt x="1746" y="581"/>
                    </a:lnTo>
                    <a:lnTo>
                      <a:pt x="1731" y="552"/>
                    </a:lnTo>
                    <a:lnTo>
                      <a:pt x="1718" y="525"/>
                    </a:lnTo>
                    <a:lnTo>
                      <a:pt x="1703" y="498"/>
                    </a:lnTo>
                    <a:lnTo>
                      <a:pt x="1689" y="474"/>
                    </a:lnTo>
                    <a:lnTo>
                      <a:pt x="1675" y="450"/>
                    </a:lnTo>
                    <a:lnTo>
                      <a:pt x="1660" y="426"/>
                    </a:lnTo>
                    <a:lnTo>
                      <a:pt x="1647" y="406"/>
                    </a:lnTo>
                    <a:lnTo>
                      <a:pt x="1633" y="385"/>
                    </a:lnTo>
                    <a:lnTo>
                      <a:pt x="1618" y="364"/>
                    </a:lnTo>
                    <a:lnTo>
                      <a:pt x="1606" y="347"/>
                    </a:lnTo>
                    <a:lnTo>
                      <a:pt x="1593" y="330"/>
                    </a:lnTo>
                    <a:lnTo>
                      <a:pt x="1578" y="312"/>
                    </a:lnTo>
                    <a:lnTo>
                      <a:pt x="1566" y="298"/>
                    </a:lnTo>
                    <a:lnTo>
                      <a:pt x="1554" y="284"/>
                    </a:lnTo>
                    <a:lnTo>
                      <a:pt x="1541" y="272"/>
                    </a:lnTo>
                    <a:lnTo>
                      <a:pt x="1526" y="258"/>
                    </a:lnTo>
                    <a:lnTo>
                      <a:pt x="1516" y="248"/>
                    </a:lnTo>
                    <a:lnTo>
                      <a:pt x="1505" y="239"/>
                    </a:lnTo>
                    <a:lnTo>
                      <a:pt x="1493" y="230"/>
                    </a:lnTo>
                    <a:lnTo>
                      <a:pt x="1482" y="223"/>
                    </a:lnTo>
                    <a:lnTo>
                      <a:pt x="1471" y="216"/>
                    </a:lnTo>
                    <a:lnTo>
                      <a:pt x="1461" y="210"/>
                    </a:lnTo>
                    <a:lnTo>
                      <a:pt x="1451" y="206"/>
                    </a:lnTo>
                    <a:lnTo>
                      <a:pt x="1441" y="202"/>
                    </a:lnTo>
                    <a:lnTo>
                      <a:pt x="1432" y="198"/>
                    </a:lnTo>
                    <a:lnTo>
                      <a:pt x="1423" y="196"/>
                    </a:lnTo>
                    <a:lnTo>
                      <a:pt x="1414" y="194"/>
                    </a:lnTo>
                    <a:lnTo>
                      <a:pt x="1411" y="192"/>
                    </a:lnTo>
                    <a:lnTo>
                      <a:pt x="1396" y="192"/>
                    </a:lnTo>
                    <a:lnTo>
                      <a:pt x="1388" y="192"/>
                    </a:lnTo>
                    <a:lnTo>
                      <a:pt x="1378" y="193"/>
                    </a:lnTo>
                    <a:lnTo>
                      <a:pt x="1375" y="192"/>
                    </a:lnTo>
                    <a:lnTo>
                      <a:pt x="1360" y="196"/>
                    </a:lnTo>
                    <a:lnTo>
                      <a:pt x="1351" y="199"/>
                    </a:lnTo>
                    <a:lnTo>
                      <a:pt x="1346" y="199"/>
                    </a:lnTo>
                    <a:lnTo>
                      <a:pt x="1331" y="206"/>
                    </a:lnTo>
                    <a:lnTo>
                      <a:pt x="1325" y="209"/>
                    </a:lnTo>
                    <a:lnTo>
                      <a:pt x="1310" y="218"/>
                    </a:lnTo>
                    <a:lnTo>
                      <a:pt x="1302" y="222"/>
                    </a:lnTo>
                    <a:lnTo>
                      <a:pt x="1287" y="233"/>
                    </a:lnTo>
                    <a:lnTo>
                      <a:pt x="1278" y="239"/>
                    </a:lnTo>
                    <a:lnTo>
                      <a:pt x="1266" y="250"/>
                    </a:lnTo>
                    <a:lnTo>
                      <a:pt x="1251" y="264"/>
                    </a:lnTo>
                    <a:lnTo>
                      <a:pt x="1241" y="273"/>
                    </a:lnTo>
                    <a:lnTo>
                      <a:pt x="1227" y="287"/>
                    </a:lnTo>
                    <a:lnTo>
                      <a:pt x="1212" y="304"/>
                    </a:lnTo>
                    <a:lnTo>
                      <a:pt x="1201" y="317"/>
                    </a:lnTo>
                    <a:lnTo>
                      <a:pt x="1187" y="334"/>
                    </a:lnTo>
                    <a:lnTo>
                      <a:pt x="1174" y="352"/>
                    </a:lnTo>
                    <a:lnTo>
                      <a:pt x="1159" y="373"/>
                    </a:lnTo>
                    <a:lnTo>
                      <a:pt x="1146" y="391"/>
                    </a:lnTo>
                    <a:lnTo>
                      <a:pt x="1132" y="412"/>
                    </a:lnTo>
                    <a:lnTo>
                      <a:pt x="1118" y="435"/>
                    </a:lnTo>
                    <a:lnTo>
                      <a:pt x="1104" y="458"/>
                    </a:lnTo>
                    <a:lnTo>
                      <a:pt x="1089" y="483"/>
                    </a:lnTo>
                    <a:lnTo>
                      <a:pt x="1074" y="510"/>
                    </a:lnTo>
                    <a:lnTo>
                      <a:pt x="1061" y="535"/>
                    </a:lnTo>
                    <a:lnTo>
                      <a:pt x="1046" y="562"/>
                    </a:lnTo>
                    <a:lnTo>
                      <a:pt x="1032" y="591"/>
                    </a:lnTo>
                    <a:lnTo>
                      <a:pt x="1017" y="621"/>
                    </a:lnTo>
                    <a:lnTo>
                      <a:pt x="1002" y="653"/>
                    </a:lnTo>
                    <a:lnTo>
                      <a:pt x="988" y="683"/>
                    </a:lnTo>
                    <a:lnTo>
                      <a:pt x="974" y="716"/>
                    </a:lnTo>
                    <a:lnTo>
                      <a:pt x="959" y="751"/>
                    </a:lnTo>
                    <a:lnTo>
                      <a:pt x="944" y="785"/>
                    </a:lnTo>
                    <a:lnTo>
                      <a:pt x="930" y="821"/>
                    </a:lnTo>
                    <a:lnTo>
                      <a:pt x="915" y="859"/>
                    </a:lnTo>
                    <a:lnTo>
                      <a:pt x="900" y="895"/>
                    </a:lnTo>
                    <a:lnTo>
                      <a:pt x="885" y="935"/>
                    </a:lnTo>
                    <a:lnTo>
                      <a:pt x="871" y="974"/>
                    </a:lnTo>
                    <a:lnTo>
                      <a:pt x="856" y="1016"/>
                    </a:lnTo>
                    <a:lnTo>
                      <a:pt x="841" y="1056"/>
                    </a:lnTo>
                    <a:lnTo>
                      <a:pt x="826" y="1100"/>
                    </a:lnTo>
                    <a:lnTo>
                      <a:pt x="812" y="1144"/>
                    </a:lnTo>
                    <a:lnTo>
                      <a:pt x="797" y="1188"/>
                    </a:lnTo>
                    <a:lnTo>
                      <a:pt x="781" y="1235"/>
                    </a:lnTo>
                    <a:lnTo>
                      <a:pt x="766" y="1280"/>
                    </a:lnTo>
                    <a:lnTo>
                      <a:pt x="751" y="1328"/>
                    </a:lnTo>
                    <a:lnTo>
                      <a:pt x="736" y="1376"/>
                    </a:lnTo>
                    <a:lnTo>
                      <a:pt x="722" y="1426"/>
                    </a:lnTo>
                    <a:lnTo>
                      <a:pt x="707" y="1477"/>
                    </a:lnTo>
                    <a:lnTo>
                      <a:pt x="692" y="1527"/>
                    </a:lnTo>
                    <a:lnTo>
                      <a:pt x="677" y="1580"/>
                    </a:lnTo>
                    <a:lnTo>
                      <a:pt x="662" y="1632"/>
                    </a:lnTo>
                    <a:lnTo>
                      <a:pt x="647" y="1686"/>
                    </a:lnTo>
                    <a:lnTo>
                      <a:pt x="632" y="1740"/>
                    </a:lnTo>
                    <a:lnTo>
                      <a:pt x="617" y="1797"/>
                    </a:lnTo>
                    <a:lnTo>
                      <a:pt x="602" y="1853"/>
                    </a:lnTo>
                    <a:lnTo>
                      <a:pt x="588" y="1910"/>
                    </a:lnTo>
                    <a:lnTo>
                      <a:pt x="573" y="1969"/>
                    </a:lnTo>
                    <a:lnTo>
                      <a:pt x="558" y="2027"/>
                    </a:lnTo>
                    <a:lnTo>
                      <a:pt x="543" y="2088"/>
                    </a:lnTo>
                    <a:lnTo>
                      <a:pt x="528" y="2149"/>
                    </a:lnTo>
                    <a:lnTo>
                      <a:pt x="513" y="2211"/>
                    </a:lnTo>
                    <a:lnTo>
                      <a:pt x="498" y="2272"/>
                    </a:lnTo>
                    <a:lnTo>
                      <a:pt x="483" y="2336"/>
                    </a:lnTo>
                    <a:lnTo>
                      <a:pt x="468" y="2400"/>
                    </a:lnTo>
                    <a:lnTo>
                      <a:pt x="453" y="2466"/>
                    </a:lnTo>
                    <a:lnTo>
                      <a:pt x="438" y="2531"/>
                    </a:lnTo>
                    <a:lnTo>
                      <a:pt x="423" y="2598"/>
                    </a:lnTo>
                    <a:lnTo>
                      <a:pt x="408" y="2665"/>
                    </a:lnTo>
                    <a:lnTo>
                      <a:pt x="393" y="2734"/>
                    </a:lnTo>
                    <a:lnTo>
                      <a:pt x="378" y="2803"/>
                    </a:lnTo>
                    <a:lnTo>
                      <a:pt x="363" y="2873"/>
                    </a:lnTo>
                    <a:lnTo>
                      <a:pt x="348" y="2942"/>
                    </a:lnTo>
                    <a:lnTo>
                      <a:pt x="333" y="3014"/>
                    </a:lnTo>
                    <a:lnTo>
                      <a:pt x="319" y="3086"/>
                    </a:lnTo>
                    <a:lnTo>
                      <a:pt x="304" y="3159"/>
                    </a:lnTo>
                    <a:lnTo>
                      <a:pt x="289" y="3233"/>
                    </a:lnTo>
                    <a:lnTo>
                      <a:pt x="274" y="3306"/>
                    </a:lnTo>
                    <a:lnTo>
                      <a:pt x="259" y="3381"/>
                    </a:lnTo>
                    <a:lnTo>
                      <a:pt x="244" y="3457"/>
                    </a:lnTo>
                    <a:lnTo>
                      <a:pt x="229" y="3533"/>
                    </a:lnTo>
                    <a:lnTo>
                      <a:pt x="214" y="3611"/>
                    </a:lnTo>
                    <a:lnTo>
                      <a:pt x="199" y="3688"/>
                    </a:lnTo>
                    <a:cubicBezTo>
                      <a:pt x="189" y="3740"/>
                      <a:pt x="138" y="3774"/>
                      <a:pt x="86" y="3764"/>
                    </a:cubicBezTo>
                    <a:cubicBezTo>
                      <a:pt x="34" y="3754"/>
                      <a:pt x="0" y="3703"/>
                      <a:pt x="10" y="3651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8" name="Freeform 14"/>
              <p:cNvSpPr>
                <a:spLocks/>
              </p:cNvSpPr>
              <p:nvPr/>
            </p:nvSpPr>
            <p:spPr bwMode="auto">
              <a:xfrm>
                <a:off x="11443836" y="2755896"/>
                <a:ext cx="248607" cy="148881"/>
              </a:xfrm>
              <a:custGeom>
                <a:avLst/>
                <a:gdLst>
                  <a:gd name="T0" fmla="*/ 130 w 4026"/>
                  <a:gd name="T1" fmla="*/ 326 h 10442"/>
                  <a:gd name="T2" fmla="*/ 265 w 4026"/>
                  <a:gd name="T3" fmla="*/ 92 h 10442"/>
                  <a:gd name="T4" fmla="*/ 427 w 4026"/>
                  <a:gd name="T5" fmla="*/ 0 h 10442"/>
                  <a:gd name="T6" fmla="*/ 593 w 4026"/>
                  <a:gd name="T7" fmla="*/ 90 h 10442"/>
                  <a:gd name="T8" fmla="*/ 729 w 4026"/>
                  <a:gd name="T9" fmla="*/ 324 h 10442"/>
                  <a:gd name="T10" fmla="*/ 859 w 4026"/>
                  <a:gd name="T11" fmla="*/ 691 h 10442"/>
                  <a:gd name="T12" fmla="*/ 987 w 4026"/>
                  <a:gd name="T13" fmla="*/ 1187 h 10442"/>
                  <a:gd name="T14" fmla="*/ 1115 w 4026"/>
                  <a:gd name="T15" fmla="*/ 1796 h 10442"/>
                  <a:gd name="T16" fmla="*/ 1243 w 4026"/>
                  <a:gd name="T17" fmla="*/ 2504 h 10442"/>
                  <a:gd name="T18" fmla="*/ 1371 w 4026"/>
                  <a:gd name="T19" fmla="*/ 3289 h 10442"/>
                  <a:gd name="T20" fmla="*/ 1499 w 4026"/>
                  <a:gd name="T21" fmla="*/ 4130 h 10442"/>
                  <a:gd name="T22" fmla="*/ 1626 w 4026"/>
                  <a:gd name="T23" fmla="*/ 5002 h 10442"/>
                  <a:gd name="T24" fmla="*/ 1754 w 4026"/>
                  <a:gd name="T25" fmla="*/ 5879 h 10442"/>
                  <a:gd name="T26" fmla="*/ 1882 w 4026"/>
                  <a:gd name="T27" fmla="*/ 6737 h 10442"/>
                  <a:gd name="T28" fmla="*/ 2009 w 4026"/>
                  <a:gd name="T29" fmla="*/ 7551 h 10442"/>
                  <a:gd name="T30" fmla="*/ 2137 w 4026"/>
                  <a:gd name="T31" fmla="*/ 8298 h 10442"/>
                  <a:gd name="T32" fmla="*/ 2264 w 4026"/>
                  <a:gd name="T33" fmla="*/ 8954 h 10442"/>
                  <a:gd name="T34" fmla="*/ 2391 w 4026"/>
                  <a:gd name="T35" fmla="*/ 9502 h 10442"/>
                  <a:gd name="T36" fmla="*/ 2518 w 4026"/>
                  <a:gd name="T37" fmla="*/ 9925 h 10442"/>
                  <a:gd name="T38" fmla="*/ 2642 w 4026"/>
                  <a:gd name="T39" fmla="*/ 10207 h 10442"/>
                  <a:gd name="T40" fmla="*/ 2753 w 4026"/>
                  <a:gd name="T41" fmla="*/ 10336 h 10442"/>
                  <a:gd name="T42" fmla="*/ 2833 w 4026"/>
                  <a:gd name="T43" fmla="*/ 10332 h 10442"/>
                  <a:gd name="T44" fmla="*/ 2942 w 4026"/>
                  <a:gd name="T45" fmla="*/ 10199 h 10442"/>
                  <a:gd name="T46" fmla="*/ 3066 w 4026"/>
                  <a:gd name="T47" fmla="*/ 9912 h 10442"/>
                  <a:gd name="T48" fmla="*/ 3192 w 4026"/>
                  <a:gd name="T49" fmla="*/ 9484 h 10442"/>
                  <a:gd name="T50" fmla="*/ 3319 w 4026"/>
                  <a:gd name="T51" fmla="*/ 8932 h 10442"/>
                  <a:gd name="T52" fmla="*/ 3447 w 4026"/>
                  <a:gd name="T53" fmla="*/ 8272 h 10442"/>
                  <a:gd name="T54" fmla="*/ 3575 w 4026"/>
                  <a:gd name="T55" fmla="*/ 7523 h 10442"/>
                  <a:gd name="T56" fmla="*/ 3702 w 4026"/>
                  <a:gd name="T57" fmla="*/ 6707 h 10442"/>
                  <a:gd name="T58" fmla="*/ 3830 w 4026"/>
                  <a:gd name="T59" fmla="*/ 5848 h 10442"/>
                  <a:gd name="T60" fmla="*/ 4007 w 4026"/>
                  <a:gd name="T61" fmla="*/ 5294 h 10442"/>
                  <a:gd name="T62" fmla="*/ 3880 w 4026"/>
                  <a:gd name="T63" fmla="*/ 6168 h 10442"/>
                  <a:gd name="T64" fmla="*/ 3752 w 4026"/>
                  <a:gd name="T65" fmla="*/ 7016 h 10442"/>
                  <a:gd name="T66" fmla="*/ 3624 w 4026"/>
                  <a:gd name="T67" fmla="*/ 7812 h 10442"/>
                  <a:gd name="T68" fmla="*/ 3496 w 4026"/>
                  <a:gd name="T69" fmla="*/ 8534 h 10442"/>
                  <a:gd name="T70" fmla="*/ 3368 w 4026"/>
                  <a:gd name="T71" fmla="*/ 9161 h 10442"/>
                  <a:gd name="T72" fmla="*/ 3240 w 4026"/>
                  <a:gd name="T73" fmla="*/ 9677 h 10442"/>
                  <a:gd name="T74" fmla="*/ 3110 w 4026"/>
                  <a:gd name="T75" fmla="*/ 10066 h 10442"/>
                  <a:gd name="T76" fmla="*/ 2976 w 4026"/>
                  <a:gd name="T77" fmla="*/ 10323 h 10442"/>
                  <a:gd name="T78" fmla="*/ 2817 w 4026"/>
                  <a:gd name="T79" fmla="*/ 10440 h 10442"/>
                  <a:gd name="T80" fmla="*/ 2649 w 4026"/>
                  <a:gd name="T81" fmla="*/ 10376 h 10442"/>
                  <a:gd name="T82" fmla="*/ 2512 w 4026"/>
                  <a:gd name="T83" fmla="*/ 10165 h 10442"/>
                  <a:gd name="T84" fmla="*/ 2382 w 4026"/>
                  <a:gd name="T85" fmla="*/ 9819 h 10442"/>
                  <a:gd name="T86" fmla="*/ 2253 w 4026"/>
                  <a:gd name="T87" fmla="*/ 9345 h 10442"/>
                  <a:gd name="T88" fmla="*/ 2125 w 4026"/>
                  <a:gd name="T89" fmla="*/ 8752 h 10442"/>
                  <a:gd name="T90" fmla="*/ 1997 w 4026"/>
                  <a:gd name="T91" fmla="*/ 8059 h 10442"/>
                  <a:gd name="T92" fmla="*/ 1870 w 4026"/>
                  <a:gd name="T93" fmla="*/ 7285 h 10442"/>
                  <a:gd name="T94" fmla="*/ 1742 w 4026"/>
                  <a:gd name="T95" fmla="*/ 6452 h 10442"/>
                  <a:gd name="T96" fmla="*/ 1614 w 4026"/>
                  <a:gd name="T97" fmla="*/ 5584 h 10442"/>
                  <a:gd name="T98" fmla="*/ 1486 w 4026"/>
                  <a:gd name="T99" fmla="*/ 4705 h 10442"/>
                  <a:gd name="T100" fmla="*/ 1358 w 4026"/>
                  <a:gd name="T101" fmla="*/ 3843 h 10442"/>
                  <a:gd name="T102" fmla="*/ 1231 w 4026"/>
                  <a:gd name="T103" fmla="*/ 3020 h 10442"/>
                  <a:gd name="T104" fmla="*/ 1104 w 4026"/>
                  <a:gd name="T105" fmla="*/ 2261 h 10442"/>
                  <a:gd name="T106" fmla="*/ 976 w 4026"/>
                  <a:gd name="T107" fmla="*/ 1588 h 10442"/>
                  <a:gd name="T108" fmla="*/ 849 w 4026"/>
                  <a:gd name="T109" fmla="*/ 1021 h 10442"/>
                  <a:gd name="T110" fmla="*/ 723 w 4026"/>
                  <a:gd name="T111" fmla="*/ 578 h 10442"/>
                  <a:gd name="T112" fmla="*/ 598 w 4026"/>
                  <a:gd name="T113" fmla="*/ 271 h 10442"/>
                  <a:gd name="T114" fmla="*/ 484 w 4026"/>
                  <a:gd name="T115" fmla="*/ 118 h 10442"/>
                  <a:gd name="T116" fmla="*/ 405 w 4026"/>
                  <a:gd name="T117" fmla="*/ 100 h 10442"/>
                  <a:gd name="T118" fmla="*/ 298 w 4026"/>
                  <a:gd name="T119" fmla="*/ 210 h 10442"/>
                  <a:gd name="T120" fmla="*/ 174 w 4026"/>
                  <a:gd name="T121" fmla="*/ 474 h 10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26" h="10442">
                    <a:moveTo>
                      <a:pt x="8" y="668"/>
                    </a:moveTo>
                    <a:lnTo>
                      <a:pt x="16" y="643"/>
                    </a:lnTo>
                    <a:lnTo>
                      <a:pt x="23" y="619"/>
                    </a:lnTo>
                    <a:lnTo>
                      <a:pt x="31" y="595"/>
                    </a:lnTo>
                    <a:lnTo>
                      <a:pt x="38" y="572"/>
                    </a:lnTo>
                    <a:lnTo>
                      <a:pt x="47" y="548"/>
                    </a:lnTo>
                    <a:lnTo>
                      <a:pt x="54" y="526"/>
                    </a:lnTo>
                    <a:lnTo>
                      <a:pt x="62" y="504"/>
                    </a:lnTo>
                    <a:lnTo>
                      <a:pt x="69" y="482"/>
                    </a:lnTo>
                    <a:lnTo>
                      <a:pt x="77" y="461"/>
                    </a:lnTo>
                    <a:lnTo>
                      <a:pt x="85" y="440"/>
                    </a:lnTo>
                    <a:lnTo>
                      <a:pt x="92" y="420"/>
                    </a:lnTo>
                    <a:lnTo>
                      <a:pt x="100" y="400"/>
                    </a:lnTo>
                    <a:lnTo>
                      <a:pt x="107" y="381"/>
                    </a:lnTo>
                    <a:lnTo>
                      <a:pt x="115" y="362"/>
                    </a:lnTo>
                    <a:lnTo>
                      <a:pt x="123" y="344"/>
                    </a:lnTo>
                    <a:lnTo>
                      <a:pt x="130" y="326"/>
                    </a:lnTo>
                    <a:lnTo>
                      <a:pt x="138" y="308"/>
                    </a:lnTo>
                    <a:lnTo>
                      <a:pt x="146" y="291"/>
                    </a:lnTo>
                    <a:lnTo>
                      <a:pt x="154" y="275"/>
                    </a:lnTo>
                    <a:lnTo>
                      <a:pt x="161" y="259"/>
                    </a:lnTo>
                    <a:lnTo>
                      <a:pt x="169" y="243"/>
                    </a:lnTo>
                    <a:lnTo>
                      <a:pt x="177" y="228"/>
                    </a:lnTo>
                    <a:lnTo>
                      <a:pt x="185" y="213"/>
                    </a:lnTo>
                    <a:lnTo>
                      <a:pt x="193" y="199"/>
                    </a:lnTo>
                    <a:lnTo>
                      <a:pt x="200" y="185"/>
                    </a:lnTo>
                    <a:lnTo>
                      <a:pt x="208" y="172"/>
                    </a:lnTo>
                    <a:lnTo>
                      <a:pt x="216" y="159"/>
                    </a:lnTo>
                    <a:lnTo>
                      <a:pt x="224" y="147"/>
                    </a:lnTo>
                    <a:lnTo>
                      <a:pt x="232" y="135"/>
                    </a:lnTo>
                    <a:lnTo>
                      <a:pt x="240" y="124"/>
                    </a:lnTo>
                    <a:lnTo>
                      <a:pt x="249" y="112"/>
                    </a:lnTo>
                    <a:lnTo>
                      <a:pt x="257" y="102"/>
                    </a:lnTo>
                    <a:lnTo>
                      <a:pt x="265" y="92"/>
                    </a:lnTo>
                    <a:lnTo>
                      <a:pt x="273" y="82"/>
                    </a:lnTo>
                    <a:lnTo>
                      <a:pt x="282" y="73"/>
                    </a:lnTo>
                    <a:lnTo>
                      <a:pt x="291" y="65"/>
                    </a:lnTo>
                    <a:lnTo>
                      <a:pt x="299" y="56"/>
                    </a:lnTo>
                    <a:lnTo>
                      <a:pt x="308" y="49"/>
                    </a:lnTo>
                    <a:lnTo>
                      <a:pt x="317" y="41"/>
                    </a:lnTo>
                    <a:lnTo>
                      <a:pt x="328" y="34"/>
                    </a:lnTo>
                    <a:lnTo>
                      <a:pt x="335" y="29"/>
                    </a:lnTo>
                    <a:lnTo>
                      <a:pt x="345" y="23"/>
                    </a:lnTo>
                    <a:lnTo>
                      <a:pt x="354" y="18"/>
                    </a:lnTo>
                    <a:lnTo>
                      <a:pt x="364" y="13"/>
                    </a:lnTo>
                    <a:lnTo>
                      <a:pt x="377" y="9"/>
                    </a:lnTo>
                    <a:lnTo>
                      <a:pt x="384" y="6"/>
                    </a:lnTo>
                    <a:lnTo>
                      <a:pt x="395" y="4"/>
                    </a:lnTo>
                    <a:lnTo>
                      <a:pt x="408" y="1"/>
                    </a:lnTo>
                    <a:lnTo>
                      <a:pt x="416" y="0"/>
                    </a:lnTo>
                    <a:lnTo>
                      <a:pt x="427" y="0"/>
                    </a:lnTo>
                    <a:lnTo>
                      <a:pt x="441" y="0"/>
                    </a:lnTo>
                    <a:lnTo>
                      <a:pt x="448" y="1"/>
                    </a:lnTo>
                    <a:lnTo>
                      <a:pt x="462" y="3"/>
                    </a:lnTo>
                    <a:lnTo>
                      <a:pt x="472" y="6"/>
                    </a:lnTo>
                    <a:lnTo>
                      <a:pt x="480" y="8"/>
                    </a:lnTo>
                    <a:lnTo>
                      <a:pt x="493" y="12"/>
                    </a:lnTo>
                    <a:lnTo>
                      <a:pt x="503" y="17"/>
                    </a:lnTo>
                    <a:lnTo>
                      <a:pt x="510" y="20"/>
                    </a:lnTo>
                    <a:lnTo>
                      <a:pt x="522" y="27"/>
                    </a:lnTo>
                    <a:lnTo>
                      <a:pt x="532" y="34"/>
                    </a:lnTo>
                    <a:lnTo>
                      <a:pt x="541" y="40"/>
                    </a:lnTo>
                    <a:lnTo>
                      <a:pt x="548" y="46"/>
                    </a:lnTo>
                    <a:lnTo>
                      <a:pt x="559" y="55"/>
                    </a:lnTo>
                    <a:lnTo>
                      <a:pt x="568" y="63"/>
                    </a:lnTo>
                    <a:lnTo>
                      <a:pt x="576" y="72"/>
                    </a:lnTo>
                    <a:lnTo>
                      <a:pt x="585" y="81"/>
                    </a:lnTo>
                    <a:lnTo>
                      <a:pt x="593" y="90"/>
                    </a:lnTo>
                    <a:lnTo>
                      <a:pt x="602" y="100"/>
                    </a:lnTo>
                    <a:lnTo>
                      <a:pt x="610" y="111"/>
                    </a:lnTo>
                    <a:lnTo>
                      <a:pt x="618" y="122"/>
                    </a:lnTo>
                    <a:lnTo>
                      <a:pt x="627" y="133"/>
                    </a:lnTo>
                    <a:lnTo>
                      <a:pt x="635" y="145"/>
                    </a:lnTo>
                    <a:lnTo>
                      <a:pt x="643" y="157"/>
                    </a:lnTo>
                    <a:lnTo>
                      <a:pt x="651" y="170"/>
                    </a:lnTo>
                    <a:lnTo>
                      <a:pt x="659" y="183"/>
                    </a:lnTo>
                    <a:lnTo>
                      <a:pt x="667" y="197"/>
                    </a:lnTo>
                    <a:lnTo>
                      <a:pt x="674" y="211"/>
                    </a:lnTo>
                    <a:lnTo>
                      <a:pt x="682" y="226"/>
                    </a:lnTo>
                    <a:lnTo>
                      <a:pt x="690" y="241"/>
                    </a:lnTo>
                    <a:lnTo>
                      <a:pt x="698" y="258"/>
                    </a:lnTo>
                    <a:lnTo>
                      <a:pt x="706" y="273"/>
                    </a:lnTo>
                    <a:lnTo>
                      <a:pt x="713" y="290"/>
                    </a:lnTo>
                    <a:lnTo>
                      <a:pt x="721" y="307"/>
                    </a:lnTo>
                    <a:lnTo>
                      <a:pt x="729" y="324"/>
                    </a:lnTo>
                    <a:lnTo>
                      <a:pt x="737" y="342"/>
                    </a:lnTo>
                    <a:lnTo>
                      <a:pt x="744" y="360"/>
                    </a:lnTo>
                    <a:lnTo>
                      <a:pt x="752" y="379"/>
                    </a:lnTo>
                    <a:lnTo>
                      <a:pt x="760" y="398"/>
                    </a:lnTo>
                    <a:lnTo>
                      <a:pt x="767" y="418"/>
                    </a:lnTo>
                    <a:lnTo>
                      <a:pt x="775" y="439"/>
                    </a:lnTo>
                    <a:lnTo>
                      <a:pt x="783" y="459"/>
                    </a:lnTo>
                    <a:lnTo>
                      <a:pt x="790" y="480"/>
                    </a:lnTo>
                    <a:lnTo>
                      <a:pt x="798" y="502"/>
                    </a:lnTo>
                    <a:lnTo>
                      <a:pt x="805" y="524"/>
                    </a:lnTo>
                    <a:lnTo>
                      <a:pt x="813" y="546"/>
                    </a:lnTo>
                    <a:lnTo>
                      <a:pt x="821" y="569"/>
                    </a:lnTo>
                    <a:lnTo>
                      <a:pt x="829" y="593"/>
                    </a:lnTo>
                    <a:lnTo>
                      <a:pt x="836" y="617"/>
                    </a:lnTo>
                    <a:lnTo>
                      <a:pt x="844" y="641"/>
                    </a:lnTo>
                    <a:lnTo>
                      <a:pt x="851" y="666"/>
                    </a:lnTo>
                    <a:lnTo>
                      <a:pt x="859" y="691"/>
                    </a:lnTo>
                    <a:lnTo>
                      <a:pt x="867" y="717"/>
                    </a:lnTo>
                    <a:lnTo>
                      <a:pt x="874" y="743"/>
                    </a:lnTo>
                    <a:lnTo>
                      <a:pt x="882" y="770"/>
                    </a:lnTo>
                    <a:lnTo>
                      <a:pt x="889" y="796"/>
                    </a:lnTo>
                    <a:lnTo>
                      <a:pt x="897" y="824"/>
                    </a:lnTo>
                    <a:lnTo>
                      <a:pt x="904" y="852"/>
                    </a:lnTo>
                    <a:lnTo>
                      <a:pt x="912" y="881"/>
                    </a:lnTo>
                    <a:lnTo>
                      <a:pt x="919" y="909"/>
                    </a:lnTo>
                    <a:lnTo>
                      <a:pt x="927" y="938"/>
                    </a:lnTo>
                    <a:lnTo>
                      <a:pt x="934" y="967"/>
                    </a:lnTo>
                    <a:lnTo>
                      <a:pt x="942" y="998"/>
                    </a:lnTo>
                    <a:lnTo>
                      <a:pt x="950" y="1029"/>
                    </a:lnTo>
                    <a:lnTo>
                      <a:pt x="957" y="1059"/>
                    </a:lnTo>
                    <a:lnTo>
                      <a:pt x="965" y="1090"/>
                    </a:lnTo>
                    <a:lnTo>
                      <a:pt x="972" y="1122"/>
                    </a:lnTo>
                    <a:lnTo>
                      <a:pt x="980" y="1154"/>
                    </a:lnTo>
                    <a:lnTo>
                      <a:pt x="987" y="1187"/>
                    </a:lnTo>
                    <a:lnTo>
                      <a:pt x="995" y="1219"/>
                    </a:lnTo>
                    <a:lnTo>
                      <a:pt x="1002" y="1252"/>
                    </a:lnTo>
                    <a:lnTo>
                      <a:pt x="1010" y="1286"/>
                    </a:lnTo>
                    <a:lnTo>
                      <a:pt x="1017" y="1320"/>
                    </a:lnTo>
                    <a:lnTo>
                      <a:pt x="1025" y="1355"/>
                    </a:lnTo>
                    <a:lnTo>
                      <a:pt x="1032" y="1389"/>
                    </a:lnTo>
                    <a:lnTo>
                      <a:pt x="1040" y="1424"/>
                    </a:lnTo>
                    <a:lnTo>
                      <a:pt x="1047" y="1460"/>
                    </a:lnTo>
                    <a:lnTo>
                      <a:pt x="1055" y="1496"/>
                    </a:lnTo>
                    <a:lnTo>
                      <a:pt x="1062" y="1532"/>
                    </a:lnTo>
                    <a:lnTo>
                      <a:pt x="1070" y="1569"/>
                    </a:lnTo>
                    <a:lnTo>
                      <a:pt x="1078" y="1606"/>
                    </a:lnTo>
                    <a:lnTo>
                      <a:pt x="1085" y="1643"/>
                    </a:lnTo>
                    <a:lnTo>
                      <a:pt x="1093" y="1681"/>
                    </a:lnTo>
                    <a:lnTo>
                      <a:pt x="1100" y="1719"/>
                    </a:lnTo>
                    <a:lnTo>
                      <a:pt x="1108" y="1757"/>
                    </a:lnTo>
                    <a:lnTo>
                      <a:pt x="1115" y="1796"/>
                    </a:lnTo>
                    <a:lnTo>
                      <a:pt x="1123" y="1835"/>
                    </a:lnTo>
                    <a:lnTo>
                      <a:pt x="1130" y="1875"/>
                    </a:lnTo>
                    <a:lnTo>
                      <a:pt x="1138" y="1915"/>
                    </a:lnTo>
                    <a:lnTo>
                      <a:pt x="1145" y="1955"/>
                    </a:lnTo>
                    <a:lnTo>
                      <a:pt x="1153" y="1995"/>
                    </a:lnTo>
                    <a:lnTo>
                      <a:pt x="1161" y="2036"/>
                    </a:lnTo>
                    <a:lnTo>
                      <a:pt x="1168" y="2077"/>
                    </a:lnTo>
                    <a:lnTo>
                      <a:pt x="1176" y="2118"/>
                    </a:lnTo>
                    <a:lnTo>
                      <a:pt x="1183" y="2160"/>
                    </a:lnTo>
                    <a:lnTo>
                      <a:pt x="1191" y="2202"/>
                    </a:lnTo>
                    <a:lnTo>
                      <a:pt x="1198" y="2244"/>
                    </a:lnTo>
                    <a:lnTo>
                      <a:pt x="1206" y="2287"/>
                    </a:lnTo>
                    <a:lnTo>
                      <a:pt x="1213" y="2330"/>
                    </a:lnTo>
                    <a:lnTo>
                      <a:pt x="1221" y="2373"/>
                    </a:lnTo>
                    <a:lnTo>
                      <a:pt x="1228" y="2416"/>
                    </a:lnTo>
                    <a:lnTo>
                      <a:pt x="1236" y="2460"/>
                    </a:lnTo>
                    <a:lnTo>
                      <a:pt x="1243" y="2504"/>
                    </a:lnTo>
                    <a:lnTo>
                      <a:pt x="1251" y="2548"/>
                    </a:lnTo>
                    <a:lnTo>
                      <a:pt x="1258" y="2592"/>
                    </a:lnTo>
                    <a:lnTo>
                      <a:pt x="1266" y="2638"/>
                    </a:lnTo>
                    <a:lnTo>
                      <a:pt x="1273" y="2683"/>
                    </a:lnTo>
                    <a:lnTo>
                      <a:pt x="1281" y="2728"/>
                    </a:lnTo>
                    <a:lnTo>
                      <a:pt x="1288" y="2773"/>
                    </a:lnTo>
                    <a:lnTo>
                      <a:pt x="1296" y="2819"/>
                    </a:lnTo>
                    <a:lnTo>
                      <a:pt x="1303" y="2865"/>
                    </a:lnTo>
                    <a:lnTo>
                      <a:pt x="1311" y="2911"/>
                    </a:lnTo>
                    <a:lnTo>
                      <a:pt x="1318" y="2958"/>
                    </a:lnTo>
                    <a:lnTo>
                      <a:pt x="1326" y="3004"/>
                    </a:lnTo>
                    <a:lnTo>
                      <a:pt x="1333" y="3051"/>
                    </a:lnTo>
                    <a:lnTo>
                      <a:pt x="1341" y="3098"/>
                    </a:lnTo>
                    <a:lnTo>
                      <a:pt x="1348" y="3146"/>
                    </a:lnTo>
                    <a:lnTo>
                      <a:pt x="1356" y="3193"/>
                    </a:lnTo>
                    <a:lnTo>
                      <a:pt x="1363" y="3241"/>
                    </a:lnTo>
                    <a:lnTo>
                      <a:pt x="1371" y="3289"/>
                    </a:lnTo>
                    <a:lnTo>
                      <a:pt x="1378" y="3338"/>
                    </a:lnTo>
                    <a:lnTo>
                      <a:pt x="1386" y="3386"/>
                    </a:lnTo>
                    <a:lnTo>
                      <a:pt x="1393" y="3434"/>
                    </a:lnTo>
                    <a:lnTo>
                      <a:pt x="1401" y="3483"/>
                    </a:lnTo>
                    <a:lnTo>
                      <a:pt x="1408" y="3532"/>
                    </a:lnTo>
                    <a:lnTo>
                      <a:pt x="1416" y="3581"/>
                    </a:lnTo>
                    <a:lnTo>
                      <a:pt x="1423" y="3630"/>
                    </a:lnTo>
                    <a:lnTo>
                      <a:pt x="1431" y="3679"/>
                    </a:lnTo>
                    <a:lnTo>
                      <a:pt x="1438" y="3729"/>
                    </a:lnTo>
                    <a:lnTo>
                      <a:pt x="1446" y="3778"/>
                    </a:lnTo>
                    <a:lnTo>
                      <a:pt x="1453" y="3828"/>
                    </a:lnTo>
                    <a:lnTo>
                      <a:pt x="1461" y="3878"/>
                    </a:lnTo>
                    <a:lnTo>
                      <a:pt x="1468" y="3928"/>
                    </a:lnTo>
                    <a:lnTo>
                      <a:pt x="1476" y="3978"/>
                    </a:lnTo>
                    <a:lnTo>
                      <a:pt x="1483" y="4029"/>
                    </a:lnTo>
                    <a:lnTo>
                      <a:pt x="1491" y="4079"/>
                    </a:lnTo>
                    <a:lnTo>
                      <a:pt x="1499" y="4130"/>
                    </a:lnTo>
                    <a:lnTo>
                      <a:pt x="1506" y="4180"/>
                    </a:lnTo>
                    <a:lnTo>
                      <a:pt x="1514" y="4231"/>
                    </a:lnTo>
                    <a:lnTo>
                      <a:pt x="1521" y="4282"/>
                    </a:lnTo>
                    <a:lnTo>
                      <a:pt x="1529" y="4333"/>
                    </a:lnTo>
                    <a:lnTo>
                      <a:pt x="1536" y="4384"/>
                    </a:lnTo>
                    <a:lnTo>
                      <a:pt x="1544" y="4435"/>
                    </a:lnTo>
                    <a:lnTo>
                      <a:pt x="1551" y="4487"/>
                    </a:lnTo>
                    <a:lnTo>
                      <a:pt x="1559" y="4537"/>
                    </a:lnTo>
                    <a:lnTo>
                      <a:pt x="1566" y="4589"/>
                    </a:lnTo>
                    <a:lnTo>
                      <a:pt x="1574" y="4640"/>
                    </a:lnTo>
                    <a:lnTo>
                      <a:pt x="1581" y="4692"/>
                    </a:lnTo>
                    <a:lnTo>
                      <a:pt x="1589" y="4743"/>
                    </a:lnTo>
                    <a:lnTo>
                      <a:pt x="1596" y="4795"/>
                    </a:lnTo>
                    <a:lnTo>
                      <a:pt x="1604" y="4847"/>
                    </a:lnTo>
                    <a:lnTo>
                      <a:pt x="1611" y="4898"/>
                    </a:lnTo>
                    <a:lnTo>
                      <a:pt x="1619" y="4950"/>
                    </a:lnTo>
                    <a:lnTo>
                      <a:pt x="1626" y="5002"/>
                    </a:lnTo>
                    <a:lnTo>
                      <a:pt x="1634" y="5053"/>
                    </a:lnTo>
                    <a:lnTo>
                      <a:pt x="1641" y="5105"/>
                    </a:lnTo>
                    <a:lnTo>
                      <a:pt x="1649" y="5157"/>
                    </a:lnTo>
                    <a:lnTo>
                      <a:pt x="1656" y="5208"/>
                    </a:lnTo>
                    <a:lnTo>
                      <a:pt x="1664" y="5260"/>
                    </a:lnTo>
                    <a:lnTo>
                      <a:pt x="1671" y="5312"/>
                    </a:lnTo>
                    <a:lnTo>
                      <a:pt x="1679" y="5364"/>
                    </a:lnTo>
                    <a:lnTo>
                      <a:pt x="1686" y="5415"/>
                    </a:lnTo>
                    <a:lnTo>
                      <a:pt x="1694" y="5467"/>
                    </a:lnTo>
                    <a:lnTo>
                      <a:pt x="1701" y="5519"/>
                    </a:lnTo>
                    <a:lnTo>
                      <a:pt x="1709" y="5570"/>
                    </a:lnTo>
                    <a:lnTo>
                      <a:pt x="1716" y="5622"/>
                    </a:lnTo>
                    <a:lnTo>
                      <a:pt x="1724" y="5673"/>
                    </a:lnTo>
                    <a:lnTo>
                      <a:pt x="1731" y="5725"/>
                    </a:lnTo>
                    <a:lnTo>
                      <a:pt x="1739" y="5776"/>
                    </a:lnTo>
                    <a:lnTo>
                      <a:pt x="1746" y="5828"/>
                    </a:lnTo>
                    <a:lnTo>
                      <a:pt x="1754" y="5879"/>
                    </a:lnTo>
                    <a:lnTo>
                      <a:pt x="1761" y="5930"/>
                    </a:lnTo>
                    <a:lnTo>
                      <a:pt x="1769" y="5982"/>
                    </a:lnTo>
                    <a:lnTo>
                      <a:pt x="1776" y="6032"/>
                    </a:lnTo>
                    <a:lnTo>
                      <a:pt x="1784" y="6083"/>
                    </a:lnTo>
                    <a:lnTo>
                      <a:pt x="1791" y="6134"/>
                    </a:lnTo>
                    <a:lnTo>
                      <a:pt x="1799" y="6185"/>
                    </a:lnTo>
                    <a:lnTo>
                      <a:pt x="1806" y="6236"/>
                    </a:lnTo>
                    <a:lnTo>
                      <a:pt x="1814" y="6286"/>
                    </a:lnTo>
                    <a:lnTo>
                      <a:pt x="1821" y="6337"/>
                    </a:lnTo>
                    <a:lnTo>
                      <a:pt x="1829" y="6387"/>
                    </a:lnTo>
                    <a:lnTo>
                      <a:pt x="1837" y="6438"/>
                    </a:lnTo>
                    <a:lnTo>
                      <a:pt x="1844" y="6488"/>
                    </a:lnTo>
                    <a:lnTo>
                      <a:pt x="1852" y="6538"/>
                    </a:lnTo>
                    <a:lnTo>
                      <a:pt x="1859" y="6588"/>
                    </a:lnTo>
                    <a:lnTo>
                      <a:pt x="1867" y="6638"/>
                    </a:lnTo>
                    <a:lnTo>
                      <a:pt x="1874" y="6687"/>
                    </a:lnTo>
                    <a:lnTo>
                      <a:pt x="1882" y="6737"/>
                    </a:lnTo>
                    <a:lnTo>
                      <a:pt x="1889" y="6786"/>
                    </a:lnTo>
                    <a:lnTo>
                      <a:pt x="1897" y="6836"/>
                    </a:lnTo>
                    <a:lnTo>
                      <a:pt x="1904" y="6885"/>
                    </a:lnTo>
                    <a:lnTo>
                      <a:pt x="1912" y="6933"/>
                    </a:lnTo>
                    <a:lnTo>
                      <a:pt x="1919" y="6982"/>
                    </a:lnTo>
                    <a:lnTo>
                      <a:pt x="1927" y="7031"/>
                    </a:lnTo>
                    <a:lnTo>
                      <a:pt x="1934" y="7079"/>
                    </a:lnTo>
                    <a:lnTo>
                      <a:pt x="1942" y="7127"/>
                    </a:lnTo>
                    <a:lnTo>
                      <a:pt x="1949" y="7175"/>
                    </a:lnTo>
                    <a:lnTo>
                      <a:pt x="1957" y="7222"/>
                    </a:lnTo>
                    <a:lnTo>
                      <a:pt x="1964" y="7271"/>
                    </a:lnTo>
                    <a:lnTo>
                      <a:pt x="1972" y="7317"/>
                    </a:lnTo>
                    <a:lnTo>
                      <a:pt x="1979" y="7365"/>
                    </a:lnTo>
                    <a:lnTo>
                      <a:pt x="1987" y="7411"/>
                    </a:lnTo>
                    <a:lnTo>
                      <a:pt x="1994" y="7458"/>
                    </a:lnTo>
                    <a:lnTo>
                      <a:pt x="2002" y="7505"/>
                    </a:lnTo>
                    <a:lnTo>
                      <a:pt x="2009" y="7551"/>
                    </a:lnTo>
                    <a:lnTo>
                      <a:pt x="2017" y="7597"/>
                    </a:lnTo>
                    <a:lnTo>
                      <a:pt x="2024" y="7643"/>
                    </a:lnTo>
                    <a:lnTo>
                      <a:pt x="2032" y="7688"/>
                    </a:lnTo>
                    <a:lnTo>
                      <a:pt x="2039" y="7734"/>
                    </a:lnTo>
                    <a:lnTo>
                      <a:pt x="2047" y="7779"/>
                    </a:lnTo>
                    <a:lnTo>
                      <a:pt x="2054" y="7823"/>
                    </a:lnTo>
                    <a:lnTo>
                      <a:pt x="2062" y="7868"/>
                    </a:lnTo>
                    <a:lnTo>
                      <a:pt x="2069" y="7912"/>
                    </a:lnTo>
                    <a:lnTo>
                      <a:pt x="2077" y="7956"/>
                    </a:lnTo>
                    <a:lnTo>
                      <a:pt x="2084" y="8000"/>
                    </a:lnTo>
                    <a:lnTo>
                      <a:pt x="2092" y="8043"/>
                    </a:lnTo>
                    <a:lnTo>
                      <a:pt x="2099" y="8086"/>
                    </a:lnTo>
                    <a:lnTo>
                      <a:pt x="2107" y="8129"/>
                    </a:lnTo>
                    <a:lnTo>
                      <a:pt x="2114" y="8172"/>
                    </a:lnTo>
                    <a:lnTo>
                      <a:pt x="2122" y="8214"/>
                    </a:lnTo>
                    <a:lnTo>
                      <a:pt x="2129" y="8256"/>
                    </a:lnTo>
                    <a:lnTo>
                      <a:pt x="2137" y="8298"/>
                    </a:lnTo>
                    <a:lnTo>
                      <a:pt x="2144" y="8338"/>
                    </a:lnTo>
                    <a:lnTo>
                      <a:pt x="2152" y="8379"/>
                    </a:lnTo>
                    <a:lnTo>
                      <a:pt x="2159" y="8420"/>
                    </a:lnTo>
                    <a:lnTo>
                      <a:pt x="2167" y="8460"/>
                    </a:lnTo>
                    <a:lnTo>
                      <a:pt x="2175" y="8501"/>
                    </a:lnTo>
                    <a:lnTo>
                      <a:pt x="2182" y="8541"/>
                    </a:lnTo>
                    <a:lnTo>
                      <a:pt x="2190" y="8579"/>
                    </a:lnTo>
                    <a:lnTo>
                      <a:pt x="2197" y="8619"/>
                    </a:lnTo>
                    <a:lnTo>
                      <a:pt x="2205" y="8657"/>
                    </a:lnTo>
                    <a:lnTo>
                      <a:pt x="2212" y="8696"/>
                    </a:lnTo>
                    <a:lnTo>
                      <a:pt x="2220" y="8734"/>
                    </a:lnTo>
                    <a:lnTo>
                      <a:pt x="2227" y="8772"/>
                    </a:lnTo>
                    <a:lnTo>
                      <a:pt x="2235" y="8808"/>
                    </a:lnTo>
                    <a:lnTo>
                      <a:pt x="2242" y="8845"/>
                    </a:lnTo>
                    <a:lnTo>
                      <a:pt x="2250" y="8882"/>
                    </a:lnTo>
                    <a:lnTo>
                      <a:pt x="2257" y="8918"/>
                    </a:lnTo>
                    <a:lnTo>
                      <a:pt x="2264" y="8954"/>
                    </a:lnTo>
                    <a:lnTo>
                      <a:pt x="2272" y="8990"/>
                    </a:lnTo>
                    <a:lnTo>
                      <a:pt x="2279" y="9024"/>
                    </a:lnTo>
                    <a:lnTo>
                      <a:pt x="2287" y="9059"/>
                    </a:lnTo>
                    <a:lnTo>
                      <a:pt x="2294" y="9094"/>
                    </a:lnTo>
                    <a:lnTo>
                      <a:pt x="2302" y="9128"/>
                    </a:lnTo>
                    <a:lnTo>
                      <a:pt x="2309" y="9161"/>
                    </a:lnTo>
                    <a:lnTo>
                      <a:pt x="2317" y="9194"/>
                    </a:lnTo>
                    <a:lnTo>
                      <a:pt x="2324" y="9227"/>
                    </a:lnTo>
                    <a:lnTo>
                      <a:pt x="2332" y="9259"/>
                    </a:lnTo>
                    <a:lnTo>
                      <a:pt x="2339" y="9291"/>
                    </a:lnTo>
                    <a:lnTo>
                      <a:pt x="2347" y="9322"/>
                    </a:lnTo>
                    <a:lnTo>
                      <a:pt x="2354" y="9353"/>
                    </a:lnTo>
                    <a:lnTo>
                      <a:pt x="2362" y="9384"/>
                    </a:lnTo>
                    <a:lnTo>
                      <a:pt x="2369" y="9414"/>
                    </a:lnTo>
                    <a:lnTo>
                      <a:pt x="2377" y="9444"/>
                    </a:lnTo>
                    <a:lnTo>
                      <a:pt x="2384" y="9473"/>
                    </a:lnTo>
                    <a:lnTo>
                      <a:pt x="2391" y="9502"/>
                    </a:lnTo>
                    <a:lnTo>
                      <a:pt x="2399" y="9531"/>
                    </a:lnTo>
                    <a:lnTo>
                      <a:pt x="2406" y="9559"/>
                    </a:lnTo>
                    <a:lnTo>
                      <a:pt x="2414" y="9587"/>
                    </a:lnTo>
                    <a:lnTo>
                      <a:pt x="2421" y="9613"/>
                    </a:lnTo>
                    <a:lnTo>
                      <a:pt x="2429" y="9640"/>
                    </a:lnTo>
                    <a:lnTo>
                      <a:pt x="2436" y="9666"/>
                    </a:lnTo>
                    <a:lnTo>
                      <a:pt x="2444" y="9692"/>
                    </a:lnTo>
                    <a:lnTo>
                      <a:pt x="2451" y="9717"/>
                    </a:lnTo>
                    <a:lnTo>
                      <a:pt x="2459" y="9743"/>
                    </a:lnTo>
                    <a:lnTo>
                      <a:pt x="2466" y="9767"/>
                    </a:lnTo>
                    <a:lnTo>
                      <a:pt x="2473" y="9791"/>
                    </a:lnTo>
                    <a:lnTo>
                      <a:pt x="2481" y="9815"/>
                    </a:lnTo>
                    <a:lnTo>
                      <a:pt x="2488" y="9837"/>
                    </a:lnTo>
                    <a:lnTo>
                      <a:pt x="2496" y="9860"/>
                    </a:lnTo>
                    <a:lnTo>
                      <a:pt x="2503" y="9881"/>
                    </a:lnTo>
                    <a:lnTo>
                      <a:pt x="2511" y="9903"/>
                    </a:lnTo>
                    <a:lnTo>
                      <a:pt x="2518" y="9925"/>
                    </a:lnTo>
                    <a:lnTo>
                      <a:pt x="2526" y="9945"/>
                    </a:lnTo>
                    <a:lnTo>
                      <a:pt x="2533" y="9965"/>
                    </a:lnTo>
                    <a:lnTo>
                      <a:pt x="2540" y="9985"/>
                    </a:lnTo>
                    <a:lnTo>
                      <a:pt x="2548" y="10004"/>
                    </a:lnTo>
                    <a:lnTo>
                      <a:pt x="2555" y="10023"/>
                    </a:lnTo>
                    <a:lnTo>
                      <a:pt x="2562" y="10041"/>
                    </a:lnTo>
                    <a:lnTo>
                      <a:pt x="2570" y="10059"/>
                    </a:lnTo>
                    <a:lnTo>
                      <a:pt x="2577" y="10076"/>
                    </a:lnTo>
                    <a:lnTo>
                      <a:pt x="2584" y="10093"/>
                    </a:lnTo>
                    <a:lnTo>
                      <a:pt x="2592" y="10109"/>
                    </a:lnTo>
                    <a:lnTo>
                      <a:pt x="2599" y="10124"/>
                    </a:lnTo>
                    <a:lnTo>
                      <a:pt x="2606" y="10140"/>
                    </a:lnTo>
                    <a:lnTo>
                      <a:pt x="2613" y="10154"/>
                    </a:lnTo>
                    <a:lnTo>
                      <a:pt x="2621" y="10168"/>
                    </a:lnTo>
                    <a:lnTo>
                      <a:pt x="2628" y="10182"/>
                    </a:lnTo>
                    <a:lnTo>
                      <a:pt x="2635" y="10195"/>
                    </a:lnTo>
                    <a:lnTo>
                      <a:pt x="2642" y="10207"/>
                    </a:lnTo>
                    <a:lnTo>
                      <a:pt x="2649" y="10219"/>
                    </a:lnTo>
                    <a:lnTo>
                      <a:pt x="2657" y="10231"/>
                    </a:lnTo>
                    <a:lnTo>
                      <a:pt x="2663" y="10241"/>
                    </a:lnTo>
                    <a:lnTo>
                      <a:pt x="2670" y="10251"/>
                    </a:lnTo>
                    <a:lnTo>
                      <a:pt x="2678" y="10262"/>
                    </a:lnTo>
                    <a:lnTo>
                      <a:pt x="2684" y="10271"/>
                    </a:lnTo>
                    <a:lnTo>
                      <a:pt x="2691" y="10279"/>
                    </a:lnTo>
                    <a:lnTo>
                      <a:pt x="2697" y="10287"/>
                    </a:lnTo>
                    <a:lnTo>
                      <a:pt x="2704" y="10295"/>
                    </a:lnTo>
                    <a:lnTo>
                      <a:pt x="2711" y="10303"/>
                    </a:lnTo>
                    <a:lnTo>
                      <a:pt x="2717" y="10309"/>
                    </a:lnTo>
                    <a:lnTo>
                      <a:pt x="2723" y="10314"/>
                    </a:lnTo>
                    <a:lnTo>
                      <a:pt x="2729" y="10320"/>
                    </a:lnTo>
                    <a:lnTo>
                      <a:pt x="2735" y="10324"/>
                    </a:lnTo>
                    <a:lnTo>
                      <a:pt x="2741" y="10329"/>
                    </a:lnTo>
                    <a:lnTo>
                      <a:pt x="2747" y="10333"/>
                    </a:lnTo>
                    <a:lnTo>
                      <a:pt x="2753" y="10336"/>
                    </a:lnTo>
                    <a:lnTo>
                      <a:pt x="2758" y="10339"/>
                    </a:lnTo>
                    <a:lnTo>
                      <a:pt x="2763" y="10341"/>
                    </a:lnTo>
                    <a:lnTo>
                      <a:pt x="2768" y="10343"/>
                    </a:lnTo>
                    <a:lnTo>
                      <a:pt x="2773" y="10344"/>
                    </a:lnTo>
                    <a:lnTo>
                      <a:pt x="2778" y="10346"/>
                    </a:lnTo>
                    <a:lnTo>
                      <a:pt x="2779" y="10345"/>
                    </a:lnTo>
                    <a:lnTo>
                      <a:pt x="2787" y="10346"/>
                    </a:lnTo>
                    <a:lnTo>
                      <a:pt x="2791" y="10347"/>
                    </a:lnTo>
                    <a:lnTo>
                      <a:pt x="2793" y="10346"/>
                    </a:lnTo>
                    <a:lnTo>
                      <a:pt x="2800" y="10346"/>
                    </a:lnTo>
                    <a:lnTo>
                      <a:pt x="2805" y="10345"/>
                    </a:lnTo>
                    <a:lnTo>
                      <a:pt x="2806" y="10344"/>
                    </a:lnTo>
                    <a:lnTo>
                      <a:pt x="2814" y="10342"/>
                    </a:lnTo>
                    <a:lnTo>
                      <a:pt x="2816" y="10341"/>
                    </a:lnTo>
                    <a:lnTo>
                      <a:pt x="2823" y="10338"/>
                    </a:lnTo>
                    <a:lnTo>
                      <a:pt x="2826" y="10336"/>
                    </a:lnTo>
                    <a:lnTo>
                      <a:pt x="2833" y="10332"/>
                    </a:lnTo>
                    <a:lnTo>
                      <a:pt x="2837" y="10330"/>
                    </a:lnTo>
                    <a:lnTo>
                      <a:pt x="2843" y="10325"/>
                    </a:lnTo>
                    <a:lnTo>
                      <a:pt x="2850" y="10320"/>
                    </a:lnTo>
                    <a:lnTo>
                      <a:pt x="2855" y="10316"/>
                    </a:lnTo>
                    <a:lnTo>
                      <a:pt x="2861" y="10310"/>
                    </a:lnTo>
                    <a:lnTo>
                      <a:pt x="2868" y="10303"/>
                    </a:lnTo>
                    <a:lnTo>
                      <a:pt x="2873" y="10297"/>
                    </a:lnTo>
                    <a:lnTo>
                      <a:pt x="2880" y="10290"/>
                    </a:lnTo>
                    <a:lnTo>
                      <a:pt x="2887" y="10282"/>
                    </a:lnTo>
                    <a:lnTo>
                      <a:pt x="2893" y="10273"/>
                    </a:lnTo>
                    <a:lnTo>
                      <a:pt x="2901" y="10264"/>
                    </a:lnTo>
                    <a:lnTo>
                      <a:pt x="2907" y="10255"/>
                    </a:lnTo>
                    <a:lnTo>
                      <a:pt x="2914" y="10245"/>
                    </a:lnTo>
                    <a:lnTo>
                      <a:pt x="2921" y="10234"/>
                    </a:lnTo>
                    <a:lnTo>
                      <a:pt x="2928" y="10223"/>
                    </a:lnTo>
                    <a:lnTo>
                      <a:pt x="2935" y="10211"/>
                    </a:lnTo>
                    <a:lnTo>
                      <a:pt x="2942" y="10199"/>
                    </a:lnTo>
                    <a:lnTo>
                      <a:pt x="2949" y="10186"/>
                    </a:lnTo>
                    <a:lnTo>
                      <a:pt x="2956" y="10173"/>
                    </a:lnTo>
                    <a:lnTo>
                      <a:pt x="2964" y="10159"/>
                    </a:lnTo>
                    <a:lnTo>
                      <a:pt x="2971" y="10145"/>
                    </a:lnTo>
                    <a:lnTo>
                      <a:pt x="2978" y="10130"/>
                    </a:lnTo>
                    <a:lnTo>
                      <a:pt x="2985" y="10115"/>
                    </a:lnTo>
                    <a:lnTo>
                      <a:pt x="2992" y="10099"/>
                    </a:lnTo>
                    <a:lnTo>
                      <a:pt x="3000" y="10082"/>
                    </a:lnTo>
                    <a:lnTo>
                      <a:pt x="3007" y="10065"/>
                    </a:lnTo>
                    <a:lnTo>
                      <a:pt x="3014" y="10048"/>
                    </a:lnTo>
                    <a:lnTo>
                      <a:pt x="3021" y="10030"/>
                    </a:lnTo>
                    <a:lnTo>
                      <a:pt x="3029" y="10011"/>
                    </a:lnTo>
                    <a:lnTo>
                      <a:pt x="3036" y="9992"/>
                    </a:lnTo>
                    <a:lnTo>
                      <a:pt x="3044" y="9973"/>
                    </a:lnTo>
                    <a:lnTo>
                      <a:pt x="3051" y="9953"/>
                    </a:lnTo>
                    <a:lnTo>
                      <a:pt x="3058" y="9932"/>
                    </a:lnTo>
                    <a:lnTo>
                      <a:pt x="3066" y="9912"/>
                    </a:lnTo>
                    <a:lnTo>
                      <a:pt x="3073" y="9890"/>
                    </a:lnTo>
                    <a:lnTo>
                      <a:pt x="3081" y="9868"/>
                    </a:lnTo>
                    <a:lnTo>
                      <a:pt x="3089" y="9845"/>
                    </a:lnTo>
                    <a:lnTo>
                      <a:pt x="3096" y="9823"/>
                    </a:lnTo>
                    <a:lnTo>
                      <a:pt x="3103" y="9800"/>
                    </a:lnTo>
                    <a:lnTo>
                      <a:pt x="3111" y="9776"/>
                    </a:lnTo>
                    <a:lnTo>
                      <a:pt x="3118" y="9752"/>
                    </a:lnTo>
                    <a:lnTo>
                      <a:pt x="3125" y="9727"/>
                    </a:lnTo>
                    <a:lnTo>
                      <a:pt x="3133" y="9702"/>
                    </a:lnTo>
                    <a:lnTo>
                      <a:pt x="3140" y="9676"/>
                    </a:lnTo>
                    <a:lnTo>
                      <a:pt x="3148" y="9650"/>
                    </a:lnTo>
                    <a:lnTo>
                      <a:pt x="3155" y="9624"/>
                    </a:lnTo>
                    <a:lnTo>
                      <a:pt x="3163" y="9597"/>
                    </a:lnTo>
                    <a:lnTo>
                      <a:pt x="3170" y="9569"/>
                    </a:lnTo>
                    <a:lnTo>
                      <a:pt x="3178" y="9542"/>
                    </a:lnTo>
                    <a:lnTo>
                      <a:pt x="3185" y="9513"/>
                    </a:lnTo>
                    <a:lnTo>
                      <a:pt x="3192" y="9484"/>
                    </a:lnTo>
                    <a:lnTo>
                      <a:pt x="3200" y="9455"/>
                    </a:lnTo>
                    <a:lnTo>
                      <a:pt x="3207" y="9426"/>
                    </a:lnTo>
                    <a:lnTo>
                      <a:pt x="3215" y="9396"/>
                    </a:lnTo>
                    <a:lnTo>
                      <a:pt x="3222" y="9365"/>
                    </a:lnTo>
                    <a:lnTo>
                      <a:pt x="3230" y="9334"/>
                    </a:lnTo>
                    <a:lnTo>
                      <a:pt x="3237" y="9303"/>
                    </a:lnTo>
                    <a:lnTo>
                      <a:pt x="3245" y="9271"/>
                    </a:lnTo>
                    <a:lnTo>
                      <a:pt x="3252" y="9239"/>
                    </a:lnTo>
                    <a:lnTo>
                      <a:pt x="3260" y="9207"/>
                    </a:lnTo>
                    <a:lnTo>
                      <a:pt x="3267" y="9174"/>
                    </a:lnTo>
                    <a:lnTo>
                      <a:pt x="3275" y="9140"/>
                    </a:lnTo>
                    <a:lnTo>
                      <a:pt x="3282" y="9107"/>
                    </a:lnTo>
                    <a:lnTo>
                      <a:pt x="3290" y="9073"/>
                    </a:lnTo>
                    <a:lnTo>
                      <a:pt x="3297" y="9038"/>
                    </a:lnTo>
                    <a:lnTo>
                      <a:pt x="3305" y="9003"/>
                    </a:lnTo>
                    <a:lnTo>
                      <a:pt x="3312" y="8968"/>
                    </a:lnTo>
                    <a:lnTo>
                      <a:pt x="3319" y="8932"/>
                    </a:lnTo>
                    <a:lnTo>
                      <a:pt x="3327" y="8896"/>
                    </a:lnTo>
                    <a:lnTo>
                      <a:pt x="3334" y="8860"/>
                    </a:lnTo>
                    <a:lnTo>
                      <a:pt x="3342" y="8823"/>
                    </a:lnTo>
                    <a:lnTo>
                      <a:pt x="3349" y="8786"/>
                    </a:lnTo>
                    <a:lnTo>
                      <a:pt x="3357" y="8749"/>
                    </a:lnTo>
                    <a:lnTo>
                      <a:pt x="3364" y="8711"/>
                    </a:lnTo>
                    <a:lnTo>
                      <a:pt x="3372" y="8672"/>
                    </a:lnTo>
                    <a:lnTo>
                      <a:pt x="3379" y="8634"/>
                    </a:lnTo>
                    <a:lnTo>
                      <a:pt x="3387" y="8595"/>
                    </a:lnTo>
                    <a:lnTo>
                      <a:pt x="3394" y="8556"/>
                    </a:lnTo>
                    <a:lnTo>
                      <a:pt x="3402" y="8516"/>
                    </a:lnTo>
                    <a:lnTo>
                      <a:pt x="3409" y="8476"/>
                    </a:lnTo>
                    <a:lnTo>
                      <a:pt x="3417" y="8436"/>
                    </a:lnTo>
                    <a:lnTo>
                      <a:pt x="3425" y="8395"/>
                    </a:lnTo>
                    <a:lnTo>
                      <a:pt x="3432" y="8354"/>
                    </a:lnTo>
                    <a:lnTo>
                      <a:pt x="3440" y="8313"/>
                    </a:lnTo>
                    <a:lnTo>
                      <a:pt x="3447" y="8272"/>
                    </a:lnTo>
                    <a:lnTo>
                      <a:pt x="3455" y="8230"/>
                    </a:lnTo>
                    <a:lnTo>
                      <a:pt x="3462" y="8188"/>
                    </a:lnTo>
                    <a:lnTo>
                      <a:pt x="3470" y="8146"/>
                    </a:lnTo>
                    <a:lnTo>
                      <a:pt x="3477" y="8103"/>
                    </a:lnTo>
                    <a:lnTo>
                      <a:pt x="3485" y="8060"/>
                    </a:lnTo>
                    <a:lnTo>
                      <a:pt x="3492" y="8016"/>
                    </a:lnTo>
                    <a:lnTo>
                      <a:pt x="3500" y="7973"/>
                    </a:lnTo>
                    <a:lnTo>
                      <a:pt x="3507" y="7929"/>
                    </a:lnTo>
                    <a:lnTo>
                      <a:pt x="3515" y="7885"/>
                    </a:lnTo>
                    <a:lnTo>
                      <a:pt x="3522" y="7840"/>
                    </a:lnTo>
                    <a:lnTo>
                      <a:pt x="3530" y="7796"/>
                    </a:lnTo>
                    <a:lnTo>
                      <a:pt x="3537" y="7751"/>
                    </a:lnTo>
                    <a:lnTo>
                      <a:pt x="3545" y="7706"/>
                    </a:lnTo>
                    <a:lnTo>
                      <a:pt x="3552" y="7661"/>
                    </a:lnTo>
                    <a:lnTo>
                      <a:pt x="3560" y="7615"/>
                    </a:lnTo>
                    <a:lnTo>
                      <a:pt x="3567" y="7569"/>
                    </a:lnTo>
                    <a:lnTo>
                      <a:pt x="3575" y="7523"/>
                    </a:lnTo>
                    <a:lnTo>
                      <a:pt x="3582" y="7476"/>
                    </a:lnTo>
                    <a:lnTo>
                      <a:pt x="3590" y="7430"/>
                    </a:lnTo>
                    <a:lnTo>
                      <a:pt x="3597" y="7383"/>
                    </a:lnTo>
                    <a:lnTo>
                      <a:pt x="3605" y="7336"/>
                    </a:lnTo>
                    <a:lnTo>
                      <a:pt x="3612" y="7288"/>
                    </a:lnTo>
                    <a:lnTo>
                      <a:pt x="3620" y="7241"/>
                    </a:lnTo>
                    <a:lnTo>
                      <a:pt x="3627" y="7193"/>
                    </a:lnTo>
                    <a:lnTo>
                      <a:pt x="3635" y="7146"/>
                    </a:lnTo>
                    <a:lnTo>
                      <a:pt x="3642" y="7098"/>
                    </a:lnTo>
                    <a:lnTo>
                      <a:pt x="3650" y="7050"/>
                    </a:lnTo>
                    <a:lnTo>
                      <a:pt x="3657" y="7001"/>
                    </a:lnTo>
                    <a:lnTo>
                      <a:pt x="3665" y="6952"/>
                    </a:lnTo>
                    <a:lnTo>
                      <a:pt x="3672" y="6904"/>
                    </a:lnTo>
                    <a:lnTo>
                      <a:pt x="3680" y="6855"/>
                    </a:lnTo>
                    <a:lnTo>
                      <a:pt x="3687" y="6805"/>
                    </a:lnTo>
                    <a:lnTo>
                      <a:pt x="3695" y="6756"/>
                    </a:lnTo>
                    <a:lnTo>
                      <a:pt x="3702" y="6707"/>
                    </a:lnTo>
                    <a:lnTo>
                      <a:pt x="3710" y="6657"/>
                    </a:lnTo>
                    <a:lnTo>
                      <a:pt x="3717" y="6607"/>
                    </a:lnTo>
                    <a:lnTo>
                      <a:pt x="3724" y="6557"/>
                    </a:lnTo>
                    <a:lnTo>
                      <a:pt x="3732" y="6507"/>
                    </a:lnTo>
                    <a:lnTo>
                      <a:pt x="3739" y="6457"/>
                    </a:lnTo>
                    <a:lnTo>
                      <a:pt x="3747" y="6407"/>
                    </a:lnTo>
                    <a:lnTo>
                      <a:pt x="3754" y="6357"/>
                    </a:lnTo>
                    <a:lnTo>
                      <a:pt x="3763" y="6306"/>
                    </a:lnTo>
                    <a:lnTo>
                      <a:pt x="3770" y="6255"/>
                    </a:lnTo>
                    <a:lnTo>
                      <a:pt x="3777" y="6205"/>
                    </a:lnTo>
                    <a:lnTo>
                      <a:pt x="3785" y="6154"/>
                    </a:lnTo>
                    <a:lnTo>
                      <a:pt x="3792" y="6103"/>
                    </a:lnTo>
                    <a:lnTo>
                      <a:pt x="3800" y="6052"/>
                    </a:lnTo>
                    <a:lnTo>
                      <a:pt x="3807" y="6001"/>
                    </a:lnTo>
                    <a:lnTo>
                      <a:pt x="3815" y="5950"/>
                    </a:lnTo>
                    <a:lnTo>
                      <a:pt x="3822" y="5899"/>
                    </a:lnTo>
                    <a:lnTo>
                      <a:pt x="3830" y="5848"/>
                    </a:lnTo>
                    <a:lnTo>
                      <a:pt x="3837" y="5796"/>
                    </a:lnTo>
                    <a:lnTo>
                      <a:pt x="3845" y="5745"/>
                    </a:lnTo>
                    <a:lnTo>
                      <a:pt x="3852" y="5693"/>
                    </a:lnTo>
                    <a:lnTo>
                      <a:pt x="3860" y="5642"/>
                    </a:lnTo>
                    <a:lnTo>
                      <a:pt x="3867" y="5590"/>
                    </a:lnTo>
                    <a:lnTo>
                      <a:pt x="3875" y="5539"/>
                    </a:lnTo>
                    <a:lnTo>
                      <a:pt x="3882" y="5487"/>
                    </a:lnTo>
                    <a:lnTo>
                      <a:pt x="3890" y="5435"/>
                    </a:lnTo>
                    <a:lnTo>
                      <a:pt x="3897" y="5384"/>
                    </a:lnTo>
                    <a:lnTo>
                      <a:pt x="3905" y="5332"/>
                    </a:lnTo>
                    <a:lnTo>
                      <a:pt x="3912" y="5280"/>
                    </a:lnTo>
                    <a:lnTo>
                      <a:pt x="3920" y="5229"/>
                    </a:lnTo>
                    <a:lnTo>
                      <a:pt x="3927" y="5177"/>
                    </a:lnTo>
                    <a:cubicBezTo>
                      <a:pt x="3931" y="5150"/>
                      <a:pt x="3956" y="5132"/>
                      <a:pt x="3982" y="5136"/>
                    </a:cubicBezTo>
                    <a:cubicBezTo>
                      <a:pt x="4008" y="5140"/>
                      <a:pt x="4026" y="5164"/>
                      <a:pt x="4022" y="5190"/>
                    </a:cubicBezTo>
                    <a:lnTo>
                      <a:pt x="4015" y="5242"/>
                    </a:lnTo>
                    <a:lnTo>
                      <a:pt x="4007" y="5294"/>
                    </a:lnTo>
                    <a:lnTo>
                      <a:pt x="4000" y="5345"/>
                    </a:lnTo>
                    <a:lnTo>
                      <a:pt x="3992" y="5397"/>
                    </a:lnTo>
                    <a:lnTo>
                      <a:pt x="3985" y="5449"/>
                    </a:lnTo>
                    <a:lnTo>
                      <a:pt x="3977" y="5501"/>
                    </a:lnTo>
                    <a:lnTo>
                      <a:pt x="3970" y="5552"/>
                    </a:lnTo>
                    <a:lnTo>
                      <a:pt x="3962" y="5604"/>
                    </a:lnTo>
                    <a:lnTo>
                      <a:pt x="3955" y="5655"/>
                    </a:lnTo>
                    <a:lnTo>
                      <a:pt x="3947" y="5707"/>
                    </a:lnTo>
                    <a:lnTo>
                      <a:pt x="3940" y="5758"/>
                    </a:lnTo>
                    <a:lnTo>
                      <a:pt x="3932" y="5810"/>
                    </a:lnTo>
                    <a:lnTo>
                      <a:pt x="3925" y="5861"/>
                    </a:lnTo>
                    <a:lnTo>
                      <a:pt x="3917" y="5913"/>
                    </a:lnTo>
                    <a:lnTo>
                      <a:pt x="3910" y="5964"/>
                    </a:lnTo>
                    <a:lnTo>
                      <a:pt x="3902" y="6015"/>
                    </a:lnTo>
                    <a:lnTo>
                      <a:pt x="3895" y="6066"/>
                    </a:lnTo>
                    <a:lnTo>
                      <a:pt x="3887" y="6118"/>
                    </a:lnTo>
                    <a:lnTo>
                      <a:pt x="3880" y="6168"/>
                    </a:lnTo>
                    <a:lnTo>
                      <a:pt x="3872" y="6219"/>
                    </a:lnTo>
                    <a:lnTo>
                      <a:pt x="3865" y="6269"/>
                    </a:lnTo>
                    <a:lnTo>
                      <a:pt x="3857" y="6321"/>
                    </a:lnTo>
                    <a:lnTo>
                      <a:pt x="3849" y="6371"/>
                    </a:lnTo>
                    <a:lnTo>
                      <a:pt x="3842" y="6422"/>
                    </a:lnTo>
                    <a:lnTo>
                      <a:pt x="3834" y="6472"/>
                    </a:lnTo>
                    <a:lnTo>
                      <a:pt x="3827" y="6522"/>
                    </a:lnTo>
                    <a:lnTo>
                      <a:pt x="3819" y="6572"/>
                    </a:lnTo>
                    <a:lnTo>
                      <a:pt x="3812" y="6622"/>
                    </a:lnTo>
                    <a:lnTo>
                      <a:pt x="3804" y="6672"/>
                    </a:lnTo>
                    <a:lnTo>
                      <a:pt x="3797" y="6721"/>
                    </a:lnTo>
                    <a:lnTo>
                      <a:pt x="3789" y="6771"/>
                    </a:lnTo>
                    <a:lnTo>
                      <a:pt x="3782" y="6820"/>
                    </a:lnTo>
                    <a:lnTo>
                      <a:pt x="3774" y="6869"/>
                    </a:lnTo>
                    <a:lnTo>
                      <a:pt x="3767" y="6918"/>
                    </a:lnTo>
                    <a:lnTo>
                      <a:pt x="3759" y="6967"/>
                    </a:lnTo>
                    <a:lnTo>
                      <a:pt x="3752" y="7016"/>
                    </a:lnTo>
                    <a:lnTo>
                      <a:pt x="3744" y="7064"/>
                    </a:lnTo>
                    <a:lnTo>
                      <a:pt x="3737" y="7112"/>
                    </a:lnTo>
                    <a:lnTo>
                      <a:pt x="3729" y="7160"/>
                    </a:lnTo>
                    <a:lnTo>
                      <a:pt x="3722" y="7208"/>
                    </a:lnTo>
                    <a:lnTo>
                      <a:pt x="3714" y="7256"/>
                    </a:lnTo>
                    <a:lnTo>
                      <a:pt x="3707" y="7303"/>
                    </a:lnTo>
                    <a:lnTo>
                      <a:pt x="3699" y="7351"/>
                    </a:lnTo>
                    <a:lnTo>
                      <a:pt x="3692" y="7398"/>
                    </a:lnTo>
                    <a:lnTo>
                      <a:pt x="3684" y="7445"/>
                    </a:lnTo>
                    <a:lnTo>
                      <a:pt x="3677" y="7492"/>
                    </a:lnTo>
                    <a:lnTo>
                      <a:pt x="3669" y="7538"/>
                    </a:lnTo>
                    <a:lnTo>
                      <a:pt x="3662" y="7584"/>
                    </a:lnTo>
                    <a:lnTo>
                      <a:pt x="3654" y="7630"/>
                    </a:lnTo>
                    <a:lnTo>
                      <a:pt x="3647" y="7676"/>
                    </a:lnTo>
                    <a:lnTo>
                      <a:pt x="3639" y="7721"/>
                    </a:lnTo>
                    <a:lnTo>
                      <a:pt x="3632" y="7767"/>
                    </a:lnTo>
                    <a:lnTo>
                      <a:pt x="3624" y="7812"/>
                    </a:lnTo>
                    <a:lnTo>
                      <a:pt x="3617" y="7856"/>
                    </a:lnTo>
                    <a:lnTo>
                      <a:pt x="3609" y="7901"/>
                    </a:lnTo>
                    <a:lnTo>
                      <a:pt x="3602" y="7945"/>
                    </a:lnTo>
                    <a:lnTo>
                      <a:pt x="3594" y="7989"/>
                    </a:lnTo>
                    <a:lnTo>
                      <a:pt x="3587" y="8033"/>
                    </a:lnTo>
                    <a:lnTo>
                      <a:pt x="3579" y="8076"/>
                    </a:lnTo>
                    <a:lnTo>
                      <a:pt x="3572" y="8119"/>
                    </a:lnTo>
                    <a:lnTo>
                      <a:pt x="3564" y="8162"/>
                    </a:lnTo>
                    <a:lnTo>
                      <a:pt x="3557" y="8205"/>
                    </a:lnTo>
                    <a:lnTo>
                      <a:pt x="3549" y="8247"/>
                    </a:lnTo>
                    <a:lnTo>
                      <a:pt x="3542" y="8289"/>
                    </a:lnTo>
                    <a:lnTo>
                      <a:pt x="3534" y="8331"/>
                    </a:lnTo>
                    <a:lnTo>
                      <a:pt x="3527" y="8372"/>
                    </a:lnTo>
                    <a:lnTo>
                      <a:pt x="3519" y="8413"/>
                    </a:lnTo>
                    <a:lnTo>
                      <a:pt x="3511" y="8453"/>
                    </a:lnTo>
                    <a:lnTo>
                      <a:pt x="3504" y="8494"/>
                    </a:lnTo>
                    <a:lnTo>
                      <a:pt x="3496" y="8534"/>
                    </a:lnTo>
                    <a:lnTo>
                      <a:pt x="3489" y="8573"/>
                    </a:lnTo>
                    <a:lnTo>
                      <a:pt x="3481" y="8613"/>
                    </a:lnTo>
                    <a:lnTo>
                      <a:pt x="3474" y="8652"/>
                    </a:lnTo>
                    <a:lnTo>
                      <a:pt x="3466" y="8691"/>
                    </a:lnTo>
                    <a:lnTo>
                      <a:pt x="3459" y="8729"/>
                    </a:lnTo>
                    <a:lnTo>
                      <a:pt x="3451" y="8767"/>
                    </a:lnTo>
                    <a:lnTo>
                      <a:pt x="3444" y="8805"/>
                    </a:lnTo>
                    <a:lnTo>
                      <a:pt x="3436" y="8842"/>
                    </a:lnTo>
                    <a:lnTo>
                      <a:pt x="3428" y="8879"/>
                    </a:lnTo>
                    <a:lnTo>
                      <a:pt x="3421" y="8916"/>
                    </a:lnTo>
                    <a:lnTo>
                      <a:pt x="3413" y="8952"/>
                    </a:lnTo>
                    <a:lnTo>
                      <a:pt x="3406" y="8988"/>
                    </a:lnTo>
                    <a:lnTo>
                      <a:pt x="3398" y="9023"/>
                    </a:lnTo>
                    <a:lnTo>
                      <a:pt x="3391" y="9058"/>
                    </a:lnTo>
                    <a:lnTo>
                      <a:pt x="3383" y="9093"/>
                    </a:lnTo>
                    <a:lnTo>
                      <a:pt x="3376" y="9127"/>
                    </a:lnTo>
                    <a:lnTo>
                      <a:pt x="3368" y="9161"/>
                    </a:lnTo>
                    <a:lnTo>
                      <a:pt x="3361" y="9195"/>
                    </a:lnTo>
                    <a:lnTo>
                      <a:pt x="3353" y="9228"/>
                    </a:lnTo>
                    <a:lnTo>
                      <a:pt x="3346" y="9261"/>
                    </a:lnTo>
                    <a:lnTo>
                      <a:pt x="3338" y="9294"/>
                    </a:lnTo>
                    <a:lnTo>
                      <a:pt x="3331" y="9325"/>
                    </a:lnTo>
                    <a:lnTo>
                      <a:pt x="3323" y="9357"/>
                    </a:lnTo>
                    <a:lnTo>
                      <a:pt x="3316" y="9388"/>
                    </a:lnTo>
                    <a:lnTo>
                      <a:pt x="3308" y="9418"/>
                    </a:lnTo>
                    <a:lnTo>
                      <a:pt x="3300" y="9449"/>
                    </a:lnTo>
                    <a:lnTo>
                      <a:pt x="3293" y="9479"/>
                    </a:lnTo>
                    <a:lnTo>
                      <a:pt x="3285" y="9508"/>
                    </a:lnTo>
                    <a:lnTo>
                      <a:pt x="3278" y="9538"/>
                    </a:lnTo>
                    <a:lnTo>
                      <a:pt x="3270" y="9566"/>
                    </a:lnTo>
                    <a:lnTo>
                      <a:pt x="3263" y="9595"/>
                    </a:lnTo>
                    <a:lnTo>
                      <a:pt x="3255" y="9622"/>
                    </a:lnTo>
                    <a:lnTo>
                      <a:pt x="3248" y="9649"/>
                    </a:lnTo>
                    <a:lnTo>
                      <a:pt x="3240" y="9677"/>
                    </a:lnTo>
                    <a:lnTo>
                      <a:pt x="3233" y="9703"/>
                    </a:lnTo>
                    <a:lnTo>
                      <a:pt x="3225" y="9729"/>
                    </a:lnTo>
                    <a:lnTo>
                      <a:pt x="3217" y="9755"/>
                    </a:lnTo>
                    <a:lnTo>
                      <a:pt x="3210" y="9780"/>
                    </a:lnTo>
                    <a:lnTo>
                      <a:pt x="3202" y="9805"/>
                    </a:lnTo>
                    <a:lnTo>
                      <a:pt x="3195" y="9829"/>
                    </a:lnTo>
                    <a:lnTo>
                      <a:pt x="3187" y="9853"/>
                    </a:lnTo>
                    <a:lnTo>
                      <a:pt x="3179" y="9877"/>
                    </a:lnTo>
                    <a:lnTo>
                      <a:pt x="3171" y="9899"/>
                    </a:lnTo>
                    <a:lnTo>
                      <a:pt x="3164" y="9922"/>
                    </a:lnTo>
                    <a:lnTo>
                      <a:pt x="3156" y="9943"/>
                    </a:lnTo>
                    <a:lnTo>
                      <a:pt x="3149" y="9965"/>
                    </a:lnTo>
                    <a:lnTo>
                      <a:pt x="3141" y="9986"/>
                    </a:lnTo>
                    <a:lnTo>
                      <a:pt x="3133" y="10007"/>
                    </a:lnTo>
                    <a:lnTo>
                      <a:pt x="3126" y="10027"/>
                    </a:lnTo>
                    <a:lnTo>
                      <a:pt x="3118" y="10047"/>
                    </a:lnTo>
                    <a:lnTo>
                      <a:pt x="3110" y="10066"/>
                    </a:lnTo>
                    <a:lnTo>
                      <a:pt x="3103" y="10085"/>
                    </a:lnTo>
                    <a:lnTo>
                      <a:pt x="3095" y="10103"/>
                    </a:lnTo>
                    <a:lnTo>
                      <a:pt x="3087" y="10121"/>
                    </a:lnTo>
                    <a:lnTo>
                      <a:pt x="3080" y="10138"/>
                    </a:lnTo>
                    <a:lnTo>
                      <a:pt x="3072" y="10155"/>
                    </a:lnTo>
                    <a:lnTo>
                      <a:pt x="3064" y="10172"/>
                    </a:lnTo>
                    <a:lnTo>
                      <a:pt x="3056" y="10188"/>
                    </a:lnTo>
                    <a:lnTo>
                      <a:pt x="3048" y="10204"/>
                    </a:lnTo>
                    <a:lnTo>
                      <a:pt x="3041" y="10218"/>
                    </a:lnTo>
                    <a:lnTo>
                      <a:pt x="3033" y="10233"/>
                    </a:lnTo>
                    <a:lnTo>
                      <a:pt x="3025" y="10247"/>
                    </a:lnTo>
                    <a:lnTo>
                      <a:pt x="3017" y="10261"/>
                    </a:lnTo>
                    <a:lnTo>
                      <a:pt x="3009" y="10274"/>
                    </a:lnTo>
                    <a:lnTo>
                      <a:pt x="3001" y="10287"/>
                    </a:lnTo>
                    <a:lnTo>
                      <a:pt x="2993" y="10299"/>
                    </a:lnTo>
                    <a:lnTo>
                      <a:pt x="2985" y="10311"/>
                    </a:lnTo>
                    <a:lnTo>
                      <a:pt x="2976" y="10323"/>
                    </a:lnTo>
                    <a:lnTo>
                      <a:pt x="2969" y="10333"/>
                    </a:lnTo>
                    <a:lnTo>
                      <a:pt x="2960" y="10343"/>
                    </a:lnTo>
                    <a:lnTo>
                      <a:pt x="2952" y="10353"/>
                    </a:lnTo>
                    <a:lnTo>
                      <a:pt x="2943" y="10363"/>
                    </a:lnTo>
                    <a:lnTo>
                      <a:pt x="2934" y="10373"/>
                    </a:lnTo>
                    <a:lnTo>
                      <a:pt x="2926" y="10380"/>
                    </a:lnTo>
                    <a:lnTo>
                      <a:pt x="2917" y="10388"/>
                    </a:lnTo>
                    <a:lnTo>
                      <a:pt x="2907" y="10397"/>
                    </a:lnTo>
                    <a:lnTo>
                      <a:pt x="2899" y="10403"/>
                    </a:lnTo>
                    <a:lnTo>
                      <a:pt x="2890" y="10409"/>
                    </a:lnTo>
                    <a:lnTo>
                      <a:pt x="2879" y="10417"/>
                    </a:lnTo>
                    <a:lnTo>
                      <a:pt x="2871" y="10421"/>
                    </a:lnTo>
                    <a:lnTo>
                      <a:pt x="2859" y="10427"/>
                    </a:lnTo>
                    <a:lnTo>
                      <a:pt x="2851" y="10430"/>
                    </a:lnTo>
                    <a:lnTo>
                      <a:pt x="2838" y="10435"/>
                    </a:lnTo>
                    <a:lnTo>
                      <a:pt x="2831" y="10437"/>
                    </a:lnTo>
                    <a:lnTo>
                      <a:pt x="2817" y="10440"/>
                    </a:lnTo>
                    <a:lnTo>
                      <a:pt x="2807" y="10441"/>
                    </a:lnTo>
                    <a:lnTo>
                      <a:pt x="2799" y="10442"/>
                    </a:lnTo>
                    <a:lnTo>
                      <a:pt x="2785" y="10442"/>
                    </a:lnTo>
                    <a:lnTo>
                      <a:pt x="2774" y="10442"/>
                    </a:lnTo>
                    <a:lnTo>
                      <a:pt x="2767" y="10441"/>
                    </a:lnTo>
                    <a:lnTo>
                      <a:pt x="2753" y="10438"/>
                    </a:lnTo>
                    <a:lnTo>
                      <a:pt x="2743" y="10436"/>
                    </a:lnTo>
                    <a:lnTo>
                      <a:pt x="2733" y="10432"/>
                    </a:lnTo>
                    <a:lnTo>
                      <a:pt x="2723" y="10428"/>
                    </a:lnTo>
                    <a:lnTo>
                      <a:pt x="2713" y="10423"/>
                    </a:lnTo>
                    <a:lnTo>
                      <a:pt x="2703" y="10418"/>
                    </a:lnTo>
                    <a:lnTo>
                      <a:pt x="2694" y="10412"/>
                    </a:lnTo>
                    <a:lnTo>
                      <a:pt x="2685" y="10406"/>
                    </a:lnTo>
                    <a:lnTo>
                      <a:pt x="2675" y="10399"/>
                    </a:lnTo>
                    <a:lnTo>
                      <a:pt x="2667" y="10392"/>
                    </a:lnTo>
                    <a:lnTo>
                      <a:pt x="2658" y="10385"/>
                    </a:lnTo>
                    <a:lnTo>
                      <a:pt x="2649" y="10376"/>
                    </a:lnTo>
                    <a:lnTo>
                      <a:pt x="2639" y="10367"/>
                    </a:lnTo>
                    <a:lnTo>
                      <a:pt x="2632" y="10358"/>
                    </a:lnTo>
                    <a:lnTo>
                      <a:pt x="2624" y="10349"/>
                    </a:lnTo>
                    <a:lnTo>
                      <a:pt x="2615" y="10339"/>
                    </a:lnTo>
                    <a:lnTo>
                      <a:pt x="2607" y="10328"/>
                    </a:lnTo>
                    <a:lnTo>
                      <a:pt x="2598" y="10317"/>
                    </a:lnTo>
                    <a:lnTo>
                      <a:pt x="2591" y="10306"/>
                    </a:lnTo>
                    <a:lnTo>
                      <a:pt x="2583" y="10294"/>
                    </a:lnTo>
                    <a:lnTo>
                      <a:pt x="2574" y="10281"/>
                    </a:lnTo>
                    <a:lnTo>
                      <a:pt x="2567" y="10268"/>
                    </a:lnTo>
                    <a:lnTo>
                      <a:pt x="2559" y="10255"/>
                    </a:lnTo>
                    <a:lnTo>
                      <a:pt x="2551" y="10241"/>
                    </a:lnTo>
                    <a:lnTo>
                      <a:pt x="2543" y="10227"/>
                    </a:lnTo>
                    <a:lnTo>
                      <a:pt x="2535" y="10212"/>
                    </a:lnTo>
                    <a:lnTo>
                      <a:pt x="2528" y="10197"/>
                    </a:lnTo>
                    <a:lnTo>
                      <a:pt x="2520" y="10181"/>
                    </a:lnTo>
                    <a:lnTo>
                      <a:pt x="2512" y="10165"/>
                    </a:lnTo>
                    <a:lnTo>
                      <a:pt x="2504" y="10148"/>
                    </a:lnTo>
                    <a:lnTo>
                      <a:pt x="2497" y="10131"/>
                    </a:lnTo>
                    <a:lnTo>
                      <a:pt x="2489" y="10114"/>
                    </a:lnTo>
                    <a:lnTo>
                      <a:pt x="2481" y="10096"/>
                    </a:lnTo>
                    <a:lnTo>
                      <a:pt x="2473" y="10077"/>
                    </a:lnTo>
                    <a:lnTo>
                      <a:pt x="2466" y="10058"/>
                    </a:lnTo>
                    <a:lnTo>
                      <a:pt x="2458" y="10039"/>
                    </a:lnTo>
                    <a:lnTo>
                      <a:pt x="2451" y="10019"/>
                    </a:lnTo>
                    <a:lnTo>
                      <a:pt x="2443" y="9998"/>
                    </a:lnTo>
                    <a:lnTo>
                      <a:pt x="2435" y="9978"/>
                    </a:lnTo>
                    <a:lnTo>
                      <a:pt x="2428" y="9956"/>
                    </a:lnTo>
                    <a:lnTo>
                      <a:pt x="2420" y="9935"/>
                    </a:lnTo>
                    <a:lnTo>
                      <a:pt x="2413" y="9914"/>
                    </a:lnTo>
                    <a:lnTo>
                      <a:pt x="2404" y="9890"/>
                    </a:lnTo>
                    <a:lnTo>
                      <a:pt x="2397" y="9867"/>
                    </a:lnTo>
                    <a:lnTo>
                      <a:pt x="2389" y="9843"/>
                    </a:lnTo>
                    <a:lnTo>
                      <a:pt x="2382" y="9819"/>
                    </a:lnTo>
                    <a:lnTo>
                      <a:pt x="2374" y="9795"/>
                    </a:lnTo>
                    <a:lnTo>
                      <a:pt x="2366" y="9770"/>
                    </a:lnTo>
                    <a:lnTo>
                      <a:pt x="2359" y="9745"/>
                    </a:lnTo>
                    <a:lnTo>
                      <a:pt x="2351" y="9719"/>
                    </a:lnTo>
                    <a:lnTo>
                      <a:pt x="2344" y="9693"/>
                    </a:lnTo>
                    <a:lnTo>
                      <a:pt x="2336" y="9666"/>
                    </a:lnTo>
                    <a:lnTo>
                      <a:pt x="2329" y="9639"/>
                    </a:lnTo>
                    <a:lnTo>
                      <a:pt x="2321" y="9611"/>
                    </a:lnTo>
                    <a:lnTo>
                      <a:pt x="2314" y="9583"/>
                    </a:lnTo>
                    <a:lnTo>
                      <a:pt x="2306" y="9555"/>
                    </a:lnTo>
                    <a:lnTo>
                      <a:pt x="2298" y="9526"/>
                    </a:lnTo>
                    <a:lnTo>
                      <a:pt x="2291" y="9497"/>
                    </a:lnTo>
                    <a:lnTo>
                      <a:pt x="2283" y="9467"/>
                    </a:lnTo>
                    <a:lnTo>
                      <a:pt x="2276" y="9437"/>
                    </a:lnTo>
                    <a:lnTo>
                      <a:pt x="2268" y="9407"/>
                    </a:lnTo>
                    <a:lnTo>
                      <a:pt x="2261" y="9376"/>
                    </a:lnTo>
                    <a:lnTo>
                      <a:pt x="2253" y="9345"/>
                    </a:lnTo>
                    <a:lnTo>
                      <a:pt x="2246" y="9313"/>
                    </a:lnTo>
                    <a:lnTo>
                      <a:pt x="2238" y="9281"/>
                    </a:lnTo>
                    <a:lnTo>
                      <a:pt x="2231" y="9248"/>
                    </a:lnTo>
                    <a:lnTo>
                      <a:pt x="2223" y="9215"/>
                    </a:lnTo>
                    <a:lnTo>
                      <a:pt x="2216" y="9182"/>
                    </a:lnTo>
                    <a:lnTo>
                      <a:pt x="2208" y="9148"/>
                    </a:lnTo>
                    <a:lnTo>
                      <a:pt x="2201" y="9114"/>
                    </a:lnTo>
                    <a:lnTo>
                      <a:pt x="2193" y="9080"/>
                    </a:lnTo>
                    <a:lnTo>
                      <a:pt x="2186" y="9045"/>
                    </a:lnTo>
                    <a:lnTo>
                      <a:pt x="2178" y="9009"/>
                    </a:lnTo>
                    <a:lnTo>
                      <a:pt x="2170" y="8974"/>
                    </a:lnTo>
                    <a:lnTo>
                      <a:pt x="2163" y="8938"/>
                    </a:lnTo>
                    <a:lnTo>
                      <a:pt x="2155" y="8902"/>
                    </a:lnTo>
                    <a:lnTo>
                      <a:pt x="2148" y="8865"/>
                    </a:lnTo>
                    <a:lnTo>
                      <a:pt x="2140" y="8828"/>
                    </a:lnTo>
                    <a:lnTo>
                      <a:pt x="2133" y="8790"/>
                    </a:lnTo>
                    <a:lnTo>
                      <a:pt x="2125" y="8752"/>
                    </a:lnTo>
                    <a:lnTo>
                      <a:pt x="2118" y="8714"/>
                    </a:lnTo>
                    <a:lnTo>
                      <a:pt x="2110" y="8676"/>
                    </a:lnTo>
                    <a:lnTo>
                      <a:pt x="2103" y="8637"/>
                    </a:lnTo>
                    <a:lnTo>
                      <a:pt x="2095" y="8598"/>
                    </a:lnTo>
                    <a:lnTo>
                      <a:pt x="2088" y="8558"/>
                    </a:lnTo>
                    <a:lnTo>
                      <a:pt x="2080" y="8518"/>
                    </a:lnTo>
                    <a:lnTo>
                      <a:pt x="2073" y="8479"/>
                    </a:lnTo>
                    <a:lnTo>
                      <a:pt x="2065" y="8438"/>
                    </a:lnTo>
                    <a:lnTo>
                      <a:pt x="2057" y="8397"/>
                    </a:lnTo>
                    <a:lnTo>
                      <a:pt x="2050" y="8356"/>
                    </a:lnTo>
                    <a:lnTo>
                      <a:pt x="2042" y="8314"/>
                    </a:lnTo>
                    <a:lnTo>
                      <a:pt x="2035" y="8272"/>
                    </a:lnTo>
                    <a:lnTo>
                      <a:pt x="2027" y="8230"/>
                    </a:lnTo>
                    <a:lnTo>
                      <a:pt x="2020" y="8188"/>
                    </a:lnTo>
                    <a:lnTo>
                      <a:pt x="2012" y="8145"/>
                    </a:lnTo>
                    <a:lnTo>
                      <a:pt x="2005" y="8103"/>
                    </a:lnTo>
                    <a:lnTo>
                      <a:pt x="1997" y="8059"/>
                    </a:lnTo>
                    <a:lnTo>
                      <a:pt x="1990" y="8016"/>
                    </a:lnTo>
                    <a:lnTo>
                      <a:pt x="1982" y="7972"/>
                    </a:lnTo>
                    <a:lnTo>
                      <a:pt x="1975" y="7928"/>
                    </a:lnTo>
                    <a:lnTo>
                      <a:pt x="1967" y="7884"/>
                    </a:lnTo>
                    <a:lnTo>
                      <a:pt x="1960" y="7839"/>
                    </a:lnTo>
                    <a:lnTo>
                      <a:pt x="1952" y="7794"/>
                    </a:lnTo>
                    <a:lnTo>
                      <a:pt x="1945" y="7749"/>
                    </a:lnTo>
                    <a:lnTo>
                      <a:pt x="1937" y="7704"/>
                    </a:lnTo>
                    <a:lnTo>
                      <a:pt x="1930" y="7658"/>
                    </a:lnTo>
                    <a:lnTo>
                      <a:pt x="1922" y="7612"/>
                    </a:lnTo>
                    <a:lnTo>
                      <a:pt x="1915" y="7566"/>
                    </a:lnTo>
                    <a:lnTo>
                      <a:pt x="1907" y="7520"/>
                    </a:lnTo>
                    <a:lnTo>
                      <a:pt x="1900" y="7474"/>
                    </a:lnTo>
                    <a:lnTo>
                      <a:pt x="1892" y="7427"/>
                    </a:lnTo>
                    <a:lnTo>
                      <a:pt x="1885" y="7380"/>
                    </a:lnTo>
                    <a:lnTo>
                      <a:pt x="1877" y="7333"/>
                    </a:lnTo>
                    <a:lnTo>
                      <a:pt x="1870" y="7285"/>
                    </a:lnTo>
                    <a:lnTo>
                      <a:pt x="1862" y="7237"/>
                    </a:lnTo>
                    <a:lnTo>
                      <a:pt x="1855" y="7190"/>
                    </a:lnTo>
                    <a:lnTo>
                      <a:pt x="1847" y="7142"/>
                    </a:lnTo>
                    <a:lnTo>
                      <a:pt x="1840" y="7094"/>
                    </a:lnTo>
                    <a:lnTo>
                      <a:pt x="1832" y="7045"/>
                    </a:lnTo>
                    <a:lnTo>
                      <a:pt x="1825" y="6997"/>
                    </a:lnTo>
                    <a:lnTo>
                      <a:pt x="1817" y="6948"/>
                    </a:lnTo>
                    <a:lnTo>
                      <a:pt x="1810" y="6899"/>
                    </a:lnTo>
                    <a:lnTo>
                      <a:pt x="1802" y="6850"/>
                    </a:lnTo>
                    <a:lnTo>
                      <a:pt x="1795" y="6801"/>
                    </a:lnTo>
                    <a:lnTo>
                      <a:pt x="1787" y="6751"/>
                    </a:lnTo>
                    <a:lnTo>
                      <a:pt x="1780" y="6702"/>
                    </a:lnTo>
                    <a:lnTo>
                      <a:pt x="1772" y="6652"/>
                    </a:lnTo>
                    <a:lnTo>
                      <a:pt x="1765" y="6602"/>
                    </a:lnTo>
                    <a:lnTo>
                      <a:pt x="1757" y="6553"/>
                    </a:lnTo>
                    <a:lnTo>
                      <a:pt x="1749" y="6502"/>
                    </a:lnTo>
                    <a:lnTo>
                      <a:pt x="1742" y="6452"/>
                    </a:lnTo>
                    <a:lnTo>
                      <a:pt x="1735" y="6402"/>
                    </a:lnTo>
                    <a:lnTo>
                      <a:pt x="1726" y="6351"/>
                    </a:lnTo>
                    <a:lnTo>
                      <a:pt x="1719" y="6301"/>
                    </a:lnTo>
                    <a:lnTo>
                      <a:pt x="1711" y="6250"/>
                    </a:lnTo>
                    <a:lnTo>
                      <a:pt x="1704" y="6199"/>
                    </a:lnTo>
                    <a:lnTo>
                      <a:pt x="1696" y="6148"/>
                    </a:lnTo>
                    <a:lnTo>
                      <a:pt x="1689" y="6097"/>
                    </a:lnTo>
                    <a:lnTo>
                      <a:pt x="1681" y="6046"/>
                    </a:lnTo>
                    <a:lnTo>
                      <a:pt x="1674" y="5995"/>
                    </a:lnTo>
                    <a:lnTo>
                      <a:pt x="1666" y="5944"/>
                    </a:lnTo>
                    <a:lnTo>
                      <a:pt x="1659" y="5893"/>
                    </a:lnTo>
                    <a:lnTo>
                      <a:pt x="1651" y="5841"/>
                    </a:lnTo>
                    <a:lnTo>
                      <a:pt x="1644" y="5790"/>
                    </a:lnTo>
                    <a:lnTo>
                      <a:pt x="1636" y="5738"/>
                    </a:lnTo>
                    <a:lnTo>
                      <a:pt x="1629" y="5687"/>
                    </a:lnTo>
                    <a:lnTo>
                      <a:pt x="1621" y="5635"/>
                    </a:lnTo>
                    <a:lnTo>
                      <a:pt x="1614" y="5584"/>
                    </a:lnTo>
                    <a:lnTo>
                      <a:pt x="1606" y="5532"/>
                    </a:lnTo>
                    <a:lnTo>
                      <a:pt x="1599" y="5480"/>
                    </a:lnTo>
                    <a:lnTo>
                      <a:pt x="1591" y="5429"/>
                    </a:lnTo>
                    <a:lnTo>
                      <a:pt x="1584" y="5377"/>
                    </a:lnTo>
                    <a:lnTo>
                      <a:pt x="1576" y="5325"/>
                    </a:lnTo>
                    <a:lnTo>
                      <a:pt x="1569" y="5274"/>
                    </a:lnTo>
                    <a:lnTo>
                      <a:pt x="1561" y="5222"/>
                    </a:lnTo>
                    <a:lnTo>
                      <a:pt x="1554" y="5170"/>
                    </a:lnTo>
                    <a:lnTo>
                      <a:pt x="1546" y="5118"/>
                    </a:lnTo>
                    <a:lnTo>
                      <a:pt x="1539" y="5067"/>
                    </a:lnTo>
                    <a:lnTo>
                      <a:pt x="1531" y="5015"/>
                    </a:lnTo>
                    <a:lnTo>
                      <a:pt x="1524" y="4963"/>
                    </a:lnTo>
                    <a:lnTo>
                      <a:pt x="1516" y="4912"/>
                    </a:lnTo>
                    <a:lnTo>
                      <a:pt x="1509" y="4860"/>
                    </a:lnTo>
                    <a:lnTo>
                      <a:pt x="1501" y="4808"/>
                    </a:lnTo>
                    <a:lnTo>
                      <a:pt x="1494" y="4757"/>
                    </a:lnTo>
                    <a:lnTo>
                      <a:pt x="1486" y="4705"/>
                    </a:lnTo>
                    <a:lnTo>
                      <a:pt x="1479" y="4654"/>
                    </a:lnTo>
                    <a:lnTo>
                      <a:pt x="1471" y="4603"/>
                    </a:lnTo>
                    <a:lnTo>
                      <a:pt x="1464" y="4551"/>
                    </a:lnTo>
                    <a:lnTo>
                      <a:pt x="1456" y="4500"/>
                    </a:lnTo>
                    <a:lnTo>
                      <a:pt x="1449" y="4449"/>
                    </a:lnTo>
                    <a:lnTo>
                      <a:pt x="1441" y="4398"/>
                    </a:lnTo>
                    <a:lnTo>
                      <a:pt x="1434" y="4347"/>
                    </a:lnTo>
                    <a:lnTo>
                      <a:pt x="1426" y="4296"/>
                    </a:lnTo>
                    <a:lnTo>
                      <a:pt x="1419" y="4245"/>
                    </a:lnTo>
                    <a:lnTo>
                      <a:pt x="1411" y="4195"/>
                    </a:lnTo>
                    <a:lnTo>
                      <a:pt x="1404" y="4144"/>
                    </a:lnTo>
                    <a:lnTo>
                      <a:pt x="1397" y="4094"/>
                    </a:lnTo>
                    <a:lnTo>
                      <a:pt x="1388" y="4043"/>
                    </a:lnTo>
                    <a:lnTo>
                      <a:pt x="1381" y="3993"/>
                    </a:lnTo>
                    <a:lnTo>
                      <a:pt x="1373" y="3943"/>
                    </a:lnTo>
                    <a:lnTo>
                      <a:pt x="1366" y="3893"/>
                    </a:lnTo>
                    <a:lnTo>
                      <a:pt x="1358" y="3843"/>
                    </a:lnTo>
                    <a:lnTo>
                      <a:pt x="1351" y="3793"/>
                    </a:lnTo>
                    <a:lnTo>
                      <a:pt x="1344" y="3743"/>
                    </a:lnTo>
                    <a:lnTo>
                      <a:pt x="1336" y="3694"/>
                    </a:lnTo>
                    <a:lnTo>
                      <a:pt x="1329" y="3644"/>
                    </a:lnTo>
                    <a:lnTo>
                      <a:pt x="1321" y="3595"/>
                    </a:lnTo>
                    <a:lnTo>
                      <a:pt x="1314" y="3546"/>
                    </a:lnTo>
                    <a:lnTo>
                      <a:pt x="1306" y="3497"/>
                    </a:lnTo>
                    <a:lnTo>
                      <a:pt x="1299" y="3449"/>
                    </a:lnTo>
                    <a:lnTo>
                      <a:pt x="1291" y="3400"/>
                    </a:lnTo>
                    <a:lnTo>
                      <a:pt x="1284" y="3352"/>
                    </a:lnTo>
                    <a:lnTo>
                      <a:pt x="1276" y="3304"/>
                    </a:lnTo>
                    <a:lnTo>
                      <a:pt x="1269" y="3256"/>
                    </a:lnTo>
                    <a:lnTo>
                      <a:pt x="1261" y="3208"/>
                    </a:lnTo>
                    <a:lnTo>
                      <a:pt x="1254" y="3161"/>
                    </a:lnTo>
                    <a:lnTo>
                      <a:pt x="1246" y="3114"/>
                    </a:lnTo>
                    <a:lnTo>
                      <a:pt x="1239" y="3067"/>
                    </a:lnTo>
                    <a:lnTo>
                      <a:pt x="1231" y="3020"/>
                    </a:lnTo>
                    <a:lnTo>
                      <a:pt x="1224" y="2973"/>
                    </a:lnTo>
                    <a:lnTo>
                      <a:pt x="1216" y="2927"/>
                    </a:lnTo>
                    <a:lnTo>
                      <a:pt x="1209" y="2881"/>
                    </a:lnTo>
                    <a:lnTo>
                      <a:pt x="1201" y="2835"/>
                    </a:lnTo>
                    <a:lnTo>
                      <a:pt x="1194" y="2789"/>
                    </a:lnTo>
                    <a:lnTo>
                      <a:pt x="1186" y="2743"/>
                    </a:lnTo>
                    <a:lnTo>
                      <a:pt x="1179" y="2698"/>
                    </a:lnTo>
                    <a:lnTo>
                      <a:pt x="1171" y="2653"/>
                    </a:lnTo>
                    <a:lnTo>
                      <a:pt x="1164" y="2608"/>
                    </a:lnTo>
                    <a:lnTo>
                      <a:pt x="1156" y="2564"/>
                    </a:lnTo>
                    <a:lnTo>
                      <a:pt x="1149" y="2520"/>
                    </a:lnTo>
                    <a:lnTo>
                      <a:pt x="1141" y="2476"/>
                    </a:lnTo>
                    <a:lnTo>
                      <a:pt x="1134" y="2433"/>
                    </a:lnTo>
                    <a:lnTo>
                      <a:pt x="1126" y="2389"/>
                    </a:lnTo>
                    <a:lnTo>
                      <a:pt x="1119" y="2346"/>
                    </a:lnTo>
                    <a:lnTo>
                      <a:pt x="1111" y="2303"/>
                    </a:lnTo>
                    <a:lnTo>
                      <a:pt x="1104" y="2261"/>
                    </a:lnTo>
                    <a:lnTo>
                      <a:pt x="1096" y="2219"/>
                    </a:lnTo>
                    <a:lnTo>
                      <a:pt x="1089" y="2177"/>
                    </a:lnTo>
                    <a:lnTo>
                      <a:pt x="1081" y="2136"/>
                    </a:lnTo>
                    <a:lnTo>
                      <a:pt x="1074" y="2094"/>
                    </a:lnTo>
                    <a:lnTo>
                      <a:pt x="1066" y="2053"/>
                    </a:lnTo>
                    <a:lnTo>
                      <a:pt x="1059" y="2013"/>
                    </a:lnTo>
                    <a:lnTo>
                      <a:pt x="1051" y="1972"/>
                    </a:lnTo>
                    <a:lnTo>
                      <a:pt x="1043" y="1932"/>
                    </a:lnTo>
                    <a:lnTo>
                      <a:pt x="1036" y="1893"/>
                    </a:lnTo>
                    <a:lnTo>
                      <a:pt x="1028" y="1854"/>
                    </a:lnTo>
                    <a:lnTo>
                      <a:pt x="1021" y="1815"/>
                    </a:lnTo>
                    <a:lnTo>
                      <a:pt x="1013" y="1776"/>
                    </a:lnTo>
                    <a:lnTo>
                      <a:pt x="1006" y="1738"/>
                    </a:lnTo>
                    <a:lnTo>
                      <a:pt x="998" y="1700"/>
                    </a:lnTo>
                    <a:lnTo>
                      <a:pt x="991" y="1662"/>
                    </a:lnTo>
                    <a:lnTo>
                      <a:pt x="983" y="1625"/>
                    </a:lnTo>
                    <a:lnTo>
                      <a:pt x="976" y="1588"/>
                    </a:lnTo>
                    <a:lnTo>
                      <a:pt x="968" y="1552"/>
                    </a:lnTo>
                    <a:lnTo>
                      <a:pt x="961" y="1516"/>
                    </a:lnTo>
                    <a:lnTo>
                      <a:pt x="954" y="1480"/>
                    </a:lnTo>
                    <a:lnTo>
                      <a:pt x="946" y="1445"/>
                    </a:lnTo>
                    <a:lnTo>
                      <a:pt x="939" y="1410"/>
                    </a:lnTo>
                    <a:lnTo>
                      <a:pt x="931" y="1375"/>
                    </a:lnTo>
                    <a:lnTo>
                      <a:pt x="924" y="1341"/>
                    </a:lnTo>
                    <a:lnTo>
                      <a:pt x="916" y="1307"/>
                    </a:lnTo>
                    <a:lnTo>
                      <a:pt x="909" y="1274"/>
                    </a:lnTo>
                    <a:lnTo>
                      <a:pt x="901" y="1241"/>
                    </a:lnTo>
                    <a:lnTo>
                      <a:pt x="894" y="1208"/>
                    </a:lnTo>
                    <a:lnTo>
                      <a:pt x="886" y="1176"/>
                    </a:lnTo>
                    <a:lnTo>
                      <a:pt x="879" y="1144"/>
                    </a:lnTo>
                    <a:lnTo>
                      <a:pt x="871" y="1113"/>
                    </a:lnTo>
                    <a:lnTo>
                      <a:pt x="864" y="1082"/>
                    </a:lnTo>
                    <a:lnTo>
                      <a:pt x="856" y="1051"/>
                    </a:lnTo>
                    <a:lnTo>
                      <a:pt x="849" y="1021"/>
                    </a:lnTo>
                    <a:lnTo>
                      <a:pt x="841" y="991"/>
                    </a:lnTo>
                    <a:lnTo>
                      <a:pt x="834" y="962"/>
                    </a:lnTo>
                    <a:lnTo>
                      <a:pt x="827" y="934"/>
                    </a:lnTo>
                    <a:lnTo>
                      <a:pt x="819" y="905"/>
                    </a:lnTo>
                    <a:lnTo>
                      <a:pt x="812" y="877"/>
                    </a:lnTo>
                    <a:lnTo>
                      <a:pt x="804" y="850"/>
                    </a:lnTo>
                    <a:lnTo>
                      <a:pt x="797" y="823"/>
                    </a:lnTo>
                    <a:lnTo>
                      <a:pt x="789" y="796"/>
                    </a:lnTo>
                    <a:lnTo>
                      <a:pt x="782" y="770"/>
                    </a:lnTo>
                    <a:lnTo>
                      <a:pt x="774" y="744"/>
                    </a:lnTo>
                    <a:lnTo>
                      <a:pt x="767" y="719"/>
                    </a:lnTo>
                    <a:lnTo>
                      <a:pt x="760" y="694"/>
                    </a:lnTo>
                    <a:lnTo>
                      <a:pt x="752" y="670"/>
                    </a:lnTo>
                    <a:lnTo>
                      <a:pt x="745" y="646"/>
                    </a:lnTo>
                    <a:lnTo>
                      <a:pt x="737" y="623"/>
                    </a:lnTo>
                    <a:lnTo>
                      <a:pt x="730" y="600"/>
                    </a:lnTo>
                    <a:lnTo>
                      <a:pt x="723" y="578"/>
                    </a:lnTo>
                    <a:lnTo>
                      <a:pt x="715" y="555"/>
                    </a:lnTo>
                    <a:lnTo>
                      <a:pt x="707" y="534"/>
                    </a:lnTo>
                    <a:lnTo>
                      <a:pt x="700" y="513"/>
                    </a:lnTo>
                    <a:lnTo>
                      <a:pt x="692" y="492"/>
                    </a:lnTo>
                    <a:lnTo>
                      <a:pt x="685" y="472"/>
                    </a:lnTo>
                    <a:lnTo>
                      <a:pt x="678" y="453"/>
                    </a:lnTo>
                    <a:lnTo>
                      <a:pt x="670" y="434"/>
                    </a:lnTo>
                    <a:lnTo>
                      <a:pt x="663" y="415"/>
                    </a:lnTo>
                    <a:lnTo>
                      <a:pt x="656" y="397"/>
                    </a:lnTo>
                    <a:lnTo>
                      <a:pt x="648" y="380"/>
                    </a:lnTo>
                    <a:lnTo>
                      <a:pt x="641" y="363"/>
                    </a:lnTo>
                    <a:lnTo>
                      <a:pt x="634" y="346"/>
                    </a:lnTo>
                    <a:lnTo>
                      <a:pt x="627" y="330"/>
                    </a:lnTo>
                    <a:lnTo>
                      <a:pt x="619" y="315"/>
                    </a:lnTo>
                    <a:lnTo>
                      <a:pt x="612" y="299"/>
                    </a:lnTo>
                    <a:lnTo>
                      <a:pt x="605" y="285"/>
                    </a:lnTo>
                    <a:lnTo>
                      <a:pt x="598" y="271"/>
                    </a:lnTo>
                    <a:lnTo>
                      <a:pt x="591" y="258"/>
                    </a:lnTo>
                    <a:lnTo>
                      <a:pt x="583" y="245"/>
                    </a:lnTo>
                    <a:lnTo>
                      <a:pt x="576" y="233"/>
                    </a:lnTo>
                    <a:lnTo>
                      <a:pt x="569" y="221"/>
                    </a:lnTo>
                    <a:lnTo>
                      <a:pt x="562" y="210"/>
                    </a:lnTo>
                    <a:lnTo>
                      <a:pt x="555" y="199"/>
                    </a:lnTo>
                    <a:lnTo>
                      <a:pt x="548" y="189"/>
                    </a:lnTo>
                    <a:lnTo>
                      <a:pt x="542" y="179"/>
                    </a:lnTo>
                    <a:lnTo>
                      <a:pt x="535" y="170"/>
                    </a:lnTo>
                    <a:lnTo>
                      <a:pt x="528" y="162"/>
                    </a:lnTo>
                    <a:lnTo>
                      <a:pt x="521" y="154"/>
                    </a:lnTo>
                    <a:lnTo>
                      <a:pt x="515" y="146"/>
                    </a:lnTo>
                    <a:lnTo>
                      <a:pt x="509" y="139"/>
                    </a:lnTo>
                    <a:lnTo>
                      <a:pt x="502" y="133"/>
                    </a:lnTo>
                    <a:lnTo>
                      <a:pt x="496" y="127"/>
                    </a:lnTo>
                    <a:lnTo>
                      <a:pt x="492" y="123"/>
                    </a:lnTo>
                    <a:lnTo>
                      <a:pt x="484" y="118"/>
                    </a:lnTo>
                    <a:lnTo>
                      <a:pt x="478" y="113"/>
                    </a:lnTo>
                    <a:lnTo>
                      <a:pt x="473" y="110"/>
                    </a:lnTo>
                    <a:lnTo>
                      <a:pt x="470" y="107"/>
                    </a:lnTo>
                    <a:lnTo>
                      <a:pt x="462" y="104"/>
                    </a:lnTo>
                    <a:lnTo>
                      <a:pt x="457" y="102"/>
                    </a:lnTo>
                    <a:lnTo>
                      <a:pt x="455" y="100"/>
                    </a:lnTo>
                    <a:lnTo>
                      <a:pt x="448" y="98"/>
                    </a:lnTo>
                    <a:lnTo>
                      <a:pt x="443" y="97"/>
                    </a:lnTo>
                    <a:lnTo>
                      <a:pt x="442" y="96"/>
                    </a:lnTo>
                    <a:lnTo>
                      <a:pt x="434" y="96"/>
                    </a:lnTo>
                    <a:lnTo>
                      <a:pt x="433" y="95"/>
                    </a:lnTo>
                    <a:lnTo>
                      <a:pt x="428" y="96"/>
                    </a:lnTo>
                    <a:lnTo>
                      <a:pt x="421" y="97"/>
                    </a:lnTo>
                    <a:lnTo>
                      <a:pt x="419" y="96"/>
                    </a:lnTo>
                    <a:lnTo>
                      <a:pt x="415" y="98"/>
                    </a:lnTo>
                    <a:lnTo>
                      <a:pt x="407" y="100"/>
                    </a:lnTo>
                    <a:lnTo>
                      <a:pt x="405" y="100"/>
                    </a:lnTo>
                    <a:lnTo>
                      <a:pt x="400" y="103"/>
                    </a:lnTo>
                    <a:lnTo>
                      <a:pt x="394" y="106"/>
                    </a:lnTo>
                    <a:lnTo>
                      <a:pt x="389" y="109"/>
                    </a:lnTo>
                    <a:lnTo>
                      <a:pt x="381" y="114"/>
                    </a:lnTo>
                    <a:lnTo>
                      <a:pt x="377" y="116"/>
                    </a:lnTo>
                    <a:lnTo>
                      <a:pt x="371" y="121"/>
                    </a:lnTo>
                    <a:lnTo>
                      <a:pt x="365" y="127"/>
                    </a:lnTo>
                    <a:lnTo>
                      <a:pt x="358" y="132"/>
                    </a:lnTo>
                    <a:lnTo>
                      <a:pt x="352" y="139"/>
                    </a:lnTo>
                    <a:lnTo>
                      <a:pt x="345" y="146"/>
                    </a:lnTo>
                    <a:lnTo>
                      <a:pt x="339" y="153"/>
                    </a:lnTo>
                    <a:lnTo>
                      <a:pt x="332" y="161"/>
                    </a:lnTo>
                    <a:lnTo>
                      <a:pt x="325" y="170"/>
                    </a:lnTo>
                    <a:lnTo>
                      <a:pt x="319" y="178"/>
                    </a:lnTo>
                    <a:lnTo>
                      <a:pt x="312" y="189"/>
                    </a:lnTo>
                    <a:lnTo>
                      <a:pt x="305" y="199"/>
                    </a:lnTo>
                    <a:lnTo>
                      <a:pt x="298" y="210"/>
                    </a:lnTo>
                    <a:lnTo>
                      <a:pt x="291" y="221"/>
                    </a:lnTo>
                    <a:lnTo>
                      <a:pt x="284" y="233"/>
                    </a:lnTo>
                    <a:lnTo>
                      <a:pt x="276" y="245"/>
                    </a:lnTo>
                    <a:lnTo>
                      <a:pt x="269" y="258"/>
                    </a:lnTo>
                    <a:lnTo>
                      <a:pt x="262" y="271"/>
                    </a:lnTo>
                    <a:lnTo>
                      <a:pt x="255" y="286"/>
                    </a:lnTo>
                    <a:lnTo>
                      <a:pt x="248" y="300"/>
                    </a:lnTo>
                    <a:lnTo>
                      <a:pt x="240" y="315"/>
                    </a:lnTo>
                    <a:lnTo>
                      <a:pt x="233" y="331"/>
                    </a:lnTo>
                    <a:lnTo>
                      <a:pt x="226" y="347"/>
                    </a:lnTo>
                    <a:lnTo>
                      <a:pt x="219" y="363"/>
                    </a:lnTo>
                    <a:lnTo>
                      <a:pt x="211" y="380"/>
                    </a:lnTo>
                    <a:lnTo>
                      <a:pt x="204" y="398"/>
                    </a:lnTo>
                    <a:lnTo>
                      <a:pt x="197" y="416"/>
                    </a:lnTo>
                    <a:lnTo>
                      <a:pt x="189" y="435"/>
                    </a:lnTo>
                    <a:lnTo>
                      <a:pt x="182" y="454"/>
                    </a:lnTo>
                    <a:lnTo>
                      <a:pt x="174" y="474"/>
                    </a:lnTo>
                    <a:lnTo>
                      <a:pt x="167" y="493"/>
                    </a:lnTo>
                    <a:lnTo>
                      <a:pt x="160" y="514"/>
                    </a:lnTo>
                    <a:lnTo>
                      <a:pt x="152" y="535"/>
                    </a:lnTo>
                    <a:lnTo>
                      <a:pt x="145" y="557"/>
                    </a:lnTo>
                    <a:lnTo>
                      <a:pt x="137" y="579"/>
                    </a:lnTo>
                    <a:lnTo>
                      <a:pt x="130" y="601"/>
                    </a:lnTo>
                    <a:lnTo>
                      <a:pt x="122" y="624"/>
                    </a:lnTo>
                    <a:lnTo>
                      <a:pt x="115" y="647"/>
                    </a:lnTo>
                    <a:lnTo>
                      <a:pt x="107" y="672"/>
                    </a:lnTo>
                    <a:lnTo>
                      <a:pt x="100" y="696"/>
                    </a:lnTo>
                    <a:cubicBezTo>
                      <a:pt x="92" y="721"/>
                      <a:pt x="65" y="736"/>
                      <a:pt x="40" y="728"/>
                    </a:cubicBezTo>
                    <a:cubicBezTo>
                      <a:pt x="15" y="720"/>
                      <a:pt x="0" y="693"/>
                      <a:pt x="8" y="668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</p:grpSp>
      <p:cxnSp>
        <p:nvCxnSpPr>
          <p:cNvPr id="129" name="Straight Arrow Connector 128"/>
          <p:cNvCxnSpPr/>
          <p:nvPr/>
        </p:nvCxnSpPr>
        <p:spPr>
          <a:xfrm>
            <a:off x="7273620" y="2648529"/>
            <a:ext cx="1579411" cy="825307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TextBox 98"/>
          <p:cNvSpPr txBox="1"/>
          <p:nvPr/>
        </p:nvSpPr>
        <p:spPr>
          <a:xfrm>
            <a:off x="9526402" y="6164147"/>
            <a:ext cx="274558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[</a:t>
            </a:r>
            <a:r>
              <a:rPr lang="en-US" sz="1400" spc="60" dirty="0" err="1" smtClean="0">
                <a:solidFill>
                  <a:schemeClr val="accent1"/>
                </a:solidFill>
                <a:latin typeface="Century Gothic" panose="020B0502020202020204" pitchFamily="34" charset="0"/>
              </a:rPr>
              <a:t>Gaberdiel</a:t>
            </a:r>
            <a:r>
              <a:rPr lang="en-US" sz="14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, </a:t>
            </a:r>
            <a:r>
              <a:rPr lang="en-US" sz="1400" spc="60" dirty="0" err="1" smtClean="0">
                <a:solidFill>
                  <a:schemeClr val="accent1"/>
                </a:solidFill>
                <a:latin typeface="Century Gothic" panose="020B0502020202020204" pitchFamily="34" charset="0"/>
              </a:rPr>
              <a:t>Gopakumar</a:t>
            </a:r>
            <a:r>
              <a:rPr lang="en-US" sz="14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]</a:t>
            </a:r>
            <a:endParaRPr lang="en-GB" sz="1400" spc="60" dirty="0" smtClean="0">
              <a:solidFill>
                <a:schemeClr val="accent1"/>
              </a:solidFill>
              <a:latin typeface="Century Gothic" panose="020B0502020202020204" pitchFamily="34" charset="0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4566515" y="3863603"/>
            <a:ext cx="260171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latin typeface="Kalinga" panose="020B0502040204020203" pitchFamily="34" charset="0"/>
                <a:cs typeface="Kalinga" panose="020B0502040204020203" pitchFamily="34" charset="0"/>
              </a:rPr>
              <a:t>Obey chaos bound: </a:t>
            </a:r>
            <a:r>
              <a:rPr lang="en-US" dirty="0" smtClean="0">
                <a:latin typeface="Kalinga" panose="020B0502040204020203" pitchFamily="34" charset="0"/>
                <a:cs typeface="Kalinga" panose="020B0502040204020203" pitchFamily="34" charset="0"/>
              </a:rPr>
              <a:t>amplitude </a:t>
            </a:r>
            <a:r>
              <a:rPr lang="en-US" dirty="0" err="1" smtClean="0">
                <a:latin typeface="Kalinga" panose="020B0502040204020203" pitchFamily="34" charset="0"/>
                <a:cs typeface="Kalinga" panose="020B0502040204020203" pitchFamily="34" charset="0"/>
              </a:rPr>
              <a:t>Regge-izes</a:t>
            </a:r>
            <a:endParaRPr lang="en-GB" dirty="0" smtClean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811496" y="1256732"/>
            <a:ext cx="2719926" cy="2422329"/>
            <a:chOff x="811496" y="1256732"/>
            <a:chExt cx="2719926" cy="2422329"/>
          </a:xfrm>
        </p:grpSpPr>
        <p:grpSp>
          <p:nvGrpSpPr>
            <p:cNvPr id="41" name="Group 40"/>
            <p:cNvGrpSpPr/>
            <p:nvPr/>
          </p:nvGrpSpPr>
          <p:grpSpPr>
            <a:xfrm>
              <a:off x="811496" y="1256732"/>
              <a:ext cx="2719926" cy="2422329"/>
              <a:chOff x="4432564" y="3459427"/>
              <a:chExt cx="3502919" cy="3125744"/>
            </a:xfrm>
          </p:grpSpPr>
          <p:pic>
            <p:nvPicPr>
              <p:cNvPr id="42" name="Picture 41"/>
              <p:cNvPicPr>
                <a:picLocks noChangeAspect="1"/>
              </p:cNvPicPr>
              <p:nvPr/>
            </p:nvPicPr>
            <p:blipFill>
              <a:blip r:embed="rId2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432564" y="3459427"/>
                <a:ext cx="3502919" cy="3125744"/>
              </a:xfrm>
              <a:prstGeom prst="rect">
                <a:avLst/>
              </a:prstGeom>
            </p:spPr>
          </p:pic>
          <p:grpSp>
            <p:nvGrpSpPr>
              <p:cNvPr id="43" name="Group 42"/>
              <p:cNvGrpSpPr/>
              <p:nvPr/>
            </p:nvGrpSpPr>
            <p:grpSpPr>
              <a:xfrm>
                <a:off x="6360798" y="5521426"/>
                <a:ext cx="389106" cy="201304"/>
                <a:chOff x="10518895" y="2755896"/>
                <a:chExt cx="1173548" cy="148881"/>
              </a:xfrm>
            </p:grpSpPr>
            <p:sp>
              <p:nvSpPr>
                <p:cNvPr id="51" name="Freeform 11"/>
                <p:cNvSpPr>
                  <a:spLocks/>
                </p:cNvSpPr>
                <p:nvPr/>
              </p:nvSpPr>
              <p:spPr bwMode="auto">
                <a:xfrm>
                  <a:off x="10518895" y="2755896"/>
                  <a:ext cx="315520" cy="148881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2" name="Freeform 12"/>
                <p:cNvSpPr>
                  <a:spLocks/>
                </p:cNvSpPr>
                <p:nvPr/>
              </p:nvSpPr>
              <p:spPr bwMode="auto">
                <a:xfrm>
                  <a:off x="10827209" y="2755896"/>
                  <a:ext cx="315520" cy="148881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6" name="Freeform 13"/>
                <p:cNvSpPr>
                  <a:spLocks/>
                </p:cNvSpPr>
                <p:nvPr/>
              </p:nvSpPr>
              <p:spPr bwMode="auto">
                <a:xfrm>
                  <a:off x="11135523" y="2755896"/>
                  <a:ext cx="315520" cy="148881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7" name="Freeform 14"/>
                <p:cNvSpPr>
                  <a:spLocks/>
                </p:cNvSpPr>
                <p:nvPr/>
              </p:nvSpPr>
              <p:spPr bwMode="auto">
                <a:xfrm>
                  <a:off x="11443836" y="2755896"/>
                  <a:ext cx="248607" cy="148881"/>
                </a:xfrm>
                <a:custGeom>
                  <a:avLst/>
                  <a:gdLst>
                    <a:gd name="T0" fmla="*/ 130 w 4026"/>
                    <a:gd name="T1" fmla="*/ 326 h 10442"/>
                    <a:gd name="T2" fmla="*/ 265 w 4026"/>
                    <a:gd name="T3" fmla="*/ 92 h 10442"/>
                    <a:gd name="T4" fmla="*/ 427 w 4026"/>
                    <a:gd name="T5" fmla="*/ 0 h 10442"/>
                    <a:gd name="T6" fmla="*/ 593 w 4026"/>
                    <a:gd name="T7" fmla="*/ 90 h 10442"/>
                    <a:gd name="T8" fmla="*/ 729 w 4026"/>
                    <a:gd name="T9" fmla="*/ 324 h 10442"/>
                    <a:gd name="T10" fmla="*/ 859 w 4026"/>
                    <a:gd name="T11" fmla="*/ 691 h 10442"/>
                    <a:gd name="T12" fmla="*/ 987 w 4026"/>
                    <a:gd name="T13" fmla="*/ 1187 h 10442"/>
                    <a:gd name="T14" fmla="*/ 1115 w 4026"/>
                    <a:gd name="T15" fmla="*/ 1796 h 10442"/>
                    <a:gd name="T16" fmla="*/ 1243 w 4026"/>
                    <a:gd name="T17" fmla="*/ 2504 h 10442"/>
                    <a:gd name="T18" fmla="*/ 1371 w 4026"/>
                    <a:gd name="T19" fmla="*/ 3289 h 10442"/>
                    <a:gd name="T20" fmla="*/ 1499 w 4026"/>
                    <a:gd name="T21" fmla="*/ 4130 h 10442"/>
                    <a:gd name="T22" fmla="*/ 1626 w 4026"/>
                    <a:gd name="T23" fmla="*/ 5002 h 10442"/>
                    <a:gd name="T24" fmla="*/ 1754 w 4026"/>
                    <a:gd name="T25" fmla="*/ 5879 h 10442"/>
                    <a:gd name="T26" fmla="*/ 1882 w 4026"/>
                    <a:gd name="T27" fmla="*/ 6737 h 10442"/>
                    <a:gd name="T28" fmla="*/ 2009 w 4026"/>
                    <a:gd name="T29" fmla="*/ 7551 h 10442"/>
                    <a:gd name="T30" fmla="*/ 2137 w 4026"/>
                    <a:gd name="T31" fmla="*/ 8298 h 10442"/>
                    <a:gd name="T32" fmla="*/ 2264 w 4026"/>
                    <a:gd name="T33" fmla="*/ 8954 h 10442"/>
                    <a:gd name="T34" fmla="*/ 2391 w 4026"/>
                    <a:gd name="T35" fmla="*/ 9502 h 10442"/>
                    <a:gd name="T36" fmla="*/ 2518 w 4026"/>
                    <a:gd name="T37" fmla="*/ 9925 h 10442"/>
                    <a:gd name="T38" fmla="*/ 2642 w 4026"/>
                    <a:gd name="T39" fmla="*/ 10207 h 10442"/>
                    <a:gd name="T40" fmla="*/ 2753 w 4026"/>
                    <a:gd name="T41" fmla="*/ 10336 h 10442"/>
                    <a:gd name="T42" fmla="*/ 2833 w 4026"/>
                    <a:gd name="T43" fmla="*/ 10332 h 10442"/>
                    <a:gd name="T44" fmla="*/ 2942 w 4026"/>
                    <a:gd name="T45" fmla="*/ 10199 h 10442"/>
                    <a:gd name="T46" fmla="*/ 3066 w 4026"/>
                    <a:gd name="T47" fmla="*/ 9912 h 10442"/>
                    <a:gd name="T48" fmla="*/ 3192 w 4026"/>
                    <a:gd name="T49" fmla="*/ 9484 h 10442"/>
                    <a:gd name="T50" fmla="*/ 3319 w 4026"/>
                    <a:gd name="T51" fmla="*/ 8932 h 10442"/>
                    <a:gd name="T52" fmla="*/ 3447 w 4026"/>
                    <a:gd name="T53" fmla="*/ 8272 h 10442"/>
                    <a:gd name="T54" fmla="*/ 3575 w 4026"/>
                    <a:gd name="T55" fmla="*/ 7523 h 10442"/>
                    <a:gd name="T56" fmla="*/ 3702 w 4026"/>
                    <a:gd name="T57" fmla="*/ 6707 h 10442"/>
                    <a:gd name="T58" fmla="*/ 3830 w 4026"/>
                    <a:gd name="T59" fmla="*/ 5848 h 10442"/>
                    <a:gd name="T60" fmla="*/ 4007 w 4026"/>
                    <a:gd name="T61" fmla="*/ 5294 h 10442"/>
                    <a:gd name="T62" fmla="*/ 3880 w 4026"/>
                    <a:gd name="T63" fmla="*/ 6168 h 10442"/>
                    <a:gd name="T64" fmla="*/ 3752 w 4026"/>
                    <a:gd name="T65" fmla="*/ 7016 h 10442"/>
                    <a:gd name="T66" fmla="*/ 3624 w 4026"/>
                    <a:gd name="T67" fmla="*/ 7812 h 10442"/>
                    <a:gd name="T68" fmla="*/ 3496 w 4026"/>
                    <a:gd name="T69" fmla="*/ 8534 h 10442"/>
                    <a:gd name="T70" fmla="*/ 3368 w 4026"/>
                    <a:gd name="T71" fmla="*/ 9161 h 10442"/>
                    <a:gd name="T72" fmla="*/ 3240 w 4026"/>
                    <a:gd name="T73" fmla="*/ 9677 h 10442"/>
                    <a:gd name="T74" fmla="*/ 3110 w 4026"/>
                    <a:gd name="T75" fmla="*/ 10066 h 10442"/>
                    <a:gd name="T76" fmla="*/ 2976 w 4026"/>
                    <a:gd name="T77" fmla="*/ 10323 h 10442"/>
                    <a:gd name="T78" fmla="*/ 2817 w 4026"/>
                    <a:gd name="T79" fmla="*/ 10440 h 10442"/>
                    <a:gd name="T80" fmla="*/ 2649 w 4026"/>
                    <a:gd name="T81" fmla="*/ 10376 h 10442"/>
                    <a:gd name="T82" fmla="*/ 2512 w 4026"/>
                    <a:gd name="T83" fmla="*/ 10165 h 10442"/>
                    <a:gd name="T84" fmla="*/ 2382 w 4026"/>
                    <a:gd name="T85" fmla="*/ 9819 h 10442"/>
                    <a:gd name="T86" fmla="*/ 2253 w 4026"/>
                    <a:gd name="T87" fmla="*/ 9345 h 10442"/>
                    <a:gd name="T88" fmla="*/ 2125 w 4026"/>
                    <a:gd name="T89" fmla="*/ 8752 h 10442"/>
                    <a:gd name="T90" fmla="*/ 1997 w 4026"/>
                    <a:gd name="T91" fmla="*/ 8059 h 10442"/>
                    <a:gd name="T92" fmla="*/ 1870 w 4026"/>
                    <a:gd name="T93" fmla="*/ 7285 h 10442"/>
                    <a:gd name="T94" fmla="*/ 1742 w 4026"/>
                    <a:gd name="T95" fmla="*/ 6452 h 10442"/>
                    <a:gd name="T96" fmla="*/ 1614 w 4026"/>
                    <a:gd name="T97" fmla="*/ 5584 h 10442"/>
                    <a:gd name="T98" fmla="*/ 1486 w 4026"/>
                    <a:gd name="T99" fmla="*/ 4705 h 10442"/>
                    <a:gd name="T100" fmla="*/ 1358 w 4026"/>
                    <a:gd name="T101" fmla="*/ 3843 h 10442"/>
                    <a:gd name="T102" fmla="*/ 1231 w 4026"/>
                    <a:gd name="T103" fmla="*/ 3020 h 10442"/>
                    <a:gd name="T104" fmla="*/ 1104 w 4026"/>
                    <a:gd name="T105" fmla="*/ 2261 h 10442"/>
                    <a:gd name="T106" fmla="*/ 976 w 4026"/>
                    <a:gd name="T107" fmla="*/ 1588 h 10442"/>
                    <a:gd name="T108" fmla="*/ 849 w 4026"/>
                    <a:gd name="T109" fmla="*/ 1021 h 10442"/>
                    <a:gd name="T110" fmla="*/ 723 w 4026"/>
                    <a:gd name="T111" fmla="*/ 578 h 10442"/>
                    <a:gd name="T112" fmla="*/ 598 w 4026"/>
                    <a:gd name="T113" fmla="*/ 271 h 10442"/>
                    <a:gd name="T114" fmla="*/ 484 w 4026"/>
                    <a:gd name="T115" fmla="*/ 118 h 10442"/>
                    <a:gd name="T116" fmla="*/ 405 w 4026"/>
                    <a:gd name="T117" fmla="*/ 100 h 10442"/>
                    <a:gd name="T118" fmla="*/ 298 w 4026"/>
                    <a:gd name="T119" fmla="*/ 210 h 10442"/>
                    <a:gd name="T120" fmla="*/ 174 w 4026"/>
                    <a:gd name="T121" fmla="*/ 474 h 10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4026" h="10442">
                      <a:moveTo>
                        <a:pt x="8" y="668"/>
                      </a:moveTo>
                      <a:lnTo>
                        <a:pt x="16" y="643"/>
                      </a:lnTo>
                      <a:lnTo>
                        <a:pt x="23" y="619"/>
                      </a:lnTo>
                      <a:lnTo>
                        <a:pt x="31" y="595"/>
                      </a:lnTo>
                      <a:lnTo>
                        <a:pt x="38" y="572"/>
                      </a:lnTo>
                      <a:lnTo>
                        <a:pt x="47" y="548"/>
                      </a:lnTo>
                      <a:lnTo>
                        <a:pt x="54" y="526"/>
                      </a:lnTo>
                      <a:lnTo>
                        <a:pt x="62" y="504"/>
                      </a:lnTo>
                      <a:lnTo>
                        <a:pt x="69" y="482"/>
                      </a:lnTo>
                      <a:lnTo>
                        <a:pt x="77" y="461"/>
                      </a:lnTo>
                      <a:lnTo>
                        <a:pt x="85" y="440"/>
                      </a:lnTo>
                      <a:lnTo>
                        <a:pt x="92" y="420"/>
                      </a:lnTo>
                      <a:lnTo>
                        <a:pt x="100" y="400"/>
                      </a:lnTo>
                      <a:lnTo>
                        <a:pt x="107" y="381"/>
                      </a:lnTo>
                      <a:lnTo>
                        <a:pt x="115" y="362"/>
                      </a:lnTo>
                      <a:lnTo>
                        <a:pt x="123" y="344"/>
                      </a:lnTo>
                      <a:lnTo>
                        <a:pt x="130" y="326"/>
                      </a:lnTo>
                      <a:lnTo>
                        <a:pt x="138" y="308"/>
                      </a:lnTo>
                      <a:lnTo>
                        <a:pt x="146" y="291"/>
                      </a:lnTo>
                      <a:lnTo>
                        <a:pt x="154" y="275"/>
                      </a:lnTo>
                      <a:lnTo>
                        <a:pt x="161" y="259"/>
                      </a:lnTo>
                      <a:lnTo>
                        <a:pt x="169" y="243"/>
                      </a:lnTo>
                      <a:lnTo>
                        <a:pt x="177" y="228"/>
                      </a:lnTo>
                      <a:lnTo>
                        <a:pt x="185" y="213"/>
                      </a:lnTo>
                      <a:lnTo>
                        <a:pt x="193" y="199"/>
                      </a:lnTo>
                      <a:lnTo>
                        <a:pt x="200" y="185"/>
                      </a:lnTo>
                      <a:lnTo>
                        <a:pt x="208" y="172"/>
                      </a:lnTo>
                      <a:lnTo>
                        <a:pt x="216" y="159"/>
                      </a:lnTo>
                      <a:lnTo>
                        <a:pt x="224" y="147"/>
                      </a:lnTo>
                      <a:lnTo>
                        <a:pt x="232" y="135"/>
                      </a:lnTo>
                      <a:lnTo>
                        <a:pt x="240" y="124"/>
                      </a:lnTo>
                      <a:lnTo>
                        <a:pt x="249" y="112"/>
                      </a:lnTo>
                      <a:lnTo>
                        <a:pt x="257" y="102"/>
                      </a:lnTo>
                      <a:lnTo>
                        <a:pt x="265" y="92"/>
                      </a:lnTo>
                      <a:lnTo>
                        <a:pt x="273" y="82"/>
                      </a:lnTo>
                      <a:lnTo>
                        <a:pt x="282" y="73"/>
                      </a:lnTo>
                      <a:lnTo>
                        <a:pt x="291" y="65"/>
                      </a:lnTo>
                      <a:lnTo>
                        <a:pt x="299" y="56"/>
                      </a:lnTo>
                      <a:lnTo>
                        <a:pt x="308" y="49"/>
                      </a:lnTo>
                      <a:lnTo>
                        <a:pt x="317" y="41"/>
                      </a:lnTo>
                      <a:lnTo>
                        <a:pt x="328" y="34"/>
                      </a:lnTo>
                      <a:lnTo>
                        <a:pt x="335" y="29"/>
                      </a:lnTo>
                      <a:lnTo>
                        <a:pt x="345" y="23"/>
                      </a:lnTo>
                      <a:lnTo>
                        <a:pt x="354" y="18"/>
                      </a:lnTo>
                      <a:lnTo>
                        <a:pt x="364" y="13"/>
                      </a:lnTo>
                      <a:lnTo>
                        <a:pt x="377" y="9"/>
                      </a:lnTo>
                      <a:lnTo>
                        <a:pt x="384" y="6"/>
                      </a:lnTo>
                      <a:lnTo>
                        <a:pt x="395" y="4"/>
                      </a:lnTo>
                      <a:lnTo>
                        <a:pt x="408" y="1"/>
                      </a:lnTo>
                      <a:lnTo>
                        <a:pt x="416" y="0"/>
                      </a:lnTo>
                      <a:lnTo>
                        <a:pt x="427" y="0"/>
                      </a:lnTo>
                      <a:lnTo>
                        <a:pt x="441" y="0"/>
                      </a:lnTo>
                      <a:lnTo>
                        <a:pt x="448" y="1"/>
                      </a:lnTo>
                      <a:lnTo>
                        <a:pt x="462" y="3"/>
                      </a:lnTo>
                      <a:lnTo>
                        <a:pt x="472" y="6"/>
                      </a:lnTo>
                      <a:lnTo>
                        <a:pt x="480" y="8"/>
                      </a:lnTo>
                      <a:lnTo>
                        <a:pt x="493" y="12"/>
                      </a:lnTo>
                      <a:lnTo>
                        <a:pt x="503" y="17"/>
                      </a:lnTo>
                      <a:lnTo>
                        <a:pt x="510" y="20"/>
                      </a:lnTo>
                      <a:lnTo>
                        <a:pt x="522" y="27"/>
                      </a:lnTo>
                      <a:lnTo>
                        <a:pt x="532" y="34"/>
                      </a:lnTo>
                      <a:lnTo>
                        <a:pt x="541" y="40"/>
                      </a:lnTo>
                      <a:lnTo>
                        <a:pt x="548" y="46"/>
                      </a:lnTo>
                      <a:lnTo>
                        <a:pt x="559" y="55"/>
                      </a:lnTo>
                      <a:lnTo>
                        <a:pt x="568" y="63"/>
                      </a:lnTo>
                      <a:lnTo>
                        <a:pt x="576" y="72"/>
                      </a:lnTo>
                      <a:lnTo>
                        <a:pt x="585" y="81"/>
                      </a:lnTo>
                      <a:lnTo>
                        <a:pt x="593" y="90"/>
                      </a:lnTo>
                      <a:lnTo>
                        <a:pt x="602" y="100"/>
                      </a:lnTo>
                      <a:lnTo>
                        <a:pt x="610" y="111"/>
                      </a:lnTo>
                      <a:lnTo>
                        <a:pt x="618" y="122"/>
                      </a:lnTo>
                      <a:lnTo>
                        <a:pt x="627" y="133"/>
                      </a:lnTo>
                      <a:lnTo>
                        <a:pt x="635" y="145"/>
                      </a:lnTo>
                      <a:lnTo>
                        <a:pt x="643" y="157"/>
                      </a:lnTo>
                      <a:lnTo>
                        <a:pt x="651" y="170"/>
                      </a:lnTo>
                      <a:lnTo>
                        <a:pt x="659" y="183"/>
                      </a:lnTo>
                      <a:lnTo>
                        <a:pt x="667" y="197"/>
                      </a:lnTo>
                      <a:lnTo>
                        <a:pt x="674" y="211"/>
                      </a:lnTo>
                      <a:lnTo>
                        <a:pt x="682" y="226"/>
                      </a:lnTo>
                      <a:lnTo>
                        <a:pt x="690" y="241"/>
                      </a:lnTo>
                      <a:lnTo>
                        <a:pt x="698" y="258"/>
                      </a:lnTo>
                      <a:lnTo>
                        <a:pt x="706" y="273"/>
                      </a:lnTo>
                      <a:lnTo>
                        <a:pt x="713" y="290"/>
                      </a:lnTo>
                      <a:lnTo>
                        <a:pt x="721" y="307"/>
                      </a:lnTo>
                      <a:lnTo>
                        <a:pt x="729" y="324"/>
                      </a:lnTo>
                      <a:lnTo>
                        <a:pt x="737" y="342"/>
                      </a:lnTo>
                      <a:lnTo>
                        <a:pt x="744" y="360"/>
                      </a:lnTo>
                      <a:lnTo>
                        <a:pt x="752" y="379"/>
                      </a:lnTo>
                      <a:lnTo>
                        <a:pt x="760" y="398"/>
                      </a:lnTo>
                      <a:lnTo>
                        <a:pt x="767" y="418"/>
                      </a:lnTo>
                      <a:lnTo>
                        <a:pt x="775" y="439"/>
                      </a:lnTo>
                      <a:lnTo>
                        <a:pt x="783" y="459"/>
                      </a:lnTo>
                      <a:lnTo>
                        <a:pt x="790" y="480"/>
                      </a:lnTo>
                      <a:lnTo>
                        <a:pt x="798" y="502"/>
                      </a:lnTo>
                      <a:lnTo>
                        <a:pt x="805" y="524"/>
                      </a:lnTo>
                      <a:lnTo>
                        <a:pt x="813" y="546"/>
                      </a:lnTo>
                      <a:lnTo>
                        <a:pt x="821" y="569"/>
                      </a:lnTo>
                      <a:lnTo>
                        <a:pt x="829" y="593"/>
                      </a:lnTo>
                      <a:lnTo>
                        <a:pt x="836" y="617"/>
                      </a:lnTo>
                      <a:lnTo>
                        <a:pt x="844" y="641"/>
                      </a:lnTo>
                      <a:lnTo>
                        <a:pt x="851" y="666"/>
                      </a:lnTo>
                      <a:lnTo>
                        <a:pt x="859" y="691"/>
                      </a:lnTo>
                      <a:lnTo>
                        <a:pt x="867" y="717"/>
                      </a:lnTo>
                      <a:lnTo>
                        <a:pt x="874" y="743"/>
                      </a:lnTo>
                      <a:lnTo>
                        <a:pt x="882" y="770"/>
                      </a:lnTo>
                      <a:lnTo>
                        <a:pt x="889" y="796"/>
                      </a:lnTo>
                      <a:lnTo>
                        <a:pt x="897" y="824"/>
                      </a:lnTo>
                      <a:lnTo>
                        <a:pt x="904" y="852"/>
                      </a:lnTo>
                      <a:lnTo>
                        <a:pt x="912" y="881"/>
                      </a:lnTo>
                      <a:lnTo>
                        <a:pt x="919" y="909"/>
                      </a:lnTo>
                      <a:lnTo>
                        <a:pt x="927" y="938"/>
                      </a:lnTo>
                      <a:lnTo>
                        <a:pt x="934" y="967"/>
                      </a:lnTo>
                      <a:lnTo>
                        <a:pt x="942" y="998"/>
                      </a:lnTo>
                      <a:lnTo>
                        <a:pt x="950" y="1029"/>
                      </a:lnTo>
                      <a:lnTo>
                        <a:pt x="957" y="1059"/>
                      </a:lnTo>
                      <a:lnTo>
                        <a:pt x="965" y="1090"/>
                      </a:lnTo>
                      <a:lnTo>
                        <a:pt x="972" y="1122"/>
                      </a:lnTo>
                      <a:lnTo>
                        <a:pt x="980" y="1154"/>
                      </a:lnTo>
                      <a:lnTo>
                        <a:pt x="987" y="1187"/>
                      </a:lnTo>
                      <a:lnTo>
                        <a:pt x="995" y="1219"/>
                      </a:lnTo>
                      <a:lnTo>
                        <a:pt x="1002" y="1252"/>
                      </a:lnTo>
                      <a:lnTo>
                        <a:pt x="1010" y="1286"/>
                      </a:lnTo>
                      <a:lnTo>
                        <a:pt x="1017" y="1320"/>
                      </a:lnTo>
                      <a:lnTo>
                        <a:pt x="1025" y="1355"/>
                      </a:lnTo>
                      <a:lnTo>
                        <a:pt x="1032" y="1389"/>
                      </a:lnTo>
                      <a:lnTo>
                        <a:pt x="1040" y="1424"/>
                      </a:lnTo>
                      <a:lnTo>
                        <a:pt x="1047" y="1460"/>
                      </a:lnTo>
                      <a:lnTo>
                        <a:pt x="1055" y="1496"/>
                      </a:lnTo>
                      <a:lnTo>
                        <a:pt x="1062" y="1532"/>
                      </a:lnTo>
                      <a:lnTo>
                        <a:pt x="1070" y="1569"/>
                      </a:lnTo>
                      <a:lnTo>
                        <a:pt x="1078" y="1606"/>
                      </a:lnTo>
                      <a:lnTo>
                        <a:pt x="1085" y="1643"/>
                      </a:lnTo>
                      <a:lnTo>
                        <a:pt x="1093" y="1681"/>
                      </a:lnTo>
                      <a:lnTo>
                        <a:pt x="1100" y="1719"/>
                      </a:lnTo>
                      <a:lnTo>
                        <a:pt x="1108" y="1757"/>
                      </a:lnTo>
                      <a:lnTo>
                        <a:pt x="1115" y="1796"/>
                      </a:lnTo>
                      <a:lnTo>
                        <a:pt x="1123" y="1835"/>
                      </a:lnTo>
                      <a:lnTo>
                        <a:pt x="1130" y="1875"/>
                      </a:lnTo>
                      <a:lnTo>
                        <a:pt x="1138" y="1915"/>
                      </a:lnTo>
                      <a:lnTo>
                        <a:pt x="1145" y="1955"/>
                      </a:lnTo>
                      <a:lnTo>
                        <a:pt x="1153" y="1995"/>
                      </a:lnTo>
                      <a:lnTo>
                        <a:pt x="1161" y="2036"/>
                      </a:lnTo>
                      <a:lnTo>
                        <a:pt x="1168" y="2077"/>
                      </a:lnTo>
                      <a:lnTo>
                        <a:pt x="1176" y="2118"/>
                      </a:lnTo>
                      <a:lnTo>
                        <a:pt x="1183" y="2160"/>
                      </a:lnTo>
                      <a:lnTo>
                        <a:pt x="1191" y="2202"/>
                      </a:lnTo>
                      <a:lnTo>
                        <a:pt x="1198" y="2244"/>
                      </a:lnTo>
                      <a:lnTo>
                        <a:pt x="1206" y="2287"/>
                      </a:lnTo>
                      <a:lnTo>
                        <a:pt x="1213" y="2330"/>
                      </a:lnTo>
                      <a:lnTo>
                        <a:pt x="1221" y="2373"/>
                      </a:lnTo>
                      <a:lnTo>
                        <a:pt x="1228" y="2416"/>
                      </a:lnTo>
                      <a:lnTo>
                        <a:pt x="1236" y="2460"/>
                      </a:lnTo>
                      <a:lnTo>
                        <a:pt x="1243" y="2504"/>
                      </a:lnTo>
                      <a:lnTo>
                        <a:pt x="1251" y="2548"/>
                      </a:lnTo>
                      <a:lnTo>
                        <a:pt x="1258" y="2592"/>
                      </a:lnTo>
                      <a:lnTo>
                        <a:pt x="1266" y="2638"/>
                      </a:lnTo>
                      <a:lnTo>
                        <a:pt x="1273" y="2683"/>
                      </a:lnTo>
                      <a:lnTo>
                        <a:pt x="1281" y="2728"/>
                      </a:lnTo>
                      <a:lnTo>
                        <a:pt x="1288" y="2773"/>
                      </a:lnTo>
                      <a:lnTo>
                        <a:pt x="1296" y="2819"/>
                      </a:lnTo>
                      <a:lnTo>
                        <a:pt x="1303" y="2865"/>
                      </a:lnTo>
                      <a:lnTo>
                        <a:pt x="1311" y="2911"/>
                      </a:lnTo>
                      <a:lnTo>
                        <a:pt x="1318" y="2958"/>
                      </a:lnTo>
                      <a:lnTo>
                        <a:pt x="1326" y="3004"/>
                      </a:lnTo>
                      <a:lnTo>
                        <a:pt x="1333" y="3051"/>
                      </a:lnTo>
                      <a:lnTo>
                        <a:pt x="1341" y="3098"/>
                      </a:lnTo>
                      <a:lnTo>
                        <a:pt x="1348" y="3146"/>
                      </a:lnTo>
                      <a:lnTo>
                        <a:pt x="1356" y="3193"/>
                      </a:lnTo>
                      <a:lnTo>
                        <a:pt x="1363" y="3241"/>
                      </a:lnTo>
                      <a:lnTo>
                        <a:pt x="1371" y="3289"/>
                      </a:lnTo>
                      <a:lnTo>
                        <a:pt x="1378" y="3338"/>
                      </a:lnTo>
                      <a:lnTo>
                        <a:pt x="1386" y="3386"/>
                      </a:lnTo>
                      <a:lnTo>
                        <a:pt x="1393" y="3434"/>
                      </a:lnTo>
                      <a:lnTo>
                        <a:pt x="1401" y="3483"/>
                      </a:lnTo>
                      <a:lnTo>
                        <a:pt x="1408" y="3532"/>
                      </a:lnTo>
                      <a:lnTo>
                        <a:pt x="1416" y="3581"/>
                      </a:lnTo>
                      <a:lnTo>
                        <a:pt x="1423" y="3630"/>
                      </a:lnTo>
                      <a:lnTo>
                        <a:pt x="1431" y="3679"/>
                      </a:lnTo>
                      <a:lnTo>
                        <a:pt x="1438" y="3729"/>
                      </a:lnTo>
                      <a:lnTo>
                        <a:pt x="1446" y="3778"/>
                      </a:lnTo>
                      <a:lnTo>
                        <a:pt x="1453" y="3828"/>
                      </a:lnTo>
                      <a:lnTo>
                        <a:pt x="1461" y="3878"/>
                      </a:lnTo>
                      <a:lnTo>
                        <a:pt x="1468" y="3928"/>
                      </a:lnTo>
                      <a:lnTo>
                        <a:pt x="1476" y="3978"/>
                      </a:lnTo>
                      <a:lnTo>
                        <a:pt x="1483" y="4029"/>
                      </a:lnTo>
                      <a:lnTo>
                        <a:pt x="1491" y="4079"/>
                      </a:lnTo>
                      <a:lnTo>
                        <a:pt x="1499" y="4130"/>
                      </a:lnTo>
                      <a:lnTo>
                        <a:pt x="1506" y="4180"/>
                      </a:lnTo>
                      <a:lnTo>
                        <a:pt x="1514" y="4231"/>
                      </a:lnTo>
                      <a:lnTo>
                        <a:pt x="1521" y="4282"/>
                      </a:lnTo>
                      <a:lnTo>
                        <a:pt x="1529" y="4333"/>
                      </a:lnTo>
                      <a:lnTo>
                        <a:pt x="1536" y="4384"/>
                      </a:lnTo>
                      <a:lnTo>
                        <a:pt x="1544" y="4435"/>
                      </a:lnTo>
                      <a:lnTo>
                        <a:pt x="1551" y="4487"/>
                      </a:lnTo>
                      <a:lnTo>
                        <a:pt x="1559" y="4537"/>
                      </a:lnTo>
                      <a:lnTo>
                        <a:pt x="1566" y="4589"/>
                      </a:lnTo>
                      <a:lnTo>
                        <a:pt x="1574" y="4640"/>
                      </a:lnTo>
                      <a:lnTo>
                        <a:pt x="1581" y="4692"/>
                      </a:lnTo>
                      <a:lnTo>
                        <a:pt x="1589" y="4743"/>
                      </a:lnTo>
                      <a:lnTo>
                        <a:pt x="1596" y="4795"/>
                      </a:lnTo>
                      <a:lnTo>
                        <a:pt x="1604" y="4847"/>
                      </a:lnTo>
                      <a:lnTo>
                        <a:pt x="1611" y="4898"/>
                      </a:lnTo>
                      <a:lnTo>
                        <a:pt x="1619" y="4950"/>
                      </a:lnTo>
                      <a:lnTo>
                        <a:pt x="1626" y="5002"/>
                      </a:lnTo>
                      <a:lnTo>
                        <a:pt x="1634" y="5053"/>
                      </a:lnTo>
                      <a:lnTo>
                        <a:pt x="1641" y="5105"/>
                      </a:lnTo>
                      <a:lnTo>
                        <a:pt x="1649" y="5157"/>
                      </a:lnTo>
                      <a:lnTo>
                        <a:pt x="1656" y="5208"/>
                      </a:lnTo>
                      <a:lnTo>
                        <a:pt x="1664" y="5260"/>
                      </a:lnTo>
                      <a:lnTo>
                        <a:pt x="1671" y="5312"/>
                      </a:lnTo>
                      <a:lnTo>
                        <a:pt x="1679" y="5364"/>
                      </a:lnTo>
                      <a:lnTo>
                        <a:pt x="1686" y="5415"/>
                      </a:lnTo>
                      <a:lnTo>
                        <a:pt x="1694" y="5467"/>
                      </a:lnTo>
                      <a:lnTo>
                        <a:pt x="1701" y="5519"/>
                      </a:lnTo>
                      <a:lnTo>
                        <a:pt x="1709" y="5570"/>
                      </a:lnTo>
                      <a:lnTo>
                        <a:pt x="1716" y="5622"/>
                      </a:lnTo>
                      <a:lnTo>
                        <a:pt x="1724" y="5673"/>
                      </a:lnTo>
                      <a:lnTo>
                        <a:pt x="1731" y="5725"/>
                      </a:lnTo>
                      <a:lnTo>
                        <a:pt x="1739" y="5776"/>
                      </a:lnTo>
                      <a:lnTo>
                        <a:pt x="1746" y="5828"/>
                      </a:lnTo>
                      <a:lnTo>
                        <a:pt x="1754" y="5879"/>
                      </a:lnTo>
                      <a:lnTo>
                        <a:pt x="1761" y="5930"/>
                      </a:lnTo>
                      <a:lnTo>
                        <a:pt x="1769" y="5982"/>
                      </a:lnTo>
                      <a:lnTo>
                        <a:pt x="1776" y="6032"/>
                      </a:lnTo>
                      <a:lnTo>
                        <a:pt x="1784" y="6083"/>
                      </a:lnTo>
                      <a:lnTo>
                        <a:pt x="1791" y="6134"/>
                      </a:lnTo>
                      <a:lnTo>
                        <a:pt x="1799" y="6185"/>
                      </a:lnTo>
                      <a:lnTo>
                        <a:pt x="1806" y="6236"/>
                      </a:lnTo>
                      <a:lnTo>
                        <a:pt x="1814" y="6286"/>
                      </a:lnTo>
                      <a:lnTo>
                        <a:pt x="1821" y="6337"/>
                      </a:lnTo>
                      <a:lnTo>
                        <a:pt x="1829" y="6387"/>
                      </a:lnTo>
                      <a:lnTo>
                        <a:pt x="1837" y="6438"/>
                      </a:lnTo>
                      <a:lnTo>
                        <a:pt x="1844" y="6488"/>
                      </a:lnTo>
                      <a:lnTo>
                        <a:pt x="1852" y="6538"/>
                      </a:lnTo>
                      <a:lnTo>
                        <a:pt x="1859" y="6588"/>
                      </a:lnTo>
                      <a:lnTo>
                        <a:pt x="1867" y="6638"/>
                      </a:lnTo>
                      <a:lnTo>
                        <a:pt x="1874" y="6687"/>
                      </a:lnTo>
                      <a:lnTo>
                        <a:pt x="1882" y="6737"/>
                      </a:lnTo>
                      <a:lnTo>
                        <a:pt x="1889" y="6786"/>
                      </a:lnTo>
                      <a:lnTo>
                        <a:pt x="1897" y="6836"/>
                      </a:lnTo>
                      <a:lnTo>
                        <a:pt x="1904" y="6885"/>
                      </a:lnTo>
                      <a:lnTo>
                        <a:pt x="1912" y="6933"/>
                      </a:lnTo>
                      <a:lnTo>
                        <a:pt x="1919" y="6982"/>
                      </a:lnTo>
                      <a:lnTo>
                        <a:pt x="1927" y="7031"/>
                      </a:lnTo>
                      <a:lnTo>
                        <a:pt x="1934" y="7079"/>
                      </a:lnTo>
                      <a:lnTo>
                        <a:pt x="1942" y="7127"/>
                      </a:lnTo>
                      <a:lnTo>
                        <a:pt x="1949" y="7175"/>
                      </a:lnTo>
                      <a:lnTo>
                        <a:pt x="1957" y="7222"/>
                      </a:lnTo>
                      <a:lnTo>
                        <a:pt x="1964" y="7271"/>
                      </a:lnTo>
                      <a:lnTo>
                        <a:pt x="1972" y="7317"/>
                      </a:lnTo>
                      <a:lnTo>
                        <a:pt x="1979" y="7365"/>
                      </a:lnTo>
                      <a:lnTo>
                        <a:pt x="1987" y="7411"/>
                      </a:lnTo>
                      <a:lnTo>
                        <a:pt x="1994" y="7458"/>
                      </a:lnTo>
                      <a:lnTo>
                        <a:pt x="2002" y="7505"/>
                      </a:lnTo>
                      <a:lnTo>
                        <a:pt x="2009" y="7551"/>
                      </a:lnTo>
                      <a:lnTo>
                        <a:pt x="2017" y="7597"/>
                      </a:lnTo>
                      <a:lnTo>
                        <a:pt x="2024" y="7643"/>
                      </a:lnTo>
                      <a:lnTo>
                        <a:pt x="2032" y="7688"/>
                      </a:lnTo>
                      <a:lnTo>
                        <a:pt x="2039" y="7734"/>
                      </a:lnTo>
                      <a:lnTo>
                        <a:pt x="2047" y="7779"/>
                      </a:lnTo>
                      <a:lnTo>
                        <a:pt x="2054" y="7823"/>
                      </a:lnTo>
                      <a:lnTo>
                        <a:pt x="2062" y="7868"/>
                      </a:lnTo>
                      <a:lnTo>
                        <a:pt x="2069" y="7912"/>
                      </a:lnTo>
                      <a:lnTo>
                        <a:pt x="2077" y="7956"/>
                      </a:lnTo>
                      <a:lnTo>
                        <a:pt x="2084" y="8000"/>
                      </a:lnTo>
                      <a:lnTo>
                        <a:pt x="2092" y="8043"/>
                      </a:lnTo>
                      <a:lnTo>
                        <a:pt x="2099" y="8086"/>
                      </a:lnTo>
                      <a:lnTo>
                        <a:pt x="2107" y="8129"/>
                      </a:lnTo>
                      <a:lnTo>
                        <a:pt x="2114" y="8172"/>
                      </a:lnTo>
                      <a:lnTo>
                        <a:pt x="2122" y="8214"/>
                      </a:lnTo>
                      <a:lnTo>
                        <a:pt x="2129" y="8256"/>
                      </a:lnTo>
                      <a:lnTo>
                        <a:pt x="2137" y="8298"/>
                      </a:lnTo>
                      <a:lnTo>
                        <a:pt x="2144" y="8338"/>
                      </a:lnTo>
                      <a:lnTo>
                        <a:pt x="2152" y="8379"/>
                      </a:lnTo>
                      <a:lnTo>
                        <a:pt x="2159" y="8420"/>
                      </a:lnTo>
                      <a:lnTo>
                        <a:pt x="2167" y="8460"/>
                      </a:lnTo>
                      <a:lnTo>
                        <a:pt x="2175" y="8501"/>
                      </a:lnTo>
                      <a:lnTo>
                        <a:pt x="2182" y="8541"/>
                      </a:lnTo>
                      <a:lnTo>
                        <a:pt x="2190" y="8579"/>
                      </a:lnTo>
                      <a:lnTo>
                        <a:pt x="2197" y="8619"/>
                      </a:lnTo>
                      <a:lnTo>
                        <a:pt x="2205" y="8657"/>
                      </a:lnTo>
                      <a:lnTo>
                        <a:pt x="2212" y="8696"/>
                      </a:lnTo>
                      <a:lnTo>
                        <a:pt x="2220" y="8734"/>
                      </a:lnTo>
                      <a:lnTo>
                        <a:pt x="2227" y="8772"/>
                      </a:lnTo>
                      <a:lnTo>
                        <a:pt x="2235" y="8808"/>
                      </a:lnTo>
                      <a:lnTo>
                        <a:pt x="2242" y="8845"/>
                      </a:lnTo>
                      <a:lnTo>
                        <a:pt x="2250" y="8882"/>
                      </a:lnTo>
                      <a:lnTo>
                        <a:pt x="2257" y="8918"/>
                      </a:lnTo>
                      <a:lnTo>
                        <a:pt x="2264" y="8954"/>
                      </a:lnTo>
                      <a:lnTo>
                        <a:pt x="2272" y="8990"/>
                      </a:lnTo>
                      <a:lnTo>
                        <a:pt x="2279" y="9024"/>
                      </a:lnTo>
                      <a:lnTo>
                        <a:pt x="2287" y="9059"/>
                      </a:lnTo>
                      <a:lnTo>
                        <a:pt x="2294" y="9094"/>
                      </a:lnTo>
                      <a:lnTo>
                        <a:pt x="2302" y="9128"/>
                      </a:lnTo>
                      <a:lnTo>
                        <a:pt x="2309" y="9161"/>
                      </a:lnTo>
                      <a:lnTo>
                        <a:pt x="2317" y="9194"/>
                      </a:lnTo>
                      <a:lnTo>
                        <a:pt x="2324" y="9227"/>
                      </a:lnTo>
                      <a:lnTo>
                        <a:pt x="2332" y="9259"/>
                      </a:lnTo>
                      <a:lnTo>
                        <a:pt x="2339" y="9291"/>
                      </a:lnTo>
                      <a:lnTo>
                        <a:pt x="2347" y="9322"/>
                      </a:lnTo>
                      <a:lnTo>
                        <a:pt x="2354" y="9353"/>
                      </a:lnTo>
                      <a:lnTo>
                        <a:pt x="2362" y="9384"/>
                      </a:lnTo>
                      <a:lnTo>
                        <a:pt x="2369" y="9414"/>
                      </a:lnTo>
                      <a:lnTo>
                        <a:pt x="2377" y="9444"/>
                      </a:lnTo>
                      <a:lnTo>
                        <a:pt x="2384" y="9473"/>
                      </a:lnTo>
                      <a:lnTo>
                        <a:pt x="2391" y="9502"/>
                      </a:lnTo>
                      <a:lnTo>
                        <a:pt x="2399" y="9531"/>
                      </a:lnTo>
                      <a:lnTo>
                        <a:pt x="2406" y="9559"/>
                      </a:lnTo>
                      <a:lnTo>
                        <a:pt x="2414" y="9587"/>
                      </a:lnTo>
                      <a:lnTo>
                        <a:pt x="2421" y="9613"/>
                      </a:lnTo>
                      <a:lnTo>
                        <a:pt x="2429" y="9640"/>
                      </a:lnTo>
                      <a:lnTo>
                        <a:pt x="2436" y="9666"/>
                      </a:lnTo>
                      <a:lnTo>
                        <a:pt x="2444" y="9692"/>
                      </a:lnTo>
                      <a:lnTo>
                        <a:pt x="2451" y="9717"/>
                      </a:lnTo>
                      <a:lnTo>
                        <a:pt x="2459" y="9743"/>
                      </a:lnTo>
                      <a:lnTo>
                        <a:pt x="2466" y="9767"/>
                      </a:lnTo>
                      <a:lnTo>
                        <a:pt x="2473" y="9791"/>
                      </a:lnTo>
                      <a:lnTo>
                        <a:pt x="2481" y="9815"/>
                      </a:lnTo>
                      <a:lnTo>
                        <a:pt x="2488" y="9837"/>
                      </a:lnTo>
                      <a:lnTo>
                        <a:pt x="2496" y="9860"/>
                      </a:lnTo>
                      <a:lnTo>
                        <a:pt x="2503" y="9881"/>
                      </a:lnTo>
                      <a:lnTo>
                        <a:pt x="2511" y="9903"/>
                      </a:lnTo>
                      <a:lnTo>
                        <a:pt x="2518" y="9925"/>
                      </a:lnTo>
                      <a:lnTo>
                        <a:pt x="2526" y="9945"/>
                      </a:lnTo>
                      <a:lnTo>
                        <a:pt x="2533" y="9965"/>
                      </a:lnTo>
                      <a:lnTo>
                        <a:pt x="2540" y="9985"/>
                      </a:lnTo>
                      <a:lnTo>
                        <a:pt x="2548" y="10004"/>
                      </a:lnTo>
                      <a:lnTo>
                        <a:pt x="2555" y="10023"/>
                      </a:lnTo>
                      <a:lnTo>
                        <a:pt x="2562" y="10041"/>
                      </a:lnTo>
                      <a:lnTo>
                        <a:pt x="2570" y="10059"/>
                      </a:lnTo>
                      <a:lnTo>
                        <a:pt x="2577" y="10076"/>
                      </a:lnTo>
                      <a:lnTo>
                        <a:pt x="2584" y="10093"/>
                      </a:lnTo>
                      <a:lnTo>
                        <a:pt x="2592" y="10109"/>
                      </a:lnTo>
                      <a:lnTo>
                        <a:pt x="2599" y="10124"/>
                      </a:lnTo>
                      <a:lnTo>
                        <a:pt x="2606" y="10140"/>
                      </a:lnTo>
                      <a:lnTo>
                        <a:pt x="2613" y="10154"/>
                      </a:lnTo>
                      <a:lnTo>
                        <a:pt x="2621" y="10168"/>
                      </a:lnTo>
                      <a:lnTo>
                        <a:pt x="2628" y="10182"/>
                      </a:lnTo>
                      <a:lnTo>
                        <a:pt x="2635" y="10195"/>
                      </a:lnTo>
                      <a:lnTo>
                        <a:pt x="2642" y="10207"/>
                      </a:lnTo>
                      <a:lnTo>
                        <a:pt x="2649" y="10219"/>
                      </a:lnTo>
                      <a:lnTo>
                        <a:pt x="2657" y="10231"/>
                      </a:lnTo>
                      <a:lnTo>
                        <a:pt x="2663" y="10241"/>
                      </a:lnTo>
                      <a:lnTo>
                        <a:pt x="2670" y="10251"/>
                      </a:lnTo>
                      <a:lnTo>
                        <a:pt x="2678" y="10262"/>
                      </a:lnTo>
                      <a:lnTo>
                        <a:pt x="2684" y="10271"/>
                      </a:lnTo>
                      <a:lnTo>
                        <a:pt x="2691" y="10279"/>
                      </a:lnTo>
                      <a:lnTo>
                        <a:pt x="2697" y="10287"/>
                      </a:lnTo>
                      <a:lnTo>
                        <a:pt x="2704" y="10295"/>
                      </a:lnTo>
                      <a:lnTo>
                        <a:pt x="2711" y="10303"/>
                      </a:lnTo>
                      <a:lnTo>
                        <a:pt x="2717" y="10309"/>
                      </a:lnTo>
                      <a:lnTo>
                        <a:pt x="2723" y="10314"/>
                      </a:lnTo>
                      <a:lnTo>
                        <a:pt x="2729" y="10320"/>
                      </a:lnTo>
                      <a:lnTo>
                        <a:pt x="2735" y="10324"/>
                      </a:lnTo>
                      <a:lnTo>
                        <a:pt x="2741" y="10329"/>
                      </a:lnTo>
                      <a:lnTo>
                        <a:pt x="2747" y="10333"/>
                      </a:lnTo>
                      <a:lnTo>
                        <a:pt x="2753" y="10336"/>
                      </a:lnTo>
                      <a:lnTo>
                        <a:pt x="2758" y="10339"/>
                      </a:lnTo>
                      <a:lnTo>
                        <a:pt x="2763" y="10341"/>
                      </a:lnTo>
                      <a:lnTo>
                        <a:pt x="2768" y="10343"/>
                      </a:lnTo>
                      <a:lnTo>
                        <a:pt x="2773" y="10344"/>
                      </a:lnTo>
                      <a:lnTo>
                        <a:pt x="2778" y="10346"/>
                      </a:lnTo>
                      <a:lnTo>
                        <a:pt x="2779" y="10345"/>
                      </a:lnTo>
                      <a:lnTo>
                        <a:pt x="2787" y="10346"/>
                      </a:lnTo>
                      <a:lnTo>
                        <a:pt x="2791" y="10347"/>
                      </a:lnTo>
                      <a:lnTo>
                        <a:pt x="2793" y="10346"/>
                      </a:lnTo>
                      <a:lnTo>
                        <a:pt x="2800" y="10346"/>
                      </a:lnTo>
                      <a:lnTo>
                        <a:pt x="2805" y="10345"/>
                      </a:lnTo>
                      <a:lnTo>
                        <a:pt x="2806" y="10344"/>
                      </a:lnTo>
                      <a:lnTo>
                        <a:pt x="2814" y="10342"/>
                      </a:lnTo>
                      <a:lnTo>
                        <a:pt x="2816" y="10341"/>
                      </a:lnTo>
                      <a:lnTo>
                        <a:pt x="2823" y="10338"/>
                      </a:lnTo>
                      <a:lnTo>
                        <a:pt x="2826" y="10336"/>
                      </a:lnTo>
                      <a:lnTo>
                        <a:pt x="2833" y="10332"/>
                      </a:lnTo>
                      <a:lnTo>
                        <a:pt x="2837" y="10330"/>
                      </a:lnTo>
                      <a:lnTo>
                        <a:pt x="2843" y="10325"/>
                      </a:lnTo>
                      <a:lnTo>
                        <a:pt x="2850" y="10320"/>
                      </a:lnTo>
                      <a:lnTo>
                        <a:pt x="2855" y="10316"/>
                      </a:lnTo>
                      <a:lnTo>
                        <a:pt x="2861" y="10310"/>
                      </a:lnTo>
                      <a:lnTo>
                        <a:pt x="2868" y="10303"/>
                      </a:lnTo>
                      <a:lnTo>
                        <a:pt x="2873" y="10297"/>
                      </a:lnTo>
                      <a:lnTo>
                        <a:pt x="2880" y="10290"/>
                      </a:lnTo>
                      <a:lnTo>
                        <a:pt x="2887" y="10282"/>
                      </a:lnTo>
                      <a:lnTo>
                        <a:pt x="2893" y="10273"/>
                      </a:lnTo>
                      <a:lnTo>
                        <a:pt x="2901" y="10264"/>
                      </a:lnTo>
                      <a:lnTo>
                        <a:pt x="2907" y="10255"/>
                      </a:lnTo>
                      <a:lnTo>
                        <a:pt x="2914" y="10245"/>
                      </a:lnTo>
                      <a:lnTo>
                        <a:pt x="2921" y="10234"/>
                      </a:lnTo>
                      <a:lnTo>
                        <a:pt x="2928" y="10223"/>
                      </a:lnTo>
                      <a:lnTo>
                        <a:pt x="2935" y="10211"/>
                      </a:lnTo>
                      <a:lnTo>
                        <a:pt x="2942" y="10199"/>
                      </a:lnTo>
                      <a:lnTo>
                        <a:pt x="2949" y="10186"/>
                      </a:lnTo>
                      <a:lnTo>
                        <a:pt x="2956" y="10173"/>
                      </a:lnTo>
                      <a:lnTo>
                        <a:pt x="2964" y="10159"/>
                      </a:lnTo>
                      <a:lnTo>
                        <a:pt x="2971" y="10145"/>
                      </a:lnTo>
                      <a:lnTo>
                        <a:pt x="2978" y="10130"/>
                      </a:lnTo>
                      <a:lnTo>
                        <a:pt x="2985" y="10115"/>
                      </a:lnTo>
                      <a:lnTo>
                        <a:pt x="2992" y="10099"/>
                      </a:lnTo>
                      <a:lnTo>
                        <a:pt x="3000" y="10082"/>
                      </a:lnTo>
                      <a:lnTo>
                        <a:pt x="3007" y="10065"/>
                      </a:lnTo>
                      <a:lnTo>
                        <a:pt x="3014" y="10048"/>
                      </a:lnTo>
                      <a:lnTo>
                        <a:pt x="3021" y="10030"/>
                      </a:lnTo>
                      <a:lnTo>
                        <a:pt x="3029" y="10011"/>
                      </a:lnTo>
                      <a:lnTo>
                        <a:pt x="3036" y="9992"/>
                      </a:lnTo>
                      <a:lnTo>
                        <a:pt x="3044" y="9973"/>
                      </a:lnTo>
                      <a:lnTo>
                        <a:pt x="3051" y="9953"/>
                      </a:lnTo>
                      <a:lnTo>
                        <a:pt x="3058" y="9932"/>
                      </a:lnTo>
                      <a:lnTo>
                        <a:pt x="3066" y="9912"/>
                      </a:lnTo>
                      <a:lnTo>
                        <a:pt x="3073" y="9890"/>
                      </a:lnTo>
                      <a:lnTo>
                        <a:pt x="3081" y="9868"/>
                      </a:lnTo>
                      <a:lnTo>
                        <a:pt x="3089" y="9845"/>
                      </a:lnTo>
                      <a:lnTo>
                        <a:pt x="3096" y="9823"/>
                      </a:lnTo>
                      <a:lnTo>
                        <a:pt x="3103" y="9800"/>
                      </a:lnTo>
                      <a:lnTo>
                        <a:pt x="3111" y="9776"/>
                      </a:lnTo>
                      <a:lnTo>
                        <a:pt x="3118" y="9752"/>
                      </a:lnTo>
                      <a:lnTo>
                        <a:pt x="3125" y="9727"/>
                      </a:lnTo>
                      <a:lnTo>
                        <a:pt x="3133" y="9702"/>
                      </a:lnTo>
                      <a:lnTo>
                        <a:pt x="3140" y="9676"/>
                      </a:lnTo>
                      <a:lnTo>
                        <a:pt x="3148" y="9650"/>
                      </a:lnTo>
                      <a:lnTo>
                        <a:pt x="3155" y="9624"/>
                      </a:lnTo>
                      <a:lnTo>
                        <a:pt x="3163" y="9597"/>
                      </a:lnTo>
                      <a:lnTo>
                        <a:pt x="3170" y="9569"/>
                      </a:lnTo>
                      <a:lnTo>
                        <a:pt x="3178" y="9542"/>
                      </a:lnTo>
                      <a:lnTo>
                        <a:pt x="3185" y="9513"/>
                      </a:lnTo>
                      <a:lnTo>
                        <a:pt x="3192" y="9484"/>
                      </a:lnTo>
                      <a:lnTo>
                        <a:pt x="3200" y="9455"/>
                      </a:lnTo>
                      <a:lnTo>
                        <a:pt x="3207" y="9426"/>
                      </a:lnTo>
                      <a:lnTo>
                        <a:pt x="3215" y="9396"/>
                      </a:lnTo>
                      <a:lnTo>
                        <a:pt x="3222" y="9365"/>
                      </a:lnTo>
                      <a:lnTo>
                        <a:pt x="3230" y="9334"/>
                      </a:lnTo>
                      <a:lnTo>
                        <a:pt x="3237" y="9303"/>
                      </a:lnTo>
                      <a:lnTo>
                        <a:pt x="3245" y="9271"/>
                      </a:lnTo>
                      <a:lnTo>
                        <a:pt x="3252" y="9239"/>
                      </a:lnTo>
                      <a:lnTo>
                        <a:pt x="3260" y="9207"/>
                      </a:lnTo>
                      <a:lnTo>
                        <a:pt x="3267" y="9174"/>
                      </a:lnTo>
                      <a:lnTo>
                        <a:pt x="3275" y="9140"/>
                      </a:lnTo>
                      <a:lnTo>
                        <a:pt x="3282" y="9107"/>
                      </a:lnTo>
                      <a:lnTo>
                        <a:pt x="3290" y="9073"/>
                      </a:lnTo>
                      <a:lnTo>
                        <a:pt x="3297" y="9038"/>
                      </a:lnTo>
                      <a:lnTo>
                        <a:pt x="3305" y="9003"/>
                      </a:lnTo>
                      <a:lnTo>
                        <a:pt x="3312" y="8968"/>
                      </a:lnTo>
                      <a:lnTo>
                        <a:pt x="3319" y="8932"/>
                      </a:lnTo>
                      <a:lnTo>
                        <a:pt x="3327" y="8896"/>
                      </a:lnTo>
                      <a:lnTo>
                        <a:pt x="3334" y="8860"/>
                      </a:lnTo>
                      <a:lnTo>
                        <a:pt x="3342" y="8823"/>
                      </a:lnTo>
                      <a:lnTo>
                        <a:pt x="3349" y="8786"/>
                      </a:lnTo>
                      <a:lnTo>
                        <a:pt x="3357" y="8749"/>
                      </a:lnTo>
                      <a:lnTo>
                        <a:pt x="3364" y="8711"/>
                      </a:lnTo>
                      <a:lnTo>
                        <a:pt x="3372" y="8672"/>
                      </a:lnTo>
                      <a:lnTo>
                        <a:pt x="3379" y="8634"/>
                      </a:lnTo>
                      <a:lnTo>
                        <a:pt x="3387" y="8595"/>
                      </a:lnTo>
                      <a:lnTo>
                        <a:pt x="3394" y="8556"/>
                      </a:lnTo>
                      <a:lnTo>
                        <a:pt x="3402" y="8516"/>
                      </a:lnTo>
                      <a:lnTo>
                        <a:pt x="3409" y="8476"/>
                      </a:lnTo>
                      <a:lnTo>
                        <a:pt x="3417" y="8436"/>
                      </a:lnTo>
                      <a:lnTo>
                        <a:pt x="3425" y="8395"/>
                      </a:lnTo>
                      <a:lnTo>
                        <a:pt x="3432" y="8354"/>
                      </a:lnTo>
                      <a:lnTo>
                        <a:pt x="3440" y="8313"/>
                      </a:lnTo>
                      <a:lnTo>
                        <a:pt x="3447" y="8272"/>
                      </a:lnTo>
                      <a:lnTo>
                        <a:pt x="3455" y="8230"/>
                      </a:lnTo>
                      <a:lnTo>
                        <a:pt x="3462" y="8188"/>
                      </a:lnTo>
                      <a:lnTo>
                        <a:pt x="3470" y="8146"/>
                      </a:lnTo>
                      <a:lnTo>
                        <a:pt x="3477" y="8103"/>
                      </a:lnTo>
                      <a:lnTo>
                        <a:pt x="3485" y="8060"/>
                      </a:lnTo>
                      <a:lnTo>
                        <a:pt x="3492" y="8016"/>
                      </a:lnTo>
                      <a:lnTo>
                        <a:pt x="3500" y="7973"/>
                      </a:lnTo>
                      <a:lnTo>
                        <a:pt x="3507" y="7929"/>
                      </a:lnTo>
                      <a:lnTo>
                        <a:pt x="3515" y="7885"/>
                      </a:lnTo>
                      <a:lnTo>
                        <a:pt x="3522" y="7840"/>
                      </a:lnTo>
                      <a:lnTo>
                        <a:pt x="3530" y="7796"/>
                      </a:lnTo>
                      <a:lnTo>
                        <a:pt x="3537" y="7751"/>
                      </a:lnTo>
                      <a:lnTo>
                        <a:pt x="3545" y="7706"/>
                      </a:lnTo>
                      <a:lnTo>
                        <a:pt x="3552" y="7661"/>
                      </a:lnTo>
                      <a:lnTo>
                        <a:pt x="3560" y="7615"/>
                      </a:lnTo>
                      <a:lnTo>
                        <a:pt x="3567" y="7569"/>
                      </a:lnTo>
                      <a:lnTo>
                        <a:pt x="3575" y="7523"/>
                      </a:lnTo>
                      <a:lnTo>
                        <a:pt x="3582" y="7476"/>
                      </a:lnTo>
                      <a:lnTo>
                        <a:pt x="3590" y="7430"/>
                      </a:lnTo>
                      <a:lnTo>
                        <a:pt x="3597" y="7383"/>
                      </a:lnTo>
                      <a:lnTo>
                        <a:pt x="3605" y="7336"/>
                      </a:lnTo>
                      <a:lnTo>
                        <a:pt x="3612" y="7288"/>
                      </a:lnTo>
                      <a:lnTo>
                        <a:pt x="3620" y="7241"/>
                      </a:lnTo>
                      <a:lnTo>
                        <a:pt x="3627" y="7193"/>
                      </a:lnTo>
                      <a:lnTo>
                        <a:pt x="3635" y="7146"/>
                      </a:lnTo>
                      <a:lnTo>
                        <a:pt x="3642" y="7098"/>
                      </a:lnTo>
                      <a:lnTo>
                        <a:pt x="3650" y="7050"/>
                      </a:lnTo>
                      <a:lnTo>
                        <a:pt x="3657" y="7001"/>
                      </a:lnTo>
                      <a:lnTo>
                        <a:pt x="3665" y="6952"/>
                      </a:lnTo>
                      <a:lnTo>
                        <a:pt x="3672" y="6904"/>
                      </a:lnTo>
                      <a:lnTo>
                        <a:pt x="3680" y="6855"/>
                      </a:lnTo>
                      <a:lnTo>
                        <a:pt x="3687" y="6805"/>
                      </a:lnTo>
                      <a:lnTo>
                        <a:pt x="3695" y="6756"/>
                      </a:lnTo>
                      <a:lnTo>
                        <a:pt x="3702" y="6707"/>
                      </a:lnTo>
                      <a:lnTo>
                        <a:pt x="3710" y="6657"/>
                      </a:lnTo>
                      <a:lnTo>
                        <a:pt x="3717" y="6607"/>
                      </a:lnTo>
                      <a:lnTo>
                        <a:pt x="3724" y="6557"/>
                      </a:lnTo>
                      <a:lnTo>
                        <a:pt x="3732" y="6507"/>
                      </a:lnTo>
                      <a:lnTo>
                        <a:pt x="3739" y="6457"/>
                      </a:lnTo>
                      <a:lnTo>
                        <a:pt x="3747" y="6407"/>
                      </a:lnTo>
                      <a:lnTo>
                        <a:pt x="3754" y="6357"/>
                      </a:lnTo>
                      <a:lnTo>
                        <a:pt x="3763" y="6306"/>
                      </a:lnTo>
                      <a:lnTo>
                        <a:pt x="3770" y="6255"/>
                      </a:lnTo>
                      <a:lnTo>
                        <a:pt x="3777" y="6205"/>
                      </a:lnTo>
                      <a:lnTo>
                        <a:pt x="3785" y="6154"/>
                      </a:lnTo>
                      <a:lnTo>
                        <a:pt x="3792" y="6103"/>
                      </a:lnTo>
                      <a:lnTo>
                        <a:pt x="3800" y="6052"/>
                      </a:lnTo>
                      <a:lnTo>
                        <a:pt x="3807" y="6001"/>
                      </a:lnTo>
                      <a:lnTo>
                        <a:pt x="3815" y="5950"/>
                      </a:lnTo>
                      <a:lnTo>
                        <a:pt x="3822" y="5899"/>
                      </a:lnTo>
                      <a:lnTo>
                        <a:pt x="3830" y="5848"/>
                      </a:lnTo>
                      <a:lnTo>
                        <a:pt x="3837" y="5796"/>
                      </a:lnTo>
                      <a:lnTo>
                        <a:pt x="3845" y="5745"/>
                      </a:lnTo>
                      <a:lnTo>
                        <a:pt x="3852" y="5693"/>
                      </a:lnTo>
                      <a:lnTo>
                        <a:pt x="3860" y="5642"/>
                      </a:lnTo>
                      <a:lnTo>
                        <a:pt x="3867" y="5590"/>
                      </a:lnTo>
                      <a:lnTo>
                        <a:pt x="3875" y="5539"/>
                      </a:lnTo>
                      <a:lnTo>
                        <a:pt x="3882" y="5487"/>
                      </a:lnTo>
                      <a:lnTo>
                        <a:pt x="3890" y="5435"/>
                      </a:lnTo>
                      <a:lnTo>
                        <a:pt x="3897" y="5384"/>
                      </a:lnTo>
                      <a:lnTo>
                        <a:pt x="3905" y="5332"/>
                      </a:lnTo>
                      <a:lnTo>
                        <a:pt x="3912" y="5280"/>
                      </a:lnTo>
                      <a:lnTo>
                        <a:pt x="3920" y="5229"/>
                      </a:lnTo>
                      <a:lnTo>
                        <a:pt x="3927" y="5177"/>
                      </a:lnTo>
                      <a:cubicBezTo>
                        <a:pt x="3931" y="5150"/>
                        <a:pt x="3956" y="5132"/>
                        <a:pt x="3982" y="5136"/>
                      </a:cubicBezTo>
                      <a:cubicBezTo>
                        <a:pt x="4008" y="5140"/>
                        <a:pt x="4026" y="5164"/>
                        <a:pt x="4022" y="5190"/>
                      </a:cubicBezTo>
                      <a:lnTo>
                        <a:pt x="4015" y="5242"/>
                      </a:lnTo>
                      <a:lnTo>
                        <a:pt x="4007" y="5294"/>
                      </a:lnTo>
                      <a:lnTo>
                        <a:pt x="4000" y="5345"/>
                      </a:lnTo>
                      <a:lnTo>
                        <a:pt x="3992" y="5397"/>
                      </a:lnTo>
                      <a:lnTo>
                        <a:pt x="3985" y="5449"/>
                      </a:lnTo>
                      <a:lnTo>
                        <a:pt x="3977" y="5501"/>
                      </a:lnTo>
                      <a:lnTo>
                        <a:pt x="3970" y="5552"/>
                      </a:lnTo>
                      <a:lnTo>
                        <a:pt x="3962" y="5604"/>
                      </a:lnTo>
                      <a:lnTo>
                        <a:pt x="3955" y="5655"/>
                      </a:lnTo>
                      <a:lnTo>
                        <a:pt x="3947" y="5707"/>
                      </a:lnTo>
                      <a:lnTo>
                        <a:pt x="3940" y="5758"/>
                      </a:lnTo>
                      <a:lnTo>
                        <a:pt x="3932" y="5810"/>
                      </a:lnTo>
                      <a:lnTo>
                        <a:pt x="3925" y="5861"/>
                      </a:lnTo>
                      <a:lnTo>
                        <a:pt x="3917" y="5913"/>
                      </a:lnTo>
                      <a:lnTo>
                        <a:pt x="3910" y="5964"/>
                      </a:lnTo>
                      <a:lnTo>
                        <a:pt x="3902" y="6015"/>
                      </a:lnTo>
                      <a:lnTo>
                        <a:pt x="3895" y="6066"/>
                      </a:lnTo>
                      <a:lnTo>
                        <a:pt x="3887" y="6118"/>
                      </a:lnTo>
                      <a:lnTo>
                        <a:pt x="3880" y="6168"/>
                      </a:lnTo>
                      <a:lnTo>
                        <a:pt x="3872" y="6219"/>
                      </a:lnTo>
                      <a:lnTo>
                        <a:pt x="3865" y="6269"/>
                      </a:lnTo>
                      <a:lnTo>
                        <a:pt x="3857" y="6321"/>
                      </a:lnTo>
                      <a:lnTo>
                        <a:pt x="3849" y="6371"/>
                      </a:lnTo>
                      <a:lnTo>
                        <a:pt x="3842" y="6422"/>
                      </a:lnTo>
                      <a:lnTo>
                        <a:pt x="3834" y="6472"/>
                      </a:lnTo>
                      <a:lnTo>
                        <a:pt x="3827" y="6522"/>
                      </a:lnTo>
                      <a:lnTo>
                        <a:pt x="3819" y="6572"/>
                      </a:lnTo>
                      <a:lnTo>
                        <a:pt x="3812" y="6622"/>
                      </a:lnTo>
                      <a:lnTo>
                        <a:pt x="3804" y="6672"/>
                      </a:lnTo>
                      <a:lnTo>
                        <a:pt x="3797" y="6721"/>
                      </a:lnTo>
                      <a:lnTo>
                        <a:pt x="3789" y="6771"/>
                      </a:lnTo>
                      <a:lnTo>
                        <a:pt x="3782" y="6820"/>
                      </a:lnTo>
                      <a:lnTo>
                        <a:pt x="3774" y="6869"/>
                      </a:lnTo>
                      <a:lnTo>
                        <a:pt x="3767" y="6918"/>
                      </a:lnTo>
                      <a:lnTo>
                        <a:pt x="3759" y="6967"/>
                      </a:lnTo>
                      <a:lnTo>
                        <a:pt x="3752" y="7016"/>
                      </a:lnTo>
                      <a:lnTo>
                        <a:pt x="3744" y="7064"/>
                      </a:lnTo>
                      <a:lnTo>
                        <a:pt x="3737" y="7112"/>
                      </a:lnTo>
                      <a:lnTo>
                        <a:pt x="3729" y="7160"/>
                      </a:lnTo>
                      <a:lnTo>
                        <a:pt x="3722" y="7208"/>
                      </a:lnTo>
                      <a:lnTo>
                        <a:pt x="3714" y="7256"/>
                      </a:lnTo>
                      <a:lnTo>
                        <a:pt x="3707" y="7303"/>
                      </a:lnTo>
                      <a:lnTo>
                        <a:pt x="3699" y="7351"/>
                      </a:lnTo>
                      <a:lnTo>
                        <a:pt x="3692" y="7398"/>
                      </a:lnTo>
                      <a:lnTo>
                        <a:pt x="3684" y="7445"/>
                      </a:lnTo>
                      <a:lnTo>
                        <a:pt x="3677" y="7492"/>
                      </a:lnTo>
                      <a:lnTo>
                        <a:pt x="3669" y="7538"/>
                      </a:lnTo>
                      <a:lnTo>
                        <a:pt x="3662" y="7584"/>
                      </a:lnTo>
                      <a:lnTo>
                        <a:pt x="3654" y="7630"/>
                      </a:lnTo>
                      <a:lnTo>
                        <a:pt x="3647" y="7676"/>
                      </a:lnTo>
                      <a:lnTo>
                        <a:pt x="3639" y="7721"/>
                      </a:lnTo>
                      <a:lnTo>
                        <a:pt x="3632" y="7767"/>
                      </a:lnTo>
                      <a:lnTo>
                        <a:pt x="3624" y="7812"/>
                      </a:lnTo>
                      <a:lnTo>
                        <a:pt x="3617" y="7856"/>
                      </a:lnTo>
                      <a:lnTo>
                        <a:pt x="3609" y="7901"/>
                      </a:lnTo>
                      <a:lnTo>
                        <a:pt x="3602" y="7945"/>
                      </a:lnTo>
                      <a:lnTo>
                        <a:pt x="3594" y="7989"/>
                      </a:lnTo>
                      <a:lnTo>
                        <a:pt x="3587" y="8033"/>
                      </a:lnTo>
                      <a:lnTo>
                        <a:pt x="3579" y="8076"/>
                      </a:lnTo>
                      <a:lnTo>
                        <a:pt x="3572" y="8119"/>
                      </a:lnTo>
                      <a:lnTo>
                        <a:pt x="3564" y="8162"/>
                      </a:lnTo>
                      <a:lnTo>
                        <a:pt x="3557" y="8205"/>
                      </a:lnTo>
                      <a:lnTo>
                        <a:pt x="3549" y="8247"/>
                      </a:lnTo>
                      <a:lnTo>
                        <a:pt x="3542" y="8289"/>
                      </a:lnTo>
                      <a:lnTo>
                        <a:pt x="3534" y="8331"/>
                      </a:lnTo>
                      <a:lnTo>
                        <a:pt x="3527" y="8372"/>
                      </a:lnTo>
                      <a:lnTo>
                        <a:pt x="3519" y="8413"/>
                      </a:lnTo>
                      <a:lnTo>
                        <a:pt x="3511" y="8453"/>
                      </a:lnTo>
                      <a:lnTo>
                        <a:pt x="3504" y="8494"/>
                      </a:lnTo>
                      <a:lnTo>
                        <a:pt x="3496" y="8534"/>
                      </a:lnTo>
                      <a:lnTo>
                        <a:pt x="3489" y="8573"/>
                      </a:lnTo>
                      <a:lnTo>
                        <a:pt x="3481" y="8613"/>
                      </a:lnTo>
                      <a:lnTo>
                        <a:pt x="3474" y="8652"/>
                      </a:lnTo>
                      <a:lnTo>
                        <a:pt x="3466" y="8691"/>
                      </a:lnTo>
                      <a:lnTo>
                        <a:pt x="3459" y="8729"/>
                      </a:lnTo>
                      <a:lnTo>
                        <a:pt x="3451" y="8767"/>
                      </a:lnTo>
                      <a:lnTo>
                        <a:pt x="3444" y="8805"/>
                      </a:lnTo>
                      <a:lnTo>
                        <a:pt x="3436" y="8842"/>
                      </a:lnTo>
                      <a:lnTo>
                        <a:pt x="3428" y="8879"/>
                      </a:lnTo>
                      <a:lnTo>
                        <a:pt x="3421" y="8916"/>
                      </a:lnTo>
                      <a:lnTo>
                        <a:pt x="3413" y="8952"/>
                      </a:lnTo>
                      <a:lnTo>
                        <a:pt x="3406" y="8988"/>
                      </a:lnTo>
                      <a:lnTo>
                        <a:pt x="3398" y="9023"/>
                      </a:lnTo>
                      <a:lnTo>
                        <a:pt x="3391" y="9058"/>
                      </a:lnTo>
                      <a:lnTo>
                        <a:pt x="3383" y="9093"/>
                      </a:lnTo>
                      <a:lnTo>
                        <a:pt x="3376" y="9127"/>
                      </a:lnTo>
                      <a:lnTo>
                        <a:pt x="3368" y="9161"/>
                      </a:lnTo>
                      <a:lnTo>
                        <a:pt x="3361" y="9195"/>
                      </a:lnTo>
                      <a:lnTo>
                        <a:pt x="3353" y="9228"/>
                      </a:lnTo>
                      <a:lnTo>
                        <a:pt x="3346" y="9261"/>
                      </a:lnTo>
                      <a:lnTo>
                        <a:pt x="3338" y="9294"/>
                      </a:lnTo>
                      <a:lnTo>
                        <a:pt x="3331" y="9325"/>
                      </a:lnTo>
                      <a:lnTo>
                        <a:pt x="3323" y="9357"/>
                      </a:lnTo>
                      <a:lnTo>
                        <a:pt x="3316" y="9388"/>
                      </a:lnTo>
                      <a:lnTo>
                        <a:pt x="3308" y="9418"/>
                      </a:lnTo>
                      <a:lnTo>
                        <a:pt x="3300" y="9449"/>
                      </a:lnTo>
                      <a:lnTo>
                        <a:pt x="3293" y="9479"/>
                      </a:lnTo>
                      <a:lnTo>
                        <a:pt x="3285" y="9508"/>
                      </a:lnTo>
                      <a:lnTo>
                        <a:pt x="3278" y="9538"/>
                      </a:lnTo>
                      <a:lnTo>
                        <a:pt x="3270" y="9566"/>
                      </a:lnTo>
                      <a:lnTo>
                        <a:pt x="3263" y="9595"/>
                      </a:lnTo>
                      <a:lnTo>
                        <a:pt x="3255" y="9622"/>
                      </a:lnTo>
                      <a:lnTo>
                        <a:pt x="3248" y="9649"/>
                      </a:lnTo>
                      <a:lnTo>
                        <a:pt x="3240" y="9677"/>
                      </a:lnTo>
                      <a:lnTo>
                        <a:pt x="3233" y="9703"/>
                      </a:lnTo>
                      <a:lnTo>
                        <a:pt x="3225" y="9729"/>
                      </a:lnTo>
                      <a:lnTo>
                        <a:pt x="3217" y="9755"/>
                      </a:lnTo>
                      <a:lnTo>
                        <a:pt x="3210" y="9780"/>
                      </a:lnTo>
                      <a:lnTo>
                        <a:pt x="3202" y="9805"/>
                      </a:lnTo>
                      <a:lnTo>
                        <a:pt x="3195" y="9829"/>
                      </a:lnTo>
                      <a:lnTo>
                        <a:pt x="3187" y="9853"/>
                      </a:lnTo>
                      <a:lnTo>
                        <a:pt x="3179" y="9877"/>
                      </a:lnTo>
                      <a:lnTo>
                        <a:pt x="3171" y="9899"/>
                      </a:lnTo>
                      <a:lnTo>
                        <a:pt x="3164" y="9922"/>
                      </a:lnTo>
                      <a:lnTo>
                        <a:pt x="3156" y="9943"/>
                      </a:lnTo>
                      <a:lnTo>
                        <a:pt x="3149" y="9965"/>
                      </a:lnTo>
                      <a:lnTo>
                        <a:pt x="3141" y="9986"/>
                      </a:lnTo>
                      <a:lnTo>
                        <a:pt x="3133" y="10007"/>
                      </a:lnTo>
                      <a:lnTo>
                        <a:pt x="3126" y="10027"/>
                      </a:lnTo>
                      <a:lnTo>
                        <a:pt x="3118" y="10047"/>
                      </a:lnTo>
                      <a:lnTo>
                        <a:pt x="3110" y="10066"/>
                      </a:lnTo>
                      <a:lnTo>
                        <a:pt x="3103" y="10085"/>
                      </a:lnTo>
                      <a:lnTo>
                        <a:pt x="3095" y="10103"/>
                      </a:lnTo>
                      <a:lnTo>
                        <a:pt x="3087" y="10121"/>
                      </a:lnTo>
                      <a:lnTo>
                        <a:pt x="3080" y="10138"/>
                      </a:lnTo>
                      <a:lnTo>
                        <a:pt x="3072" y="10155"/>
                      </a:lnTo>
                      <a:lnTo>
                        <a:pt x="3064" y="10172"/>
                      </a:lnTo>
                      <a:lnTo>
                        <a:pt x="3056" y="10188"/>
                      </a:lnTo>
                      <a:lnTo>
                        <a:pt x="3048" y="10204"/>
                      </a:lnTo>
                      <a:lnTo>
                        <a:pt x="3041" y="10218"/>
                      </a:lnTo>
                      <a:lnTo>
                        <a:pt x="3033" y="10233"/>
                      </a:lnTo>
                      <a:lnTo>
                        <a:pt x="3025" y="10247"/>
                      </a:lnTo>
                      <a:lnTo>
                        <a:pt x="3017" y="10261"/>
                      </a:lnTo>
                      <a:lnTo>
                        <a:pt x="3009" y="10274"/>
                      </a:lnTo>
                      <a:lnTo>
                        <a:pt x="3001" y="10287"/>
                      </a:lnTo>
                      <a:lnTo>
                        <a:pt x="2993" y="10299"/>
                      </a:lnTo>
                      <a:lnTo>
                        <a:pt x="2985" y="10311"/>
                      </a:lnTo>
                      <a:lnTo>
                        <a:pt x="2976" y="10323"/>
                      </a:lnTo>
                      <a:lnTo>
                        <a:pt x="2969" y="10333"/>
                      </a:lnTo>
                      <a:lnTo>
                        <a:pt x="2960" y="10343"/>
                      </a:lnTo>
                      <a:lnTo>
                        <a:pt x="2952" y="10353"/>
                      </a:lnTo>
                      <a:lnTo>
                        <a:pt x="2943" y="10363"/>
                      </a:lnTo>
                      <a:lnTo>
                        <a:pt x="2934" y="10373"/>
                      </a:lnTo>
                      <a:lnTo>
                        <a:pt x="2926" y="10380"/>
                      </a:lnTo>
                      <a:lnTo>
                        <a:pt x="2917" y="10388"/>
                      </a:lnTo>
                      <a:lnTo>
                        <a:pt x="2907" y="10397"/>
                      </a:lnTo>
                      <a:lnTo>
                        <a:pt x="2899" y="10403"/>
                      </a:lnTo>
                      <a:lnTo>
                        <a:pt x="2890" y="10409"/>
                      </a:lnTo>
                      <a:lnTo>
                        <a:pt x="2879" y="10417"/>
                      </a:lnTo>
                      <a:lnTo>
                        <a:pt x="2871" y="10421"/>
                      </a:lnTo>
                      <a:lnTo>
                        <a:pt x="2859" y="10427"/>
                      </a:lnTo>
                      <a:lnTo>
                        <a:pt x="2851" y="10430"/>
                      </a:lnTo>
                      <a:lnTo>
                        <a:pt x="2838" y="10435"/>
                      </a:lnTo>
                      <a:lnTo>
                        <a:pt x="2831" y="10437"/>
                      </a:lnTo>
                      <a:lnTo>
                        <a:pt x="2817" y="10440"/>
                      </a:lnTo>
                      <a:lnTo>
                        <a:pt x="2807" y="10441"/>
                      </a:lnTo>
                      <a:lnTo>
                        <a:pt x="2799" y="10442"/>
                      </a:lnTo>
                      <a:lnTo>
                        <a:pt x="2785" y="10442"/>
                      </a:lnTo>
                      <a:lnTo>
                        <a:pt x="2774" y="10442"/>
                      </a:lnTo>
                      <a:lnTo>
                        <a:pt x="2767" y="10441"/>
                      </a:lnTo>
                      <a:lnTo>
                        <a:pt x="2753" y="10438"/>
                      </a:lnTo>
                      <a:lnTo>
                        <a:pt x="2743" y="10436"/>
                      </a:lnTo>
                      <a:lnTo>
                        <a:pt x="2733" y="10432"/>
                      </a:lnTo>
                      <a:lnTo>
                        <a:pt x="2723" y="10428"/>
                      </a:lnTo>
                      <a:lnTo>
                        <a:pt x="2713" y="10423"/>
                      </a:lnTo>
                      <a:lnTo>
                        <a:pt x="2703" y="10418"/>
                      </a:lnTo>
                      <a:lnTo>
                        <a:pt x="2694" y="10412"/>
                      </a:lnTo>
                      <a:lnTo>
                        <a:pt x="2685" y="10406"/>
                      </a:lnTo>
                      <a:lnTo>
                        <a:pt x="2675" y="10399"/>
                      </a:lnTo>
                      <a:lnTo>
                        <a:pt x="2667" y="10392"/>
                      </a:lnTo>
                      <a:lnTo>
                        <a:pt x="2658" y="10385"/>
                      </a:lnTo>
                      <a:lnTo>
                        <a:pt x="2649" y="10376"/>
                      </a:lnTo>
                      <a:lnTo>
                        <a:pt x="2639" y="10367"/>
                      </a:lnTo>
                      <a:lnTo>
                        <a:pt x="2632" y="10358"/>
                      </a:lnTo>
                      <a:lnTo>
                        <a:pt x="2624" y="10349"/>
                      </a:lnTo>
                      <a:lnTo>
                        <a:pt x="2615" y="10339"/>
                      </a:lnTo>
                      <a:lnTo>
                        <a:pt x="2607" y="10328"/>
                      </a:lnTo>
                      <a:lnTo>
                        <a:pt x="2598" y="10317"/>
                      </a:lnTo>
                      <a:lnTo>
                        <a:pt x="2591" y="10306"/>
                      </a:lnTo>
                      <a:lnTo>
                        <a:pt x="2583" y="10294"/>
                      </a:lnTo>
                      <a:lnTo>
                        <a:pt x="2574" y="10281"/>
                      </a:lnTo>
                      <a:lnTo>
                        <a:pt x="2567" y="10268"/>
                      </a:lnTo>
                      <a:lnTo>
                        <a:pt x="2559" y="10255"/>
                      </a:lnTo>
                      <a:lnTo>
                        <a:pt x="2551" y="10241"/>
                      </a:lnTo>
                      <a:lnTo>
                        <a:pt x="2543" y="10227"/>
                      </a:lnTo>
                      <a:lnTo>
                        <a:pt x="2535" y="10212"/>
                      </a:lnTo>
                      <a:lnTo>
                        <a:pt x="2528" y="10197"/>
                      </a:lnTo>
                      <a:lnTo>
                        <a:pt x="2520" y="10181"/>
                      </a:lnTo>
                      <a:lnTo>
                        <a:pt x="2512" y="10165"/>
                      </a:lnTo>
                      <a:lnTo>
                        <a:pt x="2504" y="10148"/>
                      </a:lnTo>
                      <a:lnTo>
                        <a:pt x="2497" y="10131"/>
                      </a:lnTo>
                      <a:lnTo>
                        <a:pt x="2489" y="10114"/>
                      </a:lnTo>
                      <a:lnTo>
                        <a:pt x="2481" y="10096"/>
                      </a:lnTo>
                      <a:lnTo>
                        <a:pt x="2473" y="10077"/>
                      </a:lnTo>
                      <a:lnTo>
                        <a:pt x="2466" y="10058"/>
                      </a:lnTo>
                      <a:lnTo>
                        <a:pt x="2458" y="10039"/>
                      </a:lnTo>
                      <a:lnTo>
                        <a:pt x="2451" y="10019"/>
                      </a:lnTo>
                      <a:lnTo>
                        <a:pt x="2443" y="9998"/>
                      </a:lnTo>
                      <a:lnTo>
                        <a:pt x="2435" y="9978"/>
                      </a:lnTo>
                      <a:lnTo>
                        <a:pt x="2428" y="9956"/>
                      </a:lnTo>
                      <a:lnTo>
                        <a:pt x="2420" y="9935"/>
                      </a:lnTo>
                      <a:lnTo>
                        <a:pt x="2413" y="9914"/>
                      </a:lnTo>
                      <a:lnTo>
                        <a:pt x="2404" y="9890"/>
                      </a:lnTo>
                      <a:lnTo>
                        <a:pt x="2397" y="9867"/>
                      </a:lnTo>
                      <a:lnTo>
                        <a:pt x="2389" y="9843"/>
                      </a:lnTo>
                      <a:lnTo>
                        <a:pt x="2382" y="9819"/>
                      </a:lnTo>
                      <a:lnTo>
                        <a:pt x="2374" y="9795"/>
                      </a:lnTo>
                      <a:lnTo>
                        <a:pt x="2366" y="9770"/>
                      </a:lnTo>
                      <a:lnTo>
                        <a:pt x="2359" y="9745"/>
                      </a:lnTo>
                      <a:lnTo>
                        <a:pt x="2351" y="9719"/>
                      </a:lnTo>
                      <a:lnTo>
                        <a:pt x="2344" y="9693"/>
                      </a:lnTo>
                      <a:lnTo>
                        <a:pt x="2336" y="9666"/>
                      </a:lnTo>
                      <a:lnTo>
                        <a:pt x="2329" y="9639"/>
                      </a:lnTo>
                      <a:lnTo>
                        <a:pt x="2321" y="9611"/>
                      </a:lnTo>
                      <a:lnTo>
                        <a:pt x="2314" y="9583"/>
                      </a:lnTo>
                      <a:lnTo>
                        <a:pt x="2306" y="9555"/>
                      </a:lnTo>
                      <a:lnTo>
                        <a:pt x="2298" y="9526"/>
                      </a:lnTo>
                      <a:lnTo>
                        <a:pt x="2291" y="9497"/>
                      </a:lnTo>
                      <a:lnTo>
                        <a:pt x="2283" y="9467"/>
                      </a:lnTo>
                      <a:lnTo>
                        <a:pt x="2276" y="9437"/>
                      </a:lnTo>
                      <a:lnTo>
                        <a:pt x="2268" y="9407"/>
                      </a:lnTo>
                      <a:lnTo>
                        <a:pt x="2261" y="9376"/>
                      </a:lnTo>
                      <a:lnTo>
                        <a:pt x="2253" y="9345"/>
                      </a:lnTo>
                      <a:lnTo>
                        <a:pt x="2246" y="9313"/>
                      </a:lnTo>
                      <a:lnTo>
                        <a:pt x="2238" y="9281"/>
                      </a:lnTo>
                      <a:lnTo>
                        <a:pt x="2231" y="9248"/>
                      </a:lnTo>
                      <a:lnTo>
                        <a:pt x="2223" y="9215"/>
                      </a:lnTo>
                      <a:lnTo>
                        <a:pt x="2216" y="9182"/>
                      </a:lnTo>
                      <a:lnTo>
                        <a:pt x="2208" y="9148"/>
                      </a:lnTo>
                      <a:lnTo>
                        <a:pt x="2201" y="9114"/>
                      </a:lnTo>
                      <a:lnTo>
                        <a:pt x="2193" y="9080"/>
                      </a:lnTo>
                      <a:lnTo>
                        <a:pt x="2186" y="9045"/>
                      </a:lnTo>
                      <a:lnTo>
                        <a:pt x="2178" y="9009"/>
                      </a:lnTo>
                      <a:lnTo>
                        <a:pt x="2170" y="8974"/>
                      </a:lnTo>
                      <a:lnTo>
                        <a:pt x="2163" y="8938"/>
                      </a:lnTo>
                      <a:lnTo>
                        <a:pt x="2155" y="8902"/>
                      </a:lnTo>
                      <a:lnTo>
                        <a:pt x="2148" y="8865"/>
                      </a:lnTo>
                      <a:lnTo>
                        <a:pt x="2140" y="8828"/>
                      </a:lnTo>
                      <a:lnTo>
                        <a:pt x="2133" y="8790"/>
                      </a:lnTo>
                      <a:lnTo>
                        <a:pt x="2125" y="8752"/>
                      </a:lnTo>
                      <a:lnTo>
                        <a:pt x="2118" y="8714"/>
                      </a:lnTo>
                      <a:lnTo>
                        <a:pt x="2110" y="8676"/>
                      </a:lnTo>
                      <a:lnTo>
                        <a:pt x="2103" y="8637"/>
                      </a:lnTo>
                      <a:lnTo>
                        <a:pt x="2095" y="8598"/>
                      </a:lnTo>
                      <a:lnTo>
                        <a:pt x="2088" y="8558"/>
                      </a:lnTo>
                      <a:lnTo>
                        <a:pt x="2080" y="8518"/>
                      </a:lnTo>
                      <a:lnTo>
                        <a:pt x="2073" y="8479"/>
                      </a:lnTo>
                      <a:lnTo>
                        <a:pt x="2065" y="8438"/>
                      </a:lnTo>
                      <a:lnTo>
                        <a:pt x="2057" y="8397"/>
                      </a:lnTo>
                      <a:lnTo>
                        <a:pt x="2050" y="8356"/>
                      </a:lnTo>
                      <a:lnTo>
                        <a:pt x="2042" y="8314"/>
                      </a:lnTo>
                      <a:lnTo>
                        <a:pt x="2035" y="8272"/>
                      </a:lnTo>
                      <a:lnTo>
                        <a:pt x="2027" y="8230"/>
                      </a:lnTo>
                      <a:lnTo>
                        <a:pt x="2020" y="8188"/>
                      </a:lnTo>
                      <a:lnTo>
                        <a:pt x="2012" y="8145"/>
                      </a:lnTo>
                      <a:lnTo>
                        <a:pt x="2005" y="8103"/>
                      </a:lnTo>
                      <a:lnTo>
                        <a:pt x="1997" y="8059"/>
                      </a:lnTo>
                      <a:lnTo>
                        <a:pt x="1990" y="8016"/>
                      </a:lnTo>
                      <a:lnTo>
                        <a:pt x="1982" y="7972"/>
                      </a:lnTo>
                      <a:lnTo>
                        <a:pt x="1975" y="7928"/>
                      </a:lnTo>
                      <a:lnTo>
                        <a:pt x="1967" y="7884"/>
                      </a:lnTo>
                      <a:lnTo>
                        <a:pt x="1960" y="7839"/>
                      </a:lnTo>
                      <a:lnTo>
                        <a:pt x="1952" y="7794"/>
                      </a:lnTo>
                      <a:lnTo>
                        <a:pt x="1945" y="7749"/>
                      </a:lnTo>
                      <a:lnTo>
                        <a:pt x="1937" y="7704"/>
                      </a:lnTo>
                      <a:lnTo>
                        <a:pt x="1930" y="7658"/>
                      </a:lnTo>
                      <a:lnTo>
                        <a:pt x="1922" y="7612"/>
                      </a:lnTo>
                      <a:lnTo>
                        <a:pt x="1915" y="7566"/>
                      </a:lnTo>
                      <a:lnTo>
                        <a:pt x="1907" y="7520"/>
                      </a:lnTo>
                      <a:lnTo>
                        <a:pt x="1900" y="7474"/>
                      </a:lnTo>
                      <a:lnTo>
                        <a:pt x="1892" y="7427"/>
                      </a:lnTo>
                      <a:lnTo>
                        <a:pt x="1885" y="7380"/>
                      </a:lnTo>
                      <a:lnTo>
                        <a:pt x="1877" y="7333"/>
                      </a:lnTo>
                      <a:lnTo>
                        <a:pt x="1870" y="7285"/>
                      </a:lnTo>
                      <a:lnTo>
                        <a:pt x="1862" y="7237"/>
                      </a:lnTo>
                      <a:lnTo>
                        <a:pt x="1855" y="7190"/>
                      </a:lnTo>
                      <a:lnTo>
                        <a:pt x="1847" y="7142"/>
                      </a:lnTo>
                      <a:lnTo>
                        <a:pt x="1840" y="7094"/>
                      </a:lnTo>
                      <a:lnTo>
                        <a:pt x="1832" y="7045"/>
                      </a:lnTo>
                      <a:lnTo>
                        <a:pt x="1825" y="6997"/>
                      </a:lnTo>
                      <a:lnTo>
                        <a:pt x="1817" y="6948"/>
                      </a:lnTo>
                      <a:lnTo>
                        <a:pt x="1810" y="6899"/>
                      </a:lnTo>
                      <a:lnTo>
                        <a:pt x="1802" y="6850"/>
                      </a:lnTo>
                      <a:lnTo>
                        <a:pt x="1795" y="6801"/>
                      </a:lnTo>
                      <a:lnTo>
                        <a:pt x="1787" y="6751"/>
                      </a:lnTo>
                      <a:lnTo>
                        <a:pt x="1780" y="6702"/>
                      </a:lnTo>
                      <a:lnTo>
                        <a:pt x="1772" y="6652"/>
                      </a:lnTo>
                      <a:lnTo>
                        <a:pt x="1765" y="6602"/>
                      </a:lnTo>
                      <a:lnTo>
                        <a:pt x="1757" y="6553"/>
                      </a:lnTo>
                      <a:lnTo>
                        <a:pt x="1749" y="6502"/>
                      </a:lnTo>
                      <a:lnTo>
                        <a:pt x="1742" y="6452"/>
                      </a:lnTo>
                      <a:lnTo>
                        <a:pt x="1735" y="6402"/>
                      </a:lnTo>
                      <a:lnTo>
                        <a:pt x="1726" y="6351"/>
                      </a:lnTo>
                      <a:lnTo>
                        <a:pt x="1719" y="6301"/>
                      </a:lnTo>
                      <a:lnTo>
                        <a:pt x="1711" y="6250"/>
                      </a:lnTo>
                      <a:lnTo>
                        <a:pt x="1704" y="6199"/>
                      </a:lnTo>
                      <a:lnTo>
                        <a:pt x="1696" y="6148"/>
                      </a:lnTo>
                      <a:lnTo>
                        <a:pt x="1689" y="6097"/>
                      </a:lnTo>
                      <a:lnTo>
                        <a:pt x="1681" y="6046"/>
                      </a:lnTo>
                      <a:lnTo>
                        <a:pt x="1674" y="5995"/>
                      </a:lnTo>
                      <a:lnTo>
                        <a:pt x="1666" y="5944"/>
                      </a:lnTo>
                      <a:lnTo>
                        <a:pt x="1659" y="5893"/>
                      </a:lnTo>
                      <a:lnTo>
                        <a:pt x="1651" y="5841"/>
                      </a:lnTo>
                      <a:lnTo>
                        <a:pt x="1644" y="5790"/>
                      </a:lnTo>
                      <a:lnTo>
                        <a:pt x="1636" y="5738"/>
                      </a:lnTo>
                      <a:lnTo>
                        <a:pt x="1629" y="5687"/>
                      </a:lnTo>
                      <a:lnTo>
                        <a:pt x="1621" y="5635"/>
                      </a:lnTo>
                      <a:lnTo>
                        <a:pt x="1614" y="5584"/>
                      </a:lnTo>
                      <a:lnTo>
                        <a:pt x="1606" y="5532"/>
                      </a:lnTo>
                      <a:lnTo>
                        <a:pt x="1599" y="5480"/>
                      </a:lnTo>
                      <a:lnTo>
                        <a:pt x="1591" y="5429"/>
                      </a:lnTo>
                      <a:lnTo>
                        <a:pt x="1584" y="5377"/>
                      </a:lnTo>
                      <a:lnTo>
                        <a:pt x="1576" y="5325"/>
                      </a:lnTo>
                      <a:lnTo>
                        <a:pt x="1569" y="5274"/>
                      </a:lnTo>
                      <a:lnTo>
                        <a:pt x="1561" y="5222"/>
                      </a:lnTo>
                      <a:lnTo>
                        <a:pt x="1554" y="5170"/>
                      </a:lnTo>
                      <a:lnTo>
                        <a:pt x="1546" y="5118"/>
                      </a:lnTo>
                      <a:lnTo>
                        <a:pt x="1539" y="5067"/>
                      </a:lnTo>
                      <a:lnTo>
                        <a:pt x="1531" y="5015"/>
                      </a:lnTo>
                      <a:lnTo>
                        <a:pt x="1524" y="4963"/>
                      </a:lnTo>
                      <a:lnTo>
                        <a:pt x="1516" y="4912"/>
                      </a:lnTo>
                      <a:lnTo>
                        <a:pt x="1509" y="4860"/>
                      </a:lnTo>
                      <a:lnTo>
                        <a:pt x="1501" y="4808"/>
                      </a:lnTo>
                      <a:lnTo>
                        <a:pt x="1494" y="4757"/>
                      </a:lnTo>
                      <a:lnTo>
                        <a:pt x="1486" y="4705"/>
                      </a:lnTo>
                      <a:lnTo>
                        <a:pt x="1479" y="4654"/>
                      </a:lnTo>
                      <a:lnTo>
                        <a:pt x="1471" y="4603"/>
                      </a:lnTo>
                      <a:lnTo>
                        <a:pt x="1464" y="4551"/>
                      </a:lnTo>
                      <a:lnTo>
                        <a:pt x="1456" y="4500"/>
                      </a:lnTo>
                      <a:lnTo>
                        <a:pt x="1449" y="4449"/>
                      </a:lnTo>
                      <a:lnTo>
                        <a:pt x="1441" y="4398"/>
                      </a:lnTo>
                      <a:lnTo>
                        <a:pt x="1434" y="4347"/>
                      </a:lnTo>
                      <a:lnTo>
                        <a:pt x="1426" y="4296"/>
                      </a:lnTo>
                      <a:lnTo>
                        <a:pt x="1419" y="4245"/>
                      </a:lnTo>
                      <a:lnTo>
                        <a:pt x="1411" y="4195"/>
                      </a:lnTo>
                      <a:lnTo>
                        <a:pt x="1404" y="4144"/>
                      </a:lnTo>
                      <a:lnTo>
                        <a:pt x="1397" y="4094"/>
                      </a:lnTo>
                      <a:lnTo>
                        <a:pt x="1388" y="4043"/>
                      </a:lnTo>
                      <a:lnTo>
                        <a:pt x="1381" y="3993"/>
                      </a:lnTo>
                      <a:lnTo>
                        <a:pt x="1373" y="3943"/>
                      </a:lnTo>
                      <a:lnTo>
                        <a:pt x="1366" y="3893"/>
                      </a:lnTo>
                      <a:lnTo>
                        <a:pt x="1358" y="3843"/>
                      </a:lnTo>
                      <a:lnTo>
                        <a:pt x="1351" y="3793"/>
                      </a:lnTo>
                      <a:lnTo>
                        <a:pt x="1344" y="3743"/>
                      </a:lnTo>
                      <a:lnTo>
                        <a:pt x="1336" y="3694"/>
                      </a:lnTo>
                      <a:lnTo>
                        <a:pt x="1329" y="3644"/>
                      </a:lnTo>
                      <a:lnTo>
                        <a:pt x="1321" y="3595"/>
                      </a:lnTo>
                      <a:lnTo>
                        <a:pt x="1314" y="3546"/>
                      </a:lnTo>
                      <a:lnTo>
                        <a:pt x="1306" y="3497"/>
                      </a:lnTo>
                      <a:lnTo>
                        <a:pt x="1299" y="3449"/>
                      </a:lnTo>
                      <a:lnTo>
                        <a:pt x="1291" y="3400"/>
                      </a:lnTo>
                      <a:lnTo>
                        <a:pt x="1284" y="3352"/>
                      </a:lnTo>
                      <a:lnTo>
                        <a:pt x="1276" y="3304"/>
                      </a:lnTo>
                      <a:lnTo>
                        <a:pt x="1269" y="3256"/>
                      </a:lnTo>
                      <a:lnTo>
                        <a:pt x="1261" y="3208"/>
                      </a:lnTo>
                      <a:lnTo>
                        <a:pt x="1254" y="3161"/>
                      </a:lnTo>
                      <a:lnTo>
                        <a:pt x="1246" y="3114"/>
                      </a:lnTo>
                      <a:lnTo>
                        <a:pt x="1239" y="3067"/>
                      </a:lnTo>
                      <a:lnTo>
                        <a:pt x="1231" y="3020"/>
                      </a:lnTo>
                      <a:lnTo>
                        <a:pt x="1224" y="2973"/>
                      </a:lnTo>
                      <a:lnTo>
                        <a:pt x="1216" y="2927"/>
                      </a:lnTo>
                      <a:lnTo>
                        <a:pt x="1209" y="2881"/>
                      </a:lnTo>
                      <a:lnTo>
                        <a:pt x="1201" y="2835"/>
                      </a:lnTo>
                      <a:lnTo>
                        <a:pt x="1194" y="2789"/>
                      </a:lnTo>
                      <a:lnTo>
                        <a:pt x="1186" y="2743"/>
                      </a:lnTo>
                      <a:lnTo>
                        <a:pt x="1179" y="2698"/>
                      </a:lnTo>
                      <a:lnTo>
                        <a:pt x="1171" y="2653"/>
                      </a:lnTo>
                      <a:lnTo>
                        <a:pt x="1164" y="2608"/>
                      </a:lnTo>
                      <a:lnTo>
                        <a:pt x="1156" y="2564"/>
                      </a:lnTo>
                      <a:lnTo>
                        <a:pt x="1149" y="2520"/>
                      </a:lnTo>
                      <a:lnTo>
                        <a:pt x="1141" y="2476"/>
                      </a:lnTo>
                      <a:lnTo>
                        <a:pt x="1134" y="2433"/>
                      </a:lnTo>
                      <a:lnTo>
                        <a:pt x="1126" y="2389"/>
                      </a:lnTo>
                      <a:lnTo>
                        <a:pt x="1119" y="2346"/>
                      </a:lnTo>
                      <a:lnTo>
                        <a:pt x="1111" y="2303"/>
                      </a:lnTo>
                      <a:lnTo>
                        <a:pt x="1104" y="2261"/>
                      </a:lnTo>
                      <a:lnTo>
                        <a:pt x="1096" y="2219"/>
                      </a:lnTo>
                      <a:lnTo>
                        <a:pt x="1089" y="2177"/>
                      </a:lnTo>
                      <a:lnTo>
                        <a:pt x="1081" y="2136"/>
                      </a:lnTo>
                      <a:lnTo>
                        <a:pt x="1074" y="2094"/>
                      </a:lnTo>
                      <a:lnTo>
                        <a:pt x="1066" y="2053"/>
                      </a:lnTo>
                      <a:lnTo>
                        <a:pt x="1059" y="2013"/>
                      </a:lnTo>
                      <a:lnTo>
                        <a:pt x="1051" y="1972"/>
                      </a:lnTo>
                      <a:lnTo>
                        <a:pt x="1043" y="1932"/>
                      </a:lnTo>
                      <a:lnTo>
                        <a:pt x="1036" y="1893"/>
                      </a:lnTo>
                      <a:lnTo>
                        <a:pt x="1028" y="1854"/>
                      </a:lnTo>
                      <a:lnTo>
                        <a:pt x="1021" y="1815"/>
                      </a:lnTo>
                      <a:lnTo>
                        <a:pt x="1013" y="1776"/>
                      </a:lnTo>
                      <a:lnTo>
                        <a:pt x="1006" y="1738"/>
                      </a:lnTo>
                      <a:lnTo>
                        <a:pt x="998" y="1700"/>
                      </a:lnTo>
                      <a:lnTo>
                        <a:pt x="991" y="1662"/>
                      </a:lnTo>
                      <a:lnTo>
                        <a:pt x="983" y="1625"/>
                      </a:lnTo>
                      <a:lnTo>
                        <a:pt x="976" y="1588"/>
                      </a:lnTo>
                      <a:lnTo>
                        <a:pt x="968" y="1552"/>
                      </a:lnTo>
                      <a:lnTo>
                        <a:pt x="961" y="1516"/>
                      </a:lnTo>
                      <a:lnTo>
                        <a:pt x="954" y="1480"/>
                      </a:lnTo>
                      <a:lnTo>
                        <a:pt x="946" y="1445"/>
                      </a:lnTo>
                      <a:lnTo>
                        <a:pt x="939" y="1410"/>
                      </a:lnTo>
                      <a:lnTo>
                        <a:pt x="931" y="1375"/>
                      </a:lnTo>
                      <a:lnTo>
                        <a:pt x="924" y="1341"/>
                      </a:lnTo>
                      <a:lnTo>
                        <a:pt x="916" y="1307"/>
                      </a:lnTo>
                      <a:lnTo>
                        <a:pt x="909" y="1274"/>
                      </a:lnTo>
                      <a:lnTo>
                        <a:pt x="901" y="1241"/>
                      </a:lnTo>
                      <a:lnTo>
                        <a:pt x="894" y="1208"/>
                      </a:lnTo>
                      <a:lnTo>
                        <a:pt x="886" y="1176"/>
                      </a:lnTo>
                      <a:lnTo>
                        <a:pt x="879" y="1144"/>
                      </a:lnTo>
                      <a:lnTo>
                        <a:pt x="871" y="1113"/>
                      </a:lnTo>
                      <a:lnTo>
                        <a:pt x="864" y="1082"/>
                      </a:lnTo>
                      <a:lnTo>
                        <a:pt x="856" y="1051"/>
                      </a:lnTo>
                      <a:lnTo>
                        <a:pt x="849" y="1021"/>
                      </a:lnTo>
                      <a:lnTo>
                        <a:pt x="841" y="991"/>
                      </a:lnTo>
                      <a:lnTo>
                        <a:pt x="834" y="962"/>
                      </a:lnTo>
                      <a:lnTo>
                        <a:pt x="827" y="934"/>
                      </a:lnTo>
                      <a:lnTo>
                        <a:pt x="819" y="905"/>
                      </a:lnTo>
                      <a:lnTo>
                        <a:pt x="812" y="877"/>
                      </a:lnTo>
                      <a:lnTo>
                        <a:pt x="804" y="850"/>
                      </a:lnTo>
                      <a:lnTo>
                        <a:pt x="797" y="823"/>
                      </a:lnTo>
                      <a:lnTo>
                        <a:pt x="789" y="796"/>
                      </a:lnTo>
                      <a:lnTo>
                        <a:pt x="782" y="770"/>
                      </a:lnTo>
                      <a:lnTo>
                        <a:pt x="774" y="744"/>
                      </a:lnTo>
                      <a:lnTo>
                        <a:pt x="767" y="719"/>
                      </a:lnTo>
                      <a:lnTo>
                        <a:pt x="760" y="694"/>
                      </a:lnTo>
                      <a:lnTo>
                        <a:pt x="752" y="670"/>
                      </a:lnTo>
                      <a:lnTo>
                        <a:pt x="745" y="646"/>
                      </a:lnTo>
                      <a:lnTo>
                        <a:pt x="737" y="623"/>
                      </a:lnTo>
                      <a:lnTo>
                        <a:pt x="730" y="600"/>
                      </a:lnTo>
                      <a:lnTo>
                        <a:pt x="723" y="578"/>
                      </a:lnTo>
                      <a:lnTo>
                        <a:pt x="715" y="555"/>
                      </a:lnTo>
                      <a:lnTo>
                        <a:pt x="707" y="534"/>
                      </a:lnTo>
                      <a:lnTo>
                        <a:pt x="700" y="513"/>
                      </a:lnTo>
                      <a:lnTo>
                        <a:pt x="692" y="492"/>
                      </a:lnTo>
                      <a:lnTo>
                        <a:pt x="685" y="472"/>
                      </a:lnTo>
                      <a:lnTo>
                        <a:pt x="678" y="453"/>
                      </a:lnTo>
                      <a:lnTo>
                        <a:pt x="670" y="434"/>
                      </a:lnTo>
                      <a:lnTo>
                        <a:pt x="663" y="415"/>
                      </a:lnTo>
                      <a:lnTo>
                        <a:pt x="656" y="397"/>
                      </a:lnTo>
                      <a:lnTo>
                        <a:pt x="648" y="380"/>
                      </a:lnTo>
                      <a:lnTo>
                        <a:pt x="641" y="363"/>
                      </a:lnTo>
                      <a:lnTo>
                        <a:pt x="634" y="346"/>
                      </a:lnTo>
                      <a:lnTo>
                        <a:pt x="627" y="330"/>
                      </a:lnTo>
                      <a:lnTo>
                        <a:pt x="619" y="315"/>
                      </a:lnTo>
                      <a:lnTo>
                        <a:pt x="612" y="299"/>
                      </a:lnTo>
                      <a:lnTo>
                        <a:pt x="605" y="285"/>
                      </a:lnTo>
                      <a:lnTo>
                        <a:pt x="598" y="271"/>
                      </a:lnTo>
                      <a:lnTo>
                        <a:pt x="591" y="258"/>
                      </a:lnTo>
                      <a:lnTo>
                        <a:pt x="583" y="245"/>
                      </a:lnTo>
                      <a:lnTo>
                        <a:pt x="576" y="233"/>
                      </a:lnTo>
                      <a:lnTo>
                        <a:pt x="569" y="221"/>
                      </a:lnTo>
                      <a:lnTo>
                        <a:pt x="562" y="210"/>
                      </a:lnTo>
                      <a:lnTo>
                        <a:pt x="555" y="199"/>
                      </a:lnTo>
                      <a:lnTo>
                        <a:pt x="548" y="189"/>
                      </a:lnTo>
                      <a:lnTo>
                        <a:pt x="542" y="179"/>
                      </a:lnTo>
                      <a:lnTo>
                        <a:pt x="535" y="170"/>
                      </a:lnTo>
                      <a:lnTo>
                        <a:pt x="528" y="162"/>
                      </a:lnTo>
                      <a:lnTo>
                        <a:pt x="521" y="154"/>
                      </a:lnTo>
                      <a:lnTo>
                        <a:pt x="515" y="146"/>
                      </a:lnTo>
                      <a:lnTo>
                        <a:pt x="509" y="139"/>
                      </a:lnTo>
                      <a:lnTo>
                        <a:pt x="502" y="133"/>
                      </a:lnTo>
                      <a:lnTo>
                        <a:pt x="496" y="127"/>
                      </a:lnTo>
                      <a:lnTo>
                        <a:pt x="492" y="123"/>
                      </a:lnTo>
                      <a:lnTo>
                        <a:pt x="484" y="118"/>
                      </a:lnTo>
                      <a:lnTo>
                        <a:pt x="478" y="113"/>
                      </a:lnTo>
                      <a:lnTo>
                        <a:pt x="473" y="110"/>
                      </a:lnTo>
                      <a:lnTo>
                        <a:pt x="470" y="107"/>
                      </a:lnTo>
                      <a:lnTo>
                        <a:pt x="462" y="104"/>
                      </a:lnTo>
                      <a:lnTo>
                        <a:pt x="457" y="102"/>
                      </a:lnTo>
                      <a:lnTo>
                        <a:pt x="455" y="100"/>
                      </a:lnTo>
                      <a:lnTo>
                        <a:pt x="448" y="98"/>
                      </a:lnTo>
                      <a:lnTo>
                        <a:pt x="443" y="97"/>
                      </a:lnTo>
                      <a:lnTo>
                        <a:pt x="442" y="96"/>
                      </a:lnTo>
                      <a:lnTo>
                        <a:pt x="434" y="96"/>
                      </a:lnTo>
                      <a:lnTo>
                        <a:pt x="433" y="95"/>
                      </a:lnTo>
                      <a:lnTo>
                        <a:pt x="428" y="96"/>
                      </a:lnTo>
                      <a:lnTo>
                        <a:pt x="421" y="97"/>
                      </a:lnTo>
                      <a:lnTo>
                        <a:pt x="419" y="96"/>
                      </a:lnTo>
                      <a:lnTo>
                        <a:pt x="415" y="98"/>
                      </a:lnTo>
                      <a:lnTo>
                        <a:pt x="407" y="100"/>
                      </a:lnTo>
                      <a:lnTo>
                        <a:pt x="405" y="100"/>
                      </a:lnTo>
                      <a:lnTo>
                        <a:pt x="400" y="103"/>
                      </a:lnTo>
                      <a:lnTo>
                        <a:pt x="394" y="106"/>
                      </a:lnTo>
                      <a:lnTo>
                        <a:pt x="389" y="109"/>
                      </a:lnTo>
                      <a:lnTo>
                        <a:pt x="381" y="114"/>
                      </a:lnTo>
                      <a:lnTo>
                        <a:pt x="377" y="116"/>
                      </a:lnTo>
                      <a:lnTo>
                        <a:pt x="371" y="121"/>
                      </a:lnTo>
                      <a:lnTo>
                        <a:pt x="365" y="127"/>
                      </a:lnTo>
                      <a:lnTo>
                        <a:pt x="358" y="132"/>
                      </a:lnTo>
                      <a:lnTo>
                        <a:pt x="352" y="139"/>
                      </a:lnTo>
                      <a:lnTo>
                        <a:pt x="345" y="146"/>
                      </a:lnTo>
                      <a:lnTo>
                        <a:pt x="339" y="153"/>
                      </a:lnTo>
                      <a:lnTo>
                        <a:pt x="332" y="161"/>
                      </a:lnTo>
                      <a:lnTo>
                        <a:pt x="325" y="170"/>
                      </a:lnTo>
                      <a:lnTo>
                        <a:pt x="319" y="178"/>
                      </a:lnTo>
                      <a:lnTo>
                        <a:pt x="312" y="189"/>
                      </a:lnTo>
                      <a:lnTo>
                        <a:pt x="305" y="199"/>
                      </a:lnTo>
                      <a:lnTo>
                        <a:pt x="298" y="210"/>
                      </a:lnTo>
                      <a:lnTo>
                        <a:pt x="291" y="221"/>
                      </a:lnTo>
                      <a:lnTo>
                        <a:pt x="284" y="233"/>
                      </a:lnTo>
                      <a:lnTo>
                        <a:pt x="276" y="245"/>
                      </a:lnTo>
                      <a:lnTo>
                        <a:pt x="269" y="258"/>
                      </a:lnTo>
                      <a:lnTo>
                        <a:pt x="262" y="271"/>
                      </a:lnTo>
                      <a:lnTo>
                        <a:pt x="255" y="286"/>
                      </a:lnTo>
                      <a:lnTo>
                        <a:pt x="248" y="300"/>
                      </a:lnTo>
                      <a:lnTo>
                        <a:pt x="240" y="315"/>
                      </a:lnTo>
                      <a:lnTo>
                        <a:pt x="233" y="331"/>
                      </a:lnTo>
                      <a:lnTo>
                        <a:pt x="226" y="347"/>
                      </a:lnTo>
                      <a:lnTo>
                        <a:pt x="219" y="363"/>
                      </a:lnTo>
                      <a:lnTo>
                        <a:pt x="211" y="380"/>
                      </a:lnTo>
                      <a:lnTo>
                        <a:pt x="204" y="398"/>
                      </a:lnTo>
                      <a:lnTo>
                        <a:pt x="197" y="416"/>
                      </a:lnTo>
                      <a:lnTo>
                        <a:pt x="189" y="435"/>
                      </a:lnTo>
                      <a:lnTo>
                        <a:pt x="182" y="454"/>
                      </a:lnTo>
                      <a:lnTo>
                        <a:pt x="174" y="474"/>
                      </a:lnTo>
                      <a:lnTo>
                        <a:pt x="167" y="493"/>
                      </a:lnTo>
                      <a:lnTo>
                        <a:pt x="160" y="514"/>
                      </a:lnTo>
                      <a:lnTo>
                        <a:pt x="152" y="535"/>
                      </a:lnTo>
                      <a:lnTo>
                        <a:pt x="145" y="557"/>
                      </a:lnTo>
                      <a:lnTo>
                        <a:pt x="137" y="579"/>
                      </a:lnTo>
                      <a:lnTo>
                        <a:pt x="130" y="601"/>
                      </a:lnTo>
                      <a:lnTo>
                        <a:pt x="122" y="624"/>
                      </a:lnTo>
                      <a:lnTo>
                        <a:pt x="115" y="647"/>
                      </a:lnTo>
                      <a:lnTo>
                        <a:pt x="107" y="672"/>
                      </a:lnTo>
                      <a:lnTo>
                        <a:pt x="100" y="696"/>
                      </a:lnTo>
                      <a:cubicBezTo>
                        <a:pt x="92" y="721"/>
                        <a:pt x="65" y="736"/>
                        <a:pt x="40" y="728"/>
                      </a:cubicBezTo>
                      <a:cubicBezTo>
                        <a:pt x="15" y="720"/>
                        <a:pt x="0" y="693"/>
                        <a:pt x="8" y="668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44" name="Group 43"/>
              <p:cNvGrpSpPr/>
              <p:nvPr/>
            </p:nvGrpSpPr>
            <p:grpSpPr>
              <a:xfrm>
                <a:off x="5336874" y="4511482"/>
                <a:ext cx="389106" cy="201304"/>
                <a:chOff x="10518895" y="2755896"/>
                <a:chExt cx="1173548" cy="148881"/>
              </a:xfrm>
            </p:grpSpPr>
            <p:sp>
              <p:nvSpPr>
                <p:cNvPr id="47" name="Freeform 11"/>
                <p:cNvSpPr>
                  <a:spLocks/>
                </p:cNvSpPr>
                <p:nvPr/>
              </p:nvSpPr>
              <p:spPr bwMode="auto">
                <a:xfrm>
                  <a:off x="10518895" y="2755896"/>
                  <a:ext cx="315520" cy="148881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8" name="Freeform 12"/>
                <p:cNvSpPr>
                  <a:spLocks/>
                </p:cNvSpPr>
                <p:nvPr/>
              </p:nvSpPr>
              <p:spPr bwMode="auto">
                <a:xfrm>
                  <a:off x="10827209" y="2755896"/>
                  <a:ext cx="315520" cy="148881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9" name="Freeform 13"/>
                <p:cNvSpPr>
                  <a:spLocks/>
                </p:cNvSpPr>
                <p:nvPr/>
              </p:nvSpPr>
              <p:spPr bwMode="auto">
                <a:xfrm>
                  <a:off x="11135523" y="2755896"/>
                  <a:ext cx="315520" cy="148881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0" name="Freeform 14"/>
                <p:cNvSpPr>
                  <a:spLocks/>
                </p:cNvSpPr>
                <p:nvPr/>
              </p:nvSpPr>
              <p:spPr bwMode="auto">
                <a:xfrm>
                  <a:off x="11443836" y="2755896"/>
                  <a:ext cx="248607" cy="148881"/>
                </a:xfrm>
                <a:custGeom>
                  <a:avLst/>
                  <a:gdLst>
                    <a:gd name="T0" fmla="*/ 130 w 4026"/>
                    <a:gd name="T1" fmla="*/ 326 h 10442"/>
                    <a:gd name="T2" fmla="*/ 265 w 4026"/>
                    <a:gd name="T3" fmla="*/ 92 h 10442"/>
                    <a:gd name="T4" fmla="*/ 427 w 4026"/>
                    <a:gd name="T5" fmla="*/ 0 h 10442"/>
                    <a:gd name="T6" fmla="*/ 593 w 4026"/>
                    <a:gd name="T7" fmla="*/ 90 h 10442"/>
                    <a:gd name="T8" fmla="*/ 729 w 4026"/>
                    <a:gd name="T9" fmla="*/ 324 h 10442"/>
                    <a:gd name="T10" fmla="*/ 859 w 4026"/>
                    <a:gd name="T11" fmla="*/ 691 h 10442"/>
                    <a:gd name="T12" fmla="*/ 987 w 4026"/>
                    <a:gd name="T13" fmla="*/ 1187 h 10442"/>
                    <a:gd name="T14" fmla="*/ 1115 w 4026"/>
                    <a:gd name="T15" fmla="*/ 1796 h 10442"/>
                    <a:gd name="T16" fmla="*/ 1243 w 4026"/>
                    <a:gd name="T17" fmla="*/ 2504 h 10442"/>
                    <a:gd name="T18" fmla="*/ 1371 w 4026"/>
                    <a:gd name="T19" fmla="*/ 3289 h 10442"/>
                    <a:gd name="T20" fmla="*/ 1499 w 4026"/>
                    <a:gd name="T21" fmla="*/ 4130 h 10442"/>
                    <a:gd name="T22" fmla="*/ 1626 w 4026"/>
                    <a:gd name="T23" fmla="*/ 5002 h 10442"/>
                    <a:gd name="T24" fmla="*/ 1754 w 4026"/>
                    <a:gd name="T25" fmla="*/ 5879 h 10442"/>
                    <a:gd name="T26" fmla="*/ 1882 w 4026"/>
                    <a:gd name="T27" fmla="*/ 6737 h 10442"/>
                    <a:gd name="T28" fmla="*/ 2009 w 4026"/>
                    <a:gd name="T29" fmla="*/ 7551 h 10442"/>
                    <a:gd name="T30" fmla="*/ 2137 w 4026"/>
                    <a:gd name="T31" fmla="*/ 8298 h 10442"/>
                    <a:gd name="T32" fmla="*/ 2264 w 4026"/>
                    <a:gd name="T33" fmla="*/ 8954 h 10442"/>
                    <a:gd name="T34" fmla="*/ 2391 w 4026"/>
                    <a:gd name="T35" fmla="*/ 9502 h 10442"/>
                    <a:gd name="T36" fmla="*/ 2518 w 4026"/>
                    <a:gd name="T37" fmla="*/ 9925 h 10442"/>
                    <a:gd name="T38" fmla="*/ 2642 w 4026"/>
                    <a:gd name="T39" fmla="*/ 10207 h 10442"/>
                    <a:gd name="T40" fmla="*/ 2753 w 4026"/>
                    <a:gd name="T41" fmla="*/ 10336 h 10442"/>
                    <a:gd name="T42" fmla="*/ 2833 w 4026"/>
                    <a:gd name="T43" fmla="*/ 10332 h 10442"/>
                    <a:gd name="T44" fmla="*/ 2942 w 4026"/>
                    <a:gd name="T45" fmla="*/ 10199 h 10442"/>
                    <a:gd name="T46" fmla="*/ 3066 w 4026"/>
                    <a:gd name="T47" fmla="*/ 9912 h 10442"/>
                    <a:gd name="T48" fmla="*/ 3192 w 4026"/>
                    <a:gd name="T49" fmla="*/ 9484 h 10442"/>
                    <a:gd name="T50" fmla="*/ 3319 w 4026"/>
                    <a:gd name="T51" fmla="*/ 8932 h 10442"/>
                    <a:gd name="T52" fmla="*/ 3447 w 4026"/>
                    <a:gd name="T53" fmla="*/ 8272 h 10442"/>
                    <a:gd name="T54" fmla="*/ 3575 w 4026"/>
                    <a:gd name="T55" fmla="*/ 7523 h 10442"/>
                    <a:gd name="T56" fmla="*/ 3702 w 4026"/>
                    <a:gd name="T57" fmla="*/ 6707 h 10442"/>
                    <a:gd name="T58" fmla="*/ 3830 w 4026"/>
                    <a:gd name="T59" fmla="*/ 5848 h 10442"/>
                    <a:gd name="T60" fmla="*/ 4007 w 4026"/>
                    <a:gd name="T61" fmla="*/ 5294 h 10442"/>
                    <a:gd name="T62" fmla="*/ 3880 w 4026"/>
                    <a:gd name="T63" fmla="*/ 6168 h 10442"/>
                    <a:gd name="T64" fmla="*/ 3752 w 4026"/>
                    <a:gd name="T65" fmla="*/ 7016 h 10442"/>
                    <a:gd name="T66" fmla="*/ 3624 w 4026"/>
                    <a:gd name="T67" fmla="*/ 7812 h 10442"/>
                    <a:gd name="T68" fmla="*/ 3496 w 4026"/>
                    <a:gd name="T69" fmla="*/ 8534 h 10442"/>
                    <a:gd name="T70" fmla="*/ 3368 w 4026"/>
                    <a:gd name="T71" fmla="*/ 9161 h 10442"/>
                    <a:gd name="T72" fmla="*/ 3240 w 4026"/>
                    <a:gd name="T73" fmla="*/ 9677 h 10442"/>
                    <a:gd name="T74" fmla="*/ 3110 w 4026"/>
                    <a:gd name="T75" fmla="*/ 10066 h 10442"/>
                    <a:gd name="T76" fmla="*/ 2976 w 4026"/>
                    <a:gd name="T77" fmla="*/ 10323 h 10442"/>
                    <a:gd name="T78" fmla="*/ 2817 w 4026"/>
                    <a:gd name="T79" fmla="*/ 10440 h 10442"/>
                    <a:gd name="T80" fmla="*/ 2649 w 4026"/>
                    <a:gd name="T81" fmla="*/ 10376 h 10442"/>
                    <a:gd name="T82" fmla="*/ 2512 w 4026"/>
                    <a:gd name="T83" fmla="*/ 10165 h 10442"/>
                    <a:gd name="T84" fmla="*/ 2382 w 4026"/>
                    <a:gd name="T85" fmla="*/ 9819 h 10442"/>
                    <a:gd name="T86" fmla="*/ 2253 w 4026"/>
                    <a:gd name="T87" fmla="*/ 9345 h 10442"/>
                    <a:gd name="T88" fmla="*/ 2125 w 4026"/>
                    <a:gd name="T89" fmla="*/ 8752 h 10442"/>
                    <a:gd name="T90" fmla="*/ 1997 w 4026"/>
                    <a:gd name="T91" fmla="*/ 8059 h 10442"/>
                    <a:gd name="T92" fmla="*/ 1870 w 4026"/>
                    <a:gd name="T93" fmla="*/ 7285 h 10442"/>
                    <a:gd name="T94" fmla="*/ 1742 w 4026"/>
                    <a:gd name="T95" fmla="*/ 6452 h 10442"/>
                    <a:gd name="T96" fmla="*/ 1614 w 4026"/>
                    <a:gd name="T97" fmla="*/ 5584 h 10442"/>
                    <a:gd name="T98" fmla="*/ 1486 w 4026"/>
                    <a:gd name="T99" fmla="*/ 4705 h 10442"/>
                    <a:gd name="T100" fmla="*/ 1358 w 4026"/>
                    <a:gd name="T101" fmla="*/ 3843 h 10442"/>
                    <a:gd name="T102" fmla="*/ 1231 w 4026"/>
                    <a:gd name="T103" fmla="*/ 3020 h 10442"/>
                    <a:gd name="T104" fmla="*/ 1104 w 4026"/>
                    <a:gd name="T105" fmla="*/ 2261 h 10442"/>
                    <a:gd name="T106" fmla="*/ 976 w 4026"/>
                    <a:gd name="T107" fmla="*/ 1588 h 10442"/>
                    <a:gd name="T108" fmla="*/ 849 w 4026"/>
                    <a:gd name="T109" fmla="*/ 1021 h 10442"/>
                    <a:gd name="T110" fmla="*/ 723 w 4026"/>
                    <a:gd name="T111" fmla="*/ 578 h 10442"/>
                    <a:gd name="T112" fmla="*/ 598 w 4026"/>
                    <a:gd name="T113" fmla="*/ 271 h 10442"/>
                    <a:gd name="T114" fmla="*/ 484 w 4026"/>
                    <a:gd name="T115" fmla="*/ 118 h 10442"/>
                    <a:gd name="T116" fmla="*/ 405 w 4026"/>
                    <a:gd name="T117" fmla="*/ 100 h 10442"/>
                    <a:gd name="T118" fmla="*/ 298 w 4026"/>
                    <a:gd name="T119" fmla="*/ 210 h 10442"/>
                    <a:gd name="T120" fmla="*/ 174 w 4026"/>
                    <a:gd name="T121" fmla="*/ 474 h 10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4026" h="10442">
                      <a:moveTo>
                        <a:pt x="8" y="668"/>
                      </a:moveTo>
                      <a:lnTo>
                        <a:pt x="16" y="643"/>
                      </a:lnTo>
                      <a:lnTo>
                        <a:pt x="23" y="619"/>
                      </a:lnTo>
                      <a:lnTo>
                        <a:pt x="31" y="595"/>
                      </a:lnTo>
                      <a:lnTo>
                        <a:pt x="38" y="572"/>
                      </a:lnTo>
                      <a:lnTo>
                        <a:pt x="47" y="548"/>
                      </a:lnTo>
                      <a:lnTo>
                        <a:pt x="54" y="526"/>
                      </a:lnTo>
                      <a:lnTo>
                        <a:pt x="62" y="504"/>
                      </a:lnTo>
                      <a:lnTo>
                        <a:pt x="69" y="482"/>
                      </a:lnTo>
                      <a:lnTo>
                        <a:pt x="77" y="461"/>
                      </a:lnTo>
                      <a:lnTo>
                        <a:pt x="85" y="440"/>
                      </a:lnTo>
                      <a:lnTo>
                        <a:pt x="92" y="420"/>
                      </a:lnTo>
                      <a:lnTo>
                        <a:pt x="100" y="400"/>
                      </a:lnTo>
                      <a:lnTo>
                        <a:pt x="107" y="381"/>
                      </a:lnTo>
                      <a:lnTo>
                        <a:pt x="115" y="362"/>
                      </a:lnTo>
                      <a:lnTo>
                        <a:pt x="123" y="344"/>
                      </a:lnTo>
                      <a:lnTo>
                        <a:pt x="130" y="326"/>
                      </a:lnTo>
                      <a:lnTo>
                        <a:pt x="138" y="308"/>
                      </a:lnTo>
                      <a:lnTo>
                        <a:pt x="146" y="291"/>
                      </a:lnTo>
                      <a:lnTo>
                        <a:pt x="154" y="275"/>
                      </a:lnTo>
                      <a:lnTo>
                        <a:pt x="161" y="259"/>
                      </a:lnTo>
                      <a:lnTo>
                        <a:pt x="169" y="243"/>
                      </a:lnTo>
                      <a:lnTo>
                        <a:pt x="177" y="228"/>
                      </a:lnTo>
                      <a:lnTo>
                        <a:pt x="185" y="213"/>
                      </a:lnTo>
                      <a:lnTo>
                        <a:pt x="193" y="199"/>
                      </a:lnTo>
                      <a:lnTo>
                        <a:pt x="200" y="185"/>
                      </a:lnTo>
                      <a:lnTo>
                        <a:pt x="208" y="172"/>
                      </a:lnTo>
                      <a:lnTo>
                        <a:pt x="216" y="159"/>
                      </a:lnTo>
                      <a:lnTo>
                        <a:pt x="224" y="147"/>
                      </a:lnTo>
                      <a:lnTo>
                        <a:pt x="232" y="135"/>
                      </a:lnTo>
                      <a:lnTo>
                        <a:pt x="240" y="124"/>
                      </a:lnTo>
                      <a:lnTo>
                        <a:pt x="249" y="112"/>
                      </a:lnTo>
                      <a:lnTo>
                        <a:pt x="257" y="102"/>
                      </a:lnTo>
                      <a:lnTo>
                        <a:pt x="265" y="92"/>
                      </a:lnTo>
                      <a:lnTo>
                        <a:pt x="273" y="82"/>
                      </a:lnTo>
                      <a:lnTo>
                        <a:pt x="282" y="73"/>
                      </a:lnTo>
                      <a:lnTo>
                        <a:pt x="291" y="65"/>
                      </a:lnTo>
                      <a:lnTo>
                        <a:pt x="299" y="56"/>
                      </a:lnTo>
                      <a:lnTo>
                        <a:pt x="308" y="49"/>
                      </a:lnTo>
                      <a:lnTo>
                        <a:pt x="317" y="41"/>
                      </a:lnTo>
                      <a:lnTo>
                        <a:pt x="328" y="34"/>
                      </a:lnTo>
                      <a:lnTo>
                        <a:pt x="335" y="29"/>
                      </a:lnTo>
                      <a:lnTo>
                        <a:pt x="345" y="23"/>
                      </a:lnTo>
                      <a:lnTo>
                        <a:pt x="354" y="18"/>
                      </a:lnTo>
                      <a:lnTo>
                        <a:pt x="364" y="13"/>
                      </a:lnTo>
                      <a:lnTo>
                        <a:pt x="377" y="9"/>
                      </a:lnTo>
                      <a:lnTo>
                        <a:pt x="384" y="6"/>
                      </a:lnTo>
                      <a:lnTo>
                        <a:pt x="395" y="4"/>
                      </a:lnTo>
                      <a:lnTo>
                        <a:pt x="408" y="1"/>
                      </a:lnTo>
                      <a:lnTo>
                        <a:pt x="416" y="0"/>
                      </a:lnTo>
                      <a:lnTo>
                        <a:pt x="427" y="0"/>
                      </a:lnTo>
                      <a:lnTo>
                        <a:pt x="441" y="0"/>
                      </a:lnTo>
                      <a:lnTo>
                        <a:pt x="448" y="1"/>
                      </a:lnTo>
                      <a:lnTo>
                        <a:pt x="462" y="3"/>
                      </a:lnTo>
                      <a:lnTo>
                        <a:pt x="472" y="6"/>
                      </a:lnTo>
                      <a:lnTo>
                        <a:pt x="480" y="8"/>
                      </a:lnTo>
                      <a:lnTo>
                        <a:pt x="493" y="12"/>
                      </a:lnTo>
                      <a:lnTo>
                        <a:pt x="503" y="17"/>
                      </a:lnTo>
                      <a:lnTo>
                        <a:pt x="510" y="20"/>
                      </a:lnTo>
                      <a:lnTo>
                        <a:pt x="522" y="27"/>
                      </a:lnTo>
                      <a:lnTo>
                        <a:pt x="532" y="34"/>
                      </a:lnTo>
                      <a:lnTo>
                        <a:pt x="541" y="40"/>
                      </a:lnTo>
                      <a:lnTo>
                        <a:pt x="548" y="46"/>
                      </a:lnTo>
                      <a:lnTo>
                        <a:pt x="559" y="55"/>
                      </a:lnTo>
                      <a:lnTo>
                        <a:pt x="568" y="63"/>
                      </a:lnTo>
                      <a:lnTo>
                        <a:pt x="576" y="72"/>
                      </a:lnTo>
                      <a:lnTo>
                        <a:pt x="585" y="81"/>
                      </a:lnTo>
                      <a:lnTo>
                        <a:pt x="593" y="90"/>
                      </a:lnTo>
                      <a:lnTo>
                        <a:pt x="602" y="100"/>
                      </a:lnTo>
                      <a:lnTo>
                        <a:pt x="610" y="111"/>
                      </a:lnTo>
                      <a:lnTo>
                        <a:pt x="618" y="122"/>
                      </a:lnTo>
                      <a:lnTo>
                        <a:pt x="627" y="133"/>
                      </a:lnTo>
                      <a:lnTo>
                        <a:pt x="635" y="145"/>
                      </a:lnTo>
                      <a:lnTo>
                        <a:pt x="643" y="157"/>
                      </a:lnTo>
                      <a:lnTo>
                        <a:pt x="651" y="170"/>
                      </a:lnTo>
                      <a:lnTo>
                        <a:pt x="659" y="183"/>
                      </a:lnTo>
                      <a:lnTo>
                        <a:pt x="667" y="197"/>
                      </a:lnTo>
                      <a:lnTo>
                        <a:pt x="674" y="211"/>
                      </a:lnTo>
                      <a:lnTo>
                        <a:pt x="682" y="226"/>
                      </a:lnTo>
                      <a:lnTo>
                        <a:pt x="690" y="241"/>
                      </a:lnTo>
                      <a:lnTo>
                        <a:pt x="698" y="258"/>
                      </a:lnTo>
                      <a:lnTo>
                        <a:pt x="706" y="273"/>
                      </a:lnTo>
                      <a:lnTo>
                        <a:pt x="713" y="290"/>
                      </a:lnTo>
                      <a:lnTo>
                        <a:pt x="721" y="307"/>
                      </a:lnTo>
                      <a:lnTo>
                        <a:pt x="729" y="324"/>
                      </a:lnTo>
                      <a:lnTo>
                        <a:pt x="737" y="342"/>
                      </a:lnTo>
                      <a:lnTo>
                        <a:pt x="744" y="360"/>
                      </a:lnTo>
                      <a:lnTo>
                        <a:pt x="752" y="379"/>
                      </a:lnTo>
                      <a:lnTo>
                        <a:pt x="760" y="398"/>
                      </a:lnTo>
                      <a:lnTo>
                        <a:pt x="767" y="418"/>
                      </a:lnTo>
                      <a:lnTo>
                        <a:pt x="775" y="439"/>
                      </a:lnTo>
                      <a:lnTo>
                        <a:pt x="783" y="459"/>
                      </a:lnTo>
                      <a:lnTo>
                        <a:pt x="790" y="480"/>
                      </a:lnTo>
                      <a:lnTo>
                        <a:pt x="798" y="502"/>
                      </a:lnTo>
                      <a:lnTo>
                        <a:pt x="805" y="524"/>
                      </a:lnTo>
                      <a:lnTo>
                        <a:pt x="813" y="546"/>
                      </a:lnTo>
                      <a:lnTo>
                        <a:pt x="821" y="569"/>
                      </a:lnTo>
                      <a:lnTo>
                        <a:pt x="829" y="593"/>
                      </a:lnTo>
                      <a:lnTo>
                        <a:pt x="836" y="617"/>
                      </a:lnTo>
                      <a:lnTo>
                        <a:pt x="844" y="641"/>
                      </a:lnTo>
                      <a:lnTo>
                        <a:pt x="851" y="666"/>
                      </a:lnTo>
                      <a:lnTo>
                        <a:pt x="859" y="691"/>
                      </a:lnTo>
                      <a:lnTo>
                        <a:pt x="867" y="717"/>
                      </a:lnTo>
                      <a:lnTo>
                        <a:pt x="874" y="743"/>
                      </a:lnTo>
                      <a:lnTo>
                        <a:pt x="882" y="770"/>
                      </a:lnTo>
                      <a:lnTo>
                        <a:pt x="889" y="796"/>
                      </a:lnTo>
                      <a:lnTo>
                        <a:pt x="897" y="824"/>
                      </a:lnTo>
                      <a:lnTo>
                        <a:pt x="904" y="852"/>
                      </a:lnTo>
                      <a:lnTo>
                        <a:pt x="912" y="881"/>
                      </a:lnTo>
                      <a:lnTo>
                        <a:pt x="919" y="909"/>
                      </a:lnTo>
                      <a:lnTo>
                        <a:pt x="927" y="938"/>
                      </a:lnTo>
                      <a:lnTo>
                        <a:pt x="934" y="967"/>
                      </a:lnTo>
                      <a:lnTo>
                        <a:pt x="942" y="998"/>
                      </a:lnTo>
                      <a:lnTo>
                        <a:pt x="950" y="1029"/>
                      </a:lnTo>
                      <a:lnTo>
                        <a:pt x="957" y="1059"/>
                      </a:lnTo>
                      <a:lnTo>
                        <a:pt x="965" y="1090"/>
                      </a:lnTo>
                      <a:lnTo>
                        <a:pt x="972" y="1122"/>
                      </a:lnTo>
                      <a:lnTo>
                        <a:pt x="980" y="1154"/>
                      </a:lnTo>
                      <a:lnTo>
                        <a:pt x="987" y="1187"/>
                      </a:lnTo>
                      <a:lnTo>
                        <a:pt x="995" y="1219"/>
                      </a:lnTo>
                      <a:lnTo>
                        <a:pt x="1002" y="1252"/>
                      </a:lnTo>
                      <a:lnTo>
                        <a:pt x="1010" y="1286"/>
                      </a:lnTo>
                      <a:lnTo>
                        <a:pt x="1017" y="1320"/>
                      </a:lnTo>
                      <a:lnTo>
                        <a:pt x="1025" y="1355"/>
                      </a:lnTo>
                      <a:lnTo>
                        <a:pt x="1032" y="1389"/>
                      </a:lnTo>
                      <a:lnTo>
                        <a:pt x="1040" y="1424"/>
                      </a:lnTo>
                      <a:lnTo>
                        <a:pt x="1047" y="1460"/>
                      </a:lnTo>
                      <a:lnTo>
                        <a:pt x="1055" y="1496"/>
                      </a:lnTo>
                      <a:lnTo>
                        <a:pt x="1062" y="1532"/>
                      </a:lnTo>
                      <a:lnTo>
                        <a:pt x="1070" y="1569"/>
                      </a:lnTo>
                      <a:lnTo>
                        <a:pt x="1078" y="1606"/>
                      </a:lnTo>
                      <a:lnTo>
                        <a:pt x="1085" y="1643"/>
                      </a:lnTo>
                      <a:lnTo>
                        <a:pt x="1093" y="1681"/>
                      </a:lnTo>
                      <a:lnTo>
                        <a:pt x="1100" y="1719"/>
                      </a:lnTo>
                      <a:lnTo>
                        <a:pt x="1108" y="1757"/>
                      </a:lnTo>
                      <a:lnTo>
                        <a:pt x="1115" y="1796"/>
                      </a:lnTo>
                      <a:lnTo>
                        <a:pt x="1123" y="1835"/>
                      </a:lnTo>
                      <a:lnTo>
                        <a:pt x="1130" y="1875"/>
                      </a:lnTo>
                      <a:lnTo>
                        <a:pt x="1138" y="1915"/>
                      </a:lnTo>
                      <a:lnTo>
                        <a:pt x="1145" y="1955"/>
                      </a:lnTo>
                      <a:lnTo>
                        <a:pt x="1153" y="1995"/>
                      </a:lnTo>
                      <a:lnTo>
                        <a:pt x="1161" y="2036"/>
                      </a:lnTo>
                      <a:lnTo>
                        <a:pt x="1168" y="2077"/>
                      </a:lnTo>
                      <a:lnTo>
                        <a:pt x="1176" y="2118"/>
                      </a:lnTo>
                      <a:lnTo>
                        <a:pt x="1183" y="2160"/>
                      </a:lnTo>
                      <a:lnTo>
                        <a:pt x="1191" y="2202"/>
                      </a:lnTo>
                      <a:lnTo>
                        <a:pt x="1198" y="2244"/>
                      </a:lnTo>
                      <a:lnTo>
                        <a:pt x="1206" y="2287"/>
                      </a:lnTo>
                      <a:lnTo>
                        <a:pt x="1213" y="2330"/>
                      </a:lnTo>
                      <a:lnTo>
                        <a:pt x="1221" y="2373"/>
                      </a:lnTo>
                      <a:lnTo>
                        <a:pt x="1228" y="2416"/>
                      </a:lnTo>
                      <a:lnTo>
                        <a:pt x="1236" y="2460"/>
                      </a:lnTo>
                      <a:lnTo>
                        <a:pt x="1243" y="2504"/>
                      </a:lnTo>
                      <a:lnTo>
                        <a:pt x="1251" y="2548"/>
                      </a:lnTo>
                      <a:lnTo>
                        <a:pt x="1258" y="2592"/>
                      </a:lnTo>
                      <a:lnTo>
                        <a:pt x="1266" y="2638"/>
                      </a:lnTo>
                      <a:lnTo>
                        <a:pt x="1273" y="2683"/>
                      </a:lnTo>
                      <a:lnTo>
                        <a:pt x="1281" y="2728"/>
                      </a:lnTo>
                      <a:lnTo>
                        <a:pt x="1288" y="2773"/>
                      </a:lnTo>
                      <a:lnTo>
                        <a:pt x="1296" y="2819"/>
                      </a:lnTo>
                      <a:lnTo>
                        <a:pt x="1303" y="2865"/>
                      </a:lnTo>
                      <a:lnTo>
                        <a:pt x="1311" y="2911"/>
                      </a:lnTo>
                      <a:lnTo>
                        <a:pt x="1318" y="2958"/>
                      </a:lnTo>
                      <a:lnTo>
                        <a:pt x="1326" y="3004"/>
                      </a:lnTo>
                      <a:lnTo>
                        <a:pt x="1333" y="3051"/>
                      </a:lnTo>
                      <a:lnTo>
                        <a:pt x="1341" y="3098"/>
                      </a:lnTo>
                      <a:lnTo>
                        <a:pt x="1348" y="3146"/>
                      </a:lnTo>
                      <a:lnTo>
                        <a:pt x="1356" y="3193"/>
                      </a:lnTo>
                      <a:lnTo>
                        <a:pt x="1363" y="3241"/>
                      </a:lnTo>
                      <a:lnTo>
                        <a:pt x="1371" y="3289"/>
                      </a:lnTo>
                      <a:lnTo>
                        <a:pt x="1378" y="3338"/>
                      </a:lnTo>
                      <a:lnTo>
                        <a:pt x="1386" y="3386"/>
                      </a:lnTo>
                      <a:lnTo>
                        <a:pt x="1393" y="3434"/>
                      </a:lnTo>
                      <a:lnTo>
                        <a:pt x="1401" y="3483"/>
                      </a:lnTo>
                      <a:lnTo>
                        <a:pt x="1408" y="3532"/>
                      </a:lnTo>
                      <a:lnTo>
                        <a:pt x="1416" y="3581"/>
                      </a:lnTo>
                      <a:lnTo>
                        <a:pt x="1423" y="3630"/>
                      </a:lnTo>
                      <a:lnTo>
                        <a:pt x="1431" y="3679"/>
                      </a:lnTo>
                      <a:lnTo>
                        <a:pt x="1438" y="3729"/>
                      </a:lnTo>
                      <a:lnTo>
                        <a:pt x="1446" y="3778"/>
                      </a:lnTo>
                      <a:lnTo>
                        <a:pt x="1453" y="3828"/>
                      </a:lnTo>
                      <a:lnTo>
                        <a:pt x="1461" y="3878"/>
                      </a:lnTo>
                      <a:lnTo>
                        <a:pt x="1468" y="3928"/>
                      </a:lnTo>
                      <a:lnTo>
                        <a:pt x="1476" y="3978"/>
                      </a:lnTo>
                      <a:lnTo>
                        <a:pt x="1483" y="4029"/>
                      </a:lnTo>
                      <a:lnTo>
                        <a:pt x="1491" y="4079"/>
                      </a:lnTo>
                      <a:lnTo>
                        <a:pt x="1499" y="4130"/>
                      </a:lnTo>
                      <a:lnTo>
                        <a:pt x="1506" y="4180"/>
                      </a:lnTo>
                      <a:lnTo>
                        <a:pt x="1514" y="4231"/>
                      </a:lnTo>
                      <a:lnTo>
                        <a:pt x="1521" y="4282"/>
                      </a:lnTo>
                      <a:lnTo>
                        <a:pt x="1529" y="4333"/>
                      </a:lnTo>
                      <a:lnTo>
                        <a:pt x="1536" y="4384"/>
                      </a:lnTo>
                      <a:lnTo>
                        <a:pt x="1544" y="4435"/>
                      </a:lnTo>
                      <a:lnTo>
                        <a:pt x="1551" y="4487"/>
                      </a:lnTo>
                      <a:lnTo>
                        <a:pt x="1559" y="4537"/>
                      </a:lnTo>
                      <a:lnTo>
                        <a:pt x="1566" y="4589"/>
                      </a:lnTo>
                      <a:lnTo>
                        <a:pt x="1574" y="4640"/>
                      </a:lnTo>
                      <a:lnTo>
                        <a:pt x="1581" y="4692"/>
                      </a:lnTo>
                      <a:lnTo>
                        <a:pt x="1589" y="4743"/>
                      </a:lnTo>
                      <a:lnTo>
                        <a:pt x="1596" y="4795"/>
                      </a:lnTo>
                      <a:lnTo>
                        <a:pt x="1604" y="4847"/>
                      </a:lnTo>
                      <a:lnTo>
                        <a:pt x="1611" y="4898"/>
                      </a:lnTo>
                      <a:lnTo>
                        <a:pt x="1619" y="4950"/>
                      </a:lnTo>
                      <a:lnTo>
                        <a:pt x="1626" y="5002"/>
                      </a:lnTo>
                      <a:lnTo>
                        <a:pt x="1634" y="5053"/>
                      </a:lnTo>
                      <a:lnTo>
                        <a:pt x="1641" y="5105"/>
                      </a:lnTo>
                      <a:lnTo>
                        <a:pt x="1649" y="5157"/>
                      </a:lnTo>
                      <a:lnTo>
                        <a:pt x="1656" y="5208"/>
                      </a:lnTo>
                      <a:lnTo>
                        <a:pt x="1664" y="5260"/>
                      </a:lnTo>
                      <a:lnTo>
                        <a:pt x="1671" y="5312"/>
                      </a:lnTo>
                      <a:lnTo>
                        <a:pt x="1679" y="5364"/>
                      </a:lnTo>
                      <a:lnTo>
                        <a:pt x="1686" y="5415"/>
                      </a:lnTo>
                      <a:lnTo>
                        <a:pt x="1694" y="5467"/>
                      </a:lnTo>
                      <a:lnTo>
                        <a:pt x="1701" y="5519"/>
                      </a:lnTo>
                      <a:lnTo>
                        <a:pt x="1709" y="5570"/>
                      </a:lnTo>
                      <a:lnTo>
                        <a:pt x="1716" y="5622"/>
                      </a:lnTo>
                      <a:lnTo>
                        <a:pt x="1724" y="5673"/>
                      </a:lnTo>
                      <a:lnTo>
                        <a:pt x="1731" y="5725"/>
                      </a:lnTo>
                      <a:lnTo>
                        <a:pt x="1739" y="5776"/>
                      </a:lnTo>
                      <a:lnTo>
                        <a:pt x="1746" y="5828"/>
                      </a:lnTo>
                      <a:lnTo>
                        <a:pt x="1754" y="5879"/>
                      </a:lnTo>
                      <a:lnTo>
                        <a:pt x="1761" y="5930"/>
                      </a:lnTo>
                      <a:lnTo>
                        <a:pt x="1769" y="5982"/>
                      </a:lnTo>
                      <a:lnTo>
                        <a:pt x="1776" y="6032"/>
                      </a:lnTo>
                      <a:lnTo>
                        <a:pt x="1784" y="6083"/>
                      </a:lnTo>
                      <a:lnTo>
                        <a:pt x="1791" y="6134"/>
                      </a:lnTo>
                      <a:lnTo>
                        <a:pt x="1799" y="6185"/>
                      </a:lnTo>
                      <a:lnTo>
                        <a:pt x="1806" y="6236"/>
                      </a:lnTo>
                      <a:lnTo>
                        <a:pt x="1814" y="6286"/>
                      </a:lnTo>
                      <a:lnTo>
                        <a:pt x="1821" y="6337"/>
                      </a:lnTo>
                      <a:lnTo>
                        <a:pt x="1829" y="6387"/>
                      </a:lnTo>
                      <a:lnTo>
                        <a:pt x="1837" y="6438"/>
                      </a:lnTo>
                      <a:lnTo>
                        <a:pt x="1844" y="6488"/>
                      </a:lnTo>
                      <a:lnTo>
                        <a:pt x="1852" y="6538"/>
                      </a:lnTo>
                      <a:lnTo>
                        <a:pt x="1859" y="6588"/>
                      </a:lnTo>
                      <a:lnTo>
                        <a:pt x="1867" y="6638"/>
                      </a:lnTo>
                      <a:lnTo>
                        <a:pt x="1874" y="6687"/>
                      </a:lnTo>
                      <a:lnTo>
                        <a:pt x="1882" y="6737"/>
                      </a:lnTo>
                      <a:lnTo>
                        <a:pt x="1889" y="6786"/>
                      </a:lnTo>
                      <a:lnTo>
                        <a:pt x="1897" y="6836"/>
                      </a:lnTo>
                      <a:lnTo>
                        <a:pt x="1904" y="6885"/>
                      </a:lnTo>
                      <a:lnTo>
                        <a:pt x="1912" y="6933"/>
                      </a:lnTo>
                      <a:lnTo>
                        <a:pt x="1919" y="6982"/>
                      </a:lnTo>
                      <a:lnTo>
                        <a:pt x="1927" y="7031"/>
                      </a:lnTo>
                      <a:lnTo>
                        <a:pt x="1934" y="7079"/>
                      </a:lnTo>
                      <a:lnTo>
                        <a:pt x="1942" y="7127"/>
                      </a:lnTo>
                      <a:lnTo>
                        <a:pt x="1949" y="7175"/>
                      </a:lnTo>
                      <a:lnTo>
                        <a:pt x="1957" y="7222"/>
                      </a:lnTo>
                      <a:lnTo>
                        <a:pt x="1964" y="7271"/>
                      </a:lnTo>
                      <a:lnTo>
                        <a:pt x="1972" y="7317"/>
                      </a:lnTo>
                      <a:lnTo>
                        <a:pt x="1979" y="7365"/>
                      </a:lnTo>
                      <a:lnTo>
                        <a:pt x="1987" y="7411"/>
                      </a:lnTo>
                      <a:lnTo>
                        <a:pt x="1994" y="7458"/>
                      </a:lnTo>
                      <a:lnTo>
                        <a:pt x="2002" y="7505"/>
                      </a:lnTo>
                      <a:lnTo>
                        <a:pt x="2009" y="7551"/>
                      </a:lnTo>
                      <a:lnTo>
                        <a:pt x="2017" y="7597"/>
                      </a:lnTo>
                      <a:lnTo>
                        <a:pt x="2024" y="7643"/>
                      </a:lnTo>
                      <a:lnTo>
                        <a:pt x="2032" y="7688"/>
                      </a:lnTo>
                      <a:lnTo>
                        <a:pt x="2039" y="7734"/>
                      </a:lnTo>
                      <a:lnTo>
                        <a:pt x="2047" y="7779"/>
                      </a:lnTo>
                      <a:lnTo>
                        <a:pt x="2054" y="7823"/>
                      </a:lnTo>
                      <a:lnTo>
                        <a:pt x="2062" y="7868"/>
                      </a:lnTo>
                      <a:lnTo>
                        <a:pt x="2069" y="7912"/>
                      </a:lnTo>
                      <a:lnTo>
                        <a:pt x="2077" y="7956"/>
                      </a:lnTo>
                      <a:lnTo>
                        <a:pt x="2084" y="8000"/>
                      </a:lnTo>
                      <a:lnTo>
                        <a:pt x="2092" y="8043"/>
                      </a:lnTo>
                      <a:lnTo>
                        <a:pt x="2099" y="8086"/>
                      </a:lnTo>
                      <a:lnTo>
                        <a:pt x="2107" y="8129"/>
                      </a:lnTo>
                      <a:lnTo>
                        <a:pt x="2114" y="8172"/>
                      </a:lnTo>
                      <a:lnTo>
                        <a:pt x="2122" y="8214"/>
                      </a:lnTo>
                      <a:lnTo>
                        <a:pt x="2129" y="8256"/>
                      </a:lnTo>
                      <a:lnTo>
                        <a:pt x="2137" y="8298"/>
                      </a:lnTo>
                      <a:lnTo>
                        <a:pt x="2144" y="8338"/>
                      </a:lnTo>
                      <a:lnTo>
                        <a:pt x="2152" y="8379"/>
                      </a:lnTo>
                      <a:lnTo>
                        <a:pt x="2159" y="8420"/>
                      </a:lnTo>
                      <a:lnTo>
                        <a:pt x="2167" y="8460"/>
                      </a:lnTo>
                      <a:lnTo>
                        <a:pt x="2175" y="8501"/>
                      </a:lnTo>
                      <a:lnTo>
                        <a:pt x="2182" y="8541"/>
                      </a:lnTo>
                      <a:lnTo>
                        <a:pt x="2190" y="8579"/>
                      </a:lnTo>
                      <a:lnTo>
                        <a:pt x="2197" y="8619"/>
                      </a:lnTo>
                      <a:lnTo>
                        <a:pt x="2205" y="8657"/>
                      </a:lnTo>
                      <a:lnTo>
                        <a:pt x="2212" y="8696"/>
                      </a:lnTo>
                      <a:lnTo>
                        <a:pt x="2220" y="8734"/>
                      </a:lnTo>
                      <a:lnTo>
                        <a:pt x="2227" y="8772"/>
                      </a:lnTo>
                      <a:lnTo>
                        <a:pt x="2235" y="8808"/>
                      </a:lnTo>
                      <a:lnTo>
                        <a:pt x="2242" y="8845"/>
                      </a:lnTo>
                      <a:lnTo>
                        <a:pt x="2250" y="8882"/>
                      </a:lnTo>
                      <a:lnTo>
                        <a:pt x="2257" y="8918"/>
                      </a:lnTo>
                      <a:lnTo>
                        <a:pt x="2264" y="8954"/>
                      </a:lnTo>
                      <a:lnTo>
                        <a:pt x="2272" y="8990"/>
                      </a:lnTo>
                      <a:lnTo>
                        <a:pt x="2279" y="9024"/>
                      </a:lnTo>
                      <a:lnTo>
                        <a:pt x="2287" y="9059"/>
                      </a:lnTo>
                      <a:lnTo>
                        <a:pt x="2294" y="9094"/>
                      </a:lnTo>
                      <a:lnTo>
                        <a:pt x="2302" y="9128"/>
                      </a:lnTo>
                      <a:lnTo>
                        <a:pt x="2309" y="9161"/>
                      </a:lnTo>
                      <a:lnTo>
                        <a:pt x="2317" y="9194"/>
                      </a:lnTo>
                      <a:lnTo>
                        <a:pt x="2324" y="9227"/>
                      </a:lnTo>
                      <a:lnTo>
                        <a:pt x="2332" y="9259"/>
                      </a:lnTo>
                      <a:lnTo>
                        <a:pt x="2339" y="9291"/>
                      </a:lnTo>
                      <a:lnTo>
                        <a:pt x="2347" y="9322"/>
                      </a:lnTo>
                      <a:lnTo>
                        <a:pt x="2354" y="9353"/>
                      </a:lnTo>
                      <a:lnTo>
                        <a:pt x="2362" y="9384"/>
                      </a:lnTo>
                      <a:lnTo>
                        <a:pt x="2369" y="9414"/>
                      </a:lnTo>
                      <a:lnTo>
                        <a:pt x="2377" y="9444"/>
                      </a:lnTo>
                      <a:lnTo>
                        <a:pt x="2384" y="9473"/>
                      </a:lnTo>
                      <a:lnTo>
                        <a:pt x="2391" y="9502"/>
                      </a:lnTo>
                      <a:lnTo>
                        <a:pt x="2399" y="9531"/>
                      </a:lnTo>
                      <a:lnTo>
                        <a:pt x="2406" y="9559"/>
                      </a:lnTo>
                      <a:lnTo>
                        <a:pt x="2414" y="9587"/>
                      </a:lnTo>
                      <a:lnTo>
                        <a:pt x="2421" y="9613"/>
                      </a:lnTo>
                      <a:lnTo>
                        <a:pt x="2429" y="9640"/>
                      </a:lnTo>
                      <a:lnTo>
                        <a:pt x="2436" y="9666"/>
                      </a:lnTo>
                      <a:lnTo>
                        <a:pt x="2444" y="9692"/>
                      </a:lnTo>
                      <a:lnTo>
                        <a:pt x="2451" y="9717"/>
                      </a:lnTo>
                      <a:lnTo>
                        <a:pt x="2459" y="9743"/>
                      </a:lnTo>
                      <a:lnTo>
                        <a:pt x="2466" y="9767"/>
                      </a:lnTo>
                      <a:lnTo>
                        <a:pt x="2473" y="9791"/>
                      </a:lnTo>
                      <a:lnTo>
                        <a:pt x="2481" y="9815"/>
                      </a:lnTo>
                      <a:lnTo>
                        <a:pt x="2488" y="9837"/>
                      </a:lnTo>
                      <a:lnTo>
                        <a:pt x="2496" y="9860"/>
                      </a:lnTo>
                      <a:lnTo>
                        <a:pt x="2503" y="9881"/>
                      </a:lnTo>
                      <a:lnTo>
                        <a:pt x="2511" y="9903"/>
                      </a:lnTo>
                      <a:lnTo>
                        <a:pt x="2518" y="9925"/>
                      </a:lnTo>
                      <a:lnTo>
                        <a:pt x="2526" y="9945"/>
                      </a:lnTo>
                      <a:lnTo>
                        <a:pt x="2533" y="9965"/>
                      </a:lnTo>
                      <a:lnTo>
                        <a:pt x="2540" y="9985"/>
                      </a:lnTo>
                      <a:lnTo>
                        <a:pt x="2548" y="10004"/>
                      </a:lnTo>
                      <a:lnTo>
                        <a:pt x="2555" y="10023"/>
                      </a:lnTo>
                      <a:lnTo>
                        <a:pt x="2562" y="10041"/>
                      </a:lnTo>
                      <a:lnTo>
                        <a:pt x="2570" y="10059"/>
                      </a:lnTo>
                      <a:lnTo>
                        <a:pt x="2577" y="10076"/>
                      </a:lnTo>
                      <a:lnTo>
                        <a:pt x="2584" y="10093"/>
                      </a:lnTo>
                      <a:lnTo>
                        <a:pt x="2592" y="10109"/>
                      </a:lnTo>
                      <a:lnTo>
                        <a:pt x="2599" y="10124"/>
                      </a:lnTo>
                      <a:lnTo>
                        <a:pt x="2606" y="10140"/>
                      </a:lnTo>
                      <a:lnTo>
                        <a:pt x="2613" y="10154"/>
                      </a:lnTo>
                      <a:lnTo>
                        <a:pt x="2621" y="10168"/>
                      </a:lnTo>
                      <a:lnTo>
                        <a:pt x="2628" y="10182"/>
                      </a:lnTo>
                      <a:lnTo>
                        <a:pt x="2635" y="10195"/>
                      </a:lnTo>
                      <a:lnTo>
                        <a:pt x="2642" y="10207"/>
                      </a:lnTo>
                      <a:lnTo>
                        <a:pt x="2649" y="10219"/>
                      </a:lnTo>
                      <a:lnTo>
                        <a:pt x="2657" y="10231"/>
                      </a:lnTo>
                      <a:lnTo>
                        <a:pt x="2663" y="10241"/>
                      </a:lnTo>
                      <a:lnTo>
                        <a:pt x="2670" y="10251"/>
                      </a:lnTo>
                      <a:lnTo>
                        <a:pt x="2678" y="10262"/>
                      </a:lnTo>
                      <a:lnTo>
                        <a:pt x="2684" y="10271"/>
                      </a:lnTo>
                      <a:lnTo>
                        <a:pt x="2691" y="10279"/>
                      </a:lnTo>
                      <a:lnTo>
                        <a:pt x="2697" y="10287"/>
                      </a:lnTo>
                      <a:lnTo>
                        <a:pt x="2704" y="10295"/>
                      </a:lnTo>
                      <a:lnTo>
                        <a:pt x="2711" y="10303"/>
                      </a:lnTo>
                      <a:lnTo>
                        <a:pt x="2717" y="10309"/>
                      </a:lnTo>
                      <a:lnTo>
                        <a:pt x="2723" y="10314"/>
                      </a:lnTo>
                      <a:lnTo>
                        <a:pt x="2729" y="10320"/>
                      </a:lnTo>
                      <a:lnTo>
                        <a:pt x="2735" y="10324"/>
                      </a:lnTo>
                      <a:lnTo>
                        <a:pt x="2741" y="10329"/>
                      </a:lnTo>
                      <a:lnTo>
                        <a:pt x="2747" y="10333"/>
                      </a:lnTo>
                      <a:lnTo>
                        <a:pt x="2753" y="10336"/>
                      </a:lnTo>
                      <a:lnTo>
                        <a:pt x="2758" y="10339"/>
                      </a:lnTo>
                      <a:lnTo>
                        <a:pt x="2763" y="10341"/>
                      </a:lnTo>
                      <a:lnTo>
                        <a:pt x="2768" y="10343"/>
                      </a:lnTo>
                      <a:lnTo>
                        <a:pt x="2773" y="10344"/>
                      </a:lnTo>
                      <a:lnTo>
                        <a:pt x="2778" y="10346"/>
                      </a:lnTo>
                      <a:lnTo>
                        <a:pt x="2779" y="10345"/>
                      </a:lnTo>
                      <a:lnTo>
                        <a:pt x="2787" y="10346"/>
                      </a:lnTo>
                      <a:lnTo>
                        <a:pt x="2791" y="10347"/>
                      </a:lnTo>
                      <a:lnTo>
                        <a:pt x="2793" y="10346"/>
                      </a:lnTo>
                      <a:lnTo>
                        <a:pt x="2800" y="10346"/>
                      </a:lnTo>
                      <a:lnTo>
                        <a:pt x="2805" y="10345"/>
                      </a:lnTo>
                      <a:lnTo>
                        <a:pt x="2806" y="10344"/>
                      </a:lnTo>
                      <a:lnTo>
                        <a:pt x="2814" y="10342"/>
                      </a:lnTo>
                      <a:lnTo>
                        <a:pt x="2816" y="10341"/>
                      </a:lnTo>
                      <a:lnTo>
                        <a:pt x="2823" y="10338"/>
                      </a:lnTo>
                      <a:lnTo>
                        <a:pt x="2826" y="10336"/>
                      </a:lnTo>
                      <a:lnTo>
                        <a:pt x="2833" y="10332"/>
                      </a:lnTo>
                      <a:lnTo>
                        <a:pt x="2837" y="10330"/>
                      </a:lnTo>
                      <a:lnTo>
                        <a:pt x="2843" y="10325"/>
                      </a:lnTo>
                      <a:lnTo>
                        <a:pt x="2850" y="10320"/>
                      </a:lnTo>
                      <a:lnTo>
                        <a:pt x="2855" y="10316"/>
                      </a:lnTo>
                      <a:lnTo>
                        <a:pt x="2861" y="10310"/>
                      </a:lnTo>
                      <a:lnTo>
                        <a:pt x="2868" y="10303"/>
                      </a:lnTo>
                      <a:lnTo>
                        <a:pt x="2873" y="10297"/>
                      </a:lnTo>
                      <a:lnTo>
                        <a:pt x="2880" y="10290"/>
                      </a:lnTo>
                      <a:lnTo>
                        <a:pt x="2887" y="10282"/>
                      </a:lnTo>
                      <a:lnTo>
                        <a:pt x="2893" y="10273"/>
                      </a:lnTo>
                      <a:lnTo>
                        <a:pt x="2901" y="10264"/>
                      </a:lnTo>
                      <a:lnTo>
                        <a:pt x="2907" y="10255"/>
                      </a:lnTo>
                      <a:lnTo>
                        <a:pt x="2914" y="10245"/>
                      </a:lnTo>
                      <a:lnTo>
                        <a:pt x="2921" y="10234"/>
                      </a:lnTo>
                      <a:lnTo>
                        <a:pt x="2928" y="10223"/>
                      </a:lnTo>
                      <a:lnTo>
                        <a:pt x="2935" y="10211"/>
                      </a:lnTo>
                      <a:lnTo>
                        <a:pt x="2942" y="10199"/>
                      </a:lnTo>
                      <a:lnTo>
                        <a:pt x="2949" y="10186"/>
                      </a:lnTo>
                      <a:lnTo>
                        <a:pt x="2956" y="10173"/>
                      </a:lnTo>
                      <a:lnTo>
                        <a:pt x="2964" y="10159"/>
                      </a:lnTo>
                      <a:lnTo>
                        <a:pt x="2971" y="10145"/>
                      </a:lnTo>
                      <a:lnTo>
                        <a:pt x="2978" y="10130"/>
                      </a:lnTo>
                      <a:lnTo>
                        <a:pt x="2985" y="10115"/>
                      </a:lnTo>
                      <a:lnTo>
                        <a:pt x="2992" y="10099"/>
                      </a:lnTo>
                      <a:lnTo>
                        <a:pt x="3000" y="10082"/>
                      </a:lnTo>
                      <a:lnTo>
                        <a:pt x="3007" y="10065"/>
                      </a:lnTo>
                      <a:lnTo>
                        <a:pt x="3014" y="10048"/>
                      </a:lnTo>
                      <a:lnTo>
                        <a:pt x="3021" y="10030"/>
                      </a:lnTo>
                      <a:lnTo>
                        <a:pt x="3029" y="10011"/>
                      </a:lnTo>
                      <a:lnTo>
                        <a:pt x="3036" y="9992"/>
                      </a:lnTo>
                      <a:lnTo>
                        <a:pt x="3044" y="9973"/>
                      </a:lnTo>
                      <a:lnTo>
                        <a:pt x="3051" y="9953"/>
                      </a:lnTo>
                      <a:lnTo>
                        <a:pt x="3058" y="9932"/>
                      </a:lnTo>
                      <a:lnTo>
                        <a:pt x="3066" y="9912"/>
                      </a:lnTo>
                      <a:lnTo>
                        <a:pt x="3073" y="9890"/>
                      </a:lnTo>
                      <a:lnTo>
                        <a:pt x="3081" y="9868"/>
                      </a:lnTo>
                      <a:lnTo>
                        <a:pt x="3089" y="9845"/>
                      </a:lnTo>
                      <a:lnTo>
                        <a:pt x="3096" y="9823"/>
                      </a:lnTo>
                      <a:lnTo>
                        <a:pt x="3103" y="9800"/>
                      </a:lnTo>
                      <a:lnTo>
                        <a:pt x="3111" y="9776"/>
                      </a:lnTo>
                      <a:lnTo>
                        <a:pt x="3118" y="9752"/>
                      </a:lnTo>
                      <a:lnTo>
                        <a:pt x="3125" y="9727"/>
                      </a:lnTo>
                      <a:lnTo>
                        <a:pt x="3133" y="9702"/>
                      </a:lnTo>
                      <a:lnTo>
                        <a:pt x="3140" y="9676"/>
                      </a:lnTo>
                      <a:lnTo>
                        <a:pt x="3148" y="9650"/>
                      </a:lnTo>
                      <a:lnTo>
                        <a:pt x="3155" y="9624"/>
                      </a:lnTo>
                      <a:lnTo>
                        <a:pt x="3163" y="9597"/>
                      </a:lnTo>
                      <a:lnTo>
                        <a:pt x="3170" y="9569"/>
                      </a:lnTo>
                      <a:lnTo>
                        <a:pt x="3178" y="9542"/>
                      </a:lnTo>
                      <a:lnTo>
                        <a:pt x="3185" y="9513"/>
                      </a:lnTo>
                      <a:lnTo>
                        <a:pt x="3192" y="9484"/>
                      </a:lnTo>
                      <a:lnTo>
                        <a:pt x="3200" y="9455"/>
                      </a:lnTo>
                      <a:lnTo>
                        <a:pt x="3207" y="9426"/>
                      </a:lnTo>
                      <a:lnTo>
                        <a:pt x="3215" y="9396"/>
                      </a:lnTo>
                      <a:lnTo>
                        <a:pt x="3222" y="9365"/>
                      </a:lnTo>
                      <a:lnTo>
                        <a:pt x="3230" y="9334"/>
                      </a:lnTo>
                      <a:lnTo>
                        <a:pt x="3237" y="9303"/>
                      </a:lnTo>
                      <a:lnTo>
                        <a:pt x="3245" y="9271"/>
                      </a:lnTo>
                      <a:lnTo>
                        <a:pt x="3252" y="9239"/>
                      </a:lnTo>
                      <a:lnTo>
                        <a:pt x="3260" y="9207"/>
                      </a:lnTo>
                      <a:lnTo>
                        <a:pt x="3267" y="9174"/>
                      </a:lnTo>
                      <a:lnTo>
                        <a:pt x="3275" y="9140"/>
                      </a:lnTo>
                      <a:lnTo>
                        <a:pt x="3282" y="9107"/>
                      </a:lnTo>
                      <a:lnTo>
                        <a:pt x="3290" y="9073"/>
                      </a:lnTo>
                      <a:lnTo>
                        <a:pt x="3297" y="9038"/>
                      </a:lnTo>
                      <a:lnTo>
                        <a:pt x="3305" y="9003"/>
                      </a:lnTo>
                      <a:lnTo>
                        <a:pt x="3312" y="8968"/>
                      </a:lnTo>
                      <a:lnTo>
                        <a:pt x="3319" y="8932"/>
                      </a:lnTo>
                      <a:lnTo>
                        <a:pt x="3327" y="8896"/>
                      </a:lnTo>
                      <a:lnTo>
                        <a:pt x="3334" y="8860"/>
                      </a:lnTo>
                      <a:lnTo>
                        <a:pt x="3342" y="8823"/>
                      </a:lnTo>
                      <a:lnTo>
                        <a:pt x="3349" y="8786"/>
                      </a:lnTo>
                      <a:lnTo>
                        <a:pt x="3357" y="8749"/>
                      </a:lnTo>
                      <a:lnTo>
                        <a:pt x="3364" y="8711"/>
                      </a:lnTo>
                      <a:lnTo>
                        <a:pt x="3372" y="8672"/>
                      </a:lnTo>
                      <a:lnTo>
                        <a:pt x="3379" y="8634"/>
                      </a:lnTo>
                      <a:lnTo>
                        <a:pt x="3387" y="8595"/>
                      </a:lnTo>
                      <a:lnTo>
                        <a:pt x="3394" y="8556"/>
                      </a:lnTo>
                      <a:lnTo>
                        <a:pt x="3402" y="8516"/>
                      </a:lnTo>
                      <a:lnTo>
                        <a:pt x="3409" y="8476"/>
                      </a:lnTo>
                      <a:lnTo>
                        <a:pt x="3417" y="8436"/>
                      </a:lnTo>
                      <a:lnTo>
                        <a:pt x="3425" y="8395"/>
                      </a:lnTo>
                      <a:lnTo>
                        <a:pt x="3432" y="8354"/>
                      </a:lnTo>
                      <a:lnTo>
                        <a:pt x="3440" y="8313"/>
                      </a:lnTo>
                      <a:lnTo>
                        <a:pt x="3447" y="8272"/>
                      </a:lnTo>
                      <a:lnTo>
                        <a:pt x="3455" y="8230"/>
                      </a:lnTo>
                      <a:lnTo>
                        <a:pt x="3462" y="8188"/>
                      </a:lnTo>
                      <a:lnTo>
                        <a:pt x="3470" y="8146"/>
                      </a:lnTo>
                      <a:lnTo>
                        <a:pt x="3477" y="8103"/>
                      </a:lnTo>
                      <a:lnTo>
                        <a:pt x="3485" y="8060"/>
                      </a:lnTo>
                      <a:lnTo>
                        <a:pt x="3492" y="8016"/>
                      </a:lnTo>
                      <a:lnTo>
                        <a:pt x="3500" y="7973"/>
                      </a:lnTo>
                      <a:lnTo>
                        <a:pt x="3507" y="7929"/>
                      </a:lnTo>
                      <a:lnTo>
                        <a:pt x="3515" y="7885"/>
                      </a:lnTo>
                      <a:lnTo>
                        <a:pt x="3522" y="7840"/>
                      </a:lnTo>
                      <a:lnTo>
                        <a:pt x="3530" y="7796"/>
                      </a:lnTo>
                      <a:lnTo>
                        <a:pt x="3537" y="7751"/>
                      </a:lnTo>
                      <a:lnTo>
                        <a:pt x="3545" y="7706"/>
                      </a:lnTo>
                      <a:lnTo>
                        <a:pt x="3552" y="7661"/>
                      </a:lnTo>
                      <a:lnTo>
                        <a:pt x="3560" y="7615"/>
                      </a:lnTo>
                      <a:lnTo>
                        <a:pt x="3567" y="7569"/>
                      </a:lnTo>
                      <a:lnTo>
                        <a:pt x="3575" y="7523"/>
                      </a:lnTo>
                      <a:lnTo>
                        <a:pt x="3582" y="7476"/>
                      </a:lnTo>
                      <a:lnTo>
                        <a:pt x="3590" y="7430"/>
                      </a:lnTo>
                      <a:lnTo>
                        <a:pt x="3597" y="7383"/>
                      </a:lnTo>
                      <a:lnTo>
                        <a:pt x="3605" y="7336"/>
                      </a:lnTo>
                      <a:lnTo>
                        <a:pt x="3612" y="7288"/>
                      </a:lnTo>
                      <a:lnTo>
                        <a:pt x="3620" y="7241"/>
                      </a:lnTo>
                      <a:lnTo>
                        <a:pt x="3627" y="7193"/>
                      </a:lnTo>
                      <a:lnTo>
                        <a:pt x="3635" y="7146"/>
                      </a:lnTo>
                      <a:lnTo>
                        <a:pt x="3642" y="7098"/>
                      </a:lnTo>
                      <a:lnTo>
                        <a:pt x="3650" y="7050"/>
                      </a:lnTo>
                      <a:lnTo>
                        <a:pt x="3657" y="7001"/>
                      </a:lnTo>
                      <a:lnTo>
                        <a:pt x="3665" y="6952"/>
                      </a:lnTo>
                      <a:lnTo>
                        <a:pt x="3672" y="6904"/>
                      </a:lnTo>
                      <a:lnTo>
                        <a:pt x="3680" y="6855"/>
                      </a:lnTo>
                      <a:lnTo>
                        <a:pt x="3687" y="6805"/>
                      </a:lnTo>
                      <a:lnTo>
                        <a:pt x="3695" y="6756"/>
                      </a:lnTo>
                      <a:lnTo>
                        <a:pt x="3702" y="6707"/>
                      </a:lnTo>
                      <a:lnTo>
                        <a:pt x="3710" y="6657"/>
                      </a:lnTo>
                      <a:lnTo>
                        <a:pt x="3717" y="6607"/>
                      </a:lnTo>
                      <a:lnTo>
                        <a:pt x="3724" y="6557"/>
                      </a:lnTo>
                      <a:lnTo>
                        <a:pt x="3732" y="6507"/>
                      </a:lnTo>
                      <a:lnTo>
                        <a:pt x="3739" y="6457"/>
                      </a:lnTo>
                      <a:lnTo>
                        <a:pt x="3747" y="6407"/>
                      </a:lnTo>
                      <a:lnTo>
                        <a:pt x="3754" y="6357"/>
                      </a:lnTo>
                      <a:lnTo>
                        <a:pt x="3763" y="6306"/>
                      </a:lnTo>
                      <a:lnTo>
                        <a:pt x="3770" y="6255"/>
                      </a:lnTo>
                      <a:lnTo>
                        <a:pt x="3777" y="6205"/>
                      </a:lnTo>
                      <a:lnTo>
                        <a:pt x="3785" y="6154"/>
                      </a:lnTo>
                      <a:lnTo>
                        <a:pt x="3792" y="6103"/>
                      </a:lnTo>
                      <a:lnTo>
                        <a:pt x="3800" y="6052"/>
                      </a:lnTo>
                      <a:lnTo>
                        <a:pt x="3807" y="6001"/>
                      </a:lnTo>
                      <a:lnTo>
                        <a:pt x="3815" y="5950"/>
                      </a:lnTo>
                      <a:lnTo>
                        <a:pt x="3822" y="5899"/>
                      </a:lnTo>
                      <a:lnTo>
                        <a:pt x="3830" y="5848"/>
                      </a:lnTo>
                      <a:lnTo>
                        <a:pt x="3837" y="5796"/>
                      </a:lnTo>
                      <a:lnTo>
                        <a:pt x="3845" y="5745"/>
                      </a:lnTo>
                      <a:lnTo>
                        <a:pt x="3852" y="5693"/>
                      </a:lnTo>
                      <a:lnTo>
                        <a:pt x="3860" y="5642"/>
                      </a:lnTo>
                      <a:lnTo>
                        <a:pt x="3867" y="5590"/>
                      </a:lnTo>
                      <a:lnTo>
                        <a:pt x="3875" y="5539"/>
                      </a:lnTo>
                      <a:lnTo>
                        <a:pt x="3882" y="5487"/>
                      </a:lnTo>
                      <a:lnTo>
                        <a:pt x="3890" y="5435"/>
                      </a:lnTo>
                      <a:lnTo>
                        <a:pt x="3897" y="5384"/>
                      </a:lnTo>
                      <a:lnTo>
                        <a:pt x="3905" y="5332"/>
                      </a:lnTo>
                      <a:lnTo>
                        <a:pt x="3912" y="5280"/>
                      </a:lnTo>
                      <a:lnTo>
                        <a:pt x="3920" y="5229"/>
                      </a:lnTo>
                      <a:lnTo>
                        <a:pt x="3927" y="5177"/>
                      </a:lnTo>
                      <a:cubicBezTo>
                        <a:pt x="3931" y="5150"/>
                        <a:pt x="3956" y="5132"/>
                        <a:pt x="3982" y="5136"/>
                      </a:cubicBezTo>
                      <a:cubicBezTo>
                        <a:pt x="4008" y="5140"/>
                        <a:pt x="4026" y="5164"/>
                        <a:pt x="4022" y="5190"/>
                      </a:cubicBezTo>
                      <a:lnTo>
                        <a:pt x="4015" y="5242"/>
                      </a:lnTo>
                      <a:lnTo>
                        <a:pt x="4007" y="5294"/>
                      </a:lnTo>
                      <a:lnTo>
                        <a:pt x="4000" y="5345"/>
                      </a:lnTo>
                      <a:lnTo>
                        <a:pt x="3992" y="5397"/>
                      </a:lnTo>
                      <a:lnTo>
                        <a:pt x="3985" y="5449"/>
                      </a:lnTo>
                      <a:lnTo>
                        <a:pt x="3977" y="5501"/>
                      </a:lnTo>
                      <a:lnTo>
                        <a:pt x="3970" y="5552"/>
                      </a:lnTo>
                      <a:lnTo>
                        <a:pt x="3962" y="5604"/>
                      </a:lnTo>
                      <a:lnTo>
                        <a:pt x="3955" y="5655"/>
                      </a:lnTo>
                      <a:lnTo>
                        <a:pt x="3947" y="5707"/>
                      </a:lnTo>
                      <a:lnTo>
                        <a:pt x="3940" y="5758"/>
                      </a:lnTo>
                      <a:lnTo>
                        <a:pt x="3932" y="5810"/>
                      </a:lnTo>
                      <a:lnTo>
                        <a:pt x="3925" y="5861"/>
                      </a:lnTo>
                      <a:lnTo>
                        <a:pt x="3917" y="5913"/>
                      </a:lnTo>
                      <a:lnTo>
                        <a:pt x="3910" y="5964"/>
                      </a:lnTo>
                      <a:lnTo>
                        <a:pt x="3902" y="6015"/>
                      </a:lnTo>
                      <a:lnTo>
                        <a:pt x="3895" y="6066"/>
                      </a:lnTo>
                      <a:lnTo>
                        <a:pt x="3887" y="6118"/>
                      </a:lnTo>
                      <a:lnTo>
                        <a:pt x="3880" y="6168"/>
                      </a:lnTo>
                      <a:lnTo>
                        <a:pt x="3872" y="6219"/>
                      </a:lnTo>
                      <a:lnTo>
                        <a:pt x="3865" y="6269"/>
                      </a:lnTo>
                      <a:lnTo>
                        <a:pt x="3857" y="6321"/>
                      </a:lnTo>
                      <a:lnTo>
                        <a:pt x="3849" y="6371"/>
                      </a:lnTo>
                      <a:lnTo>
                        <a:pt x="3842" y="6422"/>
                      </a:lnTo>
                      <a:lnTo>
                        <a:pt x="3834" y="6472"/>
                      </a:lnTo>
                      <a:lnTo>
                        <a:pt x="3827" y="6522"/>
                      </a:lnTo>
                      <a:lnTo>
                        <a:pt x="3819" y="6572"/>
                      </a:lnTo>
                      <a:lnTo>
                        <a:pt x="3812" y="6622"/>
                      </a:lnTo>
                      <a:lnTo>
                        <a:pt x="3804" y="6672"/>
                      </a:lnTo>
                      <a:lnTo>
                        <a:pt x="3797" y="6721"/>
                      </a:lnTo>
                      <a:lnTo>
                        <a:pt x="3789" y="6771"/>
                      </a:lnTo>
                      <a:lnTo>
                        <a:pt x="3782" y="6820"/>
                      </a:lnTo>
                      <a:lnTo>
                        <a:pt x="3774" y="6869"/>
                      </a:lnTo>
                      <a:lnTo>
                        <a:pt x="3767" y="6918"/>
                      </a:lnTo>
                      <a:lnTo>
                        <a:pt x="3759" y="6967"/>
                      </a:lnTo>
                      <a:lnTo>
                        <a:pt x="3752" y="7016"/>
                      </a:lnTo>
                      <a:lnTo>
                        <a:pt x="3744" y="7064"/>
                      </a:lnTo>
                      <a:lnTo>
                        <a:pt x="3737" y="7112"/>
                      </a:lnTo>
                      <a:lnTo>
                        <a:pt x="3729" y="7160"/>
                      </a:lnTo>
                      <a:lnTo>
                        <a:pt x="3722" y="7208"/>
                      </a:lnTo>
                      <a:lnTo>
                        <a:pt x="3714" y="7256"/>
                      </a:lnTo>
                      <a:lnTo>
                        <a:pt x="3707" y="7303"/>
                      </a:lnTo>
                      <a:lnTo>
                        <a:pt x="3699" y="7351"/>
                      </a:lnTo>
                      <a:lnTo>
                        <a:pt x="3692" y="7398"/>
                      </a:lnTo>
                      <a:lnTo>
                        <a:pt x="3684" y="7445"/>
                      </a:lnTo>
                      <a:lnTo>
                        <a:pt x="3677" y="7492"/>
                      </a:lnTo>
                      <a:lnTo>
                        <a:pt x="3669" y="7538"/>
                      </a:lnTo>
                      <a:lnTo>
                        <a:pt x="3662" y="7584"/>
                      </a:lnTo>
                      <a:lnTo>
                        <a:pt x="3654" y="7630"/>
                      </a:lnTo>
                      <a:lnTo>
                        <a:pt x="3647" y="7676"/>
                      </a:lnTo>
                      <a:lnTo>
                        <a:pt x="3639" y="7721"/>
                      </a:lnTo>
                      <a:lnTo>
                        <a:pt x="3632" y="7767"/>
                      </a:lnTo>
                      <a:lnTo>
                        <a:pt x="3624" y="7812"/>
                      </a:lnTo>
                      <a:lnTo>
                        <a:pt x="3617" y="7856"/>
                      </a:lnTo>
                      <a:lnTo>
                        <a:pt x="3609" y="7901"/>
                      </a:lnTo>
                      <a:lnTo>
                        <a:pt x="3602" y="7945"/>
                      </a:lnTo>
                      <a:lnTo>
                        <a:pt x="3594" y="7989"/>
                      </a:lnTo>
                      <a:lnTo>
                        <a:pt x="3587" y="8033"/>
                      </a:lnTo>
                      <a:lnTo>
                        <a:pt x="3579" y="8076"/>
                      </a:lnTo>
                      <a:lnTo>
                        <a:pt x="3572" y="8119"/>
                      </a:lnTo>
                      <a:lnTo>
                        <a:pt x="3564" y="8162"/>
                      </a:lnTo>
                      <a:lnTo>
                        <a:pt x="3557" y="8205"/>
                      </a:lnTo>
                      <a:lnTo>
                        <a:pt x="3549" y="8247"/>
                      </a:lnTo>
                      <a:lnTo>
                        <a:pt x="3542" y="8289"/>
                      </a:lnTo>
                      <a:lnTo>
                        <a:pt x="3534" y="8331"/>
                      </a:lnTo>
                      <a:lnTo>
                        <a:pt x="3527" y="8372"/>
                      </a:lnTo>
                      <a:lnTo>
                        <a:pt x="3519" y="8413"/>
                      </a:lnTo>
                      <a:lnTo>
                        <a:pt x="3511" y="8453"/>
                      </a:lnTo>
                      <a:lnTo>
                        <a:pt x="3504" y="8494"/>
                      </a:lnTo>
                      <a:lnTo>
                        <a:pt x="3496" y="8534"/>
                      </a:lnTo>
                      <a:lnTo>
                        <a:pt x="3489" y="8573"/>
                      </a:lnTo>
                      <a:lnTo>
                        <a:pt x="3481" y="8613"/>
                      </a:lnTo>
                      <a:lnTo>
                        <a:pt x="3474" y="8652"/>
                      </a:lnTo>
                      <a:lnTo>
                        <a:pt x="3466" y="8691"/>
                      </a:lnTo>
                      <a:lnTo>
                        <a:pt x="3459" y="8729"/>
                      </a:lnTo>
                      <a:lnTo>
                        <a:pt x="3451" y="8767"/>
                      </a:lnTo>
                      <a:lnTo>
                        <a:pt x="3444" y="8805"/>
                      </a:lnTo>
                      <a:lnTo>
                        <a:pt x="3436" y="8842"/>
                      </a:lnTo>
                      <a:lnTo>
                        <a:pt x="3428" y="8879"/>
                      </a:lnTo>
                      <a:lnTo>
                        <a:pt x="3421" y="8916"/>
                      </a:lnTo>
                      <a:lnTo>
                        <a:pt x="3413" y="8952"/>
                      </a:lnTo>
                      <a:lnTo>
                        <a:pt x="3406" y="8988"/>
                      </a:lnTo>
                      <a:lnTo>
                        <a:pt x="3398" y="9023"/>
                      </a:lnTo>
                      <a:lnTo>
                        <a:pt x="3391" y="9058"/>
                      </a:lnTo>
                      <a:lnTo>
                        <a:pt x="3383" y="9093"/>
                      </a:lnTo>
                      <a:lnTo>
                        <a:pt x="3376" y="9127"/>
                      </a:lnTo>
                      <a:lnTo>
                        <a:pt x="3368" y="9161"/>
                      </a:lnTo>
                      <a:lnTo>
                        <a:pt x="3361" y="9195"/>
                      </a:lnTo>
                      <a:lnTo>
                        <a:pt x="3353" y="9228"/>
                      </a:lnTo>
                      <a:lnTo>
                        <a:pt x="3346" y="9261"/>
                      </a:lnTo>
                      <a:lnTo>
                        <a:pt x="3338" y="9294"/>
                      </a:lnTo>
                      <a:lnTo>
                        <a:pt x="3331" y="9325"/>
                      </a:lnTo>
                      <a:lnTo>
                        <a:pt x="3323" y="9357"/>
                      </a:lnTo>
                      <a:lnTo>
                        <a:pt x="3316" y="9388"/>
                      </a:lnTo>
                      <a:lnTo>
                        <a:pt x="3308" y="9418"/>
                      </a:lnTo>
                      <a:lnTo>
                        <a:pt x="3300" y="9449"/>
                      </a:lnTo>
                      <a:lnTo>
                        <a:pt x="3293" y="9479"/>
                      </a:lnTo>
                      <a:lnTo>
                        <a:pt x="3285" y="9508"/>
                      </a:lnTo>
                      <a:lnTo>
                        <a:pt x="3278" y="9538"/>
                      </a:lnTo>
                      <a:lnTo>
                        <a:pt x="3270" y="9566"/>
                      </a:lnTo>
                      <a:lnTo>
                        <a:pt x="3263" y="9595"/>
                      </a:lnTo>
                      <a:lnTo>
                        <a:pt x="3255" y="9622"/>
                      </a:lnTo>
                      <a:lnTo>
                        <a:pt x="3248" y="9649"/>
                      </a:lnTo>
                      <a:lnTo>
                        <a:pt x="3240" y="9677"/>
                      </a:lnTo>
                      <a:lnTo>
                        <a:pt x="3233" y="9703"/>
                      </a:lnTo>
                      <a:lnTo>
                        <a:pt x="3225" y="9729"/>
                      </a:lnTo>
                      <a:lnTo>
                        <a:pt x="3217" y="9755"/>
                      </a:lnTo>
                      <a:lnTo>
                        <a:pt x="3210" y="9780"/>
                      </a:lnTo>
                      <a:lnTo>
                        <a:pt x="3202" y="9805"/>
                      </a:lnTo>
                      <a:lnTo>
                        <a:pt x="3195" y="9829"/>
                      </a:lnTo>
                      <a:lnTo>
                        <a:pt x="3187" y="9853"/>
                      </a:lnTo>
                      <a:lnTo>
                        <a:pt x="3179" y="9877"/>
                      </a:lnTo>
                      <a:lnTo>
                        <a:pt x="3171" y="9899"/>
                      </a:lnTo>
                      <a:lnTo>
                        <a:pt x="3164" y="9922"/>
                      </a:lnTo>
                      <a:lnTo>
                        <a:pt x="3156" y="9943"/>
                      </a:lnTo>
                      <a:lnTo>
                        <a:pt x="3149" y="9965"/>
                      </a:lnTo>
                      <a:lnTo>
                        <a:pt x="3141" y="9986"/>
                      </a:lnTo>
                      <a:lnTo>
                        <a:pt x="3133" y="10007"/>
                      </a:lnTo>
                      <a:lnTo>
                        <a:pt x="3126" y="10027"/>
                      </a:lnTo>
                      <a:lnTo>
                        <a:pt x="3118" y="10047"/>
                      </a:lnTo>
                      <a:lnTo>
                        <a:pt x="3110" y="10066"/>
                      </a:lnTo>
                      <a:lnTo>
                        <a:pt x="3103" y="10085"/>
                      </a:lnTo>
                      <a:lnTo>
                        <a:pt x="3095" y="10103"/>
                      </a:lnTo>
                      <a:lnTo>
                        <a:pt x="3087" y="10121"/>
                      </a:lnTo>
                      <a:lnTo>
                        <a:pt x="3080" y="10138"/>
                      </a:lnTo>
                      <a:lnTo>
                        <a:pt x="3072" y="10155"/>
                      </a:lnTo>
                      <a:lnTo>
                        <a:pt x="3064" y="10172"/>
                      </a:lnTo>
                      <a:lnTo>
                        <a:pt x="3056" y="10188"/>
                      </a:lnTo>
                      <a:lnTo>
                        <a:pt x="3048" y="10204"/>
                      </a:lnTo>
                      <a:lnTo>
                        <a:pt x="3041" y="10218"/>
                      </a:lnTo>
                      <a:lnTo>
                        <a:pt x="3033" y="10233"/>
                      </a:lnTo>
                      <a:lnTo>
                        <a:pt x="3025" y="10247"/>
                      </a:lnTo>
                      <a:lnTo>
                        <a:pt x="3017" y="10261"/>
                      </a:lnTo>
                      <a:lnTo>
                        <a:pt x="3009" y="10274"/>
                      </a:lnTo>
                      <a:lnTo>
                        <a:pt x="3001" y="10287"/>
                      </a:lnTo>
                      <a:lnTo>
                        <a:pt x="2993" y="10299"/>
                      </a:lnTo>
                      <a:lnTo>
                        <a:pt x="2985" y="10311"/>
                      </a:lnTo>
                      <a:lnTo>
                        <a:pt x="2976" y="10323"/>
                      </a:lnTo>
                      <a:lnTo>
                        <a:pt x="2969" y="10333"/>
                      </a:lnTo>
                      <a:lnTo>
                        <a:pt x="2960" y="10343"/>
                      </a:lnTo>
                      <a:lnTo>
                        <a:pt x="2952" y="10353"/>
                      </a:lnTo>
                      <a:lnTo>
                        <a:pt x="2943" y="10363"/>
                      </a:lnTo>
                      <a:lnTo>
                        <a:pt x="2934" y="10373"/>
                      </a:lnTo>
                      <a:lnTo>
                        <a:pt x="2926" y="10380"/>
                      </a:lnTo>
                      <a:lnTo>
                        <a:pt x="2917" y="10388"/>
                      </a:lnTo>
                      <a:lnTo>
                        <a:pt x="2907" y="10397"/>
                      </a:lnTo>
                      <a:lnTo>
                        <a:pt x="2899" y="10403"/>
                      </a:lnTo>
                      <a:lnTo>
                        <a:pt x="2890" y="10409"/>
                      </a:lnTo>
                      <a:lnTo>
                        <a:pt x="2879" y="10417"/>
                      </a:lnTo>
                      <a:lnTo>
                        <a:pt x="2871" y="10421"/>
                      </a:lnTo>
                      <a:lnTo>
                        <a:pt x="2859" y="10427"/>
                      </a:lnTo>
                      <a:lnTo>
                        <a:pt x="2851" y="10430"/>
                      </a:lnTo>
                      <a:lnTo>
                        <a:pt x="2838" y="10435"/>
                      </a:lnTo>
                      <a:lnTo>
                        <a:pt x="2831" y="10437"/>
                      </a:lnTo>
                      <a:lnTo>
                        <a:pt x="2817" y="10440"/>
                      </a:lnTo>
                      <a:lnTo>
                        <a:pt x="2807" y="10441"/>
                      </a:lnTo>
                      <a:lnTo>
                        <a:pt x="2799" y="10442"/>
                      </a:lnTo>
                      <a:lnTo>
                        <a:pt x="2785" y="10442"/>
                      </a:lnTo>
                      <a:lnTo>
                        <a:pt x="2774" y="10442"/>
                      </a:lnTo>
                      <a:lnTo>
                        <a:pt x="2767" y="10441"/>
                      </a:lnTo>
                      <a:lnTo>
                        <a:pt x="2753" y="10438"/>
                      </a:lnTo>
                      <a:lnTo>
                        <a:pt x="2743" y="10436"/>
                      </a:lnTo>
                      <a:lnTo>
                        <a:pt x="2733" y="10432"/>
                      </a:lnTo>
                      <a:lnTo>
                        <a:pt x="2723" y="10428"/>
                      </a:lnTo>
                      <a:lnTo>
                        <a:pt x="2713" y="10423"/>
                      </a:lnTo>
                      <a:lnTo>
                        <a:pt x="2703" y="10418"/>
                      </a:lnTo>
                      <a:lnTo>
                        <a:pt x="2694" y="10412"/>
                      </a:lnTo>
                      <a:lnTo>
                        <a:pt x="2685" y="10406"/>
                      </a:lnTo>
                      <a:lnTo>
                        <a:pt x="2675" y="10399"/>
                      </a:lnTo>
                      <a:lnTo>
                        <a:pt x="2667" y="10392"/>
                      </a:lnTo>
                      <a:lnTo>
                        <a:pt x="2658" y="10385"/>
                      </a:lnTo>
                      <a:lnTo>
                        <a:pt x="2649" y="10376"/>
                      </a:lnTo>
                      <a:lnTo>
                        <a:pt x="2639" y="10367"/>
                      </a:lnTo>
                      <a:lnTo>
                        <a:pt x="2632" y="10358"/>
                      </a:lnTo>
                      <a:lnTo>
                        <a:pt x="2624" y="10349"/>
                      </a:lnTo>
                      <a:lnTo>
                        <a:pt x="2615" y="10339"/>
                      </a:lnTo>
                      <a:lnTo>
                        <a:pt x="2607" y="10328"/>
                      </a:lnTo>
                      <a:lnTo>
                        <a:pt x="2598" y="10317"/>
                      </a:lnTo>
                      <a:lnTo>
                        <a:pt x="2591" y="10306"/>
                      </a:lnTo>
                      <a:lnTo>
                        <a:pt x="2583" y="10294"/>
                      </a:lnTo>
                      <a:lnTo>
                        <a:pt x="2574" y="10281"/>
                      </a:lnTo>
                      <a:lnTo>
                        <a:pt x="2567" y="10268"/>
                      </a:lnTo>
                      <a:lnTo>
                        <a:pt x="2559" y="10255"/>
                      </a:lnTo>
                      <a:lnTo>
                        <a:pt x="2551" y="10241"/>
                      </a:lnTo>
                      <a:lnTo>
                        <a:pt x="2543" y="10227"/>
                      </a:lnTo>
                      <a:lnTo>
                        <a:pt x="2535" y="10212"/>
                      </a:lnTo>
                      <a:lnTo>
                        <a:pt x="2528" y="10197"/>
                      </a:lnTo>
                      <a:lnTo>
                        <a:pt x="2520" y="10181"/>
                      </a:lnTo>
                      <a:lnTo>
                        <a:pt x="2512" y="10165"/>
                      </a:lnTo>
                      <a:lnTo>
                        <a:pt x="2504" y="10148"/>
                      </a:lnTo>
                      <a:lnTo>
                        <a:pt x="2497" y="10131"/>
                      </a:lnTo>
                      <a:lnTo>
                        <a:pt x="2489" y="10114"/>
                      </a:lnTo>
                      <a:lnTo>
                        <a:pt x="2481" y="10096"/>
                      </a:lnTo>
                      <a:lnTo>
                        <a:pt x="2473" y="10077"/>
                      </a:lnTo>
                      <a:lnTo>
                        <a:pt x="2466" y="10058"/>
                      </a:lnTo>
                      <a:lnTo>
                        <a:pt x="2458" y="10039"/>
                      </a:lnTo>
                      <a:lnTo>
                        <a:pt x="2451" y="10019"/>
                      </a:lnTo>
                      <a:lnTo>
                        <a:pt x="2443" y="9998"/>
                      </a:lnTo>
                      <a:lnTo>
                        <a:pt x="2435" y="9978"/>
                      </a:lnTo>
                      <a:lnTo>
                        <a:pt x="2428" y="9956"/>
                      </a:lnTo>
                      <a:lnTo>
                        <a:pt x="2420" y="9935"/>
                      </a:lnTo>
                      <a:lnTo>
                        <a:pt x="2413" y="9914"/>
                      </a:lnTo>
                      <a:lnTo>
                        <a:pt x="2404" y="9890"/>
                      </a:lnTo>
                      <a:lnTo>
                        <a:pt x="2397" y="9867"/>
                      </a:lnTo>
                      <a:lnTo>
                        <a:pt x="2389" y="9843"/>
                      </a:lnTo>
                      <a:lnTo>
                        <a:pt x="2382" y="9819"/>
                      </a:lnTo>
                      <a:lnTo>
                        <a:pt x="2374" y="9795"/>
                      </a:lnTo>
                      <a:lnTo>
                        <a:pt x="2366" y="9770"/>
                      </a:lnTo>
                      <a:lnTo>
                        <a:pt x="2359" y="9745"/>
                      </a:lnTo>
                      <a:lnTo>
                        <a:pt x="2351" y="9719"/>
                      </a:lnTo>
                      <a:lnTo>
                        <a:pt x="2344" y="9693"/>
                      </a:lnTo>
                      <a:lnTo>
                        <a:pt x="2336" y="9666"/>
                      </a:lnTo>
                      <a:lnTo>
                        <a:pt x="2329" y="9639"/>
                      </a:lnTo>
                      <a:lnTo>
                        <a:pt x="2321" y="9611"/>
                      </a:lnTo>
                      <a:lnTo>
                        <a:pt x="2314" y="9583"/>
                      </a:lnTo>
                      <a:lnTo>
                        <a:pt x="2306" y="9555"/>
                      </a:lnTo>
                      <a:lnTo>
                        <a:pt x="2298" y="9526"/>
                      </a:lnTo>
                      <a:lnTo>
                        <a:pt x="2291" y="9497"/>
                      </a:lnTo>
                      <a:lnTo>
                        <a:pt x="2283" y="9467"/>
                      </a:lnTo>
                      <a:lnTo>
                        <a:pt x="2276" y="9437"/>
                      </a:lnTo>
                      <a:lnTo>
                        <a:pt x="2268" y="9407"/>
                      </a:lnTo>
                      <a:lnTo>
                        <a:pt x="2261" y="9376"/>
                      </a:lnTo>
                      <a:lnTo>
                        <a:pt x="2253" y="9345"/>
                      </a:lnTo>
                      <a:lnTo>
                        <a:pt x="2246" y="9313"/>
                      </a:lnTo>
                      <a:lnTo>
                        <a:pt x="2238" y="9281"/>
                      </a:lnTo>
                      <a:lnTo>
                        <a:pt x="2231" y="9248"/>
                      </a:lnTo>
                      <a:lnTo>
                        <a:pt x="2223" y="9215"/>
                      </a:lnTo>
                      <a:lnTo>
                        <a:pt x="2216" y="9182"/>
                      </a:lnTo>
                      <a:lnTo>
                        <a:pt x="2208" y="9148"/>
                      </a:lnTo>
                      <a:lnTo>
                        <a:pt x="2201" y="9114"/>
                      </a:lnTo>
                      <a:lnTo>
                        <a:pt x="2193" y="9080"/>
                      </a:lnTo>
                      <a:lnTo>
                        <a:pt x="2186" y="9045"/>
                      </a:lnTo>
                      <a:lnTo>
                        <a:pt x="2178" y="9009"/>
                      </a:lnTo>
                      <a:lnTo>
                        <a:pt x="2170" y="8974"/>
                      </a:lnTo>
                      <a:lnTo>
                        <a:pt x="2163" y="8938"/>
                      </a:lnTo>
                      <a:lnTo>
                        <a:pt x="2155" y="8902"/>
                      </a:lnTo>
                      <a:lnTo>
                        <a:pt x="2148" y="8865"/>
                      </a:lnTo>
                      <a:lnTo>
                        <a:pt x="2140" y="8828"/>
                      </a:lnTo>
                      <a:lnTo>
                        <a:pt x="2133" y="8790"/>
                      </a:lnTo>
                      <a:lnTo>
                        <a:pt x="2125" y="8752"/>
                      </a:lnTo>
                      <a:lnTo>
                        <a:pt x="2118" y="8714"/>
                      </a:lnTo>
                      <a:lnTo>
                        <a:pt x="2110" y="8676"/>
                      </a:lnTo>
                      <a:lnTo>
                        <a:pt x="2103" y="8637"/>
                      </a:lnTo>
                      <a:lnTo>
                        <a:pt x="2095" y="8598"/>
                      </a:lnTo>
                      <a:lnTo>
                        <a:pt x="2088" y="8558"/>
                      </a:lnTo>
                      <a:lnTo>
                        <a:pt x="2080" y="8518"/>
                      </a:lnTo>
                      <a:lnTo>
                        <a:pt x="2073" y="8479"/>
                      </a:lnTo>
                      <a:lnTo>
                        <a:pt x="2065" y="8438"/>
                      </a:lnTo>
                      <a:lnTo>
                        <a:pt x="2057" y="8397"/>
                      </a:lnTo>
                      <a:lnTo>
                        <a:pt x="2050" y="8356"/>
                      </a:lnTo>
                      <a:lnTo>
                        <a:pt x="2042" y="8314"/>
                      </a:lnTo>
                      <a:lnTo>
                        <a:pt x="2035" y="8272"/>
                      </a:lnTo>
                      <a:lnTo>
                        <a:pt x="2027" y="8230"/>
                      </a:lnTo>
                      <a:lnTo>
                        <a:pt x="2020" y="8188"/>
                      </a:lnTo>
                      <a:lnTo>
                        <a:pt x="2012" y="8145"/>
                      </a:lnTo>
                      <a:lnTo>
                        <a:pt x="2005" y="8103"/>
                      </a:lnTo>
                      <a:lnTo>
                        <a:pt x="1997" y="8059"/>
                      </a:lnTo>
                      <a:lnTo>
                        <a:pt x="1990" y="8016"/>
                      </a:lnTo>
                      <a:lnTo>
                        <a:pt x="1982" y="7972"/>
                      </a:lnTo>
                      <a:lnTo>
                        <a:pt x="1975" y="7928"/>
                      </a:lnTo>
                      <a:lnTo>
                        <a:pt x="1967" y="7884"/>
                      </a:lnTo>
                      <a:lnTo>
                        <a:pt x="1960" y="7839"/>
                      </a:lnTo>
                      <a:lnTo>
                        <a:pt x="1952" y="7794"/>
                      </a:lnTo>
                      <a:lnTo>
                        <a:pt x="1945" y="7749"/>
                      </a:lnTo>
                      <a:lnTo>
                        <a:pt x="1937" y="7704"/>
                      </a:lnTo>
                      <a:lnTo>
                        <a:pt x="1930" y="7658"/>
                      </a:lnTo>
                      <a:lnTo>
                        <a:pt x="1922" y="7612"/>
                      </a:lnTo>
                      <a:lnTo>
                        <a:pt x="1915" y="7566"/>
                      </a:lnTo>
                      <a:lnTo>
                        <a:pt x="1907" y="7520"/>
                      </a:lnTo>
                      <a:lnTo>
                        <a:pt x="1900" y="7474"/>
                      </a:lnTo>
                      <a:lnTo>
                        <a:pt x="1892" y="7427"/>
                      </a:lnTo>
                      <a:lnTo>
                        <a:pt x="1885" y="7380"/>
                      </a:lnTo>
                      <a:lnTo>
                        <a:pt x="1877" y="7333"/>
                      </a:lnTo>
                      <a:lnTo>
                        <a:pt x="1870" y="7285"/>
                      </a:lnTo>
                      <a:lnTo>
                        <a:pt x="1862" y="7237"/>
                      </a:lnTo>
                      <a:lnTo>
                        <a:pt x="1855" y="7190"/>
                      </a:lnTo>
                      <a:lnTo>
                        <a:pt x="1847" y="7142"/>
                      </a:lnTo>
                      <a:lnTo>
                        <a:pt x="1840" y="7094"/>
                      </a:lnTo>
                      <a:lnTo>
                        <a:pt x="1832" y="7045"/>
                      </a:lnTo>
                      <a:lnTo>
                        <a:pt x="1825" y="6997"/>
                      </a:lnTo>
                      <a:lnTo>
                        <a:pt x="1817" y="6948"/>
                      </a:lnTo>
                      <a:lnTo>
                        <a:pt x="1810" y="6899"/>
                      </a:lnTo>
                      <a:lnTo>
                        <a:pt x="1802" y="6850"/>
                      </a:lnTo>
                      <a:lnTo>
                        <a:pt x="1795" y="6801"/>
                      </a:lnTo>
                      <a:lnTo>
                        <a:pt x="1787" y="6751"/>
                      </a:lnTo>
                      <a:lnTo>
                        <a:pt x="1780" y="6702"/>
                      </a:lnTo>
                      <a:lnTo>
                        <a:pt x="1772" y="6652"/>
                      </a:lnTo>
                      <a:lnTo>
                        <a:pt x="1765" y="6602"/>
                      </a:lnTo>
                      <a:lnTo>
                        <a:pt x="1757" y="6553"/>
                      </a:lnTo>
                      <a:lnTo>
                        <a:pt x="1749" y="6502"/>
                      </a:lnTo>
                      <a:lnTo>
                        <a:pt x="1742" y="6452"/>
                      </a:lnTo>
                      <a:lnTo>
                        <a:pt x="1735" y="6402"/>
                      </a:lnTo>
                      <a:lnTo>
                        <a:pt x="1726" y="6351"/>
                      </a:lnTo>
                      <a:lnTo>
                        <a:pt x="1719" y="6301"/>
                      </a:lnTo>
                      <a:lnTo>
                        <a:pt x="1711" y="6250"/>
                      </a:lnTo>
                      <a:lnTo>
                        <a:pt x="1704" y="6199"/>
                      </a:lnTo>
                      <a:lnTo>
                        <a:pt x="1696" y="6148"/>
                      </a:lnTo>
                      <a:lnTo>
                        <a:pt x="1689" y="6097"/>
                      </a:lnTo>
                      <a:lnTo>
                        <a:pt x="1681" y="6046"/>
                      </a:lnTo>
                      <a:lnTo>
                        <a:pt x="1674" y="5995"/>
                      </a:lnTo>
                      <a:lnTo>
                        <a:pt x="1666" y="5944"/>
                      </a:lnTo>
                      <a:lnTo>
                        <a:pt x="1659" y="5893"/>
                      </a:lnTo>
                      <a:lnTo>
                        <a:pt x="1651" y="5841"/>
                      </a:lnTo>
                      <a:lnTo>
                        <a:pt x="1644" y="5790"/>
                      </a:lnTo>
                      <a:lnTo>
                        <a:pt x="1636" y="5738"/>
                      </a:lnTo>
                      <a:lnTo>
                        <a:pt x="1629" y="5687"/>
                      </a:lnTo>
                      <a:lnTo>
                        <a:pt x="1621" y="5635"/>
                      </a:lnTo>
                      <a:lnTo>
                        <a:pt x="1614" y="5584"/>
                      </a:lnTo>
                      <a:lnTo>
                        <a:pt x="1606" y="5532"/>
                      </a:lnTo>
                      <a:lnTo>
                        <a:pt x="1599" y="5480"/>
                      </a:lnTo>
                      <a:lnTo>
                        <a:pt x="1591" y="5429"/>
                      </a:lnTo>
                      <a:lnTo>
                        <a:pt x="1584" y="5377"/>
                      </a:lnTo>
                      <a:lnTo>
                        <a:pt x="1576" y="5325"/>
                      </a:lnTo>
                      <a:lnTo>
                        <a:pt x="1569" y="5274"/>
                      </a:lnTo>
                      <a:lnTo>
                        <a:pt x="1561" y="5222"/>
                      </a:lnTo>
                      <a:lnTo>
                        <a:pt x="1554" y="5170"/>
                      </a:lnTo>
                      <a:lnTo>
                        <a:pt x="1546" y="5118"/>
                      </a:lnTo>
                      <a:lnTo>
                        <a:pt x="1539" y="5067"/>
                      </a:lnTo>
                      <a:lnTo>
                        <a:pt x="1531" y="5015"/>
                      </a:lnTo>
                      <a:lnTo>
                        <a:pt x="1524" y="4963"/>
                      </a:lnTo>
                      <a:lnTo>
                        <a:pt x="1516" y="4912"/>
                      </a:lnTo>
                      <a:lnTo>
                        <a:pt x="1509" y="4860"/>
                      </a:lnTo>
                      <a:lnTo>
                        <a:pt x="1501" y="4808"/>
                      </a:lnTo>
                      <a:lnTo>
                        <a:pt x="1494" y="4757"/>
                      </a:lnTo>
                      <a:lnTo>
                        <a:pt x="1486" y="4705"/>
                      </a:lnTo>
                      <a:lnTo>
                        <a:pt x="1479" y="4654"/>
                      </a:lnTo>
                      <a:lnTo>
                        <a:pt x="1471" y="4603"/>
                      </a:lnTo>
                      <a:lnTo>
                        <a:pt x="1464" y="4551"/>
                      </a:lnTo>
                      <a:lnTo>
                        <a:pt x="1456" y="4500"/>
                      </a:lnTo>
                      <a:lnTo>
                        <a:pt x="1449" y="4449"/>
                      </a:lnTo>
                      <a:lnTo>
                        <a:pt x="1441" y="4398"/>
                      </a:lnTo>
                      <a:lnTo>
                        <a:pt x="1434" y="4347"/>
                      </a:lnTo>
                      <a:lnTo>
                        <a:pt x="1426" y="4296"/>
                      </a:lnTo>
                      <a:lnTo>
                        <a:pt x="1419" y="4245"/>
                      </a:lnTo>
                      <a:lnTo>
                        <a:pt x="1411" y="4195"/>
                      </a:lnTo>
                      <a:lnTo>
                        <a:pt x="1404" y="4144"/>
                      </a:lnTo>
                      <a:lnTo>
                        <a:pt x="1397" y="4094"/>
                      </a:lnTo>
                      <a:lnTo>
                        <a:pt x="1388" y="4043"/>
                      </a:lnTo>
                      <a:lnTo>
                        <a:pt x="1381" y="3993"/>
                      </a:lnTo>
                      <a:lnTo>
                        <a:pt x="1373" y="3943"/>
                      </a:lnTo>
                      <a:lnTo>
                        <a:pt x="1366" y="3893"/>
                      </a:lnTo>
                      <a:lnTo>
                        <a:pt x="1358" y="3843"/>
                      </a:lnTo>
                      <a:lnTo>
                        <a:pt x="1351" y="3793"/>
                      </a:lnTo>
                      <a:lnTo>
                        <a:pt x="1344" y="3743"/>
                      </a:lnTo>
                      <a:lnTo>
                        <a:pt x="1336" y="3694"/>
                      </a:lnTo>
                      <a:lnTo>
                        <a:pt x="1329" y="3644"/>
                      </a:lnTo>
                      <a:lnTo>
                        <a:pt x="1321" y="3595"/>
                      </a:lnTo>
                      <a:lnTo>
                        <a:pt x="1314" y="3546"/>
                      </a:lnTo>
                      <a:lnTo>
                        <a:pt x="1306" y="3497"/>
                      </a:lnTo>
                      <a:lnTo>
                        <a:pt x="1299" y="3449"/>
                      </a:lnTo>
                      <a:lnTo>
                        <a:pt x="1291" y="3400"/>
                      </a:lnTo>
                      <a:lnTo>
                        <a:pt x="1284" y="3352"/>
                      </a:lnTo>
                      <a:lnTo>
                        <a:pt x="1276" y="3304"/>
                      </a:lnTo>
                      <a:lnTo>
                        <a:pt x="1269" y="3256"/>
                      </a:lnTo>
                      <a:lnTo>
                        <a:pt x="1261" y="3208"/>
                      </a:lnTo>
                      <a:lnTo>
                        <a:pt x="1254" y="3161"/>
                      </a:lnTo>
                      <a:lnTo>
                        <a:pt x="1246" y="3114"/>
                      </a:lnTo>
                      <a:lnTo>
                        <a:pt x="1239" y="3067"/>
                      </a:lnTo>
                      <a:lnTo>
                        <a:pt x="1231" y="3020"/>
                      </a:lnTo>
                      <a:lnTo>
                        <a:pt x="1224" y="2973"/>
                      </a:lnTo>
                      <a:lnTo>
                        <a:pt x="1216" y="2927"/>
                      </a:lnTo>
                      <a:lnTo>
                        <a:pt x="1209" y="2881"/>
                      </a:lnTo>
                      <a:lnTo>
                        <a:pt x="1201" y="2835"/>
                      </a:lnTo>
                      <a:lnTo>
                        <a:pt x="1194" y="2789"/>
                      </a:lnTo>
                      <a:lnTo>
                        <a:pt x="1186" y="2743"/>
                      </a:lnTo>
                      <a:lnTo>
                        <a:pt x="1179" y="2698"/>
                      </a:lnTo>
                      <a:lnTo>
                        <a:pt x="1171" y="2653"/>
                      </a:lnTo>
                      <a:lnTo>
                        <a:pt x="1164" y="2608"/>
                      </a:lnTo>
                      <a:lnTo>
                        <a:pt x="1156" y="2564"/>
                      </a:lnTo>
                      <a:lnTo>
                        <a:pt x="1149" y="2520"/>
                      </a:lnTo>
                      <a:lnTo>
                        <a:pt x="1141" y="2476"/>
                      </a:lnTo>
                      <a:lnTo>
                        <a:pt x="1134" y="2433"/>
                      </a:lnTo>
                      <a:lnTo>
                        <a:pt x="1126" y="2389"/>
                      </a:lnTo>
                      <a:lnTo>
                        <a:pt x="1119" y="2346"/>
                      </a:lnTo>
                      <a:lnTo>
                        <a:pt x="1111" y="2303"/>
                      </a:lnTo>
                      <a:lnTo>
                        <a:pt x="1104" y="2261"/>
                      </a:lnTo>
                      <a:lnTo>
                        <a:pt x="1096" y="2219"/>
                      </a:lnTo>
                      <a:lnTo>
                        <a:pt x="1089" y="2177"/>
                      </a:lnTo>
                      <a:lnTo>
                        <a:pt x="1081" y="2136"/>
                      </a:lnTo>
                      <a:lnTo>
                        <a:pt x="1074" y="2094"/>
                      </a:lnTo>
                      <a:lnTo>
                        <a:pt x="1066" y="2053"/>
                      </a:lnTo>
                      <a:lnTo>
                        <a:pt x="1059" y="2013"/>
                      </a:lnTo>
                      <a:lnTo>
                        <a:pt x="1051" y="1972"/>
                      </a:lnTo>
                      <a:lnTo>
                        <a:pt x="1043" y="1932"/>
                      </a:lnTo>
                      <a:lnTo>
                        <a:pt x="1036" y="1893"/>
                      </a:lnTo>
                      <a:lnTo>
                        <a:pt x="1028" y="1854"/>
                      </a:lnTo>
                      <a:lnTo>
                        <a:pt x="1021" y="1815"/>
                      </a:lnTo>
                      <a:lnTo>
                        <a:pt x="1013" y="1776"/>
                      </a:lnTo>
                      <a:lnTo>
                        <a:pt x="1006" y="1738"/>
                      </a:lnTo>
                      <a:lnTo>
                        <a:pt x="998" y="1700"/>
                      </a:lnTo>
                      <a:lnTo>
                        <a:pt x="991" y="1662"/>
                      </a:lnTo>
                      <a:lnTo>
                        <a:pt x="983" y="1625"/>
                      </a:lnTo>
                      <a:lnTo>
                        <a:pt x="976" y="1588"/>
                      </a:lnTo>
                      <a:lnTo>
                        <a:pt x="968" y="1552"/>
                      </a:lnTo>
                      <a:lnTo>
                        <a:pt x="961" y="1516"/>
                      </a:lnTo>
                      <a:lnTo>
                        <a:pt x="954" y="1480"/>
                      </a:lnTo>
                      <a:lnTo>
                        <a:pt x="946" y="1445"/>
                      </a:lnTo>
                      <a:lnTo>
                        <a:pt x="939" y="1410"/>
                      </a:lnTo>
                      <a:lnTo>
                        <a:pt x="931" y="1375"/>
                      </a:lnTo>
                      <a:lnTo>
                        <a:pt x="924" y="1341"/>
                      </a:lnTo>
                      <a:lnTo>
                        <a:pt x="916" y="1307"/>
                      </a:lnTo>
                      <a:lnTo>
                        <a:pt x="909" y="1274"/>
                      </a:lnTo>
                      <a:lnTo>
                        <a:pt x="901" y="1241"/>
                      </a:lnTo>
                      <a:lnTo>
                        <a:pt x="894" y="1208"/>
                      </a:lnTo>
                      <a:lnTo>
                        <a:pt x="886" y="1176"/>
                      </a:lnTo>
                      <a:lnTo>
                        <a:pt x="879" y="1144"/>
                      </a:lnTo>
                      <a:lnTo>
                        <a:pt x="871" y="1113"/>
                      </a:lnTo>
                      <a:lnTo>
                        <a:pt x="864" y="1082"/>
                      </a:lnTo>
                      <a:lnTo>
                        <a:pt x="856" y="1051"/>
                      </a:lnTo>
                      <a:lnTo>
                        <a:pt x="849" y="1021"/>
                      </a:lnTo>
                      <a:lnTo>
                        <a:pt x="841" y="991"/>
                      </a:lnTo>
                      <a:lnTo>
                        <a:pt x="834" y="962"/>
                      </a:lnTo>
                      <a:lnTo>
                        <a:pt x="827" y="934"/>
                      </a:lnTo>
                      <a:lnTo>
                        <a:pt x="819" y="905"/>
                      </a:lnTo>
                      <a:lnTo>
                        <a:pt x="812" y="877"/>
                      </a:lnTo>
                      <a:lnTo>
                        <a:pt x="804" y="850"/>
                      </a:lnTo>
                      <a:lnTo>
                        <a:pt x="797" y="823"/>
                      </a:lnTo>
                      <a:lnTo>
                        <a:pt x="789" y="796"/>
                      </a:lnTo>
                      <a:lnTo>
                        <a:pt x="782" y="770"/>
                      </a:lnTo>
                      <a:lnTo>
                        <a:pt x="774" y="744"/>
                      </a:lnTo>
                      <a:lnTo>
                        <a:pt x="767" y="719"/>
                      </a:lnTo>
                      <a:lnTo>
                        <a:pt x="760" y="694"/>
                      </a:lnTo>
                      <a:lnTo>
                        <a:pt x="752" y="670"/>
                      </a:lnTo>
                      <a:lnTo>
                        <a:pt x="745" y="646"/>
                      </a:lnTo>
                      <a:lnTo>
                        <a:pt x="737" y="623"/>
                      </a:lnTo>
                      <a:lnTo>
                        <a:pt x="730" y="600"/>
                      </a:lnTo>
                      <a:lnTo>
                        <a:pt x="723" y="578"/>
                      </a:lnTo>
                      <a:lnTo>
                        <a:pt x="715" y="555"/>
                      </a:lnTo>
                      <a:lnTo>
                        <a:pt x="707" y="534"/>
                      </a:lnTo>
                      <a:lnTo>
                        <a:pt x="700" y="513"/>
                      </a:lnTo>
                      <a:lnTo>
                        <a:pt x="692" y="492"/>
                      </a:lnTo>
                      <a:lnTo>
                        <a:pt x="685" y="472"/>
                      </a:lnTo>
                      <a:lnTo>
                        <a:pt x="678" y="453"/>
                      </a:lnTo>
                      <a:lnTo>
                        <a:pt x="670" y="434"/>
                      </a:lnTo>
                      <a:lnTo>
                        <a:pt x="663" y="415"/>
                      </a:lnTo>
                      <a:lnTo>
                        <a:pt x="656" y="397"/>
                      </a:lnTo>
                      <a:lnTo>
                        <a:pt x="648" y="380"/>
                      </a:lnTo>
                      <a:lnTo>
                        <a:pt x="641" y="363"/>
                      </a:lnTo>
                      <a:lnTo>
                        <a:pt x="634" y="346"/>
                      </a:lnTo>
                      <a:lnTo>
                        <a:pt x="627" y="330"/>
                      </a:lnTo>
                      <a:lnTo>
                        <a:pt x="619" y="315"/>
                      </a:lnTo>
                      <a:lnTo>
                        <a:pt x="612" y="299"/>
                      </a:lnTo>
                      <a:lnTo>
                        <a:pt x="605" y="285"/>
                      </a:lnTo>
                      <a:lnTo>
                        <a:pt x="598" y="271"/>
                      </a:lnTo>
                      <a:lnTo>
                        <a:pt x="591" y="258"/>
                      </a:lnTo>
                      <a:lnTo>
                        <a:pt x="583" y="245"/>
                      </a:lnTo>
                      <a:lnTo>
                        <a:pt x="576" y="233"/>
                      </a:lnTo>
                      <a:lnTo>
                        <a:pt x="569" y="221"/>
                      </a:lnTo>
                      <a:lnTo>
                        <a:pt x="562" y="210"/>
                      </a:lnTo>
                      <a:lnTo>
                        <a:pt x="555" y="199"/>
                      </a:lnTo>
                      <a:lnTo>
                        <a:pt x="548" y="189"/>
                      </a:lnTo>
                      <a:lnTo>
                        <a:pt x="542" y="179"/>
                      </a:lnTo>
                      <a:lnTo>
                        <a:pt x="535" y="170"/>
                      </a:lnTo>
                      <a:lnTo>
                        <a:pt x="528" y="162"/>
                      </a:lnTo>
                      <a:lnTo>
                        <a:pt x="521" y="154"/>
                      </a:lnTo>
                      <a:lnTo>
                        <a:pt x="515" y="146"/>
                      </a:lnTo>
                      <a:lnTo>
                        <a:pt x="509" y="139"/>
                      </a:lnTo>
                      <a:lnTo>
                        <a:pt x="502" y="133"/>
                      </a:lnTo>
                      <a:lnTo>
                        <a:pt x="496" y="127"/>
                      </a:lnTo>
                      <a:lnTo>
                        <a:pt x="492" y="123"/>
                      </a:lnTo>
                      <a:lnTo>
                        <a:pt x="484" y="118"/>
                      </a:lnTo>
                      <a:lnTo>
                        <a:pt x="478" y="113"/>
                      </a:lnTo>
                      <a:lnTo>
                        <a:pt x="473" y="110"/>
                      </a:lnTo>
                      <a:lnTo>
                        <a:pt x="470" y="107"/>
                      </a:lnTo>
                      <a:lnTo>
                        <a:pt x="462" y="104"/>
                      </a:lnTo>
                      <a:lnTo>
                        <a:pt x="457" y="102"/>
                      </a:lnTo>
                      <a:lnTo>
                        <a:pt x="455" y="100"/>
                      </a:lnTo>
                      <a:lnTo>
                        <a:pt x="448" y="98"/>
                      </a:lnTo>
                      <a:lnTo>
                        <a:pt x="443" y="97"/>
                      </a:lnTo>
                      <a:lnTo>
                        <a:pt x="442" y="96"/>
                      </a:lnTo>
                      <a:lnTo>
                        <a:pt x="434" y="96"/>
                      </a:lnTo>
                      <a:lnTo>
                        <a:pt x="433" y="95"/>
                      </a:lnTo>
                      <a:lnTo>
                        <a:pt x="428" y="96"/>
                      </a:lnTo>
                      <a:lnTo>
                        <a:pt x="421" y="97"/>
                      </a:lnTo>
                      <a:lnTo>
                        <a:pt x="419" y="96"/>
                      </a:lnTo>
                      <a:lnTo>
                        <a:pt x="415" y="98"/>
                      </a:lnTo>
                      <a:lnTo>
                        <a:pt x="407" y="100"/>
                      </a:lnTo>
                      <a:lnTo>
                        <a:pt x="405" y="100"/>
                      </a:lnTo>
                      <a:lnTo>
                        <a:pt x="400" y="103"/>
                      </a:lnTo>
                      <a:lnTo>
                        <a:pt x="394" y="106"/>
                      </a:lnTo>
                      <a:lnTo>
                        <a:pt x="389" y="109"/>
                      </a:lnTo>
                      <a:lnTo>
                        <a:pt x="381" y="114"/>
                      </a:lnTo>
                      <a:lnTo>
                        <a:pt x="377" y="116"/>
                      </a:lnTo>
                      <a:lnTo>
                        <a:pt x="371" y="121"/>
                      </a:lnTo>
                      <a:lnTo>
                        <a:pt x="365" y="127"/>
                      </a:lnTo>
                      <a:lnTo>
                        <a:pt x="358" y="132"/>
                      </a:lnTo>
                      <a:lnTo>
                        <a:pt x="352" y="139"/>
                      </a:lnTo>
                      <a:lnTo>
                        <a:pt x="345" y="146"/>
                      </a:lnTo>
                      <a:lnTo>
                        <a:pt x="339" y="153"/>
                      </a:lnTo>
                      <a:lnTo>
                        <a:pt x="332" y="161"/>
                      </a:lnTo>
                      <a:lnTo>
                        <a:pt x="325" y="170"/>
                      </a:lnTo>
                      <a:lnTo>
                        <a:pt x="319" y="178"/>
                      </a:lnTo>
                      <a:lnTo>
                        <a:pt x="312" y="189"/>
                      </a:lnTo>
                      <a:lnTo>
                        <a:pt x="305" y="199"/>
                      </a:lnTo>
                      <a:lnTo>
                        <a:pt x="298" y="210"/>
                      </a:lnTo>
                      <a:lnTo>
                        <a:pt x="291" y="221"/>
                      </a:lnTo>
                      <a:lnTo>
                        <a:pt x="284" y="233"/>
                      </a:lnTo>
                      <a:lnTo>
                        <a:pt x="276" y="245"/>
                      </a:lnTo>
                      <a:lnTo>
                        <a:pt x="269" y="258"/>
                      </a:lnTo>
                      <a:lnTo>
                        <a:pt x="262" y="271"/>
                      </a:lnTo>
                      <a:lnTo>
                        <a:pt x="255" y="286"/>
                      </a:lnTo>
                      <a:lnTo>
                        <a:pt x="248" y="300"/>
                      </a:lnTo>
                      <a:lnTo>
                        <a:pt x="240" y="315"/>
                      </a:lnTo>
                      <a:lnTo>
                        <a:pt x="233" y="331"/>
                      </a:lnTo>
                      <a:lnTo>
                        <a:pt x="226" y="347"/>
                      </a:lnTo>
                      <a:lnTo>
                        <a:pt x="219" y="363"/>
                      </a:lnTo>
                      <a:lnTo>
                        <a:pt x="211" y="380"/>
                      </a:lnTo>
                      <a:lnTo>
                        <a:pt x="204" y="398"/>
                      </a:lnTo>
                      <a:lnTo>
                        <a:pt x="197" y="416"/>
                      </a:lnTo>
                      <a:lnTo>
                        <a:pt x="189" y="435"/>
                      </a:lnTo>
                      <a:lnTo>
                        <a:pt x="182" y="454"/>
                      </a:lnTo>
                      <a:lnTo>
                        <a:pt x="174" y="474"/>
                      </a:lnTo>
                      <a:lnTo>
                        <a:pt x="167" y="493"/>
                      </a:lnTo>
                      <a:lnTo>
                        <a:pt x="160" y="514"/>
                      </a:lnTo>
                      <a:lnTo>
                        <a:pt x="152" y="535"/>
                      </a:lnTo>
                      <a:lnTo>
                        <a:pt x="145" y="557"/>
                      </a:lnTo>
                      <a:lnTo>
                        <a:pt x="137" y="579"/>
                      </a:lnTo>
                      <a:lnTo>
                        <a:pt x="130" y="601"/>
                      </a:lnTo>
                      <a:lnTo>
                        <a:pt x="122" y="624"/>
                      </a:lnTo>
                      <a:lnTo>
                        <a:pt x="115" y="647"/>
                      </a:lnTo>
                      <a:lnTo>
                        <a:pt x="107" y="672"/>
                      </a:lnTo>
                      <a:lnTo>
                        <a:pt x="100" y="696"/>
                      </a:lnTo>
                      <a:cubicBezTo>
                        <a:pt x="92" y="721"/>
                        <a:pt x="65" y="736"/>
                        <a:pt x="40" y="728"/>
                      </a:cubicBezTo>
                      <a:cubicBezTo>
                        <a:pt x="15" y="720"/>
                        <a:pt x="0" y="693"/>
                        <a:pt x="8" y="668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</p:grpSp>
        <p:grpSp>
          <p:nvGrpSpPr>
            <p:cNvPr id="128" name="Group 127"/>
            <p:cNvGrpSpPr/>
            <p:nvPr/>
          </p:nvGrpSpPr>
          <p:grpSpPr>
            <a:xfrm>
              <a:off x="837895" y="1390837"/>
              <a:ext cx="2399762" cy="2272989"/>
              <a:chOff x="3537769" y="1094672"/>
              <a:chExt cx="4662663" cy="4416349"/>
            </a:xfrm>
          </p:grpSpPr>
          <p:sp>
            <p:nvSpPr>
              <p:cNvPr id="130" name="Oval 129"/>
              <p:cNvSpPr/>
              <p:nvPr/>
            </p:nvSpPr>
            <p:spPr>
              <a:xfrm>
                <a:off x="3537769" y="1094672"/>
                <a:ext cx="4662663" cy="4416349"/>
              </a:xfrm>
              <a:prstGeom prst="ellipse">
                <a:avLst/>
              </a:prstGeom>
              <a:noFill/>
              <a:ln w="889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31" name="Group 130"/>
              <p:cNvGrpSpPr/>
              <p:nvPr/>
            </p:nvGrpSpPr>
            <p:grpSpPr>
              <a:xfrm rot="11451293">
                <a:off x="5631949" y="1465753"/>
                <a:ext cx="992585" cy="158534"/>
                <a:chOff x="8463867" y="3171746"/>
                <a:chExt cx="2195138" cy="350603"/>
              </a:xfrm>
            </p:grpSpPr>
            <p:sp>
              <p:nvSpPr>
                <p:cNvPr id="156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7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8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32" name="Group 131"/>
              <p:cNvGrpSpPr/>
              <p:nvPr/>
            </p:nvGrpSpPr>
            <p:grpSpPr>
              <a:xfrm rot="8115662">
                <a:off x="4006403" y="1954016"/>
                <a:ext cx="992585" cy="158534"/>
                <a:chOff x="8463867" y="3171746"/>
                <a:chExt cx="2195138" cy="350603"/>
              </a:xfrm>
            </p:grpSpPr>
            <p:sp>
              <p:nvSpPr>
                <p:cNvPr id="153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4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5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33" name="Group 132"/>
              <p:cNvGrpSpPr/>
              <p:nvPr/>
            </p:nvGrpSpPr>
            <p:grpSpPr>
              <a:xfrm rot="4454821">
                <a:off x="7011031" y="2385739"/>
                <a:ext cx="992585" cy="158534"/>
                <a:chOff x="8463867" y="3171746"/>
                <a:chExt cx="2195138" cy="350603"/>
              </a:xfrm>
            </p:grpSpPr>
            <p:sp>
              <p:nvSpPr>
                <p:cNvPr id="150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1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2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34" name="Group 133"/>
              <p:cNvGrpSpPr/>
              <p:nvPr/>
            </p:nvGrpSpPr>
            <p:grpSpPr>
              <a:xfrm rot="4454821">
                <a:off x="3566280" y="3494219"/>
                <a:ext cx="992585" cy="158534"/>
                <a:chOff x="8463867" y="3171746"/>
                <a:chExt cx="2195138" cy="350603"/>
              </a:xfrm>
            </p:grpSpPr>
            <p:sp>
              <p:nvSpPr>
                <p:cNvPr id="147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8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9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35" name="Group 134"/>
              <p:cNvGrpSpPr/>
              <p:nvPr/>
            </p:nvGrpSpPr>
            <p:grpSpPr>
              <a:xfrm rot="12163477">
                <a:off x="4472246" y="4708127"/>
                <a:ext cx="992585" cy="158534"/>
                <a:chOff x="8463867" y="3171746"/>
                <a:chExt cx="2195138" cy="350603"/>
              </a:xfrm>
            </p:grpSpPr>
            <p:sp>
              <p:nvSpPr>
                <p:cNvPr id="144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5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6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36" name="Group 135"/>
              <p:cNvGrpSpPr/>
              <p:nvPr/>
            </p:nvGrpSpPr>
            <p:grpSpPr>
              <a:xfrm rot="9826873">
                <a:off x="6098878" y="4834951"/>
                <a:ext cx="992585" cy="158534"/>
                <a:chOff x="8463867" y="3171746"/>
                <a:chExt cx="2195138" cy="350603"/>
              </a:xfrm>
            </p:grpSpPr>
            <p:sp>
              <p:nvSpPr>
                <p:cNvPr id="141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2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3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37" name="Group 136"/>
              <p:cNvGrpSpPr/>
              <p:nvPr/>
            </p:nvGrpSpPr>
            <p:grpSpPr>
              <a:xfrm rot="6609548">
                <a:off x="7089754" y="3844909"/>
                <a:ext cx="992585" cy="158534"/>
                <a:chOff x="8463867" y="3171746"/>
                <a:chExt cx="2195138" cy="350603"/>
              </a:xfrm>
            </p:grpSpPr>
            <p:sp>
              <p:nvSpPr>
                <p:cNvPr id="138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39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0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2666471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" name="Group 100"/>
          <p:cNvGrpSpPr/>
          <p:nvPr/>
        </p:nvGrpSpPr>
        <p:grpSpPr>
          <a:xfrm>
            <a:off x="525345" y="1214629"/>
            <a:ext cx="9560712" cy="4792758"/>
            <a:chOff x="525345" y="1214629"/>
            <a:chExt cx="9560712" cy="4792758"/>
          </a:xfrm>
        </p:grpSpPr>
        <p:cxnSp>
          <p:nvCxnSpPr>
            <p:cNvPr id="102" name="Straight Arrow Connector 101"/>
            <p:cNvCxnSpPr/>
            <p:nvPr/>
          </p:nvCxnSpPr>
          <p:spPr>
            <a:xfrm flipV="1">
              <a:off x="9494772" y="2170545"/>
              <a:ext cx="0" cy="3187920"/>
            </a:xfrm>
            <a:prstGeom prst="straightConnector1">
              <a:avLst/>
            </a:prstGeom>
            <a:ln w="508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/>
            <p:cNvCxnSpPr/>
            <p:nvPr/>
          </p:nvCxnSpPr>
          <p:spPr>
            <a:xfrm>
              <a:off x="9282121" y="4348977"/>
              <a:ext cx="425302" cy="0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/>
            <p:cNvCxnSpPr/>
            <p:nvPr/>
          </p:nvCxnSpPr>
          <p:spPr>
            <a:xfrm>
              <a:off x="9282121" y="5351551"/>
              <a:ext cx="425302" cy="0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5" name="Picture 104"/>
            <p:cNvPicPr>
              <a:picLocks noChangeAspect="1"/>
            </p:cNvPicPr>
            <p:nvPr>
              <p:custDataLst>
                <p:tags r:id="rId3"/>
              </p:custDataLst>
            </p:nvPr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832920" y="5198198"/>
              <a:ext cx="190024" cy="306705"/>
            </a:xfrm>
            <a:prstGeom prst="rect">
              <a:avLst/>
            </a:prstGeom>
          </p:spPr>
        </p:pic>
        <p:cxnSp>
          <p:nvCxnSpPr>
            <p:cNvPr id="106" name="Straight Connector 105"/>
            <p:cNvCxnSpPr/>
            <p:nvPr/>
          </p:nvCxnSpPr>
          <p:spPr>
            <a:xfrm>
              <a:off x="9282121" y="3398571"/>
              <a:ext cx="425302" cy="0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7" name="Picture 106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07092" y="1214629"/>
              <a:ext cx="375359" cy="409203"/>
            </a:xfrm>
            <a:prstGeom prst="rect">
              <a:avLst/>
            </a:prstGeom>
          </p:spPr>
        </p:pic>
        <p:cxnSp>
          <p:nvCxnSpPr>
            <p:cNvPr id="108" name="Straight Connector 107"/>
            <p:cNvCxnSpPr/>
            <p:nvPr/>
          </p:nvCxnSpPr>
          <p:spPr>
            <a:xfrm>
              <a:off x="1490535" y="5315462"/>
              <a:ext cx="6413552" cy="30876"/>
            </a:xfrm>
            <a:prstGeom prst="line">
              <a:avLst/>
            </a:prstGeom>
            <a:ln w="4445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9" name="Picture 108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06035" y="3224821"/>
              <a:ext cx="180022" cy="300037"/>
            </a:xfrm>
            <a:prstGeom prst="rect">
              <a:avLst/>
            </a:prstGeom>
          </p:spPr>
        </p:pic>
        <p:cxnSp>
          <p:nvCxnSpPr>
            <p:cNvPr id="110" name="Straight Connector 109"/>
            <p:cNvCxnSpPr/>
            <p:nvPr/>
          </p:nvCxnSpPr>
          <p:spPr>
            <a:xfrm>
              <a:off x="9282121" y="2455268"/>
              <a:ext cx="425302" cy="0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11" name="Picture 110"/>
            <p:cNvPicPr>
              <a:picLocks noChangeAspect="1"/>
            </p:cNvPicPr>
            <p:nvPr>
              <p:custDataLst>
                <p:tags r:id="rId6"/>
              </p:custDataLst>
            </p:nvPr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899367" y="2301915"/>
              <a:ext cx="186690" cy="306705"/>
            </a:xfrm>
            <a:prstGeom prst="rect">
              <a:avLst/>
            </a:prstGeom>
          </p:spPr>
        </p:pic>
        <p:pic>
          <p:nvPicPr>
            <p:cNvPr id="112" name="Picture 111"/>
            <p:cNvPicPr>
              <a:picLocks noChangeAspect="1"/>
            </p:cNvPicPr>
            <p:nvPr>
              <p:custDataLst>
                <p:tags r:id="rId7"/>
              </p:custDataLst>
            </p:nvPr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7932" y="4205761"/>
              <a:ext cx="150019" cy="300037"/>
            </a:xfrm>
            <a:prstGeom prst="rect">
              <a:avLst/>
            </a:prstGeom>
          </p:spPr>
        </p:pic>
        <p:cxnSp>
          <p:nvCxnSpPr>
            <p:cNvPr id="113" name="Straight Connector 112"/>
            <p:cNvCxnSpPr/>
            <p:nvPr/>
          </p:nvCxnSpPr>
          <p:spPr>
            <a:xfrm>
              <a:off x="7904087" y="5348944"/>
              <a:ext cx="1341513" cy="0"/>
            </a:xfrm>
            <a:prstGeom prst="line">
              <a:avLst/>
            </a:prstGeom>
            <a:ln w="44450">
              <a:solidFill>
                <a:schemeClr val="tx1"/>
              </a:solidFill>
              <a:prstDash val="sysDot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14" name="Picture 113"/>
            <p:cNvPicPr>
              <a:picLocks noChangeAspect="1"/>
            </p:cNvPicPr>
            <p:nvPr>
              <p:custDataLst>
                <p:tags r:id="rId8"/>
              </p:custDataLst>
            </p:nvPr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96413" y="5480807"/>
              <a:ext cx="396716" cy="203359"/>
            </a:xfrm>
            <a:prstGeom prst="rect">
              <a:avLst/>
            </a:prstGeom>
          </p:spPr>
        </p:pic>
        <p:pic>
          <p:nvPicPr>
            <p:cNvPr id="115" name="Picture 114"/>
            <p:cNvPicPr>
              <a:picLocks noChangeAspect="1"/>
            </p:cNvPicPr>
            <p:nvPr>
              <p:custDataLst>
                <p:tags r:id="rId9"/>
              </p:custDataLst>
            </p:nvPr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5345" y="5277046"/>
              <a:ext cx="833437" cy="266700"/>
            </a:xfrm>
            <a:prstGeom prst="rect">
              <a:avLst/>
            </a:prstGeom>
          </p:spPr>
        </p:pic>
        <p:cxnSp>
          <p:nvCxnSpPr>
            <p:cNvPr id="116" name="Straight Connector 115"/>
            <p:cNvCxnSpPr/>
            <p:nvPr/>
          </p:nvCxnSpPr>
          <p:spPr>
            <a:xfrm flipH="1">
              <a:off x="1484279" y="5163642"/>
              <a:ext cx="1039" cy="362065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17" name="Picture 116"/>
            <p:cNvPicPr>
              <a:picLocks noChangeAspect="1"/>
            </p:cNvPicPr>
            <p:nvPr>
              <p:custDataLst>
                <p:tags r:id="rId10"/>
              </p:custDataLst>
            </p:nvPr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75097" y="5703527"/>
              <a:ext cx="180022" cy="300037"/>
            </a:xfrm>
            <a:prstGeom prst="rect">
              <a:avLst/>
            </a:prstGeom>
          </p:spPr>
        </p:pic>
        <p:grpSp>
          <p:nvGrpSpPr>
            <p:cNvPr id="118" name="Group 117"/>
            <p:cNvGrpSpPr/>
            <p:nvPr/>
          </p:nvGrpSpPr>
          <p:grpSpPr>
            <a:xfrm>
              <a:off x="3255598" y="5166489"/>
              <a:ext cx="186690" cy="837075"/>
              <a:chOff x="2563157" y="5524023"/>
              <a:chExt cx="186690" cy="837075"/>
            </a:xfrm>
          </p:grpSpPr>
          <p:cxnSp>
            <p:nvCxnSpPr>
              <p:cNvPr id="126" name="Straight Connector 125"/>
              <p:cNvCxnSpPr/>
              <p:nvPr/>
            </p:nvCxnSpPr>
            <p:spPr>
              <a:xfrm flipH="1">
                <a:off x="2656502" y="5524023"/>
                <a:ext cx="1039" cy="362065"/>
              </a:xfrm>
              <a:prstGeom prst="line">
                <a:avLst/>
              </a:prstGeom>
              <a:ln w="254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127" name="Picture 126"/>
              <p:cNvPicPr>
                <a:picLocks noChangeAspect="1"/>
              </p:cNvPicPr>
              <p:nvPr>
                <p:custDataLst>
                  <p:tags r:id="rId13"/>
                </p:custDataLst>
              </p:nvPr>
            </p:nvPicPr>
            <p:blipFill>
              <a:blip r:embed="rId1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563157" y="6054393"/>
                <a:ext cx="186690" cy="306705"/>
              </a:xfrm>
              <a:prstGeom prst="rect">
                <a:avLst/>
              </a:prstGeom>
            </p:spPr>
          </p:pic>
        </p:grpSp>
        <p:grpSp>
          <p:nvGrpSpPr>
            <p:cNvPr id="119" name="Group 118"/>
            <p:cNvGrpSpPr/>
            <p:nvPr/>
          </p:nvGrpSpPr>
          <p:grpSpPr>
            <a:xfrm>
              <a:off x="5084134" y="5157584"/>
              <a:ext cx="200025" cy="849803"/>
              <a:chOff x="3654820" y="5517966"/>
              <a:chExt cx="200025" cy="849803"/>
            </a:xfrm>
          </p:grpSpPr>
          <p:cxnSp>
            <p:nvCxnSpPr>
              <p:cNvPr id="124" name="Straight Connector 123"/>
              <p:cNvCxnSpPr/>
              <p:nvPr/>
            </p:nvCxnSpPr>
            <p:spPr>
              <a:xfrm flipH="1">
                <a:off x="3754833" y="5517966"/>
                <a:ext cx="1039" cy="362065"/>
              </a:xfrm>
              <a:prstGeom prst="line">
                <a:avLst/>
              </a:prstGeom>
              <a:ln w="254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125" name="Picture 124"/>
              <p:cNvPicPr>
                <a:picLocks noChangeAspect="1"/>
              </p:cNvPicPr>
              <p:nvPr>
                <p:custDataLst>
                  <p:tags r:id="rId12"/>
                </p:custDataLst>
              </p:nvPr>
            </p:nvPicPr>
            <p:blipFill>
              <a:blip r:embed="rId2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654820" y="6061064"/>
                <a:ext cx="200025" cy="306705"/>
              </a:xfrm>
              <a:prstGeom prst="rect">
                <a:avLst/>
              </a:prstGeom>
            </p:spPr>
          </p:pic>
        </p:grpSp>
        <p:grpSp>
          <p:nvGrpSpPr>
            <p:cNvPr id="120" name="Group 119"/>
            <p:cNvGrpSpPr/>
            <p:nvPr/>
          </p:nvGrpSpPr>
          <p:grpSpPr>
            <a:xfrm>
              <a:off x="6988205" y="5166489"/>
              <a:ext cx="180022" cy="838381"/>
              <a:chOff x="4775656" y="5517965"/>
              <a:chExt cx="180022" cy="838381"/>
            </a:xfrm>
          </p:grpSpPr>
          <p:cxnSp>
            <p:nvCxnSpPr>
              <p:cNvPr id="122" name="Straight Connector 121"/>
              <p:cNvCxnSpPr/>
              <p:nvPr/>
            </p:nvCxnSpPr>
            <p:spPr>
              <a:xfrm flipH="1">
                <a:off x="4850042" y="5517965"/>
                <a:ext cx="1039" cy="362065"/>
              </a:xfrm>
              <a:prstGeom prst="line">
                <a:avLst/>
              </a:prstGeom>
              <a:ln w="254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pic>
            <p:nvPicPr>
              <p:cNvPr id="123" name="Picture 122"/>
              <p:cNvPicPr>
                <a:picLocks noChangeAspect="1"/>
              </p:cNvPicPr>
              <p:nvPr>
                <p:custDataLst>
                  <p:tags r:id="rId11"/>
                </p:custDataLst>
              </p:nvPr>
            </p:nvPicPr>
            <p:blipFill>
              <a:blip r:embed="rId2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775656" y="6049641"/>
                <a:ext cx="180022" cy="306705"/>
              </a:xfrm>
              <a:prstGeom prst="rect">
                <a:avLst/>
              </a:prstGeom>
            </p:spPr>
          </p:pic>
        </p:grpSp>
        <p:cxnSp>
          <p:nvCxnSpPr>
            <p:cNvPr id="121" name="Straight Connector 120"/>
            <p:cNvCxnSpPr/>
            <p:nvPr/>
          </p:nvCxnSpPr>
          <p:spPr>
            <a:xfrm>
              <a:off x="9494772" y="1717216"/>
              <a:ext cx="0" cy="453329"/>
            </a:xfrm>
            <a:prstGeom prst="line">
              <a:avLst/>
            </a:prstGeom>
            <a:ln w="44450">
              <a:solidFill>
                <a:schemeClr val="tx1"/>
              </a:solidFill>
              <a:prstDash val="sysDot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Unitary higher spin </a:t>
            </a:r>
            <a:r>
              <a:rPr lang="en-US" dirty="0"/>
              <a:t>AdS</a:t>
            </a:r>
            <a:r>
              <a:rPr lang="en-US" baseline="-25000" dirty="0"/>
              <a:t>3</a:t>
            </a:r>
            <a:r>
              <a:rPr lang="en-US" dirty="0"/>
              <a:t>/CFT</a:t>
            </a:r>
            <a:r>
              <a:rPr lang="en-US" baseline="-25000" dirty="0"/>
              <a:t>2 </a:t>
            </a:r>
            <a:r>
              <a:rPr lang="en-US" dirty="0" smtClean="0"/>
              <a:t>at </a:t>
            </a:r>
            <a:r>
              <a:rPr lang="en-US" dirty="0"/>
              <a:t>large c</a:t>
            </a:r>
            <a:endParaRPr lang="en-GB" dirty="0"/>
          </a:p>
        </p:txBody>
      </p:sp>
      <p:sp>
        <p:nvSpPr>
          <p:cNvPr id="5" name="TextBox 4"/>
          <p:cNvSpPr txBox="1"/>
          <p:nvPr/>
        </p:nvSpPr>
        <p:spPr>
          <a:xfrm>
            <a:off x="3648364" y="6188364"/>
            <a:ext cx="391621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Kalinga" panose="020B0502040204020203" pitchFamily="34" charset="0"/>
                <a:cs typeface="Kalinga" panose="020B0502040204020203" pitchFamily="34" charset="0"/>
              </a:rPr>
              <a:t>e.g. W</a:t>
            </a:r>
            <a:r>
              <a:rPr lang="en-US" sz="2000" baseline="-25000" dirty="0" smtClean="0">
                <a:latin typeface="Kalinga" panose="020B0502040204020203" pitchFamily="34" charset="0"/>
                <a:cs typeface="Kalinga" panose="020B0502040204020203" pitchFamily="34" charset="0"/>
              </a:rPr>
              <a:t>N</a:t>
            </a:r>
            <a:r>
              <a:rPr lang="en-US" sz="2000" dirty="0" smtClean="0">
                <a:latin typeface="Kalinga" panose="020B0502040204020203" pitchFamily="34" charset="0"/>
                <a:cs typeface="Kalinga" panose="020B0502040204020203" pitchFamily="34" charset="0"/>
              </a:rPr>
              <a:t> CFT</a:t>
            </a:r>
            <a:endParaRPr lang="en-GB" sz="2000" dirty="0" smtClean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sp>
        <p:nvSpPr>
          <p:cNvPr id="3" name="Left Brace 2"/>
          <p:cNvSpPr/>
          <p:nvPr/>
        </p:nvSpPr>
        <p:spPr>
          <a:xfrm rot="10800000">
            <a:off x="10193833" y="4348977"/>
            <a:ext cx="230909" cy="966485"/>
          </a:xfrm>
          <a:prstGeom prst="leftBrace">
            <a:avLst/>
          </a:prstGeom>
          <a:ln w="25400">
            <a:solidFill>
              <a:srgbClr val="0070C0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Box 5"/>
              <p:cNvSpPr txBox="1"/>
              <p:nvPr/>
            </p:nvSpPr>
            <p:spPr>
              <a:xfrm>
                <a:off x="10621818" y="4401145"/>
                <a:ext cx="1468582" cy="101566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000" dirty="0">
                    <a:latin typeface="Kalinga" panose="020B0502040204020203" pitchFamily="34" charset="0"/>
                    <a:cs typeface="Kalinga" panose="020B0502040204020203" pitchFamily="34" charset="0"/>
                  </a:rPr>
                  <a:t>W</a:t>
                </a:r>
                <a14:m>
                  <m:oMath xmlns:m="http://schemas.openxmlformats.org/officeDocument/2006/math">
                    <m:r>
                      <a:rPr lang="en-US" sz="2000" i="1" baseline="-25000" dirty="0">
                        <a:latin typeface="Cambria Math" panose="02040503050406030204" pitchFamily="18" charset="0"/>
                      </a:rPr>
                      <m:t>∞ </m:t>
                    </m:r>
                  </m:oMath>
                </a14:m>
                <a:r>
                  <a:rPr lang="en-US" sz="2000" dirty="0">
                    <a:latin typeface="Kalinga" panose="020B0502040204020203" pitchFamily="34" charset="0"/>
                    <a:cs typeface="Kalinga" panose="020B0502040204020203" pitchFamily="34" charset="0"/>
                  </a:rPr>
                  <a:t>[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2000" b="1" i="1">
                        <a:latin typeface="Cambria Math" panose="02040503050406030204" pitchFamily="18" charset="0"/>
                      </a:rPr>
                      <m:t>λ</m:t>
                    </m:r>
                  </m:oMath>
                </a14:m>
                <a:r>
                  <a:rPr lang="en-US" sz="2000" dirty="0" smtClean="0">
                    <a:latin typeface="Kalinga" panose="020B0502040204020203" pitchFamily="34" charset="0"/>
                    <a:cs typeface="Kalinga" panose="020B0502040204020203" pitchFamily="34" charset="0"/>
                  </a:rPr>
                  <a:t>] minimal models</a:t>
                </a:r>
                <a:endParaRPr lang="en-GB" sz="2000" dirty="0" smtClean="0">
                  <a:latin typeface="Kalinga" panose="020B0502040204020203" pitchFamily="34" charset="0"/>
                  <a:cs typeface="Kalinga" panose="020B0502040204020203" pitchFamily="34" charset="0"/>
                </a:endParaRPr>
              </a:p>
            </p:txBody>
          </p:sp>
        </mc:Choice>
        <mc:Fallback xmlns="">
          <p:sp>
            <p:nvSpPr>
              <p:cNvPr id="6" name="TextBox 5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621818" y="4401145"/>
                <a:ext cx="1468582" cy="1015663"/>
              </a:xfrm>
              <a:prstGeom prst="rect">
                <a:avLst/>
              </a:prstGeom>
              <a:blipFill rotWithShape="0">
                <a:blip r:embed="rId24"/>
                <a:stretch>
                  <a:fillRect t="-2395" b="-1018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Rectangle 9"/>
          <p:cNvSpPr/>
          <p:nvPr/>
        </p:nvSpPr>
        <p:spPr>
          <a:xfrm>
            <a:off x="1529671" y="4969164"/>
            <a:ext cx="7752450" cy="613322"/>
          </a:xfrm>
          <a:prstGeom prst="rect">
            <a:avLst/>
          </a:prstGeom>
          <a:pattFill prst="pct60">
            <a:fgClr>
              <a:srgbClr val="FF0000"/>
            </a:fgClr>
            <a:bgClr>
              <a:schemeClr val="bg1"/>
            </a:bgClr>
          </a:pattFill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0" name="TextBox 39"/>
          <p:cNvSpPr txBox="1"/>
          <p:nvPr/>
        </p:nvSpPr>
        <p:spPr>
          <a:xfrm>
            <a:off x="821716" y="3904089"/>
            <a:ext cx="24067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latin typeface="Kalinga" panose="020B0502040204020203" pitchFamily="34" charset="0"/>
                <a:cs typeface="Kalinga" panose="020B0502040204020203" pitchFamily="34" charset="0"/>
              </a:rPr>
              <a:t>Violate chaos bound, causality.</a:t>
            </a:r>
            <a:endParaRPr lang="en-GB" dirty="0" smtClean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cxnSp>
        <p:nvCxnSpPr>
          <p:cNvPr id="15" name="Straight Arrow Connector 14"/>
          <p:cNvCxnSpPr/>
          <p:nvPr/>
        </p:nvCxnSpPr>
        <p:spPr>
          <a:xfrm>
            <a:off x="3016389" y="3666432"/>
            <a:ext cx="752206" cy="1228246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TextBox 87"/>
          <p:cNvSpPr txBox="1"/>
          <p:nvPr/>
        </p:nvSpPr>
        <p:spPr>
          <a:xfrm>
            <a:off x="4566515" y="3863603"/>
            <a:ext cx="260171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latin typeface="Kalinga" panose="020B0502040204020203" pitchFamily="34" charset="0"/>
                <a:cs typeface="Kalinga" panose="020B0502040204020203" pitchFamily="34" charset="0"/>
              </a:rPr>
              <a:t>Obey chaos bound: </a:t>
            </a:r>
            <a:r>
              <a:rPr lang="en-US" dirty="0" smtClean="0">
                <a:latin typeface="Kalinga" panose="020B0502040204020203" pitchFamily="34" charset="0"/>
                <a:cs typeface="Kalinga" panose="020B0502040204020203" pitchFamily="34" charset="0"/>
              </a:rPr>
              <a:t>amplitude </a:t>
            </a:r>
            <a:r>
              <a:rPr lang="en-US" dirty="0" err="1" smtClean="0">
                <a:latin typeface="Kalinga" panose="020B0502040204020203" pitchFamily="34" charset="0"/>
                <a:cs typeface="Kalinga" panose="020B0502040204020203" pitchFamily="34" charset="0"/>
              </a:rPr>
              <a:t>Regge-izes</a:t>
            </a:r>
            <a:endParaRPr lang="en-GB" dirty="0" smtClean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grpSp>
        <p:nvGrpSpPr>
          <p:cNvPr id="89" name="Group 88"/>
          <p:cNvGrpSpPr/>
          <p:nvPr/>
        </p:nvGrpSpPr>
        <p:grpSpPr>
          <a:xfrm>
            <a:off x="6125361" y="2892904"/>
            <a:ext cx="297219" cy="153766"/>
            <a:chOff x="10518895" y="2755896"/>
            <a:chExt cx="1173548" cy="148881"/>
          </a:xfrm>
        </p:grpSpPr>
        <p:sp>
          <p:nvSpPr>
            <p:cNvPr id="90" name="Freeform 11"/>
            <p:cNvSpPr>
              <a:spLocks/>
            </p:cNvSpPr>
            <p:nvPr/>
          </p:nvSpPr>
          <p:spPr bwMode="auto">
            <a:xfrm>
              <a:off x="10518895" y="2755896"/>
              <a:ext cx="315520" cy="148881"/>
            </a:xfrm>
            <a:custGeom>
              <a:avLst/>
              <a:gdLst>
                <a:gd name="T0" fmla="*/ 309 w 10195"/>
                <a:gd name="T1" fmla="*/ 8373 h 20885"/>
                <a:gd name="T2" fmla="*/ 624 w 10195"/>
                <a:gd name="T3" fmla="*/ 6303 h 20885"/>
                <a:gd name="T4" fmla="*/ 940 w 10195"/>
                <a:gd name="T5" fmla="*/ 4413 h 20885"/>
                <a:gd name="T6" fmla="*/ 1256 w 10195"/>
                <a:gd name="T7" fmla="*/ 2787 h 20885"/>
                <a:gd name="T8" fmla="*/ 1572 w 10195"/>
                <a:gd name="T9" fmla="*/ 1493 h 20885"/>
                <a:gd name="T10" fmla="*/ 1893 w 10195"/>
                <a:gd name="T11" fmla="*/ 584 h 20885"/>
                <a:gd name="T12" fmla="*/ 2235 w 10195"/>
                <a:gd name="T13" fmla="*/ 85 h 20885"/>
                <a:gd name="T14" fmla="*/ 2661 w 10195"/>
                <a:gd name="T15" fmla="*/ 64 h 20885"/>
                <a:gd name="T16" fmla="*/ 3013 w 10195"/>
                <a:gd name="T17" fmla="*/ 545 h 20885"/>
                <a:gd name="T18" fmla="*/ 3335 w 10195"/>
                <a:gd name="T19" fmla="*/ 1432 h 20885"/>
                <a:gd name="T20" fmla="*/ 3651 w 10195"/>
                <a:gd name="T21" fmla="*/ 2707 h 20885"/>
                <a:gd name="T22" fmla="*/ 3968 w 10195"/>
                <a:gd name="T23" fmla="*/ 4316 h 20885"/>
                <a:gd name="T24" fmla="*/ 4283 w 10195"/>
                <a:gd name="T25" fmla="*/ 6193 h 20885"/>
                <a:gd name="T26" fmla="*/ 4599 w 10195"/>
                <a:gd name="T27" fmla="*/ 8255 h 20885"/>
                <a:gd name="T28" fmla="*/ 4914 w 10195"/>
                <a:gd name="T29" fmla="*/ 10413 h 20885"/>
                <a:gd name="T30" fmla="*/ 5230 w 10195"/>
                <a:gd name="T31" fmla="*/ 12569 h 20885"/>
                <a:gd name="T32" fmla="*/ 5545 w 10195"/>
                <a:gd name="T33" fmla="*/ 14631 h 20885"/>
                <a:gd name="T34" fmla="*/ 5861 w 10195"/>
                <a:gd name="T35" fmla="*/ 16507 h 20885"/>
                <a:gd name="T36" fmla="*/ 6175 w 10195"/>
                <a:gd name="T37" fmla="*/ 18116 h 20885"/>
                <a:gd name="T38" fmla="*/ 6489 w 10195"/>
                <a:gd name="T39" fmla="*/ 19383 h 20885"/>
                <a:gd name="T40" fmla="*/ 6799 w 10195"/>
                <a:gd name="T41" fmla="*/ 20248 h 20885"/>
                <a:gd name="T42" fmla="*/ 7084 w 10195"/>
                <a:gd name="T43" fmla="*/ 20658 h 20885"/>
                <a:gd name="T44" fmla="*/ 7287 w 10195"/>
                <a:gd name="T45" fmla="*/ 20652 h 20885"/>
                <a:gd name="T46" fmla="*/ 7572 w 10195"/>
                <a:gd name="T47" fmla="*/ 20231 h 20885"/>
                <a:gd name="T48" fmla="*/ 7882 w 10195"/>
                <a:gd name="T49" fmla="*/ 19355 h 20885"/>
                <a:gd name="T50" fmla="*/ 8196 w 10195"/>
                <a:gd name="T51" fmla="*/ 18079 h 20885"/>
                <a:gd name="T52" fmla="*/ 8511 w 10195"/>
                <a:gd name="T53" fmla="*/ 16464 h 20885"/>
                <a:gd name="T54" fmla="*/ 8826 w 10195"/>
                <a:gd name="T55" fmla="*/ 14582 h 20885"/>
                <a:gd name="T56" fmla="*/ 9142 w 10195"/>
                <a:gd name="T57" fmla="*/ 12516 h 20885"/>
                <a:gd name="T58" fmla="*/ 9456 w 10195"/>
                <a:gd name="T59" fmla="*/ 10359 h 20885"/>
                <a:gd name="T60" fmla="*/ 9772 w 10195"/>
                <a:gd name="T61" fmla="*/ 8203 h 20885"/>
                <a:gd name="T62" fmla="*/ 10127 w 10195"/>
                <a:gd name="T63" fmla="*/ 7136 h 20885"/>
                <a:gd name="T64" fmla="*/ 9811 w 10195"/>
                <a:gd name="T65" fmla="*/ 9250 h 20885"/>
                <a:gd name="T66" fmla="*/ 9496 w 10195"/>
                <a:gd name="T67" fmla="*/ 11419 h 20885"/>
                <a:gd name="T68" fmla="*/ 9180 w 10195"/>
                <a:gd name="T69" fmla="*/ 13546 h 20885"/>
                <a:gd name="T70" fmla="*/ 8865 w 10195"/>
                <a:gd name="T71" fmla="*/ 15538 h 20885"/>
                <a:gd name="T72" fmla="*/ 8549 w 10195"/>
                <a:gd name="T73" fmla="*/ 17308 h 20885"/>
                <a:gd name="T74" fmla="*/ 8233 w 10195"/>
                <a:gd name="T75" fmla="*/ 18779 h 20885"/>
                <a:gd name="T76" fmla="*/ 7915 w 10195"/>
                <a:gd name="T77" fmla="*/ 19889 h 20885"/>
                <a:gd name="T78" fmla="*/ 7588 w 10195"/>
                <a:gd name="T79" fmla="*/ 20600 h 20885"/>
                <a:gd name="T80" fmla="*/ 7200 w 10195"/>
                <a:gd name="T81" fmla="*/ 20884 h 20885"/>
                <a:gd name="T82" fmla="*/ 6798 w 10195"/>
                <a:gd name="T83" fmla="*/ 20633 h 20885"/>
                <a:gd name="T84" fmla="*/ 6472 w 10195"/>
                <a:gd name="T85" fmla="*/ 19954 h 20885"/>
                <a:gd name="T86" fmla="*/ 6153 w 10195"/>
                <a:gd name="T87" fmla="*/ 18872 h 20885"/>
                <a:gd name="T88" fmla="*/ 5837 w 10195"/>
                <a:gd name="T89" fmla="*/ 17426 h 20885"/>
                <a:gd name="T90" fmla="*/ 5521 w 10195"/>
                <a:gd name="T91" fmla="*/ 15674 h 20885"/>
                <a:gd name="T92" fmla="*/ 5206 w 10195"/>
                <a:gd name="T93" fmla="*/ 13696 h 20885"/>
                <a:gd name="T94" fmla="*/ 4889 w 10195"/>
                <a:gd name="T95" fmla="*/ 11576 h 20885"/>
                <a:gd name="T96" fmla="*/ 4574 w 10195"/>
                <a:gd name="T97" fmla="*/ 9407 h 20885"/>
                <a:gd name="T98" fmla="*/ 4259 w 10195"/>
                <a:gd name="T99" fmla="*/ 7285 h 20885"/>
                <a:gd name="T100" fmla="*/ 3944 w 10195"/>
                <a:gd name="T101" fmla="*/ 5303 h 20885"/>
                <a:gd name="T102" fmla="*/ 3628 w 10195"/>
                <a:gd name="T103" fmla="*/ 3549 h 20885"/>
                <a:gd name="T104" fmla="*/ 3314 w 10195"/>
                <a:gd name="T105" fmla="*/ 2100 h 20885"/>
                <a:gd name="T106" fmla="*/ 3002 w 10195"/>
                <a:gd name="T107" fmla="*/ 1024 h 20885"/>
                <a:gd name="T108" fmla="*/ 2698 w 10195"/>
                <a:gd name="T109" fmla="*/ 377 h 20885"/>
                <a:gd name="T110" fmla="*/ 2468 w 10195"/>
                <a:gd name="T111" fmla="*/ 191 h 20885"/>
                <a:gd name="T112" fmla="*/ 2226 w 10195"/>
                <a:gd name="T113" fmla="*/ 377 h 20885"/>
                <a:gd name="T114" fmla="*/ 1921 w 10195"/>
                <a:gd name="T115" fmla="*/ 1030 h 20885"/>
                <a:gd name="T116" fmla="*/ 1608 w 10195"/>
                <a:gd name="T117" fmla="*/ 2110 h 20885"/>
                <a:gd name="T118" fmla="*/ 1294 w 10195"/>
                <a:gd name="T119" fmla="*/ 3561 h 20885"/>
                <a:gd name="T120" fmla="*/ 978 w 10195"/>
                <a:gd name="T121" fmla="*/ 5317 h 20885"/>
                <a:gd name="T122" fmla="*/ 663 w 10195"/>
                <a:gd name="T123" fmla="*/ 7301 h 20885"/>
                <a:gd name="T124" fmla="*/ 347 w 10195"/>
                <a:gd name="T125" fmla="*/ 9423 h 20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195" h="20885">
                  <a:moveTo>
                    <a:pt x="7" y="10429"/>
                  </a:moveTo>
                  <a:lnTo>
                    <a:pt x="22" y="10326"/>
                  </a:lnTo>
                  <a:lnTo>
                    <a:pt x="37" y="10222"/>
                  </a:lnTo>
                  <a:lnTo>
                    <a:pt x="52" y="10119"/>
                  </a:lnTo>
                  <a:lnTo>
                    <a:pt x="67" y="10015"/>
                  </a:lnTo>
                  <a:lnTo>
                    <a:pt x="82" y="9912"/>
                  </a:lnTo>
                  <a:lnTo>
                    <a:pt x="97" y="9809"/>
                  </a:lnTo>
                  <a:lnTo>
                    <a:pt x="112" y="9705"/>
                  </a:lnTo>
                  <a:lnTo>
                    <a:pt x="127" y="9602"/>
                  </a:lnTo>
                  <a:lnTo>
                    <a:pt x="142" y="9499"/>
                  </a:lnTo>
                  <a:lnTo>
                    <a:pt x="157" y="9396"/>
                  </a:lnTo>
                  <a:lnTo>
                    <a:pt x="172" y="9293"/>
                  </a:lnTo>
                  <a:lnTo>
                    <a:pt x="187" y="9191"/>
                  </a:lnTo>
                  <a:lnTo>
                    <a:pt x="202" y="9088"/>
                  </a:lnTo>
                  <a:lnTo>
                    <a:pt x="217" y="8985"/>
                  </a:lnTo>
                  <a:lnTo>
                    <a:pt x="232" y="8883"/>
                  </a:lnTo>
                  <a:lnTo>
                    <a:pt x="247" y="8781"/>
                  </a:lnTo>
                  <a:lnTo>
                    <a:pt x="264" y="8678"/>
                  </a:lnTo>
                  <a:lnTo>
                    <a:pt x="278" y="8577"/>
                  </a:lnTo>
                  <a:lnTo>
                    <a:pt x="293" y="8475"/>
                  </a:lnTo>
                  <a:lnTo>
                    <a:pt x="309" y="8373"/>
                  </a:lnTo>
                  <a:lnTo>
                    <a:pt x="323" y="8272"/>
                  </a:lnTo>
                  <a:lnTo>
                    <a:pt x="339" y="8170"/>
                  </a:lnTo>
                  <a:lnTo>
                    <a:pt x="354" y="8069"/>
                  </a:lnTo>
                  <a:lnTo>
                    <a:pt x="369" y="7969"/>
                  </a:lnTo>
                  <a:lnTo>
                    <a:pt x="384" y="7868"/>
                  </a:lnTo>
                  <a:lnTo>
                    <a:pt x="399" y="7768"/>
                  </a:lnTo>
                  <a:lnTo>
                    <a:pt x="414" y="7668"/>
                  </a:lnTo>
                  <a:lnTo>
                    <a:pt x="429" y="7569"/>
                  </a:lnTo>
                  <a:lnTo>
                    <a:pt x="444" y="7469"/>
                  </a:lnTo>
                  <a:lnTo>
                    <a:pt x="459" y="7370"/>
                  </a:lnTo>
                  <a:lnTo>
                    <a:pt x="474" y="7272"/>
                  </a:lnTo>
                  <a:lnTo>
                    <a:pt x="489" y="7173"/>
                  </a:lnTo>
                  <a:lnTo>
                    <a:pt x="504" y="7075"/>
                  </a:lnTo>
                  <a:lnTo>
                    <a:pt x="519" y="6978"/>
                  </a:lnTo>
                  <a:lnTo>
                    <a:pt x="534" y="6880"/>
                  </a:lnTo>
                  <a:lnTo>
                    <a:pt x="549" y="6783"/>
                  </a:lnTo>
                  <a:lnTo>
                    <a:pt x="564" y="6687"/>
                  </a:lnTo>
                  <a:lnTo>
                    <a:pt x="579" y="6590"/>
                  </a:lnTo>
                  <a:lnTo>
                    <a:pt x="594" y="6494"/>
                  </a:lnTo>
                  <a:lnTo>
                    <a:pt x="609" y="6398"/>
                  </a:lnTo>
                  <a:lnTo>
                    <a:pt x="624" y="6303"/>
                  </a:lnTo>
                  <a:lnTo>
                    <a:pt x="639" y="6208"/>
                  </a:lnTo>
                  <a:lnTo>
                    <a:pt x="654" y="6114"/>
                  </a:lnTo>
                  <a:lnTo>
                    <a:pt x="669" y="6020"/>
                  </a:lnTo>
                  <a:lnTo>
                    <a:pt x="684" y="5927"/>
                  </a:lnTo>
                  <a:lnTo>
                    <a:pt x="699" y="5834"/>
                  </a:lnTo>
                  <a:lnTo>
                    <a:pt x="714" y="5741"/>
                  </a:lnTo>
                  <a:lnTo>
                    <a:pt x="729" y="5649"/>
                  </a:lnTo>
                  <a:lnTo>
                    <a:pt x="744" y="5558"/>
                  </a:lnTo>
                  <a:lnTo>
                    <a:pt x="759" y="5467"/>
                  </a:lnTo>
                  <a:lnTo>
                    <a:pt x="774" y="5376"/>
                  </a:lnTo>
                  <a:lnTo>
                    <a:pt x="789" y="5286"/>
                  </a:lnTo>
                  <a:lnTo>
                    <a:pt x="804" y="5197"/>
                  </a:lnTo>
                  <a:lnTo>
                    <a:pt x="819" y="5108"/>
                  </a:lnTo>
                  <a:lnTo>
                    <a:pt x="834" y="5019"/>
                  </a:lnTo>
                  <a:lnTo>
                    <a:pt x="849" y="4930"/>
                  </a:lnTo>
                  <a:lnTo>
                    <a:pt x="864" y="4843"/>
                  </a:lnTo>
                  <a:lnTo>
                    <a:pt x="879" y="4756"/>
                  </a:lnTo>
                  <a:lnTo>
                    <a:pt x="894" y="4670"/>
                  </a:lnTo>
                  <a:lnTo>
                    <a:pt x="909" y="4584"/>
                  </a:lnTo>
                  <a:lnTo>
                    <a:pt x="924" y="4499"/>
                  </a:lnTo>
                  <a:lnTo>
                    <a:pt x="940" y="4413"/>
                  </a:lnTo>
                  <a:lnTo>
                    <a:pt x="955" y="4330"/>
                  </a:lnTo>
                  <a:lnTo>
                    <a:pt x="970" y="4246"/>
                  </a:lnTo>
                  <a:lnTo>
                    <a:pt x="985" y="4163"/>
                  </a:lnTo>
                  <a:lnTo>
                    <a:pt x="1000" y="4081"/>
                  </a:lnTo>
                  <a:lnTo>
                    <a:pt x="1015" y="4000"/>
                  </a:lnTo>
                  <a:lnTo>
                    <a:pt x="1030" y="3919"/>
                  </a:lnTo>
                  <a:lnTo>
                    <a:pt x="1045" y="3839"/>
                  </a:lnTo>
                  <a:lnTo>
                    <a:pt x="1060" y="3760"/>
                  </a:lnTo>
                  <a:lnTo>
                    <a:pt x="1075" y="3681"/>
                  </a:lnTo>
                  <a:lnTo>
                    <a:pt x="1090" y="3602"/>
                  </a:lnTo>
                  <a:lnTo>
                    <a:pt x="1105" y="3524"/>
                  </a:lnTo>
                  <a:lnTo>
                    <a:pt x="1120" y="3448"/>
                  </a:lnTo>
                  <a:lnTo>
                    <a:pt x="1135" y="3371"/>
                  </a:lnTo>
                  <a:lnTo>
                    <a:pt x="1150" y="3296"/>
                  </a:lnTo>
                  <a:lnTo>
                    <a:pt x="1165" y="3221"/>
                  </a:lnTo>
                  <a:lnTo>
                    <a:pt x="1180" y="3147"/>
                  </a:lnTo>
                  <a:lnTo>
                    <a:pt x="1195" y="3073"/>
                  </a:lnTo>
                  <a:lnTo>
                    <a:pt x="1210" y="3001"/>
                  </a:lnTo>
                  <a:lnTo>
                    <a:pt x="1225" y="2929"/>
                  </a:lnTo>
                  <a:lnTo>
                    <a:pt x="1241" y="2858"/>
                  </a:lnTo>
                  <a:lnTo>
                    <a:pt x="1256" y="2787"/>
                  </a:lnTo>
                  <a:lnTo>
                    <a:pt x="1271" y="2718"/>
                  </a:lnTo>
                  <a:lnTo>
                    <a:pt x="1286" y="2649"/>
                  </a:lnTo>
                  <a:lnTo>
                    <a:pt x="1301" y="2581"/>
                  </a:lnTo>
                  <a:lnTo>
                    <a:pt x="1316" y="2513"/>
                  </a:lnTo>
                  <a:lnTo>
                    <a:pt x="1331" y="2447"/>
                  </a:lnTo>
                  <a:lnTo>
                    <a:pt x="1346" y="2381"/>
                  </a:lnTo>
                  <a:lnTo>
                    <a:pt x="1361" y="2316"/>
                  </a:lnTo>
                  <a:lnTo>
                    <a:pt x="1376" y="2252"/>
                  </a:lnTo>
                  <a:lnTo>
                    <a:pt x="1391" y="2188"/>
                  </a:lnTo>
                  <a:lnTo>
                    <a:pt x="1406" y="2126"/>
                  </a:lnTo>
                  <a:lnTo>
                    <a:pt x="1421" y="2065"/>
                  </a:lnTo>
                  <a:lnTo>
                    <a:pt x="1436" y="2004"/>
                  </a:lnTo>
                  <a:lnTo>
                    <a:pt x="1451" y="1943"/>
                  </a:lnTo>
                  <a:lnTo>
                    <a:pt x="1466" y="1884"/>
                  </a:lnTo>
                  <a:lnTo>
                    <a:pt x="1482" y="1825"/>
                  </a:lnTo>
                  <a:lnTo>
                    <a:pt x="1497" y="1768"/>
                  </a:lnTo>
                  <a:lnTo>
                    <a:pt x="1512" y="1712"/>
                  </a:lnTo>
                  <a:lnTo>
                    <a:pt x="1527" y="1656"/>
                  </a:lnTo>
                  <a:lnTo>
                    <a:pt x="1542" y="1601"/>
                  </a:lnTo>
                  <a:lnTo>
                    <a:pt x="1557" y="1547"/>
                  </a:lnTo>
                  <a:lnTo>
                    <a:pt x="1572" y="1493"/>
                  </a:lnTo>
                  <a:lnTo>
                    <a:pt x="1587" y="1441"/>
                  </a:lnTo>
                  <a:lnTo>
                    <a:pt x="1602" y="1389"/>
                  </a:lnTo>
                  <a:lnTo>
                    <a:pt x="1619" y="1337"/>
                  </a:lnTo>
                  <a:lnTo>
                    <a:pt x="1634" y="1289"/>
                  </a:lnTo>
                  <a:lnTo>
                    <a:pt x="1649" y="1240"/>
                  </a:lnTo>
                  <a:lnTo>
                    <a:pt x="1664" y="1192"/>
                  </a:lnTo>
                  <a:lnTo>
                    <a:pt x="1679" y="1146"/>
                  </a:lnTo>
                  <a:lnTo>
                    <a:pt x="1694" y="1100"/>
                  </a:lnTo>
                  <a:lnTo>
                    <a:pt x="1709" y="1054"/>
                  </a:lnTo>
                  <a:lnTo>
                    <a:pt x="1725" y="1010"/>
                  </a:lnTo>
                  <a:lnTo>
                    <a:pt x="1740" y="967"/>
                  </a:lnTo>
                  <a:lnTo>
                    <a:pt x="1755" y="924"/>
                  </a:lnTo>
                  <a:lnTo>
                    <a:pt x="1770" y="882"/>
                  </a:lnTo>
                  <a:lnTo>
                    <a:pt x="1786" y="842"/>
                  </a:lnTo>
                  <a:lnTo>
                    <a:pt x="1801" y="803"/>
                  </a:lnTo>
                  <a:lnTo>
                    <a:pt x="1816" y="764"/>
                  </a:lnTo>
                  <a:lnTo>
                    <a:pt x="1832" y="726"/>
                  </a:lnTo>
                  <a:lnTo>
                    <a:pt x="1847" y="690"/>
                  </a:lnTo>
                  <a:lnTo>
                    <a:pt x="1862" y="654"/>
                  </a:lnTo>
                  <a:lnTo>
                    <a:pt x="1877" y="619"/>
                  </a:lnTo>
                  <a:lnTo>
                    <a:pt x="1893" y="584"/>
                  </a:lnTo>
                  <a:lnTo>
                    <a:pt x="1909" y="551"/>
                  </a:lnTo>
                  <a:lnTo>
                    <a:pt x="1924" y="519"/>
                  </a:lnTo>
                  <a:lnTo>
                    <a:pt x="1940" y="488"/>
                  </a:lnTo>
                  <a:lnTo>
                    <a:pt x="1955" y="457"/>
                  </a:lnTo>
                  <a:lnTo>
                    <a:pt x="1971" y="428"/>
                  </a:lnTo>
                  <a:lnTo>
                    <a:pt x="1986" y="400"/>
                  </a:lnTo>
                  <a:lnTo>
                    <a:pt x="2002" y="371"/>
                  </a:lnTo>
                  <a:lnTo>
                    <a:pt x="2018" y="345"/>
                  </a:lnTo>
                  <a:lnTo>
                    <a:pt x="2034" y="320"/>
                  </a:lnTo>
                  <a:lnTo>
                    <a:pt x="2050" y="295"/>
                  </a:lnTo>
                  <a:lnTo>
                    <a:pt x="2065" y="272"/>
                  </a:lnTo>
                  <a:lnTo>
                    <a:pt x="2082" y="248"/>
                  </a:lnTo>
                  <a:lnTo>
                    <a:pt x="2099" y="226"/>
                  </a:lnTo>
                  <a:lnTo>
                    <a:pt x="2115" y="205"/>
                  </a:lnTo>
                  <a:lnTo>
                    <a:pt x="2132" y="185"/>
                  </a:lnTo>
                  <a:lnTo>
                    <a:pt x="2148" y="166"/>
                  </a:lnTo>
                  <a:lnTo>
                    <a:pt x="2165" y="148"/>
                  </a:lnTo>
                  <a:lnTo>
                    <a:pt x="2183" y="131"/>
                  </a:lnTo>
                  <a:lnTo>
                    <a:pt x="2200" y="114"/>
                  </a:lnTo>
                  <a:lnTo>
                    <a:pt x="2218" y="99"/>
                  </a:lnTo>
                  <a:lnTo>
                    <a:pt x="2235" y="85"/>
                  </a:lnTo>
                  <a:lnTo>
                    <a:pt x="2254" y="71"/>
                  </a:lnTo>
                  <a:lnTo>
                    <a:pt x="2272" y="59"/>
                  </a:lnTo>
                  <a:lnTo>
                    <a:pt x="2291" y="47"/>
                  </a:lnTo>
                  <a:lnTo>
                    <a:pt x="2310" y="37"/>
                  </a:lnTo>
                  <a:lnTo>
                    <a:pt x="2335" y="26"/>
                  </a:lnTo>
                  <a:lnTo>
                    <a:pt x="2353" y="20"/>
                  </a:lnTo>
                  <a:lnTo>
                    <a:pt x="2371" y="13"/>
                  </a:lnTo>
                  <a:lnTo>
                    <a:pt x="2392" y="8"/>
                  </a:lnTo>
                  <a:lnTo>
                    <a:pt x="2419" y="3"/>
                  </a:lnTo>
                  <a:lnTo>
                    <a:pt x="2434" y="1"/>
                  </a:lnTo>
                  <a:lnTo>
                    <a:pt x="2455" y="0"/>
                  </a:lnTo>
                  <a:lnTo>
                    <a:pt x="2483" y="1"/>
                  </a:lnTo>
                  <a:lnTo>
                    <a:pt x="2498" y="2"/>
                  </a:lnTo>
                  <a:lnTo>
                    <a:pt x="2525" y="6"/>
                  </a:lnTo>
                  <a:lnTo>
                    <a:pt x="2540" y="9"/>
                  </a:lnTo>
                  <a:lnTo>
                    <a:pt x="2567" y="17"/>
                  </a:lnTo>
                  <a:lnTo>
                    <a:pt x="2587" y="25"/>
                  </a:lnTo>
                  <a:lnTo>
                    <a:pt x="2602" y="31"/>
                  </a:lnTo>
                  <a:lnTo>
                    <a:pt x="2627" y="44"/>
                  </a:lnTo>
                  <a:lnTo>
                    <a:pt x="2646" y="55"/>
                  </a:lnTo>
                  <a:lnTo>
                    <a:pt x="2661" y="64"/>
                  </a:lnTo>
                  <a:lnTo>
                    <a:pt x="2683" y="80"/>
                  </a:lnTo>
                  <a:lnTo>
                    <a:pt x="2701" y="95"/>
                  </a:lnTo>
                  <a:lnTo>
                    <a:pt x="2719" y="110"/>
                  </a:lnTo>
                  <a:lnTo>
                    <a:pt x="2737" y="126"/>
                  </a:lnTo>
                  <a:lnTo>
                    <a:pt x="2752" y="140"/>
                  </a:lnTo>
                  <a:lnTo>
                    <a:pt x="2772" y="161"/>
                  </a:lnTo>
                  <a:lnTo>
                    <a:pt x="2788" y="180"/>
                  </a:lnTo>
                  <a:lnTo>
                    <a:pt x="2805" y="200"/>
                  </a:lnTo>
                  <a:lnTo>
                    <a:pt x="2822" y="221"/>
                  </a:lnTo>
                  <a:lnTo>
                    <a:pt x="2838" y="243"/>
                  </a:lnTo>
                  <a:lnTo>
                    <a:pt x="2855" y="266"/>
                  </a:lnTo>
                  <a:lnTo>
                    <a:pt x="2871" y="289"/>
                  </a:lnTo>
                  <a:lnTo>
                    <a:pt x="2887" y="314"/>
                  </a:lnTo>
                  <a:lnTo>
                    <a:pt x="2903" y="340"/>
                  </a:lnTo>
                  <a:lnTo>
                    <a:pt x="2919" y="366"/>
                  </a:lnTo>
                  <a:lnTo>
                    <a:pt x="2935" y="393"/>
                  </a:lnTo>
                  <a:lnTo>
                    <a:pt x="2950" y="422"/>
                  </a:lnTo>
                  <a:lnTo>
                    <a:pt x="2966" y="451"/>
                  </a:lnTo>
                  <a:lnTo>
                    <a:pt x="2982" y="481"/>
                  </a:lnTo>
                  <a:lnTo>
                    <a:pt x="2997" y="513"/>
                  </a:lnTo>
                  <a:lnTo>
                    <a:pt x="3013" y="545"/>
                  </a:lnTo>
                  <a:lnTo>
                    <a:pt x="3028" y="578"/>
                  </a:lnTo>
                  <a:lnTo>
                    <a:pt x="3044" y="612"/>
                  </a:lnTo>
                  <a:lnTo>
                    <a:pt x="3059" y="647"/>
                  </a:lnTo>
                  <a:lnTo>
                    <a:pt x="3075" y="683"/>
                  </a:lnTo>
                  <a:lnTo>
                    <a:pt x="3090" y="720"/>
                  </a:lnTo>
                  <a:lnTo>
                    <a:pt x="3105" y="757"/>
                  </a:lnTo>
                  <a:lnTo>
                    <a:pt x="3121" y="796"/>
                  </a:lnTo>
                  <a:lnTo>
                    <a:pt x="3136" y="834"/>
                  </a:lnTo>
                  <a:lnTo>
                    <a:pt x="3152" y="874"/>
                  </a:lnTo>
                  <a:lnTo>
                    <a:pt x="3168" y="917"/>
                  </a:lnTo>
                  <a:lnTo>
                    <a:pt x="3183" y="958"/>
                  </a:lnTo>
                  <a:lnTo>
                    <a:pt x="3198" y="1003"/>
                  </a:lnTo>
                  <a:lnTo>
                    <a:pt x="3213" y="1046"/>
                  </a:lnTo>
                  <a:lnTo>
                    <a:pt x="3229" y="1092"/>
                  </a:lnTo>
                  <a:lnTo>
                    <a:pt x="3244" y="1137"/>
                  </a:lnTo>
                  <a:lnTo>
                    <a:pt x="3259" y="1185"/>
                  </a:lnTo>
                  <a:lnTo>
                    <a:pt x="3274" y="1232"/>
                  </a:lnTo>
                  <a:lnTo>
                    <a:pt x="3289" y="1281"/>
                  </a:lnTo>
                  <a:lnTo>
                    <a:pt x="3304" y="1330"/>
                  </a:lnTo>
                  <a:lnTo>
                    <a:pt x="3319" y="1381"/>
                  </a:lnTo>
                  <a:lnTo>
                    <a:pt x="3335" y="1432"/>
                  </a:lnTo>
                  <a:lnTo>
                    <a:pt x="3350" y="1485"/>
                  </a:lnTo>
                  <a:lnTo>
                    <a:pt x="3365" y="1537"/>
                  </a:lnTo>
                  <a:lnTo>
                    <a:pt x="3380" y="1592"/>
                  </a:lnTo>
                  <a:lnTo>
                    <a:pt x="3395" y="1647"/>
                  </a:lnTo>
                  <a:lnTo>
                    <a:pt x="3410" y="1702"/>
                  </a:lnTo>
                  <a:lnTo>
                    <a:pt x="3425" y="1759"/>
                  </a:lnTo>
                  <a:lnTo>
                    <a:pt x="3440" y="1816"/>
                  </a:lnTo>
                  <a:lnTo>
                    <a:pt x="3455" y="1874"/>
                  </a:lnTo>
                  <a:lnTo>
                    <a:pt x="3471" y="1934"/>
                  </a:lnTo>
                  <a:lnTo>
                    <a:pt x="3486" y="1993"/>
                  </a:lnTo>
                  <a:lnTo>
                    <a:pt x="3501" y="2055"/>
                  </a:lnTo>
                  <a:lnTo>
                    <a:pt x="3516" y="2116"/>
                  </a:lnTo>
                  <a:lnTo>
                    <a:pt x="3531" y="2178"/>
                  </a:lnTo>
                  <a:lnTo>
                    <a:pt x="3546" y="2241"/>
                  </a:lnTo>
                  <a:lnTo>
                    <a:pt x="3561" y="2306"/>
                  </a:lnTo>
                  <a:lnTo>
                    <a:pt x="3576" y="2371"/>
                  </a:lnTo>
                  <a:lnTo>
                    <a:pt x="3591" y="2436"/>
                  </a:lnTo>
                  <a:lnTo>
                    <a:pt x="3606" y="2502"/>
                  </a:lnTo>
                  <a:lnTo>
                    <a:pt x="3621" y="2569"/>
                  </a:lnTo>
                  <a:lnTo>
                    <a:pt x="3636" y="2638"/>
                  </a:lnTo>
                  <a:lnTo>
                    <a:pt x="3651" y="2707"/>
                  </a:lnTo>
                  <a:lnTo>
                    <a:pt x="3666" y="2776"/>
                  </a:lnTo>
                  <a:lnTo>
                    <a:pt x="3681" y="2846"/>
                  </a:lnTo>
                  <a:lnTo>
                    <a:pt x="3696" y="2918"/>
                  </a:lnTo>
                  <a:lnTo>
                    <a:pt x="3711" y="2989"/>
                  </a:lnTo>
                  <a:lnTo>
                    <a:pt x="3727" y="3062"/>
                  </a:lnTo>
                  <a:lnTo>
                    <a:pt x="3742" y="3135"/>
                  </a:lnTo>
                  <a:lnTo>
                    <a:pt x="3757" y="3209"/>
                  </a:lnTo>
                  <a:lnTo>
                    <a:pt x="3772" y="3283"/>
                  </a:lnTo>
                  <a:lnTo>
                    <a:pt x="3787" y="3359"/>
                  </a:lnTo>
                  <a:lnTo>
                    <a:pt x="3802" y="3435"/>
                  </a:lnTo>
                  <a:lnTo>
                    <a:pt x="3817" y="3512"/>
                  </a:lnTo>
                  <a:lnTo>
                    <a:pt x="3832" y="3588"/>
                  </a:lnTo>
                  <a:lnTo>
                    <a:pt x="3848" y="3667"/>
                  </a:lnTo>
                  <a:lnTo>
                    <a:pt x="3863" y="3747"/>
                  </a:lnTo>
                  <a:lnTo>
                    <a:pt x="3878" y="3826"/>
                  </a:lnTo>
                  <a:lnTo>
                    <a:pt x="3893" y="3906"/>
                  </a:lnTo>
                  <a:lnTo>
                    <a:pt x="3908" y="3987"/>
                  </a:lnTo>
                  <a:lnTo>
                    <a:pt x="3923" y="4068"/>
                  </a:lnTo>
                  <a:lnTo>
                    <a:pt x="3938" y="4150"/>
                  </a:lnTo>
                  <a:lnTo>
                    <a:pt x="3953" y="4233"/>
                  </a:lnTo>
                  <a:lnTo>
                    <a:pt x="3968" y="4316"/>
                  </a:lnTo>
                  <a:lnTo>
                    <a:pt x="3983" y="4401"/>
                  </a:lnTo>
                  <a:lnTo>
                    <a:pt x="3998" y="4485"/>
                  </a:lnTo>
                  <a:lnTo>
                    <a:pt x="4013" y="4570"/>
                  </a:lnTo>
                  <a:lnTo>
                    <a:pt x="4028" y="4656"/>
                  </a:lnTo>
                  <a:lnTo>
                    <a:pt x="4043" y="4742"/>
                  </a:lnTo>
                  <a:lnTo>
                    <a:pt x="4058" y="4829"/>
                  </a:lnTo>
                  <a:lnTo>
                    <a:pt x="4073" y="4916"/>
                  </a:lnTo>
                  <a:lnTo>
                    <a:pt x="4088" y="5004"/>
                  </a:lnTo>
                  <a:lnTo>
                    <a:pt x="4103" y="5092"/>
                  </a:lnTo>
                  <a:lnTo>
                    <a:pt x="4118" y="5182"/>
                  </a:lnTo>
                  <a:lnTo>
                    <a:pt x="4133" y="5272"/>
                  </a:lnTo>
                  <a:lnTo>
                    <a:pt x="4148" y="5362"/>
                  </a:lnTo>
                  <a:lnTo>
                    <a:pt x="4163" y="5452"/>
                  </a:lnTo>
                  <a:lnTo>
                    <a:pt x="4178" y="5543"/>
                  </a:lnTo>
                  <a:lnTo>
                    <a:pt x="4193" y="5635"/>
                  </a:lnTo>
                  <a:lnTo>
                    <a:pt x="4208" y="5727"/>
                  </a:lnTo>
                  <a:lnTo>
                    <a:pt x="4223" y="5819"/>
                  </a:lnTo>
                  <a:lnTo>
                    <a:pt x="4238" y="5912"/>
                  </a:lnTo>
                  <a:lnTo>
                    <a:pt x="4253" y="6005"/>
                  </a:lnTo>
                  <a:lnTo>
                    <a:pt x="4268" y="6099"/>
                  </a:lnTo>
                  <a:lnTo>
                    <a:pt x="4283" y="6193"/>
                  </a:lnTo>
                  <a:lnTo>
                    <a:pt x="4298" y="6288"/>
                  </a:lnTo>
                  <a:lnTo>
                    <a:pt x="4313" y="6383"/>
                  </a:lnTo>
                  <a:lnTo>
                    <a:pt x="4328" y="6478"/>
                  </a:lnTo>
                  <a:lnTo>
                    <a:pt x="4343" y="6575"/>
                  </a:lnTo>
                  <a:lnTo>
                    <a:pt x="4358" y="6671"/>
                  </a:lnTo>
                  <a:lnTo>
                    <a:pt x="4373" y="6768"/>
                  </a:lnTo>
                  <a:lnTo>
                    <a:pt x="4388" y="6865"/>
                  </a:lnTo>
                  <a:lnTo>
                    <a:pt x="4403" y="6962"/>
                  </a:lnTo>
                  <a:lnTo>
                    <a:pt x="4418" y="7060"/>
                  </a:lnTo>
                  <a:lnTo>
                    <a:pt x="4433" y="7158"/>
                  </a:lnTo>
                  <a:lnTo>
                    <a:pt x="4448" y="7256"/>
                  </a:lnTo>
                  <a:lnTo>
                    <a:pt x="4463" y="7355"/>
                  </a:lnTo>
                  <a:lnTo>
                    <a:pt x="4478" y="7454"/>
                  </a:lnTo>
                  <a:lnTo>
                    <a:pt x="4493" y="7553"/>
                  </a:lnTo>
                  <a:lnTo>
                    <a:pt x="4509" y="7651"/>
                  </a:lnTo>
                  <a:lnTo>
                    <a:pt x="4524" y="7752"/>
                  </a:lnTo>
                  <a:lnTo>
                    <a:pt x="4539" y="7852"/>
                  </a:lnTo>
                  <a:lnTo>
                    <a:pt x="4554" y="7953"/>
                  </a:lnTo>
                  <a:lnTo>
                    <a:pt x="4569" y="8053"/>
                  </a:lnTo>
                  <a:lnTo>
                    <a:pt x="4584" y="8154"/>
                  </a:lnTo>
                  <a:lnTo>
                    <a:pt x="4599" y="8255"/>
                  </a:lnTo>
                  <a:lnTo>
                    <a:pt x="4614" y="8356"/>
                  </a:lnTo>
                  <a:lnTo>
                    <a:pt x="4629" y="8459"/>
                  </a:lnTo>
                  <a:lnTo>
                    <a:pt x="4644" y="8561"/>
                  </a:lnTo>
                  <a:lnTo>
                    <a:pt x="4659" y="8661"/>
                  </a:lnTo>
                  <a:lnTo>
                    <a:pt x="4674" y="8764"/>
                  </a:lnTo>
                  <a:lnTo>
                    <a:pt x="4689" y="8867"/>
                  </a:lnTo>
                  <a:lnTo>
                    <a:pt x="4704" y="8969"/>
                  </a:lnTo>
                  <a:lnTo>
                    <a:pt x="4719" y="9072"/>
                  </a:lnTo>
                  <a:lnTo>
                    <a:pt x="4734" y="9174"/>
                  </a:lnTo>
                  <a:lnTo>
                    <a:pt x="4749" y="9277"/>
                  </a:lnTo>
                  <a:lnTo>
                    <a:pt x="4764" y="9380"/>
                  </a:lnTo>
                  <a:lnTo>
                    <a:pt x="4779" y="9483"/>
                  </a:lnTo>
                  <a:lnTo>
                    <a:pt x="4794" y="9586"/>
                  </a:lnTo>
                  <a:lnTo>
                    <a:pt x="4809" y="9689"/>
                  </a:lnTo>
                  <a:lnTo>
                    <a:pt x="4824" y="9792"/>
                  </a:lnTo>
                  <a:lnTo>
                    <a:pt x="4839" y="9896"/>
                  </a:lnTo>
                  <a:lnTo>
                    <a:pt x="4854" y="9999"/>
                  </a:lnTo>
                  <a:lnTo>
                    <a:pt x="4869" y="10102"/>
                  </a:lnTo>
                  <a:lnTo>
                    <a:pt x="4884" y="10206"/>
                  </a:lnTo>
                  <a:lnTo>
                    <a:pt x="4899" y="10309"/>
                  </a:lnTo>
                  <a:lnTo>
                    <a:pt x="4914" y="10413"/>
                  </a:lnTo>
                  <a:lnTo>
                    <a:pt x="4929" y="10516"/>
                  </a:lnTo>
                  <a:lnTo>
                    <a:pt x="4944" y="10620"/>
                  </a:lnTo>
                  <a:lnTo>
                    <a:pt x="4959" y="10723"/>
                  </a:lnTo>
                  <a:lnTo>
                    <a:pt x="4974" y="10826"/>
                  </a:lnTo>
                  <a:lnTo>
                    <a:pt x="4989" y="10930"/>
                  </a:lnTo>
                  <a:lnTo>
                    <a:pt x="5004" y="11033"/>
                  </a:lnTo>
                  <a:lnTo>
                    <a:pt x="5019" y="11136"/>
                  </a:lnTo>
                  <a:lnTo>
                    <a:pt x="5034" y="11240"/>
                  </a:lnTo>
                  <a:lnTo>
                    <a:pt x="5049" y="11343"/>
                  </a:lnTo>
                  <a:lnTo>
                    <a:pt x="5064" y="11446"/>
                  </a:lnTo>
                  <a:lnTo>
                    <a:pt x="5079" y="11549"/>
                  </a:lnTo>
                  <a:lnTo>
                    <a:pt x="5094" y="11651"/>
                  </a:lnTo>
                  <a:lnTo>
                    <a:pt x="5109" y="11754"/>
                  </a:lnTo>
                  <a:lnTo>
                    <a:pt x="5124" y="11857"/>
                  </a:lnTo>
                  <a:lnTo>
                    <a:pt x="5139" y="11959"/>
                  </a:lnTo>
                  <a:lnTo>
                    <a:pt x="5154" y="12061"/>
                  </a:lnTo>
                  <a:lnTo>
                    <a:pt x="5169" y="12163"/>
                  </a:lnTo>
                  <a:lnTo>
                    <a:pt x="5185" y="12264"/>
                  </a:lnTo>
                  <a:lnTo>
                    <a:pt x="5200" y="12367"/>
                  </a:lnTo>
                  <a:lnTo>
                    <a:pt x="5215" y="12469"/>
                  </a:lnTo>
                  <a:lnTo>
                    <a:pt x="5230" y="12569"/>
                  </a:lnTo>
                  <a:lnTo>
                    <a:pt x="5245" y="12670"/>
                  </a:lnTo>
                  <a:lnTo>
                    <a:pt x="5260" y="12771"/>
                  </a:lnTo>
                  <a:lnTo>
                    <a:pt x="5275" y="12872"/>
                  </a:lnTo>
                  <a:lnTo>
                    <a:pt x="5290" y="12972"/>
                  </a:lnTo>
                  <a:lnTo>
                    <a:pt x="5305" y="13072"/>
                  </a:lnTo>
                  <a:lnTo>
                    <a:pt x="5320" y="13172"/>
                  </a:lnTo>
                  <a:lnTo>
                    <a:pt x="5335" y="13272"/>
                  </a:lnTo>
                  <a:lnTo>
                    <a:pt x="5350" y="13371"/>
                  </a:lnTo>
                  <a:lnTo>
                    <a:pt x="5365" y="13470"/>
                  </a:lnTo>
                  <a:lnTo>
                    <a:pt x="5380" y="13569"/>
                  </a:lnTo>
                  <a:lnTo>
                    <a:pt x="5395" y="13667"/>
                  </a:lnTo>
                  <a:lnTo>
                    <a:pt x="5410" y="13765"/>
                  </a:lnTo>
                  <a:lnTo>
                    <a:pt x="5425" y="13863"/>
                  </a:lnTo>
                  <a:lnTo>
                    <a:pt x="5440" y="13961"/>
                  </a:lnTo>
                  <a:lnTo>
                    <a:pt x="5455" y="14058"/>
                  </a:lnTo>
                  <a:lnTo>
                    <a:pt x="5470" y="14154"/>
                  </a:lnTo>
                  <a:lnTo>
                    <a:pt x="5485" y="14251"/>
                  </a:lnTo>
                  <a:lnTo>
                    <a:pt x="5500" y="14347"/>
                  </a:lnTo>
                  <a:lnTo>
                    <a:pt x="5515" y="14441"/>
                  </a:lnTo>
                  <a:lnTo>
                    <a:pt x="5530" y="14536"/>
                  </a:lnTo>
                  <a:lnTo>
                    <a:pt x="5545" y="14631"/>
                  </a:lnTo>
                  <a:lnTo>
                    <a:pt x="5560" y="14725"/>
                  </a:lnTo>
                  <a:lnTo>
                    <a:pt x="5575" y="14819"/>
                  </a:lnTo>
                  <a:lnTo>
                    <a:pt x="5590" y="14913"/>
                  </a:lnTo>
                  <a:lnTo>
                    <a:pt x="5605" y="15006"/>
                  </a:lnTo>
                  <a:lnTo>
                    <a:pt x="5620" y="15098"/>
                  </a:lnTo>
                  <a:lnTo>
                    <a:pt x="5635" y="15190"/>
                  </a:lnTo>
                  <a:lnTo>
                    <a:pt x="5650" y="15282"/>
                  </a:lnTo>
                  <a:lnTo>
                    <a:pt x="5665" y="15373"/>
                  </a:lnTo>
                  <a:lnTo>
                    <a:pt x="5680" y="15464"/>
                  </a:lnTo>
                  <a:lnTo>
                    <a:pt x="5695" y="15554"/>
                  </a:lnTo>
                  <a:lnTo>
                    <a:pt x="5710" y="15643"/>
                  </a:lnTo>
                  <a:lnTo>
                    <a:pt x="5725" y="15733"/>
                  </a:lnTo>
                  <a:lnTo>
                    <a:pt x="5740" y="15820"/>
                  </a:lnTo>
                  <a:lnTo>
                    <a:pt x="5755" y="15908"/>
                  </a:lnTo>
                  <a:lnTo>
                    <a:pt x="5770" y="15996"/>
                  </a:lnTo>
                  <a:lnTo>
                    <a:pt x="5785" y="16083"/>
                  </a:lnTo>
                  <a:lnTo>
                    <a:pt x="5800" y="16169"/>
                  </a:lnTo>
                  <a:lnTo>
                    <a:pt x="5815" y="16255"/>
                  </a:lnTo>
                  <a:lnTo>
                    <a:pt x="5830" y="16340"/>
                  </a:lnTo>
                  <a:lnTo>
                    <a:pt x="5845" y="16424"/>
                  </a:lnTo>
                  <a:lnTo>
                    <a:pt x="5861" y="16507"/>
                  </a:lnTo>
                  <a:lnTo>
                    <a:pt x="5876" y="16592"/>
                  </a:lnTo>
                  <a:lnTo>
                    <a:pt x="5891" y="16674"/>
                  </a:lnTo>
                  <a:lnTo>
                    <a:pt x="5906" y="16756"/>
                  </a:lnTo>
                  <a:lnTo>
                    <a:pt x="5921" y="16837"/>
                  </a:lnTo>
                  <a:lnTo>
                    <a:pt x="5936" y="16918"/>
                  </a:lnTo>
                  <a:lnTo>
                    <a:pt x="5951" y="16998"/>
                  </a:lnTo>
                  <a:lnTo>
                    <a:pt x="5966" y="17078"/>
                  </a:lnTo>
                  <a:lnTo>
                    <a:pt x="5981" y="17157"/>
                  </a:lnTo>
                  <a:lnTo>
                    <a:pt x="5996" y="17234"/>
                  </a:lnTo>
                  <a:lnTo>
                    <a:pt x="6011" y="17312"/>
                  </a:lnTo>
                  <a:lnTo>
                    <a:pt x="6026" y="17389"/>
                  </a:lnTo>
                  <a:lnTo>
                    <a:pt x="6041" y="17465"/>
                  </a:lnTo>
                  <a:lnTo>
                    <a:pt x="6056" y="17540"/>
                  </a:lnTo>
                  <a:lnTo>
                    <a:pt x="6071" y="17615"/>
                  </a:lnTo>
                  <a:lnTo>
                    <a:pt x="6086" y="17688"/>
                  </a:lnTo>
                  <a:lnTo>
                    <a:pt x="6101" y="17761"/>
                  </a:lnTo>
                  <a:lnTo>
                    <a:pt x="6116" y="17834"/>
                  </a:lnTo>
                  <a:lnTo>
                    <a:pt x="6130" y="17906"/>
                  </a:lnTo>
                  <a:lnTo>
                    <a:pt x="6145" y="17977"/>
                  </a:lnTo>
                  <a:lnTo>
                    <a:pt x="6160" y="18046"/>
                  </a:lnTo>
                  <a:lnTo>
                    <a:pt x="6175" y="18116"/>
                  </a:lnTo>
                  <a:lnTo>
                    <a:pt x="6190" y="18184"/>
                  </a:lnTo>
                  <a:lnTo>
                    <a:pt x="6205" y="18253"/>
                  </a:lnTo>
                  <a:lnTo>
                    <a:pt x="6220" y="18319"/>
                  </a:lnTo>
                  <a:lnTo>
                    <a:pt x="6235" y="18385"/>
                  </a:lnTo>
                  <a:lnTo>
                    <a:pt x="6250" y="18451"/>
                  </a:lnTo>
                  <a:lnTo>
                    <a:pt x="6265" y="18516"/>
                  </a:lnTo>
                  <a:lnTo>
                    <a:pt x="6280" y="18580"/>
                  </a:lnTo>
                  <a:lnTo>
                    <a:pt x="6295" y="18642"/>
                  </a:lnTo>
                  <a:lnTo>
                    <a:pt x="6310" y="18704"/>
                  </a:lnTo>
                  <a:lnTo>
                    <a:pt x="6325" y="18766"/>
                  </a:lnTo>
                  <a:lnTo>
                    <a:pt x="6340" y="18827"/>
                  </a:lnTo>
                  <a:lnTo>
                    <a:pt x="6355" y="18886"/>
                  </a:lnTo>
                  <a:lnTo>
                    <a:pt x="6370" y="18945"/>
                  </a:lnTo>
                  <a:lnTo>
                    <a:pt x="6384" y="19002"/>
                  </a:lnTo>
                  <a:lnTo>
                    <a:pt x="6399" y="19059"/>
                  </a:lnTo>
                  <a:lnTo>
                    <a:pt x="6414" y="19116"/>
                  </a:lnTo>
                  <a:lnTo>
                    <a:pt x="6429" y="19170"/>
                  </a:lnTo>
                  <a:lnTo>
                    <a:pt x="6444" y="19225"/>
                  </a:lnTo>
                  <a:lnTo>
                    <a:pt x="6459" y="19279"/>
                  </a:lnTo>
                  <a:lnTo>
                    <a:pt x="6474" y="19331"/>
                  </a:lnTo>
                  <a:lnTo>
                    <a:pt x="6489" y="19383"/>
                  </a:lnTo>
                  <a:lnTo>
                    <a:pt x="6504" y="19433"/>
                  </a:lnTo>
                  <a:lnTo>
                    <a:pt x="6518" y="19483"/>
                  </a:lnTo>
                  <a:lnTo>
                    <a:pt x="6534" y="19531"/>
                  </a:lnTo>
                  <a:lnTo>
                    <a:pt x="6549" y="19580"/>
                  </a:lnTo>
                  <a:lnTo>
                    <a:pt x="6564" y="19628"/>
                  </a:lnTo>
                  <a:lnTo>
                    <a:pt x="6579" y="19673"/>
                  </a:lnTo>
                  <a:lnTo>
                    <a:pt x="6594" y="19719"/>
                  </a:lnTo>
                  <a:lnTo>
                    <a:pt x="6609" y="19763"/>
                  </a:lnTo>
                  <a:lnTo>
                    <a:pt x="6623" y="19806"/>
                  </a:lnTo>
                  <a:lnTo>
                    <a:pt x="6638" y="19847"/>
                  </a:lnTo>
                  <a:lnTo>
                    <a:pt x="6653" y="19889"/>
                  </a:lnTo>
                  <a:lnTo>
                    <a:pt x="6668" y="19929"/>
                  </a:lnTo>
                  <a:lnTo>
                    <a:pt x="6682" y="19969"/>
                  </a:lnTo>
                  <a:lnTo>
                    <a:pt x="6697" y="20009"/>
                  </a:lnTo>
                  <a:lnTo>
                    <a:pt x="6712" y="20045"/>
                  </a:lnTo>
                  <a:lnTo>
                    <a:pt x="6726" y="20081"/>
                  </a:lnTo>
                  <a:lnTo>
                    <a:pt x="6741" y="20117"/>
                  </a:lnTo>
                  <a:lnTo>
                    <a:pt x="6756" y="20151"/>
                  </a:lnTo>
                  <a:lnTo>
                    <a:pt x="6770" y="20184"/>
                  </a:lnTo>
                  <a:lnTo>
                    <a:pt x="6785" y="20218"/>
                  </a:lnTo>
                  <a:lnTo>
                    <a:pt x="6799" y="20248"/>
                  </a:lnTo>
                  <a:lnTo>
                    <a:pt x="6814" y="20278"/>
                  </a:lnTo>
                  <a:lnTo>
                    <a:pt x="6829" y="20309"/>
                  </a:lnTo>
                  <a:lnTo>
                    <a:pt x="6843" y="20335"/>
                  </a:lnTo>
                  <a:lnTo>
                    <a:pt x="6857" y="20362"/>
                  </a:lnTo>
                  <a:lnTo>
                    <a:pt x="6872" y="20390"/>
                  </a:lnTo>
                  <a:lnTo>
                    <a:pt x="6886" y="20413"/>
                  </a:lnTo>
                  <a:lnTo>
                    <a:pt x="6900" y="20437"/>
                  </a:lnTo>
                  <a:lnTo>
                    <a:pt x="6915" y="20462"/>
                  </a:lnTo>
                  <a:lnTo>
                    <a:pt x="6928" y="20482"/>
                  </a:lnTo>
                  <a:lnTo>
                    <a:pt x="6942" y="20502"/>
                  </a:lnTo>
                  <a:lnTo>
                    <a:pt x="6957" y="20524"/>
                  </a:lnTo>
                  <a:lnTo>
                    <a:pt x="6969" y="20541"/>
                  </a:lnTo>
                  <a:lnTo>
                    <a:pt x="6983" y="20558"/>
                  </a:lnTo>
                  <a:lnTo>
                    <a:pt x="6996" y="20574"/>
                  </a:lnTo>
                  <a:lnTo>
                    <a:pt x="7011" y="20592"/>
                  </a:lnTo>
                  <a:lnTo>
                    <a:pt x="7023" y="20604"/>
                  </a:lnTo>
                  <a:lnTo>
                    <a:pt x="7035" y="20617"/>
                  </a:lnTo>
                  <a:lnTo>
                    <a:pt x="7048" y="20628"/>
                  </a:lnTo>
                  <a:lnTo>
                    <a:pt x="7060" y="20639"/>
                  </a:lnTo>
                  <a:lnTo>
                    <a:pt x="7075" y="20652"/>
                  </a:lnTo>
                  <a:lnTo>
                    <a:pt x="7084" y="20658"/>
                  </a:lnTo>
                  <a:lnTo>
                    <a:pt x="7096" y="20666"/>
                  </a:lnTo>
                  <a:lnTo>
                    <a:pt x="7107" y="20672"/>
                  </a:lnTo>
                  <a:lnTo>
                    <a:pt x="7118" y="20678"/>
                  </a:lnTo>
                  <a:lnTo>
                    <a:pt x="7128" y="20682"/>
                  </a:lnTo>
                  <a:lnTo>
                    <a:pt x="7138" y="20686"/>
                  </a:lnTo>
                  <a:lnTo>
                    <a:pt x="7147" y="20689"/>
                  </a:lnTo>
                  <a:lnTo>
                    <a:pt x="7152" y="20689"/>
                  </a:lnTo>
                  <a:lnTo>
                    <a:pt x="7167" y="20692"/>
                  </a:lnTo>
                  <a:lnTo>
                    <a:pt x="7176" y="20693"/>
                  </a:lnTo>
                  <a:lnTo>
                    <a:pt x="7185" y="20694"/>
                  </a:lnTo>
                  <a:lnTo>
                    <a:pt x="7187" y="20693"/>
                  </a:lnTo>
                  <a:lnTo>
                    <a:pt x="7202" y="20692"/>
                  </a:lnTo>
                  <a:lnTo>
                    <a:pt x="7211" y="20690"/>
                  </a:lnTo>
                  <a:lnTo>
                    <a:pt x="7214" y="20689"/>
                  </a:lnTo>
                  <a:lnTo>
                    <a:pt x="7229" y="20685"/>
                  </a:lnTo>
                  <a:lnTo>
                    <a:pt x="7238" y="20681"/>
                  </a:lnTo>
                  <a:lnTo>
                    <a:pt x="7243" y="20678"/>
                  </a:lnTo>
                  <a:lnTo>
                    <a:pt x="7258" y="20671"/>
                  </a:lnTo>
                  <a:lnTo>
                    <a:pt x="7264" y="20667"/>
                  </a:lnTo>
                  <a:lnTo>
                    <a:pt x="7279" y="20658"/>
                  </a:lnTo>
                  <a:lnTo>
                    <a:pt x="7287" y="20652"/>
                  </a:lnTo>
                  <a:lnTo>
                    <a:pt x="7298" y="20643"/>
                  </a:lnTo>
                  <a:lnTo>
                    <a:pt x="7313" y="20631"/>
                  </a:lnTo>
                  <a:lnTo>
                    <a:pt x="7323" y="20621"/>
                  </a:lnTo>
                  <a:lnTo>
                    <a:pt x="7336" y="20609"/>
                  </a:lnTo>
                  <a:lnTo>
                    <a:pt x="7351" y="20594"/>
                  </a:lnTo>
                  <a:lnTo>
                    <a:pt x="7361" y="20581"/>
                  </a:lnTo>
                  <a:lnTo>
                    <a:pt x="7375" y="20565"/>
                  </a:lnTo>
                  <a:lnTo>
                    <a:pt x="7388" y="20548"/>
                  </a:lnTo>
                  <a:lnTo>
                    <a:pt x="7402" y="20530"/>
                  </a:lnTo>
                  <a:lnTo>
                    <a:pt x="7417" y="20510"/>
                  </a:lnTo>
                  <a:lnTo>
                    <a:pt x="7429" y="20491"/>
                  </a:lnTo>
                  <a:lnTo>
                    <a:pt x="7443" y="20470"/>
                  </a:lnTo>
                  <a:lnTo>
                    <a:pt x="7457" y="20448"/>
                  </a:lnTo>
                  <a:lnTo>
                    <a:pt x="7471" y="20424"/>
                  </a:lnTo>
                  <a:lnTo>
                    <a:pt x="7485" y="20399"/>
                  </a:lnTo>
                  <a:lnTo>
                    <a:pt x="7500" y="20373"/>
                  </a:lnTo>
                  <a:lnTo>
                    <a:pt x="7514" y="20348"/>
                  </a:lnTo>
                  <a:lnTo>
                    <a:pt x="7528" y="20320"/>
                  </a:lnTo>
                  <a:lnTo>
                    <a:pt x="7543" y="20292"/>
                  </a:lnTo>
                  <a:lnTo>
                    <a:pt x="7557" y="20262"/>
                  </a:lnTo>
                  <a:lnTo>
                    <a:pt x="7572" y="20231"/>
                  </a:lnTo>
                  <a:lnTo>
                    <a:pt x="7587" y="20199"/>
                  </a:lnTo>
                  <a:lnTo>
                    <a:pt x="7601" y="20167"/>
                  </a:lnTo>
                  <a:lnTo>
                    <a:pt x="7615" y="20133"/>
                  </a:lnTo>
                  <a:lnTo>
                    <a:pt x="7630" y="20098"/>
                  </a:lnTo>
                  <a:lnTo>
                    <a:pt x="7645" y="20062"/>
                  </a:lnTo>
                  <a:lnTo>
                    <a:pt x="7659" y="20025"/>
                  </a:lnTo>
                  <a:lnTo>
                    <a:pt x="7674" y="19987"/>
                  </a:lnTo>
                  <a:lnTo>
                    <a:pt x="7689" y="19948"/>
                  </a:lnTo>
                  <a:lnTo>
                    <a:pt x="7705" y="19907"/>
                  </a:lnTo>
                  <a:lnTo>
                    <a:pt x="7719" y="19867"/>
                  </a:lnTo>
                  <a:lnTo>
                    <a:pt x="7734" y="19826"/>
                  </a:lnTo>
                  <a:lnTo>
                    <a:pt x="7749" y="19783"/>
                  </a:lnTo>
                  <a:lnTo>
                    <a:pt x="7763" y="19739"/>
                  </a:lnTo>
                  <a:lnTo>
                    <a:pt x="7778" y="19694"/>
                  </a:lnTo>
                  <a:lnTo>
                    <a:pt x="7793" y="19649"/>
                  </a:lnTo>
                  <a:lnTo>
                    <a:pt x="7808" y="19602"/>
                  </a:lnTo>
                  <a:lnTo>
                    <a:pt x="7823" y="19555"/>
                  </a:lnTo>
                  <a:lnTo>
                    <a:pt x="7838" y="19506"/>
                  </a:lnTo>
                  <a:lnTo>
                    <a:pt x="7853" y="19457"/>
                  </a:lnTo>
                  <a:lnTo>
                    <a:pt x="7867" y="19406"/>
                  </a:lnTo>
                  <a:lnTo>
                    <a:pt x="7882" y="19355"/>
                  </a:lnTo>
                  <a:lnTo>
                    <a:pt x="7897" y="19303"/>
                  </a:lnTo>
                  <a:lnTo>
                    <a:pt x="7912" y="19250"/>
                  </a:lnTo>
                  <a:lnTo>
                    <a:pt x="7927" y="19197"/>
                  </a:lnTo>
                  <a:lnTo>
                    <a:pt x="7942" y="19142"/>
                  </a:lnTo>
                  <a:lnTo>
                    <a:pt x="7957" y="19086"/>
                  </a:lnTo>
                  <a:lnTo>
                    <a:pt x="7972" y="19029"/>
                  </a:lnTo>
                  <a:lnTo>
                    <a:pt x="7987" y="18972"/>
                  </a:lnTo>
                  <a:lnTo>
                    <a:pt x="8001" y="18914"/>
                  </a:lnTo>
                  <a:lnTo>
                    <a:pt x="8016" y="18854"/>
                  </a:lnTo>
                  <a:lnTo>
                    <a:pt x="8031" y="18794"/>
                  </a:lnTo>
                  <a:lnTo>
                    <a:pt x="8046" y="18734"/>
                  </a:lnTo>
                  <a:lnTo>
                    <a:pt x="8061" y="18672"/>
                  </a:lnTo>
                  <a:lnTo>
                    <a:pt x="8076" y="18609"/>
                  </a:lnTo>
                  <a:lnTo>
                    <a:pt x="8091" y="18546"/>
                  </a:lnTo>
                  <a:lnTo>
                    <a:pt x="8106" y="18482"/>
                  </a:lnTo>
                  <a:lnTo>
                    <a:pt x="8121" y="18417"/>
                  </a:lnTo>
                  <a:lnTo>
                    <a:pt x="8136" y="18351"/>
                  </a:lnTo>
                  <a:lnTo>
                    <a:pt x="8151" y="18284"/>
                  </a:lnTo>
                  <a:lnTo>
                    <a:pt x="8166" y="18217"/>
                  </a:lnTo>
                  <a:lnTo>
                    <a:pt x="8181" y="18149"/>
                  </a:lnTo>
                  <a:lnTo>
                    <a:pt x="8196" y="18079"/>
                  </a:lnTo>
                  <a:lnTo>
                    <a:pt x="8211" y="18010"/>
                  </a:lnTo>
                  <a:lnTo>
                    <a:pt x="8226" y="17940"/>
                  </a:lnTo>
                  <a:lnTo>
                    <a:pt x="8240" y="17868"/>
                  </a:lnTo>
                  <a:lnTo>
                    <a:pt x="8255" y="17796"/>
                  </a:lnTo>
                  <a:lnTo>
                    <a:pt x="8270" y="17723"/>
                  </a:lnTo>
                  <a:lnTo>
                    <a:pt x="8285" y="17649"/>
                  </a:lnTo>
                  <a:lnTo>
                    <a:pt x="8300" y="17575"/>
                  </a:lnTo>
                  <a:lnTo>
                    <a:pt x="8315" y="17501"/>
                  </a:lnTo>
                  <a:lnTo>
                    <a:pt x="8330" y="17425"/>
                  </a:lnTo>
                  <a:lnTo>
                    <a:pt x="8345" y="17349"/>
                  </a:lnTo>
                  <a:lnTo>
                    <a:pt x="8360" y="17271"/>
                  </a:lnTo>
                  <a:lnTo>
                    <a:pt x="8376" y="17192"/>
                  </a:lnTo>
                  <a:lnTo>
                    <a:pt x="8391" y="17115"/>
                  </a:lnTo>
                  <a:lnTo>
                    <a:pt x="8406" y="17037"/>
                  </a:lnTo>
                  <a:lnTo>
                    <a:pt x="8421" y="16957"/>
                  </a:lnTo>
                  <a:lnTo>
                    <a:pt x="8436" y="16876"/>
                  </a:lnTo>
                  <a:lnTo>
                    <a:pt x="8451" y="16795"/>
                  </a:lnTo>
                  <a:lnTo>
                    <a:pt x="8466" y="16713"/>
                  </a:lnTo>
                  <a:lnTo>
                    <a:pt x="8481" y="16631"/>
                  </a:lnTo>
                  <a:lnTo>
                    <a:pt x="8496" y="16548"/>
                  </a:lnTo>
                  <a:lnTo>
                    <a:pt x="8511" y="16464"/>
                  </a:lnTo>
                  <a:lnTo>
                    <a:pt x="8526" y="16380"/>
                  </a:lnTo>
                  <a:lnTo>
                    <a:pt x="8541" y="16295"/>
                  </a:lnTo>
                  <a:lnTo>
                    <a:pt x="8556" y="16210"/>
                  </a:lnTo>
                  <a:lnTo>
                    <a:pt x="8571" y="16124"/>
                  </a:lnTo>
                  <a:lnTo>
                    <a:pt x="8586" y="16037"/>
                  </a:lnTo>
                  <a:lnTo>
                    <a:pt x="8601" y="15950"/>
                  </a:lnTo>
                  <a:lnTo>
                    <a:pt x="8616" y="15862"/>
                  </a:lnTo>
                  <a:lnTo>
                    <a:pt x="8631" y="15774"/>
                  </a:lnTo>
                  <a:lnTo>
                    <a:pt x="8646" y="15686"/>
                  </a:lnTo>
                  <a:lnTo>
                    <a:pt x="8661" y="15597"/>
                  </a:lnTo>
                  <a:lnTo>
                    <a:pt x="8676" y="15507"/>
                  </a:lnTo>
                  <a:lnTo>
                    <a:pt x="8691" y="15416"/>
                  </a:lnTo>
                  <a:lnTo>
                    <a:pt x="8706" y="15326"/>
                  </a:lnTo>
                  <a:lnTo>
                    <a:pt x="8721" y="15234"/>
                  </a:lnTo>
                  <a:lnTo>
                    <a:pt x="8736" y="15142"/>
                  </a:lnTo>
                  <a:lnTo>
                    <a:pt x="8751" y="15050"/>
                  </a:lnTo>
                  <a:lnTo>
                    <a:pt x="8766" y="14957"/>
                  </a:lnTo>
                  <a:lnTo>
                    <a:pt x="8781" y="14864"/>
                  </a:lnTo>
                  <a:lnTo>
                    <a:pt x="8796" y="14770"/>
                  </a:lnTo>
                  <a:lnTo>
                    <a:pt x="8811" y="14676"/>
                  </a:lnTo>
                  <a:lnTo>
                    <a:pt x="8826" y="14582"/>
                  </a:lnTo>
                  <a:lnTo>
                    <a:pt x="8841" y="14487"/>
                  </a:lnTo>
                  <a:lnTo>
                    <a:pt x="8856" y="14392"/>
                  </a:lnTo>
                  <a:lnTo>
                    <a:pt x="8871" y="14296"/>
                  </a:lnTo>
                  <a:lnTo>
                    <a:pt x="8886" y="14200"/>
                  </a:lnTo>
                  <a:lnTo>
                    <a:pt x="8901" y="14104"/>
                  </a:lnTo>
                  <a:lnTo>
                    <a:pt x="8916" y="14007"/>
                  </a:lnTo>
                  <a:lnTo>
                    <a:pt x="8931" y="13910"/>
                  </a:lnTo>
                  <a:lnTo>
                    <a:pt x="8946" y="13812"/>
                  </a:lnTo>
                  <a:lnTo>
                    <a:pt x="8961" y="13714"/>
                  </a:lnTo>
                  <a:lnTo>
                    <a:pt x="8976" y="13616"/>
                  </a:lnTo>
                  <a:lnTo>
                    <a:pt x="8991" y="13517"/>
                  </a:lnTo>
                  <a:lnTo>
                    <a:pt x="9006" y="13418"/>
                  </a:lnTo>
                  <a:lnTo>
                    <a:pt x="9021" y="13319"/>
                  </a:lnTo>
                  <a:lnTo>
                    <a:pt x="9036" y="13220"/>
                  </a:lnTo>
                  <a:lnTo>
                    <a:pt x="9052" y="13119"/>
                  </a:lnTo>
                  <a:lnTo>
                    <a:pt x="9067" y="13020"/>
                  </a:lnTo>
                  <a:lnTo>
                    <a:pt x="9082" y="12920"/>
                  </a:lnTo>
                  <a:lnTo>
                    <a:pt x="9097" y="12819"/>
                  </a:lnTo>
                  <a:lnTo>
                    <a:pt x="9112" y="12718"/>
                  </a:lnTo>
                  <a:lnTo>
                    <a:pt x="9127" y="12617"/>
                  </a:lnTo>
                  <a:lnTo>
                    <a:pt x="9142" y="12516"/>
                  </a:lnTo>
                  <a:lnTo>
                    <a:pt x="9157" y="12415"/>
                  </a:lnTo>
                  <a:lnTo>
                    <a:pt x="9171" y="12314"/>
                  </a:lnTo>
                  <a:lnTo>
                    <a:pt x="9186" y="12212"/>
                  </a:lnTo>
                  <a:lnTo>
                    <a:pt x="9201" y="12110"/>
                  </a:lnTo>
                  <a:lnTo>
                    <a:pt x="9216" y="12008"/>
                  </a:lnTo>
                  <a:lnTo>
                    <a:pt x="9231" y="11906"/>
                  </a:lnTo>
                  <a:lnTo>
                    <a:pt x="9246" y="11803"/>
                  </a:lnTo>
                  <a:lnTo>
                    <a:pt x="9261" y="11700"/>
                  </a:lnTo>
                  <a:lnTo>
                    <a:pt x="9276" y="11598"/>
                  </a:lnTo>
                  <a:lnTo>
                    <a:pt x="9291" y="11495"/>
                  </a:lnTo>
                  <a:lnTo>
                    <a:pt x="9306" y="11392"/>
                  </a:lnTo>
                  <a:lnTo>
                    <a:pt x="9321" y="11289"/>
                  </a:lnTo>
                  <a:lnTo>
                    <a:pt x="9336" y="11186"/>
                  </a:lnTo>
                  <a:lnTo>
                    <a:pt x="9351" y="11082"/>
                  </a:lnTo>
                  <a:lnTo>
                    <a:pt x="9366" y="10979"/>
                  </a:lnTo>
                  <a:lnTo>
                    <a:pt x="9381" y="10876"/>
                  </a:lnTo>
                  <a:lnTo>
                    <a:pt x="9396" y="10772"/>
                  </a:lnTo>
                  <a:lnTo>
                    <a:pt x="9411" y="10669"/>
                  </a:lnTo>
                  <a:lnTo>
                    <a:pt x="9426" y="10566"/>
                  </a:lnTo>
                  <a:lnTo>
                    <a:pt x="9441" y="10462"/>
                  </a:lnTo>
                  <a:lnTo>
                    <a:pt x="9456" y="10359"/>
                  </a:lnTo>
                  <a:lnTo>
                    <a:pt x="9471" y="10255"/>
                  </a:lnTo>
                  <a:lnTo>
                    <a:pt x="9486" y="10152"/>
                  </a:lnTo>
                  <a:lnTo>
                    <a:pt x="9501" y="10048"/>
                  </a:lnTo>
                  <a:lnTo>
                    <a:pt x="9516" y="9945"/>
                  </a:lnTo>
                  <a:lnTo>
                    <a:pt x="9531" y="9842"/>
                  </a:lnTo>
                  <a:lnTo>
                    <a:pt x="9546" y="9738"/>
                  </a:lnTo>
                  <a:lnTo>
                    <a:pt x="9561" y="9635"/>
                  </a:lnTo>
                  <a:lnTo>
                    <a:pt x="9576" y="9532"/>
                  </a:lnTo>
                  <a:lnTo>
                    <a:pt x="9591" y="9429"/>
                  </a:lnTo>
                  <a:lnTo>
                    <a:pt x="9606" y="9326"/>
                  </a:lnTo>
                  <a:lnTo>
                    <a:pt x="9621" y="9223"/>
                  </a:lnTo>
                  <a:lnTo>
                    <a:pt x="9636" y="9121"/>
                  </a:lnTo>
                  <a:lnTo>
                    <a:pt x="9651" y="9018"/>
                  </a:lnTo>
                  <a:lnTo>
                    <a:pt x="9666" y="8916"/>
                  </a:lnTo>
                  <a:lnTo>
                    <a:pt x="9681" y="8813"/>
                  </a:lnTo>
                  <a:lnTo>
                    <a:pt x="9696" y="8711"/>
                  </a:lnTo>
                  <a:lnTo>
                    <a:pt x="9711" y="8609"/>
                  </a:lnTo>
                  <a:lnTo>
                    <a:pt x="9728" y="8506"/>
                  </a:lnTo>
                  <a:lnTo>
                    <a:pt x="9743" y="8405"/>
                  </a:lnTo>
                  <a:lnTo>
                    <a:pt x="9758" y="8304"/>
                  </a:lnTo>
                  <a:lnTo>
                    <a:pt x="9772" y="8203"/>
                  </a:lnTo>
                  <a:lnTo>
                    <a:pt x="9788" y="8101"/>
                  </a:lnTo>
                  <a:lnTo>
                    <a:pt x="9803" y="8001"/>
                  </a:lnTo>
                  <a:lnTo>
                    <a:pt x="9818" y="7900"/>
                  </a:lnTo>
                  <a:lnTo>
                    <a:pt x="9833" y="7800"/>
                  </a:lnTo>
                  <a:lnTo>
                    <a:pt x="9848" y="7700"/>
                  </a:lnTo>
                  <a:lnTo>
                    <a:pt x="9863" y="7600"/>
                  </a:lnTo>
                  <a:lnTo>
                    <a:pt x="9878" y="7501"/>
                  </a:lnTo>
                  <a:lnTo>
                    <a:pt x="9893" y="7402"/>
                  </a:lnTo>
                  <a:lnTo>
                    <a:pt x="9908" y="7303"/>
                  </a:lnTo>
                  <a:lnTo>
                    <a:pt x="9923" y="7205"/>
                  </a:lnTo>
                  <a:lnTo>
                    <a:pt x="9938" y="7107"/>
                  </a:lnTo>
                  <a:lnTo>
                    <a:pt x="9953" y="7009"/>
                  </a:lnTo>
                  <a:lnTo>
                    <a:pt x="9968" y="6911"/>
                  </a:lnTo>
                  <a:lnTo>
                    <a:pt x="9983" y="6814"/>
                  </a:lnTo>
                  <a:lnTo>
                    <a:pt x="9998" y="6717"/>
                  </a:lnTo>
                  <a:cubicBezTo>
                    <a:pt x="10006" y="6664"/>
                    <a:pt x="10055" y="6628"/>
                    <a:pt x="10107" y="6637"/>
                  </a:cubicBezTo>
                  <a:cubicBezTo>
                    <a:pt x="10160" y="6645"/>
                    <a:pt x="10195" y="6694"/>
                    <a:pt x="10187" y="6746"/>
                  </a:cubicBezTo>
                  <a:lnTo>
                    <a:pt x="10172" y="6843"/>
                  </a:lnTo>
                  <a:lnTo>
                    <a:pt x="10157" y="6940"/>
                  </a:lnTo>
                  <a:lnTo>
                    <a:pt x="10142" y="7038"/>
                  </a:lnTo>
                  <a:lnTo>
                    <a:pt x="10127" y="7136"/>
                  </a:lnTo>
                  <a:lnTo>
                    <a:pt x="10112" y="7234"/>
                  </a:lnTo>
                  <a:lnTo>
                    <a:pt x="10097" y="7332"/>
                  </a:lnTo>
                  <a:lnTo>
                    <a:pt x="10082" y="7431"/>
                  </a:lnTo>
                  <a:lnTo>
                    <a:pt x="10067" y="7530"/>
                  </a:lnTo>
                  <a:lnTo>
                    <a:pt x="10052" y="7629"/>
                  </a:lnTo>
                  <a:lnTo>
                    <a:pt x="10037" y="7729"/>
                  </a:lnTo>
                  <a:lnTo>
                    <a:pt x="10022" y="7829"/>
                  </a:lnTo>
                  <a:lnTo>
                    <a:pt x="10007" y="7929"/>
                  </a:lnTo>
                  <a:lnTo>
                    <a:pt x="9992" y="8030"/>
                  </a:lnTo>
                  <a:lnTo>
                    <a:pt x="9977" y="8130"/>
                  </a:lnTo>
                  <a:lnTo>
                    <a:pt x="9962" y="8230"/>
                  </a:lnTo>
                  <a:lnTo>
                    <a:pt x="9947" y="8333"/>
                  </a:lnTo>
                  <a:lnTo>
                    <a:pt x="9932" y="8434"/>
                  </a:lnTo>
                  <a:lnTo>
                    <a:pt x="9917" y="8535"/>
                  </a:lnTo>
                  <a:lnTo>
                    <a:pt x="9901" y="8636"/>
                  </a:lnTo>
                  <a:lnTo>
                    <a:pt x="9886" y="8738"/>
                  </a:lnTo>
                  <a:lnTo>
                    <a:pt x="9871" y="8840"/>
                  </a:lnTo>
                  <a:lnTo>
                    <a:pt x="9856" y="8943"/>
                  </a:lnTo>
                  <a:lnTo>
                    <a:pt x="9841" y="9045"/>
                  </a:lnTo>
                  <a:lnTo>
                    <a:pt x="9826" y="9148"/>
                  </a:lnTo>
                  <a:lnTo>
                    <a:pt x="9811" y="9250"/>
                  </a:lnTo>
                  <a:lnTo>
                    <a:pt x="9796" y="9353"/>
                  </a:lnTo>
                  <a:lnTo>
                    <a:pt x="9781" y="9456"/>
                  </a:lnTo>
                  <a:lnTo>
                    <a:pt x="9766" y="9559"/>
                  </a:lnTo>
                  <a:lnTo>
                    <a:pt x="9751" y="9662"/>
                  </a:lnTo>
                  <a:lnTo>
                    <a:pt x="9736" y="9765"/>
                  </a:lnTo>
                  <a:lnTo>
                    <a:pt x="9721" y="9869"/>
                  </a:lnTo>
                  <a:lnTo>
                    <a:pt x="9706" y="9972"/>
                  </a:lnTo>
                  <a:lnTo>
                    <a:pt x="9691" y="10075"/>
                  </a:lnTo>
                  <a:lnTo>
                    <a:pt x="9676" y="10179"/>
                  </a:lnTo>
                  <a:lnTo>
                    <a:pt x="9661" y="10282"/>
                  </a:lnTo>
                  <a:lnTo>
                    <a:pt x="9646" y="10386"/>
                  </a:lnTo>
                  <a:lnTo>
                    <a:pt x="9631" y="10489"/>
                  </a:lnTo>
                  <a:lnTo>
                    <a:pt x="9616" y="10593"/>
                  </a:lnTo>
                  <a:lnTo>
                    <a:pt x="9601" y="10696"/>
                  </a:lnTo>
                  <a:lnTo>
                    <a:pt x="9586" y="10799"/>
                  </a:lnTo>
                  <a:lnTo>
                    <a:pt x="9571" y="10903"/>
                  </a:lnTo>
                  <a:lnTo>
                    <a:pt x="9556" y="11006"/>
                  </a:lnTo>
                  <a:lnTo>
                    <a:pt x="9541" y="11109"/>
                  </a:lnTo>
                  <a:lnTo>
                    <a:pt x="9526" y="11213"/>
                  </a:lnTo>
                  <a:lnTo>
                    <a:pt x="9511" y="11316"/>
                  </a:lnTo>
                  <a:lnTo>
                    <a:pt x="9496" y="11419"/>
                  </a:lnTo>
                  <a:lnTo>
                    <a:pt x="9481" y="11522"/>
                  </a:lnTo>
                  <a:lnTo>
                    <a:pt x="9466" y="11625"/>
                  </a:lnTo>
                  <a:lnTo>
                    <a:pt x="9451" y="11727"/>
                  </a:lnTo>
                  <a:lnTo>
                    <a:pt x="9436" y="11830"/>
                  </a:lnTo>
                  <a:lnTo>
                    <a:pt x="9421" y="11933"/>
                  </a:lnTo>
                  <a:lnTo>
                    <a:pt x="9406" y="12035"/>
                  </a:lnTo>
                  <a:lnTo>
                    <a:pt x="9391" y="12137"/>
                  </a:lnTo>
                  <a:lnTo>
                    <a:pt x="9376" y="12239"/>
                  </a:lnTo>
                  <a:lnTo>
                    <a:pt x="9361" y="12341"/>
                  </a:lnTo>
                  <a:lnTo>
                    <a:pt x="9346" y="12444"/>
                  </a:lnTo>
                  <a:lnTo>
                    <a:pt x="9331" y="12545"/>
                  </a:lnTo>
                  <a:lnTo>
                    <a:pt x="9316" y="12646"/>
                  </a:lnTo>
                  <a:lnTo>
                    <a:pt x="9301" y="12747"/>
                  </a:lnTo>
                  <a:lnTo>
                    <a:pt x="9286" y="12848"/>
                  </a:lnTo>
                  <a:lnTo>
                    <a:pt x="9271" y="12949"/>
                  </a:lnTo>
                  <a:lnTo>
                    <a:pt x="9256" y="13049"/>
                  </a:lnTo>
                  <a:lnTo>
                    <a:pt x="9241" y="13150"/>
                  </a:lnTo>
                  <a:lnTo>
                    <a:pt x="9225" y="13249"/>
                  </a:lnTo>
                  <a:lnTo>
                    <a:pt x="9210" y="13348"/>
                  </a:lnTo>
                  <a:lnTo>
                    <a:pt x="9195" y="13447"/>
                  </a:lnTo>
                  <a:lnTo>
                    <a:pt x="9180" y="13546"/>
                  </a:lnTo>
                  <a:lnTo>
                    <a:pt x="9165" y="13645"/>
                  </a:lnTo>
                  <a:lnTo>
                    <a:pt x="9150" y="13743"/>
                  </a:lnTo>
                  <a:lnTo>
                    <a:pt x="9135" y="13841"/>
                  </a:lnTo>
                  <a:lnTo>
                    <a:pt x="9120" y="13939"/>
                  </a:lnTo>
                  <a:lnTo>
                    <a:pt x="9105" y="14036"/>
                  </a:lnTo>
                  <a:lnTo>
                    <a:pt x="9090" y="14133"/>
                  </a:lnTo>
                  <a:lnTo>
                    <a:pt x="9075" y="14229"/>
                  </a:lnTo>
                  <a:lnTo>
                    <a:pt x="9060" y="14326"/>
                  </a:lnTo>
                  <a:lnTo>
                    <a:pt x="9045" y="14421"/>
                  </a:lnTo>
                  <a:lnTo>
                    <a:pt x="9030" y="14517"/>
                  </a:lnTo>
                  <a:lnTo>
                    <a:pt x="9015" y="14613"/>
                  </a:lnTo>
                  <a:lnTo>
                    <a:pt x="9000" y="14707"/>
                  </a:lnTo>
                  <a:lnTo>
                    <a:pt x="8985" y="14801"/>
                  </a:lnTo>
                  <a:lnTo>
                    <a:pt x="8970" y="14895"/>
                  </a:lnTo>
                  <a:lnTo>
                    <a:pt x="8955" y="14988"/>
                  </a:lnTo>
                  <a:lnTo>
                    <a:pt x="8940" y="15081"/>
                  </a:lnTo>
                  <a:lnTo>
                    <a:pt x="8925" y="15173"/>
                  </a:lnTo>
                  <a:lnTo>
                    <a:pt x="8910" y="15265"/>
                  </a:lnTo>
                  <a:lnTo>
                    <a:pt x="8895" y="15357"/>
                  </a:lnTo>
                  <a:lnTo>
                    <a:pt x="8880" y="15447"/>
                  </a:lnTo>
                  <a:lnTo>
                    <a:pt x="8865" y="15538"/>
                  </a:lnTo>
                  <a:lnTo>
                    <a:pt x="8850" y="15628"/>
                  </a:lnTo>
                  <a:lnTo>
                    <a:pt x="8835" y="15717"/>
                  </a:lnTo>
                  <a:lnTo>
                    <a:pt x="8820" y="15807"/>
                  </a:lnTo>
                  <a:lnTo>
                    <a:pt x="8805" y="15895"/>
                  </a:lnTo>
                  <a:lnTo>
                    <a:pt x="8790" y="15983"/>
                  </a:lnTo>
                  <a:lnTo>
                    <a:pt x="8775" y="16070"/>
                  </a:lnTo>
                  <a:lnTo>
                    <a:pt x="8760" y="16157"/>
                  </a:lnTo>
                  <a:lnTo>
                    <a:pt x="8745" y="16243"/>
                  </a:lnTo>
                  <a:lnTo>
                    <a:pt x="8730" y="16328"/>
                  </a:lnTo>
                  <a:lnTo>
                    <a:pt x="8715" y="16413"/>
                  </a:lnTo>
                  <a:lnTo>
                    <a:pt x="8700" y="16499"/>
                  </a:lnTo>
                  <a:lnTo>
                    <a:pt x="8685" y="16581"/>
                  </a:lnTo>
                  <a:lnTo>
                    <a:pt x="8670" y="16666"/>
                  </a:lnTo>
                  <a:lnTo>
                    <a:pt x="8655" y="16748"/>
                  </a:lnTo>
                  <a:lnTo>
                    <a:pt x="8640" y="16830"/>
                  </a:lnTo>
                  <a:lnTo>
                    <a:pt x="8625" y="16911"/>
                  </a:lnTo>
                  <a:lnTo>
                    <a:pt x="8610" y="16992"/>
                  </a:lnTo>
                  <a:lnTo>
                    <a:pt x="8595" y="17072"/>
                  </a:lnTo>
                  <a:lnTo>
                    <a:pt x="8580" y="17152"/>
                  </a:lnTo>
                  <a:lnTo>
                    <a:pt x="8565" y="17231"/>
                  </a:lnTo>
                  <a:lnTo>
                    <a:pt x="8549" y="17308"/>
                  </a:lnTo>
                  <a:lnTo>
                    <a:pt x="8534" y="17386"/>
                  </a:lnTo>
                  <a:lnTo>
                    <a:pt x="8519" y="17462"/>
                  </a:lnTo>
                  <a:lnTo>
                    <a:pt x="8504" y="17538"/>
                  </a:lnTo>
                  <a:lnTo>
                    <a:pt x="8489" y="17614"/>
                  </a:lnTo>
                  <a:lnTo>
                    <a:pt x="8474" y="17688"/>
                  </a:lnTo>
                  <a:lnTo>
                    <a:pt x="8459" y="17762"/>
                  </a:lnTo>
                  <a:lnTo>
                    <a:pt x="8443" y="17835"/>
                  </a:lnTo>
                  <a:lnTo>
                    <a:pt x="8428" y="17907"/>
                  </a:lnTo>
                  <a:lnTo>
                    <a:pt x="8413" y="17979"/>
                  </a:lnTo>
                  <a:lnTo>
                    <a:pt x="8398" y="18051"/>
                  </a:lnTo>
                  <a:lnTo>
                    <a:pt x="8383" y="18120"/>
                  </a:lnTo>
                  <a:lnTo>
                    <a:pt x="8368" y="18190"/>
                  </a:lnTo>
                  <a:lnTo>
                    <a:pt x="8353" y="18258"/>
                  </a:lnTo>
                  <a:lnTo>
                    <a:pt x="8338" y="18326"/>
                  </a:lnTo>
                  <a:lnTo>
                    <a:pt x="8323" y="18394"/>
                  </a:lnTo>
                  <a:lnTo>
                    <a:pt x="8308" y="18460"/>
                  </a:lnTo>
                  <a:lnTo>
                    <a:pt x="8293" y="18525"/>
                  </a:lnTo>
                  <a:lnTo>
                    <a:pt x="8278" y="18589"/>
                  </a:lnTo>
                  <a:lnTo>
                    <a:pt x="8263" y="18654"/>
                  </a:lnTo>
                  <a:lnTo>
                    <a:pt x="8248" y="18717"/>
                  </a:lnTo>
                  <a:lnTo>
                    <a:pt x="8233" y="18779"/>
                  </a:lnTo>
                  <a:lnTo>
                    <a:pt x="8218" y="18841"/>
                  </a:lnTo>
                  <a:lnTo>
                    <a:pt x="8203" y="18901"/>
                  </a:lnTo>
                  <a:lnTo>
                    <a:pt x="8188" y="18961"/>
                  </a:lnTo>
                  <a:lnTo>
                    <a:pt x="8172" y="19021"/>
                  </a:lnTo>
                  <a:lnTo>
                    <a:pt x="8157" y="19078"/>
                  </a:lnTo>
                  <a:lnTo>
                    <a:pt x="8142" y="19135"/>
                  </a:lnTo>
                  <a:lnTo>
                    <a:pt x="8127" y="19191"/>
                  </a:lnTo>
                  <a:lnTo>
                    <a:pt x="8112" y="19248"/>
                  </a:lnTo>
                  <a:lnTo>
                    <a:pt x="8097" y="19303"/>
                  </a:lnTo>
                  <a:lnTo>
                    <a:pt x="8082" y="19356"/>
                  </a:lnTo>
                  <a:lnTo>
                    <a:pt x="8067" y="19410"/>
                  </a:lnTo>
                  <a:lnTo>
                    <a:pt x="8052" y="19461"/>
                  </a:lnTo>
                  <a:lnTo>
                    <a:pt x="8036" y="19512"/>
                  </a:lnTo>
                  <a:lnTo>
                    <a:pt x="8021" y="19563"/>
                  </a:lnTo>
                  <a:lnTo>
                    <a:pt x="8006" y="19612"/>
                  </a:lnTo>
                  <a:lnTo>
                    <a:pt x="7991" y="19661"/>
                  </a:lnTo>
                  <a:lnTo>
                    <a:pt x="7976" y="19708"/>
                  </a:lnTo>
                  <a:lnTo>
                    <a:pt x="7961" y="19755"/>
                  </a:lnTo>
                  <a:lnTo>
                    <a:pt x="7946" y="19800"/>
                  </a:lnTo>
                  <a:lnTo>
                    <a:pt x="7930" y="19846"/>
                  </a:lnTo>
                  <a:lnTo>
                    <a:pt x="7915" y="19889"/>
                  </a:lnTo>
                  <a:lnTo>
                    <a:pt x="7900" y="19933"/>
                  </a:lnTo>
                  <a:lnTo>
                    <a:pt x="7884" y="19976"/>
                  </a:lnTo>
                  <a:lnTo>
                    <a:pt x="7868" y="20017"/>
                  </a:lnTo>
                  <a:lnTo>
                    <a:pt x="7853" y="20056"/>
                  </a:lnTo>
                  <a:lnTo>
                    <a:pt x="7838" y="20096"/>
                  </a:lnTo>
                  <a:lnTo>
                    <a:pt x="7822" y="20135"/>
                  </a:lnTo>
                  <a:lnTo>
                    <a:pt x="7807" y="20171"/>
                  </a:lnTo>
                  <a:lnTo>
                    <a:pt x="7792" y="20208"/>
                  </a:lnTo>
                  <a:lnTo>
                    <a:pt x="7776" y="20244"/>
                  </a:lnTo>
                  <a:lnTo>
                    <a:pt x="7760" y="20280"/>
                  </a:lnTo>
                  <a:lnTo>
                    <a:pt x="7745" y="20312"/>
                  </a:lnTo>
                  <a:lnTo>
                    <a:pt x="7730" y="20345"/>
                  </a:lnTo>
                  <a:lnTo>
                    <a:pt x="7714" y="20377"/>
                  </a:lnTo>
                  <a:lnTo>
                    <a:pt x="7699" y="20409"/>
                  </a:lnTo>
                  <a:lnTo>
                    <a:pt x="7683" y="20439"/>
                  </a:lnTo>
                  <a:lnTo>
                    <a:pt x="7667" y="20469"/>
                  </a:lnTo>
                  <a:lnTo>
                    <a:pt x="7652" y="20495"/>
                  </a:lnTo>
                  <a:lnTo>
                    <a:pt x="7636" y="20523"/>
                  </a:lnTo>
                  <a:lnTo>
                    <a:pt x="7620" y="20549"/>
                  </a:lnTo>
                  <a:lnTo>
                    <a:pt x="7604" y="20575"/>
                  </a:lnTo>
                  <a:lnTo>
                    <a:pt x="7588" y="20600"/>
                  </a:lnTo>
                  <a:lnTo>
                    <a:pt x="7570" y="20625"/>
                  </a:lnTo>
                  <a:lnTo>
                    <a:pt x="7555" y="20645"/>
                  </a:lnTo>
                  <a:lnTo>
                    <a:pt x="7539" y="20667"/>
                  </a:lnTo>
                  <a:lnTo>
                    <a:pt x="7522" y="20688"/>
                  </a:lnTo>
                  <a:lnTo>
                    <a:pt x="7505" y="20708"/>
                  </a:lnTo>
                  <a:lnTo>
                    <a:pt x="7486" y="20729"/>
                  </a:lnTo>
                  <a:lnTo>
                    <a:pt x="7471" y="20744"/>
                  </a:lnTo>
                  <a:lnTo>
                    <a:pt x="7454" y="20762"/>
                  </a:lnTo>
                  <a:lnTo>
                    <a:pt x="7433" y="20780"/>
                  </a:lnTo>
                  <a:lnTo>
                    <a:pt x="7418" y="20792"/>
                  </a:lnTo>
                  <a:lnTo>
                    <a:pt x="7400" y="20807"/>
                  </a:lnTo>
                  <a:lnTo>
                    <a:pt x="7378" y="20823"/>
                  </a:lnTo>
                  <a:lnTo>
                    <a:pt x="7363" y="20832"/>
                  </a:lnTo>
                  <a:lnTo>
                    <a:pt x="7339" y="20845"/>
                  </a:lnTo>
                  <a:lnTo>
                    <a:pt x="7324" y="20852"/>
                  </a:lnTo>
                  <a:lnTo>
                    <a:pt x="7299" y="20864"/>
                  </a:lnTo>
                  <a:lnTo>
                    <a:pt x="7278" y="20870"/>
                  </a:lnTo>
                  <a:lnTo>
                    <a:pt x="7263" y="20874"/>
                  </a:lnTo>
                  <a:lnTo>
                    <a:pt x="7236" y="20881"/>
                  </a:lnTo>
                  <a:lnTo>
                    <a:pt x="7215" y="20883"/>
                  </a:lnTo>
                  <a:lnTo>
                    <a:pt x="7200" y="20884"/>
                  </a:lnTo>
                  <a:lnTo>
                    <a:pt x="7172" y="20885"/>
                  </a:lnTo>
                  <a:lnTo>
                    <a:pt x="7151" y="20884"/>
                  </a:lnTo>
                  <a:lnTo>
                    <a:pt x="7130" y="20881"/>
                  </a:lnTo>
                  <a:lnTo>
                    <a:pt x="7115" y="20878"/>
                  </a:lnTo>
                  <a:lnTo>
                    <a:pt x="7090" y="20872"/>
                  </a:lnTo>
                  <a:lnTo>
                    <a:pt x="7067" y="20865"/>
                  </a:lnTo>
                  <a:lnTo>
                    <a:pt x="7047" y="20856"/>
                  </a:lnTo>
                  <a:lnTo>
                    <a:pt x="7027" y="20847"/>
                  </a:lnTo>
                  <a:lnTo>
                    <a:pt x="7008" y="20837"/>
                  </a:lnTo>
                  <a:lnTo>
                    <a:pt x="6989" y="20825"/>
                  </a:lnTo>
                  <a:lnTo>
                    <a:pt x="6971" y="20813"/>
                  </a:lnTo>
                  <a:lnTo>
                    <a:pt x="6950" y="20797"/>
                  </a:lnTo>
                  <a:lnTo>
                    <a:pt x="6935" y="20784"/>
                  </a:lnTo>
                  <a:lnTo>
                    <a:pt x="6917" y="20769"/>
                  </a:lnTo>
                  <a:lnTo>
                    <a:pt x="6900" y="20752"/>
                  </a:lnTo>
                  <a:lnTo>
                    <a:pt x="6882" y="20735"/>
                  </a:lnTo>
                  <a:lnTo>
                    <a:pt x="6864" y="20715"/>
                  </a:lnTo>
                  <a:lnTo>
                    <a:pt x="6849" y="20697"/>
                  </a:lnTo>
                  <a:lnTo>
                    <a:pt x="6832" y="20677"/>
                  </a:lnTo>
                  <a:lnTo>
                    <a:pt x="6816" y="20656"/>
                  </a:lnTo>
                  <a:lnTo>
                    <a:pt x="6798" y="20633"/>
                  </a:lnTo>
                  <a:lnTo>
                    <a:pt x="6783" y="20611"/>
                  </a:lnTo>
                  <a:lnTo>
                    <a:pt x="6767" y="20587"/>
                  </a:lnTo>
                  <a:lnTo>
                    <a:pt x="6750" y="20561"/>
                  </a:lnTo>
                  <a:lnTo>
                    <a:pt x="6735" y="20536"/>
                  </a:lnTo>
                  <a:lnTo>
                    <a:pt x="6719" y="20509"/>
                  </a:lnTo>
                  <a:lnTo>
                    <a:pt x="6703" y="20481"/>
                  </a:lnTo>
                  <a:lnTo>
                    <a:pt x="6688" y="20453"/>
                  </a:lnTo>
                  <a:lnTo>
                    <a:pt x="6672" y="20424"/>
                  </a:lnTo>
                  <a:lnTo>
                    <a:pt x="6656" y="20392"/>
                  </a:lnTo>
                  <a:lnTo>
                    <a:pt x="6641" y="20361"/>
                  </a:lnTo>
                  <a:lnTo>
                    <a:pt x="6626" y="20329"/>
                  </a:lnTo>
                  <a:lnTo>
                    <a:pt x="6610" y="20295"/>
                  </a:lnTo>
                  <a:lnTo>
                    <a:pt x="6595" y="20261"/>
                  </a:lnTo>
                  <a:lnTo>
                    <a:pt x="6579" y="20226"/>
                  </a:lnTo>
                  <a:lnTo>
                    <a:pt x="6564" y="20190"/>
                  </a:lnTo>
                  <a:lnTo>
                    <a:pt x="6549" y="20154"/>
                  </a:lnTo>
                  <a:lnTo>
                    <a:pt x="6533" y="20116"/>
                  </a:lnTo>
                  <a:lnTo>
                    <a:pt x="6518" y="20076"/>
                  </a:lnTo>
                  <a:lnTo>
                    <a:pt x="6503" y="20036"/>
                  </a:lnTo>
                  <a:lnTo>
                    <a:pt x="6487" y="19995"/>
                  </a:lnTo>
                  <a:lnTo>
                    <a:pt x="6472" y="19954"/>
                  </a:lnTo>
                  <a:lnTo>
                    <a:pt x="6457" y="19912"/>
                  </a:lnTo>
                  <a:lnTo>
                    <a:pt x="6442" y="19868"/>
                  </a:lnTo>
                  <a:lnTo>
                    <a:pt x="6426" y="19824"/>
                  </a:lnTo>
                  <a:lnTo>
                    <a:pt x="6411" y="19778"/>
                  </a:lnTo>
                  <a:lnTo>
                    <a:pt x="6396" y="19732"/>
                  </a:lnTo>
                  <a:lnTo>
                    <a:pt x="6381" y="19685"/>
                  </a:lnTo>
                  <a:lnTo>
                    <a:pt x="6366" y="19637"/>
                  </a:lnTo>
                  <a:lnTo>
                    <a:pt x="6351" y="19590"/>
                  </a:lnTo>
                  <a:lnTo>
                    <a:pt x="6335" y="19538"/>
                  </a:lnTo>
                  <a:lnTo>
                    <a:pt x="6319" y="19488"/>
                  </a:lnTo>
                  <a:lnTo>
                    <a:pt x="6304" y="19436"/>
                  </a:lnTo>
                  <a:lnTo>
                    <a:pt x="6289" y="19384"/>
                  </a:lnTo>
                  <a:lnTo>
                    <a:pt x="6274" y="19330"/>
                  </a:lnTo>
                  <a:lnTo>
                    <a:pt x="6259" y="19276"/>
                  </a:lnTo>
                  <a:lnTo>
                    <a:pt x="6244" y="19221"/>
                  </a:lnTo>
                  <a:lnTo>
                    <a:pt x="6229" y="19165"/>
                  </a:lnTo>
                  <a:lnTo>
                    <a:pt x="6214" y="19108"/>
                  </a:lnTo>
                  <a:lnTo>
                    <a:pt x="6199" y="19051"/>
                  </a:lnTo>
                  <a:lnTo>
                    <a:pt x="6183" y="18992"/>
                  </a:lnTo>
                  <a:lnTo>
                    <a:pt x="6168" y="18933"/>
                  </a:lnTo>
                  <a:lnTo>
                    <a:pt x="6153" y="18872"/>
                  </a:lnTo>
                  <a:lnTo>
                    <a:pt x="6138" y="18811"/>
                  </a:lnTo>
                  <a:lnTo>
                    <a:pt x="6123" y="18749"/>
                  </a:lnTo>
                  <a:lnTo>
                    <a:pt x="6108" y="18687"/>
                  </a:lnTo>
                  <a:lnTo>
                    <a:pt x="6093" y="18623"/>
                  </a:lnTo>
                  <a:lnTo>
                    <a:pt x="6078" y="18559"/>
                  </a:lnTo>
                  <a:lnTo>
                    <a:pt x="6063" y="18494"/>
                  </a:lnTo>
                  <a:lnTo>
                    <a:pt x="6048" y="18428"/>
                  </a:lnTo>
                  <a:lnTo>
                    <a:pt x="6033" y="18361"/>
                  </a:lnTo>
                  <a:lnTo>
                    <a:pt x="6018" y="18294"/>
                  </a:lnTo>
                  <a:lnTo>
                    <a:pt x="6003" y="18225"/>
                  </a:lnTo>
                  <a:lnTo>
                    <a:pt x="5988" y="18157"/>
                  </a:lnTo>
                  <a:lnTo>
                    <a:pt x="5973" y="18087"/>
                  </a:lnTo>
                  <a:lnTo>
                    <a:pt x="5958" y="18016"/>
                  </a:lnTo>
                  <a:lnTo>
                    <a:pt x="5942" y="17945"/>
                  </a:lnTo>
                  <a:lnTo>
                    <a:pt x="5927" y="17873"/>
                  </a:lnTo>
                  <a:lnTo>
                    <a:pt x="5912" y="17800"/>
                  </a:lnTo>
                  <a:lnTo>
                    <a:pt x="5897" y="17727"/>
                  </a:lnTo>
                  <a:lnTo>
                    <a:pt x="5882" y="17652"/>
                  </a:lnTo>
                  <a:lnTo>
                    <a:pt x="5867" y="17577"/>
                  </a:lnTo>
                  <a:lnTo>
                    <a:pt x="5852" y="17502"/>
                  </a:lnTo>
                  <a:lnTo>
                    <a:pt x="5837" y="17426"/>
                  </a:lnTo>
                  <a:lnTo>
                    <a:pt x="5822" y="17349"/>
                  </a:lnTo>
                  <a:lnTo>
                    <a:pt x="5807" y="17271"/>
                  </a:lnTo>
                  <a:lnTo>
                    <a:pt x="5792" y="17192"/>
                  </a:lnTo>
                  <a:lnTo>
                    <a:pt x="5777" y="17113"/>
                  </a:lnTo>
                  <a:lnTo>
                    <a:pt x="5762" y="17033"/>
                  </a:lnTo>
                  <a:lnTo>
                    <a:pt x="5747" y="16953"/>
                  </a:lnTo>
                  <a:lnTo>
                    <a:pt x="5732" y="16872"/>
                  </a:lnTo>
                  <a:lnTo>
                    <a:pt x="5717" y="16791"/>
                  </a:lnTo>
                  <a:lnTo>
                    <a:pt x="5702" y="16709"/>
                  </a:lnTo>
                  <a:lnTo>
                    <a:pt x="5687" y="16625"/>
                  </a:lnTo>
                  <a:lnTo>
                    <a:pt x="5672" y="16542"/>
                  </a:lnTo>
                  <a:lnTo>
                    <a:pt x="5656" y="16457"/>
                  </a:lnTo>
                  <a:lnTo>
                    <a:pt x="5641" y="16373"/>
                  </a:lnTo>
                  <a:lnTo>
                    <a:pt x="5626" y="16288"/>
                  </a:lnTo>
                  <a:lnTo>
                    <a:pt x="5611" y="16202"/>
                  </a:lnTo>
                  <a:lnTo>
                    <a:pt x="5596" y="16116"/>
                  </a:lnTo>
                  <a:lnTo>
                    <a:pt x="5581" y="16029"/>
                  </a:lnTo>
                  <a:lnTo>
                    <a:pt x="5566" y="15941"/>
                  </a:lnTo>
                  <a:lnTo>
                    <a:pt x="5551" y="15853"/>
                  </a:lnTo>
                  <a:lnTo>
                    <a:pt x="5536" y="15764"/>
                  </a:lnTo>
                  <a:lnTo>
                    <a:pt x="5521" y="15674"/>
                  </a:lnTo>
                  <a:lnTo>
                    <a:pt x="5506" y="15585"/>
                  </a:lnTo>
                  <a:lnTo>
                    <a:pt x="5491" y="15495"/>
                  </a:lnTo>
                  <a:lnTo>
                    <a:pt x="5476" y="15404"/>
                  </a:lnTo>
                  <a:lnTo>
                    <a:pt x="5461" y="15313"/>
                  </a:lnTo>
                  <a:lnTo>
                    <a:pt x="5446" y="15221"/>
                  </a:lnTo>
                  <a:lnTo>
                    <a:pt x="5431" y="15129"/>
                  </a:lnTo>
                  <a:lnTo>
                    <a:pt x="5416" y="15037"/>
                  </a:lnTo>
                  <a:lnTo>
                    <a:pt x="5401" y="14944"/>
                  </a:lnTo>
                  <a:lnTo>
                    <a:pt x="5386" y="14850"/>
                  </a:lnTo>
                  <a:lnTo>
                    <a:pt x="5371" y="14756"/>
                  </a:lnTo>
                  <a:lnTo>
                    <a:pt x="5356" y="14661"/>
                  </a:lnTo>
                  <a:lnTo>
                    <a:pt x="5341" y="14566"/>
                  </a:lnTo>
                  <a:lnTo>
                    <a:pt x="5326" y="14471"/>
                  </a:lnTo>
                  <a:lnTo>
                    <a:pt x="5311" y="14376"/>
                  </a:lnTo>
                  <a:lnTo>
                    <a:pt x="5296" y="14280"/>
                  </a:lnTo>
                  <a:lnTo>
                    <a:pt x="5281" y="14183"/>
                  </a:lnTo>
                  <a:lnTo>
                    <a:pt x="5266" y="14087"/>
                  </a:lnTo>
                  <a:lnTo>
                    <a:pt x="5251" y="13990"/>
                  </a:lnTo>
                  <a:lnTo>
                    <a:pt x="5236" y="13892"/>
                  </a:lnTo>
                  <a:lnTo>
                    <a:pt x="5221" y="13794"/>
                  </a:lnTo>
                  <a:lnTo>
                    <a:pt x="5206" y="13696"/>
                  </a:lnTo>
                  <a:lnTo>
                    <a:pt x="5191" y="13598"/>
                  </a:lnTo>
                  <a:lnTo>
                    <a:pt x="5176" y="13499"/>
                  </a:lnTo>
                  <a:lnTo>
                    <a:pt x="5161" y="13400"/>
                  </a:lnTo>
                  <a:lnTo>
                    <a:pt x="5146" y="13301"/>
                  </a:lnTo>
                  <a:lnTo>
                    <a:pt x="5131" y="13201"/>
                  </a:lnTo>
                  <a:lnTo>
                    <a:pt x="5116" y="13101"/>
                  </a:lnTo>
                  <a:lnTo>
                    <a:pt x="5101" y="13001"/>
                  </a:lnTo>
                  <a:lnTo>
                    <a:pt x="5086" y="12901"/>
                  </a:lnTo>
                  <a:lnTo>
                    <a:pt x="5071" y="12800"/>
                  </a:lnTo>
                  <a:lnTo>
                    <a:pt x="5056" y="12699"/>
                  </a:lnTo>
                  <a:lnTo>
                    <a:pt x="5041" y="12598"/>
                  </a:lnTo>
                  <a:lnTo>
                    <a:pt x="5025" y="12496"/>
                  </a:lnTo>
                  <a:lnTo>
                    <a:pt x="5010" y="12394"/>
                  </a:lnTo>
                  <a:lnTo>
                    <a:pt x="4996" y="12293"/>
                  </a:lnTo>
                  <a:lnTo>
                    <a:pt x="4979" y="12190"/>
                  </a:lnTo>
                  <a:lnTo>
                    <a:pt x="4964" y="12088"/>
                  </a:lnTo>
                  <a:lnTo>
                    <a:pt x="4949" y="11986"/>
                  </a:lnTo>
                  <a:lnTo>
                    <a:pt x="4934" y="11884"/>
                  </a:lnTo>
                  <a:lnTo>
                    <a:pt x="4919" y="11781"/>
                  </a:lnTo>
                  <a:lnTo>
                    <a:pt x="4904" y="11678"/>
                  </a:lnTo>
                  <a:lnTo>
                    <a:pt x="4889" y="11576"/>
                  </a:lnTo>
                  <a:lnTo>
                    <a:pt x="4874" y="11473"/>
                  </a:lnTo>
                  <a:lnTo>
                    <a:pt x="4859" y="11370"/>
                  </a:lnTo>
                  <a:lnTo>
                    <a:pt x="4844" y="11267"/>
                  </a:lnTo>
                  <a:lnTo>
                    <a:pt x="4829" y="11163"/>
                  </a:lnTo>
                  <a:lnTo>
                    <a:pt x="4814" y="11060"/>
                  </a:lnTo>
                  <a:lnTo>
                    <a:pt x="4799" y="10957"/>
                  </a:lnTo>
                  <a:lnTo>
                    <a:pt x="4784" y="10853"/>
                  </a:lnTo>
                  <a:lnTo>
                    <a:pt x="4769" y="10750"/>
                  </a:lnTo>
                  <a:lnTo>
                    <a:pt x="4754" y="10647"/>
                  </a:lnTo>
                  <a:lnTo>
                    <a:pt x="4739" y="10543"/>
                  </a:lnTo>
                  <a:lnTo>
                    <a:pt x="4724" y="10440"/>
                  </a:lnTo>
                  <a:lnTo>
                    <a:pt x="4709" y="10336"/>
                  </a:lnTo>
                  <a:lnTo>
                    <a:pt x="4694" y="10233"/>
                  </a:lnTo>
                  <a:lnTo>
                    <a:pt x="4679" y="10129"/>
                  </a:lnTo>
                  <a:lnTo>
                    <a:pt x="4664" y="10026"/>
                  </a:lnTo>
                  <a:lnTo>
                    <a:pt x="4649" y="9923"/>
                  </a:lnTo>
                  <a:lnTo>
                    <a:pt x="4634" y="9819"/>
                  </a:lnTo>
                  <a:lnTo>
                    <a:pt x="4619" y="9716"/>
                  </a:lnTo>
                  <a:lnTo>
                    <a:pt x="4604" y="9613"/>
                  </a:lnTo>
                  <a:lnTo>
                    <a:pt x="4589" y="9510"/>
                  </a:lnTo>
                  <a:lnTo>
                    <a:pt x="4574" y="9407"/>
                  </a:lnTo>
                  <a:lnTo>
                    <a:pt x="4559" y="9304"/>
                  </a:lnTo>
                  <a:lnTo>
                    <a:pt x="4544" y="9201"/>
                  </a:lnTo>
                  <a:lnTo>
                    <a:pt x="4529" y="9099"/>
                  </a:lnTo>
                  <a:lnTo>
                    <a:pt x="4514" y="8996"/>
                  </a:lnTo>
                  <a:lnTo>
                    <a:pt x="4499" y="8894"/>
                  </a:lnTo>
                  <a:lnTo>
                    <a:pt x="4484" y="8791"/>
                  </a:lnTo>
                  <a:lnTo>
                    <a:pt x="4470" y="8690"/>
                  </a:lnTo>
                  <a:lnTo>
                    <a:pt x="4454" y="8588"/>
                  </a:lnTo>
                  <a:lnTo>
                    <a:pt x="4439" y="8486"/>
                  </a:lnTo>
                  <a:lnTo>
                    <a:pt x="4425" y="8385"/>
                  </a:lnTo>
                  <a:lnTo>
                    <a:pt x="4410" y="8284"/>
                  </a:lnTo>
                  <a:lnTo>
                    <a:pt x="4395" y="8183"/>
                  </a:lnTo>
                  <a:lnTo>
                    <a:pt x="4380" y="8082"/>
                  </a:lnTo>
                  <a:lnTo>
                    <a:pt x="4365" y="7982"/>
                  </a:lnTo>
                  <a:lnTo>
                    <a:pt x="4350" y="7881"/>
                  </a:lnTo>
                  <a:lnTo>
                    <a:pt x="4335" y="7781"/>
                  </a:lnTo>
                  <a:lnTo>
                    <a:pt x="4320" y="7682"/>
                  </a:lnTo>
                  <a:lnTo>
                    <a:pt x="4304" y="7582"/>
                  </a:lnTo>
                  <a:lnTo>
                    <a:pt x="4289" y="7483"/>
                  </a:lnTo>
                  <a:lnTo>
                    <a:pt x="4274" y="7384"/>
                  </a:lnTo>
                  <a:lnTo>
                    <a:pt x="4259" y="7285"/>
                  </a:lnTo>
                  <a:lnTo>
                    <a:pt x="4244" y="7187"/>
                  </a:lnTo>
                  <a:lnTo>
                    <a:pt x="4229" y="7089"/>
                  </a:lnTo>
                  <a:lnTo>
                    <a:pt x="4214" y="6991"/>
                  </a:lnTo>
                  <a:lnTo>
                    <a:pt x="4199" y="6894"/>
                  </a:lnTo>
                  <a:lnTo>
                    <a:pt x="4184" y="6797"/>
                  </a:lnTo>
                  <a:lnTo>
                    <a:pt x="4169" y="6700"/>
                  </a:lnTo>
                  <a:lnTo>
                    <a:pt x="4154" y="6604"/>
                  </a:lnTo>
                  <a:lnTo>
                    <a:pt x="4139" y="6508"/>
                  </a:lnTo>
                  <a:lnTo>
                    <a:pt x="4124" y="6413"/>
                  </a:lnTo>
                  <a:lnTo>
                    <a:pt x="4109" y="6318"/>
                  </a:lnTo>
                  <a:lnTo>
                    <a:pt x="4094" y="6224"/>
                  </a:lnTo>
                  <a:lnTo>
                    <a:pt x="4079" y="6130"/>
                  </a:lnTo>
                  <a:lnTo>
                    <a:pt x="4064" y="6036"/>
                  </a:lnTo>
                  <a:lnTo>
                    <a:pt x="4049" y="5943"/>
                  </a:lnTo>
                  <a:lnTo>
                    <a:pt x="4034" y="5850"/>
                  </a:lnTo>
                  <a:lnTo>
                    <a:pt x="4019" y="5758"/>
                  </a:lnTo>
                  <a:lnTo>
                    <a:pt x="4004" y="5666"/>
                  </a:lnTo>
                  <a:lnTo>
                    <a:pt x="3989" y="5574"/>
                  </a:lnTo>
                  <a:lnTo>
                    <a:pt x="3974" y="5483"/>
                  </a:lnTo>
                  <a:lnTo>
                    <a:pt x="3959" y="5393"/>
                  </a:lnTo>
                  <a:lnTo>
                    <a:pt x="3944" y="5303"/>
                  </a:lnTo>
                  <a:lnTo>
                    <a:pt x="3929" y="5213"/>
                  </a:lnTo>
                  <a:lnTo>
                    <a:pt x="3914" y="5125"/>
                  </a:lnTo>
                  <a:lnTo>
                    <a:pt x="3899" y="5037"/>
                  </a:lnTo>
                  <a:lnTo>
                    <a:pt x="3884" y="4949"/>
                  </a:lnTo>
                  <a:lnTo>
                    <a:pt x="3869" y="4862"/>
                  </a:lnTo>
                  <a:lnTo>
                    <a:pt x="3854" y="4775"/>
                  </a:lnTo>
                  <a:lnTo>
                    <a:pt x="3839" y="4689"/>
                  </a:lnTo>
                  <a:lnTo>
                    <a:pt x="3824" y="4603"/>
                  </a:lnTo>
                  <a:lnTo>
                    <a:pt x="3809" y="4518"/>
                  </a:lnTo>
                  <a:lnTo>
                    <a:pt x="3794" y="4434"/>
                  </a:lnTo>
                  <a:lnTo>
                    <a:pt x="3779" y="4351"/>
                  </a:lnTo>
                  <a:lnTo>
                    <a:pt x="3764" y="4268"/>
                  </a:lnTo>
                  <a:lnTo>
                    <a:pt x="3749" y="4185"/>
                  </a:lnTo>
                  <a:lnTo>
                    <a:pt x="3734" y="4103"/>
                  </a:lnTo>
                  <a:lnTo>
                    <a:pt x="3719" y="4022"/>
                  </a:lnTo>
                  <a:lnTo>
                    <a:pt x="3704" y="3941"/>
                  </a:lnTo>
                  <a:lnTo>
                    <a:pt x="3689" y="3861"/>
                  </a:lnTo>
                  <a:lnTo>
                    <a:pt x="3674" y="3782"/>
                  </a:lnTo>
                  <a:lnTo>
                    <a:pt x="3659" y="3704"/>
                  </a:lnTo>
                  <a:lnTo>
                    <a:pt x="3644" y="3627"/>
                  </a:lnTo>
                  <a:lnTo>
                    <a:pt x="3628" y="3549"/>
                  </a:lnTo>
                  <a:lnTo>
                    <a:pt x="3613" y="3472"/>
                  </a:lnTo>
                  <a:lnTo>
                    <a:pt x="3598" y="3396"/>
                  </a:lnTo>
                  <a:lnTo>
                    <a:pt x="3583" y="3322"/>
                  </a:lnTo>
                  <a:lnTo>
                    <a:pt x="3568" y="3248"/>
                  </a:lnTo>
                  <a:lnTo>
                    <a:pt x="3553" y="3174"/>
                  </a:lnTo>
                  <a:lnTo>
                    <a:pt x="3538" y="3101"/>
                  </a:lnTo>
                  <a:lnTo>
                    <a:pt x="3524" y="3028"/>
                  </a:lnTo>
                  <a:lnTo>
                    <a:pt x="3509" y="2957"/>
                  </a:lnTo>
                  <a:lnTo>
                    <a:pt x="3494" y="2887"/>
                  </a:lnTo>
                  <a:lnTo>
                    <a:pt x="3479" y="2817"/>
                  </a:lnTo>
                  <a:lnTo>
                    <a:pt x="3464" y="2748"/>
                  </a:lnTo>
                  <a:lnTo>
                    <a:pt x="3449" y="2679"/>
                  </a:lnTo>
                  <a:lnTo>
                    <a:pt x="3434" y="2611"/>
                  </a:lnTo>
                  <a:lnTo>
                    <a:pt x="3419" y="2545"/>
                  </a:lnTo>
                  <a:lnTo>
                    <a:pt x="3404" y="2479"/>
                  </a:lnTo>
                  <a:lnTo>
                    <a:pt x="3389" y="2414"/>
                  </a:lnTo>
                  <a:lnTo>
                    <a:pt x="3374" y="2349"/>
                  </a:lnTo>
                  <a:lnTo>
                    <a:pt x="3359" y="2286"/>
                  </a:lnTo>
                  <a:lnTo>
                    <a:pt x="3344" y="2223"/>
                  </a:lnTo>
                  <a:lnTo>
                    <a:pt x="3329" y="2161"/>
                  </a:lnTo>
                  <a:lnTo>
                    <a:pt x="3314" y="2100"/>
                  </a:lnTo>
                  <a:lnTo>
                    <a:pt x="3299" y="2040"/>
                  </a:lnTo>
                  <a:lnTo>
                    <a:pt x="3284" y="1981"/>
                  </a:lnTo>
                  <a:lnTo>
                    <a:pt x="3270" y="1923"/>
                  </a:lnTo>
                  <a:lnTo>
                    <a:pt x="3255" y="1865"/>
                  </a:lnTo>
                  <a:lnTo>
                    <a:pt x="3240" y="1808"/>
                  </a:lnTo>
                  <a:lnTo>
                    <a:pt x="3225" y="1753"/>
                  </a:lnTo>
                  <a:lnTo>
                    <a:pt x="3210" y="1698"/>
                  </a:lnTo>
                  <a:lnTo>
                    <a:pt x="3195" y="1643"/>
                  </a:lnTo>
                  <a:lnTo>
                    <a:pt x="3180" y="1590"/>
                  </a:lnTo>
                  <a:lnTo>
                    <a:pt x="3165" y="1538"/>
                  </a:lnTo>
                  <a:lnTo>
                    <a:pt x="3150" y="1487"/>
                  </a:lnTo>
                  <a:lnTo>
                    <a:pt x="3136" y="1436"/>
                  </a:lnTo>
                  <a:lnTo>
                    <a:pt x="3121" y="1387"/>
                  </a:lnTo>
                  <a:lnTo>
                    <a:pt x="3106" y="1338"/>
                  </a:lnTo>
                  <a:lnTo>
                    <a:pt x="3091" y="1291"/>
                  </a:lnTo>
                  <a:lnTo>
                    <a:pt x="3076" y="1244"/>
                  </a:lnTo>
                  <a:lnTo>
                    <a:pt x="3061" y="1198"/>
                  </a:lnTo>
                  <a:lnTo>
                    <a:pt x="3046" y="1153"/>
                  </a:lnTo>
                  <a:lnTo>
                    <a:pt x="3032" y="1109"/>
                  </a:lnTo>
                  <a:lnTo>
                    <a:pt x="3017" y="1066"/>
                  </a:lnTo>
                  <a:lnTo>
                    <a:pt x="3002" y="1024"/>
                  </a:lnTo>
                  <a:lnTo>
                    <a:pt x="2987" y="983"/>
                  </a:lnTo>
                  <a:lnTo>
                    <a:pt x="2973" y="945"/>
                  </a:lnTo>
                  <a:lnTo>
                    <a:pt x="2957" y="905"/>
                  </a:lnTo>
                  <a:lnTo>
                    <a:pt x="2942" y="867"/>
                  </a:lnTo>
                  <a:lnTo>
                    <a:pt x="2928" y="830"/>
                  </a:lnTo>
                  <a:lnTo>
                    <a:pt x="2913" y="793"/>
                  </a:lnTo>
                  <a:lnTo>
                    <a:pt x="2898" y="758"/>
                  </a:lnTo>
                  <a:lnTo>
                    <a:pt x="2884" y="724"/>
                  </a:lnTo>
                  <a:lnTo>
                    <a:pt x="2869" y="691"/>
                  </a:lnTo>
                  <a:lnTo>
                    <a:pt x="2855" y="659"/>
                  </a:lnTo>
                  <a:lnTo>
                    <a:pt x="2840" y="628"/>
                  </a:lnTo>
                  <a:lnTo>
                    <a:pt x="2826" y="598"/>
                  </a:lnTo>
                  <a:lnTo>
                    <a:pt x="2811" y="570"/>
                  </a:lnTo>
                  <a:lnTo>
                    <a:pt x="2797" y="542"/>
                  </a:lnTo>
                  <a:lnTo>
                    <a:pt x="2783" y="515"/>
                  </a:lnTo>
                  <a:lnTo>
                    <a:pt x="2768" y="489"/>
                  </a:lnTo>
                  <a:lnTo>
                    <a:pt x="2754" y="465"/>
                  </a:lnTo>
                  <a:lnTo>
                    <a:pt x="2740" y="441"/>
                  </a:lnTo>
                  <a:lnTo>
                    <a:pt x="2726" y="419"/>
                  </a:lnTo>
                  <a:lnTo>
                    <a:pt x="2712" y="398"/>
                  </a:lnTo>
                  <a:lnTo>
                    <a:pt x="2698" y="377"/>
                  </a:lnTo>
                  <a:lnTo>
                    <a:pt x="2685" y="358"/>
                  </a:lnTo>
                  <a:lnTo>
                    <a:pt x="2671" y="340"/>
                  </a:lnTo>
                  <a:lnTo>
                    <a:pt x="2658" y="323"/>
                  </a:lnTo>
                  <a:lnTo>
                    <a:pt x="2644" y="307"/>
                  </a:lnTo>
                  <a:lnTo>
                    <a:pt x="2631" y="292"/>
                  </a:lnTo>
                  <a:lnTo>
                    <a:pt x="2621" y="281"/>
                  </a:lnTo>
                  <a:lnTo>
                    <a:pt x="2606" y="267"/>
                  </a:lnTo>
                  <a:lnTo>
                    <a:pt x="2594" y="255"/>
                  </a:lnTo>
                  <a:lnTo>
                    <a:pt x="2581" y="244"/>
                  </a:lnTo>
                  <a:lnTo>
                    <a:pt x="2570" y="235"/>
                  </a:lnTo>
                  <a:lnTo>
                    <a:pt x="2562" y="229"/>
                  </a:lnTo>
                  <a:lnTo>
                    <a:pt x="2547" y="220"/>
                  </a:lnTo>
                  <a:lnTo>
                    <a:pt x="2536" y="213"/>
                  </a:lnTo>
                  <a:lnTo>
                    <a:pt x="2531" y="210"/>
                  </a:lnTo>
                  <a:lnTo>
                    <a:pt x="2516" y="204"/>
                  </a:lnTo>
                  <a:lnTo>
                    <a:pt x="2506" y="200"/>
                  </a:lnTo>
                  <a:lnTo>
                    <a:pt x="2503" y="198"/>
                  </a:lnTo>
                  <a:lnTo>
                    <a:pt x="2488" y="195"/>
                  </a:lnTo>
                  <a:lnTo>
                    <a:pt x="2485" y="193"/>
                  </a:lnTo>
                  <a:lnTo>
                    <a:pt x="2470" y="192"/>
                  </a:lnTo>
                  <a:lnTo>
                    <a:pt x="2468" y="191"/>
                  </a:lnTo>
                  <a:lnTo>
                    <a:pt x="2459" y="192"/>
                  </a:lnTo>
                  <a:lnTo>
                    <a:pt x="2444" y="194"/>
                  </a:lnTo>
                  <a:lnTo>
                    <a:pt x="2441" y="193"/>
                  </a:lnTo>
                  <a:lnTo>
                    <a:pt x="2432" y="196"/>
                  </a:lnTo>
                  <a:lnTo>
                    <a:pt x="2420" y="199"/>
                  </a:lnTo>
                  <a:lnTo>
                    <a:pt x="2406" y="205"/>
                  </a:lnTo>
                  <a:lnTo>
                    <a:pt x="2401" y="206"/>
                  </a:lnTo>
                  <a:lnTo>
                    <a:pt x="2390" y="212"/>
                  </a:lnTo>
                  <a:lnTo>
                    <a:pt x="2379" y="218"/>
                  </a:lnTo>
                  <a:lnTo>
                    <a:pt x="2367" y="226"/>
                  </a:lnTo>
                  <a:lnTo>
                    <a:pt x="2355" y="234"/>
                  </a:lnTo>
                  <a:lnTo>
                    <a:pt x="2343" y="244"/>
                  </a:lnTo>
                  <a:lnTo>
                    <a:pt x="2331" y="255"/>
                  </a:lnTo>
                  <a:lnTo>
                    <a:pt x="2318" y="266"/>
                  </a:lnTo>
                  <a:lnTo>
                    <a:pt x="2306" y="279"/>
                  </a:lnTo>
                  <a:lnTo>
                    <a:pt x="2292" y="293"/>
                  </a:lnTo>
                  <a:lnTo>
                    <a:pt x="2279" y="308"/>
                  </a:lnTo>
                  <a:lnTo>
                    <a:pt x="2266" y="324"/>
                  </a:lnTo>
                  <a:lnTo>
                    <a:pt x="2252" y="341"/>
                  </a:lnTo>
                  <a:lnTo>
                    <a:pt x="2239" y="359"/>
                  </a:lnTo>
                  <a:lnTo>
                    <a:pt x="2226" y="377"/>
                  </a:lnTo>
                  <a:lnTo>
                    <a:pt x="2211" y="400"/>
                  </a:lnTo>
                  <a:lnTo>
                    <a:pt x="2197" y="421"/>
                  </a:lnTo>
                  <a:lnTo>
                    <a:pt x="2183" y="444"/>
                  </a:lnTo>
                  <a:lnTo>
                    <a:pt x="2169" y="467"/>
                  </a:lnTo>
                  <a:lnTo>
                    <a:pt x="2155" y="491"/>
                  </a:lnTo>
                  <a:lnTo>
                    <a:pt x="2140" y="519"/>
                  </a:lnTo>
                  <a:lnTo>
                    <a:pt x="2126" y="546"/>
                  </a:lnTo>
                  <a:lnTo>
                    <a:pt x="2111" y="573"/>
                  </a:lnTo>
                  <a:lnTo>
                    <a:pt x="2097" y="602"/>
                  </a:lnTo>
                  <a:lnTo>
                    <a:pt x="2082" y="632"/>
                  </a:lnTo>
                  <a:lnTo>
                    <a:pt x="2068" y="663"/>
                  </a:lnTo>
                  <a:lnTo>
                    <a:pt x="2054" y="694"/>
                  </a:lnTo>
                  <a:lnTo>
                    <a:pt x="2039" y="729"/>
                  </a:lnTo>
                  <a:lnTo>
                    <a:pt x="2024" y="763"/>
                  </a:lnTo>
                  <a:lnTo>
                    <a:pt x="2009" y="799"/>
                  </a:lnTo>
                  <a:lnTo>
                    <a:pt x="1995" y="835"/>
                  </a:lnTo>
                  <a:lnTo>
                    <a:pt x="1980" y="872"/>
                  </a:lnTo>
                  <a:lnTo>
                    <a:pt x="1965" y="911"/>
                  </a:lnTo>
                  <a:lnTo>
                    <a:pt x="1951" y="948"/>
                  </a:lnTo>
                  <a:lnTo>
                    <a:pt x="1936" y="989"/>
                  </a:lnTo>
                  <a:lnTo>
                    <a:pt x="1921" y="1030"/>
                  </a:lnTo>
                  <a:lnTo>
                    <a:pt x="1906" y="1073"/>
                  </a:lnTo>
                  <a:lnTo>
                    <a:pt x="1892" y="1115"/>
                  </a:lnTo>
                  <a:lnTo>
                    <a:pt x="1877" y="1159"/>
                  </a:lnTo>
                  <a:lnTo>
                    <a:pt x="1862" y="1205"/>
                  </a:lnTo>
                  <a:lnTo>
                    <a:pt x="1847" y="1251"/>
                  </a:lnTo>
                  <a:lnTo>
                    <a:pt x="1832" y="1297"/>
                  </a:lnTo>
                  <a:lnTo>
                    <a:pt x="1817" y="1346"/>
                  </a:lnTo>
                  <a:lnTo>
                    <a:pt x="1802" y="1396"/>
                  </a:lnTo>
                  <a:lnTo>
                    <a:pt x="1787" y="1444"/>
                  </a:lnTo>
                  <a:lnTo>
                    <a:pt x="1772" y="1494"/>
                  </a:lnTo>
                  <a:lnTo>
                    <a:pt x="1757" y="1546"/>
                  </a:lnTo>
                  <a:lnTo>
                    <a:pt x="1742" y="1598"/>
                  </a:lnTo>
                  <a:lnTo>
                    <a:pt x="1727" y="1652"/>
                  </a:lnTo>
                  <a:lnTo>
                    <a:pt x="1712" y="1705"/>
                  </a:lnTo>
                  <a:lnTo>
                    <a:pt x="1697" y="1761"/>
                  </a:lnTo>
                  <a:lnTo>
                    <a:pt x="1682" y="1817"/>
                  </a:lnTo>
                  <a:lnTo>
                    <a:pt x="1667" y="1874"/>
                  </a:lnTo>
                  <a:lnTo>
                    <a:pt x="1653" y="1931"/>
                  </a:lnTo>
                  <a:lnTo>
                    <a:pt x="1638" y="1990"/>
                  </a:lnTo>
                  <a:lnTo>
                    <a:pt x="1623" y="2049"/>
                  </a:lnTo>
                  <a:lnTo>
                    <a:pt x="1608" y="2110"/>
                  </a:lnTo>
                  <a:lnTo>
                    <a:pt x="1593" y="2171"/>
                  </a:lnTo>
                  <a:lnTo>
                    <a:pt x="1578" y="2233"/>
                  </a:lnTo>
                  <a:lnTo>
                    <a:pt x="1563" y="2295"/>
                  </a:lnTo>
                  <a:lnTo>
                    <a:pt x="1548" y="2359"/>
                  </a:lnTo>
                  <a:lnTo>
                    <a:pt x="1533" y="2424"/>
                  </a:lnTo>
                  <a:lnTo>
                    <a:pt x="1518" y="2490"/>
                  </a:lnTo>
                  <a:lnTo>
                    <a:pt x="1503" y="2555"/>
                  </a:lnTo>
                  <a:lnTo>
                    <a:pt x="1488" y="2622"/>
                  </a:lnTo>
                  <a:lnTo>
                    <a:pt x="1473" y="2690"/>
                  </a:lnTo>
                  <a:lnTo>
                    <a:pt x="1458" y="2759"/>
                  </a:lnTo>
                  <a:lnTo>
                    <a:pt x="1443" y="2828"/>
                  </a:lnTo>
                  <a:lnTo>
                    <a:pt x="1428" y="2897"/>
                  </a:lnTo>
                  <a:lnTo>
                    <a:pt x="1413" y="2968"/>
                  </a:lnTo>
                  <a:lnTo>
                    <a:pt x="1398" y="3040"/>
                  </a:lnTo>
                  <a:lnTo>
                    <a:pt x="1384" y="3112"/>
                  </a:lnTo>
                  <a:lnTo>
                    <a:pt x="1369" y="3186"/>
                  </a:lnTo>
                  <a:lnTo>
                    <a:pt x="1354" y="3258"/>
                  </a:lnTo>
                  <a:lnTo>
                    <a:pt x="1339" y="3333"/>
                  </a:lnTo>
                  <a:lnTo>
                    <a:pt x="1324" y="3408"/>
                  </a:lnTo>
                  <a:lnTo>
                    <a:pt x="1309" y="3485"/>
                  </a:lnTo>
                  <a:lnTo>
                    <a:pt x="1294" y="3561"/>
                  </a:lnTo>
                  <a:lnTo>
                    <a:pt x="1279" y="3639"/>
                  </a:lnTo>
                  <a:lnTo>
                    <a:pt x="1264" y="3716"/>
                  </a:lnTo>
                  <a:lnTo>
                    <a:pt x="1249" y="3795"/>
                  </a:lnTo>
                  <a:lnTo>
                    <a:pt x="1234" y="3874"/>
                  </a:lnTo>
                  <a:lnTo>
                    <a:pt x="1219" y="3954"/>
                  </a:lnTo>
                  <a:lnTo>
                    <a:pt x="1204" y="4035"/>
                  </a:lnTo>
                  <a:lnTo>
                    <a:pt x="1189" y="4116"/>
                  </a:lnTo>
                  <a:lnTo>
                    <a:pt x="1174" y="4198"/>
                  </a:lnTo>
                  <a:lnTo>
                    <a:pt x="1159" y="4281"/>
                  </a:lnTo>
                  <a:lnTo>
                    <a:pt x="1144" y="4363"/>
                  </a:lnTo>
                  <a:lnTo>
                    <a:pt x="1129" y="4448"/>
                  </a:lnTo>
                  <a:lnTo>
                    <a:pt x="1113" y="4532"/>
                  </a:lnTo>
                  <a:lnTo>
                    <a:pt x="1098" y="4617"/>
                  </a:lnTo>
                  <a:lnTo>
                    <a:pt x="1083" y="4703"/>
                  </a:lnTo>
                  <a:lnTo>
                    <a:pt x="1068" y="4789"/>
                  </a:lnTo>
                  <a:lnTo>
                    <a:pt x="1053" y="4876"/>
                  </a:lnTo>
                  <a:lnTo>
                    <a:pt x="1038" y="4963"/>
                  </a:lnTo>
                  <a:lnTo>
                    <a:pt x="1023" y="5050"/>
                  </a:lnTo>
                  <a:lnTo>
                    <a:pt x="1008" y="5139"/>
                  </a:lnTo>
                  <a:lnTo>
                    <a:pt x="993" y="5228"/>
                  </a:lnTo>
                  <a:lnTo>
                    <a:pt x="978" y="5317"/>
                  </a:lnTo>
                  <a:lnTo>
                    <a:pt x="963" y="5407"/>
                  </a:lnTo>
                  <a:lnTo>
                    <a:pt x="948" y="5498"/>
                  </a:lnTo>
                  <a:lnTo>
                    <a:pt x="933" y="5589"/>
                  </a:lnTo>
                  <a:lnTo>
                    <a:pt x="918" y="5680"/>
                  </a:lnTo>
                  <a:lnTo>
                    <a:pt x="903" y="5772"/>
                  </a:lnTo>
                  <a:lnTo>
                    <a:pt x="888" y="5865"/>
                  </a:lnTo>
                  <a:lnTo>
                    <a:pt x="873" y="5958"/>
                  </a:lnTo>
                  <a:lnTo>
                    <a:pt x="858" y="6051"/>
                  </a:lnTo>
                  <a:lnTo>
                    <a:pt x="843" y="6145"/>
                  </a:lnTo>
                  <a:lnTo>
                    <a:pt x="828" y="6238"/>
                  </a:lnTo>
                  <a:lnTo>
                    <a:pt x="813" y="6333"/>
                  </a:lnTo>
                  <a:lnTo>
                    <a:pt x="798" y="6428"/>
                  </a:lnTo>
                  <a:lnTo>
                    <a:pt x="783" y="6523"/>
                  </a:lnTo>
                  <a:lnTo>
                    <a:pt x="768" y="6619"/>
                  </a:lnTo>
                  <a:lnTo>
                    <a:pt x="753" y="6716"/>
                  </a:lnTo>
                  <a:lnTo>
                    <a:pt x="738" y="6812"/>
                  </a:lnTo>
                  <a:lnTo>
                    <a:pt x="723" y="6909"/>
                  </a:lnTo>
                  <a:lnTo>
                    <a:pt x="708" y="7007"/>
                  </a:lnTo>
                  <a:lnTo>
                    <a:pt x="693" y="7104"/>
                  </a:lnTo>
                  <a:lnTo>
                    <a:pt x="678" y="7202"/>
                  </a:lnTo>
                  <a:lnTo>
                    <a:pt x="663" y="7301"/>
                  </a:lnTo>
                  <a:lnTo>
                    <a:pt x="648" y="7399"/>
                  </a:lnTo>
                  <a:lnTo>
                    <a:pt x="633" y="7498"/>
                  </a:lnTo>
                  <a:lnTo>
                    <a:pt x="618" y="7598"/>
                  </a:lnTo>
                  <a:lnTo>
                    <a:pt x="603" y="7697"/>
                  </a:lnTo>
                  <a:lnTo>
                    <a:pt x="588" y="7797"/>
                  </a:lnTo>
                  <a:lnTo>
                    <a:pt x="573" y="7897"/>
                  </a:lnTo>
                  <a:lnTo>
                    <a:pt x="558" y="7998"/>
                  </a:lnTo>
                  <a:lnTo>
                    <a:pt x="543" y="8098"/>
                  </a:lnTo>
                  <a:lnTo>
                    <a:pt x="528" y="8199"/>
                  </a:lnTo>
                  <a:lnTo>
                    <a:pt x="513" y="8299"/>
                  </a:lnTo>
                  <a:lnTo>
                    <a:pt x="498" y="8402"/>
                  </a:lnTo>
                  <a:lnTo>
                    <a:pt x="483" y="8502"/>
                  </a:lnTo>
                  <a:lnTo>
                    <a:pt x="468" y="8604"/>
                  </a:lnTo>
                  <a:lnTo>
                    <a:pt x="453" y="8707"/>
                  </a:lnTo>
                  <a:lnTo>
                    <a:pt x="437" y="8808"/>
                  </a:lnTo>
                  <a:lnTo>
                    <a:pt x="422" y="8910"/>
                  </a:lnTo>
                  <a:lnTo>
                    <a:pt x="407" y="9012"/>
                  </a:lnTo>
                  <a:lnTo>
                    <a:pt x="392" y="9115"/>
                  </a:lnTo>
                  <a:lnTo>
                    <a:pt x="377" y="9218"/>
                  </a:lnTo>
                  <a:lnTo>
                    <a:pt x="362" y="9320"/>
                  </a:lnTo>
                  <a:lnTo>
                    <a:pt x="347" y="9423"/>
                  </a:lnTo>
                  <a:lnTo>
                    <a:pt x="332" y="9526"/>
                  </a:lnTo>
                  <a:lnTo>
                    <a:pt x="317" y="9629"/>
                  </a:lnTo>
                  <a:lnTo>
                    <a:pt x="302" y="9732"/>
                  </a:lnTo>
                  <a:lnTo>
                    <a:pt x="287" y="9836"/>
                  </a:lnTo>
                  <a:lnTo>
                    <a:pt x="272" y="9939"/>
                  </a:lnTo>
                  <a:lnTo>
                    <a:pt x="257" y="10042"/>
                  </a:lnTo>
                  <a:lnTo>
                    <a:pt x="242" y="10146"/>
                  </a:lnTo>
                  <a:lnTo>
                    <a:pt x="227" y="10249"/>
                  </a:lnTo>
                  <a:lnTo>
                    <a:pt x="212" y="10353"/>
                  </a:lnTo>
                  <a:lnTo>
                    <a:pt x="197" y="10456"/>
                  </a:lnTo>
                  <a:cubicBezTo>
                    <a:pt x="190" y="10509"/>
                    <a:pt x="141" y="10545"/>
                    <a:pt x="89" y="10537"/>
                  </a:cubicBezTo>
                  <a:cubicBezTo>
                    <a:pt x="36" y="10530"/>
                    <a:pt x="0" y="10481"/>
                    <a:pt x="7" y="10429"/>
                  </a:cubicBezTo>
                  <a:close/>
                </a:path>
              </a:pathLst>
            </a:custGeom>
            <a:solidFill>
              <a:srgbClr val="5B9BD5"/>
            </a:solidFill>
            <a:ln w="25400" cap="flat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1" name="Freeform 12"/>
            <p:cNvSpPr>
              <a:spLocks/>
            </p:cNvSpPr>
            <p:nvPr/>
          </p:nvSpPr>
          <p:spPr bwMode="auto">
            <a:xfrm>
              <a:off x="10827209" y="2755896"/>
              <a:ext cx="315520" cy="148881"/>
            </a:xfrm>
            <a:custGeom>
              <a:avLst/>
              <a:gdLst>
                <a:gd name="T0" fmla="*/ 309 w 10198"/>
                <a:gd name="T1" fmla="*/ 4958 h 20885"/>
                <a:gd name="T2" fmla="*/ 625 w 10198"/>
                <a:gd name="T3" fmla="*/ 3245 h 20885"/>
                <a:gd name="T4" fmla="*/ 942 w 10198"/>
                <a:gd name="T5" fmla="*/ 1844 h 20885"/>
                <a:gd name="T6" fmla="*/ 1261 w 10198"/>
                <a:gd name="T7" fmla="*/ 815 h 20885"/>
                <a:gd name="T8" fmla="*/ 1592 w 10198"/>
                <a:gd name="T9" fmla="*/ 191 h 20885"/>
                <a:gd name="T10" fmla="*/ 2000 w 10198"/>
                <a:gd name="T11" fmla="*/ 8 h 20885"/>
                <a:gd name="T12" fmla="*/ 2379 w 10198"/>
                <a:gd name="T13" fmla="*/ 358 h 20885"/>
                <a:gd name="T14" fmla="*/ 2704 w 10198"/>
                <a:gd name="T15" fmla="*/ 1123 h 20885"/>
                <a:gd name="T16" fmla="*/ 3021 w 10198"/>
                <a:gd name="T17" fmla="*/ 2286 h 20885"/>
                <a:gd name="T18" fmla="*/ 3338 w 10198"/>
                <a:gd name="T19" fmla="*/ 3801 h 20885"/>
                <a:gd name="T20" fmla="*/ 3653 w 10198"/>
                <a:gd name="T21" fmla="*/ 5605 h 20885"/>
                <a:gd name="T22" fmla="*/ 3968 w 10198"/>
                <a:gd name="T23" fmla="*/ 7621 h 20885"/>
                <a:gd name="T24" fmla="*/ 4284 w 10198"/>
                <a:gd name="T25" fmla="*/ 9759 h 20885"/>
                <a:gd name="T26" fmla="*/ 4599 w 10198"/>
                <a:gd name="T27" fmla="*/ 11926 h 20885"/>
                <a:gd name="T28" fmla="*/ 4915 w 10198"/>
                <a:gd name="T29" fmla="*/ 14027 h 20885"/>
                <a:gd name="T30" fmla="*/ 5230 w 10198"/>
                <a:gd name="T31" fmla="*/ 15968 h 20885"/>
                <a:gd name="T32" fmla="*/ 5546 w 10198"/>
                <a:gd name="T33" fmla="*/ 17666 h 20885"/>
                <a:gd name="T34" fmla="*/ 5859 w 10198"/>
                <a:gd name="T35" fmla="*/ 19041 h 20885"/>
                <a:gd name="T36" fmla="*/ 6172 w 10198"/>
                <a:gd name="T37" fmla="*/ 20034 h 20885"/>
                <a:gd name="T38" fmla="*/ 6469 w 10198"/>
                <a:gd name="T39" fmla="*/ 20584 h 20885"/>
                <a:gd name="T40" fmla="*/ 6689 w 10198"/>
                <a:gd name="T41" fmla="*/ 20687 h 20885"/>
                <a:gd name="T42" fmla="*/ 6946 w 10198"/>
                <a:gd name="T43" fmla="*/ 20407 h 20885"/>
                <a:gd name="T44" fmla="*/ 7253 w 10198"/>
                <a:gd name="T45" fmla="*/ 19664 h 20885"/>
                <a:gd name="T46" fmla="*/ 7566 w 10198"/>
                <a:gd name="T47" fmla="*/ 18503 h 20885"/>
                <a:gd name="T48" fmla="*/ 7881 w 10198"/>
                <a:gd name="T49" fmla="*/ 16982 h 20885"/>
                <a:gd name="T50" fmla="*/ 8196 w 10198"/>
                <a:gd name="T51" fmla="*/ 15172 h 20885"/>
                <a:gd name="T52" fmla="*/ 8511 w 10198"/>
                <a:gd name="T53" fmla="*/ 13152 h 20885"/>
                <a:gd name="T54" fmla="*/ 8826 w 10198"/>
                <a:gd name="T55" fmla="*/ 11012 h 20885"/>
                <a:gd name="T56" fmla="*/ 9141 w 10198"/>
                <a:gd name="T57" fmla="*/ 8846 h 20885"/>
                <a:gd name="T58" fmla="*/ 9458 w 10198"/>
                <a:gd name="T59" fmla="*/ 6748 h 20885"/>
                <a:gd name="T60" fmla="*/ 9773 w 10198"/>
                <a:gd name="T61" fmla="*/ 4811 h 20885"/>
                <a:gd name="T62" fmla="*/ 10128 w 10198"/>
                <a:gd name="T63" fmla="*/ 3925 h 20885"/>
                <a:gd name="T64" fmla="*/ 9812 w 10198"/>
                <a:gd name="T65" fmla="*/ 5739 h 20885"/>
                <a:gd name="T66" fmla="*/ 9497 w 10198"/>
                <a:gd name="T67" fmla="*/ 7761 h 20885"/>
                <a:gd name="T68" fmla="*/ 9181 w 10198"/>
                <a:gd name="T69" fmla="*/ 9902 h 20885"/>
                <a:gd name="T70" fmla="*/ 8866 w 10198"/>
                <a:gd name="T71" fmla="*/ 12067 h 20885"/>
                <a:gd name="T72" fmla="*/ 8550 w 10198"/>
                <a:gd name="T73" fmla="*/ 14164 h 20885"/>
                <a:gd name="T74" fmla="*/ 8235 w 10198"/>
                <a:gd name="T75" fmla="*/ 16098 h 20885"/>
                <a:gd name="T76" fmla="*/ 7919 w 10198"/>
                <a:gd name="T77" fmla="*/ 17785 h 20885"/>
                <a:gd name="T78" fmla="*/ 7602 w 10198"/>
                <a:gd name="T79" fmla="*/ 19153 h 20885"/>
                <a:gd name="T80" fmla="*/ 7282 w 10198"/>
                <a:gd name="T81" fmla="*/ 20146 h 20885"/>
                <a:gd name="T82" fmla="*/ 6946 w 10198"/>
                <a:gd name="T83" fmla="*/ 20734 h 20885"/>
                <a:gd name="T84" fmla="*/ 6527 w 10198"/>
                <a:gd name="T85" fmla="*/ 20863 h 20885"/>
                <a:gd name="T86" fmla="*/ 6163 w 10198"/>
                <a:gd name="T87" fmla="*/ 20472 h 20885"/>
                <a:gd name="T88" fmla="*/ 5841 w 10198"/>
                <a:gd name="T89" fmla="*/ 19672 h 20885"/>
                <a:gd name="T90" fmla="*/ 5523 w 10198"/>
                <a:gd name="T91" fmla="*/ 18473 h 20885"/>
                <a:gd name="T92" fmla="*/ 5207 w 10198"/>
                <a:gd name="T93" fmla="*/ 16928 h 20885"/>
                <a:gd name="T94" fmla="*/ 4891 w 10198"/>
                <a:gd name="T95" fmla="*/ 15100 h 20885"/>
                <a:gd name="T96" fmla="*/ 4576 w 10198"/>
                <a:gd name="T97" fmla="*/ 13069 h 20885"/>
                <a:gd name="T98" fmla="*/ 4259 w 10198"/>
                <a:gd name="T99" fmla="*/ 10924 h 20885"/>
                <a:gd name="T100" fmla="*/ 3944 w 10198"/>
                <a:gd name="T101" fmla="*/ 8759 h 20885"/>
                <a:gd name="T102" fmla="*/ 3629 w 10198"/>
                <a:gd name="T103" fmla="*/ 6670 h 20885"/>
                <a:gd name="T104" fmla="*/ 3314 w 10198"/>
                <a:gd name="T105" fmla="*/ 4748 h 20885"/>
                <a:gd name="T106" fmla="*/ 2998 w 10198"/>
                <a:gd name="T107" fmla="*/ 3078 h 20885"/>
                <a:gd name="T108" fmla="*/ 2685 w 10198"/>
                <a:gd name="T109" fmla="*/ 1735 h 20885"/>
                <a:gd name="T110" fmla="*/ 2373 w 10198"/>
                <a:gd name="T111" fmla="*/ 782 h 20885"/>
                <a:gd name="T112" fmla="*/ 2079 w 10198"/>
                <a:gd name="T113" fmla="*/ 274 h 20885"/>
                <a:gd name="T114" fmla="*/ 1871 w 10198"/>
                <a:gd name="T115" fmla="*/ 204 h 20885"/>
                <a:gd name="T116" fmla="*/ 1601 w 10198"/>
                <a:gd name="T117" fmla="*/ 526 h 20885"/>
                <a:gd name="T118" fmla="*/ 1292 w 10198"/>
                <a:gd name="T119" fmla="*/ 1315 h 20885"/>
                <a:gd name="T120" fmla="*/ 978 w 10198"/>
                <a:gd name="T121" fmla="*/ 2511 h 20885"/>
                <a:gd name="T122" fmla="*/ 664 w 10198"/>
                <a:gd name="T123" fmla="*/ 4061 h 20885"/>
                <a:gd name="T124" fmla="*/ 348 w 10198"/>
                <a:gd name="T125" fmla="*/ 5894 h 20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198" h="20885">
                  <a:moveTo>
                    <a:pt x="9" y="6814"/>
                  </a:moveTo>
                  <a:lnTo>
                    <a:pt x="24" y="6717"/>
                  </a:lnTo>
                  <a:lnTo>
                    <a:pt x="39" y="6621"/>
                  </a:lnTo>
                  <a:lnTo>
                    <a:pt x="54" y="6525"/>
                  </a:lnTo>
                  <a:lnTo>
                    <a:pt x="69" y="6429"/>
                  </a:lnTo>
                  <a:lnTo>
                    <a:pt x="84" y="6333"/>
                  </a:lnTo>
                  <a:lnTo>
                    <a:pt x="99" y="6238"/>
                  </a:lnTo>
                  <a:lnTo>
                    <a:pt x="114" y="6144"/>
                  </a:lnTo>
                  <a:lnTo>
                    <a:pt x="129" y="6050"/>
                  </a:lnTo>
                  <a:lnTo>
                    <a:pt x="144" y="5956"/>
                  </a:lnTo>
                  <a:lnTo>
                    <a:pt x="159" y="5863"/>
                  </a:lnTo>
                  <a:lnTo>
                    <a:pt x="174" y="5771"/>
                  </a:lnTo>
                  <a:lnTo>
                    <a:pt x="189" y="5679"/>
                  </a:lnTo>
                  <a:lnTo>
                    <a:pt x="204" y="5587"/>
                  </a:lnTo>
                  <a:lnTo>
                    <a:pt x="219" y="5496"/>
                  </a:lnTo>
                  <a:lnTo>
                    <a:pt x="234" y="5405"/>
                  </a:lnTo>
                  <a:lnTo>
                    <a:pt x="249" y="5315"/>
                  </a:lnTo>
                  <a:lnTo>
                    <a:pt x="264" y="5225"/>
                  </a:lnTo>
                  <a:lnTo>
                    <a:pt x="279" y="5136"/>
                  </a:lnTo>
                  <a:lnTo>
                    <a:pt x="294" y="5047"/>
                  </a:lnTo>
                  <a:lnTo>
                    <a:pt x="309" y="4958"/>
                  </a:lnTo>
                  <a:lnTo>
                    <a:pt x="324" y="4871"/>
                  </a:lnTo>
                  <a:lnTo>
                    <a:pt x="339" y="4784"/>
                  </a:lnTo>
                  <a:lnTo>
                    <a:pt x="354" y="4697"/>
                  </a:lnTo>
                  <a:lnTo>
                    <a:pt x="369" y="4611"/>
                  </a:lnTo>
                  <a:lnTo>
                    <a:pt x="384" y="4526"/>
                  </a:lnTo>
                  <a:lnTo>
                    <a:pt x="399" y="4441"/>
                  </a:lnTo>
                  <a:lnTo>
                    <a:pt x="414" y="4357"/>
                  </a:lnTo>
                  <a:lnTo>
                    <a:pt x="430" y="4272"/>
                  </a:lnTo>
                  <a:lnTo>
                    <a:pt x="445" y="4190"/>
                  </a:lnTo>
                  <a:lnTo>
                    <a:pt x="460" y="4107"/>
                  </a:lnTo>
                  <a:lnTo>
                    <a:pt x="475" y="4026"/>
                  </a:lnTo>
                  <a:lnTo>
                    <a:pt x="490" y="3945"/>
                  </a:lnTo>
                  <a:lnTo>
                    <a:pt x="505" y="3865"/>
                  </a:lnTo>
                  <a:lnTo>
                    <a:pt x="520" y="3785"/>
                  </a:lnTo>
                  <a:lnTo>
                    <a:pt x="535" y="3706"/>
                  </a:lnTo>
                  <a:lnTo>
                    <a:pt x="550" y="3627"/>
                  </a:lnTo>
                  <a:lnTo>
                    <a:pt x="565" y="3549"/>
                  </a:lnTo>
                  <a:lnTo>
                    <a:pt x="580" y="3472"/>
                  </a:lnTo>
                  <a:lnTo>
                    <a:pt x="595" y="3396"/>
                  </a:lnTo>
                  <a:lnTo>
                    <a:pt x="610" y="3320"/>
                  </a:lnTo>
                  <a:lnTo>
                    <a:pt x="625" y="3245"/>
                  </a:lnTo>
                  <a:lnTo>
                    <a:pt x="640" y="3170"/>
                  </a:lnTo>
                  <a:lnTo>
                    <a:pt x="655" y="3097"/>
                  </a:lnTo>
                  <a:lnTo>
                    <a:pt x="670" y="3024"/>
                  </a:lnTo>
                  <a:lnTo>
                    <a:pt x="685" y="2952"/>
                  </a:lnTo>
                  <a:lnTo>
                    <a:pt x="701" y="2881"/>
                  </a:lnTo>
                  <a:lnTo>
                    <a:pt x="716" y="2810"/>
                  </a:lnTo>
                  <a:lnTo>
                    <a:pt x="731" y="2740"/>
                  </a:lnTo>
                  <a:lnTo>
                    <a:pt x="746" y="2671"/>
                  </a:lnTo>
                  <a:lnTo>
                    <a:pt x="761" y="2603"/>
                  </a:lnTo>
                  <a:lnTo>
                    <a:pt x="776" y="2535"/>
                  </a:lnTo>
                  <a:lnTo>
                    <a:pt x="791" y="2468"/>
                  </a:lnTo>
                  <a:lnTo>
                    <a:pt x="806" y="2402"/>
                  </a:lnTo>
                  <a:lnTo>
                    <a:pt x="821" y="2337"/>
                  </a:lnTo>
                  <a:lnTo>
                    <a:pt x="836" y="2273"/>
                  </a:lnTo>
                  <a:lnTo>
                    <a:pt x="851" y="2209"/>
                  </a:lnTo>
                  <a:lnTo>
                    <a:pt x="866" y="2146"/>
                  </a:lnTo>
                  <a:lnTo>
                    <a:pt x="881" y="2084"/>
                  </a:lnTo>
                  <a:lnTo>
                    <a:pt x="896" y="2023"/>
                  </a:lnTo>
                  <a:lnTo>
                    <a:pt x="911" y="1962"/>
                  </a:lnTo>
                  <a:lnTo>
                    <a:pt x="926" y="1903"/>
                  </a:lnTo>
                  <a:lnTo>
                    <a:pt x="942" y="1844"/>
                  </a:lnTo>
                  <a:lnTo>
                    <a:pt x="957" y="1786"/>
                  </a:lnTo>
                  <a:lnTo>
                    <a:pt x="972" y="1730"/>
                  </a:lnTo>
                  <a:lnTo>
                    <a:pt x="987" y="1674"/>
                  </a:lnTo>
                  <a:lnTo>
                    <a:pt x="1002" y="1618"/>
                  </a:lnTo>
                  <a:lnTo>
                    <a:pt x="1017" y="1564"/>
                  </a:lnTo>
                  <a:lnTo>
                    <a:pt x="1032" y="1510"/>
                  </a:lnTo>
                  <a:lnTo>
                    <a:pt x="1047" y="1458"/>
                  </a:lnTo>
                  <a:lnTo>
                    <a:pt x="1062" y="1406"/>
                  </a:lnTo>
                  <a:lnTo>
                    <a:pt x="1078" y="1355"/>
                  </a:lnTo>
                  <a:lnTo>
                    <a:pt x="1093" y="1305"/>
                  </a:lnTo>
                  <a:lnTo>
                    <a:pt x="1109" y="1254"/>
                  </a:lnTo>
                  <a:lnTo>
                    <a:pt x="1124" y="1208"/>
                  </a:lnTo>
                  <a:lnTo>
                    <a:pt x="1139" y="1160"/>
                  </a:lnTo>
                  <a:lnTo>
                    <a:pt x="1154" y="1114"/>
                  </a:lnTo>
                  <a:lnTo>
                    <a:pt x="1169" y="1069"/>
                  </a:lnTo>
                  <a:lnTo>
                    <a:pt x="1185" y="1024"/>
                  </a:lnTo>
                  <a:lnTo>
                    <a:pt x="1200" y="981"/>
                  </a:lnTo>
                  <a:lnTo>
                    <a:pt x="1215" y="938"/>
                  </a:lnTo>
                  <a:lnTo>
                    <a:pt x="1230" y="895"/>
                  </a:lnTo>
                  <a:lnTo>
                    <a:pt x="1246" y="855"/>
                  </a:lnTo>
                  <a:lnTo>
                    <a:pt x="1261" y="815"/>
                  </a:lnTo>
                  <a:lnTo>
                    <a:pt x="1276" y="776"/>
                  </a:lnTo>
                  <a:lnTo>
                    <a:pt x="1291" y="738"/>
                  </a:lnTo>
                  <a:lnTo>
                    <a:pt x="1307" y="701"/>
                  </a:lnTo>
                  <a:lnTo>
                    <a:pt x="1322" y="665"/>
                  </a:lnTo>
                  <a:lnTo>
                    <a:pt x="1337" y="630"/>
                  </a:lnTo>
                  <a:lnTo>
                    <a:pt x="1353" y="595"/>
                  </a:lnTo>
                  <a:lnTo>
                    <a:pt x="1368" y="562"/>
                  </a:lnTo>
                  <a:lnTo>
                    <a:pt x="1384" y="529"/>
                  </a:lnTo>
                  <a:lnTo>
                    <a:pt x="1399" y="498"/>
                  </a:lnTo>
                  <a:lnTo>
                    <a:pt x="1415" y="466"/>
                  </a:lnTo>
                  <a:lnTo>
                    <a:pt x="1430" y="437"/>
                  </a:lnTo>
                  <a:lnTo>
                    <a:pt x="1447" y="408"/>
                  </a:lnTo>
                  <a:lnTo>
                    <a:pt x="1462" y="381"/>
                  </a:lnTo>
                  <a:lnTo>
                    <a:pt x="1478" y="353"/>
                  </a:lnTo>
                  <a:lnTo>
                    <a:pt x="1493" y="328"/>
                  </a:lnTo>
                  <a:lnTo>
                    <a:pt x="1510" y="302"/>
                  </a:lnTo>
                  <a:lnTo>
                    <a:pt x="1525" y="279"/>
                  </a:lnTo>
                  <a:lnTo>
                    <a:pt x="1542" y="255"/>
                  </a:lnTo>
                  <a:lnTo>
                    <a:pt x="1559" y="233"/>
                  </a:lnTo>
                  <a:lnTo>
                    <a:pt x="1574" y="213"/>
                  </a:lnTo>
                  <a:lnTo>
                    <a:pt x="1592" y="191"/>
                  </a:lnTo>
                  <a:lnTo>
                    <a:pt x="1607" y="173"/>
                  </a:lnTo>
                  <a:lnTo>
                    <a:pt x="1625" y="153"/>
                  </a:lnTo>
                  <a:lnTo>
                    <a:pt x="1643" y="136"/>
                  </a:lnTo>
                  <a:lnTo>
                    <a:pt x="1658" y="121"/>
                  </a:lnTo>
                  <a:lnTo>
                    <a:pt x="1678" y="103"/>
                  </a:lnTo>
                  <a:lnTo>
                    <a:pt x="1695" y="89"/>
                  </a:lnTo>
                  <a:lnTo>
                    <a:pt x="1710" y="77"/>
                  </a:lnTo>
                  <a:lnTo>
                    <a:pt x="1732" y="62"/>
                  </a:lnTo>
                  <a:lnTo>
                    <a:pt x="1751" y="50"/>
                  </a:lnTo>
                  <a:lnTo>
                    <a:pt x="1770" y="40"/>
                  </a:lnTo>
                  <a:lnTo>
                    <a:pt x="1790" y="30"/>
                  </a:lnTo>
                  <a:lnTo>
                    <a:pt x="1810" y="22"/>
                  </a:lnTo>
                  <a:lnTo>
                    <a:pt x="1825" y="16"/>
                  </a:lnTo>
                  <a:lnTo>
                    <a:pt x="1853" y="8"/>
                  </a:lnTo>
                  <a:lnTo>
                    <a:pt x="1873" y="4"/>
                  </a:lnTo>
                  <a:lnTo>
                    <a:pt x="1894" y="1"/>
                  </a:lnTo>
                  <a:lnTo>
                    <a:pt x="1921" y="0"/>
                  </a:lnTo>
                  <a:lnTo>
                    <a:pt x="1936" y="0"/>
                  </a:lnTo>
                  <a:lnTo>
                    <a:pt x="1958" y="2"/>
                  </a:lnTo>
                  <a:lnTo>
                    <a:pt x="1979" y="4"/>
                  </a:lnTo>
                  <a:lnTo>
                    <a:pt x="2000" y="8"/>
                  </a:lnTo>
                  <a:lnTo>
                    <a:pt x="2021" y="14"/>
                  </a:lnTo>
                  <a:lnTo>
                    <a:pt x="2047" y="23"/>
                  </a:lnTo>
                  <a:lnTo>
                    <a:pt x="2062" y="29"/>
                  </a:lnTo>
                  <a:lnTo>
                    <a:pt x="2082" y="38"/>
                  </a:lnTo>
                  <a:lnTo>
                    <a:pt x="2106" y="52"/>
                  </a:lnTo>
                  <a:lnTo>
                    <a:pt x="2121" y="61"/>
                  </a:lnTo>
                  <a:lnTo>
                    <a:pt x="2143" y="77"/>
                  </a:lnTo>
                  <a:lnTo>
                    <a:pt x="2158" y="88"/>
                  </a:lnTo>
                  <a:lnTo>
                    <a:pt x="2179" y="106"/>
                  </a:lnTo>
                  <a:lnTo>
                    <a:pt x="2194" y="119"/>
                  </a:lnTo>
                  <a:lnTo>
                    <a:pt x="2214" y="139"/>
                  </a:lnTo>
                  <a:lnTo>
                    <a:pt x="2229" y="154"/>
                  </a:lnTo>
                  <a:lnTo>
                    <a:pt x="2248" y="175"/>
                  </a:lnTo>
                  <a:lnTo>
                    <a:pt x="2263" y="192"/>
                  </a:lnTo>
                  <a:lnTo>
                    <a:pt x="2282" y="215"/>
                  </a:lnTo>
                  <a:lnTo>
                    <a:pt x="2298" y="237"/>
                  </a:lnTo>
                  <a:lnTo>
                    <a:pt x="2313" y="257"/>
                  </a:lnTo>
                  <a:lnTo>
                    <a:pt x="2331" y="282"/>
                  </a:lnTo>
                  <a:lnTo>
                    <a:pt x="2347" y="307"/>
                  </a:lnTo>
                  <a:lnTo>
                    <a:pt x="2362" y="330"/>
                  </a:lnTo>
                  <a:lnTo>
                    <a:pt x="2379" y="358"/>
                  </a:lnTo>
                  <a:lnTo>
                    <a:pt x="2395" y="385"/>
                  </a:lnTo>
                  <a:lnTo>
                    <a:pt x="2410" y="411"/>
                  </a:lnTo>
                  <a:lnTo>
                    <a:pt x="2426" y="442"/>
                  </a:lnTo>
                  <a:lnTo>
                    <a:pt x="2442" y="472"/>
                  </a:lnTo>
                  <a:lnTo>
                    <a:pt x="2457" y="501"/>
                  </a:lnTo>
                  <a:lnTo>
                    <a:pt x="2473" y="535"/>
                  </a:lnTo>
                  <a:lnTo>
                    <a:pt x="2488" y="568"/>
                  </a:lnTo>
                  <a:lnTo>
                    <a:pt x="2503" y="600"/>
                  </a:lnTo>
                  <a:lnTo>
                    <a:pt x="2519" y="636"/>
                  </a:lnTo>
                  <a:lnTo>
                    <a:pt x="2535" y="672"/>
                  </a:lnTo>
                  <a:lnTo>
                    <a:pt x="2550" y="707"/>
                  </a:lnTo>
                  <a:lnTo>
                    <a:pt x="2565" y="745"/>
                  </a:lnTo>
                  <a:lnTo>
                    <a:pt x="2580" y="782"/>
                  </a:lnTo>
                  <a:lnTo>
                    <a:pt x="2596" y="823"/>
                  </a:lnTo>
                  <a:lnTo>
                    <a:pt x="2611" y="862"/>
                  </a:lnTo>
                  <a:lnTo>
                    <a:pt x="2627" y="904"/>
                  </a:lnTo>
                  <a:lnTo>
                    <a:pt x="2642" y="944"/>
                  </a:lnTo>
                  <a:lnTo>
                    <a:pt x="2658" y="988"/>
                  </a:lnTo>
                  <a:lnTo>
                    <a:pt x="2673" y="1033"/>
                  </a:lnTo>
                  <a:lnTo>
                    <a:pt x="2688" y="1077"/>
                  </a:lnTo>
                  <a:lnTo>
                    <a:pt x="2704" y="1123"/>
                  </a:lnTo>
                  <a:lnTo>
                    <a:pt x="2719" y="1170"/>
                  </a:lnTo>
                  <a:lnTo>
                    <a:pt x="2734" y="1217"/>
                  </a:lnTo>
                  <a:lnTo>
                    <a:pt x="2749" y="1266"/>
                  </a:lnTo>
                  <a:lnTo>
                    <a:pt x="2764" y="1314"/>
                  </a:lnTo>
                  <a:lnTo>
                    <a:pt x="2779" y="1365"/>
                  </a:lnTo>
                  <a:lnTo>
                    <a:pt x="2795" y="1416"/>
                  </a:lnTo>
                  <a:lnTo>
                    <a:pt x="2810" y="1467"/>
                  </a:lnTo>
                  <a:lnTo>
                    <a:pt x="2825" y="1521"/>
                  </a:lnTo>
                  <a:lnTo>
                    <a:pt x="2840" y="1574"/>
                  </a:lnTo>
                  <a:lnTo>
                    <a:pt x="2855" y="1629"/>
                  </a:lnTo>
                  <a:lnTo>
                    <a:pt x="2870" y="1684"/>
                  </a:lnTo>
                  <a:lnTo>
                    <a:pt x="2885" y="1741"/>
                  </a:lnTo>
                  <a:lnTo>
                    <a:pt x="2900" y="1798"/>
                  </a:lnTo>
                  <a:lnTo>
                    <a:pt x="2915" y="1855"/>
                  </a:lnTo>
                  <a:lnTo>
                    <a:pt x="2931" y="1915"/>
                  </a:lnTo>
                  <a:lnTo>
                    <a:pt x="2946" y="1974"/>
                  </a:lnTo>
                  <a:lnTo>
                    <a:pt x="2961" y="2036"/>
                  </a:lnTo>
                  <a:lnTo>
                    <a:pt x="2976" y="2097"/>
                  </a:lnTo>
                  <a:lnTo>
                    <a:pt x="2991" y="2158"/>
                  </a:lnTo>
                  <a:lnTo>
                    <a:pt x="3006" y="2221"/>
                  </a:lnTo>
                  <a:lnTo>
                    <a:pt x="3021" y="2286"/>
                  </a:lnTo>
                  <a:lnTo>
                    <a:pt x="3036" y="2350"/>
                  </a:lnTo>
                  <a:lnTo>
                    <a:pt x="3051" y="2415"/>
                  </a:lnTo>
                  <a:lnTo>
                    <a:pt x="3066" y="2481"/>
                  </a:lnTo>
                  <a:lnTo>
                    <a:pt x="3081" y="2548"/>
                  </a:lnTo>
                  <a:lnTo>
                    <a:pt x="3096" y="2615"/>
                  </a:lnTo>
                  <a:lnTo>
                    <a:pt x="3111" y="2685"/>
                  </a:lnTo>
                  <a:lnTo>
                    <a:pt x="3126" y="2754"/>
                  </a:lnTo>
                  <a:lnTo>
                    <a:pt x="3141" y="2824"/>
                  </a:lnTo>
                  <a:lnTo>
                    <a:pt x="3156" y="2894"/>
                  </a:lnTo>
                  <a:lnTo>
                    <a:pt x="3171" y="2967"/>
                  </a:lnTo>
                  <a:lnTo>
                    <a:pt x="3186" y="3039"/>
                  </a:lnTo>
                  <a:lnTo>
                    <a:pt x="3201" y="3111"/>
                  </a:lnTo>
                  <a:lnTo>
                    <a:pt x="3217" y="3185"/>
                  </a:lnTo>
                  <a:lnTo>
                    <a:pt x="3232" y="3259"/>
                  </a:lnTo>
                  <a:lnTo>
                    <a:pt x="3247" y="3335"/>
                  </a:lnTo>
                  <a:lnTo>
                    <a:pt x="3262" y="3411"/>
                  </a:lnTo>
                  <a:lnTo>
                    <a:pt x="3277" y="3487"/>
                  </a:lnTo>
                  <a:lnTo>
                    <a:pt x="3292" y="3565"/>
                  </a:lnTo>
                  <a:lnTo>
                    <a:pt x="3307" y="3642"/>
                  </a:lnTo>
                  <a:lnTo>
                    <a:pt x="3323" y="3720"/>
                  </a:lnTo>
                  <a:lnTo>
                    <a:pt x="3338" y="3801"/>
                  </a:lnTo>
                  <a:lnTo>
                    <a:pt x="3353" y="3881"/>
                  </a:lnTo>
                  <a:lnTo>
                    <a:pt x="3368" y="3961"/>
                  </a:lnTo>
                  <a:lnTo>
                    <a:pt x="3383" y="4042"/>
                  </a:lnTo>
                  <a:lnTo>
                    <a:pt x="3398" y="4124"/>
                  </a:lnTo>
                  <a:lnTo>
                    <a:pt x="3413" y="4207"/>
                  </a:lnTo>
                  <a:lnTo>
                    <a:pt x="3428" y="4290"/>
                  </a:lnTo>
                  <a:lnTo>
                    <a:pt x="3443" y="4373"/>
                  </a:lnTo>
                  <a:lnTo>
                    <a:pt x="3458" y="4458"/>
                  </a:lnTo>
                  <a:lnTo>
                    <a:pt x="3473" y="4543"/>
                  </a:lnTo>
                  <a:lnTo>
                    <a:pt x="3488" y="4629"/>
                  </a:lnTo>
                  <a:lnTo>
                    <a:pt x="3503" y="4715"/>
                  </a:lnTo>
                  <a:lnTo>
                    <a:pt x="3518" y="4801"/>
                  </a:lnTo>
                  <a:lnTo>
                    <a:pt x="3533" y="4888"/>
                  </a:lnTo>
                  <a:lnTo>
                    <a:pt x="3548" y="4976"/>
                  </a:lnTo>
                  <a:lnTo>
                    <a:pt x="3563" y="5064"/>
                  </a:lnTo>
                  <a:lnTo>
                    <a:pt x="3578" y="5154"/>
                  </a:lnTo>
                  <a:lnTo>
                    <a:pt x="3593" y="5243"/>
                  </a:lnTo>
                  <a:lnTo>
                    <a:pt x="3608" y="5333"/>
                  </a:lnTo>
                  <a:lnTo>
                    <a:pt x="3623" y="5423"/>
                  </a:lnTo>
                  <a:lnTo>
                    <a:pt x="3638" y="5514"/>
                  </a:lnTo>
                  <a:lnTo>
                    <a:pt x="3653" y="5605"/>
                  </a:lnTo>
                  <a:lnTo>
                    <a:pt x="3668" y="5697"/>
                  </a:lnTo>
                  <a:lnTo>
                    <a:pt x="3683" y="5790"/>
                  </a:lnTo>
                  <a:lnTo>
                    <a:pt x="3698" y="5882"/>
                  </a:lnTo>
                  <a:lnTo>
                    <a:pt x="3713" y="5975"/>
                  </a:lnTo>
                  <a:lnTo>
                    <a:pt x="3728" y="6069"/>
                  </a:lnTo>
                  <a:lnTo>
                    <a:pt x="3743" y="6163"/>
                  </a:lnTo>
                  <a:lnTo>
                    <a:pt x="3758" y="6258"/>
                  </a:lnTo>
                  <a:lnTo>
                    <a:pt x="3773" y="6352"/>
                  </a:lnTo>
                  <a:lnTo>
                    <a:pt x="3788" y="6449"/>
                  </a:lnTo>
                  <a:lnTo>
                    <a:pt x="3803" y="6543"/>
                  </a:lnTo>
                  <a:lnTo>
                    <a:pt x="3818" y="6641"/>
                  </a:lnTo>
                  <a:lnTo>
                    <a:pt x="3833" y="6737"/>
                  </a:lnTo>
                  <a:lnTo>
                    <a:pt x="3848" y="6834"/>
                  </a:lnTo>
                  <a:lnTo>
                    <a:pt x="3863" y="6931"/>
                  </a:lnTo>
                  <a:lnTo>
                    <a:pt x="3878" y="7029"/>
                  </a:lnTo>
                  <a:lnTo>
                    <a:pt x="3893" y="7127"/>
                  </a:lnTo>
                  <a:lnTo>
                    <a:pt x="3908" y="7225"/>
                  </a:lnTo>
                  <a:lnTo>
                    <a:pt x="3923" y="7323"/>
                  </a:lnTo>
                  <a:lnTo>
                    <a:pt x="3938" y="7422"/>
                  </a:lnTo>
                  <a:lnTo>
                    <a:pt x="3953" y="7521"/>
                  </a:lnTo>
                  <a:lnTo>
                    <a:pt x="3968" y="7621"/>
                  </a:lnTo>
                  <a:lnTo>
                    <a:pt x="3983" y="7720"/>
                  </a:lnTo>
                  <a:lnTo>
                    <a:pt x="3999" y="7819"/>
                  </a:lnTo>
                  <a:lnTo>
                    <a:pt x="4014" y="7921"/>
                  </a:lnTo>
                  <a:lnTo>
                    <a:pt x="4029" y="8021"/>
                  </a:lnTo>
                  <a:lnTo>
                    <a:pt x="4044" y="8122"/>
                  </a:lnTo>
                  <a:lnTo>
                    <a:pt x="4059" y="8223"/>
                  </a:lnTo>
                  <a:lnTo>
                    <a:pt x="4074" y="8324"/>
                  </a:lnTo>
                  <a:lnTo>
                    <a:pt x="4089" y="8427"/>
                  </a:lnTo>
                  <a:lnTo>
                    <a:pt x="4104" y="8527"/>
                  </a:lnTo>
                  <a:lnTo>
                    <a:pt x="4119" y="8630"/>
                  </a:lnTo>
                  <a:lnTo>
                    <a:pt x="4134" y="8732"/>
                  </a:lnTo>
                  <a:lnTo>
                    <a:pt x="4149" y="8834"/>
                  </a:lnTo>
                  <a:lnTo>
                    <a:pt x="4164" y="8936"/>
                  </a:lnTo>
                  <a:lnTo>
                    <a:pt x="4179" y="9039"/>
                  </a:lnTo>
                  <a:lnTo>
                    <a:pt x="4194" y="9141"/>
                  </a:lnTo>
                  <a:lnTo>
                    <a:pt x="4209" y="9244"/>
                  </a:lnTo>
                  <a:lnTo>
                    <a:pt x="4224" y="9347"/>
                  </a:lnTo>
                  <a:lnTo>
                    <a:pt x="4239" y="9450"/>
                  </a:lnTo>
                  <a:lnTo>
                    <a:pt x="4254" y="9553"/>
                  </a:lnTo>
                  <a:lnTo>
                    <a:pt x="4269" y="9656"/>
                  </a:lnTo>
                  <a:lnTo>
                    <a:pt x="4284" y="9759"/>
                  </a:lnTo>
                  <a:lnTo>
                    <a:pt x="4299" y="9863"/>
                  </a:lnTo>
                  <a:lnTo>
                    <a:pt x="4314" y="9966"/>
                  </a:lnTo>
                  <a:lnTo>
                    <a:pt x="4329" y="10069"/>
                  </a:lnTo>
                  <a:lnTo>
                    <a:pt x="4344" y="10173"/>
                  </a:lnTo>
                  <a:lnTo>
                    <a:pt x="4359" y="10276"/>
                  </a:lnTo>
                  <a:lnTo>
                    <a:pt x="4374" y="10380"/>
                  </a:lnTo>
                  <a:lnTo>
                    <a:pt x="4389" y="10483"/>
                  </a:lnTo>
                  <a:lnTo>
                    <a:pt x="4404" y="10587"/>
                  </a:lnTo>
                  <a:lnTo>
                    <a:pt x="4419" y="10690"/>
                  </a:lnTo>
                  <a:lnTo>
                    <a:pt x="4434" y="10793"/>
                  </a:lnTo>
                  <a:lnTo>
                    <a:pt x="4449" y="10897"/>
                  </a:lnTo>
                  <a:lnTo>
                    <a:pt x="4464" y="11000"/>
                  </a:lnTo>
                  <a:lnTo>
                    <a:pt x="4479" y="11103"/>
                  </a:lnTo>
                  <a:lnTo>
                    <a:pt x="4494" y="11207"/>
                  </a:lnTo>
                  <a:lnTo>
                    <a:pt x="4509" y="11310"/>
                  </a:lnTo>
                  <a:lnTo>
                    <a:pt x="4524" y="11413"/>
                  </a:lnTo>
                  <a:lnTo>
                    <a:pt x="4539" y="11516"/>
                  </a:lnTo>
                  <a:lnTo>
                    <a:pt x="4554" y="11619"/>
                  </a:lnTo>
                  <a:lnTo>
                    <a:pt x="4569" y="11721"/>
                  </a:lnTo>
                  <a:lnTo>
                    <a:pt x="4584" y="11824"/>
                  </a:lnTo>
                  <a:lnTo>
                    <a:pt x="4599" y="11926"/>
                  </a:lnTo>
                  <a:lnTo>
                    <a:pt x="4614" y="12029"/>
                  </a:lnTo>
                  <a:lnTo>
                    <a:pt x="4629" y="12131"/>
                  </a:lnTo>
                  <a:lnTo>
                    <a:pt x="4644" y="12233"/>
                  </a:lnTo>
                  <a:lnTo>
                    <a:pt x="4659" y="12335"/>
                  </a:lnTo>
                  <a:lnTo>
                    <a:pt x="4675" y="12434"/>
                  </a:lnTo>
                  <a:lnTo>
                    <a:pt x="4690" y="12538"/>
                  </a:lnTo>
                  <a:lnTo>
                    <a:pt x="4705" y="12638"/>
                  </a:lnTo>
                  <a:lnTo>
                    <a:pt x="4720" y="12739"/>
                  </a:lnTo>
                  <a:lnTo>
                    <a:pt x="4735" y="12840"/>
                  </a:lnTo>
                  <a:lnTo>
                    <a:pt x="4750" y="12940"/>
                  </a:lnTo>
                  <a:lnTo>
                    <a:pt x="4765" y="13040"/>
                  </a:lnTo>
                  <a:lnTo>
                    <a:pt x="4780" y="13140"/>
                  </a:lnTo>
                  <a:lnTo>
                    <a:pt x="4795" y="13240"/>
                  </a:lnTo>
                  <a:lnTo>
                    <a:pt x="4810" y="13339"/>
                  </a:lnTo>
                  <a:lnTo>
                    <a:pt x="4825" y="13439"/>
                  </a:lnTo>
                  <a:lnTo>
                    <a:pt x="4840" y="13537"/>
                  </a:lnTo>
                  <a:lnTo>
                    <a:pt x="4855" y="13636"/>
                  </a:lnTo>
                  <a:lnTo>
                    <a:pt x="4870" y="13734"/>
                  </a:lnTo>
                  <a:lnTo>
                    <a:pt x="4885" y="13832"/>
                  </a:lnTo>
                  <a:lnTo>
                    <a:pt x="4900" y="13930"/>
                  </a:lnTo>
                  <a:lnTo>
                    <a:pt x="4915" y="14027"/>
                  </a:lnTo>
                  <a:lnTo>
                    <a:pt x="4930" y="14124"/>
                  </a:lnTo>
                  <a:lnTo>
                    <a:pt x="4945" y="14220"/>
                  </a:lnTo>
                  <a:lnTo>
                    <a:pt x="4960" y="14316"/>
                  </a:lnTo>
                  <a:lnTo>
                    <a:pt x="4975" y="14412"/>
                  </a:lnTo>
                  <a:lnTo>
                    <a:pt x="4990" y="14506"/>
                  </a:lnTo>
                  <a:lnTo>
                    <a:pt x="5005" y="14601"/>
                  </a:lnTo>
                  <a:lnTo>
                    <a:pt x="5020" y="14695"/>
                  </a:lnTo>
                  <a:lnTo>
                    <a:pt x="5035" y="14789"/>
                  </a:lnTo>
                  <a:lnTo>
                    <a:pt x="5050" y="14883"/>
                  </a:lnTo>
                  <a:lnTo>
                    <a:pt x="5065" y="14976"/>
                  </a:lnTo>
                  <a:lnTo>
                    <a:pt x="5080" y="15069"/>
                  </a:lnTo>
                  <a:lnTo>
                    <a:pt x="5095" y="15161"/>
                  </a:lnTo>
                  <a:lnTo>
                    <a:pt x="5110" y="15253"/>
                  </a:lnTo>
                  <a:lnTo>
                    <a:pt x="5125" y="15344"/>
                  </a:lnTo>
                  <a:lnTo>
                    <a:pt x="5140" y="15435"/>
                  </a:lnTo>
                  <a:lnTo>
                    <a:pt x="5155" y="15525"/>
                  </a:lnTo>
                  <a:lnTo>
                    <a:pt x="5170" y="15615"/>
                  </a:lnTo>
                  <a:lnTo>
                    <a:pt x="5185" y="15704"/>
                  </a:lnTo>
                  <a:lnTo>
                    <a:pt x="5200" y="15793"/>
                  </a:lnTo>
                  <a:lnTo>
                    <a:pt x="5215" y="15880"/>
                  </a:lnTo>
                  <a:lnTo>
                    <a:pt x="5230" y="15968"/>
                  </a:lnTo>
                  <a:lnTo>
                    <a:pt x="5245" y="16055"/>
                  </a:lnTo>
                  <a:lnTo>
                    <a:pt x="5260" y="16141"/>
                  </a:lnTo>
                  <a:lnTo>
                    <a:pt x="5275" y="16227"/>
                  </a:lnTo>
                  <a:lnTo>
                    <a:pt x="5290" y="16313"/>
                  </a:lnTo>
                  <a:lnTo>
                    <a:pt x="5305" y="16398"/>
                  </a:lnTo>
                  <a:lnTo>
                    <a:pt x="5320" y="16482"/>
                  </a:lnTo>
                  <a:lnTo>
                    <a:pt x="5335" y="16564"/>
                  </a:lnTo>
                  <a:lnTo>
                    <a:pt x="5351" y="16646"/>
                  </a:lnTo>
                  <a:lnTo>
                    <a:pt x="5366" y="16730"/>
                  </a:lnTo>
                  <a:lnTo>
                    <a:pt x="5381" y="16811"/>
                  </a:lnTo>
                  <a:lnTo>
                    <a:pt x="5396" y="16893"/>
                  </a:lnTo>
                  <a:lnTo>
                    <a:pt x="5411" y="16973"/>
                  </a:lnTo>
                  <a:lnTo>
                    <a:pt x="5426" y="17053"/>
                  </a:lnTo>
                  <a:lnTo>
                    <a:pt x="5441" y="17132"/>
                  </a:lnTo>
                  <a:lnTo>
                    <a:pt x="5456" y="17209"/>
                  </a:lnTo>
                  <a:lnTo>
                    <a:pt x="5471" y="17287"/>
                  </a:lnTo>
                  <a:lnTo>
                    <a:pt x="5486" y="17364"/>
                  </a:lnTo>
                  <a:lnTo>
                    <a:pt x="5501" y="17441"/>
                  </a:lnTo>
                  <a:lnTo>
                    <a:pt x="5516" y="17516"/>
                  </a:lnTo>
                  <a:lnTo>
                    <a:pt x="5531" y="17591"/>
                  </a:lnTo>
                  <a:lnTo>
                    <a:pt x="5546" y="17666"/>
                  </a:lnTo>
                  <a:lnTo>
                    <a:pt x="5561" y="17738"/>
                  </a:lnTo>
                  <a:lnTo>
                    <a:pt x="5576" y="17811"/>
                  </a:lnTo>
                  <a:lnTo>
                    <a:pt x="5590" y="17883"/>
                  </a:lnTo>
                  <a:lnTo>
                    <a:pt x="5605" y="17954"/>
                  </a:lnTo>
                  <a:lnTo>
                    <a:pt x="5620" y="18025"/>
                  </a:lnTo>
                  <a:lnTo>
                    <a:pt x="5635" y="18094"/>
                  </a:lnTo>
                  <a:lnTo>
                    <a:pt x="5650" y="18163"/>
                  </a:lnTo>
                  <a:lnTo>
                    <a:pt x="5665" y="18231"/>
                  </a:lnTo>
                  <a:lnTo>
                    <a:pt x="5680" y="18297"/>
                  </a:lnTo>
                  <a:lnTo>
                    <a:pt x="5695" y="18364"/>
                  </a:lnTo>
                  <a:lnTo>
                    <a:pt x="5710" y="18430"/>
                  </a:lnTo>
                  <a:lnTo>
                    <a:pt x="5725" y="18495"/>
                  </a:lnTo>
                  <a:lnTo>
                    <a:pt x="5740" y="18559"/>
                  </a:lnTo>
                  <a:lnTo>
                    <a:pt x="5755" y="18623"/>
                  </a:lnTo>
                  <a:lnTo>
                    <a:pt x="5770" y="18685"/>
                  </a:lnTo>
                  <a:lnTo>
                    <a:pt x="5785" y="18746"/>
                  </a:lnTo>
                  <a:lnTo>
                    <a:pt x="5800" y="18807"/>
                  </a:lnTo>
                  <a:lnTo>
                    <a:pt x="5815" y="18868"/>
                  </a:lnTo>
                  <a:lnTo>
                    <a:pt x="5830" y="18926"/>
                  </a:lnTo>
                  <a:lnTo>
                    <a:pt x="5844" y="18983"/>
                  </a:lnTo>
                  <a:lnTo>
                    <a:pt x="5859" y="19041"/>
                  </a:lnTo>
                  <a:lnTo>
                    <a:pt x="5874" y="19098"/>
                  </a:lnTo>
                  <a:lnTo>
                    <a:pt x="5889" y="19154"/>
                  </a:lnTo>
                  <a:lnTo>
                    <a:pt x="5904" y="19208"/>
                  </a:lnTo>
                  <a:lnTo>
                    <a:pt x="5919" y="19262"/>
                  </a:lnTo>
                  <a:lnTo>
                    <a:pt x="5934" y="19314"/>
                  </a:lnTo>
                  <a:lnTo>
                    <a:pt x="5949" y="19366"/>
                  </a:lnTo>
                  <a:lnTo>
                    <a:pt x="5964" y="19418"/>
                  </a:lnTo>
                  <a:lnTo>
                    <a:pt x="5978" y="19467"/>
                  </a:lnTo>
                  <a:lnTo>
                    <a:pt x="5993" y="19517"/>
                  </a:lnTo>
                  <a:lnTo>
                    <a:pt x="6008" y="19565"/>
                  </a:lnTo>
                  <a:lnTo>
                    <a:pt x="6024" y="19611"/>
                  </a:lnTo>
                  <a:lnTo>
                    <a:pt x="6039" y="19659"/>
                  </a:lnTo>
                  <a:lnTo>
                    <a:pt x="6054" y="19705"/>
                  </a:lnTo>
                  <a:lnTo>
                    <a:pt x="6069" y="19749"/>
                  </a:lnTo>
                  <a:lnTo>
                    <a:pt x="6083" y="19792"/>
                  </a:lnTo>
                  <a:lnTo>
                    <a:pt x="6098" y="19835"/>
                  </a:lnTo>
                  <a:lnTo>
                    <a:pt x="6113" y="19876"/>
                  </a:lnTo>
                  <a:lnTo>
                    <a:pt x="6128" y="19916"/>
                  </a:lnTo>
                  <a:lnTo>
                    <a:pt x="6143" y="19957"/>
                  </a:lnTo>
                  <a:lnTo>
                    <a:pt x="6157" y="19995"/>
                  </a:lnTo>
                  <a:lnTo>
                    <a:pt x="6172" y="20034"/>
                  </a:lnTo>
                  <a:lnTo>
                    <a:pt x="6186" y="20069"/>
                  </a:lnTo>
                  <a:lnTo>
                    <a:pt x="6201" y="20106"/>
                  </a:lnTo>
                  <a:lnTo>
                    <a:pt x="6216" y="20140"/>
                  </a:lnTo>
                  <a:lnTo>
                    <a:pt x="6231" y="20175"/>
                  </a:lnTo>
                  <a:lnTo>
                    <a:pt x="6245" y="20206"/>
                  </a:lnTo>
                  <a:lnTo>
                    <a:pt x="6260" y="20239"/>
                  </a:lnTo>
                  <a:lnTo>
                    <a:pt x="6274" y="20268"/>
                  </a:lnTo>
                  <a:lnTo>
                    <a:pt x="6289" y="20299"/>
                  </a:lnTo>
                  <a:lnTo>
                    <a:pt x="6303" y="20328"/>
                  </a:lnTo>
                  <a:lnTo>
                    <a:pt x="6317" y="20353"/>
                  </a:lnTo>
                  <a:lnTo>
                    <a:pt x="6332" y="20381"/>
                  </a:lnTo>
                  <a:lnTo>
                    <a:pt x="6346" y="20407"/>
                  </a:lnTo>
                  <a:lnTo>
                    <a:pt x="6360" y="20429"/>
                  </a:lnTo>
                  <a:lnTo>
                    <a:pt x="6375" y="20454"/>
                  </a:lnTo>
                  <a:lnTo>
                    <a:pt x="6389" y="20477"/>
                  </a:lnTo>
                  <a:lnTo>
                    <a:pt x="6402" y="20495"/>
                  </a:lnTo>
                  <a:lnTo>
                    <a:pt x="6417" y="20517"/>
                  </a:lnTo>
                  <a:lnTo>
                    <a:pt x="6431" y="20537"/>
                  </a:lnTo>
                  <a:lnTo>
                    <a:pt x="6443" y="20552"/>
                  </a:lnTo>
                  <a:lnTo>
                    <a:pt x="6458" y="20571"/>
                  </a:lnTo>
                  <a:lnTo>
                    <a:pt x="6469" y="20584"/>
                  </a:lnTo>
                  <a:lnTo>
                    <a:pt x="6484" y="20601"/>
                  </a:lnTo>
                  <a:lnTo>
                    <a:pt x="6495" y="20612"/>
                  </a:lnTo>
                  <a:lnTo>
                    <a:pt x="6510" y="20627"/>
                  </a:lnTo>
                  <a:lnTo>
                    <a:pt x="6520" y="20635"/>
                  </a:lnTo>
                  <a:lnTo>
                    <a:pt x="6535" y="20648"/>
                  </a:lnTo>
                  <a:lnTo>
                    <a:pt x="6544" y="20654"/>
                  </a:lnTo>
                  <a:lnTo>
                    <a:pt x="6559" y="20665"/>
                  </a:lnTo>
                  <a:lnTo>
                    <a:pt x="6567" y="20669"/>
                  </a:lnTo>
                  <a:lnTo>
                    <a:pt x="6578" y="20675"/>
                  </a:lnTo>
                  <a:lnTo>
                    <a:pt x="6593" y="20683"/>
                  </a:lnTo>
                  <a:lnTo>
                    <a:pt x="6598" y="20684"/>
                  </a:lnTo>
                  <a:lnTo>
                    <a:pt x="6608" y="20687"/>
                  </a:lnTo>
                  <a:lnTo>
                    <a:pt x="6617" y="20690"/>
                  </a:lnTo>
                  <a:lnTo>
                    <a:pt x="6626" y="20691"/>
                  </a:lnTo>
                  <a:lnTo>
                    <a:pt x="6642" y="20694"/>
                  </a:lnTo>
                  <a:lnTo>
                    <a:pt x="6645" y="20694"/>
                  </a:lnTo>
                  <a:lnTo>
                    <a:pt x="6653" y="20693"/>
                  </a:lnTo>
                  <a:lnTo>
                    <a:pt x="6662" y="20693"/>
                  </a:lnTo>
                  <a:lnTo>
                    <a:pt x="6671" y="20691"/>
                  </a:lnTo>
                  <a:lnTo>
                    <a:pt x="6680" y="20689"/>
                  </a:lnTo>
                  <a:lnTo>
                    <a:pt x="6689" y="20687"/>
                  </a:lnTo>
                  <a:lnTo>
                    <a:pt x="6693" y="20684"/>
                  </a:lnTo>
                  <a:lnTo>
                    <a:pt x="6708" y="20678"/>
                  </a:lnTo>
                  <a:lnTo>
                    <a:pt x="6718" y="20673"/>
                  </a:lnTo>
                  <a:lnTo>
                    <a:pt x="6728" y="20668"/>
                  </a:lnTo>
                  <a:lnTo>
                    <a:pt x="6739" y="20661"/>
                  </a:lnTo>
                  <a:lnTo>
                    <a:pt x="6747" y="20655"/>
                  </a:lnTo>
                  <a:lnTo>
                    <a:pt x="6762" y="20644"/>
                  </a:lnTo>
                  <a:lnTo>
                    <a:pt x="6773" y="20635"/>
                  </a:lnTo>
                  <a:lnTo>
                    <a:pt x="6783" y="20625"/>
                  </a:lnTo>
                  <a:lnTo>
                    <a:pt x="6798" y="20611"/>
                  </a:lnTo>
                  <a:lnTo>
                    <a:pt x="6811" y="20599"/>
                  </a:lnTo>
                  <a:lnTo>
                    <a:pt x="6821" y="20586"/>
                  </a:lnTo>
                  <a:lnTo>
                    <a:pt x="6836" y="20569"/>
                  </a:lnTo>
                  <a:lnTo>
                    <a:pt x="6848" y="20554"/>
                  </a:lnTo>
                  <a:lnTo>
                    <a:pt x="6863" y="20535"/>
                  </a:lnTo>
                  <a:lnTo>
                    <a:pt x="6875" y="20518"/>
                  </a:lnTo>
                  <a:lnTo>
                    <a:pt x="6890" y="20497"/>
                  </a:lnTo>
                  <a:lnTo>
                    <a:pt x="6903" y="20477"/>
                  </a:lnTo>
                  <a:lnTo>
                    <a:pt x="6918" y="20454"/>
                  </a:lnTo>
                  <a:lnTo>
                    <a:pt x="6931" y="20432"/>
                  </a:lnTo>
                  <a:lnTo>
                    <a:pt x="6946" y="20407"/>
                  </a:lnTo>
                  <a:lnTo>
                    <a:pt x="6960" y="20383"/>
                  </a:lnTo>
                  <a:lnTo>
                    <a:pt x="6975" y="20356"/>
                  </a:lnTo>
                  <a:lnTo>
                    <a:pt x="6988" y="20329"/>
                  </a:lnTo>
                  <a:lnTo>
                    <a:pt x="7003" y="20300"/>
                  </a:lnTo>
                  <a:lnTo>
                    <a:pt x="7017" y="20272"/>
                  </a:lnTo>
                  <a:lnTo>
                    <a:pt x="7032" y="20241"/>
                  </a:lnTo>
                  <a:lnTo>
                    <a:pt x="7046" y="20210"/>
                  </a:lnTo>
                  <a:lnTo>
                    <a:pt x="7061" y="20177"/>
                  </a:lnTo>
                  <a:lnTo>
                    <a:pt x="7075" y="20144"/>
                  </a:lnTo>
                  <a:lnTo>
                    <a:pt x="7090" y="20109"/>
                  </a:lnTo>
                  <a:lnTo>
                    <a:pt x="7105" y="20073"/>
                  </a:lnTo>
                  <a:lnTo>
                    <a:pt x="7120" y="20036"/>
                  </a:lnTo>
                  <a:lnTo>
                    <a:pt x="7134" y="19999"/>
                  </a:lnTo>
                  <a:lnTo>
                    <a:pt x="7149" y="19961"/>
                  </a:lnTo>
                  <a:lnTo>
                    <a:pt x="7164" y="19921"/>
                  </a:lnTo>
                  <a:lnTo>
                    <a:pt x="7178" y="19880"/>
                  </a:lnTo>
                  <a:lnTo>
                    <a:pt x="7195" y="19837"/>
                  </a:lnTo>
                  <a:lnTo>
                    <a:pt x="7209" y="19797"/>
                  </a:lnTo>
                  <a:lnTo>
                    <a:pt x="7224" y="19753"/>
                  </a:lnTo>
                  <a:lnTo>
                    <a:pt x="7238" y="19709"/>
                  </a:lnTo>
                  <a:lnTo>
                    <a:pt x="7253" y="19664"/>
                  </a:lnTo>
                  <a:lnTo>
                    <a:pt x="7268" y="19617"/>
                  </a:lnTo>
                  <a:lnTo>
                    <a:pt x="7283" y="19570"/>
                  </a:lnTo>
                  <a:lnTo>
                    <a:pt x="7298" y="19522"/>
                  </a:lnTo>
                  <a:lnTo>
                    <a:pt x="7313" y="19473"/>
                  </a:lnTo>
                  <a:lnTo>
                    <a:pt x="7328" y="19423"/>
                  </a:lnTo>
                  <a:lnTo>
                    <a:pt x="7342" y="19372"/>
                  </a:lnTo>
                  <a:lnTo>
                    <a:pt x="7357" y="19320"/>
                  </a:lnTo>
                  <a:lnTo>
                    <a:pt x="7372" y="19267"/>
                  </a:lnTo>
                  <a:lnTo>
                    <a:pt x="7387" y="19214"/>
                  </a:lnTo>
                  <a:lnTo>
                    <a:pt x="7402" y="19159"/>
                  </a:lnTo>
                  <a:lnTo>
                    <a:pt x="7417" y="19104"/>
                  </a:lnTo>
                  <a:lnTo>
                    <a:pt x="7432" y="19048"/>
                  </a:lnTo>
                  <a:lnTo>
                    <a:pt x="7447" y="18990"/>
                  </a:lnTo>
                  <a:lnTo>
                    <a:pt x="7462" y="18932"/>
                  </a:lnTo>
                  <a:lnTo>
                    <a:pt x="7476" y="18873"/>
                  </a:lnTo>
                  <a:lnTo>
                    <a:pt x="7491" y="18813"/>
                  </a:lnTo>
                  <a:lnTo>
                    <a:pt x="7506" y="18753"/>
                  </a:lnTo>
                  <a:lnTo>
                    <a:pt x="7521" y="18692"/>
                  </a:lnTo>
                  <a:lnTo>
                    <a:pt x="7536" y="18629"/>
                  </a:lnTo>
                  <a:lnTo>
                    <a:pt x="7551" y="18566"/>
                  </a:lnTo>
                  <a:lnTo>
                    <a:pt x="7566" y="18503"/>
                  </a:lnTo>
                  <a:lnTo>
                    <a:pt x="7581" y="18438"/>
                  </a:lnTo>
                  <a:lnTo>
                    <a:pt x="7596" y="18372"/>
                  </a:lnTo>
                  <a:lnTo>
                    <a:pt x="7611" y="18305"/>
                  </a:lnTo>
                  <a:lnTo>
                    <a:pt x="7626" y="18238"/>
                  </a:lnTo>
                  <a:lnTo>
                    <a:pt x="7641" y="18171"/>
                  </a:lnTo>
                  <a:lnTo>
                    <a:pt x="7656" y="18102"/>
                  </a:lnTo>
                  <a:lnTo>
                    <a:pt x="7671" y="18032"/>
                  </a:lnTo>
                  <a:lnTo>
                    <a:pt x="7686" y="17962"/>
                  </a:lnTo>
                  <a:lnTo>
                    <a:pt x="7701" y="17891"/>
                  </a:lnTo>
                  <a:lnTo>
                    <a:pt x="7715" y="17819"/>
                  </a:lnTo>
                  <a:lnTo>
                    <a:pt x="7730" y="17746"/>
                  </a:lnTo>
                  <a:lnTo>
                    <a:pt x="7745" y="17673"/>
                  </a:lnTo>
                  <a:lnTo>
                    <a:pt x="7760" y="17599"/>
                  </a:lnTo>
                  <a:lnTo>
                    <a:pt x="7775" y="17525"/>
                  </a:lnTo>
                  <a:lnTo>
                    <a:pt x="7790" y="17449"/>
                  </a:lnTo>
                  <a:lnTo>
                    <a:pt x="7805" y="17373"/>
                  </a:lnTo>
                  <a:lnTo>
                    <a:pt x="7820" y="17296"/>
                  </a:lnTo>
                  <a:lnTo>
                    <a:pt x="7835" y="17218"/>
                  </a:lnTo>
                  <a:lnTo>
                    <a:pt x="7850" y="17140"/>
                  </a:lnTo>
                  <a:lnTo>
                    <a:pt x="7866" y="17060"/>
                  </a:lnTo>
                  <a:lnTo>
                    <a:pt x="7881" y="16982"/>
                  </a:lnTo>
                  <a:lnTo>
                    <a:pt x="7896" y="16902"/>
                  </a:lnTo>
                  <a:lnTo>
                    <a:pt x="7911" y="16821"/>
                  </a:lnTo>
                  <a:lnTo>
                    <a:pt x="7926" y="16739"/>
                  </a:lnTo>
                  <a:lnTo>
                    <a:pt x="7941" y="16657"/>
                  </a:lnTo>
                  <a:lnTo>
                    <a:pt x="7956" y="16574"/>
                  </a:lnTo>
                  <a:lnTo>
                    <a:pt x="7971" y="16491"/>
                  </a:lnTo>
                  <a:lnTo>
                    <a:pt x="7986" y="16407"/>
                  </a:lnTo>
                  <a:lnTo>
                    <a:pt x="8001" y="16323"/>
                  </a:lnTo>
                  <a:lnTo>
                    <a:pt x="8016" y="16237"/>
                  </a:lnTo>
                  <a:lnTo>
                    <a:pt x="8031" y="16151"/>
                  </a:lnTo>
                  <a:lnTo>
                    <a:pt x="8046" y="16065"/>
                  </a:lnTo>
                  <a:lnTo>
                    <a:pt x="8061" y="15978"/>
                  </a:lnTo>
                  <a:lnTo>
                    <a:pt x="8076" y="15890"/>
                  </a:lnTo>
                  <a:lnTo>
                    <a:pt x="8091" y="15802"/>
                  </a:lnTo>
                  <a:lnTo>
                    <a:pt x="8106" y="15714"/>
                  </a:lnTo>
                  <a:lnTo>
                    <a:pt x="8121" y="15625"/>
                  </a:lnTo>
                  <a:lnTo>
                    <a:pt x="8136" y="15536"/>
                  </a:lnTo>
                  <a:lnTo>
                    <a:pt x="8151" y="15445"/>
                  </a:lnTo>
                  <a:lnTo>
                    <a:pt x="8166" y="15355"/>
                  </a:lnTo>
                  <a:lnTo>
                    <a:pt x="8181" y="15263"/>
                  </a:lnTo>
                  <a:lnTo>
                    <a:pt x="8196" y="15172"/>
                  </a:lnTo>
                  <a:lnTo>
                    <a:pt x="8211" y="15079"/>
                  </a:lnTo>
                  <a:lnTo>
                    <a:pt x="8226" y="14987"/>
                  </a:lnTo>
                  <a:lnTo>
                    <a:pt x="8241" y="14894"/>
                  </a:lnTo>
                  <a:lnTo>
                    <a:pt x="8256" y="14800"/>
                  </a:lnTo>
                  <a:lnTo>
                    <a:pt x="8271" y="14706"/>
                  </a:lnTo>
                  <a:lnTo>
                    <a:pt x="8286" y="14612"/>
                  </a:lnTo>
                  <a:lnTo>
                    <a:pt x="8301" y="14517"/>
                  </a:lnTo>
                  <a:lnTo>
                    <a:pt x="8316" y="14422"/>
                  </a:lnTo>
                  <a:lnTo>
                    <a:pt x="8331" y="14327"/>
                  </a:lnTo>
                  <a:lnTo>
                    <a:pt x="8346" y="14231"/>
                  </a:lnTo>
                  <a:lnTo>
                    <a:pt x="8361" y="14135"/>
                  </a:lnTo>
                  <a:lnTo>
                    <a:pt x="8376" y="14038"/>
                  </a:lnTo>
                  <a:lnTo>
                    <a:pt x="8391" y="13941"/>
                  </a:lnTo>
                  <a:lnTo>
                    <a:pt x="8406" y="13843"/>
                  </a:lnTo>
                  <a:lnTo>
                    <a:pt x="8421" y="13745"/>
                  </a:lnTo>
                  <a:lnTo>
                    <a:pt x="8436" y="13647"/>
                  </a:lnTo>
                  <a:lnTo>
                    <a:pt x="8451" y="13549"/>
                  </a:lnTo>
                  <a:lnTo>
                    <a:pt x="8466" y="13450"/>
                  </a:lnTo>
                  <a:lnTo>
                    <a:pt x="8481" y="13351"/>
                  </a:lnTo>
                  <a:lnTo>
                    <a:pt x="8496" y="13251"/>
                  </a:lnTo>
                  <a:lnTo>
                    <a:pt x="8511" y="13152"/>
                  </a:lnTo>
                  <a:lnTo>
                    <a:pt x="8526" y="13052"/>
                  </a:lnTo>
                  <a:lnTo>
                    <a:pt x="8542" y="12951"/>
                  </a:lnTo>
                  <a:lnTo>
                    <a:pt x="8557" y="12851"/>
                  </a:lnTo>
                  <a:lnTo>
                    <a:pt x="8572" y="12750"/>
                  </a:lnTo>
                  <a:lnTo>
                    <a:pt x="8587" y="12649"/>
                  </a:lnTo>
                  <a:lnTo>
                    <a:pt x="8602" y="12548"/>
                  </a:lnTo>
                  <a:lnTo>
                    <a:pt x="8617" y="12447"/>
                  </a:lnTo>
                  <a:lnTo>
                    <a:pt x="8631" y="12346"/>
                  </a:lnTo>
                  <a:lnTo>
                    <a:pt x="8647" y="12244"/>
                  </a:lnTo>
                  <a:lnTo>
                    <a:pt x="8661" y="12143"/>
                  </a:lnTo>
                  <a:lnTo>
                    <a:pt x="8676" y="12040"/>
                  </a:lnTo>
                  <a:lnTo>
                    <a:pt x="8691" y="11938"/>
                  </a:lnTo>
                  <a:lnTo>
                    <a:pt x="8706" y="11836"/>
                  </a:lnTo>
                  <a:lnTo>
                    <a:pt x="8721" y="11733"/>
                  </a:lnTo>
                  <a:lnTo>
                    <a:pt x="8736" y="11630"/>
                  </a:lnTo>
                  <a:lnTo>
                    <a:pt x="8751" y="11528"/>
                  </a:lnTo>
                  <a:lnTo>
                    <a:pt x="8766" y="11425"/>
                  </a:lnTo>
                  <a:lnTo>
                    <a:pt x="8781" y="11322"/>
                  </a:lnTo>
                  <a:lnTo>
                    <a:pt x="8796" y="11219"/>
                  </a:lnTo>
                  <a:lnTo>
                    <a:pt x="8811" y="11115"/>
                  </a:lnTo>
                  <a:lnTo>
                    <a:pt x="8826" y="11012"/>
                  </a:lnTo>
                  <a:lnTo>
                    <a:pt x="8841" y="10909"/>
                  </a:lnTo>
                  <a:lnTo>
                    <a:pt x="8856" y="10805"/>
                  </a:lnTo>
                  <a:lnTo>
                    <a:pt x="8871" y="10702"/>
                  </a:lnTo>
                  <a:lnTo>
                    <a:pt x="8886" y="10599"/>
                  </a:lnTo>
                  <a:lnTo>
                    <a:pt x="8901" y="10495"/>
                  </a:lnTo>
                  <a:lnTo>
                    <a:pt x="8916" y="10392"/>
                  </a:lnTo>
                  <a:lnTo>
                    <a:pt x="8931" y="10288"/>
                  </a:lnTo>
                  <a:lnTo>
                    <a:pt x="8946" y="10185"/>
                  </a:lnTo>
                  <a:lnTo>
                    <a:pt x="8961" y="10081"/>
                  </a:lnTo>
                  <a:lnTo>
                    <a:pt x="8976" y="9978"/>
                  </a:lnTo>
                  <a:lnTo>
                    <a:pt x="8991" y="9875"/>
                  </a:lnTo>
                  <a:lnTo>
                    <a:pt x="9006" y="9771"/>
                  </a:lnTo>
                  <a:lnTo>
                    <a:pt x="9021" y="9668"/>
                  </a:lnTo>
                  <a:lnTo>
                    <a:pt x="9036" y="9565"/>
                  </a:lnTo>
                  <a:lnTo>
                    <a:pt x="9051" y="9462"/>
                  </a:lnTo>
                  <a:lnTo>
                    <a:pt x="9066" y="9359"/>
                  </a:lnTo>
                  <a:lnTo>
                    <a:pt x="9081" y="9256"/>
                  </a:lnTo>
                  <a:lnTo>
                    <a:pt x="9096" y="9153"/>
                  </a:lnTo>
                  <a:lnTo>
                    <a:pt x="9111" y="9051"/>
                  </a:lnTo>
                  <a:lnTo>
                    <a:pt x="9126" y="8948"/>
                  </a:lnTo>
                  <a:lnTo>
                    <a:pt x="9141" y="8846"/>
                  </a:lnTo>
                  <a:lnTo>
                    <a:pt x="9156" y="8744"/>
                  </a:lnTo>
                  <a:lnTo>
                    <a:pt x="9171" y="8642"/>
                  </a:lnTo>
                  <a:lnTo>
                    <a:pt x="9186" y="8540"/>
                  </a:lnTo>
                  <a:lnTo>
                    <a:pt x="9201" y="8438"/>
                  </a:lnTo>
                  <a:lnTo>
                    <a:pt x="9218" y="8335"/>
                  </a:lnTo>
                  <a:lnTo>
                    <a:pt x="9233" y="8235"/>
                  </a:lnTo>
                  <a:lnTo>
                    <a:pt x="9248" y="8134"/>
                  </a:lnTo>
                  <a:lnTo>
                    <a:pt x="9263" y="8033"/>
                  </a:lnTo>
                  <a:lnTo>
                    <a:pt x="9278" y="7932"/>
                  </a:lnTo>
                  <a:lnTo>
                    <a:pt x="9293" y="7832"/>
                  </a:lnTo>
                  <a:lnTo>
                    <a:pt x="9308" y="7732"/>
                  </a:lnTo>
                  <a:lnTo>
                    <a:pt x="9323" y="7632"/>
                  </a:lnTo>
                  <a:lnTo>
                    <a:pt x="9338" y="7533"/>
                  </a:lnTo>
                  <a:lnTo>
                    <a:pt x="9353" y="7434"/>
                  </a:lnTo>
                  <a:lnTo>
                    <a:pt x="9368" y="7335"/>
                  </a:lnTo>
                  <a:lnTo>
                    <a:pt x="9383" y="7236"/>
                  </a:lnTo>
                  <a:lnTo>
                    <a:pt x="9398" y="7138"/>
                  </a:lnTo>
                  <a:lnTo>
                    <a:pt x="9413" y="7040"/>
                  </a:lnTo>
                  <a:lnTo>
                    <a:pt x="9428" y="6942"/>
                  </a:lnTo>
                  <a:lnTo>
                    <a:pt x="9443" y="6845"/>
                  </a:lnTo>
                  <a:lnTo>
                    <a:pt x="9458" y="6748"/>
                  </a:lnTo>
                  <a:lnTo>
                    <a:pt x="9473" y="6652"/>
                  </a:lnTo>
                  <a:lnTo>
                    <a:pt x="9488" y="6555"/>
                  </a:lnTo>
                  <a:lnTo>
                    <a:pt x="9503" y="6459"/>
                  </a:lnTo>
                  <a:lnTo>
                    <a:pt x="9518" y="6364"/>
                  </a:lnTo>
                  <a:lnTo>
                    <a:pt x="9533" y="6268"/>
                  </a:lnTo>
                  <a:lnTo>
                    <a:pt x="9548" y="6174"/>
                  </a:lnTo>
                  <a:lnTo>
                    <a:pt x="9563" y="6080"/>
                  </a:lnTo>
                  <a:lnTo>
                    <a:pt x="9578" y="5986"/>
                  </a:lnTo>
                  <a:lnTo>
                    <a:pt x="9593" y="5893"/>
                  </a:lnTo>
                  <a:lnTo>
                    <a:pt x="9608" y="5800"/>
                  </a:lnTo>
                  <a:lnTo>
                    <a:pt x="9623" y="5708"/>
                  </a:lnTo>
                  <a:lnTo>
                    <a:pt x="9638" y="5616"/>
                  </a:lnTo>
                  <a:lnTo>
                    <a:pt x="9653" y="5525"/>
                  </a:lnTo>
                  <a:lnTo>
                    <a:pt x="9668" y="5434"/>
                  </a:lnTo>
                  <a:lnTo>
                    <a:pt x="9683" y="5343"/>
                  </a:lnTo>
                  <a:lnTo>
                    <a:pt x="9698" y="5254"/>
                  </a:lnTo>
                  <a:lnTo>
                    <a:pt x="9713" y="5164"/>
                  </a:lnTo>
                  <a:lnTo>
                    <a:pt x="9728" y="5075"/>
                  </a:lnTo>
                  <a:lnTo>
                    <a:pt x="9743" y="4986"/>
                  </a:lnTo>
                  <a:lnTo>
                    <a:pt x="9758" y="4898"/>
                  </a:lnTo>
                  <a:lnTo>
                    <a:pt x="9773" y="4811"/>
                  </a:lnTo>
                  <a:lnTo>
                    <a:pt x="9788" y="4725"/>
                  </a:lnTo>
                  <a:lnTo>
                    <a:pt x="9803" y="4638"/>
                  </a:lnTo>
                  <a:lnTo>
                    <a:pt x="9818" y="4553"/>
                  </a:lnTo>
                  <a:lnTo>
                    <a:pt x="9833" y="4468"/>
                  </a:lnTo>
                  <a:lnTo>
                    <a:pt x="9848" y="4384"/>
                  </a:lnTo>
                  <a:lnTo>
                    <a:pt x="9863" y="4300"/>
                  </a:lnTo>
                  <a:lnTo>
                    <a:pt x="9878" y="4216"/>
                  </a:lnTo>
                  <a:lnTo>
                    <a:pt x="9894" y="4133"/>
                  </a:lnTo>
                  <a:lnTo>
                    <a:pt x="9909" y="4052"/>
                  </a:lnTo>
                  <a:lnTo>
                    <a:pt x="9924" y="3971"/>
                  </a:lnTo>
                  <a:lnTo>
                    <a:pt x="9939" y="3890"/>
                  </a:lnTo>
                  <a:lnTo>
                    <a:pt x="9954" y="3810"/>
                  </a:lnTo>
                  <a:lnTo>
                    <a:pt x="9969" y="3731"/>
                  </a:lnTo>
                  <a:lnTo>
                    <a:pt x="9984" y="3652"/>
                  </a:lnTo>
                  <a:lnTo>
                    <a:pt x="9999" y="3574"/>
                  </a:lnTo>
                  <a:cubicBezTo>
                    <a:pt x="10009" y="3522"/>
                    <a:pt x="10060" y="3488"/>
                    <a:pt x="10112" y="3498"/>
                  </a:cubicBezTo>
                  <a:cubicBezTo>
                    <a:pt x="10164" y="3508"/>
                    <a:pt x="10198" y="3559"/>
                    <a:pt x="10188" y="3611"/>
                  </a:cubicBezTo>
                  <a:lnTo>
                    <a:pt x="10173" y="3687"/>
                  </a:lnTo>
                  <a:lnTo>
                    <a:pt x="10158" y="3766"/>
                  </a:lnTo>
                  <a:lnTo>
                    <a:pt x="10143" y="3845"/>
                  </a:lnTo>
                  <a:lnTo>
                    <a:pt x="10128" y="3925"/>
                  </a:lnTo>
                  <a:lnTo>
                    <a:pt x="10113" y="4006"/>
                  </a:lnTo>
                  <a:lnTo>
                    <a:pt x="10098" y="4087"/>
                  </a:lnTo>
                  <a:lnTo>
                    <a:pt x="10083" y="4170"/>
                  </a:lnTo>
                  <a:lnTo>
                    <a:pt x="10067" y="4251"/>
                  </a:lnTo>
                  <a:lnTo>
                    <a:pt x="10052" y="4333"/>
                  </a:lnTo>
                  <a:lnTo>
                    <a:pt x="10037" y="4417"/>
                  </a:lnTo>
                  <a:lnTo>
                    <a:pt x="10022" y="4501"/>
                  </a:lnTo>
                  <a:lnTo>
                    <a:pt x="10007" y="4586"/>
                  </a:lnTo>
                  <a:lnTo>
                    <a:pt x="9992" y="4671"/>
                  </a:lnTo>
                  <a:lnTo>
                    <a:pt x="9977" y="4758"/>
                  </a:lnTo>
                  <a:lnTo>
                    <a:pt x="9962" y="4844"/>
                  </a:lnTo>
                  <a:lnTo>
                    <a:pt x="9947" y="4931"/>
                  </a:lnTo>
                  <a:lnTo>
                    <a:pt x="9932" y="5019"/>
                  </a:lnTo>
                  <a:lnTo>
                    <a:pt x="9917" y="5106"/>
                  </a:lnTo>
                  <a:lnTo>
                    <a:pt x="9902" y="5195"/>
                  </a:lnTo>
                  <a:lnTo>
                    <a:pt x="9887" y="5285"/>
                  </a:lnTo>
                  <a:lnTo>
                    <a:pt x="9872" y="5374"/>
                  </a:lnTo>
                  <a:lnTo>
                    <a:pt x="9857" y="5465"/>
                  </a:lnTo>
                  <a:lnTo>
                    <a:pt x="9842" y="5556"/>
                  </a:lnTo>
                  <a:lnTo>
                    <a:pt x="9827" y="5647"/>
                  </a:lnTo>
                  <a:lnTo>
                    <a:pt x="9812" y="5739"/>
                  </a:lnTo>
                  <a:lnTo>
                    <a:pt x="9797" y="5831"/>
                  </a:lnTo>
                  <a:lnTo>
                    <a:pt x="9782" y="5924"/>
                  </a:lnTo>
                  <a:lnTo>
                    <a:pt x="9767" y="6017"/>
                  </a:lnTo>
                  <a:lnTo>
                    <a:pt x="9752" y="6111"/>
                  </a:lnTo>
                  <a:lnTo>
                    <a:pt x="9737" y="6205"/>
                  </a:lnTo>
                  <a:lnTo>
                    <a:pt x="9722" y="6298"/>
                  </a:lnTo>
                  <a:lnTo>
                    <a:pt x="9707" y="6393"/>
                  </a:lnTo>
                  <a:lnTo>
                    <a:pt x="9692" y="6489"/>
                  </a:lnTo>
                  <a:lnTo>
                    <a:pt x="9677" y="6584"/>
                  </a:lnTo>
                  <a:lnTo>
                    <a:pt x="9662" y="6681"/>
                  </a:lnTo>
                  <a:lnTo>
                    <a:pt x="9647" y="6777"/>
                  </a:lnTo>
                  <a:lnTo>
                    <a:pt x="9632" y="6874"/>
                  </a:lnTo>
                  <a:lnTo>
                    <a:pt x="9617" y="6971"/>
                  </a:lnTo>
                  <a:lnTo>
                    <a:pt x="9602" y="7069"/>
                  </a:lnTo>
                  <a:lnTo>
                    <a:pt x="9587" y="7167"/>
                  </a:lnTo>
                  <a:lnTo>
                    <a:pt x="9572" y="7265"/>
                  </a:lnTo>
                  <a:lnTo>
                    <a:pt x="9557" y="7364"/>
                  </a:lnTo>
                  <a:lnTo>
                    <a:pt x="9542" y="7463"/>
                  </a:lnTo>
                  <a:lnTo>
                    <a:pt x="9527" y="7562"/>
                  </a:lnTo>
                  <a:lnTo>
                    <a:pt x="9512" y="7661"/>
                  </a:lnTo>
                  <a:lnTo>
                    <a:pt x="9497" y="7761"/>
                  </a:lnTo>
                  <a:lnTo>
                    <a:pt x="9482" y="7861"/>
                  </a:lnTo>
                  <a:lnTo>
                    <a:pt x="9467" y="7961"/>
                  </a:lnTo>
                  <a:lnTo>
                    <a:pt x="9452" y="8062"/>
                  </a:lnTo>
                  <a:lnTo>
                    <a:pt x="9437" y="8163"/>
                  </a:lnTo>
                  <a:lnTo>
                    <a:pt x="9422" y="8264"/>
                  </a:lnTo>
                  <a:lnTo>
                    <a:pt x="9407" y="8365"/>
                  </a:lnTo>
                  <a:lnTo>
                    <a:pt x="9391" y="8465"/>
                  </a:lnTo>
                  <a:lnTo>
                    <a:pt x="9376" y="8567"/>
                  </a:lnTo>
                  <a:lnTo>
                    <a:pt x="9361" y="8669"/>
                  </a:lnTo>
                  <a:lnTo>
                    <a:pt x="9346" y="8771"/>
                  </a:lnTo>
                  <a:lnTo>
                    <a:pt x="9331" y="8873"/>
                  </a:lnTo>
                  <a:lnTo>
                    <a:pt x="9316" y="8975"/>
                  </a:lnTo>
                  <a:lnTo>
                    <a:pt x="9301" y="9078"/>
                  </a:lnTo>
                  <a:lnTo>
                    <a:pt x="9286" y="9180"/>
                  </a:lnTo>
                  <a:lnTo>
                    <a:pt x="9271" y="9283"/>
                  </a:lnTo>
                  <a:lnTo>
                    <a:pt x="9256" y="9386"/>
                  </a:lnTo>
                  <a:lnTo>
                    <a:pt x="9241" y="9489"/>
                  </a:lnTo>
                  <a:lnTo>
                    <a:pt x="9226" y="9592"/>
                  </a:lnTo>
                  <a:lnTo>
                    <a:pt x="9211" y="9695"/>
                  </a:lnTo>
                  <a:lnTo>
                    <a:pt x="9196" y="9798"/>
                  </a:lnTo>
                  <a:lnTo>
                    <a:pt x="9181" y="9902"/>
                  </a:lnTo>
                  <a:lnTo>
                    <a:pt x="9166" y="10005"/>
                  </a:lnTo>
                  <a:lnTo>
                    <a:pt x="9151" y="10108"/>
                  </a:lnTo>
                  <a:lnTo>
                    <a:pt x="9136" y="10212"/>
                  </a:lnTo>
                  <a:lnTo>
                    <a:pt x="9121" y="10315"/>
                  </a:lnTo>
                  <a:lnTo>
                    <a:pt x="9106" y="10419"/>
                  </a:lnTo>
                  <a:lnTo>
                    <a:pt x="9091" y="10522"/>
                  </a:lnTo>
                  <a:lnTo>
                    <a:pt x="9076" y="10626"/>
                  </a:lnTo>
                  <a:lnTo>
                    <a:pt x="9061" y="10729"/>
                  </a:lnTo>
                  <a:lnTo>
                    <a:pt x="9046" y="10832"/>
                  </a:lnTo>
                  <a:lnTo>
                    <a:pt x="9031" y="10936"/>
                  </a:lnTo>
                  <a:lnTo>
                    <a:pt x="9016" y="11039"/>
                  </a:lnTo>
                  <a:lnTo>
                    <a:pt x="9001" y="11142"/>
                  </a:lnTo>
                  <a:lnTo>
                    <a:pt x="8986" y="11246"/>
                  </a:lnTo>
                  <a:lnTo>
                    <a:pt x="8971" y="11349"/>
                  </a:lnTo>
                  <a:lnTo>
                    <a:pt x="8956" y="11452"/>
                  </a:lnTo>
                  <a:lnTo>
                    <a:pt x="8941" y="11555"/>
                  </a:lnTo>
                  <a:lnTo>
                    <a:pt x="8926" y="11657"/>
                  </a:lnTo>
                  <a:lnTo>
                    <a:pt x="8911" y="11760"/>
                  </a:lnTo>
                  <a:lnTo>
                    <a:pt x="8896" y="11863"/>
                  </a:lnTo>
                  <a:lnTo>
                    <a:pt x="8881" y="11965"/>
                  </a:lnTo>
                  <a:lnTo>
                    <a:pt x="8866" y="12067"/>
                  </a:lnTo>
                  <a:lnTo>
                    <a:pt x="8851" y="12170"/>
                  </a:lnTo>
                  <a:lnTo>
                    <a:pt x="8836" y="12273"/>
                  </a:lnTo>
                  <a:lnTo>
                    <a:pt x="8821" y="12373"/>
                  </a:lnTo>
                  <a:lnTo>
                    <a:pt x="8806" y="12476"/>
                  </a:lnTo>
                  <a:lnTo>
                    <a:pt x="8791" y="12577"/>
                  </a:lnTo>
                  <a:lnTo>
                    <a:pt x="8776" y="12678"/>
                  </a:lnTo>
                  <a:lnTo>
                    <a:pt x="8761" y="12779"/>
                  </a:lnTo>
                  <a:lnTo>
                    <a:pt x="8746" y="12880"/>
                  </a:lnTo>
                  <a:lnTo>
                    <a:pt x="8731" y="12982"/>
                  </a:lnTo>
                  <a:lnTo>
                    <a:pt x="8715" y="13081"/>
                  </a:lnTo>
                  <a:lnTo>
                    <a:pt x="8700" y="13181"/>
                  </a:lnTo>
                  <a:lnTo>
                    <a:pt x="8685" y="13280"/>
                  </a:lnTo>
                  <a:lnTo>
                    <a:pt x="8670" y="13380"/>
                  </a:lnTo>
                  <a:lnTo>
                    <a:pt x="8655" y="13479"/>
                  </a:lnTo>
                  <a:lnTo>
                    <a:pt x="8640" y="13578"/>
                  </a:lnTo>
                  <a:lnTo>
                    <a:pt x="8625" y="13676"/>
                  </a:lnTo>
                  <a:lnTo>
                    <a:pt x="8610" y="13774"/>
                  </a:lnTo>
                  <a:lnTo>
                    <a:pt x="8595" y="13872"/>
                  </a:lnTo>
                  <a:lnTo>
                    <a:pt x="8580" y="13970"/>
                  </a:lnTo>
                  <a:lnTo>
                    <a:pt x="8565" y="14067"/>
                  </a:lnTo>
                  <a:lnTo>
                    <a:pt x="8550" y="14164"/>
                  </a:lnTo>
                  <a:lnTo>
                    <a:pt x="8535" y="14260"/>
                  </a:lnTo>
                  <a:lnTo>
                    <a:pt x="8520" y="14356"/>
                  </a:lnTo>
                  <a:lnTo>
                    <a:pt x="8505" y="14452"/>
                  </a:lnTo>
                  <a:lnTo>
                    <a:pt x="8490" y="14547"/>
                  </a:lnTo>
                  <a:lnTo>
                    <a:pt x="8475" y="14643"/>
                  </a:lnTo>
                  <a:lnTo>
                    <a:pt x="8460" y="14737"/>
                  </a:lnTo>
                  <a:lnTo>
                    <a:pt x="8445" y="14831"/>
                  </a:lnTo>
                  <a:lnTo>
                    <a:pt x="8430" y="14925"/>
                  </a:lnTo>
                  <a:lnTo>
                    <a:pt x="8415" y="15018"/>
                  </a:lnTo>
                  <a:lnTo>
                    <a:pt x="8400" y="15110"/>
                  </a:lnTo>
                  <a:lnTo>
                    <a:pt x="8385" y="15203"/>
                  </a:lnTo>
                  <a:lnTo>
                    <a:pt x="8370" y="15294"/>
                  </a:lnTo>
                  <a:lnTo>
                    <a:pt x="8355" y="15386"/>
                  </a:lnTo>
                  <a:lnTo>
                    <a:pt x="8340" y="15476"/>
                  </a:lnTo>
                  <a:lnTo>
                    <a:pt x="8325" y="15567"/>
                  </a:lnTo>
                  <a:lnTo>
                    <a:pt x="8310" y="15656"/>
                  </a:lnTo>
                  <a:lnTo>
                    <a:pt x="8295" y="15745"/>
                  </a:lnTo>
                  <a:lnTo>
                    <a:pt x="8280" y="15835"/>
                  </a:lnTo>
                  <a:lnTo>
                    <a:pt x="8265" y="15923"/>
                  </a:lnTo>
                  <a:lnTo>
                    <a:pt x="8250" y="16011"/>
                  </a:lnTo>
                  <a:lnTo>
                    <a:pt x="8235" y="16098"/>
                  </a:lnTo>
                  <a:lnTo>
                    <a:pt x="8220" y="16184"/>
                  </a:lnTo>
                  <a:lnTo>
                    <a:pt x="8205" y="16270"/>
                  </a:lnTo>
                  <a:lnTo>
                    <a:pt x="8190" y="16356"/>
                  </a:lnTo>
                  <a:lnTo>
                    <a:pt x="8175" y="16440"/>
                  </a:lnTo>
                  <a:lnTo>
                    <a:pt x="8160" y="16524"/>
                  </a:lnTo>
                  <a:lnTo>
                    <a:pt x="8145" y="16609"/>
                  </a:lnTo>
                  <a:lnTo>
                    <a:pt x="8130" y="16692"/>
                  </a:lnTo>
                  <a:lnTo>
                    <a:pt x="8115" y="16774"/>
                  </a:lnTo>
                  <a:lnTo>
                    <a:pt x="8100" y="16856"/>
                  </a:lnTo>
                  <a:lnTo>
                    <a:pt x="8085" y="16937"/>
                  </a:lnTo>
                  <a:lnTo>
                    <a:pt x="8070" y="17017"/>
                  </a:lnTo>
                  <a:lnTo>
                    <a:pt x="8055" y="17099"/>
                  </a:lnTo>
                  <a:lnTo>
                    <a:pt x="8039" y="17177"/>
                  </a:lnTo>
                  <a:lnTo>
                    <a:pt x="8024" y="17255"/>
                  </a:lnTo>
                  <a:lnTo>
                    <a:pt x="8009" y="17333"/>
                  </a:lnTo>
                  <a:lnTo>
                    <a:pt x="7994" y="17410"/>
                  </a:lnTo>
                  <a:lnTo>
                    <a:pt x="7979" y="17486"/>
                  </a:lnTo>
                  <a:lnTo>
                    <a:pt x="7964" y="17562"/>
                  </a:lnTo>
                  <a:lnTo>
                    <a:pt x="7949" y="17638"/>
                  </a:lnTo>
                  <a:lnTo>
                    <a:pt x="7934" y="17712"/>
                  </a:lnTo>
                  <a:lnTo>
                    <a:pt x="7919" y="17785"/>
                  </a:lnTo>
                  <a:lnTo>
                    <a:pt x="7903" y="17858"/>
                  </a:lnTo>
                  <a:lnTo>
                    <a:pt x="7888" y="17930"/>
                  </a:lnTo>
                  <a:lnTo>
                    <a:pt x="7873" y="18001"/>
                  </a:lnTo>
                  <a:lnTo>
                    <a:pt x="7858" y="18073"/>
                  </a:lnTo>
                  <a:lnTo>
                    <a:pt x="7843" y="18143"/>
                  </a:lnTo>
                  <a:lnTo>
                    <a:pt x="7828" y="18212"/>
                  </a:lnTo>
                  <a:lnTo>
                    <a:pt x="7813" y="18280"/>
                  </a:lnTo>
                  <a:lnTo>
                    <a:pt x="7798" y="18347"/>
                  </a:lnTo>
                  <a:lnTo>
                    <a:pt x="7783" y="18415"/>
                  </a:lnTo>
                  <a:lnTo>
                    <a:pt x="7768" y="18481"/>
                  </a:lnTo>
                  <a:lnTo>
                    <a:pt x="7753" y="18546"/>
                  </a:lnTo>
                  <a:lnTo>
                    <a:pt x="7738" y="18611"/>
                  </a:lnTo>
                  <a:lnTo>
                    <a:pt x="7723" y="18674"/>
                  </a:lnTo>
                  <a:lnTo>
                    <a:pt x="7708" y="18737"/>
                  </a:lnTo>
                  <a:lnTo>
                    <a:pt x="7693" y="18798"/>
                  </a:lnTo>
                  <a:lnTo>
                    <a:pt x="7678" y="18860"/>
                  </a:lnTo>
                  <a:lnTo>
                    <a:pt x="7663" y="18920"/>
                  </a:lnTo>
                  <a:lnTo>
                    <a:pt x="7647" y="18981"/>
                  </a:lnTo>
                  <a:lnTo>
                    <a:pt x="7632" y="19039"/>
                  </a:lnTo>
                  <a:lnTo>
                    <a:pt x="7617" y="19097"/>
                  </a:lnTo>
                  <a:lnTo>
                    <a:pt x="7602" y="19153"/>
                  </a:lnTo>
                  <a:lnTo>
                    <a:pt x="7587" y="19210"/>
                  </a:lnTo>
                  <a:lnTo>
                    <a:pt x="7572" y="19265"/>
                  </a:lnTo>
                  <a:lnTo>
                    <a:pt x="7557" y="19320"/>
                  </a:lnTo>
                  <a:lnTo>
                    <a:pt x="7542" y="19373"/>
                  </a:lnTo>
                  <a:lnTo>
                    <a:pt x="7527" y="19425"/>
                  </a:lnTo>
                  <a:lnTo>
                    <a:pt x="7511" y="19478"/>
                  </a:lnTo>
                  <a:lnTo>
                    <a:pt x="7496" y="19528"/>
                  </a:lnTo>
                  <a:lnTo>
                    <a:pt x="7481" y="19579"/>
                  </a:lnTo>
                  <a:lnTo>
                    <a:pt x="7466" y="19627"/>
                  </a:lnTo>
                  <a:lnTo>
                    <a:pt x="7451" y="19676"/>
                  </a:lnTo>
                  <a:lnTo>
                    <a:pt x="7436" y="19723"/>
                  </a:lnTo>
                  <a:lnTo>
                    <a:pt x="7421" y="19770"/>
                  </a:lnTo>
                  <a:lnTo>
                    <a:pt x="7405" y="19815"/>
                  </a:lnTo>
                  <a:lnTo>
                    <a:pt x="7390" y="19860"/>
                  </a:lnTo>
                  <a:lnTo>
                    <a:pt x="7374" y="19906"/>
                  </a:lnTo>
                  <a:lnTo>
                    <a:pt x="7359" y="19946"/>
                  </a:lnTo>
                  <a:lnTo>
                    <a:pt x="7343" y="19988"/>
                  </a:lnTo>
                  <a:lnTo>
                    <a:pt x="7328" y="20028"/>
                  </a:lnTo>
                  <a:lnTo>
                    <a:pt x="7313" y="20070"/>
                  </a:lnTo>
                  <a:lnTo>
                    <a:pt x="7297" y="20109"/>
                  </a:lnTo>
                  <a:lnTo>
                    <a:pt x="7282" y="20146"/>
                  </a:lnTo>
                  <a:lnTo>
                    <a:pt x="7267" y="20184"/>
                  </a:lnTo>
                  <a:lnTo>
                    <a:pt x="7252" y="20219"/>
                  </a:lnTo>
                  <a:lnTo>
                    <a:pt x="7236" y="20256"/>
                  </a:lnTo>
                  <a:lnTo>
                    <a:pt x="7221" y="20289"/>
                  </a:lnTo>
                  <a:lnTo>
                    <a:pt x="7205" y="20324"/>
                  </a:lnTo>
                  <a:lnTo>
                    <a:pt x="7190" y="20355"/>
                  </a:lnTo>
                  <a:lnTo>
                    <a:pt x="7174" y="20389"/>
                  </a:lnTo>
                  <a:lnTo>
                    <a:pt x="7159" y="20418"/>
                  </a:lnTo>
                  <a:lnTo>
                    <a:pt x="7142" y="20449"/>
                  </a:lnTo>
                  <a:lnTo>
                    <a:pt x="7127" y="20476"/>
                  </a:lnTo>
                  <a:lnTo>
                    <a:pt x="7111" y="20506"/>
                  </a:lnTo>
                  <a:lnTo>
                    <a:pt x="7096" y="20531"/>
                  </a:lnTo>
                  <a:lnTo>
                    <a:pt x="7079" y="20559"/>
                  </a:lnTo>
                  <a:lnTo>
                    <a:pt x="7064" y="20582"/>
                  </a:lnTo>
                  <a:lnTo>
                    <a:pt x="7047" y="20608"/>
                  </a:lnTo>
                  <a:lnTo>
                    <a:pt x="7032" y="20629"/>
                  </a:lnTo>
                  <a:lnTo>
                    <a:pt x="7014" y="20654"/>
                  </a:lnTo>
                  <a:lnTo>
                    <a:pt x="6999" y="20673"/>
                  </a:lnTo>
                  <a:lnTo>
                    <a:pt x="6980" y="20696"/>
                  </a:lnTo>
                  <a:lnTo>
                    <a:pt x="6965" y="20713"/>
                  </a:lnTo>
                  <a:lnTo>
                    <a:pt x="6946" y="20734"/>
                  </a:lnTo>
                  <a:lnTo>
                    <a:pt x="6929" y="20752"/>
                  </a:lnTo>
                  <a:lnTo>
                    <a:pt x="6914" y="20766"/>
                  </a:lnTo>
                  <a:lnTo>
                    <a:pt x="6893" y="20784"/>
                  </a:lnTo>
                  <a:lnTo>
                    <a:pt x="6875" y="20799"/>
                  </a:lnTo>
                  <a:lnTo>
                    <a:pt x="6860" y="20810"/>
                  </a:lnTo>
                  <a:lnTo>
                    <a:pt x="6838" y="20826"/>
                  </a:lnTo>
                  <a:lnTo>
                    <a:pt x="6819" y="20837"/>
                  </a:lnTo>
                  <a:lnTo>
                    <a:pt x="6799" y="20847"/>
                  </a:lnTo>
                  <a:lnTo>
                    <a:pt x="6779" y="20857"/>
                  </a:lnTo>
                  <a:lnTo>
                    <a:pt x="6764" y="20863"/>
                  </a:lnTo>
                  <a:lnTo>
                    <a:pt x="6738" y="20872"/>
                  </a:lnTo>
                  <a:lnTo>
                    <a:pt x="6717" y="20878"/>
                  </a:lnTo>
                  <a:lnTo>
                    <a:pt x="6696" y="20882"/>
                  </a:lnTo>
                  <a:lnTo>
                    <a:pt x="6675" y="20884"/>
                  </a:lnTo>
                  <a:lnTo>
                    <a:pt x="6653" y="20885"/>
                  </a:lnTo>
                  <a:lnTo>
                    <a:pt x="6632" y="20885"/>
                  </a:lnTo>
                  <a:lnTo>
                    <a:pt x="6605" y="20883"/>
                  </a:lnTo>
                  <a:lnTo>
                    <a:pt x="6591" y="20880"/>
                  </a:lnTo>
                  <a:lnTo>
                    <a:pt x="6568" y="20875"/>
                  </a:lnTo>
                  <a:lnTo>
                    <a:pt x="6547" y="20870"/>
                  </a:lnTo>
                  <a:lnTo>
                    <a:pt x="6527" y="20863"/>
                  </a:lnTo>
                  <a:lnTo>
                    <a:pt x="6502" y="20852"/>
                  </a:lnTo>
                  <a:lnTo>
                    <a:pt x="6487" y="20844"/>
                  </a:lnTo>
                  <a:lnTo>
                    <a:pt x="6468" y="20834"/>
                  </a:lnTo>
                  <a:lnTo>
                    <a:pt x="6446" y="20820"/>
                  </a:lnTo>
                  <a:lnTo>
                    <a:pt x="6431" y="20809"/>
                  </a:lnTo>
                  <a:lnTo>
                    <a:pt x="6410" y="20793"/>
                  </a:lnTo>
                  <a:lnTo>
                    <a:pt x="6395" y="20780"/>
                  </a:lnTo>
                  <a:lnTo>
                    <a:pt x="6375" y="20762"/>
                  </a:lnTo>
                  <a:lnTo>
                    <a:pt x="6360" y="20747"/>
                  </a:lnTo>
                  <a:lnTo>
                    <a:pt x="6340" y="20728"/>
                  </a:lnTo>
                  <a:lnTo>
                    <a:pt x="6325" y="20711"/>
                  </a:lnTo>
                  <a:lnTo>
                    <a:pt x="6307" y="20690"/>
                  </a:lnTo>
                  <a:lnTo>
                    <a:pt x="6292" y="20671"/>
                  </a:lnTo>
                  <a:lnTo>
                    <a:pt x="6274" y="20648"/>
                  </a:lnTo>
                  <a:lnTo>
                    <a:pt x="6258" y="20626"/>
                  </a:lnTo>
                  <a:lnTo>
                    <a:pt x="6243" y="20604"/>
                  </a:lnTo>
                  <a:lnTo>
                    <a:pt x="6226" y="20578"/>
                  </a:lnTo>
                  <a:lnTo>
                    <a:pt x="6210" y="20553"/>
                  </a:lnTo>
                  <a:lnTo>
                    <a:pt x="6195" y="20528"/>
                  </a:lnTo>
                  <a:lnTo>
                    <a:pt x="6179" y="20500"/>
                  </a:lnTo>
                  <a:lnTo>
                    <a:pt x="6163" y="20472"/>
                  </a:lnTo>
                  <a:lnTo>
                    <a:pt x="6148" y="20444"/>
                  </a:lnTo>
                  <a:lnTo>
                    <a:pt x="6132" y="20413"/>
                  </a:lnTo>
                  <a:lnTo>
                    <a:pt x="6116" y="20382"/>
                  </a:lnTo>
                  <a:lnTo>
                    <a:pt x="6101" y="20351"/>
                  </a:lnTo>
                  <a:lnTo>
                    <a:pt x="6085" y="20318"/>
                  </a:lnTo>
                  <a:lnTo>
                    <a:pt x="6070" y="20285"/>
                  </a:lnTo>
                  <a:lnTo>
                    <a:pt x="6054" y="20250"/>
                  </a:lnTo>
                  <a:lnTo>
                    <a:pt x="6039" y="20215"/>
                  </a:lnTo>
                  <a:lnTo>
                    <a:pt x="6024" y="20179"/>
                  </a:lnTo>
                  <a:lnTo>
                    <a:pt x="6009" y="20142"/>
                  </a:lnTo>
                  <a:lnTo>
                    <a:pt x="5993" y="20103"/>
                  </a:lnTo>
                  <a:lnTo>
                    <a:pt x="5978" y="20064"/>
                  </a:lnTo>
                  <a:lnTo>
                    <a:pt x="5962" y="20023"/>
                  </a:lnTo>
                  <a:lnTo>
                    <a:pt x="5947" y="19982"/>
                  </a:lnTo>
                  <a:lnTo>
                    <a:pt x="5932" y="19941"/>
                  </a:lnTo>
                  <a:lnTo>
                    <a:pt x="5917" y="19898"/>
                  </a:lnTo>
                  <a:lnTo>
                    <a:pt x="5902" y="19854"/>
                  </a:lnTo>
                  <a:lnTo>
                    <a:pt x="5886" y="19810"/>
                  </a:lnTo>
                  <a:lnTo>
                    <a:pt x="5871" y="19764"/>
                  </a:lnTo>
                  <a:lnTo>
                    <a:pt x="5856" y="19718"/>
                  </a:lnTo>
                  <a:lnTo>
                    <a:pt x="5841" y="19672"/>
                  </a:lnTo>
                  <a:lnTo>
                    <a:pt x="5825" y="19622"/>
                  </a:lnTo>
                  <a:lnTo>
                    <a:pt x="5810" y="19572"/>
                  </a:lnTo>
                  <a:lnTo>
                    <a:pt x="5795" y="19522"/>
                  </a:lnTo>
                  <a:lnTo>
                    <a:pt x="5779" y="19471"/>
                  </a:lnTo>
                  <a:lnTo>
                    <a:pt x="5764" y="19419"/>
                  </a:lnTo>
                  <a:lnTo>
                    <a:pt x="5749" y="19367"/>
                  </a:lnTo>
                  <a:lnTo>
                    <a:pt x="5734" y="19313"/>
                  </a:lnTo>
                  <a:lnTo>
                    <a:pt x="5719" y="19259"/>
                  </a:lnTo>
                  <a:lnTo>
                    <a:pt x="5704" y="19203"/>
                  </a:lnTo>
                  <a:lnTo>
                    <a:pt x="5689" y="19147"/>
                  </a:lnTo>
                  <a:lnTo>
                    <a:pt x="5674" y="19090"/>
                  </a:lnTo>
                  <a:lnTo>
                    <a:pt x="5659" y="19032"/>
                  </a:lnTo>
                  <a:lnTo>
                    <a:pt x="5643" y="18973"/>
                  </a:lnTo>
                  <a:lnTo>
                    <a:pt x="5628" y="18913"/>
                  </a:lnTo>
                  <a:lnTo>
                    <a:pt x="5613" y="18852"/>
                  </a:lnTo>
                  <a:lnTo>
                    <a:pt x="5598" y="18791"/>
                  </a:lnTo>
                  <a:lnTo>
                    <a:pt x="5583" y="18730"/>
                  </a:lnTo>
                  <a:lnTo>
                    <a:pt x="5568" y="18666"/>
                  </a:lnTo>
                  <a:lnTo>
                    <a:pt x="5553" y="18602"/>
                  </a:lnTo>
                  <a:lnTo>
                    <a:pt x="5538" y="18538"/>
                  </a:lnTo>
                  <a:lnTo>
                    <a:pt x="5523" y="18473"/>
                  </a:lnTo>
                  <a:lnTo>
                    <a:pt x="5508" y="18406"/>
                  </a:lnTo>
                  <a:lnTo>
                    <a:pt x="5493" y="18339"/>
                  </a:lnTo>
                  <a:lnTo>
                    <a:pt x="5478" y="18272"/>
                  </a:lnTo>
                  <a:lnTo>
                    <a:pt x="5463" y="18204"/>
                  </a:lnTo>
                  <a:lnTo>
                    <a:pt x="5448" y="18135"/>
                  </a:lnTo>
                  <a:lnTo>
                    <a:pt x="5433" y="18064"/>
                  </a:lnTo>
                  <a:lnTo>
                    <a:pt x="5418" y="17993"/>
                  </a:lnTo>
                  <a:lnTo>
                    <a:pt x="5402" y="17922"/>
                  </a:lnTo>
                  <a:lnTo>
                    <a:pt x="5387" y="17850"/>
                  </a:lnTo>
                  <a:lnTo>
                    <a:pt x="5372" y="17777"/>
                  </a:lnTo>
                  <a:lnTo>
                    <a:pt x="5357" y="17703"/>
                  </a:lnTo>
                  <a:lnTo>
                    <a:pt x="5342" y="17628"/>
                  </a:lnTo>
                  <a:lnTo>
                    <a:pt x="5327" y="17553"/>
                  </a:lnTo>
                  <a:lnTo>
                    <a:pt x="5312" y="17478"/>
                  </a:lnTo>
                  <a:lnTo>
                    <a:pt x="5297" y="17401"/>
                  </a:lnTo>
                  <a:lnTo>
                    <a:pt x="5282" y="17324"/>
                  </a:lnTo>
                  <a:lnTo>
                    <a:pt x="5267" y="17246"/>
                  </a:lnTo>
                  <a:lnTo>
                    <a:pt x="5252" y="17167"/>
                  </a:lnTo>
                  <a:lnTo>
                    <a:pt x="5237" y="17088"/>
                  </a:lnTo>
                  <a:lnTo>
                    <a:pt x="5222" y="17008"/>
                  </a:lnTo>
                  <a:lnTo>
                    <a:pt x="5207" y="16928"/>
                  </a:lnTo>
                  <a:lnTo>
                    <a:pt x="5192" y="16846"/>
                  </a:lnTo>
                  <a:lnTo>
                    <a:pt x="5177" y="16765"/>
                  </a:lnTo>
                  <a:lnTo>
                    <a:pt x="5162" y="16683"/>
                  </a:lnTo>
                  <a:lnTo>
                    <a:pt x="5146" y="16599"/>
                  </a:lnTo>
                  <a:lnTo>
                    <a:pt x="5131" y="16515"/>
                  </a:lnTo>
                  <a:lnTo>
                    <a:pt x="5116" y="16431"/>
                  </a:lnTo>
                  <a:lnTo>
                    <a:pt x="5101" y="16346"/>
                  </a:lnTo>
                  <a:lnTo>
                    <a:pt x="5086" y="16260"/>
                  </a:lnTo>
                  <a:lnTo>
                    <a:pt x="5071" y="16174"/>
                  </a:lnTo>
                  <a:lnTo>
                    <a:pt x="5056" y="16088"/>
                  </a:lnTo>
                  <a:lnTo>
                    <a:pt x="5041" y="16001"/>
                  </a:lnTo>
                  <a:lnTo>
                    <a:pt x="5026" y="15913"/>
                  </a:lnTo>
                  <a:lnTo>
                    <a:pt x="5011" y="15824"/>
                  </a:lnTo>
                  <a:lnTo>
                    <a:pt x="4996" y="15735"/>
                  </a:lnTo>
                  <a:lnTo>
                    <a:pt x="4981" y="15646"/>
                  </a:lnTo>
                  <a:lnTo>
                    <a:pt x="4966" y="15556"/>
                  </a:lnTo>
                  <a:lnTo>
                    <a:pt x="4951" y="15466"/>
                  </a:lnTo>
                  <a:lnTo>
                    <a:pt x="4936" y="15375"/>
                  </a:lnTo>
                  <a:lnTo>
                    <a:pt x="4921" y="15284"/>
                  </a:lnTo>
                  <a:lnTo>
                    <a:pt x="4906" y="15192"/>
                  </a:lnTo>
                  <a:lnTo>
                    <a:pt x="4891" y="15100"/>
                  </a:lnTo>
                  <a:lnTo>
                    <a:pt x="4876" y="15007"/>
                  </a:lnTo>
                  <a:lnTo>
                    <a:pt x="4861" y="14914"/>
                  </a:lnTo>
                  <a:lnTo>
                    <a:pt x="4846" y="14820"/>
                  </a:lnTo>
                  <a:lnTo>
                    <a:pt x="4831" y="14726"/>
                  </a:lnTo>
                  <a:lnTo>
                    <a:pt x="4816" y="14631"/>
                  </a:lnTo>
                  <a:lnTo>
                    <a:pt x="4801" y="14536"/>
                  </a:lnTo>
                  <a:lnTo>
                    <a:pt x="4786" y="14441"/>
                  </a:lnTo>
                  <a:lnTo>
                    <a:pt x="4771" y="14345"/>
                  </a:lnTo>
                  <a:lnTo>
                    <a:pt x="4756" y="14249"/>
                  </a:lnTo>
                  <a:lnTo>
                    <a:pt x="4741" y="14153"/>
                  </a:lnTo>
                  <a:lnTo>
                    <a:pt x="4726" y="14056"/>
                  </a:lnTo>
                  <a:lnTo>
                    <a:pt x="4711" y="13959"/>
                  </a:lnTo>
                  <a:lnTo>
                    <a:pt x="4696" y="13861"/>
                  </a:lnTo>
                  <a:lnTo>
                    <a:pt x="4681" y="13763"/>
                  </a:lnTo>
                  <a:lnTo>
                    <a:pt x="4666" y="13665"/>
                  </a:lnTo>
                  <a:lnTo>
                    <a:pt x="4651" y="13566"/>
                  </a:lnTo>
                  <a:lnTo>
                    <a:pt x="4636" y="13468"/>
                  </a:lnTo>
                  <a:lnTo>
                    <a:pt x="4621" y="13368"/>
                  </a:lnTo>
                  <a:lnTo>
                    <a:pt x="4606" y="13269"/>
                  </a:lnTo>
                  <a:lnTo>
                    <a:pt x="4591" y="13169"/>
                  </a:lnTo>
                  <a:lnTo>
                    <a:pt x="4576" y="13069"/>
                  </a:lnTo>
                  <a:lnTo>
                    <a:pt x="4561" y="12969"/>
                  </a:lnTo>
                  <a:lnTo>
                    <a:pt x="4546" y="12869"/>
                  </a:lnTo>
                  <a:lnTo>
                    <a:pt x="4531" y="12768"/>
                  </a:lnTo>
                  <a:lnTo>
                    <a:pt x="4516" y="12667"/>
                  </a:lnTo>
                  <a:lnTo>
                    <a:pt x="4500" y="12565"/>
                  </a:lnTo>
                  <a:lnTo>
                    <a:pt x="4486" y="12464"/>
                  </a:lnTo>
                  <a:lnTo>
                    <a:pt x="4469" y="12362"/>
                  </a:lnTo>
                  <a:lnTo>
                    <a:pt x="4454" y="12260"/>
                  </a:lnTo>
                  <a:lnTo>
                    <a:pt x="4439" y="12158"/>
                  </a:lnTo>
                  <a:lnTo>
                    <a:pt x="4424" y="12056"/>
                  </a:lnTo>
                  <a:lnTo>
                    <a:pt x="4409" y="11953"/>
                  </a:lnTo>
                  <a:lnTo>
                    <a:pt x="4394" y="11851"/>
                  </a:lnTo>
                  <a:lnTo>
                    <a:pt x="4379" y="11748"/>
                  </a:lnTo>
                  <a:lnTo>
                    <a:pt x="4364" y="11646"/>
                  </a:lnTo>
                  <a:lnTo>
                    <a:pt x="4349" y="11543"/>
                  </a:lnTo>
                  <a:lnTo>
                    <a:pt x="4334" y="11440"/>
                  </a:lnTo>
                  <a:lnTo>
                    <a:pt x="4319" y="11337"/>
                  </a:lnTo>
                  <a:lnTo>
                    <a:pt x="4304" y="11234"/>
                  </a:lnTo>
                  <a:lnTo>
                    <a:pt x="4289" y="11130"/>
                  </a:lnTo>
                  <a:lnTo>
                    <a:pt x="4274" y="11027"/>
                  </a:lnTo>
                  <a:lnTo>
                    <a:pt x="4259" y="10924"/>
                  </a:lnTo>
                  <a:lnTo>
                    <a:pt x="4244" y="10820"/>
                  </a:lnTo>
                  <a:lnTo>
                    <a:pt x="4229" y="10717"/>
                  </a:lnTo>
                  <a:lnTo>
                    <a:pt x="4214" y="10614"/>
                  </a:lnTo>
                  <a:lnTo>
                    <a:pt x="4199" y="10510"/>
                  </a:lnTo>
                  <a:lnTo>
                    <a:pt x="4184" y="10407"/>
                  </a:lnTo>
                  <a:lnTo>
                    <a:pt x="4169" y="10303"/>
                  </a:lnTo>
                  <a:lnTo>
                    <a:pt x="4154" y="10200"/>
                  </a:lnTo>
                  <a:lnTo>
                    <a:pt x="4139" y="10096"/>
                  </a:lnTo>
                  <a:lnTo>
                    <a:pt x="4124" y="9993"/>
                  </a:lnTo>
                  <a:lnTo>
                    <a:pt x="4109" y="9890"/>
                  </a:lnTo>
                  <a:lnTo>
                    <a:pt x="4094" y="9786"/>
                  </a:lnTo>
                  <a:lnTo>
                    <a:pt x="4079" y="9683"/>
                  </a:lnTo>
                  <a:lnTo>
                    <a:pt x="4064" y="9580"/>
                  </a:lnTo>
                  <a:lnTo>
                    <a:pt x="4049" y="9477"/>
                  </a:lnTo>
                  <a:lnTo>
                    <a:pt x="4034" y="9374"/>
                  </a:lnTo>
                  <a:lnTo>
                    <a:pt x="4019" y="9271"/>
                  </a:lnTo>
                  <a:lnTo>
                    <a:pt x="4004" y="9168"/>
                  </a:lnTo>
                  <a:lnTo>
                    <a:pt x="3989" y="9066"/>
                  </a:lnTo>
                  <a:lnTo>
                    <a:pt x="3974" y="8963"/>
                  </a:lnTo>
                  <a:lnTo>
                    <a:pt x="3959" y="8861"/>
                  </a:lnTo>
                  <a:lnTo>
                    <a:pt x="3944" y="8759"/>
                  </a:lnTo>
                  <a:lnTo>
                    <a:pt x="3929" y="8657"/>
                  </a:lnTo>
                  <a:lnTo>
                    <a:pt x="3915" y="8556"/>
                  </a:lnTo>
                  <a:lnTo>
                    <a:pt x="3899" y="8454"/>
                  </a:lnTo>
                  <a:lnTo>
                    <a:pt x="3885" y="8353"/>
                  </a:lnTo>
                  <a:lnTo>
                    <a:pt x="3870" y="8252"/>
                  </a:lnTo>
                  <a:lnTo>
                    <a:pt x="3855" y="8151"/>
                  </a:lnTo>
                  <a:lnTo>
                    <a:pt x="3840" y="8050"/>
                  </a:lnTo>
                  <a:lnTo>
                    <a:pt x="3825" y="7950"/>
                  </a:lnTo>
                  <a:lnTo>
                    <a:pt x="3810" y="7850"/>
                  </a:lnTo>
                  <a:lnTo>
                    <a:pt x="3794" y="7749"/>
                  </a:lnTo>
                  <a:lnTo>
                    <a:pt x="3779" y="7650"/>
                  </a:lnTo>
                  <a:lnTo>
                    <a:pt x="3764" y="7550"/>
                  </a:lnTo>
                  <a:lnTo>
                    <a:pt x="3749" y="7451"/>
                  </a:lnTo>
                  <a:lnTo>
                    <a:pt x="3734" y="7352"/>
                  </a:lnTo>
                  <a:lnTo>
                    <a:pt x="3719" y="7254"/>
                  </a:lnTo>
                  <a:lnTo>
                    <a:pt x="3704" y="7156"/>
                  </a:lnTo>
                  <a:lnTo>
                    <a:pt x="3689" y="7058"/>
                  </a:lnTo>
                  <a:lnTo>
                    <a:pt x="3674" y="6960"/>
                  </a:lnTo>
                  <a:lnTo>
                    <a:pt x="3659" y="6863"/>
                  </a:lnTo>
                  <a:lnTo>
                    <a:pt x="3644" y="6766"/>
                  </a:lnTo>
                  <a:lnTo>
                    <a:pt x="3629" y="6670"/>
                  </a:lnTo>
                  <a:lnTo>
                    <a:pt x="3614" y="6573"/>
                  </a:lnTo>
                  <a:lnTo>
                    <a:pt x="3599" y="6478"/>
                  </a:lnTo>
                  <a:lnTo>
                    <a:pt x="3584" y="6383"/>
                  </a:lnTo>
                  <a:lnTo>
                    <a:pt x="3569" y="6288"/>
                  </a:lnTo>
                  <a:lnTo>
                    <a:pt x="3554" y="6194"/>
                  </a:lnTo>
                  <a:lnTo>
                    <a:pt x="3539" y="6100"/>
                  </a:lnTo>
                  <a:lnTo>
                    <a:pt x="3524" y="6006"/>
                  </a:lnTo>
                  <a:lnTo>
                    <a:pt x="3509" y="5913"/>
                  </a:lnTo>
                  <a:lnTo>
                    <a:pt x="3494" y="5821"/>
                  </a:lnTo>
                  <a:lnTo>
                    <a:pt x="3479" y="5728"/>
                  </a:lnTo>
                  <a:lnTo>
                    <a:pt x="3464" y="5636"/>
                  </a:lnTo>
                  <a:lnTo>
                    <a:pt x="3449" y="5545"/>
                  </a:lnTo>
                  <a:lnTo>
                    <a:pt x="3434" y="5454"/>
                  </a:lnTo>
                  <a:lnTo>
                    <a:pt x="3419" y="5364"/>
                  </a:lnTo>
                  <a:lnTo>
                    <a:pt x="3404" y="5274"/>
                  </a:lnTo>
                  <a:lnTo>
                    <a:pt x="3389" y="5185"/>
                  </a:lnTo>
                  <a:lnTo>
                    <a:pt x="3374" y="5097"/>
                  </a:lnTo>
                  <a:lnTo>
                    <a:pt x="3359" y="5009"/>
                  </a:lnTo>
                  <a:lnTo>
                    <a:pt x="3344" y="4921"/>
                  </a:lnTo>
                  <a:lnTo>
                    <a:pt x="3329" y="4834"/>
                  </a:lnTo>
                  <a:lnTo>
                    <a:pt x="3314" y="4748"/>
                  </a:lnTo>
                  <a:lnTo>
                    <a:pt x="3299" y="4662"/>
                  </a:lnTo>
                  <a:lnTo>
                    <a:pt x="3284" y="4576"/>
                  </a:lnTo>
                  <a:lnTo>
                    <a:pt x="3269" y="4491"/>
                  </a:lnTo>
                  <a:lnTo>
                    <a:pt x="3254" y="4408"/>
                  </a:lnTo>
                  <a:lnTo>
                    <a:pt x="3239" y="4325"/>
                  </a:lnTo>
                  <a:lnTo>
                    <a:pt x="3224" y="4242"/>
                  </a:lnTo>
                  <a:lnTo>
                    <a:pt x="3209" y="4159"/>
                  </a:lnTo>
                  <a:lnTo>
                    <a:pt x="3194" y="4077"/>
                  </a:lnTo>
                  <a:lnTo>
                    <a:pt x="3179" y="3996"/>
                  </a:lnTo>
                  <a:lnTo>
                    <a:pt x="3164" y="3916"/>
                  </a:lnTo>
                  <a:lnTo>
                    <a:pt x="3149" y="3836"/>
                  </a:lnTo>
                  <a:lnTo>
                    <a:pt x="3134" y="3759"/>
                  </a:lnTo>
                  <a:lnTo>
                    <a:pt x="3118" y="3679"/>
                  </a:lnTo>
                  <a:lnTo>
                    <a:pt x="3103" y="3602"/>
                  </a:lnTo>
                  <a:lnTo>
                    <a:pt x="3088" y="3524"/>
                  </a:lnTo>
                  <a:lnTo>
                    <a:pt x="3073" y="3448"/>
                  </a:lnTo>
                  <a:lnTo>
                    <a:pt x="3058" y="3372"/>
                  </a:lnTo>
                  <a:lnTo>
                    <a:pt x="3043" y="3298"/>
                  </a:lnTo>
                  <a:lnTo>
                    <a:pt x="3028" y="3224"/>
                  </a:lnTo>
                  <a:lnTo>
                    <a:pt x="3013" y="3150"/>
                  </a:lnTo>
                  <a:lnTo>
                    <a:pt x="2998" y="3078"/>
                  </a:lnTo>
                  <a:lnTo>
                    <a:pt x="2983" y="3006"/>
                  </a:lnTo>
                  <a:lnTo>
                    <a:pt x="2969" y="2935"/>
                  </a:lnTo>
                  <a:lnTo>
                    <a:pt x="2954" y="2865"/>
                  </a:lnTo>
                  <a:lnTo>
                    <a:pt x="2939" y="2795"/>
                  </a:lnTo>
                  <a:lnTo>
                    <a:pt x="2924" y="2726"/>
                  </a:lnTo>
                  <a:lnTo>
                    <a:pt x="2909" y="2657"/>
                  </a:lnTo>
                  <a:lnTo>
                    <a:pt x="2894" y="2590"/>
                  </a:lnTo>
                  <a:lnTo>
                    <a:pt x="2879" y="2524"/>
                  </a:lnTo>
                  <a:lnTo>
                    <a:pt x="2864" y="2458"/>
                  </a:lnTo>
                  <a:lnTo>
                    <a:pt x="2849" y="2393"/>
                  </a:lnTo>
                  <a:lnTo>
                    <a:pt x="2834" y="2329"/>
                  </a:lnTo>
                  <a:lnTo>
                    <a:pt x="2819" y="2266"/>
                  </a:lnTo>
                  <a:lnTo>
                    <a:pt x="2804" y="2203"/>
                  </a:lnTo>
                  <a:lnTo>
                    <a:pt x="2789" y="2142"/>
                  </a:lnTo>
                  <a:lnTo>
                    <a:pt x="2774" y="2081"/>
                  </a:lnTo>
                  <a:lnTo>
                    <a:pt x="2759" y="2021"/>
                  </a:lnTo>
                  <a:lnTo>
                    <a:pt x="2744" y="1962"/>
                  </a:lnTo>
                  <a:lnTo>
                    <a:pt x="2730" y="1904"/>
                  </a:lnTo>
                  <a:lnTo>
                    <a:pt x="2715" y="1847"/>
                  </a:lnTo>
                  <a:lnTo>
                    <a:pt x="2700" y="1790"/>
                  </a:lnTo>
                  <a:lnTo>
                    <a:pt x="2685" y="1735"/>
                  </a:lnTo>
                  <a:lnTo>
                    <a:pt x="2670" y="1680"/>
                  </a:lnTo>
                  <a:lnTo>
                    <a:pt x="2655" y="1627"/>
                  </a:lnTo>
                  <a:lnTo>
                    <a:pt x="2640" y="1574"/>
                  </a:lnTo>
                  <a:lnTo>
                    <a:pt x="2625" y="1522"/>
                  </a:lnTo>
                  <a:lnTo>
                    <a:pt x="2610" y="1471"/>
                  </a:lnTo>
                  <a:lnTo>
                    <a:pt x="2596" y="1420"/>
                  </a:lnTo>
                  <a:lnTo>
                    <a:pt x="2581" y="1371"/>
                  </a:lnTo>
                  <a:lnTo>
                    <a:pt x="2566" y="1323"/>
                  </a:lnTo>
                  <a:lnTo>
                    <a:pt x="2551" y="1276"/>
                  </a:lnTo>
                  <a:lnTo>
                    <a:pt x="2536" y="1229"/>
                  </a:lnTo>
                  <a:lnTo>
                    <a:pt x="2521" y="1184"/>
                  </a:lnTo>
                  <a:lnTo>
                    <a:pt x="2507" y="1139"/>
                  </a:lnTo>
                  <a:lnTo>
                    <a:pt x="2492" y="1095"/>
                  </a:lnTo>
                  <a:lnTo>
                    <a:pt x="2477" y="1053"/>
                  </a:lnTo>
                  <a:lnTo>
                    <a:pt x="2463" y="1013"/>
                  </a:lnTo>
                  <a:lnTo>
                    <a:pt x="2446" y="970"/>
                  </a:lnTo>
                  <a:lnTo>
                    <a:pt x="2432" y="931"/>
                  </a:lnTo>
                  <a:lnTo>
                    <a:pt x="2417" y="892"/>
                  </a:lnTo>
                  <a:lnTo>
                    <a:pt x="2403" y="855"/>
                  </a:lnTo>
                  <a:lnTo>
                    <a:pt x="2388" y="818"/>
                  </a:lnTo>
                  <a:lnTo>
                    <a:pt x="2373" y="782"/>
                  </a:lnTo>
                  <a:lnTo>
                    <a:pt x="2358" y="747"/>
                  </a:lnTo>
                  <a:lnTo>
                    <a:pt x="2344" y="713"/>
                  </a:lnTo>
                  <a:lnTo>
                    <a:pt x="2330" y="681"/>
                  </a:lnTo>
                  <a:lnTo>
                    <a:pt x="2315" y="649"/>
                  </a:lnTo>
                  <a:lnTo>
                    <a:pt x="2300" y="618"/>
                  </a:lnTo>
                  <a:lnTo>
                    <a:pt x="2286" y="590"/>
                  </a:lnTo>
                  <a:lnTo>
                    <a:pt x="2271" y="561"/>
                  </a:lnTo>
                  <a:lnTo>
                    <a:pt x="2257" y="533"/>
                  </a:lnTo>
                  <a:lnTo>
                    <a:pt x="2243" y="507"/>
                  </a:lnTo>
                  <a:lnTo>
                    <a:pt x="2228" y="481"/>
                  </a:lnTo>
                  <a:lnTo>
                    <a:pt x="2214" y="457"/>
                  </a:lnTo>
                  <a:lnTo>
                    <a:pt x="2201" y="435"/>
                  </a:lnTo>
                  <a:lnTo>
                    <a:pt x="2186" y="412"/>
                  </a:lnTo>
                  <a:lnTo>
                    <a:pt x="2172" y="391"/>
                  </a:lnTo>
                  <a:lnTo>
                    <a:pt x="2160" y="372"/>
                  </a:lnTo>
                  <a:lnTo>
                    <a:pt x="2145" y="352"/>
                  </a:lnTo>
                  <a:lnTo>
                    <a:pt x="2131" y="334"/>
                  </a:lnTo>
                  <a:lnTo>
                    <a:pt x="2119" y="319"/>
                  </a:lnTo>
                  <a:lnTo>
                    <a:pt x="2104" y="302"/>
                  </a:lnTo>
                  <a:lnTo>
                    <a:pt x="2094" y="289"/>
                  </a:lnTo>
                  <a:lnTo>
                    <a:pt x="2079" y="274"/>
                  </a:lnTo>
                  <a:lnTo>
                    <a:pt x="2069" y="264"/>
                  </a:lnTo>
                  <a:lnTo>
                    <a:pt x="2054" y="251"/>
                  </a:lnTo>
                  <a:lnTo>
                    <a:pt x="2045" y="243"/>
                  </a:lnTo>
                  <a:lnTo>
                    <a:pt x="2030" y="232"/>
                  </a:lnTo>
                  <a:lnTo>
                    <a:pt x="2022" y="226"/>
                  </a:lnTo>
                  <a:lnTo>
                    <a:pt x="2007" y="217"/>
                  </a:lnTo>
                  <a:lnTo>
                    <a:pt x="2001" y="212"/>
                  </a:lnTo>
                  <a:lnTo>
                    <a:pt x="1991" y="208"/>
                  </a:lnTo>
                  <a:lnTo>
                    <a:pt x="1976" y="202"/>
                  </a:lnTo>
                  <a:lnTo>
                    <a:pt x="1972" y="199"/>
                  </a:lnTo>
                  <a:lnTo>
                    <a:pt x="1963" y="197"/>
                  </a:lnTo>
                  <a:lnTo>
                    <a:pt x="1954" y="195"/>
                  </a:lnTo>
                  <a:lnTo>
                    <a:pt x="1945" y="193"/>
                  </a:lnTo>
                  <a:lnTo>
                    <a:pt x="1936" y="192"/>
                  </a:lnTo>
                  <a:lnTo>
                    <a:pt x="1921" y="192"/>
                  </a:lnTo>
                  <a:lnTo>
                    <a:pt x="1919" y="192"/>
                  </a:lnTo>
                  <a:lnTo>
                    <a:pt x="1910" y="193"/>
                  </a:lnTo>
                  <a:lnTo>
                    <a:pt x="1900" y="195"/>
                  </a:lnTo>
                  <a:lnTo>
                    <a:pt x="1896" y="195"/>
                  </a:lnTo>
                  <a:lnTo>
                    <a:pt x="1881" y="201"/>
                  </a:lnTo>
                  <a:lnTo>
                    <a:pt x="1871" y="204"/>
                  </a:lnTo>
                  <a:lnTo>
                    <a:pt x="1861" y="209"/>
                  </a:lnTo>
                  <a:lnTo>
                    <a:pt x="1850" y="215"/>
                  </a:lnTo>
                  <a:lnTo>
                    <a:pt x="1839" y="221"/>
                  </a:lnTo>
                  <a:lnTo>
                    <a:pt x="1830" y="226"/>
                  </a:lnTo>
                  <a:lnTo>
                    <a:pt x="1815" y="238"/>
                  </a:lnTo>
                  <a:lnTo>
                    <a:pt x="1803" y="248"/>
                  </a:lnTo>
                  <a:lnTo>
                    <a:pt x="1793" y="256"/>
                  </a:lnTo>
                  <a:lnTo>
                    <a:pt x="1778" y="271"/>
                  </a:lnTo>
                  <a:lnTo>
                    <a:pt x="1766" y="284"/>
                  </a:lnTo>
                  <a:lnTo>
                    <a:pt x="1754" y="296"/>
                  </a:lnTo>
                  <a:lnTo>
                    <a:pt x="1739" y="314"/>
                  </a:lnTo>
                  <a:lnTo>
                    <a:pt x="1727" y="328"/>
                  </a:lnTo>
                  <a:lnTo>
                    <a:pt x="1712" y="348"/>
                  </a:lnTo>
                  <a:lnTo>
                    <a:pt x="1699" y="366"/>
                  </a:lnTo>
                  <a:lnTo>
                    <a:pt x="1686" y="384"/>
                  </a:lnTo>
                  <a:lnTo>
                    <a:pt x="1671" y="407"/>
                  </a:lnTo>
                  <a:lnTo>
                    <a:pt x="1658" y="427"/>
                  </a:lnTo>
                  <a:lnTo>
                    <a:pt x="1643" y="452"/>
                  </a:lnTo>
                  <a:lnTo>
                    <a:pt x="1629" y="474"/>
                  </a:lnTo>
                  <a:lnTo>
                    <a:pt x="1614" y="501"/>
                  </a:lnTo>
                  <a:lnTo>
                    <a:pt x="1601" y="526"/>
                  </a:lnTo>
                  <a:lnTo>
                    <a:pt x="1586" y="555"/>
                  </a:lnTo>
                  <a:lnTo>
                    <a:pt x="1572" y="581"/>
                  </a:lnTo>
                  <a:lnTo>
                    <a:pt x="1557" y="612"/>
                  </a:lnTo>
                  <a:lnTo>
                    <a:pt x="1543" y="641"/>
                  </a:lnTo>
                  <a:lnTo>
                    <a:pt x="1528" y="674"/>
                  </a:lnTo>
                  <a:lnTo>
                    <a:pt x="1514" y="705"/>
                  </a:lnTo>
                  <a:lnTo>
                    <a:pt x="1499" y="740"/>
                  </a:lnTo>
                  <a:lnTo>
                    <a:pt x="1484" y="774"/>
                  </a:lnTo>
                  <a:lnTo>
                    <a:pt x="1470" y="809"/>
                  </a:lnTo>
                  <a:lnTo>
                    <a:pt x="1455" y="847"/>
                  </a:lnTo>
                  <a:lnTo>
                    <a:pt x="1440" y="884"/>
                  </a:lnTo>
                  <a:lnTo>
                    <a:pt x="1425" y="922"/>
                  </a:lnTo>
                  <a:lnTo>
                    <a:pt x="1411" y="961"/>
                  </a:lnTo>
                  <a:lnTo>
                    <a:pt x="1396" y="1001"/>
                  </a:lnTo>
                  <a:lnTo>
                    <a:pt x="1381" y="1044"/>
                  </a:lnTo>
                  <a:lnTo>
                    <a:pt x="1366" y="1086"/>
                  </a:lnTo>
                  <a:lnTo>
                    <a:pt x="1352" y="1130"/>
                  </a:lnTo>
                  <a:lnTo>
                    <a:pt x="1337" y="1175"/>
                  </a:lnTo>
                  <a:lnTo>
                    <a:pt x="1322" y="1219"/>
                  </a:lnTo>
                  <a:lnTo>
                    <a:pt x="1307" y="1265"/>
                  </a:lnTo>
                  <a:lnTo>
                    <a:pt x="1292" y="1315"/>
                  </a:lnTo>
                  <a:lnTo>
                    <a:pt x="1276" y="1360"/>
                  </a:lnTo>
                  <a:lnTo>
                    <a:pt x="1261" y="1410"/>
                  </a:lnTo>
                  <a:lnTo>
                    <a:pt x="1247" y="1459"/>
                  </a:lnTo>
                  <a:lnTo>
                    <a:pt x="1232" y="1511"/>
                  </a:lnTo>
                  <a:lnTo>
                    <a:pt x="1217" y="1563"/>
                  </a:lnTo>
                  <a:lnTo>
                    <a:pt x="1202" y="1615"/>
                  </a:lnTo>
                  <a:lnTo>
                    <a:pt x="1187" y="1669"/>
                  </a:lnTo>
                  <a:lnTo>
                    <a:pt x="1172" y="1723"/>
                  </a:lnTo>
                  <a:lnTo>
                    <a:pt x="1157" y="1779"/>
                  </a:lnTo>
                  <a:lnTo>
                    <a:pt x="1142" y="1835"/>
                  </a:lnTo>
                  <a:lnTo>
                    <a:pt x="1127" y="1893"/>
                  </a:lnTo>
                  <a:lnTo>
                    <a:pt x="1113" y="1950"/>
                  </a:lnTo>
                  <a:lnTo>
                    <a:pt x="1098" y="2009"/>
                  </a:lnTo>
                  <a:lnTo>
                    <a:pt x="1083" y="2068"/>
                  </a:lnTo>
                  <a:lnTo>
                    <a:pt x="1068" y="2129"/>
                  </a:lnTo>
                  <a:lnTo>
                    <a:pt x="1053" y="2191"/>
                  </a:lnTo>
                  <a:lnTo>
                    <a:pt x="1038" y="2252"/>
                  </a:lnTo>
                  <a:lnTo>
                    <a:pt x="1023" y="2316"/>
                  </a:lnTo>
                  <a:lnTo>
                    <a:pt x="1008" y="2380"/>
                  </a:lnTo>
                  <a:lnTo>
                    <a:pt x="993" y="2445"/>
                  </a:lnTo>
                  <a:lnTo>
                    <a:pt x="978" y="2511"/>
                  </a:lnTo>
                  <a:lnTo>
                    <a:pt x="963" y="2576"/>
                  </a:lnTo>
                  <a:lnTo>
                    <a:pt x="948" y="2644"/>
                  </a:lnTo>
                  <a:lnTo>
                    <a:pt x="933" y="2712"/>
                  </a:lnTo>
                  <a:lnTo>
                    <a:pt x="918" y="2781"/>
                  </a:lnTo>
                  <a:lnTo>
                    <a:pt x="903" y="2849"/>
                  </a:lnTo>
                  <a:lnTo>
                    <a:pt x="888" y="2920"/>
                  </a:lnTo>
                  <a:lnTo>
                    <a:pt x="873" y="2991"/>
                  </a:lnTo>
                  <a:lnTo>
                    <a:pt x="859" y="3063"/>
                  </a:lnTo>
                  <a:lnTo>
                    <a:pt x="844" y="3136"/>
                  </a:lnTo>
                  <a:lnTo>
                    <a:pt x="829" y="3209"/>
                  </a:lnTo>
                  <a:lnTo>
                    <a:pt x="814" y="3282"/>
                  </a:lnTo>
                  <a:lnTo>
                    <a:pt x="799" y="3357"/>
                  </a:lnTo>
                  <a:lnTo>
                    <a:pt x="784" y="3433"/>
                  </a:lnTo>
                  <a:lnTo>
                    <a:pt x="769" y="3509"/>
                  </a:lnTo>
                  <a:lnTo>
                    <a:pt x="754" y="3586"/>
                  </a:lnTo>
                  <a:lnTo>
                    <a:pt x="739" y="3664"/>
                  </a:lnTo>
                  <a:lnTo>
                    <a:pt x="724" y="3741"/>
                  </a:lnTo>
                  <a:lnTo>
                    <a:pt x="709" y="3820"/>
                  </a:lnTo>
                  <a:lnTo>
                    <a:pt x="694" y="3900"/>
                  </a:lnTo>
                  <a:lnTo>
                    <a:pt x="679" y="3980"/>
                  </a:lnTo>
                  <a:lnTo>
                    <a:pt x="664" y="4061"/>
                  </a:lnTo>
                  <a:lnTo>
                    <a:pt x="649" y="4142"/>
                  </a:lnTo>
                  <a:lnTo>
                    <a:pt x="634" y="4225"/>
                  </a:lnTo>
                  <a:lnTo>
                    <a:pt x="619" y="4309"/>
                  </a:lnTo>
                  <a:lnTo>
                    <a:pt x="603" y="4390"/>
                  </a:lnTo>
                  <a:lnTo>
                    <a:pt x="588" y="4474"/>
                  </a:lnTo>
                  <a:lnTo>
                    <a:pt x="573" y="4559"/>
                  </a:lnTo>
                  <a:lnTo>
                    <a:pt x="558" y="4644"/>
                  </a:lnTo>
                  <a:lnTo>
                    <a:pt x="543" y="4730"/>
                  </a:lnTo>
                  <a:lnTo>
                    <a:pt x="528" y="4817"/>
                  </a:lnTo>
                  <a:lnTo>
                    <a:pt x="513" y="4904"/>
                  </a:lnTo>
                  <a:lnTo>
                    <a:pt x="498" y="4991"/>
                  </a:lnTo>
                  <a:lnTo>
                    <a:pt x="483" y="5078"/>
                  </a:lnTo>
                  <a:lnTo>
                    <a:pt x="468" y="5167"/>
                  </a:lnTo>
                  <a:lnTo>
                    <a:pt x="453" y="5256"/>
                  </a:lnTo>
                  <a:lnTo>
                    <a:pt x="438" y="5346"/>
                  </a:lnTo>
                  <a:lnTo>
                    <a:pt x="423" y="5436"/>
                  </a:lnTo>
                  <a:lnTo>
                    <a:pt x="408" y="5527"/>
                  </a:lnTo>
                  <a:lnTo>
                    <a:pt x="393" y="5618"/>
                  </a:lnTo>
                  <a:lnTo>
                    <a:pt x="378" y="5710"/>
                  </a:lnTo>
                  <a:lnTo>
                    <a:pt x="363" y="5802"/>
                  </a:lnTo>
                  <a:lnTo>
                    <a:pt x="348" y="5894"/>
                  </a:lnTo>
                  <a:lnTo>
                    <a:pt x="333" y="5987"/>
                  </a:lnTo>
                  <a:lnTo>
                    <a:pt x="318" y="6081"/>
                  </a:lnTo>
                  <a:lnTo>
                    <a:pt x="303" y="6175"/>
                  </a:lnTo>
                  <a:lnTo>
                    <a:pt x="288" y="6268"/>
                  </a:lnTo>
                  <a:lnTo>
                    <a:pt x="273" y="6363"/>
                  </a:lnTo>
                  <a:lnTo>
                    <a:pt x="258" y="6458"/>
                  </a:lnTo>
                  <a:lnTo>
                    <a:pt x="243" y="6554"/>
                  </a:lnTo>
                  <a:lnTo>
                    <a:pt x="228" y="6650"/>
                  </a:lnTo>
                  <a:lnTo>
                    <a:pt x="213" y="6746"/>
                  </a:lnTo>
                  <a:lnTo>
                    <a:pt x="198" y="6843"/>
                  </a:lnTo>
                  <a:cubicBezTo>
                    <a:pt x="190" y="6896"/>
                    <a:pt x="141" y="6931"/>
                    <a:pt x="89" y="6923"/>
                  </a:cubicBezTo>
                  <a:cubicBezTo>
                    <a:pt x="36" y="6915"/>
                    <a:pt x="0" y="6866"/>
                    <a:pt x="9" y="6814"/>
                  </a:cubicBezTo>
                  <a:close/>
                </a:path>
              </a:pathLst>
            </a:custGeom>
            <a:solidFill>
              <a:srgbClr val="5B9BD5"/>
            </a:solidFill>
            <a:ln w="25400" cap="flat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2" name="Freeform 13"/>
            <p:cNvSpPr>
              <a:spLocks/>
            </p:cNvSpPr>
            <p:nvPr/>
          </p:nvSpPr>
          <p:spPr bwMode="auto">
            <a:xfrm>
              <a:off x="11135523" y="2755896"/>
              <a:ext cx="315520" cy="148881"/>
            </a:xfrm>
            <a:custGeom>
              <a:avLst/>
              <a:gdLst>
                <a:gd name="T0" fmla="*/ 311 w 10201"/>
                <a:gd name="T1" fmla="*/ 2229 h 20885"/>
                <a:gd name="T2" fmla="*/ 629 w 10201"/>
                <a:gd name="T3" fmla="*/ 1083 h 20885"/>
                <a:gd name="T4" fmla="*/ 953 w 10201"/>
                <a:gd name="T5" fmla="*/ 336 h 20885"/>
                <a:gd name="T6" fmla="*/ 1326 w 10201"/>
                <a:gd name="T7" fmla="*/ 7 h 20885"/>
                <a:gd name="T8" fmla="*/ 1740 w 10201"/>
                <a:gd name="T9" fmla="*/ 207 h 20885"/>
                <a:gd name="T10" fmla="*/ 2071 w 10201"/>
                <a:gd name="T11" fmla="*/ 851 h 20885"/>
                <a:gd name="T12" fmla="*/ 2390 w 10201"/>
                <a:gd name="T13" fmla="*/ 1895 h 20885"/>
                <a:gd name="T14" fmla="*/ 2707 w 10201"/>
                <a:gd name="T15" fmla="*/ 3310 h 20885"/>
                <a:gd name="T16" fmla="*/ 3023 w 10201"/>
                <a:gd name="T17" fmla="*/ 5036 h 20885"/>
                <a:gd name="T18" fmla="*/ 3338 w 10201"/>
                <a:gd name="T19" fmla="*/ 6998 h 20885"/>
                <a:gd name="T20" fmla="*/ 3654 w 10201"/>
                <a:gd name="T21" fmla="*/ 9109 h 20885"/>
                <a:gd name="T22" fmla="*/ 3969 w 10201"/>
                <a:gd name="T23" fmla="*/ 11277 h 20885"/>
                <a:gd name="T24" fmla="*/ 4285 w 10201"/>
                <a:gd name="T25" fmla="*/ 13407 h 20885"/>
                <a:gd name="T26" fmla="*/ 4600 w 10201"/>
                <a:gd name="T27" fmla="*/ 15406 h 20885"/>
                <a:gd name="T28" fmla="*/ 4916 w 10201"/>
                <a:gd name="T29" fmla="*/ 17184 h 20885"/>
                <a:gd name="T30" fmla="*/ 5230 w 10201"/>
                <a:gd name="T31" fmla="*/ 18665 h 20885"/>
                <a:gd name="T32" fmla="*/ 5544 w 10201"/>
                <a:gd name="T33" fmla="*/ 19779 h 20885"/>
                <a:gd name="T34" fmla="*/ 5849 w 10201"/>
                <a:gd name="T35" fmla="*/ 20469 h 20885"/>
                <a:gd name="T36" fmla="*/ 6095 w 10201"/>
                <a:gd name="T37" fmla="*/ 20692 h 20885"/>
                <a:gd name="T38" fmla="*/ 6323 w 10201"/>
                <a:gd name="T39" fmla="*/ 20541 h 20885"/>
                <a:gd name="T40" fmla="*/ 6624 w 10201"/>
                <a:gd name="T41" fmla="*/ 19934 h 20885"/>
                <a:gd name="T42" fmla="*/ 6936 w 10201"/>
                <a:gd name="T43" fmla="*/ 18892 h 20885"/>
                <a:gd name="T44" fmla="*/ 7250 w 10201"/>
                <a:gd name="T45" fmla="*/ 17473 h 20885"/>
                <a:gd name="T46" fmla="*/ 7566 w 10201"/>
                <a:gd name="T47" fmla="*/ 15742 h 20885"/>
                <a:gd name="T48" fmla="*/ 7881 w 10201"/>
                <a:gd name="T49" fmla="*/ 13777 h 20885"/>
                <a:gd name="T50" fmla="*/ 8196 w 10201"/>
                <a:gd name="T51" fmla="*/ 11663 h 20885"/>
                <a:gd name="T52" fmla="*/ 8511 w 10201"/>
                <a:gd name="T53" fmla="*/ 9495 h 20885"/>
                <a:gd name="T54" fmla="*/ 8828 w 10201"/>
                <a:gd name="T55" fmla="*/ 7366 h 20885"/>
                <a:gd name="T56" fmla="*/ 9143 w 10201"/>
                <a:gd name="T57" fmla="*/ 5372 h 20885"/>
                <a:gd name="T58" fmla="*/ 9459 w 10201"/>
                <a:gd name="T59" fmla="*/ 3598 h 20885"/>
                <a:gd name="T60" fmla="*/ 9775 w 10201"/>
                <a:gd name="T61" fmla="*/ 2123 h 20885"/>
                <a:gd name="T62" fmla="*/ 10126 w 10201"/>
                <a:gd name="T63" fmla="*/ 1544 h 20885"/>
                <a:gd name="T64" fmla="*/ 9812 w 10201"/>
                <a:gd name="T65" fmla="*/ 2825 h 20885"/>
                <a:gd name="T66" fmla="*/ 9497 w 10201"/>
                <a:gd name="T67" fmla="*/ 4444 h 20885"/>
                <a:gd name="T68" fmla="*/ 9182 w 10201"/>
                <a:gd name="T69" fmla="*/ 6329 h 20885"/>
                <a:gd name="T70" fmla="*/ 8866 w 10201"/>
                <a:gd name="T71" fmla="*/ 8396 h 20885"/>
                <a:gd name="T72" fmla="*/ 8551 w 10201"/>
                <a:gd name="T73" fmla="*/ 10555 h 20885"/>
                <a:gd name="T74" fmla="*/ 8236 w 10201"/>
                <a:gd name="T75" fmla="*/ 12711 h 20885"/>
                <a:gd name="T76" fmla="*/ 7920 w 10201"/>
                <a:gd name="T77" fmla="*/ 14767 h 20885"/>
                <a:gd name="T78" fmla="*/ 7605 w 10201"/>
                <a:gd name="T79" fmla="*/ 16635 h 20885"/>
                <a:gd name="T80" fmla="*/ 7288 w 10201"/>
                <a:gd name="T81" fmla="*/ 18233 h 20885"/>
                <a:gd name="T82" fmla="*/ 6971 w 10201"/>
                <a:gd name="T83" fmla="*/ 19494 h 20885"/>
                <a:gd name="T84" fmla="*/ 6649 w 10201"/>
                <a:gd name="T85" fmla="*/ 20366 h 20885"/>
                <a:gd name="T86" fmla="*/ 6298 w 10201"/>
                <a:gd name="T87" fmla="*/ 20829 h 20885"/>
                <a:gd name="T88" fmla="*/ 5870 w 10201"/>
                <a:gd name="T89" fmla="*/ 20789 h 20885"/>
                <a:gd name="T90" fmla="*/ 5530 w 10201"/>
                <a:gd name="T91" fmla="*/ 20274 h 20885"/>
                <a:gd name="T92" fmla="*/ 5209 w 10201"/>
                <a:gd name="T93" fmla="*/ 19350 h 20885"/>
                <a:gd name="T94" fmla="*/ 4893 w 10201"/>
                <a:gd name="T95" fmla="*/ 18042 h 20885"/>
                <a:gd name="T96" fmla="*/ 4576 w 10201"/>
                <a:gd name="T97" fmla="*/ 16404 h 20885"/>
                <a:gd name="T98" fmla="*/ 4261 w 10201"/>
                <a:gd name="T99" fmla="*/ 14506 h 20885"/>
                <a:gd name="T100" fmla="*/ 3944 w 10201"/>
                <a:gd name="T101" fmla="*/ 12431 h 20885"/>
                <a:gd name="T102" fmla="*/ 3629 w 10201"/>
                <a:gd name="T103" fmla="*/ 10270 h 20885"/>
                <a:gd name="T104" fmla="*/ 3315 w 10201"/>
                <a:gd name="T105" fmla="*/ 8119 h 20885"/>
                <a:gd name="T106" fmla="*/ 2999 w 10201"/>
                <a:gd name="T107" fmla="*/ 6070 h 20885"/>
                <a:gd name="T108" fmla="*/ 2684 w 10201"/>
                <a:gd name="T109" fmla="*/ 4215 h 20885"/>
                <a:gd name="T110" fmla="*/ 2369 w 10201"/>
                <a:gd name="T111" fmla="*/ 2636 h 20885"/>
                <a:gd name="T112" fmla="*/ 2056 w 10201"/>
                <a:gd name="T113" fmla="*/ 1405 h 20885"/>
                <a:gd name="T114" fmla="*/ 1746 w 10201"/>
                <a:gd name="T115" fmla="*/ 581 h 20885"/>
                <a:gd name="T116" fmla="*/ 1471 w 10201"/>
                <a:gd name="T117" fmla="*/ 216 h 20885"/>
                <a:gd name="T118" fmla="*/ 1266 w 10201"/>
                <a:gd name="T119" fmla="*/ 250 h 20885"/>
                <a:gd name="T120" fmla="*/ 974 w 10201"/>
                <a:gd name="T121" fmla="*/ 716 h 20885"/>
                <a:gd name="T122" fmla="*/ 662 w 10201"/>
                <a:gd name="T123" fmla="*/ 1632 h 20885"/>
                <a:gd name="T124" fmla="*/ 348 w 10201"/>
                <a:gd name="T125" fmla="*/ 2942 h 20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01" h="20885">
                  <a:moveTo>
                    <a:pt x="10" y="3651"/>
                  </a:moveTo>
                  <a:lnTo>
                    <a:pt x="25" y="3574"/>
                  </a:lnTo>
                  <a:lnTo>
                    <a:pt x="40" y="3496"/>
                  </a:lnTo>
                  <a:lnTo>
                    <a:pt x="55" y="3420"/>
                  </a:lnTo>
                  <a:lnTo>
                    <a:pt x="70" y="3344"/>
                  </a:lnTo>
                  <a:lnTo>
                    <a:pt x="85" y="3269"/>
                  </a:lnTo>
                  <a:lnTo>
                    <a:pt x="100" y="3194"/>
                  </a:lnTo>
                  <a:lnTo>
                    <a:pt x="115" y="3120"/>
                  </a:lnTo>
                  <a:lnTo>
                    <a:pt x="130" y="3047"/>
                  </a:lnTo>
                  <a:lnTo>
                    <a:pt x="145" y="2975"/>
                  </a:lnTo>
                  <a:lnTo>
                    <a:pt x="160" y="2903"/>
                  </a:lnTo>
                  <a:lnTo>
                    <a:pt x="176" y="2832"/>
                  </a:lnTo>
                  <a:lnTo>
                    <a:pt x="191" y="2762"/>
                  </a:lnTo>
                  <a:lnTo>
                    <a:pt x="206" y="2693"/>
                  </a:lnTo>
                  <a:lnTo>
                    <a:pt x="221" y="2624"/>
                  </a:lnTo>
                  <a:lnTo>
                    <a:pt x="236" y="2556"/>
                  </a:lnTo>
                  <a:lnTo>
                    <a:pt x="251" y="2489"/>
                  </a:lnTo>
                  <a:lnTo>
                    <a:pt x="266" y="2423"/>
                  </a:lnTo>
                  <a:lnTo>
                    <a:pt x="281" y="2357"/>
                  </a:lnTo>
                  <a:lnTo>
                    <a:pt x="296" y="2293"/>
                  </a:lnTo>
                  <a:lnTo>
                    <a:pt x="311" y="2229"/>
                  </a:lnTo>
                  <a:lnTo>
                    <a:pt x="326" y="2166"/>
                  </a:lnTo>
                  <a:lnTo>
                    <a:pt x="341" y="2104"/>
                  </a:lnTo>
                  <a:lnTo>
                    <a:pt x="356" y="2043"/>
                  </a:lnTo>
                  <a:lnTo>
                    <a:pt x="371" y="1982"/>
                  </a:lnTo>
                  <a:lnTo>
                    <a:pt x="386" y="1922"/>
                  </a:lnTo>
                  <a:lnTo>
                    <a:pt x="401" y="1863"/>
                  </a:lnTo>
                  <a:lnTo>
                    <a:pt x="417" y="1804"/>
                  </a:lnTo>
                  <a:lnTo>
                    <a:pt x="432" y="1748"/>
                  </a:lnTo>
                  <a:lnTo>
                    <a:pt x="447" y="1691"/>
                  </a:lnTo>
                  <a:lnTo>
                    <a:pt x="462" y="1635"/>
                  </a:lnTo>
                  <a:lnTo>
                    <a:pt x="477" y="1581"/>
                  </a:lnTo>
                  <a:lnTo>
                    <a:pt x="492" y="1527"/>
                  </a:lnTo>
                  <a:lnTo>
                    <a:pt x="507" y="1474"/>
                  </a:lnTo>
                  <a:lnTo>
                    <a:pt x="522" y="1422"/>
                  </a:lnTo>
                  <a:lnTo>
                    <a:pt x="537" y="1371"/>
                  </a:lnTo>
                  <a:lnTo>
                    <a:pt x="553" y="1321"/>
                  </a:lnTo>
                  <a:lnTo>
                    <a:pt x="568" y="1271"/>
                  </a:lnTo>
                  <a:lnTo>
                    <a:pt x="583" y="1223"/>
                  </a:lnTo>
                  <a:lnTo>
                    <a:pt x="600" y="1174"/>
                  </a:lnTo>
                  <a:lnTo>
                    <a:pt x="614" y="1129"/>
                  </a:lnTo>
                  <a:lnTo>
                    <a:pt x="629" y="1083"/>
                  </a:lnTo>
                  <a:lnTo>
                    <a:pt x="645" y="1038"/>
                  </a:lnTo>
                  <a:lnTo>
                    <a:pt x="660" y="994"/>
                  </a:lnTo>
                  <a:lnTo>
                    <a:pt x="675" y="951"/>
                  </a:lnTo>
                  <a:lnTo>
                    <a:pt x="690" y="909"/>
                  </a:lnTo>
                  <a:lnTo>
                    <a:pt x="706" y="868"/>
                  </a:lnTo>
                  <a:lnTo>
                    <a:pt x="721" y="828"/>
                  </a:lnTo>
                  <a:lnTo>
                    <a:pt x="736" y="788"/>
                  </a:lnTo>
                  <a:lnTo>
                    <a:pt x="751" y="750"/>
                  </a:lnTo>
                  <a:lnTo>
                    <a:pt x="767" y="712"/>
                  </a:lnTo>
                  <a:lnTo>
                    <a:pt x="782" y="676"/>
                  </a:lnTo>
                  <a:lnTo>
                    <a:pt x="797" y="641"/>
                  </a:lnTo>
                  <a:lnTo>
                    <a:pt x="813" y="606"/>
                  </a:lnTo>
                  <a:lnTo>
                    <a:pt x="829" y="572"/>
                  </a:lnTo>
                  <a:lnTo>
                    <a:pt x="844" y="540"/>
                  </a:lnTo>
                  <a:lnTo>
                    <a:pt x="859" y="508"/>
                  </a:lnTo>
                  <a:lnTo>
                    <a:pt x="875" y="477"/>
                  </a:lnTo>
                  <a:lnTo>
                    <a:pt x="890" y="446"/>
                  </a:lnTo>
                  <a:lnTo>
                    <a:pt x="907" y="417"/>
                  </a:lnTo>
                  <a:lnTo>
                    <a:pt x="922" y="390"/>
                  </a:lnTo>
                  <a:lnTo>
                    <a:pt x="937" y="362"/>
                  </a:lnTo>
                  <a:lnTo>
                    <a:pt x="953" y="336"/>
                  </a:lnTo>
                  <a:lnTo>
                    <a:pt x="969" y="311"/>
                  </a:lnTo>
                  <a:lnTo>
                    <a:pt x="985" y="286"/>
                  </a:lnTo>
                  <a:lnTo>
                    <a:pt x="1002" y="262"/>
                  </a:lnTo>
                  <a:lnTo>
                    <a:pt x="1017" y="241"/>
                  </a:lnTo>
                  <a:lnTo>
                    <a:pt x="1034" y="219"/>
                  </a:lnTo>
                  <a:lnTo>
                    <a:pt x="1050" y="198"/>
                  </a:lnTo>
                  <a:lnTo>
                    <a:pt x="1068" y="177"/>
                  </a:lnTo>
                  <a:lnTo>
                    <a:pt x="1083" y="160"/>
                  </a:lnTo>
                  <a:lnTo>
                    <a:pt x="1100" y="142"/>
                  </a:lnTo>
                  <a:lnTo>
                    <a:pt x="1120" y="123"/>
                  </a:lnTo>
                  <a:lnTo>
                    <a:pt x="1135" y="109"/>
                  </a:lnTo>
                  <a:lnTo>
                    <a:pt x="1153" y="94"/>
                  </a:lnTo>
                  <a:lnTo>
                    <a:pt x="1174" y="78"/>
                  </a:lnTo>
                  <a:lnTo>
                    <a:pt x="1189" y="67"/>
                  </a:lnTo>
                  <a:lnTo>
                    <a:pt x="1211" y="53"/>
                  </a:lnTo>
                  <a:lnTo>
                    <a:pt x="1226" y="44"/>
                  </a:lnTo>
                  <a:lnTo>
                    <a:pt x="1250" y="32"/>
                  </a:lnTo>
                  <a:lnTo>
                    <a:pt x="1265" y="25"/>
                  </a:lnTo>
                  <a:lnTo>
                    <a:pt x="1290" y="16"/>
                  </a:lnTo>
                  <a:lnTo>
                    <a:pt x="1311" y="11"/>
                  </a:lnTo>
                  <a:lnTo>
                    <a:pt x="1326" y="7"/>
                  </a:lnTo>
                  <a:lnTo>
                    <a:pt x="1355" y="2"/>
                  </a:lnTo>
                  <a:lnTo>
                    <a:pt x="1375" y="1"/>
                  </a:lnTo>
                  <a:lnTo>
                    <a:pt x="1396" y="0"/>
                  </a:lnTo>
                  <a:lnTo>
                    <a:pt x="1411" y="0"/>
                  </a:lnTo>
                  <a:lnTo>
                    <a:pt x="1439" y="3"/>
                  </a:lnTo>
                  <a:lnTo>
                    <a:pt x="1460" y="7"/>
                  </a:lnTo>
                  <a:lnTo>
                    <a:pt x="1481" y="13"/>
                  </a:lnTo>
                  <a:lnTo>
                    <a:pt x="1502" y="19"/>
                  </a:lnTo>
                  <a:lnTo>
                    <a:pt x="1522" y="27"/>
                  </a:lnTo>
                  <a:lnTo>
                    <a:pt x="1542" y="36"/>
                  </a:lnTo>
                  <a:lnTo>
                    <a:pt x="1562" y="47"/>
                  </a:lnTo>
                  <a:lnTo>
                    <a:pt x="1581" y="58"/>
                  </a:lnTo>
                  <a:lnTo>
                    <a:pt x="1600" y="71"/>
                  </a:lnTo>
                  <a:lnTo>
                    <a:pt x="1618" y="84"/>
                  </a:lnTo>
                  <a:lnTo>
                    <a:pt x="1636" y="99"/>
                  </a:lnTo>
                  <a:lnTo>
                    <a:pt x="1657" y="117"/>
                  </a:lnTo>
                  <a:lnTo>
                    <a:pt x="1672" y="131"/>
                  </a:lnTo>
                  <a:lnTo>
                    <a:pt x="1689" y="149"/>
                  </a:lnTo>
                  <a:lnTo>
                    <a:pt x="1707" y="167"/>
                  </a:lnTo>
                  <a:lnTo>
                    <a:pt x="1725" y="189"/>
                  </a:lnTo>
                  <a:lnTo>
                    <a:pt x="1740" y="207"/>
                  </a:lnTo>
                  <a:lnTo>
                    <a:pt x="1757" y="228"/>
                  </a:lnTo>
                  <a:lnTo>
                    <a:pt x="1775" y="253"/>
                  </a:lnTo>
                  <a:lnTo>
                    <a:pt x="1790" y="274"/>
                  </a:lnTo>
                  <a:lnTo>
                    <a:pt x="1806" y="297"/>
                  </a:lnTo>
                  <a:lnTo>
                    <a:pt x="1823" y="325"/>
                  </a:lnTo>
                  <a:lnTo>
                    <a:pt x="1838" y="349"/>
                  </a:lnTo>
                  <a:lnTo>
                    <a:pt x="1854" y="375"/>
                  </a:lnTo>
                  <a:lnTo>
                    <a:pt x="1870" y="405"/>
                  </a:lnTo>
                  <a:lnTo>
                    <a:pt x="1885" y="432"/>
                  </a:lnTo>
                  <a:lnTo>
                    <a:pt x="1902" y="463"/>
                  </a:lnTo>
                  <a:lnTo>
                    <a:pt x="1917" y="492"/>
                  </a:lnTo>
                  <a:lnTo>
                    <a:pt x="1932" y="524"/>
                  </a:lnTo>
                  <a:lnTo>
                    <a:pt x="1948" y="558"/>
                  </a:lnTo>
                  <a:lnTo>
                    <a:pt x="1963" y="590"/>
                  </a:lnTo>
                  <a:lnTo>
                    <a:pt x="1979" y="624"/>
                  </a:lnTo>
                  <a:lnTo>
                    <a:pt x="1995" y="661"/>
                  </a:lnTo>
                  <a:lnTo>
                    <a:pt x="2010" y="696"/>
                  </a:lnTo>
                  <a:lnTo>
                    <a:pt x="2025" y="733"/>
                  </a:lnTo>
                  <a:lnTo>
                    <a:pt x="2040" y="770"/>
                  </a:lnTo>
                  <a:lnTo>
                    <a:pt x="2056" y="809"/>
                  </a:lnTo>
                  <a:lnTo>
                    <a:pt x="2071" y="851"/>
                  </a:lnTo>
                  <a:lnTo>
                    <a:pt x="2086" y="891"/>
                  </a:lnTo>
                  <a:lnTo>
                    <a:pt x="2102" y="932"/>
                  </a:lnTo>
                  <a:lnTo>
                    <a:pt x="2117" y="975"/>
                  </a:lnTo>
                  <a:lnTo>
                    <a:pt x="2132" y="1017"/>
                  </a:lnTo>
                  <a:lnTo>
                    <a:pt x="2148" y="1062"/>
                  </a:lnTo>
                  <a:lnTo>
                    <a:pt x="2164" y="1108"/>
                  </a:lnTo>
                  <a:lnTo>
                    <a:pt x="2179" y="1155"/>
                  </a:lnTo>
                  <a:lnTo>
                    <a:pt x="2194" y="1202"/>
                  </a:lnTo>
                  <a:lnTo>
                    <a:pt x="2209" y="1249"/>
                  </a:lnTo>
                  <a:lnTo>
                    <a:pt x="2224" y="1299"/>
                  </a:lnTo>
                  <a:lnTo>
                    <a:pt x="2239" y="1348"/>
                  </a:lnTo>
                  <a:lnTo>
                    <a:pt x="2254" y="1399"/>
                  </a:lnTo>
                  <a:lnTo>
                    <a:pt x="2270" y="1452"/>
                  </a:lnTo>
                  <a:lnTo>
                    <a:pt x="2285" y="1504"/>
                  </a:lnTo>
                  <a:lnTo>
                    <a:pt x="2300" y="1557"/>
                  </a:lnTo>
                  <a:lnTo>
                    <a:pt x="2315" y="1612"/>
                  </a:lnTo>
                  <a:lnTo>
                    <a:pt x="2330" y="1666"/>
                  </a:lnTo>
                  <a:lnTo>
                    <a:pt x="2345" y="1723"/>
                  </a:lnTo>
                  <a:lnTo>
                    <a:pt x="2360" y="1780"/>
                  </a:lnTo>
                  <a:lnTo>
                    <a:pt x="2375" y="1837"/>
                  </a:lnTo>
                  <a:lnTo>
                    <a:pt x="2390" y="1895"/>
                  </a:lnTo>
                  <a:lnTo>
                    <a:pt x="2406" y="1955"/>
                  </a:lnTo>
                  <a:lnTo>
                    <a:pt x="2421" y="2015"/>
                  </a:lnTo>
                  <a:lnTo>
                    <a:pt x="2436" y="2077"/>
                  </a:lnTo>
                  <a:lnTo>
                    <a:pt x="2451" y="2139"/>
                  </a:lnTo>
                  <a:lnTo>
                    <a:pt x="2466" y="2201"/>
                  </a:lnTo>
                  <a:lnTo>
                    <a:pt x="2481" y="2264"/>
                  </a:lnTo>
                  <a:lnTo>
                    <a:pt x="2496" y="2329"/>
                  </a:lnTo>
                  <a:lnTo>
                    <a:pt x="2511" y="2394"/>
                  </a:lnTo>
                  <a:lnTo>
                    <a:pt x="2526" y="2460"/>
                  </a:lnTo>
                  <a:lnTo>
                    <a:pt x="2541" y="2526"/>
                  </a:lnTo>
                  <a:lnTo>
                    <a:pt x="2556" y="2595"/>
                  </a:lnTo>
                  <a:lnTo>
                    <a:pt x="2571" y="2663"/>
                  </a:lnTo>
                  <a:lnTo>
                    <a:pt x="2586" y="2732"/>
                  </a:lnTo>
                  <a:lnTo>
                    <a:pt x="2601" y="2801"/>
                  </a:lnTo>
                  <a:lnTo>
                    <a:pt x="2616" y="2873"/>
                  </a:lnTo>
                  <a:lnTo>
                    <a:pt x="2631" y="2944"/>
                  </a:lnTo>
                  <a:lnTo>
                    <a:pt x="2646" y="3016"/>
                  </a:lnTo>
                  <a:lnTo>
                    <a:pt x="2661" y="3088"/>
                  </a:lnTo>
                  <a:lnTo>
                    <a:pt x="2677" y="3162"/>
                  </a:lnTo>
                  <a:lnTo>
                    <a:pt x="2692" y="3236"/>
                  </a:lnTo>
                  <a:lnTo>
                    <a:pt x="2707" y="3310"/>
                  </a:lnTo>
                  <a:lnTo>
                    <a:pt x="2722" y="3387"/>
                  </a:lnTo>
                  <a:lnTo>
                    <a:pt x="2737" y="3463"/>
                  </a:lnTo>
                  <a:lnTo>
                    <a:pt x="2752" y="3540"/>
                  </a:lnTo>
                  <a:lnTo>
                    <a:pt x="2767" y="3618"/>
                  </a:lnTo>
                  <a:lnTo>
                    <a:pt x="2782" y="3696"/>
                  </a:lnTo>
                  <a:lnTo>
                    <a:pt x="2797" y="3776"/>
                  </a:lnTo>
                  <a:lnTo>
                    <a:pt x="2813" y="3853"/>
                  </a:lnTo>
                  <a:lnTo>
                    <a:pt x="2828" y="3936"/>
                  </a:lnTo>
                  <a:lnTo>
                    <a:pt x="2843" y="4017"/>
                  </a:lnTo>
                  <a:lnTo>
                    <a:pt x="2858" y="4098"/>
                  </a:lnTo>
                  <a:lnTo>
                    <a:pt x="2873" y="4180"/>
                  </a:lnTo>
                  <a:lnTo>
                    <a:pt x="2888" y="4263"/>
                  </a:lnTo>
                  <a:lnTo>
                    <a:pt x="2903" y="4346"/>
                  </a:lnTo>
                  <a:lnTo>
                    <a:pt x="2918" y="4432"/>
                  </a:lnTo>
                  <a:lnTo>
                    <a:pt x="2933" y="4516"/>
                  </a:lnTo>
                  <a:lnTo>
                    <a:pt x="2948" y="4601"/>
                  </a:lnTo>
                  <a:lnTo>
                    <a:pt x="2963" y="4687"/>
                  </a:lnTo>
                  <a:lnTo>
                    <a:pt x="2978" y="4774"/>
                  </a:lnTo>
                  <a:lnTo>
                    <a:pt x="2993" y="4860"/>
                  </a:lnTo>
                  <a:lnTo>
                    <a:pt x="3008" y="4948"/>
                  </a:lnTo>
                  <a:lnTo>
                    <a:pt x="3023" y="5036"/>
                  </a:lnTo>
                  <a:lnTo>
                    <a:pt x="3038" y="5126"/>
                  </a:lnTo>
                  <a:lnTo>
                    <a:pt x="3053" y="5215"/>
                  </a:lnTo>
                  <a:lnTo>
                    <a:pt x="3068" y="5304"/>
                  </a:lnTo>
                  <a:lnTo>
                    <a:pt x="3083" y="5395"/>
                  </a:lnTo>
                  <a:lnTo>
                    <a:pt x="3098" y="5485"/>
                  </a:lnTo>
                  <a:lnTo>
                    <a:pt x="3113" y="5576"/>
                  </a:lnTo>
                  <a:lnTo>
                    <a:pt x="3128" y="5668"/>
                  </a:lnTo>
                  <a:lnTo>
                    <a:pt x="3143" y="5760"/>
                  </a:lnTo>
                  <a:lnTo>
                    <a:pt x="3158" y="5853"/>
                  </a:lnTo>
                  <a:lnTo>
                    <a:pt x="3173" y="5946"/>
                  </a:lnTo>
                  <a:lnTo>
                    <a:pt x="3188" y="6039"/>
                  </a:lnTo>
                  <a:lnTo>
                    <a:pt x="3203" y="6133"/>
                  </a:lnTo>
                  <a:lnTo>
                    <a:pt x="3218" y="6227"/>
                  </a:lnTo>
                  <a:lnTo>
                    <a:pt x="3233" y="6322"/>
                  </a:lnTo>
                  <a:lnTo>
                    <a:pt x="3248" y="6417"/>
                  </a:lnTo>
                  <a:lnTo>
                    <a:pt x="3263" y="6514"/>
                  </a:lnTo>
                  <a:lnTo>
                    <a:pt x="3278" y="6610"/>
                  </a:lnTo>
                  <a:lnTo>
                    <a:pt x="3293" y="6706"/>
                  </a:lnTo>
                  <a:lnTo>
                    <a:pt x="3308" y="6803"/>
                  </a:lnTo>
                  <a:lnTo>
                    <a:pt x="3323" y="6900"/>
                  </a:lnTo>
                  <a:lnTo>
                    <a:pt x="3338" y="6998"/>
                  </a:lnTo>
                  <a:lnTo>
                    <a:pt x="3353" y="7095"/>
                  </a:lnTo>
                  <a:lnTo>
                    <a:pt x="3368" y="7193"/>
                  </a:lnTo>
                  <a:lnTo>
                    <a:pt x="3383" y="7292"/>
                  </a:lnTo>
                  <a:lnTo>
                    <a:pt x="3398" y="7391"/>
                  </a:lnTo>
                  <a:lnTo>
                    <a:pt x="3413" y="7490"/>
                  </a:lnTo>
                  <a:lnTo>
                    <a:pt x="3428" y="7589"/>
                  </a:lnTo>
                  <a:lnTo>
                    <a:pt x="3443" y="7689"/>
                  </a:lnTo>
                  <a:lnTo>
                    <a:pt x="3458" y="7789"/>
                  </a:lnTo>
                  <a:lnTo>
                    <a:pt x="3473" y="7889"/>
                  </a:lnTo>
                  <a:lnTo>
                    <a:pt x="3489" y="7988"/>
                  </a:lnTo>
                  <a:lnTo>
                    <a:pt x="3504" y="8090"/>
                  </a:lnTo>
                  <a:lnTo>
                    <a:pt x="3519" y="8191"/>
                  </a:lnTo>
                  <a:lnTo>
                    <a:pt x="3534" y="8292"/>
                  </a:lnTo>
                  <a:lnTo>
                    <a:pt x="3549" y="8393"/>
                  </a:lnTo>
                  <a:lnTo>
                    <a:pt x="3564" y="8496"/>
                  </a:lnTo>
                  <a:lnTo>
                    <a:pt x="3579" y="8598"/>
                  </a:lnTo>
                  <a:lnTo>
                    <a:pt x="3594" y="8698"/>
                  </a:lnTo>
                  <a:lnTo>
                    <a:pt x="3609" y="8802"/>
                  </a:lnTo>
                  <a:lnTo>
                    <a:pt x="3624" y="8904"/>
                  </a:lnTo>
                  <a:lnTo>
                    <a:pt x="3639" y="9006"/>
                  </a:lnTo>
                  <a:lnTo>
                    <a:pt x="3654" y="9109"/>
                  </a:lnTo>
                  <a:lnTo>
                    <a:pt x="3669" y="9211"/>
                  </a:lnTo>
                  <a:lnTo>
                    <a:pt x="3684" y="9314"/>
                  </a:lnTo>
                  <a:lnTo>
                    <a:pt x="3699" y="9417"/>
                  </a:lnTo>
                  <a:lnTo>
                    <a:pt x="3714" y="9520"/>
                  </a:lnTo>
                  <a:lnTo>
                    <a:pt x="3729" y="9623"/>
                  </a:lnTo>
                  <a:lnTo>
                    <a:pt x="3744" y="9726"/>
                  </a:lnTo>
                  <a:lnTo>
                    <a:pt x="3759" y="9830"/>
                  </a:lnTo>
                  <a:lnTo>
                    <a:pt x="3774" y="9933"/>
                  </a:lnTo>
                  <a:lnTo>
                    <a:pt x="3789" y="10036"/>
                  </a:lnTo>
                  <a:lnTo>
                    <a:pt x="3804" y="10140"/>
                  </a:lnTo>
                  <a:lnTo>
                    <a:pt x="3819" y="10243"/>
                  </a:lnTo>
                  <a:lnTo>
                    <a:pt x="3834" y="10347"/>
                  </a:lnTo>
                  <a:lnTo>
                    <a:pt x="3849" y="10450"/>
                  </a:lnTo>
                  <a:lnTo>
                    <a:pt x="3864" y="10554"/>
                  </a:lnTo>
                  <a:lnTo>
                    <a:pt x="3879" y="10657"/>
                  </a:lnTo>
                  <a:lnTo>
                    <a:pt x="3894" y="10761"/>
                  </a:lnTo>
                  <a:lnTo>
                    <a:pt x="3909" y="10864"/>
                  </a:lnTo>
                  <a:lnTo>
                    <a:pt x="3924" y="10967"/>
                  </a:lnTo>
                  <a:lnTo>
                    <a:pt x="3939" y="11071"/>
                  </a:lnTo>
                  <a:lnTo>
                    <a:pt x="3954" y="11174"/>
                  </a:lnTo>
                  <a:lnTo>
                    <a:pt x="3969" y="11277"/>
                  </a:lnTo>
                  <a:lnTo>
                    <a:pt x="3984" y="11380"/>
                  </a:lnTo>
                  <a:lnTo>
                    <a:pt x="3999" y="11483"/>
                  </a:lnTo>
                  <a:lnTo>
                    <a:pt x="4014" y="11586"/>
                  </a:lnTo>
                  <a:lnTo>
                    <a:pt x="4029" y="11689"/>
                  </a:lnTo>
                  <a:lnTo>
                    <a:pt x="4044" y="11791"/>
                  </a:lnTo>
                  <a:lnTo>
                    <a:pt x="4059" y="11894"/>
                  </a:lnTo>
                  <a:lnTo>
                    <a:pt x="4074" y="11996"/>
                  </a:lnTo>
                  <a:lnTo>
                    <a:pt x="4089" y="12098"/>
                  </a:lnTo>
                  <a:lnTo>
                    <a:pt x="4104" y="12200"/>
                  </a:lnTo>
                  <a:lnTo>
                    <a:pt x="4119" y="12302"/>
                  </a:lnTo>
                  <a:lnTo>
                    <a:pt x="4134" y="12404"/>
                  </a:lnTo>
                  <a:lnTo>
                    <a:pt x="4149" y="12504"/>
                  </a:lnTo>
                  <a:lnTo>
                    <a:pt x="4165" y="12606"/>
                  </a:lnTo>
                  <a:lnTo>
                    <a:pt x="4180" y="12707"/>
                  </a:lnTo>
                  <a:lnTo>
                    <a:pt x="4195" y="12807"/>
                  </a:lnTo>
                  <a:lnTo>
                    <a:pt x="4210" y="12908"/>
                  </a:lnTo>
                  <a:lnTo>
                    <a:pt x="4225" y="13008"/>
                  </a:lnTo>
                  <a:lnTo>
                    <a:pt x="4240" y="13108"/>
                  </a:lnTo>
                  <a:lnTo>
                    <a:pt x="4255" y="13208"/>
                  </a:lnTo>
                  <a:lnTo>
                    <a:pt x="4270" y="13308"/>
                  </a:lnTo>
                  <a:lnTo>
                    <a:pt x="4285" y="13407"/>
                  </a:lnTo>
                  <a:lnTo>
                    <a:pt x="4300" y="13506"/>
                  </a:lnTo>
                  <a:lnTo>
                    <a:pt x="4315" y="13605"/>
                  </a:lnTo>
                  <a:lnTo>
                    <a:pt x="4330" y="13703"/>
                  </a:lnTo>
                  <a:lnTo>
                    <a:pt x="4345" y="13801"/>
                  </a:lnTo>
                  <a:lnTo>
                    <a:pt x="4360" y="13898"/>
                  </a:lnTo>
                  <a:lnTo>
                    <a:pt x="4375" y="13996"/>
                  </a:lnTo>
                  <a:lnTo>
                    <a:pt x="4390" y="14093"/>
                  </a:lnTo>
                  <a:lnTo>
                    <a:pt x="4405" y="14189"/>
                  </a:lnTo>
                  <a:lnTo>
                    <a:pt x="4420" y="14285"/>
                  </a:lnTo>
                  <a:lnTo>
                    <a:pt x="4435" y="14381"/>
                  </a:lnTo>
                  <a:lnTo>
                    <a:pt x="4450" y="14477"/>
                  </a:lnTo>
                  <a:lnTo>
                    <a:pt x="4465" y="14571"/>
                  </a:lnTo>
                  <a:lnTo>
                    <a:pt x="4480" y="14665"/>
                  </a:lnTo>
                  <a:lnTo>
                    <a:pt x="4495" y="14760"/>
                  </a:lnTo>
                  <a:lnTo>
                    <a:pt x="4510" y="14853"/>
                  </a:lnTo>
                  <a:lnTo>
                    <a:pt x="4525" y="14947"/>
                  </a:lnTo>
                  <a:lnTo>
                    <a:pt x="4540" y="15039"/>
                  </a:lnTo>
                  <a:lnTo>
                    <a:pt x="4555" y="15132"/>
                  </a:lnTo>
                  <a:lnTo>
                    <a:pt x="4570" y="15224"/>
                  </a:lnTo>
                  <a:lnTo>
                    <a:pt x="4585" y="15315"/>
                  </a:lnTo>
                  <a:lnTo>
                    <a:pt x="4600" y="15406"/>
                  </a:lnTo>
                  <a:lnTo>
                    <a:pt x="4615" y="15497"/>
                  </a:lnTo>
                  <a:lnTo>
                    <a:pt x="4630" y="15586"/>
                  </a:lnTo>
                  <a:lnTo>
                    <a:pt x="4645" y="15676"/>
                  </a:lnTo>
                  <a:lnTo>
                    <a:pt x="4660" y="15765"/>
                  </a:lnTo>
                  <a:lnTo>
                    <a:pt x="4675" y="15852"/>
                  </a:lnTo>
                  <a:lnTo>
                    <a:pt x="4690" y="15940"/>
                  </a:lnTo>
                  <a:lnTo>
                    <a:pt x="4705" y="16027"/>
                  </a:lnTo>
                  <a:lnTo>
                    <a:pt x="4720" y="16114"/>
                  </a:lnTo>
                  <a:lnTo>
                    <a:pt x="4735" y="16200"/>
                  </a:lnTo>
                  <a:lnTo>
                    <a:pt x="4750" y="16286"/>
                  </a:lnTo>
                  <a:lnTo>
                    <a:pt x="4765" y="16371"/>
                  </a:lnTo>
                  <a:lnTo>
                    <a:pt x="4780" y="16455"/>
                  </a:lnTo>
                  <a:lnTo>
                    <a:pt x="4795" y="16539"/>
                  </a:lnTo>
                  <a:lnTo>
                    <a:pt x="4810" y="16621"/>
                  </a:lnTo>
                  <a:lnTo>
                    <a:pt x="4825" y="16704"/>
                  </a:lnTo>
                  <a:lnTo>
                    <a:pt x="4841" y="16784"/>
                  </a:lnTo>
                  <a:lnTo>
                    <a:pt x="4856" y="16867"/>
                  </a:lnTo>
                  <a:lnTo>
                    <a:pt x="4871" y="16947"/>
                  </a:lnTo>
                  <a:lnTo>
                    <a:pt x="4886" y="17027"/>
                  </a:lnTo>
                  <a:lnTo>
                    <a:pt x="4901" y="17107"/>
                  </a:lnTo>
                  <a:lnTo>
                    <a:pt x="4916" y="17184"/>
                  </a:lnTo>
                  <a:lnTo>
                    <a:pt x="4931" y="17262"/>
                  </a:lnTo>
                  <a:lnTo>
                    <a:pt x="4946" y="17340"/>
                  </a:lnTo>
                  <a:lnTo>
                    <a:pt x="4961" y="17416"/>
                  </a:lnTo>
                  <a:lnTo>
                    <a:pt x="4976" y="17492"/>
                  </a:lnTo>
                  <a:lnTo>
                    <a:pt x="4991" y="17567"/>
                  </a:lnTo>
                  <a:lnTo>
                    <a:pt x="5006" y="17642"/>
                  </a:lnTo>
                  <a:lnTo>
                    <a:pt x="5021" y="17715"/>
                  </a:lnTo>
                  <a:lnTo>
                    <a:pt x="5036" y="17788"/>
                  </a:lnTo>
                  <a:lnTo>
                    <a:pt x="5050" y="17860"/>
                  </a:lnTo>
                  <a:lnTo>
                    <a:pt x="5065" y="17932"/>
                  </a:lnTo>
                  <a:lnTo>
                    <a:pt x="5080" y="18001"/>
                  </a:lnTo>
                  <a:lnTo>
                    <a:pt x="5095" y="18071"/>
                  </a:lnTo>
                  <a:lnTo>
                    <a:pt x="5110" y="18141"/>
                  </a:lnTo>
                  <a:lnTo>
                    <a:pt x="5125" y="18209"/>
                  </a:lnTo>
                  <a:lnTo>
                    <a:pt x="5140" y="18277"/>
                  </a:lnTo>
                  <a:lnTo>
                    <a:pt x="5155" y="18343"/>
                  </a:lnTo>
                  <a:lnTo>
                    <a:pt x="5170" y="18409"/>
                  </a:lnTo>
                  <a:lnTo>
                    <a:pt x="5185" y="18474"/>
                  </a:lnTo>
                  <a:lnTo>
                    <a:pt x="5200" y="18539"/>
                  </a:lnTo>
                  <a:lnTo>
                    <a:pt x="5215" y="18603"/>
                  </a:lnTo>
                  <a:lnTo>
                    <a:pt x="5230" y="18665"/>
                  </a:lnTo>
                  <a:lnTo>
                    <a:pt x="5245" y="18727"/>
                  </a:lnTo>
                  <a:lnTo>
                    <a:pt x="5260" y="18788"/>
                  </a:lnTo>
                  <a:lnTo>
                    <a:pt x="5275" y="18849"/>
                  </a:lnTo>
                  <a:lnTo>
                    <a:pt x="5290" y="18907"/>
                  </a:lnTo>
                  <a:lnTo>
                    <a:pt x="5305" y="18966"/>
                  </a:lnTo>
                  <a:lnTo>
                    <a:pt x="5319" y="19023"/>
                  </a:lnTo>
                  <a:lnTo>
                    <a:pt x="5334" y="19080"/>
                  </a:lnTo>
                  <a:lnTo>
                    <a:pt x="5349" y="19136"/>
                  </a:lnTo>
                  <a:lnTo>
                    <a:pt x="5364" y="19190"/>
                  </a:lnTo>
                  <a:lnTo>
                    <a:pt x="5379" y="19245"/>
                  </a:lnTo>
                  <a:lnTo>
                    <a:pt x="5394" y="19297"/>
                  </a:lnTo>
                  <a:lnTo>
                    <a:pt x="5409" y="19350"/>
                  </a:lnTo>
                  <a:lnTo>
                    <a:pt x="5424" y="19402"/>
                  </a:lnTo>
                  <a:lnTo>
                    <a:pt x="5438" y="19451"/>
                  </a:lnTo>
                  <a:lnTo>
                    <a:pt x="5453" y="19501"/>
                  </a:lnTo>
                  <a:lnTo>
                    <a:pt x="5468" y="19549"/>
                  </a:lnTo>
                  <a:lnTo>
                    <a:pt x="5483" y="19597"/>
                  </a:lnTo>
                  <a:lnTo>
                    <a:pt x="5498" y="19645"/>
                  </a:lnTo>
                  <a:lnTo>
                    <a:pt x="5513" y="19688"/>
                  </a:lnTo>
                  <a:lnTo>
                    <a:pt x="5529" y="19734"/>
                  </a:lnTo>
                  <a:lnTo>
                    <a:pt x="5544" y="19779"/>
                  </a:lnTo>
                  <a:lnTo>
                    <a:pt x="5558" y="19821"/>
                  </a:lnTo>
                  <a:lnTo>
                    <a:pt x="5573" y="19864"/>
                  </a:lnTo>
                  <a:lnTo>
                    <a:pt x="5588" y="19903"/>
                  </a:lnTo>
                  <a:lnTo>
                    <a:pt x="5603" y="19944"/>
                  </a:lnTo>
                  <a:lnTo>
                    <a:pt x="5617" y="19984"/>
                  </a:lnTo>
                  <a:lnTo>
                    <a:pt x="5632" y="20020"/>
                  </a:lnTo>
                  <a:lnTo>
                    <a:pt x="5647" y="20058"/>
                  </a:lnTo>
                  <a:lnTo>
                    <a:pt x="5661" y="20094"/>
                  </a:lnTo>
                  <a:lnTo>
                    <a:pt x="5676" y="20130"/>
                  </a:lnTo>
                  <a:lnTo>
                    <a:pt x="5691" y="20164"/>
                  </a:lnTo>
                  <a:lnTo>
                    <a:pt x="5705" y="20197"/>
                  </a:lnTo>
                  <a:lnTo>
                    <a:pt x="5720" y="20229"/>
                  </a:lnTo>
                  <a:lnTo>
                    <a:pt x="5734" y="20260"/>
                  </a:lnTo>
                  <a:lnTo>
                    <a:pt x="5748" y="20288"/>
                  </a:lnTo>
                  <a:lnTo>
                    <a:pt x="5763" y="20318"/>
                  </a:lnTo>
                  <a:lnTo>
                    <a:pt x="5778" y="20345"/>
                  </a:lnTo>
                  <a:lnTo>
                    <a:pt x="5792" y="20372"/>
                  </a:lnTo>
                  <a:lnTo>
                    <a:pt x="5806" y="20398"/>
                  </a:lnTo>
                  <a:lnTo>
                    <a:pt x="5821" y="20422"/>
                  </a:lnTo>
                  <a:lnTo>
                    <a:pt x="5835" y="20446"/>
                  </a:lnTo>
                  <a:lnTo>
                    <a:pt x="5849" y="20469"/>
                  </a:lnTo>
                  <a:lnTo>
                    <a:pt x="5863" y="20490"/>
                  </a:lnTo>
                  <a:lnTo>
                    <a:pt x="5877" y="20510"/>
                  </a:lnTo>
                  <a:lnTo>
                    <a:pt x="5891" y="20530"/>
                  </a:lnTo>
                  <a:lnTo>
                    <a:pt x="5904" y="20548"/>
                  </a:lnTo>
                  <a:lnTo>
                    <a:pt x="5918" y="20565"/>
                  </a:lnTo>
                  <a:lnTo>
                    <a:pt x="5931" y="20581"/>
                  </a:lnTo>
                  <a:lnTo>
                    <a:pt x="5944" y="20596"/>
                  </a:lnTo>
                  <a:lnTo>
                    <a:pt x="5958" y="20610"/>
                  </a:lnTo>
                  <a:lnTo>
                    <a:pt x="5968" y="20619"/>
                  </a:lnTo>
                  <a:lnTo>
                    <a:pt x="5983" y="20633"/>
                  </a:lnTo>
                  <a:lnTo>
                    <a:pt x="5995" y="20644"/>
                  </a:lnTo>
                  <a:lnTo>
                    <a:pt x="6007" y="20654"/>
                  </a:lnTo>
                  <a:lnTo>
                    <a:pt x="6016" y="20659"/>
                  </a:lnTo>
                  <a:lnTo>
                    <a:pt x="6031" y="20669"/>
                  </a:lnTo>
                  <a:lnTo>
                    <a:pt x="6042" y="20675"/>
                  </a:lnTo>
                  <a:lnTo>
                    <a:pt x="6048" y="20677"/>
                  </a:lnTo>
                  <a:lnTo>
                    <a:pt x="6063" y="20684"/>
                  </a:lnTo>
                  <a:lnTo>
                    <a:pt x="6073" y="20688"/>
                  </a:lnTo>
                  <a:lnTo>
                    <a:pt x="6077" y="20689"/>
                  </a:lnTo>
                  <a:lnTo>
                    <a:pt x="6092" y="20693"/>
                  </a:lnTo>
                  <a:lnTo>
                    <a:pt x="6095" y="20692"/>
                  </a:lnTo>
                  <a:lnTo>
                    <a:pt x="6104" y="20693"/>
                  </a:lnTo>
                  <a:lnTo>
                    <a:pt x="6120" y="20694"/>
                  </a:lnTo>
                  <a:lnTo>
                    <a:pt x="6122" y="20693"/>
                  </a:lnTo>
                  <a:lnTo>
                    <a:pt x="6131" y="20691"/>
                  </a:lnTo>
                  <a:lnTo>
                    <a:pt x="6146" y="20689"/>
                  </a:lnTo>
                  <a:lnTo>
                    <a:pt x="6149" y="20688"/>
                  </a:lnTo>
                  <a:lnTo>
                    <a:pt x="6158" y="20684"/>
                  </a:lnTo>
                  <a:lnTo>
                    <a:pt x="6168" y="20680"/>
                  </a:lnTo>
                  <a:lnTo>
                    <a:pt x="6183" y="20674"/>
                  </a:lnTo>
                  <a:lnTo>
                    <a:pt x="6188" y="20671"/>
                  </a:lnTo>
                  <a:lnTo>
                    <a:pt x="6199" y="20664"/>
                  </a:lnTo>
                  <a:lnTo>
                    <a:pt x="6210" y="20657"/>
                  </a:lnTo>
                  <a:lnTo>
                    <a:pt x="6222" y="20648"/>
                  </a:lnTo>
                  <a:lnTo>
                    <a:pt x="6233" y="20639"/>
                  </a:lnTo>
                  <a:lnTo>
                    <a:pt x="6246" y="20628"/>
                  </a:lnTo>
                  <a:lnTo>
                    <a:pt x="6258" y="20616"/>
                  </a:lnTo>
                  <a:lnTo>
                    <a:pt x="6271" y="20604"/>
                  </a:lnTo>
                  <a:lnTo>
                    <a:pt x="6283" y="20590"/>
                  </a:lnTo>
                  <a:lnTo>
                    <a:pt x="6295" y="20576"/>
                  </a:lnTo>
                  <a:lnTo>
                    <a:pt x="6310" y="20558"/>
                  </a:lnTo>
                  <a:lnTo>
                    <a:pt x="6323" y="20541"/>
                  </a:lnTo>
                  <a:lnTo>
                    <a:pt x="6337" y="20523"/>
                  </a:lnTo>
                  <a:lnTo>
                    <a:pt x="6350" y="20504"/>
                  </a:lnTo>
                  <a:lnTo>
                    <a:pt x="6364" y="20483"/>
                  </a:lnTo>
                  <a:lnTo>
                    <a:pt x="6377" y="20463"/>
                  </a:lnTo>
                  <a:lnTo>
                    <a:pt x="6392" y="20439"/>
                  </a:lnTo>
                  <a:lnTo>
                    <a:pt x="6406" y="20415"/>
                  </a:lnTo>
                  <a:lnTo>
                    <a:pt x="6420" y="20390"/>
                  </a:lnTo>
                  <a:lnTo>
                    <a:pt x="6435" y="20365"/>
                  </a:lnTo>
                  <a:lnTo>
                    <a:pt x="6448" y="20338"/>
                  </a:lnTo>
                  <a:lnTo>
                    <a:pt x="6463" y="20309"/>
                  </a:lnTo>
                  <a:lnTo>
                    <a:pt x="6478" y="20281"/>
                  </a:lnTo>
                  <a:lnTo>
                    <a:pt x="6492" y="20251"/>
                  </a:lnTo>
                  <a:lnTo>
                    <a:pt x="6507" y="20220"/>
                  </a:lnTo>
                  <a:lnTo>
                    <a:pt x="6521" y="20188"/>
                  </a:lnTo>
                  <a:lnTo>
                    <a:pt x="6536" y="20154"/>
                  </a:lnTo>
                  <a:lnTo>
                    <a:pt x="6550" y="20120"/>
                  </a:lnTo>
                  <a:lnTo>
                    <a:pt x="6565" y="20085"/>
                  </a:lnTo>
                  <a:lnTo>
                    <a:pt x="6580" y="20048"/>
                  </a:lnTo>
                  <a:lnTo>
                    <a:pt x="6594" y="20011"/>
                  </a:lnTo>
                  <a:lnTo>
                    <a:pt x="6609" y="19973"/>
                  </a:lnTo>
                  <a:lnTo>
                    <a:pt x="6624" y="19934"/>
                  </a:lnTo>
                  <a:lnTo>
                    <a:pt x="6638" y="19893"/>
                  </a:lnTo>
                  <a:lnTo>
                    <a:pt x="6653" y="19852"/>
                  </a:lnTo>
                  <a:lnTo>
                    <a:pt x="6668" y="19810"/>
                  </a:lnTo>
                  <a:lnTo>
                    <a:pt x="6684" y="19766"/>
                  </a:lnTo>
                  <a:lnTo>
                    <a:pt x="6698" y="19723"/>
                  </a:lnTo>
                  <a:lnTo>
                    <a:pt x="6713" y="19678"/>
                  </a:lnTo>
                  <a:lnTo>
                    <a:pt x="6728" y="19632"/>
                  </a:lnTo>
                  <a:lnTo>
                    <a:pt x="6743" y="19585"/>
                  </a:lnTo>
                  <a:lnTo>
                    <a:pt x="6758" y="19537"/>
                  </a:lnTo>
                  <a:lnTo>
                    <a:pt x="6773" y="19488"/>
                  </a:lnTo>
                  <a:lnTo>
                    <a:pt x="6788" y="19439"/>
                  </a:lnTo>
                  <a:lnTo>
                    <a:pt x="6802" y="19388"/>
                  </a:lnTo>
                  <a:lnTo>
                    <a:pt x="6817" y="19337"/>
                  </a:lnTo>
                  <a:lnTo>
                    <a:pt x="6832" y="19284"/>
                  </a:lnTo>
                  <a:lnTo>
                    <a:pt x="6847" y="19231"/>
                  </a:lnTo>
                  <a:lnTo>
                    <a:pt x="6862" y="19177"/>
                  </a:lnTo>
                  <a:lnTo>
                    <a:pt x="6877" y="19122"/>
                  </a:lnTo>
                  <a:lnTo>
                    <a:pt x="6892" y="19066"/>
                  </a:lnTo>
                  <a:lnTo>
                    <a:pt x="6907" y="19008"/>
                  </a:lnTo>
                  <a:lnTo>
                    <a:pt x="6922" y="18950"/>
                  </a:lnTo>
                  <a:lnTo>
                    <a:pt x="6936" y="18892"/>
                  </a:lnTo>
                  <a:lnTo>
                    <a:pt x="6951" y="18833"/>
                  </a:lnTo>
                  <a:lnTo>
                    <a:pt x="6966" y="18773"/>
                  </a:lnTo>
                  <a:lnTo>
                    <a:pt x="6981" y="18711"/>
                  </a:lnTo>
                  <a:lnTo>
                    <a:pt x="6996" y="18649"/>
                  </a:lnTo>
                  <a:lnTo>
                    <a:pt x="7011" y="18586"/>
                  </a:lnTo>
                  <a:lnTo>
                    <a:pt x="7026" y="18523"/>
                  </a:lnTo>
                  <a:lnTo>
                    <a:pt x="7041" y="18458"/>
                  </a:lnTo>
                  <a:lnTo>
                    <a:pt x="7056" y="18393"/>
                  </a:lnTo>
                  <a:lnTo>
                    <a:pt x="7071" y="18326"/>
                  </a:lnTo>
                  <a:lnTo>
                    <a:pt x="7086" y="18259"/>
                  </a:lnTo>
                  <a:lnTo>
                    <a:pt x="7101" y="18192"/>
                  </a:lnTo>
                  <a:lnTo>
                    <a:pt x="7116" y="18124"/>
                  </a:lnTo>
                  <a:lnTo>
                    <a:pt x="7131" y="18054"/>
                  </a:lnTo>
                  <a:lnTo>
                    <a:pt x="7146" y="17984"/>
                  </a:lnTo>
                  <a:lnTo>
                    <a:pt x="7161" y="17914"/>
                  </a:lnTo>
                  <a:lnTo>
                    <a:pt x="7175" y="17842"/>
                  </a:lnTo>
                  <a:lnTo>
                    <a:pt x="7190" y="17770"/>
                  </a:lnTo>
                  <a:lnTo>
                    <a:pt x="7205" y="17696"/>
                  </a:lnTo>
                  <a:lnTo>
                    <a:pt x="7220" y="17623"/>
                  </a:lnTo>
                  <a:lnTo>
                    <a:pt x="7235" y="17549"/>
                  </a:lnTo>
                  <a:lnTo>
                    <a:pt x="7250" y="17473"/>
                  </a:lnTo>
                  <a:lnTo>
                    <a:pt x="7265" y="17397"/>
                  </a:lnTo>
                  <a:lnTo>
                    <a:pt x="7280" y="17321"/>
                  </a:lnTo>
                  <a:lnTo>
                    <a:pt x="7295" y="17243"/>
                  </a:lnTo>
                  <a:lnTo>
                    <a:pt x="7310" y="17165"/>
                  </a:lnTo>
                  <a:lnTo>
                    <a:pt x="7325" y="17087"/>
                  </a:lnTo>
                  <a:lnTo>
                    <a:pt x="7340" y="17008"/>
                  </a:lnTo>
                  <a:lnTo>
                    <a:pt x="7356" y="16926"/>
                  </a:lnTo>
                  <a:lnTo>
                    <a:pt x="7371" y="16847"/>
                  </a:lnTo>
                  <a:lnTo>
                    <a:pt x="7386" y="16765"/>
                  </a:lnTo>
                  <a:lnTo>
                    <a:pt x="7401" y="16683"/>
                  </a:lnTo>
                  <a:lnTo>
                    <a:pt x="7416" y="16600"/>
                  </a:lnTo>
                  <a:lnTo>
                    <a:pt x="7431" y="16517"/>
                  </a:lnTo>
                  <a:lnTo>
                    <a:pt x="7446" y="16434"/>
                  </a:lnTo>
                  <a:lnTo>
                    <a:pt x="7461" y="16350"/>
                  </a:lnTo>
                  <a:lnTo>
                    <a:pt x="7476" y="16265"/>
                  </a:lnTo>
                  <a:lnTo>
                    <a:pt x="7491" y="16179"/>
                  </a:lnTo>
                  <a:lnTo>
                    <a:pt x="7506" y="16093"/>
                  </a:lnTo>
                  <a:lnTo>
                    <a:pt x="7521" y="16006"/>
                  </a:lnTo>
                  <a:lnTo>
                    <a:pt x="7536" y="15918"/>
                  </a:lnTo>
                  <a:lnTo>
                    <a:pt x="7551" y="15830"/>
                  </a:lnTo>
                  <a:lnTo>
                    <a:pt x="7566" y="15742"/>
                  </a:lnTo>
                  <a:lnTo>
                    <a:pt x="7581" y="15654"/>
                  </a:lnTo>
                  <a:lnTo>
                    <a:pt x="7596" y="15564"/>
                  </a:lnTo>
                  <a:lnTo>
                    <a:pt x="7611" y="15474"/>
                  </a:lnTo>
                  <a:lnTo>
                    <a:pt x="7626" y="15384"/>
                  </a:lnTo>
                  <a:lnTo>
                    <a:pt x="7641" y="15292"/>
                  </a:lnTo>
                  <a:lnTo>
                    <a:pt x="7656" y="15201"/>
                  </a:lnTo>
                  <a:lnTo>
                    <a:pt x="7671" y="15109"/>
                  </a:lnTo>
                  <a:lnTo>
                    <a:pt x="7686" y="15016"/>
                  </a:lnTo>
                  <a:lnTo>
                    <a:pt x="7701" y="14923"/>
                  </a:lnTo>
                  <a:lnTo>
                    <a:pt x="7716" y="14830"/>
                  </a:lnTo>
                  <a:lnTo>
                    <a:pt x="7731" y="14736"/>
                  </a:lnTo>
                  <a:lnTo>
                    <a:pt x="7746" y="14642"/>
                  </a:lnTo>
                  <a:lnTo>
                    <a:pt x="7761" y="14547"/>
                  </a:lnTo>
                  <a:lnTo>
                    <a:pt x="7776" y="14452"/>
                  </a:lnTo>
                  <a:lnTo>
                    <a:pt x="7791" y="14357"/>
                  </a:lnTo>
                  <a:lnTo>
                    <a:pt x="7806" y="14262"/>
                  </a:lnTo>
                  <a:lnTo>
                    <a:pt x="7821" y="14165"/>
                  </a:lnTo>
                  <a:lnTo>
                    <a:pt x="7836" y="14069"/>
                  </a:lnTo>
                  <a:lnTo>
                    <a:pt x="7851" y="13972"/>
                  </a:lnTo>
                  <a:lnTo>
                    <a:pt x="7866" y="13874"/>
                  </a:lnTo>
                  <a:lnTo>
                    <a:pt x="7881" y="13777"/>
                  </a:lnTo>
                  <a:lnTo>
                    <a:pt x="7896" y="13678"/>
                  </a:lnTo>
                  <a:lnTo>
                    <a:pt x="7911" y="13580"/>
                  </a:lnTo>
                  <a:lnTo>
                    <a:pt x="7926" y="13481"/>
                  </a:lnTo>
                  <a:lnTo>
                    <a:pt x="7941" y="13382"/>
                  </a:lnTo>
                  <a:lnTo>
                    <a:pt x="7956" y="13283"/>
                  </a:lnTo>
                  <a:lnTo>
                    <a:pt x="7971" y="13183"/>
                  </a:lnTo>
                  <a:lnTo>
                    <a:pt x="7986" y="13084"/>
                  </a:lnTo>
                  <a:lnTo>
                    <a:pt x="8001" y="12983"/>
                  </a:lnTo>
                  <a:lnTo>
                    <a:pt x="8016" y="12883"/>
                  </a:lnTo>
                  <a:lnTo>
                    <a:pt x="8032" y="12781"/>
                  </a:lnTo>
                  <a:lnTo>
                    <a:pt x="8047" y="12682"/>
                  </a:lnTo>
                  <a:lnTo>
                    <a:pt x="8062" y="12581"/>
                  </a:lnTo>
                  <a:lnTo>
                    <a:pt x="8076" y="12480"/>
                  </a:lnTo>
                  <a:lnTo>
                    <a:pt x="8092" y="12378"/>
                  </a:lnTo>
                  <a:lnTo>
                    <a:pt x="8106" y="12277"/>
                  </a:lnTo>
                  <a:lnTo>
                    <a:pt x="8121" y="12175"/>
                  </a:lnTo>
                  <a:lnTo>
                    <a:pt x="8136" y="12073"/>
                  </a:lnTo>
                  <a:lnTo>
                    <a:pt x="8151" y="11971"/>
                  </a:lnTo>
                  <a:lnTo>
                    <a:pt x="8166" y="11868"/>
                  </a:lnTo>
                  <a:lnTo>
                    <a:pt x="8181" y="11766"/>
                  </a:lnTo>
                  <a:lnTo>
                    <a:pt x="8196" y="11663"/>
                  </a:lnTo>
                  <a:lnTo>
                    <a:pt x="8211" y="11560"/>
                  </a:lnTo>
                  <a:lnTo>
                    <a:pt x="8226" y="11458"/>
                  </a:lnTo>
                  <a:lnTo>
                    <a:pt x="8241" y="11355"/>
                  </a:lnTo>
                  <a:lnTo>
                    <a:pt x="8256" y="11251"/>
                  </a:lnTo>
                  <a:lnTo>
                    <a:pt x="8271" y="11148"/>
                  </a:lnTo>
                  <a:lnTo>
                    <a:pt x="8286" y="11045"/>
                  </a:lnTo>
                  <a:lnTo>
                    <a:pt x="8301" y="10942"/>
                  </a:lnTo>
                  <a:lnTo>
                    <a:pt x="8316" y="10838"/>
                  </a:lnTo>
                  <a:lnTo>
                    <a:pt x="8331" y="10735"/>
                  </a:lnTo>
                  <a:lnTo>
                    <a:pt x="8346" y="10631"/>
                  </a:lnTo>
                  <a:lnTo>
                    <a:pt x="8361" y="10528"/>
                  </a:lnTo>
                  <a:lnTo>
                    <a:pt x="8376" y="10425"/>
                  </a:lnTo>
                  <a:lnTo>
                    <a:pt x="8391" y="10321"/>
                  </a:lnTo>
                  <a:lnTo>
                    <a:pt x="8406" y="10218"/>
                  </a:lnTo>
                  <a:lnTo>
                    <a:pt x="8421" y="10114"/>
                  </a:lnTo>
                  <a:lnTo>
                    <a:pt x="8436" y="10011"/>
                  </a:lnTo>
                  <a:lnTo>
                    <a:pt x="8451" y="9907"/>
                  </a:lnTo>
                  <a:lnTo>
                    <a:pt x="8466" y="9804"/>
                  </a:lnTo>
                  <a:lnTo>
                    <a:pt x="8481" y="9701"/>
                  </a:lnTo>
                  <a:lnTo>
                    <a:pt x="8496" y="9598"/>
                  </a:lnTo>
                  <a:lnTo>
                    <a:pt x="8511" y="9495"/>
                  </a:lnTo>
                  <a:lnTo>
                    <a:pt x="8526" y="9392"/>
                  </a:lnTo>
                  <a:lnTo>
                    <a:pt x="8541" y="9289"/>
                  </a:lnTo>
                  <a:lnTo>
                    <a:pt x="8556" y="9186"/>
                  </a:lnTo>
                  <a:lnTo>
                    <a:pt x="8571" y="9083"/>
                  </a:lnTo>
                  <a:lnTo>
                    <a:pt x="8586" y="8981"/>
                  </a:lnTo>
                  <a:lnTo>
                    <a:pt x="8601" y="8878"/>
                  </a:lnTo>
                  <a:lnTo>
                    <a:pt x="8616" y="8776"/>
                  </a:lnTo>
                  <a:lnTo>
                    <a:pt x="8631" y="8674"/>
                  </a:lnTo>
                  <a:lnTo>
                    <a:pt x="8646" y="8572"/>
                  </a:lnTo>
                  <a:lnTo>
                    <a:pt x="8662" y="8470"/>
                  </a:lnTo>
                  <a:lnTo>
                    <a:pt x="8676" y="8369"/>
                  </a:lnTo>
                  <a:lnTo>
                    <a:pt x="8692" y="8267"/>
                  </a:lnTo>
                  <a:lnTo>
                    <a:pt x="8708" y="8165"/>
                  </a:lnTo>
                  <a:lnTo>
                    <a:pt x="8723" y="8065"/>
                  </a:lnTo>
                  <a:lnTo>
                    <a:pt x="8738" y="7964"/>
                  </a:lnTo>
                  <a:lnTo>
                    <a:pt x="8753" y="7864"/>
                  </a:lnTo>
                  <a:lnTo>
                    <a:pt x="8768" y="7764"/>
                  </a:lnTo>
                  <a:lnTo>
                    <a:pt x="8783" y="7664"/>
                  </a:lnTo>
                  <a:lnTo>
                    <a:pt x="8798" y="7564"/>
                  </a:lnTo>
                  <a:lnTo>
                    <a:pt x="8813" y="7465"/>
                  </a:lnTo>
                  <a:lnTo>
                    <a:pt x="8828" y="7366"/>
                  </a:lnTo>
                  <a:lnTo>
                    <a:pt x="8843" y="7267"/>
                  </a:lnTo>
                  <a:lnTo>
                    <a:pt x="8858" y="7169"/>
                  </a:lnTo>
                  <a:lnTo>
                    <a:pt x="8873" y="7071"/>
                  </a:lnTo>
                  <a:lnTo>
                    <a:pt x="8888" y="6973"/>
                  </a:lnTo>
                  <a:lnTo>
                    <a:pt x="8903" y="6876"/>
                  </a:lnTo>
                  <a:lnTo>
                    <a:pt x="8918" y="6779"/>
                  </a:lnTo>
                  <a:lnTo>
                    <a:pt x="8933" y="6682"/>
                  </a:lnTo>
                  <a:lnTo>
                    <a:pt x="8948" y="6586"/>
                  </a:lnTo>
                  <a:lnTo>
                    <a:pt x="8963" y="6490"/>
                  </a:lnTo>
                  <a:lnTo>
                    <a:pt x="8978" y="6394"/>
                  </a:lnTo>
                  <a:lnTo>
                    <a:pt x="8993" y="6299"/>
                  </a:lnTo>
                  <a:lnTo>
                    <a:pt x="9008" y="6204"/>
                  </a:lnTo>
                  <a:lnTo>
                    <a:pt x="9023" y="6110"/>
                  </a:lnTo>
                  <a:lnTo>
                    <a:pt x="9038" y="6016"/>
                  </a:lnTo>
                  <a:lnTo>
                    <a:pt x="9053" y="5923"/>
                  </a:lnTo>
                  <a:lnTo>
                    <a:pt x="9068" y="5830"/>
                  </a:lnTo>
                  <a:lnTo>
                    <a:pt x="9083" y="5737"/>
                  </a:lnTo>
                  <a:lnTo>
                    <a:pt x="9098" y="5645"/>
                  </a:lnTo>
                  <a:lnTo>
                    <a:pt x="9113" y="5554"/>
                  </a:lnTo>
                  <a:lnTo>
                    <a:pt x="9128" y="5463"/>
                  </a:lnTo>
                  <a:lnTo>
                    <a:pt x="9143" y="5372"/>
                  </a:lnTo>
                  <a:lnTo>
                    <a:pt x="9158" y="5282"/>
                  </a:lnTo>
                  <a:lnTo>
                    <a:pt x="9173" y="5193"/>
                  </a:lnTo>
                  <a:lnTo>
                    <a:pt x="9188" y="5104"/>
                  </a:lnTo>
                  <a:lnTo>
                    <a:pt x="9203" y="5015"/>
                  </a:lnTo>
                  <a:lnTo>
                    <a:pt x="9218" y="4926"/>
                  </a:lnTo>
                  <a:lnTo>
                    <a:pt x="9233" y="4839"/>
                  </a:lnTo>
                  <a:lnTo>
                    <a:pt x="9248" y="4752"/>
                  </a:lnTo>
                  <a:lnTo>
                    <a:pt x="9263" y="4666"/>
                  </a:lnTo>
                  <a:lnTo>
                    <a:pt x="9278" y="4580"/>
                  </a:lnTo>
                  <a:lnTo>
                    <a:pt x="9293" y="4495"/>
                  </a:lnTo>
                  <a:lnTo>
                    <a:pt x="9308" y="4411"/>
                  </a:lnTo>
                  <a:lnTo>
                    <a:pt x="9323" y="4327"/>
                  </a:lnTo>
                  <a:lnTo>
                    <a:pt x="9338" y="4243"/>
                  </a:lnTo>
                  <a:lnTo>
                    <a:pt x="9353" y="4160"/>
                  </a:lnTo>
                  <a:lnTo>
                    <a:pt x="9368" y="4078"/>
                  </a:lnTo>
                  <a:lnTo>
                    <a:pt x="9384" y="3995"/>
                  </a:lnTo>
                  <a:lnTo>
                    <a:pt x="9399" y="3916"/>
                  </a:lnTo>
                  <a:lnTo>
                    <a:pt x="9414" y="3836"/>
                  </a:lnTo>
                  <a:lnTo>
                    <a:pt x="9429" y="3756"/>
                  </a:lnTo>
                  <a:lnTo>
                    <a:pt x="9444" y="3677"/>
                  </a:lnTo>
                  <a:lnTo>
                    <a:pt x="9459" y="3598"/>
                  </a:lnTo>
                  <a:lnTo>
                    <a:pt x="9474" y="3521"/>
                  </a:lnTo>
                  <a:lnTo>
                    <a:pt x="9489" y="3444"/>
                  </a:lnTo>
                  <a:lnTo>
                    <a:pt x="9504" y="3368"/>
                  </a:lnTo>
                  <a:lnTo>
                    <a:pt x="9519" y="3293"/>
                  </a:lnTo>
                  <a:lnTo>
                    <a:pt x="9534" y="3218"/>
                  </a:lnTo>
                  <a:lnTo>
                    <a:pt x="9549" y="3143"/>
                  </a:lnTo>
                  <a:lnTo>
                    <a:pt x="9564" y="3070"/>
                  </a:lnTo>
                  <a:lnTo>
                    <a:pt x="9579" y="2998"/>
                  </a:lnTo>
                  <a:lnTo>
                    <a:pt x="9594" y="2926"/>
                  </a:lnTo>
                  <a:lnTo>
                    <a:pt x="9610" y="2855"/>
                  </a:lnTo>
                  <a:lnTo>
                    <a:pt x="9625" y="2784"/>
                  </a:lnTo>
                  <a:lnTo>
                    <a:pt x="9640" y="2714"/>
                  </a:lnTo>
                  <a:lnTo>
                    <a:pt x="9655" y="2646"/>
                  </a:lnTo>
                  <a:lnTo>
                    <a:pt x="9670" y="2578"/>
                  </a:lnTo>
                  <a:lnTo>
                    <a:pt x="9685" y="2510"/>
                  </a:lnTo>
                  <a:lnTo>
                    <a:pt x="9700" y="2444"/>
                  </a:lnTo>
                  <a:lnTo>
                    <a:pt x="9715" y="2378"/>
                  </a:lnTo>
                  <a:lnTo>
                    <a:pt x="9730" y="2313"/>
                  </a:lnTo>
                  <a:lnTo>
                    <a:pt x="9745" y="2249"/>
                  </a:lnTo>
                  <a:lnTo>
                    <a:pt x="9760" y="2186"/>
                  </a:lnTo>
                  <a:lnTo>
                    <a:pt x="9775" y="2123"/>
                  </a:lnTo>
                  <a:lnTo>
                    <a:pt x="9790" y="2062"/>
                  </a:lnTo>
                  <a:lnTo>
                    <a:pt x="9805" y="2001"/>
                  </a:lnTo>
                  <a:lnTo>
                    <a:pt x="9820" y="1941"/>
                  </a:lnTo>
                  <a:lnTo>
                    <a:pt x="9835" y="1882"/>
                  </a:lnTo>
                  <a:lnTo>
                    <a:pt x="9851" y="1823"/>
                  </a:lnTo>
                  <a:lnTo>
                    <a:pt x="9866" y="1766"/>
                  </a:lnTo>
                  <a:lnTo>
                    <a:pt x="9881" y="1709"/>
                  </a:lnTo>
                  <a:lnTo>
                    <a:pt x="9896" y="1653"/>
                  </a:lnTo>
                  <a:lnTo>
                    <a:pt x="9911" y="1598"/>
                  </a:lnTo>
                  <a:lnTo>
                    <a:pt x="9926" y="1544"/>
                  </a:lnTo>
                  <a:lnTo>
                    <a:pt x="9941" y="1491"/>
                  </a:lnTo>
                  <a:lnTo>
                    <a:pt x="9956" y="1439"/>
                  </a:lnTo>
                  <a:lnTo>
                    <a:pt x="9971" y="1387"/>
                  </a:lnTo>
                  <a:lnTo>
                    <a:pt x="9987" y="1337"/>
                  </a:lnTo>
                  <a:lnTo>
                    <a:pt x="10002" y="1287"/>
                  </a:lnTo>
                  <a:cubicBezTo>
                    <a:pt x="10017" y="1237"/>
                    <a:pt x="10071" y="1208"/>
                    <a:pt x="10122" y="1224"/>
                  </a:cubicBezTo>
                  <a:cubicBezTo>
                    <a:pt x="10172" y="1239"/>
                    <a:pt x="10201" y="1293"/>
                    <a:pt x="10185" y="1344"/>
                  </a:cubicBezTo>
                  <a:lnTo>
                    <a:pt x="10170" y="1392"/>
                  </a:lnTo>
                  <a:lnTo>
                    <a:pt x="10156" y="1442"/>
                  </a:lnTo>
                  <a:lnTo>
                    <a:pt x="10141" y="1492"/>
                  </a:lnTo>
                  <a:lnTo>
                    <a:pt x="10126" y="1544"/>
                  </a:lnTo>
                  <a:lnTo>
                    <a:pt x="10111" y="1597"/>
                  </a:lnTo>
                  <a:lnTo>
                    <a:pt x="10096" y="1649"/>
                  </a:lnTo>
                  <a:lnTo>
                    <a:pt x="10081" y="1704"/>
                  </a:lnTo>
                  <a:lnTo>
                    <a:pt x="10066" y="1758"/>
                  </a:lnTo>
                  <a:lnTo>
                    <a:pt x="10051" y="1815"/>
                  </a:lnTo>
                  <a:lnTo>
                    <a:pt x="10036" y="1872"/>
                  </a:lnTo>
                  <a:lnTo>
                    <a:pt x="10022" y="1929"/>
                  </a:lnTo>
                  <a:lnTo>
                    <a:pt x="10007" y="1988"/>
                  </a:lnTo>
                  <a:lnTo>
                    <a:pt x="9992" y="2046"/>
                  </a:lnTo>
                  <a:lnTo>
                    <a:pt x="9977" y="2107"/>
                  </a:lnTo>
                  <a:lnTo>
                    <a:pt x="9962" y="2168"/>
                  </a:lnTo>
                  <a:lnTo>
                    <a:pt x="9947" y="2231"/>
                  </a:lnTo>
                  <a:lnTo>
                    <a:pt x="9932" y="2294"/>
                  </a:lnTo>
                  <a:lnTo>
                    <a:pt x="9917" y="2356"/>
                  </a:lnTo>
                  <a:lnTo>
                    <a:pt x="9902" y="2421"/>
                  </a:lnTo>
                  <a:lnTo>
                    <a:pt x="9887" y="2487"/>
                  </a:lnTo>
                  <a:lnTo>
                    <a:pt x="9872" y="2552"/>
                  </a:lnTo>
                  <a:lnTo>
                    <a:pt x="9857" y="2619"/>
                  </a:lnTo>
                  <a:lnTo>
                    <a:pt x="9842" y="2687"/>
                  </a:lnTo>
                  <a:lnTo>
                    <a:pt x="9827" y="2755"/>
                  </a:lnTo>
                  <a:lnTo>
                    <a:pt x="9812" y="2825"/>
                  </a:lnTo>
                  <a:lnTo>
                    <a:pt x="9797" y="2894"/>
                  </a:lnTo>
                  <a:lnTo>
                    <a:pt x="9782" y="2965"/>
                  </a:lnTo>
                  <a:lnTo>
                    <a:pt x="9767" y="3037"/>
                  </a:lnTo>
                  <a:lnTo>
                    <a:pt x="9753" y="3109"/>
                  </a:lnTo>
                  <a:lnTo>
                    <a:pt x="9738" y="3182"/>
                  </a:lnTo>
                  <a:lnTo>
                    <a:pt x="9723" y="3255"/>
                  </a:lnTo>
                  <a:lnTo>
                    <a:pt x="9708" y="3330"/>
                  </a:lnTo>
                  <a:lnTo>
                    <a:pt x="9693" y="3405"/>
                  </a:lnTo>
                  <a:lnTo>
                    <a:pt x="9678" y="3481"/>
                  </a:lnTo>
                  <a:lnTo>
                    <a:pt x="9663" y="3558"/>
                  </a:lnTo>
                  <a:lnTo>
                    <a:pt x="9648" y="3635"/>
                  </a:lnTo>
                  <a:lnTo>
                    <a:pt x="9633" y="3712"/>
                  </a:lnTo>
                  <a:lnTo>
                    <a:pt x="9618" y="3791"/>
                  </a:lnTo>
                  <a:lnTo>
                    <a:pt x="9603" y="3871"/>
                  </a:lnTo>
                  <a:lnTo>
                    <a:pt x="9588" y="3951"/>
                  </a:lnTo>
                  <a:lnTo>
                    <a:pt x="9573" y="4032"/>
                  </a:lnTo>
                  <a:lnTo>
                    <a:pt x="9557" y="4113"/>
                  </a:lnTo>
                  <a:lnTo>
                    <a:pt x="9542" y="4195"/>
                  </a:lnTo>
                  <a:lnTo>
                    <a:pt x="9527" y="4276"/>
                  </a:lnTo>
                  <a:lnTo>
                    <a:pt x="9512" y="4360"/>
                  </a:lnTo>
                  <a:lnTo>
                    <a:pt x="9497" y="4444"/>
                  </a:lnTo>
                  <a:lnTo>
                    <a:pt x="9482" y="4528"/>
                  </a:lnTo>
                  <a:lnTo>
                    <a:pt x="9467" y="4613"/>
                  </a:lnTo>
                  <a:lnTo>
                    <a:pt x="9452" y="4699"/>
                  </a:lnTo>
                  <a:lnTo>
                    <a:pt x="9437" y="4785"/>
                  </a:lnTo>
                  <a:lnTo>
                    <a:pt x="9422" y="4872"/>
                  </a:lnTo>
                  <a:lnTo>
                    <a:pt x="9407" y="4959"/>
                  </a:lnTo>
                  <a:lnTo>
                    <a:pt x="9392" y="5046"/>
                  </a:lnTo>
                  <a:lnTo>
                    <a:pt x="9377" y="5135"/>
                  </a:lnTo>
                  <a:lnTo>
                    <a:pt x="9362" y="5224"/>
                  </a:lnTo>
                  <a:lnTo>
                    <a:pt x="9347" y="5313"/>
                  </a:lnTo>
                  <a:lnTo>
                    <a:pt x="9332" y="5403"/>
                  </a:lnTo>
                  <a:lnTo>
                    <a:pt x="9317" y="5494"/>
                  </a:lnTo>
                  <a:lnTo>
                    <a:pt x="9302" y="5585"/>
                  </a:lnTo>
                  <a:lnTo>
                    <a:pt x="9287" y="5676"/>
                  </a:lnTo>
                  <a:lnTo>
                    <a:pt x="9272" y="5768"/>
                  </a:lnTo>
                  <a:lnTo>
                    <a:pt x="9257" y="5861"/>
                  </a:lnTo>
                  <a:lnTo>
                    <a:pt x="9242" y="5954"/>
                  </a:lnTo>
                  <a:lnTo>
                    <a:pt x="9227" y="6047"/>
                  </a:lnTo>
                  <a:lnTo>
                    <a:pt x="9212" y="6141"/>
                  </a:lnTo>
                  <a:lnTo>
                    <a:pt x="9197" y="6234"/>
                  </a:lnTo>
                  <a:lnTo>
                    <a:pt x="9182" y="6329"/>
                  </a:lnTo>
                  <a:lnTo>
                    <a:pt x="9167" y="6424"/>
                  </a:lnTo>
                  <a:lnTo>
                    <a:pt x="9152" y="6519"/>
                  </a:lnTo>
                  <a:lnTo>
                    <a:pt x="9137" y="6615"/>
                  </a:lnTo>
                  <a:lnTo>
                    <a:pt x="9122" y="6711"/>
                  </a:lnTo>
                  <a:lnTo>
                    <a:pt x="9107" y="6808"/>
                  </a:lnTo>
                  <a:lnTo>
                    <a:pt x="9092" y="6905"/>
                  </a:lnTo>
                  <a:lnTo>
                    <a:pt x="9077" y="7002"/>
                  </a:lnTo>
                  <a:lnTo>
                    <a:pt x="9062" y="7100"/>
                  </a:lnTo>
                  <a:lnTo>
                    <a:pt x="9047" y="7198"/>
                  </a:lnTo>
                  <a:lnTo>
                    <a:pt x="9032" y="7296"/>
                  </a:lnTo>
                  <a:lnTo>
                    <a:pt x="9017" y="7395"/>
                  </a:lnTo>
                  <a:lnTo>
                    <a:pt x="9002" y="7494"/>
                  </a:lnTo>
                  <a:lnTo>
                    <a:pt x="8987" y="7593"/>
                  </a:lnTo>
                  <a:lnTo>
                    <a:pt x="8972" y="7693"/>
                  </a:lnTo>
                  <a:lnTo>
                    <a:pt x="8957" y="7793"/>
                  </a:lnTo>
                  <a:lnTo>
                    <a:pt x="8942" y="7893"/>
                  </a:lnTo>
                  <a:lnTo>
                    <a:pt x="8927" y="7993"/>
                  </a:lnTo>
                  <a:lnTo>
                    <a:pt x="8912" y="8094"/>
                  </a:lnTo>
                  <a:lnTo>
                    <a:pt x="8897" y="8195"/>
                  </a:lnTo>
                  <a:lnTo>
                    <a:pt x="8881" y="8296"/>
                  </a:lnTo>
                  <a:lnTo>
                    <a:pt x="8866" y="8396"/>
                  </a:lnTo>
                  <a:lnTo>
                    <a:pt x="8851" y="8499"/>
                  </a:lnTo>
                  <a:lnTo>
                    <a:pt x="8836" y="8599"/>
                  </a:lnTo>
                  <a:lnTo>
                    <a:pt x="8821" y="8701"/>
                  </a:lnTo>
                  <a:lnTo>
                    <a:pt x="8806" y="8803"/>
                  </a:lnTo>
                  <a:lnTo>
                    <a:pt x="8791" y="8905"/>
                  </a:lnTo>
                  <a:lnTo>
                    <a:pt x="8776" y="9008"/>
                  </a:lnTo>
                  <a:lnTo>
                    <a:pt x="8761" y="9110"/>
                  </a:lnTo>
                  <a:lnTo>
                    <a:pt x="8746" y="9213"/>
                  </a:lnTo>
                  <a:lnTo>
                    <a:pt x="8731" y="9316"/>
                  </a:lnTo>
                  <a:lnTo>
                    <a:pt x="8716" y="9419"/>
                  </a:lnTo>
                  <a:lnTo>
                    <a:pt x="8701" y="9522"/>
                  </a:lnTo>
                  <a:lnTo>
                    <a:pt x="8686" y="9625"/>
                  </a:lnTo>
                  <a:lnTo>
                    <a:pt x="8671" y="9728"/>
                  </a:lnTo>
                  <a:lnTo>
                    <a:pt x="8656" y="9831"/>
                  </a:lnTo>
                  <a:lnTo>
                    <a:pt x="8641" y="9934"/>
                  </a:lnTo>
                  <a:lnTo>
                    <a:pt x="8626" y="10038"/>
                  </a:lnTo>
                  <a:lnTo>
                    <a:pt x="8611" y="10141"/>
                  </a:lnTo>
                  <a:lnTo>
                    <a:pt x="8596" y="10245"/>
                  </a:lnTo>
                  <a:lnTo>
                    <a:pt x="8581" y="10348"/>
                  </a:lnTo>
                  <a:lnTo>
                    <a:pt x="8566" y="10452"/>
                  </a:lnTo>
                  <a:lnTo>
                    <a:pt x="8551" y="10555"/>
                  </a:lnTo>
                  <a:lnTo>
                    <a:pt x="8536" y="10658"/>
                  </a:lnTo>
                  <a:lnTo>
                    <a:pt x="8521" y="10762"/>
                  </a:lnTo>
                  <a:lnTo>
                    <a:pt x="8506" y="10865"/>
                  </a:lnTo>
                  <a:lnTo>
                    <a:pt x="8491" y="10969"/>
                  </a:lnTo>
                  <a:lnTo>
                    <a:pt x="8476" y="11072"/>
                  </a:lnTo>
                  <a:lnTo>
                    <a:pt x="8461" y="11175"/>
                  </a:lnTo>
                  <a:lnTo>
                    <a:pt x="8446" y="11278"/>
                  </a:lnTo>
                  <a:lnTo>
                    <a:pt x="8431" y="11382"/>
                  </a:lnTo>
                  <a:lnTo>
                    <a:pt x="8416" y="11485"/>
                  </a:lnTo>
                  <a:lnTo>
                    <a:pt x="8401" y="11587"/>
                  </a:lnTo>
                  <a:lnTo>
                    <a:pt x="8386" y="11690"/>
                  </a:lnTo>
                  <a:lnTo>
                    <a:pt x="8371" y="11793"/>
                  </a:lnTo>
                  <a:lnTo>
                    <a:pt x="8356" y="11895"/>
                  </a:lnTo>
                  <a:lnTo>
                    <a:pt x="8341" y="11998"/>
                  </a:lnTo>
                  <a:lnTo>
                    <a:pt x="8326" y="12100"/>
                  </a:lnTo>
                  <a:lnTo>
                    <a:pt x="8311" y="12202"/>
                  </a:lnTo>
                  <a:lnTo>
                    <a:pt x="8296" y="12304"/>
                  </a:lnTo>
                  <a:lnTo>
                    <a:pt x="8281" y="12407"/>
                  </a:lnTo>
                  <a:lnTo>
                    <a:pt x="8266" y="12507"/>
                  </a:lnTo>
                  <a:lnTo>
                    <a:pt x="8251" y="12610"/>
                  </a:lnTo>
                  <a:lnTo>
                    <a:pt x="8236" y="12711"/>
                  </a:lnTo>
                  <a:lnTo>
                    <a:pt x="8221" y="12811"/>
                  </a:lnTo>
                  <a:lnTo>
                    <a:pt x="8205" y="12912"/>
                  </a:lnTo>
                  <a:lnTo>
                    <a:pt x="8190" y="13012"/>
                  </a:lnTo>
                  <a:lnTo>
                    <a:pt x="8175" y="13113"/>
                  </a:lnTo>
                  <a:lnTo>
                    <a:pt x="8160" y="13212"/>
                  </a:lnTo>
                  <a:lnTo>
                    <a:pt x="8145" y="13312"/>
                  </a:lnTo>
                  <a:lnTo>
                    <a:pt x="8130" y="13411"/>
                  </a:lnTo>
                  <a:lnTo>
                    <a:pt x="8115" y="13510"/>
                  </a:lnTo>
                  <a:lnTo>
                    <a:pt x="8100" y="13609"/>
                  </a:lnTo>
                  <a:lnTo>
                    <a:pt x="8085" y="13707"/>
                  </a:lnTo>
                  <a:lnTo>
                    <a:pt x="8070" y="13806"/>
                  </a:lnTo>
                  <a:lnTo>
                    <a:pt x="8055" y="13903"/>
                  </a:lnTo>
                  <a:lnTo>
                    <a:pt x="8040" y="14001"/>
                  </a:lnTo>
                  <a:lnTo>
                    <a:pt x="8025" y="14098"/>
                  </a:lnTo>
                  <a:lnTo>
                    <a:pt x="8010" y="14194"/>
                  </a:lnTo>
                  <a:lnTo>
                    <a:pt x="7995" y="14291"/>
                  </a:lnTo>
                  <a:lnTo>
                    <a:pt x="7980" y="14387"/>
                  </a:lnTo>
                  <a:lnTo>
                    <a:pt x="7965" y="14482"/>
                  </a:lnTo>
                  <a:lnTo>
                    <a:pt x="7950" y="14577"/>
                  </a:lnTo>
                  <a:lnTo>
                    <a:pt x="7935" y="14673"/>
                  </a:lnTo>
                  <a:lnTo>
                    <a:pt x="7920" y="14767"/>
                  </a:lnTo>
                  <a:lnTo>
                    <a:pt x="7905" y="14861"/>
                  </a:lnTo>
                  <a:lnTo>
                    <a:pt x="7890" y="14954"/>
                  </a:lnTo>
                  <a:lnTo>
                    <a:pt x="7875" y="15047"/>
                  </a:lnTo>
                  <a:lnTo>
                    <a:pt x="7860" y="15140"/>
                  </a:lnTo>
                  <a:lnTo>
                    <a:pt x="7845" y="15232"/>
                  </a:lnTo>
                  <a:lnTo>
                    <a:pt x="7830" y="15323"/>
                  </a:lnTo>
                  <a:lnTo>
                    <a:pt x="7815" y="15415"/>
                  </a:lnTo>
                  <a:lnTo>
                    <a:pt x="7800" y="15505"/>
                  </a:lnTo>
                  <a:lnTo>
                    <a:pt x="7785" y="15595"/>
                  </a:lnTo>
                  <a:lnTo>
                    <a:pt x="7770" y="15685"/>
                  </a:lnTo>
                  <a:lnTo>
                    <a:pt x="7755" y="15775"/>
                  </a:lnTo>
                  <a:lnTo>
                    <a:pt x="7740" y="15863"/>
                  </a:lnTo>
                  <a:lnTo>
                    <a:pt x="7725" y="15951"/>
                  </a:lnTo>
                  <a:lnTo>
                    <a:pt x="7710" y="16039"/>
                  </a:lnTo>
                  <a:lnTo>
                    <a:pt x="7695" y="16126"/>
                  </a:lnTo>
                  <a:lnTo>
                    <a:pt x="7680" y="16212"/>
                  </a:lnTo>
                  <a:lnTo>
                    <a:pt x="7665" y="16298"/>
                  </a:lnTo>
                  <a:lnTo>
                    <a:pt x="7650" y="16383"/>
                  </a:lnTo>
                  <a:lnTo>
                    <a:pt x="7635" y="16467"/>
                  </a:lnTo>
                  <a:lnTo>
                    <a:pt x="7620" y="16552"/>
                  </a:lnTo>
                  <a:lnTo>
                    <a:pt x="7605" y="16635"/>
                  </a:lnTo>
                  <a:lnTo>
                    <a:pt x="7590" y="16718"/>
                  </a:lnTo>
                  <a:lnTo>
                    <a:pt x="7575" y="16800"/>
                  </a:lnTo>
                  <a:lnTo>
                    <a:pt x="7560" y="16882"/>
                  </a:lnTo>
                  <a:lnTo>
                    <a:pt x="7545" y="16963"/>
                  </a:lnTo>
                  <a:lnTo>
                    <a:pt x="7529" y="17043"/>
                  </a:lnTo>
                  <a:lnTo>
                    <a:pt x="7514" y="17122"/>
                  </a:lnTo>
                  <a:lnTo>
                    <a:pt x="7499" y="17202"/>
                  </a:lnTo>
                  <a:lnTo>
                    <a:pt x="7484" y="17280"/>
                  </a:lnTo>
                  <a:lnTo>
                    <a:pt x="7469" y="17358"/>
                  </a:lnTo>
                  <a:lnTo>
                    <a:pt x="7454" y="17434"/>
                  </a:lnTo>
                  <a:lnTo>
                    <a:pt x="7439" y="17510"/>
                  </a:lnTo>
                  <a:lnTo>
                    <a:pt x="7424" y="17586"/>
                  </a:lnTo>
                  <a:lnTo>
                    <a:pt x="7409" y="17662"/>
                  </a:lnTo>
                  <a:lnTo>
                    <a:pt x="7394" y="17735"/>
                  </a:lnTo>
                  <a:lnTo>
                    <a:pt x="7378" y="17809"/>
                  </a:lnTo>
                  <a:lnTo>
                    <a:pt x="7363" y="17881"/>
                  </a:lnTo>
                  <a:lnTo>
                    <a:pt x="7348" y="17953"/>
                  </a:lnTo>
                  <a:lnTo>
                    <a:pt x="7333" y="18025"/>
                  </a:lnTo>
                  <a:lnTo>
                    <a:pt x="7318" y="18095"/>
                  </a:lnTo>
                  <a:lnTo>
                    <a:pt x="7303" y="18165"/>
                  </a:lnTo>
                  <a:lnTo>
                    <a:pt x="7288" y="18233"/>
                  </a:lnTo>
                  <a:lnTo>
                    <a:pt x="7273" y="18301"/>
                  </a:lnTo>
                  <a:lnTo>
                    <a:pt x="7258" y="18368"/>
                  </a:lnTo>
                  <a:lnTo>
                    <a:pt x="7243" y="18436"/>
                  </a:lnTo>
                  <a:lnTo>
                    <a:pt x="7228" y="18501"/>
                  </a:lnTo>
                  <a:lnTo>
                    <a:pt x="7213" y="18566"/>
                  </a:lnTo>
                  <a:lnTo>
                    <a:pt x="7198" y="18631"/>
                  </a:lnTo>
                  <a:lnTo>
                    <a:pt x="7183" y="18694"/>
                  </a:lnTo>
                  <a:lnTo>
                    <a:pt x="7168" y="18756"/>
                  </a:lnTo>
                  <a:lnTo>
                    <a:pt x="7153" y="18818"/>
                  </a:lnTo>
                  <a:lnTo>
                    <a:pt x="7138" y="18880"/>
                  </a:lnTo>
                  <a:lnTo>
                    <a:pt x="7123" y="18939"/>
                  </a:lnTo>
                  <a:lnTo>
                    <a:pt x="7107" y="18999"/>
                  </a:lnTo>
                  <a:lnTo>
                    <a:pt x="7092" y="19057"/>
                  </a:lnTo>
                  <a:lnTo>
                    <a:pt x="7077" y="19115"/>
                  </a:lnTo>
                  <a:lnTo>
                    <a:pt x="7062" y="19171"/>
                  </a:lnTo>
                  <a:lnTo>
                    <a:pt x="7047" y="19228"/>
                  </a:lnTo>
                  <a:lnTo>
                    <a:pt x="7032" y="19282"/>
                  </a:lnTo>
                  <a:lnTo>
                    <a:pt x="7017" y="19337"/>
                  </a:lnTo>
                  <a:lnTo>
                    <a:pt x="7002" y="19390"/>
                  </a:lnTo>
                  <a:lnTo>
                    <a:pt x="6987" y="19443"/>
                  </a:lnTo>
                  <a:lnTo>
                    <a:pt x="6971" y="19494"/>
                  </a:lnTo>
                  <a:lnTo>
                    <a:pt x="6956" y="19545"/>
                  </a:lnTo>
                  <a:lnTo>
                    <a:pt x="6941" y="19594"/>
                  </a:lnTo>
                  <a:lnTo>
                    <a:pt x="6926" y="19644"/>
                  </a:lnTo>
                  <a:lnTo>
                    <a:pt x="6911" y="19691"/>
                  </a:lnTo>
                  <a:lnTo>
                    <a:pt x="6896" y="19739"/>
                  </a:lnTo>
                  <a:lnTo>
                    <a:pt x="6881" y="19784"/>
                  </a:lnTo>
                  <a:lnTo>
                    <a:pt x="6865" y="19831"/>
                  </a:lnTo>
                  <a:lnTo>
                    <a:pt x="6849" y="19875"/>
                  </a:lnTo>
                  <a:lnTo>
                    <a:pt x="6834" y="19917"/>
                  </a:lnTo>
                  <a:lnTo>
                    <a:pt x="6819" y="19959"/>
                  </a:lnTo>
                  <a:lnTo>
                    <a:pt x="6803" y="20001"/>
                  </a:lnTo>
                  <a:lnTo>
                    <a:pt x="6788" y="20042"/>
                  </a:lnTo>
                  <a:lnTo>
                    <a:pt x="6773" y="20082"/>
                  </a:lnTo>
                  <a:lnTo>
                    <a:pt x="6757" y="20121"/>
                  </a:lnTo>
                  <a:lnTo>
                    <a:pt x="6742" y="20158"/>
                  </a:lnTo>
                  <a:lnTo>
                    <a:pt x="6727" y="20195"/>
                  </a:lnTo>
                  <a:lnTo>
                    <a:pt x="6711" y="20231"/>
                  </a:lnTo>
                  <a:lnTo>
                    <a:pt x="6696" y="20265"/>
                  </a:lnTo>
                  <a:lnTo>
                    <a:pt x="6680" y="20301"/>
                  </a:lnTo>
                  <a:lnTo>
                    <a:pt x="6665" y="20334"/>
                  </a:lnTo>
                  <a:lnTo>
                    <a:pt x="6649" y="20366"/>
                  </a:lnTo>
                  <a:lnTo>
                    <a:pt x="6634" y="20398"/>
                  </a:lnTo>
                  <a:lnTo>
                    <a:pt x="6619" y="20427"/>
                  </a:lnTo>
                  <a:lnTo>
                    <a:pt x="6602" y="20458"/>
                  </a:lnTo>
                  <a:lnTo>
                    <a:pt x="6587" y="20486"/>
                  </a:lnTo>
                  <a:lnTo>
                    <a:pt x="6571" y="20514"/>
                  </a:lnTo>
                  <a:lnTo>
                    <a:pt x="6555" y="20540"/>
                  </a:lnTo>
                  <a:lnTo>
                    <a:pt x="6540" y="20564"/>
                  </a:lnTo>
                  <a:lnTo>
                    <a:pt x="6523" y="20592"/>
                  </a:lnTo>
                  <a:lnTo>
                    <a:pt x="6507" y="20615"/>
                  </a:lnTo>
                  <a:lnTo>
                    <a:pt x="6490" y="20638"/>
                  </a:lnTo>
                  <a:lnTo>
                    <a:pt x="6474" y="20660"/>
                  </a:lnTo>
                  <a:lnTo>
                    <a:pt x="6457" y="20681"/>
                  </a:lnTo>
                  <a:lnTo>
                    <a:pt x="6442" y="20699"/>
                  </a:lnTo>
                  <a:lnTo>
                    <a:pt x="6424" y="20721"/>
                  </a:lnTo>
                  <a:lnTo>
                    <a:pt x="6406" y="20739"/>
                  </a:lnTo>
                  <a:lnTo>
                    <a:pt x="6389" y="20757"/>
                  </a:lnTo>
                  <a:lnTo>
                    <a:pt x="6371" y="20773"/>
                  </a:lnTo>
                  <a:lnTo>
                    <a:pt x="6353" y="20788"/>
                  </a:lnTo>
                  <a:lnTo>
                    <a:pt x="6335" y="20803"/>
                  </a:lnTo>
                  <a:lnTo>
                    <a:pt x="6317" y="20816"/>
                  </a:lnTo>
                  <a:lnTo>
                    <a:pt x="6298" y="20829"/>
                  </a:lnTo>
                  <a:lnTo>
                    <a:pt x="6279" y="20840"/>
                  </a:lnTo>
                  <a:lnTo>
                    <a:pt x="6254" y="20853"/>
                  </a:lnTo>
                  <a:lnTo>
                    <a:pt x="6239" y="20859"/>
                  </a:lnTo>
                  <a:lnTo>
                    <a:pt x="6219" y="20867"/>
                  </a:lnTo>
                  <a:lnTo>
                    <a:pt x="6198" y="20873"/>
                  </a:lnTo>
                  <a:lnTo>
                    <a:pt x="6171" y="20880"/>
                  </a:lnTo>
                  <a:lnTo>
                    <a:pt x="6156" y="20882"/>
                  </a:lnTo>
                  <a:lnTo>
                    <a:pt x="6135" y="20884"/>
                  </a:lnTo>
                  <a:lnTo>
                    <a:pt x="6107" y="20885"/>
                  </a:lnTo>
                  <a:lnTo>
                    <a:pt x="6092" y="20884"/>
                  </a:lnTo>
                  <a:lnTo>
                    <a:pt x="6070" y="20883"/>
                  </a:lnTo>
                  <a:lnTo>
                    <a:pt x="6043" y="20878"/>
                  </a:lnTo>
                  <a:lnTo>
                    <a:pt x="6028" y="20874"/>
                  </a:lnTo>
                  <a:lnTo>
                    <a:pt x="6002" y="20867"/>
                  </a:lnTo>
                  <a:lnTo>
                    <a:pt x="5982" y="20858"/>
                  </a:lnTo>
                  <a:lnTo>
                    <a:pt x="5967" y="20851"/>
                  </a:lnTo>
                  <a:lnTo>
                    <a:pt x="5943" y="20840"/>
                  </a:lnTo>
                  <a:lnTo>
                    <a:pt x="5924" y="20828"/>
                  </a:lnTo>
                  <a:lnTo>
                    <a:pt x="5909" y="20818"/>
                  </a:lnTo>
                  <a:lnTo>
                    <a:pt x="5887" y="20803"/>
                  </a:lnTo>
                  <a:lnTo>
                    <a:pt x="5870" y="20789"/>
                  </a:lnTo>
                  <a:lnTo>
                    <a:pt x="5852" y="20774"/>
                  </a:lnTo>
                  <a:lnTo>
                    <a:pt x="5837" y="20760"/>
                  </a:lnTo>
                  <a:lnTo>
                    <a:pt x="5817" y="20741"/>
                  </a:lnTo>
                  <a:lnTo>
                    <a:pt x="5800" y="20723"/>
                  </a:lnTo>
                  <a:lnTo>
                    <a:pt x="5784" y="20704"/>
                  </a:lnTo>
                  <a:lnTo>
                    <a:pt x="5767" y="20684"/>
                  </a:lnTo>
                  <a:lnTo>
                    <a:pt x="5751" y="20663"/>
                  </a:lnTo>
                  <a:lnTo>
                    <a:pt x="5734" y="20641"/>
                  </a:lnTo>
                  <a:lnTo>
                    <a:pt x="5718" y="20619"/>
                  </a:lnTo>
                  <a:lnTo>
                    <a:pt x="5702" y="20595"/>
                  </a:lnTo>
                  <a:lnTo>
                    <a:pt x="5686" y="20570"/>
                  </a:lnTo>
                  <a:lnTo>
                    <a:pt x="5670" y="20545"/>
                  </a:lnTo>
                  <a:lnTo>
                    <a:pt x="5654" y="20518"/>
                  </a:lnTo>
                  <a:lnTo>
                    <a:pt x="5639" y="20491"/>
                  </a:lnTo>
                  <a:lnTo>
                    <a:pt x="5623" y="20463"/>
                  </a:lnTo>
                  <a:lnTo>
                    <a:pt x="5607" y="20434"/>
                  </a:lnTo>
                  <a:lnTo>
                    <a:pt x="5592" y="20403"/>
                  </a:lnTo>
                  <a:lnTo>
                    <a:pt x="5577" y="20373"/>
                  </a:lnTo>
                  <a:lnTo>
                    <a:pt x="5561" y="20341"/>
                  </a:lnTo>
                  <a:lnTo>
                    <a:pt x="5545" y="20308"/>
                  </a:lnTo>
                  <a:lnTo>
                    <a:pt x="5530" y="20274"/>
                  </a:lnTo>
                  <a:lnTo>
                    <a:pt x="5514" y="20239"/>
                  </a:lnTo>
                  <a:lnTo>
                    <a:pt x="5499" y="20203"/>
                  </a:lnTo>
                  <a:lnTo>
                    <a:pt x="5484" y="20167"/>
                  </a:lnTo>
                  <a:lnTo>
                    <a:pt x="5468" y="20129"/>
                  </a:lnTo>
                  <a:lnTo>
                    <a:pt x="5453" y="20091"/>
                  </a:lnTo>
                  <a:lnTo>
                    <a:pt x="5438" y="20051"/>
                  </a:lnTo>
                  <a:lnTo>
                    <a:pt x="5422" y="20010"/>
                  </a:lnTo>
                  <a:lnTo>
                    <a:pt x="5407" y="19969"/>
                  </a:lnTo>
                  <a:lnTo>
                    <a:pt x="5392" y="19927"/>
                  </a:lnTo>
                  <a:lnTo>
                    <a:pt x="5377" y="19884"/>
                  </a:lnTo>
                  <a:lnTo>
                    <a:pt x="5361" y="19840"/>
                  </a:lnTo>
                  <a:lnTo>
                    <a:pt x="5346" y="19795"/>
                  </a:lnTo>
                  <a:lnTo>
                    <a:pt x="5332" y="19751"/>
                  </a:lnTo>
                  <a:lnTo>
                    <a:pt x="5315" y="19702"/>
                  </a:lnTo>
                  <a:lnTo>
                    <a:pt x="5300" y="19654"/>
                  </a:lnTo>
                  <a:lnTo>
                    <a:pt x="5285" y="19606"/>
                  </a:lnTo>
                  <a:lnTo>
                    <a:pt x="5270" y="19556"/>
                  </a:lnTo>
                  <a:lnTo>
                    <a:pt x="5255" y="19506"/>
                  </a:lnTo>
                  <a:lnTo>
                    <a:pt x="5239" y="19455"/>
                  </a:lnTo>
                  <a:lnTo>
                    <a:pt x="5224" y="19403"/>
                  </a:lnTo>
                  <a:lnTo>
                    <a:pt x="5209" y="19350"/>
                  </a:lnTo>
                  <a:lnTo>
                    <a:pt x="5194" y="19296"/>
                  </a:lnTo>
                  <a:lnTo>
                    <a:pt x="5179" y="19241"/>
                  </a:lnTo>
                  <a:lnTo>
                    <a:pt x="5164" y="19185"/>
                  </a:lnTo>
                  <a:lnTo>
                    <a:pt x="5149" y="19129"/>
                  </a:lnTo>
                  <a:lnTo>
                    <a:pt x="5134" y="19072"/>
                  </a:lnTo>
                  <a:lnTo>
                    <a:pt x="5118" y="19013"/>
                  </a:lnTo>
                  <a:lnTo>
                    <a:pt x="5103" y="18954"/>
                  </a:lnTo>
                  <a:lnTo>
                    <a:pt x="5088" y="18894"/>
                  </a:lnTo>
                  <a:lnTo>
                    <a:pt x="5073" y="18833"/>
                  </a:lnTo>
                  <a:lnTo>
                    <a:pt x="5058" y="18772"/>
                  </a:lnTo>
                  <a:lnTo>
                    <a:pt x="5043" y="18710"/>
                  </a:lnTo>
                  <a:lnTo>
                    <a:pt x="5028" y="18646"/>
                  </a:lnTo>
                  <a:lnTo>
                    <a:pt x="5013" y="18582"/>
                  </a:lnTo>
                  <a:lnTo>
                    <a:pt x="4998" y="18517"/>
                  </a:lnTo>
                  <a:lnTo>
                    <a:pt x="4983" y="18452"/>
                  </a:lnTo>
                  <a:lnTo>
                    <a:pt x="4968" y="18385"/>
                  </a:lnTo>
                  <a:lnTo>
                    <a:pt x="4953" y="18318"/>
                  </a:lnTo>
                  <a:lnTo>
                    <a:pt x="4938" y="18250"/>
                  </a:lnTo>
                  <a:lnTo>
                    <a:pt x="4923" y="18182"/>
                  </a:lnTo>
                  <a:lnTo>
                    <a:pt x="4908" y="18112"/>
                  </a:lnTo>
                  <a:lnTo>
                    <a:pt x="4893" y="18042"/>
                  </a:lnTo>
                  <a:lnTo>
                    <a:pt x="4877" y="17971"/>
                  </a:lnTo>
                  <a:lnTo>
                    <a:pt x="4862" y="17899"/>
                  </a:lnTo>
                  <a:lnTo>
                    <a:pt x="4847" y="17827"/>
                  </a:lnTo>
                  <a:lnTo>
                    <a:pt x="4832" y="17754"/>
                  </a:lnTo>
                  <a:lnTo>
                    <a:pt x="4817" y="17679"/>
                  </a:lnTo>
                  <a:lnTo>
                    <a:pt x="4802" y="17604"/>
                  </a:lnTo>
                  <a:lnTo>
                    <a:pt x="4787" y="17529"/>
                  </a:lnTo>
                  <a:lnTo>
                    <a:pt x="4772" y="17453"/>
                  </a:lnTo>
                  <a:lnTo>
                    <a:pt x="4757" y="17377"/>
                  </a:lnTo>
                  <a:lnTo>
                    <a:pt x="4742" y="17299"/>
                  </a:lnTo>
                  <a:lnTo>
                    <a:pt x="4727" y="17221"/>
                  </a:lnTo>
                  <a:lnTo>
                    <a:pt x="4712" y="17142"/>
                  </a:lnTo>
                  <a:lnTo>
                    <a:pt x="4697" y="17062"/>
                  </a:lnTo>
                  <a:lnTo>
                    <a:pt x="4682" y="16982"/>
                  </a:lnTo>
                  <a:lnTo>
                    <a:pt x="4667" y="16902"/>
                  </a:lnTo>
                  <a:lnTo>
                    <a:pt x="4652" y="16821"/>
                  </a:lnTo>
                  <a:lnTo>
                    <a:pt x="4636" y="16739"/>
                  </a:lnTo>
                  <a:lnTo>
                    <a:pt x="4621" y="16656"/>
                  </a:lnTo>
                  <a:lnTo>
                    <a:pt x="4606" y="16572"/>
                  </a:lnTo>
                  <a:lnTo>
                    <a:pt x="4591" y="16488"/>
                  </a:lnTo>
                  <a:lnTo>
                    <a:pt x="4576" y="16404"/>
                  </a:lnTo>
                  <a:lnTo>
                    <a:pt x="4561" y="16319"/>
                  </a:lnTo>
                  <a:lnTo>
                    <a:pt x="4546" y="16233"/>
                  </a:lnTo>
                  <a:lnTo>
                    <a:pt x="4531" y="16147"/>
                  </a:lnTo>
                  <a:lnTo>
                    <a:pt x="4516" y="16060"/>
                  </a:lnTo>
                  <a:lnTo>
                    <a:pt x="4501" y="15973"/>
                  </a:lnTo>
                  <a:lnTo>
                    <a:pt x="4486" y="15885"/>
                  </a:lnTo>
                  <a:lnTo>
                    <a:pt x="4471" y="15796"/>
                  </a:lnTo>
                  <a:lnTo>
                    <a:pt x="4456" y="15707"/>
                  </a:lnTo>
                  <a:lnTo>
                    <a:pt x="4441" y="15617"/>
                  </a:lnTo>
                  <a:lnTo>
                    <a:pt x="4426" y="15528"/>
                  </a:lnTo>
                  <a:lnTo>
                    <a:pt x="4411" y="15437"/>
                  </a:lnTo>
                  <a:lnTo>
                    <a:pt x="4396" y="15346"/>
                  </a:lnTo>
                  <a:lnTo>
                    <a:pt x="4381" y="15255"/>
                  </a:lnTo>
                  <a:lnTo>
                    <a:pt x="4366" y="15163"/>
                  </a:lnTo>
                  <a:lnTo>
                    <a:pt x="4351" y="15070"/>
                  </a:lnTo>
                  <a:lnTo>
                    <a:pt x="4336" y="14978"/>
                  </a:lnTo>
                  <a:lnTo>
                    <a:pt x="4321" y="14884"/>
                  </a:lnTo>
                  <a:lnTo>
                    <a:pt x="4306" y="14790"/>
                  </a:lnTo>
                  <a:lnTo>
                    <a:pt x="4291" y="14696"/>
                  </a:lnTo>
                  <a:lnTo>
                    <a:pt x="4276" y="14601"/>
                  </a:lnTo>
                  <a:lnTo>
                    <a:pt x="4261" y="14506"/>
                  </a:lnTo>
                  <a:lnTo>
                    <a:pt x="4246" y="14410"/>
                  </a:lnTo>
                  <a:lnTo>
                    <a:pt x="4231" y="14314"/>
                  </a:lnTo>
                  <a:lnTo>
                    <a:pt x="4216" y="14218"/>
                  </a:lnTo>
                  <a:lnTo>
                    <a:pt x="4201" y="14122"/>
                  </a:lnTo>
                  <a:lnTo>
                    <a:pt x="4186" y="14025"/>
                  </a:lnTo>
                  <a:lnTo>
                    <a:pt x="4171" y="13927"/>
                  </a:lnTo>
                  <a:lnTo>
                    <a:pt x="4156" y="13830"/>
                  </a:lnTo>
                  <a:lnTo>
                    <a:pt x="4141" y="13732"/>
                  </a:lnTo>
                  <a:lnTo>
                    <a:pt x="4126" y="13634"/>
                  </a:lnTo>
                  <a:lnTo>
                    <a:pt x="4111" y="13535"/>
                  </a:lnTo>
                  <a:lnTo>
                    <a:pt x="4096" y="13436"/>
                  </a:lnTo>
                  <a:lnTo>
                    <a:pt x="4081" y="13337"/>
                  </a:lnTo>
                  <a:lnTo>
                    <a:pt x="4066" y="13237"/>
                  </a:lnTo>
                  <a:lnTo>
                    <a:pt x="4051" y="13137"/>
                  </a:lnTo>
                  <a:lnTo>
                    <a:pt x="4036" y="13037"/>
                  </a:lnTo>
                  <a:lnTo>
                    <a:pt x="4021" y="12937"/>
                  </a:lnTo>
                  <a:lnTo>
                    <a:pt x="4006" y="12836"/>
                  </a:lnTo>
                  <a:lnTo>
                    <a:pt x="3991" y="12736"/>
                  </a:lnTo>
                  <a:lnTo>
                    <a:pt x="3976" y="12635"/>
                  </a:lnTo>
                  <a:lnTo>
                    <a:pt x="3960" y="12533"/>
                  </a:lnTo>
                  <a:lnTo>
                    <a:pt x="3944" y="12431"/>
                  </a:lnTo>
                  <a:lnTo>
                    <a:pt x="3929" y="12329"/>
                  </a:lnTo>
                  <a:lnTo>
                    <a:pt x="3914" y="12227"/>
                  </a:lnTo>
                  <a:lnTo>
                    <a:pt x="3899" y="12125"/>
                  </a:lnTo>
                  <a:lnTo>
                    <a:pt x="3884" y="12023"/>
                  </a:lnTo>
                  <a:lnTo>
                    <a:pt x="3869" y="11921"/>
                  </a:lnTo>
                  <a:lnTo>
                    <a:pt x="3854" y="11818"/>
                  </a:lnTo>
                  <a:lnTo>
                    <a:pt x="3839" y="11716"/>
                  </a:lnTo>
                  <a:lnTo>
                    <a:pt x="3824" y="11613"/>
                  </a:lnTo>
                  <a:lnTo>
                    <a:pt x="3809" y="11510"/>
                  </a:lnTo>
                  <a:lnTo>
                    <a:pt x="3794" y="11407"/>
                  </a:lnTo>
                  <a:lnTo>
                    <a:pt x="3779" y="11304"/>
                  </a:lnTo>
                  <a:lnTo>
                    <a:pt x="3764" y="11201"/>
                  </a:lnTo>
                  <a:lnTo>
                    <a:pt x="3749" y="11098"/>
                  </a:lnTo>
                  <a:lnTo>
                    <a:pt x="3734" y="10994"/>
                  </a:lnTo>
                  <a:lnTo>
                    <a:pt x="3719" y="10891"/>
                  </a:lnTo>
                  <a:lnTo>
                    <a:pt x="3704" y="10788"/>
                  </a:lnTo>
                  <a:lnTo>
                    <a:pt x="3689" y="10684"/>
                  </a:lnTo>
                  <a:lnTo>
                    <a:pt x="3674" y="10581"/>
                  </a:lnTo>
                  <a:lnTo>
                    <a:pt x="3659" y="10477"/>
                  </a:lnTo>
                  <a:lnTo>
                    <a:pt x="3644" y="10374"/>
                  </a:lnTo>
                  <a:lnTo>
                    <a:pt x="3629" y="10270"/>
                  </a:lnTo>
                  <a:lnTo>
                    <a:pt x="3614" y="10167"/>
                  </a:lnTo>
                  <a:lnTo>
                    <a:pt x="3599" y="10063"/>
                  </a:lnTo>
                  <a:lnTo>
                    <a:pt x="3584" y="9960"/>
                  </a:lnTo>
                  <a:lnTo>
                    <a:pt x="3569" y="9857"/>
                  </a:lnTo>
                  <a:lnTo>
                    <a:pt x="3554" y="9753"/>
                  </a:lnTo>
                  <a:lnTo>
                    <a:pt x="3539" y="9650"/>
                  </a:lnTo>
                  <a:lnTo>
                    <a:pt x="3524" y="9547"/>
                  </a:lnTo>
                  <a:lnTo>
                    <a:pt x="3509" y="9444"/>
                  </a:lnTo>
                  <a:lnTo>
                    <a:pt x="3494" y="9341"/>
                  </a:lnTo>
                  <a:lnTo>
                    <a:pt x="3479" y="9238"/>
                  </a:lnTo>
                  <a:lnTo>
                    <a:pt x="3464" y="9136"/>
                  </a:lnTo>
                  <a:lnTo>
                    <a:pt x="3449" y="9033"/>
                  </a:lnTo>
                  <a:lnTo>
                    <a:pt x="3434" y="8931"/>
                  </a:lnTo>
                  <a:lnTo>
                    <a:pt x="3419" y="8829"/>
                  </a:lnTo>
                  <a:lnTo>
                    <a:pt x="3405" y="8727"/>
                  </a:lnTo>
                  <a:lnTo>
                    <a:pt x="3389" y="8625"/>
                  </a:lnTo>
                  <a:lnTo>
                    <a:pt x="3374" y="8523"/>
                  </a:lnTo>
                  <a:lnTo>
                    <a:pt x="3360" y="8422"/>
                  </a:lnTo>
                  <a:lnTo>
                    <a:pt x="3345" y="8321"/>
                  </a:lnTo>
                  <a:lnTo>
                    <a:pt x="3330" y="8220"/>
                  </a:lnTo>
                  <a:lnTo>
                    <a:pt x="3315" y="8119"/>
                  </a:lnTo>
                  <a:lnTo>
                    <a:pt x="3300" y="8019"/>
                  </a:lnTo>
                  <a:lnTo>
                    <a:pt x="3284" y="7918"/>
                  </a:lnTo>
                  <a:lnTo>
                    <a:pt x="3269" y="7818"/>
                  </a:lnTo>
                  <a:lnTo>
                    <a:pt x="3254" y="7718"/>
                  </a:lnTo>
                  <a:lnTo>
                    <a:pt x="3239" y="7618"/>
                  </a:lnTo>
                  <a:lnTo>
                    <a:pt x="3224" y="7519"/>
                  </a:lnTo>
                  <a:lnTo>
                    <a:pt x="3209" y="7420"/>
                  </a:lnTo>
                  <a:lnTo>
                    <a:pt x="3194" y="7321"/>
                  </a:lnTo>
                  <a:lnTo>
                    <a:pt x="3179" y="7222"/>
                  </a:lnTo>
                  <a:lnTo>
                    <a:pt x="3164" y="7124"/>
                  </a:lnTo>
                  <a:lnTo>
                    <a:pt x="3149" y="7027"/>
                  </a:lnTo>
                  <a:lnTo>
                    <a:pt x="3134" y="6929"/>
                  </a:lnTo>
                  <a:lnTo>
                    <a:pt x="3119" y="6832"/>
                  </a:lnTo>
                  <a:lnTo>
                    <a:pt x="3104" y="6735"/>
                  </a:lnTo>
                  <a:lnTo>
                    <a:pt x="3089" y="6639"/>
                  </a:lnTo>
                  <a:lnTo>
                    <a:pt x="3074" y="6543"/>
                  </a:lnTo>
                  <a:lnTo>
                    <a:pt x="3059" y="6447"/>
                  </a:lnTo>
                  <a:lnTo>
                    <a:pt x="3044" y="6352"/>
                  </a:lnTo>
                  <a:lnTo>
                    <a:pt x="3029" y="6258"/>
                  </a:lnTo>
                  <a:lnTo>
                    <a:pt x="3014" y="6164"/>
                  </a:lnTo>
                  <a:lnTo>
                    <a:pt x="2999" y="6070"/>
                  </a:lnTo>
                  <a:lnTo>
                    <a:pt x="2984" y="5977"/>
                  </a:lnTo>
                  <a:lnTo>
                    <a:pt x="2969" y="5884"/>
                  </a:lnTo>
                  <a:lnTo>
                    <a:pt x="2954" y="5791"/>
                  </a:lnTo>
                  <a:lnTo>
                    <a:pt x="2939" y="5699"/>
                  </a:lnTo>
                  <a:lnTo>
                    <a:pt x="2924" y="5607"/>
                  </a:lnTo>
                  <a:lnTo>
                    <a:pt x="2909" y="5516"/>
                  </a:lnTo>
                  <a:lnTo>
                    <a:pt x="2894" y="5426"/>
                  </a:lnTo>
                  <a:lnTo>
                    <a:pt x="2879" y="5335"/>
                  </a:lnTo>
                  <a:lnTo>
                    <a:pt x="2864" y="5246"/>
                  </a:lnTo>
                  <a:lnTo>
                    <a:pt x="2849" y="5157"/>
                  </a:lnTo>
                  <a:lnTo>
                    <a:pt x="2834" y="5069"/>
                  </a:lnTo>
                  <a:lnTo>
                    <a:pt x="2819" y="4981"/>
                  </a:lnTo>
                  <a:lnTo>
                    <a:pt x="2804" y="4893"/>
                  </a:lnTo>
                  <a:lnTo>
                    <a:pt x="2789" y="4807"/>
                  </a:lnTo>
                  <a:lnTo>
                    <a:pt x="2774" y="4720"/>
                  </a:lnTo>
                  <a:lnTo>
                    <a:pt x="2759" y="4634"/>
                  </a:lnTo>
                  <a:lnTo>
                    <a:pt x="2744" y="4549"/>
                  </a:lnTo>
                  <a:lnTo>
                    <a:pt x="2729" y="4465"/>
                  </a:lnTo>
                  <a:lnTo>
                    <a:pt x="2714" y="4381"/>
                  </a:lnTo>
                  <a:lnTo>
                    <a:pt x="2699" y="4298"/>
                  </a:lnTo>
                  <a:lnTo>
                    <a:pt x="2684" y="4215"/>
                  </a:lnTo>
                  <a:lnTo>
                    <a:pt x="2669" y="4133"/>
                  </a:lnTo>
                  <a:lnTo>
                    <a:pt x="2654" y="4052"/>
                  </a:lnTo>
                  <a:lnTo>
                    <a:pt x="2639" y="3971"/>
                  </a:lnTo>
                  <a:lnTo>
                    <a:pt x="2624" y="3892"/>
                  </a:lnTo>
                  <a:lnTo>
                    <a:pt x="2608" y="3811"/>
                  </a:lnTo>
                  <a:lnTo>
                    <a:pt x="2593" y="3733"/>
                  </a:lnTo>
                  <a:lnTo>
                    <a:pt x="2578" y="3655"/>
                  </a:lnTo>
                  <a:lnTo>
                    <a:pt x="2563" y="3577"/>
                  </a:lnTo>
                  <a:lnTo>
                    <a:pt x="2548" y="3500"/>
                  </a:lnTo>
                  <a:lnTo>
                    <a:pt x="2533" y="3424"/>
                  </a:lnTo>
                  <a:lnTo>
                    <a:pt x="2518" y="3349"/>
                  </a:lnTo>
                  <a:lnTo>
                    <a:pt x="2503" y="3275"/>
                  </a:lnTo>
                  <a:lnTo>
                    <a:pt x="2488" y="3201"/>
                  </a:lnTo>
                  <a:lnTo>
                    <a:pt x="2473" y="3127"/>
                  </a:lnTo>
                  <a:lnTo>
                    <a:pt x="2458" y="3055"/>
                  </a:lnTo>
                  <a:lnTo>
                    <a:pt x="2444" y="2983"/>
                  </a:lnTo>
                  <a:lnTo>
                    <a:pt x="2429" y="2912"/>
                  </a:lnTo>
                  <a:lnTo>
                    <a:pt x="2414" y="2842"/>
                  </a:lnTo>
                  <a:lnTo>
                    <a:pt x="2399" y="2773"/>
                  </a:lnTo>
                  <a:lnTo>
                    <a:pt x="2384" y="2704"/>
                  </a:lnTo>
                  <a:lnTo>
                    <a:pt x="2369" y="2636"/>
                  </a:lnTo>
                  <a:lnTo>
                    <a:pt x="2354" y="2569"/>
                  </a:lnTo>
                  <a:lnTo>
                    <a:pt x="2339" y="2503"/>
                  </a:lnTo>
                  <a:lnTo>
                    <a:pt x="2324" y="2437"/>
                  </a:lnTo>
                  <a:lnTo>
                    <a:pt x="2309" y="2372"/>
                  </a:lnTo>
                  <a:lnTo>
                    <a:pt x="2294" y="2309"/>
                  </a:lnTo>
                  <a:lnTo>
                    <a:pt x="2279" y="2246"/>
                  </a:lnTo>
                  <a:lnTo>
                    <a:pt x="2264" y="2184"/>
                  </a:lnTo>
                  <a:lnTo>
                    <a:pt x="2249" y="2122"/>
                  </a:lnTo>
                  <a:lnTo>
                    <a:pt x="2234" y="2062"/>
                  </a:lnTo>
                  <a:lnTo>
                    <a:pt x="2219" y="2002"/>
                  </a:lnTo>
                  <a:lnTo>
                    <a:pt x="2205" y="1944"/>
                  </a:lnTo>
                  <a:lnTo>
                    <a:pt x="2190" y="1886"/>
                  </a:lnTo>
                  <a:lnTo>
                    <a:pt x="2175" y="1829"/>
                  </a:lnTo>
                  <a:lnTo>
                    <a:pt x="2160" y="1772"/>
                  </a:lnTo>
                  <a:lnTo>
                    <a:pt x="2145" y="1717"/>
                  </a:lnTo>
                  <a:lnTo>
                    <a:pt x="2130" y="1663"/>
                  </a:lnTo>
                  <a:lnTo>
                    <a:pt x="2115" y="1610"/>
                  </a:lnTo>
                  <a:lnTo>
                    <a:pt x="2100" y="1557"/>
                  </a:lnTo>
                  <a:lnTo>
                    <a:pt x="2085" y="1505"/>
                  </a:lnTo>
                  <a:lnTo>
                    <a:pt x="2071" y="1454"/>
                  </a:lnTo>
                  <a:lnTo>
                    <a:pt x="2056" y="1405"/>
                  </a:lnTo>
                  <a:lnTo>
                    <a:pt x="2041" y="1356"/>
                  </a:lnTo>
                  <a:lnTo>
                    <a:pt x="2026" y="1308"/>
                  </a:lnTo>
                  <a:lnTo>
                    <a:pt x="2011" y="1261"/>
                  </a:lnTo>
                  <a:lnTo>
                    <a:pt x="1996" y="1214"/>
                  </a:lnTo>
                  <a:lnTo>
                    <a:pt x="1981" y="1169"/>
                  </a:lnTo>
                  <a:lnTo>
                    <a:pt x="1967" y="1125"/>
                  </a:lnTo>
                  <a:lnTo>
                    <a:pt x="1952" y="1084"/>
                  </a:lnTo>
                  <a:lnTo>
                    <a:pt x="1936" y="1040"/>
                  </a:lnTo>
                  <a:lnTo>
                    <a:pt x="1921" y="998"/>
                  </a:lnTo>
                  <a:lnTo>
                    <a:pt x="1907" y="958"/>
                  </a:lnTo>
                  <a:lnTo>
                    <a:pt x="1892" y="918"/>
                  </a:lnTo>
                  <a:lnTo>
                    <a:pt x="1877" y="880"/>
                  </a:lnTo>
                  <a:lnTo>
                    <a:pt x="1863" y="843"/>
                  </a:lnTo>
                  <a:lnTo>
                    <a:pt x="1848" y="806"/>
                  </a:lnTo>
                  <a:lnTo>
                    <a:pt x="1833" y="771"/>
                  </a:lnTo>
                  <a:lnTo>
                    <a:pt x="1818" y="736"/>
                  </a:lnTo>
                  <a:lnTo>
                    <a:pt x="1804" y="703"/>
                  </a:lnTo>
                  <a:lnTo>
                    <a:pt x="1790" y="671"/>
                  </a:lnTo>
                  <a:lnTo>
                    <a:pt x="1775" y="639"/>
                  </a:lnTo>
                  <a:lnTo>
                    <a:pt x="1761" y="609"/>
                  </a:lnTo>
                  <a:lnTo>
                    <a:pt x="1746" y="581"/>
                  </a:lnTo>
                  <a:lnTo>
                    <a:pt x="1731" y="552"/>
                  </a:lnTo>
                  <a:lnTo>
                    <a:pt x="1718" y="525"/>
                  </a:lnTo>
                  <a:lnTo>
                    <a:pt x="1703" y="498"/>
                  </a:lnTo>
                  <a:lnTo>
                    <a:pt x="1689" y="474"/>
                  </a:lnTo>
                  <a:lnTo>
                    <a:pt x="1675" y="450"/>
                  </a:lnTo>
                  <a:lnTo>
                    <a:pt x="1660" y="426"/>
                  </a:lnTo>
                  <a:lnTo>
                    <a:pt x="1647" y="406"/>
                  </a:lnTo>
                  <a:lnTo>
                    <a:pt x="1633" y="385"/>
                  </a:lnTo>
                  <a:lnTo>
                    <a:pt x="1618" y="364"/>
                  </a:lnTo>
                  <a:lnTo>
                    <a:pt x="1606" y="347"/>
                  </a:lnTo>
                  <a:lnTo>
                    <a:pt x="1593" y="330"/>
                  </a:lnTo>
                  <a:lnTo>
                    <a:pt x="1578" y="312"/>
                  </a:lnTo>
                  <a:lnTo>
                    <a:pt x="1566" y="298"/>
                  </a:lnTo>
                  <a:lnTo>
                    <a:pt x="1554" y="284"/>
                  </a:lnTo>
                  <a:lnTo>
                    <a:pt x="1541" y="272"/>
                  </a:lnTo>
                  <a:lnTo>
                    <a:pt x="1526" y="258"/>
                  </a:lnTo>
                  <a:lnTo>
                    <a:pt x="1516" y="248"/>
                  </a:lnTo>
                  <a:lnTo>
                    <a:pt x="1505" y="239"/>
                  </a:lnTo>
                  <a:lnTo>
                    <a:pt x="1493" y="230"/>
                  </a:lnTo>
                  <a:lnTo>
                    <a:pt x="1482" y="223"/>
                  </a:lnTo>
                  <a:lnTo>
                    <a:pt x="1471" y="216"/>
                  </a:lnTo>
                  <a:lnTo>
                    <a:pt x="1461" y="210"/>
                  </a:lnTo>
                  <a:lnTo>
                    <a:pt x="1451" y="206"/>
                  </a:lnTo>
                  <a:lnTo>
                    <a:pt x="1441" y="202"/>
                  </a:lnTo>
                  <a:lnTo>
                    <a:pt x="1432" y="198"/>
                  </a:lnTo>
                  <a:lnTo>
                    <a:pt x="1423" y="196"/>
                  </a:lnTo>
                  <a:lnTo>
                    <a:pt x="1414" y="194"/>
                  </a:lnTo>
                  <a:lnTo>
                    <a:pt x="1411" y="192"/>
                  </a:lnTo>
                  <a:lnTo>
                    <a:pt x="1396" y="192"/>
                  </a:lnTo>
                  <a:lnTo>
                    <a:pt x="1388" y="192"/>
                  </a:lnTo>
                  <a:lnTo>
                    <a:pt x="1378" y="193"/>
                  </a:lnTo>
                  <a:lnTo>
                    <a:pt x="1375" y="192"/>
                  </a:lnTo>
                  <a:lnTo>
                    <a:pt x="1360" y="196"/>
                  </a:lnTo>
                  <a:lnTo>
                    <a:pt x="1351" y="199"/>
                  </a:lnTo>
                  <a:lnTo>
                    <a:pt x="1346" y="199"/>
                  </a:lnTo>
                  <a:lnTo>
                    <a:pt x="1331" y="206"/>
                  </a:lnTo>
                  <a:lnTo>
                    <a:pt x="1325" y="209"/>
                  </a:lnTo>
                  <a:lnTo>
                    <a:pt x="1310" y="218"/>
                  </a:lnTo>
                  <a:lnTo>
                    <a:pt x="1302" y="222"/>
                  </a:lnTo>
                  <a:lnTo>
                    <a:pt x="1287" y="233"/>
                  </a:lnTo>
                  <a:lnTo>
                    <a:pt x="1278" y="239"/>
                  </a:lnTo>
                  <a:lnTo>
                    <a:pt x="1266" y="250"/>
                  </a:lnTo>
                  <a:lnTo>
                    <a:pt x="1251" y="264"/>
                  </a:lnTo>
                  <a:lnTo>
                    <a:pt x="1241" y="273"/>
                  </a:lnTo>
                  <a:lnTo>
                    <a:pt x="1227" y="287"/>
                  </a:lnTo>
                  <a:lnTo>
                    <a:pt x="1212" y="304"/>
                  </a:lnTo>
                  <a:lnTo>
                    <a:pt x="1201" y="317"/>
                  </a:lnTo>
                  <a:lnTo>
                    <a:pt x="1187" y="334"/>
                  </a:lnTo>
                  <a:lnTo>
                    <a:pt x="1174" y="352"/>
                  </a:lnTo>
                  <a:lnTo>
                    <a:pt x="1159" y="373"/>
                  </a:lnTo>
                  <a:lnTo>
                    <a:pt x="1146" y="391"/>
                  </a:lnTo>
                  <a:lnTo>
                    <a:pt x="1132" y="412"/>
                  </a:lnTo>
                  <a:lnTo>
                    <a:pt x="1118" y="435"/>
                  </a:lnTo>
                  <a:lnTo>
                    <a:pt x="1104" y="458"/>
                  </a:lnTo>
                  <a:lnTo>
                    <a:pt x="1089" y="483"/>
                  </a:lnTo>
                  <a:lnTo>
                    <a:pt x="1074" y="510"/>
                  </a:lnTo>
                  <a:lnTo>
                    <a:pt x="1061" y="535"/>
                  </a:lnTo>
                  <a:lnTo>
                    <a:pt x="1046" y="562"/>
                  </a:lnTo>
                  <a:lnTo>
                    <a:pt x="1032" y="591"/>
                  </a:lnTo>
                  <a:lnTo>
                    <a:pt x="1017" y="621"/>
                  </a:lnTo>
                  <a:lnTo>
                    <a:pt x="1002" y="653"/>
                  </a:lnTo>
                  <a:lnTo>
                    <a:pt x="988" y="683"/>
                  </a:lnTo>
                  <a:lnTo>
                    <a:pt x="974" y="716"/>
                  </a:lnTo>
                  <a:lnTo>
                    <a:pt x="959" y="751"/>
                  </a:lnTo>
                  <a:lnTo>
                    <a:pt x="944" y="785"/>
                  </a:lnTo>
                  <a:lnTo>
                    <a:pt x="930" y="821"/>
                  </a:lnTo>
                  <a:lnTo>
                    <a:pt x="915" y="859"/>
                  </a:lnTo>
                  <a:lnTo>
                    <a:pt x="900" y="895"/>
                  </a:lnTo>
                  <a:lnTo>
                    <a:pt x="885" y="935"/>
                  </a:lnTo>
                  <a:lnTo>
                    <a:pt x="871" y="974"/>
                  </a:lnTo>
                  <a:lnTo>
                    <a:pt x="856" y="1016"/>
                  </a:lnTo>
                  <a:lnTo>
                    <a:pt x="841" y="1056"/>
                  </a:lnTo>
                  <a:lnTo>
                    <a:pt x="826" y="1100"/>
                  </a:lnTo>
                  <a:lnTo>
                    <a:pt x="812" y="1144"/>
                  </a:lnTo>
                  <a:lnTo>
                    <a:pt x="797" y="1188"/>
                  </a:lnTo>
                  <a:lnTo>
                    <a:pt x="781" y="1235"/>
                  </a:lnTo>
                  <a:lnTo>
                    <a:pt x="766" y="1280"/>
                  </a:lnTo>
                  <a:lnTo>
                    <a:pt x="751" y="1328"/>
                  </a:lnTo>
                  <a:lnTo>
                    <a:pt x="736" y="1376"/>
                  </a:lnTo>
                  <a:lnTo>
                    <a:pt x="722" y="1426"/>
                  </a:lnTo>
                  <a:lnTo>
                    <a:pt x="707" y="1477"/>
                  </a:lnTo>
                  <a:lnTo>
                    <a:pt x="692" y="1527"/>
                  </a:lnTo>
                  <a:lnTo>
                    <a:pt x="677" y="1580"/>
                  </a:lnTo>
                  <a:lnTo>
                    <a:pt x="662" y="1632"/>
                  </a:lnTo>
                  <a:lnTo>
                    <a:pt x="647" y="1686"/>
                  </a:lnTo>
                  <a:lnTo>
                    <a:pt x="632" y="1740"/>
                  </a:lnTo>
                  <a:lnTo>
                    <a:pt x="617" y="1797"/>
                  </a:lnTo>
                  <a:lnTo>
                    <a:pt x="602" y="1853"/>
                  </a:lnTo>
                  <a:lnTo>
                    <a:pt x="588" y="1910"/>
                  </a:lnTo>
                  <a:lnTo>
                    <a:pt x="573" y="1969"/>
                  </a:lnTo>
                  <a:lnTo>
                    <a:pt x="558" y="2027"/>
                  </a:lnTo>
                  <a:lnTo>
                    <a:pt x="543" y="2088"/>
                  </a:lnTo>
                  <a:lnTo>
                    <a:pt x="528" y="2149"/>
                  </a:lnTo>
                  <a:lnTo>
                    <a:pt x="513" y="2211"/>
                  </a:lnTo>
                  <a:lnTo>
                    <a:pt x="498" y="2272"/>
                  </a:lnTo>
                  <a:lnTo>
                    <a:pt x="483" y="2336"/>
                  </a:lnTo>
                  <a:lnTo>
                    <a:pt x="468" y="2400"/>
                  </a:lnTo>
                  <a:lnTo>
                    <a:pt x="453" y="2466"/>
                  </a:lnTo>
                  <a:lnTo>
                    <a:pt x="438" y="2531"/>
                  </a:lnTo>
                  <a:lnTo>
                    <a:pt x="423" y="2598"/>
                  </a:lnTo>
                  <a:lnTo>
                    <a:pt x="408" y="2665"/>
                  </a:lnTo>
                  <a:lnTo>
                    <a:pt x="393" y="2734"/>
                  </a:lnTo>
                  <a:lnTo>
                    <a:pt x="378" y="2803"/>
                  </a:lnTo>
                  <a:lnTo>
                    <a:pt x="363" y="2873"/>
                  </a:lnTo>
                  <a:lnTo>
                    <a:pt x="348" y="2942"/>
                  </a:lnTo>
                  <a:lnTo>
                    <a:pt x="333" y="3014"/>
                  </a:lnTo>
                  <a:lnTo>
                    <a:pt x="319" y="3086"/>
                  </a:lnTo>
                  <a:lnTo>
                    <a:pt x="304" y="3159"/>
                  </a:lnTo>
                  <a:lnTo>
                    <a:pt x="289" y="3233"/>
                  </a:lnTo>
                  <a:lnTo>
                    <a:pt x="274" y="3306"/>
                  </a:lnTo>
                  <a:lnTo>
                    <a:pt x="259" y="3381"/>
                  </a:lnTo>
                  <a:lnTo>
                    <a:pt x="244" y="3457"/>
                  </a:lnTo>
                  <a:lnTo>
                    <a:pt x="229" y="3533"/>
                  </a:lnTo>
                  <a:lnTo>
                    <a:pt x="214" y="3611"/>
                  </a:lnTo>
                  <a:lnTo>
                    <a:pt x="199" y="3688"/>
                  </a:lnTo>
                  <a:cubicBezTo>
                    <a:pt x="189" y="3740"/>
                    <a:pt x="138" y="3774"/>
                    <a:pt x="86" y="3764"/>
                  </a:cubicBezTo>
                  <a:cubicBezTo>
                    <a:pt x="34" y="3754"/>
                    <a:pt x="0" y="3703"/>
                    <a:pt x="10" y="3651"/>
                  </a:cubicBezTo>
                  <a:close/>
                </a:path>
              </a:pathLst>
            </a:custGeom>
            <a:solidFill>
              <a:srgbClr val="5B9BD5"/>
            </a:solidFill>
            <a:ln w="25400" cap="flat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3" name="Freeform 14"/>
            <p:cNvSpPr>
              <a:spLocks/>
            </p:cNvSpPr>
            <p:nvPr/>
          </p:nvSpPr>
          <p:spPr bwMode="auto">
            <a:xfrm>
              <a:off x="11443836" y="2755896"/>
              <a:ext cx="248607" cy="148881"/>
            </a:xfrm>
            <a:custGeom>
              <a:avLst/>
              <a:gdLst>
                <a:gd name="T0" fmla="*/ 130 w 4026"/>
                <a:gd name="T1" fmla="*/ 326 h 10442"/>
                <a:gd name="T2" fmla="*/ 265 w 4026"/>
                <a:gd name="T3" fmla="*/ 92 h 10442"/>
                <a:gd name="T4" fmla="*/ 427 w 4026"/>
                <a:gd name="T5" fmla="*/ 0 h 10442"/>
                <a:gd name="T6" fmla="*/ 593 w 4026"/>
                <a:gd name="T7" fmla="*/ 90 h 10442"/>
                <a:gd name="T8" fmla="*/ 729 w 4026"/>
                <a:gd name="T9" fmla="*/ 324 h 10442"/>
                <a:gd name="T10" fmla="*/ 859 w 4026"/>
                <a:gd name="T11" fmla="*/ 691 h 10442"/>
                <a:gd name="T12" fmla="*/ 987 w 4026"/>
                <a:gd name="T13" fmla="*/ 1187 h 10442"/>
                <a:gd name="T14" fmla="*/ 1115 w 4026"/>
                <a:gd name="T15" fmla="*/ 1796 h 10442"/>
                <a:gd name="T16" fmla="*/ 1243 w 4026"/>
                <a:gd name="T17" fmla="*/ 2504 h 10442"/>
                <a:gd name="T18" fmla="*/ 1371 w 4026"/>
                <a:gd name="T19" fmla="*/ 3289 h 10442"/>
                <a:gd name="T20" fmla="*/ 1499 w 4026"/>
                <a:gd name="T21" fmla="*/ 4130 h 10442"/>
                <a:gd name="T22" fmla="*/ 1626 w 4026"/>
                <a:gd name="T23" fmla="*/ 5002 h 10442"/>
                <a:gd name="T24" fmla="*/ 1754 w 4026"/>
                <a:gd name="T25" fmla="*/ 5879 h 10442"/>
                <a:gd name="T26" fmla="*/ 1882 w 4026"/>
                <a:gd name="T27" fmla="*/ 6737 h 10442"/>
                <a:gd name="T28" fmla="*/ 2009 w 4026"/>
                <a:gd name="T29" fmla="*/ 7551 h 10442"/>
                <a:gd name="T30" fmla="*/ 2137 w 4026"/>
                <a:gd name="T31" fmla="*/ 8298 h 10442"/>
                <a:gd name="T32" fmla="*/ 2264 w 4026"/>
                <a:gd name="T33" fmla="*/ 8954 h 10442"/>
                <a:gd name="T34" fmla="*/ 2391 w 4026"/>
                <a:gd name="T35" fmla="*/ 9502 h 10442"/>
                <a:gd name="T36" fmla="*/ 2518 w 4026"/>
                <a:gd name="T37" fmla="*/ 9925 h 10442"/>
                <a:gd name="T38" fmla="*/ 2642 w 4026"/>
                <a:gd name="T39" fmla="*/ 10207 h 10442"/>
                <a:gd name="T40" fmla="*/ 2753 w 4026"/>
                <a:gd name="T41" fmla="*/ 10336 h 10442"/>
                <a:gd name="T42" fmla="*/ 2833 w 4026"/>
                <a:gd name="T43" fmla="*/ 10332 h 10442"/>
                <a:gd name="T44" fmla="*/ 2942 w 4026"/>
                <a:gd name="T45" fmla="*/ 10199 h 10442"/>
                <a:gd name="T46" fmla="*/ 3066 w 4026"/>
                <a:gd name="T47" fmla="*/ 9912 h 10442"/>
                <a:gd name="T48" fmla="*/ 3192 w 4026"/>
                <a:gd name="T49" fmla="*/ 9484 h 10442"/>
                <a:gd name="T50" fmla="*/ 3319 w 4026"/>
                <a:gd name="T51" fmla="*/ 8932 h 10442"/>
                <a:gd name="T52" fmla="*/ 3447 w 4026"/>
                <a:gd name="T53" fmla="*/ 8272 h 10442"/>
                <a:gd name="T54" fmla="*/ 3575 w 4026"/>
                <a:gd name="T55" fmla="*/ 7523 h 10442"/>
                <a:gd name="T56" fmla="*/ 3702 w 4026"/>
                <a:gd name="T57" fmla="*/ 6707 h 10442"/>
                <a:gd name="T58" fmla="*/ 3830 w 4026"/>
                <a:gd name="T59" fmla="*/ 5848 h 10442"/>
                <a:gd name="T60" fmla="*/ 4007 w 4026"/>
                <a:gd name="T61" fmla="*/ 5294 h 10442"/>
                <a:gd name="T62" fmla="*/ 3880 w 4026"/>
                <a:gd name="T63" fmla="*/ 6168 h 10442"/>
                <a:gd name="T64" fmla="*/ 3752 w 4026"/>
                <a:gd name="T65" fmla="*/ 7016 h 10442"/>
                <a:gd name="T66" fmla="*/ 3624 w 4026"/>
                <a:gd name="T67" fmla="*/ 7812 h 10442"/>
                <a:gd name="T68" fmla="*/ 3496 w 4026"/>
                <a:gd name="T69" fmla="*/ 8534 h 10442"/>
                <a:gd name="T70" fmla="*/ 3368 w 4026"/>
                <a:gd name="T71" fmla="*/ 9161 h 10442"/>
                <a:gd name="T72" fmla="*/ 3240 w 4026"/>
                <a:gd name="T73" fmla="*/ 9677 h 10442"/>
                <a:gd name="T74" fmla="*/ 3110 w 4026"/>
                <a:gd name="T75" fmla="*/ 10066 h 10442"/>
                <a:gd name="T76" fmla="*/ 2976 w 4026"/>
                <a:gd name="T77" fmla="*/ 10323 h 10442"/>
                <a:gd name="T78" fmla="*/ 2817 w 4026"/>
                <a:gd name="T79" fmla="*/ 10440 h 10442"/>
                <a:gd name="T80" fmla="*/ 2649 w 4026"/>
                <a:gd name="T81" fmla="*/ 10376 h 10442"/>
                <a:gd name="T82" fmla="*/ 2512 w 4026"/>
                <a:gd name="T83" fmla="*/ 10165 h 10442"/>
                <a:gd name="T84" fmla="*/ 2382 w 4026"/>
                <a:gd name="T85" fmla="*/ 9819 h 10442"/>
                <a:gd name="T86" fmla="*/ 2253 w 4026"/>
                <a:gd name="T87" fmla="*/ 9345 h 10442"/>
                <a:gd name="T88" fmla="*/ 2125 w 4026"/>
                <a:gd name="T89" fmla="*/ 8752 h 10442"/>
                <a:gd name="T90" fmla="*/ 1997 w 4026"/>
                <a:gd name="T91" fmla="*/ 8059 h 10442"/>
                <a:gd name="T92" fmla="*/ 1870 w 4026"/>
                <a:gd name="T93" fmla="*/ 7285 h 10442"/>
                <a:gd name="T94" fmla="*/ 1742 w 4026"/>
                <a:gd name="T95" fmla="*/ 6452 h 10442"/>
                <a:gd name="T96" fmla="*/ 1614 w 4026"/>
                <a:gd name="T97" fmla="*/ 5584 h 10442"/>
                <a:gd name="T98" fmla="*/ 1486 w 4026"/>
                <a:gd name="T99" fmla="*/ 4705 h 10442"/>
                <a:gd name="T100" fmla="*/ 1358 w 4026"/>
                <a:gd name="T101" fmla="*/ 3843 h 10442"/>
                <a:gd name="T102" fmla="*/ 1231 w 4026"/>
                <a:gd name="T103" fmla="*/ 3020 h 10442"/>
                <a:gd name="T104" fmla="*/ 1104 w 4026"/>
                <a:gd name="T105" fmla="*/ 2261 h 10442"/>
                <a:gd name="T106" fmla="*/ 976 w 4026"/>
                <a:gd name="T107" fmla="*/ 1588 h 10442"/>
                <a:gd name="T108" fmla="*/ 849 w 4026"/>
                <a:gd name="T109" fmla="*/ 1021 h 10442"/>
                <a:gd name="T110" fmla="*/ 723 w 4026"/>
                <a:gd name="T111" fmla="*/ 578 h 10442"/>
                <a:gd name="T112" fmla="*/ 598 w 4026"/>
                <a:gd name="T113" fmla="*/ 271 h 10442"/>
                <a:gd name="T114" fmla="*/ 484 w 4026"/>
                <a:gd name="T115" fmla="*/ 118 h 10442"/>
                <a:gd name="T116" fmla="*/ 405 w 4026"/>
                <a:gd name="T117" fmla="*/ 100 h 10442"/>
                <a:gd name="T118" fmla="*/ 298 w 4026"/>
                <a:gd name="T119" fmla="*/ 210 h 10442"/>
                <a:gd name="T120" fmla="*/ 174 w 4026"/>
                <a:gd name="T121" fmla="*/ 474 h 10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26" h="10442">
                  <a:moveTo>
                    <a:pt x="8" y="668"/>
                  </a:moveTo>
                  <a:lnTo>
                    <a:pt x="16" y="643"/>
                  </a:lnTo>
                  <a:lnTo>
                    <a:pt x="23" y="619"/>
                  </a:lnTo>
                  <a:lnTo>
                    <a:pt x="31" y="595"/>
                  </a:lnTo>
                  <a:lnTo>
                    <a:pt x="38" y="572"/>
                  </a:lnTo>
                  <a:lnTo>
                    <a:pt x="47" y="548"/>
                  </a:lnTo>
                  <a:lnTo>
                    <a:pt x="54" y="526"/>
                  </a:lnTo>
                  <a:lnTo>
                    <a:pt x="62" y="504"/>
                  </a:lnTo>
                  <a:lnTo>
                    <a:pt x="69" y="482"/>
                  </a:lnTo>
                  <a:lnTo>
                    <a:pt x="77" y="461"/>
                  </a:lnTo>
                  <a:lnTo>
                    <a:pt x="85" y="440"/>
                  </a:lnTo>
                  <a:lnTo>
                    <a:pt x="92" y="420"/>
                  </a:lnTo>
                  <a:lnTo>
                    <a:pt x="100" y="400"/>
                  </a:lnTo>
                  <a:lnTo>
                    <a:pt x="107" y="381"/>
                  </a:lnTo>
                  <a:lnTo>
                    <a:pt x="115" y="362"/>
                  </a:lnTo>
                  <a:lnTo>
                    <a:pt x="123" y="344"/>
                  </a:lnTo>
                  <a:lnTo>
                    <a:pt x="130" y="326"/>
                  </a:lnTo>
                  <a:lnTo>
                    <a:pt x="138" y="308"/>
                  </a:lnTo>
                  <a:lnTo>
                    <a:pt x="146" y="291"/>
                  </a:lnTo>
                  <a:lnTo>
                    <a:pt x="154" y="275"/>
                  </a:lnTo>
                  <a:lnTo>
                    <a:pt x="161" y="259"/>
                  </a:lnTo>
                  <a:lnTo>
                    <a:pt x="169" y="243"/>
                  </a:lnTo>
                  <a:lnTo>
                    <a:pt x="177" y="228"/>
                  </a:lnTo>
                  <a:lnTo>
                    <a:pt x="185" y="213"/>
                  </a:lnTo>
                  <a:lnTo>
                    <a:pt x="193" y="199"/>
                  </a:lnTo>
                  <a:lnTo>
                    <a:pt x="200" y="185"/>
                  </a:lnTo>
                  <a:lnTo>
                    <a:pt x="208" y="172"/>
                  </a:lnTo>
                  <a:lnTo>
                    <a:pt x="216" y="159"/>
                  </a:lnTo>
                  <a:lnTo>
                    <a:pt x="224" y="147"/>
                  </a:lnTo>
                  <a:lnTo>
                    <a:pt x="232" y="135"/>
                  </a:lnTo>
                  <a:lnTo>
                    <a:pt x="240" y="124"/>
                  </a:lnTo>
                  <a:lnTo>
                    <a:pt x="249" y="112"/>
                  </a:lnTo>
                  <a:lnTo>
                    <a:pt x="257" y="102"/>
                  </a:lnTo>
                  <a:lnTo>
                    <a:pt x="265" y="92"/>
                  </a:lnTo>
                  <a:lnTo>
                    <a:pt x="273" y="82"/>
                  </a:lnTo>
                  <a:lnTo>
                    <a:pt x="282" y="73"/>
                  </a:lnTo>
                  <a:lnTo>
                    <a:pt x="291" y="65"/>
                  </a:lnTo>
                  <a:lnTo>
                    <a:pt x="299" y="56"/>
                  </a:lnTo>
                  <a:lnTo>
                    <a:pt x="308" y="49"/>
                  </a:lnTo>
                  <a:lnTo>
                    <a:pt x="317" y="41"/>
                  </a:lnTo>
                  <a:lnTo>
                    <a:pt x="328" y="34"/>
                  </a:lnTo>
                  <a:lnTo>
                    <a:pt x="335" y="29"/>
                  </a:lnTo>
                  <a:lnTo>
                    <a:pt x="345" y="23"/>
                  </a:lnTo>
                  <a:lnTo>
                    <a:pt x="354" y="18"/>
                  </a:lnTo>
                  <a:lnTo>
                    <a:pt x="364" y="13"/>
                  </a:lnTo>
                  <a:lnTo>
                    <a:pt x="377" y="9"/>
                  </a:lnTo>
                  <a:lnTo>
                    <a:pt x="384" y="6"/>
                  </a:lnTo>
                  <a:lnTo>
                    <a:pt x="395" y="4"/>
                  </a:lnTo>
                  <a:lnTo>
                    <a:pt x="408" y="1"/>
                  </a:lnTo>
                  <a:lnTo>
                    <a:pt x="416" y="0"/>
                  </a:lnTo>
                  <a:lnTo>
                    <a:pt x="427" y="0"/>
                  </a:lnTo>
                  <a:lnTo>
                    <a:pt x="441" y="0"/>
                  </a:lnTo>
                  <a:lnTo>
                    <a:pt x="448" y="1"/>
                  </a:lnTo>
                  <a:lnTo>
                    <a:pt x="462" y="3"/>
                  </a:lnTo>
                  <a:lnTo>
                    <a:pt x="472" y="6"/>
                  </a:lnTo>
                  <a:lnTo>
                    <a:pt x="480" y="8"/>
                  </a:lnTo>
                  <a:lnTo>
                    <a:pt x="493" y="12"/>
                  </a:lnTo>
                  <a:lnTo>
                    <a:pt x="503" y="17"/>
                  </a:lnTo>
                  <a:lnTo>
                    <a:pt x="510" y="20"/>
                  </a:lnTo>
                  <a:lnTo>
                    <a:pt x="522" y="27"/>
                  </a:lnTo>
                  <a:lnTo>
                    <a:pt x="532" y="34"/>
                  </a:lnTo>
                  <a:lnTo>
                    <a:pt x="541" y="40"/>
                  </a:lnTo>
                  <a:lnTo>
                    <a:pt x="548" y="46"/>
                  </a:lnTo>
                  <a:lnTo>
                    <a:pt x="559" y="55"/>
                  </a:lnTo>
                  <a:lnTo>
                    <a:pt x="568" y="63"/>
                  </a:lnTo>
                  <a:lnTo>
                    <a:pt x="576" y="72"/>
                  </a:lnTo>
                  <a:lnTo>
                    <a:pt x="585" y="81"/>
                  </a:lnTo>
                  <a:lnTo>
                    <a:pt x="593" y="90"/>
                  </a:lnTo>
                  <a:lnTo>
                    <a:pt x="602" y="100"/>
                  </a:lnTo>
                  <a:lnTo>
                    <a:pt x="610" y="111"/>
                  </a:lnTo>
                  <a:lnTo>
                    <a:pt x="618" y="122"/>
                  </a:lnTo>
                  <a:lnTo>
                    <a:pt x="627" y="133"/>
                  </a:lnTo>
                  <a:lnTo>
                    <a:pt x="635" y="145"/>
                  </a:lnTo>
                  <a:lnTo>
                    <a:pt x="643" y="157"/>
                  </a:lnTo>
                  <a:lnTo>
                    <a:pt x="651" y="170"/>
                  </a:lnTo>
                  <a:lnTo>
                    <a:pt x="659" y="183"/>
                  </a:lnTo>
                  <a:lnTo>
                    <a:pt x="667" y="197"/>
                  </a:lnTo>
                  <a:lnTo>
                    <a:pt x="674" y="211"/>
                  </a:lnTo>
                  <a:lnTo>
                    <a:pt x="682" y="226"/>
                  </a:lnTo>
                  <a:lnTo>
                    <a:pt x="690" y="241"/>
                  </a:lnTo>
                  <a:lnTo>
                    <a:pt x="698" y="258"/>
                  </a:lnTo>
                  <a:lnTo>
                    <a:pt x="706" y="273"/>
                  </a:lnTo>
                  <a:lnTo>
                    <a:pt x="713" y="290"/>
                  </a:lnTo>
                  <a:lnTo>
                    <a:pt x="721" y="307"/>
                  </a:lnTo>
                  <a:lnTo>
                    <a:pt x="729" y="324"/>
                  </a:lnTo>
                  <a:lnTo>
                    <a:pt x="737" y="342"/>
                  </a:lnTo>
                  <a:lnTo>
                    <a:pt x="744" y="360"/>
                  </a:lnTo>
                  <a:lnTo>
                    <a:pt x="752" y="379"/>
                  </a:lnTo>
                  <a:lnTo>
                    <a:pt x="760" y="398"/>
                  </a:lnTo>
                  <a:lnTo>
                    <a:pt x="767" y="418"/>
                  </a:lnTo>
                  <a:lnTo>
                    <a:pt x="775" y="439"/>
                  </a:lnTo>
                  <a:lnTo>
                    <a:pt x="783" y="459"/>
                  </a:lnTo>
                  <a:lnTo>
                    <a:pt x="790" y="480"/>
                  </a:lnTo>
                  <a:lnTo>
                    <a:pt x="798" y="502"/>
                  </a:lnTo>
                  <a:lnTo>
                    <a:pt x="805" y="524"/>
                  </a:lnTo>
                  <a:lnTo>
                    <a:pt x="813" y="546"/>
                  </a:lnTo>
                  <a:lnTo>
                    <a:pt x="821" y="569"/>
                  </a:lnTo>
                  <a:lnTo>
                    <a:pt x="829" y="593"/>
                  </a:lnTo>
                  <a:lnTo>
                    <a:pt x="836" y="617"/>
                  </a:lnTo>
                  <a:lnTo>
                    <a:pt x="844" y="641"/>
                  </a:lnTo>
                  <a:lnTo>
                    <a:pt x="851" y="666"/>
                  </a:lnTo>
                  <a:lnTo>
                    <a:pt x="859" y="691"/>
                  </a:lnTo>
                  <a:lnTo>
                    <a:pt x="867" y="717"/>
                  </a:lnTo>
                  <a:lnTo>
                    <a:pt x="874" y="743"/>
                  </a:lnTo>
                  <a:lnTo>
                    <a:pt x="882" y="770"/>
                  </a:lnTo>
                  <a:lnTo>
                    <a:pt x="889" y="796"/>
                  </a:lnTo>
                  <a:lnTo>
                    <a:pt x="897" y="824"/>
                  </a:lnTo>
                  <a:lnTo>
                    <a:pt x="904" y="852"/>
                  </a:lnTo>
                  <a:lnTo>
                    <a:pt x="912" y="881"/>
                  </a:lnTo>
                  <a:lnTo>
                    <a:pt x="919" y="909"/>
                  </a:lnTo>
                  <a:lnTo>
                    <a:pt x="927" y="938"/>
                  </a:lnTo>
                  <a:lnTo>
                    <a:pt x="934" y="967"/>
                  </a:lnTo>
                  <a:lnTo>
                    <a:pt x="942" y="998"/>
                  </a:lnTo>
                  <a:lnTo>
                    <a:pt x="950" y="1029"/>
                  </a:lnTo>
                  <a:lnTo>
                    <a:pt x="957" y="1059"/>
                  </a:lnTo>
                  <a:lnTo>
                    <a:pt x="965" y="1090"/>
                  </a:lnTo>
                  <a:lnTo>
                    <a:pt x="972" y="1122"/>
                  </a:lnTo>
                  <a:lnTo>
                    <a:pt x="980" y="1154"/>
                  </a:lnTo>
                  <a:lnTo>
                    <a:pt x="987" y="1187"/>
                  </a:lnTo>
                  <a:lnTo>
                    <a:pt x="995" y="1219"/>
                  </a:lnTo>
                  <a:lnTo>
                    <a:pt x="1002" y="1252"/>
                  </a:lnTo>
                  <a:lnTo>
                    <a:pt x="1010" y="1286"/>
                  </a:lnTo>
                  <a:lnTo>
                    <a:pt x="1017" y="1320"/>
                  </a:lnTo>
                  <a:lnTo>
                    <a:pt x="1025" y="1355"/>
                  </a:lnTo>
                  <a:lnTo>
                    <a:pt x="1032" y="1389"/>
                  </a:lnTo>
                  <a:lnTo>
                    <a:pt x="1040" y="1424"/>
                  </a:lnTo>
                  <a:lnTo>
                    <a:pt x="1047" y="1460"/>
                  </a:lnTo>
                  <a:lnTo>
                    <a:pt x="1055" y="1496"/>
                  </a:lnTo>
                  <a:lnTo>
                    <a:pt x="1062" y="1532"/>
                  </a:lnTo>
                  <a:lnTo>
                    <a:pt x="1070" y="1569"/>
                  </a:lnTo>
                  <a:lnTo>
                    <a:pt x="1078" y="1606"/>
                  </a:lnTo>
                  <a:lnTo>
                    <a:pt x="1085" y="1643"/>
                  </a:lnTo>
                  <a:lnTo>
                    <a:pt x="1093" y="1681"/>
                  </a:lnTo>
                  <a:lnTo>
                    <a:pt x="1100" y="1719"/>
                  </a:lnTo>
                  <a:lnTo>
                    <a:pt x="1108" y="1757"/>
                  </a:lnTo>
                  <a:lnTo>
                    <a:pt x="1115" y="1796"/>
                  </a:lnTo>
                  <a:lnTo>
                    <a:pt x="1123" y="1835"/>
                  </a:lnTo>
                  <a:lnTo>
                    <a:pt x="1130" y="1875"/>
                  </a:lnTo>
                  <a:lnTo>
                    <a:pt x="1138" y="1915"/>
                  </a:lnTo>
                  <a:lnTo>
                    <a:pt x="1145" y="1955"/>
                  </a:lnTo>
                  <a:lnTo>
                    <a:pt x="1153" y="1995"/>
                  </a:lnTo>
                  <a:lnTo>
                    <a:pt x="1161" y="2036"/>
                  </a:lnTo>
                  <a:lnTo>
                    <a:pt x="1168" y="2077"/>
                  </a:lnTo>
                  <a:lnTo>
                    <a:pt x="1176" y="2118"/>
                  </a:lnTo>
                  <a:lnTo>
                    <a:pt x="1183" y="2160"/>
                  </a:lnTo>
                  <a:lnTo>
                    <a:pt x="1191" y="2202"/>
                  </a:lnTo>
                  <a:lnTo>
                    <a:pt x="1198" y="2244"/>
                  </a:lnTo>
                  <a:lnTo>
                    <a:pt x="1206" y="2287"/>
                  </a:lnTo>
                  <a:lnTo>
                    <a:pt x="1213" y="2330"/>
                  </a:lnTo>
                  <a:lnTo>
                    <a:pt x="1221" y="2373"/>
                  </a:lnTo>
                  <a:lnTo>
                    <a:pt x="1228" y="2416"/>
                  </a:lnTo>
                  <a:lnTo>
                    <a:pt x="1236" y="2460"/>
                  </a:lnTo>
                  <a:lnTo>
                    <a:pt x="1243" y="2504"/>
                  </a:lnTo>
                  <a:lnTo>
                    <a:pt x="1251" y="2548"/>
                  </a:lnTo>
                  <a:lnTo>
                    <a:pt x="1258" y="2592"/>
                  </a:lnTo>
                  <a:lnTo>
                    <a:pt x="1266" y="2638"/>
                  </a:lnTo>
                  <a:lnTo>
                    <a:pt x="1273" y="2683"/>
                  </a:lnTo>
                  <a:lnTo>
                    <a:pt x="1281" y="2728"/>
                  </a:lnTo>
                  <a:lnTo>
                    <a:pt x="1288" y="2773"/>
                  </a:lnTo>
                  <a:lnTo>
                    <a:pt x="1296" y="2819"/>
                  </a:lnTo>
                  <a:lnTo>
                    <a:pt x="1303" y="2865"/>
                  </a:lnTo>
                  <a:lnTo>
                    <a:pt x="1311" y="2911"/>
                  </a:lnTo>
                  <a:lnTo>
                    <a:pt x="1318" y="2958"/>
                  </a:lnTo>
                  <a:lnTo>
                    <a:pt x="1326" y="3004"/>
                  </a:lnTo>
                  <a:lnTo>
                    <a:pt x="1333" y="3051"/>
                  </a:lnTo>
                  <a:lnTo>
                    <a:pt x="1341" y="3098"/>
                  </a:lnTo>
                  <a:lnTo>
                    <a:pt x="1348" y="3146"/>
                  </a:lnTo>
                  <a:lnTo>
                    <a:pt x="1356" y="3193"/>
                  </a:lnTo>
                  <a:lnTo>
                    <a:pt x="1363" y="3241"/>
                  </a:lnTo>
                  <a:lnTo>
                    <a:pt x="1371" y="3289"/>
                  </a:lnTo>
                  <a:lnTo>
                    <a:pt x="1378" y="3338"/>
                  </a:lnTo>
                  <a:lnTo>
                    <a:pt x="1386" y="3386"/>
                  </a:lnTo>
                  <a:lnTo>
                    <a:pt x="1393" y="3434"/>
                  </a:lnTo>
                  <a:lnTo>
                    <a:pt x="1401" y="3483"/>
                  </a:lnTo>
                  <a:lnTo>
                    <a:pt x="1408" y="3532"/>
                  </a:lnTo>
                  <a:lnTo>
                    <a:pt x="1416" y="3581"/>
                  </a:lnTo>
                  <a:lnTo>
                    <a:pt x="1423" y="3630"/>
                  </a:lnTo>
                  <a:lnTo>
                    <a:pt x="1431" y="3679"/>
                  </a:lnTo>
                  <a:lnTo>
                    <a:pt x="1438" y="3729"/>
                  </a:lnTo>
                  <a:lnTo>
                    <a:pt x="1446" y="3778"/>
                  </a:lnTo>
                  <a:lnTo>
                    <a:pt x="1453" y="3828"/>
                  </a:lnTo>
                  <a:lnTo>
                    <a:pt x="1461" y="3878"/>
                  </a:lnTo>
                  <a:lnTo>
                    <a:pt x="1468" y="3928"/>
                  </a:lnTo>
                  <a:lnTo>
                    <a:pt x="1476" y="3978"/>
                  </a:lnTo>
                  <a:lnTo>
                    <a:pt x="1483" y="4029"/>
                  </a:lnTo>
                  <a:lnTo>
                    <a:pt x="1491" y="4079"/>
                  </a:lnTo>
                  <a:lnTo>
                    <a:pt x="1499" y="4130"/>
                  </a:lnTo>
                  <a:lnTo>
                    <a:pt x="1506" y="4180"/>
                  </a:lnTo>
                  <a:lnTo>
                    <a:pt x="1514" y="4231"/>
                  </a:lnTo>
                  <a:lnTo>
                    <a:pt x="1521" y="4282"/>
                  </a:lnTo>
                  <a:lnTo>
                    <a:pt x="1529" y="4333"/>
                  </a:lnTo>
                  <a:lnTo>
                    <a:pt x="1536" y="4384"/>
                  </a:lnTo>
                  <a:lnTo>
                    <a:pt x="1544" y="4435"/>
                  </a:lnTo>
                  <a:lnTo>
                    <a:pt x="1551" y="4487"/>
                  </a:lnTo>
                  <a:lnTo>
                    <a:pt x="1559" y="4537"/>
                  </a:lnTo>
                  <a:lnTo>
                    <a:pt x="1566" y="4589"/>
                  </a:lnTo>
                  <a:lnTo>
                    <a:pt x="1574" y="4640"/>
                  </a:lnTo>
                  <a:lnTo>
                    <a:pt x="1581" y="4692"/>
                  </a:lnTo>
                  <a:lnTo>
                    <a:pt x="1589" y="4743"/>
                  </a:lnTo>
                  <a:lnTo>
                    <a:pt x="1596" y="4795"/>
                  </a:lnTo>
                  <a:lnTo>
                    <a:pt x="1604" y="4847"/>
                  </a:lnTo>
                  <a:lnTo>
                    <a:pt x="1611" y="4898"/>
                  </a:lnTo>
                  <a:lnTo>
                    <a:pt x="1619" y="4950"/>
                  </a:lnTo>
                  <a:lnTo>
                    <a:pt x="1626" y="5002"/>
                  </a:lnTo>
                  <a:lnTo>
                    <a:pt x="1634" y="5053"/>
                  </a:lnTo>
                  <a:lnTo>
                    <a:pt x="1641" y="5105"/>
                  </a:lnTo>
                  <a:lnTo>
                    <a:pt x="1649" y="5157"/>
                  </a:lnTo>
                  <a:lnTo>
                    <a:pt x="1656" y="5208"/>
                  </a:lnTo>
                  <a:lnTo>
                    <a:pt x="1664" y="5260"/>
                  </a:lnTo>
                  <a:lnTo>
                    <a:pt x="1671" y="5312"/>
                  </a:lnTo>
                  <a:lnTo>
                    <a:pt x="1679" y="5364"/>
                  </a:lnTo>
                  <a:lnTo>
                    <a:pt x="1686" y="5415"/>
                  </a:lnTo>
                  <a:lnTo>
                    <a:pt x="1694" y="5467"/>
                  </a:lnTo>
                  <a:lnTo>
                    <a:pt x="1701" y="5519"/>
                  </a:lnTo>
                  <a:lnTo>
                    <a:pt x="1709" y="5570"/>
                  </a:lnTo>
                  <a:lnTo>
                    <a:pt x="1716" y="5622"/>
                  </a:lnTo>
                  <a:lnTo>
                    <a:pt x="1724" y="5673"/>
                  </a:lnTo>
                  <a:lnTo>
                    <a:pt x="1731" y="5725"/>
                  </a:lnTo>
                  <a:lnTo>
                    <a:pt x="1739" y="5776"/>
                  </a:lnTo>
                  <a:lnTo>
                    <a:pt x="1746" y="5828"/>
                  </a:lnTo>
                  <a:lnTo>
                    <a:pt x="1754" y="5879"/>
                  </a:lnTo>
                  <a:lnTo>
                    <a:pt x="1761" y="5930"/>
                  </a:lnTo>
                  <a:lnTo>
                    <a:pt x="1769" y="5982"/>
                  </a:lnTo>
                  <a:lnTo>
                    <a:pt x="1776" y="6032"/>
                  </a:lnTo>
                  <a:lnTo>
                    <a:pt x="1784" y="6083"/>
                  </a:lnTo>
                  <a:lnTo>
                    <a:pt x="1791" y="6134"/>
                  </a:lnTo>
                  <a:lnTo>
                    <a:pt x="1799" y="6185"/>
                  </a:lnTo>
                  <a:lnTo>
                    <a:pt x="1806" y="6236"/>
                  </a:lnTo>
                  <a:lnTo>
                    <a:pt x="1814" y="6286"/>
                  </a:lnTo>
                  <a:lnTo>
                    <a:pt x="1821" y="6337"/>
                  </a:lnTo>
                  <a:lnTo>
                    <a:pt x="1829" y="6387"/>
                  </a:lnTo>
                  <a:lnTo>
                    <a:pt x="1837" y="6438"/>
                  </a:lnTo>
                  <a:lnTo>
                    <a:pt x="1844" y="6488"/>
                  </a:lnTo>
                  <a:lnTo>
                    <a:pt x="1852" y="6538"/>
                  </a:lnTo>
                  <a:lnTo>
                    <a:pt x="1859" y="6588"/>
                  </a:lnTo>
                  <a:lnTo>
                    <a:pt x="1867" y="6638"/>
                  </a:lnTo>
                  <a:lnTo>
                    <a:pt x="1874" y="6687"/>
                  </a:lnTo>
                  <a:lnTo>
                    <a:pt x="1882" y="6737"/>
                  </a:lnTo>
                  <a:lnTo>
                    <a:pt x="1889" y="6786"/>
                  </a:lnTo>
                  <a:lnTo>
                    <a:pt x="1897" y="6836"/>
                  </a:lnTo>
                  <a:lnTo>
                    <a:pt x="1904" y="6885"/>
                  </a:lnTo>
                  <a:lnTo>
                    <a:pt x="1912" y="6933"/>
                  </a:lnTo>
                  <a:lnTo>
                    <a:pt x="1919" y="6982"/>
                  </a:lnTo>
                  <a:lnTo>
                    <a:pt x="1927" y="7031"/>
                  </a:lnTo>
                  <a:lnTo>
                    <a:pt x="1934" y="7079"/>
                  </a:lnTo>
                  <a:lnTo>
                    <a:pt x="1942" y="7127"/>
                  </a:lnTo>
                  <a:lnTo>
                    <a:pt x="1949" y="7175"/>
                  </a:lnTo>
                  <a:lnTo>
                    <a:pt x="1957" y="7222"/>
                  </a:lnTo>
                  <a:lnTo>
                    <a:pt x="1964" y="7271"/>
                  </a:lnTo>
                  <a:lnTo>
                    <a:pt x="1972" y="7317"/>
                  </a:lnTo>
                  <a:lnTo>
                    <a:pt x="1979" y="7365"/>
                  </a:lnTo>
                  <a:lnTo>
                    <a:pt x="1987" y="7411"/>
                  </a:lnTo>
                  <a:lnTo>
                    <a:pt x="1994" y="7458"/>
                  </a:lnTo>
                  <a:lnTo>
                    <a:pt x="2002" y="7505"/>
                  </a:lnTo>
                  <a:lnTo>
                    <a:pt x="2009" y="7551"/>
                  </a:lnTo>
                  <a:lnTo>
                    <a:pt x="2017" y="7597"/>
                  </a:lnTo>
                  <a:lnTo>
                    <a:pt x="2024" y="7643"/>
                  </a:lnTo>
                  <a:lnTo>
                    <a:pt x="2032" y="7688"/>
                  </a:lnTo>
                  <a:lnTo>
                    <a:pt x="2039" y="7734"/>
                  </a:lnTo>
                  <a:lnTo>
                    <a:pt x="2047" y="7779"/>
                  </a:lnTo>
                  <a:lnTo>
                    <a:pt x="2054" y="7823"/>
                  </a:lnTo>
                  <a:lnTo>
                    <a:pt x="2062" y="7868"/>
                  </a:lnTo>
                  <a:lnTo>
                    <a:pt x="2069" y="7912"/>
                  </a:lnTo>
                  <a:lnTo>
                    <a:pt x="2077" y="7956"/>
                  </a:lnTo>
                  <a:lnTo>
                    <a:pt x="2084" y="8000"/>
                  </a:lnTo>
                  <a:lnTo>
                    <a:pt x="2092" y="8043"/>
                  </a:lnTo>
                  <a:lnTo>
                    <a:pt x="2099" y="8086"/>
                  </a:lnTo>
                  <a:lnTo>
                    <a:pt x="2107" y="8129"/>
                  </a:lnTo>
                  <a:lnTo>
                    <a:pt x="2114" y="8172"/>
                  </a:lnTo>
                  <a:lnTo>
                    <a:pt x="2122" y="8214"/>
                  </a:lnTo>
                  <a:lnTo>
                    <a:pt x="2129" y="8256"/>
                  </a:lnTo>
                  <a:lnTo>
                    <a:pt x="2137" y="8298"/>
                  </a:lnTo>
                  <a:lnTo>
                    <a:pt x="2144" y="8338"/>
                  </a:lnTo>
                  <a:lnTo>
                    <a:pt x="2152" y="8379"/>
                  </a:lnTo>
                  <a:lnTo>
                    <a:pt x="2159" y="8420"/>
                  </a:lnTo>
                  <a:lnTo>
                    <a:pt x="2167" y="8460"/>
                  </a:lnTo>
                  <a:lnTo>
                    <a:pt x="2175" y="8501"/>
                  </a:lnTo>
                  <a:lnTo>
                    <a:pt x="2182" y="8541"/>
                  </a:lnTo>
                  <a:lnTo>
                    <a:pt x="2190" y="8579"/>
                  </a:lnTo>
                  <a:lnTo>
                    <a:pt x="2197" y="8619"/>
                  </a:lnTo>
                  <a:lnTo>
                    <a:pt x="2205" y="8657"/>
                  </a:lnTo>
                  <a:lnTo>
                    <a:pt x="2212" y="8696"/>
                  </a:lnTo>
                  <a:lnTo>
                    <a:pt x="2220" y="8734"/>
                  </a:lnTo>
                  <a:lnTo>
                    <a:pt x="2227" y="8772"/>
                  </a:lnTo>
                  <a:lnTo>
                    <a:pt x="2235" y="8808"/>
                  </a:lnTo>
                  <a:lnTo>
                    <a:pt x="2242" y="8845"/>
                  </a:lnTo>
                  <a:lnTo>
                    <a:pt x="2250" y="8882"/>
                  </a:lnTo>
                  <a:lnTo>
                    <a:pt x="2257" y="8918"/>
                  </a:lnTo>
                  <a:lnTo>
                    <a:pt x="2264" y="8954"/>
                  </a:lnTo>
                  <a:lnTo>
                    <a:pt x="2272" y="8990"/>
                  </a:lnTo>
                  <a:lnTo>
                    <a:pt x="2279" y="9024"/>
                  </a:lnTo>
                  <a:lnTo>
                    <a:pt x="2287" y="9059"/>
                  </a:lnTo>
                  <a:lnTo>
                    <a:pt x="2294" y="9094"/>
                  </a:lnTo>
                  <a:lnTo>
                    <a:pt x="2302" y="9128"/>
                  </a:lnTo>
                  <a:lnTo>
                    <a:pt x="2309" y="9161"/>
                  </a:lnTo>
                  <a:lnTo>
                    <a:pt x="2317" y="9194"/>
                  </a:lnTo>
                  <a:lnTo>
                    <a:pt x="2324" y="9227"/>
                  </a:lnTo>
                  <a:lnTo>
                    <a:pt x="2332" y="9259"/>
                  </a:lnTo>
                  <a:lnTo>
                    <a:pt x="2339" y="9291"/>
                  </a:lnTo>
                  <a:lnTo>
                    <a:pt x="2347" y="9322"/>
                  </a:lnTo>
                  <a:lnTo>
                    <a:pt x="2354" y="9353"/>
                  </a:lnTo>
                  <a:lnTo>
                    <a:pt x="2362" y="9384"/>
                  </a:lnTo>
                  <a:lnTo>
                    <a:pt x="2369" y="9414"/>
                  </a:lnTo>
                  <a:lnTo>
                    <a:pt x="2377" y="9444"/>
                  </a:lnTo>
                  <a:lnTo>
                    <a:pt x="2384" y="9473"/>
                  </a:lnTo>
                  <a:lnTo>
                    <a:pt x="2391" y="9502"/>
                  </a:lnTo>
                  <a:lnTo>
                    <a:pt x="2399" y="9531"/>
                  </a:lnTo>
                  <a:lnTo>
                    <a:pt x="2406" y="9559"/>
                  </a:lnTo>
                  <a:lnTo>
                    <a:pt x="2414" y="9587"/>
                  </a:lnTo>
                  <a:lnTo>
                    <a:pt x="2421" y="9613"/>
                  </a:lnTo>
                  <a:lnTo>
                    <a:pt x="2429" y="9640"/>
                  </a:lnTo>
                  <a:lnTo>
                    <a:pt x="2436" y="9666"/>
                  </a:lnTo>
                  <a:lnTo>
                    <a:pt x="2444" y="9692"/>
                  </a:lnTo>
                  <a:lnTo>
                    <a:pt x="2451" y="9717"/>
                  </a:lnTo>
                  <a:lnTo>
                    <a:pt x="2459" y="9743"/>
                  </a:lnTo>
                  <a:lnTo>
                    <a:pt x="2466" y="9767"/>
                  </a:lnTo>
                  <a:lnTo>
                    <a:pt x="2473" y="9791"/>
                  </a:lnTo>
                  <a:lnTo>
                    <a:pt x="2481" y="9815"/>
                  </a:lnTo>
                  <a:lnTo>
                    <a:pt x="2488" y="9837"/>
                  </a:lnTo>
                  <a:lnTo>
                    <a:pt x="2496" y="9860"/>
                  </a:lnTo>
                  <a:lnTo>
                    <a:pt x="2503" y="9881"/>
                  </a:lnTo>
                  <a:lnTo>
                    <a:pt x="2511" y="9903"/>
                  </a:lnTo>
                  <a:lnTo>
                    <a:pt x="2518" y="9925"/>
                  </a:lnTo>
                  <a:lnTo>
                    <a:pt x="2526" y="9945"/>
                  </a:lnTo>
                  <a:lnTo>
                    <a:pt x="2533" y="9965"/>
                  </a:lnTo>
                  <a:lnTo>
                    <a:pt x="2540" y="9985"/>
                  </a:lnTo>
                  <a:lnTo>
                    <a:pt x="2548" y="10004"/>
                  </a:lnTo>
                  <a:lnTo>
                    <a:pt x="2555" y="10023"/>
                  </a:lnTo>
                  <a:lnTo>
                    <a:pt x="2562" y="10041"/>
                  </a:lnTo>
                  <a:lnTo>
                    <a:pt x="2570" y="10059"/>
                  </a:lnTo>
                  <a:lnTo>
                    <a:pt x="2577" y="10076"/>
                  </a:lnTo>
                  <a:lnTo>
                    <a:pt x="2584" y="10093"/>
                  </a:lnTo>
                  <a:lnTo>
                    <a:pt x="2592" y="10109"/>
                  </a:lnTo>
                  <a:lnTo>
                    <a:pt x="2599" y="10124"/>
                  </a:lnTo>
                  <a:lnTo>
                    <a:pt x="2606" y="10140"/>
                  </a:lnTo>
                  <a:lnTo>
                    <a:pt x="2613" y="10154"/>
                  </a:lnTo>
                  <a:lnTo>
                    <a:pt x="2621" y="10168"/>
                  </a:lnTo>
                  <a:lnTo>
                    <a:pt x="2628" y="10182"/>
                  </a:lnTo>
                  <a:lnTo>
                    <a:pt x="2635" y="10195"/>
                  </a:lnTo>
                  <a:lnTo>
                    <a:pt x="2642" y="10207"/>
                  </a:lnTo>
                  <a:lnTo>
                    <a:pt x="2649" y="10219"/>
                  </a:lnTo>
                  <a:lnTo>
                    <a:pt x="2657" y="10231"/>
                  </a:lnTo>
                  <a:lnTo>
                    <a:pt x="2663" y="10241"/>
                  </a:lnTo>
                  <a:lnTo>
                    <a:pt x="2670" y="10251"/>
                  </a:lnTo>
                  <a:lnTo>
                    <a:pt x="2678" y="10262"/>
                  </a:lnTo>
                  <a:lnTo>
                    <a:pt x="2684" y="10271"/>
                  </a:lnTo>
                  <a:lnTo>
                    <a:pt x="2691" y="10279"/>
                  </a:lnTo>
                  <a:lnTo>
                    <a:pt x="2697" y="10287"/>
                  </a:lnTo>
                  <a:lnTo>
                    <a:pt x="2704" y="10295"/>
                  </a:lnTo>
                  <a:lnTo>
                    <a:pt x="2711" y="10303"/>
                  </a:lnTo>
                  <a:lnTo>
                    <a:pt x="2717" y="10309"/>
                  </a:lnTo>
                  <a:lnTo>
                    <a:pt x="2723" y="10314"/>
                  </a:lnTo>
                  <a:lnTo>
                    <a:pt x="2729" y="10320"/>
                  </a:lnTo>
                  <a:lnTo>
                    <a:pt x="2735" y="10324"/>
                  </a:lnTo>
                  <a:lnTo>
                    <a:pt x="2741" y="10329"/>
                  </a:lnTo>
                  <a:lnTo>
                    <a:pt x="2747" y="10333"/>
                  </a:lnTo>
                  <a:lnTo>
                    <a:pt x="2753" y="10336"/>
                  </a:lnTo>
                  <a:lnTo>
                    <a:pt x="2758" y="10339"/>
                  </a:lnTo>
                  <a:lnTo>
                    <a:pt x="2763" y="10341"/>
                  </a:lnTo>
                  <a:lnTo>
                    <a:pt x="2768" y="10343"/>
                  </a:lnTo>
                  <a:lnTo>
                    <a:pt x="2773" y="10344"/>
                  </a:lnTo>
                  <a:lnTo>
                    <a:pt x="2778" y="10346"/>
                  </a:lnTo>
                  <a:lnTo>
                    <a:pt x="2779" y="10345"/>
                  </a:lnTo>
                  <a:lnTo>
                    <a:pt x="2787" y="10346"/>
                  </a:lnTo>
                  <a:lnTo>
                    <a:pt x="2791" y="10347"/>
                  </a:lnTo>
                  <a:lnTo>
                    <a:pt x="2793" y="10346"/>
                  </a:lnTo>
                  <a:lnTo>
                    <a:pt x="2800" y="10346"/>
                  </a:lnTo>
                  <a:lnTo>
                    <a:pt x="2805" y="10345"/>
                  </a:lnTo>
                  <a:lnTo>
                    <a:pt x="2806" y="10344"/>
                  </a:lnTo>
                  <a:lnTo>
                    <a:pt x="2814" y="10342"/>
                  </a:lnTo>
                  <a:lnTo>
                    <a:pt x="2816" y="10341"/>
                  </a:lnTo>
                  <a:lnTo>
                    <a:pt x="2823" y="10338"/>
                  </a:lnTo>
                  <a:lnTo>
                    <a:pt x="2826" y="10336"/>
                  </a:lnTo>
                  <a:lnTo>
                    <a:pt x="2833" y="10332"/>
                  </a:lnTo>
                  <a:lnTo>
                    <a:pt x="2837" y="10330"/>
                  </a:lnTo>
                  <a:lnTo>
                    <a:pt x="2843" y="10325"/>
                  </a:lnTo>
                  <a:lnTo>
                    <a:pt x="2850" y="10320"/>
                  </a:lnTo>
                  <a:lnTo>
                    <a:pt x="2855" y="10316"/>
                  </a:lnTo>
                  <a:lnTo>
                    <a:pt x="2861" y="10310"/>
                  </a:lnTo>
                  <a:lnTo>
                    <a:pt x="2868" y="10303"/>
                  </a:lnTo>
                  <a:lnTo>
                    <a:pt x="2873" y="10297"/>
                  </a:lnTo>
                  <a:lnTo>
                    <a:pt x="2880" y="10290"/>
                  </a:lnTo>
                  <a:lnTo>
                    <a:pt x="2887" y="10282"/>
                  </a:lnTo>
                  <a:lnTo>
                    <a:pt x="2893" y="10273"/>
                  </a:lnTo>
                  <a:lnTo>
                    <a:pt x="2901" y="10264"/>
                  </a:lnTo>
                  <a:lnTo>
                    <a:pt x="2907" y="10255"/>
                  </a:lnTo>
                  <a:lnTo>
                    <a:pt x="2914" y="10245"/>
                  </a:lnTo>
                  <a:lnTo>
                    <a:pt x="2921" y="10234"/>
                  </a:lnTo>
                  <a:lnTo>
                    <a:pt x="2928" y="10223"/>
                  </a:lnTo>
                  <a:lnTo>
                    <a:pt x="2935" y="10211"/>
                  </a:lnTo>
                  <a:lnTo>
                    <a:pt x="2942" y="10199"/>
                  </a:lnTo>
                  <a:lnTo>
                    <a:pt x="2949" y="10186"/>
                  </a:lnTo>
                  <a:lnTo>
                    <a:pt x="2956" y="10173"/>
                  </a:lnTo>
                  <a:lnTo>
                    <a:pt x="2964" y="10159"/>
                  </a:lnTo>
                  <a:lnTo>
                    <a:pt x="2971" y="10145"/>
                  </a:lnTo>
                  <a:lnTo>
                    <a:pt x="2978" y="10130"/>
                  </a:lnTo>
                  <a:lnTo>
                    <a:pt x="2985" y="10115"/>
                  </a:lnTo>
                  <a:lnTo>
                    <a:pt x="2992" y="10099"/>
                  </a:lnTo>
                  <a:lnTo>
                    <a:pt x="3000" y="10082"/>
                  </a:lnTo>
                  <a:lnTo>
                    <a:pt x="3007" y="10065"/>
                  </a:lnTo>
                  <a:lnTo>
                    <a:pt x="3014" y="10048"/>
                  </a:lnTo>
                  <a:lnTo>
                    <a:pt x="3021" y="10030"/>
                  </a:lnTo>
                  <a:lnTo>
                    <a:pt x="3029" y="10011"/>
                  </a:lnTo>
                  <a:lnTo>
                    <a:pt x="3036" y="9992"/>
                  </a:lnTo>
                  <a:lnTo>
                    <a:pt x="3044" y="9973"/>
                  </a:lnTo>
                  <a:lnTo>
                    <a:pt x="3051" y="9953"/>
                  </a:lnTo>
                  <a:lnTo>
                    <a:pt x="3058" y="9932"/>
                  </a:lnTo>
                  <a:lnTo>
                    <a:pt x="3066" y="9912"/>
                  </a:lnTo>
                  <a:lnTo>
                    <a:pt x="3073" y="9890"/>
                  </a:lnTo>
                  <a:lnTo>
                    <a:pt x="3081" y="9868"/>
                  </a:lnTo>
                  <a:lnTo>
                    <a:pt x="3089" y="9845"/>
                  </a:lnTo>
                  <a:lnTo>
                    <a:pt x="3096" y="9823"/>
                  </a:lnTo>
                  <a:lnTo>
                    <a:pt x="3103" y="9800"/>
                  </a:lnTo>
                  <a:lnTo>
                    <a:pt x="3111" y="9776"/>
                  </a:lnTo>
                  <a:lnTo>
                    <a:pt x="3118" y="9752"/>
                  </a:lnTo>
                  <a:lnTo>
                    <a:pt x="3125" y="9727"/>
                  </a:lnTo>
                  <a:lnTo>
                    <a:pt x="3133" y="9702"/>
                  </a:lnTo>
                  <a:lnTo>
                    <a:pt x="3140" y="9676"/>
                  </a:lnTo>
                  <a:lnTo>
                    <a:pt x="3148" y="9650"/>
                  </a:lnTo>
                  <a:lnTo>
                    <a:pt x="3155" y="9624"/>
                  </a:lnTo>
                  <a:lnTo>
                    <a:pt x="3163" y="9597"/>
                  </a:lnTo>
                  <a:lnTo>
                    <a:pt x="3170" y="9569"/>
                  </a:lnTo>
                  <a:lnTo>
                    <a:pt x="3178" y="9542"/>
                  </a:lnTo>
                  <a:lnTo>
                    <a:pt x="3185" y="9513"/>
                  </a:lnTo>
                  <a:lnTo>
                    <a:pt x="3192" y="9484"/>
                  </a:lnTo>
                  <a:lnTo>
                    <a:pt x="3200" y="9455"/>
                  </a:lnTo>
                  <a:lnTo>
                    <a:pt x="3207" y="9426"/>
                  </a:lnTo>
                  <a:lnTo>
                    <a:pt x="3215" y="9396"/>
                  </a:lnTo>
                  <a:lnTo>
                    <a:pt x="3222" y="9365"/>
                  </a:lnTo>
                  <a:lnTo>
                    <a:pt x="3230" y="9334"/>
                  </a:lnTo>
                  <a:lnTo>
                    <a:pt x="3237" y="9303"/>
                  </a:lnTo>
                  <a:lnTo>
                    <a:pt x="3245" y="9271"/>
                  </a:lnTo>
                  <a:lnTo>
                    <a:pt x="3252" y="9239"/>
                  </a:lnTo>
                  <a:lnTo>
                    <a:pt x="3260" y="9207"/>
                  </a:lnTo>
                  <a:lnTo>
                    <a:pt x="3267" y="9174"/>
                  </a:lnTo>
                  <a:lnTo>
                    <a:pt x="3275" y="9140"/>
                  </a:lnTo>
                  <a:lnTo>
                    <a:pt x="3282" y="9107"/>
                  </a:lnTo>
                  <a:lnTo>
                    <a:pt x="3290" y="9073"/>
                  </a:lnTo>
                  <a:lnTo>
                    <a:pt x="3297" y="9038"/>
                  </a:lnTo>
                  <a:lnTo>
                    <a:pt x="3305" y="9003"/>
                  </a:lnTo>
                  <a:lnTo>
                    <a:pt x="3312" y="8968"/>
                  </a:lnTo>
                  <a:lnTo>
                    <a:pt x="3319" y="8932"/>
                  </a:lnTo>
                  <a:lnTo>
                    <a:pt x="3327" y="8896"/>
                  </a:lnTo>
                  <a:lnTo>
                    <a:pt x="3334" y="8860"/>
                  </a:lnTo>
                  <a:lnTo>
                    <a:pt x="3342" y="8823"/>
                  </a:lnTo>
                  <a:lnTo>
                    <a:pt x="3349" y="8786"/>
                  </a:lnTo>
                  <a:lnTo>
                    <a:pt x="3357" y="8749"/>
                  </a:lnTo>
                  <a:lnTo>
                    <a:pt x="3364" y="8711"/>
                  </a:lnTo>
                  <a:lnTo>
                    <a:pt x="3372" y="8672"/>
                  </a:lnTo>
                  <a:lnTo>
                    <a:pt x="3379" y="8634"/>
                  </a:lnTo>
                  <a:lnTo>
                    <a:pt x="3387" y="8595"/>
                  </a:lnTo>
                  <a:lnTo>
                    <a:pt x="3394" y="8556"/>
                  </a:lnTo>
                  <a:lnTo>
                    <a:pt x="3402" y="8516"/>
                  </a:lnTo>
                  <a:lnTo>
                    <a:pt x="3409" y="8476"/>
                  </a:lnTo>
                  <a:lnTo>
                    <a:pt x="3417" y="8436"/>
                  </a:lnTo>
                  <a:lnTo>
                    <a:pt x="3425" y="8395"/>
                  </a:lnTo>
                  <a:lnTo>
                    <a:pt x="3432" y="8354"/>
                  </a:lnTo>
                  <a:lnTo>
                    <a:pt x="3440" y="8313"/>
                  </a:lnTo>
                  <a:lnTo>
                    <a:pt x="3447" y="8272"/>
                  </a:lnTo>
                  <a:lnTo>
                    <a:pt x="3455" y="8230"/>
                  </a:lnTo>
                  <a:lnTo>
                    <a:pt x="3462" y="8188"/>
                  </a:lnTo>
                  <a:lnTo>
                    <a:pt x="3470" y="8146"/>
                  </a:lnTo>
                  <a:lnTo>
                    <a:pt x="3477" y="8103"/>
                  </a:lnTo>
                  <a:lnTo>
                    <a:pt x="3485" y="8060"/>
                  </a:lnTo>
                  <a:lnTo>
                    <a:pt x="3492" y="8016"/>
                  </a:lnTo>
                  <a:lnTo>
                    <a:pt x="3500" y="7973"/>
                  </a:lnTo>
                  <a:lnTo>
                    <a:pt x="3507" y="7929"/>
                  </a:lnTo>
                  <a:lnTo>
                    <a:pt x="3515" y="7885"/>
                  </a:lnTo>
                  <a:lnTo>
                    <a:pt x="3522" y="7840"/>
                  </a:lnTo>
                  <a:lnTo>
                    <a:pt x="3530" y="7796"/>
                  </a:lnTo>
                  <a:lnTo>
                    <a:pt x="3537" y="7751"/>
                  </a:lnTo>
                  <a:lnTo>
                    <a:pt x="3545" y="7706"/>
                  </a:lnTo>
                  <a:lnTo>
                    <a:pt x="3552" y="7661"/>
                  </a:lnTo>
                  <a:lnTo>
                    <a:pt x="3560" y="7615"/>
                  </a:lnTo>
                  <a:lnTo>
                    <a:pt x="3567" y="7569"/>
                  </a:lnTo>
                  <a:lnTo>
                    <a:pt x="3575" y="7523"/>
                  </a:lnTo>
                  <a:lnTo>
                    <a:pt x="3582" y="7476"/>
                  </a:lnTo>
                  <a:lnTo>
                    <a:pt x="3590" y="7430"/>
                  </a:lnTo>
                  <a:lnTo>
                    <a:pt x="3597" y="7383"/>
                  </a:lnTo>
                  <a:lnTo>
                    <a:pt x="3605" y="7336"/>
                  </a:lnTo>
                  <a:lnTo>
                    <a:pt x="3612" y="7288"/>
                  </a:lnTo>
                  <a:lnTo>
                    <a:pt x="3620" y="7241"/>
                  </a:lnTo>
                  <a:lnTo>
                    <a:pt x="3627" y="7193"/>
                  </a:lnTo>
                  <a:lnTo>
                    <a:pt x="3635" y="7146"/>
                  </a:lnTo>
                  <a:lnTo>
                    <a:pt x="3642" y="7098"/>
                  </a:lnTo>
                  <a:lnTo>
                    <a:pt x="3650" y="7050"/>
                  </a:lnTo>
                  <a:lnTo>
                    <a:pt x="3657" y="7001"/>
                  </a:lnTo>
                  <a:lnTo>
                    <a:pt x="3665" y="6952"/>
                  </a:lnTo>
                  <a:lnTo>
                    <a:pt x="3672" y="6904"/>
                  </a:lnTo>
                  <a:lnTo>
                    <a:pt x="3680" y="6855"/>
                  </a:lnTo>
                  <a:lnTo>
                    <a:pt x="3687" y="6805"/>
                  </a:lnTo>
                  <a:lnTo>
                    <a:pt x="3695" y="6756"/>
                  </a:lnTo>
                  <a:lnTo>
                    <a:pt x="3702" y="6707"/>
                  </a:lnTo>
                  <a:lnTo>
                    <a:pt x="3710" y="6657"/>
                  </a:lnTo>
                  <a:lnTo>
                    <a:pt x="3717" y="6607"/>
                  </a:lnTo>
                  <a:lnTo>
                    <a:pt x="3724" y="6557"/>
                  </a:lnTo>
                  <a:lnTo>
                    <a:pt x="3732" y="6507"/>
                  </a:lnTo>
                  <a:lnTo>
                    <a:pt x="3739" y="6457"/>
                  </a:lnTo>
                  <a:lnTo>
                    <a:pt x="3747" y="6407"/>
                  </a:lnTo>
                  <a:lnTo>
                    <a:pt x="3754" y="6357"/>
                  </a:lnTo>
                  <a:lnTo>
                    <a:pt x="3763" y="6306"/>
                  </a:lnTo>
                  <a:lnTo>
                    <a:pt x="3770" y="6255"/>
                  </a:lnTo>
                  <a:lnTo>
                    <a:pt x="3777" y="6205"/>
                  </a:lnTo>
                  <a:lnTo>
                    <a:pt x="3785" y="6154"/>
                  </a:lnTo>
                  <a:lnTo>
                    <a:pt x="3792" y="6103"/>
                  </a:lnTo>
                  <a:lnTo>
                    <a:pt x="3800" y="6052"/>
                  </a:lnTo>
                  <a:lnTo>
                    <a:pt x="3807" y="6001"/>
                  </a:lnTo>
                  <a:lnTo>
                    <a:pt x="3815" y="5950"/>
                  </a:lnTo>
                  <a:lnTo>
                    <a:pt x="3822" y="5899"/>
                  </a:lnTo>
                  <a:lnTo>
                    <a:pt x="3830" y="5848"/>
                  </a:lnTo>
                  <a:lnTo>
                    <a:pt x="3837" y="5796"/>
                  </a:lnTo>
                  <a:lnTo>
                    <a:pt x="3845" y="5745"/>
                  </a:lnTo>
                  <a:lnTo>
                    <a:pt x="3852" y="5693"/>
                  </a:lnTo>
                  <a:lnTo>
                    <a:pt x="3860" y="5642"/>
                  </a:lnTo>
                  <a:lnTo>
                    <a:pt x="3867" y="5590"/>
                  </a:lnTo>
                  <a:lnTo>
                    <a:pt x="3875" y="5539"/>
                  </a:lnTo>
                  <a:lnTo>
                    <a:pt x="3882" y="5487"/>
                  </a:lnTo>
                  <a:lnTo>
                    <a:pt x="3890" y="5435"/>
                  </a:lnTo>
                  <a:lnTo>
                    <a:pt x="3897" y="5384"/>
                  </a:lnTo>
                  <a:lnTo>
                    <a:pt x="3905" y="5332"/>
                  </a:lnTo>
                  <a:lnTo>
                    <a:pt x="3912" y="5280"/>
                  </a:lnTo>
                  <a:lnTo>
                    <a:pt x="3920" y="5229"/>
                  </a:lnTo>
                  <a:lnTo>
                    <a:pt x="3927" y="5177"/>
                  </a:lnTo>
                  <a:cubicBezTo>
                    <a:pt x="3931" y="5150"/>
                    <a:pt x="3956" y="5132"/>
                    <a:pt x="3982" y="5136"/>
                  </a:cubicBezTo>
                  <a:cubicBezTo>
                    <a:pt x="4008" y="5140"/>
                    <a:pt x="4026" y="5164"/>
                    <a:pt x="4022" y="5190"/>
                  </a:cubicBezTo>
                  <a:lnTo>
                    <a:pt x="4015" y="5242"/>
                  </a:lnTo>
                  <a:lnTo>
                    <a:pt x="4007" y="5294"/>
                  </a:lnTo>
                  <a:lnTo>
                    <a:pt x="4000" y="5345"/>
                  </a:lnTo>
                  <a:lnTo>
                    <a:pt x="3992" y="5397"/>
                  </a:lnTo>
                  <a:lnTo>
                    <a:pt x="3985" y="5449"/>
                  </a:lnTo>
                  <a:lnTo>
                    <a:pt x="3977" y="5501"/>
                  </a:lnTo>
                  <a:lnTo>
                    <a:pt x="3970" y="5552"/>
                  </a:lnTo>
                  <a:lnTo>
                    <a:pt x="3962" y="5604"/>
                  </a:lnTo>
                  <a:lnTo>
                    <a:pt x="3955" y="5655"/>
                  </a:lnTo>
                  <a:lnTo>
                    <a:pt x="3947" y="5707"/>
                  </a:lnTo>
                  <a:lnTo>
                    <a:pt x="3940" y="5758"/>
                  </a:lnTo>
                  <a:lnTo>
                    <a:pt x="3932" y="5810"/>
                  </a:lnTo>
                  <a:lnTo>
                    <a:pt x="3925" y="5861"/>
                  </a:lnTo>
                  <a:lnTo>
                    <a:pt x="3917" y="5913"/>
                  </a:lnTo>
                  <a:lnTo>
                    <a:pt x="3910" y="5964"/>
                  </a:lnTo>
                  <a:lnTo>
                    <a:pt x="3902" y="6015"/>
                  </a:lnTo>
                  <a:lnTo>
                    <a:pt x="3895" y="6066"/>
                  </a:lnTo>
                  <a:lnTo>
                    <a:pt x="3887" y="6118"/>
                  </a:lnTo>
                  <a:lnTo>
                    <a:pt x="3880" y="6168"/>
                  </a:lnTo>
                  <a:lnTo>
                    <a:pt x="3872" y="6219"/>
                  </a:lnTo>
                  <a:lnTo>
                    <a:pt x="3865" y="6269"/>
                  </a:lnTo>
                  <a:lnTo>
                    <a:pt x="3857" y="6321"/>
                  </a:lnTo>
                  <a:lnTo>
                    <a:pt x="3849" y="6371"/>
                  </a:lnTo>
                  <a:lnTo>
                    <a:pt x="3842" y="6422"/>
                  </a:lnTo>
                  <a:lnTo>
                    <a:pt x="3834" y="6472"/>
                  </a:lnTo>
                  <a:lnTo>
                    <a:pt x="3827" y="6522"/>
                  </a:lnTo>
                  <a:lnTo>
                    <a:pt x="3819" y="6572"/>
                  </a:lnTo>
                  <a:lnTo>
                    <a:pt x="3812" y="6622"/>
                  </a:lnTo>
                  <a:lnTo>
                    <a:pt x="3804" y="6672"/>
                  </a:lnTo>
                  <a:lnTo>
                    <a:pt x="3797" y="6721"/>
                  </a:lnTo>
                  <a:lnTo>
                    <a:pt x="3789" y="6771"/>
                  </a:lnTo>
                  <a:lnTo>
                    <a:pt x="3782" y="6820"/>
                  </a:lnTo>
                  <a:lnTo>
                    <a:pt x="3774" y="6869"/>
                  </a:lnTo>
                  <a:lnTo>
                    <a:pt x="3767" y="6918"/>
                  </a:lnTo>
                  <a:lnTo>
                    <a:pt x="3759" y="6967"/>
                  </a:lnTo>
                  <a:lnTo>
                    <a:pt x="3752" y="7016"/>
                  </a:lnTo>
                  <a:lnTo>
                    <a:pt x="3744" y="7064"/>
                  </a:lnTo>
                  <a:lnTo>
                    <a:pt x="3737" y="7112"/>
                  </a:lnTo>
                  <a:lnTo>
                    <a:pt x="3729" y="7160"/>
                  </a:lnTo>
                  <a:lnTo>
                    <a:pt x="3722" y="7208"/>
                  </a:lnTo>
                  <a:lnTo>
                    <a:pt x="3714" y="7256"/>
                  </a:lnTo>
                  <a:lnTo>
                    <a:pt x="3707" y="7303"/>
                  </a:lnTo>
                  <a:lnTo>
                    <a:pt x="3699" y="7351"/>
                  </a:lnTo>
                  <a:lnTo>
                    <a:pt x="3692" y="7398"/>
                  </a:lnTo>
                  <a:lnTo>
                    <a:pt x="3684" y="7445"/>
                  </a:lnTo>
                  <a:lnTo>
                    <a:pt x="3677" y="7492"/>
                  </a:lnTo>
                  <a:lnTo>
                    <a:pt x="3669" y="7538"/>
                  </a:lnTo>
                  <a:lnTo>
                    <a:pt x="3662" y="7584"/>
                  </a:lnTo>
                  <a:lnTo>
                    <a:pt x="3654" y="7630"/>
                  </a:lnTo>
                  <a:lnTo>
                    <a:pt x="3647" y="7676"/>
                  </a:lnTo>
                  <a:lnTo>
                    <a:pt x="3639" y="7721"/>
                  </a:lnTo>
                  <a:lnTo>
                    <a:pt x="3632" y="7767"/>
                  </a:lnTo>
                  <a:lnTo>
                    <a:pt x="3624" y="7812"/>
                  </a:lnTo>
                  <a:lnTo>
                    <a:pt x="3617" y="7856"/>
                  </a:lnTo>
                  <a:lnTo>
                    <a:pt x="3609" y="7901"/>
                  </a:lnTo>
                  <a:lnTo>
                    <a:pt x="3602" y="7945"/>
                  </a:lnTo>
                  <a:lnTo>
                    <a:pt x="3594" y="7989"/>
                  </a:lnTo>
                  <a:lnTo>
                    <a:pt x="3587" y="8033"/>
                  </a:lnTo>
                  <a:lnTo>
                    <a:pt x="3579" y="8076"/>
                  </a:lnTo>
                  <a:lnTo>
                    <a:pt x="3572" y="8119"/>
                  </a:lnTo>
                  <a:lnTo>
                    <a:pt x="3564" y="8162"/>
                  </a:lnTo>
                  <a:lnTo>
                    <a:pt x="3557" y="8205"/>
                  </a:lnTo>
                  <a:lnTo>
                    <a:pt x="3549" y="8247"/>
                  </a:lnTo>
                  <a:lnTo>
                    <a:pt x="3542" y="8289"/>
                  </a:lnTo>
                  <a:lnTo>
                    <a:pt x="3534" y="8331"/>
                  </a:lnTo>
                  <a:lnTo>
                    <a:pt x="3527" y="8372"/>
                  </a:lnTo>
                  <a:lnTo>
                    <a:pt x="3519" y="8413"/>
                  </a:lnTo>
                  <a:lnTo>
                    <a:pt x="3511" y="8453"/>
                  </a:lnTo>
                  <a:lnTo>
                    <a:pt x="3504" y="8494"/>
                  </a:lnTo>
                  <a:lnTo>
                    <a:pt x="3496" y="8534"/>
                  </a:lnTo>
                  <a:lnTo>
                    <a:pt x="3489" y="8573"/>
                  </a:lnTo>
                  <a:lnTo>
                    <a:pt x="3481" y="8613"/>
                  </a:lnTo>
                  <a:lnTo>
                    <a:pt x="3474" y="8652"/>
                  </a:lnTo>
                  <a:lnTo>
                    <a:pt x="3466" y="8691"/>
                  </a:lnTo>
                  <a:lnTo>
                    <a:pt x="3459" y="8729"/>
                  </a:lnTo>
                  <a:lnTo>
                    <a:pt x="3451" y="8767"/>
                  </a:lnTo>
                  <a:lnTo>
                    <a:pt x="3444" y="8805"/>
                  </a:lnTo>
                  <a:lnTo>
                    <a:pt x="3436" y="8842"/>
                  </a:lnTo>
                  <a:lnTo>
                    <a:pt x="3428" y="8879"/>
                  </a:lnTo>
                  <a:lnTo>
                    <a:pt x="3421" y="8916"/>
                  </a:lnTo>
                  <a:lnTo>
                    <a:pt x="3413" y="8952"/>
                  </a:lnTo>
                  <a:lnTo>
                    <a:pt x="3406" y="8988"/>
                  </a:lnTo>
                  <a:lnTo>
                    <a:pt x="3398" y="9023"/>
                  </a:lnTo>
                  <a:lnTo>
                    <a:pt x="3391" y="9058"/>
                  </a:lnTo>
                  <a:lnTo>
                    <a:pt x="3383" y="9093"/>
                  </a:lnTo>
                  <a:lnTo>
                    <a:pt x="3376" y="9127"/>
                  </a:lnTo>
                  <a:lnTo>
                    <a:pt x="3368" y="9161"/>
                  </a:lnTo>
                  <a:lnTo>
                    <a:pt x="3361" y="9195"/>
                  </a:lnTo>
                  <a:lnTo>
                    <a:pt x="3353" y="9228"/>
                  </a:lnTo>
                  <a:lnTo>
                    <a:pt x="3346" y="9261"/>
                  </a:lnTo>
                  <a:lnTo>
                    <a:pt x="3338" y="9294"/>
                  </a:lnTo>
                  <a:lnTo>
                    <a:pt x="3331" y="9325"/>
                  </a:lnTo>
                  <a:lnTo>
                    <a:pt x="3323" y="9357"/>
                  </a:lnTo>
                  <a:lnTo>
                    <a:pt x="3316" y="9388"/>
                  </a:lnTo>
                  <a:lnTo>
                    <a:pt x="3308" y="9418"/>
                  </a:lnTo>
                  <a:lnTo>
                    <a:pt x="3300" y="9449"/>
                  </a:lnTo>
                  <a:lnTo>
                    <a:pt x="3293" y="9479"/>
                  </a:lnTo>
                  <a:lnTo>
                    <a:pt x="3285" y="9508"/>
                  </a:lnTo>
                  <a:lnTo>
                    <a:pt x="3278" y="9538"/>
                  </a:lnTo>
                  <a:lnTo>
                    <a:pt x="3270" y="9566"/>
                  </a:lnTo>
                  <a:lnTo>
                    <a:pt x="3263" y="9595"/>
                  </a:lnTo>
                  <a:lnTo>
                    <a:pt x="3255" y="9622"/>
                  </a:lnTo>
                  <a:lnTo>
                    <a:pt x="3248" y="9649"/>
                  </a:lnTo>
                  <a:lnTo>
                    <a:pt x="3240" y="9677"/>
                  </a:lnTo>
                  <a:lnTo>
                    <a:pt x="3233" y="9703"/>
                  </a:lnTo>
                  <a:lnTo>
                    <a:pt x="3225" y="9729"/>
                  </a:lnTo>
                  <a:lnTo>
                    <a:pt x="3217" y="9755"/>
                  </a:lnTo>
                  <a:lnTo>
                    <a:pt x="3210" y="9780"/>
                  </a:lnTo>
                  <a:lnTo>
                    <a:pt x="3202" y="9805"/>
                  </a:lnTo>
                  <a:lnTo>
                    <a:pt x="3195" y="9829"/>
                  </a:lnTo>
                  <a:lnTo>
                    <a:pt x="3187" y="9853"/>
                  </a:lnTo>
                  <a:lnTo>
                    <a:pt x="3179" y="9877"/>
                  </a:lnTo>
                  <a:lnTo>
                    <a:pt x="3171" y="9899"/>
                  </a:lnTo>
                  <a:lnTo>
                    <a:pt x="3164" y="9922"/>
                  </a:lnTo>
                  <a:lnTo>
                    <a:pt x="3156" y="9943"/>
                  </a:lnTo>
                  <a:lnTo>
                    <a:pt x="3149" y="9965"/>
                  </a:lnTo>
                  <a:lnTo>
                    <a:pt x="3141" y="9986"/>
                  </a:lnTo>
                  <a:lnTo>
                    <a:pt x="3133" y="10007"/>
                  </a:lnTo>
                  <a:lnTo>
                    <a:pt x="3126" y="10027"/>
                  </a:lnTo>
                  <a:lnTo>
                    <a:pt x="3118" y="10047"/>
                  </a:lnTo>
                  <a:lnTo>
                    <a:pt x="3110" y="10066"/>
                  </a:lnTo>
                  <a:lnTo>
                    <a:pt x="3103" y="10085"/>
                  </a:lnTo>
                  <a:lnTo>
                    <a:pt x="3095" y="10103"/>
                  </a:lnTo>
                  <a:lnTo>
                    <a:pt x="3087" y="10121"/>
                  </a:lnTo>
                  <a:lnTo>
                    <a:pt x="3080" y="10138"/>
                  </a:lnTo>
                  <a:lnTo>
                    <a:pt x="3072" y="10155"/>
                  </a:lnTo>
                  <a:lnTo>
                    <a:pt x="3064" y="10172"/>
                  </a:lnTo>
                  <a:lnTo>
                    <a:pt x="3056" y="10188"/>
                  </a:lnTo>
                  <a:lnTo>
                    <a:pt x="3048" y="10204"/>
                  </a:lnTo>
                  <a:lnTo>
                    <a:pt x="3041" y="10218"/>
                  </a:lnTo>
                  <a:lnTo>
                    <a:pt x="3033" y="10233"/>
                  </a:lnTo>
                  <a:lnTo>
                    <a:pt x="3025" y="10247"/>
                  </a:lnTo>
                  <a:lnTo>
                    <a:pt x="3017" y="10261"/>
                  </a:lnTo>
                  <a:lnTo>
                    <a:pt x="3009" y="10274"/>
                  </a:lnTo>
                  <a:lnTo>
                    <a:pt x="3001" y="10287"/>
                  </a:lnTo>
                  <a:lnTo>
                    <a:pt x="2993" y="10299"/>
                  </a:lnTo>
                  <a:lnTo>
                    <a:pt x="2985" y="10311"/>
                  </a:lnTo>
                  <a:lnTo>
                    <a:pt x="2976" y="10323"/>
                  </a:lnTo>
                  <a:lnTo>
                    <a:pt x="2969" y="10333"/>
                  </a:lnTo>
                  <a:lnTo>
                    <a:pt x="2960" y="10343"/>
                  </a:lnTo>
                  <a:lnTo>
                    <a:pt x="2952" y="10353"/>
                  </a:lnTo>
                  <a:lnTo>
                    <a:pt x="2943" y="10363"/>
                  </a:lnTo>
                  <a:lnTo>
                    <a:pt x="2934" y="10373"/>
                  </a:lnTo>
                  <a:lnTo>
                    <a:pt x="2926" y="10380"/>
                  </a:lnTo>
                  <a:lnTo>
                    <a:pt x="2917" y="10388"/>
                  </a:lnTo>
                  <a:lnTo>
                    <a:pt x="2907" y="10397"/>
                  </a:lnTo>
                  <a:lnTo>
                    <a:pt x="2899" y="10403"/>
                  </a:lnTo>
                  <a:lnTo>
                    <a:pt x="2890" y="10409"/>
                  </a:lnTo>
                  <a:lnTo>
                    <a:pt x="2879" y="10417"/>
                  </a:lnTo>
                  <a:lnTo>
                    <a:pt x="2871" y="10421"/>
                  </a:lnTo>
                  <a:lnTo>
                    <a:pt x="2859" y="10427"/>
                  </a:lnTo>
                  <a:lnTo>
                    <a:pt x="2851" y="10430"/>
                  </a:lnTo>
                  <a:lnTo>
                    <a:pt x="2838" y="10435"/>
                  </a:lnTo>
                  <a:lnTo>
                    <a:pt x="2831" y="10437"/>
                  </a:lnTo>
                  <a:lnTo>
                    <a:pt x="2817" y="10440"/>
                  </a:lnTo>
                  <a:lnTo>
                    <a:pt x="2807" y="10441"/>
                  </a:lnTo>
                  <a:lnTo>
                    <a:pt x="2799" y="10442"/>
                  </a:lnTo>
                  <a:lnTo>
                    <a:pt x="2785" y="10442"/>
                  </a:lnTo>
                  <a:lnTo>
                    <a:pt x="2774" y="10442"/>
                  </a:lnTo>
                  <a:lnTo>
                    <a:pt x="2767" y="10441"/>
                  </a:lnTo>
                  <a:lnTo>
                    <a:pt x="2753" y="10438"/>
                  </a:lnTo>
                  <a:lnTo>
                    <a:pt x="2743" y="10436"/>
                  </a:lnTo>
                  <a:lnTo>
                    <a:pt x="2733" y="10432"/>
                  </a:lnTo>
                  <a:lnTo>
                    <a:pt x="2723" y="10428"/>
                  </a:lnTo>
                  <a:lnTo>
                    <a:pt x="2713" y="10423"/>
                  </a:lnTo>
                  <a:lnTo>
                    <a:pt x="2703" y="10418"/>
                  </a:lnTo>
                  <a:lnTo>
                    <a:pt x="2694" y="10412"/>
                  </a:lnTo>
                  <a:lnTo>
                    <a:pt x="2685" y="10406"/>
                  </a:lnTo>
                  <a:lnTo>
                    <a:pt x="2675" y="10399"/>
                  </a:lnTo>
                  <a:lnTo>
                    <a:pt x="2667" y="10392"/>
                  </a:lnTo>
                  <a:lnTo>
                    <a:pt x="2658" y="10385"/>
                  </a:lnTo>
                  <a:lnTo>
                    <a:pt x="2649" y="10376"/>
                  </a:lnTo>
                  <a:lnTo>
                    <a:pt x="2639" y="10367"/>
                  </a:lnTo>
                  <a:lnTo>
                    <a:pt x="2632" y="10358"/>
                  </a:lnTo>
                  <a:lnTo>
                    <a:pt x="2624" y="10349"/>
                  </a:lnTo>
                  <a:lnTo>
                    <a:pt x="2615" y="10339"/>
                  </a:lnTo>
                  <a:lnTo>
                    <a:pt x="2607" y="10328"/>
                  </a:lnTo>
                  <a:lnTo>
                    <a:pt x="2598" y="10317"/>
                  </a:lnTo>
                  <a:lnTo>
                    <a:pt x="2591" y="10306"/>
                  </a:lnTo>
                  <a:lnTo>
                    <a:pt x="2583" y="10294"/>
                  </a:lnTo>
                  <a:lnTo>
                    <a:pt x="2574" y="10281"/>
                  </a:lnTo>
                  <a:lnTo>
                    <a:pt x="2567" y="10268"/>
                  </a:lnTo>
                  <a:lnTo>
                    <a:pt x="2559" y="10255"/>
                  </a:lnTo>
                  <a:lnTo>
                    <a:pt x="2551" y="10241"/>
                  </a:lnTo>
                  <a:lnTo>
                    <a:pt x="2543" y="10227"/>
                  </a:lnTo>
                  <a:lnTo>
                    <a:pt x="2535" y="10212"/>
                  </a:lnTo>
                  <a:lnTo>
                    <a:pt x="2528" y="10197"/>
                  </a:lnTo>
                  <a:lnTo>
                    <a:pt x="2520" y="10181"/>
                  </a:lnTo>
                  <a:lnTo>
                    <a:pt x="2512" y="10165"/>
                  </a:lnTo>
                  <a:lnTo>
                    <a:pt x="2504" y="10148"/>
                  </a:lnTo>
                  <a:lnTo>
                    <a:pt x="2497" y="10131"/>
                  </a:lnTo>
                  <a:lnTo>
                    <a:pt x="2489" y="10114"/>
                  </a:lnTo>
                  <a:lnTo>
                    <a:pt x="2481" y="10096"/>
                  </a:lnTo>
                  <a:lnTo>
                    <a:pt x="2473" y="10077"/>
                  </a:lnTo>
                  <a:lnTo>
                    <a:pt x="2466" y="10058"/>
                  </a:lnTo>
                  <a:lnTo>
                    <a:pt x="2458" y="10039"/>
                  </a:lnTo>
                  <a:lnTo>
                    <a:pt x="2451" y="10019"/>
                  </a:lnTo>
                  <a:lnTo>
                    <a:pt x="2443" y="9998"/>
                  </a:lnTo>
                  <a:lnTo>
                    <a:pt x="2435" y="9978"/>
                  </a:lnTo>
                  <a:lnTo>
                    <a:pt x="2428" y="9956"/>
                  </a:lnTo>
                  <a:lnTo>
                    <a:pt x="2420" y="9935"/>
                  </a:lnTo>
                  <a:lnTo>
                    <a:pt x="2413" y="9914"/>
                  </a:lnTo>
                  <a:lnTo>
                    <a:pt x="2404" y="9890"/>
                  </a:lnTo>
                  <a:lnTo>
                    <a:pt x="2397" y="9867"/>
                  </a:lnTo>
                  <a:lnTo>
                    <a:pt x="2389" y="9843"/>
                  </a:lnTo>
                  <a:lnTo>
                    <a:pt x="2382" y="9819"/>
                  </a:lnTo>
                  <a:lnTo>
                    <a:pt x="2374" y="9795"/>
                  </a:lnTo>
                  <a:lnTo>
                    <a:pt x="2366" y="9770"/>
                  </a:lnTo>
                  <a:lnTo>
                    <a:pt x="2359" y="9745"/>
                  </a:lnTo>
                  <a:lnTo>
                    <a:pt x="2351" y="9719"/>
                  </a:lnTo>
                  <a:lnTo>
                    <a:pt x="2344" y="9693"/>
                  </a:lnTo>
                  <a:lnTo>
                    <a:pt x="2336" y="9666"/>
                  </a:lnTo>
                  <a:lnTo>
                    <a:pt x="2329" y="9639"/>
                  </a:lnTo>
                  <a:lnTo>
                    <a:pt x="2321" y="9611"/>
                  </a:lnTo>
                  <a:lnTo>
                    <a:pt x="2314" y="9583"/>
                  </a:lnTo>
                  <a:lnTo>
                    <a:pt x="2306" y="9555"/>
                  </a:lnTo>
                  <a:lnTo>
                    <a:pt x="2298" y="9526"/>
                  </a:lnTo>
                  <a:lnTo>
                    <a:pt x="2291" y="9497"/>
                  </a:lnTo>
                  <a:lnTo>
                    <a:pt x="2283" y="9467"/>
                  </a:lnTo>
                  <a:lnTo>
                    <a:pt x="2276" y="9437"/>
                  </a:lnTo>
                  <a:lnTo>
                    <a:pt x="2268" y="9407"/>
                  </a:lnTo>
                  <a:lnTo>
                    <a:pt x="2261" y="9376"/>
                  </a:lnTo>
                  <a:lnTo>
                    <a:pt x="2253" y="9345"/>
                  </a:lnTo>
                  <a:lnTo>
                    <a:pt x="2246" y="9313"/>
                  </a:lnTo>
                  <a:lnTo>
                    <a:pt x="2238" y="9281"/>
                  </a:lnTo>
                  <a:lnTo>
                    <a:pt x="2231" y="9248"/>
                  </a:lnTo>
                  <a:lnTo>
                    <a:pt x="2223" y="9215"/>
                  </a:lnTo>
                  <a:lnTo>
                    <a:pt x="2216" y="9182"/>
                  </a:lnTo>
                  <a:lnTo>
                    <a:pt x="2208" y="9148"/>
                  </a:lnTo>
                  <a:lnTo>
                    <a:pt x="2201" y="9114"/>
                  </a:lnTo>
                  <a:lnTo>
                    <a:pt x="2193" y="9080"/>
                  </a:lnTo>
                  <a:lnTo>
                    <a:pt x="2186" y="9045"/>
                  </a:lnTo>
                  <a:lnTo>
                    <a:pt x="2178" y="9009"/>
                  </a:lnTo>
                  <a:lnTo>
                    <a:pt x="2170" y="8974"/>
                  </a:lnTo>
                  <a:lnTo>
                    <a:pt x="2163" y="8938"/>
                  </a:lnTo>
                  <a:lnTo>
                    <a:pt x="2155" y="8902"/>
                  </a:lnTo>
                  <a:lnTo>
                    <a:pt x="2148" y="8865"/>
                  </a:lnTo>
                  <a:lnTo>
                    <a:pt x="2140" y="8828"/>
                  </a:lnTo>
                  <a:lnTo>
                    <a:pt x="2133" y="8790"/>
                  </a:lnTo>
                  <a:lnTo>
                    <a:pt x="2125" y="8752"/>
                  </a:lnTo>
                  <a:lnTo>
                    <a:pt x="2118" y="8714"/>
                  </a:lnTo>
                  <a:lnTo>
                    <a:pt x="2110" y="8676"/>
                  </a:lnTo>
                  <a:lnTo>
                    <a:pt x="2103" y="8637"/>
                  </a:lnTo>
                  <a:lnTo>
                    <a:pt x="2095" y="8598"/>
                  </a:lnTo>
                  <a:lnTo>
                    <a:pt x="2088" y="8558"/>
                  </a:lnTo>
                  <a:lnTo>
                    <a:pt x="2080" y="8518"/>
                  </a:lnTo>
                  <a:lnTo>
                    <a:pt x="2073" y="8479"/>
                  </a:lnTo>
                  <a:lnTo>
                    <a:pt x="2065" y="8438"/>
                  </a:lnTo>
                  <a:lnTo>
                    <a:pt x="2057" y="8397"/>
                  </a:lnTo>
                  <a:lnTo>
                    <a:pt x="2050" y="8356"/>
                  </a:lnTo>
                  <a:lnTo>
                    <a:pt x="2042" y="8314"/>
                  </a:lnTo>
                  <a:lnTo>
                    <a:pt x="2035" y="8272"/>
                  </a:lnTo>
                  <a:lnTo>
                    <a:pt x="2027" y="8230"/>
                  </a:lnTo>
                  <a:lnTo>
                    <a:pt x="2020" y="8188"/>
                  </a:lnTo>
                  <a:lnTo>
                    <a:pt x="2012" y="8145"/>
                  </a:lnTo>
                  <a:lnTo>
                    <a:pt x="2005" y="8103"/>
                  </a:lnTo>
                  <a:lnTo>
                    <a:pt x="1997" y="8059"/>
                  </a:lnTo>
                  <a:lnTo>
                    <a:pt x="1990" y="8016"/>
                  </a:lnTo>
                  <a:lnTo>
                    <a:pt x="1982" y="7972"/>
                  </a:lnTo>
                  <a:lnTo>
                    <a:pt x="1975" y="7928"/>
                  </a:lnTo>
                  <a:lnTo>
                    <a:pt x="1967" y="7884"/>
                  </a:lnTo>
                  <a:lnTo>
                    <a:pt x="1960" y="7839"/>
                  </a:lnTo>
                  <a:lnTo>
                    <a:pt x="1952" y="7794"/>
                  </a:lnTo>
                  <a:lnTo>
                    <a:pt x="1945" y="7749"/>
                  </a:lnTo>
                  <a:lnTo>
                    <a:pt x="1937" y="7704"/>
                  </a:lnTo>
                  <a:lnTo>
                    <a:pt x="1930" y="7658"/>
                  </a:lnTo>
                  <a:lnTo>
                    <a:pt x="1922" y="7612"/>
                  </a:lnTo>
                  <a:lnTo>
                    <a:pt x="1915" y="7566"/>
                  </a:lnTo>
                  <a:lnTo>
                    <a:pt x="1907" y="7520"/>
                  </a:lnTo>
                  <a:lnTo>
                    <a:pt x="1900" y="7474"/>
                  </a:lnTo>
                  <a:lnTo>
                    <a:pt x="1892" y="7427"/>
                  </a:lnTo>
                  <a:lnTo>
                    <a:pt x="1885" y="7380"/>
                  </a:lnTo>
                  <a:lnTo>
                    <a:pt x="1877" y="7333"/>
                  </a:lnTo>
                  <a:lnTo>
                    <a:pt x="1870" y="7285"/>
                  </a:lnTo>
                  <a:lnTo>
                    <a:pt x="1862" y="7237"/>
                  </a:lnTo>
                  <a:lnTo>
                    <a:pt x="1855" y="7190"/>
                  </a:lnTo>
                  <a:lnTo>
                    <a:pt x="1847" y="7142"/>
                  </a:lnTo>
                  <a:lnTo>
                    <a:pt x="1840" y="7094"/>
                  </a:lnTo>
                  <a:lnTo>
                    <a:pt x="1832" y="7045"/>
                  </a:lnTo>
                  <a:lnTo>
                    <a:pt x="1825" y="6997"/>
                  </a:lnTo>
                  <a:lnTo>
                    <a:pt x="1817" y="6948"/>
                  </a:lnTo>
                  <a:lnTo>
                    <a:pt x="1810" y="6899"/>
                  </a:lnTo>
                  <a:lnTo>
                    <a:pt x="1802" y="6850"/>
                  </a:lnTo>
                  <a:lnTo>
                    <a:pt x="1795" y="6801"/>
                  </a:lnTo>
                  <a:lnTo>
                    <a:pt x="1787" y="6751"/>
                  </a:lnTo>
                  <a:lnTo>
                    <a:pt x="1780" y="6702"/>
                  </a:lnTo>
                  <a:lnTo>
                    <a:pt x="1772" y="6652"/>
                  </a:lnTo>
                  <a:lnTo>
                    <a:pt x="1765" y="6602"/>
                  </a:lnTo>
                  <a:lnTo>
                    <a:pt x="1757" y="6553"/>
                  </a:lnTo>
                  <a:lnTo>
                    <a:pt x="1749" y="6502"/>
                  </a:lnTo>
                  <a:lnTo>
                    <a:pt x="1742" y="6452"/>
                  </a:lnTo>
                  <a:lnTo>
                    <a:pt x="1735" y="6402"/>
                  </a:lnTo>
                  <a:lnTo>
                    <a:pt x="1726" y="6351"/>
                  </a:lnTo>
                  <a:lnTo>
                    <a:pt x="1719" y="6301"/>
                  </a:lnTo>
                  <a:lnTo>
                    <a:pt x="1711" y="6250"/>
                  </a:lnTo>
                  <a:lnTo>
                    <a:pt x="1704" y="6199"/>
                  </a:lnTo>
                  <a:lnTo>
                    <a:pt x="1696" y="6148"/>
                  </a:lnTo>
                  <a:lnTo>
                    <a:pt x="1689" y="6097"/>
                  </a:lnTo>
                  <a:lnTo>
                    <a:pt x="1681" y="6046"/>
                  </a:lnTo>
                  <a:lnTo>
                    <a:pt x="1674" y="5995"/>
                  </a:lnTo>
                  <a:lnTo>
                    <a:pt x="1666" y="5944"/>
                  </a:lnTo>
                  <a:lnTo>
                    <a:pt x="1659" y="5893"/>
                  </a:lnTo>
                  <a:lnTo>
                    <a:pt x="1651" y="5841"/>
                  </a:lnTo>
                  <a:lnTo>
                    <a:pt x="1644" y="5790"/>
                  </a:lnTo>
                  <a:lnTo>
                    <a:pt x="1636" y="5738"/>
                  </a:lnTo>
                  <a:lnTo>
                    <a:pt x="1629" y="5687"/>
                  </a:lnTo>
                  <a:lnTo>
                    <a:pt x="1621" y="5635"/>
                  </a:lnTo>
                  <a:lnTo>
                    <a:pt x="1614" y="5584"/>
                  </a:lnTo>
                  <a:lnTo>
                    <a:pt x="1606" y="5532"/>
                  </a:lnTo>
                  <a:lnTo>
                    <a:pt x="1599" y="5480"/>
                  </a:lnTo>
                  <a:lnTo>
                    <a:pt x="1591" y="5429"/>
                  </a:lnTo>
                  <a:lnTo>
                    <a:pt x="1584" y="5377"/>
                  </a:lnTo>
                  <a:lnTo>
                    <a:pt x="1576" y="5325"/>
                  </a:lnTo>
                  <a:lnTo>
                    <a:pt x="1569" y="5274"/>
                  </a:lnTo>
                  <a:lnTo>
                    <a:pt x="1561" y="5222"/>
                  </a:lnTo>
                  <a:lnTo>
                    <a:pt x="1554" y="5170"/>
                  </a:lnTo>
                  <a:lnTo>
                    <a:pt x="1546" y="5118"/>
                  </a:lnTo>
                  <a:lnTo>
                    <a:pt x="1539" y="5067"/>
                  </a:lnTo>
                  <a:lnTo>
                    <a:pt x="1531" y="5015"/>
                  </a:lnTo>
                  <a:lnTo>
                    <a:pt x="1524" y="4963"/>
                  </a:lnTo>
                  <a:lnTo>
                    <a:pt x="1516" y="4912"/>
                  </a:lnTo>
                  <a:lnTo>
                    <a:pt x="1509" y="4860"/>
                  </a:lnTo>
                  <a:lnTo>
                    <a:pt x="1501" y="4808"/>
                  </a:lnTo>
                  <a:lnTo>
                    <a:pt x="1494" y="4757"/>
                  </a:lnTo>
                  <a:lnTo>
                    <a:pt x="1486" y="4705"/>
                  </a:lnTo>
                  <a:lnTo>
                    <a:pt x="1479" y="4654"/>
                  </a:lnTo>
                  <a:lnTo>
                    <a:pt x="1471" y="4603"/>
                  </a:lnTo>
                  <a:lnTo>
                    <a:pt x="1464" y="4551"/>
                  </a:lnTo>
                  <a:lnTo>
                    <a:pt x="1456" y="4500"/>
                  </a:lnTo>
                  <a:lnTo>
                    <a:pt x="1449" y="4449"/>
                  </a:lnTo>
                  <a:lnTo>
                    <a:pt x="1441" y="4398"/>
                  </a:lnTo>
                  <a:lnTo>
                    <a:pt x="1434" y="4347"/>
                  </a:lnTo>
                  <a:lnTo>
                    <a:pt x="1426" y="4296"/>
                  </a:lnTo>
                  <a:lnTo>
                    <a:pt x="1419" y="4245"/>
                  </a:lnTo>
                  <a:lnTo>
                    <a:pt x="1411" y="4195"/>
                  </a:lnTo>
                  <a:lnTo>
                    <a:pt x="1404" y="4144"/>
                  </a:lnTo>
                  <a:lnTo>
                    <a:pt x="1397" y="4094"/>
                  </a:lnTo>
                  <a:lnTo>
                    <a:pt x="1388" y="4043"/>
                  </a:lnTo>
                  <a:lnTo>
                    <a:pt x="1381" y="3993"/>
                  </a:lnTo>
                  <a:lnTo>
                    <a:pt x="1373" y="3943"/>
                  </a:lnTo>
                  <a:lnTo>
                    <a:pt x="1366" y="3893"/>
                  </a:lnTo>
                  <a:lnTo>
                    <a:pt x="1358" y="3843"/>
                  </a:lnTo>
                  <a:lnTo>
                    <a:pt x="1351" y="3793"/>
                  </a:lnTo>
                  <a:lnTo>
                    <a:pt x="1344" y="3743"/>
                  </a:lnTo>
                  <a:lnTo>
                    <a:pt x="1336" y="3694"/>
                  </a:lnTo>
                  <a:lnTo>
                    <a:pt x="1329" y="3644"/>
                  </a:lnTo>
                  <a:lnTo>
                    <a:pt x="1321" y="3595"/>
                  </a:lnTo>
                  <a:lnTo>
                    <a:pt x="1314" y="3546"/>
                  </a:lnTo>
                  <a:lnTo>
                    <a:pt x="1306" y="3497"/>
                  </a:lnTo>
                  <a:lnTo>
                    <a:pt x="1299" y="3449"/>
                  </a:lnTo>
                  <a:lnTo>
                    <a:pt x="1291" y="3400"/>
                  </a:lnTo>
                  <a:lnTo>
                    <a:pt x="1284" y="3352"/>
                  </a:lnTo>
                  <a:lnTo>
                    <a:pt x="1276" y="3304"/>
                  </a:lnTo>
                  <a:lnTo>
                    <a:pt x="1269" y="3256"/>
                  </a:lnTo>
                  <a:lnTo>
                    <a:pt x="1261" y="3208"/>
                  </a:lnTo>
                  <a:lnTo>
                    <a:pt x="1254" y="3161"/>
                  </a:lnTo>
                  <a:lnTo>
                    <a:pt x="1246" y="3114"/>
                  </a:lnTo>
                  <a:lnTo>
                    <a:pt x="1239" y="3067"/>
                  </a:lnTo>
                  <a:lnTo>
                    <a:pt x="1231" y="3020"/>
                  </a:lnTo>
                  <a:lnTo>
                    <a:pt x="1224" y="2973"/>
                  </a:lnTo>
                  <a:lnTo>
                    <a:pt x="1216" y="2927"/>
                  </a:lnTo>
                  <a:lnTo>
                    <a:pt x="1209" y="2881"/>
                  </a:lnTo>
                  <a:lnTo>
                    <a:pt x="1201" y="2835"/>
                  </a:lnTo>
                  <a:lnTo>
                    <a:pt x="1194" y="2789"/>
                  </a:lnTo>
                  <a:lnTo>
                    <a:pt x="1186" y="2743"/>
                  </a:lnTo>
                  <a:lnTo>
                    <a:pt x="1179" y="2698"/>
                  </a:lnTo>
                  <a:lnTo>
                    <a:pt x="1171" y="2653"/>
                  </a:lnTo>
                  <a:lnTo>
                    <a:pt x="1164" y="2608"/>
                  </a:lnTo>
                  <a:lnTo>
                    <a:pt x="1156" y="2564"/>
                  </a:lnTo>
                  <a:lnTo>
                    <a:pt x="1149" y="2520"/>
                  </a:lnTo>
                  <a:lnTo>
                    <a:pt x="1141" y="2476"/>
                  </a:lnTo>
                  <a:lnTo>
                    <a:pt x="1134" y="2433"/>
                  </a:lnTo>
                  <a:lnTo>
                    <a:pt x="1126" y="2389"/>
                  </a:lnTo>
                  <a:lnTo>
                    <a:pt x="1119" y="2346"/>
                  </a:lnTo>
                  <a:lnTo>
                    <a:pt x="1111" y="2303"/>
                  </a:lnTo>
                  <a:lnTo>
                    <a:pt x="1104" y="2261"/>
                  </a:lnTo>
                  <a:lnTo>
                    <a:pt x="1096" y="2219"/>
                  </a:lnTo>
                  <a:lnTo>
                    <a:pt x="1089" y="2177"/>
                  </a:lnTo>
                  <a:lnTo>
                    <a:pt x="1081" y="2136"/>
                  </a:lnTo>
                  <a:lnTo>
                    <a:pt x="1074" y="2094"/>
                  </a:lnTo>
                  <a:lnTo>
                    <a:pt x="1066" y="2053"/>
                  </a:lnTo>
                  <a:lnTo>
                    <a:pt x="1059" y="2013"/>
                  </a:lnTo>
                  <a:lnTo>
                    <a:pt x="1051" y="1972"/>
                  </a:lnTo>
                  <a:lnTo>
                    <a:pt x="1043" y="1932"/>
                  </a:lnTo>
                  <a:lnTo>
                    <a:pt x="1036" y="1893"/>
                  </a:lnTo>
                  <a:lnTo>
                    <a:pt x="1028" y="1854"/>
                  </a:lnTo>
                  <a:lnTo>
                    <a:pt x="1021" y="1815"/>
                  </a:lnTo>
                  <a:lnTo>
                    <a:pt x="1013" y="1776"/>
                  </a:lnTo>
                  <a:lnTo>
                    <a:pt x="1006" y="1738"/>
                  </a:lnTo>
                  <a:lnTo>
                    <a:pt x="998" y="1700"/>
                  </a:lnTo>
                  <a:lnTo>
                    <a:pt x="991" y="1662"/>
                  </a:lnTo>
                  <a:lnTo>
                    <a:pt x="983" y="1625"/>
                  </a:lnTo>
                  <a:lnTo>
                    <a:pt x="976" y="1588"/>
                  </a:lnTo>
                  <a:lnTo>
                    <a:pt x="968" y="1552"/>
                  </a:lnTo>
                  <a:lnTo>
                    <a:pt x="961" y="1516"/>
                  </a:lnTo>
                  <a:lnTo>
                    <a:pt x="954" y="1480"/>
                  </a:lnTo>
                  <a:lnTo>
                    <a:pt x="946" y="1445"/>
                  </a:lnTo>
                  <a:lnTo>
                    <a:pt x="939" y="1410"/>
                  </a:lnTo>
                  <a:lnTo>
                    <a:pt x="931" y="1375"/>
                  </a:lnTo>
                  <a:lnTo>
                    <a:pt x="924" y="1341"/>
                  </a:lnTo>
                  <a:lnTo>
                    <a:pt x="916" y="1307"/>
                  </a:lnTo>
                  <a:lnTo>
                    <a:pt x="909" y="1274"/>
                  </a:lnTo>
                  <a:lnTo>
                    <a:pt x="901" y="1241"/>
                  </a:lnTo>
                  <a:lnTo>
                    <a:pt x="894" y="1208"/>
                  </a:lnTo>
                  <a:lnTo>
                    <a:pt x="886" y="1176"/>
                  </a:lnTo>
                  <a:lnTo>
                    <a:pt x="879" y="1144"/>
                  </a:lnTo>
                  <a:lnTo>
                    <a:pt x="871" y="1113"/>
                  </a:lnTo>
                  <a:lnTo>
                    <a:pt x="864" y="1082"/>
                  </a:lnTo>
                  <a:lnTo>
                    <a:pt x="856" y="1051"/>
                  </a:lnTo>
                  <a:lnTo>
                    <a:pt x="849" y="1021"/>
                  </a:lnTo>
                  <a:lnTo>
                    <a:pt x="841" y="991"/>
                  </a:lnTo>
                  <a:lnTo>
                    <a:pt x="834" y="962"/>
                  </a:lnTo>
                  <a:lnTo>
                    <a:pt x="827" y="934"/>
                  </a:lnTo>
                  <a:lnTo>
                    <a:pt x="819" y="905"/>
                  </a:lnTo>
                  <a:lnTo>
                    <a:pt x="812" y="877"/>
                  </a:lnTo>
                  <a:lnTo>
                    <a:pt x="804" y="850"/>
                  </a:lnTo>
                  <a:lnTo>
                    <a:pt x="797" y="823"/>
                  </a:lnTo>
                  <a:lnTo>
                    <a:pt x="789" y="796"/>
                  </a:lnTo>
                  <a:lnTo>
                    <a:pt x="782" y="770"/>
                  </a:lnTo>
                  <a:lnTo>
                    <a:pt x="774" y="744"/>
                  </a:lnTo>
                  <a:lnTo>
                    <a:pt x="767" y="719"/>
                  </a:lnTo>
                  <a:lnTo>
                    <a:pt x="760" y="694"/>
                  </a:lnTo>
                  <a:lnTo>
                    <a:pt x="752" y="670"/>
                  </a:lnTo>
                  <a:lnTo>
                    <a:pt x="745" y="646"/>
                  </a:lnTo>
                  <a:lnTo>
                    <a:pt x="737" y="623"/>
                  </a:lnTo>
                  <a:lnTo>
                    <a:pt x="730" y="600"/>
                  </a:lnTo>
                  <a:lnTo>
                    <a:pt x="723" y="578"/>
                  </a:lnTo>
                  <a:lnTo>
                    <a:pt x="715" y="555"/>
                  </a:lnTo>
                  <a:lnTo>
                    <a:pt x="707" y="534"/>
                  </a:lnTo>
                  <a:lnTo>
                    <a:pt x="700" y="513"/>
                  </a:lnTo>
                  <a:lnTo>
                    <a:pt x="692" y="492"/>
                  </a:lnTo>
                  <a:lnTo>
                    <a:pt x="685" y="472"/>
                  </a:lnTo>
                  <a:lnTo>
                    <a:pt x="678" y="453"/>
                  </a:lnTo>
                  <a:lnTo>
                    <a:pt x="670" y="434"/>
                  </a:lnTo>
                  <a:lnTo>
                    <a:pt x="663" y="415"/>
                  </a:lnTo>
                  <a:lnTo>
                    <a:pt x="656" y="397"/>
                  </a:lnTo>
                  <a:lnTo>
                    <a:pt x="648" y="380"/>
                  </a:lnTo>
                  <a:lnTo>
                    <a:pt x="641" y="363"/>
                  </a:lnTo>
                  <a:lnTo>
                    <a:pt x="634" y="346"/>
                  </a:lnTo>
                  <a:lnTo>
                    <a:pt x="627" y="330"/>
                  </a:lnTo>
                  <a:lnTo>
                    <a:pt x="619" y="315"/>
                  </a:lnTo>
                  <a:lnTo>
                    <a:pt x="612" y="299"/>
                  </a:lnTo>
                  <a:lnTo>
                    <a:pt x="605" y="285"/>
                  </a:lnTo>
                  <a:lnTo>
                    <a:pt x="598" y="271"/>
                  </a:lnTo>
                  <a:lnTo>
                    <a:pt x="591" y="258"/>
                  </a:lnTo>
                  <a:lnTo>
                    <a:pt x="583" y="245"/>
                  </a:lnTo>
                  <a:lnTo>
                    <a:pt x="576" y="233"/>
                  </a:lnTo>
                  <a:lnTo>
                    <a:pt x="569" y="221"/>
                  </a:lnTo>
                  <a:lnTo>
                    <a:pt x="562" y="210"/>
                  </a:lnTo>
                  <a:lnTo>
                    <a:pt x="555" y="199"/>
                  </a:lnTo>
                  <a:lnTo>
                    <a:pt x="548" y="189"/>
                  </a:lnTo>
                  <a:lnTo>
                    <a:pt x="542" y="179"/>
                  </a:lnTo>
                  <a:lnTo>
                    <a:pt x="535" y="170"/>
                  </a:lnTo>
                  <a:lnTo>
                    <a:pt x="528" y="162"/>
                  </a:lnTo>
                  <a:lnTo>
                    <a:pt x="521" y="154"/>
                  </a:lnTo>
                  <a:lnTo>
                    <a:pt x="515" y="146"/>
                  </a:lnTo>
                  <a:lnTo>
                    <a:pt x="509" y="139"/>
                  </a:lnTo>
                  <a:lnTo>
                    <a:pt x="502" y="133"/>
                  </a:lnTo>
                  <a:lnTo>
                    <a:pt x="496" y="127"/>
                  </a:lnTo>
                  <a:lnTo>
                    <a:pt x="492" y="123"/>
                  </a:lnTo>
                  <a:lnTo>
                    <a:pt x="484" y="118"/>
                  </a:lnTo>
                  <a:lnTo>
                    <a:pt x="478" y="113"/>
                  </a:lnTo>
                  <a:lnTo>
                    <a:pt x="473" y="110"/>
                  </a:lnTo>
                  <a:lnTo>
                    <a:pt x="470" y="107"/>
                  </a:lnTo>
                  <a:lnTo>
                    <a:pt x="462" y="104"/>
                  </a:lnTo>
                  <a:lnTo>
                    <a:pt x="457" y="102"/>
                  </a:lnTo>
                  <a:lnTo>
                    <a:pt x="455" y="100"/>
                  </a:lnTo>
                  <a:lnTo>
                    <a:pt x="448" y="98"/>
                  </a:lnTo>
                  <a:lnTo>
                    <a:pt x="443" y="97"/>
                  </a:lnTo>
                  <a:lnTo>
                    <a:pt x="442" y="96"/>
                  </a:lnTo>
                  <a:lnTo>
                    <a:pt x="434" y="96"/>
                  </a:lnTo>
                  <a:lnTo>
                    <a:pt x="433" y="95"/>
                  </a:lnTo>
                  <a:lnTo>
                    <a:pt x="428" y="96"/>
                  </a:lnTo>
                  <a:lnTo>
                    <a:pt x="421" y="97"/>
                  </a:lnTo>
                  <a:lnTo>
                    <a:pt x="419" y="96"/>
                  </a:lnTo>
                  <a:lnTo>
                    <a:pt x="415" y="98"/>
                  </a:lnTo>
                  <a:lnTo>
                    <a:pt x="407" y="100"/>
                  </a:lnTo>
                  <a:lnTo>
                    <a:pt x="405" y="100"/>
                  </a:lnTo>
                  <a:lnTo>
                    <a:pt x="400" y="103"/>
                  </a:lnTo>
                  <a:lnTo>
                    <a:pt x="394" y="106"/>
                  </a:lnTo>
                  <a:lnTo>
                    <a:pt x="389" y="109"/>
                  </a:lnTo>
                  <a:lnTo>
                    <a:pt x="381" y="114"/>
                  </a:lnTo>
                  <a:lnTo>
                    <a:pt x="377" y="116"/>
                  </a:lnTo>
                  <a:lnTo>
                    <a:pt x="371" y="121"/>
                  </a:lnTo>
                  <a:lnTo>
                    <a:pt x="365" y="127"/>
                  </a:lnTo>
                  <a:lnTo>
                    <a:pt x="358" y="132"/>
                  </a:lnTo>
                  <a:lnTo>
                    <a:pt x="352" y="139"/>
                  </a:lnTo>
                  <a:lnTo>
                    <a:pt x="345" y="146"/>
                  </a:lnTo>
                  <a:lnTo>
                    <a:pt x="339" y="153"/>
                  </a:lnTo>
                  <a:lnTo>
                    <a:pt x="332" y="161"/>
                  </a:lnTo>
                  <a:lnTo>
                    <a:pt x="325" y="170"/>
                  </a:lnTo>
                  <a:lnTo>
                    <a:pt x="319" y="178"/>
                  </a:lnTo>
                  <a:lnTo>
                    <a:pt x="312" y="189"/>
                  </a:lnTo>
                  <a:lnTo>
                    <a:pt x="305" y="199"/>
                  </a:lnTo>
                  <a:lnTo>
                    <a:pt x="298" y="210"/>
                  </a:lnTo>
                  <a:lnTo>
                    <a:pt x="291" y="221"/>
                  </a:lnTo>
                  <a:lnTo>
                    <a:pt x="284" y="233"/>
                  </a:lnTo>
                  <a:lnTo>
                    <a:pt x="276" y="245"/>
                  </a:lnTo>
                  <a:lnTo>
                    <a:pt x="269" y="258"/>
                  </a:lnTo>
                  <a:lnTo>
                    <a:pt x="262" y="271"/>
                  </a:lnTo>
                  <a:lnTo>
                    <a:pt x="255" y="286"/>
                  </a:lnTo>
                  <a:lnTo>
                    <a:pt x="248" y="300"/>
                  </a:lnTo>
                  <a:lnTo>
                    <a:pt x="240" y="315"/>
                  </a:lnTo>
                  <a:lnTo>
                    <a:pt x="233" y="331"/>
                  </a:lnTo>
                  <a:lnTo>
                    <a:pt x="226" y="347"/>
                  </a:lnTo>
                  <a:lnTo>
                    <a:pt x="219" y="363"/>
                  </a:lnTo>
                  <a:lnTo>
                    <a:pt x="211" y="380"/>
                  </a:lnTo>
                  <a:lnTo>
                    <a:pt x="204" y="398"/>
                  </a:lnTo>
                  <a:lnTo>
                    <a:pt x="197" y="416"/>
                  </a:lnTo>
                  <a:lnTo>
                    <a:pt x="189" y="435"/>
                  </a:lnTo>
                  <a:lnTo>
                    <a:pt x="182" y="454"/>
                  </a:lnTo>
                  <a:lnTo>
                    <a:pt x="174" y="474"/>
                  </a:lnTo>
                  <a:lnTo>
                    <a:pt x="167" y="493"/>
                  </a:lnTo>
                  <a:lnTo>
                    <a:pt x="160" y="514"/>
                  </a:lnTo>
                  <a:lnTo>
                    <a:pt x="152" y="535"/>
                  </a:lnTo>
                  <a:lnTo>
                    <a:pt x="145" y="557"/>
                  </a:lnTo>
                  <a:lnTo>
                    <a:pt x="137" y="579"/>
                  </a:lnTo>
                  <a:lnTo>
                    <a:pt x="130" y="601"/>
                  </a:lnTo>
                  <a:lnTo>
                    <a:pt x="122" y="624"/>
                  </a:lnTo>
                  <a:lnTo>
                    <a:pt x="115" y="647"/>
                  </a:lnTo>
                  <a:lnTo>
                    <a:pt x="107" y="672"/>
                  </a:lnTo>
                  <a:lnTo>
                    <a:pt x="100" y="696"/>
                  </a:lnTo>
                  <a:cubicBezTo>
                    <a:pt x="92" y="721"/>
                    <a:pt x="65" y="736"/>
                    <a:pt x="40" y="728"/>
                  </a:cubicBezTo>
                  <a:cubicBezTo>
                    <a:pt x="15" y="720"/>
                    <a:pt x="0" y="693"/>
                    <a:pt x="8" y="668"/>
                  </a:cubicBezTo>
                  <a:close/>
                </a:path>
              </a:pathLst>
            </a:custGeom>
            <a:solidFill>
              <a:srgbClr val="5B9BD5"/>
            </a:solidFill>
            <a:ln w="25400" cap="flat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4652478" y="1436976"/>
            <a:ext cx="2399762" cy="2272989"/>
            <a:chOff x="3537769" y="1094672"/>
            <a:chExt cx="4662663" cy="4416349"/>
          </a:xfrm>
        </p:grpSpPr>
        <p:sp>
          <p:nvSpPr>
            <p:cNvPr id="59" name="Oval 58"/>
            <p:cNvSpPr/>
            <p:nvPr/>
          </p:nvSpPr>
          <p:spPr>
            <a:xfrm>
              <a:off x="3537769" y="1094672"/>
              <a:ext cx="4662663" cy="4416349"/>
            </a:xfrm>
            <a:prstGeom prst="ellipse">
              <a:avLst/>
            </a:prstGeom>
            <a:noFill/>
            <a:ln w="889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60" name="Group 59"/>
            <p:cNvGrpSpPr/>
            <p:nvPr/>
          </p:nvGrpSpPr>
          <p:grpSpPr>
            <a:xfrm rot="11451293">
              <a:off x="5631949" y="1465753"/>
              <a:ext cx="992585" cy="158534"/>
              <a:chOff x="8463867" y="3171746"/>
              <a:chExt cx="2195138" cy="350603"/>
            </a:xfrm>
          </p:grpSpPr>
          <p:sp>
            <p:nvSpPr>
              <p:cNvPr id="85" name="Freeform 11"/>
              <p:cNvSpPr>
                <a:spLocks/>
              </p:cNvSpPr>
              <p:nvPr/>
            </p:nvSpPr>
            <p:spPr bwMode="auto">
              <a:xfrm>
                <a:off x="8463867" y="3171746"/>
                <a:ext cx="743026" cy="350603"/>
              </a:xfrm>
              <a:custGeom>
                <a:avLst/>
                <a:gdLst>
                  <a:gd name="T0" fmla="*/ 309 w 10195"/>
                  <a:gd name="T1" fmla="*/ 8373 h 20885"/>
                  <a:gd name="T2" fmla="*/ 624 w 10195"/>
                  <a:gd name="T3" fmla="*/ 6303 h 20885"/>
                  <a:gd name="T4" fmla="*/ 940 w 10195"/>
                  <a:gd name="T5" fmla="*/ 4413 h 20885"/>
                  <a:gd name="T6" fmla="*/ 1256 w 10195"/>
                  <a:gd name="T7" fmla="*/ 2787 h 20885"/>
                  <a:gd name="T8" fmla="*/ 1572 w 10195"/>
                  <a:gd name="T9" fmla="*/ 1493 h 20885"/>
                  <a:gd name="T10" fmla="*/ 1893 w 10195"/>
                  <a:gd name="T11" fmla="*/ 584 h 20885"/>
                  <a:gd name="T12" fmla="*/ 2235 w 10195"/>
                  <a:gd name="T13" fmla="*/ 85 h 20885"/>
                  <a:gd name="T14" fmla="*/ 2661 w 10195"/>
                  <a:gd name="T15" fmla="*/ 64 h 20885"/>
                  <a:gd name="T16" fmla="*/ 3013 w 10195"/>
                  <a:gd name="T17" fmla="*/ 545 h 20885"/>
                  <a:gd name="T18" fmla="*/ 3335 w 10195"/>
                  <a:gd name="T19" fmla="*/ 1432 h 20885"/>
                  <a:gd name="T20" fmla="*/ 3651 w 10195"/>
                  <a:gd name="T21" fmla="*/ 2707 h 20885"/>
                  <a:gd name="T22" fmla="*/ 3968 w 10195"/>
                  <a:gd name="T23" fmla="*/ 4316 h 20885"/>
                  <a:gd name="T24" fmla="*/ 4283 w 10195"/>
                  <a:gd name="T25" fmla="*/ 6193 h 20885"/>
                  <a:gd name="T26" fmla="*/ 4599 w 10195"/>
                  <a:gd name="T27" fmla="*/ 8255 h 20885"/>
                  <a:gd name="T28" fmla="*/ 4914 w 10195"/>
                  <a:gd name="T29" fmla="*/ 10413 h 20885"/>
                  <a:gd name="T30" fmla="*/ 5230 w 10195"/>
                  <a:gd name="T31" fmla="*/ 12569 h 20885"/>
                  <a:gd name="T32" fmla="*/ 5545 w 10195"/>
                  <a:gd name="T33" fmla="*/ 14631 h 20885"/>
                  <a:gd name="T34" fmla="*/ 5861 w 10195"/>
                  <a:gd name="T35" fmla="*/ 16507 h 20885"/>
                  <a:gd name="T36" fmla="*/ 6175 w 10195"/>
                  <a:gd name="T37" fmla="*/ 18116 h 20885"/>
                  <a:gd name="T38" fmla="*/ 6489 w 10195"/>
                  <a:gd name="T39" fmla="*/ 19383 h 20885"/>
                  <a:gd name="T40" fmla="*/ 6799 w 10195"/>
                  <a:gd name="T41" fmla="*/ 20248 h 20885"/>
                  <a:gd name="T42" fmla="*/ 7084 w 10195"/>
                  <a:gd name="T43" fmla="*/ 20658 h 20885"/>
                  <a:gd name="T44" fmla="*/ 7287 w 10195"/>
                  <a:gd name="T45" fmla="*/ 20652 h 20885"/>
                  <a:gd name="T46" fmla="*/ 7572 w 10195"/>
                  <a:gd name="T47" fmla="*/ 20231 h 20885"/>
                  <a:gd name="T48" fmla="*/ 7882 w 10195"/>
                  <a:gd name="T49" fmla="*/ 19355 h 20885"/>
                  <a:gd name="T50" fmla="*/ 8196 w 10195"/>
                  <a:gd name="T51" fmla="*/ 18079 h 20885"/>
                  <a:gd name="T52" fmla="*/ 8511 w 10195"/>
                  <a:gd name="T53" fmla="*/ 16464 h 20885"/>
                  <a:gd name="T54" fmla="*/ 8826 w 10195"/>
                  <a:gd name="T55" fmla="*/ 14582 h 20885"/>
                  <a:gd name="T56" fmla="*/ 9142 w 10195"/>
                  <a:gd name="T57" fmla="*/ 12516 h 20885"/>
                  <a:gd name="T58" fmla="*/ 9456 w 10195"/>
                  <a:gd name="T59" fmla="*/ 10359 h 20885"/>
                  <a:gd name="T60" fmla="*/ 9772 w 10195"/>
                  <a:gd name="T61" fmla="*/ 8203 h 20885"/>
                  <a:gd name="T62" fmla="*/ 10127 w 10195"/>
                  <a:gd name="T63" fmla="*/ 7136 h 20885"/>
                  <a:gd name="T64" fmla="*/ 9811 w 10195"/>
                  <a:gd name="T65" fmla="*/ 9250 h 20885"/>
                  <a:gd name="T66" fmla="*/ 9496 w 10195"/>
                  <a:gd name="T67" fmla="*/ 11419 h 20885"/>
                  <a:gd name="T68" fmla="*/ 9180 w 10195"/>
                  <a:gd name="T69" fmla="*/ 13546 h 20885"/>
                  <a:gd name="T70" fmla="*/ 8865 w 10195"/>
                  <a:gd name="T71" fmla="*/ 15538 h 20885"/>
                  <a:gd name="T72" fmla="*/ 8549 w 10195"/>
                  <a:gd name="T73" fmla="*/ 17308 h 20885"/>
                  <a:gd name="T74" fmla="*/ 8233 w 10195"/>
                  <a:gd name="T75" fmla="*/ 18779 h 20885"/>
                  <a:gd name="T76" fmla="*/ 7915 w 10195"/>
                  <a:gd name="T77" fmla="*/ 19889 h 20885"/>
                  <a:gd name="T78" fmla="*/ 7588 w 10195"/>
                  <a:gd name="T79" fmla="*/ 20600 h 20885"/>
                  <a:gd name="T80" fmla="*/ 7200 w 10195"/>
                  <a:gd name="T81" fmla="*/ 20884 h 20885"/>
                  <a:gd name="T82" fmla="*/ 6798 w 10195"/>
                  <a:gd name="T83" fmla="*/ 20633 h 20885"/>
                  <a:gd name="T84" fmla="*/ 6472 w 10195"/>
                  <a:gd name="T85" fmla="*/ 19954 h 20885"/>
                  <a:gd name="T86" fmla="*/ 6153 w 10195"/>
                  <a:gd name="T87" fmla="*/ 18872 h 20885"/>
                  <a:gd name="T88" fmla="*/ 5837 w 10195"/>
                  <a:gd name="T89" fmla="*/ 17426 h 20885"/>
                  <a:gd name="T90" fmla="*/ 5521 w 10195"/>
                  <a:gd name="T91" fmla="*/ 15674 h 20885"/>
                  <a:gd name="T92" fmla="*/ 5206 w 10195"/>
                  <a:gd name="T93" fmla="*/ 13696 h 20885"/>
                  <a:gd name="T94" fmla="*/ 4889 w 10195"/>
                  <a:gd name="T95" fmla="*/ 11576 h 20885"/>
                  <a:gd name="T96" fmla="*/ 4574 w 10195"/>
                  <a:gd name="T97" fmla="*/ 9407 h 20885"/>
                  <a:gd name="T98" fmla="*/ 4259 w 10195"/>
                  <a:gd name="T99" fmla="*/ 7285 h 20885"/>
                  <a:gd name="T100" fmla="*/ 3944 w 10195"/>
                  <a:gd name="T101" fmla="*/ 5303 h 20885"/>
                  <a:gd name="T102" fmla="*/ 3628 w 10195"/>
                  <a:gd name="T103" fmla="*/ 3549 h 20885"/>
                  <a:gd name="T104" fmla="*/ 3314 w 10195"/>
                  <a:gd name="T105" fmla="*/ 2100 h 20885"/>
                  <a:gd name="T106" fmla="*/ 3002 w 10195"/>
                  <a:gd name="T107" fmla="*/ 1024 h 20885"/>
                  <a:gd name="T108" fmla="*/ 2698 w 10195"/>
                  <a:gd name="T109" fmla="*/ 377 h 20885"/>
                  <a:gd name="T110" fmla="*/ 2468 w 10195"/>
                  <a:gd name="T111" fmla="*/ 191 h 20885"/>
                  <a:gd name="T112" fmla="*/ 2226 w 10195"/>
                  <a:gd name="T113" fmla="*/ 377 h 20885"/>
                  <a:gd name="T114" fmla="*/ 1921 w 10195"/>
                  <a:gd name="T115" fmla="*/ 1030 h 20885"/>
                  <a:gd name="T116" fmla="*/ 1608 w 10195"/>
                  <a:gd name="T117" fmla="*/ 2110 h 20885"/>
                  <a:gd name="T118" fmla="*/ 1294 w 10195"/>
                  <a:gd name="T119" fmla="*/ 3561 h 20885"/>
                  <a:gd name="T120" fmla="*/ 978 w 10195"/>
                  <a:gd name="T121" fmla="*/ 5317 h 20885"/>
                  <a:gd name="T122" fmla="*/ 663 w 10195"/>
                  <a:gd name="T123" fmla="*/ 7301 h 20885"/>
                  <a:gd name="T124" fmla="*/ 347 w 10195"/>
                  <a:gd name="T125" fmla="*/ 9423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5" h="20885">
                    <a:moveTo>
                      <a:pt x="7" y="10429"/>
                    </a:moveTo>
                    <a:lnTo>
                      <a:pt x="22" y="10326"/>
                    </a:lnTo>
                    <a:lnTo>
                      <a:pt x="37" y="10222"/>
                    </a:lnTo>
                    <a:lnTo>
                      <a:pt x="52" y="10119"/>
                    </a:lnTo>
                    <a:lnTo>
                      <a:pt x="67" y="10015"/>
                    </a:lnTo>
                    <a:lnTo>
                      <a:pt x="82" y="9912"/>
                    </a:lnTo>
                    <a:lnTo>
                      <a:pt x="97" y="9809"/>
                    </a:lnTo>
                    <a:lnTo>
                      <a:pt x="112" y="9705"/>
                    </a:lnTo>
                    <a:lnTo>
                      <a:pt x="127" y="9602"/>
                    </a:lnTo>
                    <a:lnTo>
                      <a:pt x="142" y="9499"/>
                    </a:lnTo>
                    <a:lnTo>
                      <a:pt x="157" y="9396"/>
                    </a:lnTo>
                    <a:lnTo>
                      <a:pt x="172" y="9293"/>
                    </a:lnTo>
                    <a:lnTo>
                      <a:pt x="187" y="9191"/>
                    </a:lnTo>
                    <a:lnTo>
                      <a:pt x="202" y="9088"/>
                    </a:lnTo>
                    <a:lnTo>
                      <a:pt x="217" y="8985"/>
                    </a:lnTo>
                    <a:lnTo>
                      <a:pt x="232" y="8883"/>
                    </a:lnTo>
                    <a:lnTo>
                      <a:pt x="247" y="8781"/>
                    </a:lnTo>
                    <a:lnTo>
                      <a:pt x="264" y="8678"/>
                    </a:lnTo>
                    <a:lnTo>
                      <a:pt x="278" y="8577"/>
                    </a:lnTo>
                    <a:lnTo>
                      <a:pt x="293" y="8475"/>
                    </a:lnTo>
                    <a:lnTo>
                      <a:pt x="309" y="8373"/>
                    </a:lnTo>
                    <a:lnTo>
                      <a:pt x="323" y="8272"/>
                    </a:lnTo>
                    <a:lnTo>
                      <a:pt x="339" y="8170"/>
                    </a:lnTo>
                    <a:lnTo>
                      <a:pt x="354" y="8069"/>
                    </a:lnTo>
                    <a:lnTo>
                      <a:pt x="369" y="7969"/>
                    </a:lnTo>
                    <a:lnTo>
                      <a:pt x="384" y="7868"/>
                    </a:lnTo>
                    <a:lnTo>
                      <a:pt x="399" y="7768"/>
                    </a:lnTo>
                    <a:lnTo>
                      <a:pt x="414" y="7668"/>
                    </a:lnTo>
                    <a:lnTo>
                      <a:pt x="429" y="7569"/>
                    </a:lnTo>
                    <a:lnTo>
                      <a:pt x="444" y="7469"/>
                    </a:lnTo>
                    <a:lnTo>
                      <a:pt x="459" y="7370"/>
                    </a:lnTo>
                    <a:lnTo>
                      <a:pt x="474" y="7272"/>
                    </a:lnTo>
                    <a:lnTo>
                      <a:pt x="489" y="7173"/>
                    </a:lnTo>
                    <a:lnTo>
                      <a:pt x="504" y="7075"/>
                    </a:lnTo>
                    <a:lnTo>
                      <a:pt x="519" y="6978"/>
                    </a:lnTo>
                    <a:lnTo>
                      <a:pt x="534" y="6880"/>
                    </a:lnTo>
                    <a:lnTo>
                      <a:pt x="549" y="6783"/>
                    </a:lnTo>
                    <a:lnTo>
                      <a:pt x="564" y="6687"/>
                    </a:lnTo>
                    <a:lnTo>
                      <a:pt x="579" y="6590"/>
                    </a:lnTo>
                    <a:lnTo>
                      <a:pt x="594" y="6494"/>
                    </a:lnTo>
                    <a:lnTo>
                      <a:pt x="609" y="6398"/>
                    </a:lnTo>
                    <a:lnTo>
                      <a:pt x="624" y="6303"/>
                    </a:lnTo>
                    <a:lnTo>
                      <a:pt x="639" y="6208"/>
                    </a:lnTo>
                    <a:lnTo>
                      <a:pt x="654" y="6114"/>
                    </a:lnTo>
                    <a:lnTo>
                      <a:pt x="669" y="6020"/>
                    </a:lnTo>
                    <a:lnTo>
                      <a:pt x="684" y="5927"/>
                    </a:lnTo>
                    <a:lnTo>
                      <a:pt x="699" y="5834"/>
                    </a:lnTo>
                    <a:lnTo>
                      <a:pt x="714" y="5741"/>
                    </a:lnTo>
                    <a:lnTo>
                      <a:pt x="729" y="5649"/>
                    </a:lnTo>
                    <a:lnTo>
                      <a:pt x="744" y="5558"/>
                    </a:lnTo>
                    <a:lnTo>
                      <a:pt x="759" y="5467"/>
                    </a:lnTo>
                    <a:lnTo>
                      <a:pt x="774" y="5376"/>
                    </a:lnTo>
                    <a:lnTo>
                      <a:pt x="789" y="5286"/>
                    </a:lnTo>
                    <a:lnTo>
                      <a:pt x="804" y="5197"/>
                    </a:lnTo>
                    <a:lnTo>
                      <a:pt x="819" y="5108"/>
                    </a:lnTo>
                    <a:lnTo>
                      <a:pt x="834" y="5019"/>
                    </a:lnTo>
                    <a:lnTo>
                      <a:pt x="849" y="4930"/>
                    </a:lnTo>
                    <a:lnTo>
                      <a:pt x="864" y="4843"/>
                    </a:lnTo>
                    <a:lnTo>
                      <a:pt x="879" y="4756"/>
                    </a:lnTo>
                    <a:lnTo>
                      <a:pt x="894" y="4670"/>
                    </a:lnTo>
                    <a:lnTo>
                      <a:pt x="909" y="4584"/>
                    </a:lnTo>
                    <a:lnTo>
                      <a:pt x="924" y="4499"/>
                    </a:lnTo>
                    <a:lnTo>
                      <a:pt x="940" y="4413"/>
                    </a:lnTo>
                    <a:lnTo>
                      <a:pt x="955" y="4330"/>
                    </a:lnTo>
                    <a:lnTo>
                      <a:pt x="970" y="4246"/>
                    </a:lnTo>
                    <a:lnTo>
                      <a:pt x="985" y="4163"/>
                    </a:lnTo>
                    <a:lnTo>
                      <a:pt x="1000" y="4081"/>
                    </a:lnTo>
                    <a:lnTo>
                      <a:pt x="1015" y="4000"/>
                    </a:lnTo>
                    <a:lnTo>
                      <a:pt x="1030" y="3919"/>
                    </a:lnTo>
                    <a:lnTo>
                      <a:pt x="1045" y="3839"/>
                    </a:lnTo>
                    <a:lnTo>
                      <a:pt x="1060" y="3760"/>
                    </a:lnTo>
                    <a:lnTo>
                      <a:pt x="1075" y="3681"/>
                    </a:lnTo>
                    <a:lnTo>
                      <a:pt x="1090" y="3602"/>
                    </a:lnTo>
                    <a:lnTo>
                      <a:pt x="1105" y="3524"/>
                    </a:lnTo>
                    <a:lnTo>
                      <a:pt x="1120" y="3448"/>
                    </a:lnTo>
                    <a:lnTo>
                      <a:pt x="1135" y="3371"/>
                    </a:lnTo>
                    <a:lnTo>
                      <a:pt x="1150" y="3296"/>
                    </a:lnTo>
                    <a:lnTo>
                      <a:pt x="1165" y="3221"/>
                    </a:lnTo>
                    <a:lnTo>
                      <a:pt x="1180" y="3147"/>
                    </a:lnTo>
                    <a:lnTo>
                      <a:pt x="1195" y="3073"/>
                    </a:lnTo>
                    <a:lnTo>
                      <a:pt x="1210" y="3001"/>
                    </a:lnTo>
                    <a:lnTo>
                      <a:pt x="1225" y="2929"/>
                    </a:lnTo>
                    <a:lnTo>
                      <a:pt x="1241" y="2858"/>
                    </a:lnTo>
                    <a:lnTo>
                      <a:pt x="1256" y="2787"/>
                    </a:lnTo>
                    <a:lnTo>
                      <a:pt x="1271" y="2718"/>
                    </a:lnTo>
                    <a:lnTo>
                      <a:pt x="1286" y="2649"/>
                    </a:lnTo>
                    <a:lnTo>
                      <a:pt x="1301" y="2581"/>
                    </a:lnTo>
                    <a:lnTo>
                      <a:pt x="1316" y="2513"/>
                    </a:lnTo>
                    <a:lnTo>
                      <a:pt x="1331" y="2447"/>
                    </a:lnTo>
                    <a:lnTo>
                      <a:pt x="1346" y="2381"/>
                    </a:lnTo>
                    <a:lnTo>
                      <a:pt x="1361" y="2316"/>
                    </a:lnTo>
                    <a:lnTo>
                      <a:pt x="1376" y="2252"/>
                    </a:lnTo>
                    <a:lnTo>
                      <a:pt x="1391" y="2188"/>
                    </a:lnTo>
                    <a:lnTo>
                      <a:pt x="1406" y="2126"/>
                    </a:lnTo>
                    <a:lnTo>
                      <a:pt x="1421" y="2065"/>
                    </a:lnTo>
                    <a:lnTo>
                      <a:pt x="1436" y="2004"/>
                    </a:lnTo>
                    <a:lnTo>
                      <a:pt x="1451" y="1943"/>
                    </a:lnTo>
                    <a:lnTo>
                      <a:pt x="1466" y="1884"/>
                    </a:lnTo>
                    <a:lnTo>
                      <a:pt x="1482" y="1825"/>
                    </a:lnTo>
                    <a:lnTo>
                      <a:pt x="1497" y="1768"/>
                    </a:lnTo>
                    <a:lnTo>
                      <a:pt x="1512" y="1712"/>
                    </a:lnTo>
                    <a:lnTo>
                      <a:pt x="1527" y="1656"/>
                    </a:lnTo>
                    <a:lnTo>
                      <a:pt x="1542" y="1601"/>
                    </a:lnTo>
                    <a:lnTo>
                      <a:pt x="1557" y="1547"/>
                    </a:lnTo>
                    <a:lnTo>
                      <a:pt x="1572" y="1493"/>
                    </a:lnTo>
                    <a:lnTo>
                      <a:pt x="1587" y="1441"/>
                    </a:lnTo>
                    <a:lnTo>
                      <a:pt x="1602" y="1389"/>
                    </a:lnTo>
                    <a:lnTo>
                      <a:pt x="1619" y="1337"/>
                    </a:lnTo>
                    <a:lnTo>
                      <a:pt x="1634" y="1289"/>
                    </a:lnTo>
                    <a:lnTo>
                      <a:pt x="1649" y="1240"/>
                    </a:lnTo>
                    <a:lnTo>
                      <a:pt x="1664" y="1192"/>
                    </a:lnTo>
                    <a:lnTo>
                      <a:pt x="1679" y="1146"/>
                    </a:lnTo>
                    <a:lnTo>
                      <a:pt x="1694" y="1100"/>
                    </a:lnTo>
                    <a:lnTo>
                      <a:pt x="1709" y="1054"/>
                    </a:lnTo>
                    <a:lnTo>
                      <a:pt x="1725" y="1010"/>
                    </a:lnTo>
                    <a:lnTo>
                      <a:pt x="1740" y="967"/>
                    </a:lnTo>
                    <a:lnTo>
                      <a:pt x="1755" y="924"/>
                    </a:lnTo>
                    <a:lnTo>
                      <a:pt x="1770" y="882"/>
                    </a:lnTo>
                    <a:lnTo>
                      <a:pt x="1786" y="842"/>
                    </a:lnTo>
                    <a:lnTo>
                      <a:pt x="1801" y="803"/>
                    </a:lnTo>
                    <a:lnTo>
                      <a:pt x="1816" y="764"/>
                    </a:lnTo>
                    <a:lnTo>
                      <a:pt x="1832" y="726"/>
                    </a:lnTo>
                    <a:lnTo>
                      <a:pt x="1847" y="690"/>
                    </a:lnTo>
                    <a:lnTo>
                      <a:pt x="1862" y="654"/>
                    </a:lnTo>
                    <a:lnTo>
                      <a:pt x="1877" y="619"/>
                    </a:lnTo>
                    <a:lnTo>
                      <a:pt x="1893" y="584"/>
                    </a:lnTo>
                    <a:lnTo>
                      <a:pt x="1909" y="551"/>
                    </a:lnTo>
                    <a:lnTo>
                      <a:pt x="1924" y="519"/>
                    </a:lnTo>
                    <a:lnTo>
                      <a:pt x="1940" y="488"/>
                    </a:lnTo>
                    <a:lnTo>
                      <a:pt x="1955" y="457"/>
                    </a:lnTo>
                    <a:lnTo>
                      <a:pt x="1971" y="428"/>
                    </a:lnTo>
                    <a:lnTo>
                      <a:pt x="1986" y="400"/>
                    </a:lnTo>
                    <a:lnTo>
                      <a:pt x="2002" y="371"/>
                    </a:lnTo>
                    <a:lnTo>
                      <a:pt x="2018" y="345"/>
                    </a:lnTo>
                    <a:lnTo>
                      <a:pt x="2034" y="320"/>
                    </a:lnTo>
                    <a:lnTo>
                      <a:pt x="2050" y="295"/>
                    </a:lnTo>
                    <a:lnTo>
                      <a:pt x="2065" y="272"/>
                    </a:lnTo>
                    <a:lnTo>
                      <a:pt x="2082" y="248"/>
                    </a:lnTo>
                    <a:lnTo>
                      <a:pt x="2099" y="226"/>
                    </a:lnTo>
                    <a:lnTo>
                      <a:pt x="2115" y="205"/>
                    </a:lnTo>
                    <a:lnTo>
                      <a:pt x="2132" y="185"/>
                    </a:lnTo>
                    <a:lnTo>
                      <a:pt x="2148" y="166"/>
                    </a:lnTo>
                    <a:lnTo>
                      <a:pt x="2165" y="148"/>
                    </a:lnTo>
                    <a:lnTo>
                      <a:pt x="2183" y="131"/>
                    </a:lnTo>
                    <a:lnTo>
                      <a:pt x="2200" y="114"/>
                    </a:lnTo>
                    <a:lnTo>
                      <a:pt x="2218" y="99"/>
                    </a:lnTo>
                    <a:lnTo>
                      <a:pt x="2235" y="85"/>
                    </a:lnTo>
                    <a:lnTo>
                      <a:pt x="2254" y="71"/>
                    </a:lnTo>
                    <a:lnTo>
                      <a:pt x="2272" y="59"/>
                    </a:lnTo>
                    <a:lnTo>
                      <a:pt x="2291" y="47"/>
                    </a:lnTo>
                    <a:lnTo>
                      <a:pt x="2310" y="37"/>
                    </a:lnTo>
                    <a:lnTo>
                      <a:pt x="2335" y="26"/>
                    </a:lnTo>
                    <a:lnTo>
                      <a:pt x="2353" y="20"/>
                    </a:lnTo>
                    <a:lnTo>
                      <a:pt x="2371" y="13"/>
                    </a:lnTo>
                    <a:lnTo>
                      <a:pt x="2392" y="8"/>
                    </a:lnTo>
                    <a:lnTo>
                      <a:pt x="2419" y="3"/>
                    </a:lnTo>
                    <a:lnTo>
                      <a:pt x="2434" y="1"/>
                    </a:lnTo>
                    <a:lnTo>
                      <a:pt x="2455" y="0"/>
                    </a:lnTo>
                    <a:lnTo>
                      <a:pt x="2483" y="1"/>
                    </a:lnTo>
                    <a:lnTo>
                      <a:pt x="2498" y="2"/>
                    </a:lnTo>
                    <a:lnTo>
                      <a:pt x="2525" y="6"/>
                    </a:lnTo>
                    <a:lnTo>
                      <a:pt x="2540" y="9"/>
                    </a:lnTo>
                    <a:lnTo>
                      <a:pt x="2567" y="17"/>
                    </a:lnTo>
                    <a:lnTo>
                      <a:pt x="2587" y="25"/>
                    </a:lnTo>
                    <a:lnTo>
                      <a:pt x="2602" y="31"/>
                    </a:lnTo>
                    <a:lnTo>
                      <a:pt x="2627" y="44"/>
                    </a:lnTo>
                    <a:lnTo>
                      <a:pt x="2646" y="55"/>
                    </a:lnTo>
                    <a:lnTo>
                      <a:pt x="2661" y="64"/>
                    </a:lnTo>
                    <a:lnTo>
                      <a:pt x="2683" y="80"/>
                    </a:lnTo>
                    <a:lnTo>
                      <a:pt x="2701" y="95"/>
                    </a:lnTo>
                    <a:lnTo>
                      <a:pt x="2719" y="110"/>
                    </a:lnTo>
                    <a:lnTo>
                      <a:pt x="2737" y="126"/>
                    </a:lnTo>
                    <a:lnTo>
                      <a:pt x="2752" y="140"/>
                    </a:lnTo>
                    <a:lnTo>
                      <a:pt x="2772" y="161"/>
                    </a:lnTo>
                    <a:lnTo>
                      <a:pt x="2788" y="180"/>
                    </a:lnTo>
                    <a:lnTo>
                      <a:pt x="2805" y="200"/>
                    </a:lnTo>
                    <a:lnTo>
                      <a:pt x="2822" y="221"/>
                    </a:lnTo>
                    <a:lnTo>
                      <a:pt x="2838" y="243"/>
                    </a:lnTo>
                    <a:lnTo>
                      <a:pt x="2855" y="266"/>
                    </a:lnTo>
                    <a:lnTo>
                      <a:pt x="2871" y="289"/>
                    </a:lnTo>
                    <a:lnTo>
                      <a:pt x="2887" y="314"/>
                    </a:lnTo>
                    <a:lnTo>
                      <a:pt x="2903" y="340"/>
                    </a:lnTo>
                    <a:lnTo>
                      <a:pt x="2919" y="366"/>
                    </a:lnTo>
                    <a:lnTo>
                      <a:pt x="2935" y="393"/>
                    </a:lnTo>
                    <a:lnTo>
                      <a:pt x="2950" y="422"/>
                    </a:lnTo>
                    <a:lnTo>
                      <a:pt x="2966" y="451"/>
                    </a:lnTo>
                    <a:lnTo>
                      <a:pt x="2982" y="481"/>
                    </a:lnTo>
                    <a:lnTo>
                      <a:pt x="2997" y="513"/>
                    </a:lnTo>
                    <a:lnTo>
                      <a:pt x="3013" y="545"/>
                    </a:lnTo>
                    <a:lnTo>
                      <a:pt x="3028" y="578"/>
                    </a:lnTo>
                    <a:lnTo>
                      <a:pt x="3044" y="612"/>
                    </a:lnTo>
                    <a:lnTo>
                      <a:pt x="3059" y="647"/>
                    </a:lnTo>
                    <a:lnTo>
                      <a:pt x="3075" y="683"/>
                    </a:lnTo>
                    <a:lnTo>
                      <a:pt x="3090" y="720"/>
                    </a:lnTo>
                    <a:lnTo>
                      <a:pt x="3105" y="757"/>
                    </a:lnTo>
                    <a:lnTo>
                      <a:pt x="3121" y="796"/>
                    </a:lnTo>
                    <a:lnTo>
                      <a:pt x="3136" y="834"/>
                    </a:lnTo>
                    <a:lnTo>
                      <a:pt x="3152" y="874"/>
                    </a:lnTo>
                    <a:lnTo>
                      <a:pt x="3168" y="917"/>
                    </a:lnTo>
                    <a:lnTo>
                      <a:pt x="3183" y="958"/>
                    </a:lnTo>
                    <a:lnTo>
                      <a:pt x="3198" y="1003"/>
                    </a:lnTo>
                    <a:lnTo>
                      <a:pt x="3213" y="1046"/>
                    </a:lnTo>
                    <a:lnTo>
                      <a:pt x="3229" y="1092"/>
                    </a:lnTo>
                    <a:lnTo>
                      <a:pt x="3244" y="1137"/>
                    </a:lnTo>
                    <a:lnTo>
                      <a:pt x="3259" y="1185"/>
                    </a:lnTo>
                    <a:lnTo>
                      <a:pt x="3274" y="1232"/>
                    </a:lnTo>
                    <a:lnTo>
                      <a:pt x="3289" y="1281"/>
                    </a:lnTo>
                    <a:lnTo>
                      <a:pt x="3304" y="1330"/>
                    </a:lnTo>
                    <a:lnTo>
                      <a:pt x="3319" y="1381"/>
                    </a:lnTo>
                    <a:lnTo>
                      <a:pt x="3335" y="1432"/>
                    </a:lnTo>
                    <a:lnTo>
                      <a:pt x="3350" y="1485"/>
                    </a:lnTo>
                    <a:lnTo>
                      <a:pt x="3365" y="1537"/>
                    </a:lnTo>
                    <a:lnTo>
                      <a:pt x="3380" y="1592"/>
                    </a:lnTo>
                    <a:lnTo>
                      <a:pt x="3395" y="1647"/>
                    </a:lnTo>
                    <a:lnTo>
                      <a:pt x="3410" y="1702"/>
                    </a:lnTo>
                    <a:lnTo>
                      <a:pt x="3425" y="1759"/>
                    </a:lnTo>
                    <a:lnTo>
                      <a:pt x="3440" y="1816"/>
                    </a:lnTo>
                    <a:lnTo>
                      <a:pt x="3455" y="1874"/>
                    </a:lnTo>
                    <a:lnTo>
                      <a:pt x="3471" y="1934"/>
                    </a:lnTo>
                    <a:lnTo>
                      <a:pt x="3486" y="1993"/>
                    </a:lnTo>
                    <a:lnTo>
                      <a:pt x="3501" y="2055"/>
                    </a:lnTo>
                    <a:lnTo>
                      <a:pt x="3516" y="2116"/>
                    </a:lnTo>
                    <a:lnTo>
                      <a:pt x="3531" y="2178"/>
                    </a:lnTo>
                    <a:lnTo>
                      <a:pt x="3546" y="2241"/>
                    </a:lnTo>
                    <a:lnTo>
                      <a:pt x="3561" y="2306"/>
                    </a:lnTo>
                    <a:lnTo>
                      <a:pt x="3576" y="2371"/>
                    </a:lnTo>
                    <a:lnTo>
                      <a:pt x="3591" y="2436"/>
                    </a:lnTo>
                    <a:lnTo>
                      <a:pt x="3606" y="2502"/>
                    </a:lnTo>
                    <a:lnTo>
                      <a:pt x="3621" y="2569"/>
                    </a:lnTo>
                    <a:lnTo>
                      <a:pt x="3636" y="2638"/>
                    </a:lnTo>
                    <a:lnTo>
                      <a:pt x="3651" y="2707"/>
                    </a:lnTo>
                    <a:lnTo>
                      <a:pt x="3666" y="2776"/>
                    </a:lnTo>
                    <a:lnTo>
                      <a:pt x="3681" y="2846"/>
                    </a:lnTo>
                    <a:lnTo>
                      <a:pt x="3696" y="2918"/>
                    </a:lnTo>
                    <a:lnTo>
                      <a:pt x="3711" y="2989"/>
                    </a:lnTo>
                    <a:lnTo>
                      <a:pt x="3727" y="3062"/>
                    </a:lnTo>
                    <a:lnTo>
                      <a:pt x="3742" y="3135"/>
                    </a:lnTo>
                    <a:lnTo>
                      <a:pt x="3757" y="3209"/>
                    </a:lnTo>
                    <a:lnTo>
                      <a:pt x="3772" y="3283"/>
                    </a:lnTo>
                    <a:lnTo>
                      <a:pt x="3787" y="3359"/>
                    </a:lnTo>
                    <a:lnTo>
                      <a:pt x="3802" y="3435"/>
                    </a:lnTo>
                    <a:lnTo>
                      <a:pt x="3817" y="3512"/>
                    </a:lnTo>
                    <a:lnTo>
                      <a:pt x="3832" y="3588"/>
                    </a:lnTo>
                    <a:lnTo>
                      <a:pt x="3848" y="3667"/>
                    </a:lnTo>
                    <a:lnTo>
                      <a:pt x="3863" y="3747"/>
                    </a:lnTo>
                    <a:lnTo>
                      <a:pt x="3878" y="3826"/>
                    </a:lnTo>
                    <a:lnTo>
                      <a:pt x="3893" y="3906"/>
                    </a:lnTo>
                    <a:lnTo>
                      <a:pt x="3908" y="3987"/>
                    </a:lnTo>
                    <a:lnTo>
                      <a:pt x="3923" y="4068"/>
                    </a:lnTo>
                    <a:lnTo>
                      <a:pt x="3938" y="4150"/>
                    </a:lnTo>
                    <a:lnTo>
                      <a:pt x="3953" y="4233"/>
                    </a:lnTo>
                    <a:lnTo>
                      <a:pt x="3968" y="4316"/>
                    </a:lnTo>
                    <a:lnTo>
                      <a:pt x="3983" y="4401"/>
                    </a:lnTo>
                    <a:lnTo>
                      <a:pt x="3998" y="4485"/>
                    </a:lnTo>
                    <a:lnTo>
                      <a:pt x="4013" y="4570"/>
                    </a:lnTo>
                    <a:lnTo>
                      <a:pt x="4028" y="4656"/>
                    </a:lnTo>
                    <a:lnTo>
                      <a:pt x="4043" y="4742"/>
                    </a:lnTo>
                    <a:lnTo>
                      <a:pt x="4058" y="4829"/>
                    </a:lnTo>
                    <a:lnTo>
                      <a:pt x="4073" y="4916"/>
                    </a:lnTo>
                    <a:lnTo>
                      <a:pt x="4088" y="5004"/>
                    </a:lnTo>
                    <a:lnTo>
                      <a:pt x="4103" y="5092"/>
                    </a:lnTo>
                    <a:lnTo>
                      <a:pt x="4118" y="5182"/>
                    </a:lnTo>
                    <a:lnTo>
                      <a:pt x="4133" y="5272"/>
                    </a:lnTo>
                    <a:lnTo>
                      <a:pt x="4148" y="5362"/>
                    </a:lnTo>
                    <a:lnTo>
                      <a:pt x="4163" y="5452"/>
                    </a:lnTo>
                    <a:lnTo>
                      <a:pt x="4178" y="5543"/>
                    </a:lnTo>
                    <a:lnTo>
                      <a:pt x="4193" y="5635"/>
                    </a:lnTo>
                    <a:lnTo>
                      <a:pt x="4208" y="5727"/>
                    </a:lnTo>
                    <a:lnTo>
                      <a:pt x="4223" y="5819"/>
                    </a:lnTo>
                    <a:lnTo>
                      <a:pt x="4238" y="5912"/>
                    </a:lnTo>
                    <a:lnTo>
                      <a:pt x="4253" y="6005"/>
                    </a:lnTo>
                    <a:lnTo>
                      <a:pt x="4268" y="6099"/>
                    </a:lnTo>
                    <a:lnTo>
                      <a:pt x="4283" y="6193"/>
                    </a:lnTo>
                    <a:lnTo>
                      <a:pt x="4298" y="6288"/>
                    </a:lnTo>
                    <a:lnTo>
                      <a:pt x="4313" y="6383"/>
                    </a:lnTo>
                    <a:lnTo>
                      <a:pt x="4328" y="6478"/>
                    </a:lnTo>
                    <a:lnTo>
                      <a:pt x="4343" y="6575"/>
                    </a:lnTo>
                    <a:lnTo>
                      <a:pt x="4358" y="6671"/>
                    </a:lnTo>
                    <a:lnTo>
                      <a:pt x="4373" y="6768"/>
                    </a:lnTo>
                    <a:lnTo>
                      <a:pt x="4388" y="6865"/>
                    </a:lnTo>
                    <a:lnTo>
                      <a:pt x="4403" y="6962"/>
                    </a:lnTo>
                    <a:lnTo>
                      <a:pt x="4418" y="7060"/>
                    </a:lnTo>
                    <a:lnTo>
                      <a:pt x="4433" y="7158"/>
                    </a:lnTo>
                    <a:lnTo>
                      <a:pt x="4448" y="7256"/>
                    </a:lnTo>
                    <a:lnTo>
                      <a:pt x="4463" y="7355"/>
                    </a:lnTo>
                    <a:lnTo>
                      <a:pt x="4478" y="7454"/>
                    </a:lnTo>
                    <a:lnTo>
                      <a:pt x="4493" y="7553"/>
                    </a:lnTo>
                    <a:lnTo>
                      <a:pt x="4509" y="7651"/>
                    </a:lnTo>
                    <a:lnTo>
                      <a:pt x="4524" y="7752"/>
                    </a:lnTo>
                    <a:lnTo>
                      <a:pt x="4539" y="7852"/>
                    </a:lnTo>
                    <a:lnTo>
                      <a:pt x="4554" y="7953"/>
                    </a:lnTo>
                    <a:lnTo>
                      <a:pt x="4569" y="8053"/>
                    </a:lnTo>
                    <a:lnTo>
                      <a:pt x="4584" y="8154"/>
                    </a:lnTo>
                    <a:lnTo>
                      <a:pt x="4599" y="8255"/>
                    </a:lnTo>
                    <a:lnTo>
                      <a:pt x="4614" y="8356"/>
                    </a:lnTo>
                    <a:lnTo>
                      <a:pt x="4629" y="8459"/>
                    </a:lnTo>
                    <a:lnTo>
                      <a:pt x="4644" y="8561"/>
                    </a:lnTo>
                    <a:lnTo>
                      <a:pt x="4659" y="8661"/>
                    </a:lnTo>
                    <a:lnTo>
                      <a:pt x="4674" y="8764"/>
                    </a:lnTo>
                    <a:lnTo>
                      <a:pt x="4689" y="8867"/>
                    </a:lnTo>
                    <a:lnTo>
                      <a:pt x="4704" y="8969"/>
                    </a:lnTo>
                    <a:lnTo>
                      <a:pt x="4719" y="9072"/>
                    </a:lnTo>
                    <a:lnTo>
                      <a:pt x="4734" y="9174"/>
                    </a:lnTo>
                    <a:lnTo>
                      <a:pt x="4749" y="9277"/>
                    </a:lnTo>
                    <a:lnTo>
                      <a:pt x="4764" y="9380"/>
                    </a:lnTo>
                    <a:lnTo>
                      <a:pt x="4779" y="9483"/>
                    </a:lnTo>
                    <a:lnTo>
                      <a:pt x="4794" y="9586"/>
                    </a:lnTo>
                    <a:lnTo>
                      <a:pt x="4809" y="9689"/>
                    </a:lnTo>
                    <a:lnTo>
                      <a:pt x="4824" y="9792"/>
                    </a:lnTo>
                    <a:lnTo>
                      <a:pt x="4839" y="9896"/>
                    </a:lnTo>
                    <a:lnTo>
                      <a:pt x="4854" y="9999"/>
                    </a:lnTo>
                    <a:lnTo>
                      <a:pt x="4869" y="10102"/>
                    </a:lnTo>
                    <a:lnTo>
                      <a:pt x="4884" y="10206"/>
                    </a:lnTo>
                    <a:lnTo>
                      <a:pt x="4899" y="10309"/>
                    </a:lnTo>
                    <a:lnTo>
                      <a:pt x="4914" y="10413"/>
                    </a:lnTo>
                    <a:lnTo>
                      <a:pt x="4929" y="10516"/>
                    </a:lnTo>
                    <a:lnTo>
                      <a:pt x="4944" y="10620"/>
                    </a:lnTo>
                    <a:lnTo>
                      <a:pt x="4959" y="10723"/>
                    </a:lnTo>
                    <a:lnTo>
                      <a:pt x="4974" y="10826"/>
                    </a:lnTo>
                    <a:lnTo>
                      <a:pt x="4989" y="10930"/>
                    </a:lnTo>
                    <a:lnTo>
                      <a:pt x="5004" y="11033"/>
                    </a:lnTo>
                    <a:lnTo>
                      <a:pt x="5019" y="11136"/>
                    </a:lnTo>
                    <a:lnTo>
                      <a:pt x="5034" y="11240"/>
                    </a:lnTo>
                    <a:lnTo>
                      <a:pt x="5049" y="11343"/>
                    </a:lnTo>
                    <a:lnTo>
                      <a:pt x="5064" y="11446"/>
                    </a:lnTo>
                    <a:lnTo>
                      <a:pt x="5079" y="11549"/>
                    </a:lnTo>
                    <a:lnTo>
                      <a:pt x="5094" y="11651"/>
                    </a:lnTo>
                    <a:lnTo>
                      <a:pt x="5109" y="11754"/>
                    </a:lnTo>
                    <a:lnTo>
                      <a:pt x="5124" y="11857"/>
                    </a:lnTo>
                    <a:lnTo>
                      <a:pt x="5139" y="11959"/>
                    </a:lnTo>
                    <a:lnTo>
                      <a:pt x="5154" y="12061"/>
                    </a:lnTo>
                    <a:lnTo>
                      <a:pt x="5169" y="12163"/>
                    </a:lnTo>
                    <a:lnTo>
                      <a:pt x="5185" y="12264"/>
                    </a:lnTo>
                    <a:lnTo>
                      <a:pt x="5200" y="12367"/>
                    </a:lnTo>
                    <a:lnTo>
                      <a:pt x="5215" y="12469"/>
                    </a:lnTo>
                    <a:lnTo>
                      <a:pt x="5230" y="12569"/>
                    </a:lnTo>
                    <a:lnTo>
                      <a:pt x="5245" y="12670"/>
                    </a:lnTo>
                    <a:lnTo>
                      <a:pt x="5260" y="12771"/>
                    </a:lnTo>
                    <a:lnTo>
                      <a:pt x="5275" y="12872"/>
                    </a:lnTo>
                    <a:lnTo>
                      <a:pt x="5290" y="12972"/>
                    </a:lnTo>
                    <a:lnTo>
                      <a:pt x="5305" y="13072"/>
                    </a:lnTo>
                    <a:lnTo>
                      <a:pt x="5320" y="13172"/>
                    </a:lnTo>
                    <a:lnTo>
                      <a:pt x="5335" y="13272"/>
                    </a:lnTo>
                    <a:lnTo>
                      <a:pt x="5350" y="13371"/>
                    </a:lnTo>
                    <a:lnTo>
                      <a:pt x="5365" y="13470"/>
                    </a:lnTo>
                    <a:lnTo>
                      <a:pt x="5380" y="13569"/>
                    </a:lnTo>
                    <a:lnTo>
                      <a:pt x="5395" y="13667"/>
                    </a:lnTo>
                    <a:lnTo>
                      <a:pt x="5410" y="13765"/>
                    </a:lnTo>
                    <a:lnTo>
                      <a:pt x="5425" y="13863"/>
                    </a:lnTo>
                    <a:lnTo>
                      <a:pt x="5440" y="13961"/>
                    </a:lnTo>
                    <a:lnTo>
                      <a:pt x="5455" y="14058"/>
                    </a:lnTo>
                    <a:lnTo>
                      <a:pt x="5470" y="14154"/>
                    </a:lnTo>
                    <a:lnTo>
                      <a:pt x="5485" y="14251"/>
                    </a:lnTo>
                    <a:lnTo>
                      <a:pt x="5500" y="14347"/>
                    </a:lnTo>
                    <a:lnTo>
                      <a:pt x="5515" y="14441"/>
                    </a:lnTo>
                    <a:lnTo>
                      <a:pt x="5530" y="14536"/>
                    </a:lnTo>
                    <a:lnTo>
                      <a:pt x="5545" y="14631"/>
                    </a:lnTo>
                    <a:lnTo>
                      <a:pt x="5560" y="14725"/>
                    </a:lnTo>
                    <a:lnTo>
                      <a:pt x="5575" y="14819"/>
                    </a:lnTo>
                    <a:lnTo>
                      <a:pt x="5590" y="14913"/>
                    </a:lnTo>
                    <a:lnTo>
                      <a:pt x="5605" y="15006"/>
                    </a:lnTo>
                    <a:lnTo>
                      <a:pt x="5620" y="15098"/>
                    </a:lnTo>
                    <a:lnTo>
                      <a:pt x="5635" y="15190"/>
                    </a:lnTo>
                    <a:lnTo>
                      <a:pt x="5650" y="15282"/>
                    </a:lnTo>
                    <a:lnTo>
                      <a:pt x="5665" y="15373"/>
                    </a:lnTo>
                    <a:lnTo>
                      <a:pt x="5680" y="15464"/>
                    </a:lnTo>
                    <a:lnTo>
                      <a:pt x="5695" y="15554"/>
                    </a:lnTo>
                    <a:lnTo>
                      <a:pt x="5710" y="15643"/>
                    </a:lnTo>
                    <a:lnTo>
                      <a:pt x="5725" y="15733"/>
                    </a:lnTo>
                    <a:lnTo>
                      <a:pt x="5740" y="15820"/>
                    </a:lnTo>
                    <a:lnTo>
                      <a:pt x="5755" y="15908"/>
                    </a:lnTo>
                    <a:lnTo>
                      <a:pt x="5770" y="15996"/>
                    </a:lnTo>
                    <a:lnTo>
                      <a:pt x="5785" y="16083"/>
                    </a:lnTo>
                    <a:lnTo>
                      <a:pt x="5800" y="16169"/>
                    </a:lnTo>
                    <a:lnTo>
                      <a:pt x="5815" y="16255"/>
                    </a:lnTo>
                    <a:lnTo>
                      <a:pt x="5830" y="16340"/>
                    </a:lnTo>
                    <a:lnTo>
                      <a:pt x="5845" y="16424"/>
                    </a:lnTo>
                    <a:lnTo>
                      <a:pt x="5861" y="16507"/>
                    </a:lnTo>
                    <a:lnTo>
                      <a:pt x="5876" y="16592"/>
                    </a:lnTo>
                    <a:lnTo>
                      <a:pt x="5891" y="16674"/>
                    </a:lnTo>
                    <a:lnTo>
                      <a:pt x="5906" y="16756"/>
                    </a:lnTo>
                    <a:lnTo>
                      <a:pt x="5921" y="16837"/>
                    </a:lnTo>
                    <a:lnTo>
                      <a:pt x="5936" y="16918"/>
                    </a:lnTo>
                    <a:lnTo>
                      <a:pt x="5951" y="16998"/>
                    </a:lnTo>
                    <a:lnTo>
                      <a:pt x="5966" y="17078"/>
                    </a:lnTo>
                    <a:lnTo>
                      <a:pt x="5981" y="17157"/>
                    </a:lnTo>
                    <a:lnTo>
                      <a:pt x="5996" y="17234"/>
                    </a:lnTo>
                    <a:lnTo>
                      <a:pt x="6011" y="17312"/>
                    </a:lnTo>
                    <a:lnTo>
                      <a:pt x="6026" y="17389"/>
                    </a:lnTo>
                    <a:lnTo>
                      <a:pt x="6041" y="17465"/>
                    </a:lnTo>
                    <a:lnTo>
                      <a:pt x="6056" y="17540"/>
                    </a:lnTo>
                    <a:lnTo>
                      <a:pt x="6071" y="17615"/>
                    </a:lnTo>
                    <a:lnTo>
                      <a:pt x="6086" y="17688"/>
                    </a:lnTo>
                    <a:lnTo>
                      <a:pt x="6101" y="17761"/>
                    </a:lnTo>
                    <a:lnTo>
                      <a:pt x="6116" y="17834"/>
                    </a:lnTo>
                    <a:lnTo>
                      <a:pt x="6130" y="17906"/>
                    </a:lnTo>
                    <a:lnTo>
                      <a:pt x="6145" y="17977"/>
                    </a:lnTo>
                    <a:lnTo>
                      <a:pt x="6160" y="18046"/>
                    </a:lnTo>
                    <a:lnTo>
                      <a:pt x="6175" y="18116"/>
                    </a:lnTo>
                    <a:lnTo>
                      <a:pt x="6190" y="18184"/>
                    </a:lnTo>
                    <a:lnTo>
                      <a:pt x="6205" y="18253"/>
                    </a:lnTo>
                    <a:lnTo>
                      <a:pt x="6220" y="18319"/>
                    </a:lnTo>
                    <a:lnTo>
                      <a:pt x="6235" y="18385"/>
                    </a:lnTo>
                    <a:lnTo>
                      <a:pt x="6250" y="18451"/>
                    </a:lnTo>
                    <a:lnTo>
                      <a:pt x="6265" y="18516"/>
                    </a:lnTo>
                    <a:lnTo>
                      <a:pt x="6280" y="18580"/>
                    </a:lnTo>
                    <a:lnTo>
                      <a:pt x="6295" y="18642"/>
                    </a:lnTo>
                    <a:lnTo>
                      <a:pt x="6310" y="18704"/>
                    </a:lnTo>
                    <a:lnTo>
                      <a:pt x="6325" y="18766"/>
                    </a:lnTo>
                    <a:lnTo>
                      <a:pt x="6340" y="18827"/>
                    </a:lnTo>
                    <a:lnTo>
                      <a:pt x="6355" y="18886"/>
                    </a:lnTo>
                    <a:lnTo>
                      <a:pt x="6370" y="18945"/>
                    </a:lnTo>
                    <a:lnTo>
                      <a:pt x="6384" y="19002"/>
                    </a:lnTo>
                    <a:lnTo>
                      <a:pt x="6399" y="19059"/>
                    </a:lnTo>
                    <a:lnTo>
                      <a:pt x="6414" y="19116"/>
                    </a:lnTo>
                    <a:lnTo>
                      <a:pt x="6429" y="19170"/>
                    </a:lnTo>
                    <a:lnTo>
                      <a:pt x="6444" y="19225"/>
                    </a:lnTo>
                    <a:lnTo>
                      <a:pt x="6459" y="19279"/>
                    </a:lnTo>
                    <a:lnTo>
                      <a:pt x="6474" y="19331"/>
                    </a:lnTo>
                    <a:lnTo>
                      <a:pt x="6489" y="19383"/>
                    </a:lnTo>
                    <a:lnTo>
                      <a:pt x="6504" y="19433"/>
                    </a:lnTo>
                    <a:lnTo>
                      <a:pt x="6518" y="19483"/>
                    </a:lnTo>
                    <a:lnTo>
                      <a:pt x="6534" y="19531"/>
                    </a:lnTo>
                    <a:lnTo>
                      <a:pt x="6549" y="19580"/>
                    </a:lnTo>
                    <a:lnTo>
                      <a:pt x="6564" y="19628"/>
                    </a:lnTo>
                    <a:lnTo>
                      <a:pt x="6579" y="19673"/>
                    </a:lnTo>
                    <a:lnTo>
                      <a:pt x="6594" y="19719"/>
                    </a:lnTo>
                    <a:lnTo>
                      <a:pt x="6609" y="19763"/>
                    </a:lnTo>
                    <a:lnTo>
                      <a:pt x="6623" y="19806"/>
                    </a:lnTo>
                    <a:lnTo>
                      <a:pt x="6638" y="19847"/>
                    </a:lnTo>
                    <a:lnTo>
                      <a:pt x="6653" y="19889"/>
                    </a:lnTo>
                    <a:lnTo>
                      <a:pt x="6668" y="19929"/>
                    </a:lnTo>
                    <a:lnTo>
                      <a:pt x="6682" y="19969"/>
                    </a:lnTo>
                    <a:lnTo>
                      <a:pt x="6697" y="20009"/>
                    </a:lnTo>
                    <a:lnTo>
                      <a:pt x="6712" y="20045"/>
                    </a:lnTo>
                    <a:lnTo>
                      <a:pt x="6726" y="20081"/>
                    </a:lnTo>
                    <a:lnTo>
                      <a:pt x="6741" y="20117"/>
                    </a:lnTo>
                    <a:lnTo>
                      <a:pt x="6756" y="20151"/>
                    </a:lnTo>
                    <a:lnTo>
                      <a:pt x="6770" y="20184"/>
                    </a:lnTo>
                    <a:lnTo>
                      <a:pt x="6785" y="20218"/>
                    </a:lnTo>
                    <a:lnTo>
                      <a:pt x="6799" y="20248"/>
                    </a:lnTo>
                    <a:lnTo>
                      <a:pt x="6814" y="20278"/>
                    </a:lnTo>
                    <a:lnTo>
                      <a:pt x="6829" y="20309"/>
                    </a:lnTo>
                    <a:lnTo>
                      <a:pt x="6843" y="20335"/>
                    </a:lnTo>
                    <a:lnTo>
                      <a:pt x="6857" y="20362"/>
                    </a:lnTo>
                    <a:lnTo>
                      <a:pt x="6872" y="20390"/>
                    </a:lnTo>
                    <a:lnTo>
                      <a:pt x="6886" y="20413"/>
                    </a:lnTo>
                    <a:lnTo>
                      <a:pt x="6900" y="20437"/>
                    </a:lnTo>
                    <a:lnTo>
                      <a:pt x="6915" y="20462"/>
                    </a:lnTo>
                    <a:lnTo>
                      <a:pt x="6928" y="20482"/>
                    </a:lnTo>
                    <a:lnTo>
                      <a:pt x="6942" y="20502"/>
                    </a:lnTo>
                    <a:lnTo>
                      <a:pt x="6957" y="20524"/>
                    </a:lnTo>
                    <a:lnTo>
                      <a:pt x="6969" y="20541"/>
                    </a:lnTo>
                    <a:lnTo>
                      <a:pt x="6983" y="20558"/>
                    </a:lnTo>
                    <a:lnTo>
                      <a:pt x="6996" y="20574"/>
                    </a:lnTo>
                    <a:lnTo>
                      <a:pt x="7011" y="20592"/>
                    </a:lnTo>
                    <a:lnTo>
                      <a:pt x="7023" y="20604"/>
                    </a:lnTo>
                    <a:lnTo>
                      <a:pt x="7035" y="20617"/>
                    </a:lnTo>
                    <a:lnTo>
                      <a:pt x="7048" y="20628"/>
                    </a:lnTo>
                    <a:lnTo>
                      <a:pt x="7060" y="20639"/>
                    </a:lnTo>
                    <a:lnTo>
                      <a:pt x="7075" y="20652"/>
                    </a:lnTo>
                    <a:lnTo>
                      <a:pt x="7084" y="20658"/>
                    </a:lnTo>
                    <a:lnTo>
                      <a:pt x="7096" y="20666"/>
                    </a:lnTo>
                    <a:lnTo>
                      <a:pt x="7107" y="20672"/>
                    </a:lnTo>
                    <a:lnTo>
                      <a:pt x="7118" y="20678"/>
                    </a:lnTo>
                    <a:lnTo>
                      <a:pt x="7128" y="20682"/>
                    </a:lnTo>
                    <a:lnTo>
                      <a:pt x="7138" y="20686"/>
                    </a:lnTo>
                    <a:lnTo>
                      <a:pt x="7147" y="20689"/>
                    </a:lnTo>
                    <a:lnTo>
                      <a:pt x="7152" y="20689"/>
                    </a:lnTo>
                    <a:lnTo>
                      <a:pt x="7167" y="20692"/>
                    </a:lnTo>
                    <a:lnTo>
                      <a:pt x="7176" y="20693"/>
                    </a:lnTo>
                    <a:lnTo>
                      <a:pt x="7185" y="20694"/>
                    </a:lnTo>
                    <a:lnTo>
                      <a:pt x="7187" y="20693"/>
                    </a:lnTo>
                    <a:lnTo>
                      <a:pt x="7202" y="20692"/>
                    </a:lnTo>
                    <a:lnTo>
                      <a:pt x="7211" y="20690"/>
                    </a:lnTo>
                    <a:lnTo>
                      <a:pt x="7214" y="20689"/>
                    </a:lnTo>
                    <a:lnTo>
                      <a:pt x="7229" y="20685"/>
                    </a:lnTo>
                    <a:lnTo>
                      <a:pt x="7238" y="20681"/>
                    </a:lnTo>
                    <a:lnTo>
                      <a:pt x="7243" y="20678"/>
                    </a:lnTo>
                    <a:lnTo>
                      <a:pt x="7258" y="20671"/>
                    </a:lnTo>
                    <a:lnTo>
                      <a:pt x="7264" y="20667"/>
                    </a:lnTo>
                    <a:lnTo>
                      <a:pt x="7279" y="20658"/>
                    </a:lnTo>
                    <a:lnTo>
                      <a:pt x="7287" y="20652"/>
                    </a:lnTo>
                    <a:lnTo>
                      <a:pt x="7298" y="20643"/>
                    </a:lnTo>
                    <a:lnTo>
                      <a:pt x="7313" y="20631"/>
                    </a:lnTo>
                    <a:lnTo>
                      <a:pt x="7323" y="20621"/>
                    </a:lnTo>
                    <a:lnTo>
                      <a:pt x="7336" y="20609"/>
                    </a:lnTo>
                    <a:lnTo>
                      <a:pt x="7351" y="20594"/>
                    </a:lnTo>
                    <a:lnTo>
                      <a:pt x="7361" y="20581"/>
                    </a:lnTo>
                    <a:lnTo>
                      <a:pt x="7375" y="20565"/>
                    </a:lnTo>
                    <a:lnTo>
                      <a:pt x="7388" y="20548"/>
                    </a:lnTo>
                    <a:lnTo>
                      <a:pt x="7402" y="20530"/>
                    </a:lnTo>
                    <a:lnTo>
                      <a:pt x="7417" y="20510"/>
                    </a:lnTo>
                    <a:lnTo>
                      <a:pt x="7429" y="20491"/>
                    </a:lnTo>
                    <a:lnTo>
                      <a:pt x="7443" y="20470"/>
                    </a:lnTo>
                    <a:lnTo>
                      <a:pt x="7457" y="20448"/>
                    </a:lnTo>
                    <a:lnTo>
                      <a:pt x="7471" y="20424"/>
                    </a:lnTo>
                    <a:lnTo>
                      <a:pt x="7485" y="20399"/>
                    </a:lnTo>
                    <a:lnTo>
                      <a:pt x="7500" y="20373"/>
                    </a:lnTo>
                    <a:lnTo>
                      <a:pt x="7514" y="20348"/>
                    </a:lnTo>
                    <a:lnTo>
                      <a:pt x="7528" y="20320"/>
                    </a:lnTo>
                    <a:lnTo>
                      <a:pt x="7543" y="20292"/>
                    </a:lnTo>
                    <a:lnTo>
                      <a:pt x="7557" y="20262"/>
                    </a:lnTo>
                    <a:lnTo>
                      <a:pt x="7572" y="20231"/>
                    </a:lnTo>
                    <a:lnTo>
                      <a:pt x="7587" y="20199"/>
                    </a:lnTo>
                    <a:lnTo>
                      <a:pt x="7601" y="20167"/>
                    </a:lnTo>
                    <a:lnTo>
                      <a:pt x="7615" y="20133"/>
                    </a:lnTo>
                    <a:lnTo>
                      <a:pt x="7630" y="20098"/>
                    </a:lnTo>
                    <a:lnTo>
                      <a:pt x="7645" y="20062"/>
                    </a:lnTo>
                    <a:lnTo>
                      <a:pt x="7659" y="20025"/>
                    </a:lnTo>
                    <a:lnTo>
                      <a:pt x="7674" y="19987"/>
                    </a:lnTo>
                    <a:lnTo>
                      <a:pt x="7689" y="19948"/>
                    </a:lnTo>
                    <a:lnTo>
                      <a:pt x="7705" y="19907"/>
                    </a:lnTo>
                    <a:lnTo>
                      <a:pt x="7719" y="19867"/>
                    </a:lnTo>
                    <a:lnTo>
                      <a:pt x="7734" y="19826"/>
                    </a:lnTo>
                    <a:lnTo>
                      <a:pt x="7749" y="19783"/>
                    </a:lnTo>
                    <a:lnTo>
                      <a:pt x="7763" y="19739"/>
                    </a:lnTo>
                    <a:lnTo>
                      <a:pt x="7778" y="19694"/>
                    </a:lnTo>
                    <a:lnTo>
                      <a:pt x="7793" y="19649"/>
                    </a:lnTo>
                    <a:lnTo>
                      <a:pt x="7808" y="19602"/>
                    </a:lnTo>
                    <a:lnTo>
                      <a:pt x="7823" y="19555"/>
                    </a:lnTo>
                    <a:lnTo>
                      <a:pt x="7838" y="19506"/>
                    </a:lnTo>
                    <a:lnTo>
                      <a:pt x="7853" y="19457"/>
                    </a:lnTo>
                    <a:lnTo>
                      <a:pt x="7867" y="19406"/>
                    </a:lnTo>
                    <a:lnTo>
                      <a:pt x="7882" y="19355"/>
                    </a:lnTo>
                    <a:lnTo>
                      <a:pt x="7897" y="19303"/>
                    </a:lnTo>
                    <a:lnTo>
                      <a:pt x="7912" y="19250"/>
                    </a:lnTo>
                    <a:lnTo>
                      <a:pt x="7927" y="19197"/>
                    </a:lnTo>
                    <a:lnTo>
                      <a:pt x="7942" y="19142"/>
                    </a:lnTo>
                    <a:lnTo>
                      <a:pt x="7957" y="19086"/>
                    </a:lnTo>
                    <a:lnTo>
                      <a:pt x="7972" y="19029"/>
                    </a:lnTo>
                    <a:lnTo>
                      <a:pt x="7987" y="18972"/>
                    </a:lnTo>
                    <a:lnTo>
                      <a:pt x="8001" y="18914"/>
                    </a:lnTo>
                    <a:lnTo>
                      <a:pt x="8016" y="18854"/>
                    </a:lnTo>
                    <a:lnTo>
                      <a:pt x="8031" y="18794"/>
                    </a:lnTo>
                    <a:lnTo>
                      <a:pt x="8046" y="18734"/>
                    </a:lnTo>
                    <a:lnTo>
                      <a:pt x="8061" y="18672"/>
                    </a:lnTo>
                    <a:lnTo>
                      <a:pt x="8076" y="18609"/>
                    </a:lnTo>
                    <a:lnTo>
                      <a:pt x="8091" y="18546"/>
                    </a:lnTo>
                    <a:lnTo>
                      <a:pt x="8106" y="18482"/>
                    </a:lnTo>
                    <a:lnTo>
                      <a:pt x="8121" y="18417"/>
                    </a:lnTo>
                    <a:lnTo>
                      <a:pt x="8136" y="18351"/>
                    </a:lnTo>
                    <a:lnTo>
                      <a:pt x="8151" y="18284"/>
                    </a:lnTo>
                    <a:lnTo>
                      <a:pt x="8166" y="18217"/>
                    </a:lnTo>
                    <a:lnTo>
                      <a:pt x="8181" y="18149"/>
                    </a:lnTo>
                    <a:lnTo>
                      <a:pt x="8196" y="18079"/>
                    </a:lnTo>
                    <a:lnTo>
                      <a:pt x="8211" y="18010"/>
                    </a:lnTo>
                    <a:lnTo>
                      <a:pt x="8226" y="17940"/>
                    </a:lnTo>
                    <a:lnTo>
                      <a:pt x="8240" y="17868"/>
                    </a:lnTo>
                    <a:lnTo>
                      <a:pt x="8255" y="17796"/>
                    </a:lnTo>
                    <a:lnTo>
                      <a:pt x="8270" y="17723"/>
                    </a:lnTo>
                    <a:lnTo>
                      <a:pt x="8285" y="17649"/>
                    </a:lnTo>
                    <a:lnTo>
                      <a:pt x="8300" y="17575"/>
                    </a:lnTo>
                    <a:lnTo>
                      <a:pt x="8315" y="17501"/>
                    </a:lnTo>
                    <a:lnTo>
                      <a:pt x="8330" y="17425"/>
                    </a:lnTo>
                    <a:lnTo>
                      <a:pt x="8345" y="17349"/>
                    </a:lnTo>
                    <a:lnTo>
                      <a:pt x="8360" y="17271"/>
                    </a:lnTo>
                    <a:lnTo>
                      <a:pt x="8376" y="17192"/>
                    </a:lnTo>
                    <a:lnTo>
                      <a:pt x="8391" y="17115"/>
                    </a:lnTo>
                    <a:lnTo>
                      <a:pt x="8406" y="17037"/>
                    </a:lnTo>
                    <a:lnTo>
                      <a:pt x="8421" y="16957"/>
                    </a:lnTo>
                    <a:lnTo>
                      <a:pt x="8436" y="16876"/>
                    </a:lnTo>
                    <a:lnTo>
                      <a:pt x="8451" y="16795"/>
                    </a:lnTo>
                    <a:lnTo>
                      <a:pt x="8466" y="16713"/>
                    </a:lnTo>
                    <a:lnTo>
                      <a:pt x="8481" y="16631"/>
                    </a:lnTo>
                    <a:lnTo>
                      <a:pt x="8496" y="16548"/>
                    </a:lnTo>
                    <a:lnTo>
                      <a:pt x="8511" y="16464"/>
                    </a:lnTo>
                    <a:lnTo>
                      <a:pt x="8526" y="16380"/>
                    </a:lnTo>
                    <a:lnTo>
                      <a:pt x="8541" y="16295"/>
                    </a:lnTo>
                    <a:lnTo>
                      <a:pt x="8556" y="16210"/>
                    </a:lnTo>
                    <a:lnTo>
                      <a:pt x="8571" y="16124"/>
                    </a:lnTo>
                    <a:lnTo>
                      <a:pt x="8586" y="16037"/>
                    </a:lnTo>
                    <a:lnTo>
                      <a:pt x="8601" y="15950"/>
                    </a:lnTo>
                    <a:lnTo>
                      <a:pt x="8616" y="15862"/>
                    </a:lnTo>
                    <a:lnTo>
                      <a:pt x="8631" y="15774"/>
                    </a:lnTo>
                    <a:lnTo>
                      <a:pt x="8646" y="15686"/>
                    </a:lnTo>
                    <a:lnTo>
                      <a:pt x="8661" y="15597"/>
                    </a:lnTo>
                    <a:lnTo>
                      <a:pt x="8676" y="15507"/>
                    </a:lnTo>
                    <a:lnTo>
                      <a:pt x="8691" y="15416"/>
                    </a:lnTo>
                    <a:lnTo>
                      <a:pt x="8706" y="15326"/>
                    </a:lnTo>
                    <a:lnTo>
                      <a:pt x="8721" y="15234"/>
                    </a:lnTo>
                    <a:lnTo>
                      <a:pt x="8736" y="15142"/>
                    </a:lnTo>
                    <a:lnTo>
                      <a:pt x="8751" y="15050"/>
                    </a:lnTo>
                    <a:lnTo>
                      <a:pt x="8766" y="14957"/>
                    </a:lnTo>
                    <a:lnTo>
                      <a:pt x="8781" y="14864"/>
                    </a:lnTo>
                    <a:lnTo>
                      <a:pt x="8796" y="14770"/>
                    </a:lnTo>
                    <a:lnTo>
                      <a:pt x="8811" y="14676"/>
                    </a:lnTo>
                    <a:lnTo>
                      <a:pt x="8826" y="14582"/>
                    </a:lnTo>
                    <a:lnTo>
                      <a:pt x="8841" y="14487"/>
                    </a:lnTo>
                    <a:lnTo>
                      <a:pt x="8856" y="14392"/>
                    </a:lnTo>
                    <a:lnTo>
                      <a:pt x="8871" y="14296"/>
                    </a:lnTo>
                    <a:lnTo>
                      <a:pt x="8886" y="14200"/>
                    </a:lnTo>
                    <a:lnTo>
                      <a:pt x="8901" y="14104"/>
                    </a:lnTo>
                    <a:lnTo>
                      <a:pt x="8916" y="14007"/>
                    </a:lnTo>
                    <a:lnTo>
                      <a:pt x="8931" y="13910"/>
                    </a:lnTo>
                    <a:lnTo>
                      <a:pt x="8946" y="13812"/>
                    </a:lnTo>
                    <a:lnTo>
                      <a:pt x="8961" y="13714"/>
                    </a:lnTo>
                    <a:lnTo>
                      <a:pt x="8976" y="13616"/>
                    </a:lnTo>
                    <a:lnTo>
                      <a:pt x="8991" y="13517"/>
                    </a:lnTo>
                    <a:lnTo>
                      <a:pt x="9006" y="13418"/>
                    </a:lnTo>
                    <a:lnTo>
                      <a:pt x="9021" y="13319"/>
                    </a:lnTo>
                    <a:lnTo>
                      <a:pt x="9036" y="13220"/>
                    </a:lnTo>
                    <a:lnTo>
                      <a:pt x="9052" y="13119"/>
                    </a:lnTo>
                    <a:lnTo>
                      <a:pt x="9067" y="13020"/>
                    </a:lnTo>
                    <a:lnTo>
                      <a:pt x="9082" y="12920"/>
                    </a:lnTo>
                    <a:lnTo>
                      <a:pt x="9097" y="12819"/>
                    </a:lnTo>
                    <a:lnTo>
                      <a:pt x="9112" y="12718"/>
                    </a:lnTo>
                    <a:lnTo>
                      <a:pt x="9127" y="12617"/>
                    </a:lnTo>
                    <a:lnTo>
                      <a:pt x="9142" y="12516"/>
                    </a:lnTo>
                    <a:lnTo>
                      <a:pt x="9157" y="12415"/>
                    </a:lnTo>
                    <a:lnTo>
                      <a:pt x="9171" y="12314"/>
                    </a:lnTo>
                    <a:lnTo>
                      <a:pt x="9186" y="12212"/>
                    </a:lnTo>
                    <a:lnTo>
                      <a:pt x="9201" y="12110"/>
                    </a:lnTo>
                    <a:lnTo>
                      <a:pt x="9216" y="12008"/>
                    </a:lnTo>
                    <a:lnTo>
                      <a:pt x="9231" y="11906"/>
                    </a:lnTo>
                    <a:lnTo>
                      <a:pt x="9246" y="11803"/>
                    </a:lnTo>
                    <a:lnTo>
                      <a:pt x="9261" y="11700"/>
                    </a:lnTo>
                    <a:lnTo>
                      <a:pt x="9276" y="11598"/>
                    </a:lnTo>
                    <a:lnTo>
                      <a:pt x="9291" y="11495"/>
                    </a:lnTo>
                    <a:lnTo>
                      <a:pt x="9306" y="11392"/>
                    </a:lnTo>
                    <a:lnTo>
                      <a:pt x="9321" y="11289"/>
                    </a:lnTo>
                    <a:lnTo>
                      <a:pt x="9336" y="11186"/>
                    </a:lnTo>
                    <a:lnTo>
                      <a:pt x="9351" y="11082"/>
                    </a:lnTo>
                    <a:lnTo>
                      <a:pt x="9366" y="10979"/>
                    </a:lnTo>
                    <a:lnTo>
                      <a:pt x="9381" y="10876"/>
                    </a:lnTo>
                    <a:lnTo>
                      <a:pt x="9396" y="10772"/>
                    </a:lnTo>
                    <a:lnTo>
                      <a:pt x="9411" y="10669"/>
                    </a:lnTo>
                    <a:lnTo>
                      <a:pt x="9426" y="10566"/>
                    </a:lnTo>
                    <a:lnTo>
                      <a:pt x="9441" y="10462"/>
                    </a:lnTo>
                    <a:lnTo>
                      <a:pt x="9456" y="10359"/>
                    </a:lnTo>
                    <a:lnTo>
                      <a:pt x="9471" y="10255"/>
                    </a:lnTo>
                    <a:lnTo>
                      <a:pt x="9486" y="10152"/>
                    </a:lnTo>
                    <a:lnTo>
                      <a:pt x="9501" y="10048"/>
                    </a:lnTo>
                    <a:lnTo>
                      <a:pt x="9516" y="9945"/>
                    </a:lnTo>
                    <a:lnTo>
                      <a:pt x="9531" y="9842"/>
                    </a:lnTo>
                    <a:lnTo>
                      <a:pt x="9546" y="9738"/>
                    </a:lnTo>
                    <a:lnTo>
                      <a:pt x="9561" y="9635"/>
                    </a:lnTo>
                    <a:lnTo>
                      <a:pt x="9576" y="9532"/>
                    </a:lnTo>
                    <a:lnTo>
                      <a:pt x="9591" y="9429"/>
                    </a:lnTo>
                    <a:lnTo>
                      <a:pt x="9606" y="9326"/>
                    </a:lnTo>
                    <a:lnTo>
                      <a:pt x="9621" y="9223"/>
                    </a:lnTo>
                    <a:lnTo>
                      <a:pt x="9636" y="9121"/>
                    </a:lnTo>
                    <a:lnTo>
                      <a:pt x="9651" y="9018"/>
                    </a:lnTo>
                    <a:lnTo>
                      <a:pt x="9666" y="8916"/>
                    </a:lnTo>
                    <a:lnTo>
                      <a:pt x="9681" y="8813"/>
                    </a:lnTo>
                    <a:lnTo>
                      <a:pt x="9696" y="8711"/>
                    </a:lnTo>
                    <a:lnTo>
                      <a:pt x="9711" y="8609"/>
                    </a:lnTo>
                    <a:lnTo>
                      <a:pt x="9728" y="8506"/>
                    </a:lnTo>
                    <a:lnTo>
                      <a:pt x="9743" y="8405"/>
                    </a:lnTo>
                    <a:lnTo>
                      <a:pt x="9758" y="8304"/>
                    </a:lnTo>
                    <a:lnTo>
                      <a:pt x="9772" y="8203"/>
                    </a:lnTo>
                    <a:lnTo>
                      <a:pt x="9788" y="8101"/>
                    </a:lnTo>
                    <a:lnTo>
                      <a:pt x="9803" y="8001"/>
                    </a:lnTo>
                    <a:lnTo>
                      <a:pt x="9818" y="7900"/>
                    </a:lnTo>
                    <a:lnTo>
                      <a:pt x="9833" y="7800"/>
                    </a:lnTo>
                    <a:lnTo>
                      <a:pt x="9848" y="7700"/>
                    </a:lnTo>
                    <a:lnTo>
                      <a:pt x="9863" y="7600"/>
                    </a:lnTo>
                    <a:lnTo>
                      <a:pt x="9878" y="7501"/>
                    </a:lnTo>
                    <a:lnTo>
                      <a:pt x="9893" y="7402"/>
                    </a:lnTo>
                    <a:lnTo>
                      <a:pt x="9908" y="7303"/>
                    </a:lnTo>
                    <a:lnTo>
                      <a:pt x="9923" y="7205"/>
                    </a:lnTo>
                    <a:lnTo>
                      <a:pt x="9938" y="7107"/>
                    </a:lnTo>
                    <a:lnTo>
                      <a:pt x="9953" y="7009"/>
                    </a:lnTo>
                    <a:lnTo>
                      <a:pt x="9968" y="6911"/>
                    </a:lnTo>
                    <a:lnTo>
                      <a:pt x="9983" y="6814"/>
                    </a:lnTo>
                    <a:lnTo>
                      <a:pt x="9998" y="6717"/>
                    </a:lnTo>
                    <a:cubicBezTo>
                      <a:pt x="10006" y="6664"/>
                      <a:pt x="10055" y="6628"/>
                      <a:pt x="10107" y="6637"/>
                    </a:cubicBezTo>
                    <a:cubicBezTo>
                      <a:pt x="10160" y="6645"/>
                      <a:pt x="10195" y="6694"/>
                      <a:pt x="10187" y="6746"/>
                    </a:cubicBezTo>
                    <a:lnTo>
                      <a:pt x="10172" y="6843"/>
                    </a:lnTo>
                    <a:lnTo>
                      <a:pt x="10157" y="6940"/>
                    </a:lnTo>
                    <a:lnTo>
                      <a:pt x="10142" y="7038"/>
                    </a:lnTo>
                    <a:lnTo>
                      <a:pt x="10127" y="7136"/>
                    </a:lnTo>
                    <a:lnTo>
                      <a:pt x="10112" y="7234"/>
                    </a:lnTo>
                    <a:lnTo>
                      <a:pt x="10097" y="7332"/>
                    </a:lnTo>
                    <a:lnTo>
                      <a:pt x="10082" y="7431"/>
                    </a:lnTo>
                    <a:lnTo>
                      <a:pt x="10067" y="7530"/>
                    </a:lnTo>
                    <a:lnTo>
                      <a:pt x="10052" y="7629"/>
                    </a:lnTo>
                    <a:lnTo>
                      <a:pt x="10037" y="7729"/>
                    </a:lnTo>
                    <a:lnTo>
                      <a:pt x="10022" y="7829"/>
                    </a:lnTo>
                    <a:lnTo>
                      <a:pt x="10007" y="7929"/>
                    </a:lnTo>
                    <a:lnTo>
                      <a:pt x="9992" y="8030"/>
                    </a:lnTo>
                    <a:lnTo>
                      <a:pt x="9977" y="8130"/>
                    </a:lnTo>
                    <a:lnTo>
                      <a:pt x="9962" y="8230"/>
                    </a:lnTo>
                    <a:lnTo>
                      <a:pt x="9947" y="8333"/>
                    </a:lnTo>
                    <a:lnTo>
                      <a:pt x="9932" y="8434"/>
                    </a:lnTo>
                    <a:lnTo>
                      <a:pt x="9917" y="8535"/>
                    </a:lnTo>
                    <a:lnTo>
                      <a:pt x="9901" y="8636"/>
                    </a:lnTo>
                    <a:lnTo>
                      <a:pt x="9886" y="8738"/>
                    </a:lnTo>
                    <a:lnTo>
                      <a:pt x="9871" y="8840"/>
                    </a:lnTo>
                    <a:lnTo>
                      <a:pt x="9856" y="8943"/>
                    </a:lnTo>
                    <a:lnTo>
                      <a:pt x="9841" y="9045"/>
                    </a:lnTo>
                    <a:lnTo>
                      <a:pt x="9826" y="9148"/>
                    </a:lnTo>
                    <a:lnTo>
                      <a:pt x="9811" y="9250"/>
                    </a:lnTo>
                    <a:lnTo>
                      <a:pt x="9796" y="9353"/>
                    </a:lnTo>
                    <a:lnTo>
                      <a:pt x="9781" y="9456"/>
                    </a:lnTo>
                    <a:lnTo>
                      <a:pt x="9766" y="9559"/>
                    </a:lnTo>
                    <a:lnTo>
                      <a:pt x="9751" y="9662"/>
                    </a:lnTo>
                    <a:lnTo>
                      <a:pt x="9736" y="9765"/>
                    </a:lnTo>
                    <a:lnTo>
                      <a:pt x="9721" y="9869"/>
                    </a:lnTo>
                    <a:lnTo>
                      <a:pt x="9706" y="9972"/>
                    </a:lnTo>
                    <a:lnTo>
                      <a:pt x="9691" y="10075"/>
                    </a:lnTo>
                    <a:lnTo>
                      <a:pt x="9676" y="10179"/>
                    </a:lnTo>
                    <a:lnTo>
                      <a:pt x="9661" y="10282"/>
                    </a:lnTo>
                    <a:lnTo>
                      <a:pt x="9646" y="10386"/>
                    </a:lnTo>
                    <a:lnTo>
                      <a:pt x="9631" y="10489"/>
                    </a:lnTo>
                    <a:lnTo>
                      <a:pt x="9616" y="10593"/>
                    </a:lnTo>
                    <a:lnTo>
                      <a:pt x="9601" y="10696"/>
                    </a:lnTo>
                    <a:lnTo>
                      <a:pt x="9586" y="10799"/>
                    </a:lnTo>
                    <a:lnTo>
                      <a:pt x="9571" y="10903"/>
                    </a:lnTo>
                    <a:lnTo>
                      <a:pt x="9556" y="11006"/>
                    </a:lnTo>
                    <a:lnTo>
                      <a:pt x="9541" y="11109"/>
                    </a:lnTo>
                    <a:lnTo>
                      <a:pt x="9526" y="11213"/>
                    </a:lnTo>
                    <a:lnTo>
                      <a:pt x="9511" y="11316"/>
                    </a:lnTo>
                    <a:lnTo>
                      <a:pt x="9496" y="11419"/>
                    </a:lnTo>
                    <a:lnTo>
                      <a:pt x="9481" y="11522"/>
                    </a:lnTo>
                    <a:lnTo>
                      <a:pt x="9466" y="11625"/>
                    </a:lnTo>
                    <a:lnTo>
                      <a:pt x="9451" y="11727"/>
                    </a:lnTo>
                    <a:lnTo>
                      <a:pt x="9436" y="11830"/>
                    </a:lnTo>
                    <a:lnTo>
                      <a:pt x="9421" y="11933"/>
                    </a:lnTo>
                    <a:lnTo>
                      <a:pt x="9406" y="12035"/>
                    </a:lnTo>
                    <a:lnTo>
                      <a:pt x="9391" y="12137"/>
                    </a:lnTo>
                    <a:lnTo>
                      <a:pt x="9376" y="12239"/>
                    </a:lnTo>
                    <a:lnTo>
                      <a:pt x="9361" y="12341"/>
                    </a:lnTo>
                    <a:lnTo>
                      <a:pt x="9346" y="12444"/>
                    </a:lnTo>
                    <a:lnTo>
                      <a:pt x="9331" y="12545"/>
                    </a:lnTo>
                    <a:lnTo>
                      <a:pt x="9316" y="12646"/>
                    </a:lnTo>
                    <a:lnTo>
                      <a:pt x="9301" y="12747"/>
                    </a:lnTo>
                    <a:lnTo>
                      <a:pt x="9286" y="12848"/>
                    </a:lnTo>
                    <a:lnTo>
                      <a:pt x="9271" y="12949"/>
                    </a:lnTo>
                    <a:lnTo>
                      <a:pt x="9256" y="13049"/>
                    </a:lnTo>
                    <a:lnTo>
                      <a:pt x="9241" y="13150"/>
                    </a:lnTo>
                    <a:lnTo>
                      <a:pt x="9225" y="13249"/>
                    </a:lnTo>
                    <a:lnTo>
                      <a:pt x="9210" y="13348"/>
                    </a:lnTo>
                    <a:lnTo>
                      <a:pt x="9195" y="13447"/>
                    </a:lnTo>
                    <a:lnTo>
                      <a:pt x="9180" y="13546"/>
                    </a:lnTo>
                    <a:lnTo>
                      <a:pt x="9165" y="13645"/>
                    </a:lnTo>
                    <a:lnTo>
                      <a:pt x="9150" y="13743"/>
                    </a:lnTo>
                    <a:lnTo>
                      <a:pt x="9135" y="13841"/>
                    </a:lnTo>
                    <a:lnTo>
                      <a:pt x="9120" y="13939"/>
                    </a:lnTo>
                    <a:lnTo>
                      <a:pt x="9105" y="14036"/>
                    </a:lnTo>
                    <a:lnTo>
                      <a:pt x="9090" y="14133"/>
                    </a:lnTo>
                    <a:lnTo>
                      <a:pt x="9075" y="14229"/>
                    </a:lnTo>
                    <a:lnTo>
                      <a:pt x="9060" y="14326"/>
                    </a:lnTo>
                    <a:lnTo>
                      <a:pt x="9045" y="14421"/>
                    </a:lnTo>
                    <a:lnTo>
                      <a:pt x="9030" y="14517"/>
                    </a:lnTo>
                    <a:lnTo>
                      <a:pt x="9015" y="14613"/>
                    </a:lnTo>
                    <a:lnTo>
                      <a:pt x="9000" y="14707"/>
                    </a:lnTo>
                    <a:lnTo>
                      <a:pt x="8985" y="14801"/>
                    </a:lnTo>
                    <a:lnTo>
                      <a:pt x="8970" y="14895"/>
                    </a:lnTo>
                    <a:lnTo>
                      <a:pt x="8955" y="14988"/>
                    </a:lnTo>
                    <a:lnTo>
                      <a:pt x="8940" y="15081"/>
                    </a:lnTo>
                    <a:lnTo>
                      <a:pt x="8925" y="15173"/>
                    </a:lnTo>
                    <a:lnTo>
                      <a:pt x="8910" y="15265"/>
                    </a:lnTo>
                    <a:lnTo>
                      <a:pt x="8895" y="15357"/>
                    </a:lnTo>
                    <a:lnTo>
                      <a:pt x="8880" y="15447"/>
                    </a:lnTo>
                    <a:lnTo>
                      <a:pt x="8865" y="15538"/>
                    </a:lnTo>
                    <a:lnTo>
                      <a:pt x="8850" y="15628"/>
                    </a:lnTo>
                    <a:lnTo>
                      <a:pt x="8835" y="15717"/>
                    </a:lnTo>
                    <a:lnTo>
                      <a:pt x="8820" y="15807"/>
                    </a:lnTo>
                    <a:lnTo>
                      <a:pt x="8805" y="15895"/>
                    </a:lnTo>
                    <a:lnTo>
                      <a:pt x="8790" y="15983"/>
                    </a:lnTo>
                    <a:lnTo>
                      <a:pt x="8775" y="16070"/>
                    </a:lnTo>
                    <a:lnTo>
                      <a:pt x="8760" y="16157"/>
                    </a:lnTo>
                    <a:lnTo>
                      <a:pt x="8745" y="16243"/>
                    </a:lnTo>
                    <a:lnTo>
                      <a:pt x="8730" y="16328"/>
                    </a:lnTo>
                    <a:lnTo>
                      <a:pt x="8715" y="16413"/>
                    </a:lnTo>
                    <a:lnTo>
                      <a:pt x="8700" y="16499"/>
                    </a:lnTo>
                    <a:lnTo>
                      <a:pt x="8685" y="16581"/>
                    </a:lnTo>
                    <a:lnTo>
                      <a:pt x="8670" y="16666"/>
                    </a:lnTo>
                    <a:lnTo>
                      <a:pt x="8655" y="16748"/>
                    </a:lnTo>
                    <a:lnTo>
                      <a:pt x="8640" y="16830"/>
                    </a:lnTo>
                    <a:lnTo>
                      <a:pt x="8625" y="16911"/>
                    </a:lnTo>
                    <a:lnTo>
                      <a:pt x="8610" y="16992"/>
                    </a:lnTo>
                    <a:lnTo>
                      <a:pt x="8595" y="17072"/>
                    </a:lnTo>
                    <a:lnTo>
                      <a:pt x="8580" y="17152"/>
                    </a:lnTo>
                    <a:lnTo>
                      <a:pt x="8565" y="17231"/>
                    </a:lnTo>
                    <a:lnTo>
                      <a:pt x="8549" y="17308"/>
                    </a:lnTo>
                    <a:lnTo>
                      <a:pt x="8534" y="17386"/>
                    </a:lnTo>
                    <a:lnTo>
                      <a:pt x="8519" y="17462"/>
                    </a:lnTo>
                    <a:lnTo>
                      <a:pt x="8504" y="17538"/>
                    </a:lnTo>
                    <a:lnTo>
                      <a:pt x="8489" y="17614"/>
                    </a:lnTo>
                    <a:lnTo>
                      <a:pt x="8474" y="17688"/>
                    </a:lnTo>
                    <a:lnTo>
                      <a:pt x="8459" y="17762"/>
                    </a:lnTo>
                    <a:lnTo>
                      <a:pt x="8443" y="17835"/>
                    </a:lnTo>
                    <a:lnTo>
                      <a:pt x="8428" y="17907"/>
                    </a:lnTo>
                    <a:lnTo>
                      <a:pt x="8413" y="17979"/>
                    </a:lnTo>
                    <a:lnTo>
                      <a:pt x="8398" y="18051"/>
                    </a:lnTo>
                    <a:lnTo>
                      <a:pt x="8383" y="18120"/>
                    </a:lnTo>
                    <a:lnTo>
                      <a:pt x="8368" y="18190"/>
                    </a:lnTo>
                    <a:lnTo>
                      <a:pt x="8353" y="18258"/>
                    </a:lnTo>
                    <a:lnTo>
                      <a:pt x="8338" y="18326"/>
                    </a:lnTo>
                    <a:lnTo>
                      <a:pt x="8323" y="18394"/>
                    </a:lnTo>
                    <a:lnTo>
                      <a:pt x="8308" y="18460"/>
                    </a:lnTo>
                    <a:lnTo>
                      <a:pt x="8293" y="18525"/>
                    </a:lnTo>
                    <a:lnTo>
                      <a:pt x="8278" y="18589"/>
                    </a:lnTo>
                    <a:lnTo>
                      <a:pt x="8263" y="18654"/>
                    </a:lnTo>
                    <a:lnTo>
                      <a:pt x="8248" y="18717"/>
                    </a:lnTo>
                    <a:lnTo>
                      <a:pt x="8233" y="18779"/>
                    </a:lnTo>
                    <a:lnTo>
                      <a:pt x="8218" y="18841"/>
                    </a:lnTo>
                    <a:lnTo>
                      <a:pt x="8203" y="18901"/>
                    </a:lnTo>
                    <a:lnTo>
                      <a:pt x="8188" y="18961"/>
                    </a:lnTo>
                    <a:lnTo>
                      <a:pt x="8172" y="19021"/>
                    </a:lnTo>
                    <a:lnTo>
                      <a:pt x="8157" y="19078"/>
                    </a:lnTo>
                    <a:lnTo>
                      <a:pt x="8142" y="19135"/>
                    </a:lnTo>
                    <a:lnTo>
                      <a:pt x="8127" y="19191"/>
                    </a:lnTo>
                    <a:lnTo>
                      <a:pt x="8112" y="19248"/>
                    </a:lnTo>
                    <a:lnTo>
                      <a:pt x="8097" y="19303"/>
                    </a:lnTo>
                    <a:lnTo>
                      <a:pt x="8082" y="19356"/>
                    </a:lnTo>
                    <a:lnTo>
                      <a:pt x="8067" y="19410"/>
                    </a:lnTo>
                    <a:lnTo>
                      <a:pt x="8052" y="19461"/>
                    </a:lnTo>
                    <a:lnTo>
                      <a:pt x="8036" y="19512"/>
                    </a:lnTo>
                    <a:lnTo>
                      <a:pt x="8021" y="19563"/>
                    </a:lnTo>
                    <a:lnTo>
                      <a:pt x="8006" y="19612"/>
                    </a:lnTo>
                    <a:lnTo>
                      <a:pt x="7991" y="19661"/>
                    </a:lnTo>
                    <a:lnTo>
                      <a:pt x="7976" y="19708"/>
                    </a:lnTo>
                    <a:lnTo>
                      <a:pt x="7961" y="19755"/>
                    </a:lnTo>
                    <a:lnTo>
                      <a:pt x="7946" y="19800"/>
                    </a:lnTo>
                    <a:lnTo>
                      <a:pt x="7930" y="19846"/>
                    </a:lnTo>
                    <a:lnTo>
                      <a:pt x="7915" y="19889"/>
                    </a:lnTo>
                    <a:lnTo>
                      <a:pt x="7900" y="19933"/>
                    </a:lnTo>
                    <a:lnTo>
                      <a:pt x="7884" y="19976"/>
                    </a:lnTo>
                    <a:lnTo>
                      <a:pt x="7868" y="20017"/>
                    </a:lnTo>
                    <a:lnTo>
                      <a:pt x="7853" y="20056"/>
                    </a:lnTo>
                    <a:lnTo>
                      <a:pt x="7838" y="20096"/>
                    </a:lnTo>
                    <a:lnTo>
                      <a:pt x="7822" y="20135"/>
                    </a:lnTo>
                    <a:lnTo>
                      <a:pt x="7807" y="20171"/>
                    </a:lnTo>
                    <a:lnTo>
                      <a:pt x="7792" y="20208"/>
                    </a:lnTo>
                    <a:lnTo>
                      <a:pt x="7776" y="20244"/>
                    </a:lnTo>
                    <a:lnTo>
                      <a:pt x="7760" y="20280"/>
                    </a:lnTo>
                    <a:lnTo>
                      <a:pt x="7745" y="20312"/>
                    </a:lnTo>
                    <a:lnTo>
                      <a:pt x="7730" y="20345"/>
                    </a:lnTo>
                    <a:lnTo>
                      <a:pt x="7714" y="20377"/>
                    </a:lnTo>
                    <a:lnTo>
                      <a:pt x="7699" y="20409"/>
                    </a:lnTo>
                    <a:lnTo>
                      <a:pt x="7683" y="20439"/>
                    </a:lnTo>
                    <a:lnTo>
                      <a:pt x="7667" y="20469"/>
                    </a:lnTo>
                    <a:lnTo>
                      <a:pt x="7652" y="20495"/>
                    </a:lnTo>
                    <a:lnTo>
                      <a:pt x="7636" y="20523"/>
                    </a:lnTo>
                    <a:lnTo>
                      <a:pt x="7620" y="20549"/>
                    </a:lnTo>
                    <a:lnTo>
                      <a:pt x="7604" y="20575"/>
                    </a:lnTo>
                    <a:lnTo>
                      <a:pt x="7588" y="20600"/>
                    </a:lnTo>
                    <a:lnTo>
                      <a:pt x="7570" y="20625"/>
                    </a:lnTo>
                    <a:lnTo>
                      <a:pt x="7555" y="20645"/>
                    </a:lnTo>
                    <a:lnTo>
                      <a:pt x="7539" y="20667"/>
                    </a:lnTo>
                    <a:lnTo>
                      <a:pt x="7522" y="20688"/>
                    </a:lnTo>
                    <a:lnTo>
                      <a:pt x="7505" y="20708"/>
                    </a:lnTo>
                    <a:lnTo>
                      <a:pt x="7486" y="20729"/>
                    </a:lnTo>
                    <a:lnTo>
                      <a:pt x="7471" y="20744"/>
                    </a:lnTo>
                    <a:lnTo>
                      <a:pt x="7454" y="20762"/>
                    </a:lnTo>
                    <a:lnTo>
                      <a:pt x="7433" y="20780"/>
                    </a:lnTo>
                    <a:lnTo>
                      <a:pt x="7418" y="20792"/>
                    </a:lnTo>
                    <a:lnTo>
                      <a:pt x="7400" y="20807"/>
                    </a:lnTo>
                    <a:lnTo>
                      <a:pt x="7378" y="20823"/>
                    </a:lnTo>
                    <a:lnTo>
                      <a:pt x="7363" y="20832"/>
                    </a:lnTo>
                    <a:lnTo>
                      <a:pt x="7339" y="20845"/>
                    </a:lnTo>
                    <a:lnTo>
                      <a:pt x="7324" y="20852"/>
                    </a:lnTo>
                    <a:lnTo>
                      <a:pt x="7299" y="20864"/>
                    </a:lnTo>
                    <a:lnTo>
                      <a:pt x="7278" y="20870"/>
                    </a:lnTo>
                    <a:lnTo>
                      <a:pt x="7263" y="20874"/>
                    </a:lnTo>
                    <a:lnTo>
                      <a:pt x="7236" y="20881"/>
                    </a:lnTo>
                    <a:lnTo>
                      <a:pt x="7215" y="20883"/>
                    </a:lnTo>
                    <a:lnTo>
                      <a:pt x="7200" y="20884"/>
                    </a:lnTo>
                    <a:lnTo>
                      <a:pt x="7172" y="20885"/>
                    </a:lnTo>
                    <a:lnTo>
                      <a:pt x="7151" y="20884"/>
                    </a:lnTo>
                    <a:lnTo>
                      <a:pt x="7130" y="20881"/>
                    </a:lnTo>
                    <a:lnTo>
                      <a:pt x="7115" y="20878"/>
                    </a:lnTo>
                    <a:lnTo>
                      <a:pt x="7090" y="20872"/>
                    </a:lnTo>
                    <a:lnTo>
                      <a:pt x="7067" y="20865"/>
                    </a:lnTo>
                    <a:lnTo>
                      <a:pt x="7047" y="20856"/>
                    </a:lnTo>
                    <a:lnTo>
                      <a:pt x="7027" y="20847"/>
                    </a:lnTo>
                    <a:lnTo>
                      <a:pt x="7008" y="20837"/>
                    </a:lnTo>
                    <a:lnTo>
                      <a:pt x="6989" y="20825"/>
                    </a:lnTo>
                    <a:lnTo>
                      <a:pt x="6971" y="20813"/>
                    </a:lnTo>
                    <a:lnTo>
                      <a:pt x="6950" y="20797"/>
                    </a:lnTo>
                    <a:lnTo>
                      <a:pt x="6935" y="20784"/>
                    </a:lnTo>
                    <a:lnTo>
                      <a:pt x="6917" y="20769"/>
                    </a:lnTo>
                    <a:lnTo>
                      <a:pt x="6900" y="20752"/>
                    </a:lnTo>
                    <a:lnTo>
                      <a:pt x="6882" y="20735"/>
                    </a:lnTo>
                    <a:lnTo>
                      <a:pt x="6864" y="20715"/>
                    </a:lnTo>
                    <a:lnTo>
                      <a:pt x="6849" y="20697"/>
                    </a:lnTo>
                    <a:lnTo>
                      <a:pt x="6832" y="20677"/>
                    </a:lnTo>
                    <a:lnTo>
                      <a:pt x="6816" y="20656"/>
                    </a:lnTo>
                    <a:lnTo>
                      <a:pt x="6798" y="20633"/>
                    </a:lnTo>
                    <a:lnTo>
                      <a:pt x="6783" y="20611"/>
                    </a:lnTo>
                    <a:lnTo>
                      <a:pt x="6767" y="20587"/>
                    </a:lnTo>
                    <a:lnTo>
                      <a:pt x="6750" y="20561"/>
                    </a:lnTo>
                    <a:lnTo>
                      <a:pt x="6735" y="20536"/>
                    </a:lnTo>
                    <a:lnTo>
                      <a:pt x="6719" y="20509"/>
                    </a:lnTo>
                    <a:lnTo>
                      <a:pt x="6703" y="20481"/>
                    </a:lnTo>
                    <a:lnTo>
                      <a:pt x="6688" y="20453"/>
                    </a:lnTo>
                    <a:lnTo>
                      <a:pt x="6672" y="20424"/>
                    </a:lnTo>
                    <a:lnTo>
                      <a:pt x="6656" y="20392"/>
                    </a:lnTo>
                    <a:lnTo>
                      <a:pt x="6641" y="20361"/>
                    </a:lnTo>
                    <a:lnTo>
                      <a:pt x="6626" y="20329"/>
                    </a:lnTo>
                    <a:lnTo>
                      <a:pt x="6610" y="20295"/>
                    </a:lnTo>
                    <a:lnTo>
                      <a:pt x="6595" y="20261"/>
                    </a:lnTo>
                    <a:lnTo>
                      <a:pt x="6579" y="20226"/>
                    </a:lnTo>
                    <a:lnTo>
                      <a:pt x="6564" y="20190"/>
                    </a:lnTo>
                    <a:lnTo>
                      <a:pt x="6549" y="20154"/>
                    </a:lnTo>
                    <a:lnTo>
                      <a:pt x="6533" y="20116"/>
                    </a:lnTo>
                    <a:lnTo>
                      <a:pt x="6518" y="20076"/>
                    </a:lnTo>
                    <a:lnTo>
                      <a:pt x="6503" y="20036"/>
                    </a:lnTo>
                    <a:lnTo>
                      <a:pt x="6487" y="19995"/>
                    </a:lnTo>
                    <a:lnTo>
                      <a:pt x="6472" y="19954"/>
                    </a:lnTo>
                    <a:lnTo>
                      <a:pt x="6457" y="19912"/>
                    </a:lnTo>
                    <a:lnTo>
                      <a:pt x="6442" y="19868"/>
                    </a:lnTo>
                    <a:lnTo>
                      <a:pt x="6426" y="19824"/>
                    </a:lnTo>
                    <a:lnTo>
                      <a:pt x="6411" y="19778"/>
                    </a:lnTo>
                    <a:lnTo>
                      <a:pt x="6396" y="19732"/>
                    </a:lnTo>
                    <a:lnTo>
                      <a:pt x="6381" y="19685"/>
                    </a:lnTo>
                    <a:lnTo>
                      <a:pt x="6366" y="19637"/>
                    </a:lnTo>
                    <a:lnTo>
                      <a:pt x="6351" y="19590"/>
                    </a:lnTo>
                    <a:lnTo>
                      <a:pt x="6335" y="19538"/>
                    </a:lnTo>
                    <a:lnTo>
                      <a:pt x="6319" y="19488"/>
                    </a:lnTo>
                    <a:lnTo>
                      <a:pt x="6304" y="19436"/>
                    </a:lnTo>
                    <a:lnTo>
                      <a:pt x="6289" y="19384"/>
                    </a:lnTo>
                    <a:lnTo>
                      <a:pt x="6274" y="19330"/>
                    </a:lnTo>
                    <a:lnTo>
                      <a:pt x="6259" y="19276"/>
                    </a:lnTo>
                    <a:lnTo>
                      <a:pt x="6244" y="19221"/>
                    </a:lnTo>
                    <a:lnTo>
                      <a:pt x="6229" y="19165"/>
                    </a:lnTo>
                    <a:lnTo>
                      <a:pt x="6214" y="19108"/>
                    </a:lnTo>
                    <a:lnTo>
                      <a:pt x="6199" y="19051"/>
                    </a:lnTo>
                    <a:lnTo>
                      <a:pt x="6183" y="18992"/>
                    </a:lnTo>
                    <a:lnTo>
                      <a:pt x="6168" y="18933"/>
                    </a:lnTo>
                    <a:lnTo>
                      <a:pt x="6153" y="18872"/>
                    </a:lnTo>
                    <a:lnTo>
                      <a:pt x="6138" y="18811"/>
                    </a:lnTo>
                    <a:lnTo>
                      <a:pt x="6123" y="18749"/>
                    </a:lnTo>
                    <a:lnTo>
                      <a:pt x="6108" y="18687"/>
                    </a:lnTo>
                    <a:lnTo>
                      <a:pt x="6093" y="18623"/>
                    </a:lnTo>
                    <a:lnTo>
                      <a:pt x="6078" y="18559"/>
                    </a:lnTo>
                    <a:lnTo>
                      <a:pt x="6063" y="18494"/>
                    </a:lnTo>
                    <a:lnTo>
                      <a:pt x="6048" y="18428"/>
                    </a:lnTo>
                    <a:lnTo>
                      <a:pt x="6033" y="18361"/>
                    </a:lnTo>
                    <a:lnTo>
                      <a:pt x="6018" y="18294"/>
                    </a:lnTo>
                    <a:lnTo>
                      <a:pt x="6003" y="18225"/>
                    </a:lnTo>
                    <a:lnTo>
                      <a:pt x="5988" y="18157"/>
                    </a:lnTo>
                    <a:lnTo>
                      <a:pt x="5973" y="18087"/>
                    </a:lnTo>
                    <a:lnTo>
                      <a:pt x="5958" y="18016"/>
                    </a:lnTo>
                    <a:lnTo>
                      <a:pt x="5942" y="17945"/>
                    </a:lnTo>
                    <a:lnTo>
                      <a:pt x="5927" y="17873"/>
                    </a:lnTo>
                    <a:lnTo>
                      <a:pt x="5912" y="17800"/>
                    </a:lnTo>
                    <a:lnTo>
                      <a:pt x="5897" y="17727"/>
                    </a:lnTo>
                    <a:lnTo>
                      <a:pt x="5882" y="17652"/>
                    </a:lnTo>
                    <a:lnTo>
                      <a:pt x="5867" y="17577"/>
                    </a:lnTo>
                    <a:lnTo>
                      <a:pt x="5852" y="17502"/>
                    </a:lnTo>
                    <a:lnTo>
                      <a:pt x="5837" y="17426"/>
                    </a:lnTo>
                    <a:lnTo>
                      <a:pt x="5822" y="17349"/>
                    </a:lnTo>
                    <a:lnTo>
                      <a:pt x="5807" y="17271"/>
                    </a:lnTo>
                    <a:lnTo>
                      <a:pt x="5792" y="17192"/>
                    </a:lnTo>
                    <a:lnTo>
                      <a:pt x="5777" y="17113"/>
                    </a:lnTo>
                    <a:lnTo>
                      <a:pt x="5762" y="17033"/>
                    </a:lnTo>
                    <a:lnTo>
                      <a:pt x="5747" y="16953"/>
                    </a:lnTo>
                    <a:lnTo>
                      <a:pt x="5732" y="16872"/>
                    </a:lnTo>
                    <a:lnTo>
                      <a:pt x="5717" y="16791"/>
                    </a:lnTo>
                    <a:lnTo>
                      <a:pt x="5702" y="16709"/>
                    </a:lnTo>
                    <a:lnTo>
                      <a:pt x="5687" y="16625"/>
                    </a:lnTo>
                    <a:lnTo>
                      <a:pt x="5672" y="16542"/>
                    </a:lnTo>
                    <a:lnTo>
                      <a:pt x="5656" y="16457"/>
                    </a:lnTo>
                    <a:lnTo>
                      <a:pt x="5641" y="16373"/>
                    </a:lnTo>
                    <a:lnTo>
                      <a:pt x="5626" y="16288"/>
                    </a:lnTo>
                    <a:lnTo>
                      <a:pt x="5611" y="16202"/>
                    </a:lnTo>
                    <a:lnTo>
                      <a:pt x="5596" y="16116"/>
                    </a:lnTo>
                    <a:lnTo>
                      <a:pt x="5581" y="16029"/>
                    </a:lnTo>
                    <a:lnTo>
                      <a:pt x="5566" y="15941"/>
                    </a:lnTo>
                    <a:lnTo>
                      <a:pt x="5551" y="15853"/>
                    </a:lnTo>
                    <a:lnTo>
                      <a:pt x="5536" y="15764"/>
                    </a:lnTo>
                    <a:lnTo>
                      <a:pt x="5521" y="15674"/>
                    </a:lnTo>
                    <a:lnTo>
                      <a:pt x="5506" y="15585"/>
                    </a:lnTo>
                    <a:lnTo>
                      <a:pt x="5491" y="15495"/>
                    </a:lnTo>
                    <a:lnTo>
                      <a:pt x="5476" y="15404"/>
                    </a:lnTo>
                    <a:lnTo>
                      <a:pt x="5461" y="15313"/>
                    </a:lnTo>
                    <a:lnTo>
                      <a:pt x="5446" y="15221"/>
                    </a:lnTo>
                    <a:lnTo>
                      <a:pt x="5431" y="15129"/>
                    </a:lnTo>
                    <a:lnTo>
                      <a:pt x="5416" y="15037"/>
                    </a:lnTo>
                    <a:lnTo>
                      <a:pt x="5401" y="14944"/>
                    </a:lnTo>
                    <a:lnTo>
                      <a:pt x="5386" y="14850"/>
                    </a:lnTo>
                    <a:lnTo>
                      <a:pt x="5371" y="14756"/>
                    </a:lnTo>
                    <a:lnTo>
                      <a:pt x="5356" y="14661"/>
                    </a:lnTo>
                    <a:lnTo>
                      <a:pt x="5341" y="14566"/>
                    </a:lnTo>
                    <a:lnTo>
                      <a:pt x="5326" y="14471"/>
                    </a:lnTo>
                    <a:lnTo>
                      <a:pt x="5311" y="14376"/>
                    </a:lnTo>
                    <a:lnTo>
                      <a:pt x="5296" y="14280"/>
                    </a:lnTo>
                    <a:lnTo>
                      <a:pt x="5281" y="14183"/>
                    </a:lnTo>
                    <a:lnTo>
                      <a:pt x="5266" y="14087"/>
                    </a:lnTo>
                    <a:lnTo>
                      <a:pt x="5251" y="13990"/>
                    </a:lnTo>
                    <a:lnTo>
                      <a:pt x="5236" y="13892"/>
                    </a:lnTo>
                    <a:lnTo>
                      <a:pt x="5221" y="13794"/>
                    </a:lnTo>
                    <a:lnTo>
                      <a:pt x="5206" y="13696"/>
                    </a:lnTo>
                    <a:lnTo>
                      <a:pt x="5191" y="13598"/>
                    </a:lnTo>
                    <a:lnTo>
                      <a:pt x="5176" y="13499"/>
                    </a:lnTo>
                    <a:lnTo>
                      <a:pt x="5161" y="13400"/>
                    </a:lnTo>
                    <a:lnTo>
                      <a:pt x="5146" y="13301"/>
                    </a:lnTo>
                    <a:lnTo>
                      <a:pt x="5131" y="13201"/>
                    </a:lnTo>
                    <a:lnTo>
                      <a:pt x="5116" y="13101"/>
                    </a:lnTo>
                    <a:lnTo>
                      <a:pt x="5101" y="13001"/>
                    </a:lnTo>
                    <a:lnTo>
                      <a:pt x="5086" y="12901"/>
                    </a:lnTo>
                    <a:lnTo>
                      <a:pt x="5071" y="12800"/>
                    </a:lnTo>
                    <a:lnTo>
                      <a:pt x="5056" y="12699"/>
                    </a:lnTo>
                    <a:lnTo>
                      <a:pt x="5041" y="12598"/>
                    </a:lnTo>
                    <a:lnTo>
                      <a:pt x="5025" y="12496"/>
                    </a:lnTo>
                    <a:lnTo>
                      <a:pt x="5010" y="12394"/>
                    </a:lnTo>
                    <a:lnTo>
                      <a:pt x="4996" y="12293"/>
                    </a:lnTo>
                    <a:lnTo>
                      <a:pt x="4979" y="12190"/>
                    </a:lnTo>
                    <a:lnTo>
                      <a:pt x="4964" y="12088"/>
                    </a:lnTo>
                    <a:lnTo>
                      <a:pt x="4949" y="11986"/>
                    </a:lnTo>
                    <a:lnTo>
                      <a:pt x="4934" y="11884"/>
                    </a:lnTo>
                    <a:lnTo>
                      <a:pt x="4919" y="11781"/>
                    </a:lnTo>
                    <a:lnTo>
                      <a:pt x="4904" y="11678"/>
                    </a:lnTo>
                    <a:lnTo>
                      <a:pt x="4889" y="11576"/>
                    </a:lnTo>
                    <a:lnTo>
                      <a:pt x="4874" y="11473"/>
                    </a:lnTo>
                    <a:lnTo>
                      <a:pt x="4859" y="11370"/>
                    </a:lnTo>
                    <a:lnTo>
                      <a:pt x="4844" y="11267"/>
                    </a:lnTo>
                    <a:lnTo>
                      <a:pt x="4829" y="11163"/>
                    </a:lnTo>
                    <a:lnTo>
                      <a:pt x="4814" y="11060"/>
                    </a:lnTo>
                    <a:lnTo>
                      <a:pt x="4799" y="10957"/>
                    </a:lnTo>
                    <a:lnTo>
                      <a:pt x="4784" y="10853"/>
                    </a:lnTo>
                    <a:lnTo>
                      <a:pt x="4769" y="10750"/>
                    </a:lnTo>
                    <a:lnTo>
                      <a:pt x="4754" y="10647"/>
                    </a:lnTo>
                    <a:lnTo>
                      <a:pt x="4739" y="10543"/>
                    </a:lnTo>
                    <a:lnTo>
                      <a:pt x="4724" y="10440"/>
                    </a:lnTo>
                    <a:lnTo>
                      <a:pt x="4709" y="10336"/>
                    </a:lnTo>
                    <a:lnTo>
                      <a:pt x="4694" y="10233"/>
                    </a:lnTo>
                    <a:lnTo>
                      <a:pt x="4679" y="10129"/>
                    </a:lnTo>
                    <a:lnTo>
                      <a:pt x="4664" y="10026"/>
                    </a:lnTo>
                    <a:lnTo>
                      <a:pt x="4649" y="9923"/>
                    </a:lnTo>
                    <a:lnTo>
                      <a:pt x="4634" y="9819"/>
                    </a:lnTo>
                    <a:lnTo>
                      <a:pt x="4619" y="9716"/>
                    </a:lnTo>
                    <a:lnTo>
                      <a:pt x="4604" y="9613"/>
                    </a:lnTo>
                    <a:lnTo>
                      <a:pt x="4589" y="9510"/>
                    </a:lnTo>
                    <a:lnTo>
                      <a:pt x="4574" y="9407"/>
                    </a:lnTo>
                    <a:lnTo>
                      <a:pt x="4559" y="9304"/>
                    </a:lnTo>
                    <a:lnTo>
                      <a:pt x="4544" y="9201"/>
                    </a:lnTo>
                    <a:lnTo>
                      <a:pt x="4529" y="9099"/>
                    </a:lnTo>
                    <a:lnTo>
                      <a:pt x="4514" y="8996"/>
                    </a:lnTo>
                    <a:lnTo>
                      <a:pt x="4499" y="8894"/>
                    </a:lnTo>
                    <a:lnTo>
                      <a:pt x="4484" y="8791"/>
                    </a:lnTo>
                    <a:lnTo>
                      <a:pt x="4470" y="8690"/>
                    </a:lnTo>
                    <a:lnTo>
                      <a:pt x="4454" y="8588"/>
                    </a:lnTo>
                    <a:lnTo>
                      <a:pt x="4439" y="8486"/>
                    </a:lnTo>
                    <a:lnTo>
                      <a:pt x="4425" y="8385"/>
                    </a:lnTo>
                    <a:lnTo>
                      <a:pt x="4410" y="8284"/>
                    </a:lnTo>
                    <a:lnTo>
                      <a:pt x="4395" y="8183"/>
                    </a:lnTo>
                    <a:lnTo>
                      <a:pt x="4380" y="8082"/>
                    </a:lnTo>
                    <a:lnTo>
                      <a:pt x="4365" y="7982"/>
                    </a:lnTo>
                    <a:lnTo>
                      <a:pt x="4350" y="7881"/>
                    </a:lnTo>
                    <a:lnTo>
                      <a:pt x="4335" y="7781"/>
                    </a:lnTo>
                    <a:lnTo>
                      <a:pt x="4320" y="7682"/>
                    </a:lnTo>
                    <a:lnTo>
                      <a:pt x="4304" y="7582"/>
                    </a:lnTo>
                    <a:lnTo>
                      <a:pt x="4289" y="7483"/>
                    </a:lnTo>
                    <a:lnTo>
                      <a:pt x="4274" y="7384"/>
                    </a:lnTo>
                    <a:lnTo>
                      <a:pt x="4259" y="7285"/>
                    </a:lnTo>
                    <a:lnTo>
                      <a:pt x="4244" y="7187"/>
                    </a:lnTo>
                    <a:lnTo>
                      <a:pt x="4229" y="7089"/>
                    </a:lnTo>
                    <a:lnTo>
                      <a:pt x="4214" y="6991"/>
                    </a:lnTo>
                    <a:lnTo>
                      <a:pt x="4199" y="6894"/>
                    </a:lnTo>
                    <a:lnTo>
                      <a:pt x="4184" y="6797"/>
                    </a:lnTo>
                    <a:lnTo>
                      <a:pt x="4169" y="6700"/>
                    </a:lnTo>
                    <a:lnTo>
                      <a:pt x="4154" y="6604"/>
                    </a:lnTo>
                    <a:lnTo>
                      <a:pt x="4139" y="6508"/>
                    </a:lnTo>
                    <a:lnTo>
                      <a:pt x="4124" y="6413"/>
                    </a:lnTo>
                    <a:lnTo>
                      <a:pt x="4109" y="6318"/>
                    </a:lnTo>
                    <a:lnTo>
                      <a:pt x="4094" y="6224"/>
                    </a:lnTo>
                    <a:lnTo>
                      <a:pt x="4079" y="6130"/>
                    </a:lnTo>
                    <a:lnTo>
                      <a:pt x="4064" y="6036"/>
                    </a:lnTo>
                    <a:lnTo>
                      <a:pt x="4049" y="5943"/>
                    </a:lnTo>
                    <a:lnTo>
                      <a:pt x="4034" y="5850"/>
                    </a:lnTo>
                    <a:lnTo>
                      <a:pt x="4019" y="5758"/>
                    </a:lnTo>
                    <a:lnTo>
                      <a:pt x="4004" y="5666"/>
                    </a:lnTo>
                    <a:lnTo>
                      <a:pt x="3989" y="5574"/>
                    </a:lnTo>
                    <a:lnTo>
                      <a:pt x="3974" y="5483"/>
                    </a:lnTo>
                    <a:lnTo>
                      <a:pt x="3959" y="5393"/>
                    </a:lnTo>
                    <a:lnTo>
                      <a:pt x="3944" y="5303"/>
                    </a:lnTo>
                    <a:lnTo>
                      <a:pt x="3929" y="5213"/>
                    </a:lnTo>
                    <a:lnTo>
                      <a:pt x="3914" y="5125"/>
                    </a:lnTo>
                    <a:lnTo>
                      <a:pt x="3899" y="5037"/>
                    </a:lnTo>
                    <a:lnTo>
                      <a:pt x="3884" y="4949"/>
                    </a:lnTo>
                    <a:lnTo>
                      <a:pt x="3869" y="4862"/>
                    </a:lnTo>
                    <a:lnTo>
                      <a:pt x="3854" y="4775"/>
                    </a:lnTo>
                    <a:lnTo>
                      <a:pt x="3839" y="4689"/>
                    </a:lnTo>
                    <a:lnTo>
                      <a:pt x="3824" y="4603"/>
                    </a:lnTo>
                    <a:lnTo>
                      <a:pt x="3809" y="4518"/>
                    </a:lnTo>
                    <a:lnTo>
                      <a:pt x="3794" y="4434"/>
                    </a:lnTo>
                    <a:lnTo>
                      <a:pt x="3779" y="4351"/>
                    </a:lnTo>
                    <a:lnTo>
                      <a:pt x="3764" y="4268"/>
                    </a:lnTo>
                    <a:lnTo>
                      <a:pt x="3749" y="4185"/>
                    </a:lnTo>
                    <a:lnTo>
                      <a:pt x="3734" y="4103"/>
                    </a:lnTo>
                    <a:lnTo>
                      <a:pt x="3719" y="4022"/>
                    </a:lnTo>
                    <a:lnTo>
                      <a:pt x="3704" y="3941"/>
                    </a:lnTo>
                    <a:lnTo>
                      <a:pt x="3689" y="3861"/>
                    </a:lnTo>
                    <a:lnTo>
                      <a:pt x="3674" y="3782"/>
                    </a:lnTo>
                    <a:lnTo>
                      <a:pt x="3659" y="3704"/>
                    </a:lnTo>
                    <a:lnTo>
                      <a:pt x="3644" y="3627"/>
                    </a:lnTo>
                    <a:lnTo>
                      <a:pt x="3628" y="3549"/>
                    </a:lnTo>
                    <a:lnTo>
                      <a:pt x="3613" y="3472"/>
                    </a:lnTo>
                    <a:lnTo>
                      <a:pt x="3598" y="3396"/>
                    </a:lnTo>
                    <a:lnTo>
                      <a:pt x="3583" y="3322"/>
                    </a:lnTo>
                    <a:lnTo>
                      <a:pt x="3568" y="3248"/>
                    </a:lnTo>
                    <a:lnTo>
                      <a:pt x="3553" y="3174"/>
                    </a:lnTo>
                    <a:lnTo>
                      <a:pt x="3538" y="3101"/>
                    </a:lnTo>
                    <a:lnTo>
                      <a:pt x="3524" y="3028"/>
                    </a:lnTo>
                    <a:lnTo>
                      <a:pt x="3509" y="2957"/>
                    </a:lnTo>
                    <a:lnTo>
                      <a:pt x="3494" y="2887"/>
                    </a:lnTo>
                    <a:lnTo>
                      <a:pt x="3479" y="2817"/>
                    </a:lnTo>
                    <a:lnTo>
                      <a:pt x="3464" y="2748"/>
                    </a:lnTo>
                    <a:lnTo>
                      <a:pt x="3449" y="2679"/>
                    </a:lnTo>
                    <a:lnTo>
                      <a:pt x="3434" y="2611"/>
                    </a:lnTo>
                    <a:lnTo>
                      <a:pt x="3419" y="2545"/>
                    </a:lnTo>
                    <a:lnTo>
                      <a:pt x="3404" y="2479"/>
                    </a:lnTo>
                    <a:lnTo>
                      <a:pt x="3389" y="2414"/>
                    </a:lnTo>
                    <a:lnTo>
                      <a:pt x="3374" y="2349"/>
                    </a:lnTo>
                    <a:lnTo>
                      <a:pt x="3359" y="2286"/>
                    </a:lnTo>
                    <a:lnTo>
                      <a:pt x="3344" y="2223"/>
                    </a:lnTo>
                    <a:lnTo>
                      <a:pt x="3329" y="2161"/>
                    </a:lnTo>
                    <a:lnTo>
                      <a:pt x="3314" y="2100"/>
                    </a:lnTo>
                    <a:lnTo>
                      <a:pt x="3299" y="2040"/>
                    </a:lnTo>
                    <a:lnTo>
                      <a:pt x="3284" y="1981"/>
                    </a:lnTo>
                    <a:lnTo>
                      <a:pt x="3270" y="1923"/>
                    </a:lnTo>
                    <a:lnTo>
                      <a:pt x="3255" y="1865"/>
                    </a:lnTo>
                    <a:lnTo>
                      <a:pt x="3240" y="1808"/>
                    </a:lnTo>
                    <a:lnTo>
                      <a:pt x="3225" y="1753"/>
                    </a:lnTo>
                    <a:lnTo>
                      <a:pt x="3210" y="1698"/>
                    </a:lnTo>
                    <a:lnTo>
                      <a:pt x="3195" y="1643"/>
                    </a:lnTo>
                    <a:lnTo>
                      <a:pt x="3180" y="1590"/>
                    </a:lnTo>
                    <a:lnTo>
                      <a:pt x="3165" y="1538"/>
                    </a:lnTo>
                    <a:lnTo>
                      <a:pt x="3150" y="1487"/>
                    </a:lnTo>
                    <a:lnTo>
                      <a:pt x="3136" y="1436"/>
                    </a:lnTo>
                    <a:lnTo>
                      <a:pt x="3121" y="1387"/>
                    </a:lnTo>
                    <a:lnTo>
                      <a:pt x="3106" y="1338"/>
                    </a:lnTo>
                    <a:lnTo>
                      <a:pt x="3091" y="1291"/>
                    </a:lnTo>
                    <a:lnTo>
                      <a:pt x="3076" y="1244"/>
                    </a:lnTo>
                    <a:lnTo>
                      <a:pt x="3061" y="1198"/>
                    </a:lnTo>
                    <a:lnTo>
                      <a:pt x="3046" y="1153"/>
                    </a:lnTo>
                    <a:lnTo>
                      <a:pt x="3032" y="1109"/>
                    </a:lnTo>
                    <a:lnTo>
                      <a:pt x="3017" y="1066"/>
                    </a:lnTo>
                    <a:lnTo>
                      <a:pt x="3002" y="1024"/>
                    </a:lnTo>
                    <a:lnTo>
                      <a:pt x="2987" y="983"/>
                    </a:lnTo>
                    <a:lnTo>
                      <a:pt x="2973" y="945"/>
                    </a:lnTo>
                    <a:lnTo>
                      <a:pt x="2957" y="905"/>
                    </a:lnTo>
                    <a:lnTo>
                      <a:pt x="2942" y="867"/>
                    </a:lnTo>
                    <a:lnTo>
                      <a:pt x="2928" y="830"/>
                    </a:lnTo>
                    <a:lnTo>
                      <a:pt x="2913" y="793"/>
                    </a:lnTo>
                    <a:lnTo>
                      <a:pt x="2898" y="758"/>
                    </a:lnTo>
                    <a:lnTo>
                      <a:pt x="2884" y="724"/>
                    </a:lnTo>
                    <a:lnTo>
                      <a:pt x="2869" y="691"/>
                    </a:lnTo>
                    <a:lnTo>
                      <a:pt x="2855" y="659"/>
                    </a:lnTo>
                    <a:lnTo>
                      <a:pt x="2840" y="628"/>
                    </a:lnTo>
                    <a:lnTo>
                      <a:pt x="2826" y="598"/>
                    </a:lnTo>
                    <a:lnTo>
                      <a:pt x="2811" y="570"/>
                    </a:lnTo>
                    <a:lnTo>
                      <a:pt x="2797" y="542"/>
                    </a:lnTo>
                    <a:lnTo>
                      <a:pt x="2783" y="515"/>
                    </a:lnTo>
                    <a:lnTo>
                      <a:pt x="2768" y="489"/>
                    </a:lnTo>
                    <a:lnTo>
                      <a:pt x="2754" y="465"/>
                    </a:lnTo>
                    <a:lnTo>
                      <a:pt x="2740" y="441"/>
                    </a:lnTo>
                    <a:lnTo>
                      <a:pt x="2726" y="419"/>
                    </a:lnTo>
                    <a:lnTo>
                      <a:pt x="2712" y="398"/>
                    </a:lnTo>
                    <a:lnTo>
                      <a:pt x="2698" y="377"/>
                    </a:lnTo>
                    <a:lnTo>
                      <a:pt x="2685" y="358"/>
                    </a:lnTo>
                    <a:lnTo>
                      <a:pt x="2671" y="340"/>
                    </a:lnTo>
                    <a:lnTo>
                      <a:pt x="2658" y="323"/>
                    </a:lnTo>
                    <a:lnTo>
                      <a:pt x="2644" y="307"/>
                    </a:lnTo>
                    <a:lnTo>
                      <a:pt x="2631" y="292"/>
                    </a:lnTo>
                    <a:lnTo>
                      <a:pt x="2621" y="281"/>
                    </a:lnTo>
                    <a:lnTo>
                      <a:pt x="2606" y="267"/>
                    </a:lnTo>
                    <a:lnTo>
                      <a:pt x="2594" y="255"/>
                    </a:lnTo>
                    <a:lnTo>
                      <a:pt x="2581" y="244"/>
                    </a:lnTo>
                    <a:lnTo>
                      <a:pt x="2570" y="235"/>
                    </a:lnTo>
                    <a:lnTo>
                      <a:pt x="2562" y="229"/>
                    </a:lnTo>
                    <a:lnTo>
                      <a:pt x="2547" y="220"/>
                    </a:lnTo>
                    <a:lnTo>
                      <a:pt x="2536" y="213"/>
                    </a:lnTo>
                    <a:lnTo>
                      <a:pt x="2531" y="210"/>
                    </a:lnTo>
                    <a:lnTo>
                      <a:pt x="2516" y="204"/>
                    </a:lnTo>
                    <a:lnTo>
                      <a:pt x="2506" y="200"/>
                    </a:lnTo>
                    <a:lnTo>
                      <a:pt x="2503" y="198"/>
                    </a:lnTo>
                    <a:lnTo>
                      <a:pt x="2488" y="195"/>
                    </a:lnTo>
                    <a:lnTo>
                      <a:pt x="2485" y="193"/>
                    </a:lnTo>
                    <a:lnTo>
                      <a:pt x="2470" y="192"/>
                    </a:lnTo>
                    <a:lnTo>
                      <a:pt x="2468" y="191"/>
                    </a:lnTo>
                    <a:lnTo>
                      <a:pt x="2459" y="192"/>
                    </a:lnTo>
                    <a:lnTo>
                      <a:pt x="2444" y="194"/>
                    </a:lnTo>
                    <a:lnTo>
                      <a:pt x="2441" y="193"/>
                    </a:lnTo>
                    <a:lnTo>
                      <a:pt x="2432" y="196"/>
                    </a:lnTo>
                    <a:lnTo>
                      <a:pt x="2420" y="199"/>
                    </a:lnTo>
                    <a:lnTo>
                      <a:pt x="2406" y="205"/>
                    </a:lnTo>
                    <a:lnTo>
                      <a:pt x="2401" y="206"/>
                    </a:lnTo>
                    <a:lnTo>
                      <a:pt x="2390" y="212"/>
                    </a:lnTo>
                    <a:lnTo>
                      <a:pt x="2379" y="218"/>
                    </a:lnTo>
                    <a:lnTo>
                      <a:pt x="2367" y="226"/>
                    </a:lnTo>
                    <a:lnTo>
                      <a:pt x="2355" y="234"/>
                    </a:lnTo>
                    <a:lnTo>
                      <a:pt x="2343" y="244"/>
                    </a:lnTo>
                    <a:lnTo>
                      <a:pt x="2331" y="255"/>
                    </a:lnTo>
                    <a:lnTo>
                      <a:pt x="2318" y="266"/>
                    </a:lnTo>
                    <a:lnTo>
                      <a:pt x="2306" y="279"/>
                    </a:lnTo>
                    <a:lnTo>
                      <a:pt x="2292" y="293"/>
                    </a:lnTo>
                    <a:lnTo>
                      <a:pt x="2279" y="308"/>
                    </a:lnTo>
                    <a:lnTo>
                      <a:pt x="2266" y="324"/>
                    </a:lnTo>
                    <a:lnTo>
                      <a:pt x="2252" y="341"/>
                    </a:lnTo>
                    <a:lnTo>
                      <a:pt x="2239" y="359"/>
                    </a:lnTo>
                    <a:lnTo>
                      <a:pt x="2226" y="377"/>
                    </a:lnTo>
                    <a:lnTo>
                      <a:pt x="2211" y="400"/>
                    </a:lnTo>
                    <a:lnTo>
                      <a:pt x="2197" y="421"/>
                    </a:lnTo>
                    <a:lnTo>
                      <a:pt x="2183" y="444"/>
                    </a:lnTo>
                    <a:lnTo>
                      <a:pt x="2169" y="467"/>
                    </a:lnTo>
                    <a:lnTo>
                      <a:pt x="2155" y="491"/>
                    </a:lnTo>
                    <a:lnTo>
                      <a:pt x="2140" y="519"/>
                    </a:lnTo>
                    <a:lnTo>
                      <a:pt x="2126" y="546"/>
                    </a:lnTo>
                    <a:lnTo>
                      <a:pt x="2111" y="573"/>
                    </a:lnTo>
                    <a:lnTo>
                      <a:pt x="2097" y="602"/>
                    </a:lnTo>
                    <a:lnTo>
                      <a:pt x="2082" y="632"/>
                    </a:lnTo>
                    <a:lnTo>
                      <a:pt x="2068" y="663"/>
                    </a:lnTo>
                    <a:lnTo>
                      <a:pt x="2054" y="694"/>
                    </a:lnTo>
                    <a:lnTo>
                      <a:pt x="2039" y="729"/>
                    </a:lnTo>
                    <a:lnTo>
                      <a:pt x="2024" y="763"/>
                    </a:lnTo>
                    <a:lnTo>
                      <a:pt x="2009" y="799"/>
                    </a:lnTo>
                    <a:lnTo>
                      <a:pt x="1995" y="835"/>
                    </a:lnTo>
                    <a:lnTo>
                      <a:pt x="1980" y="872"/>
                    </a:lnTo>
                    <a:lnTo>
                      <a:pt x="1965" y="911"/>
                    </a:lnTo>
                    <a:lnTo>
                      <a:pt x="1951" y="948"/>
                    </a:lnTo>
                    <a:lnTo>
                      <a:pt x="1936" y="989"/>
                    </a:lnTo>
                    <a:lnTo>
                      <a:pt x="1921" y="1030"/>
                    </a:lnTo>
                    <a:lnTo>
                      <a:pt x="1906" y="1073"/>
                    </a:lnTo>
                    <a:lnTo>
                      <a:pt x="1892" y="1115"/>
                    </a:lnTo>
                    <a:lnTo>
                      <a:pt x="1877" y="1159"/>
                    </a:lnTo>
                    <a:lnTo>
                      <a:pt x="1862" y="1205"/>
                    </a:lnTo>
                    <a:lnTo>
                      <a:pt x="1847" y="1251"/>
                    </a:lnTo>
                    <a:lnTo>
                      <a:pt x="1832" y="1297"/>
                    </a:lnTo>
                    <a:lnTo>
                      <a:pt x="1817" y="1346"/>
                    </a:lnTo>
                    <a:lnTo>
                      <a:pt x="1802" y="1396"/>
                    </a:lnTo>
                    <a:lnTo>
                      <a:pt x="1787" y="1444"/>
                    </a:lnTo>
                    <a:lnTo>
                      <a:pt x="1772" y="1494"/>
                    </a:lnTo>
                    <a:lnTo>
                      <a:pt x="1757" y="1546"/>
                    </a:lnTo>
                    <a:lnTo>
                      <a:pt x="1742" y="1598"/>
                    </a:lnTo>
                    <a:lnTo>
                      <a:pt x="1727" y="1652"/>
                    </a:lnTo>
                    <a:lnTo>
                      <a:pt x="1712" y="1705"/>
                    </a:lnTo>
                    <a:lnTo>
                      <a:pt x="1697" y="1761"/>
                    </a:lnTo>
                    <a:lnTo>
                      <a:pt x="1682" y="1817"/>
                    </a:lnTo>
                    <a:lnTo>
                      <a:pt x="1667" y="1874"/>
                    </a:lnTo>
                    <a:lnTo>
                      <a:pt x="1653" y="1931"/>
                    </a:lnTo>
                    <a:lnTo>
                      <a:pt x="1638" y="1990"/>
                    </a:lnTo>
                    <a:lnTo>
                      <a:pt x="1623" y="2049"/>
                    </a:lnTo>
                    <a:lnTo>
                      <a:pt x="1608" y="2110"/>
                    </a:lnTo>
                    <a:lnTo>
                      <a:pt x="1593" y="2171"/>
                    </a:lnTo>
                    <a:lnTo>
                      <a:pt x="1578" y="2233"/>
                    </a:lnTo>
                    <a:lnTo>
                      <a:pt x="1563" y="2295"/>
                    </a:lnTo>
                    <a:lnTo>
                      <a:pt x="1548" y="2359"/>
                    </a:lnTo>
                    <a:lnTo>
                      <a:pt x="1533" y="2424"/>
                    </a:lnTo>
                    <a:lnTo>
                      <a:pt x="1518" y="2490"/>
                    </a:lnTo>
                    <a:lnTo>
                      <a:pt x="1503" y="2555"/>
                    </a:lnTo>
                    <a:lnTo>
                      <a:pt x="1488" y="2622"/>
                    </a:lnTo>
                    <a:lnTo>
                      <a:pt x="1473" y="2690"/>
                    </a:lnTo>
                    <a:lnTo>
                      <a:pt x="1458" y="2759"/>
                    </a:lnTo>
                    <a:lnTo>
                      <a:pt x="1443" y="2828"/>
                    </a:lnTo>
                    <a:lnTo>
                      <a:pt x="1428" y="2897"/>
                    </a:lnTo>
                    <a:lnTo>
                      <a:pt x="1413" y="2968"/>
                    </a:lnTo>
                    <a:lnTo>
                      <a:pt x="1398" y="3040"/>
                    </a:lnTo>
                    <a:lnTo>
                      <a:pt x="1384" y="3112"/>
                    </a:lnTo>
                    <a:lnTo>
                      <a:pt x="1369" y="3186"/>
                    </a:lnTo>
                    <a:lnTo>
                      <a:pt x="1354" y="3258"/>
                    </a:lnTo>
                    <a:lnTo>
                      <a:pt x="1339" y="3333"/>
                    </a:lnTo>
                    <a:lnTo>
                      <a:pt x="1324" y="3408"/>
                    </a:lnTo>
                    <a:lnTo>
                      <a:pt x="1309" y="3485"/>
                    </a:lnTo>
                    <a:lnTo>
                      <a:pt x="1294" y="3561"/>
                    </a:lnTo>
                    <a:lnTo>
                      <a:pt x="1279" y="3639"/>
                    </a:lnTo>
                    <a:lnTo>
                      <a:pt x="1264" y="3716"/>
                    </a:lnTo>
                    <a:lnTo>
                      <a:pt x="1249" y="3795"/>
                    </a:lnTo>
                    <a:lnTo>
                      <a:pt x="1234" y="3874"/>
                    </a:lnTo>
                    <a:lnTo>
                      <a:pt x="1219" y="3954"/>
                    </a:lnTo>
                    <a:lnTo>
                      <a:pt x="1204" y="4035"/>
                    </a:lnTo>
                    <a:lnTo>
                      <a:pt x="1189" y="4116"/>
                    </a:lnTo>
                    <a:lnTo>
                      <a:pt x="1174" y="4198"/>
                    </a:lnTo>
                    <a:lnTo>
                      <a:pt x="1159" y="4281"/>
                    </a:lnTo>
                    <a:lnTo>
                      <a:pt x="1144" y="4363"/>
                    </a:lnTo>
                    <a:lnTo>
                      <a:pt x="1129" y="4448"/>
                    </a:lnTo>
                    <a:lnTo>
                      <a:pt x="1113" y="4532"/>
                    </a:lnTo>
                    <a:lnTo>
                      <a:pt x="1098" y="4617"/>
                    </a:lnTo>
                    <a:lnTo>
                      <a:pt x="1083" y="4703"/>
                    </a:lnTo>
                    <a:lnTo>
                      <a:pt x="1068" y="4789"/>
                    </a:lnTo>
                    <a:lnTo>
                      <a:pt x="1053" y="4876"/>
                    </a:lnTo>
                    <a:lnTo>
                      <a:pt x="1038" y="4963"/>
                    </a:lnTo>
                    <a:lnTo>
                      <a:pt x="1023" y="5050"/>
                    </a:lnTo>
                    <a:lnTo>
                      <a:pt x="1008" y="5139"/>
                    </a:lnTo>
                    <a:lnTo>
                      <a:pt x="993" y="5228"/>
                    </a:lnTo>
                    <a:lnTo>
                      <a:pt x="978" y="5317"/>
                    </a:lnTo>
                    <a:lnTo>
                      <a:pt x="963" y="5407"/>
                    </a:lnTo>
                    <a:lnTo>
                      <a:pt x="948" y="5498"/>
                    </a:lnTo>
                    <a:lnTo>
                      <a:pt x="933" y="5589"/>
                    </a:lnTo>
                    <a:lnTo>
                      <a:pt x="918" y="5680"/>
                    </a:lnTo>
                    <a:lnTo>
                      <a:pt x="903" y="5772"/>
                    </a:lnTo>
                    <a:lnTo>
                      <a:pt x="888" y="5865"/>
                    </a:lnTo>
                    <a:lnTo>
                      <a:pt x="873" y="5958"/>
                    </a:lnTo>
                    <a:lnTo>
                      <a:pt x="858" y="6051"/>
                    </a:lnTo>
                    <a:lnTo>
                      <a:pt x="843" y="6145"/>
                    </a:lnTo>
                    <a:lnTo>
                      <a:pt x="828" y="6238"/>
                    </a:lnTo>
                    <a:lnTo>
                      <a:pt x="813" y="6333"/>
                    </a:lnTo>
                    <a:lnTo>
                      <a:pt x="798" y="6428"/>
                    </a:lnTo>
                    <a:lnTo>
                      <a:pt x="783" y="6523"/>
                    </a:lnTo>
                    <a:lnTo>
                      <a:pt x="768" y="6619"/>
                    </a:lnTo>
                    <a:lnTo>
                      <a:pt x="753" y="6716"/>
                    </a:lnTo>
                    <a:lnTo>
                      <a:pt x="738" y="6812"/>
                    </a:lnTo>
                    <a:lnTo>
                      <a:pt x="723" y="6909"/>
                    </a:lnTo>
                    <a:lnTo>
                      <a:pt x="708" y="7007"/>
                    </a:lnTo>
                    <a:lnTo>
                      <a:pt x="693" y="7104"/>
                    </a:lnTo>
                    <a:lnTo>
                      <a:pt x="678" y="7202"/>
                    </a:lnTo>
                    <a:lnTo>
                      <a:pt x="663" y="7301"/>
                    </a:lnTo>
                    <a:lnTo>
                      <a:pt x="648" y="7399"/>
                    </a:lnTo>
                    <a:lnTo>
                      <a:pt x="633" y="7498"/>
                    </a:lnTo>
                    <a:lnTo>
                      <a:pt x="618" y="7598"/>
                    </a:lnTo>
                    <a:lnTo>
                      <a:pt x="603" y="7697"/>
                    </a:lnTo>
                    <a:lnTo>
                      <a:pt x="588" y="7797"/>
                    </a:lnTo>
                    <a:lnTo>
                      <a:pt x="573" y="7897"/>
                    </a:lnTo>
                    <a:lnTo>
                      <a:pt x="558" y="7998"/>
                    </a:lnTo>
                    <a:lnTo>
                      <a:pt x="543" y="8098"/>
                    </a:lnTo>
                    <a:lnTo>
                      <a:pt x="528" y="8199"/>
                    </a:lnTo>
                    <a:lnTo>
                      <a:pt x="513" y="8299"/>
                    </a:lnTo>
                    <a:lnTo>
                      <a:pt x="498" y="8402"/>
                    </a:lnTo>
                    <a:lnTo>
                      <a:pt x="483" y="8502"/>
                    </a:lnTo>
                    <a:lnTo>
                      <a:pt x="468" y="8604"/>
                    </a:lnTo>
                    <a:lnTo>
                      <a:pt x="453" y="8707"/>
                    </a:lnTo>
                    <a:lnTo>
                      <a:pt x="437" y="8808"/>
                    </a:lnTo>
                    <a:lnTo>
                      <a:pt x="422" y="8910"/>
                    </a:lnTo>
                    <a:lnTo>
                      <a:pt x="407" y="9012"/>
                    </a:lnTo>
                    <a:lnTo>
                      <a:pt x="392" y="9115"/>
                    </a:lnTo>
                    <a:lnTo>
                      <a:pt x="377" y="9218"/>
                    </a:lnTo>
                    <a:lnTo>
                      <a:pt x="362" y="9320"/>
                    </a:lnTo>
                    <a:lnTo>
                      <a:pt x="347" y="9423"/>
                    </a:lnTo>
                    <a:lnTo>
                      <a:pt x="332" y="9526"/>
                    </a:lnTo>
                    <a:lnTo>
                      <a:pt x="317" y="9629"/>
                    </a:lnTo>
                    <a:lnTo>
                      <a:pt x="302" y="9732"/>
                    </a:lnTo>
                    <a:lnTo>
                      <a:pt x="287" y="9836"/>
                    </a:lnTo>
                    <a:lnTo>
                      <a:pt x="272" y="9939"/>
                    </a:lnTo>
                    <a:lnTo>
                      <a:pt x="257" y="10042"/>
                    </a:lnTo>
                    <a:lnTo>
                      <a:pt x="242" y="10146"/>
                    </a:lnTo>
                    <a:lnTo>
                      <a:pt x="227" y="10249"/>
                    </a:lnTo>
                    <a:lnTo>
                      <a:pt x="212" y="10353"/>
                    </a:lnTo>
                    <a:lnTo>
                      <a:pt x="197" y="10456"/>
                    </a:lnTo>
                    <a:cubicBezTo>
                      <a:pt x="190" y="10509"/>
                      <a:pt x="141" y="10545"/>
                      <a:pt x="89" y="10537"/>
                    </a:cubicBezTo>
                    <a:cubicBezTo>
                      <a:pt x="36" y="10530"/>
                      <a:pt x="0" y="10481"/>
                      <a:pt x="7" y="10429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6" name="Freeform 12"/>
              <p:cNvSpPr>
                <a:spLocks/>
              </p:cNvSpPr>
              <p:nvPr/>
            </p:nvSpPr>
            <p:spPr bwMode="auto">
              <a:xfrm>
                <a:off x="9189923" y="3171746"/>
                <a:ext cx="743026" cy="350603"/>
              </a:xfrm>
              <a:custGeom>
                <a:avLst/>
                <a:gdLst>
                  <a:gd name="T0" fmla="*/ 309 w 10198"/>
                  <a:gd name="T1" fmla="*/ 4958 h 20885"/>
                  <a:gd name="T2" fmla="*/ 625 w 10198"/>
                  <a:gd name="T3" fmla="*/ 3245 h 20885"/>
                  <a:gd name="T4" fmla="*/ 942 w 10198"/>
                  <a:gd name="T5" fmla="*/ 1844 h 20885"/>
                  <a:gd name="T6" fmla="*/ 1261 w 10198"/>
                  <a:gd name="T7" fmla="*/ 815 h 20885"/>
                  <a:gd name="T8" fmla="*/ 1592 w 10198"/>
                  <a:gd name="T9" fmla="*/ 191 h 20885"/>
                  <a:gd name="T10" fmla="*/ 2000 w 10198"/>
                  <a:gd name="T11" fmla="*/ 8 h 20885"/>
                  <a:gd name="T12" fmla="*/ 2379 w 10198"/>
                  <a:gd name="T13" fmla="*/ 358 h 20885"/>
                  <a:gd name="T14" fmla="*/ 2704 w 10198"/>
                  <a:gd name="T15" fmla="*/ 1123 h 20885"/>
                  <a:gd name="T16" fmla="*/ 3021 w 10198"/>
                  <a:gd name="T17" fmla="*/ 2286 h 20885"/>
                  <a:gd name="T18" fmla="*/ 3338 w 10198"/>
                  <a:gd name="T19" fmla="*/ 3801 h 20885"/>
                  <a:gd name="T20" fmla="*/ 3653 w 10198"/>
                  <a:gd name="T21" fmla="*/ 5605 h 20885"/>
                  <a:gd name="T22" fmla="*/ 3968 w 10198"/>
                  <a:gd name="T23" fmla="*/ 7621 h 20885"/>
                  <a:gd name="T24" fmla="*/ 4284 w 10198"/>
                  <a:gd name="T25" fmla="*/ 9759 h 20885"/>
                  <a:gd name="T26" fmla="*/ 4599 w 10198"/>
                  <a:gd name="T27" fmla="*/ 11926 h 20885"/>
                  <a:gd name="T28" fmla="*/ 4915 w 10198"/>
                  <a:gd name="T29" fmla="*/ 14027 h 20885"/>
                  <a:gd name="T30" fmla="*/ 5230 w 10198"/>
                  <a:gd name="T31" fmla="*/ 15968 h 20885"/>
                  <a:gd name="T32" fmla="*/ 5546 w 10198"/>
                  <a:gd name="T33" fmla="*/ 17666 h 20885"/>
                  <a:gd name="T34" fmla="*/ 5859 w 10198"/>
                  <a:gd name="T35" fmla="*/ 19041 h 20885"/>
                  <a:gd name="T36" fmla="*/ 6172 w 10198"/>
                  <a:gd name="T37" fmla="*/ 20034 h 20885"/>
                  <a:gd name="T38" fmla="*/ 6469 w 10198"/>
                  <a:gd name="T39" fmla="*/ 20584 h 20885"/>
                  <a:gd name="T40" fmla="*/ 6689 w 10198"/>
                  <a:gd name="T41" fmla="*/ 20687 h 20885"/>
                  <a:gd name="T42" fmla="*/ 6946 w 10198"/>
                  <a:gd name="T43" fmla="*/ 20407 h 20885"/>
                  <a:gd name="T44" fmla="*/ 7253 w 10198"/>
                  <a:gd name="T45" fmla="*/ 19664 h 20885"/>
                  <a:gd name="T46" fmla="*/ 7566 w 10198"/>
                  <a:gd name="T47" fmla="*/ 18503 h 20885"/>
                  <a:gd name="T48" fmla="*/ 7881 w 10198"/>
                  <a:gd name="T49" fmla="*/ 16982 h 20885"/>
                  <a:gd name="T50" fmla="*/ 8196 w 10198"/>
                  <a:gd name="T51" fmla="*/ 15172 h 20885"/>
                  <a:gd name="T52" fmla="*/ 8511 w 10198"/>
                  <a:gd name="T53" fmla="*/ 13152 h 20885"/>
                  <a:gd name="T54" fmla="*/ 8826 w 10198"/>
                  <a:gd name="T55" fmla="*/ 11012 h 20885"/>
                  <a:gd name="T56" fmla="*/ 9141 w 10198"/>
                  <a:gd name="T57" fmla="*/ 8846 h 20885"/>
                  <a:gd name="T58" fmla="*/ 9458 w 10198"/>
                  <a:gd name="T59" fmla="*/ 6748 h 20885"/>
                  <a:gd name="T60" fmla="*/ 9773 w 10198"/>
                  <a:gd name="T61" fmla="*/ 4811 h 20885"/>
                  <a:gd name="T62" fmla="*/ 10128 w 10198"/>
                  <a:gd name="T63" fmla="*/ 3925 h 20885"/>
                  <a:gd name="T64" fmla="*/ 9812 w 10198"/>
                  <a:gd name="T65" fmla="*/ 5739 h 20885"/>
                  <a:gd name="T66" fmla="*/ 9497 w 10198"/>
                  <a:gd name="T67" fmla="*/ 7761 h 20885"/>
                  <a:gd name="T68" fmla="*/ 9181 w 10198"/>
                  <a:gd name="T69" fmla="*/ 9902 h 20885"/>
                  <a:gd name="T70" fmla="*/ 8866 w 10198"/>
                  <a:gd name="T71" fmla="*/ 12067 h 20885"/>
                  <a:gd name="T72" fmla="*/ 8550 w 10198"/>
                  <a:gd name="T73" fmla="*/ 14164 h 20885"/>
                  <a:gd name="T74" fmla="*/ 8235 w 10198"/>
                  <a:gd name="T75" fmla="*/ 16098 h 20885"/>
                  <a:gd name="T76" fmla="*/ 7919 w 10198"/>
                  <a:gd name="T77" fmla="*/ 17785 h 20885"/>
                  <a:gd name="T78" fmla="*/ 7602 w 10198"/>
                  <a:gd name="T79" fmla="*/ 19153 h 20885"/>
                  <a:gd name="T80" fmla="*/ 7282 w 10198"/>
                  <a:gd name="T81" fmla="*/ 20146 h 20885"/>
                  <a:gd name="T82" fmla="*/ 6946 w 10198"/>
                  <a:gd name="T83" fmla="*/ 20734 h 20885"/>
                  <a:gd name="T84" fmla="*/ 6527 w 10198"/>
                  <a:gd name="T85" fmla="*/ 20863 h 20885"/>
                  <a:gd name="T86" fmla="*/ 6163 w 10198"/>
                  <a:gd name="T87" fmla="*/ 20472 h 20885"/>
                  <a:gd name="T88" fmla="*/ 5841 w 10198"/>
                  <a:gd name="T89" fmla="*/ 19672 h 20885"/>
                  <a:gd name="T90" fmla="*/ 5523 w 10198"/>
                  <a:gd name="T91" fmla="*/ 18473 h 20885"/>
                  <a:gd name="T92" fmla="*/ 5207 w 10198"/>
                  <a:gd name="T93" fmla="*/ 16928 h 20885"/>
                  <a:gd name="T94" fmla="*/ 4891 w 10198"/>
                  <a:gd name="T95" fmla="*/ 15100 h 20885"/>
                  <a:gd name="T96" fmla="*/ 4576 w 10198"/>
                  <a:gd name="T97" fmla="*/ 13069 h 20885"/>
                  <a:gd name="T98" fmla="*/ 4259 w 10198"/>
                  <a:gd name="T99" fmla="*/ 10924 h 20885"/>
                  <a:gd name="T100" fmla="*/ 3944 w 10198"/>
                  <a:gd name="T101" fmla="*/ 8759 h 20885"/>
                  <a:gd name="T102" fmla="*/ 3629 w 10198"/>
                  <a:gd name="T103" fmla="*/ 6670 h 20885"/>
                  <a:gd name="T104" fmla="*/ 3314 w 10198"/>
                  <a:gd name="T105" fmla="*/ 4748 h 20885"/>
                  <a:gd name="T106" fmla="*/ 2998 w 10198"/>
                  <a:gd name="T107" fmla="*/ 3078 h 20885"/>
                  <a:gd name="T108" fmla="*/ 2685 w 10198"/>
                  <a:gd name="T109" fmla="*/ 1735 h 20885"/>
                  <a:gd name="T110" fmla="*/ 2373 w 10198"/>
                  <a:gd name="T111" fmla="*/ 782 h 20885"/>
                  <a:gd name="T112" fmla="*/ 2079 w 10198"/>
                  <a:gd name="T113" fmla="*/ 274 h 20885"/>
                  <a:gd name="T114" fmla="*/ 1871 w 10198"/>
                  <a:gd name="T115" fmla="*/ 204 h 20885"/>
                  <a:gd name="T116" fmla="*/ 1601 w 10198"/>
                  <a:gd name="T117" fmla="*/ 526 h 20885"/>
                  <a:gd name="T118" fmla="*/ 1292 w 10198"/>
                  <a:gd name="T119" fmla="*/ 1315 h 20885"/>
                  <a:gd name="T120" fmla="*/ 978 w 10198"/>
                  <a:gd name="T121" fmla="*/ 2511 h 20885"/>
                  <a:gd name="T122" fmla="*/ 664 w 10198"/>
                  <a:gd name="T123" fmla="*/ 4061 h 20885"/>
                  <a:gd name="T124" fmla="*/ 348 w 10198"/>
                  <a:gd name="T125" fmla="*/ 5894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8" h="20885">
                    <a:moveTo>
                      <a:pt x="9" y="6814"/>
                    </a:moveTo>
                    <a:lnTo>
                      <a:pt x="24" y="6717"/>
                    </a:lnTo>
                    <a:lnTo>
                      <a:pt x="39" y="6621"/>
                    </a:lnTo>
                    <a:lnTo>
                      <a:pt x="54" y="6525"/>
                    </a:lnTo>
                    <a:lnTo>
                      <a:pt x="69" y="6429"/>
                    </a:lnTo>
                    <a:lnTo>
                      <a:pt x="84" y="6333"/>
                    </a:lnTo>
                    <a:lnTo>
                      <a:pt x="99" y="6238"/>
                    </a:lnTo>
                    <a:lnTo>
                      <a:pt x="114" y="6144"/>
                    </a:lnTo>
                    <a:lnTo>
                      <a:pt x="129" y="6050"/>
                    </a:lnTo>
                    <a:lnTo>
                      <a:pt x="144" y="5956"/>
                    </a:lnTo>
                    <a:lnTo>
                      <a:pt x="159" y="5863"/>
                    </a:lnTo>
                    <a:lnTo>
                      <a:pt x="174" y="5771"/>
                    </a:lnTo>
                    <a:lnTo>
                      <a:pt x="189" y="5679"/>
                    </a:lnTo>
                    <a:lnTo>
                      <a:pt x="204" y="5587"/>
                    </a:lnTo>
                    <a:lnTo>
                      <a:pt x="219" y="5496"/>
                    </a:lnTo>
                    <a:lnTo>
                      <a:pt x="234" y="5405"/>
                    </a:lnTo>
                    <a:lnTo>
                      <a:pt x="249" y="5315"/>
                    </a:lnTo>
                    <a:lnTo>
                      <a:pt x="264" y="5225"/>
                    </a:lnTo>
                    <a:lnTo>
                      <a:pt x="279" y="5136"/>
                    </a:lnTo>
                    <a:lnTo>
                      <a:pt x="294" y="5047"/>
                    </a:lnTo>
                    <a:lnTo>
                      <a:pt x="309" y="4958"/>
                    </a:lnTo>
                    <a:lnTo>
                      <a:pt x="324" y="4871"/>
                    </a:lnTo>
                    <a:lnTo>
                      <a:pt x="339" y="4784"/>
                    </a:lnTo>
                    <a:lnTo>
                      <a:pt x="354" y="4697"/>
                    </a:lnTo>
                    <a:lnTo>
                      <a:pt x="369" y="4611"/>
                    </a:lnTo>
                    <a:lnTo>
                      <a:pt x="384" y="4526"/>
                    </a:lnTo>
                    <a:lnTo>
                      <a:pt x="399" y="4441"/>
                    </a:lnTo>
                    <a:lnTo>
                      <a:pt x="414" y="4357"/>
                    </a:lnTo>
                    <a:lnTo>
                      <a:pt x="430" y="4272"/>
                    </a:lnTo>
                    <a:lnTo>
                      <a:pt x="445" y="4190"/>
                    </a:lnTo>
                    <a:lnTo>
                      <a:pt x="460" y="4107"/>
                    </a:lnTo>
                    <a:lnTo>
                      <a:pt x="475" y="4026"/>
                    </a:lnTo>
                    <a:lnTo>
                      <a:pt x="490" y="3945"/>
                    </a:lnTo>
                    <a:lnTo>
                      <a:pt x="505" y="3865"/>
                    </a:lnTo>
                    <a:lnTo>
                      <a:pt x="520" y="3785"/>
                    </a:lnTo>
                    <a:lnTo>
                      <a:pt x="535" y="3706"/>
                    </a:lnTo>
                    <a:lnTo>
                      <a:pt x="550" y="3627"/>
                    </a:lnTo>
                    <a:lnTo>
                      <a:pt x="565" y="3549"/>
                    </a:lnTo>
                    <a:lnTo>
                      <a:pt x="580" y="3472"/>
                    </a:lnTo>
                    <a:lnTo>
                      <a:pt x="595" y="3396"/>
                    </a:lnTo>
                    <a:lnTo>
                      <a:pt x="610" y="3320"/>
                    </a:lnTo>
                    <a:lnTo>
                      <a:pt x="625" y="3245"/>
                    </a:lnTo>
                    <a:lnTo>
                      <a:pt x="640" y="3170"/>
                    </a:lnTo>
                    <a:lnTo>
                      <a:pt x="655" y="3097"/>
                    </a:lnTo>
                    <a:lnTo>
                      <a:pt x="670" y="3024"/>
                    </a:lnTo>
                    <a:lnTo>
                      <a:pt x="685" y="2952"/>
                    </a:lnTo>
                    <a:lnTo>
                      <a:pt x="701" y="2881"/>
                    </a:lnTo>
                    <a:lnTo>
                      <a:pt x="716" y="2810"/>
                    </a:lnTo>
                    <a:lnTo>
                      <a:pt x="731" y="2740"/>
                    </a:lnTo>
                    <a:lnTo>
                      <a:pt x="746" y="2671"/>
                    </a:lnTo>
                    <a:lnTo>
                      <a:pt x="761" y="2603"/>
                    </a:lnTo>
                    <a:lnTo>
                      <a:pt x="776" y="2535"/>
                    </a:lnTo>
                    <a:lnTo>
                      <a:pt x="791" y="2468"/>
                    </a:lnTo>
                    <a:lnTo>
                      <a:pt x="806" y="2402"/>
                    </a:lnTo>
                    <a:lnTo>
                      <a:pt x="821" y="2337"/>
                    </a:lnTo>
                    <a:lnTo>
                      <a:pt x="836" y="2273"/>
                    </a:lnTo>
                    <a:lnTo>
                      <a:pt x="851" y="2209"/>
                    </a:lnTo>
                    <a:lnTo>
                      <a:pt x="866" y="2146"/>
                    </a:lnTo>
                    <a:lnTo>
                      <a:pt x="881" y="2084"/>
                    </a:lnTo>
                    <a:lnTo>
                      <a:pt x="896" y="2023"/>
                    </a:lnTo>
                    <a:lnTo>
                      <a:pt x="911" y="1962"/>
                    </a:lnTo>
                    <a:lnTo>
                      <a:pt x="926" y="1903"/>
                    </a:lnTo>
                    <a:lnTo>
                      <a:pt x="942" y="1844"/>
                    </a:lnTo>
                    <a:lnTo>
                      <a:pt x="957" y="1786"/>
                    </a:lnTo>
                    <a:lnTo>
                      <a:pt x="972" y="1730"/>
                    </a:lnTo>
                    <a:lnTo>
                      <a:pt x="987" y="1674"/>
                    </a:lnTo>
                    <a:lnTo>
                      <a:pt x="1002" y="1618"/>
                    </a:lnTo>
                    <a:lnTo>
                      <a:pt x="1017" y="1564"/>
                    </a:lnTo>
                    <a:lnTo>
                      <a:pt x="1032" y="1510"/>
                    </a:lnTo>
                    <a:lnTo>
                      <a:pt x="1047" y="1458"/>
                    </a:lnTo>
                    <a:lnTo>
                      <a:pt x="1062" y="1406"/>
                    </a:lnTo>
                    <a:lnTo>
                      <a:pt x="1078" y="1355"/>
                    </a:lnTo>
                    <a:lnTo>
                      <a:pt x="1093" y="1305"/>
                    </a:lnTo>
                    <a:lnTo>
                      <a:pt x="1109" y="1254"/>
                    </a:lnTo>
                    <a:lnTo>
                      <a:pt x="1124" y="1208"/>
                    </a:lnTo>
                    <a:lnTo>
                      <a:pt x="1139" y="1160"/>
                    </a:lnTo>
                    <a:lnTo>
                      <a:pt x="1154" y="1114"/>
                    </a:lnTo>
                    <a:lnTo>
                      <a:pt x="1169" y="1069"/>
                    </a:lnTo>
                    <a:lnTo>
                      <a:pt x="1185" y="1024"/>
                    </a:lnTo>
                    <a:lnTo>
                      <a:pt x="1200" y="981"/>
                    </a:lnTo>
                    <a:lnTo>
                      <a:pt x="1215" y="938"/>
                    </a:lnTo>
                    <a:lnTo>
                      <a:pt x="1230" y="895"/>
                    </a:lnTo>
                    <a:lnTo>
                      <a:pt x="1246" y="855"/>
                    </a:lnTo>
                    <a:lnTo>
                      <a:pt x="1261" y="815"/>
                    </a:lnTo>
                    <a:lnTo>
                      <a:pt x="1276" y="776"/>
                    </a:lnTo>
                    <a:lnTo>
                      <a:pt x="1291" y="738"/>
                    </a:lnTo>
                    <a:lnTo>
                      <a:pt x="1307" y="701"/>
                    </a:lnTo>
                    <a:lnTo>
                      <a:pt x="1322" y="665"/>
                    </a:lnTo>
                    <a:lnTo>
                      <a:pt x="1337" y="630"/>
                    </a:lnTo>
                    <a:lnTo>
                      <a:pt x="1353" y="595"/>
                    </a:lnTo>
                    <a:lnTo>
                      <a:pt x="1368" y="562"/>
                    </a:lnTo>
                    <a:lnTo>
                      <a:pt x="1384" y="529"/>
                    </a:lnTo>
                    <a:lnTo>
                      <a:pt x="1399" y="498"/>
                    </a:lnTo>
                    <a:lnTo>
                      <a:pt x="1415" y="466"/>
                    </a:lnTo>
                    <a:lnTo>
                      <a:pt x="1430" y="437"/>
                    </a:lnTo>
                    <a:lnTo>
                      <a:pt x="1447" y="408"/>
                    </a:lnTo>
                    <a:lnTo>
                      <a:pt x="1462" y="381"/>
                    </a:lnTo>
                    <a:lnTo>
                      <a:pt x="1478" y="353"/>
                    </a:lnTo>
                    <a:lnTo>
                      <a:pt x="1493" y="328"/>
                    </a:lnTo>
                    <a:lnTo>
                      <a:pt x="1510" y="302"/>
                    </a:lnTo>
                    <a:lnTo>
                      <a:pt x="1525" y="279"/>
                    </a:lnTo>
                    <a:lnTo>
                      <a:pt x="1542" y="255"/>
                    </a:lnTo>
                    <a:lnTo>
                      <a:pt x="1559" y="233"/>
                    </a:lnTo>
                    <a:lnTo>
                      <a:pt x="1574" y="213"/>
                    </a:lnTo>
                    <a:lnTo>
                      <a:pt x="1592" y="191"/>
                    </a:lnTo>
                    <a:lnTo>
                      <a:pt x="1607" y="173"/>
                    </a:lnTo>
                    <a:lnTo>
                      <a:pt x="1625" y="153"/>
                    </a:lnTo>
                    <a:lnTo>
                      <a:pt x="1643" y="136"/>
                    </a:lnTo>
                    <a:lnTo>
                      <a:pt x="1658" y="121"/>
                    </a:lnTo>
                    <a:lnTo>
                      <a:pt x="1678" y="103"/>
                    </a:lnTo>
                    <a:lnTo>
                      <a:pt x="1695" y="89"/>
                    </a:lnTo>
                    <a:lnTo>
                      <a:pt x="1710" y="77"/>
                    </a:lnTo>
                    <a:lnTo>
                      <a:pt x="1732" y="62"/>
                    </a:lnTo>
                    <a:lnTo>
                      <a:pt x="1751" y="50"/>
                    </a:lnTo>
                    <a:lnTo>
                      <a:pt x="1770" y="40"/>
                    </a:lnTo>
                    <a:lnTo>
                      <a:pt x="1790" y="30"/>
                    </a:lnTo>
                    <a:lnTo>
                      <a:pt x="1810" y="22"/>
                    </a:lnTo>
                    <a:lnTo>
                      <a:pt x="1825" y="16"/>
                    </a:lnTo>
                    <a:lnTo>
                      <a:pt x="1853" y="8"/>
                    </a:lnTo>
                    <a:lnTo>
                      <a:pt x="1873" y="4"/>
                    </a:lnTo>
                    <a:lnTo>
                      <a:pt x="1894" y="1"/>
                    </a:lnTo>
                    <a:lnTo>
                      <a:pt x="1921" y="0"/>
                    </a:lnTo>
                    <a:lnTo>
                      <a:pt x="1936" y="0"/>
                    </a:lnTo>
                    <a:lnTo>
                      <a:pt x="1958" y="2"/>
                    </a:lnTo>
                    <a:lnTo>
                      <a:pt x="1979" y="4"/>
                    </a:lnTo>
                    <a:lnTo>
                      <a:pt x="2000" y="8"/>
                    </a:lnTo>
                    <a:lnTo>
                      <a:pt x="2021" y="14"/>
                    </a:lnTo>
                    <a:lnTo>
                      <a:pt x="2047" y="23"/>
                    </a:lnTo>
                    <a:lnTo>
                      <a:pt x="2062" y="29"/>
                    </a:lnTo>
                    <a:lnTo>
                      <a:pt x="2082" y="38"/>
                    </a:lnTo>
                    <a:lnTo>
                      <a:pt x="2106" y="52"/>
                    </a:lnTo>
                    <a:lnTo>
                      <a:pt x="2121" y="61"/>
                    </a:lnTo>
                    <a:lnTo>
                      <a:pt x="2143" y="77"/>
                    </a:lnTo>
                    <a:lnTo>
                      <a:pt x="2158" y="88"/>
                    </a:lnTo>
                    <a:lnTo>
                      <a:pt x="2179" y="106"/>
                    </a:lnTo>
                    <a:lnTo>
                      <a:pt x="2194" y="119"/>
                    </a:lnTo>
                    <a:lnTo>
                      <a:pt x="2214" y="139"/>
                    </a:lnTo>
                    <a:lnTo>
                      <a:pt x="2229" y="154"/>
                    </a:lnTo>
                    <a:lnTo>
                      <a:pt x="2248" y="175"/>
                    </a:lnTo>
                    <a:lnTo>
                      <a:pt x="2263" y="192"/>
                    </a:lnTo>
                    <a:lnTo>
                      <a:pt x="2282" y="215"/>
                    </a:lnTo>
                    <a:lnTo>
                      <a:pt x="2298" y="237"/>
                    </a:lnTo>
                    <a:lnTo>
                      <a:pt x="2313" y="257"/>
                    </a:lnTo>
                    <a:lnTo>
                      <a:pt x="2331" y="282"/>
                    </a:lnTo>
                    <a:lnTo>
                      <a:pt x="2347" y="307"/>
                    </a:lnTo>
                    <a:lnTo>
                      <a:pt x="2362" y="330"/>
                    </a:lnTo>
                    <a:lnTo>
                      <a:pt x="2379" y="358"/>
                    </a:lnTo>
                    <a:lnTo>
                      <a:pt x="2395" y="385"/>
                    </a:lnTo>
                    <a:lnTo>
                      <a:pt x="2410" y="411"/>
                    </a:lnTo>
                    <a:lnTo>
                      <a:pt x="2426" y="442"/>
                    </a:lnTo>
                    <a:lnTo>
                      <a:pt x="2442" y="472"/>
                    </a:lnTo>
                    <a:lnTo>
                      <a:pt x="2457" y="501"/>
                    </a:lnTo>
                    <a:lnTo>
                      <a:pt x="2473" y="535"/>
                    </a:lnTo>
                    <a:lnTo>
                      <a:pt x="2488" y="568"/>
                    </a:lnTo>
                    <a:lnTo>
                      <a:pt x="2503" y="600"/>
                    </a:lnTo>
                    <a:lnTo>
                      <a:pt x="2519" y="636"/>
                    </a:lnTo>
                    <a:lnTo>
                      <a:pt x="2535" y="672"/>
                    </a:lnTo>
                    <a:lnTo>
                      <a:pt x="2550" y="707"/>
                    </a:lnTo>
                    <a:lnTo>
                      <a:pt x="2565" y="745"/>
                    </a:lnTo>
                    <a:lnTo>
                      <a:pt x="2580" y="782"/>
                    </a:lnTo>
                    <a:lnTo>
                      <a:pt x="2596" y="823"/>
                    </a:lnTo>
                    <a:lnTo>
                      <a:pt x="2611" y="862"/>
                    </a:lnTo>
                    <a:lnTo>
                      <a:pt x="2627" y="904"/>
                    </a:lnTo>
                    <a:lnTo>
                      <a:pt x="2642" y="944"/>
                    </a:lnTo>
                    <a:lnTo>
                      <a:pt x="2658" y="988"/>
                    </a:lnTo>
                    <a:lnTo>
                      <a:pt x="2673" y="1033"/>
                    </a:lnTo>
                    <a:lnTo>
                      <a:pt x="2688" y="1077"/>
                    </a:lnTo>
                    <a:lnTo>
                      <a:pt x="2704" y="1123"/>
                    </a:lnTo>
                    <a:lnTo>
                      <a:pt x="2719" y="1170"/>
                    </a:lnTo>
                    <a:lnTo>
                      <a:pt x="2734" y="1217"/>
                    </a:lnTo>
                    <a:lnTo>
                      <a:pt x="2749" y="1266"/>
                    </a:lnTo>
                    <a:lnTo>
                      <a:pt x="2764" y="1314"/>
                    </a:lnTo>
                    <a:lnTo>
                      <a:pt x="2779" y="1365"/>
                    </a:lnTo>
                    <a:lnTo>
                      <a:pt x="2795" y="1416"/>
                    </a:lnTo>
                    <a:lnTo>
                      <a:pt x="2810" y="1467"/>
                    </a:lnTo>
                    <a:lnTo>
                      <a:pt x="2825" y="1521"/>
                    </a:lnTo>
                    <a:lnTo>
                      <a:pt x="2840" y="1574"/>
                    </a:lnTo>
                    <a:lnTo>
                      <a:pt x="2855" y="1629"/>
                    </a:lnTo>
                    <a:lnTo>
                      <a:pt x="2870" y="1684"/>
                    </a:lnTo>
                    <a:lnTo>
                      <a:pt x="2885" y="1741"/>
                    </a:lnTo>
                    <a:lnTo>
                      <a:pt x="2900" y="1798"/>
                    </a:lnTo>
                    <a:lnTo>
                      <a:pt x="2915" y="1855"/>
                    </a:lnTo>
                    <a:lnTo>
                      <a:pt x="2931" y="1915"/>
                    </a:lnTo>
                    <a:lnTo>
                      <a:pt x="2946" y="1974"/>
                    </a:lnTo>
                    <a:lnTo>
                      <a:pt x="2961" y="2036"/>
                    </a:lnTo>
                    <a:lnTo>
                      <a:pt x="2976" y="2097"/>
                    </a:lnTo>
                    <a:lnTo>
                      <a:pt x="2991" y="2158"/>
                    </a:lnTo>
                    <a:lnTo>
                      <a:pt x="3006" y="2221"/>
                    </a:lnTo>
                    <a:lnTo>
                      <a:pt x="3021" y="2286"/>
                    </a:lnTo>
                    <a:lnTo>
                      <a:pt x="3036" y="2350"/>
                    </a:lnTo>
                    <a:lnTo>
                      <a:pt x="3051" y="2415"/>
                    </a:lnTo>
                    <a:lnTo>
                      <a:pt x="3066" y="2481"/>
                    </a:lnTo>
                    <a:lnTo>
                      <a:pt x="3081" y="2548"/>
                    </a:lnTo>
                    <a:lnTo>
                      <a:pt x="3096" y="2615"/>
                    </a:lnTo>
                    <a:lnTo>
                      <a:pt x="3111" y="2685"/>
                    </a:lnTo>
                    <a:lnTo>
                      <a:pt x="3126" y="2754"/>
                    </a:lnTo>
                    <a:lnTo>
                      <a:pt x="3141" y="2824"/>
                    </a:lnTo>
                    <a:lnTo>
                      <a:pt x="3156" y="2894"/>
                    </a:lnTo>
                    <a:lnTo>
                      <a:pt x="3171" y="2967"/>
                    </a:lnTo>
                    <a:lnTo>
                      <a:pt x="3186" y="3039"/>
                    </a:lnTo>
                    <a:lnTo>
                      <a:pt x="3201" y="3111"/>
                    </a:lnTo>
                    <a:lnTo>
                      <a:pt x="3217" y="3185"/>
                    </a:lnTo>
                    <a:lnTo>
                      <a:pt x="3232" y="3259"/>
                    </a:lnTo>
                    <a:lnTo>
                      <a:pt x="3247" y="3335"/>
                    </a:lnTo>
                    <a:lnTo>
                      <a:pt x="3262" y="3411"/>
                    </a:lnTo>
                    <a:lnTo>
                      <a:pt x="3277" y="3487"/>
                    </a:lnTo>
                    <a:lnTo>
                      <a:pt x="3292" y="3565"/>
                    </a:lnTo>
                    <a:lnTo>
                      <a:pt x="3307" y="3642"/>
                    </a:lnTo>
                    <a:lnTo>
                      <a:pt x="3323" y="3720"/>
                    </a:lnTo>
                    <a:lnTo>
                      <a:pt x="3338" y="3801"/>
                    </a:lnTo>
                    <a:lnTo>
                      <a:pt x="3353" y="3881"/>
                    </a:lnTo>
                    <a:lnTo>
                      <a:pt x="3368" y="3961"/>
                    </a:lnTo>
                    <a:lnTo>
                      <a:pt x="3383" y="4042"/>
                    </a:lnTo>
                    <a:lnTo>
                      <a:pt x="3398" y="4124"/>
                    </a:lnTo>
                    <a:lnTo>
                      <a:pt x="3413" y="4207"/>
                    </a:lnTo>
                    <a:lnTo>
                      <a:pt x="3428" y="4290"/>
                    </a:lnTo>
                    <a:lnTo>
                      <a:pt x="3443" y="4373"/>
                    </a:lnTo>
                    <a:lnTo>
                      <a:pt x="3458" y="4458"/>
                    </a:lnTo>
                    <a:lnTo>
                      <a:pt x="3473" y="4543"/>
                    </a:lnTo>
                    <a:lnTo>
                      <a:pt x="3488" y="4629"/>
                    </a:lnTo>
                    <a:lnTo>
                      <a:pt x="3503" y="4715"/>
                    </a:lnTo>
                    <a:lnTo>
                      <a:pt x="3518" y="4801"/>
                    </a:lnTo>
                    <a:lnTo>
                      <a:pt x="3533" y="4888"/>
                    </a:lnTo>
                    <a:lnTo>
                      <a:pt x="3548" y="4976"/>
                    </a:lnTo>
                    <a:lnTo>
                      <a:pt x="3563" y="5064"/>
                    </a:lnTo>
                    <a:lnTo>
                      <a:pt x="3578" y="5154"/>
                    </a:lnTo>
                    <a:lnTo>
                      <a:pt x="3593" y="5243"/>
                    </a:lnTo>
                    <a:lnTo>
                      <a:pt x="3608" y="5333"/>
                    </a:lnTo>
                    <a:lnTo>
                      <a:pt x="3623" y="5423"/>
                    </a:lnTo>
                    <a:lnTo>
                      <a:pt x="3638" y="5514"/>
                    </a:lnTo>
                    <a:lnTo>
                      <a:pt x="3653" y="5605"/>
                    </a:lnTo>
                    <a:lnTo>
                      <a:pt x="3668" y="5697"/>
                    </a:lnTo>
                    <a:lnTo>
                      <a:pt x="3683" y="5790"/>
                    </a:lnTo>
                    <a:lnTo>
                      <a:pt x="3698" y="5882"/>
                    </a:lnTo>
                    <a:lnTo>
                      <a:pt x="3713" y="5975"/>
                    </a:lnTo>
                    <a:lnTo>
                      <a:pt x="3728" y="6069"/>
                    </a:lnTo>
                    <a:lnTo>
                      <a:pt x="3743" y="6163"/>
                    </a:lnTo>
                    <a:lnTo>
                      <a:pt x="3758" y="6258"/>
                    </a:lnTo>
                    <a:lnTo>
                      <a:pt x="3773" y="6352"/>
                    </a:lnTo>
                    <a:lnTo>
                      <a:pt x="3788" y="6449"/>
                    </a:lnTo>
                    <a:lnTo>
                      <a:pt x="3803" y="6543"/>
                    </a:lnTo>
                    <a:lnTo>
                      <a:pt x="3818" y="6641"/>
                    </a:lnTo>
                    <a:lnTo>
                      <a:pt x="3833" y="6737"/>
                    </a:lnTo>
                    <a:lnTo>
                      <a:pt x="3848" y="6834"/>
                    </a:lnTo>
                    <a:lnTo>
                      <a:pt x="3863" y="6931"/>
                    </a:lnTo>
                    <a:lnTo>
                      <a:pt x="3878" y="7029"/>
                    </a:lnTo>
                    <a:lnTo>
                      <a:pt x="3893" y="7127"/>
                    </a:lnTo>
                    <a:lnTo>
                      <a:pt x="3908" y="7225"/>
                    </a:lnTo>
                    <a:lnTo>
                      <a:pt x="3923" y="7323"/>
                    </a:lnTo>
                    <a:lnTo>
                      <a:pt x="3938" y="7422"/>
                    </a:lnTo>
                    <a:lnTo>
                      <a:pt x="3953" y="7521"/>
                    </a:lnTo>
                    <a:lnTo>
                      <a:pt x="3968" y="7621"/>
                    </a:lnTo>
                    <a:lnTo>
                      <a:pt x="3983" y="7720"/>
                    </a:lnTo>
                    <a:lnTo>
                      <a:pt x="3999" y="7819"/>
                    </a:lnTo>
                    <a:lnTo>
                      <a:pt x="4014" y="7921"/>
                    </a:lnTo>
                    <a:lnTo>
                      <a:pt x="4029" y="8021"/>
                    </a:lnTo>
                    <a:lnTo>
                      <a:pt x="4044" y="8122"/>
                    </a:lnTo>
                    <a:lnTo>
                      <a:pt x="4059" y="8223"/>
                    </a:lnTo>
                    <a:lnTo>
                      <a:pt x="4074" y="8324"/>
                    </a:lnTo>
                    <a:lnTo>
                      <a:pt x="4089" y="8427"/>
                    </a:lnTo>
                    <a:lnTo>
                      <a:pt x="4104" y="8527"/>
                    </a:lnTo>
                    <a:lnTo>
                      <a:pt x="4119" y="8630"/>
                    </a:lnTo>
                    <a:lnTo>
                      <a:pt x="4134" y="8732"/>
                    </a:lnTo>
                    <a:lnTo>
                      <a:pt x="4149" y="8834"/>
                    </a:lnTo>
                    <a:lnTo>
                      <a:pt x="4164" y="8936"/>
                    </a:lnTo>
                    <a:lnTo>
                      <a:pt x="4179" y="9039"/>
                    </a:lnTo>
                    <a:lnTo>
                      <a:pt x="4194" y="9141"/>
                    </a:lnTo>
                    <a:lnTo>
                      <a:pt x="4209" y="9244"/>
                    </a:lnTo>
                    <a:lnTo>
                      <a:pt x="4224" y="9347"/>
                    </a:lnTo>
                    <a:lnTo>
                      <a:pt x="4239" y="9450"/>
                    </a:lnTo>
                    <a:lnTo>
                      <a:pt x="4254" y="9553"/>
                    </a:lnTo>
                    <a:lnTo>
                      <a:pt x="4269" y="9656"/>
                    </a:lnTo>
                    <a:lnTo>
                      <a:pt x="4284" y="9759"/>
                    </a:lnTo>
                    <a:lnTo>
                      <a:pt x="4299" y="9863"/>
                    </a:lnTo>
                    <a:lnTo>
                      <a:pt x="4314" y="9966"/>
                    </a:lnTo>
                    <a:lnTo>
                      <a:pt x="4329" y="10069"/>
                    </a:lnTo>
                    <a:lnTo>
                      <a:pt x="4344" y="10173"/>
                    </a:lnTo>
                    <a:lnTo>
                      <a:pt x="4359" y="10276"/>
                    </a:lnTo>
                    <a:lnTo>
                      <a:pt x="4374" y="10380"/>
                    </a:lnTo>
                    <a:lnTo>
                      <a:pt x="4389" y="10483"/>
                    </a:lnTo>
                    <a:lnTo>
                      <a:pt x="4404" y="10587"/>
                    </a:lnTo>
                    <a:lnTo>
                      <a:pt x="4419" y="10690"/>
                    </a:lnTo>
                    <a:lnTo>
                      <a:pt x="4434" y="10793"/>
                    </a:lnTo>
                    <a:lnTo>
                      <a:pt x="4449" y="10897"/>
                    </a:lnTo>
                    <a:lnTo>
                      <a:pt x="4464" y="11000"/>
                    </a:lnTo>
                    <a:lnTo>
                      <a:pt x="4479" y="11103"/>
                    </a:lnTo>
                    <a:lnTo>
                      <a:pt x="4494" y="11207"/>
                    </a:lnTo>
                    <a:lnTo>
                      <a:pt x="4509" y="11310"/>
                    </a:lnTo>
                    <a:lnTo>
                      <a:pt x="4524" y="11413"/>
                    </a:lnTo>
                    <a:lnTo>
                      <a:pt x="4539" y="11516"/>
                    </a:lnTo>
                    <a:lnTo>
                      <a:pt x="4554" y="11619"/>
                    </a:lnTo>
                    <a:lnTo>
                      <a:pt x="4569" y="11721"/>
                    </a:lnTo>
                    <a:lnTo>
                      <a:pt x="4584" y="11824"/>
                    </a:lnTo>
                    <a:lnTo>
                      <a:pt x="4599" y="11926"/>
                    </a:lnTo>
                    <a:lnTo>
                      <a:pt x="4614" y="12029"/>
                    </a:lnTo>
                    <a:lnTo>
                      <a:pt x="4629" y="12131"/>
                    </a:lnTo>
                    <a:lnTo>
                      <a:pt x="4644" y="12233"/>
                    </a:lnTo>
                    <a:lnTo>
                      <a:pt x="4659" y="12335"/>
                    </a:lnTo>
                    <a:lnTo>
                      <a:pt x="4675" y="12434"/>
                    </a:lnTo>
                    <a:lnTo>
                      <a:pt x="4690" y="12538"/>
                    </a:lnTo>
                    <a:lnTo>
                      <a:pt x="4705" y="12638"/>
                    </a:lnTo>
                    <a:lnTo>
                      <a:pt x="4720" y="12739"/>
                    </a:lnTo>
                    <a:lnTo>
                      <a:pt x="4735" y="12840"/>
                    </a:lnTo>
                    <a:lnTo>
                      <a:pt x="4750" y="12940"/>
                    </a:lnTo>
                    <a:lnTo>
                      <a:pt x="4765" y="13040"/>
                    </a:lnTo>
                    <a:lnTo>
                      <a:pt x="4780" y="13140"/>
                    </a:lnTo>
                    <a:lnTo>
                      <a:pt x="4795" y="13240"/>
                    </a:lnTo>
                    <a:lnTo>
                      <a:pt x="4810" y="13339"/>
                    </a:lnTo>
                    <a:lnTo>
                      <a:pt x="4825" y="13439"/>
                    </a:lnTo>
                    <a:lnTo>
                      <a:pt x="4840" y="13537"/>
                    </a:lnTo>
                    <a:lnTo>
                      <a:pt x="4855" y="13636"/>
                    </a:lnTo>
                    <a:lnTo>
                      <a:pt x="4870" y="13734"/>
                    </a:lnTo>
                    <a:lnTo>
                      <a:pt x="4885" y="13832"/>
                    </a:lnTo>
                    <a:lnTo>
                      <a:pt x="4900" y="13930"/>
                    </a:lnTo>
                    <a:lnTo>
                      <a:pt x="4915" y="14027"/>
                    </a:lnTo>
                    <a:lnTo>
                      <a:pt x="4930" y="14124"/>
                    </a:lnTo>
                    <a:lnTo>
                      <a:pt x="4945" y="14220"/>
                    </a:lnTo>
                    <a:lnTo>
                      <a:pt x="4960" y="14316"/>
                    </a:lnTo>
                    <a:lnTo>
                      <a:pt x="4975" y="14412"/>
                    </a:lnTo>
                    <a:lnTo>
                      <a:pt x="4990" y="14506"/>
                    </a:lnTo>
                    <a:lnTo>
                      <a:pt x="5005" y="14601"/>
                    </a:lnTo>
                    <a:lnTo>
                      <a:pt x="5020" y="14695"/>
                    </a:lnTo>
                    <a:lnTo>
                      <a:pt x="5035" y="14789"/>
                    </a:lnTo>
                    <a:lnTo>
                      <a:pt x="5050" y="14883"/>
                    </a:lnTo>
                    <a:lnTo>
                      <a:pt x="5065" y="14976"/>
                    </a:lnTo>
                    <a:lnTo>
                      <a:pt x="5080" y="15069"/>
                    </a:lnTo>
                    <a:lnTo>
                      <a:pt x="5095" y="15161"/>
                    </a:lnTo>
                    <a:lnTo>
                      <a:pt x="5110" y="15253"/>
                    </a:lnTo>
                    <a:lnTo>
                      <a:pt x="5125" y="15344"/>
                    </a:lnTo>
                    <a:lnTo>
                      <a:pt x="5140" y="15435"/>
                    </a:lnTo>
                    <a:lnTo>
                      <a:pt x="5155" y="15525"/>
                    </a:lnTo>
                    <a:lnTo>
                      <a:pt x="5170" y="15615"/>
                    </a:lnTo>
                    <a:lnTo>
                      <a:pt x="5185" y="15704"/>
                    </a:lnTo>
                    <a:lnTo>
                      <a:pt x="5200" y="15793"/>
                    </a:lnTo>
                    <a:lnTo>
                      <a:pt x="5215" y="15880"/>
                    </a:lnTo>
                    <a:lnTo>
                      <a:pt x="5230" y="15968"/>
                    </a:lnTo>
                    <a:lnTo>
                      <a:pt x="5245" y="16055"/>
                    </a:lnTo>
                    <a:lnTo>
                      <a:pt x="5260" y="16141"/>
                    </a:lnTo>
                    <a:lnTo>
                      <a:pt x="5275" y="16227"/>
                    </a:lnTo>
                    <a:lnTo>
                      <a:pt x="5290" y="16313"/>
                    </a:lnTo>
                    <a:lnTo>
                      <a:pt x="5305" y="16398"/>
                    </a:lnTo>
                    <a:lnTo>
                      <a:pt x="5320" y="16482"/>
                    </a:lnTo>
                    <a:lnTo>
                      <a:pt x="5335" y="16564"/>
                    </a:lnTo>
                    <a:lnTo>
                      <a:pt x="5351" y="16646"/>
                    </a:lnTo>
                    <a:lnTo>
                      <a:pt x="5366" y="16730"/>
                    </a:lnTo>
                    <a:lnTo>
                      <a:pt x="5381" y="16811"/>
                    </a:lnTo>
                    <a:lnTo>
                      <a:pt x="5396" y="16893"/>
                    </a:lnTo>
                    <a:lnTo>
                      <a:pt x="5411" y="16973"/>
                    </a:lnTo>
                    <a:lnTo>
                      <a:pt x="5426" y="17053"/>
                    </a:lnTo>
                    <a:lnTo>
                      <a:pt x="5441" y="17132"/>
                    </a:lnTo>
                    <a:lnTo>
                      <a:pt x="5456" y="17209"/>
                    </a:lnTo>
                    <a:lnTo>
                      <a:pt x="5471" y="17287"/>
                    </a:lnTo>
                    <a:lnTo>
                      <a:pt x="5486" y="17364"/>
                    </a:lnTo>
                    <a:lnTo>
                      <a:pt x="5501" y="17441"/>
                    </a:lnTo>
                    <a:lnTo>
                      <a:pt x="5516" y="17516"/>
                    </a:lnTo>
                    <a:lnTo>
                      <a:pt x="5531" y="17591"/>
                    </a:lnTo>
                    <a:lnTo>
                      <a:pt x="5546" y="17666"/>
                    </a:lnTo>
                    <a:lnTo>
                      <a:pt x="5561" y="17738"/>
                    </a:lnTo>
                    <a:lnTo>
                      <a:pt x="5576" y="17811"/>
                    </a:lnTo>
                    <a:lnTo>
                      <a:pt x="5590" y="17883"/>
                    </a:lnTo>
                    <a:lnTo>
                      <a:pt x="5605" y="17954"/>
                    </a:lnTo>
                    <a:lnTo>
                      <a:pt x="5620" y="18025"/>
                    </a:lnTo>
                    <a:lnTo>
                      <a:pt x="5635" y="18094"/>
                    </a:lnTo>
                    <a:lnTo>
                      <a:pt x="5650" y="18163"/>
                    </a:lnTo>
                    <a:lnTo>
                      <a:pt x="5665" y="18231"/>
                    </a:lnTo>
                    <a:lnTo>
                      <a:pt x="5680" y="18297"/>
                    </a:lnTo>
                    <a:lnTo>
                      <a:pt x="5695" y="18364"/>
                    </a:lnTo>
                    <a:lnTo>
                      <a:pt x="5710" y="18430"/>
                    </a:lnTo>
                    <a:lnTo>
                      <a:pt x="5725" y="18495"/>
                    </a:lnTo>
                    <a:lnTo>
                      <a:pt x="5740" y="18559"/>
                    </a:lnTo>
                    <a:lnTo>
                      <a:pt x="5755" y="18623"/>
                    </a:lnTo>
                    <a:lnTo>
                      <a:pt x="5770" y="18685"/>
                    </a:lnTo>
                    <a:lnTo>
                      <a:pt x="5785" y="18746"/>
                    </a:lnTo>
                    <a:lnTo>
                      <a:pt x="5800" y="18807"/>
                    </a:lnTo>
                    <a:lnTo>
                      <a:pt x="5815" y="18868"/>
                    </a:lnTo>
                    <a:lnTo>
                      <a:pt x="5830" y="18926"/>
                    </a:lnTo>
                    <a:lnTo>
                      <a:pt x="5844" y="18983"/>
                    </a:lnTo>
                    <a:lnTo>
                      <a:pt x="5859" y="19041"/>
                    </a:lnTo>
                    <a:lnTo>
                      <a:pt x="5874" y="19098"/>
                    </a:lnTo>
                    <a:lnTo>
                      <a:pt x="5889" y="19154"/>
                    </a:lnTo>
                    <a:lnTo>
                      <a:pt x="5904" y="19208"/>
                    </a:lnTo>
                    <a:lnTo>
                      <a:pt x="5919" y="19262"/>
                    </a:lnTo>
                    <a:lnTo>
                      <a:pt x="5934" y="19314"/>
                    </a:lnTo>
                    <a:lnTo>
                      <a:pt x="5949" y="19366"/>
                    </a:lnTo>
                    <a:lnTo>
                      <a:pt x="5964" y="19418"/>
                    </a:lnTo>
                    <a:lnTo>
                      <a:pt x="5978" y="19467"/>
                    </a:lnTo>
                    <a:lnTo>
                      <a:pt x="5993" y="19517"/>
                    </a:lnTo>
                    <a:lnTo>
                      <a:pt x="6008" y="19565"/>
                    </a:lnTo>
                    <a:lnTo>
                      <a:pt x="6024" y="19611"/>
                    </a:lnTo>
                    <a:lnTo>
                      <a:pt x="6039" y="19659"/>
                    </a:lnTo>
                    <a:lnTo>
                      <a:pt x="6054" y="19705"/>
                    </a:lnTo>
                    <a:lnTo>
                      <a:pt x="6069" y="19749"/>
                    </a:lnTo>
                    <a:lnTo>
                      <a:pt x="6083" y="19792"/>
                    </a:lnTo>
                    <a:lnTo>
                      <a:pt x="6098" y="19835"/>
                    </a:lnTo>
                    <a:lnTo>
                      <a:pt x="6113" y="19876"/>
                    </a:lnTo>
                    <a:lnTo>
                      <a:pt x="6128" y="19916"/>
                    </a:lnTo>
                    <a:lnTo>
                      <a:pt x="6143" y="19957"/>
                    </a:lnTo>
                    <a:lnTo>
                      <a:pt x="6157" y="19995"/>
                    </a:lnTo>
                    <a:lnTo>
                      <a:pt x="6172" y="20034"/>
                    </a:lnTo>
                    <a:lnTo>
                      <a:pt x="6186" y="20069"/>
                    </a:lnTo>
                    <a:lnTo>
                      <a:pt x="6201" y="20106"/>
                    </a:lnTo>
                    <a:lnTo>
                      <a:pt x="6216" y="20140"/>
                    </a:lnTo>
                    <a:lnTo>
                      <a:pt x="6231" y="20175"/>
                    </a:lnTo>
                    <a:lnTo>
                      <a:pt x="6245" y="20206"/>
                    </a:lnTo>
                    <a:lnTo>
                      <a:pt x="6260" y="20239"/>
                    </a:lnTo>
                    <a:lnTo>
                      <a:pt x="6274" y="20268"/>
                    </a:lnTo>
                    <a:lnTo>
                      <a:pt x="6289" y="20299"/>
                    </a:lnTo>
                    <a:lnTo>
                      <a:pt x="6303" y="20328"/>
                    </a:lnTo>
                    <a:lnTo>
                      <a:pt x="6317" y="20353"/>
                    </a:lnTo>
                    <a:lnTo>
                      <a:pt x="6332" y="20381"/>
                    </a:lnTo>
                    <a:lnTo>
                      <a:pt x="6346" y="20407"/>
                    </a:lnTo>
                    <a:lnTo>
                      <a:pt x="6360" y="20429"/>
                    </a:lnTo>
                    <a:lnTo>
                      <a:pt x="6375" y="20454"/>
                    </a:lnTo>
                    <a:lnTo>
                      <a:pt x="6389" y="20477"/>
                    </a:lnTo>
                    <a:lnTo>
                      <a:pt x="6402" y="20495"/>
                    </a:lnTo>
                    <a:lnTo>
                      <a:pt x="6417" y="20517"/>
                    </a:lnTo>
                    <a:lnTo>
                      <a:pt x="6431" y="20537"/>
                    </a:lnTo>
                    <a:lnTo>
                      <a:pt x="6443" y="20552"/>
                    </a:lnTo>
                    <a:lnTo>
                      <a:pt x="6458" y="20571"/>
                    </a:lnTo>
                    <a:lnTo>
                      <a:pt x="6469" y="20584"/>
                    </a:lnTo>
                    <a:lnTo>
                      <a:pt x="6484" y="20601"/>
                    </a:lnTo>
                    <a:lnTo>
                      <a:pt x="6495" y="20612"/>
                    </a:lnTo>
                    <a:lnTo>
                      <a:pt x="6510" y="20627"/>
                    </a:lnTo>
                    <a:lnTo>
                      <a:pt x="6520" y="20635"/>
                    </a:lnTo>
                    <a:lnTo>
                      <a:pt x="6535" y="20648"/>
                    </a:lnTo>
                    <a:lnTo>
                      <a:pt x="6544" y="20654"/>
                    </a:lnTo>
                    <a:lnTo>
                      <a:pt x="6559" y="20665"/>
                    </a:lnTo>
                    <a:lnTo>
                      <a:pt x="6567" y="20669"/>
                    </a:lnTo>
                    <a:lnTo>
                      <a:pt x="6578" y="20675"/>
                    </a:lnTo>
                    <a:lnTo>
                      <a:pt x="6593" y="20683"/>
                    </a:lnTo>
                    <a:lnTo>
                      <a:pt x="6598" y="20684"/>
                    </a:lnTo>
                    <a:lnTo>
                      <a:pt x="6608" y="20687"/>
                    </a:lnTo>
                    <a:lnTo>
                      <a:pt x="6617" y="20690"/>
                    </a:lnTo>
                    <a:lnTo>
                      <a:pt x="6626" y="20691"/>
                    </a:lnTo>
                    <a:lnTo>
                      <a:pt x="6642" y="20694"/>
                    </a:lnTo>
                    <a:lnTo>
                      <a:pt x="6645" y="20694"/>
                    </a:lnTo>
                    <a:lnTo>
                      <a:pt x="6653" y="20693"/>
                    </a:lnTo>
                    <a:lnTo>
                      <a:pt x="6662" y="20693"/>
                    </a:lnTo>
                    <a:lnTo>
                      <a:pt x="6671" y="20691"/>
                    </a:lnTo>
                    <a:lnTo>
                      <a:pt x="6680" y="20689"/>
                    </a:lnTo>
                    <a:lnTo>
                      <a:pt x="6689" y="20687"/>
                    </a:lnTo>
                    <a:lnTo>
                      <a:pt x="6693" y="20684"/>
                    </a:lnTo>
                    <a:lnTo>
                      <a:pt x="6708" y="20678"/>
                    </a:lnTo>
                    <a:lnTo>
                      <a:pt x="6718" y="20673"/>
                    </a:lnTo>
                    <a:lnTo>
                      <a:pt x="6728" y="20668"/>
                    </a:lnTo>
                    <a:lnTo>
                      <a:pt x="6739" y="20661"/>
                    </a:lnTo>
                    <a:lnTo>
                      <a:pt x="6747" y="20655"/>
                    </a:lnTo>
                    <a:lnTo>
                      <a:pt x="6762" y="20644"/>
                    </a:lnTo>
                    <a:lnTo>
                      <a:pt x="6773" y="20635"/>
                    </a:lnTo>
                    <a:lnTo>
                      <a:pt x="6783" y="20625"/>
                    </a:lnTo>
                    <a:lnTo>
                      <a:pt x="6798" y="20611"/>
                    </a:lnTo>
                    <a:lnTo>
                      <a:pt x="6811" y="20599"/>
                    </a:lnTo>
                    <a:lnTo>
                      <a:pt x="6821" y="20586"/>
                    </a:lnTo>
                    <a:lnTo>
                      <a:pt x="6836" y="20569"/>
                    </a:lnTo>
                    <a:lnTo>
                      <a:pt x="6848" y="20554"/>
                    </a:lnTo>
                    <a:lnTo>
                      <a:pt x="6863" y="20535"/>
                    </a:lnTo>
                    <a:lnTo>
                      <a:pt x="6875" y="20518"/>
                    </a:lnTo>
                    <a:lnTo>
                      <a:pt x="6890" y="20497"/>
                    </a:lnTo>
                    <a:lnTo>
                      <a:pt x="6903" y="20477"/>
                    </a:lnTo>
                    <a:lnTo>
                      <a:pt x="6918" y="20454"/>
                    </a:lnTo>
                    <a:lnTo>
                      <a:pt x="6931" y="20432"/>
                    </a:lnTo>
                    <a:lnTo>
                      <a:pt x="6946" y="20407"/>
                    </a:lnTo>
                    <a:lnTo>
                      <a:pt x="6960" y="20383"/>
                    </a:lnTo>
                    <a:lnTo>
                      <a:pt x="6975" y="20356"/>
                    </a:lnTo>
                    <a:lnTo>
                      <a:pt x="6988" y="20329"/>
                    </a:lnTo>
                    <a:lnTo>
                      <a:pt x="7003" y="20300"/>
                    </a:lnTo>
                    <a:lnTo>
                      <a:pt x="7017" y="20272"/>
                    </a:lnTo>
                    <a:lnTo>
                      <a:pt x="7032" y="20241"/>
                    </a:lnTo>
                    <a:lnTo>
                      <a:pt x="7046" y="20210"/>
                    </a:lnTo>
                    <a:lnTo>
                      <a:pt x="7061" y="20177"/>
                    </a:lnTo>
                    <a:lnTo>
                      <a:pt x="7075" y="20144"/>
                    </a:lnTo>
                    <a:lnTo>
                      <a:pt x="7090" y="20109"/>
                    </a:lnTo>
                    <a:lnTo>
                      <a:pt x="7105" y="20073"/>
                    </a:lnTo>
                    <a:lnTo>
                      <a:pt x="7120" y="20036"/>
                    </a:lnTo>
                    <a:lnTo>
                      <a:pt x="7134" y="19999"/>
                    </a:lnTo>
                    <a:lnTo>
                      <a:pt x="7149" y="19961"/>
                    </a:lnTo>
                    <a:lnTo>
                      <a:pt x="7164" y="19921"/>
                    </a:lnTo>
                    <a:lnTo>
                      <a:pt x="7178" y="19880"/>
                    </a:lnTo>
                    <a:lnTo>
                      <a:pt x="7195" y="19837"/>
                    </a:lnTo>
                    <a:lnTo>
                      <a:pt x="7209" y="19797"/>
                    </a:lnTo>
                    <a:lnTo>
                      <a:pt x="7224" y="19753"/>
                    </a:lnTo>
                    <a:lnTo>
                      <a:pt x="7238" y="19709"/>
                    </a:lnTo>
                    <a:lnTo>
                      <a:pt x="7253" y="19664"/>
                    </a:lnTo>
                    <a:lnTo>
                      <a:pt x="7268" y="19617"/>
                    </a:lnTo>
                    <a:lnTo>
                      <a:pt x="7283" y="19570"/>
                    </a:lnTo>
                    <a:lnTo>
                      <a:pt x="7298" y="19522"/>
                    </a:lnTo>
                    <a:lnTo>
                      <a:pt x="7313" y="19473"/>
                    </a:lnTo>
                    <a:lnTo>
                      <a:pt x="7328" y="19423"/>
                    </a:lnTo>
                    <a:lnTo>
                      <a:pt x="7342" y="19372"/>
                    </a:lnTo>
                    <a:lnTo>
                      <a:pt x="7357" y="19320"/>
                    </a:lnTo>
                    <a:lnTo>
                      <a:pt x="7372" y="19267"/>
                    </a:lnTo>
                    <a:lnTo>
                      <a:pt x="7387" y="19214"/>
                    </a:lnTo>
                    <a:lnTo>
                      <a:pt x="7402" y="19159"/>
                    </a:lnTo>
                    <a:lnTo>
                      <a:pt x="7417" y="19104"/>
                    </a:lnTo>
                    <a:lnTo>
                      <a:pt x="7432" y="19048"/>
                    </a:lnTo>
                    <a:lnTo>
                      <a:pt x="7447" y="18990"/>
                    </a:lnTo>
                    <a:lnTo>
                      <a:pt x="7462" y="18932"/>
                    </a:lnTo>
                    <a:lnTo>
                      <a:pt x="7476" y="18873"/>
                    </a:lnTo>
                    <a:lnTo>
                      <a:pt x="7491" y="18813"/>
                    </a:lnTo>
                    <a:lnTo>
                      <a:pt x="7506" y="18753"/>
                    </a:lnTo>
                    <a:lnTo>
                      <a:pt x="7521" y="18692"/>
                    </a:lnTo>
                    <a:lnTo>
                      <a:pt x="7536" y="18629"/>
                    </a:lnTo>
                    <a:lnTo>
                      <a:pt x="7551" y="18566"/>
                    </a:lnTo>
                    <a:lnTo>
                      <a:pt x="7566" y="18503"/>
                    </a:lnTo>
                    <a:lnTo>
                      <a:pt x="7581" y="18438"/>
                    </a:lnTo>
                    <a:lnTo>
                      <a:pt x="7596" y="18372"/>
                    </a:lnTo>
                    <a:lnTo>
                      <a:pt x="7611" y="18305"/>
                    </a:lnTo>
                    <a:lnTo>
                      <a:pt x="7626" y="18238"/>
                    </a:lnTo>
                    <a:lnTo>
                      <a:pt x="7641" y="18171"/>
                    </a:lnTo>
                    <a:lnTo>
                      <a:pt x="7656" y="18102"/>
                    </a:lnTo>
                    <a:lnTo>
                      <a:pt x="7671" y="18032"/>
                    </a:lnTo>
                    <a:lnTo>
                      <a:pt x="7686" y="17962"/>
                    </a:lnTo>
                    <a:lnTo>
                      <a:pt x="7701" y="17891"/>
                    </a:lnTo>
                    <a:lnTo>
                      <a:pt x="7715" y="17819"/>
                    </a:lnTo>
                    <a:lnTo>
                      <a:pt x="7730" y="17746"/>
                    </a:lnTo>
                    <a:lnTo>
                      <a:pt x="7745" y="17673"/>
                    </a:lnTo>
                    <a:lnTo>
                      <a:pt x="7760" y="17599"/>
                    </a:lnTo>
                    <a:lnTo>
                      <a:pt x="7775" y="17525"/>
                    </a:lnTo>
                    <a:lnTo>
                      <a:pt x="7790" y="17449"/>
                    </a:lnTo>
                    <a:lnTo>
                      <a:pt x="7805" y="17373"/>
                    </a:lnTo>
                    <a:lnTo>
                      <a:pt x="7820" y="17296"/>
                    </a:lnTo>
                    <a:lnTo>
                      <a:pt x="7835" y="17218"/>
                    </a:lnTo>
                    <a:lnTo>
                      <a:pt x="7850" y="17140"/>
                    </a:lnTo>
                    <a:lnTo>
                      <a:pt x="7866" y="17060"/>
                    </a:lnTo>
                    <a:lnTo>
                      <a:pt x="7881" y="16982"/>
                    </a:lnTo>
                    <a:lnTo>
                      <a:pt x="7896" y="16902"/>
                    </a:lnTo>
                    <a:lnTo>
                      <a:pt x="7911" y="16821"/>
                    </a:lnTo>
                    <a:lnTo>
                      <a:pt x="7926" y="16739"/>
                    </a:lnTo>
                    <a:lnTo>
                      <a:pt x="7941" y="16657"/>
                    </a:lnTo>
                    <a:lnTo>
                      <a:pt x="7956" y="16574"/>
                    </a:lnTo>
                    <a:lnTo>
                      <a:pt x="7971" y="16491"/>
                    </a:lnTo>
                    <a:lnTo>
                      <a:pt x="7986" y="16407"/>
                    </a:lnTo>
                    <a:lnTo>
                      <a:pt x="8001" y="16323"/>
                    </a:lnTo>
                    <a:lnTo>
                      <a:pt x="8016" y="16237"/>
                    </a:lnTo>
                    <a:lnTo>
                      <a:pt x="8031" y="16151"/>
                    </a:lnTo>
                    <a:lnTo>
                      <a:pt x="8046" y="16065"/>
                    </a:lnTo>
                    <a:lnTo>
                      <a:pt x="8061" y="15978"/>
                    </a:lnTo>
                    <a:lnTo>
                      <a:pt x="8076" y="15890"/>
                    </a:lnTo>
                    <a:lnTo>
                      <a:pt x="8091" y="15802"/>
                    </a:lnTo>
                    <a:lnTo>
                      <a:pt x="8106" y="15714"/>
                    </a:lnTo>
                    <a:lnTo>
                      <a:pt x="8121" y="15625"/>
                    </a:lnTo>
                    <a:lnTo>
                      <a:pt x="8136" y="15536"/>
                    </a:lnTo>
                    <a:lnTo>
                      <a:pt x="8151" y="15445"/>
                    </a:lnTo>
                    <a:lnTo>
                      <a:pt x="8166" y="15355"/>
                    </a:lnTo>
                    <a:lnTo>
                      <a:pt x="8181" y="15263"/>
                    </a:lnTo>
                    <a:lnTo>
                      <a:pt x="8196" y="15172"/>
                    </a:lnTo>
                    <a:lnTo>
                      <a:pt x="8211" y="15079"/>
                    </a:lnTo>
                    <a:lnTo>
                      <a:pt x="8226" y="14987"/>
                    </a:lnTo>
                    <a:lnTo>
                      <a:pt x="8241" y="14894"/>
                    </a:lnTo>
                    <a:lnTo>
                      <a:pt x="8256" y="14800"/>
                    </a:lnTo>
                    <a:lnTo>
                      <a:pt x="8271" y="14706"/>
                    </a:lnTo>
                    <a:lnTo>
                      <a:pt x="8286" y="14612"/>
                    </a:lnTo>
                    <a:lnTo>
                      <a:pt x="8301" y="14517"/>
                    </a:lnTo>
                    <a:lnTo>
                      <a:pt x="8316" y="14422"/>
                    </a:lnTo>
                    <a:lnTo>
                      <a:pt x="8331" y="14327"/>
                    </a:lnTo>
                    <a:lnTo>
                      <a:pt x="8346" y="14231"/>
                    </a:lnTo>
                    <a:lnTo>
                      <a:pt x="8361" y="14135"/>
                    </a:lnTo>
                    <a:lnTo>
                      <a:pt x="8376" y="14038"/>
                    </a:lnTo>
                    <a:lnTo>
                      <a:pt x="8391" y="13941"/>
                    </a:lnTo>
                    <a:lnTo>
                      <a:pt x="8406" y="13843"/>
                    </a:lnTo>
                    <a:lnTo>
                      <a:pt x="8421" y="13745"/>
                    </a:lnTo>
                    <a:lnTo>
                      <a:pt x="8436" y="13647"/>
                    </a:lnTo>
                    <a:lnTo>
                      <a:pt x="8451" y="13549"/>
                    </a:lnTo>
                    <a:lnTo>
                      <a:pt x="8466" y="13450"/>
                    </a:lnTo>
                    <a:lnTo>
                      <a:pt x="8481" y="13351"/>
                    </a:lnTo>
                    <a:lnTo>
                      <a:pt x="8496" y="13251"/>
                    </a:lnTo>
                    <a:lnTo>
                      <a:pt x="8511" y="13152"/>
                    </a:lnTo>
                    <a:lnTo>
                      <a:pt x="8526" y="13052"/>
                    </a:lnTo>
                    <a:lnTo>
                      <a:pt x="8542" y="12951"/>
                    </a:lnTo>
                    <a:lnTo>
                      <a:pt x="8557" y="12851"/>
                    </a:lnTo>
                    <a:lnTo>
                      <a:pt x="8572" y="12750"/>
                    </a:lnTo>
                    <a:lnTo>
                      <a:pt x="8587" y="12649"/>
                    </a:lnTo>
                    <a:lnTo>
                      <a:pt x="8602" y="12548"/>
                    </a:lnTo>
                    <a:lnTo>
                      <a:pt x="8617" y="12447"/>
                    </a:lnTo>
                    <a:lnTo>
                      <a:pt x="8631" y="12346"/>
                    </a:lnTo>
                    <a:lnTo>
                      <a:pt x="8647" y="12244"/>
                    </a:lnTo>
                    <a:lnTo>
                      <a:pt x="8661" y="12143"/>
                    </a:lnTo>
                    <a:lnTo>
                      <a:pt x="8676" y="12040"/>
                    </a:lnTo>
                    <a:lnTo>
                      <a:pt x="8691" y="11938"/>
                    </a:lnTo>
                    <a:lnTo>
                      <a:pt x="8706" y="11836"/>
                    </a:lnTo>
                    <a:lnTo>
                      <a:pt x="8721" y="11733"/>
                    </a:lnTo>
                    <a:lnTo>
                      <a:pt x="8736" y="11630"/>
                    </a:lnTo>
                    <a:lnTo>
                      <a:pt x="8751" y="11528"/>
                    </a:lnTo>
                    <a:lnTo>
                      <a:pt x="8766" y="11425"/>
                    </a:lnTo>
                    <a:lnTo>
                      <a:pt x="8781" y="11322"/>
                    </a:lnTo>
                    <a:lnTo>
                      <a:pt x="8796" y="11219"/>
                    </a:lnTo>
                    <a:lnTo>
                      <a:pt x="8811" y="11115"/>
                    </a:lnTo>
                    <a:lnTo>
                      <a:pt x="8826" y="11012"/>
                    </a:lnTo>
                    <a:lnTo>
                      <a:pt x="8841" y="10909"/>
                    </a:lnTo>
                    <a:lnTo>
                      <a:pt x="8856" y="10805"/>
                    </a:lnTo>
                    <a:lnTo>
                      <a:pt x="8871" y="10702"/>
                    </a:lnTo>
                    <a:lnTo>
                      <a:pt x="8886" y="10599"/>
                    </a:lnTo>
                    <a:lnTo>
                      <a:pt x="8901" y="10495"/>
                    </a:lnTo>
                    <a:lnTo>
                      <a:pt x="8916" y="10392"/>
                    </a:lnTo>
                    <a:lnTo>
                      <a:pt x="8931" y="10288"/>
                    </a:lnTo>
                    <a:lnTo>
                      <a:pt x="8946" y="10185"/>
                    </a:lnTo>
                    <a:lnTo>
                      <a:pt x="8961" y="10081"/>
                    </a:lnTo>
                    <a:lnTo>
                      <a:pt x="8976" y="9978"/>
                    </a:lnTo>
                    <a:lnTo>
                      <a:pt x="8991" y="9875"/>
                    </a:lnTo>
                    <a:lnTo>
                      <a:pt x="9006" y="9771"/>
                    </a:lnTo>
                    <a:lnTo>
                      <a:pt x="9021" y="9668"/>
                    </a:lnTo>
                    <a:lnTo>
                      <a:pt x="9036" y="9565"/>
                    </a:lnTo>
                    <a:lnTo>
                      <a:pt x="9051" y="9462"/>
                    </a:lnTo>
                    <a:lnTo>
                      <a:pt x="9066" y="9359"/>
                    </a:lnTo>
                    <a:lnTo>
                      <a:pt x="9081" y="9256"/>
                    </a:lnTo>
                    <a:lnTo>
                      <a:pt x="9096" y="9153"/>
                    </a:lnTo>
                    <a:lnTo>
                      <a:pt x="9111" y="9051"/>
                    </a:lnTo>
                    <a:lnTo>
                      <a:pt x="9126" y="8948"/>
                    </a:lnTo>
                    <a:lnTo>
                      <a:pt x="9141" y="8846"/>
                    </a:lnTo>
                    <a:lnTo>
                      <a:pt x="9156" y="8744"/>
                    </a:lnTo>
                    <a:lnTo>
                      <a:pt x="9171" y="8642"/>
                    </a:lnTo>
                    <a:lnTo>
                      <a:pt x="9186" y="8540"/>
                    </a:lnTo>
                    <a:lnTo>
                      <a:pt x="9201" y="8438"/>
                    </a:lnTo>
                    <a:lnTo>
                      <a:pt x="9218" y="8335"/>
                    </a:lnTo>
                    <a:lnTo>
                      <a:pt x="9233" y="8235"/>
                    </a:lnTo>
                    <a:lnTo>
                      <a:pt x="9248" y="8134"/>
                    </a:lnTo>
                    <a:lnTo>
                      <a:pt x="9263" y="8033"/>
                    </a:lnTo>
                    <a:lnTo>
                      <a:pt x="9278" y="7932"/>
                    </a:lnTo>
                    <a:lnTo>
                      <a:pt x="9293" y="7832"/>
                    </a:lnTo>
                    <a:lnTo>
                      <a:pt x="9308" y="7732"/>
                    </a:lnTo>
                    <a:lnTo>
                      <a:pt x="9323" y="7632"/>
                    </a:lnTo>
                    <a:lnTo>
                      <a:pt x="9338" y="7533"/>
                    </a:lnTo>
                    <a:lnTo>
                      <a:pt x="9353" y="7434"/>
                    </a:lnTo>
                    <a:lnTo>
                      <a:pt x="9368" y="7335"/>
                    </a:lnTo>
                    <a:lnTo>
                      <a:pt x="9383" y="7236"/>
                    </a:lnTo>
                    <a:lnTo>
                      <a:pt x="9398" y="7138"/>
                    </a:lnTo>
                    <a:lnTo>
                      <a:pt x="9413" y="7040"/>
                    </a:lnTo>
                    <a:lnTo>
                      <a:pt x="9428" y="6942"/>
                    </a:lnTo>
                    <a:lnTo>
                      <a:pt x="9443" y="6845"/>
                    </a:lnTo>
                    <a:lnTo>
                      <a:pt x="9458" y="6748"/>
                    </a:lnTo>
                    <a:lnTo>
                      <a:pt x="9473" y="6652"/>
                    </a:lnTo>
                    <a:lnTo>
                      <a:pt x="9488" y="6555"/>
                    </a:lnTo>
                    <a:lnTo>
                      <a:pt x="9503" y="6459"/>
                    </a:lnTo>
                    <a:lnTo>
                      <a:pt x="9518" y="6364"/>
                    </a:lnTo>
                    <a:lnTo>
                      <a:pt x="9533" y="6268"/>
                    </a:lnTo>
                    <a:lnTo>
                      <a:pt x="9548" y="6174"/>
                    </a:lnTo>
                    <a:lnTo>
                      <a:pt x="9563" y="6080"/>
                    </a:lnTo>
                    <a:lnTo>
                      <a:pt x="9578" y="5986"/>
                    </a:lnTo>
                    <a:lnTo>
                      <a:pt x="9593" y="5893"/>
                    </a:lnTo>
                    <a:lnTo>
                      <a:pt x="9608" y="5800"/>
                    </a:lnTo>
                    <a:lnTo>
                      <a:pt x="9623" y="5708"/>
                    </a:lnTo>
                    <a:lnTo>
                      <a:pt x="9638" y="5616"/>
                    </a:lnTo>
                    <a:lnTo>
                      <a:pt x="9653" y="5525"/>
                    </a:lnTo>
                    <a:lnTo>
                      <a:pt x="9668" y="5434"/>
                    </a:lnTo>
                    <a:lnTo>
                      <a:pt x="9683" y="5343"/>
                    </a:lnTo>
                    <a:lnTo>
                      <a:pt x="9698" y="5254"/>
                    </a:lnTo>
                    <a:lnTo>
                      <a:pt x="9713" y="5164"/>
                    </a:lnTo>
                    <a:lnTo>
                      <a:pt x="9728" y="5075"/>
                    </a:lnTo>
                    <a:lnTo>
                      <a:pt x="9743" y="4986"/>
                    </a:lnTo>
                    <a:lnTo>
                      <a:pt x="9758" y="4898"/>
                    </a:lnTo>
                    <a:lnTo>
                      <a:pt x="9773" y="4811"/>
                    </a:lnTo>
                    <a:lnTo>
                      <a:pt x="9788" y="4725"/>
                    </a:lnTo>
                    <a:lnTo>
                      <a:pt x="9803" y="4638"/>
                    </a:lnTo>
                    <a:lnTo>
                      <a:pt x="9818" y="4553"/>
                    </a:lnTo>
                    <a:lnTo>
                      <a:pt x="9833" y="4468"/>
                    </a:lnTo>
                    <a:lnTo>
                      <a:pt x="9848" y="4384"/>
                    </a:lnTo>
                    <a:lnTo>
                      <a:pt x="9863" y="4300"/>
                    </a:lnTo>
                    <a:lnTo>
                      <a:pt x="9878" y="4216"/>
                    </a:lnTo>
                    <a:lnTo>
                      <a:pt x="9894" y="4133"/>
                    </a:lnTo>
                    <a:lnTo>
                      <a:pt x="9909" y="4052"/>
                    </a:lnTo>
                    <a:lnTo>
                      <a:pt x="9924" y="3971"/>
                    </a:lnTo>
                    <a:lnTo>
                      <a:pt x="9939" y="3890"/>
                    </a:lnTo>
                    <a:lnTo>
                      <a:pt x="9954" y="3810"/>
                    </a:lnTo>
                    <a:lnTo>
                      <a:pt x="9969" y="3731"/>
                    </a:lnTo>
                    <a:lnTo>
                      <a:pt x="9984" y="3652"/>
                    </a:lnTo>
                    <a:lnTo>
                      <a:pt x="9999" y="3574"/>
                    </a:lnTo>
                    <a:cubicBezTo>
                      <a:pt x="10009" y="3522"/>
                      <a:pt x="10060" y="3488"/>
                      <a:pt x="10112" y="3498"/>
                    </a:cubicBezTo>
                    <a:cubicBezTo>
                      <a:pt x="10164" y="3508"/>
                      <a:pt x="10198" y="3559"/>
                      <a:pt x="10188" y="3611"/>
                    </a:cubicBezTo>
                    <a:lnTo>
                      <a:pt x="10173" y="3687"/>
                    </a:lnTo>
                    <a:lnTo>
                      <a:pt x="10158" y="3766"/>
                    </a:lnTo>
                    <a:lnTo>
                      <a:pt x="10143" y="3845"/>
                    </a:lnTo>
                    <a:lnTo>
                      <a:pt x="10128" y="3925"/>
                    </a:lnTo>
                    <a:lnTo>
                      <a:pt x="10113" y="4006"/>
                    </a:lnTo>
                    <a:lnTo>
                      <a:pt x="10098" y="4087"/>
                    </a:lnTo>
                    <a:lnTo>
                      <a:pt x="10083" y="4170"/>
                    </a:lnTo>
                    <a:lnTo>
                      <a:pt x="10067" y="4251"/>
                    </a:lnTo>
                    <a:lnTo>
                      <a:pt x="10052" y="4333"/>
                    </a:lnTo>
                    <a:lnTo>
                      <a:pt x="10037" y="4417"/>
                    </a:lnTo>
                    <a:lnTo>
                      <a:pt x="10022" y="4501"/>
                    </a:lnTo>
                    <a:lnTo>
                      <a:pt x="10007" y="4586"/>
                    </a:lnTo>
                    <a:lnTo>
                      <a:pt x="9992" y="4671"/>
                    </a:lnTo>
                    <a:lnTo>
                      <a:pt x="9977" y="4758"/>
                    </a:lnTo>
                    <a:lnTo>
                      <a:pt x="9962" y="4844"/>
                    </a:lnTo>
                    <a:lnTo>
                      <a:pt x="9947" y="4931"/>
                    </a:lnTo>
                    <a:lnTo>
                      <a:pt x="9932" y="5019"/>
                    </a:lnTo>
                    <a:lnTo>
                      <a:pt x="9917" y="5106"/>
                    </a:lnTo>
                    <a:lnTo>
                      <a:pt x="9902" y="5195"/>
                    </a:lnTo>
                    <a:lnTo>
                      <a:pt x="9887" y="5285"/>
                    </a:lnTo>
                    <a:lnTo>
                      <a:pt x="9872" y="5374"/>
                    </a:lnTo>
                    <a:lnTo>
                      <a:pt x="9857" y="5465"/>
                    </a:lnTo>
                    <a:lnTo>
                      <a:pt x="9842" y="5556"/>
                    </a:lnTo>
                    <a:lnTo>
                      <a:pt x="9827" y="5647"/>
                    </a:lnTo>
                    <a:lnTo>
                      <a:pt x="9812" y="5739"/>
                    </a:lnTo>
                    <a:lnTo>
                      <a:pt x="9797" y="5831"/>
                    </a:lnTo>
                    <a:lnTo>
                      <a:pt x="9782" y="5924"/>
                    </a:lnTo>
                    <a:lnTo>
                      <a:pt x="9767" y="6017"/>
                    </a:lnTo>
                    <a:lnTo>
                      <a:pt x="9752" y="6111"/>
                    </a:lnTo>
                    <a:lnTo>
                      <a:pt x="9737" y="6205"/>
                    </a:lnTo>
                    <a:lnTo>
                      <a:pt x="9722" y="6298"/>
                    </a:lnTo>
                    <a:lnTo>
                      <a:pt x="9707" y="6393"/>
                    </a:lnTo>
                    <a:lnTo>
                      <a:pt x="9692" y="6489"/>
                    </a:lnTo>
                    <a:lnTo>
                      <a:pt x="9677" y="6584"/>
                    </a:lnTo>
                    <a:lnTo>
                      <a:pt x="9662" y="6681"/>
                    </a:lnTo>
                    <a:lnTo>
                      <a:pt x="9647" y="6777"/>
                    </a:lnTo>
                    <a:lnTo>
                      <a:pt x="9632" y="6874"/>
                    </a:lnTo>
                    <a:lnTo>
                      <a:pt x="9617" y="6971"/>
                    </a:lnTo>
                    <a:lnTo>
                      <a:pt x="9602" y="7069"/>
                    </a:lnTo>
                    <a:lnTo>
                      <a:pt x="9587" y="7167"/>
                    </a:lnTo>
                    <a:lnTo>
                      <a:pt x="9572" y="7265"/>
                    </a:lnTo>
                    <a:lnTo>
                      <a:pt x="9557" y="7364"/>
                    </a:lnTo>
                    <a:lnTo>
                      <a:pt x="9542" y="7463"/>
                    </a:lnTo>
                    <a:lnTo>
                      <a:pt x="9527" y="7562"/>
                    </a:lnTo>
                    <a:lnTo>
                      <a:pt x="9512" y="7661"/>
                    </a:lnTo>
                    <a:lnTo>
                      <a:pt x="9497" y="7761"/>
                    </a:lnTo>
                    <a:lnTo>
                      <a:pt x="9482" y="7861"/>
                    </a:lnTo>
                    <a:lnTo>
                      <a:pt x="9467" y="7961"/>
                    </a:lnTo>
                    <a:lnTo>
                      <a:pt x="9452" y="8062"/>
                    </a:lnTo>
                    <a:lnTo>
                      <a:pt x="9437" y="8163"/>
                    </a:lnTo>
                    <a:lnTo>
                      <a:pt x="9422" y="8264"/>
                    </a:lnTo>
                    <a:lnTo>
                      <a:pt x="9407" y="8365"/>
                    </a:lnTo>
                    <a:lnTo>
                      <a:pt x="9391" y="8465"/>
                    </a:lnTo>
                    <a:lnTo>
                      <a:pt x="9376" y="8567"/>
                    </a:lnTo>
                    <a:lnTo>
                      <a:pt x="9361" y="8669"/>
                    </a:lnTo>
                    <a:lnTo>
                      <a:pt x="9346" y="8771"/>
                    </a:lnTo>
                    <a:lnTo>
                      <a:pt x="9331" y="8873"/>
                    </a:lnTo>
                    <a:lnTo>
                      <a:pt x="9316" y="8975"/>
                    </a:lnTo>
                    <a:lnTo>
                      <a:pt x="9301" y="9078"/>
                    </a:lnTo>
                    <a:lnTo>
                      <a:pt x="9286" y="9180"/>
                    </a:lnTo>
                    <a:lnTo>
                      <a:pt x="9271" y="9283"/>
                    </a:lnTo>
                    <a:lnTo>
                      <a:pt x="9256" y="9386"/>
                    </a:lnTo>
                    <a:lnTo>
                      <a:pt x="9241" y="9489"/>
                    </a:lnTo>
                    <a:lnTo>
                      <a:pt x="9226" y="9592"/>
                    </a:lnTo>
                    <a:lnTo>
                      <a:pt x="9211" y="9695"/>
                    </a:lnTo>
                    <a:lnTo>
                      <a:pt x="9196" y="9798"/>
                    </a:lnTo>
                    <a:lnTo>
                      <a:pt x="9181" y="9902"/>
                    </a:lnTo>
                    <a:lnTo>
                      <a:pt x="9166" y="10005"/>
                    </a:lnTo>
                    <a:lnTo>
                      <a:pt x="9151" y="10108"/>
                    </a:lnTo>
                    <a:lnTo>
                      <a:pt x="9136" y="10212"/>
                    </a:lnTo>
                    <a:lnTo>
                      <a:pt x="9121" y="10315"/>
                    </a:lnTo>
                    <a:lnTo>
                      <a:pt x="9106" y="10419"/>
                    </a:lnTo>
                    <a:lnTo>
                      <a:pt x="9091" y="10522"/>
                    </a:lnTo>
                    <a:lnTo>
                      <a:pt x="9076" y="10626"/>
                    </a:lnTo>
                    <a:lnTo>
                      <a:pt x="9061" y="10729"/>
                    </a:lnTo>
                    <a:lnTo>
                      <a:pt x="9046" y="10832"/>
                    </a:lnTo>
                    <a:lnTo>
                      <a:pt x="9031" y="10936"/>
                    </a:lnTo>
                    <a:lnTo>
                      <a:pt x="9016" y="11039"/>
                    </a:lnTo>
                    <a:lnTo>
                      <a:pt x="9001" y="11142"/>
                    </a:lnTo>
                    <a:lnTo>
                      <a:pt x="8986" y="11246"/>
                    </a:lnTo>
                    <a:lnTo>
                      <a:pt x="8971" y="11349"/>
                    </a:lnTo>
                    <a:lnTo>
                      <a:pt x="8956" y="11452"/>
                    </a:lnTo>
                    <a:lnTo>
                      <a:pt x="8941" y="11555"/>
                    </a:lnTo>
                    <a:lnTo>
                      <a:pt x="8926" y="11657"/>
                    </a:lnTo>
                    <a:lnTo>
                      <a:pt x="8911" y="11760"/>
                    </a:lnTo>
                    <a:lnTo>
                      <a:pt x="8896" y="11863"/>
                    </a:lnTo>
                    <a:lnTo>
                      <a:pt x="8881" y="11965"/>
                    </a:lnTo>
                    <a:lnTo>
                      <a:pt x="8866" y="12067"/>
                    </a:lnTo>
                    <a:lnTo>
                      <a:pt x="8851" y="12170"/>
                    </a:lnTo>
                    <a:lnTo>
                      <a:pt x="8836" y="12273"/>
                    </a:lnTo>
                    <a:lnTo>
                      <a:pt x="8821" y="12373"/>
                    </a:lnTo>
                    <a:lnTo>
                      <a:pt x="8806" y="12476"/>
                    </a:lnTo>
                    <a:lnTo>
                      <a:pt x="8791" y="12577"/>
                    </a:lnTo>
                    <a:lnTo>
                      <a:pt x="8776" y="12678"/>
                    </a:lnTo>
                    <a:lnTo>
                      <a:pt x="8761" y="12779"/>
                    </a:lnTo>
                    <a:lnTo>
                      <a:pt x="8746" y="12880"/>
                    </a:lnTo>
                    <a:lnTo>
                      <a:pt x="8731" y="12982"/>
                    </a:lnTo>
                    <a:lnTo>
                      <a:pt x="8715" y="13081"/>
                    </a:lnTo>
                    <a:lnTo>
                      <a:pt x="8700" y="13181"/>
                    </a:lnTo>
                    <a:lnTo>
                      <a:pt x="8685" y="13280"/>
                    </a:lnTo>
                    <a:lnTo>
                      <a:pt x="8670" y="13380"/>
                    </a:lnTo>
                    <a:lnTo>
                      <a:pt x="8655" y="13479"/>
                    </a:lnTo>
                    <a:lnTo>
                      <a:pt x="8640" y="13578"/>
                    </a:lnTo>
                    <a:lnTo>
                      <a:pt x="8625" y="13676"/>
                    </a:lnTo>
                    <a:lnTo>
                      <a:pt x="8610" y="13774"/>
                    </a:lnTo>
                    <a:lnTo>
                      <a:pt x="8595" y="13872"/>
                    </a:lnTo>
                    <a:lnTo>
                      <a:pt x="8580" y="13970"/>
                    </a:lnTo>
                    <a:lnTo>
                      <a:pt x="8565" y="14067"/>
                    </a:lnTo>
                    <a:lnTo>
                      <a:pt x="8550" y="14164"/>
                    </a:lnTo>
                    <a:lnTo>
                      <a:pt x="8535" y="14260"/>
                    </a:lnTo>
                    <a:lnTo>
                      <a:pt x="8520" y="14356"/>
                    </a:lnTo>
                    <a:lnTo>
                      <a:pt x="8505" y="14452"/>
                    </a:lnTo>
                    <a:lnTo>
                      <a:pt x="8490" y="14547"/>
                    </a:lnTo>
                    <a:lnTo>
                      <a:pt x="8475" y="14643"/>
                    </a:lnTo>
                    <a:lnTo>
                      <a:pt x="8460" y="14737"/>
                    </a:lnTo>
                    <a:lnTo>
                      <a:pt x="8445" y="14831"/>
                    </a:lnTo>
                    <a:lnTo>
                      <a:pt x="8430" y="14925"/>
                    </a:lnTo>
                    <a:lnTo>
                      <a:pt x="8415" y="15018"/>
                    </a:lnTo>
                    <a:lnTo>
                      <a:pt x="8400" y="15110"/>
                    </a:lnTo>
                    <a:lnTo>
                      <a:pt x="8385" y="15203"/>
                    </a:lnTo>
                    <a:lnTo>
                      <a:pt x="8370" y="15294"/>
                    </a:lnTo>
                    <a:lnTo>
                      <a:pt x="8355" y="15386"/>
                    </a:lnTo>
                    <a:lnTo>
                      <a:pt x="8340" y="15476"/>
                    </a:lnTo>
                    <a:lnTo>
                      <a:pt x="8325" y="15567"/>
                    </a:lnTo>
                    <a:lnTo>
                      <a:pt x="8310" y="15656"/>
                    </a:lnTo>
                    <a:lnTo>
                      <a:pt x="8295" y="15745"/>
                    </a:lnTo>
                    <a:lnTo>
                      <a:pt x="8280" y="15835"/>
                    </a:lnTo>
                    <a:lnTo>
                      <a:pt x="8265" y="15923"/>
                    </a:lnTo>
                    <a:lnTo>
                      <a:pt x="8250" y="16011"/>
                    </a:lnTo>
                    <a:lnTo>
                      <a:pt x="8235" y="16098"/>
                    </a:lnTo>
                    <a:lnTo>
                      <a:pt x="8220" y="16184"/>
                    </a:lnTo>
                    <a:lnTo>
                      <a:pt x="8205" y="16270"/>
                    </a:lnTo>
                    <a:lnTo>
                      <a:pt x="8190" y="16356"/>
                    </a:lnTo>
                    <a:lnTo>
                      <a:pt x="8175" y="16440"/>
                    </a:lnTo>
                    <a:lnTo>
                      <a:pt x="8160" y="16524"/>
                    </a:lnTo>
                    <a:lnTo>
                      <a:pt x="8145" y="16609"/>
                    </a:lnTo>
                    <a:lnTo>
                      <a:pt x="8130" y="16692"/>
                    </a:lnTo>
                    <a:lnTo>
                      <a:pt x="8115" y="16774"/>
                    </a:lnTo>
                    <a:lnTo>
                      <a:pt x="8100" y="16856"/>
                    </a:lnTo>
                    <a:lnTo>
                      <a:pt x="8085" y="16937"/>
                    </a:lnTo>
                    <a:lnTo>
                      <a:pt x="8070" y="17017"/>
                    </a:lnTo>
                    <a:lnTo>
                      <a:pt x="8055" y="17099"/>
                    </a:lnTo>
                    <a:lnTo>
                      <a:pt x="8039" y="17177"/>
                    </a:lnTo>
                    <a:lnTo>
                      <a:pt x="8024" y="17255"/>
                    </a:lnTo>
                    <a:lnTo>
                      <a:pt x="8009" y="17333"/>
                    </a:lnTo>
                    <a:lnTo>
                      <a:pt x="7994" y="17410"/>
                    </a:lnTo>
                    <a:lnTo>
                      <a:pt x="7979" y="17486"/>
                    </a:lnTo>
                    <a:lnTo>
                      <a:pt x="7964" y="17562"/>
                    </a:lnTo>
                    <a:lnTo>
                      <a:pt x="7949" y="17638"/>
                    </a:lnTo>
                    <a:lnTo>
                      <a:pt x="7934" y="17712"/>
                    </a:lnTo>
                    <a:lnTo>
                      <a:pt x="7919" y="17785"/>
                    </a:lnTo>
                    <a:lnTo>
                      <a:pt x="7903" y="17858"/>
                    </a:lnTo>
                    <a:lnTo>
                      <a:pt x="7888" y="17930"/>
                    </a:lnTo>
                    <a:lnTo>
                      <a:pt x="7873" y="18001"/>
                    </a:lnTo>
                    <a:lnTo>
                      <a:pt x="7858" y="18073"/>
                    </a:lnTo>
                    <a:lnTo>
                      <a:pt x="7843" y="18143"/>
                    </a:lnTo>
                    <a:lnTo>
                      <a:pt x="7828" y="18212"/>
                    </a:lnTo>
                    <a:lnTo>
                      <a:pt x="7813" y="18280"/>
                    </a:lnTo>
                    <a:lnTo>
                      <a:pt x="7798" y="18347"/>
                    </a:lnTo>
                    <a:lnTo>
                      <a:pt x="7783" y="18415"/>
                    </a:lnTo>
                    <a:lnTo>
                      <a:pt x="7768" y="18481"/>
                    </a:lnTo>
                    <a:lnTo>
                      <a:pt x="7753" y="18546"/>
                    </a:lnTo>
                    <a:lnTo>
                      <a:pt x="7738" y="18611"/>
                    </a:lnTo>
                    <a:lnTo>
                      <a:pt x="7723" y="18674"/>
                    </a:lnTo>
                    <a:lnTo>
                      <a:pt x="7708" y="18737"/>
                    </a:lnTo>
                    <a:lnTo>
                      <a:pt x="7693" y="18798"/>
                    </a:lnTo>
                    <a:lnTo>
                      <a:pt x="7678" y="18860"/>
                    </a:lnTo>
                    <a:lnTo>
                      <a:pt x="7663" y="18920"/>
                    </a:lnTo>
                    <a:lnTo>
                      <a:pt x="7647" y="18981"/>
                    </a:lnTo>
                    <a:lnTo>
                      <a:pt x="7632" y="19039"/>
                    </a:lnTo>
                    <a:lnTo>
                      <a:pt x="7617" y="19097"/>
                    </a:lnTo>
                    <a:lnTo>
                      <a:pt x="7602" y="19153"/>
                    </a:lnTo>
                    <a:lnTo>
                      <a:pt x="7587" y="19210"/>
                    </a:lnTo>
                    <a:lnTo>
                      <a:pt x="7572" y="19265"/>
                    </a:lnTo>
                    <a:lnTo>
                      <a:pt x="7557" y="19320"/>
                    </a:lnTo>
                    <a:lnTo>
                      <a:pt x="7542" y="19373"/>
                    </a:lnTo>
                    <a:lnTo>
                      <a:pt x="7527" y="19425"/>
                    </a:lnTo>
                    <a:lnTo>
                      <a:pt x="7511" y="19478"/>
                    </a:lnTo>
                    <a:lnTo>
                      <a:pt x="7496" y="19528"/>
                    </a:lnTo>
                    <a:lnTo>
                      <a:pt x="7481" y="19579"/>
                    </a:lnTo>
                    <a:lnTo>
                      <a:pt x="7466" y="19627"/>
                    </a:lnTo>
                    <a:lnTo>
                      <a:pt x="7451" y="19676"/>
                    </a:lnTo>
                    <a:lnTo>
                      <a:pt x="7436" y="19723"/>
                    </a:lnTo>
                    <a:lnTo>
                      <a:pt x="7421" y="19770"/>
                    </a:lnTo>
                    <a:lnTo>
                      <a:pt x="7405" y="19815"/>
                    </a:lnTo>
                    <a:lnTo>
                      <a:pt x="7390" y="19860"/>
                    </a:lnTo>
                    <a:lnTo>
                      <a:pt x="7374" y="19906"/>
                    </a:lnTo>
                    <a:lnTo>
                      <a:pt x="7359" y="19946"/>
                    </a:lnTo>
                    <a:lnTo>
                      <a:pt x="7343" y="19988"/>
                    </a:lnTo>
                    <a:lnTo>
                      <a:pt x="7328" y="20028"/>
                    </a:lnTo>
                    <a:lnTo>
                      <a:pt x="7313" y="20070"/>
                    </a:lnTo>
                    <a:lnTo>
                      <a:pt x="7297" y="20109"/>
                    </a:lnTo>
                    <a:lnTo>
                      <a:pt x="7282" y="20146"/>
                    </a:lnTo>
                    <a:lnTo>
                      <a:pt x="7267" y="20184"/>
                    </a:lnTo>
                    <a:lnTo>
                      <a:pt x="7252" y="20219"/>
                    </a:lnTo>
                    <a:lnTo>
                      <a:pt x="7236" y="20256"/>
                    </a:lnTo>
                    <a:lnTo>
                      <a:pt x="7221" y="20289"/>
                    </a:lnTo>
                    <a:lnTo>
                      <a:pt x="7205" y="20324"/>
                    </a:lnTo>
                    <a:lnTo>
                      <a:pt x="7190" y="20355"/>
                    </a:lnTo>
                    <a:lnTo>
                      <a:pt x="7174" y="20389"/>
                    </a:lnTo>
                    <a:lnTo>
                      <a:pt x="7159" y="20418"/>
                    </a:lnTo>
                    <a:lnTo>
                      <a:pt x="7142" y="20449"/>
                    </a:lnTo>
                    <a:lnTo>
                      <a:pt x="7127" y="20476"/>
                    </a:lnTo>
                    <a:lnTo>
                      <a:pt x="7111" y="20506"/>
                    </a:lnTo>
                    <a:lnTo>
                      <a:pt x="7096" y="20531"/>
                    </a:lnTo>
                    <a:lnTo>
                      <a:pt x="7079" y="20559"/>
                    </a:lnTo>
                    <a:lnTo>
                      <a:pt x="7064" y="20582"/>
                    </a:lnTo>
                    <a:lnTo>
                      <a:pt x="7047" y="20608"/>
                    </a:lnTo>
                    <a:lnTo>
                      <a:pt x="7032" y="20629"/>
                    </a:lnTo>
                    <a:lnTo>
                      <a:pt x="7014" y="20654"/>
                    </a:lnTo>
                    <a:lnTo>
                      <a:pt x="6999" y="20673"/>
                    </a:lnTo>
                    <a:lnTo>
                      <a:pt x="6980" y="20696"/>
                    </a:lnTo>
                    <a:lnTo>
                      <a:pt x="6965" y="20713"/>
                    </a:lnTo>
                    <a:lnTo>
                      <a:pt x="6946" y="20734"/>
                    </a:lnTo>
                    <a:lnTo>
                      <a:pt x="6929" y="20752"/>
                    </a:lnTo>
                    <a:lnTo>
                      <a:pt x="6914" y="20766"/>
                    </a:lnTo>
                    <a:lnTo>
                      <a:pt x="6893" y="20784"/>
                    </a:lnTo>
                    <a:lnTo>
                      <a:pt x="6875" y="20799"/>
                    </a:lnTo>
                    <a:lnTo>
                      <a:pt x="6860" y="20810"/>
                    </a:lnTo>
                    <a:lnTo>
                      <a:pt x="6838" y="20826"/>
                    </a:lnTo>
                    <a:lnTo>
                      <a:pt x="6819" y="20837"/>
                    </a:lnTo>
                    <a:lnTo>
                      <a:pt x="6799" y="20847"/>
                    </a:lnTo>
                    <a:lnTo>
                      <a:pt x="6779" y="20857"/>
                    </a:lnTo>
                    <a:lnTo>
                      <a:pt x="6764" y="20863"/>
                    </a:lnTo>
                    <a:lnTo>
                      <a:pt x="6738" y="20872"/>
                    </a:lnTo>
                    <a:lnTo>
                      <a:pt x="6717" y="20878"/>
                    </a:lnTo>
                    <a:lnTo>
                      <a:pt x="6696" y="20882"/>
                    </a:lnTo>
                    <a:lnTo>
                      <a:pt x="6675" y="20884"/>
                    </a:lnTo>
                    <a:lnTo>
                      <a:pt x="6653" y="20885"/>
                    </a:lnTo>
                    <a:lnTo>
                      <a:pt x="6632" y="20885"/>
                    </a:lnTo>
                    <a:lnTo>
                      <a:pt x="6605" y="20883"/>
                    </a:lnTo>
                    <a:lnTo>
                      <a:pt x="6591" y="20880"/>
                    </a:lnTo>
                    <a:lnTo>
                      <a:pt x="6568" y="20875"/>
                    </a:lnTo>
                    <a:lnTo>
                      <a:pt x="6547" y="20870"/>
                    </a:lnTo>
                    <a:lnTo>
                      <a:pt x="6527" y="20863"/>
                    </a:lnTo>
                    <a:lnTo>
                      <a:pt x="6502" y="20852"/>
                    </a:lnTo>
                    <a:lnTo>
                      <a:pt x="6487" y="20844"/>
                    </a:lnTo>
                    <a:lnTo>
                      <a:pt x="6468" y="20834"/>
                    </a:lnTo>
                    <a:lnTo>
                      <a:pt x="6446" y="20820"/>
                    </a:lnTo>
                    <a:lnTo>
                      <a:pt x="6431" y="20809"/>
                    </a:lnTo>
                    <a:lnTo>
                      <a:pt x="6410" y="20793"/>
                    </a:lnTo>
                    <a:lnTo>
                      <a:pt x="6395" y="20780"/>
                    </a:lnTo>
                    <a:lnTo>
                      <a:pt x="6375" y="20762"/>
                    </a:lnTo>
                    <a:lnTo>
                      <a:pt x="6360" y="20747"/>
                    </a:lnTo>
                    <a:lnTo>
                      <a:pt x="6340" y="20728"/>
                    </a:lnTo>
                    <a:lnTo>
                      <a:pt x="6325" y="20711"/>
                    </a:lnTo>
                    <a:lnTo>
                      <a:pt x="6307" y="20690"/>
                    </a:lnTo>
                    <a:lnTo>
                      <a:pt x="6292" y="20671"/>
                    </a:lnTo>
                    <a:lnTo>
                      <a:pt x="6274" y="20648"/>
                    </a:lnTo>
                    <a:lnTo>
                      <a:pt x="6258" y="20626"/>
                    </a:lnTo>
                    <a:lnTo>
                      <a:pt x="6243" y="20604"/>
                    </a:lnTo>
                    <a:lnTo>
                      <a:pt x="6226" y="20578"/>
                    </a:lnTo>
                    <a:lnTo>
                      <a:pt x="6210" y="20553"/>
                    </a:lnTo>
                    <a:lnTo>
                      <a:pt x="6195" y="20528"/>
                    </a:lnTo>
                    <a:lnTo>
                      <a:pt x="6179" y="20500"/>
                    </a:lnTo>
                    <a:lnTo>
                      <a:pt x="6163" y="20472"/>
                    </a:lnTo>
                    <a:lnTo>
                      <a:pt x="6148" y="20444"/>
                    </a:lnTo>
                    <a:lnTo>
                      <a:pt x="6132" y="20413"/>
                    </a:lnTo>
                    <a:lnTo>
                      <a:pt x="6116" y="20382"/>
                    </a:lnTo>
                    <a:lnTo>
                      <a:pt x="6101" y="20351"/>
                    </a:lnTo>
                    <a:lnTo>
                      <a:pt x="6085" y="20318"/>
                    </a:lnTo>
                    <a:lnTo>
                      <a:pt x="6070" y="20285"/>
                    </a:lnTo>
                    <a:lnTo>
                      <a:pt x="6054" y="20250"/>
                    </a:lnTo>
                    <a:lnTo>
                      <a:pt x="6039" y="20215"/>
                    </a:lnTo>
                    <a:lnTo>
                      <a:pt x="6024" y="20179"/>
                    </a:lnTo>
                    <a:lnTo>
                      <a:pt x="6009" y="20142"/>
                    </a:lnTo>
                    <a:lnTo>
                      <a:pt x="5993" y="20103"/>
                    </a:lnTo>
                    <a:lnTo>
                      <a:pt x="5978" y="20064"/>
                    </a:lnTo>
                    <a:lnTo>
                      <a:pt x="5962" y="20023"/>
                    </a:lnTo>
                    <a:lnTo>
                      <a:pt x="5947" y="19982"/>
                    </a:lnTo>
                    <a:lnTo>
                      <a:pt x="5932" y="19941"/>
                    </a:lnTo>
                    <a:lnTo>
                      <a:pt x="5917" y="19898"/>
                    </a:lnTo>
                    <a:lnTo>
                      <a:pt x="5902" y="19854"/>
                    </a:lnTo>
                    <a:lnTo>
                      <a:pt x="5886" y="19810"/>
                    </a:lnTo>
                    <a:lnTo>
                      <a:pt x="5871" y="19764"/>
                    </a:lnTo>
                    <a:lnTo>
                      <a:pt x="5856" y="19718"/>
                    </a:lnTo>
                    <a:lnTo>
                      <a:pt x="5841" y="19672"/>
                    </a:lnTo>
                    <a:lnTo>
                      <a:pt x="5825" y="19622"/>
                    </a:lnTo>
                    <a:lnTo>
                      <a:pt x="5810" y="19572"/>
                    </a:lnTo>
                    <a:lnTo>
                      <a:pt x="5795" y="19522"/>
                    </a:lnTo>
                    <a:lnTo>
                      <a:pt x="5779" y="19471"/>
                    </a:lnTo>
                    <a:lnTo>
                      <a:pt x="5764" y="19419"/>
                    </a:lnTo>
                    <a:lnTo>
                      <a:pt x="5749" y="19367"/>
                    </a:lnTo>
                    <a:lnTo>
                      <a:pt x="5734" y="19313"/>
                    </a:lnTo>
                    <a:lnTo>
                      <a:pt x="5719" y="19259"/>
                    </a:lnTo>
                    <a:lnTo>
                      <a:pt x="5704" y="19203"/>
                    </a:lnTo>
                    <a:lnTo>
                      <a:pt x="5689" y="19147"/>
                    </a:lnTo>
                    <a:lnTo>
                      <a:pt x="5674" y="19090"/>
                    </a:lnTo>
                    <a:lnTo>
                      <a:pt x="5659" y="19032"/>
                    </a:lnTo>
                    <a:lnTo>
                      <a:pt x="5643" y="18973"/>
                    </a:lnTo>
                    <a:lnTo>
                      <a:pt x="5628" y="18913"/>
                    </a:lnTo>
                    <a:lnTo>
                      <a:pt x="5613" y="18852"/>
                    </a:lnTo>
                    <a:lnTo>
                      <a:pt x="5598" y="18791"/>
                    </a:lnTo>
                    <a:lnTo>
                      <a:pt x="5583" y="18730"/>
                    </a:lnTo>
                    <a:lnTo>
                      <a:pt x="5568" y="18666"/>
                    </a:lnTo>
                    <a:lnTo>
                      <a:pt x="5553" y="18602"/>
                    </a:lnTo>
                    <a:lnTo>
                      <a:pt x="5538" y="18538"/>
                    </a:lnTo>
                    <a:lnTo>
                      <a:pt x="5523" y="18473"/>
                    </a:lnTo>
                    <a:lnTo>
                      <a:pt x="5508" y="18406"/>
                    </a:lnTo>
                    <a:lnTo>
                      <a:pt x="5493" y="18339"/>
                    </a:lnTo>
                    <a:lnTo>
                      <a:pt x="5478" y="18272"/>
                    </a:lnTo>
                    <a:lnTo>
                      <a:pt x="5463" y="18204"/>
                    </a:lnTo>
                    <a:lnTo>
                      <a:pt x="5448" y="18135"/>
                    </a:lnTo>
                    <a:lnTo>
                      <a:pt x="5433" y="18064"/>
                    </a:lnTo>
                    <a:lnTo>
                      <a:pt x="5418" y="17993"/>
                    </a:lnTo>
                    <a:lnTo>
                      <a:pt x="5402" y="17922"/>
                    </a:lnTo>
                    <a:lnTo>
                      <a:pt x="5387" y="17850"/>
                    </a:lnTo>
                    <a:lnTo>
                      <a:pt x="5372" y="17777"/>
                    </a:lnTo>
                    <a:lnTo>
                      <a:pt x="5357" y="17703"/>
                    </a:lnTo>
                    <a:lnTo>
                      <a:pt x="5342" y="17628"/>
                    </a:lnTo>
                    <a:lnTo>
                      <a:pt x="5327" y="17553"/>
                    </a:lnTo>
                    <a:lnTo>
                      <a:pt x="5312" y="17478"/>
                    </a:lnTo>
                    <a:lnTo>
                      <a:pt x="5297" y="17401"/>
                    </a:lnTo>
                    <a:lnTo>
                      <a:pt x="5282" y="17324"/>
                    </a:lnTo>
                    <a:lnTo>
                      <a:pt x="5267" y="17246"/>
                    </a:lnTo>
                    <a:lnTo>
                      <a:pt x="5252" y="17167"/>
                    </a:lnTo>
                    <a:lnTo>
                      <a:pt x="5237" y="17088"/>
                    </a:lnTo>
                    <a:lnTo>
                      <a:pt x="5222" y="17008"/>
                    </a:lnTo>
                    <a:lnTo>
                      <a:pt x="5207" y="16928"/>
                    </a:lnTo>
                    <a:lnTo>
                      <a:pt x="5192" y="16846"/>
                    </a:lnTo>
                    <a:lnTo>
                      <a:pt x="5177" y="16765"/>
                    </a:lnTo>
                    <a:lnTo>
                      <a:pt x="5162" y="16683"/>
                    </a:lnTo>
                    <a:lnTo>
                      <a:pt x="5146" y="16599"/>
                    </a:lnTo>
                    <a:lnTo>
                      <a:pt x="5131" y="16515"/>
                    </a:lnTo>
                    <a:lnTo>
                      <a:pt x="5116" y="16431"/>
                    </a:lnTo>
                    <a:lnTo>
                      <a:pt x="5101" y="16346"/>
                    </a:lnTo>
                    <a:lnTo>
                      <a:pt x="5086" y="16260"/>
                    </a:lnTo>
                    <a:lnTo>
                      <a:pt x="5071" y="16174"/>
                    </a:lnTo>
                    <a:lnTo>
                      <a:pt x="5056" y="16088"/>
                    </a:lnTo>
                    <a:lnTo>
                      <a:pt x="5041" y="16001"/>
                    </a:lnTo>
                    <a:lnTo>
                      <a:pt x="5026" y="15913"/>
                    </a:lnTo>
                    <a:lnTo>
                      <a:pt x="5011" y="15824"/>
                    </a:lnTo>
                    <a:lnTo>
                      <a:pt x="4996" y="15735"/>
                    </a:lnTo>
                    <a:lnTo>
                      <a:pt x="4981" y="15646"/>
                    </a:lnTo>
                    <a:lnTo>
                      <a:pt x="4966" y="15556"/>
                    </a:lnTo>
                    <a:lnTo>
                      <a:pt x="4951" y="15466"/>
                    </a:lnTo>
                    <a:lnTo>
                      <a:pt x="4936" y="15375"/>
                    </a:lnTo>
                    <a:lnTo>
                      <a:pt x="4921" y="15284"/>
                    </a:lnTo>
                    <a:lnTo>
                      <a:pt x="4906" y="15192"/>
                    </a:lnTo>
                    <a:lnTo>
                      <a:pt x="4891" y="15100"/>
                    </a:lnTo>
                    <a:lnTo>
                      <a:pt x="4876" y="15007"/>
                    </a:lnTo>
                    <a:lnTo>
                      <a:pt x="4861" y="14914"/>
                    </a:lnTo>
                    <a:lnTo>
                      <a:pt x="4846" y="14820"/>
                    </a:lnTo>
                    <a:lnTo>
                      <a:pt x="4831" y="14726"/>
                    </a:lnTo>
                    <a:lnTo>
                      <a:pt x="4816" y="14631"/>
                    </a:lnTo>
                    <a:lnTo>
                      <a:pt x="4801" y="14536"/>
                    </a:lnTo>
                    <a:lnTo>
                      <a:pt x="4786" y="14441"/>
                    </a:lnTo>
                    <a:lnTo>
                      <a:pt x="4771" y="14345"/>
                    </a:lnTo>
                    <a:lnTo>
                      <a:pt x="4756" y="14249"/>
                    </a:lnTo>
                    <a:lnTo>
                      <a:pt x="4741" y="14153"/>
                    </a:lnTo>
                    <a:lnTo>
                      <a:pt x="4726" y="14056"/>
                    </a:lnTo>
                    <a:lnTo>
                      <a:pt x="4711" y="13959"/>
                    </a:lnTo>
                    <a:lnTo>
                      <a:pt x="4696" y="13861"/>
                    </a:lnTo>
                    <a:lnTo>
                      <a:pt x="4681" y="13763"/>
                    </a:lnTo>
                    <a:lnTo>
                      <a:pt x="4666" y="13665"/>
                    </a:lnTo>
                    <a:lnTo>
                      <a:pt x="4651" y="13566"/>
                    </a:lnTo>
                    <a:lnTo>
                      <a:pt x="4636" y="13468"/>
                    </a:lnTo>
                    <a:lnTo>
                      <a:pt x="4621" y="13368"/>
                    </a:lnTo>
                    <a:lnTo>
                      <a:pt x="4606" y="13269"/>
                    </a:lnTo>
                    <a:lnTo>
                      <a:pt x="4591" y="13169"/>
                    </a:lnTo>
                    <a:lnTo>
                      <a:pt x="4576" y="13069"/>
                    </a:lnTo>
                    <a:lnTo>
                      <a:pt x="4561" y="12969"/>
                    </a:lnTo>
                    <a:lnTo>
                      <a:pt x="4546" y="12869"/>
                    </a:lnTo>
                    <a:lnTo>
                      <a:pt x="4531" y="12768"/>
                    </a:lnTo>
                    <a:lnTo>
                      <a:pt x="4516" y="12667"/>
                    </a:lnTo>
                    <a:lnTo>
                      <a:pt x="4500" y="12565"/>
                    </a:lnTo>
                    <a:lnTo>
                      <a:pt x="4486" y="12464"/>
                    </a:lnTo>
                    <a:lnTo>
                      <a:pt x="4469" y="12362"/>
                    </a:lnTo>
                    <a:lnTo>
                      <a:pt x="4454" y="12260"/>
                    </a:lnTo>
                    <a:lnTo>
                      <a:pt x="4439" y="12158"/>
                    </a:lnTo>
                    <a:lnTo>
                      <a:pt x="4424" y="12056"/>
                    </a:lnTo>
                    <a:lnTo>
                      <a:pt x="4409" y="11953"/>
                    </a:lnTo>
                    <a:lnTo>
                      <a:pt x="4394" y="11851"/>
                    </a:lnTo>
                    <a:lnTo>
                      <a:pt x="4379" y="11748"/>
                    </a:lnTo>
                    <a:lnTo>
                      <a:pt x="4364" y="11646"/>
                    </a:lnTo>
                    <a:lnTo>
                      <a:pt x="4349" y="11543"/>
                    </a:lnTo>
                    <a:lnTo>
                      <a:pt x="4334" y="11440"/>
                    </a:lnTo>
                    <a:lnTo>
                      <a:pt x="4319" y="11337"/>
                    </a:lnTo>
                    <a:lnTo>
                      <a:pt x="4304" y="11234"/>
                    </a:lnTo>
                    <a:lnTo>
                      <a:pt x="4289" y="11130"/>
                    </a:lnTo>
                    <a:lnTo>
                      <a:pt x="4274" y="11027"/>
                    </a:lnTo>
                    <a:lnTo>
                      <a:pt x="4259" y="10924"/>
                    </a:lnTo>
                    <a:lnTo>
                      <a:pt x="4244" y="10820"/>
                    </a:lnTo>
                    <a:lnTo>
                      <a:pt x="4229" y="10717"/>
                    </a:lnTo>
                    <a:lnTo>
                      <a:pt x="4214" y="10614"/>
                    </a:lnTo>
                    <a:lnTo>
                      <a:pt x="4199" y="10510"/>
                    </a:lnTo>
                    <a:lnTo>
                      <a:pt x="4184" y="10407"/>
                    </a:lnTo>
                    <a:lnTo>
                      <a:pt x="4169" y="10303"/>
                    </a:lnTo>
                    <a:lnTo>
                      <a:pt x="4154" y="10200"/>
                    </a:lnTo>
                    <a:lnTo>
                      <a:pt x="4139" y="10096"/>
                    </a:lnTo>
                    <a:lnTo>
                      <a:pt x="4124" y="9993"/>
                    </a:lnTo>
                    <a:lnTo>
                      <a:pt x="4109" y="9890"/>
                    </a:lnTo>
                    <a:lnTo>
                      <a:pt x="4094" y="9786"/>
                    </a:lnTo>
                    <a:lnTo>
                      <a:pt x="4079" y="9683"/>
                    </a:lnTo>
                    <a:lnTo>
                      <a:pt x="4064" y="9580"/>
                    </a:lnTo>
                    <a:lnTo>
                      <a:pt x="4049" y="9477"/>
                    </a:lnTo>
                    <a:lnTo>
                      <a:pt x="4034" y="9374"/>
                    </a:lnTo>
                    <a:lnTo>
                      <a:pt x="4019" y="9271"/>
                    </a:lnTo>
                    <a:lnTo>
                      <a:pt x="4004" y="9168"/>
                    </a:lnTo>
                    <a:lnTo>
                      <a:pt x="3989" y="9066"/>
                    </a:lnTo>
                    <a:lnTo>
                      <a:pt x="3974" y="8963"/>
                    </a:lnTo>
                    <a:lnTo>
                      <a:pt x="3959" y="8861"/>
                    </a:lnTo>
                    <a:lnTo>
                      <a:pt x="3944" y="8759"/>
                    </a:lnTo>
                    <a:lnTo>
                      <a:pt x="3929" y="8657"/>
                    </a:lnTo>
                    <a:lnTo>
                      <a:pt x="3915" y="8556"/>
                    </a:lnTo>
                    <a:lnTo>
                      <a:pt x="3899" y="8454"/>
                    </a:lnTo>
                    <a:lnTo>
                      <a:pt x="3885" y="8353"/>
                    </a:lnTo>
                    <a:lnTo>
                      <a:pt x="3870" y="8252"/>
                    </a:lnTo>
                    <a:lnTo>
                      <a:pt x="3855" y="8151"/>
                    </a:lnTo>
                    <a:lnTo>
                      <a:pt x="3840" y="8050"/>
                    </a:lnTo>
                    <a:lnTo>
                      <a:pt x="3825" y="7950"/>
                    </a:lnTo>
                    <a:lnTo>
                      <a:pt x="3810" y="7850"/>
                    </a:lnTo>
                    <a:lnTo>
                      <a:pt x="3794" y="7749"/>
                    </a:lnTo>
                    <a:lnTo>
                      <a:pt x="3779" y="7650"/>
                    </a:lnTo>
                    <a:lnTo>
                      <a:pt x="3764" y="7550"/>
                    </a:lnTo>
                    <a:lnTo>
                      <a:pt x="3749" y="7451"/>
                    </a:lnTo>
                    <a:lnTo>
                      <a:pt x="3734" y="7352"/>
                    </a:lnTo>
                    <a:lnTo>
                      <a:pt x="3719" y="7254"/>
                    </a:lnTo>
                    <a:lnTo>
                      <a:pt x="3704" y="7156"/>
                    </a:lnTo>
                    <a:lnTo>
                      <a:pt x="3689" y="7058"/>
                    </a:lnTo>
                    <a:lnTo>
                      <a:pt x="3674" y="6960"/>
                    </a:lnTo>
                    <a:lnTo>
                      <a:pt x="3659" y="6863"/>
                    </a:lnTo>
                    <a:lnTo>
                      <a:pt x="3644" y="6766"/>
                    </a:lnTo>
                    <a:lnTo>
                      <a:pt x="3629" y="6670"/>
                    </a:lnTo>
                    <a:lnTo>
                      <a:pt x="3614" y="6573"/>
                    </a:lnTo>
                    <a:lnTo>
                      <a:pt x="3599" y="6478"/>
                    </a:lnTo>
                    <a:lnTo>
                      <a:pt x="3584" y="6383"/>
                    </a:lnTo>
                    <a:lnTo>
                      <a:pt x="3569" y="6288"/>
                    </a:lnTo>
                    <a:lnTo>
                      <a:pt x="3554" y="6194"/>
                    </a:lnTo>
                    <a:lnTo>
                      <a:pt x="3539" y="6100"/>
                    </a:lnTo>
                    <a:lnTo>
                      <a:pt x="3524" y="6006"/>
                    </a:lnTo>
                    <a:lnTo>
                      <a:pt x="3509" y="5913"/>
                    </a:lnTo>
                    <a:lnTo>
                      <a:pt x="3494" y="5821"/>
                    </a:lnTo>
                    <a:lnTo>
                      <a:pt x="3479" y="5728"/>
                    </a:lnTo>
                    <a:lnTo>
                      <a:pt x="3464" y="5636"/>
                    </a:lnTo>
                    <a:lnTo>
                      <a:pt x="3449" y="5545"/>
                    </a:lnTo>
                    <a:lnTo>
                      <a:pt x="3434" y="5454"/>
                    </a:lnTo>
                    <a:lnTo>
                      <a:pt x="3419" y="5364"/>
                    </a:lnTo>
                    <a:lnTo>
                      <a:pt x="3404" y="5274"/>
                    </a:lnTo>
                    <a:lnTo>
                      <a:pt x="3389" y="5185"/>
                    </a:lnTo>
                    <a:lnTo>
                      <a:pt x="3374" y="5097"/>
                    </a:lnTo>
                    <a:lnTo>
                      <a:pt x="3359" y="5009"/>
                    </a:lnTo>
                    <a:lnTo>
                      <a:pt x="3344" y="4921"/>
                    </a:lnTo>
                    <a:lnTo>
                      <a:pt x="3329" y="4834"/>
                    </a:lnTo>
                    <a:lnTo>
                      <a:pt x="3314" y="4748"/>
                    </a:lnTo>
                    <a:lnTo>
                      <a:pt x="3299" y="4662"/>
                    </a:lnTo>
                    <a:lnTo>
                      <a:pt x="3284" y="4576"/>
                    </a:lnTo>
                    <a:lnTo>
                      <a:pt x="3269" y="4491"/>
                    </a:lnTo>
                    <a:lnTo>
                      <a:pt x="3254" y="4408"/>
                    </a:lnTo>
                    <a:lnTo>
                      <a:pt x="3239" y="4325"/>
                    </a:lnTo>
                    <a:lnTo>
                      <a:pt x="3224" y="4242"/>
                    </a:lnTo>
                    <a:lnTo>
                      <a:pt x="3209" y="4159"/>
                    </a:lnTo>
                    <a:lnTo>
                      <a:pt x="3194" y="4077"/>
                    </a:lnTo>
                    <a:lnTo>
                      <a:pt x="3179" y="3996"/>
                    </a:lnTo>
                    <a:lnTo>
                      <a:pt x="3164" y="3916"/>
                    </a:lnTo>
                    <a:lnTo>
                      <a:pt x="3149" y="3836"/>
                    </a:lnTo>
                    <a:lnTo>
                      <a:pt x="3134" y="3759"/>
                    </a:lnTo>
                    <a:lnTo>
                      <a:pt x="3118" y="3679"/>
                    </a:lnTo>
                    <a:lnTo>
                      <a:pt x="3103" y="3602"/>
                    </a:lnTo>
                    <a:lnTo>
                      <a:pt x="3088" y="3524"/>
                    </a:lnTo>
                    <a:lnTo>
                      <a:pt x="3073" y="3448"/>
                    </a:lnTo>
                    <a:lnTo>
                      <a:pt x="3058" y="3372"/>
                    </a:lnTo>
                    <a:lnTo>
                      <a:pt x="3043" y="3298"/>
                    </a:lnTo>
                    <a:lnTo>
                      <a:pt x="3028" y="3224"/>
                    </a:lnTo>
                    <a:lnTo>
                      <a:pt x="3013" y="3150"/>
                    </a:lnTo>
                    <a:lnTo>
                      <a:pt x="2998" y="3078"/>
                    </a:lnTo>
                    <a:lnTo>
                      <a:pt x="2983" y="3006"/>
                    </a:lnTo>
                    <a:lnTo>
                      <a:pt x="2969" y="2935"/>
                    </a:lnTo>
                    <a:lnTo>
                      <a:pt x="2954" y="2865"/>
                    </a:lnTo>
                    <a:lnTo>
                      <a:pt x="2939" y="2795"/>
                    </a:lnTo>
                    <a:lnTo>
                      <a:pt x="2924" y="2726"/>
                    </a:lnTo>
                    <a:lnTo>
                      <a:pt x="2909" y="2657"/>
                    </a:lnTo>
                    <a:lnTo>
                      <a:pt x="2894" y="2590"/>
                    </a:lnTo>
                    <a:lnTo>
                      <a:pt x="2879" y="2524"/>
                    </a:lnTo>
                    <a:lnTo>
                      <a:pt x="2864" y="2458"/>
                    </a:lnTo>
                    <a:lnTo>
                      <a:pt x="2849" y="2393"/>
                    </a:lnTo>
                    <a:lnTo>
                      <a:pt x="2834" y="2329"/>
                    </a:lnTo>
                    <a:lnTo>
                      <a:pt x="2819" y="2266"/>
                    </a:lnTo>
                    <a:lnTo>
                      <a:pt x="2804" y="2203"/>
                    </a:lnTo>
                    <a:lnTo>
                      <a:pt x="2789" y="2142"/>
                    </a:lnTo>
                    <a:lnTo>
                      <a:pt x="2774" y="2081"/>
                    </a:lnTo>
                    <a:lnTo>
                      <a:pt x="2759" y="2021"/>
                    </a:lnTo>
                    <a:lnTo>
                      <a:pt x="2744" y="1962"/>
                    </a:lnTo>
                    <a:lnTo>
                      <a:pt x="2730" y="1904"/>
                    </a:lnTo>
                    <a:lnTo>
                      <a:pt x="2715" y="1847"/>
                    </a:lnTo>
                    <a:lnTo>
                      <a:pt x="2700" y="1790"/>
                    </a:lnTo>
                    <a:lnTo>
                      <a:pt x="2685" y="1735"/>
                    </a:lnTo>
                    <a:lnTo>
                      <a:pt x="2670" y="1680"/>
                    </a:lnTo>
                    <a:lnTo>
                      <a:pt x="2655" y="1627"/>
                    </a:lnTo>
                    <a:lnTo>
                      <a:pt x="2640" y="1574"/>
                    </a:lnTo>
                    <a:lnTo>
                      <a:pt x="2625" y="1522"/>
                    </a:lnTo>
                    <a:lnTo>
                      <a:pt x="2610" y="1471"/>
                    </a:lnTo>
                    <a:lnTo>
                      <a:pt x="2596" y="1420"/>
                    </a:lnTo>
                    <a:lnTo>
                      <a:pt x="2581" y="1371"/>
                    </a:lnTo>
                    <a:lnTo>
                      <a:pt x="2566" y="1323"/>
                    </a:lnTo>
                    <a:lnTo>
                      <a:pt x="2551" y="1276"/>
                    </a:lnTo>
                    <a:lnTo>
                      <a:pt x="2536" y="1229"/>
                    </a:lnTo>
                    <a:lnTo>
                      <a:pt x="2521" y="1184"/>
                    </a:lnTo>
                    <a:lnTo>
                      <a:pt x="2507" y="1139"/>
                    </a:lnTo>
                    <a:lnTo>
                      <a:pt x="2492" y="1095"/>
                    </a:lnTo>
                    <a:lnTo>
                      <a:pt x="2477" y="1053"/>
                    </a:lnTo>
                    <a:lnTo>
                      <a:pt x="2463" y="1013"/>
                    </a:lnTo>
                    <a:lnTo>
                      <a:pt x="2446" y="970"/>
                    </a:lnTo>
                    <a:lnTo>
                      <a:pt x="2432" y="931"/>
                    </a:lnTo>
                    <a:lnTo>
                      <a:pt x="2417" y="892"/>
                    </a:lnTo>
                    <a:lnTo>
                      <a:pt x="2403" y="855"/>
                    </a:lnTo>
                    <a:lnTo>
                      <a:pt x="2388" y="818"/>
                    </a:lnTo>
                    <a:lnTo>
                      <a:pt x="2373" y="782"/>
                    </a:lnTo>
                    <a:lnTo>
                      <a:pt x="2358" y="747"/>
                    </a:lnTo>
                    <a:lnTo>
                      <a:pt x="2344" y="713"/>
                    </a:lnTo>
                    <a:lnTo>
                      <a:pt x="2330" y="681"/>
                    </a:lnTo>
                    <a:lnTo>
                      <a:pt x="2315" y="649"/>
                    </a:lnTo>
                    <a:lnTo>
                      <a:pt x="2300" y="618"/>
                    </a:lnTo>
                    <a:lnTo>
                      <a:pt x="2286" y="590"/>
                    </a:lnTo>
                    <a:lnTo>
                      <a:pt x="2271" y="561"/>
                    </a:lnTo>
                    <a:lnTo>
                      <a:pt x="2257" y="533"/>
                    </a:lnTo>
                    <a:lnTo>
                      <a:pt x="2243" y="507"/>
                    </a:lnTo>
                    <a:lnTo>
                      <a:pt x="2228" y="481"/>
                    </a:lnTo>
                    <a:lnTo>
                      <a:pt x="2214" y="457"/>
                    </a:lnTo>
                    <a:lnTo>
                      <a:pt x="2201" y="435"/>
                    </a:lnTo>
                    <a:lnTo>
                      <a:pt x="2186" y="412"/>
                    </a:lnTo>
                    <a:lnTo>
                      <a:pt x="2172" y="391"/>
                    </a:lnTo>
                    <a:lnTo>
                      <a:pt x="2160" y="372"/>
                    </a:lnTo>
                    <a:lnTo>
                      <a:pt x="2145" y="352"/>
                    </a:lnTo>
                    <a:lnTo>
                      <a:pt x="2131" y="334"/>
                    </a:lnTo>
                    <a:lnTo>
                      <a:pt x="2119" y="319"/>
                    </a:lnTo>
                    <a:lnTo>
                      <a:pt x="2104" y="302"/>
                    </a:lnTo>
                    <a:lnTo>
                      <a:pt x="2094" y="289"/>
                    </a:lnTo>
                    <a:lnTo>
                      <a:pt x="2079" y="274"/>
                    </a:lnTo>
                    <a:lnTo>
                      <a:pt x="2069" y="264"/>
                    </a:lnTo>
                    <a:lnTo>
                      <a:pt x="2054" y="251"/>
                    </a:lnTo>
                    <a:lnTo>
                      <a:pt x="2045" y="243"/>
                    </a:lnTo>
                    <a:lnTo>
                      <a:pt x="2030" y="232"/>
                    </a:lnTo>
                    <a:lnTo>
                      <a:pt x="2022" y="226"/>
                    </a:lnTo>
                    <a:lnTo>
                      <a:pt x="2007" y="217"/>
                    </a:lnTo>
                    <a:lnTo>
                      <a:pt x="2001" y="212"/>
                    </a:lnTo>
                    <a:lnTo>
                      <a:pt x="1991" y="208"/>
                    </a:lnTo>
                    <a:lnTo>
                      <a:pt x="1976" y="202"/>
                    </a:lnTo>
                    <a:lnTo>
                      <a:pt x="1972" y="199"/>
                    </a:lnTo>
                    <a:lnTo>
                      <a:pt x="1963" y="197"/>
                    </a:lnTo>
                    <a:lnTo>
                      <a:pt x="1954" y="195"/>
                    </a:lnTo>
                    <a:lnTo>
                      <a:pt x="1945" y="193"/>
                    </a:lnTo>
                    <a:lnTo>
                      <a:pt x="1936" y="192"/>
                    </a:lnTo>
                    <a:lnTo>
                      <a:pt x="1921" y="192"/>
                    </a:lnTo>
                    <a:lnTo>
                      <a:pt x="1919" y="192"/>
                    </a:lnTo>
                    <a:lnTo>
                      <a:pt x="1910" y="193"/>
                    </a:lnTo>
                    <a:lnTo>
                      <a:pt x="1900" y="195"/>
                    </a:lnTo>
                    <a:lnTo>
                      <a:pt x="1896" y="195"/>
                    </a:lnTo>
                    <a:lnTo>
                      <a:pt x="1881" y="201"/>
                    </a:lnTo>
                    <a:lnTo>
                      <a:pt x="1871" y="204"/>
                    </a:lnTo>
                    <a:lnTo>
                      <a:pt x="1861" y="209"/>
                    </a:lnTo>
                    <a:lnTo>
                      <a:pt x="1850" y="215"/>
                    </a:lnTo>
                    <a:lnTo>
                      <a:pt x="1839" y="221"/>
                    </a:lnTo>
                    <a:lnTo>
                      <a:pt x="1830" y="226"/>
                    </a:lnTo>
                    <a:lnTo>
                      <a:pt x="1815" y="238"/>
                    </a:lnTo>
                    <a:lnTo>
                      <a:pt x="1803" y="248"/>
                    </a:lnTo>
                    <a:lnTo>
                      <a:pt x="1793" y="256"/>
                    </a:lnTo>
                    <a:lnTo>
                      <a:pt x="1778" y="271"/>
                    </a:lnTo>
                    <a:lnTo>
                      <a:pt x="1766" y="284"/>
                    </a:lnTo>
                    <a:lnTo>
                      <a:pt x="1754" y="296"/>
                    </a:lnTo>
                    <a:lnTo>
                      <a:pt x="1739" y="314"/>
                    </a:lnTo>
                    <a:lnTo>
                      <a:pt x="1727" y="328"/>
                    </a:lnTo>
                    <a:lnTo>
                      <a:pt x="1712" y="348"/>
                    </a:lnTo>
                    <a:lnTo>
                      <a:pt x="1699" y="366"/>
                    </a:lnTo>
                    <a:lnTo>
                      <a:pt x="1686" y="384"/>
                    </a:lnTo>
                    <a:lnTo>
                      <a:pt x="1671" y="407"/>
                    </a:lnTo>
                    <a:lnTo>
                      <a:pt x="1658" y="427"/>
                    </a:lnTo>
                    <a:lnTo>
                      <a:pt x="1643" y="452"/>
                    </a:lnTo>
                    <a:lnTo>
                      <a:pt x="1629" y="474"/>
                    </a:lnTo>
                    <a:lnTo>
                      <a:pt x="1614" y="501"/>
                    </a:lnTo>
                    <a:lnTo>
                      <a:pt x="1601" y="526"/>
                    </a:lnTo>
                    <a:lnTo>
                      <a:pt x="1586" y="555"/>
                    </a:lnTo>
                    <a:lnTo>
                      <a:pt x="1572" y="581"/>
                    </a:lnTo>
                    <a:lnTo>
                      <a:pt x="1557" y="612"/>
                    </a:lnTo>
                    <a:lnTo>
                      <a:pt x="1543" y="641"/>
                    </a:lnTo>
                    <a:lnTo>
                      <a:pt x="1528" y="674"/>
                    </a:lnTo>
                    <a:lnTo>
                      <a:pt x="1514" y="705"/>
                    </a:lnTo>
                    <a:lnTo>
                      <a:pt x="1499" y="740"/>
                    </a:lnTo>
                    <a:lnTo>
                      <a:pt x="1484" y="774"/>
                    </a:lnTo>
                    <a:lnTo>
                      <a:pt x="1470" y="809"/>
                    </a:lnTo>
                    <a:lnTo>
                      <a:pt x="1455" y="847"/>
                    </a:lnTo>
                    <a:lnTo>
                      <a:pt x="1440" y="884"/>
                    </a:lnTo>
                    <a:lnTo>
                      <a:pt x="1425" y="922"/>
                    </a:lnTo>
                    <a:lnTo>
                      <a:pt x="1411" y="961"/>
                    </a:lnTo>
                    <a:lnTo>
                      <a:pt x="1396" y="1001"/>
                    </a:lnTo>
                    <a:lnTo>
                      <a:pt x="1381" y="1044"/>
                    </a:lnTo>
                    <a:lnTo>
                      <a:pt x="1366" y="1086"/>
                    </a:lnTo>
                    <a:lnTo>
                      <a:pt x="1352" y="1130"/>
                    </a:lnTo>
                    <a:lnTo>
                      <a:pt x="1337" y="1175"/>
                    </a:lnTo>
                    <a:lnTo>
                      <a:pt x="1322" y="1219"/>
                    </a:lnTo>
                    <a:lnTo>
                      <a:pt x="1307" y="1265"/>
                    </a:lnTo>
                    <a:lnTo>
                      <a:pt x="1292" y="1315"/>
                    </a:lnTo>
                    <a:lnTo>
                      <a:pt x="1276" y="1360"/>
                    </a:lnTo>
                    <a:lnTo>
                      <a:pt x="1261" y="1410"/>
                    </a:lnTo>
                    <a:lnTo>
                      <a:pt x="1247" y="1459"/>
                    </a:lnTo>
                    <a:lnTo>
                      <a:pt x="1232" y="1511"/>
                    </a:lnTo>
                    <a:lnTo>
                      <a:pt x="1217" y="1563"/>
                    </a:lnTo>
                    <a:lnTo>
                      <a:pt x="1202" y="1615"/>
                    </a:lnTo>
                    <a:lnTo>
                      <a:pt x="1187" y="1669"/>
                    </a:lnTo>
                    <a:lnTo>
                      <a:pt x="1172" y="1723"/>
                    </a:lnTo>
                    <a:lnTo>
                      <a:pt x="1157" y="1779"/>
                    </a:lnTo>
                    <a:lnTo>
                      <a:pt x="1142" y="1835"/>
                    </a:lnTo>
                    <a:lnTo>
                      <a:pt x="1127" y="1893"/>
                    </a:lnTo>
                    <a:lnTo>
                      <a:pt x="1113" y="1950"/>
                    </a:lnTo>
                    <a:lnTo>
                      <a:pt x="1098" y="2009"/>
                    </a:lnTo>
                    <a:lnTo>
                      <a:pt x="1083" y="2068"/>
                    </a:lnTo>
                    <a:lnTo>
                      <a:pt x="1068" y="2129"/>
                    </a:lnTo>
                    <a:lnTo>
                      <a:pt x="1053" y="2191"/>
                    </a:lnTo>
                    <a:lnTo>
                      <a:pt x="1038" y="2252"/>
                    </a:lnTo>
                    <a:lnTo>
                      <a:pt x="1023" y="2316"/>
                    </a:lnTo>
                    <a:lnTo>
                      <a:pt x="1008" y="2380"/>
                    </a:lnTo>
                    <a:lnTo>
                      <a:pt x="993" y="2445"/>
                    </a:lnTo>
                    <a:lnTo>
                      <a:pt x="978" y="2511"/>
                    </a:lnTo>
                    <a:lnTo>
                      <a:pt x="963" y="2576"/>
                    </a:lnTo>
                    <a:lnTo>
                      <a:pt x="948" y="2644"/>
                    </a:lnTo>
                    <a:lnTo>
                      <a:pt x="933" y="2712"/>
                    </a:lnTo>
                    <a:lnTo>
                      <a:pt x="918" y="2781"/>
                    </a:lnTo>
                    <a:lnTo>
                      <a:pt x="903" y="2849"/>
                    </a:lnTo>
                    <a:lnTo>
                      <a:pt x="888" y="2920"/>
                    </a:lnTo>
                    <a:lnTo>
                      <a:pt x="873" y="2991"/>
                    </a:lnTo>
                    <a:lnTo>
                      <a:pt x="859" y="3063"/>
                    </a:lnTo>
                    <a:lnTo>
                      <a:pt x="844" y="3136"/>
                    </a:lnTo>
                    <a:lnTo>
                      <a:pt x="829" y="3209"/>
                    </a:lnTo>
                    <a:lnTo>
                      <a:pt x="814" y="3282"/>
                    </a:lnTo>
                    <a:lnTo>
                      <a:pt x="799" y="3357"/>
                    </a:lnTo>
                    <a:lnTo>
                      <a:pt x="784" y="3433"/>
                    </a:lnTo>
                    <a:lnTo>
                      <a:pt x="769" y="3509"/>
                    </a:lnTo>
                    <a:lnTo>
                      <a:pt x="754" y="3586"/>
                    </a:lnTo>
                    <a:lnTo>
                      <a:pt x="739" y="3664"/>
                    </a:lnTo>
                    <a:lnTo>
                      <a:pt x="724" y="3741"/>
                    </a:lnTo>
                    <a:lnTo>
                      <a:pt x="709" y="3820"/>
                    </a:lnTo>
                    <a:lnTo>
                      <a:pt x="694" y="3900"/>
                    </a:lnTo>
                    <a:lnTo>
                      <a:pt x="679" y="3980"/>
                    </a:lnTo>
                    <a:lnTo>
                      <a:pt x="664" y="4061"/>
                    </a:lnTo>
                    <a:lnTo>
                      <a:pt x="649" y="4142"/>
                    </a:lnTo>
                    <a:lnTo>
                      <a:pt x="634" y="4225"/>
                    </a:lnTo>
                    <a:lnTo>
                      <a:pt x="619" y="4309"/>
                    </a:lnTo>
                    <a:lnTo>
                      <a:pt x="603" y="4390"/>
                    </a:lnTo>
                    <a:lnTo>
                      <a:pt x="588" y="4474"/>
                    </a:lnTo>
                    <a:lnTo>
                      <a:pt x="573" y="4559"/>
                    </a:lnTo>
                    <a:lnTo>
                      <a:pt x="558" y="4644"/>
                    </a:lnTo>
                    <a:lnTo>
                      <a:pt x="543" y="4730"/>
                    </a:lnTo>
                    <a:lnTo>
                      <a:pt x="528" y="4817"/>
                    </a:lnTo>
                    <a:lnTo>
                      <a:pt x="513" y="4904"/>
                    </a:lnTo>
                    <a:lnTo>
                      <a:pt x="498" y="4991"/>
                    </a:lnTo>
                    <a:lnTo>
                      <a:pt x="483" y="5078"/>
                    </a:lnTo>
                    <a:lnTo>
                      <a:pt x="468" y="5167"/>
                    </a:lnTo>
                    <a:lnTo>
                      <a:pt x="453" y="5256"/>
                    </a:lnTo>
                    <a:lnTo>
                      <a:pt x="438" y="5346"/>
                    </a:lnTo>
                    <a:lnTo>
                      <a:pt x="423" y="5436"/>
                    </a:lnTo>
                    <a:lnTo>
                      <a:pt x="408" y="5527"/>
                    </a:lnTo>
                    <a:lnTo>
                      <a:pt x="393" y="5618"/>
                    </a:lnTo>
                    <a:lnTo>
                      <a:pt x="378" y="5710"/>
                    </a:lnTo>
                    <a:lnTo>
                      <a:pt x="363" y="5802"/>
                    </a:lnTo>
                    <a:lnTo>
                      <a:pt x="348" y="5894"/>
                    </a:lnTo>
                    <a:lnTo>
                      <a:pt x="333" y="5987"/>
                    </a:lnTo>
                    <a:lnTo>
                      <a:pt x="318" y="6081"/>
                    </a:lnTo>
                    <a:lnTo>
                      <a:pt x="303" y="6175"/>
                    </a:lnTo>
                    <a:lnTo>
                      <a:pt x="288" y="6268"/>
                    </a:lnTo>
                    <a:lnTo>
                      <a:pt x="273" y="6363"/>
                    </a:lnTo>
                    <a:lnTo>
                      <a:pt x="258" y="6458"/>
                    </a:lnTo>
                    <a:lnTo>
                      <a:pt x="243" y="6554"/>
                    </a:lnTo>
                    <a:lnTo>
                      <a:pt x="228" y="6650"/>
                    </a:lnTo>
                    <a:lnTo>
                      <a:pt x="213" y="6746"/>
                    </a:lnTo>
                    <a:lnTo>
                      <a:pt x="198" y="6843"/>
                    </a:lnTo>
                    <a:cubicBezTo>
                      <a:pt x="190" y="6896"/>
                      <a:pt x="141" y="6931"/>
                      <a:pt x="89" y="6923"/>
                    </a:cubicBezTo>
                    <a:cubicBezTo>
                      <a:pt x="36" y="6915"/>
                      <a:pt x="0" y="6866"/>
                      <a:pt x="9" y="6814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7" name="Freeform 13"/>
              <p:cNvSpPr>
                <a:spLocks/>
              </p:cNvSpPr>
              <p:nvPr/>
            </p:nvSpPr>
            <p:spPr bwMode="auto">
              <a:xfrm>
                <a:off x="9915979" y="3171746"/>
                <a:ext cx="743026" cy="350603"/>
              </a:xfrm>
              <a:custGeom>
                <a:avLst/>
                <a:gdLst>
                  <a:gd name="T0" fmla="*/ 311 w 10201"/>
                  <a:gd name="T1" fmla="*/ 2229 h 20885"/>
                  <a:gd name="T2" fmla="*/ 629 w 10201"/>
                  <a:gd name="T3" fmla="*/ 1083 h 20885"/>
                  <a:gd name="T4" fmla="*/ 953 w 10201"/>
                  <a:gd name="T5" fmla="*/ 336 h 20885"/>
                  <a:gd name="T6" fmla="*/ 1326 w 10201"/>
                  <a:gd name="T7" fmla="*/ 7 h 20885"/>
                  <a:gd name="T8" fmla="*/ 1740 w 10201"/>
                  <a:gd name="T9" fmla="*/ 207 h 20885"/>
                  <a:gd name="T10" fmla="*/ 2071 w 10201"/>
                  <a:gd name="T11" fmla="*/ 851 h 20885"/>
                  <a:gd name="T12" fmla="*/ 2390 w 10201"/>
                  <a:gd name="T13" fmla="*/ 1895 h 20885"/>
                  <a:gd name="T14" fmla="*/ 2707 w 10201"/>
                  <a:gd name="T15" fmla="*/ 3310 h 20885"/>
                  <a:gd name="T16" fmla="*/ 3023 w 10201"/>
                  <a:gd name="T17" fmla="*/ 5036 h 20885"/>
                  <a:gd name="T18" fmla="*/ 3338 w 10201"/>
                  <a:gd name="T19" fmla="*/ 6998 h 20885"/>
                  <a:gd name="T20" fmla="*/ 3654 w 10201"/>
                  <a:gd name="T21" fmla="*/ 9109 h 20885"/>
                  <a:gd name="T22" fmla="*/ 3969 w 10201"/>
                  <a:gd name="T23" fmla="*/ 11277 h 20885"/>
                  <a:gd name="T24" fmla="*/ 4285 w 10201"/>
                  <a:gd name="T25" fmla="*/ 13407 h 20885"/>
                  <a:gd name="T26" fmla="*/ 4600 w 10201"/>
                  <a:gd name="T27" fmla="*/ 15406 h 20885"/>
                  <a:gd name="T28" fmla="*/ 4916 w 10201"/>
                  <a:gd name="T29" fmla="*/ 17184 h 20885"/>
                  <a:gd name="T30" fmla="*/ 5230 w 10201"/>
                  <a:gd name="T31" fmla="*/ 18665 h 20885"/>
                  <a:gd name="T32" fmla="*/ 5544 w 10201"/>
                  <a:gd name="T33" fmla="*/ 19779 h 20885"/>
                  <a:gd name="T34" fmla="*/ 5849 w 10201"/>
                  <a:gd name="T35" fmla="*/ 20469 h 20885"/>
                  <a:gd name="T36" fmla="*/ 6095 w 10201"/>
                  <a:gd name="T37" fmla="*/ 20692 h 20885"/>
                  <a:gd name="T38" fmla="*/ 6323 w 10201"/>
                  <a:gd name="T39" fmla="*/ 20541 h 20885"/>
                  <a:gd name="T40" fmla="*/ 6624 w 10201"/>
                  <a:gd name="T41" fmla="*/ 19934 h 20885"/>
                  <a:gd name="T42" fmla="*/ 6936 w 10201"/>
                  <a:gd name="T43" fmla="*/ 18892 h 20885"/>
                  <a:gd name="T44" fmla="*/ 7250 w 10201"/>
                  <a:gd name="T45" fmla="*/ 17473 h 20885"/>
                  <a:gd name="T46" fmla="*/ 7566 w 10201"/>
                  <a:gd name="T47" fmla="*/ 15742 h 20885"/>
                  <a:gd name="T48" fmla="*/ 7881 w 10201"/>
                  <a:gd name="T49" fmla="*/ 13777 h 20885"/>
                  <a:gd name="T50" fmla="*/ 8196 w 10201"/>
                  <a:gd name="T51" fmla="*/ 11663 h 20885"/>
                  <a:gd name="T52" fmla="*/ 8511 w 10201"/>
                  <a:gd name="T53" fmla="*/ 9495 h 20885"/>
                  <a:gd name="T54" fmla="*/ 8828 w 10201"/>
                  <a:gd name="T55" fmla="*/ 7366 h 20885"/>
                  <a:gd name="T56" fmla="*/ 9143 w 10201"/>
                  <a:gd name="T57" fmla="*/ 5372 h 20885"/>
                  <a:gd name="T58" fmla="*/ 9459 w 10201"/>
                  <a:gd name="T59" fmla="*/ 3598 h 20885"/>
                  <a:gd name="T60" fmla="*/ 9775 w 10201"/>
                  <a:gd name="T61" fmla="*/ 2123 h 20885"/>
                  <a:gd name="T62" fmla="*/ 10126 w 10201"/>
                  <a:gd name="T63" fmla="*/ 1544 h 20885"/>
                  <a:gd name="T64" fmla="*/ 9812 w 10201"/>
                  <a:gd name="T65" fmla="*/ 2825 h 20885"/>
                  <a:gd name="T66" fmla="*/ 9497 w 10201"/>
                  <a:gd name="T67" fmla="*/ 4444 h 20885"/>
                  <a:gd name="T68" fmla="*/ 9182 w 10201"/>
                  <a:gd name="T69" fmla="*/ 6329 h 20885"/>
                  <a:gd name="T70" fmla="*/ 8866 w 10201"/>
                  <a:gd name="T71" fmla="*/ 8396 h 20885"/>
                  <a:gd name="T72" fmla="*/ 8551 w 10201"/>
                  <a:gd name="T73" fmla="*/ 10555 h 20885"/>
                  <a:gd name="T74" fmla="*/ 8236 w 10201"/>
                  <a:gd name="T75" fmla="*/ 12711 h 20885"/>
                  <a:gd name="T76" fmla="*/ 7920 w 10201"/>
                  <a:gd name="T77" fmla="*/ 14767 h 20885"/>
                  <a:gd name="T78" fmla="*/ 7605 w 10201"/>
                  <a:gd name="T79" fmla="*/ 16635 h 20885"/>
                  <a:gd name="T80" fmla="*/ 7288 w 10201"/>
                  <a:gd name="T81" fmla="*/ 18233 h 20885"/>
                  <a:gd name="T82" fmla="*/ 6971 w 10201"/>
                  <a:gd name="T83" fmla="*/ 19494 h 20885"/>
                  <a:gd name="T84" fmla="*/ 6649 w 10201"/>
                  <a:gd name="T85" fmla="*/ 20366 h 20885"/>
                  <a:gd name="T86" fmla="*/ 6298 w 10201"/>
                  <a:gd name="T87" fmla="*/ 20829 h 20885"/>
                  <a:gd name="T88" fmla="*/ 5870 w 10201"/>
                  <a:gd name="T89" fmla="*/ 20789 h 20885"/>
                  <a:gd name="T90" fmla="*/ 5530 w 10201"/>
                  <a:gd name="T91" fmla="*/ 20274 h 20885"/>
                  <a:gd name="T92" fmla="*/ 5209 w 10201"/>
                  <a:gd name="T93" fmla="*/ 19350 h 20885"/>
                  <a:gd name="T94" fmla="*/ 4893 w 10201"/>
                  <a:gd name="T95" fmla="*/ 18042 h 20885"/>
                  <a:gd name="T96" fmla="*/ 4576 w 10201"/>
                  <a:gd name="T97" fmla="*/ 16404 h 20885"/>
                  <a:gd name="T98" fmla="*/ 4261 w 10201"/>
                  <a:gd name="T99" fmla="*/ 14506 h 20885"/>
                  <a:gd name="T100" fmla="*/ 3944 w 10201"/>
                  <a:gd name="T101" fmla="*/ 12431 h 20885"/>
                  <a:gd name="T102" fmla="*/ 3629 w 10201"/>
                  <a:gd name="T103" fmla="*/ 10270 h 20885"/>
                  <a:gd name="T104" fmla="*/ 3315 w 10201"/>
                  <a:gd name="T105" fmla="*/ 8119 h 20885"/>
                  <a:gd name="T106" fmla="*/ 2999 w 10201"/>
                  <a:gd name="T107" fmla="*/ 6070 h 20885"/>
                  <a:gd name="T108" fmla="*/ 2684 w 10201"/>
                  <a:gd name="T109" fmla="*/ 4215 h 20885"/>
                  <a:gd name="T110" fmla="*/ 2369 w 10201"/>
                  <a:gd name="T111" fmla="*/ 2636 h 20885"/>
                  <a:gd name="T112" fmla="*/ 2056 w 10201"/>
                  <a:gd name="T113" fmla="*/ 1405 h 20885"/>
                  <a:gd name="T114" fmla="*/ 1746 w 10201"/>
                  <a:gd name="T115" fmla="*/ 581 h 20885"/>
                  <a:gd name="T116" fmla="*/ 1471 w 10201"/>
                  <a:gd name="T117" fmla="*/ 216 h 20885"/>
                  <a:gd name="T118" fmla="*/ 1266 w 10201"/>
                  <a:gd name="T119" fmla="*/ 250 h 20885"/>
                  <a:gd name="T120" fmla="*/ 974 w 10201"/>
                  <a:gd name="T121" fmla="*/ 716 h 20885"/>
                  <a:gd name="T122" fmla="*/ 662 w 10201"/>
                  <a:gd name="T123" fmla="*/ 1632 h 20885"/>
                  <a:gd name="T124" fmla="*/ 348 w 10201"/>
                  <a:gd name="T125" fmla="*/ 2942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01" h="20885">
                    <a:moveTo>
                      <a:pt x="10" y="3651"/>
                    </a:moveTo>
                    <a:lnTo>
                      <a:pt x="25" y="3574"/>
                    </a:lnTo>
                    <a:lnTo>
                      <a:pt x="40" y="3496"/>
                    </a:lnTo>
                    <a:lnTo>
                      <a:pt x="55" y="3420"/>
                    </a:lnTo>
                    <a:lnTo>
                      <a:pt x="70" y="3344"/>
                    </a:lnTo>
                    <a:lnTo>
                      <a:pt x="85" y="3269"/>
                    </a:lnTo>
                    <a:lnTo>
                      <a:pt x="100" y="3194"/>
                    </a:lnTo>
                    <a:lnTo>
                      <a:pt x="115" y="3120"/>
                    </a:lnTo>
                    <a:lnTo>
                      <a:pt x="130" y="3047"/>
                    </a:lnTo>
                    <a:lnTo>
                      <a:pt x="145" y="2975"/>
                    </a:lnTo>
                    <a:lnTo>
                      <a:pt x="160" y="2903"/>
                    </a:lnTo>
                    <a:lnTo>
                      <a:pt x="176" y="2832"/>
                    </a:lnTo>
                    <a:lnTo>
                      <a:pt x="191" y="2762"/>
                    </a:lnTo>
                    <a:lnTo>
                      <a:pt x="206" y="2693"/>
                    </a:lnTo>
                    <a:lnTo>
                      <a:pt x="221" y="2624"/>
                    </a:lnTo>
                    <a:lnTo>
                      <a:pt x="236" y="2556"/>
                    </a:lnTo>
                    <a:lnTo>
                      <a:pt x="251" y="2489"/>
                    </a:lnTo>
                    <a:lnTo>
                      <a:pt x="266" y="2423"/>
                    </a:lnTo>
                    <a:lnTo>
                      <a:pt x="281" y="2357"/>
                    </a:lnTo>
                    <a:lnTo>
                      <a:pt x="296" y="2293"/>
                    </a:lnTo>
                    <a:lnTo>
                      <a:pt x="311" y="2229"/>
                    </a:lnTo>
                    <a:lnTo>
                      <a:pt x="326" y="2166"/>
                    </a:lnTo>
                    <a:lnTo>
                      <a:pt x="341" y="2104"/>
                    </a:lnTo>
                    <a:lnTo>
                      <a:pt x="356" y="2043"/>
                    </a:lnTo>
                    <a:lnTo>
                      <a:pt x="371" y="1982"/>
                    </a:lnTo>
                    <a:lnTo>
                      <a:pt x="386" y="1922"/>
                    </a:lnTo>
                    <a:lnTo>
                      <a:pt x="401" y="1863"/>
                    </a:lnTo>
                    <a:lnTo>
                      <a:pt x="417" y="1804"/>
                    </a:lnTo>
                    <a:lnTo>
                      <a:pt x="432" y="1748"/>
                    </a:lnTo>
                    <a:lnTo>
                      <a:pt x="447" y="1691"/>
                    </a:lnTo>
                    <a:lnTo>
                      <a:pt x="462" y="1635"/>
                    </a:lnTo>
                    <a:lnTo>
                      <a:pt x="477" y="1581"/>
                    </a:lnTo>
                    <a:lnTo>
                      <a:pt x="492" y="1527"/>
                    </a:lnTo>
                    <a:lnTo>
                      <a:pt x="507" y="1474"/>
                    </a:lnTo>
                    <a:lnTo>
                      <a:pt x="522" y="1422"/>
                    </a:lnTo>
                    <a:lnTo>
                      <a:pt x="537" y="1371"/>
                    </a:lnTo>
                    <a:lnTo>
                      <a:pt x="553" y="1321"/>
                    </a:lnTo>
                    <a:lnTo>
                      <a:pt x="568" y="1271"/>
                    </a:lnTo>
                    <a:lnTo>
                      <a:pt x="583" y="1223"/>
                    </a:lnTo>
                    <a:lnTo>
                      <a:pt x="600" y="1174"/>
                    </a:lnTo>
                    <a:lnTo>
                      <a:pt x="614" y="1129"/>
                    </a:lnTo>
                    <a:lnTo>
                      <a:pt x="629" y="1083"/>
                    </a:lnTo>
                    <a:lnTo>
                      <a:pt x="645" y="1038"/>
                    </a:lnTo>
                    <a:lnTo>
                      <a:pt x="660" y="994"/>
                    </a:lnTo>
                    <a:lnTo>
                      <a:pt x="675" y="951"/>
                    </a:lnTo>
                    <a:lnTo>
                      <a:pt x="690" y="909"/>
                    </a:lnTo>
                    <a:lnTo>
                      <a:pt x="706" y="868"/>
                    </a:lnTo>
                    <a:lnTo>
                      <a:pt x="721" y="828"/>
                    </a:lnTo>
                    <a:lnTo>
                      <a:pt x="736" y="788"/>
                    </a:lnTo>
                    <a:lnTo>
                      <a:pt x="751" y="750"/>
                    </a:lnTo>
                    <a:lnTo>
                      <a:pt x="767" y="712"/>
                    </a:lnTo>
                    <a:lnTo>
                      <a:pt x="782" y="676"/>
                    </a:lnTo>
                    <a:lnTo>
                      <a:pt x="797" y="641"/>
                    </a:lnTo>
                    <a:lnTo>
                      <a:pt x="813" y="606"/>
                    </a:lnTo>
                    <a:lnTo>
                      <a:pt x="829" y="572"/>
                    </a:lnTo>
                    <a:lnTo>
                      <a:pt x="844" y="540"/>
                    </a:lnTo>
                    <a:lnTo>
                      <a:pt x="859" y="508"/>
                    </a:lnTo>
                    <a:lnTo>
                      <a:pt x="875" y="477"/>
                    </a:lnTo>
                    <a:lnTo>
                      <a:pt x="890" y="446"/>
                    </a:lnTo>
                    <a:lnTo>
                      <a:pt x="907" y="417"/>
                    </a:lnTo>
                    <a:lnTo>
                      <a:pt x="922" y="390"/>
                    </a:lnTo>
                    <a:lnTo>
                      <a:pt x="937" y="362"/>
                    </a:lnTo>
                    <a:lnTo>
                      <a:pt x="953" y="336"/>
                    </a:lnTo>
                    <a:lnTo>
                      <a:pt x="969" y="311"/>
                    </a:lnTo>
                    <a:lnTo>
                      <a:pt x="985" y="286"/>
                    </a:lnTo>
                    <a:lnTo>
                      <a:pt x="1002" y="262"/>
                    </a:lnTo>
                    <a:lnTo>
                      <a:pt x="1017" y="241"/>
                    </a:lnTo>
                    <a:lnTo>
                      <a:pt x="1034" y="219"/>
                    </a:lnTo>
                    <a:lnTo>
                      <a:pt x="1050" y="198"/>
                    </a:lnTo>
                    <a:lnTo>
                      <a:pt x="1068" y="177"/>
                    </a:lnTo>
                    <a:lnTo>
                      <a:pt x="1083" y="160"/>
                    </a:lnTo>
                    <a:lnTo>
                      <a:pt x="1100" y="142"/>
                    </a:lnTo>
                    <a:lnTo>
                      <a:pt x="1120" y="123"/>
                    </a:lnTo>
                    <a:lnTo>
                      <a:pt x="1135" y="109"/>
                    </a:lnTo>
                    <a:lnTo>
                      <a:pt x="1153" y="94"/>
                    </a:lnTo>
                    <a:lnTo>
                      <a:pt x="1174" y="78"/>
                    </a:lnTo>
                    <a:lnTo>
                      <a:pt x="1189" y="67"/>
                    </a:lnTo>
                    <a:lnTo>
                      <a:pt x="1211" y="53"/>
                    </a:lnTo>
                    <a:lnTo>
                      <a:pt x="1226" y="44"/>
                    </a:lnTo>
                    <a:lnTo>
                      <a:pt x="1250" y="32"/>
                    </a:lnTo>
                    <a:lnTo>
                      <a:pt x="1265" y="25"/>
                    </a:lnTo>
                    <a:lnTo>
                      <a:pt x="1290" y="16"/>
                    </a:lnTo>
                    <a:lnTo>
                      <a:pt x="1311" y="11"/>
                    </a:lnTo>
                    <a:lnTo>
                      <a:pt x="1326" y="7"/>
                    </a:lnTo>
                    <a:lnTo>
                      <a:pt x="1355" y="2"/>
                    </a:lnTo>
                    <a:lnTo>
                      <a:pt x="1375" y="1"/>
                    </a:lnTo>
                    <a:lnTo>
                      <a:pt x="1396" y="0"/>
                    </a:lnTo>
                    <a:lnTo>
                      <a:pt x="1411" y="0"/>
                    </a:lnTo>
                    <a:lnTo>
                      <a:pt x="1439" y="3"/>
                    </a:lnTo>
                    <a:lnTo>
                      <a:pt x="1460" y="7"/>
                    </a:lnTo>
                    <a:lnTo>
                      <a:pt x="1481" y="13"/>
                    </a:lnTo>
                    <a:lnTo>
                      <a:pt x="1502" y="19"/>
                    </a:lnTo>
                    <a:lnTo>
                      <a:pt x="1522" y="27"/>
                    </a:lnTo>
                    <a:lnTo>
                      <a:pt x="1542" y="36"/>
                    </a:lnTo>
                    <a:lnTo>
                      <a:pt x="1562" y="47"/>
                    </a:lnTo>
                    <a:lnTo>
                      <a:pt x="1581" y="58"/>
                    </a:lnTo>
                    <a:lnTo>
                      <a:pt x="1600" y="71"/>
                    </a:lnTo>
                    <a:lnTo>
                      <a:pt x="1618" y="84"/>
                    </a:lnTo>
                    <a:lnTo>
                      <a:pt x="1636" y="99"/>
                    </a:lnTo>
                    <a:lnTo>
                      <a:pt x="1657" y="117"/>
                    </a:lnTo>
                    <a:lnTo>
                      <a:pt x="1672" y="131"/>
                    </a:lnTo>
                    <a:lnTo>
                      <a:pt x="1689" y="149"/>
                    </a:lnTo>
                    <a:lnTo>
                      <a:pt x="1707" y="167"/>
                    </a:lnTo>
                    <a:lnTo>
                      <a:pt x="1725" y="189"/>
                    </a:lnTo>
                    <a:lnTo>
                      <a:pt x="1740" y="207"/>
                    </a:lnTo>
                    <a:lnTo>
                      <a:pt x="1757" y="228"/>
                    </a:lnTo>
                    <a:lnTo>
                      <a:pt x="1775" y="253"/>
                    </a:lnTo>
                    <a:lnTo>
                      <a:pt x="1790" y="274"/>
                    </a:lnTo>
                    <a:lnTo>
                      <a:pt x="1806" y="297"/>
                    </a:lnTo>
                    <a:lnTo>
                      <a:pt x="1823" y="325"/>
                    </a:lnTo>
                    <a:lnTo>
                      <a:pt x="1838" y="349"/>
                    </a:lnTo>
                    <a:lnTo>
                      <a:pt x="1854" y="375"/>
                    </a:lnTo>
                    <a:lnTo>
                      <a:pt x="1870" y="405"/>
                    </a:lnTo>
                    <a:lnTo>
                      <a:pt x="1885" y="432"/>
                    </a:lnTo>
                    <a:lnTo>
                      <a:pt x="1902" y="463"/>
                    </a:lnTo>
                    <a:lnTo>
                      <a:pt x="1917" y="492"/>
                    </a:lnTo>
                    <a:lnTo>
                      <a:pt x="1932" y="524"/>
                    </a:lnTo>
                    <a:lnTo>
                      <a:pt x="1948" y="558"/>
                    </a:lnTo>
                    <a:lnTo>
                      <a:pt x="1963" y="590"/>
                    </a:lnTo>
                    <a:lnTo>
                      <a:pt x="1979" y="624"/>
                    </a:lnTo>
                    <a:lnTo>
                      <a:pt x="1995" y="661"/>
                    </a:lnTo>
                    <a:lnTo>
                      <a:pt x="2010" y="696"/>
                    </a:lnTo>
                    <a:lnTo>
                      <a:pt x="2025" y="733"/>
                    </a:lnTo>
                    <a:lnTo>
                      <a:pt x="2040" y="770"/>
                    </a:lnTo>
                    <a:lnTo>
                      <a:pt x="2056" y="809"/>
                    </a:lnTo>
                    <a:lnTo>
                      <a:pt x="2071" y="851"/>
                    </a:lnTo>
                    <a:lnTo>
                      <a:pt x="2086" y="891"/>
                    </a:lnTo>
                    <a:lnTo>
                      <a:pt x="2102" y="932"/>
                    </a:lnTo>
                    <a:lnTo>
                      <a:pt x="2117" y="975"/>
                    </a:lnTo>
                    <a:lnTo>
                      <a:pt x="2132" y="1017"/>
                    </a:lnTo>
                    <a:lnTo>
                      <a:pt x="2148" y="1062"/>
                    </a:lnTo>
                    <a:lnTo>
                      <a:pt x="2164" y="1108"/>
                    </a:lnTo>
                    <a:lnTo>
                      <a:pt x="2179" y="1155"/>
                    </a:lnTo>
                    <a:lnTo>
                      <a:pt x="2194" y="1202"/>
                    </a:lnTo>
                    <a:lnTo>
                      <a:pt x="2209" y="1249"/>
                    </a:lnTo>
                    <a:lnTo>
                      <a:pt x="2224" y="1299"/>
                    </a:lnTo>
                    <a:lnTo>
                      <a:pt x="2239" y="1348"/>
                    </a:lnTo>
                    <a:lnTo>
                      <a:pt x="2254" y="1399"/>
                    </a:lnTo>
                    <a:lnTo>
                      <a:pt x="2270" y="1452"/>
                    </a:lnTo>
                    <a:lnTo>
                      <a:pt x="2285" y="1504"/>
                    </a:lnTo>
                    <a:lnTo>
                      <a:pt x="2300" y="1557"/>
                    </a:lnTo>
                    <a:lnTo>
                      <a:pt x="2315" y="1612"/>
                    </a:lnTo>
                    <a:lnTo>
                      <a:pt x="2330" y="1666"/>
                    </a:lnTo>
                    <a:lnTo>
                      <a:pt x="2345" y="1723"/>
                    </a:lnTo>
                    <a:lnTo>
                      <a:pt x="2360" y="1780"/>
                    </a:lnTo>
                    <a:lnTo>
                      <a:pt x="2375" y="1837"/>
                    </a:lnTo>
                    <a:lnTo>
                      <a:pt x="2390" y="1895"/>
                    </a:lnTo>
                    <a:lnTo>
                      <a:pt x="2406" y="1955"/>
                    </a:lnTo>
                    <a:lnTo>
                      <a:pt x="2421" y="2015"/>
                    </a:lnTo>
                    <a:lnTo>
                      <a:pt x="2436" y="2077"/>
                    </a:lnTo>
                    <a:lnTo>
                      <a:pt x="2451" y="2139"/>
                    </a:lnTo>
                    <a:lnTo>
                      <a:pt x="2466" y="2201"/>
                    </a:lnTo>
                    <a:lnTo>
                      <a:pt x="2481" y="2264"/>
                    </a:lnTo>
                    <a:lnTo>
                      <a:pt x="2496" y="2329"/>
                    </a:lnTo>
                    <a:lnTo>
                      <a:pt x="2511" y="2394"/>
                    </a:lnTo>
                    <a:lnTo>
                      <a:pt x="2526" y="2460"/>
                    </a:lnTo>
                    <a:lnTo>
                      <a:pt x="2541" y="2526"/>
                    </a:lnTo>
                    <a:lnTo>
                      <a:pt x="2556" y="2595"/>
                    </a:lnTo>
                    <a:lnTo>
                      <a:pt x="2571" y="2663"/>
                    </a:lnTo>
                    <a:lnTo>
                      <a:pt x="2586" y="2732"/>
                    </a:lnTo>
                    <a:lnTo>
                      <a:pt x="2601" y="2801"/>
                    </a:lnTo>
                    <a:lnTo>
                      <a:pt x="2616" y="2873"/>
                    </a:lnTo>
                    <a:lnTo>
                      <a:pt x="2631" y="2944"/>
                    </a:lnTo>
                    <a:lnTo>
                      <a:pt x="2646" y="3016"/>
                    </a:lnTo>
                    <a:lnTo>
                      <a:pt x="2661" y="3088"/>
                    </a:lnTo>
                    <a:lnTo>
                      <a:pt x="2677" y="3162"/>
                    </a:lnTo>
                    <a:lnTo>
                      <a:pt x="2692" y="3236"/>
                    </a:lnTo>
                    <a:lnTo>
                      <a:pt x="2707" y="3310"/>
                    </a:lnTo>
                    <a:lnTo>
                      <a:pt x="2722" y="3387"/>
                    </a:lnTo>
                    <a:lnTo>
                      <a:pt x="2737" y="3463"/>
                    </a:lnTo>
                    <a:lnTo>
                      <a:pt x="2752" y="3540"/>
                    </a:lnTo>
                    <a:lnTo>
                      <a:pt x="2767" y="3618"/>
                    </a:lnTo>
                    <a:lnTo>
                      <a:pt x="2782" y="3696"/>
                    </a:lnTo>
                    <a:lnTo>
                      <a:pt x="2797" y="3776"/>
                    </a:lnTo>
                    <a:lnTo>
                      <a:pt x="2813" y="3853"/>
                    </a:lnTo>
                    <a:lnTo>
                      <a:pt x="2828" y="3936"/>
                    </a:lnTo>
                    <a:lnTo>
                      <a:pt x="2843" y="4017"/>
                    </a:lnTo>
                    <a:lnTo>
                      <a:pt x="2858" y="4098"/>
                    </a:lnTo>
                    <a:lnTo>
                      <a:pt x="2873" y="4180"/>
                    </a:lnTo>
                    <a:lnTo>
                      <a:pt x="2888" y="4263"/>
                    </a:lnTo>
                    <a:lnTo>
                      <a:pt x="2903" y="4346"/>
                    </a:lnTo>
                    <a:lnTo>
                      <a:pt x="2918" y="4432"/>
                    </a:lnTo>
                    <a:lnTo>
                      <a:pt x="2933" y="4516"/>
                    </a:lnTo>
                    <a:lnTo>
                      <a:pt x="2948" y="4601"/>
                    </a:lnTo>
                    <a:lnTo>
                      <a:pt x="2963" y="4687"/>
                    </a:lnTo>
                    <a:lnTo>
                      <a:pt x="2978" y="4774"/>
                    </a:lnTo>
                    <a:lnTo>
                      <a:pt x="2993" y="4860"/>
                    </a:lnTo>
                    <a:lnTo>
                      <a:pt x="3008" y="4948"/>
                    </a:lnTo>
                    <a:lnTo>
                      <a:pt x="3023" y="5036"/>
                    </a:lnTo>
                    <a:lnTo>
                      <a:pt x="3038" y="5126"/>
                    </a:lnTo>
                    <a:lnTo>
                      <a:pt x="3053" y="5215"/>
                    </a:lnTo>
                    <a:lnTo>
                      <a:pt x="3068" y="5304"/>
                    </a:lnTo>
                    <a:lnTo>
                      <a:pt x="3083" y="5395"/>
                    </a:lnTo>
                    <a:lnTo>
                      <a:pt x="3098" y="5485"/>
                    </a:lnTo>
                    <a:lnTo>
                      <a:pt x="3113" y="5576"/>
                    </a:lnTo>
                    <a:lnTo>
                      <a:pt x="3128" y="5668"/>
                    </a:lnTo>
                    <a:lnTo>
                      <a:pt x="3143" y="5760"/>
                    </a:lnTo>
                    <a:lnTo>
                      <a:pt x="3158" y="5853"/>
                    </a:lnTo>
                    <a:lnTo>
                      <a:pt x="3173" y="5946"/>
                    </a:lnTo>
                    <a:lnTo>
                      <a:pt x="3188" y="6039"/>
                    </a:lnTo>
                    <a:lnTo>
                      <a:pt x="3203" y="6133"/>
                    </a:lnTo>
                    <a:lnTo>
                      <a:pt x="3218" y="6227"/>
                    </a:lnTo>
                    <a:lnTo>
                      <a:pt x="3233" y="6322"/>
                    </a:lnTo>
                    <a:lnTo>
                      <a:pt x="3248" y="6417"/>
                    </a:lnTo>
                    <a:lnTo>
                      <a:pt x="3263" y="6514"/>
                    </a:lnTo>
                    <a:lnTo>
                      <a:pt x="3278" y="6610"/>
                    </a:lnTo>
                    <a:lnTo>
                      <a:pt x="3293" y="6706"/>
                    </a:lnTo>
                    <a:lnTo>
                      <a:pt x="3308" y="6803"/>
                    </a:lnTo>
                    <a:lnTo>
                      <a:pt x="3323" y="6900"/>
                    </a:lnTo>
                    <a:lnTo>
                      <a:pt x="3338" y="6998"/>
                    </a:lnTo>
                    <a:lnTo>
                      <a:pt x="3353" y="7095"/>
                    </a:lnTo>
                    <a:lnTo>
                      <a:pt x="3368" y="7193"/>
                    </a:lnTo>
                    <a:lnTo>
                      <a:pt x="3383" y="7292"/>
                    </a:lnTo>
                    <a:lnTo>
                      <a:pt x="3398" y="7391"/>
                    </a:lnTo>
                    <a:lnTo>
                      <a:pt x="3413" y="7490"/>
                    </a:lnTo>
                    <a:lnTo>
                      <a:pt x="3428" y="7589"/>
                    </a:lnTo>
                    <a:lnTo>
                      <a:pt x="3443" y="7689"/>
                    </a:lnTo>
                    <a:lnTo>
                      <a:pt x="3458" y="7789"/>
                    </a:lnTo>
                    <a:lnTo>
                      <a:pt x="3473" y="7889"/>
                    </a:lnTo>
                    <a:lnTo>
                      <a:pt x="3489" y="7988"/>
                    </a:lnTo>
                    <a:lnTo>
                      <a:pt x="3504" y="8090"/>
                    </a:lnTo>
                    <a:lnTo>
                      <a:pt x="3519" y="8191"/>
                    </a:lnTo>
                    <a:lnTo>
                      <a:pt x="3534" y="8292"/>
                    </a:lnTo>
                    <a:lnTo>
                      <a:pt x="3549" y="8393"/>
                    </a:lnTo>
                    <a:lnTo>
                      <a:pt x="3564" y="8496"/>
                    </a:lnTo>
                    <a:lnTo>
                      <a:pt x="3579" y="8598"/>
                    </a:lnTo>
                    <a:lnTo>
                      <a:pt x="3594" y="8698"/>
                    </a:lnTo>
                    <a:lnTo>
                      <a:pt x="3609" y="8802"/>
                    </a:lnTo>
                    <a:lnTo>
                      <a:pt x="3624" y="8904"/>
                    </a:lnTo>
                    <a:lnTo>
                      <a:pt x="3639" y="9006"/>
                    </a:lnTo>
                    <a:lnTo>
                      <a:pt x="3654" y="9109"/>
                    </a:lnTo>
                    <a:lnTo>
                      <a:pt x="3669" y="9211"/>
                    </a:lnTo>
                    <a:lnTo>
                      <a:pt x="3684" y="9314"/>
                    </a:lnTo>
                    <a:lnTo>
                      <a:pt x="3699" y="9417"/>
                    </a:lnTo>
                    <a:lnTo>
                      <a:pt x="3714" y="9520"/>
                    </a:lnTo>
                    <a:lnTo>
                      <a:pt x="3729" y="9623"/>
                    </a:lnTo>
                    <a:lnTo>
                      <a:pt x="3744" y="9726"/>
                    </a:lnTo>
                    <a:lnTo>
                      <a:pt x="3759" y="9830"/>
                    </a:lnTo>
                    <a:lnTo>
                      <a:pt x="3774" y="9933"/>
                    </a:lnTo>
                    <a:lnTo>
                      <a:pt x="3789" y="10036"/>
                    </a:lnTo>
                    <a:lnTo>
                      <a:pt x="3804" y="10140"/>
                    </a:lnTo>
                    <a:lnTo>
                      <a:pt x="3819" y="10243"/>
                    </a:lnTo>
                    <a:lnTo>
                      <a:pt x="3834" y="10347"/>
                    </a:lnTo>
                    <a:lnTo>
                      <a:pt x="3849" y="10450"/>
                    </a:lnTo>
                    <a:lnTo>
                      <a:pt x="3864" y="10554"/>
                    </a:lnTo>
                    <a:lnTo>
                      <a:pt x="3879" y="10657"/>
                    </a:lnTo>
                    <a:lnTo>
                      <a:pt x="3894" y="10761"/>
                    </a:lnTo>
                    <a:lnTo>
                      <a:pt x="3909" y="10864"/>
                    </a:lnTo>
                    <a:lnTo>
                      <a:pt x="3924" y="10967"/>
                    </a:lnTo>
                    <a:lnTo>
                      <a:pt x="3939" y="11071"/>
                    </a:lnTo>
                    <a:lnTo>
                      <a:pt x="3954" y="11174"/>
                    </a:lnTo>
                    <a:lnTo>
                      <a:pt x="3969" y="11277"/>
                    </a:lnTo>
                    <a:lnTo>
                      <a:pt x="3984" y="11380"/>
                    </a:lnTo>
                    <a:lnTo>
                      <a:pt x="3999" y="11483"/>
                    </a:lnTo>
                    <a:lnTo>
                      <a:pt x="4014" y="11586"/>
                    </a:lnTo>
                    <a:lnTo>
                      <a:pt x="4029" y="11689"/>
                    </a:lnTo>
                    <a:lnTo>
                      <a:pt x="4044" y="11791"/>
                    </a:lnTo>
                    <a:lnTo>
                      <a:pt x="4059" y="11894"/>
                    </a:lnTo>
                    <a:lnTo>
                      <a:pt x="4074" y="11996"/>
                    </a:lnTo>
                    <a:lnTo>
                      <a:pt x="4089" y="12098"/>
                    </a:lnTo>
                    <a:lnTo>
                      <a:pt x="4104" y="12200"/>
                    </a:lnTo>
                    <a:lnTo>
                      <a:pt x="4119" y="12302"/>
                    </a:lnTo>
                    <a:lnTo>
                      <a:pt x="4134" y="12404"/>
                    </a:lnTo>
                    <a:lnTo>
                      <a:pt x="4149" y="12504"/>
                    </a:lnTo>
                    <a:lnTo>
                      <a:pt x="4165" y="12606"/>
                    </a:lnTo>
                    <a:lnTo>
                      <a:pt x="4180" y="12707"/>
                    </a:lnTo>
                    <a:lnTo>
                      <a:pt x="4195" y="12807"/>
                    </a:lnTo>
                    <a:lnTo>
                      <a:pt x="4210" y="12908"/>
                    </a:lnTo>
                    <a:lnTo>
                      <a:pt x="4225" y="13008"/>
                    </a:lnTo>
                    <a:lnTo>
                      <a:pt x="4240" y="13108"/>
                    </a:lnTo>
                    <a:lnTo>
                      <a:pt x="4255" y="13208"/>
                    </a:lnTo>
                    <a:lnTo>
                      <a:pt x="4270" y="13308"/>
                    </a:lnTo>
                    <a:lnTo>
                      <a:pt x="4285" y="13407"/>
                    </a:lnTo>
                    <a:lnTo>
                      <a:pt x="4300" y="13506"/>
                    </a:lnTo>
                    <a:lnTo>
                      <a:pt x="4315" y="13605"/>
                    </a:lnTo>
                    <a:lnTo>
                      <a:pt x="4330" y="13703"/>
                    </a:lnTo>
                    <a:lnTo>
                      <a:pt x="4345" y="13801"/>
                    </a:lnTo>
                    <a:lnTo>
                      <a:pt x="4360" y="13898"/>
                    </a:lnTo>
                    <a:lnTo>
                      <a:pt x="4375" y="13996"/>
                    </a:lnTo>
                    <a:lnTo>
                      <a:pt x="4390" y="14093"/>
                    </a:lnTo>
                    <a:lnTo>
                      <a:pt x="4405" y="14189"/>
                    </a:lnTo>
                    <a:lnTo>
                      <a:pt x="4420" y="14285"/>
                    </a:lnTo>
                    <a:lnTo>
                      <a:pt x="4435" y="14381"/>
                    </a:lnTo>
                    <a:lnTo>
                      <a:pt x="4450" y="14477"/>
                    </a:lnTo>
                    <a:lnTo>
                      <a:pt x="4465" y="14571"/>
                    </a:lnTo>
                    <a:lnTo>
                      <a:pt x="4480" y="14665"/>
                    </a:lnTo>
                    <a:lnTo>
                      <a:pt x="4495" y="14760"/>
                    </a:lnTo>
                    <a:lnTo>
                      <a:pt x="4510" y="14853"/>
                    </a:lnTo>
                    <a:lnTo>
                      <a:pt x="4525" y="14947"/>
                    </a:lnTo>
                    <a:lnTo>
                      <a:pt x="4540" y="15039"/>
                    </a:lnTo>
                    <a:lnTo>
                      <a:pt x="4555" y="15132"/>
                    </a:lnTo>
                    <a:lnTo>
                      <a:pt x="4570" y="15224"/>
                    </a:lnTo>
                    <a:lnTo>
                      <a:pt x="4585" y="15315"/>
                    </a:lnTo>
                    <a:lnTo>
                      <a:pt x="4600" y="15406"/>
                    </a:lnTo>
                    <a:lnTo>
                      <a:pt x="4615" y="15497"/>
                    </a:lnTo>
                    <a:lnTo>
                      <a:pt x="4630" y="15586"/>
                    </a:lnTo>
                    <a:lnTo>
                      <a:pt x="4645" y="15676"/>
                    </a:lnTo>
                    <a:lnTo>
                      <a:pt x="4660" y="15765"/>
                    </a:lnTo>
                    <a:lnTo>
                      <a:pt x="4675" y="15852"/>
                    </a:lnTo>
                    <a:lnTo>
                      <a:pt x="4690" y="15940"/>
                    </a:lnTo>
                    <a:lnTo>
                      <a:pt x="4705" y="16027"/>
                    </a:lnTo>
                    <a:lnTo>
                      <a:pt x="4720" y="16114"/>
                    </a:lnTo>
                    <a:lnTo>
                      <a:pt x="4735" y="16200"/>
                    </a:lnTo>
                    <a:lnTo>
                      <a:pt x="4750" y="16286"/>
                    </a:lnTo>
                    <a:lnTo>
                      <a:pt x="4765" y="16371"/>
                    </a:lnTo>
                    <a:lnTo>
                      <a:pt x="4780" y="16455"/>
                    </a:lnTo>
                    <a:lnTo>
                      <a:pt x="4795" y="16539"/>
                    </a:lnTo>
                    <a:lnTo>
                      <a:pt x="4810" y="16621"/>
                    </a:lnTo>
                    <a:lnTo>
                      <a:pt x="4825" y="16704"/>
                    </a:lnTo>
                    <a:lnTo>
                      <a:pt x="4841" y="16784"/>
                    </a:lnTo>
                    <a:lnTo>
                      <a:pt x="4856" y="16867"/>
                    </a:lnTo>
                    <a:lnTo>
                      <a:pt x="4871" y="16947"/>
                    </a:lnTo>
                    <a:lnTo>
                      <a:pt x="4886" y="17027"/>
                    </a:lnTo>
                    <a:lnTo>
                      <a:pt x="4901" y="17107"/>
                    </a:lnTo>
                    <a:lnTo>
                      <a:pt x="4916" y="17184"/>
                    </a:lnTo>
                    <a:lnTo>
                      <a:pt x="4931" y="17262"/>
                    </a:lnTo>
                    <a:lnTo>
                      <a:pt x="4946" y="17340"/>
                    </a:lnTo>
                    <a:lnTo>
                      <a:pt x="4961" y="17416"/>
                    </a:lnTo>
                    <a:lnTo>
                      <a:pt x="4976" y="17492"/>
                    </a:lnTo>
                    <a:lnTo>
                      <a:pt x="4991" y="17567"/>
                    </a:lnTo>
                    <a:lnTo>
                      <a:pt x="5006" y="17642"/>
                    </a:lnTo>
                    <a:lnTo>
                      <a:pt x="5021" y="17715"/>
                    </a:lnTo>
                    <a:lnTo>
                      <a:pt x="5036" y="17788"/>
                    </a:lnTo>
                    <a:lnTo>
                      <a:pt x="5050" y="17860"/>
                    </a:lnTo>
                    <a:lnTo>
                      <a:pt x="5065" y="17932"/>
                    </a:lnTo>
                    <a:lnTo>
                      <a:pt x="5080" y="18001"/>
                    </a:lnTo>
                    <a:lnTo>
                      <a:pt x="5095" y="18071"/>
                    </a:lnTo>
                    <a:lnTo>
                      <a:pt x="5110" y="18141"/>
                    </a:lnTo>
                    <a:lnTo>
                      <a:pt x="5125" y="18209"/>
                    </a:lnTo>
                    <a:lnTo>
                      <a:pt x="5140" y="18277"/>
                    </a:lnTo>
                    <a:lnTo>
                      <a:pt x="5155" y="18343"/>
                    </a:lnTo>
                    <a:lnTo>
                      <a:pt x="5170" y="18409"/>
                    </a:lnTo>
                    <a:lnTo>
                      <a:pt x="5185" y="18474"/>
                    </a:lnTo>
                    <a:lnTo>
                      <a:pt x="5200" y="18539"/>
                    </a:lnTo>
                    <a:lnTo>
                      <a:pt x="5215" y="18603"/>
                    </a:lnTo>
                    <a:lnTo>
                      <a:pt x="5230" y="18665"/>
                    </a:lnTo>
                    <a:lnTo>
                      <a:pt x="5245" y="18727"/>
                    </a:lnTo>
                    <a:lnTo>
                      <a:pt x="5260" y="18788"/>
                    </a:lnTo>
                    <a:lnTo>
                      <a:pt x="5275" y="18849"/>
                    </a:lnTo>
                    <a:lnTo>
                      <a:pt x="5290" y="18907"/>
                    </a:lnTo>
                    <a:lnTo>
                      <a:pt x="5305" y="18966"/>
                    </a:lnTo>
                    <a:lnTo>
                      <a:pt x="5319" y="19023"/>
                    </a:lnTo>
                    <a:lnTo>
                      <a:pt x="5334" y="19080"/>
                    </a:lnTo>
                    <a:lnTo>
                      <a:pt x="5349" y="19136"/>
                    </a:lnTo>
                    <a:lnTo>
                      <a:pt x="5364" y="19190"/>
                    </a:lnTo>
                    <a:lnTo>
                      <a:pt x="5379" y="19245"/>
                    </a:lnTo>
                    <a:lnTo>
                      <a:pt x="5394" y="19297"/>
                    </a:lnTo>
                    <a:lnTo>
                      <a:pt x="5409" y="19350"/>
                    </a:lnTo>
                    <a:lnTo>
                      <a:pt x="5424" y="19402"/>
                    </a:lnTo>
                    <a:lnTo>
                      <a:pt x="5438" y="19451"/>
                    </a:lnTo>
                    <a:lnTo>
                      <a:pt x="5453" y="19501"/>
                    </a:lnTo>
                    <a:lnTo>
                      <a:pt x="5468" y="19549"/>
                    </a:lnTo>
                    <a:lnTo>
                      <a:pt x="5483" y="19597"/>
                    </a:lnTo>
                    <a:lnTo>
                      <a:pt x="5498" y="19645"/>
                    </a:lnTo>
                    <a:lnTo>
                      <a:pt x="5513" y="19688"/>
                    </a:lnTo>
                    <a:lnTo>
                      <a:pt x="5529" y="19734"/>
                    </a:lnTo>
                    <a:lnTo>
                      <a:pt x="5544" y="19779"/>
                    </a:lnTo>
                    <a:lnTo>
                      <a:pt x="5558" y="19821"/>
                    </a:lnTo>
                    <a:lnTo>
                      <a:pt x="5573" y="19864"/>
                    </a:lnTo>
                    <a:lnTo>
                      <a:pt x="5588" y="19903"/>
                    </a:lnTo>
                    <a:lnTo>
                      <a:pt x="5603" y="19944"/>
                    </a:lnTo>
                    <a:lnTo>
                      <a:pt x="5617" y="19984"/>
                    </a:lnTo>
                    <a:lnTo>
                      <a:pt x="5632" y="20020"/>
                    </a:lnTo>
                    <a:lnTo>
                      <a:pt x="5647" y="20058"/>
                    </a:lnTo>
                    <a:lnTo>
                      <a:pt x="5661" y="20094"/>
                    </a:lnTo>
                    <a:lnTo>
                      <a:pt x="5676" y="20130"/>
                    </a:lnTo>
                    <a:lnTo>
                      <a:pt x="5691" y="20164"/>
                    </a:lnTo>
                    <a:lnTo>
                      <a:pt x="5705" y="20197"/>
                    </a:lnTo>
                    <a:lnTo>
                      <a:pt x="5720" y="20229"/>
                    </a:lnTo>
                    <a:lnTo>
                      <a:pt x="5734" y="20260"/>
                    </a:lnTo>
                    <a:lnTo>
                      <a:pt x="5748" y="20288"/>
                    </a:lnTo>
                    <a:lnTo>
                      <a:pt x="5763" y="20318"/>
                    </a:lnTo>
                    <a:lnTo>
                      <a:pt x="5778" y="20345"/>
                    </a:lnTo>
                    <a:lnTo>
                      <a:pt x="5792" y="20372"/>
                    </a:lnTo>
                    <a:lnTo>
                      <a:pt x="5806" y="20398"/>
                    </a:lnTo>
                    <a:lnTo>
                      <a:pt x="5821" y="20422"/>
                    </a:lnTo>
                    <a:lnTo>
                      <a:pt x="5835" y="20446"/>
                    </a:lnTo>
                    <a:lnTo>
                      <a:pt x="5849" y="20469"/>
                    </a:lnTo>
                    <a:lnTo>
                      <a:pt x="5863" y="20490"/>
                    </a:lnTo>
                    <a:lnTo>
                      <a:pt x="5877" y="20510"/>
                    </a:lnTo>
                    <a:lnTo>
                      <a:pt x="5891" y="20530"/>
                    </a:lnTo>
                    <a:lnTo>
                      <a:pt x="5904" y="20548"/>
                    </a:lnTo>
                    <a:lnTo>
                      <a:pt x="5918" y="20565"/>
                    </a:lnTo>
                    <a:lnTo>
                      <a:pt x="5931" y="20581"/>
                    </a:lnTo>
                    <a:lnTo>
                      <a:pt x="5944" y="20596"/>
                    </a:lnTo>
                    <a:lnTo>
                      <a:pt x="5958" y="20610"/>
                    </a:lnTo>
                    <a:lnTo>
                      <a:pt x="5968" y="20619"/>
                    </a:lnTo>
                    <a:lnTo>
                      <a:pt x="5983" y="20633"/>
                    </a:lnTo>
                    <a:lnTo>
                      <a:pt x="5995" y="20644"/>
                    </a:lnTo>
                    <a:lnTo>
                      <a:pt x="6007" y="20654"/>
                    </a:lnTo>
                    <a:lnTo>
                      <a:pt x="6016" y="20659"/>
                    </a:lnTo>
                    <a:lnTo>
                      <a:pt x="6031" y="20669"/>
                    </a:lnTo>
                    <a:lnTo>
                      <a:pt x="6042" y="20675"/>
                    </a:lnTo>
                    <a:lnTo>
                      <a:pt x="6048" y="20677"/>
                    </a:lnTo>
                    <a:lnTo>
                      <a:pt x="6063" y="20684"/>
                    </a:lnTo>
                    <a:lnTo>
                      <a:pt x="6073" y="20688"/>
                    </a:lnTo>
                    <a:lnTo>
                      <a:pt x="6077" y="20689"/>
                    </a:lnTo>
                    <a:lnTo>
                      <a:pt x="6092" y="20693"/>
                    </a:lnTo>
                    <a:lnTo>
                      <a:pt x="6095" y="20692"/>
                    </a:lnTo>
                    <a:lnTo>
                      <a:pt x="6104" y="20693"/>
                    </a:lnTo>
                    <a:lnTo>
                      <a:pt x="6120" y="20694"/>
                    </a:lnTo>
                    <a:lnTo>
                      <a:pt x="6122" y="20693"/>
                    </a:lnTo>
                    <a:lnTo>
                      <a:pt x="6131" y="20691"/>
                    </a:lnTo>
                    <a:lnTo>
                      <a:pt x="6146" y="20689"/>
                    </a:lnTo>
                    <a:lnTo>
                      <a:pt x="6149" y="20688"/>
                    </a:lnTo>
                    <a:lnTo>
                      <a:pt x="6158" y="20684"/>
                    </a:lnTo>
                    <a:lnTo>
                      <a:pt x="6168" y="20680"/>
                    </a:lnTo>
                    <a:lnTo>
                      <a:pt x="6183" y="20674"/>
                    </a:lnTo>
                    <a:lnTo>
                      <a:pt x="6188" y="20671"/>
                    </a:lnTo>
                    <a:lnTo>
                      <a:pt x="6199" y="20664"/>
                    </a:lnTo>
                    <a:lnTo>
                      <a:pt x="6210" y="20657"/>
                    </a:lnTo>
                    <a:lnTo>
                      <a:pt x="6222" y="20648"/>
                    </a:lnTo>
                    <a:lnTo>
                      <a:pt x="6233" y="20639"/>
                    </a:lnTo>
                    <a:lnTo>
                      <a:pt x="6246" y="20628"/>
                    </a:lnTo>
                    <a:lnTo>
                      <a:pt x="6258" y="20616"/>
                    </a:lnTo>
                    <a:lnTo>
                      <a:pt x="6271" y="20604"/>
                    </a:lnTo>
                    <a:lnTo>
                      <a:pt x="6283" y="20590"/>
                    </a:lnTo>
                    <a:lnTo>
                      <a:pt x="6295" y="20576"/>
                    </a:lnTo>
                    <a:lnTo>
                      <a:pt x="6310" y="20558"/>
                    </a:lnTo>
                    <a:lnTo>
                      <a:pt x="6323" y="20541"/>
                    </a:lnTo>
                    <a:lnTo>
                      <a:pt x="6337" y="20523"/>
                    </a:lnTo>
                    <a:lnTo>
                      <a:pt x="6350" y="20504"/>
                    </a:lnTo>
                    <a:lnTo>
                      <a:pt x="6364" y="20483"/>
                    </a:lnTo>
                    <a:lnTo>
                      <a:pt x="6377" y="20463"/>
                    </a:lnTo>
                    <a:lnTo>
                      <a:pt x="6392" y="20439"/>
                    </a:lnTo>
                    <a:lnTo>
                      <a:pt x="6406" y="20415"/>
                    </a:lnTo>
                    <a:lnTo>
                      <a:pt x="6420" y="20390"/>
                    </a:lnTo>
                    <a:lnTo>
                      <a:pt x="6435" y="20365"/>
                    </a:lnTo>
                    <a:lnTo>
                      <a:pt x="6448" y="20338"/>
                    </a:lnTo>
                    <a:lnTo>
                      <a:pt x="6463" y="20309"/>
                    </a:lnTo>
                    <a:lnTo>
                      <a:pt x="6478" y="20281"/>
                    </a:lnTo>
                    <a:lnTo>
                      <a:pt x="6492" y="20251"/>
                    </a:lnTo>
                    <a:lnTo>
                      <a:pt x="6507" y="20220"/>
                    </a:lnTo>
                    <a:lnTo>
                      <a:pt x="6521" y="20188"/>
                    </a:lnTo>
                    <a:lnTo>
                      <a:pt x="6536" y="20154"/>
                    </a:lnTo>
                    <a:lnTo>
                      <a:pt x="6550" y="20120"/>
                    </a:lnTo>
                    <a:lnTo>
                      <a:pt x="6565" y="20085"/>
                    </a:lnTo>
                    <a:lnTo>
                      <a:pt x="6580" y="20048"/>
                    </a:lnTo>
                    <a:lnTo>
                      <a:pt x="6594" y="20011"/>
                    </a:lnTo>
                    <a:lnTo>
                      <a:pt x="6609" y="19973"/>
                    </a:lnTo>
                    <a:lnTo>
                      <a:pt x="6624" y="19934"/>
                    </a:lnTo>
                    <a:lnTo>
                      <a:pt x="6638" y="19893"/>
                    </a:lnTo>
                    <a:lnTo>
                      <a:pt x="6653" y="19852"/>
                    </a:lnTo>
                    <a:lnTo>
                      <a:pt x="6668" y="19810"/>
                    </a:lnTo>
                    <a:lnTo>
                      <a:pt x="6684" y="19766"/>
                    </a:lnTo>
                    <a:lnTo>
                      <a:pt x="6698" y="19723"/>
                    </a:lnTo>
                    <a:lnTo>
                      <a:pt x="6713" y="19678"/>
                    </a:lnTo>
                    <a:lnTo>
                      <a:pt x="6728" y="19632"/>
                    </a:lnTo>
                    <a:lnTo>
                      <a:pt x="6743" y="19585"/>
                    </a:lnTo>
                    <a:lnTo>
                      <a:pt x="6758" y="19537"/>
                    </a:lnTo>
                    <a:lnTo>
                      <a:pt x="6773" y="19488"/>
                    </a:lnTo>
                    <a:lnTo>
                      <a:pt x="6788" y="19439"/>
                    </a:lnTo>
                    <a:lnTo>
                      <a:pt x="6802" y="19388"/>
                    </a:lnTo>
                    <a:lnTo>
                      <a:pt x="6817" y="19337"/>
                    </a:lnTo>
                    <a:lnTo>
                      <a:pt x="6832" y="19284"/>
                    </a:lnTo>
                    <a:lnTo>
                      <a:pt x="6847" y="19231"/>
                    </a:lnTo>
                    <a:lnTo>
                      <a:pt x="6862" y="19177"/>
                    </a:lnTo>
                    <a:lnTo>
                      <a:pt x="6877" y="19122"/>
                    </a:lnTo>
                    <a:lnTo>
                      <a:pt x="6892" y="19066"/>
                    </a:lnTo>
                    <a:lnTo>
                      <a:pt x="6907" y="19008"/>
                    </a:lnTo>
                    <a:lnTo>
                      <a:pt x="6922" y="18950"/>
                    </a:lnTo>
                    <a:lnTo>
                      <a:pt x="6936" y="18892"/>
                    </a:lnTo>
                    <a:lnTo>
                      <a:pt x="6951" y="18833"/>
                    </a:lnTo>
                    <a:lnTo>
                      <a:pt x="6966" y="18773"/>
                    </a:lnTo>
                    <a:lnTo>
                      <a:pt x="6981" y="18711"/>
                    </a:lnTo>
                    <a:lnTo>
                      <a:pt x="6996" y="18649"/>
                    </a:lnTo>
                    <a:lnTo>
                      <a:pt x="7011" y="18586"/>
                    </a:lnTo>
                    <a:lnTo>
                      <a:pt x="7026" y="18523"/>
                    </a:lnTo>
                    <a:lnTo>
                      <a:pt x="7041" y="18458"/>
                    </a:lnTo>
                    <a:lnTo>
                      <a:pt x="7056" y="18393"/>
                    </a:lnTo>
                    <a:lnTo>
                      <a:pt x="7071" y="18326"/>
                    </a:lnTo>
                    <a:lnTo>
                      <a:pt x="7086" y="18259"/>
                    </a:lnTo>
                    <a:lnTo>
                      <a:pt x="7101" y="18192"/>
                    </a:lnTo>
                    <a:lnTo>
                      <a:pt x="7116" y="18124"/>
                    </a:lnTo>
                    <a:lnTo>
                      <a:pt x="7131" y="18054"/>
                    </a:lnTo>
                    <a:lnTo>
                      <a:pt x="7146" y="17984"/>
                    </a:lnTo>
                    <a:lnTo>
                      <a:pt x="7161" y="17914"/>
                    </a:lnTo>
                    <a:lnTo>
                      <a:pt x="7175" y="17842"/>
                    </a:lnTo>
                    <a:lnTo>
                      <a:pt x="7190" y="17770"/>
                    </a:lnTo>
                    <a:lnTo>
                      <a:pt x="7205" y="17696"/>
                    </a:lnTo>
                    <a:lnTo>
                      <a:pt x="7220" y="17623"/>
                    </a:lnTo>
                    <a:lnTo>
                      <a:pt x="7235" y="17549"/>
                    </a:lnTo>
                    <a:lnTo>
                      <a:pt x="7250" y="17473"/>
                    </a:lnTo>
                    <a:lnTo>
                      <a:pt x="7265" y="17397"/>
                    </a:lnTo>
                    <a:lnTo>
                      <a:pt x="7280" y="17321"/>
                    </a:lnTo>
                    <a:lnTo>
                      <a:pt x="7295" y="17243"/>
                    </a:lnTo>
                    <a:lnTo>
                      <a:pt x="7310" y="17165"/>
                    </a:lnTo>
                    <a:lnTo>
                      <a:pt x="7325" y="17087"/>
                    </a:lnTo>
                    <a:lnTo>
                      <a:pt x="7340" y="17008"/>
                    </a:lnTo>
                    <a:lnTo>
                      <a:pt x="7356" y="16926"/>
                    </a:lnTo>
                    <a:lnTo>
                      <a:pt x="7371" y="16847"/>
                    </a:lnTo>
                    <a:lnTo>
                      <a:pt x="7386" y="16765"/>
                    </a:lnTo>
                    <a:lnTo>
                      <a:pt x="7401" y="16683"/>
                    </a:lnTo>
                    <a:lnTo>
                      <a:pt x="7416" y="16600"/>
                    </a:lnTo>
                    <a:lnTo>
                      <a:pt x="7431" y="16517"/>
                    </a:lnTo>
                    <a:lnTo>
                      <a:pt x="7446" y="16434"/>
                    </a:lnTo>
                    <a:lnTo>
                      <a:pt x="7461" y="16350"/>
                    </a:lnTo>
                    <a:lnTo>
                      <a:pt x="7476" y="16265"/>
                    </a:lnTo>
                    <a:lnTo>
                      <a:pt x="7491" y="16179"/>
                    </a:lnTo>
                    <a:lnTo>
                      <a:pt x="7506" y="16093"/>
                    </a:lnTo>
                    <a:lnTo>
                      <a:pt x="7521" y="16006"/>
                    </a:lnTo>
                    <a:lnTo>
                      <a:pt x="7536" y="15918"/>
                    </a:lnTo>
                    <a:lnTo>
                      <a:pt x="7551" y="15830"/>
                    </a:lnTo>
                    <a:lnTo>
                      <a:pt x="7566" y="15742"/>
                    </a:lnTo>
                    <a:lnTo>
                      <a:pt x="7581" y="15654"/>
                    </a:lnTo>
                    <a:lnTo>
                      <a:pt x="7596" y="15564"/>
                    </a:lnTo>
                    <a:lnTo>
                      <a:pt x="7611" y="15474"/>
                    </a:lnTo>
                    <a:lnTo>
                      <a:pt x="7626" y="15384"/>
                    </a:lnTo>
                    <a:lnTo>
                      <a:pt x="7641" y="15292"/>
                    </a:lnTo>
                    <a:lnTo>
                      <a:pt x="7656" y="15201"/>
                    </a:lnTo>
                    <a:lnTo>
                      <a:pt x="7671" y="15109"/>
                    </a:lnTo>
                    <a:lnTo>
                      <a:pt x="7686" y="15016"/>
                    </a:lnTo>
                    <a:lnTo>
                      <a:pt x="7701" y="14923"/>
                    </a:lnTo>
                    <a:lnTo>
                      <a:pt x="7716" y="14830"/>
                    </a:lnTo>
                    <a:lnTo>
                      <a:pt x="7731" y="14736"/>
                    </a:lnTo>
                    <a:lnTo>
                      <a:pt x="7746" y="14642"/>
                    </a:lnTo>
                    <a:lnTo>
                      <a:pt x="7761" y="14547"/>
                    </a:lnTo>
                    <a:lnTo>
                      <a:pt x="7776" y="14452"/>
                    </a:lnTo>
                    <a:lnTo>
                      <a:pt x="7791" y="14357"/>
                    </a:lnTo>
                    <a:lnTo>
                      <a:pt x="7806" y="14262"/>
                    </a:lnTo>
                    <a:lnTo>
                      <a:pt x="7821" y="14165"/>
                    </a:lnTo>
                    <a:lnTo>
                      <a:pt x="7836" y="14069"/>
                    </a:lnTo>
                    <a:lnTo>
                      <a:pt x="7851" y="13972"/>
                    </a:lnTo>
                    <a:lnTo>
                      <a:pt x="7866" y="13874"/>
                    </a:lnTo>
                    <a:lnTo>
                      <a:pt x="7881" y="13777"/>
                    </a:lnTo>
                    <a:lnTo>
                      <a:pt x="7896" y="13678"/>
                    </a:lnTo>
                    <a:lnTo>
                      <a:pt x="7911" y="13580"/>
                    </a:lnTo>
                    <a:lnTo>
                      <a:pt x="7926" y="13481"/>
                    </a:lnTo>
                    <a:lnTo>
                      <a:pt x="7941" y="13382"/>
                    </a:lnTo>
                    <a:lnTo>
                      <a:pt x="7956" y="13283"/>
                    </a:lnTo>
                    <a:lnTo>
                      <a:pt x="7971" y="13183"/>
                    </a:lnTo>
                    <a:lnTo>
                      <a:pt x="7986" y="13084"/>
                    </a:lnTo>
                    <a:lnTo>
                      <a:pt x="8001" y="12983"/>
                    </a:lnTo>
                    <a:lnTo>
                      <a:pt x="8016" y="12883"/>
                    </a:lnTo>
                    <a:lnTo>
                      <a:pt x="8032" y="12781"/>
                    </a:lnTo>
                    <a:lnTo>
                      <a:pt x="8047" y="12682"/>
                    </a:lnTo>
                    <a:lnTo>
                      <a:pt x="8062" y="12581"/>
                    </a:lnTo>
                    <a:lnTo>
                      <a:pt x="8076" y="12480"/>
                    </a:lnTo>
                    <a:lnTo>
                      <a:pt x="8092" y="12378"/>
                    </a:lnTo>
                    <a:lnTo>
                      <a:pt x="8106" y="12277"/>
                    </a:lnTo>
                    <a:lnTo>
                      <a:pt x="8121" y="12175"/>
                    </a:lnTo>
                    <a:lnTo>
                      <a:pt x="8136" y="12073"/>
                    </a:lnTo>
                    <a:lnTo>
                      <a:pt x="8151" y="11971"/>
                    </a:lnTo>
                    <a:lnTo>
                      <a:pt x="8166" y="11868"/>
                    </a:lnTo>
                    <a:lnTo>
                      <a:pt x="8181" y="11766"/>
                    </a:lnTo>
                    <a:lnTo>
                      <a:pt x="8196" y="11663"/>
                    </a:lnTo>
                    <a:lnTo>
                      <a:pt x="8211" y="11560"/>
                    </a:lnTo>
                    <a:lnTo>
                      <a:pt x="8226" y="11458"/>
                    </a:lnTo>
                    <a:lnTo>
                      <a:pt x="8241" y="11355"/>
                    </a:lnTo>
                    <a:lnTo>
                      <a:pt x="8256" y="11251"/>
                    </a:lnTo>
                    <a:lnTo>
                      <a:pt x="8271" y="11148"/>
                    </a:lnTo>
                    <a:lnTo>
                      <a:pt x="8286" y="11045"/>
                    </a:lnTo>
                    <a:lnTo>
                      <a:pt x="8301" y="10942"/>
                    </a:lnTo>
                    <a:lnTo>
                      <a:pt x="8316" y="10838"/>
                    </a:lnTo>
                    <a:lnTo>
                      <a:pt x="8331" y="10735"/>
                    </a:lnTo>
                    <a:lnTo>
                      <a:pt x="8346" y="10631"/>
                    </a:lnTo>
                    <a:lnTo>
                      <a:pt x="8361" y="10528"/>
                    </a:lnTo>
                    <a:lnTo>
                      <a:pt x="8376" y="10425"/>
                    </a:lnTo>
                    <a:lnTo>
                      <a:pt x="8391" y="10321"/>
                    </a:lnTo>
                    <a:lnTo>
                      <a:pt x="8406" y="10218"/>
                    </a:lnTo>
                    <a:lnTo>
                      <a:pt x="8421" y="10114"/>
                    </a:lnTo>
                    <a:lnTo>
                      <a:pt x="8436" y="10011"/>
                    </a:lnTo>
                    <a:lnTo>
                      <a:pt x="8451" y="9907"/>
                    </a:lnTo>
                    <a:lnTo>
                      <a:pt x="8466" y="9804"/>
                    </a:lnTo>
                    <a:lnTo>
                      <a:pt x="8481" y="9701"/>
                    </a:lnTo>
                    <a:lnTo>
                      <a:pt x="8496" y="9598"/>
                    </a:lnTo>
                    <a:lnTo>
                      <a:pt x="8511" y="9495"/>
                    </a:lnTo>
                    <a:lnTo>
                      <a:pt x="8526" y="9392"/>
                    </a:lnTo>
                    <a:lnTo>
                      <a:pt x="8541" y="9289"/>
                    </a:lnTo>
                    <a:lnTo>
                      <a:pt x="8556" y="9186"/>
                    </a:lnTo>
                    <a:lnTo>
                      <a:pt x="8571" y="9083"/>
                    </a:lnTo>
                    <a:lnTo>
                      <a:pt x="8586" y="8981"/>
                    </a:lnTo>
                    <a:lnTo>
                      <a:pt x="8601" y="8878"/>
                    </a:lnTo>
                    <a:lnTo>
                      <a:pt x="8616" y="8776"/>
                    </a:lnTo>
                    <a:lnTo>
                      <a:pt x="8631" y="8674"/>
                    </a:lnTo>
                    <a:lnTo>
                      <a:pt x="8646" y="8572"/>
                    </a:lnTo>
                    <a:lnTo>
                      <a:pt x="8662" y="8470"/>
                    </a:lnTo>
                    <a:lnTo>
                      <a:pt x="8676" y="8369"/>
                    </a:lnTo>
                    <a:lnTo>
                      <a:pt x="8692" y="8267"/>
                    </a:lnTo>
                    <a:lnTo>
                      <a:pt x="8708" y="8165"/>
                    </a:lnTo>
                    <a:lnTo>
                      <a:pt x="8723" y="8065"/>
                    </a:lnTo>
                    <a:lnTo>
                      <a:pt x="8738" y="7964"/>
                    </a:lnTo>
                    <a:lnTo>
                      <a:pt x="8753" y="7864"/>
                    </a:lnTo>
                    <a:lnTo>
                      <a:pt x="8768" y="7764"/>
                    </a:lnTo>
                    <a:lnTo>
                      <a:pt x="8783" y="7664"/>
                    </a:lnTo>
                    <a:lnTo>
                      <a:pt x="8798" y="7564"/>
                    </a:lnTo>
                    <a:lnTo>
                      <a:pt x="8813" y="7465"/>
                    </a:lnTo>
                    <a:lnTo>
                      <a:pt x="8828" y="7366"/>
                    </a:lnTo>
                    <a:lnTo>
                      <a:pt x="8843" y="7267"/>
                    </a:lnTo>
                    <a:lnTo>
                      <a:pt x="8858" y="7169"/>
                    </a:lnTo>
                    <a:lnTo>
                      <a:pt x="8873" y="7071"/>
                    </a:lnTo>
                    <a:lnTo>
                      <a:pt x="8888" y="6973"/>
                    </a:lnTo>
                    <a:lnTo>
                      <a:pt x="8903" y="6876"/>
                    </a:lnTo>
                    <a:lnTo>
                      <a:pt x="8918" y="6779"/>
                    </a:lnTo>
                    <a:lnTo>
                      <a:pt x="8933" y="6682"/>
                    </a:lnTo>
                    <a:lnTo>
                      <a:pt x="8948" y="6586"/>
                    </a:lnTo>
                    <a:lnTo>
                      <a:pt x="8963" y="6490"/>
                    </a:lnTo>
                    <a:lnTo>
                      <a:pt x="8978" y="6394"/>
                    </a:lnTo>
                    <a:lnTo>
                      <a:pt x="8993" y="6299"/>
                    </a:lnTo>
                    <a:lnTo>
                      <a:pt x="9008" y="6204"/>
                    </a:lnTo>
                    <a:lnTo>
                      <a:pt x="9023" y="6110"/>
                    </a:lnTo>
                    <a:lnTo>
                      <a:pt x="9038" y="6016"/>
                    </a:lnTo>
                    <a:lnTo>
                      <a:pt x="9053" y="5923"/>
                    </a:lnTo>
                    <a:lnTo>
                      <a:pt x="9068" y="5830"/>
                    </a:lnTo>
                    <a:lnTo>
                      <a:pt x="9083" y="5737"/>
                    </a:lnTo>
                    <a:lnTo>
                      <a:pt x="9098" y="5645"/>
                    </a:lnTo>
                    <a:lnTo>
                      <a:pt x="9113" y="5554"/>
                    </a:lnTo>
                    <a:lnTo>
                      <a:pt x="9128" y="5463"/>
                    </a:lnTo>
                    <a:lnTo>
                      <a:pt x="9143" y="5372"/>
                    </a:lnTo>
                    <a:lnTo>
                      <a:pt x="9158" y="5282"/>
                    </a:lnTo>
                    <a:lnTo>
                      <a:pt x="9173" y="5193"/>
                    </a:lnTo>
                    <a:lnTo>
                      <a:pt x="9188" y="5104"/>
                    </a:lnTo>
                    <a:lnTo>
                      <a:pt x="9203" y="5015"/>
                    </a:lnTo>
                    <a:lnTo>
                      <a:pt x="9218" y="4926"/>
                    </a:lnTo>
                    <a:lnTo>
                      <a:pt x="9233" y="4839"/>
                    </a:lnTo>
                    <a:lnTo>
                      <a:pt x="9248" y="4752"/>
                    </a:lnTo>
                    <a:lnTo>
                      <a:pt x="9263" y="4666"/>
                    </a:lnTo>
                    <a:lnTo>
                      <a:pt x="9278" y="4580"/>
                    </a:lnTo>
                    <a:lnTo>
                      <a:pt x="9293" y="4495"/>
                    </a:lnTo>
                    <a:lnTo>
                      <a:pt x="9308" y="4411"/>
                    </a:lnTo>
                    <a:lnTo>
                      <a:pt x="9323" y="4327"/>
                    </a:lnTo>
                    <a:lnTo>
                      <a:pt x="9338" y="4243"/>
                    </a:lnTo>
                    <a:lnTo>
                      <a:pt x="9353" y="4160"/>
                    </a:lnTo>
                    <a:lnTo>
                      <a:pt x="9368" y="4078"/>
                    </a:lnTo>
                    <a:lnTo>
                      <a:pt x="9384" y="3995"/>
                    </a:lnTo>
                    <a:lnTo>
                      <a:pt x="9399" y="3916"/>
                    </a:lnTo>
                    <a:lnTo>
                      <a:pt x="9414" y="3836"/>
                    </a:lnTo>
                    <a:lnTo>
                      <a:pt x="9429" y="3756"/>
                    </a:lnTo>
                    <a:lnTo>
                      <a:pt x="9444" y="3677"/>
                    </a:lnTo>
                    <a:lnTo>
                      <a:pt x="9459" y="3598"/>
                    </a:lnTo>
                    <a:lnTo>
                      <a:pt x="9474" y="3521"/>
                    </a:lnTo>
                    <a:lnTo>
                      <a:pt x="9489" y="3444"/>
                    </a:lnTo>
                    <a:lnTo>
                      <a:pt x="9504" y="3368"/>
                    </a:lnTo>
                    <a:lnTo>
                      <a:pt x="9519" y="3293"/>
                    </a:lnTo>
                    <a:lnTo>
                      <a:pt x="9534" y="3218"/>
                    </a:lnTo>
                    <a:lnTo>
                      <a:pt x="9549" y="3143"/>
                    </a:lnTo>
                    <a:lnTo>
                      <a:pt x="9564" y="3070"/>
                    </a:lnTo>
                    <a:lnTo>
                      <a:pt x="9579" y="2998"/>
                    </a:lnTo>
                    <a:lnTo>
                      <a:pt x="9594" y="2926"/>
                    </a:lnTo>
                    <a:lnTo>
                      <a:pt x="9610" y="2855"/>
                    </a:lnTo>
                    <a:lnTo>
                      <a:pt x="9625" y="2784"/>
                    </a:lnTo>
                    <a:lnTo>
                      <a:pt x="9640" y="2714"/>
                    </a:lnTo>
                    <a:lnTo>
                      <a:pt x="9655" y="2646"/>
                    </a:lnTo>
                    <a:lnTo>
                      <a:pt x="9670" y="2578"/>
                    </a:lnTo>
                    <a:lnTo>
                      <a:pt x="9685" y="2510"/>
                    </a:lnTo>
                    <a:lnTo>
                      <a:pt x="9700" y="2444"/>
                    </a:lnTo>
                    <a:lnTo>
                      <a:pt x="9715" y="2378"/>
                    </a:lnTo>
                    <a:lnTo>
                      <a:pt x="9730" y="2313"/>
                    </a:lnTo>
                    <a:lnTo>
                      <a:pt x="9745" y="2249"/>
                    </a:lnTo>
                    <a:lnTo>
                      <a:pt x="9760" y="2186"/>
                    </a:lnTo>
                    <a:lnTo>
                      <a:pt x="9775" y="2123"/>
                    </a:lnTo>
                    <a:lnTo>
                      <a:pt x="9790" y="2062"/>
                    </a:lnTo>
                    <a:lnTo>
                      <a:pt x="9805" y="2001"/>
                    </a:lnTo>
                    <a:lnTo>
                      <a:pt x="9820" y="1941"/>
                    </a:lnTo>
                    <a:lnTo>
                      <a:pt x="9835" y="1882"/>
                    </a:lnTo>
                    <a:lnTo>
                      <a:pt x="9851" y="1823"/>
                    </a:lnTo>
                    <a:lnTo>
                      <a:pt x="9866" y="1766"/>
                    </a:lnTo>
                    <a:lnTo>
                      <a:pt x="9881" y="1709"/>
                    </a:lnTo>
                    <a:lnTo>
                      <a:pt x="9896" y="1653"/>
                    </a:lnTo>
                    <a:lnTo>
                      <a:pt x="9911" y="1598"/>
                    </a:lnTo>
                    <a:lnTo>
                      <a:pt x="9926" y="1544"/>
                    </a:lnTo>
                    <a:lnTo>
                      <a:pt x="9941" y="1491"/>
                    </a:lnTo>
                    <a:lnTo>
                      <a:pt x="9956" y="1439"/>
                    </a:lnTo>
                    <a:lnTo>
                      <a:pt x="9971" y="1387"/>
                    </a:lnTo>
                    <a:lnTo>
                      <a:pt x="9987" y="1337"/>
                    </a:lnTo>
                    <a:lnTo>
                      <a:pt x="10002" y="1287"/>
                    </a:lnTo>
                    <a:cubicBezTo>
                      <a:pt x="10017" y="1237"/>
                      <a:pt x="10071" y="1208"/>
                      <a:pt x="10122" y="1224"/>
                    </a:cubicBezTo>
                    <a:cubicBezTo>
                      <a:pt x="10172" y="1239"/>
                      <a:pt x="10201" y="1293"/>
                      <a:pt x="10185" y="1344"/>
                    </a:cubicBezTo>
                    <a:lnTo>
                      <a:pt x="10170" y="1392"/>
                    </a:lnTo>
                    <a:lnTo>
                      <a:pt x="10156" y="1442"/>
                    </a:lnTo>
                    <a:lnTo>
                      <a:pt x="10141" y="1492"/>
                    </a:lnTo>
                    <a:lnTo>
                      <a:pt x="10126" y="1544"/>
                    </a:lnTo>
                    <a:lnTo>
                      <a:pt x="10111" y="1597"/>
                    </a:lnTo>
                    <a:lnTo>
                      <a:pt x="10096" y="1649"/>
                    </a:lnTo>
                    <a:lnTo>
                      <a:pt x="10081" y="1704"/>
                    </a:lnTo>
                    <a:lnTo>
                      <a:pt x="10066" y="1758"/>
                    </a:lnTo>
                    <a:lnTo>
                      <a:pt x="10051" y="1815"/>
                    </a:lnTo>
                    <a:lnTo>
                      <a:pt x="10036" y="1872"/>
                    </a:lnTo>
                    <a:lnTo>
                      <a:pt x="10022" y="1929"/>
                    </a:lnTo>
                    <a:lnTo>
                      <a:pt x="10007" y="1988"/>
                    </a:lnTo>
                    <a:lnTo>
                      <a:pt x="9992" y="2046"/>
                    </a:lnTo>
                    <a:lnTo>
                      <a:pt x="9977" y="2107"/>
                    </a:lnTo>
                    <a:lnTo>
                      <a:pt x="9962" y="2168"/>
                    </a:lnTo>
                    <a:lnTo>
                      <a:pt x="9947" y="2231"/>
                    </a:lnTo>
                    <a:lnTo>
                      <a:pt x="9932" y="2294"/>
                    </a:lnTo>
                    <a:lnTo>
                      <a:pt x="9917" y="2356"/>
                    </a:lnTo>
                    <a:lnTo>
                      <a:pt x="9902" y="2421"/>
                    </a:lnTo>
                    <a:lnTo>
                      <a:pt x="9887" y="2487"/>
                    </a:lnTo>
                    <a:lnTo>
                      <a:pt x="9872" y="2552"/>
                    </a:lnTo>
                    <a:lnTo>
                      <a:pt x="9857" y="2619"/>
                    </a:lnTo>
                    <a:lnTo>
                      <a:pt x="9842" y="2687"/>
                    </a:lnTo>
                    <a:lnTo>
                      <a:pt x="9827" y="2755"/>
                    </a:lnTo>
                    <a:lnTo>
                      <a:pt x="9812" y="2825"/>
                    </a:lnTo>
                    <a:lnTo>
                      <a:pt x="9797" y="2894"/>
                    </a:lnTo>
                    <a:lnTo>
                      <a:pt x="9782" y="2965"/>
                    </a:lnTo>
                    <a:lnTo>
                      <a:pt x="9767" y="3037"/>
                    </a:lnTo>
                    <a:lnTo>
                      <a:pt x="9753" y="3109"/>
                    </a:lnTo>
                    <a:lnTo>
                      <a:pt x="9738" y="3182"/>
                    </a:lnTo>
                    <a:lnTo>
                      <a:pt x="9723" y="3255"/>
                    </a:lnTo>
                    <a:lnTo>
                      <a:pt x="9708" y="3330"/>
                    </a:lnTo>
                    <a:lnTo>
                      <a:pt x="9693" y="3405"/>
                    </a:lnTo>
                    <a:lnTo>
                      <a:pt x="9678" y="3481"/>
                    </a:lnTo>
                    <a:lnTo>
                      <a:pt x="9663" y="3558"/>
                    </a:lnTo>
                    <a:lnTo>
                      <a:pt x="9648" y="3635"/>
                    </a:lnTo>
                    <a:lnTo>
                      <a:pt x="9633" y="3712"/>
                    </a:lnTo>
                    <a:lnTo>
                      <a:pt x="9618" y="3791"/>
                    </a:lnTo>
                    <a:lnTo>
                      <a:pt x="9603" y="3871"/>
                    </a:lnTo>
                    <a:lnTo>
                      <a:pt x="9588" y="3951"/>
                    </a:lnTo>
                    <a:lnTo>
                      <a:pt x="9573" y="4032"/>
                    </a:lnTo>
                    <a:lnTo>
                      <a:pt x="9557" y="4113"/>
                    </a:lnTo>
                    <a:lnTo>
                      <a:pt x="9542" y="4195"/>
                    </a:lnTo>
                    <a:lnTo>
                      <a:pt x="9527" y="4276"/>
                    </a:lnTo>
                    <a:lnTo>
                      <a:pt x="9512" y="4360"/>
                    </a:lnTo>
                    <a:lnTo>
                      <a:pt x="9497" y="4444"/>
                    </a:lnTo>
                    <a:lnTo>
                      <a:pt x="9482" y="4528"/>
                    </a:lnTo>
                    <a:lnTo>
                      <a:pt x="9467" y="4613"/>
                    </a:lnTo>
                    <a:lnTo>
                      <a:pt x="9452" y="4699"/>
                    </a:lnTo>
                    <a:lnTo>
                      <a:pt x="9437" y="4785"/>
                    </a:lnTo>
                    <a:lnTo>
                      <a:pt x="9422" y="4872"/>
                    </a:lnTo>
                    <a:lnTo>
                      <a:pt x="9407" y="4959"/>
                    </a:lnTo>
                    <a:lnTo>
                      <a:pt x="9392" y="5046"/>
                    </a:lnTo>
                    <a:lnTo>
                      <a:pt x="9377" y="5135"/>
                    </a:lnTo>
                    <a:lnTo>
                      <a:pt x="9362" y="5224"/>
                    </a:lnTo>
                    <a:lnTo>
                      <a:pt x="9347" y="5313"/>
                    </a:lnTo>
                    <a:lnTo>
                      <a:pt x="9332" y="5403"/>
                    </a:lnTo>
                    <a:lnTo>
                      <a:pt x="9317" y="5494"/>
                    </a:lnTo>
                    <a:lnTo>
                      <a:pt x="9302" y="5585"/>
                    </a:lnTo>
                    <a:lnTo>
                      <a:pt x="9287" y="5676"/>
                    </a:lnTo>
                    <a:lnTo>
                      <a:pt x="9272" y="5768"/>
                    </a:lnTo>
                    <a:lnTo>
                      <a:pt x="9257" y="5861"/>
                    </a:lnTo>
                    <a:lnTo>
                      <a:pt x="9242" y="5954"/>
                    </a:lnTo>
                    <a:lnTo>
                      <a:pt x="9227" y="6047"/>
                    </a:lnTo>
                    <a:lnTo>
                      <a:pt x="9212" y="6141"/>
                    </a:lnTo>
                    <a:lnTo>
                      <a:pt x="9197" y="6234"/>
                    </a:lnTo>
                    <a:lnTo>
                      <a:pt x="9182" y="6329"/>
                    </a:lnTo>
                    <a:lnTo>
                      <a:pt x="9167" y="6424"/>
                    </a:lnTo>
                    <a:lnTo>
                      <a:pt x="9152" y="6519"/>
                    </a:lnTo>
                    <a:lnTo>
                      <a:pt x="9137" y="6615"/>
                    </a:lnTo>
                    <a:lnTo>
                      <a:pt x="9122" y="6711"/>
                    </a:lnTo>
                    <a:lnTo>
                      <a:pt x="9107" y="6808"/>
                    </a:lnTo>
                    <a:lnTo>
                      <a:pt x="9092" y="6905"/>
                    </a:lnTo>
                    <a:lnTo>
                      <a:pt x="9077" y="7002"/>
                    </a:lnTo>
                    <a:lnTo>
                      <a:pt x="9062" y="7100"/>
                    </a:lnTo>
                    <a:lnTo>
                      <a:pt x="9047" y="7198"/>
                    </a:lnTo>
                    <a:lnTo>
                      <a:pt x="9032" y="7296"/>
                    </a:lnTo>
                    <a:lnTo>
                      <a:pt x="9017" y="7395"/>
                    </a:lnTo>
                    <a:lnTo>
                      <a:pt x="9002" y="7494"/>
                    </a:lnTo>
                    <a:lnTo>
                      <a:pt x="8987" y="7593"/>
                    </a:lnTo>
                    <a:lnTo>
                      <a:pt x="8972" y="7693"/>
                    </a:lnTo>
                    <a:lnTo>
                      <a:pt x="8957" y="7793"/>
                    </a:lnTo>
                    <a:lnTo>
                      <a:pt x="8942" y="7893"/>
                    </a:lnTo>
                    <a:lnTo>
                      <a:pt x="8927" y="7993"/>
                    </a:lnTo>
                    <a:lnTo>
                      <a:pt x="8912" y="8094"/>
                    </a:lnTo>
                    <a:lnTo>
                      <a:pt x="8897" y="8195"/>
                    </a:lnTo>
                    <a:lnTo>
                      <a:pt x="8881" y="8296"/>
                    </a:lnTo>
                    <a:lnTo>
                      <a:pt x="8866" y="8396"/>
                    </a:lnTo>
                    <a:lnTo>
                      <a:pt x="8851" y="8499"/>
                    </a:lnTo>
                    <a:lnTo>
                      <a:pt x="8836" y="8599"/>
                    </a:lnTo>
                    <a:lnTo>
                      <a:pt x="8821" y="8701"/>
                    </a:lnTo>
                    <a:lnTo>
                      <a:pt x="8806" y="8803"/>
                    </a:lnTo>
                    <a:lnTo>
                      <a:pt x="8791" y="8905"/>
                    </a:lnTo>
                    <a:lnTo>
                      <a:pt x="8776" y="9008"/>
                    </a:lnTo>
                    <a:lnTo>
                      <a:pt x="8761" y="9110"/>
                    </a:lnTo>
                    <a:lnTo>
                      <a:pt x="8746" y="9213"/>
                    </a:lnTo>
                    <a:lnTo>
                      <a:pt x="8731" y="9316"/>
                    </a:lnTo>
                    <a:lnTo>
                      <a:pt x="8716" y="9419"/>
                    </a:lnTo>
                    <a:lnTo>
                      <a:pt x="8701" y="9522"/>
                    </a:lnTo>
                    <a:lnTo>
                      <a:pt x="8686" y="9625"/>
                    </a:lnTo>
                    <a:lnTo>
                      <a:pt x="8671" y="9728"/>
                    </a:lnTo>
                    <a:lnTo>
                      <a:pt x="8656" y="9831"/>
                    </a:lnTo>
                    <a:lnTo>
                      <a:pt x="8641" y="9934"/>
                    </a:lnTo>
                    <a:lnTo>
                      <a:pt x="8626" y="10038"/>
                    </a:lnTo>
                    <a:lnTo>
                      <a:pt x="8611" y="10141"/>
                    </a:lnTo>
                    <a:lnTo>
                      <a:pt x="8596" y="10245"/>
                    </a:lnTo>
                    <a:lnTo>
                      <a:pt x="8581" y="10348"/>
                    </a:lnTo>
                    <a:lnTo>
                      <a:pt x="8566" y="10452"/>
                    </a:lnTo>
                    <a:lnTo>
                      <a:pt x="8551" y="10555"/>
                    </a:lnTo>
                    <a:lnTo>
                      <a:pt x="8536" y="10658"/>
                    </a:lnTo>
                    <a:lnTo>
                      <a:pt x="8521" y="10762"/>
                    </a:lnTo>
                    <a:lnTo>
                      <a:pt x="8506" y="10865"/>
                    </a:lnTo>
                    <a:lnTo>
                      <a:pt x="8491" y="10969"/>
                    </a:lnTo>
                    <a:lnTo>
                      <a:pt x="8476" y="11072"/>
                    </a:lnTo>
                    <a:lnTo>
                      <a:pt x="8461" y="11175"/>
                    </a:lnTo>
                    <a:lnTo>
                      <a:pt x="8446" y="11278"/>
                    </a:lnTo>
                    <a:lnTo>
                      <a:pt x="8431" y="11382"/>
                    </a:lnTo>
                    <a:lnTo>
                      <a:pt x="8416" y="11485"/>
                    </a:lnTo>
                    <a:lnTo>
                      <a:pt x="8401" y="11587"/>
                    </a:lnTo>
                    <a:lnTo>
                      <a:pt x="8386" y="11690"/>
                    </a:lnTo>
                    <a:lnTo>
                      <a:pt x="8371" y="11793"/>
                    </a:lnTo>
                    <a:lnTo>
                      <a:pt x="8356" y="11895"/>
                    </a:lnTo>
                    <a:lnTo>
                      <a:pt x="8341" y="11998"/>
                    </a:lnTo>
                    <a:lnTo>
                      <a:pt x="8326" y="12100"/>
                    </a:lnTo>
                    <a:lnTo>
                      <a:pt x="8311" y="12202"/>
                    </a:lnTo>
                    <a:lnTo>
                      <a:pt x="8296" y="12304"/>
                    </a:lnTo>
                    <a:lnTo>
                      <a:pt x="8281" y="12407"/>
                    </a:lnTo>
                    <a:lnTo>
                      <a:pt x="8266" y="12507"/>
                    </a:lnTo>
                    <a:lnTo>
                      <a:pt x="8251" y="12610"/>
                    </a:lnTo>
                    <a:lnTo>
                      <a:pt x="8236" y="12711"/>
                    </a:lnTo>
                    <a:lnTo>
                      <a:pt x="8221" y="12811"/>
                    </a:lnTo>
                    <a:lnTo>
                      <a:pt x="8205" y="12912"/>
                    </a:lnTo>
                    <a:lnTo>
                      <a:pt x="8190" y="13012"/>
                    </a:lnTo>
                    <a:lnTo>
                      <a:pt x="8175" y="13113"/>
                    </a:lnTo>
                    <a:lnTo>
                      <a:pt x="8160" y="13212"/>
                    </a:lnTo>
                    <a:lnTo>
                      <a:pt x="8145" y="13312"/>
                    </a:lnTo>
                    <a:lnTo>
                      <a:pt x="8130" y="13411"/>
                    </a:lnTo>
                    <a:lnTo>
                      <a:pt x="8115" y="13510"/>
                    </a:lnTo>
                    <a:lnTo>
                      <a:pt x="8100" y="13609"/>
                    </a:lnTo>
                    <a:lnTo>
                      <a:pt x="8085" y="13707"/>
                    </a:lnTo>
                    <a:lnTo>
                      <a:pt x="8070" y="13806"/>
                    </a:lnTo>
                    <a:lnTo>
                      <a:pt x="8055" y="13903"/>
                    </a:lnTo>
                    <a:lnTo>
                      <a:pt x="8040" y="14001"/>
                    </a:lnTo>
                    <a:lnTo>
                      <a:pt x="8025" y="14098"/>
                    </a:lnTo>
                    <a:lnTo>
                      <a:pt x="8010" y="14194"/>
                    </a:lnTo>
                    <a:lnTo>
                      <a:pt x="7995" y="14291"/>
                    </a:lnTo>
                    <a:lnTo>
                      <a:pt x="7980" y="14387"/>
                    </a:lnTo>
                    <a:lnTo>
                      <a:pt x="7965" y="14482"/>
                    </a:lnTo>
                    <a:lnTo>
                      <a:pt x="7950" y="14577"/>
                    </a:lnTo>
                    <a:lnTo>
                      <a:pt x="7935" y="14673"/>
                    </a:lnTo>
                    <a:lnTo>
                      <a:pt x="7920" y="14767"/>
                    </a:lnTo>
                    <a:lnTo>
                      <a:pt x="7905" y="14861"/>
                    </a:lnTo>
                    <a:lnTo>
                      <a:pt x="7890" y="14954"/>
                    </a:lnTo>
                    <a:lnTo>
                      <a:pt x="7875" y="15047"/>
                    </a:lnTo>
                    <a:lnTo>
                      <a:pt x="7860" y="15140"/>
                    </a:lnTo>
                    <a:lnTo>
                      <a:pt x="7845" y="15232"/>
                    </a:lnTo>
                    <a:lnTo>
                      <a:pt x="7830" y="15323"/>
                    </a:lnTo>
                    <a:lnTo>
                      <a:pt x="7815" y="15415"/>
                    </a:lnTo>
                    <a:lnTo>
                      <a:pt x="7800" y="15505"/>
                    </a:lnTo>
                    <a:lnTo>
                      <a:pt x="7785" y="15595"/>
                    </a:lnTo>
                    <a:lnTo>
                      <a:pt x="7770" y="15685"/>
                    </a:lnTo>
                    <a:lnTo>
                      <a:pt x="7755" y="15775"/>
                    </a:lnTo>
                    <a:lnTo>
                      <a:pt x="7740" y="15863"/>
                    </a:lnTo>
                    <a:lnTo>
                      <a:pt x="7725" y="15951"/>
                    </a:lnTo>
                    <a:lnTo>
                      <a:pt x="7710" y="16039"/>
                    </a:lnTo>
                    <a:lnTo>
                      <a:pt x="7695" y="16126"/>
                    </a:lnTo>
                    <a:lnTo>
                      <a:pt x="7680" y="16212"/>
                    </a:lnTo>
                    <a:lnTo>
                      <a:pt x="7665" y="16298"/>
                    </a:lnTo>
                    <a:lnTo>
                      <a:pt x="7650" y="16383"/>
                    </a:lnTo>
                    <a:lnTo>
                      <a:pt x="7635" y="16467"/>
                    </a:lnTo>
                    <a:lnTo>
                      <a:pt x="7620" y="16552"/>
                    </a:lnTo>
                    <a:lnTo>
                      <a:pt x="7605" y="16635"/>
                    </a:lnTo>
                    <a:lnTo>
                      <a:pt x="7590" y="16718"/>
                    </a:lnTo>
                    <a:lnTo>
                      <a:pt x="7575" y="16800"/>
                    </a:lnTo>
                    <a:lnTo>
                      <a:pt x="7560" y="16882"/>
                    </a:lnTo>
                    <a:lnTo>
                      <a:pt x="7545" y="16963"/>
                    </a:lnTo>
                    <a:lnTo>
                      <a:pt x="7529" y="17043"/>
                    </a:lnTo>
                    <a:lnTo>
                      <a:pt x="7514" y="17122"/>
                    </a:lnTo>
                    <a:lnTo>
                      <a:pt x="7499" y="17202"/>
                    </a:lnTo>
                    <a:lnTo>
                      <a:pt x="7484" y="17280"/>
                    </a:lnTo>
                    <a:lnTo>
                      <a:pt x="7469" y="17358"/>
                    </a:lnTo>
                    <a:lnTo>
                      <a:pt x="7454" y="17434"/>
                    </a:lnTo>
                    <a:lnTo>
                      <a:pt x="7439" y="17510"/>
                    </a:lnTo>
                    <a:lnTo>
                      <a:pt x="7424" y="17586"/>
                    </a:lnTo>
                    <a:lnTo>
                      <a:pt x="7409" y="17662"/>
                    </a:lnTo>
                    <a:lnTo>
                      <a:pt x="7394" y="17735"/>
                    </a:lnTo>
                    <a:lnTo>
                      <a:pt x="7378" y="17809"/>
                    </a:lnTo>
                    <a:lnTo>
                      <a:pt x="7363" y="17881"/>
                    </a:lnTo>
                    <a:lnTo>
                      <a:pt x="7348" y="17953"/>
                    </a:lnTo>
                    <a:lnTo>
                      <a:pt x="7333" y="18025"/>
                    </a:lnTo>
                    <a:lnTo>
                      <a:pt x="7318" y="18095"/>
                    </a:lnTo>
                    <a:lnTo>
                      <a:pt x="7303" y="18165"/>
                    </a:lnTo>
                    <a:lnTo>
                      <a:pt x="7288" y="18233"/>
                    </a:lnTo>
                    <a:lnTo>
                      <a:pt x="7273" y="18301"/>
                    </a:lnTo>
                    <a:lnTo>
                      <a:pt x="7258" y="18368"/>
                    </a:lnTo>
                    <a:lnTo>
                      <a:pt x="7243" y="18436"/>
                    </a:lnTo>
                    <a:lnTo>
                      <a:pt x="7228" y="18501"/>
                    </a:lnTo>
                    <a:lnTo>
                      <a:pt x="7213" y="18566"/>
                    </a:lnTo>
                    <a:lnTo>
                      <a:pt x="7198" y="18631"/>
                    </a:lnTo>
                    <a:lnTo>
                      <a:pt x="7183" y="18694"/>
                    </a:lnTo>
                    <a:lnTo>
                      <a:pt x="7168" y="18756"/>
                    </a:lnTo>
                    <a:lnTo>
                      <a:pt x="7153" y="18818"/>
                    </a:lnTo>
                    <a:lnTo>
                      <a:pt x="7138" y="18880"/>
                    </a:lnTo>
                    <a:lnTo>
                      <a:pt x="7123" y="18939"/>
                    </a:lnTo>
                    <a:lnTo>
                      <a:pt x="7107" y="18999"/>
                    </a:lnTo>
                    <a:lnTo>
                      <a:pt x="7092" y="19057"/>
                    </a:lnTo>
                    <a:lnTo>
                      <a:pt x="7077" y="19115"/>
                    </a:lnTo>
                    <a:lnTo>
                      <a:pt x="7062" y="19171"/>
                    </a:lnTo>
                    <a:lnTo>
                      <a:pt x="7047" y="19228"/>
                    </a:lnTo>
                    <a:lnTo>
                      <a:pt x="7032" y="19282"/>
                    </a:lnTo>
                    <a:lnTo>
                      <a:pt x="7017" y="19337"/>
                    </a:lnTo>
                    <a:lnTo>
                      <a:pt x="7002" y="19390"/>
                    </a:lnTo>
                    <a:lnTo>
                      <a:pt x="6987" y="19443"/>
                    </a:lnTo>
                    <a:lnTo>
                      <a:pt x="6971" y="19494"/>
                    </a:lnTo>
                    <a:lnTo>
                      <a:pt x="6956" y="19545"/>
                    </a:lnTo>
                    <a:lnTo>
                      <a:pt x="6941" y="19594"/>
                    </a:lnTo>
                    <a:lnTo>
                      <a:pt x="6926" y="19644"/>
                    </a:lnTo>
                    <a:lnTo>
                      <a:pt x="6911" y="19691"/>
                    </a:lnTo>
                    <a:lnTo>
                      <a:pt x="6896" y="19739"/>
                    </a:lnTo>
                    <a:lnTo>
                      <a:pt x="6881" y="19784"/>
                    </a:lnTo>
                    <a:lnTo>
                      <a:pt x="6865" y="19831"/>
                    </a:lnTo>
                    <a:lnTo>
                      <a:pt x="6849" y="19875"/>
                    </a:lnTo>
                    <a:lnTo>
                      <a:pt x="6834" y="19917"/>
                    </a:lnTo>
                    <a:lnTo>
                      <a:pt x="6819" y="19959"/>
                    </a:lnTo>
                    <a:lnTo>
                      <a:pt x="6803" y="20001"/>
                    </a:lnTo>
                    <a:lnTo>
                      <a:pt x="6788" y="20042"/>
                    </a:lnTo>
                    <a:lnTo>
                      <a:pt x="6773" y="20082"/>
                    </a:lnTo>
                    <a:lnTo>
                      <a:pt x="6757" y="20121"/>
                    </a:lnTo>
                    <a:lnTo>
                      <a:pt x="6742" y="20158"/>
                    </a:lnTo>
                    <a:lnTo>
                      <a:pt x="6727" y="20195"/>
                    </a:lnTo>
                    <a:lnTo>
                      <a:pt x="6711" y="20231"/>
                    </a:lnTo>
                    <a:lnTo>
                      <a:pt x="6696" y="20265"/>
                    </a:lnTo>
                    <a:lnTo>
                      <a:pt x="6680" y="20301"/>
                    </a:lnTo>
                    <a:lnTo>
                      <a:pt x="6665" y="20334"/>
                    </a:lnTo>
                    <a:lnTo>
                      <a:pt x="6649" y="20366"/>
                    </a:lnTo>
                    <a:lnTo>
                      <a:pt x="6634" y="20398"/>
                    </a:lnTo>
                    <a:lnTo>
                      <a:pt x="6619" y="20427"/>
                    </a:lnTo>
                    <a:lnTo>
                      <a:pt x="6602" y="20458"/>
                    </a:lnTo>
                    <a:lnTo>
                      <a:pt x="6587" y="20486"/>
                    </a:lnTo>
                    <a:lnTo>
                      <a:pt x="6571" y="20514"/>
                    </a:lnTo>
                    <a:lnTo>
                      <a:pt x="6555" y="20540"/>
                    </a:lnTo>
                    <a:lnTo>
                      <a:pt x="6540" y="20564"/>
                    </a:lnTo>
                    <a:lnTo>
                      <a:pt x="6523" y="20592"/>
                    </a:lnTo>
                    <a:lnTo>
                      <a:pt x="6507" y="20615"/>
                    </a:lnTo>
                    <a:lnTo>
                      <a:pt x="6490" y="20638"/>
                    </a:lnTo>
                    <a:lnTo>
                      <a:pt x="6474" y="20660"/>
                    </a:lnTo>
                    <a:lnTo>
                      <a:pt x="6457" y="20681"/>
                    </a:lnTo>
                    <a:lnTo>
                      <a:pt x="6442" y="20699"/>
                    </a:lnTo>
                    <a:lnTo>
                      <a:pt x="6424" y="20721"/>
                    </a:lnTo>
                    <a:lnTo>
                      <a:pt x="6406" y="20739"/>
                    </a:lnTo>
                    <a:lnTo>
                      <a:pt x="6389" y="20757"/>
                    </a:lnTo>
                    <a:lnTo>
                      <a:pt x="6371" y="20773"/>
                    </a:lnTo>
                    <a:lnTo>
                      <a:pt x="6353" y="20788"/>
                    </a:lnTo>
                    <a:lnTo>
                      <a:pt x="6335" y="20803"/>
                    </a:lnTo>
                    <a:lnTo>
                      <a:pt x="6317" y="20816"/>
                    </a:lnTo>
                    <a:lnTo>
                      <a:pt x="6298" y="20829"/>
                    </a:lnTo>
                    <a:lnTo>
                      <a:pt x="6279" y="20840"/>
                    </a:lnTo>
                    <a:lnTo>
                      <a:pt x="6254" y="20853"/>
                    </a:lnTo>
                    <a:lnTo>
                      <a:pt x="6239" y="20859"/>
                    </a:lnTo>
                    <a:lnTo>
                      <a:pt x="6219" y="20867"/>
                    </a:lnTo>
                    <a:lnTo>
                      <a:pt x="6198" y="20873"/>
                    </a:lnTo>
                    <a:lnTo>
                      <a:pt x="6171" y="20880"/>
                    </a:lnTo>
                    <a:lnTo>
                      <a:pt x="6156" y="20882"/>
                    </a:lnTo>
                    <a:lnTo>
                      <a:pt x="6135" y="20884"/>
                    </a:lnTo>
                    <a:lnTo>
                      <a:pt x="6107" y="20885"/>
                    </a:lnTo>
                    <a:lnTo>
                      <a:pt x="6092" y="20884"/>
                    </a:lnTo>
                    <a:lnTo>
                      <a:pt x="6070" y="20883"/>
                    </a:lnTo>
                    <a:lnTo>
                      <a:pt x="6043" y="20878"/>
                    </a:lnTo>
                    <a:lnTo>
                      <a:pt x="6028" y="20874"/>
                    </a:lnTo>
                    <a:lnTo>
                      <a:pt x="6002" y="20867"/>
                    </a:lnTo>
                    <a:lnTo>
                      <a:pt x="5982" y="20858"/>
                    </a:lnTo>
                    <a:lnTo>
                      <a:pt x="5967" y="20851"/>
                    </a:lnTo>
                    <a:lnTo>
                      <a:pt x="5943" y="20840"/>
                    </a:lnTo>
                    <a:lnTo>
                      <a:pt x="5924" y="20828"/>
                    </a:lnTo>
                    <a:lnTo>
                      <a:pt x="5909" y="20818"/>
                    </a:lnTo>
                    <a:lnTo>
                      <a:pt x="5887" y="20803"/>
                    </a:lnTo>
                    <a:lnTo>
                      <a:pt x="5870" y="20789"/>
                    </a:lnTo>
                    <a:lnTo>
                      <a:pt x="5852" y="20774"/>
                    </a:lnTo>
                    <a:lnTo>
                      <a:pt x="5837" y="20760"/>
                    </a:lnTo>
                    <a:lnTo>
                      <a:pt x="5817" y="20741"/>
                    </a:lnTo>
                    <a:lnTo>
                      <a:pt x="5800" y="20723"/>
                    </a:lnTo>
                    <a:lnTo>
                      <a:pt x="5784" y="20704"/>
                    </a:lnTo>
                    <a:lnTo>
                      <a:pt x="5767" y="20684"/>
                    </a:lnTo>
                    <a:lnTo>
                      <a:pt x="5751" y="20663"/>
                    </a:lnTo>
                    <a:lnTo>
                      <a:pt x="5734" y="20641"/>
                    </a:lnTo>
                    <a:lnTo>
                      <a:pt x="5718" y="20619"/>
                    </a:lnTo>
                    <a:lnTo>
                      <a:pt x="5702" y="20595"/>
                    </a:lnTo>
                    <a:lnTo>
                      <a:pt x="5686" y="20570"/>
                    </a:lnTo>
                    <a:lnTo>
                      <a:pt x="5670" y="20545"/>
                    </a:lnTo>
                    <a:lnTo>
                      <a:pt x="5654" y="20518"/>
                    </a:lnTo>
                    <a:lnTo>
                      <a:pt x="5639" y="20491"/>
                    </a:lnTo>
                    <a:lnTo>
                      <a:pt x="5623" y="20463"/>
                    </a:lnTo>
                    <a:lnTo>
                      <a:pt x="5607" y="20434"/>
                    </a:lnTo>
                    <a:lnTo>
                      <a:pt x="5592" y="20403"/>
                    </a:lnTo>
                    <a:lnTo>
                      <a:pt x="5577" y="20373"/>
                    </a:lnTo>
                    <a:lnTo>
                      <a:pt x="5561" y="20341"/>
                    </a:lnTo>
                    <a:lnTo>
                      <a:pt x="5545" y="20308"/>
                    </a:lnTo>
                    <a:lnTo>
                      <a:pt x="5530" y="20274"/>
                    </a:lnTo>
                    <a:lnTo>
                      <a:pt x="5514" y="20239"/>
                    </a:lnTo>
                    <a:lnTo>
                      <a:pt x="5499" y="20203"/>
                    </a:lnTo>
                    <a:lnTo>
                      <a:pt x="5484" y="20167"/>
                    </a:lnTo>
                    <a:lnTo>
                      <a:pt x="5468" y="20129"/>
                    </a:lnTo>
                    <a:lnTo>
                      <a:pt x="5453" y="20091"/>
                    </a:lnTo>
                    <a:lnTo>
                      <a:pt x="5438" y="20051"/>
                    </a:lnTo>
                    <a:lnTo>
                      <a:pt x="5422" y="20010"/>
                    </a:lnTo>
                    <a:lnTo>
                      <a:pt x="5407" y="19969"/>
                    </a:lnTo>
                    <a:lnTo>
                      <a:pt x="5392" y="19927"/>
                    </a:lnTo>
                    <a:lnTo>
                      <a:pt x="5377" y="19884"/>
                    </a:lnTo>
                    <a:lnTo>
                      <a:pt x="5361" y="19840"/>
                    </a:lnTo>
                    <a:lnTo>
                      <a:pt x="5346" y="19795"/>
                    </a:lnTo>
                    <a:lnTo>
                      <a:pt x="5332" y="19751"/>
                    </a:lnTo>
                    <a:lnTo>
                      <a:pt x="5315" y="19702"/>
                    </a:lnTo>
                    <a:lnTo>
                      <a:pt x="5300" y="19654"/>
                    </a:lnTo>
                    <a:lnTo>
                      <a:pt x="5285" y="19606"/>
                    </a:lnTo>
                    <a:lnTo>
                      <a:pt x="5270" y="19556"/>
                    </a:lnTo>
                    <a:lnTo>
                      <a:pt x="5255" y="19506"/>
                    </a:lnTo>
                    <a:lnTo>
                      <a:pt x="5239" y="19455"/>
                    </a:lnTo>
                    <a:lnTo>
                      <a:pt x="5224" y="19403"/>
                    </a:lnTo>
                    <a:lnTo>
                      <a:pt x="5209" y="19350"/>
                    </a:lnTo>
                    <a:lnTo>
                      <a:pt x="5194" y="19296"/>
                    </a:lnTo>
                    <a:lnTo>
                      <a:pt x="5179" y="19241"/>
                    </a:lnTo>
                    <a:lnTo>
                      <a:pt x="5164" y="19185"/>
                    </a:lnTo>
                    <a:lnTo>
                      <a:pt x="5149" y="19129"/>
                    </a:lnTo>
                    <a:lnTo>
                      <a:pt x="5134" y="19072"/>
                    </a:lnTo>
                    <a:lnTo>
                      <a:pt x="5118" y="19013"/>
                    </a:lnTo>
                    <a:lnTo>
                      <a:pt x="5103" y="18954"/>
                    </a:lnTo>
                    <a:lnTo>
                      <a:pt x="5088" y="18894"/>
                    </a:lnTo>
                    <a:lnTo>
                      <a:pt x="5073" y="18833"/>
                    </a:lnTo>
                    <a:lnTo>
                      <a:pt x="5058" y="18772"/>
                    </a:lnTo>
                    <a:lnTo>
                      <a:pt x="5043" y="18710"/>
                    </a:lnTo>
                    <a:lnTo>
                      <a:pt x="5028" y="18646"/>
                    </a:lnTo>
                    <a:lnTo>
                      <a:pt x="5013" y="18582"/>
                    </a:lnTo>
                    <a:lnTo>
                      <a:pt x="4998" y="18517"/>
                    </a:lnTo>
                    <a:lnTo>
                      <a:pt x="4983" y="18452"/>
                    </a:lnTo>
                    <a:lnTo>
                      <a:pt x="4968" y="18385"/>
                    </a:lnTo>
                    <a:lnTo>
                      <a:pt x="4953" y="18318"/>
                    </a:lnTo>
                    <a:lnTo>
                      <a:pt x="4938" y="18250"/>
                    </a:lnTo>
                    <a:lnTo>
                      <a:pt x="4923" y="18182"/>
                    </a:lnTo>
                    <a:lnTo>
                      <a:pt x="4908" y="18112"/>
                    </a:lnTo>
                    <a:lnTo>
                      <a:pt x="4893" y="18042"/>
                    </a:lnTo>
                    <a:lnTo>
                      <a:pt x="4877" y="17971"/>
                    </a:lnTo>
                    <a:lnTo>
                      <a:pt x="4862" y="17899"/>
                    </a:lnTo>
                    <a:lnTo>
                      <a:pt x="4847" y="17827"/>
                    </a:lnTo>
                    <a:lnTo>
                      <a:pt x="4832" y="17754"/>
                    </a:lnTo>
                    <a:lnTo>
                      <a:pt x="4817" y="17679"/>
                    </a:lnTo>
                    <a:lnTo>
                      <a:pt x="4802" y="17604"/>
                    </a:lnTo>
                    <a:lnTo>
                      <a:pt x="4787" y="17529"/>
                    </a:lnTo>
                    <a:lnTo>
                      <a:pt x="4772" y="17453"/>
                    </a:lnTo>
                    <a:lnTo>
                      <a:pt x="4757" y="17377"/>
                    </a:lnTo>
                    <a:lnTo>
                      <a:pt x="4742" y="17299"/>
                    </a:lnTo>
                    <a:lnTo>
                      <a:pt x="4727" y="17221"/>
                    </a:lnTo>
                    <a:lnTo>
                      <a:pt x="4712" y="17142"/>
                    </a:lnTo>
                    <a:lnTo>
                      <a:pt x="4697" y="17062"/>
                    </a:lnTo>
                    <a:lnTo>
                      <a:pt x="4682" y="16982"/>
                    </a:lnTo>
                    <a:lnTo>
                      <a:pt x="4667" y="16902"/>
                    </a:lnTo>
                    <a:lnTo>
                      <a:pt x="4652" y="16821"/>
                    </a:lnTo>
                    <a:lnTo>
                      <a:pt x="4636" y="16739"/>
                    </a:lnTo>
                    <a:lnTo>
                      <a:pt x="4621" y="16656"/>
                    </a:lnTo>
                    <a:lnTo>
                      <a:pt x="4606" y="16572"/>
                    </a:lnTo>
                    <a:lnTo>
                      <a:pt x="4591" y="16488"/>
                    </a:lnTo>
                    <a:lnTo>
                      <a:pt x="4576" y="16404"/>
                    </a:lnTo>
                    <a:lnTo>
                      <a:pt x="4561" y="16319"/>
                    </a:lnTo>
                    <a:lnTo>
                      <a:pt x="4546" y="16233"/>
                    </a:lnTo>
                    <a:lnTo>
                      <a:pt x="4531" y="16147"/>
                    </a:lnTo>
                    <a:lnTo>
                      <a:pt x="4516" y="16060"/>
                    </a:lnTo>
                    <a:lnTo>
                      <a:pt x="4501" y="15973"/>
                    </a:lnTo>
                    <a:lnTo>
                      <a:pt x="4486" y="15885"/>
                    </a:lnTo>
                    <a:lnTo>
                      <a:pt x="4471" y="15796"/>
                    </a:lnTo>
                    <a:lnTo>
                      <a:pt x="4456" y="15707"/>
                    </a:lnTo>
                    <a:lnTo>
                      <a:pt x="4441" y="15617"/>
                    </a:lnTo>
                    <a:lnTo>
                      <a:pt x="4426" y="15528"/>
                    </a:lnTo>
                    <a:lnTo>
                      <a:pt x="4411" y="15437"/>
                    </a:lnTo>
                    <a:lnTo>
                      <a:pt x="4396" y="15346"/>
                    </a:lnTo>
                    <a:lnTo>
                      <a:pt x="4381" y="15255"/>
                    </a:lnTo>
                    <a:lnTo>
                      <a:pt x="4366" y="15163"/>
                    </a:lnTo>
                    <a:lnTo>
                      <a:pt x="4351" y="15070"/>
                    </a:lnTo>
                    <a:lnTo>
                      <a:pt x="4336" y="14978"/>
                    </a:lnTo>
                    <a:lnTo>
                      <a:pt x="4321" y="14884"/>
                    </a:lnTo>
                    <a:lnTo>
                      <a:pt x="4306" y="14790"/>
                    </a:lnTo>
                    <a:lnTo>
                      <a:pt x="4291" y="14696"/>
                    </a:lnTo>
                    <a:lnTo>
                      <a:pt x="4276" y="14601"/>
                    </a:lnTo>
                    <a:lnTo>
                      <a:pt x="4261" y="14506"/>
                    </a:lnTo>
                    <a:lnTo>
                      <a:pt x="4246" y="14410"/>
                    </a:lnTo>
                    <a:lnTo>
                      <a:pt x="4231" y="14314"/>
                    </a:lnTo>
                    <a:lnTo>
                      <a:pt x="4216" y="14218"/>
                    </a:lnTo>
                    <a:lnTo>
                      <a:pt x="4201" y="14122"/>
                    </a:lnTo>
                    <a:lnTo>
                      <a:pt x="4186" y="14025"/>
                    </a:lnTo>
                    <a:lnTo>
                      <a:pt x="4171" y="13927"/>
                    </a:lnTo>
                    <a:lnTo>
                      <a:pt x="4156" y="13830"/>
                    </a:lnTo>
                    <a:lnTo>
                      <a:pt x="4141" y="13732"/>
                    </a:lnTo>
                    <a:lnTo>
                      <a:pt x="4126" y="13634"/>
                    </a:lnTo>
                    <a:lnTo>
                      <a:pt x="4111" y="13535"/>
                    </a:lnTo>
                    <a:lnTo>
                      <a:pt x="4096" y="13436"/>
                    </a:lnTo>
                    <a:lnTo>
                      <a:pt x="4081" y="13337"/>
                    </a:lnTo>
                    <a:lnTo>
                      <a:pt x="4066" y="13237"/>
                    </a:lnTo>
                    <a:lnTo>
                      <a:pt x="4051" y="13137"/>
                    </a:lnTo>
                    <a:lnTo>
                      <a:pt x="4036" y="13037"/>
                    </a:lnTo>
                    <a:lnTo>
                      <a:pt x="4021" y="12937"/>
                    </a:lnTo>
                    <a:lnTo>
                      <a:pt x="4006" y="12836"/>
                    </a:lnTo>
                    <a:lnTo>
                      <a:pt x="3991" y="12736"/>
                    </a:lnTo>
                    <a:lnTo>
                      <a:pt x="3976" y="12635"/>
                    </a:lnTo>
                    <a:lnTo>
                      <a:pt x="3960" y="12533"/>
                    </a:lnTo>
                    <a:lnTo>
                      <a:pt x="3944" y="12431"/>
                    </a:lnTo>
                    <a:lnTo>
                      <a:pt x="3929" y="12329"/>
                    </a:lnTo>
                    <a:lnTo>
                      <a:pt x="3914" y="12227"/>
                    </a:lnTo>
                    <a:lnTo>
                      <a:pt x="3899" y="12125"/>
                    </a:lnTo>
                    <a:lnTo>
                      <a:pt x="3884" y="12023"/>
                    </a:lnTo>
                    <a:lnTo>
                      <a:pt x="3869" y="11921"/>
                    </a:lnTo>
                    <a:lnTo>
                      <a:pt x="3854" y="11818"/>
                    </a:lnTo>
                    <a:lnTo>
                      <a:pt x="3839" y="11716"/>
                    </a:lnTo>
                    <a:lnTo>
                      <a:pt x="3824" y="11613"/>
                    </a:lnTo>
                    <a:lnTo>
                      <a:pt x="3809" y="11510"/>
                    </a:lnTo>
                    <a:lnTo>
                      <a:pt x="3794" y="11407"/>
                    </a:lnTo>
                    <a:lnTo>
                      <a:pt x="3779" y="11304"/>
                    </a:lnTo>
                    <a:lnTo>
                      <a:pt x="3764" y="11201"/>
                    </a:lnTo>
                    <a:lnTo>
                      <a:pt x="3749" y="11098"/>
                    </a:lnTo>
                    <a:lnTo>
                      <a:pt x="3734" y="10994"/>
                    </a:lnTo>
                    <a:lnTo>
                      <a:pt x="3719" y="10891"/>
                    </a:lnTo>
                    <a:lnTo>
                      <a:pt x="3704" y="10788"/>
                    </a:lnTo>
                    <a:lnTo>
                      <a:pt x="3689" y="10684"/>
                    </a:lnTo>
                    <a:lnTo>
                      <a:pt x="3674" y="10581"/>
                    </a:lnTo>
                    <a:lnTo>
                      <a:pt x="3659" y="10477"/>
                    </a:lnTo>
                    <a:lnTo>
                      <a:pt x="3644" y="10374"/>
                    </a:lnTo>
                    <a:lnTo>
                      <a:pt x="3629" y="10270"/>
                    </a:lnTo>
                    <a:lnTo>
                      <a:pt x="3614" y="10167"/>
                    </a:lnTo>
                    <a:lnTo>
                      <a:pt x="3599" y="10063"/>
                    </a:lnTo>
                    <a:lnTo>
                      <a:pt x="3584" y="9960"/>
                    </a:lnTo>
                    <a:lnTo>
                      <a:pt x="3569" y="9857"/>
                    </a:lnTo>
                    <a:lnTo>
                      <a:pt x="3554" y="9753"/>
                    </a:lnTo>
                    <a:lnTo>
                      <a:pt x="3539" y="9650"/>
                    </a:lnTo>
                    <a:lnTo>
                      <a:pt x="3524" y="9547"/>
                    </a:lnTo>
                    <a:lnTo>
                      <a:pt x="3509" y="9444"/>
                    </a:lnTo>
                    <a:lnTo>
                      <a:pt x="3494" y="9341"/>
                    </a:lnTo>
                    <a:lnTo>
                      <a:pt x="3479" y="9238"/>
                    </a:lnTo>
                    <a:lnTo>
                      <a:pt x="3464" y="9136"/>
                    </a:lnTo>
                    <a:lnTo>
                      <a:pt x="3449" y="9033"/>
                    </a:lnTo>
                    <a:lnTo>
                      <a:pt x="3434" y="8931"/>
                    </a:lnTo>
                    <a:lnTo>
                      <a:pt x="3419" y="8829"/>
                    </a:lnTo>
                    <a:lnTo>
                      <a:pt x="3405" y="8727"/>
                    </a:lnTo>
                    <a:lnTo>
                      <a:pt x="3389" y="8625"/>
                    </a:lnTo>
                    <a:lnTo>
                      <a:pt x="3374" y="8523"/>
                    </a:lnTo>
                    <a:lnTo>
                      <a:pt x="3360" y="8422"/>
                    </a:lnTo>
                    <a:lnTo>
                      <a:pt x="3345" y="8321"/>
                    </a:lnTo>
                    <a:lnTo>
                      <a:pt x="3330" y="8220"/>
                    </a:lnTo>
                    <a:lnTo>
                      <a:pt x="3315" y="8119"/>
                    </a:lnTo>
                    <a:lnTo>
                      <a:pt x="3300" y="8019"/>
                    </a:lnTo>
                    <a:lnTo>
                      <a:pt x="3284" y="7918"/>
                    </a:lnTo>
                    <a:lnTo>
                      <a:pt x="3269" y="7818"/>
                    </a:lnTo>
                    <a:lnTo>
                      <a:pt x="3254" y="7718"/>
                    </a:lnTo>
                    <a:lnTo>
                      <a:pt x="3239" y="7618"/>
                    </a:lnTo>
                    <a:lnTo>
                      <a:pt x="3224" y="7519"/>
                    </a:lnTo>
                    <a:lnTo>
                      <a:pt x="3209" y="7420"/>
                    </a:lnTo>
                    <a:lnTo>
                      <a:pt x="3194" y="7321"/>
                    </a:lnTo>
                    <a:lnTo>
                      <a:pt x="3179" y="7222"/>
                    </a:lnTo>
                    <a:lnTo>
                      <a:pt x="3164" y="7124"/>
                    </a:lnTo>
                    <a:lnTo>
                      <a:pt x="3149" y="7027"/>
                    </a:lnTo>
                    <a:lnTo>
                      <a:pt x="3134" y="6929"/>
                    </a:lnTo>
                    <a:lnTo>
                      <a:pt x="3119" y="6832"/>
                    </a:lnTo>
                    <a:lnTo>
                      <a:pt x="3104" y="6735"/>
                    </a:lnTo>
                    <a:lnTo>
                      <a:pt x="3089" y="6639"/>
                    </a:lnTo>
                    <a:lnTo>
                      <a:pt x="3074" y="6543"/>
                    </a:lnTo>
                    <a:lnTo>
                      <a:pt x="3059" y="6447"/>
                    </a:lnTo>
                    <a:lnTo>
                      <a:pt x="3044" y="6352"/>
                    </a:lnTo>
                    <a:lnTo>
                      <a:pt x="3029" y="6258"/>
                    </a:lnTo>
                    <a:lnTo>
                      <a:pt x="3014" y="6164"/>
                    </a:lnTo>
                    <a:lnTo>
                      <a:pt x="2999" y="6070"/>
                    </a:lnTo>
                    <a:lnTo>
                      <a:pt x="2984" y="5977"/>
                    </a:lnTo>
                    <a:lnTo>
                      <a:pt x="2969" y="5884"/>
                    </a:lnTo>
                    <a:lnTo>
                      <a:pt x="2954" y="5791"/>
                    </a:lnTo>
                    <a:lnTo>
                      <a:pt x="2939" y="5699"/>
                    </a:lnTo>
                    <a:lnTo>
                      <a:pt x="2924" y="5607"/>
                    </a:lnTo>
                    <a:lnTo>
                      <a:pt x="2909" y="5516"/>
                    </a:lnTo>
                    <a:lnTo>
                      <a:pt x="2894" y="5426"/>
                    </a:lnTo>
                    <a:lnTo>
                      <a:pt x="2879" y="5335"/>
                    </a:lnTo>
                    <a:lnTo>
                      <a:pt x="2864" y="5246"/>
                    </a:lnTo>
                    <a:lnTo>
                      <a:pt x="2849" y="5157"/>
                    </a:lnTo>
                    <a:lnTo>
                      <a:pt x="2834" y="5069"/>
                    </a:lnTo>
                    <a:lnTo>
                      <a:pt x="2819" y="4981"/>
                    </a:lnTo>
                    <a:lnTo>
                      <a:pt x="2804" y="4893"/>
                    </a:lnTo>
                    <a:lnTo>
                      <a:pt x="2789" y="4807"/>
                    </a:lnTo>
                    <a:lnTo>
                      <a:pt x="2774" y="4720"/>
                    </a:lnTo>
                    <a:lnTo>
                      <a:pt x="2759" y="4634"/>
                    </a:lnTo>
                    <a:lnTo>
                      <a:pt x="2744" y="4549"/>
                    </a:lnTo>
                    <a:lnTo>
                      <a:pt x="2729" y="4465"/>
                    </a:lnTo>
                    <a:lnTo>
                      <a:pt x="2714" y="4381"/>
                    </a:lnTo>
                    <a:lnTo>
                      <a:pt x="2699" y="4298"/>
                    </a:lnTo>
                    <a:lnTo>
                      <a:pt x="2684" y="4215"/>
                    </a:lnTo>
                    <a:lnTo>
                      <a:pt x="2669" y="4133"/>
                    </a:lnTo>
                    <a:lnTo>
                      <a:pt x="2654" y="4052"/>
                    </a:lnTo>
                    <a:lnTo>
                      <a:pt x="2639" y="3971"/>
                    </a:lnTo>
                    <a:lnTo>
                      <a:pt x="2624" y="3892"/>
                    </a:lnTo>
                    <a:lnTo>
                      <a:pt x="2608" y="3811"/>
                    </a:lnTo>
                    <a:lnTo>
                      <a:pt x="2593" y="3733"/>
                    </a:lnTo>
                    <a:lnTo>
                      <a:pt x="2578" y="3655"/>
                    </a:lnTo>
                    <a:lnTo>
                      <a:pt x="2563" y="3577"/>
                    </a:lnTo>
                    <a:lnTo>
                      <a:pt x="2548" y="3500"/>
                    </a:lnTo>
                    <a:lnTo>
                      <a:pt x="2533" y="3424"/>
                    </a:lnTo>
                    <a:lnTo>
                      <a:pt x="2518" y="3349"/>
                    </a:lnTo>
                    <a:lnTo>
                      <a:pt x="2503" y="3275"/>
                    </a:lnTo>
                    <a:lnTo>
                      <a:pt x="2488" y="3201"/>
                    </a:lnTo>
                    <a:lnTo>
                      <a:pt x="2473" y="3127"/>
                    </a:lnTo>
                    <a:lnTo>
                      <a:pt x="2458" y="3055"/>
                    </a:lnTo>
                    <a:lnTo>
                      <a:pt x="2444" y="2983"/>
                    </a:lnTo>
                    <a:lnTo>
                      <a:pt x="2429" y="2912"/>
                    </a:lnTo>
                    <a:lnTo>
                      <a:pt x="2414" y="2842"/>
                    </a:lnTo>
                    <a:lnTo>
                      <a:pt x="2399" y="2773"/>
                    </a:lnTo>
                    <a:lnTo>
                      <a:pt x="2384" y="2704"/>
                    </a:lnTo>
                    <a:lnTo>
                      <a:pt x="2369" y="2636"/>
                    </a:lnTo>
                    <a:lnTo>
                      <a:pt x="2354" y="2569"/>
                    </a:lnTo>
                    <a:lnTo>
                      <a:pt x="2339" y="2503"/>
                    </a:lnTo>
                    <a:lnTo>
                      <a:pt x="2324" y="2437"/>
                    </a:lnTo>
                    <a:lnTo>
                      <a:pt x="2309" y="2372"/>
                    </a:lnTo>
                    <a:lnTo>
                      <a:pt x="2294" y="2309"/>
                    </a:lnTo>
                    <a:lnTo>
                      <a:pt x="2279" y="2246"/>
                    </a:lnTo>
                    <a:lnTo>
                      <a:pt x="2264" y="2184"/>
                    </a:lnTo>
                    <a:lnTo>
                      <a:pt x="2249" y="2122"/>
                    </a:lnTo>
                    <a:lnTo>
                      <a:pt x="2234" y="2062"/>
                    </a:lnTo>
                    <a:lnTo>
                      <a:pt x="2219" y="2002"/>
                    </a:lnTo>
                    <a:lnTo>
                      <a:pt x="2205" y="1944"/>
                    </a:lnTo>
                    <a:lnTo>
                      <a:pt x="2190" y="1886"/>
                    </a:lnTo>
                    <a:lnTo>
                      <a:pt x="2175" y="1829"/>
                    </a:lnTo>
                    <a:lnTo>
                      <a:pt x="2160" y="1772"/>
                    </a:lnTo>
                    <a:lnTo>
                      <a:pt x="2145" y="1717"/>
                    </a:lnTo>
                    <a:lnTo>
                      <a:pt x="2130" y="1663"/>
                    </a:lnTo>
                    <a:lnTo>
                      <a:pt x="2115" y="1610"/>
                    </a:lnTo>
                    <a:lnTo>
                      <a:pt x="2100" y="1557"/>
                    </a:lnTo>
                    <a:lnTo>
                      <a:pt x="2085" y="1505"/>
                    </a:lnTo>
                    <a:lnTo>
                      <a:pt x="2071" y="1454"/>
                    </a:lnTo>
                    <a:lnTo>
                      <a:pt x="2056" y="1405"/>
                    </a:lnTo>
                    <a:lnTo>
                      <a:pt x="2041" y="1356"/>
                    </a:lnTo>
                    <a:lnTo>
                      <a:pt x="2026" y="1308"/>
                    </a:lnTo>
                    <a:lnTo>
                      <a:pt x="2011" y="1261"/>
                    </a:lnTo>
                    <a:lnTo>
                      <a:pt x="1996" y="1214"/>
                    </a:lnTo>
                    <a:lnTo>
                      <a:pt x="1981" y="1169"/>
                    </a:lnTo>
                    <a:lnTo>
                      <a:pt x="1967" y="1125"/>
                    </a:lnTo>
                    <a:lnTo>
                      <a:pt x="1952" y="1084"/>
                    </a:lnTo>
                    <a:lnTo>
                      <a:pt x="1936" y="1040"/>
                    </a:lnTo>
                    <a:lnTo>
                      <a:pt x="1921" y="998"/>
                    </a:lnTo>
                    <a:lnTo>
                      <a:pt x="1907" y="958"/>
                    </a:lnTo>
                    <a:lnTo>
                      <a:pt x="1892" y="918"/>
                    </a:lnTo>
                    <a:lnTo>
                      <a:pt x="1877" y="880"/>
                    </a:lnTo>
                    <a:lnTo>
                      <a:pt x="1863" y="843"/>
                    </a:lnTo>
                    <a:lnTo>
                      <a:pt x="1848" y="806"/>
                    </a:lnTo>
                    <a:lnTo>
                      <a:pt x="1833" y="771"/>
                    </a:lnTo>
                    <a:lnTo>
                      <a:pt x="1818" y="736"/>
                    </a:lnTo>
                    <a:lnTo>
                      <a:pt x="1804" y="703"/>
                    </a:lnTo>
                    <a:lnTo>
                      <a:pt x="1790" y="671"/>
                    </a:lnTo>
                    <a:lnTo>
                      <a:pt x="1775" y="639"/>
                    </a:lnTo>
                    <a:lnTo>
                      <a:pt x="1761" y="609"/>
                    </a:lnTo>
                    <a:lnTo>
                      <a:pt x="1746" y="581"/>
                    </a:lnTo>
                    <a:lnTo>
                      <a:pt x="1731" y="552"/>
                    </a:lnTo>
                    <a:lnTo>
                      <a:pt x="1718" y="525"/>
                    </a:lnTo>
                    <a:lnTo>
                      <a:pt x="1703" y="498"/>
                    </a:lnTo>
                    <a:lnTo>
                      <a:pt x="1689" y="474"/>
                    </a:lnTo>
                    <a:lnTo>
                      <a:pt x="1675" y="450"/>
                    </a:lnTo>
                    <a:lnTo>
                      <a:pt x="1660" y="426"/>
                    </a:lnTo>
                    <a:lnTo>
                      <a:pt x="1647" y="406"/>
                    </a:lnTo>
                    <a:lnTo>
                      <a:pt x="1633" y="385"/>
                    </a:lnTo>
                    <a:lnTo>
                      <a:pt x="1618" y="364"/>
                    </a:lnTo>
                    <a:lnTo>
                      <a:pt x="1606" y="347"/>
                    </a:lnTo>
                    <a:lnTo>
                      <a:pt x="1593" y="330"/>
                    </a:lnTo>
                    <a:lnTo>
                      <a:pt x="1578" y="312"/>
                    </a:lnTo>
                    <a:lnTo>
                      <a:pt x="1566" y="298"/>
                    </a:lnTo>
                    <a:lnTo>
                      <a:pt x="1554" y="284"/>
                    </a:lnTo>
                    <a:lnTo>
                      <a:pt x="1541" y="272"/>
                    </a:lnTo>
                    <a:lnTo>
                      <a:pt x="1526" y="258"/>
                    </a:lnTo>
                    <a:lnTo>
                      <a:pt x="1516" y="248"/>
                    </a:lnTo>
                    <a:lnTo>
                      <a:pt x="1505" y="239"/>
                    </a:lnTo>
                    <a:lnTo>
                      <a:pt x="1493" y="230"/>
                    </a:lnTo>
                    <a:lnTo>
                      <a:pt x="1482" y="223"/>
                    </a:lnTo>
                    <a:lnTo>
                      <a:pt x="1471" y="216"/>
                    </a:lnTo>
                    <a:lnTo>
                      <a:pt x="1461" y="210"/>
                    </a:lnTo>
                    <a:lnTo>
                      <a:pt x="1451" y="206"/>
                    </a:lnTo>
                    <a:lnTo>
                      <a:pt x="1441" y="202"/>
                    </a:lnTo>
                    <a:lnTo>
                      <a:pt x="1432" y="198"/>
                    </a:lnTo>
                    <a:lnTo>
                      <a:pt x="1423" y="196"/>
                    </a:lnTo>
                    <a:lnTo>
                      <a:pt x="1414" y="194"/>
                    </a:lnTo>
                    <a:lnTo>
                      <a:pt x="1411" y="192"/>
                    </a:lnTo>
                    <a:lnTo>
                      <a:pt x="1396" y="192"/>
                    </a:lnTo>
                    <a:lnTo>
                      <a:pt x="1388" y="192"/>
                    </a:lnTo>
                    <a:lnTo>
                      <a:pt x="1378" y="193"/>
                    </a:lnTo>
                    <a:lnTo>
                      <a:pt x="1375" y="192"/>
                    </a:lnTo>
                    <a:lnTo>
                      <a:pt x="1360" y="196"/>
                    </a:lnTo>
                    <a:lnTo>
                      <a:pt x="1351" y="199"/>
                    </a:lnTo>
                    <a:lnTo>
                      <a:pt x="1346" y="199"/>
                    </a:lnTo>
                    <a:lnTo>
                      <a:pt x="1331" y="206"/>
                    </a:lnTo>
                    <a:lnTo>
                      <a:pt x="1325" y="209"/>
                    </a:lnTo>
                    <a:lnTo>
                      <a:pt x="1310" y="218"/>
                    </a:lnTo>
                    <a:lnTo>
                      <a:pt x="1302" y="222"/>
                    </a:lnTo>
                    <a:lnTo>
                      <a:pt x="1287" y="233"/>
                    </a:lnTo>
                    <a:lnTo>
                      <a:pt x="1278" y="239"/>
                    </a:lnTo>
                    <a:lnTo>
                      <a:pt x="1266" y="250"/>
                    </a:lnTo>
                    <a:lnTo>
                      <a:pt x="1251" y="264"/>
                    </a:lnTo>
                    <a:lnTo>
                      <a:pt x="1241" y="273"/>
                    </a:lnTo>
                    <a:lnTo>
                      <a:pt x="1227" y="287"/>
                    </a:lnTo>
                    <a:lnTo>
                      <a:pt x="1212" y="304"/>
                    </a:lnTo>
                    <a:lnTo>
                      <a:pt x="1201" y="317"/>
                    </a:lnTo>
                    <a:lnTo>
                      <a:pt x="1187" y="334"/>
                    </a:lnTo>
                    <a:lnTo>
                      <a:pt x="1174" y="352"/>
                    </a:lnTo>
                    <a:lnTo>
                      <a:pt x="1159" y="373"/>
                    </a:lnTo>
                    <a:lnTo>
                      <a:pt x="1146" y="391"/>
                    </a:lnTo>
                    <a:lnTo>
                      <a:pt x="1132" y="412"/>
                    </a:lnTo>
                    <a:lnTo>
                      <a:pt x="1118" y="435"/>
                    </a:lnTo>
                    <a:lnTo>
                      <a:pt x="1104" y="458"/>
                    </a:lnTo>
                    <a:lnTo>
                      <a:pt x="1089" y="483"/>
                    </a:lnTo>
                    <a:lnTo>
                      <a:pt x="1074" y="510"/>
                    </a:lnTo>
                    <a:lnTo>
                      <a:pt x="1061" y="535"/>
                    </a:lnTo>
                    <a:lnTo>
                      <a:pt x="1046" y="562"/>
                    </a:lnTo>
                    <a:lnTo>
                      <a:pt x="1032" y="591"/>
                    </a:lnTo>
                    <a:lnTo>
                      <a:pt x="1017" y="621"/>
                    </a:lnTo>
                    <a:lnTo>
                      <a:pt x="1002" y="653"/>
                    </a:lnTo>
                    <a:lnTo>
                      <a:pt x="988" y="683"/>
                    </a:lnTo>
                    <a:lnTo>
                      <a:pt x="974" y="716"/>
                    </a:lnTo>
                    <a:lnTo>
                      <a:pt x="959" y="751"/>
                    </a:lnTo>
                    <a:lnTo>
                      <a:pt x="944" y="785"/>
                    </a:lnTo>
                    <a:lnTo>
                      <a:pt x="930" y="821"/>
                    </a:lnTo>
                    <a:lnTo>
                      <a:pt x="915" y="859"/>
                    </a:lnTo>
                    <a:lnTo>
                      <a:pt x="900" y="895"/>
                    </a:lnTo>
                    <a:lnTo>
                      <a:pt x="885" y="935"/>
                    </a:lnTo>
                    <a:lnTo>
                      <a:pt x="871" y="974"/>
                    </a:lnTo>
                    <a:lnTo>
                      <a:pt x="856" y="1016"/>
                    </a:lnTo>
                    <a:lnTo>
                      <a:pt x="841" y="1056"/>
                    </a:lnTo>
                    <a:lnTo>
                      <a:pt x="826" y="1100"/>
                    </a:lnTo>
                    <a:lnTo>
                      <a:pt x="812" y="1144"/>
                    </a:lnTo>
                    <a:lnTo>
                      <a:pt x="797" y="1188"/>
                    </a:lnTo>
                    <a:lnTo>
                      <a:pt x="781" y="1235"/>
                    </a:lnTo>
                    <a:lnTo>
                      <a:pt x="766" y="1280"/>
                    </a:lnTo>
                    <a:lnTo>
                      <a:pt x="751" y="1328"/>
                    </a:lnTo>
                    <a:lnTo>
                      <a:pt x="736" y="1376"/>
                    </a:lnTo>
                    <a:lnTo>
                      <a:pt x="722" y="1426"/>
                    </a:lnTo>
                    <a:lnTo>
                      <a:pt x="707" y="1477"/>
                    </a:lnTo>
                    <a:lnTo>
                      <a:pt x="692" y="1527"/>
                    </a:lnTo>
                    <a:lnTo>
                      <a:pt x="677" y="1580"/>
                    </a:lnTo>
                    <a:lnTo>
                      <a:pt x="662" y="1632"/>
                    </a:lnTo>
                    <a:lnTo>
                      <a:pt x="647" y="1686"/>
                    </a:lnTo>
                    <a:lnTo>
                      <a:pt x="632" y="1740"/>
                    </a:lnTo>
                    <a:lnTo>
                      <a:pt x="617" y="1797"/>
                    </a:lnTo>
                    <a:lnTo>
                      <a:pt x="602" y="1853"/>
                    </a:lnTo>
                    <a:lnTo>
                      <a:pt x="588" y="1910"/>
                    </a:lnTo>
                    <a:lnTo>
                      <a:pt x="573" y="1969"/>
                    </a:lnTo>
                    <a:lnTo>
                      <a:pt x="558" y="2027"/>
                    </a:lnTo>
                    <a:lnTo>
                      <a:pt x="543" y="2088"/>
                    </a:lnTo>
                    <a:lnTo>
                      <a:pt x="528" y="2149"/>
                    </a:lnTo>
                    <a:lnTo>
                      <a:pt x="513" y="2211"/>
                    </a:lnTo>
                    <a:lnTo>
                      <a:pt x="498" y="2272"/>
                    </a:lnTo>
                    <a:lnTo>
                      <a:pt x="483" y="2336"/>
                    </a:lnTo>
                    <a:lnTo>
                      <a:pt x="468" y="2400"/>
                    </a:lnTo>
                    <a:lnTo>
                      <a:pt x="453" y="2466"/>
                    </a:lnTo>
                    <a:lnTo>
                      <a:pt x="438" y="2531"/>
                    </a:lnTo>
                    <a:lnTo>
                      <a:pt x="423" y="2598"/>
                    </a:lnTo>
                    <a:lnTo>
                      <a:pt x="408" y="2665"/>
                    </a:lnTo>
                    <a:lnTo>
                      <a:pt x="393" y="2734"/>
                    </a:lnTo>
                    <a:lnTo>
                      <a:pt x="378" y="2803"/>
                    </a:lnTo>
                    <a:lnTo>
                      <a:pt x="363" y="2873"/>
                    </a:lnTo>
                    <a:lnTo>
                      <a:pt x="348" y="2942"/>
                    </a:lnTo>
                    <a:lnTo>
                      <a:pt x="333" y="3014"/>
                    </a:lnTo>
                    <a:lnTo>
                      <a:pt x="319" y="3086"/>
                    </a:lnTo>
                    <a:lnTo>
                      <a:pt x="304" y="3159"/>
                    </a:lnTo>
                    <a:lnTo>
                      <a:pt x="289" y="3233"/>
                    </a:lnTo>
                    <a:lnTo>
                      <a:pt x="274" y="3306"/>
                    </a:lnTo>
                    <a:lnTo>
                      <a:pt x="259" y="3381"/>
                    </a:lnTo>
                    <a:lnTo>
                      <a:pt x="244" y="3457"/>
                    </a:lnTo>
                    <a:lnTo>
                      <a:pt x="229" y="3533"/>
                    </a:lnTo>
                    <a:lnTo>
                      <a:pt x="214" y="3611"/>
                    </a:lnTo>
                    <a:lnTo>
                      <a:pt x="199" y="3688"/>
                    </a:lnTo>
                    <a:cubicBezTo>
                      <a:pt x="189" y="3740"/>
                      <a:pt x="138" y="3774"/>
                      <a:pt x="86" y="3764"/>
                    </a:cubicBezTo>
                    <a:cubicBezTo>
                      <a:pt x="34" y="3754"/>
                      <a:pt x="0" y="3703"/>
                      <a:pt x="10" y="3651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61" name="Group 60"/>
            <p:cNvGrpSpPr/>
            <p:nvPr/>
          </p:nvGrpSpPr>
          <p:grpSpPr>
            <a:xfrm rot="8115662">
              <a:off x="4006403" y="1954016"/>
              <a:ext cx="992585" cy="158534"/>
              <a:chOff x="8463867" y="3171746"/>
              <a:chExt cx="2195138" cy="350603"/>
            </a:xfrm>
          </p:grpSpPr>
          <p:sp>
            <p:nvSpPr>
              <p:cNvPr id="82" name="Freeform 11"/>
              <p:cNvSpPr>
                <a:spLocks/>
              </p:cNvSpPr>
              <p:nvPr/>
            </p:nvSpPr>
            <p:spPr bwMode="auto">
              <a:xfrm>
                <a:off x="8463867" y="3171746"/>
                <a:ext cx="743026" cy="350603"/>
              </a:xfrm>
              <a:custGeom>
                <a:avLst/>
                <a:gdLst>
                  <a:gd name="T0" fmla="*/ 309 w 10195"/>
                  <a:gd name="T1" fmla="*/ 8373 h 20885"/>
                  <a:gd name="T2" fmla="*/ 624 w 10195"/>
                  <a:gd name="T3" fmla="*/ 6303 h 20885"/>
                  <a:gd name="T4" fmla="*/ 940 w 10195"/>
                  <a:gd name="T5" fmla="*/ 4413 h 20885"/>
                  <a:gd name="T6" fmla="*/ 1256 w 10195"/>
                  <a:gd name="T7" fmla="*/ 2787 h 20885"/>
                  <a:gd name="T8" fmla="*/ 1572 w 10195"/>
                  <a:gd name="T9" fmla="*/ 1493 h 20885"/>
                  <a:gd name="T10" fmla="*/ 1893 w 10195"/>
                  <a:gd name="T11" fmla="*/ 584 h 20885"/>
                  <a:gd name="T12" fmla="*/ 2235 w 10195"/>
                  <a:gd name="T13" fmla="*/ 85 h 20885"/>
                  <a:gd name="T14" fmla="*/ 2661 w 10195"/>
                  <a:gd name="T15" fmla="*/ 64 h 20885"/>
                  <a:gd name="T16" fmla="*/ 3013 w 10195"/>
                  <a:gd name="T17" fmla="*/ 545 h 20885"/>
                  <a:gd name="T18" fmla="*/ 3335 w 10195"/>
                  <a:gd name="T19" fmla="*/ 1432 h 20885"/>
                  <a:gd name="T20" fmla="*/ 3651 w 10195"/>
                  <a:gd name="T21" fmla="*/ 2707 h 20885"/>
                  <a:gd name="T22" fmla="*/ 3968 w 10195"/>
                  <a:gd name="T23" fmla="*/ 4316 h 20885"/>
                  <a:gd name="T24" fmla="*/ 4283 w 10195"/>
                  <a:gd name="T25" fmla="*/ 6193 h 20885"/>
                  <a:gd name="T26" fmla="*/ 4599 w 10195"/>
                  <a:gd name="T27" fmla="*/ 8255 h 20885"/>
                  <a:gd name="T28" fmla="*/ 4914 w 10195"/>
                  <a:gd name="T29" fmla="*/ 10413 h 20885"/>
                  <a:gd name="T30" fmla="*/ 5230 w 10195"/>
                  <a:gd name="T31" fmla="*/ 12569 h 20885"/>
                  <a:gd name="T32" fmla="*/ 5545 w 10195"/>
                  <a:gd name="T33" fmla="*/ 14631 h 20885"/>
                  <a:gd name="T34" fmla="*/ 5861 w 10195"/>
                  <a:gd name="T35" fmla="*/ 16507 h 20885"/>
                  <a:gd name="T36" fmla="*/ 6175 w 10195"/>
                  <a:gd name="T37" fmla="*/ 18116 h 20885"/>
                  <a:gd name="T38" fmla="*/ 6489 w 10195"/>
                  <a:gd name="T39" fmla="*/ 19383 h 20885"/>
                  <a:gd name="T40" fmla="*/ 6799 w 10195"/>
                  <a:gd name="T41" fmla="*/ 20248 h 20885"/>
                  <a:gd name="T42" fmla="*/ 7084 w 10195"/>
                  <a:gd name="T43" fmla="*/ 20658 h 20885"/>
                  <a:gd name="T44" fmla="*/ 7287 w 10195"/>
                  <a:gd name="T45" fmla="*/ 20652 h 20885"/>
                  <a:gd name="T46" fmla="*/ 7572 w 10195"/>
                  <a:gd name="T47" fmla="*/ 20231 h 20885"/>
                  <a:gd name="T48" fmla="*/ 7882 w 10195"/>
                  <a:gd name="T49" fmla="*/ 19355 h 20885"/>
                  <a:gd name="T50" fmla="*/ 8196 w 10195"/>
                  <a:gd name="T51" fmla="*/ 18079 h 20885"/>
                  <a:gd name="T52" fmla="*/ 8511 w 10195"/>
                  <a:gd name="T53" fmla="*/ 16464 h 20885"/>
                  <a:gd name="T54" fmla="*/ 8826 w 10195"/>
                  <a:gd name="T55" fmla="*/ 14582 h 20885"/>
                  <a:gd name="T56" fmla="*/ 9142 w 10195"/>
                  <a:gd name="T57" fmla="*/ 12516 h 20885"/>
                  <a:gd name="T58" fmla="*/ 9456 w 10195"/>
                  <a:gd name="T59" fmla="*/ 10359 h 20885"/>
                  <a:gd name="T60" fmla="*/ 9772 w 10195"/>
                  <a:gd name="T61" fmla="*/ 8203 h 20885"/>
                  <a:gd name="T62" fmla="*/ 10127 w 10195"/>
                  <a:gd name="T63" fmla="*/ 7136 h 20885"/>
                  <a:gd name="T64" fmla="*/ 9811 w 10195"/>
                  <a:gd name="T65" fmla="*/ 9250 h 20885"/>
                  <a:gd name="T66" fmla="*/ 9496 w 10195"/>
                  <a:gd name="T67" fmla="*/ 11419 h 20885"/>
                  <a:gd name="T68" fmla="*/ 9180 w 10195"/>
                  <a:gd name="T69" fmla="*/ 13546 h 20885"/>
                  <a:gd name="T70" fmla="*/ 8865 w 10195"/>
                  <a:gd name="T71" fmla="*/ 15538 h 20885"/>
                  <a:gd name="T72" fmla="*/ 8549 w 10195"/>
                  <a:gd name="T73" fmla="*/ 17308 h 20885"/>
                  <a:gd name="T74" fmla="*/ 8233 w 10195"/>
                  <a:gd name="T75" fmla="*/ 18779 h 20885"/>
                  <a:gd name="T76" fmla="*/ 7915 w 10195"/>
                  <a:gd name="T77" fmla="*/ 19889 h 20885"/>
                  <a:gd name="T78" fmla="*/ 7588 w 10195"/>
                  <a:gd name="T79" fmla="*/ 20600 h 20885"/>
                  <a:gd name="T80" fmla="*/ 7200 w 10195"/>
                  <a:gd name="T81" fmla="*/ 20884 h 20885"/>
                  <a:gd name="T82" fmla="*/ 6798 w 10195"/>
                  <a:gd name="T83" fmla="*/ 20633 h 20885"/>
                  <a:gd name="T84" fmla="*/ 6472 w 10195"/>
                  <a:gd name="T85" fmla="*/ 19954 h 20885"/>
                  <a:gd name="T86" fmla="*/ 6153 w 10195"/>
                  <a:gd name="T87" fmla="*/ 18872 h 20885"/>
                  <a:gd name="T88" fmla="*/ 5837 w 10195"/>
                  <a:gd name="T89" fmla="*/ 17426 h 20885"/>
                  <a:gd name="T90" fmla="*/ 5521 w 10195"/>
                  <a:gd name="T91" fmla="*/ 15674 h 20885"/>
                  <a:gd name="T92" fmla="*/ 5206 w 10195"/>
                  <a:gd name="T93" fmla="*/ 13696 h 20885"/>
                  <a:gd name="T94" fmla="*/ 4889 w 10195"/>
                  <a:gd name="T95" fmla="*/ 11576 h 20885"/>
                  <a:gd name="T96" fmla="*/ 4574 w 10195"/>
                  <a:gd name="T97" fmla="*/ 9407 h 20885"/>
                  <a:gd name="T98" fmla="*/ 4259 w 10195"/>
                  <a:gd name="T99" fmla="*/ 7285 h 20885"/>
                  <a:gd name="T100" fmla="*/ 3944 w 10195"/>
                  <a:gd name="T101" fmla="*/ 5303 h 20885"/>
                  <a:gd name="T102" fmla="*/ 3628 w 10195"/>
                  <a:gd name="T103" fmla="*/ 3549 h 20885"/>
                  <a:gd name="T104" fmla="*/ 3314 w 10195"/>
                  <a:gd name="T105" fmla="*/ 2100 h 20885"/>
                  <a:gd name="T106" fmla="*/ 3002 w 10195"/>
                  <a:gd name="T107" fmla="*/ 1024 h 20885"/>
                  <a:gd name="T108" fmla="*/ 2698 w 10195"/>
                  <a:gd name="T109" fmla="*/ 377 h 20885"/>
                  <a:gd name="T110" fmla="*/ 2468 w 10195"/>
                  <a:gd name="T111" fmla="*/ 191 h 20885"/>
                  <a:gd name="T112" fmla="*/ 2226 w 10195"/>
                  <a:gd name="T113" fmla="*/ 377 h 20885"/>
                  <a:gd name="T114" fmla="*/ 1921 w 10195"/>
                  <a:gd name="T115" fmla="*/ 1030 h 20885"/>
                  <a:gd name="T116" fmla="*/ 1608 w 10195"/>
                  <a:gd name="T117" fmla="*/ 2110 h 20885"/>
                  <a:gd name="T118" fmla="*/ 1294 w 10195"/>
                  <a:gd name="T119" fmla="*/ 3561 h 20885"/>
                  <a:gd name="T120" fmla="*/ 978 w 10195"/>
                  <a:gd name="T121" fmla="*/ 5317 h 20885"/>
                  <a:gd name="T122" fmla="*/ 663 w 10195"/>
                  <a:gd name="T123" fmla="*/ 7301 h 20885"/>
                  <a:gd name="T124" fmla="*/ 347 w 10195"/>
                  <a:gd name="T125" fmla="*/ 9423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5" h="20885">
                    <a:moveTo>
                      <a:pt x="7" y="10429"/>
                    </a:moveTo>
                    <a:lnTo>
                      <a:pt x="22" y="10326"/>
                    </a:lnTo>
                    <a:lnTo>
                      <a:pt x="37" y="10222"/>
                    </a:lnTo>
                    <a:lnTo>
                      <a:pt x="52" y="10119"/>
                    </a:lnTo>
                    <a:lnTo>
                      <a:pt x="67" y="10015"/>
                    </a:lnTo>
                    <a:lnTo>
                      <a:pt x="82" y="9912"/>
                    </a:lnTo>
                    <a:lnTo>
                      <a:pt x="97" y="9809"/>
                    </a:lnTo>
                    <a:lnTo>
                      <a:pt x="112" y="9705"/>
                    </a:lnTo>
                    <a:lnTo>
                      <a:pt x="127" y="9602"/>
                    </a:lnTo>
                    <a:lnTo>
                      <a:pt x="142" y="9499"/>
                    </a:lnTo>
                    <a:lnTo>
                      <a:pt x="157" y="9396"/>
                    </a:lnTo>
                    <a:lnTo>
                      <a:pt x="172" y="9293"/>
                    </a:lnTo>
                    <a:lnTo>
                      <a:pt x="187" y="9191"/>
                    </a:lnTo>
                    <a:lnTo>
                      <a:pt x="202" y="9088"/>
                    </a:lnTo>
                    <a:lnTo>
                      <a:pt x="217" y="8985"/>
                    </a:lnTo>
                    <a:lnTo>
                      <a:pt x="232" y="8883"/>
                    </a:lnTo>
                    <a:lnTo>
                      <a:pt x="247" y="8781"/>
                    </a:lnTo>
                    <a:lnTo>
                      <a:pt x="264" y="8678"/>
                    </a:lnTo>
                    <a:lnTo>
                      <a:pt x="278" y="8577"/>
                    </a:lnTo>
                    <a:lnTo>
                      <a:pt x="293" y="8475"/>
                    </a:lnTo>
                    <a:lnTo>
                      <a:pt x="309" y="8373"/>
                    </a:lnTo>
                    <a:lnTo>
                      <a:pt x="323" y="8272"/>
                    </a:lnTo>
                    <a:lnTo>
                      <a:pt x="339" y="8170"/>
                    </a:lnTo>
                    <a:lnTo>
                      <a:pt x="354" y="8069"/>
                    </a:lnTo>
                    <a:lnTo>
                      <a:pt x="369" y="7969"/>
                    </a:lnTo>
                    <a:lnTo>
                      <a:pt x="384" y="7868"/>
                    </a:lnTo>
                    <a:lnTo>
                      <a:pt x="399" y="7768"/>
                    </a:lnTo>
                    <a:lnTo>
                      <a:pt x="414" y="7668"/>
                    </a:lnTo>
                    <a:lnTo>
                      <a:pt x="429" y="7569"/>
                    </a:lnTo>
                    <a:lnTo>
                      <a:pt x="444" y="7469"/>
                    </a:lnTo>
                    <a:lnTo>
                      <a:pt x="459" y="7370"/>
                    </a:lnTo>
                    <a:lnTo>
                      <a:pt x="474" y="7272"/>
                    </a:lnTo>
                    <a:lnTo>
                      <a:pt x="489" y="7173"/>
                    </a:lnTo>
                    <a:lnTo>
                      <a:pt x="504" y="7075"/>
                    </a:lnTo>
                    <a:lnTo>
                      <a:pt x="519" y="6978"/>
                    </a:lnTo>
                    <a:lnTo>
                      <a:pt x="534" y="6880"/>
                    </a:lnTo>
                    <a:lnTo>
                      <a:pt x="549" y="6783"/>
                    </a:lnTo>
                    <a:lnTo>
                      <a:pt x="564" y="6687"/>
                    </a:lnTo>
                    <a:lnTo>
                      <a:pt x="579" y="6590"/>
                    </a:lnTo>
                    <a:lnTo>
                      <a:pt x="594" y="6494"/>
                    </a:lnTo>
                    <a:lnTo>
                      <a:pt x="609" y="6398"/>
                    </a:lnTo>
                    <a:lnTo>
                      <a:pt x="624" y="6303"/>
                    </a:lnTo>
                    <a:lnTo>
                      <a:pt x="639" y="6208"/>
                    </a:lnTo>
                    <a:lnTo>
                      <a:pt x="654" y="6114"/>
                    </a:lnTo>
                    <a:lnTo>
                      <a:pt x="669" y="6020"/>
                    </a:lnTo>
                    <a:lnTo>
                      <a:pt x="684" y="5927"/>
                    </a:lnTo>
                    <a:lnTo>
                      <a:pt x="699" y="5834"/>
                    </a:lnTo>
                    <a:lnTo>
                      <a:pt x="714" y="5741"/>
                    </a:lnTo>
                    <a:lnTo>
                      <a:pt x="729" y="5649"/>
                    </a:lnTo>
                    <a:lnTo>
                      <a:pt x="744" y="5558"/>
                    </a:lnTo>
                    <a:lnTo>
                      <a:pt x="759" y="5467"/>
                    </a:lnTo>
                    <a:lnTo>
                      <a:pt x="774" y="5376"/>
                    </a:lnTo>
                    <a:lnTo>
                      <a:pt x="789" y="5286"/>
                    </a:lnTo>
                    <a:lnTo>
                      <a:pt x="804" y="5197"/>
                    </a:lnTo>
                    <a:lnTo>
                      <a:pt x="819" y="5108"/>
                    </a:lnTo>
                    <a:lnTo>
                      <a:pt x="834" y="5019"/>
                    </a:lnTo>
                    <a:lnTo>
                      <a:pt x="849" y="4930"/>
                    </a:lnTo>
                    <a:lnTo>
                      <a:pt x="864" y="4843"/>
                    </a:lnTo>
                    <a:lnTo>
                      <a:pt x="879" y="4756"/>
                    </a:lnTo>
                    <a:lnTo>
                      <a:pt x="894" y="4670"/>
                    </a:lnTo>
                    <a:lnTo>
                      <a:pt x="909" y="4584"/>
                    </a:lnTo>
                    <a:lnTo>
                      <a:pt x="924" y="4499"/>
                    </a:lnTo>
                    <a:lnTo>
                      <a:pt x="940" y="4413"/>
                    </a:lnTo>
                    <a:lnTo>
                      <a:pt x="955" y="4330"/>
                    </a:lnTo>
                    <a:lnTo>
                      <a:pt x="970" y="4246"/>
                    </a:lnTo>
                    <a:lnTo>
                      <a:pt x="985" y="4163"/>
                    </a:lnTo>
                    <a:lnTo>
                      <a:pt x="1000" y="4081"/>
                    </a:lnTo>
                    <a:lnTo>
                      <a:pt x="1015" y="4000"/>
                    </a:lnTo>
                    <a:lnTo>
                      <a:pt x="1030" y="3919"/>
                    </a:lnTo>
                    <a:lnTo>
                      <a:pt x="1045" y="3839"/>
                    </a:lnTo>
                    <a:lnTo>
                      <a:pt x="1060" y="3760"/>
                    </a:lnTo>
                    <a:lnTo>
                      <a:pt x="1075" y="3681"/>
                    </a:lnTo>
                    <a:lnTo>
                      <a:pt x="1090" y="3602"/>
                    </a:lnTo>
                    <a:lnTo>
                      <a:pt x="1105" y="3524"/>
                    </a:lnTo>
                    <a:lnTo>
                      <a:pt x="1120" y="3448"/>
                    </a:lnTo>
                    <a:lnTo>
                      <a:pt x="1135" y="3371"/>
                    </a:lnTo>
                    <a:lnTo>
                      <a:pt x="1150" y="3296"/>
                    </a:lnTo>
                    <a:lnTo>
                      <a:pt x="1165" y="3221"/>
                    </a:lnTo>
                    <a:lnTo>
                      <a:pt x="1180" y="3147"/>
                    </a:lnTo>
                    <a:lnTo>
                      <a:pt x="1195" y="3073"/>
                    </a:lnTo>
                    <a:lnTo>
                      <a:pt x="1210" y="3001"/>
                    </a:lnTo>
                    <a:lnTo>
                      <a:pt x="1225" y="2929"/>
                    </a:lnTo>
                    <a:lnTo>
                      <a:pt x="1241" y="2858"/>
                    </a:lnTo>
                    <a:lnTo>
                      <a:pt x="1256" y="2787"/>
                    </a:lnTo>
                    <a:lnTo>
                      <a:pt x="1271" y="2718"/>
                    </a:lnTo>
                    <a:lnTo>
                      <a:pt x="1286" y="2649"/>
                    </a:lnTo>
                    <a:lnTo>
                      <a:pt x="1301" y="2581"/>
                    </a:lnTo>
                    <a:lnTo>
                      <a:pt x="1316" y="2513"/>
                    </a:lnTo>
                    <a:lnTo>
                      <a:pt x="1331" y="2447"/>
                    </a:lnTo>
                    <a:lnTo>
                      <a:pt x="1346" y="2381"/>
                    </a:lnTo>
                    <a:lnTo>
                      <a:pt x="1361" y="2316"/>
                    </a:lnTo>
                    <a:lnTo>
                      <a:pt x="1376" y="2252"/>
                    </a:lnTo>
                    <a:lnTo>
                      <a:pt x="1391" y="2188"/>
                    </a:lnTo>
                    <a:lnTo>
                      <a:pt x="1406" y="2126"/>
                    </a:lnTo>
                    <a:lnTo>
                      <a:pt x="1421" y="2065"/>
                    </a:lnTo>
                    <a:lnTo>
                      <a:pt x="1436" y="2004"/>
                    </a:lnTo>
                    <a:lnTo>
                      <a:pt x="1451" y="1943"/>
                    </a:lnTo>
                    <a:lnTo>
                      <a:pt x="1466" y="1884"/>
                    </a:lnTo>
                    <a:lnTo>
                      <a:pt x="1482" y="1825"/>
                    </a:lnTo>
                    <a:lnTo>
                      <a:pt x="1497" y="1768"/>
                    </a:lnTo>
                    <a:lnTo>
                      <a:pt x="1512" y="1712"/>
                    </a:lnTo>
                    <a:lnTo>
                      <a:pt x="1527" y="1656"/>
                    </a:lnTo>
                    <a:lnTo>
                      <a:pt x="1542" y="1601"/>
                    </a:lnTo>
                    <a:lnTo>
                      <a:pt x="1557" y="1547"/>
                    </a:lnTo>
                    <a:lnTo>
                      <a:pt x="1572" y="1493"/>
                    </a:lnTo>
                    <a:lnTo>
                      <a:pt x="1587" y="1441"/>
                    </a:lnTo>
                    <a:lnTo>
                      <a:pt x="1602" y="1389"/>
                    </a:lnTo>
                    <a:lnTo>
                      <a:pt x="1619" y="1337"/>
                    </a:lnTo>
                    <a:lnTo>
                      <a:pt x="1634" y="1289"/>
                    </a:lnTo>
                    <a:lnTo>
                      <a:pt x="1649" y="1240"/>
                    </a:lnTo>
                    <a:lnTo>
                      <a:pt x="1664" y="1192"/>
                    </a:lnTo>
                    <a:lnTo>
                      <a:pt x="1679" y="1146"/>
                    </a:lnTo>
                    <a:lnTo>
                      <a:pt x="1694" y="1100"/>
                    </a:lnTo>
                    <a:lnTo>
                      <a:pt x="1709" y="1054"/>
                    </a:lnTo>
                    <a:lnTo>
                      <a:pt x="1725" y="1010"/>
                    </a:lnTo>
                    <a:lnTo>
                      <a:pt x="1740" y="967"/>
                    </a:lnTo>
                    <a:lnTo>
                      <a:pt x="1755" y="924"/>
                    </a:lnTo>
                    <a:lnTo>
                      <a:pt x="1770" y="882"/>
                    </a:lnTo>
                    <a:lnTo>
                      <a:pt x="1786" y="842"/>
                    </a:lnTo>
                    <a:lnTo>
                      <a:pt x="1801" y="803"/>
                    </a:lnTo>
                    <a:lnTo>
                      <a:pt x="1816" y="764"/>
                    </a:lnTo>
                    <a:lnTo>
                      <a:pt x="1832" y="726"/>
                    </a:lnTo>
                    <a:lnTo>
                      <a:pt x="1847" y="690"/>
                    </a:lnTo>
                    <a:lnTo>
                      <a:pt x="1862" y="654"/>
                    </a:lnTo>
                    <a:lnTo>
                      <a:pt x="1877" y="619"/>
                    </a:lnTo>
                    <a:lnTo>
                      <a:pt x="1893" y="584"/>
                    </a:lnTo>
                    <a:lnTo>
                      <a:pt x="1909" y="551"/>
                    </a:lnTo>
                    <a:lnTo>
                      <a:pt x="1924" y="519"/>
                    </a:lnTo>
                    <a:lnTo>
                      <a:pt x="1940" y="488"/>
                    </a:lnTo>
                    <a:lnTo>
                      <a:pt x="1955" y="457"/>
                    </a:lnTo>
                    <a:lnTo>
                      <a:pt x="1971" y="428"/>
                    </a:lnTo>
                    <a:lnTo>
                      <a:pt x="1986" y="400"/>
                    </a:lnTo>
                    <a:lnTo>
                      <a:pt x="2002" y="371"/>
                    </a:lnTo>
                    <a:lnTo>
                      <a:pt x="2018" y="345"/>
                    </a:lnTo>
                    <a:lnTo>
                      <a:pt x="2034" y="320"/>
                    </a:lnTo>
                    <a:lnTo>
                      <a:pt x="2050" y="295"/>
                    </a:lnTo>
                    <a:lnTo>
                      <a:pt x="2065" y="272"/>
                    </a:lnTo>
                    <a:lnTo>
                      <a:pt x="2082" y="248"/>
                    </a:lnTo>
                    <a:lnTo>
                      <a:pt x="2099" y="226"/>
                    </a:lnTo>
                    <a:lnTo>
                      <a:pt x="2115" y="205"/>
                    </a:lnTo>
                    <a:lnTo>
                      <a:pt x="2132" y="185"/>
                    </a:lnTo>
                    <a:lnTo>
                      <a:pt x="2148" y="166"/>
                    </a:lnTo>
                    <a:lnTo>
                      <a:pt x="2165" y="148"/>
                    </a:lnTo>
                    <a:lnTo>
                      <a:pt x="2183" y="131"/>
                    </a:lnTo>
                    <a:lnTo>
                      <a:pt x="2200" y="114"/>
                    </a:lnTo>
                    <a:lnTo>
                      <a:pt x="2218" y="99"/>
                    </a:lnTo>
                    <a:lnTo>
                      <a:pt x="2235" y="85"/>
                    </a:lnTo>
                    <a:lnTo>
                      <a:pt x="2254" y="71"/>
                    </a:lnTo>
                    <a:lnTo>
                      <a:pt x="2272" y="59"/>
                    </a:lnTo>
                    <a:lnTo>
                      <a:pt x="2291" y="47"/>
                    </a:lnTo>
                    <a:lnTo>
                      <a:pt x="2310" y="37"/>
                    </a:lnTo>
                    <a:lnTo>
                      <a:pt x="2335" y="26"/>
                    </a:lnTo>
                    <a:lnTo>
                      <a:pt x="2353" y="20"/>
                    </a:lnTo>
                    <a:lnTo>
                      <a:pt x="2371" y="13"/>
                    </a:lnTo>
                    <a:lnTo>
                      <a:pt x="2392" y="8"/>
                    </a:lnTo>
                    <a:lnTo>
                      <a:pt x="2419" y="3"/>
                    </a:lnTo>
                    <a:lnTo>
                      <a:pt x="2434" y="1"/>
                    </a:lnTo>
                    <a:lnTo>
                      <a:pt x="2455" y="0"/>
                    </a:lnTo>
                    <a:lnTo>
                      <a:pt x="2483" y="1"/>
                    </a:lnTo>
                    <a:lnTo>
                      <a:pt x="2498" y="2"/>
                    </a:lnTo>
                    <a:lnTo>
                      <a:pt x="2525" y="6"/>
                    </a:lnTo>
                    <a:lnTo>
                      <a:pt x="2540" y="9"/>
                    </a:lnTo>
                    <a:lnTo>
                      <a:pt x="2567" y="17"/>
                    </a:lnTo>
                    <a:lnTo>
                      <a:pt x="2587" y="25"/>
                    </a:lnTo>
                    <a:lnTo>
                      <a:pt x="2602" y="31"/>
                    </a:lnTo>
                    <a:lnTo>
                      <a:pt x="2627" y="44"/>
                    </a:lnTo>
                    <a:lnTo>
                      <a:pt x="2646" y="55"/>
                    </a:lnTo>
                    <a:lnTo>
                      <a:pt x="2661" y="64"/>
                    </a:lnTo>
                    <a:lnTo>
                      <a:pt x="2683" y="80"/>
                    </a:lnTo>
                    <a:lnTo>
                      <a:pt x="2701" y="95"/>
                    </a:lnTo>
                    <a:lnTo>
                      <a:pt x="2719" y="110"/>
                    </a:lnTo>
                    <a:lnTo>
                      <a:pt x="2737" y="126"/>
                    </a:lnTo>
                    <a:lnTo>
                      <a:pt x="2752" y="140"/>
                    </a:lnTo>
                    <a:lnTo>
                      <a:pt x="2772" y="161"/>
                    </a:lnTo>
                    <a:lnTo>
                      <a:pt x="2788" y="180"/>
                    </a:lnTo>
                    <a:lnTo>
                      <a:pt x="2805" y="200"/>
                    </a:lnTo>
                    <a:lnTo>
                      <a:pt x="2822" y="221"/>
                    </a:lnTo>
                    <a:lnTo>
                      <a:pt x="2838" y="243"/>
                    </a:lnTo>
                    <a:lnTo>
                      <a:pt x="2855" y="266"/>
                    </a:lnTo>
                    <a:lnTo>
                      <a:pt x="2871" y="289"/>
                    </a:lnTo>
                    <a:lnTo>
                      <a:pt x="2887" y="314"/>
                    </a:lnTo>
                    <a:lnTo>
                      <a:pt x="2903" y="340"/>
                    </a:lnTo>
                    <a:lnTo>
                      <a:pt x="2919" y="366"/>
                    </a:lnTo>
                    <a:lnTo>
                      <a:pt x="2935" y="393"/>
                    </a:lnTo>
                    <a:lnTo>
                      <a:pt x="2950" y="422"/>
                    </a:lnTo>
                    <a:lnTo>
                      <a:pt x="2966" y="451"/>
                    </a:lnTo>
                    <a:lnTo>
                      <a:pt x="2982" y="481"/>
                    </a:lnTo>
                    <a:lnTo>
                      <a:pt x="2997" y="513"/>
                    </a:lnTo>
                    <a:lnTo>
                      <a:pt x="3013" y="545"/>
                    </a:lnTo>
                    <a:lnTo>
                      <a:pt x="3028" y="578"/>
                    </a:lnTo>
                    <a:lnTo>
                      <a:pt x="3044" y="612"/>
                    </a:lnTo>
                    <a:lnTo>
                      <a:pt x="3059" y="647"/>
                    </a:lnTo>
                    <a:lnTo>
                      <a:pt x="3075" y="683"/>
                    </a:lnTo>
                    <a:lnTo>
                      <a:pt x="3090" y="720"/>
                    </a:lnTo>
                    <a:lnTo>
                      <a:pt x="3105" y="757"/>
                    </a:lnTo>
                    <a:lnTo>
                      <a:pt x="3121" y="796"/>
                    </a:lnTo>
                    <a:lnTo>
                      <a:pt x="3136" y="834"/>
                    </a:lnTo>
                    <a:lnTo>
                      <a:pt x="3152" y="874"/>
                    </a:lnTo>
                    <a:lnTo>
                      <a:pt x="3168" y="917"/>
                    </a:lnTo>
                    <a:lnTo>
                      <a:pt x="3183" y="958"/>
                    </a:lnTo>
                    <a:lnTo>
                      <a:pt x="3198" y="1003"/>
                    </a:lnTo>
                    <a:lnTo>
                      <a:pt x="3213" y="1046"/>
                    </a:lnTo>
                    <a:lnTo>
                      <a:pt x="3229" y="1092"/>
                    </a:lnTo>
                    <a:lnTo>
                      <a:pt x="3244" y="1137"/>
                    </a:lnTo>
                    <a:lnTo>
                      <a:pt x="3259" y="1185"/>
                    </a:lnTo>
                    <a:lnTo>
                      <a:pt x="3274" y="1232"/>
                    </a:lnTo>
                    <a:lnTo>
                      <a:pt x="3289" y="1281"/>
                    </a:lnTo>
                    <a:lnTo>
                      <a:pt x="3304" y="1330"/>
                    </a:lnTo>
                    <a:lnTo>
                      <a:pt x="3319" y="1381"/>
                    </a:lnTo>
                    <a:lnTo>
                      <a:pt x="3335" y="1432"/>
                    </a:lnTo>
                    <a:lnTo>
                      <a:pt x="3350" y="1485"/>
                    </a:lnTo>
                    <a:lnTo>
                      <a:pt x="3365" y="1537"/>
                    </a:lnTo>
                    <a:lnTo>
                      <a:pt x="3380" y="1592"/>
                    </a:lnTo>
                    <a:lnTo>
                      <a:pt x="3395" y="1647"/>
                    </a:lnTo>
                    <a:lnTo>
                      <a:pt x="3410" y="1702"/>
                    </a:lnTo>
                    <a:lnTo>
                      <a:pt x="3425" y="1759"/>
                    </a:lnTo>
                    <a:lnTo>
                      <a:pt x="3440" y="1816"/>
                    </a:lnTo>
                    <a:lnTo>
                      <a:pt x="3455" y="1874"/>
                    </a:lnTo>
                    <a:lnTo>
                      <a:pt x="3471" y="1934"/>
                    </a:lnTo>
                    <a:lnTo>
                      <a:pt x="3486" y="1993"/>
                    </a:lnTo>
                    <a:lnTo>
                      <a:pt x="3501" y="2055"/>
                    </a:lnTo>
                    <a:lnTo>
                      <a:pt x="3516" y="2116"/>
                    </a:lnTo>
                    <a:lnTo>
                      <a:pt x="3531" y="2178"/>
                    </a:lnTo>
                    <a:lnTo>
                      <a:pt x="3546" y="2241"/>
                    </a:lnTo>
                    <a:lnTo>
                      <a:pt x="3561" y="2306"/>
                    </a:lnTo>
                    <a:lnTo>
                      <a:pt x="3576" y="2371"/>
                    </a:lnTo>
                    <a:lnTo>
                      <a:pt x="3591" y="2436"/>
                    </a:lnTo>
                    <a:lnTo>
                      <a:pt x="3606" y="2502"/>
                    </a:lnTo>
                    <a:lnTo>
                      <a:pt x="3621" y="2569"/>
                    </a:lnTo>
                    <a:lnTo>
                      <a:pt x="3636" y="2638"/>
                    </a:lnTo>
                    <a:lnTo>
                      <a:pt x="3651" y="2707"/>
                    </a:lnTo>
                    <a:lnTo>
                      <a:pt x="3666" y="2776"/>
                    </a:lnTo>
                    <a:lnTo>
                      <a:pt x="3681" y="2846"/>
                    </a:lnTo>
                    <a:lnTo>
                      <a:pt x="3696" y="2918"/>
                    </a:lnTo>
                    <a:lnTo>
                      <a:pt x="3711" y="2989"/>
                    </a:lnTo>
                    <a:lnTo>
                      <a:pt x="3727" y="3062"/>
                    </a:lnTo>
                    <a:lnTo>
                      <a:pt x="3742" y="3135"/>
                    </a:lnTo>
                    <a:lnTo>
                      <a:pt x="3757" y="3209"/>
                    </a:lnTo>
                    <a:lnTo>
                      <a:pt x="3772" y="3283"/>
                    </a:lnTo>
                    <a:lnTo>
                      <a:pt x="3787" y="3359"/>
                    </a:lnTo>
                    <a:lnTo>
                      <a:pt x="3802" y="3435"/>
                    </a:lnTo>
                    <a:lnTo>
                      <a:pt x="3817" y="3512"/>
                    </a:lnTo>
                    <a:lnTo>
                      <a:pt x="3832" y="3588"/>
                    </a:lnTo>
                    <a:lnTo>
                      <a:pt x="3848" y="3667"/>
                    </a:lnTo>
                    <a:lnTo>
                      <a:pt x="3863" y="3747"/>
                    </a:lnTo>
                    <a:lnTo>
                      <a:pt x="3878" y="3826"/>
                    </a:lnTo>
                    <a:lnTo>
                      <a:pt x="3893" y="3906"/>
                    </a:lnTo>
                    <a:lnTo>
                      <a:pt x="3908" y="3987"/>
                    </a:lnTo>
                    <a:lnTo>
                      <a:pt x="3923" y="4068"/>
                    </a:lnTo>
                    <a:lnTo>
                      <a:pt x="3938" y="4150"/>
                    </a:lnTo>
                    <a:lnTo>
                      <a:pt x="3953" y="4233"/>
                    </a:lnTo>
                    <a:lnTo>
                      <a:pt x="3968" y="4316"/>
                    </a:lnTo>
                    <a:lnTo>
                      <a:pt x="3983" y="4401"/>
                    </a:lnTo>
                    <a:lnTo>
                      <a:pt x="3998" y="4485"/>
                    </a:lnTo>
                    <a:lnTo>
                      <a:pt x="4013" y="4570"/>
                    </a:lnTo>
                    <a:lnTo>
                      <a:pt x="4028" y="4656"/>
                    </a:lnTo>
                    <a:lnTo>
                      <a:pt x="4043" y="4742"/>
                    </a:lnTo>
                    <a:lnTo>
                      <a:pt x="4058" y="4829"/>
                    </a:lnTo>
                    <a:lnTo>
                      <a:pt x="4073" y="4916"/>
                    </a:lnTo>
                    <a:lnTo>
                      <a:pt x="4088" y="5004"/>
                    </a:lnTo>
                    <a:lnTo>
                      <a:pt x="4103" y="5092"/>
                    </a:lnTo>
                    <a:lnTo>
                      <a:pt x="4118" y="5182"/>
                    </a:lnTo>
                    <a:lnTo>
                      <a:pt x="4133" y="5272"/>
                    </a:lnTo>
                    <a:lnTo>
                      <a:pt x="4148" y="5362"/>
                    </a:lnTo>
                    <a:lnTo>
                      <a:pt x="4163" y="5452"/>
                    </a:lnTo>
                    <a:lnTo>
                      <a:pt x="4178" y="5543"/>
                    </a:lnTo>
                    <a:lnTo>
                      <a:pt x="4193" y="5635"/>
                    </a:lnTo>
                    <a:lnTo>
                      <a:pt x="4208" y="5727"/>
                    </a:lnTo>
                    <a:lnTo>
                      <a:pt x="4223" y="5819"/>
                    </a:lnTo>
                    <a:lnTo>
                      <a:pt x="4238" y="5912"/>
                    </a:lnTo>
                    <a:lnTo>
                      <a:pt x="4253" y="6005"/>
                    </a:lnTo>
                    <a:lnTo>
                      <a:pt x="4268" y="6099"/>
                    </a:lnTo>
                    <a:lnTo>
                      <a:pt x="4283" y="6193"/>
                    </a:lnTo>
                    <a:lnTo>
                      <a:pt x="4298" y="6288"/>
                    </a:lnTo>
                    <a:lnTo>
                      <a:pt x="4313" y="6383"/>
                    </a:lnTo>
                    <a:lnTo>
                      <a:pt x="4328" y="6478"/>
                    </a:lnTo>
                    <a:lnTo>
                      <a:pt x="4343" y="6575"/>
                    </a:lnTo>
                    <a:lnTo>
                      <a:pt x="4358" y="6671"/>
                    </a:lnTo>
                    <a:lnTo>
                      <a:pt x="4373" y="6768"/>
                    </a:lnTo>
                    <a:lnTo>
                      <a:pt x="4388" y="6865"/>
                    </a:lnTo>
                    <a:lnTo>
                      <a:pt x="4403" y="6962"/>
                    </a:lnTo>
                    <a:lnTo>
                      <a:pt x="4418" y="7060"/>
                    </a:lnTo>
                    <a:lnTo>
                      <a:pt x="4433" y="7158"/>
                    </a:lnTo>
                    <a:lnTo>
                      <a:pt x="4448" y="7256"/>
                    </a:lnTo>
                    <a:lnTo>
                      <a:pt x="4463" y="7355"/>
                    </a:lnTo>
                    <a:lnTo>
                      <a:pt x="4478" y="7454"/>
                    </a:lnTo>
                    <a:lnTo>
                      <a:pt x="4493" y="7553"/>
                    </a:lnTo>
                    <a:lnTo>
                      <a:pt x="4509" y="7651"/>
                    </a:lnTo>
                    <a:lnTo>
                      <a:pt x="4524" y="7752"/>
                    </a:lnTo>
                    <a:lnTo>
                      <a:pt x="4539" y="7852"/>
                    </a:lnTo>
                    <a:lnTo>
                      <a:pt x="4554" y="7953"/>
                    </a:lnTo>
                    <a:lnTo>
                      <a:pt x="4569" y="8053"/>
                    </a:lnTo>
                    <a:lnTo>
                      <a:pt x="4584" y="8154"/>
                    </a:lnTo>
                    <a:lnTo>
                      <a:pt x="4599" y="8255"/>
                    </a:lnTo>
                    <a:lnTo>
                      <a:pt x="4614" y="8356"/>
                    </a:lnTo>
                    <a:lnTo>
                      <a:pt x="4629" y="8459"/>
                    </a:lnTo>
                    <a:lnTo>
                      <a:pt x="4644" y="8561"/>
                    </a:lnTo>
                    <a:lnTo>
                      <a:pt x="4659" y="8661"/>
                    </a:lnTo>
                    <a:lnTo>
                      <a:pt x="4674" y="8764"/>
                    </a:lnTo>
                    <a:lnTo>
                      <a:pt x="4689" y="8867"/>
                    </a:lnTo>
                    <a:lnTo>
                      <a:pt x="4704" y="8969"/>
                    </a:lnTo>
                    <a:lnTo>
                      <a:pt x="4719" y="9072"/>
                    </a:lnTo>
                    <a:lnTo>
                      <a:pt x="4734" y="9174"/>
                    </a:lnTo>
                    <a:lnTo>
                      <a:pt x="4749" y="9277"/>
                    </a:lnTo>
                    <a:lnTo>
                      <a:pt x="4764" y="9380"/>
                    </a:lnTo>
                    <a:lnTo>
                      <a:pt x="4779" y="9483"/>
                    </a:lnTo>
                    <a:lnTo>
                      <a:pt x="4794" y="9586"/>
                    </a:lnTo>
                    <a:lnTo>
                      <a:pt x="4809" y="9689"/>
                    </a:lnTo>
                    <a:lnTo>
                      <a:pt x="4824" y="9792"/>
                    </a:lnTo>
                    <a:lnTo>
                      <a:pt x="4839" y="9896"/>
                    </a:lnTo>
                    <a:lnTo>
                      <a:pt x="4854" y="9999"/>
                    </a:lnTo>
                    <a:lnTo>
                      <a:pt x="4869" y="10102"/>
                    </a:lnTo>
                    <a:lnTo>
                      <a:pt x="4884" y="10206"/>
                    </a:lnTo>
                    <a:lnTo>
                      <a:pt x="4899" y="10309"/>
                    </a:lnTo>
                    <a:lnTo>
                      <a:pt x="4914" y="10413"/>
                    </a:lnTo>
                    <a:lnTo>
                      <a:pt x="4929" y="10516"/>
                    </a:lnTo>
                    <a:lnTo>
                      <a:pt x="4944" y="10620"/>
                    </a:lnTo>
                    <a:lnTo>
                      <a:pt x="4959" y="10723"/>
                    </a:lnTo>
                    <a:lnTo>
                      <a:pt x="4974" y="10826"/>
                    </a:lnTo>
                    <a:lnTo>
                      <a:pt x="4989" y="10930"/>
                    </a:lnTo>
                    <a:lnTo>
                      <a:pt x="5004" y="11033"/>
                    </a:lnTo>
                    <a:lnTo>
                      <a:pt x="5019" y="11136"/>
                    </a:lnTo>
                    <a:lnTo>
                      <a:pt x="5034" y="11240"/>
                    </a:lnTo>
                    <a:lnTo>
                      <a:pt x="5049" y="11343"/>
                    </a:lnTo>
                    <a:lnTo>
                      <a:pt x="5064" y="11446"/>
                    </a:lnTo>
                    <a:lnTo>
                      <a:pt x="5079" y="11549"/>
                    </a:lnTo>
                    <a:lnTo>
                      <a:pt x="5094" y="11651"/>
                    </a:lnTo>
                    <a:lnTo>
                      <a:pt x="5109" y="11754"/>
                    </a:lnTo>
                    <a:lnTo>
                      <a:pt x="5124" y="11857"/>
                    </a:lnTo>
                    <a:lnTo>
                      <a:pt x="5139" y="11959"/>
                    </a:lnTo>
                    <a:lnTo>
                      <a:pt x="5154" y="12061"/>
                    </a:lnTo>
                    <a:lnTo>
                      <a:pt x="5169" y="12163"/>
                    </a:lnTo>
                    <a:lnTo>
                      <a:pt x="5185" y="12264"/>
                    </a:lnTo>
                    <a:lnTo>
                      <a:pt x="5200" y="12367"/>
                    </a:lnTo>
                    <a:lnTo>
                      <a:pt x="5215" y="12469"/>
                    </a:lnTo>
                    <a:lnTo>
                      <a:pt x="5230" y="12569"/>
                    </a:lnTo>
                    <a:lnTo>
                      <a:pt x="5245" y="12670"/>
                    </a:lnTo>
                    <a:lnTo>
                      <a:pt x="5260" y="12771"/>
                    </a:lnTo>
                    <a:lnTo>
                      <a:pt x="5275" y="12872"/>
                    </a:lnTo>
                    <a:lnTo>
                      <a:pt x="5290" y="12972"/>
                    </a:lnTo>
                    <a:lnTo>
                      <a:pt x="5305" y="13072"/>
                    </a:lnTo>
                    <a:lnTo>
                      <a:pt x="5320" y="13172"/>
                    </a:lnTo>
                    <a:lnTo>
                      <a:pt x="5335" y="13272"/>
                    </a:lnTo>
                    <a:lnTo>
                      <a:pt x="5350" y="13371"/>
                    </a:lnTo>
                    <a:lnTo>
                      <a:pt x="5365" y="13470"/>
                    </a:lnTo>
                    <a:lnTo>
                      <a:pt x="5380" y="13569"/>
                    </a:lnTo>
                    <a:lnTo>
                      <a:pt x="5395" y="13667"/>
                    </a:lnTo>
                    <a:lnTo>
                      <a:pt x="5410" y="13765"/>
                    </a:lnTo>
                    <a:lnTo>
                      <a:pt x="5425" y="13863"/>
                    </a:lnTo>
                    <a:lnTo>
                      <a:pt x="5440" y="13961"/>
                    </a:lnTo>
                    <a:lnTo>
                      <a:pt x="5455" y="14058"/>
                    </a:lnTo>
                    <a:lnTo>
                      <a:pt x="5470" y="14154"/>
                    </a:lnTo>
                    <a:lnTo>
                      <a:pt x="5485" y="14251"/>
                    </a:lnTo>
                    <a:lnTo>
                      <a:pt x="5500" y="14347"/>
                    </a:lnTo>
                    <a:lnTo>
                      <a:pt x="5515" y="14441"/>
                    </a:lnTo>
                    <a:lnTo>
                      <a:pt x="5530" y="14536"/>
                    </a:lnTo>
                    <a:lnTo>
                      <a:pt x="5545" y="14631"/>
                    </a:lnTo>
                    <a:lnTo>
                      <a:pt x="5560" y="14725"/>
                    </a:lnTo>
                    <a:lnTo>
                      <a:pt x="5575" y="14819"/>
                    </a:lnTo>
                    <a:lnTo>
                      <a:pt x="5590" y="14913"/>
                    </a:lnTo>
                    <a:lnTo>
                      <a:pt x="5605" y="15006"/>
                    </a:lnTo>
                    <a:lnTo>
                      <a:pt x="5620" y="15098"/>
                    </a:lnTo>
                    <a:lnTo>
                      <a:pt x="5635" y="15190"/>
                    </a:lnTo>
                    <a:lnTo>
                      <a:pt x="5650" y="15282"/>
                    </a:lnTo>
                    <a:lnTo>
                      <a:pt x="5665" y="15373"/>
                    </a:lnTo>
                    <a:lnTo>
                      <a:pt x="5680" y="15464"/>
                    </a:lnTo>
                    <a:lnTo>
                      <a:pt x="5695" y="15554"/>
                    </a:lnTo>
                    <a:lnTo>
                      <a:pt x="5710" y="15643"/>
                    </a:lnTo>
                    <a:lnTo>
                      <a:pt x="5725" y="15733"/>
                    </a:lnTo>
                    <a:lnTo>
                      <a:pt x="5740" y="15820"/>
                    </a:lnTo>
                    <a:lnTo>
                      <a:pt x="5755" y="15908"/>
                    </a:lnTo>
                    <a:lnTo>
                      <a:pt x="5770" y="15996"/>
                    </a:lnTo>
                    <a:lnTo>
                      <a:pt x="5785" y="16083"/>
                    </a:lnTo>
                    <a:lnTo>
                      <a:pt x="5800" y="16169"/>
                    </a:lnTo>
                    <a:lnTo>
                      <a:pt x="5815" y="16255"/>
                    </a:lnTo>
                    <a:lnTo>
                      <a:pt x="5830" y="16340"/>
                    </a:lnTo>
                    <a:lnTo>
                      <a:pt x="5845" y="16424"/>
                    </a:lnTo>
                    <a:lnTo>
                      <a:pt x="5861" y="16507"/>
                    </a:lnTo>
                    <a:lnTo>
                      <a:pt x="5876" y="16592"/>
                    </a:lnTo>
                    <a:lnTo>
                      <a:pt x="5891" y="16674"/>
                    </a:lnTo>
                    <a:lnTo>
                      <a:pt x="5906" y="16756"/>
                    </a:lnTo>
                    <a:lnTo>
                      <a:pt x="5921" y="16837"/>
                    </a:lnTo>
                    <a:lnTo>
                      <a:pt x="5936" y="16918"/>
                    </a:lnTo>
                    <a:lnTo>
                      <a:pt x="5951" y="16998"/>
                    </a:lnTo>
                    <a:lnTo>
                      <a:pt x="5966" y="17078"/>
                    </a:lnTo>
                    <a:lnTo>
                      <a:pt x="5981" y="17157"/>
                    </a:lnTo>
                    <a:lnTo>
                      <a:pt x="5996" y="17234"/>
                    </a:lnTo>
                    <a:lnTo>
                      <a:pt x="6011" y="17312"/>
                    </a:lnTo>
                    <a:lnTo>
                      <a:pt x="6026" y="17389"/>
                    </a:lnTo>
                    <a:lnTo>
                      <a:pt x="6041" y="17465"/>
                    </a:lnTo>
                    <a:lnTo>
                      <a:pt x="6056" y="17540"/>
                    </a:lnTo>
                    <a:lnTo>
                      <a:pt x="6071" y="17615"/>
                    </a:lnTo>
                    <a:lnTo>
                      <a:pt x="6086" y="17688"/>
                    </a:lnTo>
                    <a:lnTo>
                      <a:pt x="6101" y="17761"/>
                    </a:lnTo>
                    <a:lnTo>
                      <a:pt x="6116" y="17834"/>
                    </a:lnTo>
                    <a:lnTo>
                      <a:pt x="6130" y="17906"/>
                    </a:lnTo>
                    <a:lnTo>
                      <a:pt x="6145" y="17977"/>
                    </a:lnTo>
                    <a:lnTo>
                      <a:pt x="6160" y="18046"/>
                    </a:lnTo>
                    <a:lnTo>
                      <a:pt x="6175" y="18116"/>
                    </a:lnTo>
                    <a:lnTo>
                      <a:pt x="6190" y="18184"/>
                    </a:lnTo>
                    <a:lnTo>
                      <a:pt x="6205" y="18253"/>
                    </a:lnTo>
                    <a:lnTo>
                      <a:pt x="6220" y="18319"/>
                    </a:lnTo>
                    <a:lnTo>
                      <a:pt x="6235" y="18385"/>
                    </a:lnTo>
                    <a:lnTo>
                      <a:pt x="6250" y="18451"/>
                    </a:lnTo>
                    <a:lnTo>
                      <a:pt x="6265" y="18516"/>
                    </a:lnTo>
                    <a:lnTo>
                      <a:pt x="6280" y="18580"/>
                    </a:lnTo>
                    <a:lnTo>
                      <a:pt x="6295" y="18642"/>
                    </a:lnTo>
                    <a:lnTo>
                      <a:pt x="6310" y="18704"/>
                    </a:lnTo>
                    <a:lnTo>
                      <a:pt x="6325" y="18766"/>
                    </a:lnTo>
                    <a:lnTo>
                      <a:pt x="6340" y="18827"/>
                    </a:lnTo>
                    <a:lnTo>
                      <a:pt x="6355" y="18886"/>
                    </a:lnTo>
                    <a:lnTo>
                      <a:pt x="6370" y="18945"/>
                    </a:lnTo>
                    <a:lnTo>
                      <a:pt x="6384" y="19002"/>
                    </a:lnTo>
                    <a:lnTo>
                      <a:pt x="6399" y="19059"/>
                    </a:lnTo>
                    <a:lnTo>
                      <a:pt x="6414" y="19116"/>
                    </a:lnTo>
                    <a:lnTo>
                      <a:pt x="6429" y="19170"/>
                    </a:lnTo>
                    <a:lnTo>
                      <a:pt x="6444" y="19225"/>
                    </a:lnTo>
                    <a:lnTo>
                      <a:pt x="6459" y="19279"/>
                    </a:lnTo>
                    <a:lnTo>
                      <a:pt x="6474" y="19331"/>
                    </a:lnTo>
                    <a:lnTo>
                      <a:pt x="6489" y="19383"/>
                    </a:lnTo>
                    <a:lnTo>
                      <a:pt x="6504" y="19433"/>
                    </a:lnTo>
                    <a:lnTo>
                      <a:pt x="6518" y="19483"/>
                    </a:lnTo>
                    <a:lnTo>
                      <a:pt x="6534" y="19531"/>
                    </a:lnTo>
                    <a:lnTo>
                      <a:pt x="6549" y="19580"/>
                    </a:lnTo>
                    <a:lnTo>
                      <a:pt x="6564" y="19628"/>
                    </a:lnTo>
                    <a:lnTo>
                      <a:pt x="6579" y="19673"/>
                    </a:lnTo>
                    <a:lnTo>
                      <a:pt x="6594" y="19719"/>
                    </a:lnTo>
                    <a:lnTo>
                      <a:pt x="6609" y="19763"/>
                    </a:lnTo>
                    <a:lnTo>
                      <a:pt x="6623" y="19806"/>
                    </a:lnTo>
                    <a:lnTo>
                      <a:pt x="6638" y="19847"/>
                    </a:lnTo>
                    <a:lnTo>
                      <a:pt x="6653" y="19889"/>
                    </a:lnTo>
                    <a:lnTo>
                      <a:pt x="6668" y="19929"/>
                    </a:lnTo>
                    <a:lnTo>
                      <a:pt x="6682" y="19969"/>
                    </a:lnTo>
                    <a:lnTo>
                      <a:pt x="6697" y="20009"/>
                    </a:lnTo>
                    <a:lnTo>
                      <a:pt x="6712" y="20045"/>
                    </a:lnTo>
                    <a:lnTo>
                      <a:pt x="6726" y="20081"/>
                    </a:lnTo>
                    <a:lnTo>
                      <a:pt x="6741" y="20117"/>
                    </a:lnTo>
                    <a:lnTo>
                      <a:pt x="6756" y="20151"/>
                    </a:lnTo>
                    <a:lnTo>
                      <a:pt x="6770" y="20184"/>
                    </a:lnTo>
                    <a:lnTo>
                      <a:pt x="6785" y="20218"/>
                    </a:lnTo>
                    <a:lnTo>
                      <a:pt x="6799" y="20248"/>
                    </a:lnTo>
                    <a:lnTo>
                      <a:pt x="6814" y="20278"/>
                    </a:lnTo>
                    <a:lnTo>
                      <a:pt x="6829" y="20309"/>
                    </a:lnTo>
                    <a:lnTo>
                      <a:pt x="6843" y="20335"/>
                    </a:lnTo>
                    <a:lnTo>
                      <a:pt x="6857" y="20362"/>
                    </a:lnTo>
                    <a:lnTo>
                      <a:pt x="6872" y="20390"/>
                    </a:lnTo>
                    <a:lnTo>
                      <a:pt x="6886" y="20413"/>
                    </a:lnTo>
                    <a:lnTo>
                      <a:pt x="6900" y="20437"/>
                    </a:lnTo>
                    <a:lnTo>
                      <a:pt x="6915" y="20462"/>
                    </a:lnTo>
                    <a:lnTo>
                      <a:pt x="6928" y="20482"/>
                    </a:lnTo>
                    <a:lnTo>
                      <a:pt x="6942" y="20502"/>
                    </a:lnTo>
                    <a:lnTo>
                      <a:pt x="6957" y="20524"/>
                    </a:lnTo>
                    <a:lnTo>
                      <a:pt x="6969" y="20541"/>
                    </a:lnTo>
                    <a:lnTo>
                      <a:pt x="6983" y="20558"/>
                    </a:lnTo>
                    <a:lnTo>
                      <a:pt x="6996" y="20574"/>
                    </a:lnTo>
                    <a:lnTo>
                      <a:pt x="7011" y="20592"/>
                    </a:lnTo>
                    <a:lnTo>
                      <a:pt x="7023" y="20604"/>
                    </a:lnTo>
                    <a:lnTo>
                      <a:pt x="7035" y="20617"/>
                    </a:lnTo>
                    <a:lnTo>
                      <a:pt x="7048" y="20628"/>
                    </a:lnTo>
                    <a:lnTo>
                      <a:pt x="7060" y="20639"/>
                    </a:lnTo>
                    <a:lnTo>
                      <a:pt x="7075" y="20652"/>
                    </a:lnTo>
                    <a:lnTo>
                      <a:pt x="7084" y="20658"/>
                    </a:lnTo>
                    <a:lnTo>
                      <a:pt x="7096" y="20666"/>
                    </a:lnTo>
                    <a:lnTo>
                      <a:pt x="7107" y="20672"/>
                    </a:lnTo>
                    <a:lnTo>
                      <a:pt x="7118" y="20678"/>
                    </a:lnTo>
                    <a:lnTo>
                      <a:pt x="7128" y="20682"/>
                    </a:lnTo>
                    <a:lnTo>
                      <a:pt x="7138" y="20686"/>
                    </a:lnTo>
                    <a:lnTo>
                      <a:pt x="7147" y="20689"/>
                    </a:lnTo>
                    <a:lnTo>
                      <a:pt x="7152" y="20689"/>
                    </a:lnTo>
                    <a:lnTo>
                      <a:pt x="7167" y="20692"/>
                    </a:lnTo>
                    <a:lnTo>
                      <a:pt x="7176" y="20693"/>
                    </a:lnTo>
                    <a:lnTo>
                      <a:pt x="7185" y="20694"/>
                    </a:lnTo>
                    <a:lnTo>
                      <a:pt x="7187" y="20693"/>
                    </a:lnTo>
                    <a:lnTo>
                      <a:pt x="7202" y="20692"/>
                    </a:lnTo>
                    <a:lnTo>
                      <a:pt x="7211" y="20690"/>
                    </a:lnTo>
                    <a:lnTo>
                      <a:pt x="7214" y="20689"/>
                    </a:lnTo>
                    <a:lnTo>
                      <a:pt x="7229" y="20685"/>
                    </a:lnTo>
                    <a:lnTo>
                      <a:pt x="7238" y="20681"/>
                    </a:lnTo>
                    <a:lnTo>
                      <a:pt x="7243" y="20678"/>
                    </a:lnTo>
                    <a:lnTo>
                      <a:pt x="7258" y="20671"/>
                    </a:lnTo>
                    <a:lnTo>
                      <a:pt x="7264" y="20667"/>
                    </a:lnTo>
                    <a:lnTo>
                      <a:pt x="7279" y="20658"/>
                    </a:lnTo>
                    <a:lnTo>
                      <a:pt x="7287" y="20652"/>
                    </a:lnTo>
                    <a:lnTo>
                      <a:pt x="7298" y="20643"/>
                    </a:lnTo>
                    <a:lnTo>
                      <a:pt x="7313" y="20631"/>
                    </a:lnTo>
                    <a:lnTo>
                      <a:pt x="7323" y="20621"/>
                    </a:lnTo>
                    <a:lnTo>
                      <a:pt x="7336" y="20609"/>
                    </a:lnTo>
                    <a:lnTo>
                      <a:pt x="7351" y="20594"/>
                    </a:lnTo>
                    <a:lnTo>
                      <a:pt x="7361" y="20581"/>
                    </a:lnTo>
                    <a:lnTo>
                      <a:pt x="7375" y="20565"/>
                    </a:lnTo>
                    <a:lnTo>
                      <a:pt x="7388" y="20548"/>
                    </a:lnTo>
                    <a:lnTo>
                      <a:pt x="7402" y="20530"/>
                    </a:lnTo>
                    <a:lnTo>
                      <a:pt x="7417" y="20510"/>
                    </a:lnTo>
                    <a:lnTo>
                      <a:pt x="7429" y="20491"/>
                    </a:lnTo>
                    <a:lnTo>
                      <a:pt x="7443" y="20470"/>
                    </a:lnTo>
                    <a:lnTo>
                      <a:pt x="7457" y="20448"/>
                    </a:lnTo>
                    <a:lnTo>
                      <a:pt x="7471" y="20424"/>
                    </a:lnTo>
                    <a:lnTo>
                      <a:pt x="7485" y="20399"/>
                    </a:lnTo>
                    <a:lnTo>
                      <a:pt x="7500" y="20373"/>
                    </a:lnTo>
                    <a:lnTo>
                      <a:pt x="7514" y="20348"/>
                    </a:lnTo>
                    <a:lnTo>
                      <a:pt x="7528" y="20320"/>
                    </a:lnTo>
                    <a:lnTo>
                      <a:pt x="7543" y="20292"/>
                    </a:lnTo>
                    <a:lnTo>
                      <a:pt x="7557" y="20262"/>
                    </a:lnTo>
                    <a:lnTo>
                      <a:pt x="7572" y="20231"/>
                    </a:lnTo>
                    <a:lnTo>
                      <a:pt x="7587" y="20199"/>
                    </a:lnTo>
                    <a:lnTo>
                      <a:pt x="7601" y="20167"/>
                    </a:lnTo>
                    <a:lnTo>
                      <a:pt x="7615" y="20133"/>
                    </a:lnTo>
                    <a:lnTo>
                      <a:pt x="7630" y="20098"/>
                    </a:lnTo>
                    <a:lnTo>
                      <a:pt x="7645" y="20062"/>
                    </a:lnTo>
                    <a:lnTo>
                      <a:pt x="7659" y="20025"/>
                    </a:lnTo>
                    <a:lnTo>
                      <a:pt x="7674" y="19987"/>
                    </a:lnTo>
                    <a:lnTo>
                      <a:pt x="7689" y="19948"/>
                    </a:lnTo>
                    <a:lnTo>
                      <a:pt x="7705" y="19907"/>
                    </a:lnTo>
                    <a:lnTo>
                      <a:pt x="7719" y="19867"/>
                    </a:lnTo>
                    <a:lnTo>
                      <a:pt x="7734" y="19826"/>
                    </a:lnTo>
                    <a:lnTo>
                      <a:pt x="7749" y="19783"/>
                    </a:lnTo>
                    <a:lnTo>
                      <a:pt x="7763" y="19739"/>
                    </a:lnTo>
                    <a:lnTo>
                      <a:pt x="7778" y="19694"/>
                    </a:lnTo>
                    <a:lnTo>
                      <a:pt x="7793" y="19649"/>
                    </a:lnTo>
                    <a:lnTo>
                      <a:pt x="7808" y="19602"/>
                    </a:lnTo>
                    <a:lnTo>
                      <a:pt x="7823" y="19555"/>
                    </a:lnTo>
                    <a:lnTo>
                      <a:pt x="7838" y="19506"/>
                    </a:lnTo>
                    <a:lnTo>
                      <a:pt x="7853" y="19457"/>
                    </a:lnTo>
                    <a:lnTo>
                      <a:pt x="7867" y="19406"/>
                    </a:lnTo>
                    <a:lnTo>
                      <a:pt x="7882" y="19355"/>
                    </a:lnTo>
                    <a:lnTo>
                      <a:pt x="7897" y="19303"/>
                    </a:lnTo>
                    <a:lnTo>
                      <a:pt x="7912" y="19250"/>
                    </a:lnTo>
                    <a:lnTo>
                      <a:pt x="7927" y="19197"/>
                    </a:lnTo>
                    <a:lnTo>
                      <a:pt x="7942" y="19142"/>
                    </a:lnTo>
                    <a:lnTo>
                      <a:pt x="7957" y="19086"/>
                    </a:lnTo>
                    <a:lnTo>
                      <a:pt x="7972" y="19029"/>
                    </a:lnTo>
                    <a:lnTo>
                      <a:pt x="7987" y="18972"/>
                    </a:lnTo>
                    <a:lnTo>
                      <a:pt x="8001" y="18914"/>
                    </a:lnTo>
                    <a:lnTo>
                      <a:pt x="8016" y="18854"/>
                    </a:lnTo>
                    <a:lnTo>
                      <a:pt x="8031" y="18794"/>
                    </a:lnTo>
                    <a:lnTo>
                      <a:pt x="8046" y="18734"/>
                    </a:lnTo>
                    <a:lnTo>
                      <a:pt x="8061" y="18672"/>
                    </a:lnTo>
                    <a:lnTo>
                      <a:pt x="8076" y="18609"/>
                    </a:lnTo>
                    <a:lnTo>
                      <a:pt x="8091" y="18546"/>
                    </a:lnTo>
                    <a:lnTo>
                      <a:pt x="8106" y="18482"/>
                    </a:lnTo>
                    <a:lnTo>
                      <a:pt x="8121" y="18417"/>
                    </a:lnTo>
                    <a:lnTo>
                      <a:pt x="8136" y="18351"/>
                    </a:lnTo>
                    <a:lnTo>
                      <a:pt x="8151" y="18284"/>
                    </a:lnTo>
                    <a:lnTo>
                      <a:pt x="8166" y="18217"/>
                    </a:lnTo>
                    <a:lnTo>
                      <a:pt x="8181" y="18149"/>
                    </a:lnTo>
                    <a:lnTo>
                      <a:pt x="8196" y="18079"/>
                    </a:lnTo>
                    <a:lnTo>
                      <a:pt x="8211" y="18010"/>
                    </a:lnTo>
                    <a:lnTo>
                      <a:pt x="8226" y="17940"/>
                    </a:lnTo>
                    <a:lnTo>
                      <a:pt x="8240" y="17868"/>
                    </a:lnTo>
                    <a:lnTo>
                      <a:pt x="8255" y="17796"/>
                    </a:lnTo>
                    <a:lnTo>
                      <a:pt x="8270" y="17723"/>
                    </a:lnTo>
                    <a:lnTo>
                      <a:pt x="8285" y="17649"/>
                    </a:lnTo>
                    <a:lnTo>
                      <a:pt x="8300" y="17575"/>
                    </a:lnTo>
                    <a:lnTo>
                      <a:pt x="8315" y="17501"/>
                    </a:lnTo>
                    <a:lnTo>
                      <a:pt x="8330" y="17425"/>
                    </a:lnTo>
                    <a:lnTo>
                      <a:pt x="8345" y="17349"/>
                    </a:lnTo>
                    <a:lnTo>
                      <a:pt x="8360" y="17271"/>
                    </a:lnTo>
                    <a:lnTo>
                      <a:pt x="8376" y="17192"/>
                    </a:lnTo>
                    <a:lnTo>
                      <a:pt x="8391" y="17115"/>
                    </a:lnTo>
                    <a:lnTo>
                      <a:pt x="8406" y="17037"/>
                    </a:lnTo>
                    <a:lnTo>
                      <a:pt x="8421" y="16957"/>
                    </a:lnTo>
                    <a:lnTo>
                      <a:pt x="8436" y="16876"/>
                    </a:lnTo>
                    <a:lnTo>
                      <a:pt x="8451" y="16795"/>
                    </a:lnTo>
                    <a:lnTo>
                      <a:pt x="8466" y="16713"/>
                    </a:lnTo>
                    <a:lnTo>
                      <a:pt x="8481" y="16631"/>
                    </a:lnTo>
                    <a:lnTo>
                      <a:pt x="8496" y="16548"/>
                    </a:lnTo>
                    <a:lnTo>
                      <a:pt x="8511" y="16464"/>
                    </a:lnTo>
                    <a:lnTo>
                      <a:pt x="8526" y="16380"/>
                    </a:lnTo>
                    <a:lnTo>
                      <a:pt x="8541" y="16295"/>
                    </a:lnTo>
                    <a:lnTo>
                      <a:pt x="8556" y="16210"/>
                    </a:lnTo>
                    <a:lnTo>
                      <a:pt x="8571" y="16124"/>
                    </a:lnTo>
                    <a:lnTo>
                      <a:pt x="8586" y="16037"/>
                    </a:lnTo>
                    <a:lnTo>
                      <a:pt x="8601" y="15950"/>
                    </a:lnTo>
                    <a:lnTo>
                      <a:pt x="8616" y="15862"/>
                    </a:lnTo>
                    <a:lnTo>
                      <a:pt x="8631" y="15774"/>
                    </a:lnTo>
                    <a:lnTo>
                      <a:pt x="8646" y="15686"/>
                    </a:lnTo>
                    <a:lnTo>
                      <a:pt x="8661" y="15597"/>
                    </a:lnTo>
                    <a:lnTo>
                      <a:pt x="8676" y="15507"/>
                    </a:lnTo>
                    <a:lnTo>
                      <a:pt x="8691" y="15416"/>
                    </a:lnTo>
                    <a:lnTo>
                      <a:pt x="8706" y="15326"/>
                    </a:lnTo>
                    <a:lnTo>
                      <a:pt x="8721" y="15234"/>
                    </a:lnTo>
                    <a:lnTo>
                      <a:pt x="8736" y="15142"/>
                    </a:lnTo>
                    <a:lnTo>
                      <a:pt x="8751" y="15050"/>
                    </a:lnTo>
                    <a:lnTo>
                      <a:pt x="8766" y="14957"/>
                    </a:lnTo>
                    <a:lnTo>
                      <a:pt x="8781" y="14864"/>
                    </a:lnTo>
                    <a:lnTo>
                      <a:pt x="8796" y="14770"/>
                    </a:lnTo>
                    <a:lnTo>
                      <a:pt x="8811" y="14676"/>
                    </a:lnTo>
                    <a:lnTo>
                      <a:pt x="8826" y="14582"/>
                    </a:lnTo>
                    <a:lnTo>
                      <a:pt x="8841" y="14487"/>
                    </a:lnTo>
                    <a:lnTo>
                      <a:pt x="8856" y="14392"/>
                    </a:lnTo>
                    <a:lnTo>
                      <a:pt x="8871" y="14296"/>
                    </a:lnTo>
                    <a:lnTo>
                      <a:pt x="8886" y="14200"/>
                    </a:lnTo>
                    <a:lnTo>
                      <a:pt x="8901" y="14104"/>
                    </a:lnTo>
                    <a:lnTo>
                      <a:pt x="8916" y="14007"/>
                    </a:lnTo>
                    <a:lnTo>
                      <a:pt x="8931" y="13910"/>
                    </a:lnTo>
                    <a:lnTo>
                      <a:pt x="8946" y="13812"/>
                    </a:lnTo>
                    <a:lnTo>
                      <a:pt x="8961" y="13714"/>
                    </a:lnTo>
                    <a:lnTo>
                      <a:pt x="8976" y="13616"/>
                    </a:lnTo>
                    <a:lnTo>
                      <a:pt x="8991" y="13517"/>
                    </a:lnTo>
                    <a:lnTo>
                      <a:pt x="9006" y="13418"/>
                    </a:lnTo>
                    <a:lnTo>
                      <a:pt x="9021" y="13319"/>
                    </a:lnTo>
                    <a:lnTo>
                      <a:pt x="9036" y="13220"/>
                    </a:lnTo>
                    <a:lnTo>
                      <a:pt x="9052" y="13119"/>
                    </a:lnTo>
                    <a:lnTo>
                      <a:pt x="9067" y="13020"/>
                    </a:lnTo>
                    <a:lnTo>
                      <a:pt x="9082" y="12920"/>
                    </a:lnTo>
                    <a:lnTo>
                      <a:pt x="9097" y="12819"/>
                    </a:lnTo>
                    <a:lnTo>
                      <a:pt x="9112" y="12718"/>
                    </a:lnTo>
                    <a:lnTo>
                      <a:pt x="9127" y="12617"/>
                    </a:lnTo>
                    <a:lnTo>
                      <a:pt x="9142" y="12516"/>
                    </a:lnTo>
                    <a:lnTo>
                      <a:pt x="9157" y="12415"/>
                    </a:lnTo>
                    <a:lnTo>
                      <a:pt x="9171" y="12314"/>
                    </a:lnTo>
                    <a:lnTo>
                      <a:pt x="9186" y="12212"/>
                    </a:lnTo>
                    <a:lnTo>
                      <a:pt x="9201" y="12110"/>
                    </a:lnTo>
                    <a:lnTo>
                      <a:pt x="9216" y="12008"/>
                    </a:lnTo>
                    <a:lnTo>
                      <a:pt x="9231" y="11906"/>
                    </a:lnTo>
                    <a:lnTo>
                      <a:pt x="9246" y="11803"/>
                    </a:lnTo>
                    <a:lnTo>
                      <a:pt x="9261" y="11700"/>
                    </a:lnTo>
                    <a:lnTo>
                      <a:pt x="9276" y="11598"/>
                    </a:lnTo>
                    <a:lnTo>
                      <a:pt x="9291" y="11495"/>
                    </a:lnTo>
                    <a:lnTo>
                      <a:pt x="9306" y="11392"/>
                    </a:lnTo>
                    <a:lnTo>
                      <a:pt x="9321" y="11289"/>
                    </a:lnTo>
                    <a:lnTo>
                      <a:pt x="9336" y="11186"/>
                    </a:lnTo>
                    <a:lnTo>
                      <a:pt x="9351" y="11082"/>
                    </a:lnTo>
                    <a:lnTo>
                      <a:pt x="9366" y="10979"/>
                    </a:lnTo>
                    <a:lnTo>
                      <a:pt x="9381" y="10876"/>
                    </a:lnTo>
                    <a:lnTo>
                      <a:pt x="9396" y="10772"/>
                    </a:lnTo>
                    <a:lnTo>
                      <a:pt x="9411" y="10669"/>
                    </a:lnTo>
                    <a:lnTo>
                      <a:pt x="9426" y="10566"/>
                    </a:lnTo>
                    <a:lnTo>
                      <a:pt x="9441" y="10462"/>
                    </a:lnTo>
                    <a:lnTo>
                      <a:pt x="9456" y="10359"/>
                    </a:lnTo>
                    <a:lnTo>
                      <a:pt x="9471" y="10255"/>
                    </a:lnTo>
                    <a:lnTo>
                      <a:pt x="9486" y="10152"/>
                    </a:lnTo>
                    <a:lnTo>
                      <a:pt x="9501" y="10048"/>
                    </a:lnTo>
                    <a:lnTo>
                      <a:pt x="9516" y="9945"/>
                    </a:lnTo>
                    <a:lnTo>
                      <a:pt x="9531" y="9842"/>
                    </a:lnTo>
                    <a:lnTo>
                      <a:pt x="9546" y="9738"/>
                    </a:lnTo>
                    <a:lnTo>
                      <a:pt x="9561" y="9635"/>
                    </a:lnTo>
                    <a:lnTo>
                      <a:pt x="9576" y="9532"/>
                    </a:lnTo>
                    <a:lnTo>
                      <a:pt x="9591" y="9429"/>
                    </a:lnTo>
                    <a:lnTo>
                      <a:pt x="9606" y="9326"/>
                    </a:lnTo>
                    <a:lnTo>
                      <a:pt x="9621" y="9223"/>
                    </a:lnTo>
                    <a:lnTo>
                      <a:pt x="9636" y="9121"/>
                    </a:lnTo>
                    <a:lnTo>
                      <a:pt x="9651" y="9018"/>
                    </a:lnTo>
                    <a:lnTo>
                      <a:pt x="9666" y="8916"/>
                    </a:lnTo>
                    <a:lnTo>
                      <a:pt x="9681" y="8813"/>
                    </a:lnTo>
                    <a:lnTo>
                      <a:pt x="9696" y="8711"/>
                    </a:lnTo>
                    <a:lnTo>
                      <a:pt x="9711" y="8609"/>
                    </a:lnTo>
                    <a:lnTo>
                      <a:pt x="9728" y="8506"/>
                    </a:lnTo>
                    <a:lnTo>
                      <a:pt x="9743" y="8405"/>
                    </a:lnTo>
                    <a:lnTo>
                      <a:pt x="9758" y="8304"/>
                    </a:lnTo>
                    <a:lnTo>
                      <a:pt x="9772" y="8203"/>
                    </a:lnTo>
                    <a:lnTo>
                      <a:pt x="9788" y="8101"/>
                    </a:lnTo>
                    <a:lnTo>
                      <a:pt x="9803" y="8001"/>
                    </a:lnTo>
                    <a:lnTo>
                      <a:pt x="9818" y="7900"/>
                    </a:lnTo>
                    <a:lnTo>
                      <a:pt x="9833" y="7800"/>
                    </a:lnTo>
                    <a:lnTo>
                      <a:pt x="9848" y="7700"/>
                    </a:lnTo>
                    <a:lnTo>
                      <a:pt x="9863" y="7600"/>
                    </a:lnTo>
                    <a:lnTo>
                      <a:pt x="9878" y="7501"/>
                    </a:lnTo>
                    <a:lnTo>
                      <a:pt x="9893" y="7402"/>
                    </a:lnTo>
                    <a:lnTo>
                      <a:pt x="9908" y="7303"/>
                    </a:lnTo>
                    <a:lnTo>
                      <a:pt x="9923" y="7205"/>
                    </a:lnTo>
                    <a:lnTo>
                      <a:pt x="9938" y="7107"/>
                    </a:lnTo>
                    <a:lnTo>
                      <a:pt x="9953" y="7009"/>
                    </a:lnTo>
                    <a:lnTo>
                      <a:pt x="9968" y="6911"/>
                    </a:lnTo>
                    <a:lnTo>
                      <a:pt x="9983" y="6814"/>
                    </a:lnTo>
                    <a:lnTo>
                      <a:pt x="9998" y="6717"/>
                    </a:lnTo>
                    <a:cubicBezTo>
                      <a:pt x="10006" y="6664"/>
                      <a:pt x="10055" y="6628"/>
                      <a:pt x="10107" y="6637"/>
                    </a:cubicBezTo>
                    <a:cubicBezTo>
                      <a:pt x="10160" y="6645"/>
                      <a:pt x="10195" y="6694"/>
                      <a:pt x="10187" y="6746"/>
                    </a:cubicBezTo>
                    <a:lnTo>
                      <a:pt x="10172" y="6843"/>
                    </a:lnTo>
                    <a:lnTo>
                      <a:pt x="10157" y="6940"/>
                    </a:lnTo>
                    <a:lnTo>
                      <a:pt x="10142" y="7038"/>
                    </a:lnTo>
                    <a:lnTo>
                      <a:pt x="10127" y="7136"/>
                    </a:lnTo>
                    <a:lnTo>
                      <a:pt x="10112" y="7234"/>
                    </a:lnTo>
                    <a:lnTo>
                      <a:pt x="10097" y="7332"/>
                    </a:lnTo>
                    <a:lnTo>
                      <a:pt x="10082" y="7431"/>
                    </a:lnTo>
                    <a:lnTo>
                      <a:pt x="10067" y="7530"/>
                    </a:lnTo>
                    <a:lnTo>
                      <a:pt x="10052" y="7629"/>
                    </a:lnTo>
                    <a:lnTo>
                      <a:pt x="10037" y="7729"/>
                    </a:lnTo>
                    <a:lnTo>
                      <a:pt x="10022" y="7829"/>
                    </a:lnTo>
                    <a:lnTo>
                      <a:pt x="10007" y="7929"/>
                    </a:lnTo>
                    <a:lnTo>
                      <a:pt x="9992" y="8030"/>
                    </a:lnTo>
                    <a:lnTo>
                      <a:pt x="9977" y="8130"/>
                    </a:lnTo>
                    <a:lnTo>
                      <a:pt x="9962" y="8230"/>
                    </a:lnTo>
                    <a:lnTo>
                      <a:pt x="9947" y="8333"/>
                    </a:lnTo>
                    <a:lnTo>
                      <a:pt x="9932" y="8434"/>
                    </a:lnTo>
                    <a:lnTo>
                      <a:pt x="9917" y="8535"/>
                    </a:lnTo>
                    <a:lnTo>
                      <a:pt x="9901" y="8636"/>
                    </a:lnTo>
                    <a:lnTo>
                      <a:pt x="9886" y="8738"/>
                    </a:lnTo>
                    <a:lnTo>
                      <a:pt x="9871" y="8840"/>
                    </a:lnTo>
                    <a:lnTo>
                      <a:pt x="9856" y="8943"/>
                    </a:lnTo>
                    <a:lnTo>
                      <a:pt x="9841" y="9045"/>
                    </a:lnTo>
                    <a:lnTo>
                      <a:pt x="9826" y="9148"/>
                    </a:lnTo>
                    <a:lnTo>
                      <a:pt x="9811" y="9250"/>
                    </a:lnTo>
                    <a:lnTo>
                      <a:pt x="9796" y="9353"/>
                    </a:lnTo>
                    <a:lnTo>
                      <a:pt x="9781" y="9456"/>
                    </a:lnTo>
                    <a:lnTo>
                      <a:pt x="9766" y="9559"/>
                    </a:lnTo>
                    <a:lnTo>
                      <a:pt x="9751" y="9662"/>
                    </a:lnTo>
                    <a:lnTo>
                      <a:pt x="9736" y="9765"/>
                    </a:lnTo>
                    <a:lnTo>
                      <a:pt x="9721" y="9869"/>
                    </a:lnTo>
                    <a:lnTo>
                      <a:pt x="9706" y="9972"/>
                    </a:lnTo>
                    <a:lnTo>
                      <a:pt x="9691" y="10075"/>
                    </a:lnTo>
                    <a:lnTo>
                      <a:pt x="9676" y="10179"/>
                    </a:lnTo>
                    <a:lnTo>
                      <a:pt x="9661" y="10282"/>
                    </a:lnTo>
                    <a:lnTo>
                      <a:pt x="9646" y="10386"/>
                    </a:lnTo>
                    <a:lnTo>
                      <a:pt x="9631" y="10489"/>
                    </a:lnTo>
                    <a:lnTo>
                      <a:pt x="9616" y="10593"/>
                    </a:lnTo>
                    <a:lnTo>
                      <a:pt x="9601" y="10696"/>
                    </a:lnTo>
                    <a:lnTo>
                      <a:pt x="9586" y="10799"/>
                    </a:lnTo>
                    <a:lnTo>
                      <a:pt x="9571" y="10903"/>
                    </a:lnTo>
                    <a:lnTo>
                      <a:pt x="9556" y="11006"/>
                    </a:lnTo>
                    <a:lnTo>
                      <a:pt x="9541" y="11109"/>
                    </a:lnTo>
                    <a:lnTo>
                      <a:pt x="9526" y="11213"/>
                    </a:lnTo>
                    <a:lnTo>
                      <a:pt x="9511" y="11316"/>
                    </a:lnTo>
                    <a:lnTo>
                      <a:pt x="9496" y="11419"/>
                    </a:lnTo>
                    <a:lnTo>
                      <a:pt x="9481" y="11522"/>
                    </a:lnTo>
                    <a:lnTo>
                      <a:pt x="9466" y="11625"/>
                    </a:lnTo>
                    <a:lnTo>
                      <a:pt x="9451" y="11727"/>
                    </a:lnTo>
                    <a:lnTo>
                      <a:pt x="9436" y="11830"/>
                    </a:lnTo>
                    <a:lnTo>
                      <a:pt x="9421" y="11933"/>
                    </a:lnTo>
                    <a:lnTo>
                      <a:pt x="9406" y="12035"/>
                    </a:lnTo>
                    <a:lnTo>
                      <a:pt x="9391" y="12137"/>
                    </a:lnTo>
                    <a:lnTo>
                      <a:pt x="9376" y="12239"/>
                    </a:lnTo>
                    <a:lnTo>
                      <a:pt x="9361" y="12341"/>
                    </a:lnTo>
                    <a:lnTo>
                      <a:pt x="9346" y="12444"/>
                    </a:lnTo>
                    <a:lnTo>
                      <a:pt x="9331" y="12545"/>
                    </a:lnTo>
                    <a:lnTo>
                      <a:pt x="9316" y="12646"/>
                    </a:lnTo>
                    <a:lnTo>
                      <a:pt x="9301" y="12747"/>
                    </a:lnTo>
                    <a:lnTo>
                      <a:pt x="9286" y="12848"/>
                    </a:lnTo>
                    <a:lnTo>
                      <a:pt x="9271" y="12949"/>
                    </a:lnTo>
                    <a:lnTo>
                      <a:pt x="9256" y="13049"/>
                    </a:lnTo>
                    <a:lnTo>
                      <a:pt x="9241" y="13150"/>
                    </a:lnTo>
                    <a:lnTo>
                      <a:pt x="9225" y="13249"/>
                    </a:lnTo>
                    <a:lnTo>
                      <a:pt x="9210" y="13348"/>
                    </a:lnTo>
                    <a:lnTo>
                      <a:pt x="9195" y="13447"/>
                    </a:lnTo>
                    <a:lnTo>
                      <a:pt x="9180" y="13546"/>
                    </a:lnTo>
                    <a:lnTo>
                      <a:pt x="9165" y="13645"/>
                    </a:lnTo>
                    <a:lnTo>
                      <a:pt x="9150" y="13743"/>
                    </a:lnTo>
                    <a:lnTo>
                      <a:pt x="9135" y="13841"/>
                    </a:lnTo>
                    <a:lnTo>
                      <a:pt x="9120" y="13939"/>
                    </a:lnTo>
                    <a:lnTo>
                      <a:pt x="9105" y="14036"/>
                    </a:lnTo>
                    <a:lnTo>
                      <a:pt x="9090" y="14133"/>
                    </a:lnTo>
                    <a:lnTo>
                      <a:pt x="9075" y="14229"/>
                    </a:lnTo>
                    <a:lnTo>
                      <a:pt x="9060" y="14326"/>
                    </a:lnTo>
                    <a:lnTo>
                      <a:pt x="9045" y="14421"/>
                    </a:lnTo>
                    <a:lnTo>
                      <a:pt x="9030" y="14517"/>
                    </a:lnTo>
                    <a:lnTo>
                      <a:pt x="9015" y="14613"/>
                    </a:lnTo>
                    <a:lnTo>
                      <a:pt x="9000" y="14707"/>
                    </a:lnTo>
                    <a:lnTo>
                      <a:pt x="8985" y="14801"/>
                    </a:lnTo>
                    <a:lnTo>
                      <a:pt x="8970" y="14895"/>
                    </a:lnTo>
                    <a:lnTo>
                      <a:pt x="8955" y="14988"/>
                    </a:lnTo>
                    <a:lnTo>
                      <a:pt x="8940" y="15081"/>
                    </a:lnTo>
                    <a:lnTo>
                      <a:pt x="8925" y="15173"/>
                    </a:lnTo>
                    <a:lnTo>
                      <a:pt x="8910" y="15265"/>
                    </a:lnTo>
                    <a:lnTo>
                      <a:pt x="8895" y="15357"/>
                    </a:lnTo>
                    <a:lnTo>
                      <a:pt x="8880" y="15447"/>
                    </a:lnTo>
                    <a:lnTo>
                      <a:pt x="8865" y="15538"/>
                    </a:lnTo>
                    <a:lnTo>
                      <a:pt x="8850" y="15628"/>
                    </a:lnTo>
                    <a:lnTo>
                      <a:pt x="8835" y="15717"/>
                    </a:lnTo>
                    <a:lnTo>
                      <a:pt x="8820" y="15807"/>
                    </a:lnTo>
                    <a:lnTo>
                      <a:pt x="8805" y="15895"/>
                    </a:lnTo>
                    <a:lnTo>
                      <a:pt x="8790" y="15983"/>
                    </a:lnTo>
                    <a:lnTo>
                      <a:pt x="8775" y="16070"/>
                    </a:lnTo>
                    <a:lnTo>
                      <a:pt x="8760" y="16157"/>
                    </a:lnTo>
                    <a:lnTo>
                      <a:pt x="8745" y="16243"/>
                    </a:lnTo>
                    <a:lnTo>
                      <a:pt x="8730" y="16328"/>
                    </a:lnTo>
                    <a:lnTo>
                      <a:pt x="8715" y="16413"/>
                    </a:lnTo>
                    <a:lnTo>
                      <a:pt x="8700" y="16499"/>
                    </a:lnTo>
                    <a:lnTo>
                      <a:pt x="8685" y="16581"/>
                    </a:lnTo>
                    <a:lnTo>
                      <a:pt x="8670" y="16666"/>
                    </a:lnTo>
                    <a:lnTo>
                      <a:pt x="8655" y="16748"/>
                    </a:lnTo>
                    <a:lnTo>
                      <a:pt x="8640" y="16830"/>
                    </a:lnTo>
                    <a:lnTo>
                      <a:pt x="8625" y="16911"/>
                    </a:lnTo>
                    <a:lnTo>
                      <a:pt x="8610" y="16992"/>
                    </a:lnTo>
                    <a:lnTo>
                      <a:pt x="8595" y="17072"/>
                    </a:lnTo>
                    <a:lnTo>
                      <a:pt x="8580" y="17152"/>
                    </a:lnTo>
                    <a:lnTo>
                      <a:pt x="8565" y="17231"/>
                    </a:lnTo>
                    <a:lnTo>
                      <a:pt x="8549" y="17308"/>
                    </a:lnTo>
                    <a:lnTo>
                      <a:pt x="8534" y="17386"/>
                    </a:lnTo>
                    <a:lnTo>
                      <a:pt x="8519" y="17462"/>
                    </a:lnTo>
                    <a:lnTo>
                      <a:pt x="8504" y="17538"/>
                    </a:lnTo>
                    <a:lnTo>
                      <a:pt x="8489" y="17614"/>
                    </a:lnTo>
                    <a:lnTo>
                      <a:pt x="8474" y="17688"/>
                    </a:lnTo>
                    <a:lnTo>
                      <a:pt x="8459" y="17762"/>
                    </a:lnTo>
                    <a:lnTo>
                      <a:pt x="8443" y="17835"/>
                    </a:lnTo>
                    <a:lnTo>
                      <a:pt x="8428" y="17907"/>
                    </a:lnTo>
                    <a:lnTo>
                      <a:pt x="8413" y="17979"/>
                    </a:lnTo>
                    <a:lnTo>
                      <a:pt x="8398" y="18051"/>
                    </a:lnTo>
                    <a:lnTo>
                      <a:pt x="8383" y="18120"/>
                    </a:lnTo>
                    <a:lnTo>
                      <a:pt x="8368" y="18190"/>
                    </a:lnTo>
                    <a:lnTo>
                      <a:pt x="8353" y="18258"/>
                    </a:lnTo>
                    <a:lnTo>
                      <a:pt x="8338" y="18326"/>
                    </a:lnTo>
                    <a:lnTo>
                      <a:pt x="8323" y="18394"/>
                    </a:lnTo>
                    <a:lnTo>
                      <a:pt x="8308" y="18460"/>
                    </a:lnTo>
                    <a:lnTo>
                      <a:pt x="8293" y="18525"/>
                    </a:lnTo>
                    <a:lnTo>
                      <a:pt x="8278" y="18589"/>
                    </a:lnTo>
                    <a:lnTo>
                      <a:pt x="8263" y="18654"/>
                    </a:lnTo>
                    <a:lnTo>
                      <a:pt x="8248" y="18717"/>
                    </a:lnTo>
                    <a:lnTo>
                      <a:pt x="8233" y="18779"/>
                    </a:lnTo>
                    <a:lnTo>
                      <a:pt x="8218" y="18841"/>
                    </a:lnTo>
                    <a:lnTo>
                      <a:pt x="8203" y="18901"/>
                    </a:lnTo>
                    <a:lnTo>
                      <a:pt x="8188" y="18961"/>
                    </a:lnTo>
                    <a:lnTo>
                      <a:pt x="8172" y="19021"/>
                    </a:lnTo>
                    <a:lnTo>
                      <a:pt x="8157" y="19078"/>
                    </a:lnTo>
                    <a:lnTo>
                      <a:pt x="8142" y="19135"/>
                    </a:lnTo>
                    <a:lnTo>
                      <a:pt x="8127" y="19191"/>
                    </a:lnTo>
                    <a:lnTo>
                      <a:pt x="8112" y="19248"/>
                    </a:lnTo>
                    <a:lnTo>
                      <a:pt x="8097" y="19303"/>
                    </a:lnTo>
                    <a:lnTo>
                      <a:pt x="8082" y="19356"/>
                    </a:lnTo>
                    <a:lnTo>
                      <a:pt x="8067" y="19410"/>
                    </a:lnTo>
                    <a:lnTo>
                      <a:pt x="8052" y="19461"/>
                    </a:lnTo>
                    <a:lnTo>
                      <a:pt x="8036" y="19512"/>
                    </a:lnTo>
                    <a:lnTo>
                      <a:pt x="8021" y="19563"/>
                    </a:lnTo>
                    <a:lnTo>
                      <a:pt x="8006" y="19612"/>
                    </a:lnTo>
                    <a:lnTo>
                      <a:pt x="7991" y="19661"/>
                    </a:lnTo>
                    <a:lnTo>
                      <a:pt x="7976" y="19708"/>
                    </a:lnTo>
                    <a:lnTo>
                      <a:pt x="7961" y="19755"/>
                    </a:lnTo>
                    <a:lnTo>
                      <a:pt x="7946" y="19800"/>
                    </a:lnTo>
                    <a:lnTo>
                      <a:pt x="7930" y="19846"/>
                    </a:lnTo>
                    <a:lnTo>
                      <a:pt x="7915" y="19889"/>
                    </a:lnTo>
                    <a:lnTo>
                      <a:pt x="7900" y="19933"/>
                    </a:lnTo>
                    <a:lnTo>
                      <a:pt x="7884" y="19976"/>
                    </a:lnTo>
                    <a:lnTo>
                      <a:pt x="7868" y="20017"/>
                    </a:lnTo>
                    <a:lnTo>
                      <a:pt x="7853" y="20056"/>
                    </a:lnTo>
                    <a:lnTo>
                      <a:pt x="7838" y="20096"/>
                    </a:lnTo>
                    <a:lnTo>
                      <a:pt x="7822" y="20135"/>
                    </a:lnTo>
                    <a:lnTo>
                      <a:pt x="7807" y="20171"/>
                    </a:lnTo>
                    <a:lnTo>
                      <a:pt x="7792" y="20208"/>
                    </a:lnTo>
                    <a:lnTo>
                      <a:pt x="7776" y="20244"/>
                    </a:lnTo>
                    <a:lnTo>
                      <a:pt x="7760" y="20280"/>
                    </a:lnTo>
                    <a:lnTo>
                      <a:pt x="7745" y="20312"/>
                    </a:lnTo>
                    <a:lnTo>
                      <a:pt x="7730" y="20345"/>
                    </a:lnTo>
                    <a:lnTo>
                      <a:pt x="7714" y="20377"/>
                    </a:lnTo>
                    <a:lnTo>
                      <a:pt x="7699" y="20409"/>
                    </a:lnTo>
                    <a:lnTo>
                      <a:pt x="7683" y="20439"/>
                    </a:lnTo>
                    <a:lnTo>
                      <a:pt x="7667" y="20469"/>
                    </a:lnTo>
                    <a:lnTo>
                      <a:pt x="7652" y="20495"/>
                    </a:lnTo>
                    <a:lnTo>
                      <a:pt x="7636" y="20523"/>
                    </a:lnTo>
                    <a:lnTo>
                      <a:pt x="7620" y="20549"/>
                    </a:lnTo>
                    <a:lnTo>
                      <a:pt x="7604" y="20575"/>
                    </a:lnTo>
                    <a:lnTo>
                      <a:pt x="7588" y="20600"/>
                    </a:lnTo>
                    <a:lnTo>
                      <a:pt x="7570" y="20625"/>
                    </a:lnTo>
                    <a:lnTo>
                      <a:pt x="7555" y="20645"/>
                    </a:lnTo>
                    <a:lnTo>
                      <a:pt x="7539" y="20667"/>
                    </a:lnTo>
                    <a:lnTo>
                      <a:pt x="7522" y="20688"/>
                    </a:lnTo>
                    <a:lnTo>
                      <a:pt x="7505" y="20708"/>
                    </a:lnTo>
                    <a:lnTo>
                      <a:pt x="7486" y="20729"/>
                    </a:lnTo>
                    <a:lnTo>
                      <a:pt x="7471" y="20744"/>
                    </a:lnTo>
                    <a:lnTo>
                      <a:pt x="7454" y="20762"/>
                    </a:lnTo>
                    <a:lnTo>
                      <a:pt x="7433" y="20780"/>
                    </a:lnTo>
                    <a:lnTo>
                      <a:pt x="7418" y="20792"/>
                    </a:lnTo>
                    <a:lnTo>
                      <a:pt x="7400" y="20807"/>
                    </a:lnTo>
                    <a:lnTo>
                      <a:pt x="7378" y="20823"/>
                    </a:lnTo>
                    <a:lnTo>
                      <a:pt x="7363" y="20832"/>
                    </a:lnTo>
                    <a:lnTo>
                      <a:pt x="7339" y="20845"/>
                    </a:lnTo>
                    <a:lnTo>
                      <a:pt x="7324" y="20852"/>
                    </a:lnTo>
                    <a:lnTo>
                      <a:pt x="7299" y="20864"/>
                    </a:lnTo>
                    <a:lnTo>
                      <a:pt x="7278" y="20870"/>
                    </a:lnTo>
                    <a:lnTo>
                      <a:pt x="7263" y="20874"/>
                    </a:lnTo>
                    <a:lnTo>
                      <a:pt x="7236" y="20881"/>
                    </a:lnTo>
                    <a:lnTo>
                      <a:pt x="7215" y="20883"/>
                    </a:lnTo>
                    <a:lnTo>
                      <a:pt x="7200" y="20884"/>
                    </a:lnTo>
                    <a:lnTo>
                      <a:pt x="7172" y="20885"/>
                    </a:lnTo>
                    <a:lnTo>
                      <a:pt x="7151" y="20884"/>
                    </a:lnTo>
                    <a:lnTo>
                      <a:pt x="7130" y="20881"/>
                    </a:lnTo>
                    <a:lnTo>
                      <a:pt x="7115" y="20878"/>
                    </a:lnTo>
                    <a:lnTo>
                      <a:pt x="7090" y="20872"/>
                    </a:lnTo>
                    <a:lnTo>
                      <a:pt x="7067" y="20865"/>
                    </a:lnTo>
                    <a:lnTo>
                      <a:pt x="7047" y="20856"/>
                    </a:lnTo>
                    <a:lnTo>
                      <a:pt x="7027" y="20847"/>
                    </a:lnTo>
                    <a:lnTo>
                      <a:pt x="7008" y="20837"/>
                    </a:lnTo>
                    <a:lnTo>
                      <a:pt x="6989" y="20825"/>
                    </a:lnTo>
                    <a:lnTo>
                      <a:pt x="6971" y="20813"/>
                    </a:lnTo>
                    <a:lnTo>
                      <a:pt x="6950" y="20797"/>
                    </a:lnTo>
                    <a:lnTo>
                      <a:pt x="6935" y="20784"/>
                    </a:lnTo>
                    <a:lnTo>
                      <a:pt x="6917" y="20769"/>
                    </a:lnTo>
                    <a:lnTo>
                      <a:pt x="6900" y="20752"/>
                    </a:lnTo>
                    <a:lnTo>
                      <a:pt x="6882" y="20735"/>
                    </a:lnTo>
                    <a:lnTo>
                      <a:pt x="6864" y="20715"/>
                    </a:lnTo>
                    <a:lnTo>
                      <a:pt x="6849" y="20697"/>
                    </a:lnTo>
                    <a:lnTo>
                      <a:pt x="6832" y="20677"/>
                    </a:lnTo>
                    <a:lnTo>
                      <a:pt x="6816" y="20656"/>
                    </a:lnTo>
                    <a:lnTo>
                      <a:pt x="6798" y="20633"/>
                    </a:lnTo>
                    <a:lnTo>
                      <a:pt x="6783" y="20611"/>
                    </a:lnTo>
                    <a:lnTo>
                      <a:pt x="6767" y="20587"/>
                    </a:lnTo>
                    <a:lnTo>
                      <a:pt x="6750" y="20561"/>
                    </a:lnTo>
                    <a:lnTo>
                      <a:pt x="6735" y="20536"/>
                    </a:lnTo>
                    <a:lnTo>
                      <a:pt x="6719" y="20509"/>
                    </a:lnTo>
                    <a:lnTo>
                      <a:pt x="6703" y="20481"/>
                    </a:lnTo>
                    <a:lnTo>
                      <a:pt x="6688" y="20453"/>
                    </a:lnTo>
                    <a:lnTo>
                      <a:pt x="6672" y="20424"/>
                    </a:lnTo>
                    <a:lnTo>
                      <a:pt x="6656" y="20392"/>
                    </a:lnTo>
                    <a:lnTo>
                      <a:pt x="6641" y="20361"/>
                    </a:lnTo>
                    <a:lnTo>
                      <a:pt x="6626" y="20329"/>
                    </a:lnTo>
                    <a:lnTo>
                      <a:pt x="6610" y="20295"/>
                    </a:lnTo>
                    <a:lnTo>
                      <a:pt x="6595" y="20261"/>
                    </a:lnTo>
                    <a:lnTo>
                      <a:pt x="6579" y="20226"/>
                    </a:lnTo>
                    <a:lnTo>
                      <a:pt x="6564" y="20190"/>
                    </a:lnTo>
                    <a:lnTo>
                      <a:pt x="6549" y="20154"/>
                    </a:lnTo>
                    <a:lnTo>
                      <a:pt x="6533" y="20116"/>
                    </a:lnTo>
                    <a:lnTo>
                      <a:pt x="6518" y="20076"/>
                    </a:lnTo>
                    <a:lnTo>
                      <a:pt x="6503" y="20036"/>
                    </a:lnTo>
                    <a:lnTo>
                      <a:pt x="6487" y="19995"/>
                    </a:lnTo>
                    <a:lnTo>
                      <a:pt x="6472" y="19954"/>
                    </a:lnTo>
                    <a:lnTo>
                      <a:pt x="6457" y="19912"/>
                    </a:lnTo>
                    <a:lnTo>
                      <a:pt x="6442" y="19868"/>
                    </a:lnTo>
                    <a:lnTo>
                      <a:pt x="6426" y="19824"/>
                    </a:lnTo>
                    <a:lnTo>
                      <a:pt x="6411" y="19778"/>
                    </a:lnTo>
                    <a:lnTo>
                      <a:pt x="6396" y="19732"/>
                    </a:lnTo>
                    <a:lnTo>
                      <a:pt x="6381" y="19685"/>
                    </a:lnTo>
                    <a:lnTo>
                      <a:pt x="6366" y="19637"/>
                    </a:lnTo>
                    <a:lnTo>
                      <a:pt x="6351" y="19590"/>
                    </a:lnTo>
                    <a:lnTo>
                      <a:pt x="6335" y="19538"/>
                    </a:lnTo>
                    <a:lnTo>
                      <a:pt x="6319" y="19488"/>
                    </a:lnTo>
                    <a:lnTo>
                      <a:pt x="6304" y="19436"/>
                    </a:lnTo>
                    <a:lnTo>
                      <a:pt x="6289" y="19384"/>
                    </a:lnTo>
                    <a:lnTo>
                      <a:pt x="6274" y="19330"/>
                    </a:lnTo>
                    <a:lnTo>
                      <a:pt x="6259" y="19276"/>
                    </a:lnTo>
                    <a:lnTo>
                      <a:pt x="6244" y="19221"/>
                    </a:lnTo>
                    <a:lnTo>
                      <a:pt x="6229" y="19165"/>
                    </a:lnTo>
                    <a:lnTo>
                      <a:pt x="6214" y="19108"/>
                    </a:lnTo>
                    <a:lnTo>
                      <a:pt x="6199" y="19051"/>
                    </a:lnTo>
                    <a:lnTo>
                      <a:pt x="6183" y="18992"/>
                    </a:lnTo>
                    <a:lnTo>
                      <a:pt x="6168" y="18933"/>
                    </a:lnTo>
                    <a:lnTo>
                      <a:pt x="6153" y="18872"/>
                    </a:lnTo>
                    <a:lnTo>
                      <a:pt x="6138" y="18811"/>
                    </a:lnTo>
                    <a:lnTo>
                      <a:pt x="6123" y="18749"/>
                    </a:lnTo>
                    <a:lnTo>
                      <a:pt x="6108" y="18687"/>
                    </a:lnTo>
                    <a:lnTo>
                      <a:pt x="6093" y="18623"/>
                    </a:lnTo>
                    <a:lnTo>
                      <a:pt x="6078" y="18559"/>
                    </a:lnTo>
                    <a:lnTo>
                      <a:pt x="6063" y="18494"/>
                    </a:lnTo>
                    <a:lnTo>
                      <a:pt x="6048" y="18428"/>
                    </a:lnTo>
                    <a:lnTo>
                      <a:pt x="6033" y="18361"/>
                    </a:lnTo>
                    <a:lnTo>
                      <a:pt x="6018" y="18294"/>
                    </a:lnTo>
                    <a:lnTo>
                      <a:pt x="6003" y="18225"/>
                    </a:lnTo>
                    <a:lnTo>
                      <a:pt x="5988" y="18157"/>
                    </a:lnTo>
                    <a:lnTo>
                      <a:pt x="5973" y="18087"/>
                    </a:lnTo>
                    <a:lnTo>
                      <a:pt x="5958" y="18016"/>
                    </a:lnTo>
                    <a:lnTo>
                      <a:pt x="5942" y="17945"/>
                    </a:lnTo>
                    <a:lnTo>
                      <a:pt x="5927" y="17873"/>
                    </a:lnTo>
                    <a:lnTo>
                      <a:pt x="5912" y="17800"/>
                    </a:lnTo>
                    <a:lnTo>
                      <a:pt x="5897" y="17727"/>
                    </a:lnTo>
                    <a:lnTo>
                      <a:pt x="5882" y="17652"/>
                    </a:lnTo>
                    <a:lnTo>
                      <a:pt x="5867" y="17577"/>
                    </a:lnTo>
                    <a:lnTo>
                      <a:pt x="5852" y="17502"/>
                    </a:lnTo>
                    <a:lnTo>
                      <a:pt x="5837" y="17426"/>
                    </a:lnTo>
                    <a:lnTo>
                      <a:pt x="5822" y="17349"/>
                    </a:lnTo>
                    <a:lnTo>
                      <a:pt x="5807" y="17271"/>
                    </a:lnTo>
                    <a:lnTo>
                      <a:pt x="5792" y="17192"/>
                    </a:lnTo>
                    <a:lnTo>
                      <a:pt x="5777" y="17113"/>
                    </a:lnTo>
                    <a:lnTo>
                      <a:pt x="5762" y="17033"/>
                    </a:lnTo>
                    <a:lnTo>
                      <a:pt x="5747" y="16953"/>
                    </a:lnTo>
                    <a:lnTo>
                      <a:pt x="5732" y="16872"/>
                    </a:lnTo>
                    <a:lnTo>
                      <a:pt x="5717" y="16791"/>
                    </a:lnTo>
                    <a:lnTo>
                      <a:pt x="5702" y="16709"/>
                    </a:lnTo>
                    <a:lnTo>
                      <a:pt x="5687" y="16625"/>
                    </a:lnTo>
                    <a:lnTo>
                      <a:pt x="5672" y="16542"/>
                    </a:lnTo>
                    <a:lnTo>
                      <a:pt x="5656" y="16457"/>
                    </a:lnTo>
                    <a:lnTo>
                      <a:pt x="5641" y="16373"/>
                    </a:lnTo>
                    <a:lnTo>
                      <a:pt x="5626" y="16288"/>
                    </a:lnTo>
                    <a:lnTo>
                      <a:pt x="5611" y="16202"/>
                    </a:lnTo>
                    <a:lnTo>
                      <a:pt x="5596" y="16116"/>
                    </a:lnTo>
                    <a:lnTo>
                      <a:pt x="5581" y="16029"/>
                    </a:lnTo>
                    <a:lnTo>
                      <a:pt x="5566" y="15941"/>
                    </a:lnTo>
                    <a:lnTo>
                      <a:pt x="5551" y="15853"/>
                    </a:lnTo>
                    <a:lnTo>
                      <a:pt x="5536" y="15764"/>
                    </a:lnTo>
                    <a:lnTo>
                      <a:pt x="5521" y="15674"/>
                    </a:lnTo>
                    <a:lnTo>
                      <a:pt x="5506" y="15585"/>
                    </a:lnTo>
                    <a:lnTo>
                      <a:pt x="5491" y="15495"/>
                    </a:lnTo>
                    <a:lnTo>
                      <a:pt x="5476" y="15404"/>
                    </a:lnTo>
                    <a:lnTo>
                      <a:pt x="5461" y="15313"/>
                    </a:lnTo>
                    <a:lnTo>
                      <a:pt x="5446" y="15221"/>
                    </a:lnTo>
                    <a:lnTo>
                      <a:pt x="5431" y="15129"/>
                    </a:lnTo>
                    <a:lnTo>
                      <a:pt x="5416" y="15037"/>
                    </a:lnTo>
                    <a:lnTo>
                      <a:pt x="5401" y="14944"/>
                    </a:lnTo>
                    <a:lnTo>
                      <a:pt x="5386" y="14850"/>
                    </a:lnTo>
                    <a:lnTo>
                      <a:pt x="5371" y="14756"/>
                    </a:lnTo>
                    <a:lnTo>
                      <a:pt x="5356" y="14661"/>
                    </a:lnTo>
                    <a:lnTo>
                      <a:pt x="5341" y="14566"/>
                    </a:lnTo>
                    <a:lnTo>
                      <a:pt x="5326" y="14471"/>
                    </a:lnTo>
                    <a:lnTo>
                      <a:pt x="5311" y="14376"/>
                    </a:lnTo>
                    <a:lnTo>
                      <a:pt x="5296" y="14280"/>
                    </a:lnTo>
                    <a:lnTo>
                      <a:pt x="5281" y="14183"/>
                    </a:lnTo>
                    <a:lnTo>
                      <a:pt x="5266" y="14087"/>
                    </a:lnTo>
                    <a:lnTo>
                      <a:pt x="5251" y="13990"/>
                    </a:lnTo>
                    <a:lnTo>
                      <a:pt x="5236" y="13892"/>
                    </a:lnTo>
                    <a:lnTo>
                      <a:pt x="5221" y="13794"/>
                    </a:lnTo>
                    <a:lnTo>
                      <a:pt x="5206" y="13696"/>
                    </a:lnTo>
                    <a:lnTo>
                      <a:pt x="5191" y="13598"/>
                    </a:lnTo>
                    <a:lnTo>
                      <a:pt x="5176" y="13499"/>
                    </a:lnTo>
                    <a:lnTo>
                      <a:pt x="5161" y="13400"/>
                    </a:lnTo>
                    <a:lnTo>
                      <a:pt x="5146" y="13301"/>
                    </a:lnTo>
                    <a:lnTo>
                      <a:pt x="5131" y="13201"/>
                    </a:lnTo>
                    <a:lnTo>
                      <a:pt x="5116" y="13101"/>
                    </a:lnTo>
                    <a:lnTo>
                      <a:pt x="5101" y="13001"/>
                    </a:lnTo>
                    <a:lnTo>
                      <a:pt x="5086" y="12901"/>
                    </a:lnTo>
                    <a:lnTo>
                      <a:pt x="5071" y="12800"/>
                    </a:lnTo>
                    <a:lnTo>
                      <a:pt x="5056" y="12699"/>
                    </a:lnTo>
                    <a:lnTo>
                      <a:pt x="5041" y="12598"/>
                    </a:lnTo>
                    <a:lnTo>
                      <a:pt x="5025" y="12496"/>
                    </a:lnTo>
                    <a:lnTo>
                      <a:pt x="5010" y="12394"/>
                    </a:lnTo>
                    <a:lnTo>
                      <a:pt x="4996" y="12293"/>
                    </a:lnTo>
                    <a:lnTo>
                      <a:pt x="4979" y="12190"/>
                    </a:lnTo>
                    <a:lnTo>
                      <a:pt x="4964" y="12088"/>
                    </a:lnTo>
                    <a:lnTo>
                      <a:pt x="4949" y="11986"/>
                    </a:lnTo>
                    <a:lnTo>
                      <a:pt x="4934" y="11884"/>
                    </a:lnTo>
                    <a:lnTo>
                      <a:pt x="4919" y="11781"/>
                    </a:lnTo>
                    <a:lnTo>
                      <a:pt x="4904" y="11678"/>
                    </a:lnTo>
                    <a:lnTo>
                      <a:pt x="4889" y="11576"/>
                    </a:lnTo>
                    <a:lnTo>
                      <a:pt x="4874" y="11473"/>
                    </a:lnTo>
                    <a:lnTo>
                      <a:pt x="4859" y="11370"/>
                    </a:lnTo>
                    <a:lnTo>
                      <a:pt x="4844" y="11267"/>
                    </a:lnTo>
                    <a:lnTo>
                      <a:pt x="4829" y="11163"/>
                    </a:lnTo>
                    <a:lnTo>
                      <a:pt x="4814" y="11060"/>
                    </a:lnTo>
                    <a:lnTo>
                      <a:pt x="4799" y="10957"/>
                    </a:lnTo>
                    <a:lnTo>
                      <a:pt x="4784" y="10853"/>
                    </a:lnTo>
                    <a:lnTo>
                      <a:pt x="4769" y="10750"/>
                    </a:lnTo>
                    <a:lnTo>
                      <a:pt x="4754" y="10647"/>
                    </a:lnTo>
                    <a:lnTo>
                      <a:pt x="4739" y="10543"/>
                    </a:lnTo>
                    <a:lnTo>
                      <a:pt x="4724" y="10440"/>
                    </a:lnTo>
                    <a:lnTo>
                      <a:pt x="4709" y="10336"/>
                    </a:lnTo>
                    <a:lnTo>
                      <a:pt x="4694" y="10233"/>
                    </a:lnTo>
                    <a:lnTo>
                      <a:pt x="4679" y="10129"/>
                    </a:lnTo>
                    <a:lnTo>
                      <a:pt x="4664" y="10026"/>
                    </a:lnTo>
                    <a:lnTo>
                      <a:pt x="4649" y="9923"/>
                    </a:lnTo>
                    <a:lnTo>
                      <a:pt x="4634" y="9819"/>
                    </a:lnTo>
                    <a:lnTo>
                      <a:pt x="4619" y="9716"/>
                    </a:lnTo>
                    <a:lnTo>
                      <a:pt x="4604" y="9613"/>
                    </a:lnTo>
                    <a:lnTo>
                      <a:pt x="4589" y="9510"/>
                    </a:lnTo>
                    <a:lnTo>
                      <a:pt x="4574" y="9407"/>
                    </a:lnTo>
                    <a:lnTo>
                      <a:pt x="4559" y="9304"/>
                    </a:lnTo>
                    <a:lnTo>
                      <a:pt x="4544" y="9201"/>
                    </a:lnTo>
                    <a:lnTo>
                      <a:pt x="4529" y="9099"/>
                    </a:lnTo>
                    <a:lnTo>
                      <a:pt x="4514" y="8996"/>
                    </a:lnTo>
                    <a:lnTo>
                      <a:pt x="4499" y="8894"/>
                    </a:lnTo>
                    <a:lnTo>
                      <a:pt x="4484" y="8791"/>
                    </a:lnTo>
                    <a:lnTo>
                      <a:pt x="4470" y="8690"/>
                    </a:lnTo>
                    <a:lnTo>
                      <a:pt x="4454" y="8588"/>
                    </a:lnTo>
                    <a:lnTo>
                      <a:pt x="4439" y="8486"/>
                    </a:lnTo>
                    <a:lnTo>
                      <a:pt x="4425" y="8385"/>
                    </a:lnTo>
                    <a:lnTo>
                      <a:pt x="4410" y="8284"/>
                    </a:lnTo>
                    <a:lnTo>
                      <a:pt x="4395" y="8183"/>
                    </a:lnTo>
                    <a:lnTo>
                      <a:pt x="4380" y="8082"/>
                    </a:lnTo>
                    <a:lnTo>
                      <a:pt x="4365" y="7982"/>
                    </a:lnTo>
                    <a:lnTo>
                      <a:pt x="4350" y="7881"/>
                    </a:lnTo>
                    <a:lnTo>
                      <a:pt x="4335" y="7781"/>
                    </a:lnTo>
                    <a:lnTo>
                      <a:pt x="4320" y="7682"/>
                    </a:lnTo>
                    <a:lnTo>
                      <a:pt x="4304" y="7582"/>
                    </a:lnTo>
                    <a:lnTo>
                      <a:pt x="4289" y="7483"/>
                    </a:lnTo>
                    <a:lnTo>
                      <a:pt x="4274" y="7384"/>
                    </a:lnTo>
                    <a:lnTo>
                      <a:pt x="4259" y="7285"/>
                    </a:lnTo>
                    <a:lnTo>
                      <a:pt x="4244" y="7187"/>
                    </a:lnTo>
                    <a:lnTo>
                      <a:pt x="4229" y="7089"/>
                    </a:lnTo>
                    <a:lnTo>
                      <a:pt x="4214" y="6991"/>
                    </a:lnTo>
                    <a:lnTo>
                      <a:pt x="4199" y="6894"/>
                    </a:lnTo>
                    <a:lnTo>
                      <a:pt x="4184" y="6797"/>
                    </a:lnTo>
                    <a:lnTo>
                      <a:pt x="4169" y="6700"/>
                    </a:lnTo>
                    <a:lnTo>
                      <a:pt x="4154" y="6604"/>
                    </a:lnTo>
                    <a:lnTo>
                      <a:pt x="4139" y="6508"/>
                    </a:lnTo>
                    <a:lnTo>
                      <a:pt x="4124" y="6413"/>
                    </a:lnTo>
                    <a:lnTo>
                      <a:pt x="4109" y="6318"/>
                    </a:lnTo>
                    <a:lnTo>
                      <a:pt x="4094" y="6224"/>
                    </a:lnTo>
                    <a:lnTo>
                      <a:pt x="4079" y="6130"/>
                    </a:lnTo>
                    <a:lnTo>
                      <a:pt x="4064" y="6036"/>
                    </a:lnTo>
                    <a:lnTo>
                      <a:pt x="4049" y="5943"/>
                    </a:lnTo>
                    <a:lnTo>
                      <a:pt x="4034" y="5850"/>
                    </a:lnTo>
                    <a:lnTo>
                      <a:pt x="4019" y="5758"/>
                    </a:lnTo>
                    <a:lnTo>
                      <a:pt x="4004" y="5666"/>
                    </a:lnTo>
                    <a:lnTo>
                      <a:pt x="3989" y="5574"/>
                    </a:lnTo>
                    <a:lnTo>
                      <a:pt x="3974" y="5483"/>
                    </a:lnTo>
                    <a:lnTo>
                      <a:pt x="3959" y="5393"/>
                    </a:lnTo>
                    <a:lnTo>
                      <a:pt x="3944" y="5303"/>
                    </a:lnTo>
                    <a:lnTo>
                      <a:pt x="3929" y="5213"/>
                    </a:lnTo>
                    <a:lnTo>
                      <a:pt x="3914" y="5125"/>
                    </a:lnTo>
                    <a:lnTo>
                      <a:pt x="3899" y="5037"/>
                    </a:lnTo>
                    <a:lnTo>
                      <a:pt x="3884" y="4949"/>
                    </a:lnTo>
                    <a:lnTo>
                      <a:pt x="3869" y="4862"/>
                    </a:lnTo>
                    <a:lnTo>
                      <a:pt x="3854" y="4775"/>
                    </a:lnTo>
                    <a:lnTo>
                      <a:pt x="3839" y="4689"/>
                    </a:lnTo>
                    <a:lnTo>
                      <a:pt x="3824" y="4603"/>
                    </a:lnTo>
                    <a:lnTo>
                      <a:pt x="3809" y="4518"/>
                    </a:lnTo>
                    <a:lnTo>
                      <a:pt x="3794" y="4434"/>
                    </a:lnTo>
                    <a:lnTo>
                      <a:pt x="3779" y="4351"/>
                    </a:lnTo>
                    <a:lnTo>
                      <a:pt x="3764" y="4268"/>
                    </a:lnTo>
                    <a:lnTo>
                      <a:pt x="3749" y="4185"/>
                    </a:lnTo>
                    <a:lnTo>
                      <a:pt x="3734" y="4103"/>
                    </a:lnTo>
                    <a:lnTo>
                      <a:pt x="3719" y="4022"/>
                    </a:lnTo>
                    <a:lnTo>
                      <a:pt x="3704" y="3941"/>
                    </a:lnTo>
                    <a:lnTo>
                      <a:pt x="3689" y="3861"/>
                    </a:lnTo>
                    <a:lnTo>
                      <a:pt x="3674" y="3782"/>
                    </a:lnTo>
                    <a:lnTo>
                      <a:pt x="3659" y="3704"/>
                    </a:lnTo>
                    <a:lnTo>
                      <a:pt x="3644" y="3627"/>
                    </a:lnTo>
                    <a:lnTo>
                      <a:pt x="3628" y="3549"/>
                    </a:lnTo>
                    <a:lnTo>
                      <a:pt x="3613" y="3472"/>
                    </a:lnTo>
                    <a:lnTo>
                      <a:pt x="3598" y="3396"/>
                    </a:lnTo>
                    <a:lnTo>
                      <a:pt x="3583" y="3322"/>
                    </a:lnTo>
                    <a:lnTo>
                      <a:pt x="3568" y="3248"/>
                    </a:lnTo>
                    <a:lnTo>
                      <a:pt x="3553" y="3174"/>
                    </a:lnTo>
                    <a:lnTo>
                      <a:pt x="3538" y="3101"/>
                    </a:lnTo>
                    <a:lnTo>
                      <a:pt x="3524" y="3028"/>
                    </a:lnTo>
                    <a:lnTo>
                      <a:pt x="3509" y="2957"/>
                    </a:lnTo>
                    <a:lnTo>
                      <a:pt x="3494" y="2887"/>
                    </a:lnTo>
                    <a:lnTo>
                      <a:pt x="3479" y="2817"/>
                    </a:lnTo>
                    <a:lnTo>
                      <a:pt x="3464" y="2748"/>
                    </a:lnTo>
                    <a:lnTo>
                      <a:pt x="3449" y="2679"/>
                    </a:lnTo>
                    <a:lnTo>
                      <a:pt x="3434" y="2611"/>
                    </a:lnTo>
                    <a:lnTo>
                      <a:pt x="3419" y="2545"/>
                    </a:lnTo>
                    <a:lnTo>
                      <a:pt x="3404" y="2479"/>
                    </a:lnTo>
                    <a:lnTo>
                      <a:pt x="3389" y="2414"/>
                    </a:lnTo>
                    <a:lnTo>
                      <a:pt x="3374" y="2349"/>
                    </a:lnTo>
                    <a:lnTo>
                      <a:pt x="3359" y="2286"/>
                    </a:lnTo>
                    <a:lnTo>
                      <a:pt x="3344" y="2223"/>
                    </a:lnTo>
                    <a:lnTo>
                      <a:pt x="3329" y="2161"/>
                    </a:lnTo>
                    <a:lnTo>
                      <a:pt x="3314" y="2100"/>
                    </a:lnTo>
                    <a:lnTo>
                      <a:pt x="3299" y="2040"/>
                    </a:lnTo>
                    <a:lnTo>
                      <a:pt x="3284" y="1981"/>
                    </a:lnTo>
                    <a:lnTo>
                      <a:pt x="3270" y="1923"/>
                    </a:lnTo>
                    <a:lnTo>
                      <a:pt x="3255" y="1865"/>
                    </a:lnTo>
                    <a:lnTo>
                      <a:pt x="3240" y="1808"/>
                    </a:lnTo>
                    <a:lnTo>
                      <a:pt x="3225" y="1753"/>
                    </a:lnTo>
                    <a:lnTo>
                      <a:pt x="3210" y="1698"/>
                    </a:lnTo>
                    <a:lnTo>
                      <a:pt x="3195" y="1643"/>
                    </a:lnTo>
                    <a:lnTo>
                      <a:pt x="3180" y="1590"/>
                    </a:lnTo>
                    <a:lnTo>
                      <a:pt x="3165" y="1538"/>
                    </a:lnTo>
                    <a:lnTo>
                      <a:pt x="3150" y="1487"/>
                    </a:lnTo>
                    <a:lnTo>
                      <a:pt x="3136" y="1436"/>
                    </a:lnTo>
                    <a:lnTo>
                      <a:pt x="3121" y="1387"/>
                    </a:lnTo>
                    <a:lnTo>
                      <a:pt x="3106" y="1338"/>
                    </a:lnTo>
                    <a:lnTo>
                      <a:pt x="3091" y="1291"/>
                    </a:lnTo>
                    <a:lnTo>
                      <a:pt x="3076" y="1244"/>
                    </a:lnTo>
                    <a:lnTo>
                      <a:pt x="3061" y="1198"/>
                    </a:lnTo>
                    <a:lnTo>
                      <a:pt x="3046" y="1153"/>
                    </a:lnTo>
                    <a:lnTo>
                      <a:pt x="3032" y="1109"/>
                    </a:lnTo>
                    <a:lnTo>
                      <a:pt x="3017" y="1066"/>
                    </a:lnTo>
                    <a:lnTo>
                      <a:pt x="3002" y="1024"/>
                    </a:lnTo>
                    <a:lnTo>
                      <a:pt x="2987" y="983"/>
                    </a:lnTo>
                    <a:lnTo>
                      <a:pt x="2973" y="945"/>
                    </a:lnTo>
                    <a:lnTo>
                      <a:pt x="2957" y="905"/>
                    </a:lnTo>
                    <a:lnTo>
                      <a:pt x="2942" y="867"/>
                    </a:lnTo>
                    <a:lnTo>
                      <a:pt x="2928" y="830"/>
                    </a:lnTo>
                    <a:lnTo>
                      <a:pt x="2913" y="793"/>
                    </a:lnTo>
                    <a:lnTo>
                      <a:pt x="2898" y="758"/>
                    </a:lnTo>
                    <a:lnTo>
                      <a:pt x="2884" y="724"/>
                    </a:lnTo>
                    <a:lnTo>
                      <a:pt x="2869" y="691"/>
                    </a:lnTo>
                    <a:lnTo>
                      <a:pt x="2855" y="659"/>
                    </a:lnTo>
                    <a:lnTo>
                      <a:pt x="2840" y="628"/>
                    </a:lnTo>
                    <a:lnTo>
                      <a:pt x="2826" y="598"/>
                    </a:lnTo>
                    <a:lnTo>
                      <a:pt x="2811" y="570"/>
                    </a:lnTo>
                    <a:lnTo>
                      <a:pt x="2797" y="542"/>
                    </a:lnTo>
                    <a:lnTo>
                      <a:pt x="2783" y="515"/>
                    </a:lnTo>
                    <a:lnTo>
                      <a:pt x="2768" y="489"/>
                    </a:lnTo>
                    <a:lnTo>
                      <a:pt x="2754" y="465"/>
                    </a:lnTo>
                    <a:lnTo>
                      <a:pt x="2740" y="441"/>
                    </a:lnTo>
                    <a:lnTo>
                      <a:pt x="2726" y="419"/>
                    </a:lnTo>
                    <a:lnTo>
                      <a:pt x="2712" y="398"/>
                    </a:lnTo>
                    <a:lnTo>
                      <a:pt x="2698" y="377"/>
                    </a:lnTo>
                    <a:lnTo>
                      <a:pt x="2685" y="358"/>
                    </a:lnTo>
                    <a:lnTo>
                      <a:pt x="2671" y="340"/>
                    </a:lnTo>
                    <a:lnTo>
                      <a:pt x="2658" y="323"/>
                    </a:lnTo>
                    <a:lnTo>
                      <a:pt x="2644" y="307"/>
                    </a:lnTo>
                    <a:lnTo>
                      <a:pt x="2631" y="292"/>
                    </a:lnTo>
                    <a:lnTo>
                      <a:pt x="2621" y="281"/>
                    </a:lnTo>
                    <a:lnTo>
                      <a:pt x="2606" y="267"/>
                    </a:lnTo>
                    <a:lnTo>
                      <a:pt x="2594" y="255"/>
                    </a:lnTo>
                    <a:lnTo>
                      <a:pt x="2581" y="244"/>
                    </a:lnTo>
                    <a:lnTo>
                      <a:pt x="2570" y="235"/>
                    </a:lnTo>
                    <a:lnTo>
                      <a:pt x="2562" y="229"/>
                    </a:lnTo>
                    <a:lnTo>
                      <a:pt x="2547" y="220"/>
                    </a:lnTo>
                    <a:lnTo>
                      <a:pt x="2536" y="213"/>
                    </a:lnTo>
                    <a:lnTo>
                      <a:pt x="2531" y="210"/>
                    </a:lnTo>
                    <a:lnTo>
                      <a:pt x="2516" y="204"/>
                    </a:lnTo>
                    <a:lnTo>
                      <a:pt x="2506" y="200"/>
                    </a:lnTo>
                    <a:lnTo>
                      <a:pt x="2503" y="198"/>
                    </a:lnTo>
                    <a:lnTo>
                      <a:pt x="2488" y="195"/>
                    </a:lnTo>
                    <a:lnTo>
                      <a:pt x="2485" y="193"/>
                    </a:lnTo>
                    <a:lnTo>
                      <a:pt x="2470" y="192"/>
                    </a:lnTo>
                    <a:lnTo>
                      <a:pt x="2468" y="191"/>
                    </a:lnTo>
                    <a:lnTo>
                      <a:pt x="2459" y="192"/>
                    </a:lnTo>
                    <a:lnTo>
                      <a:pt x="2444" y="194"/>
                    </a:lnTo>
                    <a:lnTo>
                      <a:pt x="2441" y="193"/>
                    </a:lnTo>
                    <a:lnTo>
                      <a:pt x="2432" y="196"/>
                    </a:lnTo>
                    <a:lnTo>
                      <a:pt x="2420" y="199"/>
                    </a:lnTo>
                    <a:lnTo>
                      <a:pt x="2406" y="205"/>
                    </a:lnTo>
                    <a:lnTo>
                      <a:pt x="2401" y="206"/>
                    </a:lnTo>
                    <a:lnTo>
                      <a:pt x="2390" y="212"/>
                    </a:lnTo>
                    <a:lnTo>
                      <a:pt x="2379" y="218"/>
                    </a:lnTo>
                    <a:lnTo>
                      <a:pt x="2367" y="226"/>
                    </a:lnTo>
                    <a:lnTo>
                      <a:pt x="2355" y="234"/>
                    </a:lnTo>
                    <a:lnTo>
                      <a:pt x="2343" y="244"/>
                    </a:lnTo>
                    <a:lnTo>
                      <a:pt x="2331" y="255"/>
                    </a:lnTo>
                    <a:lnTo>
                      <a:pt x="2318" y="266"/>
                    </a:lnTo>
                    <a:lnTo>
                      <a:pt x="2306" y="279"/>
                    </a:lnTo>
                    <a:lnTo>
                      <a:pt x="2292" y="293"/>
                    </a:lnTo>
                    <a:lnTo>
                      <a:pt x="2279" y="308"/>
                    </a:lnTo>
                    <a:lnTo>
                      <a:pt x="2266" y="324"/>
                    </a:lnTo>
                    <a:lnTo>
                      <a:pt x="2252" y="341"/>
                    </a:lnTo>
                    <a:lnTo>
                      <a:pt x="2239" y="359"/>
                    </a:lnTo>
                    <a:lnTo>
                      <a:pt x="2226" y="377"/>
                    </a:lnTo>
                    <a:lnTo>
                      <a:pt x="2211" y="400"/>
                    </a:lnTo>
                    <a:lnTo>
                      <a:pt x="2197" y="421"/>
                    </a:lnTo>
                    <a:lnTo>
                      <a:pt x="2183" y="444"/>
                    </a:lnTo>
                    <a:lnTo>
                      <a:pt x="2169" y="467"/>
                    </a:lnTo>
                    <a:lnTo>
                      <a:pt x="2155" y="491"/>
                    </a:lnTo>
                    <a:lnTo>
                      <a:pt x="2140" y="519"/>
                    </a:lnTo>
                    <a:lnTo>
                      <a:pt x="2126" y="546"/>
                    </a:lnTo>
                    <a:lnTo>
                      <a:pt x="2111" y="573"/>
                    </a:lnTo>
                    <a:lnTo>
                      <a:pt x="2097" y="602"/>
                    </a:lnTo>
                    <a:lnTo>
                      <a:pt x="2082" y="632"/>
                    </a:lnTo>
                    <a:lnTo>
                      <a:pt x="2068" y="663"/>
                    </a:lnTo>
                    <a:lnTo>
                      <a:pt x="2054" y="694"/>
                    </a:lnTo>
                    <a:lnTo>
                      <a:pt x="2039" y="729"/>
                    </a:lnTo>
                    <a:lnTo>
                      <a:pt x="2024" y="763"/>
                    </a:lnTo>
                    <a:lnTo>
                      <a:pt x="2009" y="799"/>
                    </a:lnTo>
                    <a:lnTo>
                      <a:pt x="1995" y="835"/>
                    </a:lnTo>
                    <a:lnTo>
                      <a:pt x="1980" y="872"/>
                    </a:lnTo>
                    <a:lnTo>
                      <a:pt x="1965" y="911"/>
                    </a:lnTo>
                    <a:lnTo>
                      <a:pt x="1951" y="948"/>
                    </a:lnTo>
                    <a:lnTo>
                      <a:pt x="1936" y="989"/>
                    </a:lnTo>
                    <a:lnTo>
                      <a:pt x="1921" y="1030"/>
                    </a:lnTo>
                    <a:lnTo>
                      <a:pt x="1906" y="1073"/>
                    </a:lnTo>
                    <a:lnTo>
                      <a:pt x="1892" y="1115"/>
                    </a:lnTo>
                    <a:lnTo>
                      <a:pt x="1877" y="1159"/>
                    </a:lnTo>
                    <a:lnTo>
                      <a:pt x="1862" y="1205"/>
                    </a:lnTo>
                    <a:lnTo>
                      <a:pt x="1847" y="1251"/>
                    </a:lnTo>
                    <a:lnTo>
                      <a:pt x="1832" y="1297"/>
                    </a:lnTo>
                    <a:lnTo>
                      <a:pt x="1817" y="1346"/>
                    </a:lnTo>
                    <a:lnTo>
                      <a:pt x="1802" y="1396"/>
                    </a:lnTo>
                    <a:lnTo>
                      <a:pt x="1787" y="1444"/>
                    </a:lnTo>
                    <a:lnTo>
                      <a:pt x="1772" y="1494"/>
                    </a:lnTo>
                    <a:lnTo>
                      <a:pt x="1757" y="1546"/>
                    </a:lnTo>
                    <a:lnTo>
                      <a:pt x="1742" y="1598"/>
                    </a:lnTo>
                    <a:lnTo>
                      <a:pt x="1727" y="1652"/>
                    </a:lnTo>
                    <a:lnTo>
                      <a:pt x="1712" y="1705"/>
                    </a:lnTo>
                    <a:lnTo>
                      <a:pt x="1697" y="1761"/>
                    </a:lnTo>
                    <a:lnTo>
                      <a:pt x="1682" y="1817"/>
                    </a:lnTo>
                    <a:lnTo>
                      <a:pt x="1667" y="1874"/>
                    </a:lnTo>
                    <a:lnTo>
                      <a:pt x="1653" y="1931"/>
                    </a:lnTo>
                    <a:lnTo>
                      <a:pt x="1638" y="1990"/>
                    </a:lnTo>
                    <a:lnTo>
                      <a:pt x="1623" y="2049"/>
                    </a:lnTo>
                    <a:lnTo>
                      <a:pt x="1608" y="2110"/>
                    </a:lnTo>
                    <a:lnTo>
                      <a:pt x="1593" y="2171"/>
                    </a:lnTo>
                    <a:lnTo>
                      <a:pt x="1578" y="2233"/>
                    </a:lnTo>
                    <a:lnTo>
                      <a:pt x="1563" y="2295"/>
                    </a:lnTo>
                    <a:lnTo>
                      <a:pt x="1548" y="2359"/>
                    </a:lnTo>
                    <a:lnTo>
                      <a:pt x="1533" y="2424"/>
                    </a:lnTo>
                    <a:lnTo>
                      <a:pt x="1518" y="2490"/>
                    </a:lnTo>
                    <a:lnTo>
                      <a:pt x="1503" y="2555"/>
                    </a:lnTo>
                    <a:lnTo>
                      <a:pt x="1488" y="2622"/>
                    </a:lnTo>
                    <a:lnTo>
                      <a:pt x="1473" y="2690"/>
                    </a:lnTo>
                    <a:lnTo>
                      <a:pt x="1458" y="2759"/>
                    </a:lnTo>
                    <a:lnTo>
                      <a:pt x="1443" y="2828"/>
                    </a:lnTo>
                    <a:lnTo>
                      <a:pt x="1428" y="2897"/>
                    </a:lnTo>
                    <a:lnTo>
                      <a:pt x="1413" y="2968"/>
                    </a:lnTo>
                    <a:lnTo>
                      <a:pt x="1398" y="3040"/>
                    </a:lnTo>
                    <a:lnTo>
                      <a:pt x="1384" y="3112"/>
                    </a:lnTo>
                    <a:lnTo>
                      <a:pt x="1369" y="3186"/>
                    </a:lnTo>
                    <a:lnTo>
                      <a:pt x="1354" y="3258"/>
                    </a:lnTo>
                    <a:lnTo>
                      <a:pt x="1339" y="3333"/>
                    </a:lnTo>
                    <a:lnTo>
                      <a:pt x="1324" y="3408"/>
                    </a:lnTo>
                    <a:lnTo>
                      <a:pt x="1309" y="3485"/>
                    </a:lnTo>
                    <a:lnTo>
                      <a:pt x="1294" y="3561"/>
                    </a:lnTo>
                    <a:lnTo>
                      <a:pt x="1279" y="3639"/>
                    </a:lnTo>
                    <a:lnTo>
                      <a:pt x="1264" y="3716"/>
                    </a:lnTo>
                    <a:lnTo>
                      <a:pt x="1249" y="3795"/>
                    </a:lnTo>
                    <a:lnTo>
                      <a:pt x="1234" y="3874"/>
                    </a:lnTo>
                    <a:lnTo>
                      <a:pt x="1219" y="3954"/>
                    </a:lnTo>
                    <a:lnTo>
                      <a:pt x="1204" y="4035"/>
                    </a:lnTo>
                    <a:lnTo>
                      <a:pt x="1189" y="4116"/>
                    </a:lnTo>
                    <a:lnTo>
                      <a:pt x="1174" y="4198"/>
                    </a:lnTo>
                    <a:lnTo>
                      <a:pt x="1159" y="4281"/>
                    </a:lnTo>
                    <a:lnTo>
                      <a:pt x="1144" y="4363"/>
                    </a:lnTo>
                    <a:lnTo>
                      <a:pt x="1129" y="4448"/>
                    </a:lnTo>
                    <a:lnTo>
                      <a:pt x="1113" y="4532"/>
                    </a:lnTo>
                    <a:lnTo>
                      <a:pt x="1098" y="4617"/>
                    </a:lnTo>
                    <a:lnTo>
                      <a:pt x="1083" y="4703"/>
                    </a:lnTo>
                    <a:lnTo>
                      <a:pt x="1068" y="4789"/>
                    </a:lnTo>
                    <a:lnTo>
                      <a:pt x="1053" y="4876"/>
                    </a:lnTo>
                    <a:lnTo>
                      <a:pt x="1038" y="4963"/>
                    </a:lnTo>
                    <a:lnTo>
                      <a:pt x="1023" y="5050"/>
                    </a:lnTo>
                    <a:lnTo>
                      <a:pt x="1008" y="5139"/>
                    </a:lnTo>
                    <a:lnTo>
                      <a:pt x="993" y="5228"/>
                    </a:lnTo>
                    <a:lnTo>
                      <a:pt x="978" y="5317"/>
                    </a:lnTo>
                    <a:lnTo>
                      <a:pt x="963" y="5407"/>
                    </a:lnTo>
                    <a:lnTo>
                      <a:pt x="948" y="5498"/>
                    </a:lnTo>
                    <a:lnTo>
                      <a:pt x="933" y="5589"/>
                    </a:lnTo>
                    <a:lnTo>
                      <a:pt x="918" y="5680"/>
                    </a:lnTo>
                    <a:lnTo>
                      <a:pt x="903" y="5772"/>
                    </a:lnTo>
                    <a:lnTo>
                      <a:pt x="888" y="5865"/>
                    </a:lnTo>
                    <a:lnTo>
                      <a:pt x="873" y="5958"/>
                    </a:lnTo>
                    <a:lnTo>
                      <a:pt x="858" y="6051"/>
                    </a:lnTo>
                    <a:lnTo>
                      <a:pt x="843" y="6145"/>
                    </a:lnTo>
                    <a:lnTo>
                      <a:pt x="828" y="6238"/>
                    </a:lnTo>
                    <a:lnTo>
                      <a:pt x="813" y="6333"/>
                    </a:lnTo>
                    <a:lnTo>
                      <a:pt x="798" y="6428"/>
                    </a:lnTo>
                    <a:lnTo>
                      <a:pt x="783" y="6523"/>
                    </a:lnTo>
                    <a:lnTo>
                      <a:pt x="768" y="6619"/>
                    </a:lnTo>
                    <a:lnTo>
                      <a:pt x="753" y="6716"/>
                    </a:lnTo>
                    <a:lnTo>
                      <a:pt x="738" y="6812"/>
                    </a:lnTo>
                    <a:lnTo>
                      <a:pt x="723" y="6909"/>
                    </a:lnTo>
                    <a:lnTo>
                      <a:pt x="708" y="7007"/>
                    </a:lnTo>
                    <a:lnTo>
                      <a:pt x="693" y="7104"/>
                    </a:lnTo>
                    <a:lnTo>
                      <a:pt x="678" y="7202"/>
                    </a:lnTo>
                    <a:lnTo>
                      <a:pt x="663" y="7301"/>
                    </a:lnTo>
                    <a:lnTo>
                      <a:pt x="648" y="7399"/>
                    </a:lnTo>
                    <a:lnTo>
                      <a:pt x="633" y="7498"/>
                    </a:lnTo>
                    <a:lnTo>
                      <a:pt x="618" y="7598"/>
                    </a:lnTo>
                    <a:lnTo>
                      <a:pt x="603" y="7697"/>
                    </a:lnTo>
                    <a:lnTo>
                      <a:pt x="588" y="7797"/>
                    </a:lnTo>
                    <a:lnTo>
                      <a:pt x="573" y="7897"/>
                    </a:lnTo>
                    <a:lnTo>
                      <a:pt x="558" y="7998"/>
                    </a:lnTo>
                    <a:lnTo>
                      <a:pt x="543" y="8098"/>
                    </a:lnTo>
                    <a:lnTo>
                      <a:pt x="528" y="8199"/>
                    </a:lnTo>
                    <a:lnTo>
                      <a:pt x="513" y="8299"/>
                    </a:lnTo>
                    <a:lnTo>
                      <a:pt x="498" y="8402"/>
                    </a:lnTo>
                    <a:lnTo>
                      <a:pt x="483" y="8502"/>
                    </a:lnTo>
                    <a:lnTo>
                      <a:pt x="468" y="8604"/>
                    </a:lnTo>
                    <a:lnTo>
                      <a:pt x="453" y="8707"/>
                    </a:lnTo>
                    <a:lnTo>
                      <a:pt x="437" y="8808"/>
                    </a:lnTo>
                    <a:lnTo>
                      <a:pt x="422" y="8910"/>
                    </a:lnTo>
                    <a:lnTo>
                      <a:pt x="407" y="9012"/>
                    </a:lnTo>
                    <a:lnTo>
                      <a:pt x="392" y="9115"/>
                    </a:lnTo>
                    <a:lnTo>
                      <a:pt x="377" y="9218"/>
                    </a:lnTo>
                    <a:lnTo>
                      <a:pt x="362" y="9320"/>
                    </a:lnTo>
                    <a:lnTo>
                      <a:pt x="347" y="9423"/>
                    </a:lnTo>
                    <a:lnTo>
                      <a:pt x="332" y="9526"/>
                    </a:lnTo>
                    <a:lnTo>
                      <a:pt x="317" y="9629"/>
                    </a:lnTo>
                    <a:lnTo>
                      <a:pt x="302" y="9732"/>
                    </a:lnTo>
                    <a:lnTo>
                      <a:pt x="287" y="9836"/>
                    </a:lnTo>
                    <a:lnTo>
                      <a:pt x="272" y="9939"/>
                    </a:lnTo>
                    <a:lnTo>
                      <a:pt x="257" y="10042"/>
                    </a:lnTo>
                    <a:lnTo>
                      <a:pt x="242" y="10146"/>
                    </a:lnTo>
                    <a:lnTo>
                      <a:pt x="227" y="10249"/>
                    </a:lnTo>
                    <a:lnTo>
                      <a:pt x="212" y="10353"/>
                    </a:lnTo>
                    <a:lnTo>
                      <a:pt x="197" y="10456"/>
                    </a:lnTo>
                    <a:cubicBezTo>
                      <a:pt x="190" y="10509"/>
                      <a:pt x="141" y="10545"/>
                      <a:pt x="89" y="10537"/>
                    </a:cubicBezTo>
                    <a:cubicBezTo>
                      <a:pt x="36" y="10530"/>
                      <a:pt x="0" y="10481"/>
                      <a:pt x="7" y="10429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3" name="Freeform 12"/>
              <p:cNvSpPr>
                <a:spLocks/>
              </p:cNvSpPr>
              <p:nvPr/>
            </p:nvSpPr>
            <p:spPr bwMode="auto">
              <a:xfrm>
                <a:off x="9189923" y="3171746"/>
                <a:ext cx="743026" cy="350603"/>
              </a:xfrm>
              <a:custGeom>
                <a:avLst/>
                <a:gdLst>
                  <a:gd name="T0" fmla="*/ 309 w 10198"/>
                  <a:gd name="T1" fmla="*/ 4958 h 20885"/>
                  <a:gd name="T2" fmla="*/ 625 w 10198"/>
                  <a:gd name="T3" fmla="*/ 3245 h 20885"/>
                  <a:gd name="T4" fmla="*/ 942 w 10198"/>
                  <a:gd name="T5" fmla="*/ 1844 h 20885"/>
                  <a:gd name="T6" fmla="*/ 1261 w 10198"/>
                  <a:gd name="T7" fmla="*/ 815 h 20885"/>
                  <a:gd name="T8" fmla="*/ 1592 w 10198"/>
                  <a:gd name="T9" fmla="*/ 191 h 20885"/>
                  <a:gd name="T10" fmla="*/ 2000 w 10198"/>
                  <a:gd name="T11" fmla="*/ 8 h 20885"/>
                  <a:gd name="T12" fmla="*/ 2379 w 10198"/>
                  <a:gd name="T13" fmla="*/ 358 h 20885"/>
                  <a:gd name="T14" fmla="*/ 2704 w 10198"/>
                  <a:gd name="T15" fmla="*/ 1123 h 20885"/>
                  <a:gd name="T16" fmla="*/ 3021 w 10198"/>
                  <a:gd name="T17" fmla="*/ 2286 h 20885"/>
                  <a:gd name="T18" fmla="*/ 3338 w 10198"/>
                  <a:gd name="T19" fmla="*/ 3801 h 20885"/>
                  <a:gd name="T20" fmla="*/ 3653 w 10198"/>
                  <a:gd name="T21" fmla="*/ 5605 h 20885"/>
                  <a:gd name="T22" fmla="*/ 3968 w 10198"/>
                  <a:gd name="T23" fmla="*/ 7621 h 20885"/>
                  <a:gd name="T24" fmla="*/ 4284 w 10198"/>
                  <a:gd name="T25" fmla="*/ 9759 h 20885"/>
                  <a:gd name="T26" fmla="*/ 4599 w 10198"/>
                  <a:gd name="T27" fmla="*/ 11926 h 20885"/>
                  <a:gd name="T28" fmla="*/ 4915 w 10198"/>
                  <a:gd name="T29" fmla="*/ 14027 h 20885"/>
                  <a:gd name="T30" fmla="*/ 5230 w 10198"/>
                  <a:gd name="T31" fmla="*/ 15968 h 20885"/>
                  <a:gd name="T32" fmla="*/ 5546 w 10198"/>
                  <a:gd name="T33" fmla="*/ 17666 h 20885"/>
                  <a:gd name="T34" fmla="*/ 5859 w 10198"/>
                  <a:gd name="T35" fmla="*/ 19041 h 20885"/>
                  <a:gd name="T36" fmla="*/ 6172 w 10198"/>
                  <a:gd name="T37" fmla="*/ 20034 h 20885"/>
                  <a:gd name="T38" fmla="*/ 6469 w 10198"/>
                  <a:gd name="T39" fmla="*/ 20584 h 20885"/>
                  <a:gd name="T40" fmla="*/ 6689 w 10198"/>
                  <a:gd name="T41" fmla="*/ 20687 h 20885"/>
                  <a:gd name="T42" fmla="*/ 6946 w 10198"/>
                  <a:gd name="T43" fmla="*/ 20407 h 20885"/>
                  <a:gd name="T44" fmla="*/ 7253 w 10198"/>
                  <a:gd name="T45" fmla="*/ 19664 h 20885"/>
                  <a:gd name="T46" fmla="*/ 7566 w 10198"/>
                  <a:gd name="T47" fmla="*/ 18503 h 20885"/>
                  <a:gd name="T48" fmla="*/ 7881 w 10198"/>
                  <a:gd name="T49" fmla="*/ 16982 h 20885"/>
                  <a:gd name="T50" fmla="*/ 8196 w 10198"/>
                  <a:gd name="T51" fmla="*/ 15172 h 20885"/>
                  <a:gd name="T52" fmla="*/ 8511 w 10198"/>
                  <a:gd name="T53" fmla="*/ 13152 h 20885"/>
                  <a:gd name="T54" fmla="*/ 8826 w 10198"/>
                  <a:gd name="T55" fmla="*/ 11012 h 20885"/>
                  <a:gd name="T56" fmla="*/ 9141 w 10198"/>
                  <a:gd name="T57" fmla="*/ 8846 h 20885"/>
                  <a:gd name="T58" fmla="*/ 9458 w 10198"/>
                  <a:gd name="T59" fmla="*/ 6748 h 20885"/>
                  <a:gd name="T60" fmla="*/ 9773 w 10198"/>
                  <a:gd name="T61" fmla="*/ 4811 h 20885"/>
                  <a:gd name="T62" fmla="*/ 10128 w 10198"/>
                  <a:gd name="T63" fmla="*/ 3925 h 20885"/>
                  <a:gd name="T64" fmla="*/ 9812 w 10198"/>
                  <a:gd name="T65" fmla="*/ 5739 h 20885"/>
                  <a:gd name="T66" fmla="*/ 9497 w 10198"/>
                  <a:gd name="T67" fmla="*/ 7761 h 20885"/>
                  <a:gd name="T68" fmla="*/ 9181 w 10198"/>
                  <a:gd name="T69" fmla="*/ 9902 h 20885"/>
                  <a:gd name="T70" fmla="*/ 8866 w 10198"/>
                  <a:gd name="T71" fmla="*/ 12067 h 20885"/>
                  <a:gd name="T72" fmla="*/ 8550 w 10198"/>
                  <a:gd name="T73" fmla="*/ 14164 h 20885"/>
                  <a:gd name="T74" fmla="*/ 8235 w 10198"/>
                  <a:gd name="T75" fmla="*/ 16098 h 20885"/>
                  <a:gd name="T76" fmla="*/ 7919 w 10198"/>
                  <a:gd name="T77" fmla="*/ 17785 h 20885"/>
                  <a:gd name="T78" fmla="*/ 7602 w 10198"/>
                  <a:gd name="T79" fmla="*/ 19153 h 20885"/>
                  <a:gd name="T80" fmla="*/ 7282 w 10198"/>
                  <a:gd name="T81" fmla="*/ 20146 h 20885"/>
                  <a:gd name="T82" fmla="*/ 6946 w 10198"/>
                  <a:gd name="T83" fmla="*/ 20734 h 20885"/>
                  <a:gd name="T84" fmla="*/ 6527 w 10198"/>
                  <a:gd name="T85" fmla="*/ 20863 h 20885"/>
                  <a:gd name="T86" fmla="*/ 6163 w 10198"/>
                  <a:gd name="T87" fmla="*/ 20472 h 20885"/>
                  <a:gd name="T88" fmla="*/ 5841 w 10198"/>
                  <a:gd name="T89" fmla="*/ 19672 h 20885"/>
                  <a:gd name="T90" fmla="*/ 5523 w 10198"/>
                  <a:gd name="T91" fmla="*/ 18473 h 20885"/>
                  <a:gd name="T92" fmla="*/ 5207 w 10198"/>
                  <a:gd name="T93" fmla="*/ 16928 h 20885"/>
                  <a:gd name="T94" fmla="*/ 4891 w 10198"/>
                  <a:gd name="T95" fmla="*/ 15100 h 20885"/>
                  <a:gd name="T96" fmla="*/ 4576 w 10198"/>
                  <a:gd name="T97" fmla="*/ 13069 h 20885"/>
                  <a:gd name="T98" fmla="*/ 4259 w 10198"/>
                  <a:gd name="T99" fmla="*/ 10924 h 20885"/>
                  <a:gd name="T100" fmla="*/ 3944 w 10198"/>
                  <a:gd name="T101" fmla="*/ 8759 h 20885"/>
                  <a:gd name="T102" fmla="*/ 3629 w 10198"/>
                  <a:gd name="T103" fmla="*/ 6670 h 20885"/>
                  <a:gd name="T104" fmla="*/ 3314 w 10198"/>
                  <a:gd name="T105" fmla="*/ 4748 h 20885"/>
                  <a:gd name="T106" fmla="*/ 2998 w 10198"/>
                  <a:gd name="T107" fmla="*/ 3078 h 20885"/>
                  <a:gd name="T108" fmla="*/ 2685 w 10198"/>
                  <a:gd name="T109" fmla="*/ 1735 h 20885"/>
                  <a:gd name="T110" fmla="*/ 2373 w 10198"/>
                  <a:gd name="T111" fmla="*/ 782 h 20885"/>
                  <a:gd name="T112" fmla="*/ 2079 w 10198"/>
                  <a:gd name="T113" fmla="*/ 274 h 20885"/>
                  <a:gd name="T114" fmla="*/ 1871 w 10198"/>
                  <a:gd name="T115" fmla="*/ 204 h 20885"/>
                  <a:gd name="T116" fmla="*/ 1601 w 10198"/>
                  <a:gd name="T117" fmla="*/ 526 h 20885"/>
                  <a:gd name="T118" fmla="*/ 1292 w 10198"/>
                  <a:gd name="T119" fmla="*/ 1315 h 20885"/>
                  <a:gd name="T120" fmla="*/ 978 w 10198"/>
                  <a:gd name="T121" fmla="*/ 2511 h 20885"/>
                  <a:gd name="T122" fmla="*/ 664 w 10198"/>
                  <a:gd name="T123" fmla="*/ 4061 h 20885"/>
                  <a:gd name="T124" fmla="*/ 348 w 10198"/>
                  <a:gd name="T125" fmla="*/ 5894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8" h="20885">
                    <a:moveTo>
                      <a:pt x="9" y="6814"/>
                    </a:moveTo>
                    <a:lnTo>
                      <a:pt x="24" y="6717"/>
                    </a:lnTo>
                    <a:lnTo>
                      <a:pt x="39" y="6621"/>
                    </a:lnTo>
                    <a:lnTo>
                      <a:pt x="54" y="6525"/>
                    </a:lnTo>
                    <a:lnTo>
                      <a:pt x="69" y="6429"/>
                    </a:lnTo>
                    <a:lnTo>
                      <a:pt x="84" y="6333"/>
                    </a:lnTo>
                    <a:lnTo>
                      <a:pt x="99" y="6238"/>
                    </a:lnTo>
                    <a:lnTo>
                      <a:pt x="114" y="6144"/>
                    </a:lnTo>
                    <a:lnTo>
                      <a:pt x="129" y="6050"/>
                    </a:lnTo>
                    <a:lnTo>
                      <a:pt x="144" y="5956"/>
                    </a:lnTo>
                    <a:lnTo>
                      <a:pt x="159" y="5863"/>
                    </a:lnTo>
                    <a:lnTo>
                      <a:pt x="174" y="5771"/>
                    </a:lnTo>
                    <a:lnTo>
                      <a:pt x="189" y="5679"/>
                    </a:lnTo>
                    <a:lnTo>
                      <a:pt x="204" y="5587"/>
                    </a:lnTo>
                    <a:lnTo>
                      <a:pt x="219" y="5496"/>
                    </a:lnTo>
                    <a:lnTo>
                      <a:pt x="234" y="5405"/>
                    </a:lnTo>
                    <a:lnTo>
                      <a:pt x="249" y="5315"/>
                    </a:lnTo>
                    <a:lnTo>
                      <a:pt x="264" y="5225"/>
                    </a:lnTo>
                    <a:lnTo>
                      <a:pt x="279" y="5136"/>
                    </a:lnTo>
                    <a:lnTo>
                      <a:pt x="294" y="5047"/>
                    </a:lnTo>
                    <a:lnTo>
                      <a:pt x="309" y="4958"/>
                    </a:lnTo>
                    <a:lnTo>
                      <a:pt x="324" y="4871"/>
                    </a:lnTo>
                    <a:lnTo>
                      <a:pt x="339" y="4784"/>
                    </a:lnTo>
                    <a:lnTo>
                      <a:pt x="354" y="4697"/>
                    </a:lnTo>
                    <a:lnTo>
                      <a:pt x="369" y="4611"/>
                    </a:lnTo>
                    <a:lnTo>
                      <a:pt x="384" y="4526"/>
                    </a:lnTo>
                    <a:lnTo>
                      <a:pt x="399" y="4441"/>
                    </a:lnTo>
                    <a:lnTo>
                      <a:pt x="414" y="4357"/>
                    </a:lnTo>
                    <a:lnTo>
                      <a:pt x="430" y="4272"/>
                    </a:lnTo>
                    <a:lnTo>
                      <a:pt x="445" y="4190"/>
                    </a:lnTo>
                    <a:lnTo>
                      <a:pt x="460" y="4107"/>
                    </a:lnTo>
                    <a:lnTo>
                      <a:pt x="475" y="4026"/>
                    </a:lnTo>
                    <a:lnTo>
                      <a:pt x="490" y="3945"/>
                    </a:lnTo>
                    <a:lnTo>
                      <a:pt x="505" y="3865"/>
                    </a:lnTo>
                    <a:lnTo>
                      <a:pt x="520" y="3785"/>
                    </a:lnTo>
                    <a:lnTo>
                      <a:pt x="535" y="3706"/>
                    </a:lnTo>
                    <a:lnTo>
                      <a:pt x="550" y="3627"/>
                    </a:lnTo>
                    <a:lnTo>
                      <a:pt x="565" y="3549"/>
                    </a:lnTo>
                    <a:lnTo>
                      <a:pt x="580" y="3472"/>
                    </a:lnTo>
                    <a:lnTo>
                      <a:pt x="595" y="3396"/>
                    </a:lnTo>
                    <a:lnTo>
                      <a:pt x="610" y="3320"/>
                    </a:lnTo>
                    <a:lnTo>
                      <a:pt x="625" y="3245"/>
                    </a:lnTo>
                    <a:lnTo>
                      <a:pt x="640" y="3170"/>
                    </a:lnTo>
                    <a:lnTo>
                      <a:pt x="655" y="3097"/>
                    </a:lnTo>
                    <a:lnTo>
                      <a:pt x="670" y="3024"/>
                    </a:lnTo>
                    <a:lnTo>
                      <a:pt x="685" y="2952"/>
                    </a:lnTo>
                    <a:lnTo>
                      <a:pt x="701" y="2881"/>
                    </a:lnTo>
                    <a:lnTo>
                      <a:pt x="716" y="2810"/>
                    </a:lnTo>
                    <a:lnTo>
                      <a:pt x="731" y="2740"/>
                    </a:lnTo>
                    <a:lnTo>
                      <a:pt x="746" y="2671"/>
                    </a:lnTo>
                    <a:lnTo>
                      <a:pt x="761" y="2603"/>
                    </a:lnTo>
                    <a:lnTo>
                      <a:pt x="776" y="2535"/>
                    </a:lnTo>
                    <a:lnTo>
                      <a:pt x="791" y="2468"/>
                    </a:lnTo>
                    <a:lnTo>
                      <a:pt x="806" y="2402"/>
                    </a:lnTo>
                    <a:lnTo>
                      <a:pt x="821" y="2337"/>
                    </a:lnTo>
                    <a:lnTo>
                      <a:pt x="836" y="2273"/>
                    </a:lnTo>
                    <a:lnTo>
                      <a:pt x="851" y="2209"/>
                    </a:lnTo>
                    <a:lnTo>
                      <a:pt x="866" y="2146"/>
                    </a:lnTo>
                    <a:lnTo>
                      <a:pt x="881" y="2084"/>
                    </a:lnTo>
                    <a:lnTo>
                      <a:pt x="896" y="2023"/>
                    </a:lnTo>
                    <a:lnTo>
                      <a:pt x="911" y="1962"/>
                    </a:lnTo>
                    <a:lnTo>
                      <a:pt x="926" y="1903"/>
                    </a:lnTo>
                    <a:lnTo>
                      <a:pt x="942" y="1844"/>
                    </a:lnTo>
                    <a:lnTo>
                      <a:pt x="957" y="1786"/>
                    </a:lnTo>
                    <a:lnTo>
                      <a:pt x="972" y="1730"/>
                    </a:lnTo>
                    <a:lnTo>
                      <a:pt x="987" y="1674"/>
                    </a:lnTo>
                    <a:lnTo>
                      <a:pt x="1002" y="1618"/>
                    </a:lnTo>
                    <a:lnTo>
                      <a:pt x="1017" y="1564"/>
                    </a:lnTo>
                    <a:lnTo>
                      <a:pt x="1032" y="1510"/>
                    </a:lnTo>
                    <a:lnTo>
                      <a:pt x="1047" y="1458"/>
                    </a:lnTo>
                    <a:lnTo>
                      <a:pt x="1062" y="1406"/>
                    </a:lnTo>
                    <a:lnTo>
                      <a:pt x="1078" y="1355"/>
                    </a:lnTo>
                    <a:lnTo>
                      <a:pt x="1093" y="1305"/>
                    </a:lnTo>
                    <a:lnTo>
                      <a:pt x="1109" y="1254"/>
                    </a:lnTo>
                    <a:lnTo>
                      <a:pt x="1124" y="1208"/>
                    </a:lnTo>
                    <a:lnTo>
                      <a:pt x="1139" y="1160"/>
                    </a:lnTo>
                    <a:lnTo>
                      <a:pt x="1154" y="1114"/>
                    </a:lnTo>
                    <a:lnTo>
                      <a:pt x="1169" y="1069"/>
                    </a:lnTo>
                    <a:lnTo>
                      <a:pt x="1185" y="1024"/>
                    </a:lnTo>
                    <a:lnTo>
                      <a:pt x="1200" y="981"/>
                    </a:lnTo>
                    <a:lnTo>
                      <a:pt x="1215" y="938"/>
                    </a:lnTo>
                    <a:lnTo>
                      <a:pt x="1230" y="895"/>
                    </a:lnTo>
                    <a:lnTo>
                      <a:pt x="1246" y="855"/>
                    </a:lnTo>
                    <a:lnTo>
                      <a:pt x="1261" y="815"/>
                    </a:lnTo>
                    <a:lnTo>
                      <a:pt x="1276" y="776"/>
                    </a:lnTo>
                    <a:lnTo>
                      <a:pt x="1291" y="738"/>
                    </a:lnTo>
                    <a:lnTo>
                      <a:pt x="1307" y="701"/>
                    </a:lnTo>
                    <a:lnTo>
                      <a:pt x="1322" y="665"/>
                    </a:lnTo>
                    <a:lnTo>
                      <a:pt x="1337" y="630"/>
                    </a:lnTo>
                    <a:lnTo>
                      <a:pt x="1353" y="595"/>
                    </a:lnTo>
                    <a:lnTo>
                      <a:pt x="1368" y="562"/>
                    </a:lnTo>
                    <a:lnTo>
                      <a:pt x="1384" y="529"/>
                    </a:lnTo>
                    <a:lnTo>
                      <a:pt x="1399" y="498"/>
                    </a:lnTo>
                    <a:lnTo>
                      <a:pt x="1415" y="466"/>
                    </a:lnTo>
                    <a:lnTo>
                      <a:pt x="1430" y="437"/>
                    </a:lnTo>
                    <a:lnTo>
                      <a:pt x="1447" y="408"/>
                    </a:lnTo>
                    <a:lnTo>
                      <a:pt x="1462" y="381"/>
                    </a:lnTo>
                    <a:lnTo>
                      <a:pt x="1478" y="353"/>
                    </a:lnTo>
                    <a:lnTo>
                      <a:pt x="1493" y="328"/>
                    </a:lnTo>
                    <a:lnTo>
                      <a:pt x="1510" y="302"/>
                    </a:lnTo>
                    <a:lnTo>
                      <a:pt x="1525" y="279"/>
                    </a:lnTo>
                    <a:lnTo>
                      <a:pt x="1542" y="255"/>
                    </a:lnTo>
                    <a:lnTo>
                      <a:pt x="1559" y="233"/>
                    </a:lnTo>
                    <a:lnTo>
                      <a:pt x="1574" y="213"/>
                    </a:lnTo>
                    <a:lnTo>
                      <a:pt x="1592" y="191"/>
                    </a:lnTo>
                    <a:lnTo>
                      <a:pt x="1607" y="173"/>
                    </a:lnTo>
                    <a:lnTo>
                      <a:pt x="1625" y="153"/>
                    </a:lnTo>
                    <a:lnTo>
                      <a:pt x="1643" y="136"/>
                    </a:lnTo>
                    <a:lnTo>
                      <a:pt x="1658" y="121"/>
                    </a:lnTo>
                    <a:lnTo>
                      <a:pt x="1678" y="103"/>
                    </a:lnTo>
                    <a:lnTo>
                      <a:pt x="1695" y="89"/>
                    </a:lnTo>
                    <a:lnTo>
                      <a:pt x="1710" y="77"/>
                    </a:lnTo>
                    <a:lnTo>
                      <a:pt x="1732" y="62"/>
                    </a:lnTo>
                    <a:lnTo>
                      <a:pt x="1751" y="50"/>
                    </a:lnTo>
                    <a:lnTo>
                      <a:pt x="1770" y="40"/>
                    </a:lnTo>
                    <a:lnTo>
                      <a:pt x="1790" y="30"/>
                    </a:lnTo>
                    <a:lnTo>
                      <a:pt x="1810" y="22"/>
                    </a:lnTo>
                    <a:lnTo>
                      <a:pt x="1825" y="16"/>
                    </a:lnTo>
                    <a:lnTo>
                      <a:pt x="1853" y="8"/>
                    </a:lnTo>
                    <a:lnTo>
                      <a:pt x="1873" y="4"/>
                    </a:lnTo>
                    <a:lnTo>
                      <a:pt x="1894" y="1"/>
                    </a:lnTo>
                    <a:lnTo>
                      <a:pt x="1921" y="0"/>
                    </a:lnTo>
                    <a:lnTo>
                      <a:pt x="1936" y="0"/>
                    </a:lnTo>
                    <a:lnTo>
                      <a:pt x="1958" y="2"/>
                    </a:lnTo>
                    <a:lnTo>
                      <a:pt x="1979" y="4"/>
                    </a:lnTo>
                    <a:lnTo>
                      <a:pt x="2000" y="8"/>
                    </a:lnTo>
                    <a:lnTo>
                      <a:pt x="2021" y="14"/>
                    </a:lnTo>
                    <a:lnTo>
                      <a:pt x="2047" y="23"/>
                    </a:lnTo>
                    <a:lnTo>
                      <a:pt x="2062" y="29"/>
                    </a:lnTo>
                    <a:lnTo>
                      <a:pt x="2082" y="38"/>
                    </a:lnTo>
                    <a:lnTo>
                      <a:pt x="2106" y="52"/>
                    </a:lnTo>
                    <a:lnTo>
                      <a:pt x="2121" y="61"/>
                    </a:lnTo>
                    <a:lnTo>
                      <a:pt x="2143" y="77"/>
                    </a:lnTo>
                    <a:lnTo>
                      <a:pt x="2158" y="88"/>
                    </a:lnTo>
                    <a:lnTo>
                      <a:pt x="2179" y="106"/>
                    </a:lnTo>
                    <a:lnTo>
                      <a:pt x="2194" y="119"/>
                    </a:lnTo>
                    <a:lnTo>
                      <a:pt x="2214" y="139"/>
                    </a:lnTo>
                    <a:lnTo>
                      <a:pt x="2229" y="154"/>
                    </a:lnTo>
                    <a:lnTo>
                      <a:pt x="2248" y="175"/>
                    </a:lnTo>
                    <a:lnTo>
                      <a:pt x="2263" y="192"/>
                    </a:lnTo>
                    <a:lnTo>
                      <a:pt x="2282" y="215"/>
                    </a:lnTo>
                    <a:lnTo>
                      <a:pt x="2298" y="237"/>
                    </a:lnTo>
                    <a:lnTo>
                      <a:pt x="2313" y="257"/>
                    </a:lnTo>
                    <a:lnTo>
                      <a:pt x="2331" y="282"/>
                    </a:lnTo>
                    <a:lnTo>
                      <a:pt x="2347" y="307"/>
                    </a:lnTo>
                    <a:lnTo>
                      <a:pt x="2362" y="330"/>
                    </a:lnTo>
                    <a:lnTo>
                      <a:pt x="2379" y="358"/>
                    </a:lnTo>
                    <a:lnTo>
                      <a:pt x="2395" y="385"/>
                    </a:lnTo>
                    <a:lnTo>
                      <a:pt x="2410" y="411"/>
                    </a:lnTo>
                    <a:lnTo>
                      <a:pt x="2426" y="442"/>
                    </a:lnTo>
                    <a:lnTo>
                      <a:pt x="2442" y="472"/>
                    </a:lnTo>
                    <a:lnTo>
                      <a:pt x="2457" y="501"/>
                    </a:lnTo>
                    <a:lnTo>
                      <a:pt x="2473" y="535"/>
                    </a:lnTo>
                    <a:lnTo>
                      <a:pt x="2488" y="568"/>
                    </a:lnTo>
                    <a:lnTo>
                      <a:pt x="2503" y="600"/>
                    </a:lnTo>
                    <a:lnTo>
                      <a:pt x="2519" y="636"/>
                    </a:lnTo>
                    <a:lnTo>
                      <a:pt x="2535" y="672"/>
                    </a:lnTo>
                    <a:lnTo>
                      <a:pt x="2550" y="707"/>
                    </a:lnTo>
                    <a:lnTo>
                      <a:pt x="2565" y="745"/>
                    </a:lnTo>
                    <a:lnTo>
                      <a:pt x="2580" y="782"/>
                    </a:lnTo>
                    <a:lnTo>
                      <a:pt x="2596" y="823"/>
                    </a:lnTo>
                    <a:lnTo>
                      <a:pt x="2611" y="862"/>
                    </a:lnTo>
                    <a:lnTo>
                      <a:pt x="2627" y="904"/>
                    </a:lnTo>
                    <a:lnTo>
                      <a:pt x="2642" y="944"/>
                    </a:lnTo>
                    <a:lnTo>
                      <a:pt x="2658" y="988"/>
                    </a:lnTo>
                    <a:lnTo>
                      <a:pt x="2673" y="1033"/>
                    </a:lnTo>
                    <a:lnTo>
                      <a:pt x="2688" y="1077"/>
                    </a:lnTo>
                    <a:lnTo>
                      <a:pt x="2704" y="1123"/>
                    </a:lnTo>
                    <a:lnTo>
                      <a:pt x="2719" y="1170"/>
                    </a:lnTo>
                    <a:lnTo>
                      <a:pt x="2734" y="1217"/>
                    </a:lnTo>
                    <a:lnTo>
                      <a:pt x="2749" y="1266"/>
                    </a:lnTo>
                    <a:lnTo>
                      <a:pt x="2764" y="1314"/>
                    </a:lnTo>
                    <a:lnTo>
                      <a:pt x="2779" y="1365"/>
                    </a:lnTo>
                    <a:lnTo>
                      <a:pt x="2795" y="1416"/>
                    </a:lnTo>
                    <a:lnTo>
                      <a:pt x="2810" y="1467"/>
                    </a:lnTo>
                    <a:lnTo>
                      <a:pt x="2825" y="1521"/>
                    </a:lnTo>
                    <a:lnTo>
                      <a:pt x="2840" y="1574"/>
                    </a:lnTo>
                    <a:lnTo>
                      <a:pt x="2855" y="1629"/>
                    </a:lnTo>
                    <a:lnTo>
                      <a:pt x="2870" y="1684"/>
                    </a:lnTo>
                    <a:lnTo>
                      <a:pt x="2885" y="1741"/>
                    </a:lnTo>
                    <a:lnTo>
                      <a:pt x="2900" y="1798"/>
                    </a:lnTo>
                    <a:lnTo>
                      <a:pt x="2915" y="1855"/>
                    </a:lnTo>
                    <a:lnTo>
                      <a:pt x="2931" y="1915"/>
                    </a:lnTo>
                    <a:lnTo>
                      <a:pt x="2946" y="1974"/>
                    </a:lnTo>
                    <a:lnTo>
                      <a:pt x="2961" y="2036"/>
                    </a:lnTo>
                    <a:lnTo>
                      <a:pt x="2976" y="2097"/>
                    </a:lnTo>
                    <a:lnTo>
                      <a:pt x="2991" y="2158"/>
                    </a:lnTo>
                    <a:lnTo>
                      <a:pt x="3006" y="2221"/>
                    </a:lnTo>
                    <a:lnTo>
                      <a:pt x="3021" y="2286"/>
                    </a:lnTo>
                    <a:lnTo>
                      <a:pt x="3036" y="2350"/>
                    </a:lnTo>
                    <a:lnTo>
                      <a:pt x="3051" y="2415"/>
                    </a:lnTo>
                    <a:lnTo>
                      <a:pt x="3066" y="2481"/>
                    </a:lnTo>
                    <a:lnTo>
                      <a:pt x="3081" y="2548"/>
                    </a:lnTo>
                    <a:lnTo>
                      <a:pt x="3096" y="2615"/>
                    </a:lnTo>
                    <a:lnTo>
                      <a:pt x="3111" y="2685"/>
                    </a:lnTo>
                    <a:lnTo>
                      <a:pt x="3126" y="2754"/>
                    </a:lnTo>
                    <a:lnTo>
                      <a:pt x="3141" y="2824"/>
                    </a:lnTo>
                    <a:lnTo>
                      <a:pt x="3156" y="2894"/>
                    </a:lnTo>
                    <a:lnTo>
                      <a:pt x="3171" y="2967"/>
                    </a:lnTo>
                    <a:lnTo>
                      <a:pt x="3186" y="3039"/>
                    </a:lnTo>
                    <a:lnTo>
                      <a:pt x="3201" y="3111"/>
                    </a:lnTo>
                    <a:lnTo>
                      <a:pt x="3217" y="3185"/>
                    </a:lnTo>
                    <a:lnTo>
                      <a:pt x="3232" y="3259"/>
                    </a:lnTo>
                    <a:lnTo>
                      <a:pt x="3247" y="3335"/>
                    </a:lnTo>
                    <a:lnTo>
                      <a:pt x="3262" y="3411"/>
                    </a:lnTo>
                    <a:lnTo>
                      <a:pt x="3277" y="3487"/>
                    </a:lnTo>
                    <a:lnTo>
                      <a:pt x="3292" y="3565"/>
                    </a:lnTo>
                    <a:lnTo>
                      <a:pt x="3307" y="3642"/>
                    </a:lnTo>
                    <a:lnTo>
                      <a:pt x="3323" y="3720"/>
                    </a:lnTo>
                    <a:lnTo>
                      <a:pt x="3338" y="3801"/>
                    </a:lnTo>
                    <a:lnTo>
                      <a:pt x="3353" y="3881"/>
                    </a:lnTo>
                    <a:lnTo>
                      <a:pt x="3368" y="3961"/>
                    </a:lnTo>
                    <a:lnTo>
                      <a:pt x="3383" y="4042"/>
                    </a:lnTo>
                    <a:lnTo>
                      <a:pt x="3398" y="4124"/>
                    </a:lnTo>
                    <a:lnTo>
                      <a:pt x="3413" y="4207"/>
                    </a:lnTo>
                    <a:lnTo>
                      <a:pt x="3428" y="4290"/>
                    </a:lnTo>
                    <a:lnTo>
                      <a:pt x="3443" y="4373"/>
                    </a:lnTo>
                    <a:lnTo>
                      <a:pt x="3458" y="4458"/>
                    </a:lnTo>
                    <a:lnTo>
                      <a:pt x="3473" y="4543"/>
                    </a:lnTo>
                    <a:lnTo>
                      <a:pt x="3488" y="4629"/>
                    </a:lnTo>
                    <a:lnTo>
                      <a:pt x="3503" y="4715"/>
                    </a:lnTo>
                    <a:lnTo>
                      <a:pt x="3518" y="4801"/>
                    </a:lnTo>
                    <a:lnTo>
                      <a:pt x="3533" y="4888"/>
                    </a:lnTo>
                    <a:lnTo>
                      <a:pt x="3548" y="4976"/>
                    </a:lnTo>
                    <a:lnTo>
                      <a:pt x="3563" y="5064"/>
                    </a:lnTo>
                    <a:lnTo>
                      <a:pt x="3578" y="5154"/>
                    </a:lnTo>
                    <a:lnTo>
                      <a:pt x="3593" y="5243"/>
                    </a:lnTo>
                    <a:lnTo>
                      <a:pt x="3608" y="5333"/>
                    </a:lnTo>
                    <a:lnTo>
                      <a:pt x="3623" y="5423"/>
                    </a:lnTo>
                    <a:lnTo>
                      <a:pt x="3638" y="5514"/>
                    </a:lnTo>
                    <a:lnTo>
                      <a:pt x="3653" y="5605"/>
                    </a:lnTo>
                    <a:lnTo>
                      <a:pt x="3668" y="5697"/>
                    </a:lnTo>
                    <a:lnTo>
                      <a:pt x="3683" y="5790"/>
                    </a:lnTo>
                    <a:lnTo>
                      <a:pt x="3698" y="5882"/>
                    </a:lnTo>
                    <a:lnTo>
                      <a:pt x="3713" y="5975"/>
                    </a:lnTo>
                    <a:lnTo>
                      <a:pt x="3728" y="6069"/>
                    </a:lnTo>
                    <a:lnTo>
                      <a:pt x="3743" y="6163"/>
                    </a:lnTo>
                    <a:lnTo>
                      <a:pt x="3758" y="6258"/>
                    </a:lnTo>
                    <a:lnTo>
                      <a:pt x="3773" y="6352"/>
                    </a:lnTo>
                    <a:lnTo>
                      <a:pt x="3788" y="6449"/>
                    </a:lnTo>
                    <a:lnTo>
                      <a:pt x="3803" y="6543"/>
                    </a:lnTo>
                    <a:lnTo>
                      <a:pt x="3818" y="6641"/>
                    </a:lnTo>
                    <a:lnTo>
                      <a:pt x="3833" y="6737"/>
                    </a:lnTo>
                    <a:lnTo>
                      <a:pt x="3848" y="6834"/>
                    </a:lnTo>
                    <a:lnTo>
                      <a:pt x="3863" y="6931"/>
                    </a:lnTo>
                    <a:lnTo>
                      <a:pt x="3878" y="7029"/>
                    </a:lnTo>
                    <a:lnTo>
                      <a:pt x="3893" y="7127"/>
                    </a:lnTo>
                    <a:lnTo>
                      <a:pt x="3908" y="7225"/>
                    </a:lnTo>
                    <a:lnTo>
                      <a:pt x="3923" y="7323"/>
                    </a:lnTo>
                    <a:lnTo>
                      <a:pt x="3938" y="7422"/>
                    </a:lnTo>
                    <a:lnTo>
                      <a:pt x="3953" y="7521"/>
                    </a:lnTo>
                    <a:lnTo>
                      <a:pt x="3968" y="7621"/>
                    </a:lnTo>
                    <a:lnTo>
                      <a:pt x="3983" y="7720"/>
                    </a:lnTo>
                    <a:lnTo>
                      <a:pt x="3999" y="7819"/>
                    </a:lnTo>
                    <a:lnTo>
                      <a:pt x="4014" y="7921"/>
                    </a:lnTo>
                    <a:lnTo>
                      <a:pt x="4029" y="8021"/>
                    </a:lnTo>
                    <a:lnTo>
                      <a:pt x="4044" y="8122"/>
                    </a:lnTo>
                    <a:lnTo>
                      <a:pt x="4059" y="8223"/>
                    </a:lnTo>
                    <a:lnTo>
                      <a:pt x="4074" y="8324"/>
                    </a:lnTo>
                    <a:lnTo>
                      <a:pt x="4089" y="8427"/>
                    </a:lnTo>
                    <a:lnTo>
                      <a:pt x="4104" y="8527"/>
                    </a:lnTo>
                    <a:lnTo>
                      <a:pt x="4119" y="8630"/>
                    </a:lnTo>
                    <a:lnTo>
                      <a:pt x="4134" y="8732"/>
                    </a:lnTo>
                    <a:lnTo>
                      <a:pt x="4149" y="8834"/>
                    </a:lnTo>
                    <a:lnTo>
                      <a:pt x="4164" y="8936"/>
                    </a:lnTo>
                    <a:lnTo>
                      <a:pt x="4179" y="9039"/>
                    </a:lnTo>
                    <a:lnTo>
                      <a:pt x="4194" y="9141"/>
                    </a:lnTo>
                    <a:lnTo>
                      <a:pt x="4209" y="9244"/>
                    </a:lnTo>
                    <a:lnTo>
                      <a:pt x="4224" y="9347"/>
                    </a:lnTo>
                    <a:lnTo>
                      <a:pt x="4239" y="9450"/>
                    </a:lnTo>
                    <a:lnTo>
                      <a:pt x="4254" y="9553"/>
                    </a:lnTo>
                    <a:lnTo>
                      <a:pt x="4269" y="9656"/>
                    </a:lnTo>
                    <a:lnTo>
                      <a:pt x="4284" y="9759"/>
                    </a:lnTo>
                    <a:lnTo>
                      <a:pt x="4299" y="9863"/>
                    </a:lnTo>
                    <a:lnTo>
                      <a:pt x="4314" y="9966"/>
                    </a:lnTo>
                    <a:lnTo>
                      <a:pt x="4329" y="10069"/>
                    </a:lnTo>
                    <a:lnTo>
                      <a:pt x="4344" y="10173"/>
                    </a:lnTo>
                    <a:lnTo>
                      <a:pt x="4359" y="10276"/>
                    </a:lnTo>
                    <a:lnTo>
                      <a:pt x="4374" y="10380"/>
                    </a:lnTo>
                    <a:lnTo>
                      <a:pt x="4389" y="10483"/>
                    </a:lnTo>
                    <a:lnTo>
                      <a:pt x="4404" y="10587"/>
                    </a:lnTo>
                    <a:lnTo>
                      <a:pt x="4419" y="10690"/>
                    </a:lnTo>
                    <a:lnTo>
                      <a:pt x="4434" y="10793"/>
                    </a:lnTo>
                    <a:lnTo>
                      <a:pt x="4449" y="10897"/>
                    </a:lnTo>
                    <a:lnTo>
                      <a:pt x="4464" y="11000"/>
                    </a:lnTo>
                    <a:lnTo>
                      <a:pt x="4479" y="11103"/>
                    </a:lnTo>
                    <a:lnTo>
                      <a:pt x="4494" y="11207"/>
                    </a:lnTo>
                    <a:lnTo>
                      <a:pt x="4509" y="11310"/>
                    </a:lnTo>
                    <a:lnTo>
                      <a:pt x="4524" y="11413"/>
                    </a:lnTo>
                    <a:lnTo>
                      <a:pt x="4539" y="11516"/>
                    </a:lnTo>
                    <a:lnTo>
                      <a:pt x="4554" y="11619"/>
                    </a:lnTo>
                    <a:lnTo>
                      <a:pt x="4569" y="11721"/>
                    </a:lnTo>
                    <a:lnTo>
                      <a:pt x="4584" y="11824"/>
                    </a:lnTo>
                    <a:lnTo>
                      <a:pt x="4599" y="11926"/>
                    </a:lnTo>
                    <a:lnTo>
                      <a:pt x="4614" y="12029"/>
                    </a:lnTo>
                    <a:lnTo>
                      <a:pt x="4629" y="12131"/>
                    </a:lnTo>
                    <a:lnTo>
                      <a:pt x="4644" y="12233"/>
                    </a:lnTo>
                    <a:lnTo>
                      <a:pt x="4659" y="12335"/>
                    </a:lnTo>
                    <a:lnTo>
                      <a:pt x="4675" y="12434"/>
                    </a:lnTo>
                    <a:lnTo>
                      <a:pt x="4690" y="12538"/>
                    </a:lnTo>
                    <a:lnTo>
                      <a:pt x="4705" y="12638"/>
                    </a:lnTo>
                    <a:lnTo>
                      <a:pt x="4720" y="12739"/>
                    </a:lnTo>
                    <a:lnTo>
                      <a:pt x="4735" y="12840"/>
                    </a:lnTo>
                    <a:lnTo>
                      <a:pt x="4750" y="12940"/>
                    </a:lnTo>
                    <a:lnTo>
                      <a:pt x="4765" y="13040"/>
                    </a:lnTo>
                    <a:lnTo>
                      <a:pt x="4780" y="13140"/>
                    </a:lnTo>
                    <a:lnTo>
                      <a:pt x="4795" y="13240"/>
                    </a:lnTo>
                    <a:lnTo>
                      <a:pt x="4810" y="13339"/>
                    </a:lnTo>
                    <a:lnTo>
                      <a:pt x="4825" y="13439"/>
                    </a:lnTo>
                    <a:lnTo>
                      <a:pt x="4840" y="13537"/>
                    </a:lnTo>
                    <a:lnTo>
                      <a:pt x="4855" y="13636"/>
                    </a:lnTo>
                    <a:lnTo>
                      <a:pt x="4870" y="13734"/>
                    </a:lnTo>
                    <a:lnTo>
                      <a:pt x="4885" y="13832"/>
                    </a:lnTo>
                    <a:lnTo>
                      <a:pt x="4900" y="13930"/>
                    </a:lnTo>
                    <a:lnTo>
                      <a:pt x="4915" y="14027"/>
                    </a:lnTo>
                    <a:lnTo>
                      <a:pt x="4930" y="14124"/>
                    </a:lnTo>
                    <a:lnTo>
                      <a:pt x="4945" y="14220"/>
                    </a:lnTo>
                    <a:lnTo>
                      <a:pt x="4960" y="14316"/>
                    </a:lnTo>
                    <a:lnTo>
                      <a:pt x="4975" y="14412"/>
                    </a:lnTo>
                    <a:lnTo>
                      <a:pt x="4990" y="14506"/>
                    </a:lnTo>
                    <a:lnTo>
                      <a:pt x="5005" y="14601"/>
                    </a:lnTo>
                    <a:lnTo>
                      <a:pt x="5020" y="14695"/>
                    </a:lnTo>
                    <a:lnTo>
                      <a:pt x="5035" y="14789"/>
                    </a:lnTo>
                    <a:lnTo>
                      <a:pt x="5050" y="14883"/>
                    </a:lnTo>
                    <a:lnTo>
                      <a:pt x="5065" y="14976"/>
                    </a:lnTo>
                    <a:lnTo>
                      <a:pt x="5080" y="15069"/>
                    </a:lnTo>
                    <a:lnTo>
                      <a:pt x="5095" y="15161"/>
                    </a:lnTo>
                    <a:lnTo>
                      <a:pt x="5110" y="15253"/>
                    </a:lnTo>
                    <a:lnTo>
                      <a:pt x="5125" y="15344"/>
                    </a:lnTo>
                    <a:lnTo>
                      <a:pt x="5140" y="15435"/>
                    </a:lnTo>
                    <a:lnTo>
                      <a:pt x="5155" y="15525"/>
                    </a:lnTo>
                    <a:lnTo>
                      <a:pt x="5170" y="15615"/>
                    </a:lnTo>
                    <a:lnTo>
                      <a:pt x="5185" y="15704"/>
                    </a:lnTo>
                    <a:lnTo>
                      <a:pt x="5200" y="15793"/>
                    </a:lnTo>
                    <a:lnTo>
                      <a:pt x="5215" y="15880"/>
                    </a:lnTo>
                    <a:lnTo>
                      <a:pt x="5230" y="15968"/>
                    </a:lnTo>
                    <a:lnTo>
                      <a:pt x="5245" y="16055"/>
                    </a:lnTo>
                    <a:lnTo>
                      <a:pt x="5260" y="16141"/>
                    </a:lnTo>
                    <a:lnTo>
                      <a:pt x="5275" y="16227"/>
                    </a:lnTo>
                    <a:lnTo>
                      <a:pt x="5290" y="16313"/>
                    </a:lnTo>
                    <a:lnTo>
                      <a:pt x="5305" y="16398"/>
                    </a:lnTo>
                    <a:lnTo>
                      <a:pt x="5320" y="16482"/>
                    </a:lnTo>
                    <a:lnTo>
                      <a:pt x="5335" y="16564"/>
                    </a:lnTo>
                    <a:lnTo>
                      <a:pt x="5351" y="16646"/>
                    </a:lnTo>
                    <a:lnTo>
                      <a:pt x="5366" y="16730"/>
                    </a:lnTo>
                    <a:lnTo>
                      <a:pt x="5381" y="16811"/>
                    </a:lnTo>
                    <a:lnTo>
                      <a:pt x="5396" y="16893"/>
                    </a:lnTo>
                    <a:lnTo>
                      <a:pt x="5411" y="16973"/>
                    </a:lnTo>
                    <a:lnTo>
                      <a:pt x="5426" y="17053"/>
                    </a:lnTo>
                    <a:lnTo>
                      <a:pt x="5441" y="17132"/>
                    </a:lnTo>
                    <a:lnTo>
                      <a:pt x="5456" y="17209"/>
                    </a:lnTo>
                    <a:lnTo>
                      <a:pt x="5471" y="17287"/>
                    </a:lnTo>
                    <a:lnTo>
                      <a:pt x="5486" y="17364"/>
                    </a:lnTo>
                    <a:lnTo>
                      <a:pt x="5501" y="17441"/>
                    </a:lnTo>
                    <a:lnTo>
                      <a:pt x="5516" y="17516"/>
                    </a:lnTo>
                    <a:lnTo>
                      <a:pt x="5531" y="17591"/>
                    </a:lnTo>
                    <a:lnTo>
                      <a:pt x="5546" y="17666"/>
                    </a:lnTo>
                    <a:lnTo>
                      <a:pt x="5561" y="17738"/>
                    </a:lnTo>
                    <a:lnTo>
                      <a:pt x="5576" y="17811"/>
                    </a:lnTo>
                    <a:lnTo>
                      <a:pt x="5590" y="17883"/>
                    </a:lnTo>
                    <a:lnTo>
                      <a:pt x="5605" y="17954"/>
                    </a:lnTo>
                    <a:lnTo>
                      <a:pt x="5620" y="18025"/>
                    </a:lnTo>
                    <a:lnTo>
                      <a:pt x="5635" y="18094"/>
                    </a:lnTo>
                    <a:lnTo>
                      <a:pt x="5650" y="18163"/>
                    </a:lnTo>
                    <a:lnTo>
                      <a:pt x="5665" y="18231"/>
                    </a:lnTo>
                    <a:lnTo>
                      <a:pt x="5680" y="18297"/>
                    </a:lnTo>
                    <a:lnTo>
                      <a:pt x="5695" y="18364"/>
                    </a:lnTo>
                    <a:lnTo>
                      <a:pt x="5710" y="18430"/>
                    </a:lnTo>
                    <a:lnTo>
                      <a:pt x="5725" y="18495"/>
                    </a:lnTo>
                    <a:lnTo>
                      <a:pt x="5740" y="18559"/>
                    </a:lnTo>
                    <a:lnTo>
                      <a:pt x="5755" y="18623"/>
                    </a:lnTo>
                    <a:lnTo>
                      <a:pt x="5770" y="18685"/>
                    </a:lnTo>
                    <a:lnTo>
                      <a:pt x="5785" y="18746"/>
                    </a:lnTo>
                    <a:lnTo>
                      <a:pt x="5800" y="18807"/>
                    </a:lnTo>
                    <a:lnTo>
                      <a:pt x="5815" y="18868"/>
                    </a:lnTo>
                    <a:lnTo>
                      <a:pt x="5830" y="18926"/>
                    </a:lnTo>
                    <a:lnTo>
                      <a:pt x="5844" y="18983"/>
                    </a:lnTo>
                    <a:lnTo>
                      <a:pt x="5859" y="19041"/>
                    </a:lnTo>
                    <a:lnTo>
                      <a:pt x="5874" y="19098"/>
                    </a:lnTo>
                    <a:lnTo>
                      <a:pt x="5889" y="19154"/>
                    </a:lnTo>
                    <a:lnTo>
                      <a:pt x="5904" y="19208"/>
                    </a:lnTo>
                    <a:lnTo>
                      <a:pt x="5919" y="19262"/>
                    </a:lnTo>
                    <a:lnTo>
                      <a:pt x="5934" y="19314"/>
                    </a:lnTo>
                    <a:lnTo>
                      <a:pt x="5949" y="19366"/>
                    </a:lnTo>
                    <a:lnTo>
                      <a:pt x="5964" y="19418"/>
                    </a:lnTo>
                    <a:lnTo>
                      <a:pt x="5978" y="19467"/>
                    </a:lnTo>
                    <a:lnTo>
                      <a:pt x="5993" y="19517"/>
                    </a:lnTo>
                    <a:lnTo>
                      <a:pt x="6008" y="19565"/>
                    </a:lnTo>
                    <a:lnTo>
                      <a:pt x="6024" y="19611"/>
                    </a:lnTo>
                    <a:lnTo>
                      <a:pt x="6039" y="19659"/>
                    </a:lnTo>
                    <a:lnTo>
                      <a:pt x="6054" y="19705"/>
                    </a:lnTo>
                    <a:lnTo>
                      <a:pt x="6069" y="19749"/>
                    </a:lnTo>
                    <a:lnTo>
                      <a:pt x="6083" y="19792"/>
                    </a:lnTo>
                    <a:lnTo>
                      <a:pt x="6098" y="19835"/>
                    </a:lnTo>
                    <a:lnTo>
                      <a:pt x="6113" y="19876"/>
                    </a:lnTo>
                    <a:lnTo>
                      <a:pt x="6128" y="19916"/>
                    </a:lnTo>
                    <a:lnTo>
                      <a:pt x="6143" y="19957"/>
                    </a:lnTo>
                    <a:lnTo>
                      <a:pt x="6157" y="19995"/>
                    </a:lnTo>
                    <a:lnTo>
                      <a:pt x="6172" y="20034"/>
                    </a:lnTo>
                    <a:lnTo>
                      <a:pt x="6186" y="20069"/>
                    </a:lnTo>
                    <a:lnTo>
                      <a:pt x="6201" y="20106"/>
                    </a:lnTo>
                    <a:lnTo>
                      <a:pt x="6216" y="20140"/>
                    </a:lnTo>
                    <a:lnTo>
                      <a:pt x="6231" y="20175"/>
                    </a:lnTo>
                    <a:lnTo>
                      <a:pt x="6245" y="20206"/>
                    </a:lnTo>
                    <a:lnTo>
                      <a:pt x="6260" y="20239"/>
                    </a:lnTo>
                    <a:lnTo>
                      <a:pt x="6274" y="20268"/>
                    </a:lnTo>
                    <a:lnTo>
                      <a:pt x="6289" y="20299"/>
                    </a:lnTo>
                    <a:lnTo>
                      <a:pt x="6303" y="20328"/>
                    </a:lnTo>
                    <a:lnTo>
                      <a:pt x="6317" y="20353"/>
                    </a:lnTo>
                    <a:lnTo>
                      <a:pt x="6332" y="20381"/>
                    </a:lnTo>
                    <a:lnTo>
                      <a:pt x="6346" y="20407"/>
                    </a:lnTo>
                    <a:lnTo>
                      <a:pt x="6360" y="20429"/>
                    </a:lnTo>
                    <a:lnTo>
                      <a:pt x="6375" y="20454"/>
                    </a:lnTo>
                    <a:lnTo>
                      <a:pt x="6389" y="20477"/>
                    </a:lnTo>
                    <a:lnTo>
                      <a:pt x="6402" y="20495"/>
                    </a:lnTo>
                    <a:lnTo>
                      <a:pt x="6417" y="20517"/>
                    </a:lnTo>
                    <a:lnTo>
                      <a:pt x="6431" y="20537"/>
                    </a:lnTo>
                    <a:lnTo>
                      <a:pt x="6443" y="20552"/>
                    </a:lnTo>
                    <a:lnTo>
                      <a:pt x="6458" y="20571"/>
                    </a:lnTo>
                    <a:lnTo>
                      <a:pt x="6469" y="20584"/>
                    </a:lnTo>
                    <a:lnTo>
                      <a:pt x="6484" y="20601"/>
                    </a:lnTo>
                    <a:lnTo>
                      <a:pt x="6495" y="20612"/>
                    </a:lnTo>
                    <a:lnTo>
                      <a:pt x="6510" y="20627"/>
                    </a:lnTo>
                    <a:lnTo>
                      <a:pt x="6520" y="20635"/>
                    </a:lnTo>
                    <a:lnTo>
                      <a:pt x="6535" y="20648"/>
                    </a:lnTo>
                    <a:lnTo>
                      <a:pt x="6544" y="20654"/>
                    </a:lnTo>
                    <a:lnTo>
                      <a:pt x="6559" y="20665"/>
                    </a:lnTo>
                    <a:lnTo>
                      <a:pt x="6567" y="20669"/>
                    </a:lnTo>
                    <a:lnTo>
                      <a:pt x="6578" y="20675"/>
                    </a:lnTo>
                    <a:lnTo>
                      <a:pt x="6593" y="20683"/>
                    </a:lnTo>
                    <a:lnTo>
                      <a:pt x="6598" y="20684"/>
                    </a:lnTo>
                    <a:lnTo>
                      <a:pt x="6608" y="20687"/>
                    </a:lnTo>
                    <a:lnTo>
                      <a:pt x="6617" y="20690"/>
                    </a:lnTo>
                    <a:lnTo>
                      <a:pt x="6626" y="20691"/>
                    </a:lnTo>
                    <a:lnTo>
                      <a:pt x="6642" y="20694"/>
                    </a:lnTo>
                    <a:lnTo>
                      <a:pt x="6645" y="20694"/>
                    </a:lnTo>
                    <a:lnTo>
                      <a:pt x="6653" y="20693"/>
                    </a:lnTo>
                    <a:lnTo>
                      <a:pt x="6662" y="20693"/>
                    </a:lnTo>
                    <a:lnTo>
                      <a:pt x="6671" y="20691"/>
                    </a:lnTo>
                    <a:lnTo>
                      <a:pt x="6680" y="20689"/>
                    </a:lnTo>
                    <a:lnTo>
                      <a:pt x="6689" y="20687"/>
                    </a:lnTo>
                    <a:lnTo>
                      <a:pt x="6693" y="20684"/>
                    </a:lnTo>
                    <a:lnTo>
                      <a:pt x="6708" y="20678"/>
                    </a:lnTo>
                    <a:lnTo>
                      <a:pt x="6718" y="20673"/>
                    </a:lnTo>
                    <a:lnTo>
                      <a:pt x="6728" y="20668"/>
                    </a:lnTo>
                    <a:lnTo>
                      <a:pt x="6739" y="20661"/>
                    </a:lnTo>
                    <a:lnTo>
                      <a:pt x="6747" y="20655"/>
                    </a:lnTo>
                    <a:lnTo>
                      <a:pt x="6762" y="20644"/>
                    </a:lnTo>
                    <a:lnTo>
                      <a:pt x="6773" y="20635"/>
                    </a:lnTo>
                    <a:lnTo>
                      <a:pt x="6783" y="20625"/>
                    </a:lnTo>
                    <a:lnTo>
                      <a:pt x="6798" y="20611"/>
                    </a:lnTo>
                    <a:lnTo>
                      <a:pt x="6811" y="20599"/>
                    </a:lnTo>
                    <a:lnTo>
                      <a:pt x="6821" y="20586"/>
                    </a:lnTo>
                    <a:lnTo>
                      <a:pt x="6836" y="20569"/>
                    </a:lnTo>
                    <a:lnTo>
                      <a:pt x="6848" y="20554"/>
                    </a:lnTo>
                    <a:lnTo>
                      <a:pt x="6863" y="20535"/>
                    </a:lnTo>
                    <a:lnTo>
                      <a:pt x="6875" y="20518"/>
                    </a:lnTo>
                    <a:lnTo>
                      <a:pt x="6890" y="20497"/>
                    </a:lnTo>
                    <a:lnTo>
                      <a:pt x="6903" y="20477"/>
                    </a:lnTo>
                    <a:lnTo>
                      <a:pt x="6918" y="20454"/>
                    </a:lnTo>
                    <a:lnTo>
                      <a:pt x="6931" y="20432"/>
                    </a:lnTo>
                    <a:lnTo>
                      <a:pt x="6946" y="20407"/>
                    </a:lnTo>
                    <a:lnTo>
                      <a:pt x="6960" y="20383"/>
                    </a:lnTo>
                    <a:lnTo>
                      <a:pt x="6975" y="20356"/>
                    </a:lnTo>
                    <a:lnTo>
                      <a:pt x="6988" y="20329"/>
                    </a:lnTo>
                    <a:lnTo>
                      <a:pt x="7003" y="20300"/>
                    </a:lnTo>
                    <a:lnTo>
                      <a:pt x="7017" y="20272"/>
                    </a:lnTo>
                    <a:lnTo>
                      <a:pt x="7032" y="20241"/>
                    </a:lnTo>
                    <a:lnTo>
                      <a:pt x="7046" y="20210"/>
                    </a:lnTo>
                    <a:lnTo>
                      <a:pt x="7061" y="20177"/>
                    </a:lnTo>
                    <a:lnTo>
                      <a:pt x="7075" y="20144"/>
                    </a:lnTo>
                    <a:lnTo>
                      <a:pt x="7090" y="20109"/>
                    </a:lnTo>
                    <a:lnTo>
                      <a:pt x="7105" y="20073"/>
                    </a:lnTo>
                    <a:lnTo>
                      <a:pt x="7120" y="20036"/>
                    </a:lnTo>
                    <a:lnTo>
                      <a:pt x="7134" y="19999"/>
                    </a:lnTo>
                    <a:lnTo>
                      <a:pt x="7149" y="19961"/>
                    </a:lnTo>
                    <a:lnTo>
                      <a:pt x="7164" y="19921"/>
                    </a:lnTo>
                    <a:lnTo>
                      <a:pt x="7178" y="19880"/>
                    </a:lnTo>
                    <a:lnTo>
                      <a:pt x="7195" y="19837"/>
                    </a:lnTo>
                    <a:lnTo>
                      <a:pt x="7209" y="19797"/>
                    </a:lnTo>
                    <a:lnTo>
                      <a:pt x="7224" y="19753"/>
                    </a:lnTo>
                    <a:lnTo>
                      <a:pt x="7238" y="19709"/>
                    </a:lnTo>
                    <a:lnTo>
                      <a:pt x="7253" y="19664"/>
                    </a:lnTo>
                    <a:lnTo>
                      <a:pt x="7268" y="19617"/>
                    </a:lnTo>
                    <a:lnTo>
                      <a:pt x="7283" y="19570"/>
                    </a:lnTo>
                    <a:lnTo>
                      <a:pt x="7298" y="19522"/>
                    </a:lnTo>
                    <a:lnTo>
                      <a:pt x="7313" y="19473"/>
                    </a:lnTo>
                    <a:lnTo>
                      <a:pt x="7328" y="19423"/>
                    </a:lnTo>
                    <a:lnTo>
                      <a:pt x="7342" y="19372"/>
                    </a:lnTo>
                    <a:lnTo>
                      <a:pt x="7357" y="19320"/>
                    </a:lnTo>
                    <a:lnTo>
                      <a:pt x="7372" y="19267"/>
                    </a:lnTo>
                    <a:lnTo>
                      <a:pt x="7387" y="19214"/>
                    </a:lnTo>
                    <a:lnTo>
                      <a:pt x="7402" y="19159"/>
                    </a:lnTo>
                    <a:lnTo>
                      <a:pt x="7417" y="19104"/>
                    </a:lnTo>
                    <a:lnTo>
                      <a:pt x="7432" y="19048"/>
                    </a:lnTo>
                    <a:lnTo>
                      <a:pt x="7447" y="18990"/>
                    </a:lnTo>
                    <a:lnTo>
                      <a:pt x="7462" y="18932"/>
                    </a:lnTo>
                    <a:lnTo>
                      <a:pt x="7476" y="18873"/>
                    </a:lnTo>
                    <a:lnTo>
                      <a:pt x="7491" y="18813"/>
                    </a:lnTo>
                    <a:lnTo>
                      <a:pt x="7506" y="18753"/>
                    </a:lnTo>
                    <a:lnTo>
                      <a:pt x="7521" y="18692"/>
                    </a:lnTo>
                    <a:lnTo>
                      <a:pt x="7536" y="18629"/>
                    </a:lnTo>
                    <a:lnTo>
                      <a:pt x="7551" y="18566"/>
                    </a:lnTo>
                    <a:lnTo>
                      <a:pt x="7566" y="18503"/>
                    </a:lnTo>
                    <a:lnTo>
                      <a:pt x="7581" y="18438"/>
                    </a:lnTo>
                    <a:lnTo>
                      <a:pt x="7596" y="18372"/>
                    </a:lnTo>
                    <a:lnTo>
                      <a:pt x="7611" y="18305"/>
                    </a:lnTo>
                    <a:lnTo>
                      <a:pt x="7626" y="18238"/>
                    </a:lnTo>
                    <a:lnTo>
                      <a:pt x="7641" y="18171"/>
                    </a:lnTo>
                    <a:lnTo>
                      <a:pt x="7656" y="18102"/>
                    </a:lnTo>
                    <a:lnTo>
                      <a:pt x="7671" y="18032"/>
                    </a:lnTo>
                    <a:lnTo>
                      <a:pt x="7686" y="17962"/>
                    </a:lnTo>
                    <a:lnTo>
                      <a:pt x="7701" y="17891"/>
                    </a:lnTo>
                    <a:lnTo>
                      <a:pt x="7715" y="17819"/>
                    </a:lnTo>
                    <a:lnTo>
                      <a:pt x="7730" y="17746"/>
                    </a:lnTo>
                    <a:lnTo>
                      <a:pt x="7745" y="17673"/>
                    </a:lnTo>
                    <a:lnTo>
                      <a:pt x="7760" y="17599"/>
                    </a:lnTo>
                    <a:lnTo>
                      <a:pt x="7775" y="17525"/>
                    </a:lnTo>
                    <a:lnTo>
                      <a:pt x="7790" y="17449"/>
                    </a:lnTo>
                    <a:lnTo>
                      <a:pt x="7805" y="17373"/>
                    </a:lnTo>
                    <a:lnTo>
                      <a:pt x="7820" y="17296"/>
                    </a:lnTo>
                    <a:lnTo>
                      <a:pt x="7835" y="17218"/>
                    </a:lnTo>
                    <a:lnTo>
                      <a:pt x="7850" y="17140"/>
                    </a:lnTo>
                    <a:lnTo>
                      <a:pt x="7866" y="17060"/>
                    </a:lnTo>
                    <a:lnTo>
                      <a:pt x="7881" y="16982"/>
                    </a:lnTo>
                    <a:lnTo>
                      <a:pt x="7896" y="16902"/>
                    </a:lnTo>
                    <a:lnTo>
                      <a:pt x="7911" y="16821"/>
                    </a:lnTo>
                    <a:lnTo>
                      <a:pt x="7926" y="16739"/>
                    </a:lnTo>
                    <a:lnTo>
                      <a:pt x="7941" y="16657"/>
                    </a:lnTo>
                    <a:lnTo>
                      <a:pt x="7956" y="16574"/>
                    </a:lnTo>
                    <a:lnTo>
                      <a:pt x="7971" y="16491"/>
                    </a:lnTo>
                    <a:lnTo>
                      <a:pt x="7986" y="16407"/>
                    </a:lnTo>
                    <a:lnTo>
                      <a:pt x="8001" y="16323"/>
                    </a:lnTo>
                    <a:lnTo>
                      <a:pt x="8016" y="16237"/>
                    </a:lnTo>
                    <a:lnTo>
                      <a:pt x="8031" y="16151"/>
                    </a:lnTo>
                    <a:lnTo>
                      <a:pt x="8046" y="16065"/>
                    </a:lnTo>
                    <a:lnTo>
                      <a:pt x="8061" y="15978"/>
                    </a:lnTo>
                    <a:lnTo>
                      <a:pt x="8076" y="15890"/>
                    </a:lnTo>
                    <a:lnTo>
                      <a:pt x="8091" y="15802"/>
                    </a:lnTo>
                    <a:lnTo>
                      <a:pt x="8106" y="15714"/>
                    </a:lnTo>
                    <a:lnTo>
                      <a:pt x="8121" y="15625"/>
                    </a:lnTo>
                    <a:lnTo>
                      <a:pt x="8136" y="15536"/>
                    </a:lnTo>
                    <a:lnTo>
                      <a:pt x="8151" y="15445"/>
                    </a:lnTo>
                    <a:lnTo>
                      <a:pt x="8166" y="15355"/>
                    </a:lnTo>
                    <a:lnTo>
                      <a:pt x="8181" y="15263"/>
                    </a:lnTo>
                    <a:lnTo>
                      <a:pt x="8196" y="15172"/>
                    </a:lnTo>
                    <a:lnTo>
                      <a:pt x="8211" y="15079"/>
                    </a:lnTo>
                    <a:lnTo>
                      <a:pt x="8226" y="14987"/>
                    </a:lnTo>
                    <a:lnTo>
                      <a:pt x="8241" y="14894"/>
                    </a:lnTo>
                    <a:lnTo>
                      <a:pt x="8256" y="14800"/>
                    </a:lnTo>
                    <a:lnTo>
                      <a:pt x="8271" y="14706"/>
                    </a:lnTo>
                    <a:lnTo>
                      <a:pt x="8286" y="14612"/>
                    </a:lnTo>
                    <a:lnTo>
                      <a:pt x="8301" y="14517"/>
                    </a:lnTo>
                    <a:lnTo>
                      <a:pt x="8316" y="14422"/>
                    </a:lnTo>
                    <a:lnTo>
                      <a:pt x="8331" y="14327"/>
                    </a:lnTo>
                    <a:lnTo>
                      <a:pt x="8346" y="14231"/>
                    </a:lnTo>
                    <a:lnTo>
                      <a:pt x="8361" y="14135"/>
                    </a:lnTo>
                    <a:lnTo>
                      <a:pt x="8376" y="14038"/>
                    </a:lnTo>
                    <a:lnTo>
                      <a:pt x="8391" y="13941"/>
                    </a:lnTo>
                    <a:lnTo>
                      <a:pt x="8406" y="13843"/>
                    </a:lnTo>
                    <a:lnTo>
                      <a:pt x="8421" y="13745"/>
                    </a:lnTo>
                    <a:lnTo>
                      <a:pt x="8436" y="13647"/>
                    </a:lnTo>
                    <a:lnTo>
                      <a:pt x="8451" y="13549"/>
                    </a:lnTo>
                    <a:lnTo>
                      <a:pt x="8466" y="13450"/>
                    </a:lnTo>
                    <a:lnTo>
                      <a:pt x="8481" y="13351"/>
                    </a:lnTo>
                    <a:lnTo>
                      <a:pt x="8496" y="13251"/>
                    </a:lnTo>
                    <a:lnTo>
                      <a:pt x="8511" y="13152"/>
                    </a:lnTo>
                    <a:lnTo>
                      <a:pt x="8526" y="13052"/>
                    </a:lnTo>
                    <a:lnTo>
                      <a:pt x="8542" y="12951"/>
                    </a:lnTo>
                    <a:lnTo>
                      <a:pt x="8557" y="12851"/>
                    </a:lnTo>
                    <a:lnTo>
                      <a:pt x="8572" y="12750"/>
                    </a:lnTo>
                    <a:lnTo>
                      <a:pt x="8587" y="12649"/>
                    </a:lnTo>
                    <a:lnTo>
                      <a:pt x="8602" y="12548"/>
                    </a:lnTo>
                    <a:lnTo>
                      <a:pt x="8617" y="12447"/>
                    </a:lnTo>
                    <a:lnTo>
                      <a:pt x="8631" y="12346"/>
                    </a:lnTo>
                    <a:lnTo>
                      <a:pt x="8647" y="12244"/>
                    </a:lnTo>
                    <a:lnTo>
                      <a:pt x="8661" y="12143"/>
                    </a:lnTo>
                    <a:lnTo>
                      <a:pt x="8676" y="12040"/>
                    </a:lnTo>
                    <a:lnTo>
                      <a:pt x="8691" y="11938"/>
                    </a:lnTo>
                    <a:lnTo>
                      <a:pt x="8706" y="11836"/>
                    </a:lnTo>
                    <a:lnTo>
                      <a:pt x="8721" y="11733"/>
                    </a:lnTo>
                    <a:lnTo>
                      <a:pt x="8736" y="11630"/>
                    </a:lnTo>
                    <a:lnTo>
                      <a:pt x="8751" y="11528"/>
                    </a:lnTo>
                    <a:lnTo>
                      <a:pt x="8766" y="11425"/>
                    </a:lnTo>
                    <a:lnTo>
                      <a:pt x="8781" y="11322"/>
                    </a:lnTo>
                    <a:lnTo>
                      <a:pt x="8796" y="11219"/>
                    </a:lnTo>
                    <a:lnTo>
                      <a:pt x="8811" y="11115"/>
                    </a:lnTo>
                    <a:lnTo>
                      <a:pt x="8826" y="11012"/>
                    </a:lnTo>
                    <a:lnTo>
                      <a:pt x="8841" y="10909"/>
                    </a:lnTo>
                    <a:lnTo>
                      <a:pt x="8856" y="10805"/>
                    </a:lnTo>
                    <a:lnTo>
                      <a:pt x="8871" y="10702"/>
                    </a:lnTo>
                    <a:lnTo>
                      <a:pt x="8886" y="10599"/>
                    </a:lnTo>
                    <a:lnTo>
                      <a:pt x="8901" y="10495"/>
                    </a:lnTo>
                    <a:lnTo>
                      <a:pt x="8916" y="10392"/>
                    </a:lnTo>
                    <a:lnTo>
                      <a:pt x="8931" y="10288"/>
                    </a:lnTo>
                    <a:lnTo>
                      <a:pt x="8946" y="10185"/>
                    </a:lnTo>
                    <a:lnTo>
                      <a:pt x="8961" y="10081"/>
                    </a:lnTo>
                    <a:lnTo>
                      <a:pt x="8976" y="9978"/>
                    </a:lnTo>
                    <a:lnTo>
                      <a:pt x="8991" y="9875"/>
                    </a:lnTo>
                    <a:lnTo>
                      <a:pt x="9006" y="9771"/>
                    </a:lnTo>
                    <a:lnTo>
                      <a:pt x="9021" y="9668"/>
                    </a:lnTo>
                    <a:lnTo>
                      <a:pt x="9036" y="9565"/>
                    </a:lnTo>
                    <a:lnTo>
                      <a:pt x="9051" y="9462"/>
                    </a:lnTo>
                    <a:lnTo>
                      <a:pt x="9066" y="9359"/>
                    </a:lnTo>
                    <a:lnTo>
                      <a:pt x="9081" y="9256"/>
                    </a:lnTo>
                    <a:lnTo>
                      <a:pt x="9096" y="9153"/>
                    </a:lnTo>
                    <a:lnTo>
                      <a:pt x="9111" y="9051"/>
                    </a:lnTo>
                    <a:lnTo>
                      <a:pt x="9126" y="8948"/>
                    </a:lnTo>
                    <a:lnTo>
                      <a:pt x="9141" y="8846"/>
                    </a:lnTo>
                    <a:lnTo>
                      <a:pt x="9156" y="8744"/>
                    </a:lnTo>
                    <a:lnTo>
                      <a:pt x="9171" y="8642"/>
                    </a:lnTo>
                    <a:lnTo>
                      <a:pt x="9186" y="8540"/>
                    </a:lnTo>
                    <a:lnTo>
                      <a:pt x="9201" y="8438"/>
                    </a:lnTo>
                    <a:lnTo>
                      <a:pt x="9218" y="8335"/>
                    </a:lnTo>
                    <a:lnTo>
                      <a:pt x="9233" y="8235"/>
                    </a:lnTo>
                    <a:lnTo>
                      <a:pt x="9248" y="8134"/>
                    </a:lnTo>
                    <a:lnTo>
                      <a:pt x="9263" y="8033"/>
                    </a:lnTo>
                    <a:lnTo>
                      <a:pt x="9278" y="7932"/>
                    </a:lnTo>
                    <a:lnTo>
                      <a:pt x="9293" y="7832"/>
                    </a:lnTo>
                    <a:lnTo>
                      <a:pt x="9308" y="7732"/>
                    </a:lnTo>
                    <a:lnTo>
                      <a:pt x="9323" y="7632"/>
                    </a:lnTo>
                    <a:lnTo>
                      <a:pt x="9338" y="7533"/>
                    </a:lnTo>
                    <a:lnTo>
                      <a:pt x="9353" y="7434"/>
                    </a:lnTo>
                    <a:lnTo>
                      <a:pt x="9368" y="7335"/>
                    </a:lnTo>
                    <a:lnTo>
                      <a:pt x="9383" y="7236"/>
                    </a:lnTo>
                    <a:lnTo>
                      <a:pt x="9398" y="7138"/>
                    </a:lnTo>
                    <a:lnTo>
                      <a:pt x="9413" y="7040"/>
                    </a:lnTo>
                    <a:lnTo>
                      <a:pt x="9428" y="6942"/>
                    </a:lnTo>
                    <a:lnTo>
                      <a:pt x="9443" y="6845"/>
                    </a:lnTo>
                    <a:lnTo>
                      <a:pt x="9458" y="6748"/>
                    </a:lnTo>
                    <a:lnTo>
                      <a:pt x="9473" y="6652"/>
                    </a:lnTo>
                    <a:lnTo>
                      <a:pt x="9488" y="6555"/>
                    </a:lnTo>
                    <a:lnTo>
                      <a:pt x="9503" y="6459"/>
                    </a:lnTo>
                    <a:lnTo>
                      <a:pt x="9518" y="6364"/>
                    </a:lnTo>
                    <a:lnTo>
                      <a:pt x="9533" y="6268"/>
                    </a:lnTo>
                    <a:lnTo>
                      <a:pt x="9548" y="6174"/>
                    </a:lnTo>
                    <a:lnTo>
                      <a:pt x="9563" y="6080"/>
                    </a:lnTo>
                    <a:lnTo>
                      <a:pt x="9578" y="5986"/>
                    </a:lnTo>
                    <a:lnTo>
                      <a:pt x="9593" y="5893"/>
                    </a:lnTo>
                    <a:lnTo>
                      <a:pt x="9608" y="5800"/>
                    </a:lnTo>
                    <a:lnTo>
                      <a:pt x="9623" y="5708"/>
                    </a:lnTo>
                    <a:lnTo>
                      <a:pt x="9638" y="5616"/>
                    </a:lnTo>
                    <a:lnTo>
                      <a:pt x="9653" y="5525"/>
                    </a:lnTo>
                    <a:lnTo>
                      <a:pt x="9668" y="5434"/>
                    </a:lnTo>
                    <a:lnTo>
                      <a:pt x="9683" y="5343"/>
                    </a:lnTo>
                    <a:lnTo>
                      <a:pt x="9698" y="5254"/>
                    </a:lnTo>
                    <a:lnTo>
                      <a:pt x="9713" y="5164"/>
                    </a:lnTo>
                    <a:lnTo>
                      <a:pt x="9728" y="5075"/>
                    </a:lnTo>
                    <a:lnTo>
                      <a:pt x="9743" y="4986"/>
                    </a:lnTo>
                    <a:lnTo>
                      <a:pt x="9758" y="4898"/>
                    </a:lnTo>
                    <a:lnTo>
                      <a:pt x="9773" y="4811"/>
                    </a:lnTo>
                    <a:lnTo>
                      <a:pt x="9788" y="4725"/>
                    </a:lnTo>
                    <a:lnTo>
                      <a:pt x="9803" y="4638"/>
                    </a:lnTo>
                    <a:lnTo>
                      <a:pt x="9818" y="4553"/>
                    </a:lnTo>
                    <a:lnTo>
                      <a:pt x="9833" y="4468"/>
                    </a:lnTo>
                    <a:lnTo>
                      <a:pt x="9848" y="4384"/>
                    </a:lnTo>
                    <a:lnTo>
                      <a:pt x="9863" y="4300"/>
                    </a:lnTo>
                    <a:lnTo>
                      <a:pt x="9878" y="4216"/>
                    </a:lnTo>
                    <a:lnTo>
                      <a:pt x="9894" y="4133"/>
                    </a:lnTo>
                    <a:lnTo>
                      <a:pt x="9909" y="4052"/>
                    </a:lnTo>
                    <a:lnTo>
                      <a:pt x="9924" y="3971"/>
                    </a:lnTo>
                    <a:lnTo>
                      <a:pt x="9939" y="3890"/>
                    </a:lnTo>
                    <a:lnTo>
                      <a:pt x="9954" y="3810"/>
                    </a:lnTo>
                    <a:lnTo>
                      <a:pt x="9969" y="3731"/>
                    </a:lnTo>
                    <a:lnTo>
                      <a:pt x="9984" y="3652"/>
                    </a:lnTo>
                    <a:lnTo>
                      <a:pt x="9999" y="3574"/>
                    </a:lnTo>
                    <a:cubicBezTo>
                      <a:pt x="10009" y="3522"/>
                      <a:pt x="10060" y="3488"/>
                      <a:pt x="10112" y="3498"/>
                    </a:cubicBezTo>
                    <a:cubicBezTo>
                      <a:pt x="10164" y="3508"/>
                      <a:pt x="10198" y="3559"/>
                      <a:pt x="10188" y="3611"/>
                    </a:cubicBezTo>
                    <a:lnTo>
                      <a:pt x="10173" y="3687"/>
                    </a:lnTo>
                    <a:lnTo>
                      <a:pt x="10158" y="3766"/>
                    </a:lnTo>
                    <a:lnTo>
                      <a:pt x="10143" y="3845"/>
                    </a:lnTo>
                    <a:lnTo>
                      <a:pt x="10128" y="3925"/>
                    </a:lnTo>
                    <a:lnTo>
                      <a:pt x="10113" y="4006"/>
                    </a:lnTo>
                    <a:lnTo>
                      <a:pt x="10098" y="4087"/>
                    </a:lnTo>
                    <a:lnTo>
                      <a:pt x="10083" y="4170"/>
                    </a:lnTo>
                    <a:lnTo>
                      <a:pt x="10067" y="4251"/>
                    </a:lnTo>
                    <a:lnTo>
                      <a:pt x="10052" y="4333"/>
                    </a:lnTo>
                    <a:lnTo>
                      <a:pt x="10037" y="4417"/>
                    </a:lnTo>
                    <a:lnTo>
                      <a:pt x="10022" y="4501"/>
                    </a:lnTo>
                    <a:lnTo>
                      <a:pt x="10007" y="4586"/>
                    </a:lnTo>
                    <a:lnTo>
                      <a:pt x="9992" y="4671"/>
                    </a:lnTo>
                    <a:lnTo>
                      <a:pt x="9977" y="4758"/>
                    </a:lnTo>
                    <a:lnTo>
                      <a:pt x="9962" y="4844"/>
                    </a:lnTo>
                    <a:lnTo>
                      <a:pt x="9947" y="4931"/>
                    </a:lnTo>
                    <a:lnTo>
                      <a:pt x="9932" y="5019"/>
                    </a:lnTo>
                    <a:lnTo>
                      <a:pt x="9917" y="5106"/>
                    </a:lnTo>
                    <a:lnTo>
                      <a:pt x="9902" y="5195"/>
                    </a:lnTo>
                    <a:lnTo>
                      <a:pt x="9887" y="5285"/>
                    </a:lnTo>
                    <a:lnTo>
                      <a:pt x="9872" y="5374"/>
                    </a:lnTo>
                    <a:lnTo>
                      <a:pt x="9857" y="5465"/>
                    </a:lnTo>
                    <a:lnTo>
                      <a:pt x="9842" y="5556"/>
                    </a:lnTo>
                    <a:lnTo>
                      <a:pt x="9827" y="5647"/>
                    </a:lnTo>
                    <a:lnTo>
                      <a:pt x="9812" y="5739"/>
                    </a:lnTo>
                    <a:lnTo>
                      <a:pt x="9797" y="5831"/>
                    </a:lnTo>
                    <a:lnTo>
                      <a:pt x="9782" y="5924"/>
                    </a:lnTo>
                    <a:lnTo>
                      <a:pt x="9767" y="6017"/>
                    </a:lnTo>
                    <a:lnTo>
                      <a:pt x="9752" y="6111"/>
                    </a:lnTo>
                    <a:lnTo>
                      <a:pt x="9737" y="6205"/>
                    </a:lnTo>
                    <a:lnTo>
                      <a:pt x="9722" y="6298"/>
                    </a:lnTo>
                    <a:lnTo>
                      <a:pt x="9707" y="6393"/>
                    </a:lnTo>
                    <a:lnTo>
                      <a:pt x="9692" y="6489"/>
                    </a:lnTo>
                    <a:lnTo>
                      <a:pt x="9677" y="6584"/>
                    </a:lnTo>
                    <a:lnTo>
                      <a:pt x="9662" y="6681"/>
                    </a:lnTo>
                    <a:lnTo>
                      <a:pt x="9647" y="6777"/>
                    </a:lnTo>
                    <a:lnTo>
                      <a:pt x="9632" y="6874"/>
                    </a:lnTo>
                    <a:lnTo>
                      <a:pt x="9617" y="6971"/>
                    </a:lnTo>
                    <a:lnTo>
                      <a:pt x="9602" y="7069"/>
                    </a:lnTo>
                    <a:lnTo>
                      <a:pt x="9587" y="7167"/>
                    </a:lnTo>
                    <a:lnTo>
                      <a:pt x="9572" y="7265"/>
                    </a:lnTo>
                    <a:lnTo>
                      <a:pt x="9557" y="7364"/>
                    </a:lnTo>
                    <a:lnTo>
                      <a:pt x="9542" y="7463"/>
                    </a:lnTo>
                    <a:lnTo>
                      <a:pt x="9527" y="7562"/>
                    </a:lnTo>
                    <a:lnTo>
                      <a:pt x="9512" y="7661"/>
                    </a:lnTo>
                    <a:lnTo>
                      <a:pt x="9497" y="7761"/>
                    </a:lnTo>
                    <a:lnTo>
                      <a:pt x="9482" y="7861"/>
                    </a:lnTo>
                    <a:lnTo>
                      <a:pt x="9467" y="7961"/>
                    </a:lnTo>
                    <a:lnTo>
                      <a:pt x="9452" y="8062"/>
                    </a:lnTo>
                    <a:lnTo>
                      <a:pt x="9437" y="8163"/>
                    </a:lnTo>
                    <a:lnTo>
                      <a:pt x="9422" y="8264"/>
                    </a:lnTo>
                    <a:lnTo>
                      <a:pt x="9407" y="8365"/>
                    </a:lnTo>
                    <a:lnTo>
                      <a:pt x="9391" y="8465"/>
                    </a:lnTo>
                    <a:lnTo>
                      <a:pt x="9376" y="8567"/>
                    </a:lnTo>
                    <a:lnTo>
                      <a:pt x="9361" y="8669"/>
                    </a:lnTo>
                    <a:lnTo>
                      <a:pt x="9346" y="8771"/>
                    </a:lnTo>
                    <a:lnTo>
                      <a:pt x="9331" y="8873"/>
                    </a:lnTo>
                    <a:lnTo>
                      <a:pt x="9316" y="8975"/>
                    </a:lnTo>
                    <a:lnTo>
                      <a:pt x="9301" y="9078"/>
                    </a:lnTo>
                    <a:lnTo>
                      <a:pt x="9286" y="9180"/>
                    </a:lnTo>
                    <a:lnTo>
                      <a:pt x="9271" y="9283"/>
                    </a:lnTo>
                    <a:lnTo>
                      <a:pt x="9256" y="9386"/>
                    </a:lnTo>
                    <a:lnTo>
                      <a:pt x="9241" y="9489"/>
                    </a:lnTo>
                    <a:lnTo>
                      <a:pt x="9226" y="9592"/>
                    </a:lnTo>
                    <a:lnTo>
                      <a:pt x="9211" y="9695"/>
                    </a:lnTo>
                    <a:lnTo>
                      <a:pt x="9196" y="9798"/>
                    </a:lnTo>
                    <a:lnTo>
                      <a:pt x="9181" y="9902"/>
                    </a:lnTo>
                    <a:lnTo>
                      <a:pt x="9166" y="10005"/>
                    </a:lnTo>
                    <a:lnTo>
                      <a:pt x="9151" y="10108"/>
                    </a:lnTo>
                    <a:lnTo>
                      <a:pt x="9136" y="10212"/>
                    </a:lnTo>
                    <a:lnTo>
                      <a:pt x="9121" y="10315"/>
                    </a:lnTo>
                    <a:lnTo>
                      <a:pt x="9106" y="10419"/>
                    </a:lnTo>
                    <a:lnTo>
                      <a:pt x="9091" y="10522"/>
                    </a:lnTo>
                    <a:lnTo>
                      <a:pt x="9076" y="10626"/>
                    </a:lnTo>
                    <a:lnTo>
                      <a:pt x="9061" y="10729"/>
                    </a:lnTo>
                    <a:lnTo>
                      <a:pt x="9046" y="10832"/>
                    </a:lnTo>
                    <a:lnTo>
                      <a:pt x="9031" y="10936"/>
                    </a:lnTo>
                    <a:lnTo>
                      <a:pt x="9016" y="11039"/>
                    </a:lnTo>
                    <a:lnTo>
                      <a:pt x="9001" y="11142"/>
                    </a:lnTo>
                    <a:lnTo>
                      <a:pt x="8986" y="11246"/>
                    </a:lnTo>
                    <a:lnTo>
                      <a:pt x="8971" y="11349"/>
                    </a:lnTo>
                    <a:lnTo>
                      <a:pt x="8956" y="11452"/>
                    </a:lnTo>
                    <a:lnTo>
                      <a:pt x="8941" y="11555"/>
                    </a:lnTo>
                    <a:lnTo>
                      <a:pt x="8926" y="11657"/>
                    </a:lnTo>
                    <a:lnTo>
                      <a:pt x="8911" y="11760"/>
                    </a:lnTo>
                    <a:lnTo>
                      <a:pt x="8896" y="11863"/>
                    </a:lnTo>
                    <a:lnTo>
                      <a:pt x="8881" y="11965"/>
                    </a:lnTo>
                    <a:lnTo>
                      <a:pt x="8866" y="12067"/>
                    </a:lnTo>
                    <a:lnTo>
                      <a:pt x="8851" y="12170"/>
                    </a:lnTo>
                    <a:lnTo>
                      <a:pt x="8836" y="12273"/>
                    </a:lnTo>
                    <a:lnTo>
                      <a:pt x="8821" y="12373"/>
                    </a:lnTo>
                    <a:lnTo>
                      <a:pt x="8806" y="12476"/>
                    </a:lnTo>
                    <a:lnTo>
                      <a:pt x="8791" y="12577"/>
                    </a:lnTo>
                    <a:lnTo>
                      <a:pt x="8776" y="12678"/>
                    </a:lnTo>
                    <a:lnTo>
                      <a:pt x="8761" y="12779"/>
                    </a:lnTo>
                    <a:lnTo>
                      <a:pt x="8746" y="12880"/>
                    </a:lnTo>
                    <a:lnTo>
                      <a:pt x="8731" y="12982"/>
                    </a:lnTo>
                    <a:lnTo>
                      <a:pt x="8715" y="13081"/>
                    </a:lnTo>
                    <a:lnTo>
                      <a:pt x="8700" y="13181"/>
                    </a:lnTo>
                    <a:lnTo>
                      <a:pt x="8685" y="13280"/>
                    </a:lnTo>
                    <a:lnTo>
                      <a:pt x="8670" y="13380"/>
                    </a:lnTo>
                    <a:lnTo>
                      <a:pt x="8655" y="13479"/>
                    </a:lnTo>
                    <a:lnTo>
                      <a:pt x="8640" y="13578"/>
                    </a:lnTo>
                    <a:lnTo>
                      <a:pt x="8625" y="13676"/>
                    </a:lnTo>
                    <a:lnTo>
                      <a:pt x="8610" y="13774"/>
                    </a:lnTo>
                    <a:lnTo>
                      <a:pt x="8595" y="13872"/>
                    </a:lnTo>
                    <a:lnTo>
                      <a:pt x="8580" y="13970"/>
                    </a:lnTo>
                    <a:lnTo>
                      <a:pt x="8565" y="14067"/>
                    </a:lnTo>
                    <a:lnTo>
                      <a:pt x="8550" y="14164"/>
                    </a:lnTo>
                    <a:lnTo>
                      <a:pt x="8535" y="14260"/>
                    </a:lnTo>
                    <a:lnTo>
                      <a:pt x="8520" y="14356"/>
                    </a:lnTo>
                    <a:lnTo>
                      <a:pt x="8505" y="14452"/>
                    </a:lnTo>
                    <a:lnTo>
                      <a:pt x="8490" y="14547"/>
                    </a:lnTo>
                    <a:lnTo>
                      <a:pt x="8475" y="14643"/>
                    </a:lnTo>
                    <a:lnTo>
                      <a:pt x="8460" y="14737"/>
                    </a:lnTo>
                    <a:lnTo>
                      <a:pt x="8445" y="14831"/>
                    </a:lnTo>
                    <a:lnTo>
                      <a:pt x="8430" y="14925"/>
                    </a:lnTo>
                    <a:lnTo>
                      <a:pt x="8415" y="15018"/>
                    </a:lnTo>
                    <a:lnTo>
                      <a:pt x="8400" y="15110"/>
                    </a:lnTo>
                    <a:lnTo>
                      <a:pt x="8385" y="15203"/>
                    </a:lnTo>
                    <a:lnTo>
                      <a:pt x="8370" y="15294"/>
                    </a:lnTo>
                    <a:lnTo>
                      <a:pt x="8355" y="15386"/>
                    </a:lnTo>
                    <a:lnTo>
                      <a:pt x="8340" y="15476"/>
                    </a:lnTo>
                    <a:lnTo>
                      <a:pt x="8325" y="15567"/>
                    </a:lnTo>
                    <a:lnTo>
                      <a:pt x="8310" y="15656"/>
                    </a:lnTo>
                    <a:lnTo>
                      <a:pt x="8295" y="15745"/>
                    </a:lnTo>
                    <a:lnTo>
                      <a:pt x="8280" y="15835"/>
                    </a:lnTo>
                    <a:lnTo>
                      <a:pt x="8265" y="15923"/>
                    </a:lnTo>
                    <a:lnTo>
                      <a:pt x="8250" y="16011"/>
                    </a:lnTo>
                    <a:lnTo>
                      <a:pt x="8235" y="16098"/>
                    </a:lnTo>
                    <a:lnTo>
                      <a:pt x="8220" y="16184"/>
                    </a:lnTo>
                    <a:lnTo>
                      <a:pt x="8205" y="16270"/>
                    </a:lnTo>
                    <a:lnTo>
                      <a:pt x="8190" y="16356"/>
                    </a:lnTo>
                    <a:lnTo>
                      <a:pt x="8175" y="16440"/>
                    </a:lnTo>
                    <a:lnTo>
                      <a:pt x="8160" y="16524"/>
                    </a:lnTo>
                    <a:lnTo>
                      <a:pt x="8145" y="16609"/>
                    </a:lnTo>
                    <a:lnTo>
                      <a:pt x="8130" y="16692"/>
                    </a:lnTo>
                    <a:lnTo>
                      <a:pt x="8115" y="16774"/>
                    </a:lnTo>
                    <a:lnTo>
                      <a:pt x="8100" y="16856"/>
                    </a:lnTo>
                    <a:lnTo>
                      <a:pt x="8085" y="16937"/>
                    </a:lnTo>
                    <a:lnTo>
                      <a:pt x="8070" y="17017"/>
                    </a:lnTo>
                    <a:lnTo>
                      <a:pt x="8055" y="17099"/>
                    </a:lnTo>
                    <a:lnTo>
                      <a:pt x="8039" y="17177"/>
                    </a:lnTo>
                    <a:lnTo>
                      <a:pt x="8024" y="17255"/>
                    </a:lnTo>
                    <a:lnTo>
                      <a:pt x="8009" y="17333"/>
                    </a:lnTo>
                    <a:lnTo>
                      <a:pt x="7994" y="17410"/>
                    </a:lnTo>
                    <a:lnTo>
                      <a:pt x="7979" y="17486"/>
                    </a:lnTo>
                    <a:lnTo>
                      <a:pt x="7964" y="17562"/>
                    </a:lnTo>
                    <a:lnTo>
                      <a:pt x="7949" y="17638"/>
                    </a:lnTo>
                    <a:lnTo>
                      <a:pt x="7934" y="17712"/>
                    </a:lnTo>
                    <a:lnTo>
                      <a:pt x="7919" y="17785"/>
                    </a:lnTo>
                    <a:lnTo>
                      <a:pt x="7903" y="17858"/>
                    </a:lnTo>
                    <a:lnTo>
                      <a:pt x="7888" y="17930"/>
                    </a:lnTo>
                    <a:lnTo>
                      <a:pt x="7873" y="18001"/>
                    </a:lnTo>
                    <a:lnTo>
                      <a:pt x="7858" y="18073"/>
                    </a:lnTo>
                    <a:lnTo>
                      <a:pt x="7843" y="18143"/>
                    </a:lnTo>
                    <a:lnTo>
                      <a:pt x="7828" y="18212"/>
                    </a:lnTo>
                    <a:lnTo>
                      <a:pt x="7813" y="18280"/>
                    </a:lnTo>
                    <a:lnTo>
                      <a:pt x="7798" y="18347"/>
                    </a:lnTo>
                    <a:lnTo>
                      <a:pt x="7783" y="18415"/>
                    </a:lnTo>
                    <a:lnTo>
                      <a:pt x="7768" y="18481"/>
                    </a:lnTo>
                    <a:lnTo>
                      <a:pt x="7753" y="18546"/>
                    </a:lnTo>
                    <a:lnTo>
                      <a:pt x="7738" y="18611"/>
                    </a:lnTo>
                    <a:lnTo>
                      <a:pt x="7723" y="18674"/>
                    </a:lnTo>
                    <a:lnTo>
                      <a:pt x="7708" y="18737"/>
                    </a:lnTo>
                    <a:lnTo>
                      <a:pt x="7693" y="18798"/>
                    </a:lnTo>
                    <a:lnTo>
                      <a:pt x="7678" y="18860"/>
                    </a:lnTo>
                    <a:lnTo>
                      <a:pt x="7663" y="18920"/>
                    </a:lnTo>
                    <a:lnTo>
                      <a:pt x="7647" y="18981"/>
                    </a:lnTo>
                    <a:lnTo>
                      <a:pt x="7632" y="19039"/>
                    </a:lnTo>
                    <a:lnTo>
                      <a:pt x="7617" y="19097"/>
                    </a:lnTo>
                    <a:lnTo>
                      <a:pt x="7602" y="19153"/>
                    </a:lnTo>
                    <a:lnTo>
                      <a:pt x="7587" y="19210"/>
                    </a:lnTo>
                    <a:lnTo>
                      <a:pt x="7572" y="19265"/>
                    </a:lnTo>
                    <a:lnTo>
                      <a:pt x="7557" y="19320"/>
                    </a:lnTo>
                    <a:lnTo>
                      <a:pt x="7542" y="19373"/>
                    </a:lnTo>
                    <a:lnTo>
                      <a:pt x="7527" y="19425"/>
                    </a:lnTo>
                    <a:lnTo>
                      <a:pt x="7511" y="19478"/>
                    </a:lnTo>
                    <a:lnTo>
                      <a:pt x="7496" y="19528"/>
                    </a:lnTo>
                    <a:lnTo>
                      <a:pt x="7481" y="19579"/>
                    </a:lnTo>
                    <a:lnTo>
                      <a:pt x="7466" y="19627"/>
                    </a:lnTo>
                    <a:lnTo>
                      <a:pt x="7451" y="19676"/>
                    </a:lnTo>
                    <a:lnTo>
                      <a:pt x="7436" y="19723"/>
                    </a:lnTo>
                    <a:lnTo>
                      <a:pt x="7421" y="19770"/>
                    </a:lnTo>
                    <a:lnTo>
                      <a:pt x="7405" y="19815"/>
                    </a:lnTo>
                    <a:lnTo>
                      <a:pt x="7390" y="19860"/>
                    </a:lnTo>
                    <a:lnTo>
                      <a:pt x="7374" y="19906"/>
                    </a:lnTo>
                    <a:lnTo>
                      <a:pt x="7359" y="19946"/>
                    </a:lnTo>
                    <a:lnTo>
                      <a:pt x="7343" y="19988"/>
                    </a:lnTo>
                    <a:lnTo>
                      <a:pt x="7328" y="20028"/>
                    </a:lnTo>
                    <a:lnTo>
                      <a:pt x="7313" y="20070"/>
                    </a:lnTo>
                    <a:lnTo>
                      <a:pt x="7297" y="20109"/>
                    </a:lnTo>
                    <a:lnTo>
                      <a:pt x="7282" y="20146"/>
                    </a:lnTo>
                    <a:lnTo>
                      <a:pt x="7267" y="20184"/>
                    </a:lnTo>
                    <a:lnTo>
                      <a:pt x="7252" y="20219"/>
                    </a:lnTo>
                    <a:lnTo>
                      <a:pt x="7236" y="20256"/>
                    </a:lnTo>
                    <a:lnTo>
                      <a:pt x="7221" y="20289"/>
                    </a:lnTo>
                    <a:lnTo>
                      <a:pt x="7205" y="20324"/>
                    </a:lnTo>
                    <a:lnTo>
                      <a:pt x="7190" y="20355"/>
                    </a:lnTo>
                    <a:lnTo>
                      <a:pt x="7174" y="20389"/>
                    </a:lnTo>
                    <a:lnTo>
                      <a:pt x="7159" y="20418"/>
                    </a:lnTo>
                    <a:lnTo>
                      <a:pt x="7142" y="20449"/>
                    </a:lnTo>
                    <a:lnTo>
                      <a:pt x="7127" y="20476"/>
                    </a:lnTo>
                    <a:lnTo>
                      <a:pt x="7111" y="20506"/>
                    </a:lnTo>
                    <a:lnTo>
                      <a:pt x="7096" y="20531"/>
                    </a:lnTo>
                    <a:lnTo>
                      <a:pt x="7079" y="20559"/>
                    </a:lnTo>
                    <a:lnTo>
                      <a:pt x="7064" y="20582"/>
                    </a:lnTo>
                    <a:lnTo>
                      <a:pt x="7047" y="20608"/>
                    </a:lnTo>
                    <a:lnTo>
                      <a:pt x="7032" y="20629"/>
                    </a:lnTo>
                    <a:lnTo>
                      <a:pt x="7014" y="20654"/>
                    </a:lnTo>
                    <a:lnTo>
                      <a:pt x="6999" y="20673"/>
                    </a:lnTo>
                    <a:lnTo>
                      <a:pt x="6980" y="20696"/>
                    </a:lnTo>
                    <a:lnTo>
                      <a:pt x="6965" y="20713"/>
                    </a:lnTo>
                    <a:lnTo>
                      <a:pt x="6946" y="20734"/>
                    </a:lnTo>
                    <a:lnTo>
                      <a:pt x="6929" y="20752"/>
                    </a:lnTo>
                    <a:lnTo>
                      <a:pt x="6914" y="20766"/>
                    </a:lnTo>
                    <a:lnTo>
                      <a:pt x="6893" y="20784"/>
                    </a:lnTo>
                    <a:lnTo>
                      <a:pt x="6875" y="20799"/>
                    </a:lnTo>
                    <a:lnTo>
                      <a:pt x="6860" y="20810"/>
                    </a:lnTo>
                    <a:lnTo>
                      <a:pt x="6838" y="20826"/>
                    </a:lnTo>
                    <a:lnTo>
                      <a:pt x="6819" y="20837"/>
                    </a:lnTo>
                    <a:lnTo>
                      <a:pt x="6799" y="20847"/>
                    </a:lnTo>
                    <a:lnTo>
                      <a:pt x="6779" y="20857"/>
                    </a:lnTo>
                    <a:lnTo>
                      <a:pt x="6764" y="20863"/>
                    </a:lnTo>
                    <a:lnTo>
                      <a:pt x="6738" y="20872"/>
                    </a:lnTo>
                    <a:lnTo>
                      <a:pt x="6717" y="20878"/>
                    </a:lnTo>
                    <a:lnTo>
                      <a:pt x="6696" y="20882"/>
                    </a:lnTo>
                    <a:lnTo>
                      <a:pt x="6675" y="20884"/>
                    </a:lnTo>
                    <a:lnTo>
                      <a:pt x="6653" y="20885"/>
                    </a:lnTo>
                    <a:lnTo>
                      <a:pt x="6632" y="20885"/>
                    </a:lnTo>
                    <a:lnTo>
                      <a:pt x="6605" y="20883"/>
                    </a:lnTo>
                    <a:lnTo>
                      <a:pt x="6591" y="20880"/>
                    </a:lnTo>
                    <a:lnTo>
                      <a:pt x="6568" y="20875"/>
                    </a:lnTo>
                    <a:lnTo>
                      <a:pt x="6547" y="20870"/>
                    </a:lnTo>
                    <a:lnTo>
                      <a:pt x="6527" y="20863"/>
                    </a:lnTo>
                    <a:lnTo>
                      <a:pt x="6502" y="20852"/>
                    </a:lnTo>
                    <a:lnTo>
                      <a:pt x="6487" y="20844"/>
                    </a:lnTo>
                    <a:lnTo>
                      <a:pt x="6468" y="20834"/>
                    </a:lnTo>
                    <a:lnTo>
                      <a:pt x="6446" y="20820"/>
                    </a:lnTo>
                    <a:lnTo>
                      <a:pt x="6431" y="20809"/>
                    </a:lnTo>
                    <a:lnTo>
                      <a:pt x="6410" y="20793"/>
                    </a:lnTo>
                    <a:lnTo>
                      <a:pt x="6395" y="20780"/>
                    </a:lnTo>
                    <a:lnTo>
                      <a:pt x="6375" y="20762"/>
                    </a:lnTo>
                    <a:lnTo>
                      <a:pt x="6360" y="20747"/>
                    </a:lnTo>
                    <a:lnTo>
                      <a:pt x="6340" y="20728"/>
                    </a:lnTo>
                    <a:lnTo>
                      <a:pt x="6325" y="20711"/>
                    </a:lnTo>
                    <a:lnTo>
                      <a:pt x="6307" y="20690"/>
                    </a:lnTo>
                    <a:lnTo>
                      <a:pt x="6292" y="20671"/>
                    </a:lnTo>
                    <a:lnTo>
                      <a:pt x="6274" y="20648"/>
                    </a:lnTo>
                    <a:lnTo>
                      <a:pt x="6258" y="20626"/>
                    </a:lnTo>
                    <a:lnTo>
                      <a:pt x="6243" y="20604"/>
                    </a:lnTo>
                    <a:lnTo>
                      <a:pt x="6226" y="20578"/>
                    </a:lnTo>
                    <a:lnTo>
                      <a:pt x="6210" y="20553"/>
                    </a:lnTo>
                    <a:lnTo>
                      <a:pt x="6195" y="20528"/>
                    </a:lnTo>
                    <a:lnTo>
                      <a:pt x="6179" y="20500"/>
                    </a:lnTo>
                    <a:lnTo>
                      <a:pt x="6163" y="20472"/>
                    </a:lnTo>
                    <a:lnTo>
                      <a:pt x="6148" y="20444"/>
                    </a:lnTo>
                    <a:lnTo>
                      <a:pt x="6132" y="20413"/>
                    </a:lnTo>
                    <a:lnTo>
                      <a:pt x="6116" y="20382"/>
                    </a:lnTo>
                    <a:lnTo>
                      <a:pt x="6101" y="20351"/>
                    </a:lnTo>
                    <a:lnTo>
                      <a:pt x="6085" y="20318"/>
                    </a:lnTo>
                    <a:lnTo>
                      <a:pt x="6070" y="20285"/>
                    </a:lnTo>
                    <a:lnTo>
                      <a:pt x="6054" y="20250"/>
                    </a:lnTo>
                    <a:lnTo>
                      <a:pt x="6039" y="20215"/>
                    </a:lnTo>
                    <a:lnTo>
                      <a:pt x="6024" y="20179"/>
                    </a:lnTo>
                    <a:lnTo>
                      <a:pt x="6009" y="20142"/>
                    </a:lnTo>
                    <a:lnTo>
                      <a:pt x="5993" y="20103"/>
                    </a:lnTo>
                    <a:lnTo>
                      <a:pt x="5978" y="20064"/>
                    </a:lnTo>
                    <a:lnTo>
                      <a:pt x="5962" y="20023"/>
                    </a:lnTo>
                    <a:lnTo>
                      <a:pt x="5947" y="19982"/>
                    </a:lnTo>
                    <a:lnTo>
                      <a:pt x="5932" y="19941"/>
                    </a:lnTo>
                    <a:lnTo>
                      <a:pt x="5917" y="19898"/>
                    </a:lnTo>
                    <a:lnTo>
                      <a:pt x="5902" y="19854"/>
                    </a:lnTo>
                    <a:lnTo>
                      <a:pt x="5886" y="19810"/>
                    </a:lnTo>
                    <a:lnTo>
                      <a:pt x="5871" y="19764"/>
                    </a:lnTo>
                    <a:lnTo>
                      <a:pt x="5856" y="19718"/>
                    </a:lnTo>
                    <a:lnTo>
                      <a:pt x="5841" y="19672"/>
                    </a:lnTo>
                    <a:lnTo>
                      <a:pt x="5825" y="19622"/>
                    </a:lnTo>
                    <a:lnTo>
                      <a:pt x="5810" y="19572"/>
                    </a:lnTo>
                    <a:lnTo>
                      <a:pt x="5795" y="19522"/>
                    </a:lnTo>
                    <a:lnTo>
                      <a:pt x="5779" y="19471"/>
                    </a:lnTo>
                    <a:lnTo>
                      <a:pt x="5764" y="19419"/>
                    </a:lnTo>
                    <a:lnTo>
                      <a:pt x="5749" y="19367"/>
                    </a:lnTo>
                    <a:lnTo>
                      <a:pt x="5734" y="19313"/>
                    </a:lnTo>
                    <a:lnTo>
                      <a:pt x="5719" y="19259"/>
                    </a:lnTo>
                    <a:lnTo>
                      <a:pt x="5704" y="19203"/>
                    </a:lnTo>
                    <a:lnTo>
                      <a:pt x="5689" y="19147"/>
                    </a:lnTo>
                    <a:lnTo>
                      <a:pt x="5674" y="19090"/>
                    </a:lnTo>
                    <a:lnTo>
                      <a:pt x="5659" y="19032"/>
                    </a:lnTo>
                    <a:lnTo>
                      <a:pt x="5643" y="18973"/>
                    </a:lnTo>
                    <a:lnTo>
                      <a:pt x="5628" y="18913"/>
                    </a:lnTo>
                    <a:lnTo>
                      <a:pt x="5613" y="18852"/>
                    </a:lnTo>
                    <a:lnTo>
                      <a:pt x="5598" y="18791"/>
                    </a:lnTo>
                    <a:lnTo>
                      <a:pt x="5583" y="18730"/>
                    </a:lnTo>
                    <a:lnTo>
                      <a:pt x="5568" y="18666"/>
                    </a:lnTo>
                    <a:lnTo>
                      <a:pt x="5553" y="18602"/>
                    </a:lnTo>
                    <a:lnTo>
                      <a:pt x="5538" y="18538"/>
                    </a:lnTo>
                    <a:lnTo>
                      <a:pt x="5523" y="18473"/>
                    </a:lnTo>
                    <a:lnTo>
                      <a:pt x="5508" y="18406"/>
                    </a:lnTo>
                    <a:lnTo>
                      <a:pt x="5493" y="18339"/>
                    </a:lnTo>
                    <a:lnTo>
                      <a:pt x="5478" y="18272"/>
                    </a:lnTo>
                    <a:lnTo>
                      <a:pt x="5463" y="18204"/>
                    </a:lnTo>
                    <a:lnTo>
                      <a:pt x="5448" y="18135"/>
                    </a:lnTo>
                    <a:lnTo>
                      <a:pt x="5433" y="18064"/>
                    </a:lnTo>
                    <a:lnTo>
                      <a:pt x="5418" y="17993"/>
                    </a:lnTo>
                    <a:lnTo>
                      <a:pt x="5402" y="17922"/>
                    </a:lnTo>
                    <a:lnTo>
                      <a:pt x="5387" y="17850"/>
                    </a:lnTo>
                    <a:lnTo>
                      <a:pt x="5372" y="17777"/>
                    </a:lnTo>
                    <a:lnTo>
                      <a:pt x="5357" y="17703"/>
                    </a:lnTo>
                    <a:lnTo>
                      <a:pt x="5342" y="17628"/>
                    </a:lnTo>
                    <a:lnTo>
                      <a:pt x="5327" y="17553"/>
                    </a:lnTo>
                    <a:lnTo>
                      <a:pt x="5312" y="17478"/>
                    </a:lnTo>
                    <a:lnTo>
                      <a:pt x="5297" y="17401"/>
                    </a:lnTo>
                    <a:lnTo>
                      <a:pt x="5282" y="17324"/>
                    </a:lnTo>
                    <a:lnTo>
                      <a:pt x="5267" y="17246"/>
                    </a:lnTo>
                    <a:lnTo>
                      <a:pt x="5252" y="17167"/>
                    </a:lnTo>
                    <a:lnTo>
                      <a:pt x="5237" y="17088"/>
                    </a:lnTo>
                    <a:lnTo>
                      <a:pt x="5222" y="17008"/>
                    </a:lnTo>
                    <a:lnTo>
                      <a:pt x="5207" y="16928"/>
                    </a:lnTo>
                    <a:lnTo>
                      <a:pt x="5192" y="16846"/>
                    </a:lnTo>
                    <a:lnTo>
                      <a:pt x="5177" y="16765"/>
                    </a:lnTo>
                    <a:lnTo>
                      <a:pt x="5162" y="16683"/>
                    </a:lnTo>
                    <a:lnTo>
                      <a:pt x="5146" y="16599"/>
                    </a:lnTo>
                    <a:lnTo>
                      <a:pt x="5131" y="16515"/>
                    </a:lnTo>
                    <a:lnTo>
                      <a:pt x="5116" y="16431"/>
                    </a:lnTo>
                    <a:lnTo>
                      <a:pt x="5101" y="16346"/>
                    </a:lnTo>
                    <a:lnTo>
                      <a:pt x="5086" y="16260"/>
                    </a:lnTo>
                    <a:lnTo>
                      <a:pt x="5071" y="16174"/>
                    </a:lnTo>
                    <a:lnTo>
                      <a:pt x="5056" y="16088"/>
                    </a:lnTo>
                    <a:lnTo>
                      <a:pt x="5041" y="16001"/>
                    </a:lnTo>
                    <a:lnTo>
                      <a:pt x="5026" y="15913"/>
                    </a:lnTo>
                    <a:lnTo>
                      <a:pt x="5011" y="15824"/>
                    </a:lnTo>
                    <a:lnTo>
                      <a:pt x="4996" y="15735"/>
                    </a:lnTo>
                    <a:lnTo>
                      <a:pt x="4981" y="15646"/>
                    </a:lnTo>
                    <a:lnTo>
                      <a:pt x="4966" y="15556"/>
                    </a:lnTo>
                    <a:lnTo>
                      <a:pt x="4951" y="15466"/>
                    </a:lnTo>
                    <a:lnTo>
                      <a:pt x="4936" y="15375"/>
                    </a:lnTo>
                    <a:lnTo>
                      <a:pt x="4921" y="15284"/>
                    </a:lnTo>
                    <a:lnTo>
                      <a:pt x="4906" y="15192"/>
                    </a:lnTo>
                    <a:lnTo>
                      <a:pt x="4891" y="15100"/>
                    </a:lnTo>
                    <a:lnTo>
                      <a:pt x="4876" y="15007"/>
                    </a:lnTo>
                    <a:lnTo>
                      <a:pt x="4861" y="14914"/>
                    </a:lnTo>
                    <a:lnTo>
                      <a:pt x="4846" y="14820"/>
                    </a:lnTo>
                    <a:lnTo>
                      <a:pt x="4831" y="14726"/>
                    </a:lnTo>
                    <a:lnTo>
                      <a:pt x="4816" y="14631"/>
                    </a:lnTo>
                    <a:lnTo>
                      <a:pt x="4801" y="14536"/>
                    </a:lnTo>
                    <a:lnTo>
                      <a:pt x="4786" y="14441"/>
                    </a:lnTo>
                    <a:lnTo>
                      <a:pt x="4771" y="14345"/>
                    </a:lnTo>
                    <a:lnTo>
                      <a:pt x="4756" y="14249"/>
                    </a:lnTo>
                    <a:lnTo>
                      <a:pt x="4741" y="14153"/>
                    </a:lnTo>
                    <a:lnTo>
                      <a:pt x="4726" y="14056"/>
                    </a:lnTo>
                    <a:lnTo>
                      <a:pt x="4711" y="13959"/>
                    </a:lnTo>
                    <a:lnTo>
                      <a:pt x="4696" y="13861"/>
                    </a:lnTo>
                    <a:lnTo>
                      <a:pt x="4681" y="13763"/>
                    </a:lnTo>
                    <a:lnTo>
                      <a:pt x="4666" y="13665"/>
                    </a:lnTo>
                    <a:lnTo>
                      <a:pt x="4651" y="13566"/>
                    </a:lnTo>
                    <a:lnTo>
                      <a:pt x="4636" y="13468"/>
                    </a:lnTo>
                    <a:lnTo>
                      <a:pt x="4621" y="13368"/>
                    </a:lnTo>
                    <a:lnTo>
                      <a:pt x="4606" y="13269"/>
                    </a:lnTo>
                    <a:lnTo>
                      <a:pt x="4591" y="13169"/>
                    </a:lnTo>
                    <a:lnTo>
                      <a:pt x="4576" y="13069"/>
                    </a:lnTo>
                    <a:lnTo>
                      <a:pt x="4561" y="12969"/>
                    </a:lnTo>
                    <a:lnTo>
                      <a:pt x="4546" y="12869"/>
                    </a:lnTo>
                    <a:lnTo>
                      <a:pt x="4531" y="12768"/>
                    </a:lnTo>
                    <a:lnTo>
                      <a:pt x="4516" y="12667"/>
                    </a:lnTo>
                    <a:lnTo>
                      <a:pt x="4500" y="12565"/>
                    </a:lnTo>
                    <a:lnTo>
                      <a:pt x="4486" y="12464"/>
                    </a:lnTo>
                    <a:lnTo>
                      <a:pt x="4469" y="12362"/>
                    </a:lnTo>
                    <a:lnTo>
                      <a:pt x="4454" y="12260"/>
                    </a:lnTo>
                    <a:lnTo>
                      <a:pt x="4439" y="12158"/>
                    </a:lnTo>
                    <a:lnTo>
                      <a:pt x="4424" y="12056"/>
                    </a:lnTo>
                    <a:lnTo>
                      <a:pt x="4409" y="11953"/>
                    </a:lnTo>
                    <a:lnTo>
                      <a:pt x="4394" y="11851"/>
                    </a:lnTo>
                    <a:lnTo>
                      <a:pt x="4379" y="11748"/>
                    </a:lnTo>
                    <a:lnTo>
                      <a:pt x="4364" y="11646"/>
                    </a:lnTo>
                    <a:lnTo>
                      <a:pt x="4349" y="11543"/>
                    </a:lnTo>
                    <a:lnTo>
                      <a:pt x="4334" y="11440"/>
                    </a:lnTo>
                    <a:lnTo>
                      <a:pt x="4319" y="11337"/>
                    </a:lnTo>
                    <a:lnTo>
                      <a:pt x="4304" y="11234"/>
                    </a:lnTo>
                    <a:lnTo>
                      <a:pt x="4289" y="11130"/>
                    </a:lnTo>
                    <a:lnTo>
                      <a:pt x="4274" y="11027"/>
                    </a:lnTo>
                    <a:lnTo>
                      <a:pt x="4259" y="10924"/>
                    </a:lnTo>
                    <a:lnTo>
                      <a:pt x="4244" y="10820"/>
                    </a:lnTo>
                    <a:lnTo>
                      <a:pt x="4229" y="10717"/>
                    </a:lnTo>
                    <a:lnTo>
                      <a:pt x="4214" y="10614"/>
                    </a:lnTo>
                    <a:lnTo>
                      <a:pt x="4199" y="10510"/>
                    </a:lnTo>
                    <a:lnTo>
                      <a:pt x="4184" y="10407"/>
                    </a:lnTo>
                    <a:lnTo>
                      <a:pt x="4169" y="10303"/>
                    </a:lnTo>
                    <a:lnTo>
                      <a:pt x="4154" y="10200"/>
                    </a:lnTo>
                    <a:lnTo>
                      <a:pt x="4139" y="10096"/>
                    </a:lnTo>
                    <a:lnTo>
                      <a:pt x="4124" y="9993"/>
                    </a:lnTo>
                    <a:lnTo>
                      <a:pt x="4109" y="9890"/>
                    </a:lnTo>
                    <a:lnTo>
                      <a:pt x="4094" y="9786"/>
                    </a:lnTo>
                    <a:lnTo>
                      <a:pt x="4079" y="9683"/>
                    </a:lnTo>
                    <a:lnTo>
                      <a:pt x="4064" y="9580"/>
                    </a:lnTo>
                    <a:lnTo>
                      <a:pt x="4049" y="9477"/>
                    </a:lnTo>
                    <a:lnTo>
                      <a:pt x="4034" y="9374"/>
                    </a:lnTo>
                    <a:lnTo>
                      <a:pt x="4019" y="9271"/>
                    </a:lnTo>
                    <a:lnTo>
                      <a:pt x="4004" y="9168"/>
                    </a:lnTo>
                    <a:lnTo>
                      <a:pt x="3989" y="9066"/>
                    </a:lnTo>
                    <a:lnTo>
                      <a:pt x="3974" y="8963"/>
                    </a:lnTo>
                    <a:lnTo>
                      <a:pt x="3959" y="8861"/>
                    </a:lnTo>
                    <a:lnTo>
                      <a:pt x="3944" y="8759"/>
                    </a:lnTo>
                    <a:lnTo>
                      <a:pt x="3929" y="8657"/>
                    </a:lnTo>
                    <a:lnTo>
                      <a:pt x="3915" y="8556"/>
                    </a:lnTo>
                    <a:lnTo>
                      <a:pt x="3899" y="8454"/>
                    </a:lnTo>
                    <a:lnTo>
                      <a:pt x="3885" y="8353"/>
                    </a:lnTo>
                    <a:lnTo>
                      <a:pt x="3870" y="8252"/>
                    </a:lnTo>
                    <a:lnTo>
                      <a:pt x="3855" y="8151"/>
                    </a:lnTo>
                    <a:lnTo>
                      <a:pt x="3840" y="8050"/>
                    </a:lnTo>
                    <a:lnTo>
                      <a:pt x="3825" y="7950"/>
                    </a:lnTo>
                    <a:lnTo>
                      <a:pt x="3810" y="7850"/>
                    </a:lnTo>
                    <a:lnTo>
                      <a:pt x="3794" y="7749"/>
                    </a:lnTo>
                    <a:lnTo>
                      <a:pt x="3779" y="7650"/>
                    </a:lnTo>
                    <a:lnTo>
                      <a:pt x="3764" y="7550"/>
                    </a:lnTo>
                    <a:lnTo>
                      <a:pt x="3749" y="7451"/>
                    </a:lnTo>
                    <a:lnTo>
                      <a:pt x="3734" y="7352"/>
                    </a:lnTo>
                    <a:lnTo>
                      <a:pt x="3719" y="7254"/>
                    </a:lnTo>
                    <a:lnTo>
                      <a:pt x="3704" y="7156"/>
                    </a:lnTo>
                    <a:lnTo>
                      <a:pt x="3689" y="7058"/>
                    </a:lnTo>
                    <a:lnTo>
                      <a:pt x="3674" y="6960"/>
                    </a:lnTo>
                    <a:lnTo>
                      <a:pt x="3659" y="6863"/>
                    </a:lnTo>
                    <a:lnTo>
                      <a:pt x="3644" y="6766"/>
                    </a:lnTo>
                    <a:lnTo>
                      <a:pt x="3629" y="6670"/>
                    </a:lnTo>
                    <a:lnTo>
                      <a:pt x="3614" y="6573"/>
                    </a:lnTo>
                    <a:lnTo>
                      <a:pt x="3599" y="6478"/>
                    </a:lnTo>
                    <a:lnTo>
                      <a:pt x="3584" y="6383"/>
                    </a:lnTo>
                    <a:lnTo>
                      <a:pt x="3569" y="6288"/>
                    </a:lnTo>
                    <a:lnTo>
                      <a:pt x="3554" y="6194"/>
                    </a:lnTo>
                    <a:lnTo>
                      <a:pt x="3539" y="6100"/>
                    </a:lnTo>
                    <a:lnTo>
                      <a:pt x="3524" y="6006"/>
                    </a:lnTo>
                    <a:lnTo>
                      <a:pt x="3509" y="5913"/>
                    </a:lnTo>
                    <a:lnTo>
                      <a:pt x="3494" y="5821"/>
                    </a:lnTo>
                    <a:lnTo>
                      <a:pt x="3479" y="5728"/>
                    </a:lnTo>
                    <a:lnTo>
                      <a:pt x="3464" y="5636"/>
                    </a:lnTo>
                    <a:lnTo>
                      <a:pt x="3449" y="5545"/>
                    </a:lnTo>
                    <a:lnTo>
                      <a:pt x="3434" y="5454"/>
                    </a:lnTo>
                    <a:lnTo>
                      <a:pt x="3419" y="5364"/>
                    </a:lnTo>
                    <a:lnTo>
                      <a:pt x="3404" y="5274"/>
                    </a:lnTo>
                    <a:lnTo>
                      <a:pt x="3389" y="5185"/>
                    </a:lnTo>
                    <a:lnTo>
                      <a:pt x="3374" y="5097"/>
                    </a:lnTo>
                    <a:lnTo>
                      <a:pt x="3359" y="5009"/>
                    </a:lnTo>
                    <a:lnTo>
                      <a:pt x="3344" y="4921"/>
                    </a:lnTo>
                    <a:lnTo>
                      <a:pt x="3329" y="4834"/>
                    </a:lnTo>
                    <a:lnTo>
                      <a:pt x="3314" y="4748"/>
                    </a:lnTo>
                    <a:lnTo>
                      <a:pt x="3299" y="4662"/>
                    </a:lnTo>
                    <a:lnTo>
                      <a:pt x="3284" y="4576"/>
                    </a:lnTo>
                    <a:lnTo>
                      <a:pt x="3269" y="4491"/>
                    </a:lnTo>
                    <a:lnTo>
                      <a:pt x="3254" y="4408"/>
                    </a:lnTo>
                    <a:lnTo>
                      <a:pt x="3239" y="4325"/>
                    </a:lnTo>
                    <a:lnTo>
                      <a:pt x="3224" y="4242"/>
                    </a:lnTo>
                    <a:lnTo>
                      <a:pt x="3209" y="4159"/>
                    </a:lnTo>
                    <a:lnTo>
                      <a:pt x="3194" y="4077"/>
                    </a:lnTo>
                    <a:lnTo>
                      <a:pt x="3179" y="3996"/>
                    </a:lnTo>
                    <a:lnTo>
                      <a:pt x="3164" y="3916"/>
                    </a:lnTo>
                    <a:lnTo>
                      <a:pt x="3149" y="3836"/>
                    </a:lnTo>
                    <a:lnTo>
                      <a:pt x="3134" y="3759"/>
                    </a:lnTo>
                    <a:lnTo>
                      <a:pt x="3118" y="3679"/>
                    </a:lnTo>
                    <a:lnTo>
                      <a:pt x="3103" y="3602"/>
                    </a:lnTo>
                    <a:lnTo>
                      <a:pt x="3088" y="3524"/>
                    </a:lnTo>
                    <a:lnTo>
                      <a:pt x="3073" y="3448"/>
                    </a:lnTo>
                    <a:lnTo>
                      <a:pt x="3058" y="3372"/>
                    </a:lnTo>
                    <a:lnTo>
                      <a:pt x="3043" y="3298"/>
                    </a:lnTo>
                    <a:lnTo>
                      <a:pt x="3028" y="3224"/>
                    </a:lnTo>
                    <a:lnTo>
                      <a:pt x="3013" y="3150"/>
                    </a:lnTo>
                    <a:lnTo>
                      <a:pt x="2998" y="3078"/>
                    </a:lnTo>
                    <a:lnTo>
                      <a:pt x="2983" y="3006"/>
                    </a:lnTo>
                    <a:lnTo>
                      <a:pt x="2969" y="2935"/>
                    </a:lnTo>
                    <a:lnTo>
                      <a:pt x="2954" y="2865"/>
                    </a:lnTo>
                    <a:lnTo>
                      <a:pt x="2939" y="2795"/>
                    </a:lnTo>
                    <a:lnTo>
                      <a:pt x="2924" y="2726"/>
                    </a:lnTo>
                    <a:lnTo>
                      <a:pt x="2909" y="2657"/>
                    </a:lnTo>
                    <a:lnTo>
                      <a:pt x="2894" y="2590"/>
                    </a:lnTo>
                    <a:lnTo>
                      <a:pt x="2879" y="2524"/>
                    </a:lnTo>
                    <a:lnTo>
                      <a:pt x="2864" y="2458"/>
                    </a:lnTo>
                    <a:lnTo>
                      <a:pt x="2849" y="2393"/>
                    </a:lnTo>
                    <a:lnTo>
                      <a:pt x="2834" y="2329"/>
                    </a:lnTo>
                    <a:lnTo>
                      <a:pt x="2819" y="2266"/>
                    </a:lnTo>
                    <a:lnTo>
                      <a:pt x="2804" y="2203"/>
                    </a:lnTo>
                    <a:lnTo>
                      <a:pt x="2789" y="2142"/>
                    </a:lnTo>
                    <a:lnTo>
                      <a:pt x="2774" y="2081"/>
                    </a:lnTo>
                    <a:lnTo>
                      <a:pt x="2759" y="2021"/>
                    </a:lnTo>
                    <a:lnTo>
                      <a:pt x="2744" y="1962"/>
                    </a:lnTo>
                    <a:lnTo>
                      <a:pt x="2730" y="1904"/>
                    </a:lnTo>
                    <a:lnTo>
                      <a:pt x="2715" y="1847"/>
                    </a:lnTo>
                    <a:lnTo>
                      <a:pt x="2700" y="1790"/>
                    </a:lnTo>
                    <a:lnTo>
                      <a:pt x="2685" y="1735"/>
                    </a:lnTo>
                    <a:lnTo>
                      <a:pt x="2670" y="1680"/>
                    </a:lnTo>
                    <a:lnTo>
                      <a:pt x="2655" y="1627"/>
                    </a:lnTo>
                    <a:lnTo>
                      <a:pt x="2640" y="1574"/>
                    </a:lnTo>
                    <a:lnTo>
                      <a:pt x="2625" y="1522"/>
                    </a:lnTo>
                    <a:lnTo>
                      <a:pt x="2610" y="1471"/>
                    </a:lnTo>
                    <a:lnTo>
                      <a:pt x="2596" y="1420"/>
                    </a:lnTo>
                    <a:lnTo>
                      <a:pt x="2581" y="1371"/>
                    </a:lnTo>
                    <a:lnTo>
                      <a:pt x="2566" y="1323"/>
                    </a:lnTo>
                    <a:lnTo>
                      <a:pt x="2551" y="1276"/>
                    </a:lnTo>
                    <a:lnTo>
                      <a:pt x="2536" y="1229"/>
                    </a:lnTo>
                    <a:lnTo>
                      <a:pt x="2521" y="1184"/>
                    </a:lnTo>
                    <a:lnTo>
                      <a:pt x="2507" y="1139"/>
                    </a:lnTo>
                    <a:lnTo>
                      <a:pt x="2492" y="1095"/>
                    </a:lnTo>
                    <a:lnTo>
                      <a:pt x="2477" y="1053"/>
                    </a:lnTo>
                    <a:lnTo>
                      <a:pt x="2463" y="1013"/>
                    </a:lnTo>
                    <a:lnTo>
                      <a:pt x="2446" y="970"/>
                    </a:lnTo>
                    <a:lnTo>
                      <a:pt x="2432" y="931"/>
                    </a:lnTo>
                    <a:lnTo>
                      <a:pt x="2417" y="892"/>
                    </a:lnTo>
                    <a:lnTo>
                      <a:pt x="2403" y="855"/>
                    </a:lnTo>
                    <a:lnTo>
                      <a:pt x="2388" y="818"/>
                    </a:lnTo>
                    <a:lnTo>
                      <a:pt x="2373" y="782"/>
                    </a:lnTo>
                    <a:lnTo>
                      <a:pt x="2358" y="747"/>
                    </a:lnTo>
                    <a:lnTo>
                      <a:pt x="2344" y="713"/>
                    </a:lnTo>
                    <a:lnTo>
                      <a:pt x="2330" y="681"/>
                    </a:lnTo>
                    <a:lnTo>
                      <a:pt x="2315" y="649"/>
                    </a:lnTo>
                    <a:lnTo>
                      <a:pt x="2300" y="618"/>
                    </a:lnTo>
                    <a:lnTo>
                      <a:pt x="2286" y="590"/>
                    </a:lnTo>
                    <a:lnTo>
                      <a:pt x="2271" y="561"/>
                    </a:lnTo>
                    <a:lnTo>
                      <a:pt x="2257" y="533"/>
                    </a:lnTo>
                    <a:lnTo>
                      <a:pt x="2243" y="507"/>
                    </a:lnTo>
                    <a:lnTo>
                      <a:pt x="2228" y="481"/>
                    </a:lnTo>
                    <a:lnTo>
                      <a:pt x="2214" y="457"/>
                    </a:lnTo>
                    <a:lnTo>
                      <a:pt x="2201" y="435"/>
                    </a:lnTo>
                    <a:lnTo>
                      <a:pt x="2186" y="412"/>
                    </a:lnTo>
                    <a:lnTo>
                      <a:pt x="2172" y="391"/>
                    </a:lnTo>
                    <a:lnTo>
                      <a:pt x="2160" y="372"/>
                    </a:lnTo>
                    <a:lnTo>
                      <a:pt x="2145" y="352"/>
                    </a:lnTo>
                    <a:lnTo>
                      <a:pt x="2131" y="334"/>
                    </a:lnTo>
                    <a:lnTo>
                      <a:pt x="2119" y="319"/>
                    </a:lnTo>
                    <a:lnTo>
                      <a:pt x="2104" y="302"/>
                    </a:lnTo>
                    <a:lnTo>
                      <a:pt x="2094" y="289"/>
                    </a:lnTo>
                    <a:lnTo>
                      <a:pt x="2079" y="274"/>
                    </a:lnTo>
                    <a:lnTo>
                      <a:pt x="2069" y="264"/>
                    </a:lnTo>
                    <a:lnTo>
                      <a:pt x="2054" y="251"/>
                    </a:lnTo>
                    <a:lnTo>
                      <a:pt x="2045" y="243"/>
                    </a:lnTo>
                    <a:lnTo>
                      <a:pt x="2030" y="232"/>
                    </a:lnTo>
                    <a:lnTo>
                      <a:pt x="2022" y="226"/>
                    </a:lnTo>
                    <a:lnTo>
                      <a:pt x="2007" y="217"/>
                    </a:lnTo>
                    <a:lnTo>
                      <a:pt x="2001" y="212"/>
                    </a:lnTo>
                    <a:lnTo>
                      <a:pt x="1991" y="208"/>
                    </a:lnTo>
                    <a:lnTo>
                      <a:pt x="1976" y="202"/>
                    </a:lnTo>
                    <a:lnTo>
                      <a:pt x="1972" y="199"/>
                    </a:lnTo>
                    <a:lnTo>
                      <a:pt x="1963" y="197"/>
                    </a:lnTo>
                    <a:lnTo>
                      <a:pt x="1954" y="195"/>
                    </a:lnTo>
                    <a:lnTo>
                      <a:pt x="1945" y="193"/>
                    </a:lnTo>
                    <a:lnTo>
                      <a:pt x="1936" y="192"/>
                    </a:lnTo>
                    <a:lnTo>
                      <a:pt x="1921" y="192"/>
                    </a:lnTo>
                    <a:lnTo>
                      <a:pt x="1919" y="192"/>
                    </a:lnTo>
                    <a:lnTo>
                      <a:pt x="1910" y="193"/>
                    </a:lnTo>
                    <a:lnTo>
                      <a:pt x="1900" y="195"/>
                    </a:lnTo>
                    <a:lnTo>
                      <a:pt x="1896" y="195"/>
                    </a:lnTo>
                    <a:lnTo>
                      <a:pt x="1881" y="201"/>
                    </a:lnTo>
                    <a:lnTo>
                      <a:pt x="1871" y="204"/>
                    </a:lnTo>
                    <a:lnTo>
                      <a:pt x="1861" y="209"/>
                    </a:lnTo>
                    <a:lnTo>
                      <a:pt x="1850" y="215"/>
                    </a:lnTo>
                    <a:lnTo>
                      <a:pt x="1839" y="221"/>
                    </a:lnTo>
                    <a:lnTo>
                      <a:pt x="1830" y="226"/>
                    </a:lnTo>
                    <a:lnTo>
                      <a:pt x="1815" y="238"/>
                    </a:lnTo>
                    <a:lnTo>
                      <a:pt x="1803" y="248"/>
                    </a:lnTo>
                    <a:lnTo>
                      <a:pt x="1793" y="256"/>
                    </a:lnTo>
                    <a:lnTo>
                      <a:pt x="1778" y="271"/>
                    </a:lnTo>
                    <a:lnTo>
                      <a:pt x="1766" y="284"/>
                    </a:lnTo>
                    <a:lnTo>
                      <a:pt x="1754" y="296"/>
                    </a:lnTo>
                    <a:lnTo>
                      <a:pt x="1739" y="314"/>
                    </a:lnTo>
                    <a:lnTo>
                      <a:pt x="1727" y="328"/>
                    </a:lnTo>
                    <a:lnTo>
                      <a:pt x="1712" y="348"/>
                    </a:lnTo>
                    <a:lnTo>
                      <a:pt x="1699" y="366"/>
                    </a:lnTo>
                    <a:lnTo>
                      <a:pt x="1686" y="384"/>
                    </a:lnTo>
                    <a:lnTo>
                      <a:pt x="1671" y="407"/>
                    </a:lnTo>
                    <a:lnTo>
                      <a:pt x="1658" y="427"/>
                    </a:lnTo>
                    <a:lnTo>
                      <a:pt x="1643" y="452"/>
                    </a:lnTo>
                    <a:lnTo>
                      <a:pt x="1629" y="474"/>
                    </a:lnTo>
                    <a:lnTo>
                      <a:pt x="1614" y="501"/>
                    </a:lnTo>
                    <a:lnTo>
                      <a:pt x="1601" y="526"/>
                    </a:lnTo>
                    <a:lnTo>
                      <a:pt x="1586" y="555"/>
                    </a:lnTo>
                    <a:lnTo>
                      <a:pt x="1572" y="581"/>
                    </a:lnTo>
                    <a:lnTo>
                      <a:pt x="1557" y="612"/>
                    </a:lnTo>
                    <a:lnTo>
                      <a:pt x="1543" y="641"/>
                    </a:lnTo>
                    <a:lnTo>
                      <a:pt x="1528" y="674"/>
                    </a:lnTo>
                    <a:lnTo>
                      <a:pt x="1514" y="705"/>
                    </a:lnTo>
                    <a:lnTo>
                      <a:pt x="1499" y="740"/>
                    </a:lnTo>
                    <a:lnTo>
                      <a:pt x="1484" y="774"/>
                    </a:lnTo>
                    <a:lnTo>
                      <a:pt x="1470" y="809"/>
                    </a:lnTo>
                    <a:lnTo>
                      <a:pt x="1455" y="847"/>
                    </a:lnTo>
                    <a:lnTo>
                      <a:pt x="1440" y="884"/>
                    </a:lnTo>
                    <a:lnTo>
                      <a:pt x="1425" y="922"/>
                    </a:lnTo>
                    <a:lnTo>
                      <a:pt x="1411" y="961"/>
                    </a:lnTo>
                    <a:lnTo>
                      <a:pt x="1396" y="1001"/>
                    </a:lnTo>
                    <a:lnTo>
                      <a:pt x="1381" y="1044"/>
                    </a:lnTo>
                    <a:lnTo>
                      <a:pt x="1366" y="1086"/>
                    </a:lnTo>
                    <a:lnTo>
                      <a:pt x="1352" y="1130"/>
                    </a:lnTo>
                    <a:lnTo>
                      <a:pt x="1337" y="1175"/>
                    </a:lnTo>
                    <a:lnTo>
                      <a:pt x="1322" y="1219"/>
                    </a:lnTo>
                    <a:lnTo>
                      <a:pt x="1307" y="1265"/>
                    </a:lnTo>
                    <a:lnTo>
                      <a:pt x="1292" y="1315"/>
                    </a:lnTo>
                    <a:lnTo>
                      <a:pt x="1276" y="1360"/>
                    </a:lnTo>
                    <a:lnTo>
                      <a:pt x="1261" y="1410"/>
                    </a:lnTo>
                    <a:lnTo>
                      <a:pt x="1247" y="1459"/>
                    </a:lnTo>
                    <a:lnTo>
                      <a:pt x="1232" y="1511"/>
                    </a:lnTo>
                    <a:lnTo>
                      <a:pt x="1217" y="1563"/>
                    </a:lnTo>
                    <a:lnTo>
                      <a:pt x="1202" y="1615"/>
                    </a:lnTo>
                    <a:lnTo>
                      <a:pt x="1187" y="1669"/>
                    </a:lnTo>
                    <a:lnTo>
                      <a:pt x="1172" y="1723"/>
                    </a:lnTo>
                    <a:lnTo>
                      <a:pt x="1157" y="1779"/>
                    </a:lnTo>
                    <a:lnTo>
                      <a:pt x="1142" y="1835"/>
                    </a:lnTo>
                    <a:lnTo>
                      <a:pt x="1127" y="1893"/>
                    </a:lnTo>
                    <a:lnTo>
                      <a:pt x="1113" y="1950"/>
                    </a:lnTo>
                    <a:lnTo>
                      <a:pt x="1098" y="2009"/>
                    </a:lnTo>
                    <a:lnTo>
                      <a:pt x="1083" y="2068"/>
                    </a:lnTo>
                    <a:lnTo>
                      <a:pt x="1068" y="2129"/>
                    </a:lnTo>
                    <a:lnTo>
                      <a:pt x="1053" y="2191"/>
                    </a:lnTo>
                    <a:lnTo>
                      <a:pt x="1038" y="2252"/>
                    </a:lnTo>
                    <a:lnTo>
                      <a:pt x="1023" y="2316"/>
                    </a:lnTo>
                    <a:lnTo>
                      <a:pt x="1008" y="2380"/>
                    </a:lnTo>
                    <a:lnTo>
                      <a:pt x="993" y="2445"/>
                    </a:lnTo>
                    <a:lnTo>
                      <a:pt x="978" y="2511"/>
                    </a:lnTo>
                    <a:lnTo>
                      <a:pt x="963" y="2576"/>
                    </a:lnTo>
                    <a:lnTo>
                      <a:pt x="948" y="2644"/>
                    </a:lnTo>
                    <a:lnTo>
                      <a:pt x="933" y="2712"/>
                    </a:lnTo>
                    <a:lnTo>
                      <a:pt x="918" y="2781"/>
                    </a:lnTo>
                    <a:lnTo>
                      <a:pt x="903" y="2849"/>
                    </a:lnTo>
                    <a:lnTo>
                      <a:pt x="888" y="2920"/>
                    </a:lnTo>
                    <a:lnTo>
                      <a:pt x="873" y="2991"/>
                    </a:lnTo>
                    <a:lnTo>
                      <a:pt x="859" y="3063"/>
                    </a:lnTo>
                    <a:lnTo>
                      <a:pt x="844" y="3136"/>
                    </a:lnTo>
                    <a:lnTo>
                      <a:pt x="829" y="3209"/>
                    </a:lnTo>
                    <a:lnTo>
                      <a:pt x="814" y="3282"/>
                    </a:lnTo>
                    <a:lnTo>
                      <a:pt x="799" y="3357"/>
                    </a:lnTo>
                    <a:lnTo>
                      <a:pt x="784" y="3433"/>
                    </a:lnTo>
                    <a:lnTo>
                      <a:pt x="769" y="3509"/>
                    </a:lnTo>
                    <a:lnTo>
                      <a:pt x="754" y="3586"/>
                    </a:lnTo>
                    <a:lnTo>
                      <a:pt x="739" y="3664"/>
                    </a:lnTo>
                    <a:lnTo>
                      <a:pt x="724" y="3741"/>
                    </a:lnTo>
                    <a:lnTo>
                      <a:pt x="709" y="3820"/>
                    </a:lnTo>
                    <a:lnTo>
                      <a:pt x="694" y="3900"/>
                    </a:lnTo>
                    <a:lnTo>
                      <a:pt x="679" y="3980"/>
                    </a:lnTo>
                    <a:lnTo>
                      <a:pt x="664" y="4061"/>
                    </a:lnTo>
                    <a:lnTo>
                      <a:pt x="649" y="4142"/>
                    </a:lnTo>
                    <a:lnTo>
                      <a:pt x="634" y="4225"/>
                    </a:lnTo>
                    <a:lnTo>
                      <a:pt x="619" y="4309"/>
                    </a:lnTo>
                    <a:lnTo>
                      <a:pt x="603" y="4390"/>
                    </a:lnTo>
                    <a:lnTo>
                      <a:pt x="588" y="4474"/>
                    </a:lnTo>
                    <a:lnTo>
                      <a:pt x="573" y="4559"/>
                    </a:lnTo>
                    <a:lnTo>
                      <a:pt x="558" y="4644"/>
                    </a:lnTo>
                    <a:lnTo>
                      <a:pt x="543" y="4730"/>
                    </a:lnTo>
                    <a:lnTo>
                      <a:pt x="528" y="4817"/>
                    </a:lnTo>
                    <a:lnTo>
                      <a:pt x="513" y="4904"/>
                    </a:lnTo>
                    <a:lnTo>
                      <a:pt x="498" y="4991"/>
                    </a:lnTo>
                    <a:lnTo>
                      <a:pt x="483" y="5078"/>
                    </a:lnTo>
                    <a:lnTo>
                      <a:pt x="468" y="5167"/>
                    </a:lnTo>
                    <a:lnTo>
                      <a:pt x="453" y="5256"/>
                    </a:lnTo>
                    <a:lnTo>
                      <a:pt x="438" y="5346"/>
                    </a:lnTo>
                    <a:lnTo>
                      <a:pt x="423" y="5436"/>
                    </a:lnTo>
                    <a:lnTo>
                      <a:pt x="408" y="5527"/>
                    </a:lnTo>
                    <a:lnTo>
                      <a:pt x="393" y="5618"/>
                    </a:lnTo>
                    <a:lnTo>
                      <a:pt x="378" y="5710"/>
                    </a:lnTo>
                    <a:lnTo>
                      <a:pt x="363" y="5802"/>
                    </a:lnTo>
                    <a:lnTo>
                      <a:pt x="348" y="5894"/>
                    </a:lnTo>
                    <a:lnTo>
                      <a:pt x="333" y="5987"/>
                    </a:lnTo>
                    <a:lnTo>
                      <a:pt x="318" y="6081"/>
                    </a:lnTo>
                    <a:lnTo>
                      <a:pt x="303" y="6175"/>
                    </a:lnTo>
                    <a:lnTo>
                      <a:pt x="288" y="6268"/>
                    </a:lnTo>
                    <a:lnTo>
                      <a:pt x="273" y="6363"/>
                    </a:lnTo>
                    <a:lnTo>
                      <a:pt x="258" y="6458"/>
                    </a:lnTo>
                    <a:lnTo>
                      <a:pt x="243" y="6554"/>
                    </a:lnTo>
                    <a:lnTo>
                      <a:pt x="228" y="6650"/>
                    </a:lnTo>
                    <a:lnTo>
                      <a:pt x="213" y="6746"/>
                    </a:lnTo>
                    <a:lnTo>
                      <a:pt x="198" y="6843"/>
                    </a:lnTo>
                    <a:cubicBezTo>
                      <a:pt x="190" y="6896"/>
                      <a:pt x="141" y="6931"/>
                      <a:pt x="89" y="6923"/>
                    </a:cubicBezTo>
                    <a:cubicBezTo>
                      <a:pt x="36" y="6915"/>
                      <a:pt x="0" y="6866"/>
                      <a:pt x="9" y="6814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4" name="Freeform 13"/>
              <p:cNvSpPr>
                <a:spLocks/>
              </p:cNvSpPr>
              <p:nvPr/>
            </p:nvSpPr>
            <p:spPr bwMode="auto">
              <a:xfrm>
                <a:off x="9915979" y="3171746"/>
                <a:ext cx="743026" cy="350603"/>
              </a:xfrm>
              <a:custGeom>
                <a:avLst/>
                <a:gdLst>
                  <a:gd name="T0" fmla="*/ 311 w 10201"/>
                  <a:gd name="T1" fmla="*/ 2229 h 20885"/>
                  <a:gd name="T2" fmla="*/ 629 w 10201"/>
                  <a:gd name="T3" fmla="*/ 1083 h 20885"/>
                  <a:gd name="T4" fmla="*/ 953 w 10201"/>
                  <a:gd name="T5" fmla="*/ 336 h 20885"/>
                  <a:gd name="T6" fmla="*/ 1326 w 10201"/>
                  <a:gd name="T7" fmla="*/ 7 h 20885"/>
                  <a:gd name="T8" fmla="*/ 1740 w 10201"/>
                  <a:gd name="T9" fmla="*/ 207 h 20885"/>
                  <a:gd name="T10" fmla="*/ 2071 w 10201"/>
                  <a:gd name="T11" fmla="*/ 851 h 20885"/>
                  <a:gd name="T12" fmla="*/ 2390 w 10201"/>
                  <a:gd name="T13" fmla="*/ 1895 h 20885"/>
                  <a:gd name="T14" fmla="*/ 2707 w 10201"/>
                  <a:gd name="T15" fmla="*/ 3310 h 20885"/>
                  <a:gd name="T16" fmla="*/ 3023 w 10201"/>
                  <a:gd name="T17" fmla="*/ 5036 h 20885"/>
                  <a:gd name="T18" fmla="*/ 3338 w 10201"/>
                  <a:gd name="T19" fmla="*/ 6998 h 20885"/>
                  <a:gd name="T20" fmla="*/ 3654 w 10201"/>
                  <a:gd name="T21" fmla="*/ 9109 h 20885"/>
                  <a:gd name="T22" fmla="*/ 3969 w 10201"/>
                  <a:gd name="T23" fmla="*/ 11277 h 20885"/>
                  <a:gd name="T24" fmla="*/ 4285 w 10201"/>
                  <a:gd name="T25" fmla="*/ 13407 h 20885"/>
                  <a:gd name="T26" fmla="*/ 4600 w 10201"/>
                  <a:gd name="T27" fmla="*/ 15406 h 20885"/>
                  <a:gd name="T28" fmla="*/ 4916 w 10201"/>
                  <a:gd name="T29" fmla="*/ 17184 h 20885"/>
                  <a:gd name="T30" fmla="*/ 5230 w 10201"/>
                  <a:gd name="T31" fmla="*/ 18665 h 20885"/>
                  <a:gd name="T32" fmla="*/ 5544 w 10201"/>
                  <a:gd name="T33" fmla="*/ 19779 h 20885"/>
                  <a:gd name="T34" fmla="*/ 5849 w 10201"/>
                  <a:gd name="T35" fmla="*/ 20469 h 20885"/>
                  <a:gd name="T36" fmla="*/ 6095 w 10201"/>
                  <a:gd name="T37" fmla="*/ 20692 h 20885"/>
                  <a:gd name="T38" fmla="*/ 6323 w 10201"/>
                  <a:gd name="T39" fmla="*/ 20541 h 20885"/>
                  <a:gd name="T40" fmla="*/ 6624 w 10201"/>
                  <a:gd name="T41" fmla="*/ 19934 h 20885"/>
                  <a:gd name="T42" fmla="*/ 6936 w 10201"/>
                  <a:gd name="T43" fmla="*/ 18892 h 20885"/>
                  <a:gd name="T44" fmla="*/ 7250 w 10201"/>
                  <a:gd name="T45" fmla="*/ 17473 h 20885"/>
                  <a:gd name="T46" fmla="*/ 7566 w 10201"/>
                  <a:gd name="T47" fmla="*/ 15742 h 20885"/>
                  <a:gd name="T48" fmla="*/ 7881 w 10201"/>
                  <a:gd name="T49" fmla="*/ 13777 h 20885"/>
                  <a:gd name="T50" fmla="*/ 8196 w 10201"/>
                  <a:gd name="T51" fmla="*/ 11663 h 20885"/>
                  <a:gd name="T52" fmla="*/ 8511 w 10201"/>
                  <a:gd name="T53" fmla="*/ 9495 h 20885"/>
                  <a:gd name="T54" fmla="*/ 8828 w 10201"/>
                  <a:gd name="T55" fmla="*/ 7366 h 20885"/>
                  <a:gd name="T56" fmla="*/ 9143 w 10201"/>
                  <a:gd name="T57" fmla="*/ 5372 h 20885"/>
                  <a:gd name="T58" fmla="*/ 9459 w 10201"/>
                  <a:gd name="T59" fmla="*/ 3598 h 20885"/>
                  <a:gd name="T60" fmla="*/ 9775 w 10201"/>
                  <a:gd name="T61" fmla="*/ 2123 h 20885"/>
                  <a:gd name="T62" fmla="*/ 10126 w 10201"/>
                  <a:gd name="T63" fmla="*/ 1544 h 20885"/>
                  <a:gd name="T64" fmla="*/ 9812 w 10201"/>
                  <a:gd name="T65" fmla="*/ 2825 h 20885"/>
                  <a:gd name="T66" fmla="*/ 9497 w 10201"/>
                  <a:gd name="T67" fmla="*/ 4444 h 20885"/>
                  <a:gd name="T68" fmla="*/ 9182 w 10201"/>
                  <a:gd name="T69" fmla="*/ 6329 h 20885"/>
                  <a:gd name="T70" fmla="*/ 8866 w 10201"/>
                  <a:gd name="T71" fmla="*/ 8396 h 20885"/>
                  <a:gd name="T72" fmla="*/ 8551 w 10201"/>
                  <a:gd name="T73" fmla="*/ 10555 h 20885"/>
                  <a:gd name="T74" fmla="*/ 8236 w 10201"/>
                  <a:gd name="T75" fmla="*/ 12711 h 20885"/>
                  <a:gd name="T76" fmla="*/ 7920 w 10201"/>
                  <a:gd name="T77" fmla="*/ 14767 h 20885"/>
                  <a:gd name="T78" fmla="*/ 7605 w 10201"/>
                  <a:gd name="T79" fmla="*/ 16635 h 20885"/>
                  <a:gd name="T80" fmla="*/ 7288 w 10201"/>
                  <a:gd name="T81" fmla="*/ 18233 h 20885"/>
                  <a:gd name="T82" fmla="*/ 6971 w 10201"/>
                  <a:gd name="T83" fmla="*/ 19494 h 20885"/>
                  <a:gd name="T84" fmla="*/ 6649 w 10201"/>
                  <a:gd name="T85" fmla="*/ 20366 h 20885"/>
                  <a:gd name="T86" fmla="*/ 6298 w 10201"/>
                  <a:gd name="T87" fmla="*/ 20829 h 20885"/>
                  <a:gd name="T88" fmla="*/ 5870 w 10201"/>
                  <a:gd name="T89" fmla="*/ 20789 h 20885"/>
                  <a:gd name="T90" fmla="*/ 5530 w 10201"/>
                  <a:gd name="T91" fmla="*/ 20274 h 20885"/>
                  <a:gd name="T92" fmla="*/ 5209 w 10201"/>
                  <a:gd name="T93" fmla="*/ 19350 h 20885"/>
                  <a:gd name="T94" fmla="*/ 4893 w 10201"/>
                  <a:gd name="T95" fmla="*/ 18042 h 20885"/>
                  <a:gd name="T96" fmla="*/ 4576 w 10201"/>
                  <a:gd name="T97" fmla="*/ 16404 h 20885"/>
                  <a:gd name="T98" fmla="*/ 4261 w 10201"/>
                  <a:gd name="T99" fmla="*/ 14506 h 20885"/>
                  <a:gd name="T100" fmla="*/ 3944 w 10201"/>
                  <a:gd name="T101" fmla="*/ 12431 h 20885"/>
                  <a:gd name="T102" fmla="*/ 3629 w 10201"/>
                  <a:gd name="T103" fmla="*/ 10270 h 20885"/>
                  <a:gd name="T104" fmla="*/ 3315 w 10201"/>
                  <a:gd name="T105" fmla="*/ 8119 h 20885"/>
                  <a:gd name="T106" fmla="*/ 2999 w 10201"/>
                  <a:gd name="T107" fmla="*/ 6070 h 20885"/>
                  <a:gd name="T108" fmla="*/ 2684 w 10201"/>
                  <a:gd name="T109" fmla="*/ 4215 h 20885"/>
                  <a:gd name="T110" fmla="*/ 2369 w 10201"/>
                  <a:gd name="T111" fmla="*/ 2636 h 20885"/>
                  <a:gd name="T112" fmla="*/ 2056 w 10201"/>
                  <a:gd name="T113" fmla="*/ 1405 h 20885"/>
                  <a:gd name="T114" fmla="*/ 1746 w 10201"/>
                  <a:gd name="T115" fmla="*/ 581 h 20885"/>
                  <a:gd name="T116" fmla="*/ 1471 w 10201"/>
                  <a:gd name="T117" fmla="*/ 216 h 20885"/>
                  <a:gd name="T118" fmla="*/ 1266 w 10201"/>
                  <a:gd name="T119" fmla="*/ 250 h 20885"/>
                  <a:gd name="T120" fmla="*/ 974 w 10201"/>
                  <a:gd name="T121" fmla="*/ 716 h 20885"/>
                  <a:gd name="T122" fmla="*/ 662 w 10201"/>
                  <a:gd name="T123" fmla="*/ 1632 h 20885"/>
                  <a:gd name="T124" fmla="*/ 348 w 10201"/>
                  <a:gd name="T125" fmla="*/ 2942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01" h="20885">
                    <a:moveTo>
                      <a:pt x="10" y="3651"/>
                    </a:moveTo>
                    <a:lnTo>
                      <a:pt x="25" y="3574"/>
                    </a:lnTo>
                    <a:lnTo>
                      <a:pt x="40" y="3496"/>
                    </a:lnTo>
                    <a:lnTo>
                      <a:pt x="55" y="3420"/>
                    </a:lnTo>
                    <a:lnTo>
                      <a:pt x="70" y="3344"/>
                    </a:lnTo>
                    <a:lnTo>
                      <a:pt x="85" y="3269"/>
                    </a:lnTo>
                    <a:lnTo>
                      <a:pt x="100" y="3194"/>
                    </a:lnTo>
                    <a:lnTo>
                      <a:pt x="115" y="3120"/>
                    </a:lnTo>
                    <a:lnTo>
                      <a:pt x="130" y="3047"/>
                    </a:lnTo>
                    <a:lnTo>
                      <a:pt x="145" y="2975"/>
                    </a:lnTo>
                    <a:lnTo>
                      <a:pt x="160" y="2903"/>
                    </a:lnTo>
                    <a:lnTo>
                      <a:pt x="176" y="2832"/>
                    </a:lnTo>
                    <a:lnTo>
                      <a:pt x="191" y="2762"/>
                    </a:lnTo>
                    <a:lnTo>
                      <a:pt x="206" y="2693"/>
                    </a:lnTo>
                    <a:lnTo>
                      <a:pt x="221" y="2624"/>
                    </a:lnTo>
                    <a:lnTo>
                      <a:pt x="236" y="2556"/>
                    </a:lnTo>
                    <a:lnTo>
                      <a:pt x="251" y="2489"/>
                    </a:lnTo>
                    <a:lnTo>
                      <a:pt x="266" y="2423"/>
                    </a:lnTo>
                    <a:lnTo>
                      <a:pt x="281" y="2357"/>
                    </a:lnTo>
                    <a:lnTo>
                      <a:pt x="296" y="2293"/>
                    </a:lnTo>
                    <a:lnTo>
                      <a:pt x="311" y="2229"/>
                    </a:lnTo>
                    <a:lnTo>
                      <a:pt x="326" y="2166"/>
                    </a:lnTo>
                    <a:lnTo>
                      <a:pt x="341" y="2104"/>
                    </a:lnTo>
                    <a:lnTo>
                      <a:pt x="356" y="2043"/>
                    </a:lnTo>
                    <a:lnTo>
                      <a:pt x="371" y="1982"/>
                    </a:lnTo>
                    <a:lnTo>
                      <a:pt x="386" y="1922"/>
                    </a:lnTo>
                    <a:lnTo>
                      <a:pt x="401" y="1863"/>
                    </a:lnTo>
                    <a:lnTo>
                      <a:pt x="417" y="1804"/>
                    </a:lnTo>
                    <a:lnTo>
                      <a:pt x="432" y="1748"/>
                    </a:lnTo>
                    <a:lnTo>
                      <a:pt x="447" y="1691"/>
                    </a:lnTo>
                    <a:lnTo>
                      <a:pt x="462" y="1635"/>
                    </a:lnTo>
                    <a:lnTo>
                      <a:pt x="477" y="1581"/>
                    </a:lnTo>
                    <a:lnTo>
                      <a:pt x="492" y="1527"/>
                    </a:lnTo>
                    <a:lnTo>
                      <a:pt x="507" y="1474"/>
                    </a:lnTo>
                    <a:lnTo>
                      <a:pt x="522" y="1422"/>
                    </a:lnTo>
                    <a:lnTo>
                      <a:pt x="537" y="1371"/>
                    </a:lnTo>
                    <a:lnTo>
                      <a:pt x="553" y="1321"/>
                    </a:lnTo>
                    <a:lnTo>
                      <a:pt x="568" y="1271"/>
                    </a:lnTo>
                    <a:lnTo>
                      <a:pt x="583" y="1223"/>
                    </a:lnTo>
                    <a:lnTo>
                      <a:pt x="600" y="1174"/>
                    </a:lnTo>
                    <a:lnTo>
                      <a:pt x="614" y="1129"/>
                    </a:lnTo>
                    <a:lnTo>
                      <a:pt x="629" y="1083"/>
                    </a:lnTo>
                    <a:lnTo>
                      <a:pt x="645" y="1038"/>
                    </a:lnTo>
                    <a:lnTo>
                      <a:pt x="660" y="994"/>
                    </a:lnTo>
                    <a:lnTo>
                      <a:pt x="675" y="951"/>
                    </a:lnTo>
                    <a:lnTo>
                      <a:pt x="690" y="909"/>
                    </a:lnTo>
                    <a:lnTo>
                      <a:pt x="706" y="868"/>
                    </a:lnTo>
                    <a:lnTo>
                      <a:pt x="721" y="828"/>
                    </a:lnTo>
                    <a:lnTo>
                      <a:pt x="736" y="788"/>
                    </a:lnTo>
                    <a:lnTo>
                      <a:pt x="751" y="750"/>
                    </a:lnTo>
                    <a:lnTo>
                      <a:pt x="767" y="712"/>
                    </a:lnTo>
                    <a:lnTo>
                      <a:pt x="782" y="676"/>
                    </a:lnTo>
                    <a:lnTo>
                      <a:pt x="797" y="641"/>
                    </a:lnTo>
                    <a:lnTo>
                      <a:pt x="813" y="606"/>
                    </a:lnTo>
                    <a:lnTo>
                      <a:pt x="829" y="572"/>
                    </a:lnTo>
                    <a:lnTo>
                      <a:pt x="844" y="540"/>
                    </a:lnTo>
                    <a:lnTo>
                      <a:pt x="859" y="508"/>
                    </a:lnTo>
                    <a:lnTo>
                      <a:pt x="875" y="477"/>
                    </a:lnTo>
                    <a:lnTo>
                      <a:pt x="890" y="446"/>
                    </a:lnTo>
                    <a:lnTo>
                      <a:pt x="907" y="417"/>
                    </a:lnTo>
                    <a:lnTo>
                      <a:pt x="922" y="390"/>
                    </a:lnTo>
                    <a:lnTo>
                      <a:pt x="937" y="362"/>
                    </a:lnTo>
                    <a:lnTo>
                      <a:pt x="953" y="336"/>
                    </a:lnTo>
                    <a:lnTo>
                      <a:pt x="969" y="311"/>
                    </a:lnTo>
                    <a:lnTo>
                      <a:pt x="985" y="286"/>
                    </a:lnTo>
                    <a:lnTo>
                      <a:pt x="1002" y="262"/>
                    </a:lnTo>
                    <a:lnTo>
                      <a:pt x="1017" y="241"/>
                    </a:lnTo>
                    <a:lnTo>
                      <a:pt x="1034" y="219"/>
                    </a:lnTo>
                    <a:lnTo>
                      <a:pt x="1050" y="198"/>
                    </a:lnTo>
                    <a:lnTo>
                      <a:pt x="1068" y="177"/>
                    </a:lnTo>
                    <a:lnTo>
                      <a:pt x="1083" y="160"/>
                    </a:lnTo>
                    <a:lnTo>
                      <a:pt x="1100" y="142"/>
                    </a:lnTo>
                    <a:lnTo>
                      <a:pt x="1120" y="123"/>
                    </a:lnTo>
                    <a:lnTo>
                      <a:pt x="1135" y="109"/>
                    </a:lnTo>
                    <a:lnTo>
                      <a:pt x="1153" y="94"/>
                    </a:lnTo>
                    <a:lnTo>
                      <a:pt x="1174" y="78"/>
                    </a:lnTo>
                    <a:lnTo>
                      <a:pt x="1189" y="67"/>
                    </a:lnTo>
                    <a:lnTo>
                      <a:pt x="1211" y="53"/>
                    </a:lnTo>
                    <a:lnTo>
                      <a:pt x="1226" y="44"/>
                    </a:lnTo>
                    <a:lnTo>
                      <a:pt x="1250" y="32"/>
                    </a:lnTo>
                    <a:lnTo>
                      <a:pt x="1265" y="25"/>
                    </a:lnTo>
                    <a:lnTo>
                      <a:pt x="1290" y="16"/>
                    </a:lnTo>
                    <a:lnTo>
                      <a:pt x="1311" y="11"/>
                    </a:lnTo>
                    <a:lnTo>
                      <a:pt x="1326" y="7"/>
                    </a:lnTo>
                    <a:lnTo>
                      <a:pt x="1355" y="2"/>
                    </a:lnTo>
                    <a:lnTo>
                      <a:pt x="1375" y="1"/>
                    </a:lnTo>
                    <a:lnTo>
                      <a:pt x="1396" y="0"/>
                    </a:lnTo>
                    <a:lnTo>
                      <a:pt x="1411" y="0"/>
                    </a:lnTo>
                    <a:lnTo>
                      <a:pt x="1439" y="3"/>
                    </a:lnTo>
                    <a:lnTo>
                      <a:pt x="1460" y="7"/>
                    </a:lnTo>
                    <a:lnTo>
                      <a:pt x="1481" y="13"/>
                    </a:lnTo>
                    <a:lnTo>
                      <a:pt x="1502" y="19"/>
                    </a:lnTo>
                    <a:lnTo>
                      <a:pt x="1522" y="27"/>
                    </a:lnTo>
                    <a:lnTo>
                      <a:pt x="1542" y="36"/>
                    </a:lnTo>
                    <a:lnTo>
                      <a:pt x="1562" y="47"/>
                    </a:lnTo>
                    <a:lnTo>
                      <a:pt x="1581" y="58"/>
                    </a:lnTo>
                    <a:lnTo>
                      <a:pt x="1600" y="71"/>
                    </a:lnTo>
                    <a:lnTo>
                      <a:pt x="1618" y="84"/>
                    </a:lnTo>
                    <a:lnTo>
                      <a:pt x="1636" y="99"/>
                    </a:lnTo>
                    <a:lnTo>
                      <a:pt x="1657" y="117"/>
                    </a:lnTo>
                    <a:lnTo>
                      <a:pt x="1672" y="131"/>
                    </a:lnTo>
                    <a:lnTo>
                      <a:pt x="1689" y="149"/>
                    </a:lnTo>
                    <a:lnTo>
                      <a:pt x="1707" y="167"/>
                    </a:lnTo>
                    <a:lnTo>
                      <a:pt x="1725" y="189"/>
                    </a:lnTo>
                    <a:lnTo>
                      <a:pt x="1740" y="207"/>
                    </a:lnTo>
                    <a:lnTo>
                      <a:pt x="1757" y="228"/>
                    </a:lnTo>
                    <a:lnTo>
                      <a:pt x="1775" y="253"/>
                    </a:lnTo>
                    <a:lnTo>
                      <a:pt x="1790" y="274"/>
                    </a:lnTo>
                    <a:lnTo>
                      <a:pt x="1806" y="297"/>
                    </a:lnTo>
                    <a:lnTo>
                      <a:pt x="1823" y="325"/>
                    </a:lnTo>
                    <a:lnTo>
                      <a:pt x="1838" y="349"/>
                    </a:lnTo>
                    <a:lnTo>
                      <a:pt x="1854" y="375"/>
                    </a:lnTo>
                    <a:lnTo>
                      <a:pt x="1870" y="405"/>
                    </a:lnTo>
                    <a:lnTo>
                      <a:pt x="1885" y="432"/>
                    </a:lnTo>
                    <a:lnTo>
                      <a:pt x="1902" y="463"/>
                    </a:lnTo>
                    <a:lnTo>
                      <a:pt x="1917" y="492"/>
                    </a:lnTo>
                    <a:lnTo>
                      <a:pt x="1932" y="524"/>
                    </a:lnTo>
                    <a:lnTo>
                      <a:pt x="1948" y="558"/>
                    </a:lnTo>
                    <a:lnTo>
                      <a:pt x="1963" y="590"/>
                    </a:lnTo>
                    <a:lnTo>
                      <a:pt x="1979" y="624"/>
                    </a:lnTo>
                    <a:lnTo>
                      <a:pt x="1995" y="661"/>
                    </a:lnTo>
                    <a:lnTo>
                      <a:pt x="2010" y="696"/>
                    </a:lnTo>
                    <a:lnTo>
                      <a:pt x="2025" y="733"/>
                    </a:lnTo>
                    <a:lnTo>
                      <a:pt x="2040" y="770"/>
                    </a:lnTo>
                    <a:lnTo>
                      <a:pt x="2056" y="809"/>
                    </a:lnTo>
                    <a:lnTo>
                      <a:pt x="2071" y="851"/>
                    </a:lnTo>
                    <a:lnTo>
                      <a:pt x="2086" y="891"/>
                    </a:lnTo>
                    <a:lnTo>
                      <a:pt x="2102" y="932"/>
                    </a:lnTo>
                    <a:lnTo>
                      <a:pt x="2117" y="975"/>
                    </a:lnTo>
                    <a:lnTo>
                      <a:pt x="2132" y="1017"/>
                    </a:lnTo>
                    <a:lnTo>
                      <a:pt x="2148" y="1062"/>
                    </a:lnTo>
                    <a:lnTo>
                      <a:pt x="2164" y="1108"/>
                    </a:lnTo>
                    <a:lnTo>
                      <a:pt x="2179" y="1155"/>
                    </a:lnTo>
                    <a:lnTo>
                      <a:pt x="2194" y="1202"/>
                    </a:lnTo>
                    <a:lnTo>
                      <a:pt x="2209" y="1249"/>
                    </a:lnTo>
                    <a:lnTo>
                      <a:pt x="2224" y="1299"/>
                    </a:lnTo>
                    <a:lnTo>
                      <a:pt x="2239" y="1348"/>
                    </a:lnTo>
                    <a:lnTo>
                      <a:pt x="2254" y="1399"/>
                    </a:lnTo>
                    <a:lnTo>
                      <a:pt x="2270" y="1452"/>
                    </a:lnTo>
                    <a:lnTo>
                      <a:pt x="2285" y="1504"/>
                    </a:lnTo>
                    <a:lnTo>
                      <a:pt x="2300" y="1557"/>
                    </a:lnTo>
                    <a:lnTo>
                      <a:pt x="2315" y="1612"/>
                    </a:lnTo>
                    <a:lnTo>
                      <a:pt x="2330" y="1666"/>
                    </a:lnTo>
                    <a:lnTo>
                      <a:pt x="2345" y="1723"/>
                    </a:lnTo>
                    <a:lnTo>
                      <a:pt x="2360" y="1780"/>
                    </a:lnTo>
                    <a:lnTo>
                      <a:pt x="2375" y="1837"/>
                    </a:lnTo>
                    <a:lnTo>
                      <a:pt x="2390" y="1895"/>
                    </a:lnTo>
                    <a:lnTo>
                      <a:pt x="2406" y="1955"/>
                    </a:lnTo>
                    <a:lnTo>
                      <a:pt x="2421" y="2015"/>
                    </a:lnTo>
                    <a:lnTo>
                      <a:pt x="2436" y="2077"/>
                    </a:lnTo>
                    <a:lnTo>
                      <a:pt x="2451" y="2139"/>
                    </a:lnTo>
                    <a:lnTo>
                      <a:pt x="2466" y="2201"/>
                    </a:lnTo>
                    <a:lnTo>
                      <a:pt x="2481" y="2264"/>
                    </a:lnTo>
                    <a:lnTo>
                      <a:pt x="2496" y="2329"/>
                    </a:lnTo>
                    <a:lnTo>
                      <a:pt x="2511" y="2394"/>
                    </a:lnTo>
                    <a:lnTo>
                      <a:pt x="2526" y="2460"/>
                    </a:lnTo>
                    <a:lnTo>
                      <a:pt x="2541" y="2526"/>
                    </a:lnTo>
                    <a:lnTo>
                      <a:pt x="2556" y="2595"/>
                    </a:lnTo>
                    <a:lnTo>
                      <a:pt x="2571" y="2663"/>
                    </a:lnTo>
                    <a:lnTo>
                      <a:pt x="2586" y="2732"/>
                    </a:lnTo>
                    <a:lnTo>
                      <a:pt x="2601" y="2801"/>
                    </a:lnTo>
                    <a:lnTo>
                      <a:pt x="2616" y="2873"/>
                    </a:lnTo>
                    <a:lnTo>
                      <a:pt x="2631" y="2944"/>
                    </a:lnTo>
                    <a:lnTo>
                      <a:pt x="2646" y="3016"/>
                    </a:lnTo>
                    <a:lnTo>
                      <a:pt x="2661" y="3088"/>
                    </a:lnTo>
                    <a:lnTo>
                      <a:pt x="2677" y="3162"/>
                    </a:lnTo>
                    <a:lnTo>
                      <a:pt x="2692" y="3236"/>
                    </a:lnTo>
                    <a:lnTo>
                      <a:pt x="2707" y="3310"/>
                    </a:lnTo>
                    <a:lnTo>
                      <a:pt x="2722" y="3387"/>
                    </a:lnTo>
                    <a:lnTo>
                      <a:pt x="2737" y="3463"/>
                    </a:lnTo>
                    <a:lnTo>
                      <a:pt x="2752" y="3540"/>
                    </a:lnTo>
                    <a:lnTo>
                      <a:pt x="2767" y="3618"/>
                    </a:lnTo>
                    <a:lnTo>
                      <a:pt x="2782" y="3696"/>
                    </a:lnTo>
                    <a:lnTo>
                      <a:pt x="2797" y="3776"/>
                    </a:lnTo>
                    <a:lnTo>
                      <a:pt x="2813" y="3853"/>
                    </a:lnTo>
                    <a:lnTo>
                      <a:pt x="2828" y="3936"/>
                    </a:lnTo>
                    <a:lnTo>
                      <a:pt x="2843" y="4017"/>
                    </a:lnTo>
                    <a:lnTo>
                      <a:pt x="2858" y="4098"/>
                    </a:lnTo>
                    <a:lnTo>
                      <a:pt x="2873" y="4180"/>
                    </a:lnTo>
                    <a:lnTo>
                      <a:pt x="2888" y="4263"/>
                    </a:lnTo>
                    <a:lnTo>
                      <a:pt x="2903" y="4346"/>
                    </a:lnTo>
                    <a:lnTo>
                      <a:pt x="2918" y="4432"/>
                    </a:lnTo>
                    <a:lnTo>
                      <a:pt x="2933" y="4516"/>
                    </a:lnTo>
                    <a:lnTo>
                      <a:pt x="2948" y="4601"/>
                    </a:lnTo>
                    <a:lnTo>
                      <a:pt x="2963" y="4687"/>
                    </a:lnTo>
                    <a:lnTo>
                      <a:pt x="2978" y="4774"/>
                    </a:lnTo>
                    <a:lnTo>
                      <a:pt x="2993" y="4860"/>
                    </a:lnTo>
                    <a:lnTo>
                      <a:pt x="3008" y="4948"/>
                    </a:lnTo>
                    <a:lnTo>
                      <a:pt x="3023" y="5036"/>
                    </a:lnTo>
                    <a:lnTo>
                      <a:pt x="3038" y="5126"/>
                    </a:lnTo>
                    <a:lnTo>
                      <a:pt x="3053" y="5215"/>
                    </a:lnTo>
                    <a:lnTo>
                      <a:pt x="3068" y="5304"/>
                    </a:lnTo>
                    <a:lnTo>
                      <a:pt x="3083" y="5395"/>
                    </a:lnTo>
                    <a:lnTo>
                      <a:pt x="3098" y="5485"/>
                    </a:lnTo>
                    <a:lnTo>
                      <a:pt x="3113" y="5576"/>
                    </a:lnTo>
                    <a:lnTo>
                      <a:pt x="3128" y="5668"/>
                    </a:lnTo>
                    <a:lnTo>
                      <a:pt x="3143" y="5760"/>
                    </a:lnTo>
                    <a:lnTo>
                      <a:pt x="3158" y="5853"/>
                    </a:lnTo>
                    <a:lnTo>
                      <a:pt x="3173" y="5946"/>
                    </a:lnTo>
                    <a:lnTo>
                      <a:pt x="3188" y="6039"/>
                    </a:lnTo>
                    <a:lnTo>
                      <a:pt x="3203" y="6133"/>
                    </a:lnTo>
                    <a:lnTo>
                      <a:pt x="3218" y="6227"/>
                    </a:lnTo>
                    <a:lnTo>
                      <a:pt x="3233" y="6322"/>
                    </a:lnTo>
                    <a:lnTo>
                      <a:pt x="3248" y="6417"/>
                    </a:lnTo>
                    <a:lnTo>
                      <a:pt x="3263" y="6514"/>
                    </a:lnTo>
                    <a:lnTo>
                      <a:pt x="3278" y="6610"/>
                    </a:lnTo>
                    <a:lnTo>
                      <a:pt x="3293" y="6706"/>
                    </a:lnTo>
                    <a:lnTo>
                      <a:pt x="3308" y="6803"/>
                    </a:lnTo>
                    <a:lnTo>
                      <a:pt x="3323" y="6900"/>
                    </a:lnTo>
                    <a:lnTo>
                      <a:pt x="3338" y="6998"/>
                    </a:lnTo>
                    <a:lnTo>
                      <a:pt x="3353" y="7095"/>
                    </a:lnTo>
                    <a:lnTo>
                      <a:pt x="3368" y="7193"/>
                    </a:lnTo>
                    <a:lnTo>
                      <a:pt x="3383" y="7292"/>
                    </a:lnTo>
                    <a:lnTo>
                      <a:pt x="3398" y="7391"/>
                    </a:lnTo>
                    <a:lnTo>
                      <a:pt x="3413" y="7490"/>
                    </a:lnTo>
                    <a:lnTo>
                      <a:pt x="3428" y="7589"/>
                    </a:lnTo>
                    <a:lnTo>
                      <a:pt x="3443" y="7689"/>
                    </a:lnTo>
                    <a:lnTo>
                      <a:pt x="3458" y="7789"/>
                    </a:lnTo>
                    <a:lnTo>
                      <a:pt x="3473" y="7889"/>
                    </a:lnTo>
                    <a:lnTo>
                      <a:pt x="3489" y="7988"/>
                    </a:lnTo>
                    <a:lnTo>
                      <a:pt x="3504" y="8090"/>
                    </a:lnTo>
                    <a:lnTo>
                      <a:pt x="3519" y="8191"/>
                    </a:lnTo>
                    <a:lnTo>
                      <a:pt x="3534" y="8292"/>
                    </a:lnTo>
                    <a:lnTo>
                      <a:pt x="3549" y="8393"/>
                    </a:lnTo>
                    <a:lnTo>
                      <a:pt x="3564" y="8496"/>
                    </a:lnTo>
                    <a:lnTo>
                      <a:pt x="3579" y="8598"/>
                    </a:lnTo>
                    <a:lnTo>
                      <a:pt x="3594" y="8698"/>
                    </a:lnTo>
                    <a:lnTo>
                      <a:pt x="3609" y="8802"/>
                    </a:lnTo>
                    <a:lnTo>
                      <a:pt x="3624" y="8904"/>
                    </a:lnTo>
                    <a:lnTo>
                      <a:pt x="3639" y="9006"/>
                    </a:lnTo>
                    <a:lnTo>
                      <a:pt x="3654" y="9109"/>
                    </a:lnTo>
                    <a:lnTo>
                      <a:pt x="3669" y="9211"/>
                    </a:lnTo>
                    <a:lnTo>
                      <a:pt x="3684" y="9314"/>
                    </a:lnTo>
                    <a:lnTo>
                      <a:pt x="3699" y="9417"/>
                    </a:lnTo>
                    <a:lnTo>
                      <a:pt x="3714" y="9520"/>
                    </a:lnTo>
                    <a:lnTo>
                      <a:pt x="3729" y="9623"/>
                    </a:lnTo>
                    <a:lnTo>
                      <a:pt x="3744" y="9726"/>
                    </a:lnTo>
                    <a:lnTo>
                      <a:pt x="3759" y="9830"/>
                    </a:lnTo>
                    <a:lnTo>
                      <a:pt x="3774" y="9933"/>
                    </a:lnTo>
                    <a:lnTo>
                      <a:pt x="3789" y="10036"/>
                    </a:lnTo>
                    <a:lnTo>
                      <a:pt x="3804" y="10140"/>
                    </a:lnTo>
                    <a:lnTo>
                      <a:pt x="3819" y="10243"/>
                    </a:lnTo>
                    <a:lnTo>
                      <a:pt x="3834" y="10347"/>
                    </a:lnTo>
                    <a:lnTo>
                      <a:pt x="3849" y="10450"/>
                    </a:lnTo>
                    <a:lnTo>
                      <a:pt x="3864" y="10554"/>
                    </a:lnTo>
                    <a:lnTo>
                      <a:pt x="3879" y="10657"/>
                    </a:lnTo>
                    <a:lnTo>
                      <a:pt x="3894" y="10761"/>
                    </a:lnTo>
                    <a:lnTo>
                      <a:pt x="3909" y="10864"/>
                    </a:lnTo>
                    <a:lnTo>
                      <a:pt x="3924" y="10967"/>
                    </a:lnTo>
                    <a:lnTo>
                      <a:pt x="3939" y="11071"/>
                    </a:lnTo>
                    <a:lnTo>
                      <a:pt x="3954" y="11174"/>
                    </a:lnTo>
                    <a:lnTo>
                      <a:pt x="3969" y="11277"/>
                    </a:lnTo>
                    <a:lnTo>
                      <a:pt x="3984" y="11380"/>
                    </a:lnTo>
                    <a:lnTo>
                      <a:pt x="3999" y="11483"/>
                    </a:lnTo>
                    <a:lnTo>
                      <a:pt x="4014" y="11586"/>
                    </a:lnTo>
                    <a:lnTo>
                      <a:pt x="4029" y="11689"/>
                    </a:lnTo>
                    <a:lnTo>
                      <a:pt x="4044" y="11791"/>
                    </a:lnTo>
                    <a:lnTo>
                      <a:pt x="4059" y="11894"/>
                    </a:lnTo>
                    <a:lnTo>
                      <a:pt x="4074" y="11996"/>
                    </a:lnTo>
                    <a:lnTo>
                      <a:pt x="4089" y="12098"/>
                    </a:lnTo>
                    <a:lnTo>
                      <a:pt x="4104" y="12200"/>
                    </a:lnTo>
                    <a:lnTo>
                      <a:pt x="4119" y="12302"/>
                    </a:lnTo>
                    <a:lnTo>
                      <a:pt x="4134" y="12404"/>
                    </a:lnTo>
                    <a:lnTo>
                      <a:pt x="4149" y="12504"/>
                    </a:lnTo>
                    <a:lnTo>
                      <a:pt x="4165" y="12606"/>
                    </a:lnTo>
                    <a:lnTo>
                      <a:pt x="4180" y="12707"/>
                    </a:lnTo>
                    <a:lnTo>
                      <a:pt x="4195" y="12807"/>
                    </a:lnTo>
                    <a:lnTo>
                      <a:pt x="4210" y="12908"/>
                    </a:lnTo>
                    <a:lnTo>
                      <a:pt x="4225" y="13008"/>
                    </a:lnTo>
                    <a:lnTo>
                      <a:pt x="4240" y="13108"/>
                    </a:lnTo>
                    <a:lnTo>
                      <a:pt x="4255" y="13208"/>
                    </a:lnTo>
                    <a:lnTo>
                      <a:pt x="4270" y="13308"/>
                    </a:lnTo>
                    <a:lnTo>
                      <a:pt x="4285" y="13407"/>
                    </a:lnTo>
                    <a:lnTo>
                      <a:pt x="4300" y="13506"/>
                    </a:lnTo>
                    <a:lnTo>
                      <a:pt x="4315" y="13605"/>
                    </a:lnTo>
                    <a:lnTo>
                      <a:pt x="4330" y="13703"/>
                    </a:lnTo>
                    <a:lnTo>
                      <a:pt x="4345" y="13801"/>
                    </a:lnTo>
                    <a:lnTo>
                      <a:pt x="4360" y="13898"/>
                    </a:lnTo>
                    <a:lnTo>
                      <a:pt x="4375" y="13996"/>
                    </a:lnTo>
                    <a:lnTo>
                      <a:pt x="4390" y="14093"/>
                    </a:lnTo>
                    <a:lnTo>
                      <a:pt x="4405" y="14189"/>
                    </a:lnTo>
                    <a:lnTo>
                      <a:pt x="4420" y="14285"/>
                    </a:lnTo>
                    <a:lnTo>
                      <a:pt x="4435" y="14381"/>
                    </a:lnTo>
                    <a:lnTo>
                      <a:pt x="4450" y="14477"/>
                    </a:lnTo>
                    <a:lnTo>
                      <a:pt x="4465" y="14571"/>
                    </a:lnTo>
                    <a:lnTo>
                      <a:pt x="4480" y="14665"/>
                    </a:lnTo>
                    <a:lnTo>
                      <a:pt x="4495" y="14760"/>
                    </a:lnTo>
                    <a:lnTo>
                      <a:pt x="4510" y="14853"/>
                    </a:lnTo>
                    <a:lnTo>
                      <a:pt x="4525" y="14947"/>
                    </a:lnTo>
                    <a:lnTo>
                      <a:pt x="4540" y="15039"/>
                    </a:lnTo>
                    <a:lnTo>
                      <a:pt x="4555" y="15132"/>
                    </a:lnTo>
                    <a:lnTo>
                      <a:pt x="4570" y="15224"/>
                    </a:lnTo>
                    <a:lnTo>
                      <a:pt x="4585" y="15315"/>
                    </a:lnTo>
                    <a:lnTo>
                      <a:pt x="4600" y="15406"/>
                    </a:lnTo>
                    <a:lnTo>
                      <a:pt x="4615" y="15497"/>
                    </a:lnTo>
                    <a:lnTo>
                      <a:pt x="4630" y="15586"/>
                    </a:lnTo>
                    <a:lnTo>
                      <a:pt x="4645" y="15676"/>
                    </a:lnTo>
                    <a:lnTo>
                      <a:pt x="4660" y="15765"/>
                    </a:lnTo>
                    <a:lnTo>
                      <a:pt x="4675" y="15852"/>
                    </a:lnTo>
                    <a:lnTo>
                      <a:pt x="4690" y="15940"/>
                    </a:lnTo>
                    <a:lnTo>
                      <a:pt x="4705" y="16027"/>
                    </a:lnTo>
                    <a:lnTo>
                      <a:pt x="4720" y="16114"/>
                    </a:lnTo>
                    <a:lnTo>
                      <a:pt x="4735" y="16200"/>
                    </a:lnTo>
                    <a:lnTo>
                      <a:pt x="4750" y="16286"/>
                    </a:lnTo>
                    <a:lnTo>
                      <a:pt x="4765" y="16371"/>
                    </a:lnTo>
                    <a:lnTo>
                      <a:pt x="4780" y="16455"/>
                    </a:lnTo>
                    <a:lnTo>
                      <a:pt x="4795" y="16539"/>
                    </a:lnTo>
                    <a:lnTo>
                      <a:pt x="4810" y="16621"/>
                    </a:lnTo>
                    <a:lnTo>
                      <a:pt x="4825" y="16704"/>
                    </a:lnTo>
                    <a:lnTo>
                      <a:pt x="4841" y="16784"/>
                    </a:lnTo>
                    <a:lnTo>
                      <a:pt x="4856" y="16867"/>
                    </a:lnTo>
                    <a:lnTo>
                      <a:pt x="4871" y="16947"/>
                    </a:lnTo>
                    <a:lnTo>
                      <a:pt x="4886" y="17027"/>
                    </a:lnTo>
                    <a:lnTo>
                      <a:pt x="4901" y="17107"/>
                    </a:lnTo>
                    <a:lnTo>
                      <a:pt x="4916" y="17184"/>
                    </a:lnTo>
                    <a:lnTo>
                      <a:pt x="4931" y="17262"/>
                    </a:lnTo>
                    <a:lnTo>
                      <a:pt x="4946" y="17340"/>
                    </a:lnTo>
                    <a:lnTo>
                      <a:pt x="4961" y="17416"/>
                    </a:lnTo>
                    <a:lnTo>
                      <a:pt x="4976" y="17492"/>
                    </a:lnTo>
                    <a:lnTo>
                      <a:pt x="4991" y="17567"/>
                    </a:lnTo>
                    <a:lnTo>
                      <a:pt x="5006" y="17642"/>
                    </a:lnTo>
                    <a:lnTo>
                      <a:pt x="5021" y="17715"/>
                    </a:lnTo>
                    <a:lnTo>
                      <a:pt x="5036" y="17788"/>
                    </a:lnTo>
                    <a:lnTo>
                      <a:pt x="5050" y="17860"/>
                    </a:lnTo>
                    <a:lnTo>
                      <a:pt x="5065" y="17932"/>
                    </a:lnTo>
                    <a:lnTo>
                      <a:pt x="5080" y="18001"/>
                    </a:lnTo>
                    <a:lnTo>
                      <a:pt x="5095" y="18071"/>
                    </a:lnTo>
                    <a:lnTo>
                      <a:pt x="5110" y="18141"/>
                    </a:lnTo>
                    <a:lnTo>
                      <a:pt x="5125" y="18209"/>
                    </a:lnTo>
                    <a:lnTo>
                      <a:pt x="5140" y="18277"/>
                    </a:lnTo>
                    <a:lnTo>
                      <a:pt x="5155" y="18343"/>
                    </a:lnTo>
                    <a:lnTo>
                      <a:pt x="5170" y="18409"/>
                    </a:lnTo>
                    <a:lnTo>
                      <a:pt x="5185" y="18474"/>
                    </a:lnTo>
                    <a:lnTo>
                      <a:pt x="5200" y="18539"/>
                    </a:lnTo>
                    <a:lnTo>
                      <a:pt x="5215" y="18603"/>
                    </a:lnTo>
                    <a:lnTo>
                      <a:pt x="5230" y="18665"/>
                    </a:lnTo>
                    <a:lnTo>
                      <a:pt x="5245" y="18727"/>
                    </a:lnTo>
                    <a:lnTo>
                      <a:pt x="5260" y="18788"/>
                    </a:lnTo>
                    <a:lnTo>
                      <a:pt x="5275" y="18849"/>
                    </a:lnTo>
                    <a:lnTo>
                      <a:pt x="5290" y="18907"/>
                    </a:lnTo>
                    <a:lnTo>
                      <a:pt x="5305" y="18966"/>
                    </a:lnTo>
                    <a:lnTo>
                      <a:pt x="5319" y="19023"/>
                    </a:lnTo>
                    <a:lnTo>
                      <a:pt x="5334" y="19080"/>
                    </a:lnTo>
                    <a:lnTo>
                      <a:pt x="5349" y="19136"/>
                    </a:lnTo>
                    <a:lnTo>
                      <a:pt x="5364" y="19190"/>
                    </a:lnTo>
                    <a:lnTo>
                      <a:pt x="5379" y="19245"/>
                    </a:lnTo>
                    <a:lnTo>
                      <a:pt x="5394" y="19297"/>
                    </a:lnTo>
                    <a:lnTo>
                      <a:pt x="5409" y="19350"/>
                    </a:lnTo>
                    <a:lnTo>
                      <a:pt x="5424" y="19402"/>
                    </a:lnTo>
                    <a:lnTo>
                      <a:pt x="5438" y="19451"/>
                    </a:lnTo>
                    <a:lnTo>
                      <a:pt x="5453" y="19501"/>
                    </a:lnTo>
                    <a:lnTo>
                      <a:pt x="5468" y="19549"/>
                    </a:lnTo>
                    <a:lnTo>
                      <a:pt x="5483" y="19597"/>
                    </a:lnTo>
                    <a:lnTo>
                      <a:pt x="5498" y="19645"/>
                    </a:lnTo>
                    <a:lnTo>
                      <a:pt x="5513" y="19688"/>
                    </a:lnTo>
                    <a:lnTo>
                      <a:pt x="5529" y="19734"/>
                    </a:lnTo>
                    <a:lnTo>
                      <a:pt x="5544" y="19779"/>
                    </a:lnTo>
                    <a:lnTo>
                      <a:pt x="5558" y="19821"/>
                    </a:lnTo>
                    <a:lnTo>
                      <a:pt x="5573" y="19864"/>
                    </a:lnTo>
                    <a:lnTo>
                      <a:pt x="5588" y="19903"/>
                    </a:lnTo>
                    <a:lnTo>
                      <a:pt x="5603" y="19944"/>
                    </a:lnTo>
                    <a:lnTo>
                      <a:pt x="5617" y="19984"/>
                    </a:lnTo>
                    <a:lnTo>
                      <a:pt x="5632" y="20020"/>
                    </a:lnTo>
                    <a:lnTo>
                      <a:pt x="5647" y="20058"/>
                    </a:lnTo>
                    <a:lnTo>
                      <a:pt x="5661" y="20094"/>
                    </a:lnTo>
                    <a:lnTo>
                      <a:pt x="5676" y="20130"/>
                    </a:lnTo>
                    <a:lnTo>
                      <a:pt x="5691" y="20164"/>
                    </a:lnTo>
                    <a:lnTo>
                      <a:pt x="5705" y="20197"/>
                    </a:lnTo>
                    <a:lnTo>
                      <a:pt x="5720" y="20229"/>
                    </a:lnTo>
                    <a:lnTo>
                      <a:pt x="5734" y="20260"/>
                    </a:lnTo>
                    <a:lnTo>
                      <a:pt x="5748" y="20288"/>
                    </a:lnTo>
                    <a:lnTo>
                      <a:pt x="5763" y="20318"/>
                    </a:lnTo>
                    <a:lnTo>
                      <a:pt x="5778" y="20345"/>
                    </a:lnTo>
                    <a:lnTo>
                      <a:pt x="5792" y="20372"/>
                    </a:lnTo>
                    <a:lnTo>
                      <a:pt x="5806" y="20398"/>
                    </a:lnTo>
                    <a:lnTo>
                      <a:pt x="5821" y="20422"/>
                    </a:lnTo>
                    <a:lnTo>
                      <a:pt x="5835" y="20446"/>
                    </a:lnTo>
                    <a:lnTo>
                      <a:pt x="5849" y="20469"/>
                    </a:lnTo>
                    <a:lnTo>
                      <a:pt x="5863" y="20490"/>
                    </a:lnTo>
                    <a:lnTo>
                      <a:pt x="5877" y="20510"/>
                    </a:lnTo>
                    <a:lnTo>
                      <a:pt x="5891" y="20530"/>
                    </a:lnTo>
                    <a:lnTo>
                      <a:pt x="5904" y="20548"/>
                    </a:lnTo>
                    <a:lnTo>
                      <a:pt x="5918" y="20565"/>
                    </a:lnTo>
                    <a:lnTo>
                      <a:pt x="5931" y="20581"/>
                    </a:lnTo>
                    <a:lnTo>
                      <a:pt x="5944" y="20596"/>
                    </a:lnTo>
                    <a:lnTo>
                      <a:pt x="5958" y="20610"/>
                    </a:lnTo>
                    <a:lnTo>
                      <a:pt x="5968" y="20619"/>
                    </a:lnTo>
                    <a:lnTo>
                      <a:pt x="5983" y="20633"/>
                    </a:lnTo>
                    <a:lnTo>
                      <a:pt x="5995" y="20644"/>
                    </a:lnTo>
                    <a:lnTo>
                      <a:pt x="6007" y="20654"/>
                    </a:lnTo>
                    <a:lnTo>
                      <a:pt x="6016" y="20659"/>
                    </a:lnTo>
                    <a:lnTo>
                      <a:pt x="6031" y="20669"/>
                    </a:lnTo>
                    <a:lnTo>
                      <a:pt x="6042" y="20675"/>
                    </a:lnTo>
                    <a:lnTo>
                      <a:pt x="6048" y="20677"/>
                    </a:lnTo>
                    <a:lnTo>
                      <a:pt x="6063" y="20684"/>
                    </a:lnTo>
                    <a:lnTo>
                      <a:pt x="6073" y="20688"/>
                    </a:lnTo>
                    <a:lnTo>
                      <a:pt x="6077" y="20689"/>
                    </a:lnTo>
                    <a:lnTo>
                      <a:pt x="6092" y="20693"/>
                    </a:lnTo>
                    <a:lnTo>
                      <a:pt x="6095" y="20692"/>
                    </a:lnTo>
                    <a:lnTo>
                      <a:pt x="6104" y="20693"/>
                    </a:lnTo>
                    <a:lnTo>
                      <a:pt x="6120" y="20694"/>
                    </a:lnTo>
                    <a:lnTo>
                      <a:pt x="6122" y="20693"/>
                    </a:lnTo>
                    <a:lnTo>
                      <a:pt x="6131" y="20691"/>
                    </a:lnTo>
                    <a:lnTo>
                      <a:pt x="6146" y="20689"/>
                    </a:lnTo>
                    <a:lnTo>
                      <a:pt x="6149" y="20688"/>
                    </a:lnTo>
                    <a:lnTo>
                      <a:pt x="6158" y="20684"/>
                    </a:lnTo>
                    <a:lnTo>
                      <a:pt x="6168" y="20680"/>
                    </a:lnTo>
                    <a:lnTo>
                      <a:pt x="6183" y="20674"/>
                    </a:lnTo>
                    <a:lnTo>
                      <a:pt x="6188" y="20671"/>
                    </a:lnTo>
                    <a:lnTo>
                      <a:pt x="6199" y="20664"/>
                    </a:lnTo>
                    <a:lnTo>
                      <a:pt x="6210" y="20657"/>
                    </a:lnTo>
                    <a:lnTo>
                      <a:pt x="6222" y="20648"/>
                    </a:lnTo>
                    <a:lnTo>
                      <a:pt x="6233" y="20639"/>
                    </a:lnTo>
                    <a:lnTo>
                      <a:pt x="6246" y="20628"/>
                    </a:lnTo>
                    <a:lnTo>
                      <a:pt x="6258" y="20616"/>
                    </a:lnTo>
                    <a:lnTo>
                      <a:pt x="6271" y="20604"/>
                    </a:lnTo>
                    <a:lnTo>
                      <a:pt x="6283" y="20590"/>
                    </a:lnTo>
                    <a:lnTo>
                      <a:pt x="6295" y="20576"/>
                    </a:lnTo>
                    <a:lnTo>
                      <a:pt x="6310" y="20558"/>
                    </a:lnTo>
                    <a:lnTo>
                      <a:pt x="6323" y="20541"/>
                    </a:lnTo>
                    <a:lnTo>
                      <a:pt x="6337" y="20523"/>
                    </a:lnTo>
                    <a:lnTo>
                      <a:pt x="6350" y="20504"/>
                    </a:lnTo>
                    <a:lnTo>
                      <a:pt x="6364" y="20483"/>
                    </a:lnTo>
                    <a:lnTo>
                      <a:pt x="6377" y="20463"/>
                    </a:lnTo>
                    <a:lnTo>
                      <a:pt x="6392" y="20439"/>
                    </a:lnTo>
                    <a:lnTo>
                      <a:pt x="6406" y="20415"/>
                    </a:lnTo>
                    <a:lnTo>
                      <a:pt x="6420" y="20390"/>
                    </a:lnTo>
                    <a:lnTo>
                      <a:pt x="6435" y="20365"/>
                    </a:lnTo>
                    <a:lnTo>
                      <a:pt x="6448" y="20338"/>
                    </a:lnTo>
                    <a:lnTo>
                      <a:pt x="6463" y="20309"/>
                    </a:lnTo>
                    <a:lnTo>
                      <a:pt x="6478" y="20281"/>
                    </a:lnTo>
                    <a:lnTo>
                      <a:pt x="6492" y="20251"/>
                    </a:lnTo>
                    <a:lnTo>
                      <a:pt x="6507" y="20220"/>
                    </a:lnTo>
                    <a:lnTo>
                      <a:pt x="6521" y="20188"/>
                    </a:lnTo>
                    <a:lnTo>
                      <a:pt x="6536" y="20154"/>
                    </a:lnTo>
                    <a:lnTo>
                      <a:pt x="6550" y="20120"/>
                    </a:lnTo>
                    <a:lnTo>
                      <a:pt x="6565" y="20085"/>
                    </a:lnTo>
                    <a:lnTo>
                      <a:pt x="6580" y="20048"/>
                    </a:lnTo>
                    <a:lnTo>
                      <a:pt x="6594" y="20011"/>
                    </a:lnTo>
                    <a:lnTo>
                      <a:pt x="6609" y="19973"/>
                    </a:lnTo>
                    <a:lnTo>
                      <a:pt x="6624" y="19934"/>
                    </a:lnTo>
                    <a:lnTo>
                      <a:pt x="6638" y="19893"/>
                    </a:lnTo>
                    <a:lnTo>
                      <a:pt x="6653" y="19852"/>
                    </a:lnTo>
                    <a:lnTo>
                      <a:pt x="6668" y="19810"/>
                    </a:lnTo>
                    <a:lnTo>
                      <a:pt x="6684" y="19766"/>
                    </a:lnTo>
                    <a:lnTo>
                      <a:pt x="6698" y="19723"/>
                    </a:lnTo>
                    <a:lnTo>
                      <a:pt x="6713" y="19678"/>
                    </a:lnTo>
                    <a:lnTo>
                      <a:pt x="6728" y="19632"/>
                    </a:lnTo>
                    <a:lnTo>
                      <a:pt x="6743" y="19585"/>
                    </a:lnTo>
                    <a:lnTo>
                      <a:pt x="6758" y="19537"/>
                    </a:lnTo>
                    <a:lnTo>
                      <a:pt x="6773" y="19488"/>
                    </a:lnTo>
                    <a:lnTo>
                      <a:pt x="6788" y="19439"/>
                    </a:lnTo>
                    <a:lnTo>
                      <a:pt x="6802" y="19388"/>
                    </a:lnTo>
                    <a:lnTo>
                      <a:pt x="6817" y="19337"/>
                    </a:lnTo>
                    <a:lnTo>
                      <a:pt x="6832" y="19284"/>
                    </a:lnTo>
                    <a:lnTo>
                      <a:pt x="6847" y="19231"/>
                    </a:lnTo>
                    <a:lnTo>
                      <a:pt x="6862" y="19177"/>
                    </a:lnTo>
                    <a:lnTo>
                      <a:pt x="6877" y="19122"/>
                    </a:lnTo>
                    <a:lnTo>
                      <a:pt x="6892" y="19066"/>
                    </a:lnTo>
                    <a:lnTo>
                      <a:pt x="6907" y="19008"/>
                    </a:lnTo>
                    <a:lnTo>
                      <a:pt x="6922" y="18950"/>
                    </a:lnTo>
                    <a:lnTo>
                      <a:pt x="6936" y="18892"/>
                    </a:lnTo>
                    <a:lnTo>
                      <a:pt x="6951" y="18833"/>
                    </a:lnTo>
                    <a:lnTo>
                      <a:pt x="6966" y="18773"/>
                    </a:lnTo>
                    <a:lnTo>
                      <a:pt x="6981" y="18711"/>
                    </a:lnTo>
                    <a:lnTo>
                      <a:pt x="6996" y="18649"/>
                    </a:lnTo>
                    <a:lnTo>
                      <a:pt x="7011" y="18586"/>
                    </a:lnTo>
                    <a:lnTo>
                      <a:pt x="7026" y="18523"/>
                    </a:lnTo>
                    <a:lnTo>
                      <a:pt x="7041" y="18458"/>
                    </a:lnTo>
                    <a:lnTo>
                      <a:pt x="7056" y="18393"/>
                    </a:lnTo>
                    <a:lnTo>
                      <a:pt x="7071" y="18326"/>
                    </a:lnTo>
                    <a:lnTo>
                      <a:pt x="7086" y="18259"/>
                    </a:lnTo>
                    <a:lnTo>
                      <a:pt x="7101" y="18192"/>
                    </a:lnTo>
                    <a:lnTo>
                      <a:pt x="7116" y="18124"/>
                    </a:lnTo>
                    <a:lnTo>
                      <a:pt x="7131" y="18054"/>
                    </a:lnTo>
                    <a:lnTo>
                      <a:pt x="7146" y="17984"/>
                    </a:lnTo>
                    <a:lnTo>
                      <a:pt x="7161" y="17914"/>
                    </a:lnTo>
                    <a:lnTo>
                      <a:pt x="7175" y="17842"/>
                    </a:lnTo>
                    <a:lnTo>
                      <a:pt x="7190" y="17770"/>
                    </a:lnTo>
                    <a:lnTo>
                      <a:pt x="7205" y="17696"/>
                    </a:lnTo>
                    <a:lnTo>
                      <a:pt x="7220" y="17623"/>
                    </a:lnTo>
                    <a:lnTo>
                      <a:pt x="7235" y="17549"/>
                    </a:lnTo>
                    <a:lnTo>
                      <a:pt x="7250" y="17473"/>
                    </a:lnTo>
                    <a:lnTo>
                      <a:pt x="7265" y="17397"/>
                    </a:lnTo>
                    <a:lnTo>
                      <a:pt x="7280" y="17321"/>
                    </a:lnTo>
                    <a:lnTo>
                      <a:pt x="7295" y="17243"/>
                    </a:lnTo>
                    <a:lnTo>
                      <a:pt x="7310" y="17165"/>
                    </a:lnTo>
                    <a:lnTo>
                      <a:pt x="7325" y="17087"/>
                    </a:lnTo>
                    <a:lnTo>
                      <a:pt x="7340" y="17008"/>
                    </a:lnTo>
                    <a:lnTo>
                      <a:pt x="7356" y="16926"/>
                    </a:lnTo>
                    <a:lnTo>
                      <a:pt x="7371" y="16847"/>
                    </a:lnTo>
                    <a:lnTo>
                      <a:pt x="7386" y="16765"/>
                    </a:lnTo>
                    <a:lnTo>
                      <a:pt x="7401" y="16683"/>
                    </a:lnTo>
                    <a:lnTo>
                      <a:pt x="7416" y="16600"/>
                    </a:lnTo>
                    <a:lnTo>
                      <a:pt x="7431" y="16517"/>
                    </a:lnTo>
                    <a:lnTo>
                      <a:pt x="7446" y="16434"/>
                    </a:lnTo>
                    <a:lnTo>
                      <a:pt x="7461" y="16350"/>
                    </a:lnTo>
                    <a:lnTo>
                      <a:pt x="7476" y="16265"/>
                    </a:lnTo>
                    <a:lnTo>
                      <a:pt x="7491" y="16179"/>
                    </a:lnTo>
                    <a:lnTo>
                      <a:pt x="7506" y="16093"/>
                    </a:lnTo>
                    <a:lnTo>
                      <a:pt x="7521" y="16006"/>
                    </a:lnTo>
                    <a:lnTo>
                      <a:pt x="7536" y="15918"/>
                    </a:lnTo>
                    <a:lnTo>
                      <a:pt x="7551" y="15830"/>
                    </a:lnTo>
                    <a:lnTo>
                      <a:pt x="7566" y="15742"/>
                    </a:lnTo>
                    <a:lnTo>
                      <a:pt x="7581" y="15654"/>
                    </a:lnTo>
                    <a:lnTo>
                      <a:pt x="7596" y="15564"/>
                    </a:lnTo>
                    <a:lnTo>
                      <a:pt x="7611" y="15474"/>
                    </a:lnTo>
                    <a:lnTo>
                      <a:pt x="7626" y="15384"/>
                    </a:lnTo>
                    <a:lnTo>
                      <a:pt x="7641" y="15292"/>
                    </a:lnTo>
                    <a:lnTo>
                      <a:pt x="7656" y="15201"/>
                    </a:lnTo>
                    <a:lnTo>
                      <a:pt x="7671" y="15109"/>
                    </a:lnTo>
                    <a:lnTo>
                      <a:pt x="7686" y="15016"/>
                    </a:lnTo>
                    <a:lnTo>
                      <a:pt x="7701" y="14923"/>
                    </a:lnTo>
                    <a:lnTo>
                      <a:pt x="7716" y="14830"/>
                    </a:lnTo>
                    <a:lnTo>
                      <a:pt x="7731" y="14736"/>
                    </a:lnTo>
                    <a:lnTo>
                      <a:pt x="7746" y="14642"/>
                    </a:lnTo>
                    <a:lnTo>
                      <a:pt x="7761" y="14547"/>
                    </a:lnTo>
                    <a:lnTo>
                      <a:pt x="7776" y="14452"/>
                    </a:lnTo>
                    <a:lnTo>
                      <a:pt x="7791" y="14357"/>
                    </a:lnTo>
                    <a:lnTo>
                      <a:pt x="7806" y="14262"/>
                    </a:lnTo>
                    <a:lnTo>
                      <a:pt x="7821" y="14165"/>
                    </a:lnTo>
                    <a:lnTo>
                      <a:pt x="7836" y="14069"/>
                    </a:lnTo>
                    <a:lnTo>
                      <a:pt x="7851" y="13972"/>
                    </a:lnTo>
                    <a:lnTo>
                      <a:pt x="7866" y="13874"/>
                    </a:lnTo>
                    <a:lnTo>
                      <a:pt x="7881" y="13777"/>
                    </a:lnTo>
                    <a:lnTo>
                      <a:pt x="7896" y="13678"/>
                    </a:lnTo>
                    <a:lnTo>
                      <a:pt x="7911" y="13580"/>
                    </a:lnTo>
                    <a:lnTo>
                      <a:pt x="7926" y="13481"/>
                    </a:lnTo>
                    <a:lnTo>
                      <a:pt x="7941" y="13382"/>
                    </a:lnTo>
                    <a:lnTo>
                      <a:pt x="7956" y="13283"/>
                    </a:lnTo>
                    <a:lnTo>
                      <a:pt x="7971" y="13183"/>
                    </a:lnTo>
                    <a:lnTo>
                      <a:pt x="7986" y="13084"/>
                    </a:lnTo>
                    <a:lnTo>
                      <a:pt x="8001" y="12983"/>
                    </a:lnTo>
                    <a:lnTo>
                      <a:pt x="8016" y="12883"/>
                    </a:lnTo>
                    <a:lnTo>
                      <a:pt x="8032" y="12781"/>
                    </a:lnTo>
                    <a:lnTo>
                      <a:pt x="8047" y="12682"/>
                    </a:lnTo>
                    <a:lnTo>
                      <a:pt x="8062" y="12581"/>
                    </a:lnTo>
                    <a:lnTo>
                      <a:pt x="8076" y="12480"/>
                    </a:lnTo>
                    <a:lnTo>
                      <a:pt x="8092" y="12378"/>
                    </a:lnTo>
                    <a:lnTo>
                      <a:pt x="8106" y="12277"/>
                    </a:lnTo>
                    <a:lnTo>
                      <a:pt x="8121" y="12175"/>
                    </a:lnTo>
                    <a:lnTo>
                      <a:pt x="8136" y="12073"/>
                    </a:lnTo>
                    <a:lnTo>
                      <a:pt x="8151" y="11971"/>
                    </a:lnTo>
                    <a:lnTo>
                      <a:pt x="8166" y="11868"/>
                    </a:lnTo>
                    <a:lnTo>
                      <a:pt x="8181" y="11766"/>
                    </a:lnTo>
                    <a:lnTo>
                      <a:pt x="8196" y="11663"/>
                    </a:lnTo>
                    <a:lnTo>
                      <a:pt x="8211" y="11560"/>
                    </a:lnTo>
                    <a:lnTo>
                      <a:pt x="8226" y="11458"/>
                    </a:lnTo>
                    <a:lnTo>
                      <a:pt x="8241" y="11355"/>
                    </a:lnTo>
                    <a:lnTo>
                      <a:pt x="8256" y="11251"/>
                    </a:lnTo>
                    <a:lnTo>
                      <a:pt x="8271" y="11148"/>
                    </a:lnTo>
                    <a:lnTo>
                      <a:pt x="8286" y="11045"/>
                    </a:lnTo>
                    <a:lnTo>
                      <a:pt x="8301" y="10942"/>
                    </a:lnTo>
                    <a:lnTo>
                      <a:pt x="8316" y="10838"/>
                    </a:lnTo>
                    <a:lnTo>
                      <a:pt x="8331" y="10735"/>
                    </a:lnTo>
                    <a:lnTo>
                      <a:pt x="8346" y="10631"/>
                    </a:lnTo>
                    <a:lnTo>
                      <a:pt x="8361" y="10528"/>
                    </a:lnTo>
                    <a:lnTo>
                      <a:pt x="8376" y="10425"/>
                    </a:lnTo>
                    <a:lnTo>
                      <a:pt x="8391" y="10321"/>
                    </a:lnTo>
                    <a:lnTo>
                      <a:pt x="8406" y="10218"/>
                    </a:lnTo>
                    <a:lnTo>
                      <a:pt x="8421" y="10114"/>
                    </a:lnTo>
                    <a:lnTo>
                      <a:pt x="8436" y="10011"/>
                    </a:lnTo>
                    <a:lnTo>
                      <a:pt x="8451" y="9907"/>
                    </a:lnTo>
                    <a:lnTo>
                      <a:pt x="8466" y="9804"/>
                    </a:lnTo>
                    <a:lnTo>
                      <a:pt x="8481" y="9701"/>
                    </a:lnTo>
                    <a:lnTo>
                      <a:pt x="8496" y="9598"/>
                    </a:lnTo>
                    <a:lnTo>
                      <a:pt x="8511" y="9495"/>
                    </a:lnTo>
                    <a:lnTo>
                      <a:pt x="8526" y="9392"/>
                    </a:lnTo>
                    <a:lnTo>
                      <a:pt x="8541" y="9289"/>
                    </a:lnTo>
                    <a:lnTo>
                      <a:pt x="8556" y="9186"/>
                    </a:lnTo>
                    <a:lnTo>
                      <a:pt x="8571" y="9083"/>
                    </a:lnTo>
                    <a:lnTo>
                      <a:pt x="8586" y="8981"/>
                    </a:lnTo>
                    <a:lnTo>
                      <a:pt x="8601" y="8878"/>
                    </a:lnTo>
                    <a:lnTo>
                      <a:pt x="8616" y="8776"/>
                    </a:lnTo>
                    <a:lnTo>
                      <a:pt x="8631" y="8674"/>
                    </a:lnTo>
                    <a:lnTo>
                      <a:pt x="8646" y="8572"/>
                    </a:lnTo>
                    <a:lnTo>
                      <a:pt x="8662" y="8470"/>
                    </a:lnTo>
                    <a:lnTo>
                      <a:pt x="8676" y="8369"/>
                    </a:lnTo>
                    <a:lnTo>
                      <a:pt x="8692" y="8267"/>
                    </a:lnTo>
                    <a:lnTo>
                      <a:pt x="8708" y="8165"/>
                    </a:lnTo>
                    <a:lnTo>
                      <a:pt x="8723" y="8065"/>
                    </a:lnTo>
                    <a:lnTo>
                      <a:pt x="8738" y="7964"/>
                    </a:lnTo>
                    <a:lnTo>
                      <a:pt x="8753" y="7864"/>
                    </a:lnTo>
                    <a:lnTo>
                      <a:pt x="8768" y="7764"/>
                    </a:lnTo>
                    <a:lnTo>
                      <a:pt x="8783" y="7664"/>
                    </a:lnTo>
                    <a:lnTo>
                      <a:pt x="8798" y="7564"/>
                    </a:lnTo>
                    <a:lnTo>
                      <a:pt x="8813" y="7465"/>
                    </a:lnTo>
                    <a:lnTo>
                      <a:pt x="8828" y="7366"/>
                    </a:lnTo>
                    <a:lnTo>
                      <a:pt x="8843" y="7267"/>
                    </a:lnTo>
                    <a:lnTo>
                      <a:pt x="8858" y="7169"/>
                    </a:lnTo>
                    <a:lnTo>
                      <a:pt x="8873" y="7071"/>
                    </a:lnTo>
                    <a:lnTo>
                      <a:pt x="8888" y="6973"/>
                    </a:lnTo>
                    <a:lnTo>
                      <a:pt x="8903" y="6876"/>
                    </a:lnTo>
                    <a:lnTo>
                      <a:pt x="8918" y="6779"/>
                    </a:lnTo>
                    <a:lnTo>
                      <a:pt x="8933" y="6682"/>
                    </a:lnTo>
                    <a:lnTo>
                      <a:pt x="8948" y="6586"/>
                    </a:lnTo>
                    <a:lnTo>
                      <a:pt x="8963" y="6490"/>
                    </a:lnTo>
                    <a:lnTo>
                      <a:pt x="8978" y="6394"/>
                    </a:lnTo>
                    <a:lnTo>
                      <a:pt x="8993" y="6299"/>
                    </a:lnTo>
                    <a:lnTo>
                      <a:pt x="9008" y="6204"/>
                    </a:lnTo>
                    <a:lnTo>
                      <a:pt x="9023" y="6110"/>
                    </a:lnTo>
                    <a:lnTo>
                      <a:pt x="9038" y="6016"/>
                    </a:lnTo>
                    <a:lnTo>
                      <a:pt x="9053" y="5923"/>
                    </a:lnTo>
                    <a:lnTo>
                      <a:pt x="9068" y="5830"/>
                    </a:lnTo>
                    <a:lnTo>
                      <a:pt x="9083" y="5737"/>
                    </a:lnTo>
                    <a:lnTo>
                      <a:pt x="9098" y="5645"/>
                    </a:lnTo>
                    <a:lnTo>
                      <a:pt x="9113" y="5554"/>
                    </a:lnTo>
                    <a:lnTo>
                      <a:pt x="9128" y="5463"/>
                    </a:lnTo>
                    <a:lnTo>
                      <a:pt x="9143" y="5372"/>
                    </a:lnTo>
                    <a:lnTo>
                      <a:pt x="9158" y="5282"/>
                    </a:lnTo>
                    <a:lnTo>
                      <a:pt x="9173" y="5193"/>
                    </a:lnTo>
                    <a:lnTo>
                      <a:pt x="9188" y="5104"/>
                    </a:lnTo>
                    <a:lnTo>
                      <a:pt x="9203" y="5015"/>
                    </a:lnTo>
                    <a:lnTo>
                      <a:pt x="9218" y="4926"/>
                    </a:lnTo>
                    <a:lnTo>
                      <a:pt x="9233" y="4839"/>
                    </a:lnTo>
                    <a:lnTo>
                      <a:pt x="9248" y="4752"/>
                    </a:lnTo>
                    <a:lnTo>
                      <a:pt x="9263" y="4666"/>
                    </a:lnTo>
                    <a:lnTo>
                      <a:pt x="9278" y="4580"/>
                    </a:lnTo>
                    <a:lnTo>
                      <a:pt x="9293" y="4495"/>
                    </a:lnTo>
                    <a:lnTo>
                      <a:pt x="9308" y="4411"/>
                    </a:lnTo>
                    <a:lnTo>
                      <a:pt x="9323" y="4327"/>
                    </a:lnTo>
                    <a:lnTo>
                      <a:pt x="9338" y="4243"/>
                    </a:lnTo>
                    <a:lnTo>
                      <a:pt x="9353" y="4160"/>
                    </a:lnTo>
                    <a:lnTo>
                      <a:pt x="9368" y="4078"/>
                    </a:lnTo>
                    <a:lnTo>
                      <a:pt x="9384" y="3995"/>
                    </a:lnTo>
                    <a:lnTo>
                      <a:pt x="9399" y="3916"/>
                    </a:lnTo>
                    <a:lnTo>
                      <a:pt x="9414" y="3836"/>
                    </a:lnTo>
                    <a:lnTo>
                      <a:pt x="9429" y="3756"/>
                    </a:lnTo>
                    <a:lnTo>
                      <a:pt x="9444" y="3677"/>
                    </a:lnTo>
                    <a:lnTo>
                      <a:pt x="9459" y="3598"/>
                    </a:lnTo>
                    <a:lnTo>
                      <a:pt x="9474" y="3521"/>
                    </a:lnTo>
                    <a:lnTo>
                      <a:pt x="9489" y="3444"/>
                    </a:lnTo>
                    <a:lnTo>
                      <a:pt x="9504" y="3368"/>
                    </a:lnTo>
                    <a:lnTo>
                      <a:pt x="9519" y="3293"/>
                    </a:lnTo>
                    <a:lnTo>
                      <a:pt x="9534" y="3218"/>
                    </a:lnTo>
                    <a:lnTo>
                      <a:pt x="9549" y="3143"/>
                    </a:lnTo>
                    <a:lnTo>
                      <a:pt x="9564" y="3070"/>
                    </a:lnTo>
                    <a:lnTo>
                      <a:pt x="9579" y="2998"/>
                    </a:lnTo>
                    <a:lnTo>
                      <a:pt x="9594" y="2926"/>
                    </a:lnTo>
                    <a:lnTo>
                      <a:pt x="9610" y="2855"/>
                    </a:lnTo>
                    <a:lnTo>
                      <a:pt x="9625" y="2784"/>
                    </a:lnTo>
                    <a:lnTo>
                      <a:pt x="9640" y="2714"/>
                    </a:lnTo>
                    <a:lnTo>
                      <a:pt x="9655" y="2646"/>
                    </a:lnTo>
                    <a:lnTo>
                      <a:pt x="9670" y="2578"/>
                    </a:lnTo>
                    <a:lnTo>
                      <a:pt x="9685" y="2510"/>
                    </a:lnTo>
                    <a:lnTo>
                      <a:pt x="9700" y="2444"/>
                    </a:lnTo>
                    <a:lnTo>
                      <a:pt x="9715" y="2378"/>
                    </a:lnTo>
                    <a:lnTo>
                      <a:pt x="9730" y="2313"/>
                    </a:lnTo>
                    <a:lnTo>
                      <a:pt x="9745" y="2249"/>
                    </a:lnTo>
                    <a:lnTo>
                      <a:pt x="9760" y="2186"/>
                    </a:lnTo>
                    <a:lnTo>
                      <a:pt x="9775" y="2123"/>
                    </a:lnTo>
                    <a:lnTo>
                      <a:pt x="9790" y="2062"/>
                    </a:lnTo>
                    <a:lnTo>
                      <a:pt x="9805" y="2001"/>
                    </a:lnTo>
                    <a:lnTo>
                      <a:pt x="9820" y="1941"/>
                    </a:lnTo>
                    <a:lnTo>
                      <a:pt x="9835" y="1882"/>
                    </a:lnTo>
                    <a:lnTo>
                      <a:pt x="9851" y="1823"/>
                    </a:lnTo>
                    <a:lnTo>
                      <a:pt x="9866" y="1766"/>
                    </a:lnTo>
                    <a:lnTo>
                      <a:pt x="9881" y="1709"/>
                    </a:lnTo>
                    <a:lnTo>
                      <a:pt x="9896" y="1653"/>
                    </a:lnTo>
                    <a:lnTo>
                      <a:pt x="9911" y="1598"/>
                    </a:lnTo>
                    <a:lnTo>
                      <a:pt x="9926" y="1544"/>
                    </a:lnTo>
                    <a:lnTo>
                      <a:pt x="9941" y="1491"/>
                    </a:lnTo>
                    <a:lnTo>
                      <a:pt x="9956" y="1439"/>
                    </a:lnTo>
                    <a:lnTo>
                      <a:pt x="9971" y="1387"/>
                    </a:lnTo>
                    <a:lnTo>
                      <a:pt x="9987" y="1337"/>
                    </a:lnTo>
                    <a:lnTo>
                      <a:pt x="10002" y="1287"/>
                    </a:lnTo>
                    <a:cubicBezTo>
                      <a:pt x="10017" y="1237"/>
                      <a:pt x="10071" y="1208"/>
                      <a:pt x="10122" y="1224"/>
                    </a:cubicBezTo>
                    <a:cubicBezTo>
                      <a:pt x="10172" y="1239"/>
                      <a:pt x="10201" y="1293"/>
                      <a:pt x="10185" y="1344"/>
                    </a:cubicBezTo>
                    <a:lnTo>
                      <a:pt x="10170" y="1392"/>
                    </a:lnTo>
                    <a:lnTo>
                      <a:pt x="10156" y="1442"/>
                    </a:lnTo>
                    <a:lnTo>
                      <a:pt x="10141" y="1492"/>
                    </a:lnTo>
                    <a:lnTo>
                      <a:pt x="10126" y="1544"/>
                    </a:lnTo>
                    <a:lnTo>
                      <a:pt x="10111" y="1597"/>
                    </a:lnTo>
                    <a:lnTo>
                      <a:pt x="10096" y="1649"/>
                    </a:lnTo>
                    <a:lnTo>
                      <a:pt x="10081" y="1704"/>
                    </a:lnTo>
                    <a:lnTo>
                      <a:pt x="10066" y="1758"/>
                    </a:lnTo>
                    <a:lnTo>
                      <a:pt x="10051" y="1815"/>
                    </a:lnTo>
                    <a:lnTo>
                      <a:pt x="10036" y="1872"/>
                    </a:lnTo>
                    <a:lnTo>
                      <a:pt x="10022" y="1929"/>
                    </a:lnTo>
                    <a:lnTo>
                      <a:pt x="10007" y="1988"/>
                    </a:lnTo>
                    <a:lnTo>
                      <a:pt x="9992" y="2046"/>
                    </a:lnTo>
                    <a:lnTo>
                      <a:pt x="9977" y="2107"/>
                    </a:lnTo>
                    <a:lnTo>
                      <a:pt x="9962" y="2168"/>
                    </a:lnTo>
                    <a:lnTo>
                      <a:pt x="9947" y="2231"/>
                    </a:lnTo>
                    <a:lnTo>
                      <a:pt x="9932" y="2294"/>
                    </a:lnTo>
                    <a:lnTo>
                      <a:pt x="9917" y="2356"/>
                    </a:lnTo>
                    <a:lnTo>
                      <a:pt x="9902" y="2421"/>
                    </a:lnTo>
                    <a:lnTo>
                      <a:pt x="9887" y="2487"/>
                    </a:lnTo>
                    <a:lnTo>
                      <a:pt x="9872" y="2552"/>
                    </a:lnTo>
                    <a:lnTo>
                      <a:pt x="9857" y="2619"/>
                    </a:lnTo>
                    <a:lnTo>
                      <a:pt x="9842" y="2687"/>
                    </a:lnTo>
                    <a:lnTo>
                      <a:pt x="9827" y="2755"/>
                    </a:lnTo>
                    <a:lnTo>
                      <a:pt x="9812" y="2825"/>
                    </a:lnTo>
                    <a:lnTo>
                      <a:pt x="9797" y="2894"/>
                    </a:lnTo>
                    <a:lnTo>
                      <a:pt x="9782" y="2965"/>
                    </a:lnTo>
                    <a:lnTo>
                      <a:pt x="9767" y="3037"/>
                    </a:lnTo>
                    <a:lnTo>
                      <a:pt x="9753" y="3109"/>
                    </a:lnTo>
                    <a:lnTo>
                      <a:pt x="9738" y="3182"/>
                    </a:lnTo>
                    <a:lnTo>
                      <a:pt x="9723" y="3255"/>
                    </a:lnTo>
                    <a:lnTo>
                      <a:pt x="9708" y="3330"/>
                    </a:lnTo>
                    <a:lnTo>
                      <a:pt x="9693" y="3405"/>
                    </a:lnTo>
                    <a:lnTo>
                      <a:pt x="9678" y="3481"/>
                    </a:lnTo>
                    <a:lnTo>
                      <a:pt x="9663" y="3558"/>
                    </a:lnTo>
                    <a:lnTo>
                      <a:pt x="9648" y="3635"/>
                    </a:lnTo>
                    <a:lnTo>
                      <a:pt x="9633" y="3712"/>
                    </a:lnTo>
                    <a:lnTo>
                      <a:pt x="9618" y="3791"/>
                    </a:lnTo>
                    <a:lnTo>
                      <a:pt x="9603" y="3871"/>
                    </a:lnTo>
                    <a:lnTo>
                      <a:pt x="9588" y="3951"/>
                    </a:lnTo>
                    <a:lnTo>
                      <a:pt x="9573" y="4032"/>
                    </a:lnTo>
                    <a:lnTo>
                      <a:pt x="9557" y="4113"/>
                    </a:lnTo>
                    <a:lnTo>
                      <a:pt x="9542" y="4195"/>
                    </a:lnTo>
                    <a:lnTo>
                      <a:pt x="9527" y="4276"/>
                    </a:lnTo>
                    <a:lnTo>
                      <a:pt x="9512" y="4360"/>
                    </a:lnTo>
                    <a:lnTo>
                      <a:pt x="9497" y="4444"/>
                    </a:lnTo>
                    <a:lnTo>
                      <a:pt x="9482" y="4528"/>
                    </a:lnTo>
                    <a:lnTo>
                      <a:pt x="9467" y="4613"/>
                    </a:lnTo>
                    <a:lnTo>
                      <a:pt x="9452" y="4699"/>
                    </a:lnTo>
                    <a:lnTo>
                      <a:pt x="9437" y="4785"/>
                    </a:lnTo>
                    <a:lnTo>
                      <a:pt x="9422" y="4872"/>
                    </a:lnTo>
                    <a:lnTo>
                      <a:pt x="9407" y="4959"/>
                    </a:lnTo>
                    <a:lnTo>
                      <a:pt x="9392" y="5046"/>
                    </a:lnTo>
                    <a:lnTo>
                      <a:pt x="9377" y="5135"/>
                    </a:lnTo>
                    <a:lnTo>
                      <a:pt x="9362" y="5224"/>
                    </a:lnTo>
                    <a:lnTo>
                      <a:pt x="9347" y="5313"/>
                    </a:lnTo>
                    <a:lnTo>
                      <a:pt x="9332" y="5403"/>
                    </a:lnTo>
                    <a:lnTo>
                      <a:pt x="9317" y="5494"/>
                    </a:lnTo>
                    <a:lnTo>
                      <a:pt x="9302" y="5585"/>
                    </a:lnTo>
                    <a:lnTo>
                      <a:pt x="9287" y="5676"/>
                    </a:lnTo>
                    <a:lnTo>
                      <a:pt x="9272" y="5768"/>
                    </a:lnTo>
                    <a:lnTo>
                      <a:pt x="9257" y="5861"/>
                    </a:lnTo>
                    <a:lnTo>
                      <a:pt x="9242" y="5954"/>
                    </a:lnTo>
                    <a:lnTo>
                      <a:pt x="9227" y="6047"/>
                    </a:lnTo>
                    <a:lnTo>
                      <a:pt x="9212" y="6141"/>
                    </a:lnTo>
                    <a:lnTo>
                      <a:pt x="9197" y="6234"/>
                    </a:lnTo>
                    <a:lnTo>
                      <a:pt x="9182" y="6329"/>
                    </a:lnTo>
                    <a:lnTo>
                      <a:pt x="9167" y="6424"/>
                    </a:lnTo>
                    <a:lnTo>
                      <a:pt x="9152" y="6519"/>
                    </a:lnTo>
                    <a:lnTo>
                      <a:pt x="9137" y="6615"/>
                    </a:lnTo>
                    <a:lnTo>
                      <a:pt x="9122" y="6711"/>
                    </a:lnTo>
                    <a:lnTo>
                      <a:pt x="9107" y="6808"/>
                    </a:lnTo>
                    <a:lnTo>
                      <a:pt x="9092" y="6905"/>
                    </a:lnTo>
                    <a:lnTo>
                      <a:pt x="9077" y="7002"/>
                    </a:lnTo>
                    <a:lnTo>
                      <a:pt x="9062" y="7100"/>
                    </a:lnTo>
                    <a:lnTo>
                      <a:pt x="9047" y="7198"/>
                    </a:lnTo>
                    <a:lnTo>
                      <a:pt x="9032" y="7296"/>
                    </a:lnTo>
                    <a:lnTo>
                      <a:pt x="9017" y="7395"/>
                    </a:lnTo>
                    <a:lnTo>
                      <a:pt x="9002" y="7494"/>
                    </a:lnTo>
                    <a:lnTo>
                      <a:pt x="8987" y="7593"/>
                    </a:lnTo>
                    <a:lnTo>
                      <a:pt x="8972" y="7693"/>
                    </a:lnTo>
                    <a:lnTo>
                      <a:pt x="8957" y="7793"/>
                    </a:lnTo>
                    <a:lnTo>
                      <a:pt x="8942" y="7893"/>
                    </a:lnTo>
                    <a:lnTo>
                      <a:pt x="8927" y="7993"/>
                    </a:lnTo>
                    <a:lnTo>
                      <a:pt x="8912" y="8094"/>
                    </a:lnTo>
                    <a:lnTo>
                      <a:pt x="8897" y="8195"/>
                    </a:lnTo>
                    <a:lnTo>
                      <a:pt x="8881" y="8296"/>
                    </a:lnTo>
                    <a:lnTo>
                      <a:pt x="8866" y="8396"/>
                    </a:lnTo>
                    <a:lnTo>
                      <a:pt x="8851" y="8499"/>
                    </a:lnTo>
                    <a:lnTo>
                      <a:pt x="8836" y="8599"/>
                    </a:lnTo>
                    <a:lnTo>
                      <a:pt x="8821" y="8701"/>
                    </a:lnTo>
                    <a:lnTo>
                      <a:pt x="8806" y="8803"/>
                    </a:lnTo>
                    <a:lnTo>
                      <a:pt x="8791" y="8905"/>
                    </a:lnTo>
                    <a:lnTo>
                      <a:pt x="8776" y="9008"/>
                    </a:lnTo>
                    <a:lnTo>
                      <a:pt x="8761" y="9110"/>
                    </a:lnTo>
                    <a:lnTo>
                      <a:pt x="8746" y="9213"/>
                    </a:lnTo>
                    <a:lnTo>
                      <a:pt x="8731" y="9316"/>
                    </a:lnTo>
                    <a:lnTo>
                      <a:pt x="8716" y="9419"/>
                    </a:lnTo>
                    <a:lnTo>
                      <a:pt x="8701" y="9522"/>
                    </a:lnTo>
                    <a:lnTo>
                      <a:pt x="8686" y="9625"/>
                    </a:lnTo>
                    <a:lnTo>
                      <a:pt x="8671" y="9728"/>
                    </a:lnTo>
                    <a:lnTo>
                      <a:pt x="8656" y="9831"/>
                    </a:lnTo>
                    <a:lnTo>
                      <a:pt x="8641" y="9934"/>
                    </a:lnTo>
                    <a:lnTo>
                      <a:pt x="8626" y="10038"/>
                    </a:lnTo>
                    <a:lnTo>
                      <a:pt x="8611" y="10141"/>
                    </a:lnTo>
                    <a:lnTo>
                      <a:pt x="8596" y="10245"/>
                    </a:lnTo>
                    <a:lnTo>
                      <a:pt x="8581" y="10348"/>
                    </a:lnTo>
                    <a:lnTo>
                      <a:pt x="8566" y="10452"/>
                    </a:lnTo>
                    <a:lnTo>
                      <a:pt x="8551" y="10555"/>
                    </a:lnTo>
                    <a:lnTo>
                      <a:pt x="8536" y="10658"/>
                    </a:lnTo>
                    <a:lnTo>
                      <a:pt x="8521" y="10762"/>
                    </a:lnTo>
                    <a:lnTo>
                      <a:pt x="8506" y="10865"/>
                    </a:lnTo>
                    <a:lnTo>
                      <a:pt x="8491" y="10969"/>
                    </a:lnTo>
                    <a:lnTo>
                      <a:pt x="8476" y="11072"/>
                    </a:lnTo>
                    <a:lnTo>
                      <a:pt x="8461" y="11175"/>
                    </a:lnTo>
                    <a:lnTo>
                      <a:pt x="8446" y="11278"/>
                    </a:lnTo>
                    <a:lnTo>
                      <a:pt x="8431" y="11382"/>
                    </a:lnTo>
                    <a:lnTo>
                      <a:pt x="8416" y="11485"/>
                    </a:lnTo>
                    <a:lnTo>
                      <a:pt x="8401" y="11587"/>
                    </a:lnTo>
                    <a:lnTo>
                      <a:pt x="8386" y="11690"/>
                    </a:lnTo>
                    <a:lnTo>
                      <a:pt x="8371" y="11793"/>
                    </a:lnTo>
                    <a:lnTo>
                      <a:pt x="8356" y="11895"/>
                    </a:lnTo>
                    <a:lnTo>
                      <a:pt x="8341" y="11998"/>
                    </a:lnTo>
                    <a:lnTo>
                      <a:pt x="8326" y="12100"/>
                    </a:lnTo>
                    <a:lnTo>
                      <a:pt x="8311" y="12202"/>
                    </a:lnTo>
                    <a:lnTo>
                      <a:pt x="8296" y="12304"/>
                    </a:lnTo>
                    <a:lnTo>
                      <a:pt x="8281" y="12407"/>
                    </a:lnTo>
                    <a:lnTo>
                      <a:pt x="8266" y="12507"/>
                    </a:lnTo>
                    <a:lnTo>
                      <a:pt x="8251" y="12610"/>
                    </a:lnTo>
                    <a:lnTo>
                      <a:pt x="8236" y="12711"/>
                    </a:lnTo>
                    <a:lnTo>
                      <a:pt x="8221" y="12811"/>
                    </a:lnTo>
                    <a:lnTo>
                      <a:pt x="8205" y="12912"/>
                    </a:lnTo>
                    <a:lnTo>
                      <a:pt x="8190" y="13012"/>
                    </a:lnTo>
                    <a:lnTo>
                      <a:pt x="8175" y="13113"/>
                    </a:lnTo>
                    <a:lnTo>
                      <a:pt x="8160" y="13212"/>
                    </a:lnTo>
                    <a:lnTo>
                      <a:pt x="8145" y="13312"/>
                    </a:lnTo>
                    <a:lnTo>
                      <a:pt x="8130" y="13411"/>
                    </a:lnTo>
                    <a:lnTo>
                      <a:pt x="8115" y="13510"/>
                    </a:lnTo>
                    <a:lnTo>
                      <a:pt x="8100" y="13609"/>
                    </a:lnTo>
                    <a:lnTo>
                      <a:pt x="8085" y="13707"/>
                    </a:lnTo>
                    <a:lnTo>
                      <a:pt x="8070" y="13806"/>
                    </a:lnTo>
                    <a:lnTo>
                      <a:pt x="8055" y="13903"/>
                    </a:lnTo>
                    <a:lnTo>
                      <a:pt x="8040" y="14001"/>
                    </a:lnTo>
                    <a:lnTo>
                      <a:pt x="8025" y="14098"/>
                    </a:lnTo>
                    <a:lnTo>
                      <a:pt x="8010" y="14194"/>
                    </a:lnTo>
                    <a:lnTo>
                      <a:pt x="7995" y="14291"/>
                    </a:lnTo>
                    <a:lnTo>
                      <a:pt x="7980" y="14387"/>
                    </a:lnTo>
                    <a:lnTo>
                      <a:pt x="7965" y="14482"/>
                    </a:lnTo>
                    <a:lnTo>
                      <a:pt x="7950" y="14577"/>
                    </a:lnTo>
                    <a:lnTo>
                      <a:pt x="7935" y="14673"/>
                    </a:lnTo>
                    <a:lnTo>
                      <a:pt x="7920" y="14767"/>
                    </a:lnTo>
                    <a:lnTo>
                      <a:pt x="7905" y="14861"/>
                    </a:lnTo>
                    <a:lnTo>
                      <a:pt x="7890" y="14954"/>
                    </a:lnTo>
                    <a:lnTo>
                      <a:pt x="7875" y="15047"/>
                    </a:lnTo>
                    <a:lnTo>
                      <a:pt x="7860" y="15140"/>
                    </a:lnTo>
                    <a:lnTo>
                      <a:pt x="7845" y="15232"/>
                    </a:lnTo>
                    <a:lnTo>
                      <a:pt x="7830" y="15323"/>
                    </a:lnTo>
                    <a:lnTo>
                      <a:pt x="7815" y="15415"/>
                    </a:lnTo>
                    <a:lnTo>
                      <a:pt x="7800" y="15505"/>
                    </a:lnTo>
                    <a:lnTo>
                      <a:pt x="7785" y="15595"/>
                    </a:lnTo>
                    <a:lnTo>
                      <a:pt x="7770" y="15685"/>
                    </a:lnTo>
                    <a:lnTo>
                      <a:pt x="7755" y="15775"/>
                    </a:lnTo>
                    <a:lnTo>
                      <a:pt x="7740" y="15863"/>
                    </a:lnTo>
                    <a:lnTo>
                      <a:pt x="7725" y="15951"/>
                    </a:lnTo>
                    <a:lnTo>
                      <a:pt x="7710" y="16039"/>
                    </a:lnTo>
                    <a:lnTo>
                      <a:pt x="7695" y="16126"/>
                    </a:lnTo>
                    <a:lnTo>
                      <a:pt x="7680" y="16212"/>
                    </a:lnTo>
                    <a:lnTo>
                      <a:pt x="7665" y="16298"/>
                    </a:lnTo>
                    <a:lnTo>
                      <a:pt x="7650" y="16383"/>
                    </a:lnTo>
                    <a:lnTo>
                      <a:pt x="7635" y="16467"/>
                    </a:lnTo>
                    <a:lnTo>
                      <a:pt x="7620" y="16552"/>
                    </a:lnTo>
                    <a:lnTo>
                      <a:pt x="7605" y="16635"/>
                    </a:lnTo>
                    <a:lnTo>
                      <a:pt x="7590" y="16718"/>
                    </a:lnTo>
                    <a:lnTo>
                      <a:pt x="7575" y="16800"/>
                    </a:lnTo>
                    <a:lnTo>
                      <a:pt x="7560" y="16882"/>
                    </a:lnTo>
                    <a:lnTo>
                      <a:pt x="7545" y="16963"/>
                    </a:lnTo>
                    <a:lnTo>
                      <a:pt x="7529" y="17043"/>
                    </a:lnTo>
                    <a:lnTo>
                      <a:pt x="7514" y="17122"/>
                    </a:lnTo>
                    <a:lnTo>
                      <a:pt x="7499" y="17202"/>
                    </a:lnTo>
                    <a:lnTo>
                      <a:pt x="7484" y="17280"/>
                    </a:lnTo>
                    <a:lnTo>
                      <a:pt x="7469" y="17358"/>
                    </a:lnTo>
                    <a:lnTo>
                      <a:pt x="7454" y="17434"/>
                    </a:lnTo>
                    <a:lnTo>
                      <a:pt x="7439" y="17510"/>
                    </a:lnTo>
                    <a:lnTo>
                      <a:pt x="7424" y="17586"/>
                    </a:lnTo>
                    <a:lnTo>
                      <a:pt x="7409" y="17662"/>
                    </a:lnTo>
                    <a:lnTo>
                      <a:pt x="7394" y="17735"/>
                    </a:lnTo>
                    <a:lnTo>
                      <a:pt x="7378" y="17809"/>
                    </a:lnTo>
                    <a:lnTo>
                      <a:pt x="7363" y="17881"/>
                    </a:lnTo>
                    <a:lnTo>
                      <a:pt x="7348" y="17953"/>
                    </a:lnTo>
                    <a:lnTo>
                      <a:pt x="7333" y="18025"/>
                    </a:lnTo>
                    <a:lnTo>
                      <a:pt x="7318" y="18095"/>
                    </a:lnTo>
                    <a:lnTo>
                      <a:pt x="7303" y="18165"/>
                    </a:lnTo>
                    <a:lnTo>
                      <a:pt x="7288" y="18233"/>
                    </a:lnTo>
                    <a:lnTo>
                      <a:pt x="7273" y="18301"/>
                    </a:lnTo>
                    <a:lnTo>
                      <a:pt x="7258" y="18368"/>
                    </a:lnTo>
                    <a:lnTo>
                      <a:pt x="7243" y="18436"/>
                    </a:lnTo>
                    <a:lnTo>
                      <a:pt x="7228" y="18501"/>
                    </a:lnTo>
                    <a:lnTo>
                      <a:pt x="7213" y="18566"/>
                    </a:lnTo>
                    <a:lnTo>
                      <a:pt x="7198" y="18631"/>
                    </a:lnTo>
                    <a:lnTo>
                      <a:pt x="7183" y="18694"/>
                    </a:lnTo>
                    <a:lnTo>
                      <a:pt x="7168" y="18756"/>
                    </a:lnTo>
                    <a:lnTo>
                      <a:pt x="7153" y="18818"/>
                    </a:lnTo>
                    <a:lnTo>
                      <a:pt x="7138" y="18880"/>
                    </a:lnTo>
                    <a:lnTo>
                      <a:pt x="7123" y="18939"/>
                    </a:lnTo>
                    <a:lnTo>
                      <a:pt x="7107" y="18999"/>
                    </a:lnTo>
                    <a:lnTo>
                      <a:pt x="7092" y="19057"/>
                    </a:lnTo>
                    <a:lnTo>
                      <a:pt x="7077" y="19115"/>
                    </a:lnTo>
                    <a:lnTo>
                      <a:pt x="7062" y="19171"/>
                    </a:lnTo>
                    <a:lnTo>
                      <a:pt x="7047" y="19228"/>
                    </a:lnTo>
                    <a:lnTo>
                      <a:pt x="7032" y="19282"/>
                    </a:lnTo>
                    <a:lnTo>
                      <a:pt x="7017" y="19337"/>
                    </a:lnTo>
                    <a:lnTo>
                      <a:pt x="7002" y="19390"/>
                    </a:lnTo>
                    <a:lnTo>
                      <a:pt x="6987" y="19443"/>
                    </a:lnTo>
                    <a:lnTo>
                      <a:pt x="6971" y="19494"/>
                    </a:lnTo>
                    <a:lnTo>
                      <a:pt x="6956" y="19545"/>
                    </a:lnTo>
                    <a:lnTo>
                      <a:pt x="6941" y="19594"/>
                    </a:lnTo>
                    <a:lnTo>
                      <a:pt x="6926" y="19644"/>
                    </a:lnTo>
                    <a:lnTo>
                      <a:pt x="6911" y="19691"/>
                    </a:lnTo>
                    <a:lnTo>
                      <a:pt x="6896" y="19739"/>
                    </a:lnTo>
                    <a:lnTo>
                      <a:pt x="6881" y="19784"/>
                    </a:lnTo>
                    <a:lnTo>
                      <a:pt x="6865" y="19831"/>
                    </a:lnTo>
                    <a:lnTo>
                      <a:pt x="6849" y="19875"/>
                    </a:lnTo>
                    <a:lnTo>
                      <a:pt x="6834" y="19917"/>
                    </a:lnTo>
                    <a:lnTo>
                      <a:pt x="6819" y="19959"/>
                    </a:lnTo>
                    <a:lnTo>
                      <a:pt x="6803" y="20001"/>
                    </a:lnTo>
                    <a:lnTo>
                      <a:pt x="6788" y="20042"/>
                    </a:lnTo>
                    <a:lnTo>
                      <a:pt x="6773" y="20082"/>
                    </a:lnTo>
                    <a:lnTo>
                      <a:pt x="6757" y="20121"/>
                    </a:lnTo>
                    <a:lnTo>
                      <a:pt x="6742" y="20158"/>
                    </a:lnTo>
                    <a:lnTo>
                      <a:pt x="6727" y="20195"/>
                    </a:lnTo>
                    <a:lnTo>
                      <a:pt x="6711" y="20231"/>
                    </a:lnTo>
                    <a:lnTo>
                      <a:pt x="6696" y="20265"/>
                    </a:lnTo>
                    <a:lnTo>
                      <a:pt x="6680" y="20301"/>
                    </a:lnTo>
                    <a:lnTo>
                      <a:pt x="6665" y="20334"/>
                    </a:lnTo>
                    <a:lnTo>
                      <a:pt x="6649" y="20366"/>
                    </a:lnTo>
                    <a:lnTo>
                      <a:pt x="6634" y="20398"/>
                    </a:lnTo>
                    <a:lnTo>
                      <a:pt x="6619" y="20427"/>
                    </a:lnTo>
                    <a:lnTo>
                      <a:pt x="6602" y="20458"/>
                    </a:lnTo>
                    <a:lnTo>
                      <a:pt x="6587" y="20486"/>
                    </a:lnTo>
                    <a:lnTo>
                      <a:pt x="6571" y="20514"/>
                    </a:lnTo>
                    <a:lnTo>
                      <a:pt x="6555" y="20540"/>
                    </a:lnTo>
                    <a:lnTo>
                      <a:pt x="6540" y="20564"/>
                    </a:lnTo>
                    <a:lnTo>
                      <a:pt x="6523" y="20592"/>
                    </a:lnTo>
                    <a:lnTo>
                      <a:pt x="6507" y="20615"/>
                    </a:lnTo>
                    <a:lnTo>
                      <a:pt x="6490" y="20638"/>
                    </a:lnTo>
                    <a:lnTo>
                      <a:pt x="6474" y="20660"/>
                    </a:lnTo>
                    <a:lnTo>
                      <a:pt x="6457" y="20681"/>
                    </a:lnTo>
                    <a:lnTo>
                      <a:pt x="6442" y="20699"/>
                    </a:lnTo>
                    <a:lnTo>
                      <a:pt x="6424" y="20721"/>
                    </a:lnTo>
                    <a:lnTo>
                      <a:pt x="6406" y="20739"/>
                    </a:lnTo>
                    <a:lnTo>
                      <a:pt x="6389" y="20757"/>
                    </a:lnTo>
                    <a:lnTo>
                      <a:pt x="6371" y="20773"/>
                    </a:lnTo>
                    <a:lnTo>
                      <a:pt x="6353" y="20788"/>
                    </a:lnTo>
                    <a:lnTo>
                      <a:pt x="6335" y="20803"/>
                    </a:lnTo>
                    <a:lnTo>
                      <a:pt x="6317" y="20816"/>
                    </a:lnTo>
                    <a:lnTo>
                      <a:pt x="6298" y="20829"/>
                    </a:lnTo>
                    <a:lnTo>
                      <a:pt x="6279" y="20840"/>
                    </a:lnTo>
                    <a:lnTo>
                      <a:pt x="6254" y="20853"/>
                    </a:lnTo>
                    <a:lnTo>
                      <a:pt x="6239" y="20859"/>
                    </a:lnTo>
                    <a:lnTo>
                      <a:pt x="6219" y="20867"/>
                    </a:lnTo>
                    <a:lnTo>
                      <a:pt x="6198" y="20873"/>
                    </a:lnTo>
                    <a:lnTo>
                      <a:pt x="6171" y="20880"/>
                    </a:lnTo>
                    <a:lnTo>
                      <a:pt x="6156" y="20882"/>
                    </a:lnTo>
                    <a:lnTo>
                      <a:pt x="6135" y="20884"/>
                    </a:lnTo>
                    <a:lnTo>
                      <a:pt x="6107" y="20885"/>
                    </a:lnTo>
                    <a:lnTo>
                      <a:pt x="6092" y="20884"/>
                    </a:lnTo>
                    <a:lnTo>
                      <a:pt x="6070" y="20883"/>
                    </a:lnTo>
                    <a:lnTo>
                      <a:pt x="6043" y="20878"/>
                    </a:lnTo>
                    <a:lnTo>
                      <a:pt x="6028" y="20874"/>
                    </a:lnTo>
                    <a:lnTo>
                      <a:pt x="6002" y="20867"/>
                    </a:lnTo>
                    <a:lnTo>
                      <a:pt x="5982" y="20858"/>
                    </a:lnTo>
                    <a:lnTo>
                      <a:pt x="5967" y="20851"/>
                    </a:lnTo>
                    <a:lnTo>
                      <a:pt x="5943" y="20840"/>
                    </a:lnTo>
                    <a:lnTo>
                      <a:pt x="5924" y="20828"/>
                    </a:lnTo>
                    <a:lnTo>
                      <a:pt x="5909" y="20818"/>
                    </a:lnTo>
                    <a:lnTo>
                      <a:pt x="5887" y="20803"/>
                    </a:lnTo>
                    <a:lnTo>
                      <a:pt x="5870" y="20789"/>
                    </a:lnTo>
                    <a:lnTo>
                      <a:pt x="5852" y="20774"/>
                    </a:lnTo>
                    <a:lnTo>
                      <a:pt x="5837" y="20760"/>
                    </a:lnTo>
                    <a:lnTo>
                      <a:pt x="5817" y="20741"/>
                    </a:lnTo>
                    <a:lnTo>
                      <a:pt x="5800" y="20723"/>
                    </a:lnTo>
                    <a:lnTo>
                      <a:pt x="5784" y="20704"/>
                    </a:lnTo>
                    <a:lnTo>
                      <a:pt x="5767" y="20684"/>
                    </a:lnTo>
                    <a:lnTo>
                      <a:pt x="5751" y="20663"/>
                    </a:lnTo>
                    <a:lnTo>
                      <a:pt x="5734" y="20641"/>
                    </a:lnTo>
                    <a:lnTo>
                      <a:pt x="5718" y="20619"/>
                    </a:lnTo>
                    <a:lnTo>
                      <a:pt x="5702" y="20595"/>
                    </a:lnTo>
                    <a:lnTo>
                      <a:pt x="5686" y="20570"/>
                    </a:lnTo>
                    <a:lnTo>
                      <a:pt x="5670" y="20545"/>
                    </a:lnTo>
                    <a:lnTo>
                      <a:pt x="5654" y="20518"/>
                    </a:lnTo>
                    <a:lnTo>
                      <a:pt x="5639" y="20491"/>
                    </a:lnTo>
                    <a:lnTo>
                      <a:pt x="5623" y="20463"/>
                    </a:lnTo>
                    <a:lnTo>
                      <a:pt x="5607" y="20434"/>
                    </a:lnTo>
                    <a:lnTo>
                      <a:pt x="5592" y="20403"/>
                    </a:lnTo>
                    <a:lnTo>
                      <a:pt x="5577" y="20373"/>
                    </a:lnTo>
                    <a:lnTo>
                      <a:pt x="5561" y="20341"/>
                    </a:lnTo>
                    <a:lnTo>
                      <a:pt x="5545" y="20308"/>
                    </a:lnTo>
                    <a:lnTo>
                      <a:pt x="5530" y="20274"/>
                    </a:lnTo>
                    <a:lnTo>
                      <a:pt x="5514" y="20239"/>
                    </a:lnTo>
                    <a:lnTo>
                      <a:pt x="5499" y="20203"/>
                    </a:lnTo>
                    <a:lnTo>
                      <a:pt x="5484" y="20167"/>
                    </a:lnTo>
                    <a:lnTo>
                      <a:pt x="5468" y="20129"/>
                    </a:lnTo>
                    <a:lnTo>
                      <a:pt x="5453" y="20091"/>
                    </a:lnTo>
                    <a:lnTo>
                      <a:pt x="5438" y="20051"/>
                    </a:lnTo>
                    <a:lnTo>
                      <a:pt x="5422" y="20010"/>
                    </a:lnTo>
                    <a:lnTo>
                      <a:pt x="5407" y="19969"/>
                    </a:lnTo>
                    <a:lnTo>
                      <a:pt x="5392" y="19927"/>
                    </a:lnTo>
                    <a:lnTo>
                      <a:pt x="5377" y="19884"/>
                    </a:lnTo>
                    <a:lnTo>
                      <a:pt x="5361" y="19840"/>
                    </a:lnTo>
                    <a:lnTo>
                      <a:pt x="5346" y="19795"/>
                    </a:lnTo>
                    <a:lnTo>
                      <a:pt x="5332" y="19751"/>
                    </a:lnTo>
                    <a:lnTo>
                      <a:pt x="5315" y="19702"/>
                    </a:lnTo>
                    <a:lnTo>
                      <a:pt x="5300" y="19654"/>
                    </a:lnTo>
                    <a:lnTo>
                      <a:pt x="5285" y="19606"/>
                    </a:lnTo>
                    <a:lnTo>
                      <a:pt x="5270" y="19556"/>
                    </a:lnTo>
                    <a:lnTo>
                      <a:pt x="5255" y="19506"/>
                    </a:lnTo>
                    <a:lnTo>
                      <a:pt x="5239" y="19455"/>
                    </a:lnTo>
                    <a:lnTo>
                      <a:pt x="5224" y="19403"/>
                    </a:lnTo>
                    <a:lnTo>
                      <a:pt x="5209" y="19350"/>
                    </a:lnTo>
                    <a:lnTo>
                      <a:pt x="5194" y="19296"/>
                    </a:lnTo>
                    <a:lnTo>
                      <a:pt x="5179" y="19241"/>
                    </a:lnTo>
                    <a:lnTo>
                      <a:pt x="5164" y="19185"/>
                    </a:lnTo>
                    <a:lnTo>
                      <a:pt x="5149" y="19129"/>
                    </a:lnTo>
                    <a:lnTo>
                      <a:pt x="5134" y="19072"/>
                    </a:lnTo>
                    <a:lnTo>
                      <a:pt x="5118" y="19013"/>
                    </a:lnTo>
                    <a:lnTo>
                      <a:pt x="5103" y="18954"/>
                    </a:lnTo>
                    <a:lnTo>
                      <a:pt x="5088" y="18894"/>
                    </a:lnTo>
                    <a:lnTo>
                      <a:pt x="5073" y="18833"/>
                    </a:lnTo>
                    <a:lnTo>
                      <a:pt x="5058" y="18772"/>
                    </a:lnTo>
                    <a:lnTo>
                      <a:pt x="5043" y="18710"/>
                    </a:lnTo>
                    <a:lnTo>
                      <a:pt x="5028" y="18646"/>
                    </a:lnTo>
                    <a:lnTo>
                      <a:pt x="5013" y="18582"/>
                    </a:lnTo>
                    <a:lnTo>
                      <a:pt x="4998" y="18517"/>
                    </a:lnTo>
                    <a:lnTo>
                      <a:pt x="4983" y="18452"/>
                    </a:lnTo>
                    <a:lnTo>
                      <a:pt x="4968" y="18385"/>
                    </a:lnTo>
                    <a:lnTo>
                      <a:pt x="4953" y="18318"/>
                    </a:lnTo>
                    <a:lnTo>
                      <a:pt x="4938" y="18250"/>
                    </a:lnTo>
                    <a:lnTo>
                      <a:pt x="4923" y="18182"/>
                    </a:lnTo>
                    <a:lnTo>
                      <a:pt x="4908" y="18112"/>
                    </a:lnTo>
                    <a:lnTo>
                      <a:pt x="4893" y="18042"/>
                    </a:lnTo>
                    <a:lnTo>
                      <a:pt x="4877" y="17971"/>
                    </a:lnTo>
                    <a:lnTo>
                      <a:pt x="4862" y="17899"/>
                    </a:lnTo>
                    <a:lnTo>
                      <a:pt x="4847" y="17827"/>
                    </a:lnTo>
                    <a:lnTo>
                      <a:pt x="4832" y="17754"/>
                    </a:lnTo>
                    <a:lnTo>
                      <a:pt x="4817" y="17679"/>
                    </a:lnTo>
                    <a:lnTo>
                      <a:pt x="4802" y="17604"/>
                    </a:lnTo>
                    <a:lnTo>
                      <a:pt x="4787" y="17529"/>
                    </a:lnTo>
                    <a:lnTo>
                      <a:pt x="4772" y="17453"/>
                    </a:lnTo>
                    <a:lnTo>
                      <a:pt x="4757" y="17377"/>
                    </a:lnTo>
                    <a:lnTo>
                      <a:pt x="4742" y="17299"/>
                    </a:lnTo>
                    <a:lnTo>
                      <a:pt x="4727" y="17221"/>
                    </a:lnTo>
                    <a:lnTo>
                      <a:pt x="4712" y="17142"/>
                    </a:lnTo>
                    <a:lnTo>
                      <a:pt x="4697" y="17062"/>
                    </a:lnTo>
                    <a:lnTo>
                      <a:pt x="4682" y="16982"/>
                    </a:lnTo>
                    <a:lnTo>
                      <a:pt x="4667" y="16902"/>
                    </a:lnTo>
                    <a:lnTo>
                      <a:pt x="4652" y="16821"/>
                    </a:lnTo>
                    <a:lnTo>
                      <a:pt x="4636" y="16739"/>
                    </a:lnTo>
                    <a:lnTo>
                      <a:pt x="4621" y="16656"/>
                    </a:lnTo>
                    <a:lnTo>
                      <a:pt x="4606" y="16572"/>
                    </a:lnTo>
                    <a:lnTo>
                      <a:pt x="4591" y="16488"/>
                    </a:lnTo>
                    <a:lnTo>
                      <a:pt x="4576" y="16404"/>
                    </a:lnTo>
                    <a:lnTo>
                      <a:pt x="4561" y="16319"/>
                    </a:lnTo>
                    <a:lnTo>
                      <a:pt x="4546" y="16233"/>
                    </a:lnTo>
                    <a:lnTo>
                      <a:pt x="4531" y="16147"/>
                    </a:lnTo>
                    <a:lnTo>
                      <a:pt x="4516" y="16060"/>
                    </a:lnTo>
                    <a:lnTo>
                      <a:pt x="4501" y="15973"/>
                    </a:lnTo>
                    <a:lnTo>
                      <a:pt x="4486" y="15885"/>
                    </a:lnTo>
                    <a:lnTo>
                      <a:pt x="4471" y="15796"/>
                    </a:lnTo>
                    <a:lnTo>
                      <a:pt x="4456" y="15707"/>
                    </a:lnTo>
                    <a:lnTo>
                      <a:pt x="4441" y="15617"/>
                    </a:lnTo>
                    <a:lnTo>
                      <a:pt x="4426" y="15528"/>
                    </a:lnTo>
                    <a:lnTo>
                      <a:pt x="4411" y="15437"/>
                    </a:lnTo>
                    <a:lnTo>
                      <a:pt x="4396" y="15346"/>
                    </a:lnTo>
                    <a:lnTo>
                      <a:pt x="4381" y="15255"/>
                    </a:lnTo>
                    <a:lnTo>
                      <a:pt x="4366" y="15163"/>
                    </a:lnTo>
                    <a:lnTo>
                      <a:pt x="4351" y="15070"/>
                    </a:lnTo>
                    <a:lnTo>
                      <a:pt x="4336" y="14978"/>
                    </a:lnTo>
                    <a:lnTo>
                      <a:pt x="4321" y="14884"/>
                    </a:lnTo>
                    <a:lnTo>
                      <a:pt x="4306" y="14790"/>
                    </a:lnTo>
                    <a:lnTo>
                      <a:pt x="4291" y="14696"/>
                    </a:lnTo>
                    <a:lnTo>
                      <a:pt x="4276" y="14601"/>
                    </a:lnTo>
                    <a:lnTo>
                      <a:pt x="4261" y="14506"/>
                    </a:lnTo>
                    <a:lnTo>
                      <a:pt x="4246" y="14410"/>
                    </a:lnTo>
                    <a:lnTo>
                      <a:pt x="4231" y="14314"/>
                    </a:lnTo>
                    <a:lnTo>
                      <a:pt x="4216" y="14218"/>
                    </a:lnTo>
                    <a:lnTo>
                      <a:pt x="4201" y="14122"/>
                    </a:lnTo>
                    <a:lnTo>
                      <a:pt x="4186" y="14025"/>
                    </a:lnTo>
                    <a:lnTo>
                      <a:pt x="4171" y="13927"/>
                    </a:lnTo>
                    <a:lnTo>
                      <a:pt x="4156" y="13830"/>
                    </a:lnTo>
                    <a:lnTo>
                      <a:pt x="4141" y="13732"/>
                    </a:lnTo>
                    <a:lnTo>
                      <a:pt x="4126" y="13634"/>
                    </a:lnTo>
                    <a:lnTo>
                      <a:pt x="4111" y="13535"/>
                    </a:lnTo>
                    <a:lnTo>
                      <a:pt x="4096" y="13436"/>
                    </a:lnTo>
                    <a:lnTo>
                      <a:pt x="4081" y="13337"/>
                    </a:lnTo>
                    <a:lnTo>
                      <a:pt x="4066" y="13237"/>
                    </a:lnTo>
                    <a:lnTo>
                      <a:pt x="4051" y="13137"/>
                    </a:lnTo>
                    <a:lnTo>
                      <a:pt x="4036" y="13037"/>
                    </a:lnTo>
                    <a:lnTo>
                      <a:pt x="4021" y="12937"/>
                    </a:lnTo>
                    <a:lnTo>
                      <a:pt x="4006" y="12836"/>
                    </a:lnTo>
                    <a:lnTo>
                      <a:pt x="3991" y="12736"/>
                    </a:lnTo>
                    <a:lnTo>
                      <a:pt x="3976" y="12635"/>
                    </a:lnTo>
                    <a:lnTo>
                      <a:pt x="3960" y="12533"/>
                    </a:lnTo>
                    <a:lnTo>
                      <a:pt x="3944" y="12431"/>
                    </a:lnTo>
                    <a:lnTo>
                      <a:pt x="3929" y="12329"/>
                    </a:lnTo>
                    <a:lnTo>
                      <a:pt x="3914" y="12227"/>
                    </a:lnTo>
                    <a:lnTo>
                      <a:pt x="3899" y="12125"/>
                    </a:lnTo>
                    <a:lnTo>
                      <a:pt x="3884" y="12023"/>
                    </a:lnTo>
                    <a:lnTo>
                      <a:pt x="3869" y="11921"/>
                    </a:lnTo>
                    <a:lnTo>
                      <a:pt x="3854" y="11818"/>
                    </a:lnTo>
                    <a:lnTo>
                      <a:pt x="3839" y="11716"/>
                    </a:lnTo>
                    <a:lnTo>
                      <a:pt x="3824" y="11613"/>
                    </a:lnTo>
                    <a:lnTo>
                      <a:pt x="3809" y="11510"/>
                    </a:lnTo>
                    <a:lnTo>
                      <a:pt x="3794" y="11407"/>
                    </a:lnTo>
                    <a:lnTo>
                      <a:pt x="3779" y="11304"/>
                    </a:lnTo>
                    <a:lnTo>
                      <a:pt x="3764" y="11201"/>
                    </a:lnTo>
                    <a:lnTo>
                      <a:pt x="3749" y="11098"/>
                    </a:lnTo>
                    <a:lnTo>
                      <a:pt x="3734" y="10994"/>
                    </a:lnTo>
                    <a:lnTo>
                      <a:pt x="3719" y="10891"/>
                    </a:lnTo>
                    <a:lnTo>
                      <a:pt x="3704" y="10788"/>
                    </a:lnTo>
                    <a:lnTo>
                      <a:pt x="3689" y="10684"/>
                    </a:lnTo>
                    <a:lnTo>
                      <a:pt x="3674" y="10581"/>
                    </a:lnTo>
                    <a:lnTo>
                      <a:pt x="3659" y="10477"/>
                    </a:lnTo>
                    <a:lnTo>
                      <a:pt x="3644" y="10374"/>
                    </a:lnTo>
                    <a:lnTo>
                      <a:pt x="3629" y="10270"/>
                    </a:lnTo>
                    <a:lnTo>
                      <a:pt x="3614" y="10167"/>
                    </a:lnTo>
                    <a:lnTo>
                      <a:pt x="3599" y="10063"/>
                    </a:lnTo>
                    <a:lnTo>
                      <a:pt x="3584" y="9960"/>
                    </a:lnTo>
                    <a:lnTo>
                      <a:pt x="3569" y="9857"/>
                    </a:lnTo>
                    <a:lnTo>
                      <a:pt x="3554" y="9753"/>
                    </a:lnTo>
                    <a:lnTo>
                      <a:pt x="3539" y="9650"/>
                    </a:lnTo>
                    <a:lnTo>
                      <a:pt x="3524" y="9547"/>
                    </a:lnTo>
                    <a:lnTo>
                      <a:pt x="3509" y="9444"/>
                    </a:lnTo>
                    <a:lnTo>
                      <a:pt x="3494" y="9341"/>
                    </a:lnTo>
                    <a:lnTo>
                      <a:pt x="3479" y="9238"/>
                    </a:lnTo>
                    <a:lnTo>
                      <a:pt x="3464" y="9136"/>
                    </a:lnTo>
                    <a:lnTo>
                      <a:pt x="3449" y="9033"/>
                    </a:lnTo>
                    <a:lnTo>
                      <a:pt x="3434" y="8931"/>
                    </a:lnTo>
                    <a:lnTo>
                      <a:pt x="3419" y="8829"/>
                    </a:lnTo>
                    <a:lnTo>
                      <a:pt x="3405" y="8727"/>
                    </a:lnTo>
                    <a:lnTo>
                      <a:pt x="3389" y="8625"/>
                    </a:lnTo>
                    <a:lnTo>
                      <a:pt x="3374" y="8523"/>
                    </a:lnTo>
                    <a:lnTo>
                      <a:pt x="3360" y="8422"/>
                    </a:lnTo>
                    <a:lnTo>
                      <a:pt x="3345" y="8321"/>
                    </a:lnTo>
                    <a:lnTo>
                      <a:pt x="3330" y="8220"/>
                    </a:lnTo>
                    <a:lnTo>
                      <a:pt x="3315" y="8119"/>
                    </a:lnTo>
                    <a:lnTo>
                      <a:pt x="3300" y="8019"/>
                    </a:lnTo>
                    <a:lnTo>
                      <a:pt x="3284" y="7918"/>
                    </a:lnTo>
                    <a:lnTo>
                      <a:pt x="3269" y="7818"/>
                    </a:lnTo>
                    <a:lnTo>
                      <a:pt x="3254" y="7718"/>
                    </a:lnTo>
                    <a:lnTo>
                      <a:pt x="3239" y="7618"/>
                    </a:lnTo>
                    <a:lnTo>
                      <a:pt x="3224" y="7519"/>
                    </a:lnTo>
                    <a:lnTo>
                      <a:pt x="3209" y="7420"/>
                    </a:lnTo>
                    <a:lnTo>
                      <a:pt x="3194" y="7321"/>
                    </a:lnTo>
                    <a:lnTo>
                      <a:pt x="3179" y="7222"/>
                    </a:lnTo>
                    <a:lnTo>
                      <a:pt x="3164" y="7124"/>
                    </a:lnTo>
                    <a:lnTo>
                      <a:pt x="3149" y="7027"/>
                    </a:lnTo>
                    <a:lnTo>
                      <a:pt x="3134" y="6929"/>
                    </a:lnTo>
                    <a:lnTo>
                      <a:pt x="3119" y="6832"/>
                    </a:lnTo>
                    <a:lnTo>
                      <a:pt x="3104" y="6735"/>
                    </a:lnTo>
                    <a:lnTo>
                      <a:pt x="3089" y="6639"/>
                    </a:lnTo>
                    <a:lnTo>
                      <a:pt x="3074" y="6543"/>
                    </a:lnTo>
                    <a:lnTo>
                      <a:pt x="3059" y="6447"/>
                    </a:lnTo>
                    <a:lnTo>
                      <a:pt x="3044" y="6352"/>
                    </a:lnTo>
                    <a:lnTo>
                      <a:pt x="3029" y="6258"/>
                    </a:lnTo>
                    <a:lnTo>
                      <a:pt x="3014" y="6164"/>
                    </a:lnTo>
                    <a:lnTo>
                      <a:pt x="2999" y="6070"/>
                    </a:lnTo>
                    <a:lnTo>
                      <a:pt x="2984" y="5977"/>
                    </a:lnTo>
                    <a:lnTo>
                      <a:pt x="2969" y="5884"/>
                    </a:lnTo>
                    <a:lnTo>
                      <a:pt x="2954" y="5791"/>
                    </a:lnTo>
                    <a:lnTo>
                      <a:pt x="2939" y="5699"/>
                    </a:lnTo>
                    <a:lnTo>
                      <a:pt x="2924" y="5607"/>
                    </a:lnTo>
                    <a:lnTo>
                      <a:pt x="2909" y="5516"/>
                    </a:lnTo>
                    <a:lnTo>
                      <a:pt x="2894" y="5426"/>
                    </a:lnTo>
                    <a:lnTo>
                      <a:pt x="2879" y="5335"/>
                    </a:lnTo>
                    <a:lnTo>
                      <a:pt x="2864" y="5246"/>
                    </a:lnTo>
                    <a:lnTo>
                      <a:pt x="2849" y="5157"/>
                    </a:lnTo>
                    <a:lnTo>
                      <a:pt x="2834" y="5069"/>
                    </a:lnTo>
                    <a:lnTo>
                      <a:pt x="2819" y="4981"/>
                    </a:lnTo>
                    <a:lnTo>
                      <a:pt x="2804" y="4893"/>
                    </a:lnTo>
                    <a:lnTo>
                      <a:pt x="2789" y="4807"/>
                    </a:lnTo>
                    <a:lnTo>
                      <a:pt x="2774" y="4720"/>
                    </a:lnTo>
                    <a:lnTo>
                      <a:pt x="2759" y="4634"/>
                    </a:lnTo>
                    <a:lnTo>
                      <a:pt x="2744" y="4549"/>
                    </a:lnTo>
                    <a:lnTo>
                      <a:pt x="2729" y="4465"/>
                    </a:lnTo>
                    <a:lnTo>
                      <a:pt x="2714" y="4381"/>
                    </a:lnTo>
                    <a:lnTo>
                      <a:pt x="2699" y="4298"/>
                    </a:lnTo>
                    <a:lnTo>
                      <a:pt x="2684" y="4215"/>
                    </a:lnTo>
                    <a:lnTo>
                      <a:pt x="2669" y="4133"/>
                    </a:lnTo>
                    <a:lnTo>
                      <a:pt x="2654" y="4052"/>
                    </a:lnTo>
                    <a:lnTo>
                      <a:pt x="2639" y="3971"/>
                    </a:lnTo>
                    <a:lnTo>
                      <a:pt x="2624" y="3892"/>
                    </a:lnTo>
                    <a:lnTo>
                      <a:pt x="2608" y="3811"/>
                    </a:lnTo>
                    <a:lnTo>
                      <a:pt x="2593" y="3733"/>
                    </a:lnTo>
                    <a:lnTo>
                      <a:pt x="2578" y="3655"/>
                    </a:lnTo>
                    <a:lnTo>
                      <a:pt x="2563" y="3577"/>
                    </a:lnTo>
                    <a:lnTo>
                      <a:pt x="2548" y="3500"/>
                    </a:lnTo>
                    <a:lnTo>
                      <a:pt x="2533" y="3424"/>
                    </a:lnTo>
                    <a:lnTo>
                      <a:pt x="2518" y="3349"/>
                    </a:lnTo>
                    <a:lnTo>
                      <a:pt x="2503" y="3275"/>
                    </a:lnTo>
                    <a:lnTo>
                      <a:pt x="2488" y="3201"/>
                    </a:lnTo>
                    <a:lnTo>
                      <a:pt x="2473" y="3127"/>
                    </a:lnTo>
                    <a:lnTo>
                      <a:pt x="2458" y="3055"/>
                    </a:lnTo>
                    <a:lnTo>
                      <a:pt x="2444" y="2983"/>
                    </a:lnTo>
                    <a:lnTo>
                      <a:pt x="2429" y="2912"/>
                    </a:lnTo>
                    <a:lnTo>
                      <a:pt x="2414" y="2842"/>
                    </a:lnTo>
                    <a:lnTo>
                      <a:pt x="2399" y="2773"/>
                    </a:lnTo>
                    <a:lnTo>
                      <a:pt x="2384" y="2704"/>
                    </a:lnTo>
                    <a:lnTo>
                      <a:pt x="2369" y="2636"/>
                    </a:lnTo>
                    <a:lnTo>
                      <a:pt x="2354" y="2569"/>
                    </a:lnTo>
                    <a:lnTo>
                      <a:pt x="2339" y="2503"/>
                    </a:lnTo>
                    <a:lnTo>
                      <a:pt x="2324" y="2437"/>
                    </a:lnTo>
                    <a:lnTo>
                      <a:pt x="2309" y="2372"/>
                    </a:lnTo>
                    <a:lnTo>
                      <a:pt x="2294" y="2309"/>
                    </a:lnTo>
                    <a:lnTo>
                      <a:pt x="2279" y="2246"/>
                    </a:lnTo>
                    <a:lnTo>
                      <a:pt x="2264" y="2184"/>
                    </a:lnTo>
                    <a:lnTo>
                      <a:pt x="2249" y="2122"/>
                    </a:lnTo>
                    <a:lnTo>
                      <a:pt x="2234" y="2062"/>
                    </a:lnTo>
                    <a:lnTo>
                      <a:pt x="2219" y="2002"/>
                    </a:lnTo>
                    <a:lnTo>
                      <a:pt x="2205" y="1944"/>
                    </a:lnTo>
                    <a:lnTo>
                      <a:pt x="2190" y="1886"/>
                    </a:lnTo>
                    <a:lnTo>
                      <a:pt x="2175" y="1829"/>
                    </a:lnTo>
                    <a:lnTo>
                      <a:pt x="2160" y="1772"/>
                    </a:lnTo>
                    <a:lnTo>
                      <a:pt x="2145" y="1717"/>
                    </a:lnTo>
                    <a:lnTo>
                      <a:pt x="2130" y="1663"/>
                    </a:lnTo>
                    <a:lnTo>
                      <a:pt x="2115" y="1610"/>
                    </a:lnTo>
                    <a:lnTo>
                      <a:pt x="2100" y="1557"/>
                    </a:lnTo>
                    <a:lnTo>
                      <a:pt x="2085" y="1505"/>
                    </a:lnTo>
                    <a:lnTo>
                      <a:pt x="2071" y="1454"/>
                    </a:lnTo>
                    <a:lnTo>
                      <a:pt x="2056" y="1405"/>
                    </a:lnTo>
                    <a:lnTo>
                      <a:pt x="2041" y="1356"/>
                    </a:lnTo>
                    <a:lnTo>
                      <a:pt x="2026" y="1308"/>
                    </a:lnTo>
                    <a:lnTo>
                      <a:pt x="2011" y="1261"/>
                    </a:lnTo>
                    <a:lnTo>
                      <a:pt x="1996" y="1214"/>
                    </a:lnTo>
                    <a:lnTo>
                      <a:pt x="1981" y="1169"/>
                    </a:lnTo>
                    <a:lnTo>
                      <a:pt x="1967" y="1125"/>
                    </a:lnTo>
                    <a:lnTo>
                      <a:pt x="1952" y="1084"/>
                    </a:lnTo>
                    <a:lnTo>
                      <a:pt x="1936" y="1040"/>
                    </a:lnTo>
                    <a:lnTo>
                      <a:pt x="1921" y="998"/>
                    </a:lnTo>
                    <a:lnTo>
                      <a:pt x="1907" y="958"/>
                    </a:lnTo>
                    <a:lnTo>
                      <a:pt x="1892" y="918"/>
                    </a:lnTo>
                    <a:lnTo>
                      <a:pt x="1877" y="880"/>
                    </a:lnTo>
                    <a:lnTo>
                      <a:pt x="1863" y="843"/>
                    </a:lnTo>
                    <a:lnTo>
                      <a:pt x="1848" y="806"/>
                    </a:lnTo>
                    <a:lnTo>
                      <a:pt x="1833" y="771"/>
                    </a:lnTo>
                    <a:lnTo>
                      <a:pt x="1818" y="736"/>
                    </a:lnTo>
                    <a:lnTo>
                      <a:pt x="1804" y="703"/>
                    </a:lnTo>
                    <a:lnTo>
                      <a:pt x="1790" y="671"/>
                    </a:lnTo>
                    <a:lnTo>
                      <a:pt x="1775" y="639"/>
                    </a:lnTo>
                    <a:lnTo>
                      <a:pt x="1761" y="609"/>
                    </a:lnTo>
                    <a:lnTo>
                      <a:pt x="1746" y="581"/>
                    </a:lnTo>
                    <a:lnTo>
                      <a:pt x="1731" y="552"/>
                    </a:lnTo>
                    <a:lnTo>
                      <a:pt x="1718" y="525"/>
                    </a:lnTo>
                    <a:lnTo>
                      <a:pt x="1703" y="498"/>
                    </a:lnTo>
                    <a:lnTo>
                      <a:pt x="1689" y="474"/>
                    </a:lnTo>
                    <a:lnTo>
                      <a:pt x="1675" y="450"/>
                    </a:lnTo>
                    <a:lnTo>
                      <a:pt x="1660" y="426"/>
                    </a:lnTo>
                    <a:lnTo>
                      <a:pt x="1647" y="406"/>
                    </a:lnTo>
                    <a:lnTo>
                      <a:pt x="1633" y="385"/>
                    </a:lnTo>
                    <a:lnTo>
                      <a:pt x="1618" y="364"/>
                    </a:lnTo>
                    <a:lnTo>
                      <a:pt x="1606" y="347"/>
                    </a:lnTo>
                    <a:lnTo>
                      <a:pt x="1593" y="330"/>
                    </a:lnTo>
                    <a:lnTo>
                      <a:pt x="1578" y="312"/>
                    </a:lnTo>
                    <a:lnTo>
                      <a:pt x="1566" y="298"/>
                    </a:lnTo>
                    <a:lnTo>
                      <a:pt x="1554" y="284"/>
                    </a:lnTo>
                    <a:lnTo>
                      <a:pt x="1541" y="272"/>
                    </a:lnTo>
                    <a:lnTo>
                      <a:pt x="1526" y="258"/>
                    </a:lnTo>
                    <a:lnTo>
                      <a:pt x="1516" y="248"/>
                    </a:lnTo>
                    <a:lnTo>
                      <a:pt x="1505" y="239"/>
                    </a:lnTo>
                    <a:lnTo>
                      <a:pt x="1493" y="230"/>
                    </a:lnTo>
                    <a:lnTo>
                      <a:pt x="1482" y="223"/>
                    </a:lnTo>
                    <a:lnTo>
                      <a:pt x="1471" y="216"/>
                    </a:lnTo>
                    <a:lnTo>
                      <a:pt x="1461" y="210"/>
                    </a:lnTo>
                    <a:lnTo>
                      <a:pt x="1451" y="206"/>
                    </a:lnTo>
                    <a:lnTo>
                      <a:pt x="1441" y="202"/>
                    </a:lnTo>
                    <a:lnTo>
                      <a:pt x="1432" y="198"/>
                    </a:lnTo>
                    <a:lnTo>
                      <a:pt x="1423" y="196"/>
                    </a:lnTo>
                    <a:lnTo>
                      <a:pt x="1414" y="194"/>
                    </a:lnTo>
                    <a:lnTo>
                      <a:pt x="1411" y="192"/>
                    </a:lnTo>
                    <a:lnTo>
                      <a:pt x="1396" y="192"/>
                    </a:lnTo>
                    <a:lnTo>
                      <a:pt x="1388" y="192"/>
                    </a:lnTo>
                    <a:lnTo>
                      <a:pt x="1378" y="193"/>
                    </a:lnTo>
                    <a:lnTo>
                      <a:pt x="1375" y="192"/>
                    </a:lnTo>
                    <a:lnTo>
                      <a:pt x="1360" y="196"/>
                    </a:lnTo>
                    <a:lnTo>
                      <a:pt x="1351" y="199"/>
                    </a:lnTo>
                    <a:lnTo>
                      <a:pt x="1346" y="199"/>
                    </a:lnTo>
                    <a:lnTo>
                      <a:pt x="1331" y="206"/>
                    </a:lnTo>
                    <a:lnTo>
                      <a:pt x="1325" y="209"/>
                    </a:lnTo>
                    <a:lnTo>
                      <a:pt x="1310" y="218"/>
                    </a:lnTo>
                    <a:lnTo>
                      <a:pt x="1302" y="222"/>
                    </a:lnTo>
                    <a:lnTo>
                      <a:pt x="1287" y="233"/>
                    </a:lnTo>
                    <a:lnTo>
                      <a:pt x="1278" y="239"/>
                    </a:lnTo>
                    <a:lnTo>
                      <a:pt x="1266" y="250"/>
                    </a:lnTo>
                    <a:lnTo>
                      <a:pt x="1251" y="264"/>
                    </a:lnTo>
                    <a:lnTo>
                      <a:pt x="1241" y="273"/>
                    </a:lnTo>
                    <a:lnTo>
                      <a:pt x="1227" y="287"/>
                    </a:lnTo>
                    <a:lnTo>
                      <a:pt x="1212" y="304"/>
                    </a:lnTo>
                    <a:lnTo>
                      <a:pt x="1201" y="317"/>
                    </a:lnTo>
                    <a:lnTo>
                      <a:pt x="1187" y="334"/>
                    </a:lnTo>
                    <a:lnTo>
                      <a:pt x="1174" y="352"/>
                    </a:lnTo>
                    <a:lnTo>
                      <a:pt x="1159" y="373"/>
                    </a:lnTo>
                    <a:lnTo>
                      <a:pt x="1146" y="391"/>
                    </a:lnTo>
                    <a:lnTo>
                      <a:pt x="1132" y="412"/>
                    </a:lnTo>
                    <a:lnTo>
                      <a:pt x="1118" y="435"/>
                    </a:lnTo>
                    <a:lnTo>
                      <a:pt x="1104" y="458"/>
                    </a:lnTo>
                    <a:lnTo>
                      <a:pt x="1089" y="483"/>
                    </a:lnTo>
                    <a:lnTo>
                      <a:pt x="1074" y="510"/>
                    </a:lnTo>
                    <a:lnTo>
                      <a:pt x="1061" y="535"/>
                    </a:lnTo>
                    <a:lnTo>
                      <a:pt x="1046" y="562"/>
                    </a:lnTo>
                    <a:lnTo>
                      <a:pt x="1032" y="591"/>
                    </a:lnTo>
                    <a:lnTo>
                      <a:pt x="1017" y="621"/>
                    </a:lnTo>
                    <a:lnTo>
                      <a:pt x="1002" y="653"/>
                    </a:lnTo>
                    <a:lnTo>
                      <a:pt x="988" y="683"/>
                    </a:lnTo>
                    <a:lnTo>
                      <a:pt x="974" y="716"/>
                    </a:lnTo>
                    <a:lnTo>
                      <a:pt x="959" y="751"/>
                    </a:lnTo>
                    <a:lnTo>
                      <a:pt x="944" y="785"/>
                    </a:lnTo>
                    <a:lnTo>
                      <a:pt x="930" y="821"/>
                    </a:lnTo>
                    <a:lnTo>
                      <a:pt x="915" y="859"/>
                    </a:lnTo>
                    <a:lnTo>
                      <a:pt x="900" y="895"/>
                    </a:lnTo>
                    <a:lnTo>
                      <a:pt x="885" y="935"/>
                    </a:lnTo>
                    <a:lnTo>
                      <a:pt x="871" y="974"/>
                    </a:lnTo>
                    <a:lnTo>
                      <a:pt x="856" y="1016"/>
                    </a:lnTo>
                    <a:lnTo>
                      <a:pt x="841" y="1056"/>
                    </a:lnTo>
                    <a:lnTo>
                      <a:pt x="826" y="1100"/>
                    </a:lnTo>
                    <a:lnTo>
                      <a:pt x="812" y="1144"/>
                    </a:lnTo>
                    <a:lnTo>
                      <a:pt x="797" y="1188"/>
                    </a:lnTo>
                    <a:lnTo>
                      <a:pt x="781" y="1235"/>
                    </a:lnTo>
                    <a:lnTo>
                      <a:pt x="766" y="1280"/>
                    </a:lnTo>
                    <a:lnTo>
                      <a:pt x="751" y="1328"/>
                    </a:lnTo>
                    <a:lnTo>
                      <a:pt x="736" y="1376"/>
                    </a:lnTo>
                    <a:lnTo>
                      <a:pt x="722" y="1426"/>
                    </a:lnTo>
                    <a:lnTo>
                      <a:pt x="707" y="1477"/>
                    </a:lnTo>
                    <a:lnTo>
                      <a:pt x="692" y="1527"/>
                    </a:lnTo>
                    <a:lnTo>
                      <a:pt x="677" y="1580"/>
                    </a:lnTo>
                    <a:lnTo>
                      <a:pt x="662" y="1632"/>
                    </a:lnTo>
                    <a:lnTo>
                      <a:pt x="647" y="1686"/>
                    </a:lnTo>
                    <a:lnTo>
                      <a:pt x="632" y="1740"/>
                    </a:lnTo>
                    <a:lnTo>
                      <a:pt x="617" y="1797"/>
                    </a:lnTo>
                    <a:lnTo>
                      <a:pt x="602" y="1853"/>
                    </a:lnTo>
                    <a:lnTo>
                      <a:pt x="588" y="1910"/>
                    </a:lnTo>
                    <a:lnTo>
                      <a:pt x="573" y="1969"/>
                    </a:lnTo>
                    <a:lnTo>
                      <a:pt x="558" y="2027"/>
                    </a:lnTo>
                    <a:lnTo>
                      <a:pt x="543" y="2088"/>
                    </a:lnTo>
                    <a:lnTo>
                      <a:pt x="528" y="2149"/>
                    </a:lnTo>
                    <a:lnTo>
                      <a:pt x="513" y="2211"/>
                    </a:lnTo>
                    <a:lnTo>
                      <a:pt x="498" y="2272"/>
                    </a:lnTo>
                    <a:lnTo>
                      <a:pt x="483" y="2336"/>
                    </a:lnTo>
                    <a:lnTo>
                      <a:pt x="468" y="2400"/>
                    </a:lnTo>
                    <a:lnTo>
                      <a:pt x="453" y="2466"/>
                    </a:lnTo>
                    <a:lnTo>
                      <a:pt x="438" y="2531"/>
                    </a:lnTo>
                    <a:lnTo>
                      <a:pt x="423" y="2598"/>
                    </a:lnTo>
                    <a:lnTo>
                      <a:pt x="408" y="2665"/>
                    </a:lnTo>
                    <a:lnTo>
                      <a:pt x="393" y="2734"/>
                    </a:lnTo>
                    <a:lnTo>
                      <a:pt x="378" y="2803"/>
                    </a:lnTo>
                    <a:lnTo>
                      <a:pt x="363" y="2873"/>
                    </a:lnTo>
                    <a:lnTo>
                      <a:pt x="348" y="2942"/>
                    </a:lnTo>
                    <a:lnTo>
                      <a:pt x="333" y="3014"/>
                    </a:lnTo>
                    <a:lnTo>
                      <a:pt x="319" y="3086"/>
                    </a:lnTo>
                    <a:lnTo>
                      <a:pt x="304" y="3159"/>
                    </a:lnTo>
                    <a:lnTo>
                      <a:pt x="289" y="3233"/>
                    </a:lnTo>
                    <a:lnTo>
                      <a:pt x="274" y="3306"/>
                    </a:lnTo>
                    <a:lnTo>
                      <a:pt x="259" y="3381"/>
                    </a:lnTo>
                    <a:lnTo>
                      <a:pt x="244" y="3457"/>
                    </a:lnTo>
                    <a:lnTo>
                      <a:pt x="229" y="3533"/>
                    </a:lnTo>
                    <a:lnTo>
                      <a:pt x="214" y="3611"/>
                    </a:lnTo>
                    <a:lnTo>
                      <a:pt x="199" y="3688"/>
                    </a:lnTo>
                    <a:cubicBezTo>
                      <a:pt x="189" y="3740"/>
                      <a:pt x="138" y="3774"/>
                      <a:pt x="86" y="3764"/>
                    </a:cubicBezTo>
                    <a:cubicBezTo>
                      <a:pt x="34" y="3754"/>
                      <a:pt x="0" y="3703"/>
                      <a:pt x="10" y="3651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62" name="Group 61"/>
            <p:cNvGrpSpPr/>
            <p:nvPr/>
          </p:nvGrpSpPr>
          <p:grpSpPr>
            <a:xfrm rot="4454821">
              <a:off x="7011031" y="2385739"/>
              <a:ext cx="992585" cy="158534"/>
              <a:chOff x="8463867" y="3171746"/>
              <a:chExt cx="2195138" cy="350603"/>
            </a:xfrm>
          </p:grpSpPr>
          <p:sp>
            <p:nvSpPr>
              <p:cNvPr id="79" name="Freeform 11"/>
              <p:cNvSpPr>
                <a:spLocks/>
              </p:cNvSpPr>
              <p:nvPr/>
            </p:nvSpPr>
            <p:spPr bwMode="auto">
              <a:xfrm>
                <a:off x="8463867" y="3171746"/>
                <a:ext cx="743026" cy="350603"/>
              </a:xfrm>
              <a:custGeom>
                <a:avLst/>
                <a:gdLst>
                  <a:gd name="T0" fmla="*/ 309 w 10195"/>
                  <a:gd name="T1" fmla="*/ 8373 h 20885"/>
                  <a:gd name="T2" fmla="*/ 624 w 10195"/>
                  <a:gd name="T3" fmla="*/ 6303 h 20885"/>
                  <a:gd name="T4" fmla="*/ 940 w 10195"/>
                  <a:gd name="T5" fmla="*/ 4413 h 20885"/>
                  <a:gd name="T6" fmla="*/ 1256 w 10195"/>
                  <a:gd name="T7" fmla="*/ 2787 h 20885"/>
                  <a:gd name="T8" fmla="*/ 1572 w 10195"/>
                  <a:gd name="T9" fmla="*/ 1493 h 20885"/>
                  <a:gd name="T10" fmla="*/ 1893 w 10195"/>
                  <a:gd name="T11" fmla="*/ 584 h 20885"/>
                  <a:gd name="T12" fmla="*/ 2235 w 10195"/>
                  <a:gd name="T13" fmla="*/ 85 h 20885"/>
                  <a:gd name="T14" fmla="*/ 2661 w 10195"/>
                  <a:gd name="T15" fmla="*/ 64 h 20885"/>
                  <a:gd name="T16" fmla="*/ 3013 w 10195"/>
                  <a:gd name="T17" fmla="*/ 545 h 20885"/>
                  <a:gd name="T18" fmla="*/ 3335 w 10195"/>
                  <a:gd name="T19" fmla="*/ 1432 h 20885"/>
                  <a:gd name="T20" fmla="*/ 3651 w 10195"/>
                  <a:gd name="T21" fmla="*/ 2707 h 20885"/>
                  <a:gd name="T22" fmla="*/ 3968 w 10195"/>
                  <a:gd name="T23" fmla="*/ 4316 h 20885"/>
                  <a:gd name="T24" fmla="*/ 4283 w 10195"/>
                  <a:gd name="T25" fmla="*/ 6193 h 20885"/>
                  <a:gd name="T26" fmla="*/ 4599 w 10195"/>
                  <a:gd name="T27" fmla="*/ 8255 h 20885"/>
                  <a:gd name="T28" fmla="*/ 4914 w 10195"/>
                  <a:gd name="T29" fmla="*/ 10413 h 20885"/>
                  <a:gd name="T30" fmla="*/ 5230 w 10195"/>
                  <a:gd name="T31" fmla="*/ 12569 h 20885"/>
                  <a:gd name="T32" fmla="*/ 5545 w 10195"/>
                  <a:gd name="T33" fmla="*/ 14631 h 20885"/>
                  <a:gd name="T34" fmla="*/ 5861 w 10195"/>
                  <a:gd name="T35" fmla="*/ 16507 h 20885"/>
                  <a:gd name="T36" fmla="*/ 6175 w 10195"/>
                  <a:gd name="T37" fmla="*/ 18116 h 20885"/>
                  <a:gd name="T38" fmla="*/ 6489 w 10195"/>
                  <a:gd name="T39" fmla="*/ 19383 h 20885"/>
                  <a:gd name="T40" fmla="*/ 6799 w 10195"/>
                  <a:gd name="T41" fmla="*/ 20248 h 20885"/>
                  <a:gd name="T42" fmla="*/ 7084 w 10195"/>
                  <a:gd name="T43" fmla="*/ 20658 h 20885"/>
                  <a:gd name="T44" fmla="*/ 7287 w 10195"/>
                  <a:gd name="T45" fmla="*/ 20652 h 20885"/>
                  <a:gd name="T46" fmla="*/ 7572 w 10195"/>
                  <a:gd name="T47" fmla="*/ 20231 h 20885"/>
                  <a:gd name="T48" fmla="*/ 7882 w 10195"/>
                  <a:gd name="T49" fmla="*/ 19355 h 20885"/>
                  <a:gd name="T50" fmla="*/ 8196 w 10195"/>
                  <a:gd name="T51" fmla="*/ 18079 h 20885"/>
                  <a:gd name="T52" fmla="*/ 8511 w 10195"/>
                  <a:gd name="T53" fmla="*/ 16464 h 20885"/>
                  <a:gd name="T54" fmla="*/ 8826 w 10195"/>
                  <a:gd name="T55" fmla="*/ 14582 h 20885"/>
                  <a:gd name="T56" fmla="*/ 9142 w 10195"/>
                  <a:gd name="T57" fmla="*/ 12516 h 20885"/>
                  <a:gd name="T58" fmla="*/ 9456 w 10195"/>
                  <a:gd name="T59" fmla="*/ 10359 h 20885"/>
                  <a:gd name="T60" fmla="*/ 9772 w 10195"/>
                  <a:gd name="T61" fmla="*/ 8203 h 20885"/>
                  <a:gd name="T62" fmla="*/ 10127 w 10195"/>
                  <a:gd name="T63" fmla="*/ 7136 h 20885"/>
                  <a:gd name="T64" fmla="*/ 9811 w 10195"/>
                  <a:gd name="T65" fmla="*/ 9250 h 20885"/>
                  <a:gd name="T66" fmla="*/ 9496 w 10195"/>
                  <a:gd name="T67" fmla="*/ 11419 h 20885"/>
                  <a:gd name="T68" fmla="*/ 9180 w 10195"/>
                  <a:gd name="T69" fmla="*/ 13546 h 20885"/>
                  <a:gd name="T70" fmla="*/ 8865 w 10195"/>
                  <a:gd name="T71" fmla="*/ 15538 h 20885"/>
                  <a:gd name="T72" fmla="*/ 8549 w 10195"/>
                  <a:gd name="T73" fmla="*/ 17308 h 20885"/>
                  <a:gd name="T74" fmla="*/ 8233 w 10195"/>
                  <a:gd name="T75" fmla="*/ 18779 h 20885"/>
                  <a:gd name="T76" fmla="*/ 7915 w 10195"/>
                  <a:gd name="T77" fmla="*/ 19889 h 20885"/>
                  <a:gd name="T78" fmla="*/ 7588 w 10195"/>
                  <a:gd name="T79" fmla="*/ 20600 h 20885"/>
                  <a:gd name="T80" fmla="*/ 7200 w 10195"/>
                  <a:gd name="T81" fmla="*/ 20884 h 20885"/>
                  <a:gd name="T82" fmla="*/ 6798 w 10195"/>
                  <a:gd name="T83" fmla="*/ 20633 h 20885"/>
                  <a:gd name="T84" fmla="*/ 6472 w 10195"/>
                  <a:gd name="T85" fmla="*/ 19954 h 20885"/>
                  <a:gd name="T86" fmla="*/ 6153 w 10195"/>
                  <a:gd name="T87" fmla="*/ 18872 h 20885"/>
                  <a:gd name="T88" fmla="*/ 5837 w 10195"/>
                  <a:gd name="T89" fmla="*/ 17426 h 20885"/>
                  <a:gd name="T90" fmla="*/ 5521 w 10195"/>
                  <a:gd name="T91" fmla="*/ 15674 h 20885"/>
                  <a:gd name="T92" fmla="*/ 5206 w 10195"/>
                  <a:gd name="T93" fmla="*/ 13696 h 20885"/>
                  <a:gd name="T94" fmla="*/ 4889 w 10195"/>
                  <a:gd name="T95" fmla="*/ 11576 h 20885"/>
                  <a:gd name="T96" fmla="*/ 4574 w 10195"/>
                  <a:gd name="T97" fmla="*/ 9407 h 20885"/>
                  <a:gd name="T98" fmla="*/ 4259 w 10195"/>
                  <a:gd name="T99" fmla="*/ 7285 h 20885"/>
                  <a:gd name="T100" fmla="*/ 3944 w 10195"/>
                  <a:gd name="T101" fmla="*/ 5303 h 20885"/>
                  <a:gd name="T102" fmla="*/ 3628 w 10195"/>
                  <a:gd name="T103" fmla="*/ 3549 h 20885"/>
                  <a:gd name="T104" fmla="*/ 3314 w 10195"/>
                  <a:gd name="T105" fmla="*/ 2100 h 20885"/>
                  <a:gd name="T106" fmla="*/ 3002 w 10195"/>
                  <a:gd name="T107" fmla="*/ 1024 h 20885"/>
                  <a:gd name="T108" fmla="*/ 2698 w 10195"/>
                  <a:gd name="T109" fmla="*/ 377 h 20885"/>
                  <a:gd name="T110" fmla="*/ 2468 w 10195"/>
                  <a:gd name="T111" fmla="*/ 191 h 20885"/>
                  <a:gd name="T112" fmla="*/ 2226 w 10195"/>
                  <a:gd name="T113" fmla="*/ 377 h 20885"/>
                  <a:gd name="T114" fmla="*/ 1921 w 10195"/>
                  <a:gd name="T115" fmla="*/ 1030 h 20885"/>
                  <a:gd name="T116" fmla="*/ 1608 w 10195"/>
                  <a:gd name="T117" fmla="*/ 2110 h 20885"/>
                  <a:gd name="T118" fmla="*/ 1294 w 10195"/>
                  <a:gd name="T119" fmla="*/ 3561 h 20885"/>
                  <a:gd name="T120" fmla="*/ 978 w 10195"/>
                  <a:gd name="T121" fmla="*/ 5317 h 20885"/>
                  <a:gd name="T122" fmla="*/ 663 w 10195"/>
                  <a:gd name="T123" fmla="*/ 7301 h 20885"/>
                  <a:gd name="T124" fmla="*/ 347 w 10195"/>
                  <a:gd name="T125" fmla="*/ 9423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5" h="20885">
                    <a:moveTo>
                      <a:pt x="7" y="10429"/>
                    </a:moveTo>
                    <a:lnTo>
                      <a:pt x="22" y="10326"/>
                    </a:lnTo>
                    <a:lnTo>
                      <a:pt x="37" y="10222"/>
                    </a:lnTo>
                    <a:lnTo>
                      <a:pt x="52" y="10119"/>
                    </a:lnTo>
                    <a:lnTo>
                      <a:pt x="67" y="10015"/>
                    </a:lnTo>
                    <a:lnTo>
                      <a:pt x="82" y="9912"/>
                    </a:lnTo>
                    <a:lnTo>
                      <a:pt x="97" y="9809"/>
                    </a:lnTo>
                    <a:lnTo>
                      <a:pt x="112" y="9705"/>
                    </a:lnTo>
                    <a:lnTo>
                      <a:pt x="127" y="9602"/>
                    </a:lnTo>
                    <a:lnTo>
                      <a:pt x="142" y="9499"/>
                    </a:lnTo>
                    <a:lnTo>
                      <a:pt x="157" y="9396"/>
                    </a:lnTo>
                    <a:lnTo>
                      <a:pt x="172" y="9293"/>
                    </a:lnTo>
                    <a:lnTo>
                      <a:pt x="187" y="9191"/>
                    </a:lnTo>
                    <a:lnTo>
                      <a:pt x="202" y="9088"/>
                    </a:lnTo>
                    <a:lnTo>
                      <a:pt x="217" y="8985"/>
                    </a:lnTo>
                    <a:lnTo>
                      <a:pt x="232" y="8883"/>
                    </a:lnTo>
                    <a:lnTo>
                      <a:pt x="247" y="8781"/>
                    </a:lnTo>
                    <a:lnTo>
                      <a:pt x="264" y="8678"/>
                    </a:lnTo>
                    <a:lnTo>
                      <a:pt x="278" y="8577"/>
                    </a:lnTo>
                    <a:lnTo>
                      <a:pt x="293" y="8475"/>
                    </a:lnTo>
                    <a:lnTo>
                      <a:pt x="309" y="8373"/>
                    </a:lnTo>
                    <a:lnTo>
                      <a:pt x="323" y="8272"/>
                    </a:lnTo>
                    <a:lnTo>
                      <a:pt x="339" y="8170"/>
                    </a:lnTo>
                    <a:lnTo>
                      <a:pt x="354" y="8069"/>
                    </a:lnTo>
                    <a:lnTo>
                      <a:pt x="369" y="7969"/>
                    </a:lnTo>
                    <a:lnTo>
                      <a:pt x="384" y="7868"/>
                    </a:lnTo>
                    <a:lnTo>
                      <a:pt x="399" y="7768"/>
                    </a:lnTo>
                    <a:lnTo>
                      <a:pt x="414" y="7668"/>
                    </a:lnTo>
                    <a:lnTo>
                      <a:pt x="429" y="7569"/>
                    </a:lnTo>
                    <a:lnTo>
                      <a:pt x="444" y="7469"/>
                    </a:lnTo>
                    <a:lnTo>
                      <a:pt x="459" y="7370"/>
                    </a:lnTo>
                    <a:lnTo>
                      <a:pt x="474" y="7272"/>
                    </a:lnTo>
                    <a:lnTo>
                      <a:pt x="489" y="7173"/>
                    </a:lnTo>
                    <a:lnTo>
                      <a:pt x="504" y="7075"/>
                    </a:lnTo>
                    <a:lnTo>
                      <a:pt x="519" y="6978"/>
                    </a:lnTo>
                    <a:lnTo>
                      <a:pt x="534" y="6880"/>
                    </a:lnTo>
                    <a:lnTo>
                      <a:pt x="549" y="6783"/>
                    </a:lnTo>
                    <a:lnTo>
                      <a:pt x="564" y="6687"/>
                    </a:lnTo>
                    <a:lnTo>
                      <a:pt x="579" y="6590"/>
                    </a:lnTo>
                    <a:lnTo>
                      <a:pt x="594" y="6494"/>
                    </a:lnTo>
                    <a:lnTo>
                      <a:pt x="609" y="6398"/>
                    </a:lnTo>
                    <a:lnTo>
                      <a:pt x="624" y="6303"/>
                    </a:lnTo>
                    <a:lnTo>
                      <a:pt x="639" y="6208"/>
                    </a:lnTo>
                    <a:lnTo>
                      <a:pt x="654" y="6114"/>
                    </a:lnTo>
                    <a:lnTo>
                      <a:pt x="669" y="6020"/>
                    </a:lnTo>
                    <a:lnTo>
                      <a:pt x="684" y="5927"/>
                    </a:lnTo>
                    <a:lnTo>
                      <a:pt x="699" y="5834"/>
                    </a:lnTo>
                    <a:lnTo>
                      <a:pt x="714" y="5741"/>
                    </a:lnTo>
                    <a:lnTo>
                      <a:pt x="729" y="5649"/>
                    </a:lnTo>
                    <a:lnTo>
                      <a:pt x="744" y="5558"/>
                    </a:lnTo>
                    <a:lnTo>
                      <a:pt x="759" y="5467"/>
                    </a:lnTo>
                    <a:lnTo>
                      <a:pt x="774" y="5376"/>
                    </a:lnTo>
                    <a:lnTo>
                      <a:pt x="789" y="5286"/>
                    </a:lnTo>
                    <a:lnTo>
                      <a:pt x="804" y="5197"/>
                    </a:lnTo>
                    <a:lnTo>
                      <a:pt x="819" y="5108"/>
                    </a:lnTo>
                    <a:lnTo>
                      <a:pt x="834" y="5019"/>
                    </a:lnTo>
                    <a:lnTo>
                      <a:pt x="849" y="4930"/>
                    </a:lnTo>
                    <a:lnTo>
                      <a:pt x="864" y="4843"/>
                    </a:lnTo>
                    <a:lnTo>
                      <a:pt x="879" y="4756"/>
                    </a:lnTo>
                    <a:lnTo>
                      <a:pt x="894" y="4670"/>
                    </a:lnTo>
                    <a:lnTo>
                      <a:pt x="909" y="4584"/>
                    </a:lnTo>
                    <a:lnTo>
                      <a:pt x="924" y="4499"/>
                    </a:lnTo>
                    <a:lnTo>
                      <a:pt x="940" y="4413"/>
                    </a:lnTo>
                    <a:lnTo>
                      <a:pt x="955" y="4330"/>
                    </a:lnTo>
                    <a:lnTo>
                      <a:pt x="970" y="4246"/>
                    </a:lnTo>
                    <a:lnTo>
                      <a:pt x="985" y="4163"/>
                    </a:lnTo>
                    <a:lnTo>
                      <a:pt x="1000" y="4081"/>
                    </a:lnTo>
                    <a:lnTo>
                      <a:pt x="1015" y="4000"/>
                    </a:lnTo>
                    <a:lnTo>
                      <a:pt x="1030" y="3919"/>
                    </a:lnTo>
                    <a:lnTo>
                      <a:pt x="1045" y="3839"/>
                    </a:lnTo>
                    <a:lnTo>
                      <a:pt x="1060" y="3760"/>
                    </a:lnTo>
                    <a:lnTo>
                      <a:pt x="1075" y="3681"/>
                    </a:lnTo>
                    <a:lnTo>
                      <a:pt x="1090" y="3602"/>
                    </a:lnTo>
                    <a:lnTo>
                      <a:pt x="1105" y="3524"/>
                    </a:lnTo>
                    <a:lnTo>
                      <a:pt x="1120" y="3448"/>
                    </a:lnTo>
                    <a:lnTo>
                      <a:pt x="1135" y="3371"/>
                    </a:lnTo>
                    <a:lnTo>
                      <a:pt x="1150" y="3296"/>
                    </a:lnTo>
                    <a:lnTo>
                      <a:pt x="1165" y="3221"/>
                    </a:lnTo>
                    <a:lnTo>
                      <a:pt x="1180" y="3147"/>
                    </a:lnTo>
                    <a:lnTo>
                      <a:pt x="1195" y="3073"/>
                    </a:lnTo>
                    <a:lnTo>
                      <a:pt x="1210" y="3001"/>
                    </a:lnTo>
                    <a:lnTo>
                      <a:pt x="1225" y="2929"/>
                    </a:lnTo>
                    <a:lnTo>
                      <a:pt x="1241" y="2858"/>
                    </a:lnTo>
                    <a:lnTo>
                      <a:pt x="1256" y="2787"/>
                    </a:lnTo>
                    <a:lnTo>
                      <a:pt x="1271" y="2718"/>
                    </a:lnTo>
                    <a:lnTo>
                      <a:pt x="1286" y="2649"/>
                    </a:lnTo>
                    <a:lnTo>
                      <a:pt x="1301" y="2581"/>
                    </a:lnTo>
                    <a:lnTo>
                      <a:pt x="1316" y="2513"/>
                    </a:lnTo>
                    <a:lnTo>
                      <a:pt x="1331" y="2447"/>
                    </a:lnTo>
                    <a:lnTo>
                      <a:pt x="1346" y="2381"/>
                    </a:lnTo>
                    <a:lnTo>
                      <a:pt x="1361" y="2316"/>
                    </a:lnTo>
                    <a:lnTo>
                      <a:pt x="1376" y="2252"/>
                    </a:lnTo>
                    <a:lnTo>
                      <a:pt x="1391" y="2188"/>
                    </a:lnTo>
                    <a:lnTo>
                      <a:pt x="1406" y="2126"/>
                    </a:lnTo>
                    <a:lnTo>
                      <a:pt x="1421" y="2065"/>
                    </a:lnTo>
                    <a:lnTo>
                      <a:pt x="1436" y="2004"/>
                    </a:lnTo>
                    <a:lnTo>
                      <a:pt x="1451" y="1943"/>
                    </a:lnTo>
                    <a:lnTo>
                      <a:pt x="1466" y="1884"/>
                    </a:lnTo>
                    <a:lnTo>
                      <a:pt x="1482" y="1825"/>
                    </a:lnTo>
                    <a:lnTo>
                      <a:pt x="1497" y="1768"/>
                    </a:lnTo>
                    <a:lnTo>
                      <a:pt x="1512" y="1712"/>
                    </a:lnTo>
                    <a:lnTo>
                      <a:pt x="1527" y="1656"/>
                    </a:lnTo>
                    <a:lnTo>
                      <a:pt x="1542" y="1601"/>
                    </a:lnTo>
                    <a:lnTo>
                      <a:pt x="1557" y="1547"/>
                    </a:lnTo>
                    <a:lnTo>
                      <a:pt x="1572" y="1493"/>
                    </a:lnTo>
                    <a:lnTo>
                      <a:pt x="1587" y="1441"/>
                    </a:lnTo>
                    <a:lnTo>
                      <a:pt x="1602" y="1389"/>
                    </a:lnTo>
                    <a:lnTo>
                      <a:pt x="1619" y="1337"/>
                    </a:lnTo>
                    <a:lnTo>
                      <a:pt x="1634" y="1289"/>
                    </a:lnTo>
                    <a:lnTo>
                      <a:pt x="1649" y="1240"/>
                    </a:lnTo>
                    <a:lnTo>
                      <a:pt x="1664" y="1192"/>
                    </a:lnTo>
                    <a:lnTo>
                      <a:pt x="1679" y="1146"/>
                    </a:lnTo>
                    <a:lnTo>
                      <a:pt x="1694" y="1100"/>
                    </a:lnTo>
                    <a:lnTo>
                      <a:pt x="1709" y="1054"/>
                    </a:lnTo>
                    <a:lnTo>
                      <a:pt x="1725" y="1010"/>
                    </a:lnTo>
                    <a:lnTo>
                      <a:pt x="1740" y="967"/>
                    </a:lnTo>
                    <a:lnTo>
                      <a:pt x="1755" y="924"/>
                    </a:lnTo>
                    <a:lnTo>
                      <a:pt x="1770" y="882"/>
                    </a:lnTo>
                    <a:lnTo>
                      <a:pt x="1786" y="842"/>
                    </a:lnTo>
                    <a:lnTo>
                      <a:pt x="1801" y="803"/>
                    </a:lnTo>
                    <a:lnTo>
                      <a:pt x="1816" y="764"/>
                    </a:lnTo>
                    <a:lnTo>
                      <a:pt x="1832" y="726"/>
                    </a:lnTo>
                    <a:lnTo>
                      <a:pt x="1847" y="690"/>
                    </a:lnTo>
                    <a:lnTo>
                      <a:pt x="1862" y="654"/>
                    </a:lnTo>
                    <a:lnTo>
                      <a:pt x="1877" y="619"/>
                    </a:lnTo>
                    <a:lnTo>
                      <a:pt x="1893" y="584"/>
                    </a:lnTo>
                    <a:lnTo>
                      <a:pt x="1909" y="551"/>
                    </a:lnTo>
                    <a:lnTo>
                      <a:pt x="1924" y="519"/>
                    </a:lnTo>
                    <a:lnTo>
                      <a:pt x="1940" y="488"/>
                    </a:lnTo>
                    <a:lnTo>
                      <a:pt x="1955" y="457"/>
                    </a:lnTo>
                    <a:lnTo>
                      <a:pt x="1971" y="428"/>
                    </a:lnTo>
                    <a:lnTo>
                      <a:pt x="1986" y="400"/>
                    </a:lnTo>
                    <a:lnTo>
                      <a:pt x="2002" y="371"/>
                    </a:lnTo>
                    <a:lnTo>
                      <a:pt x="2018" y="345"/>
                    </a:lnTo>
                    <a:lnTo>
                      <a:pt x="2034" y="320"/>
                    </a:lnTo>
                    <a:lnTo>
                      <a:pt x="2050" y="295"/>
                    </a:lnTo>
                    <a:lnTo>
                      <a:pt x="2065" y="272"/>
                    </a:lnTo>
                    <a:lnTo>
                      <a:pt x="2082" y="248"/>
                    </a:lnTo>
                    <a:lnTo>
                      <a:pt x="2099" y="226"/>
                    </a:lnTo>
                    <a:lnTo>
                      <a:pt x="2115" y="205"/>
                    </a:lnTo>
                    <a:lnTo>
                      <a:pt x="2132" y="185"/>
                    </a:lnTo>
                    <a:lnTo>
                      <a:pt x="2148" y="166"/>
                    </a:lnTo>
                    <a:lnTo>
                      <a:pt x="2165" y="148"/>
                    </a:lnTo>
                    <a:lnTo>
                      <a:pt x="2183" y="131"/>
                    </a:lnTo>
                    <a:lnTo>
                      <a:pt x="2200" y="114"/>
                    </a:lnTo>
                    <a:lnTo>
                      <a:pt x="2218" y="99"/>
                    </a:lnTo>
                    <a:lnTo>
                      <a:pt x="2235" y="85"/>
                    </a:lnTo>
                    <a:lnTo>
                      <a:pt x="2254" y="71"/>
                    </a:lnTo>
                    <a:lnTo>
                      <a:pt x="2272" y="59"/>
                    </a:lnTo>
                    <a:lnTo>
                      <a:pt x="2291" y="47"/>
                    </a:lnTo>
                    <a:lnTo>
                      <a:pt x="2310" y="37"/>
                    </a:lnTo>
                    <a:lnTo>
                      <a:pt x="2335" y="26"/>
                    </a:lnTo>
                    <a:lnTo>
                      <a:pt x="2353" y="20"/>
                    </a:lnTo>
                    <a:lnTo>
                      <a:pt x="2371" y="13"/>
                    </a:lnTo>
                    <a:lnTo>
                      <a:pt x="2392" y="8"/>
                    </a:lnTo>
                    <a:lnTo>
                      <a:pt x="2419" y="3"/>
                    </a:lnTo>
                    <a:lnTo>
                      <a:pt x="2434" y="1"/>
                    </a:lnTo>
                    <a:lnTo>
                      <a:pt x="2455" y="0"/>
                    </a:lnTo>
                    <a:lnTo>
                      <a:pt x="2483" y="1"/>
                    </a:lnTo>
                    <a:lnTo>
                      <a:pt x="2498" y="2"/>
                    </a:lnTo>
                    <a:lnTo>
                      <a:pt x="2525" y="6"/>
                    </a:lnTo>
                    <a:lnTo>
                      <a:pt x="2540" y="9"/>
                    </a:lnTo>
                    <a:lnTo>
                      <a:pt x="2567" y="17"/>
                    </a:lnTo>
                    <a:lnTo>
                      <a:pt x="2587" y="25"/>
                    </a:lnTo>
                    <a:lnTo>
                      <a:pt x="2602" y="31"/>
                    </a:lnTo>
                    <a:lnTo>
                      <a:pt x="2627" y="44"/>
                    </a:lnTo>
                    <a:lnTo>
                      <a:pt x="2646" y="55"/>
                    </a:lnTo>
                    <a:lnTo>
                      <a:pt x="2661" y="64"/>
                    </a:lnTo>
                    <a:lnTo>
                      <a:pt x="2683" y="80"/>
                    </a:lnTo>
                    <a:lnTo>
                      <a:pt x="2701" y="95"/>
                    </a:lnTo>
                    <a:lnTo>
                      <a:pt x="2719" y="110"/>
                    </a:lnTo>
                    <a:lnTo>
                      <a:pt x="2737" y="126"/>
                    </a:lnTo>
                    <a:lnTo>
                      <a:pt x="2752" y="140"/>
                    </a:lnTo>
                    <a:lnTo>
                      <a:pt x="2772" y="161"/>
                    </a:lnTo>
                    <a:lnTo>
                      <a:pt x="2788" y="180"/>
                    </a:lnTo>
                    <a:lnTo>
                      <a:pt x="2805" y="200"/>
                    </a:lnTo>
                    <a:lnTo>
                      <a:pt x="2822" y="221"/>
                    </a:lnTo>
                    <a:lnTo>
                      <a:pt x="2838" y="243"/>
                    </a:lnTo>
                    <a:lnTo>
                      <a:pt x="2855" y="266"/>
                    </a:lnTo>
                    <a:lnTo>
                      <a:pt x="2871" y="289"/>
                    </a:lnTo>
                    <a:lnTo>
                      <a:pt x="2887" y="314"/>
                    </a:lnTo>
                    <a:lnTo>
                      <a:pt x="2903" y="340"/>
                    </a:lnTo>
                    <a:lnTo>
                      <a:pt x="2919" y="366"/>
                    </a:lnTo>
                    <a:lnTo>
                      <a:pt x="2935" y="393"/>
                    </a:lnTo>
                    <a:lnTo>
                      <a:pt x="2950" y="422"/>
                    </a:lnTo>
                    <a:lnTo>
                      <a:pt x="2966" y="451"/>
                    </a:lnTo>
                    <a:lnTo>
                      <a:pt x="2982" y="481"/>
                    </a:lnTo>
                    <a:lnTo>
                      <a:pt x="2997" y="513"/>
                    </a:lnTo>
                    <a:lnTo>
                      <a:pt x="3013" y="545"/>
                    </a:lnTo>
                    <a:lnTo>
                      <a:pt x="3028" y="578"/>
                    </a:lnTo>
                    <a:lnTo>
                      <a:pt x="3044" y="612"/>
                    </a:lnTo>
                    <a:lnTo>
                      <a:pt x="3059" y="647"/>
                    </a:lnTo>
                    <a:lnTo>
                      <a:pt x="3075" y="683"/>
                    </a:lnTo>
                    <a:lnTo>
                      <a:pt x="3090" y="720"/>
                    </a:lnTo>
                    <a:lnTo>
                      <a:pt x="3105" y="757"/>
                    </a:lnTo>
                    <a:lnTo>
                      <a:pt x="3121" y="796"/>
                    </a:lnTo>
                    <a:lnTo>
                      <a:pt x="3136" y="834"/>
                    </a:lnTo>
                    <a:lnTo>
                      <a:pt x="3152" y="874"/>
                    </a:lnTo>
                    <a:lnTo>
                      <a:pt x="3168" y="917"/>
                    </a:lnTo>
                    <a:lnTo>
                      <a:pt x="3183" y="958"/>
                    </a:lnTo>
                    <a:lnTo>
                      <a:pt x="3198" y="1003"/>
                    </a:lnTo>
                    <a:lnTo>
                      <a:pt x="3213" y="1046"/>
                    </a:lnTo>
                    <a:lnTo>
                      <a:pt x="3229" y="1092"/>
                    </a:lnTo>
                    <a:lnTo>
                      <a:pt x="3244" y="1137"/>
                    </a:lnTo>
                    <a:lnTo>
                      <a:pt x="3259" y="1185"/>
                    </a:lnTo>
                    <a:lnTo>
                      <a:pt x="3274" y="1232"/>
                    </a:lnTo>
                    <a:lnTo>
                      <a:pt x="3289" y="1281"/>
                    </a:lnTo>
                    <a:lnTo>
                      <a:pt x="3304" y="1330"/>
                    </a:lnTo>
                    <a:lnTo>
                      <a:pt x="3319" y="1381"/>
                    </a:lnTo>
                    <a:lnTo>
                      <a:pt x="3335" y="1432"/>
                    </a:lnTo>
                    <a:lnTo>
                      <a:pt x="3350" y="1485"/>
                    </a:lnTo>
                    <a:lnTo>
                      <a:pt x="3365" y="1537"/>
                    </a:lnTo>
                    <a:lnTo>
                      <a:pt x="3380" y="1592"/>
                    </a:lnTo>
                    <a:lnTo>
                      <a:pt x="3395" y="1647"/>
                    </a:lnTo>
                    <a:lnTo>
                      <a:pt x="3410" y="1702"/>
                    </a:lnTo>
                    <a:lnTo>
                      <a:pt x="3425" y="1759"/>
                    </a:lnTo>
                    <a:lnTo>
                      <a:pt x="3440" y="1816"/>
                    </a:lnTo>
                    <a:lnTo>
                      <a:pt x="3455" y="1874"/>
                    </a:lnTo>
                    <a:lnTo>
                      <a:pt x="3471" y="1934"/>
                    </a:lnTo>
                    <a:lnTo>
                      <a:pt x="3486" y="1993"/>
                    </a:lnTo>
                    <a:lnTo>
                      <a:pt x="3501" y="2055"/>
                    </a:lnTo>
                    <a:lnTo>
                      <a:pt x="3516" y="2116"/>
                    </a:lnTo>
                    <a:lnTo>
                      <a:pt x="3531" y="2178"/>
                    </a:lnTo>
                    <a:lnTo>
                      <a:pt x="3546" y="2241"/>
                    </a:lnTo>
                    <a:lnTo>
                      <a:pt x="3561" y="2306"/>
                    </a:lnTo>
                    <a:lnTo>
                      <a:pt x="3576" y="2371"/>
                    </a:lnTo>
                    <a:lnTo>
                      <a:pt x="3591" y="2436"/>
                    </a:lnTo>
                    <a:lnTo>
                      <a:pt x="3606" y="2502"/>
                    </a:lnTo>
                    <a:lnTo>
                      <a:pt x="3621" y="2569"/>
                    </a:lnTo>
                    <a:lnTo>
                      <a:pt x="3636" y="2638"/>
                    </a:lnTo>
                    <a:lnTo>
                      <a:pt x="3651" y="2707"/>
                    </a:lnTo>
                    <a:lnTo>
                      <a:pt x="3666" y="2776"/>
                    </a:lnTo>
                    <a:lnTo>
                      <a:pt x="3681" y="2846"/>
                    </a:lnTo>
                    <a:lnTo>
                      <a:pt x="3696" y="2918"/>
                    </a:lnTo>
                    <a:lnTo>
                      <a:pt x="3711" y="2989"/>
                    </a:lnTo>
                    <a:lnTo>
                      <a:pt x="3727" y="3062"/>
                    </a:lnTo>
                    <a:lnTo>
                      <a:pt x="3742" y="3135"/>
                    </a:lnTo>
                    <a:lnTo>
                      <a:pt x="3757" y="3209"/>
                    </a:lnTo>
                    <a:lnTo>
                      <a:pt x="3772" y="3283"/>
                    </a:lnTo>
                    <a:lnTo>
                      <a:pt x="3787" y="3359"/>
                    </a:lnTo>
                    <a:lnTo>
                      <a:pt x="3802" y="3435"/>
                    </a:lnTo>
                    <a:lnTo>
                      <a:pt x="3817" y="3512"/>
                    </a:lnTo>
                    <a:lnTo>
                      <a:pt x="3832" y="3588"/>
                    </a:lnTo>
                    <a:lnTo>
                      <a:pt x="3848" y="3667"/>
                    </a:lnTo>
                    <a:lnTo>
                      <a:pt x="3863" y="3747"/>
                    </a:lnTo>
                    <a:lnTo>
                      <a:pt x="3878" y="3826"/>
                    </a:lnTo>
                    <a:lnTo>
                      <a:pt x="3893" y="3906"/>
                    </a:lnTo>
                    <a:lnTo>
                      <a:pt x="3908" y="3987"/>
                    </a:lnTo>
                    <a:lnTo>
                      <a:pt x="3923" y="4068"/>
                    </a:lnTo>
                    <a:lnTo>
                      <a:pt x="3938" y="4150"/>
                    </a:lnTo>
                    <a:lnTo>
                      <a:pt x="3953" y="4233"/>
                    </a:lnTo>
                    <a:lnTo>
                      <a:pt x="3968" y="4316"/>
                    </a:lnTo>
                    <a:lnTo>
                      <a:pt x="3983" y="4401"/>
                    </a:lnTo>
                    <a:lnTo>
                      <a:pt x="3998" y="4485"/>
                    </a:lnTo>
                    <a:lnTo>
                      <a:pt x="4013" y="4570"/>
                    </a:lnTo>
                    <a:lnTo>
                      <a:pt x="4028" y="4656"/>
                    </a:lnTo>
                    <a:lnTo>
                      <a:pt x="4043" y="4742"/>
                    </a:lnTo>
                    <a:lnTo>
                      <a:pt x="4058" y="4829"/>
                    </a:lnTo>
                    <a:lnTo>
                      <a:pt x="4073" y="4916"/>
                    </a:lnTo>
                    <a:lnTo>
                      <a:pt x="4088" y="5004"/>
                    </a:lnTo>
                    <a:lnTo>
                      <a:pt x="4103" y="5092"/>
                    </a:lnTo>
                    <a:lnTo>
                      <a:pt x="4118" y="5182"/>
                    </a:lnTo>
                    <a:lnTo>
                      <a:pt x="4133" y="5272"/>
                    </a:lnTo>
                    <a:lnTo>
                      <a:pt x="4148" y="5362"/>
                    </a:lnTo>
                    <a:lnTo>
                      <a:pt x="4163" y="5452"/>
                    </a:lnTo>
                    <a:lnTo>
                      <a:pt x="4178" y="5543"/>
                    </a:lnTo>
                    <a:lnTo>
                      <a:pt x="4193" y="5635"/>
                    </a:lnTo>
                    <a:lnTo>
                      <a:pt x="4208" y="5727"/>
                    </a:lnTo>
                    <a:lnTo>
                      <a:pt x="4223" y="5819"/>
                    </a:lnTo>
                    <a:lnTo>
                      <a:pt x="4238" y="5912"/>
                    </a:lnTo>
                    <a:lnTo>
                      <a:pt x="4253" y="6005"/>
                    </a:lnTo>
                    <a:lnTo>
                      <a:pt x="4268" y="6099"/>
                    </a:lnTo>
                    <a:lnTo>
                      <a:pt x="4283" y="6193"/>
                    </a:lnTo>
                    <a:lnTo>
                      <a:pt x="4298" y="6288"/>
                    </a:lnTo>
                    <a:lnTo>
                      <a:pt x="4313" y="6383"/>
                    </a:lnTo>
                    <a:lnTo>
                      <a:pt x="4328" y="6478"/>
                    </a:lnTo>
                    <a:lnTo>
                      <a:pt x="4343" y="6575"/>
                    </a:lnTo>
                    <a:lnTo>
                      <a:pt x="4358" y="6671"/>
                    </a:lnTo>
                    <a:lnTo>
                      <a:pt x="4373" y="6768"/>
                    </a:lnTo>
                    <a:lnTo>
                      <a:pt x="4388" y="6865"/>
                    </a:lnTo>
                    <a:lnTo>
                      <a:pt x="4403" y="6962"/>
                    </a:lnTo>
                    <a:lnTo>
                      <a:pt x="4418" y="7060"/>
                    </a:lnTo>
                    <a:lnTo>
                      <a:pt x="4433" y="7158"/>
                    </a:lnTo>
                    <a:lnTo>
                      <a:pt x="4448" y="7256"/>
                    </a:lnTo>
                    <a:lnTo>
                      <a:pt x="4463" y="7355"/>
                    </a:lnTo>
                    <a:lnTo>
                      <a:pt x="4478" y="7454"/>
                    </a:lnTo>
                    <a:lnTo>
                      <a:pt x="4493" y="7553"/>
                    </a:lnTo>
                    <a:lnTo>
                      <a:pt x="4509" y="7651"/>
                    </a:lnTo>
                    <a:lnTo>
                      <a:pt x="4524" y="7752"/>
                    </a:lnTo>
                    <a:lnTo>
                      <a:pt x="4539" y="7852"/>
                    </a:lnTo>
                    <a:lnTo>
                      <a:pt x="4554" y="7953"/>
                    </a:lnTo>
                    <a:lnTo>
                      <a:pt x="4569" y="8053"/>
                    </a:lnTo>
                    <a:lnTo>
                      <a:pt x="4584" y="8154"/>
                    </a:lnTo>
                    <a:lnTo>
                      <a:pt x="4599" y="8255"/>
                    </a:lnTo>
                    <a:lnTo>
                      <a:pt x="4614" y="8356"/>
                    </a:lnTo>
                    <a:lnTo>
                      <a:pt x="4629" y="8459"/>
                    </a:lnTo>
                    <a:lnTo>
                      <a:pt x="4644" y="8561"/>
                    </a:lnTo>
                    <a:lnTo>
                      <a:pt x="4659" y="8661"/>
                    </a:lnTo>
                    <a:lnTo>
                      <a:pt x="4674" y="8764"/>
                    </a:lnTo>
                    <a:lnTo>
                      <a:pt x="4689" y="8867"/>
                    </a:lnTo>
                    <a:lnTo>
                      <a:pt x="4704" y="8969"/>
                    </a:lnTo>
                    <a:lnTo>
                      <a:pt x="4719" y="9072"/>
                    </a:lnTo>
                    <a:lnTo>
                      <a:pt x="4734" y="9174"/>
                    </a:lnTo>
                    <a:lnTo>
                      <a:pt x="4749" y="9277"/>
                    </a:lnTo>
                    <a:lnTo>
                      <a:pt x="4764" y="9380"/>
                    </a:lnTo>
                    <a:lnTo>
                      <a:pt x="4779" y="9483"/>
                    </a:lnTo>
                    <a:lnTo>
                      <a:pt x="4794" y="9586"/>
                    </a:lnTo>
                    <a:lnTo>
                      <a:pt x="4809" y="9689"/>
                    </a:lnTo>
                    <a:lnTo>
                      <a:pt x="4824" y="9792"/>
                    </a:lnTo>
                    <a:lnTo>
                      <a:pt x="4839" y="9896"/>
                    </a:lnTo>
                    <a:lnTo>
                      <a:pt x="4854" y="9999"/>
                    </a:lnTo>
                    <a:lnTo>
                      <a:pt x="4869" y="10102"/>
                    </a:lnTo>
                    <a:lnTo>
                      <a:pt x="4884" y="10206"/>
                    </a:lnTo>
                    <a:lnTo>
                      <a:pt x="4899" y="10309"/>
                    </a:lnTo>
                    <a:lnTo>
                      <a:pt x="4914" y="10413"/>
                    </a:lnTo>
                    <a:lnTo>
                      <a:pt x="4929" y="10516"/>
                    </a:lnTo>
                    <a:lnTo>
                      <a:pt x="4944" y="10620"/>
                    </a:lnTo>
                    <a:lnTo>
                      <a:pt x="4959" y="10723"/>
                    </a:lnTo>
                    <a:lnTo>
                      <a:pt x="4974" y="10826"/>
                    </a:lnTo>
                    <a:lnTo>
                      <a:pt x="4989" y="10930"/>
                    </a:lnTo>
                    <a:lnTo>
                      <a:pt x="5004" y="11033"/>
                    </a:lnTo>
                    <a:lnTo>
                      <a:pt x="5019" y="11136"/>
                    </a:lnTo>
                    <a:lnTo>
                      <a:pt x="5034" y="11240"/>
                    </a:lnTo>
                    <a:lnTo>
                      <a:pt x="5049" y="11343"/>
                    </a:lnTo>
                    <a:lnTo>
                      <a:pt x="5064" y="11446"/>
                    </a:lnTo>
                    <a:lnTo>
                      <a:pt x="5079" y="11549"/>
                    </a:lnTo>
                    <a:lnTo>
                      <a:pt x="5094" y="11651"/>
                    </a:lnTo>
                    <a:lnTo>
                      <a:pt x="5109" y="11754"/>
                    </a:lnTo>
                    <a:lnTo>
                      <a:pt x="5124" y="11857"/>
                    </a:lnTo>
                    <a:lnTo>
                      <a:pt x="5139" y="11959"/>
                    </a:lnTo>
                    <a:lnTo>
                      <a:pt x="5154" y="12061"/>
                    </a:lnTo>
                    <a:lnTo>
                      <a:pt x="5169" y="12163"/>
                    </a:lnTo>
                    <a:lnTo>
                      <a:pt x="5185" y="12264"/>
                    </a:lnTo>
                    <a:lnTo>
                      <a:pt x="5200" y="12367"/>
                    </a:lnTo>
                    <a:lnTo>
                      <a:pt x="5215" y="12469"/>
                    </a:lnTo>
                    <a:lnTo>
                      <a:pt x="5230" y="12569"/>
                    </a:lnTo>
                    <a:lnTo>
                      <a:pt x="5245" y="12670"/>
                    </a:lnTo>
                    <a:lnTo>
                      <a:pt x="5260" y="12771"/>
                    </a:lnTo>
                    <a:lnTo>
                      <a:pt x="5275" y="12872"/>
                    </a:lnTo>
                    <a:lnTo>
                      <a:pt x="5290" y="12972"/>
                    </a:lnTo>
                    <a:lnTo>
                      <a:pt x="5305" y="13072"/>
                    </a:lnTo>
                    <a:lnTo>
                      <a:pt x="5320" y="13172"/>
                    </a:lnTo>
                    <a:lnTo>
                      <a:pt x="5335" y="13272"/>
                    </a:lnTo>
                    <a:lnTo>
                      <a:pt x="5350" y="13371"/>
                    </a:lnTo>
                    <a:lnTo>
                      <a:pt x="5365" y="13470"/>
                    </a:lnTo>
                    <a:lnTo>
                      <a:pt x="5380" y="13569"/>
                    </a:lnTo>
                    <a:lnTo>
                      <a:pt x="5395" y="13667"/>
                    </a:lnTo>
                    <a:lnTo>
                      <a:pt x="5410" y="13765"/>
                    </a:lnTo>
                    <a:lnTo>
                      <a:pt x="5425" y="13863"/>
                    </a:lnTo>
                    <a:lnTo>
                      <a:pt x="5440" y="13961"/>
                    </a:lnTo>
                    <a:lnTo>
                      <a:pt x="5455" y="14058"/>
                    </a:lnTo>
                    <a:lnTo>
                      <a:pt x="5470" y="14154"/>
                    </a:lnTo>
                    <a:lnTo>
                      <a:pt x="5485" y="14251"/>
                    </a:lnTo>
                    <a:lnTo>
                      <a:pt x="5500" y="14347"/>
                    </a:lnTo>
                    <a:lnTo>
                      <a:pt x="5515" y="14441"/>
                    </a:lnTo>
                    <a:lnTo>
                      <a:pt x="5530" y="14536"/>
                    </a:lnTo>
                    <a:lnTo>
                      <a:pt x="5545" y="14631"/>
                    </a:lnTo>
                    <a:lnTo>
                      <a:pt x="5560" y="14725"/>
                    </a:lnTo>
                    <a:lnTo>
                      <a:pt x="5575" y="14819"/>
                    </a:lnTo>
                    <a:lnTo>
                      <a:pt x="5590" y="14913"/>
                    </a:lnTo>
                    <a:lnTo>
                      <a:pt x="5605" y="15006"/>
                    </a:lnTo>
                    <a:lnTo>
                      <a:pt x="5620" y="15098"/>
                    </a:lnTo>
                    <a:lnTo>
                      <a:pt x="5635" y="15190"/>
                    </a:lnTo>
                    <a:lnTo>
                      <a:pt x="5650" y="15282"/>
                    </a:lnTo>
                    <a:lnTo>
                      <a:pt x="5665" y="15373"/>
                    </a:lnTo>
                    <a:lnTo>
                      <a:pt x="5680" y="15464"/>
                    </a:lnTo>
                    <a:lnTo>
                      <a:pt x="5695" y="15554"/>
                    </a:lnTo>
                    <a:lnTo>
                      <a:pt x="5710" y="15643"/>
                    </a:lnTo>
                    <a:lnTo>
                      <a:pt x="5725" y="15733"/>
                    </a:lnTo>
                    <a:lnTo>
                      <a:pt x="5740" y="15820"/>
                    </a:lnTo>
                    <a:lnTo>
                      <a:pt x="5755" y="15908"/>
                    </a:lnTo>
                    <a:lnTo>
                      <a:pt x="5770" y="15996"/>
                    </a:lnTo>
                    <a:lnTo>
                      <a:pt x="5785" y="16083"/>
                    </a:lnTo>
                    <a:lnTo>
                      <a:pt x="5800" y="16169"/>
                    </a:lnTo>
                    <a:lnTo>
                      <a:pt x="5815" y="16255"/>
                    </a:lnTo>
                    <a:lnTo>
                      <a:pt x="5830" y="16340"/>
                    </a:lnTo>
                    <a:lnTo>
                      <a:pt x="5845" y="16424"/>
                    </a:lnTo>
                    <a:lnTo>
                      <a:pt x="5861" y="16507"/>
                    </a:lnTo>
                    <a:lnTo>
                      <a:pt x="5876" y="16592"/>
                    </a:lnTo>
                    <a:lnTo>
                      <a:pt x="5891" y="16674"/>
                    </a:lnTo>
                    <a:lnTo>
                      <a:pt x="5906" y="16756"/>
                    </a:lnTo>
                    <a:lnTo>
                      <a:pt x="5921" y="16837"/>
                    </a:lnTo>
                    <a:lnTo>
                      <a:pt x="5936" y="16918"/>
                    </a:lnTo>
                    <a:lnTo>
                      <a:pt x="5951" y="16998"/>
                    </a:lnTo>
                    <a:lnTo>
                      <a:pt x="5966" y="17078"/>
                    </a:lnTo>
                    <a:lnTo>
                      <a:pt x="5981" y="17157"/>
                    </a:lnTo>
                    <a:lnTo>
                      <a:pt x="5996" y="17234"/>
                    </a:lnTo>
                    <a:lnTo>
                      <a:pt x="6011" y="17312"/>
                    </a:lnTo>
                    <a:lnTo>
                      <a:pt x="6026" y="17389"/>
                    </a:lnTo>
                    <a:lnTo>
                      <a:pt x="6041" y="17465"/>
                    </a:lnTo>
                    <a:lnTo>
                      <a:pt x="6056" y="17540"/>
                    </a:lnTo>
                    <a:lnTo>
                      <a:pt x="6071" y="17615"/>
                    </a:lnTo>
                    <a:lnTo>
                      <a:pt x="6086" y="17688"/>
                    </a:lnTo>
                    <a:lnTo>
                      <a:pt x="6101" y="17761"/>
                    </a:lnTo>
                    <a:lnTo>
                      <a:pt x="6116" y="17834"/>
                    </a:lnTo>
                    <a:lnTo>
                      <a:pt x="6130" y="17906"/>
                    </a:lnTo>
                    <a:lnTo>
                      <a:pt x="6145" y="17977"/>
                    </a:lnTo>
                    <a:lnTo>
                      <a:pt x="6160" y="18046"/>
                    </a:lnTo>
                    <a:lnTo>
                      <a:pt x="6175" y="18116"/>
                    </a:lnTo>
                    <a:lnTo>
                      <a:pt x="6190" y="18184"/>
                    </a:lnTo>
                    <a:lnTo>
                      <a:pt x="6205" y="18253"/>
                    </a:lnTo>
                    <a:lnTo>
                      <a:pt x="6220" y="18319"/>
                    </a:lnTo>
                    <a:lnTo>
                      <a:pt x="6235" y="18385"/>
                    </a:lnTo>
                    <a:lnTo>
                      <a:pt x="6250" y="18451"/>
                    </a:lnTo>
                    <a:lnTo>
                      <a:pt x="6265" y="18516"/>
                    </a:lnTo>
                    <a:lnTo>
                      <a:pt x="6280" y="18580"/>
                    </a:lnTo>
                    <a:lnTo>
                      <a:pt x="6295" y="18642"/>
                    </a:lnTo>
                    <a:lnTo>
                      <a:pt x="6310" y="18704"/>
                    </a:lnTo>
                    <a:lnTo>
                      <a:pt x="6325" y="18766"/>
                    </a:lnTo>
                    <a:lnTo>
                      <a:pt x="6340" y="18827"/>
                    </a:lnTo>
                    <a:lnTo>
                      <a:pt x="6355" y="18886"/>
                    </a:lnTo>
                    <a:lnTo>
                      <a:pt x="6370" y="18945"/>
                    </a:lnTo>
                    <a:lnTo>
                      <a:pt x="6384" y="19002"/>
                    </a:lnTo>
                    <a:lnTo>
                      <a:pt x="6399" y="19059"/>
                    </a:lnTo>
                    <a:lnTo>
                      <a:pt x="6414" y="19116"/>
                    </a:lnTo>
                    <a:lnTo>
                      <a:pt x="6429" y="19170"/>
                    </a:lnTo>
                    <a:lnTo>
                      <a:pt x="6444" y="19225"/>
                    </a:lnTo>
                    <a:lnTo>
                      <a:pt x="6459" y="19279"/>
                    </a:lnTo>
                    <a:lnTo>
                      <a:pt x="6474" y="19331"/>
                    </a:lnTo>
                    <a:lnTo>
                      <a:pt x="6489" y="19383"/>
                    </a:lnTo>
                    <a:lnTo>
                      <a:pt x="6504" y="19433"/>
                    </a:lnTo>
                    <a:lnTo>
                      <a:pt x="6518" y="19483"/>
                    </a:lnTo>
                    <a:lnTo>
                      <a:pt x="6534" y="19531"/>
                    </a:lnTo>
                    <a:lnTo>
                      <a:pt x="6549" y="19580"/>
                    </a:lnTo>
                    <a:lnTo>
                      <a:pt x="6564" y="19628"/>
                    </a:lnTo>
                    <a:lnTo>
                      <a:pt x="6579" y="19673"/>
                    </a:lnTo>
                    <a:lnTo>
                      <a:pt x="6594" y="19719"/>
                    </a:lnTo>
                    <a:lnTo>
                      <a:pt x="6609" y="19763"/>
                    </a:lnTo>
                    <a:lnTo>
                      <a:pt x="6623" y="19806"/>
                    </a:lnTo>
                    <a:lnTo>
                      <a:pt x="6638" y="19847"/>
                    </a:lnTo>
                    <a:lnTo>
                      <a:pt x="6653" y="19889"/>
                    </a:lnTo>
                    <a:lnTo>
                      <a:pt x="6668" y="19929"/>
                    </a:lnTo>
                    <a:lnTo>
                      <a:pt x="6682" y="19969"/>
                    </a:lnTo>
                    <a:lnTo>
                      <a:pt x="6697" y="20009"/>
                    </a:lnTo>
                    <a:lnTo>
                      <a:pt x="6712" y="20045"/>
                    </a:lnTo>
                    <a:lnTo>
                      <a:pt x="6726" y="20081"/>
                    </a:lnTo>
                    <a:lnTo>
                      <a:pt x="6741" y="20117"/>
                    </a:lnTo>
                    <a:lnTo>
                      <a:pt x="6756" y="20151"/>
                    </a:lnTo>
                    <a:lnTo>
                      <a:pt x="6770" y="20184"/>
                    </a:lnTo>
                    <a:lnTo>
                      <a:pt x="6785" y="20218"/>
                    </a:lnTo>
                    <a:lnTo>
                      <a:pt x="6799" y="20248"/>
                    </a:lnTo>
                    <a:lnTo>
                      <a:pt x="6814" y="20278"/>
                    </a:lnTo>
                    <a:lnTo>
                      <a:pt x="6829" y="20309"/>
                    </a:lnTo>
                    <a:lnTo>
                      <a:pt x="6843" y="20335"/>
                    </a:lnTo>
                    <a:lnTo>
                      <a:pt x="6857" y="20362"/>
                    </a:lnTo>
                    <a:lnTo>
                      <a:pt x="6872" y="20390"/>
                    </a:lnTo>
                    <a:lnTo>
                      <a:pt x="6886" y="20413"/>
                    </a:lnTo>
                    <a:lnTo>
                      <a:pt x="6900" y="20437"/>
                    </a:lnTo>
                    <a:lnTo>
                      <a:pt x="6915" y="20462"/>
                    </a:lnTo>
                    <a:lnTo>
                      <a:pt x="6928" y="20482"/>
                    </a:lnTo>
                    <a:lnTo>
                      <a:pt x="6942" y="20502"/>
                    </a:lnTo>
                    <a:lnTo>
                      <a:pt x="6957" y="20524"/>
                    </a:lnTo>
                    <a:lnTo>
                      <a:pt x="6969" y="20541"/>
                    </a:lnTo>
                    <a:lnTo>
                      <a:pt x="6983" y="20558"/>
                    </a:lnTo>
                    <a:lnTo>
                      <a:pt x="6996" y="20574"/>
                    </a:lnTo>
                    <a:lnTo>
                      <a:pt x="7011" y="20592"/>
                    </a:lnTo>
                    <a:lnTo>
                      <a:pt x="7023" y="20604"/>
                    </a:lnTo>
                    <a:lnTo>
                      <a:pt x="7035" y="20617"/>
                    </a:lnTo>
                    <a:lnTo>
                      <a:pt x="7048" y="20628"/>
                    </a:lnTo>
                    <a:lnTo>
                      <a:pt x="7060" y="20639"/>
                    </a:lnTo>
                    <a:lnTo>
                      <a:pt x="7075" y="20652"/>
                    </a:lnTo>
                    <a:lnTo>
                      <a:pt x="7084" y="20658"/>
                    </a:lnTo>
                    <a:lnTo>
                      <a:pt x="7096" y="20666"/>
                    </a:lnTo>
                    <a:lnTo>
                      <a:pt x="7107" y="20672"/>
                    </a:lnTo>
                    <a:lnTo>
                      <a:pt x="7118" y="20678"/>
                    </a:lnTo>
                    <a:lnTo>
                      <a:pt x="7128" y="20682"/>
                    </a:lnTo>
                    <a:lnTo>
                      <a:pt x="7138" y="20686"/>
                    </a:lnTo>
                    <a:lnTo>
                      <a:pt x="7147" y="20689"/>
                    </a:lnTo>
                    <a:lnTo>
                      <a:pt x="7152" y="20689"/>
                    </a:lnTo>
                    <a:lnTo>
                      <a:pt x="7167" y="20692"/>
                    </a:lnTo>
                    <a:lnTo>
                      <a:pt x="7176" y="20693"/>
                    </a:lnTo>
                    <a:lnTo>
                      <a:pt x="7185" y="20694"/>
                    </a:lnTo>
                    <a:lnTo>
                      <a:pt x="7187" y="20693"/>
                    </a:lnTo>
                    <a:lnTo>
                      <a:pt x="7202" y="20692"/>
                    </a:lnTo>
                    <a:lnTo>
                      <a:pt x="7211" y="20690"/>
                    </a:lnTo>
                    <a:lnTo>
                      <a:pt x="7214" y="20689"/>
                    </a:lnTo>
                    <a:lnTo>
                      <a:pt x="7229" y="20685"/>
                    </a:lnTo>
                    <a:lnTo>
                      <a:pt x="7238" y="20681"/>
                    </a:lnTo>
                    <a:lnTo>
                      <a:pt x="7243" y="20678"/>
                    </a:lnTo>
                    <a:lnTo>
                      <a:pt x="7258" y="20671"/>
                    </a:lnTo>
                    <a:lnTo>
                      <a:pt x="7264" y="20667"/>
                    </a:lnTo>
                    <a:lnTo>
                      <a:pt x="7279" y="20658"/>
                    </a:lnTo>
                    <a:lnTo>
                      <a:pt x="7287" y="20652"/>
                    </a:lnTo>
                    <a:lnTo>
                      <a:pt x="7298" y="20643"/>
                    </a:lnTo>
                    <a:lnTo>
                      <a:pt x="7313" y="20631"/>
                    </a:lnTo>
                    <a:lnTo>
                      <a:pt x="7323" y="20621"/>
                    </a:lnTo>
                    <a:lnTo>
                      <a:pt x="7336" y="20609"/>
                    </a:lnTo>
                    <a:lnTo>
                      <a:pt x="7351" y="20594"/>
                    </a:lnTo>
                    <a:lnTo>
                      <a:pt x="7361" y="20581"/>
                    </a:lnTo>
                    <a:lnTo>
                      <a:pt x="7375" y="20565"/>
                    </a:lnTo>
                    <a:lnTo>
                      <a:pt x="7388" y="20548"/>
                    </a:lnTo>
                    <a:lnTo>
                      <a:pt x="7402" y="20530"/>
                    </a:lnTo>
                    <a:lnTo>
                      <a:pt x="7417" y="20510"/>
                    </a:lnTo>
                    <a:lnTo>
                      <a:pt x="7429" y="20491"/>
                    </a:lnTo>
                    <a:lnTo>
                      <a:pt x="7443" y="20470"/>
                    </a:lnTo>
                    <a:lnTo>
                      <a:pt x="7457" y="20448"/>
                    </a:lnTo>
                    <a:lnTo>
                      <a:pt x="7471" y="20424"/>
                    </a:lnTo>
                    <a:lnTo>
                      <a:pt x="7485" y="20399"/>
                    </a:lnTo>
                    <a:lnTo>
                      <a:pt x="7500" y="20373"/>
                    </a:lnTo>
                    <a:lnTo>
                      <a:pt x="7514" y="20348"/>
                    </a:lnTo>
                    <a:lnTo>
                      <a:pt x="7528" y="20320"/>
                    </a:lnTo>
                    <a:lnTo>
                      <a:pt x="7543" y="20292"/>
                    </a:lnTo>
                    <a:lnTo>
                      <a:pt x="7557" y="20262"/>
                    </a:lnTo>
                    <a:lnTo>
                      <a:pt x="7572" y="20231"/>
                    </a:lnTo>
                    <a:lnTo>
                      <a:pt x="7587" y="20199"/>
                    </a:lnTo>
                    <a:lnTo>
                      <a:pt x="7601" y="20167"/>
                    </a:lnTo>
                    <a:lnTo>
                      <a:pt x="7615" y="20133"/>
                    </a:lnTo>
                    <a:lnTo>
                      <a:pt x="7630" y="20098"/>
                    </a:lnTo>
                    <a:lnTo>
                      <a:pt x="7645" y="20062"/>
                    </a:lnTo>
                    <a:lnTo>
                      <a:pt x="7659" y="20025"/>
                    </a:lnTo>
                    <a:lnTo>
                      <a:pt x="7674" y="19987"/>
                    </a:lnTo>
                    <a:lnTo>
                      <a:pt x="7689" y="19948"/>
                    </a:lnTo>
                    <a:lnTo>
                      <a:pt x="7705" y="19907"/>
                    </a:lnTo>
                    <a:lnTo>
                      <a:pt x="7719" y="19867"/>
                    </a:lnTo>
                    <a:lnTo>
                      <a:pt x="7734" y="19826"/>
                    </a:lnTo>
                    <a:lnTo>
                      <a:pt x="7749" y="19783"/>
                    </a:lnTo>
                    <a:lnTo>
                      <a:pt x="7763" y="19739"/>
                    </a:lnTo>
                    <a:lnTo>
                      <a:pt x="7778" y="19694"/>
                    </a:lnTo>
                    <a:lnTo>
                      <a:pt x="7793" y="19649"/>
                    </a:lnTo>
                    <a:lnTo>
                      <a:pt x="7808" y="19602"/>
                    </a:lnTo>
                    <a:lnTo>
                      <a:pt x="7823" y="19555"/>
                    </a:lnTo>
                    <a:lnTo>
                      <a:pt x="7838" y="19506"/>
                    </a:lnTo>
                    <a:lnTo>
                      <a:pt x="7853" y="19457"/>
                    </a:lnTo>
                    <a:lnTo>
                      <a:pt x="7867" y="19406"/>
                    </a:lnTo>
                    <a:lnTo>
                      <a:pt x="7882" y="19355"/>
                    </a:lnTo>
                    <a:lnTo>
                      <a:pt x="7897" y="19303"/>
                    </a:lnTo>
                    <a:lnTo>
                      <a:pt x="7912" y="19250"/>
                    </a:lnTo>
                    <a:lnTo>
                      <a:pt x="7927" y="19197"/>
                    </a:lnTo>
                    <a:lnTo>
                      <a:pt x="7942" y="19142"/>
                    </a:lnTo>
                    <a:lnTo>
                      <a:pt x="7957" y="19086"/>
                    </a:lnTo>
                    <a:lnTo>
                      <a:pt x="7972" y="19029"/>
                    </a:lnTo>
                    <a:lnTo>
                      <a:pt x="7987" y="18972"/>
                    </a:lnTo>
                    <a:lnTo>
                      <a:pt x="8001" y="18914"/>
                    </a:lnTo>
                    <a:lnTo>
                      <a:pt x="8016" y="18854"/>
                    </a:lnTo>
                    <a:lnTo>
                      <a:pt x="8031" y="18794"/>
                    </a:lnTo>
                    <a:lnTo>
                      <a:pt x="8046" y="18734"/>
                    </a:lnTo>
                    <a:lnTo>
                      <a:pt x="8061" y="18672"/>
                    </a:lnTo>
                    <a:lnTo>
                      <a:pt x="8076" y="18609"/>
                    </a:lnTo>
                    <a:lnTo>
                      <a:pt x="8091" y="18546"/>
                    </a:lnTo>
                    <a:lnTo>
                      <a:pt x="8106" y="18482"/>
                    </a:lnTo>
                    <a:lnTo>
                      <a:pt x="8121" y="18417"/>
                    </a:lnTo>
                    <a:lnTo>
                      <a:pt x="8136" y="18351"/>
                    </a:lnTo>
                    <a:lnTo>
                      <a:pt x="8151" y="18284"/>
                    </a:lnTo>
                    <a:lnTo>
                      <a:pt x="8166" y="18217"/>
                    </a:lnTo>
                    <a:lnTo>
                      <a:pt x="8181" y="18149"/>
                    </a:lnTo>
                    <a:lnTo>
                      <a:pt x="8196" y="18079"/>
                    </a:lnTo>
                    <a:lnTo>
                      <a:pt x="8211" y="18010"/>
                    </a:lnTo>
                    <a:lnTo>
                      <a:pt x="8226" y="17940"/>
                    </a:lnTo>
                    <a:lnTo>
                      <a:pt x="8240" y="17868"/>
                    </a:lnTo>
                    <a:lnTo>
                      <a:pt x="8255" y="17796"/>
                    </a:lnTo>
                    <a:lnTo>
                      <a:pt x="8270" y="17723"/>
                    </a:lnTo>
                    <a:lnTo>
                      <a:pt x="8285" y="17649"/>
                    </a:lnTo>
                    <a:lnTo>
                      <a:pt x="8300" y="17575"/>
                    </a:lnTo>
                    <a:lnTo>
                      <a:pt x="8315" y="17501"/>
                    </a:lnTo>
                    <a:lnTo>
                      <a:pt x="8330" y="17425"/>
                    </a:lnTo>
                    <a:lnTo>
                      <a:pt x="8345" y="17349"/>
                    </a:lnTo>
                    <a:lnTo>
                      <a:pt x="8360" y="17271"/>
                    </a:lnTo>
                    <a:lnTo>
                      <a:pt x="8376" y="17192"/>
                    </a:lnTo>
                    <a:lnTo>
                      <a:pt x="8391" y="17115"/>
                    </a:lnTo>
                    <a:lnTo>
                      <a:pt x="8406" y="17037"/>
                    </a:lnTo>
                    <a:lnTo>
                      <a:pt x="8421" y="16957"/>
                    </a:lnTo>
                    <a:lnTo>
                      <a:pt x="8436" y="16876"/>
                    </a:lnTo>
                    <a:lnTo>
                      <a:pt x="8451" y="16795"/>
                    </a:lnTo>
                    <a:lnTo>
                      <a:pt x="8466" y="16713"/>
                    </a:lnTo>
                    <a:lnTo>
                      <a:pt x="8481" y="16631"/>
                    </a:lnTo>
                    <a:lnTo>
                      <a:pt x="8496" y="16548"/>
                    </a:lnTo>
                    <a:lnTo>
                      <a:pt x="8511" y="16464"/>
                    </a:lnTo>
                    <a:lnTo>
                      <a:pt x="8526" y="16380"/>
                    </a:lnTo>
                    <a:lnTo>
                      <a:pt x="8541" y="16295"/>
                    </a:lnTo>
                    <a:lnTo>
                      <a:pt x="8556" y="16210"/>
                    </a:lnTo>
                    <a:lnTo>
                      <a:pt x="8571" y="16124"/>
                    </a:lnTo>
                    <a:lnTo>
                      <a:pt x="8586" y="16037"/>
                    </a:lnTo>
                    <a:lnTo>
                      <a:pt x="8601" y="15950"/>
                    </a:lnTo>
                    <a:lnTo>
                      <a:pt x="8616" y="15862"/>
                    </a:lnTo>
                    <a:lnTo>
                      <a:pt x="8631" y="15774"/>
                    </a:lnTo>
                    <a:lnTo>
                      <a:pt x="8646" y="15686"/>
                    </a:lnTo>
                    <a:lnTo>
                      <a:pt x="8661" y="15597"/>
                    </a:lnTo>
                    <a:lnTo>
                      <a:pt x="8676" y="15507"/>
                    </a:lnTo>
                    <a:lnTo>
                      <a:pt x="8691" y="15416"/>
                    </a:lnTo>
                    <a:lnTo>
                      <a:pt x="8706" y="15326"/>
                    </a:lnTo>
                    <a:lnTo>
                      <a:pt x="8721" y="15234"/>
                    </a:lnTo>
                    <a:lnTo>
                      <a:pt x="8736" y="15142"/>
                    </a:lnTo>
                    <a:lnTo>
                      <a:pt x="8751" y="15050"/>
                    </a:lnTo>
                    <a:lnTo>
                      <a:pt x="8766" y="14957"/>
                    </a:lnTo>
                    <a:lnTo>
                      <a:pt x="8781" y="14864"/>
                    </a:lnTo>
                    <a:lnTo>
                      <a:pt x="8796" y="14770"/>
                    </a:lnTo>
                    <a:lnTo>
                      <a:pt x="8811" y="14676"/>
                    </a:lnTo>
                    <a:lnTo>
                      <a:pt x="8826" y="14582"/>
                    </a:lnTo>
                    <a:lnTo>
                      <a:pt x="8841" y="14487"/>
                    </a:lnTo>
                    <a:lnTo>
                      <a:pt x="8856" y="14392"/>
                    </a:lnTo>
                    <a:lnTo>
                      <a:pt x="8871" y="14296"/>
                    </a:lnTo>
                    <a:lnTo>
                      <a:pt x="8886" y="14200"/>
                    </a:lnTo>
                    <a:lnTo>
                      <a:pt x="8901" y="14104"/>
                    </a:lnTo>
                    <a:lnTo>
                      <a:pt x="8916" y="14007"/>
                    </a:lnTo>
                    <a:lnTo>
                      <a:pt x="8931" y="13910"/>
                    </a:lnTo>
                    <a:lnTo>
                      <a:pt x="8946" y="13812"/>
                    </a:lnTo>
                    <a:lnTo>
                      <a:pt x="8961" y="13714"/>
                    </a:lnTo>
                    <a:lnTo>
                      <a:pt x="8976" y="13616"/>
                    </a:lnTo>
                    <a:lnTo>
                      <a:pt x="8991" y="13517"/>
                    </a:lnTo>
                    <a:lnTo>
                      <a:pt x="9006" y="13418"/>
                    </a:lnTo>
                    <a:lnTo>
                      <a:pt x="9021" y="13319"/>
                    </a:lnTo>
                    <a:lnTo>
                      <a:pt x="9036" y="13220"/>
                    </a:lnTo>
                    <a:lnTo>
                      <a:pt x="9052" y="13119"/>
                    </a:lnTo>
                    <a:lnTo>
                      <a:pt x="9067" y="13020"/>
                    </a:lnTo>
                    <a:lnTo>
                      <a:pt x="9082" y="12920"/>
                    </a:lnTo>
                    <a:lnTo>
                      <a:pt x="9097" y="12819"/>
                    </a:lnTo>
                    <a:lnTo>
                      <a:pt x="9112" y="12718"/>
                    </a:lnTo>
                    <a:lnTo>
                      <a:pt x="9127" y="12617"/>
                    </a:lnTo>
                    <a:lnTo>
                      <a:pt x="9142" y="12516"/>
                    </a:lnTo>
                    <a:lnTo>
                      <a:pt x="9157" y="12415"/>
                    </a:lnTo>
                    <a:lnTo>
                      <a:pt x="9171" y="12314"/>
                    </a:lnTo>
                    <a:lnTo>
                      <a:pt x="9186" y="12212"/>
                    </a:lnTo>
                    <a:lnTo>
                      <a:pt x="9201" y="12110"/>
                    </a:lnTo>
                    <a:lnTo>
                      <a:pt x="9216" y="12008"/>
                    </a:lnTo>
                    <a:lnTo>
                      <a:pt x="9231" y="11906"/>
                    </a:lnTo>
                    <a:lnTo>
                      <a:pt x="9246" y="11803"/>
                    </a:lnTo>
                    <a:lnTo>
                      <a:pt x="9261" y="11700"/>
                    </a:lnTo>
                    <a:lnTo>
                      <a:pt x="9276" y="11598"/>
                    </a:lnTo>
                    <a:lnTo>
                      <a:pt x="9291" y="11495"/>
                    </a:lnTo>
                    <a:lnTo>
                      <a:pt x="9306" y="11392"/>
                    </a:lnTo>
                    <a:lnTo>
                      <a:pt x="9321" y="11289"/>
                    </a:lnTo>
                    <a:lnTo>
                      <a:pt x="9336" y="11186"/>
                    </a:lnTo>
                    <a:lnTo>
                      <a:pt x="9351" y="11082"/>
                    </a:lnTo>
                    <a:lnTo>
                      <a:pt x="9366" y="10979"/>
                    </a:lnTo>
                    <a:lnTo>
                      <a:pt x="9381" y="10876"/>
                    </a:lnTo>
                    <a:lnTo>
                      <a:pt x="9396" y="10772"/>
                    </a:lnTo>
                    <a:lnTo>
                      <a:pt x="9411" y="10669"/>
                    </a:lnTo>
                    <a:lnTo>
                      <a:pt x="9426" y="10566"/>
                    </a:lnTo>
                    <a:lnTo>
                      <a:pt x="9441" y="10462"/>
                    </a:lnTo>
                    <a:lnTo>
                      <a:pt x="9456" y="10359"/>
                    </a:lnTo>
                    <a:lnTo>
                      <a:pt x="9471" y="10255"/>
                    </a:lnTo>
                    <a:lnTo>
                      <a:pt x="9486" y="10152"/>
                    </a:lnTo>
                    <a:lnTo>
                      <a:pt x="9501" y="10048"/>
                    </a:lnTo>
                    <a:lnTo>
                      <a:pt x="9516" y="9945"/>
                    </a:lnTo>
                    <a:lnTo>
                      <a:pt x="9531" y="9842"/>
                    </a:lnTo>
                    <a:lnTo>
                      <a:pt x="9546" y="9738"/>
                    </a:lnTo>
                    <a:lnTo>
                      <a:pt x="9561" y="9635"/>
                    </a:lnTo>
                    <a:lnTo>
                      <a:pt x="9576" y="9532"/>
                    </a:lnTo>
                    <a:lnTo>
                      <a:pt x="9591" y="9429"/>
                    </a:lnTo>
                    <a:lnTo>
                      <a:pt x="9606" y="9326"/>
                    </a:lnTo>
                    <a:lnTo>
                      <a:pt x="9621" y="9223"/>
                    </a:lnTo>
                    <a:lnTo>
                      <a:pt x="9636" y="9121"/>
                    </a:lnTo>
                    <a:lnTo>
                      <a:pt x="9651" y="9018"/>
                    </a:lnTo>
                    <a:lnTo>
                      <a:pt x="9666" y="8916"/>
                    </a:lnTo>
                    <a:lnTo>
                      <a:pt x="9681" y="8813"/>
                    </a:lnTo>
                    <a:lnTo>
                      <a:pt x="9696" y="8711"/>
                    </a:lnTo>
                    <a:lnTo>
                      <a:pt x="9711" y="8609"/>
                    </a:lnTo>
                    <a:lnTo>
                      <a:pt x="9728" y="8506"/>
                    </a:lnTo>
                    <a:lnTo>
                      <a:pt x="9743" y="8405"/>
                    </a:lnTo>
                    <a:lnTo>
                      <a:pt x="9758" y="8304"/>
                    </a:lnTo>
                    <a:lnTo>
                      <a:pt x="9772" y="8203"/>
                    </a:lnTo>
                    <a:lnTo>
                      <a:pt x="9788" y="8101"/>
                    </a:lnTo>
                    <a:lnTo>
                      <a:pt x="9803" y="8001"/>
                    </a:lnTo>
                    <a:lnTo>
                      <a:pt x="9818" y="7900"/>
                    </a:lnTo>
                    <a:lnTo>
                      <a:pt x="9833" y="7800"/>
                    </a:lnTo>
                    <a:lnTo>
                      <a:pt x="9848" y="7700"/>
                    </a:lnTo>
                    <a:lnTo>
                      <a:pt x="9863" y="7600"/>
                    </a:lnTo>
                    <a:lnTo>
                      <a:pt x="9878" y="7501"/>
                    </a:lnTo>
                    <a:lnTo>
                      <a:pt x="9893" y="7402"/>
                    </a:lnTo>
                    <a:lnTo>
                      <a:pt x="9908" y="7303"/>
                    </a:lnTo>
                    <a:lnTo>
                      <a:pt x="9923" y="7205"/>
                    </a:lnTo>
                    <a:lnTo>
                      <a:pt x="9938" y="7107"/>
                    </a:lnTo>
                    <a:lnTo>
                      <a:pt x="9953" y="7009"/>
                    </a:lnTo>
                    <a:lnTo>
                      <a:pt x="9968" y="6911"/>
                    </a:lnTo>
                    <a:lnTo>
                      <a:pt x="9983" y="6814"/>
                    </a:lnTo>
                    <a:lnTo>
                      <a:pt x="9998" y="6717"/>
                    </a:lnTo>
                    <a:cubicBezTo>
                      <a:pt x="10006" y="6664"/>
                      <a:pt x="10055" y="6628"/>
                      <a:pt x="10107" y="6637"/>
                    </a:cubicBezTo>
                    <a:cubicBezTo>
                      <a:pt x="10160" y="6645"/>
                      <a:pt x="10195" y="6694"/>
                      <a:pt x="10187" y="6746"/>
                    </a:cubicBezTo>
                    <a:lnTo>
                      <a:pt x="10172" y="6843"/>
                    </a:lnTo>
                    <a:lnTo>
                      <a:pt x="10157" y="6940"/>
                    </a:lnTo>
                    <a:lnTo>
                      <a:pt x="10142" y="7038"/>
                    </a:lnTo>
                    <a:lnTo>
                      <a:pt x="10127" y="7136"/>
                    </a:lnTo>
                    <a:lnTo>
                      <a:pt x="10112" y="7234"/>
                    </a:lnTo>
                    <a:lnTo>
                      <a:pt x="10097" y="7332"/>
                    </a:lnTo>
                    <a:lnTo>
                      <a:pt x="10082" y="7431"/>
                    </a:lnTo>
                    <a:lnTo>
                      <a:pt x="10067" y="7530"/>
                    </a:lnTo>
                    <a:lnTo>
                      <a:pt x="10052" y="7629"/>
                    </a:lnTo>
                    <a:lnTo>
                      <a:pt x="10037" y="7729"/>
                    </a:lnTo>
                    <a:lnTo>
                      <a:pt x="10022" y="7829"/>
                    </a:lnTo>
                    <a:lnTo>
                      <a:pt x="10007" y="7929"/>
                    </a:lnTo>
                    <a:lnTo>
                      <a:pt x="9992" y="8030"/>
                    </a:lnTo>
                    <a:lnTo>
                      <a:pt x="9977" y="8130"/>
                    </a:lnTo>
                    <a:lnTo>
                      <a:pt x="9962" y="8230"/>
                    </a:lnTo>
                    <a:lnTo>
                      <a:pt x="9947" y="8333"/>
                    </a:lnTo>
                    <a:lnTo>
                      <a:pt x="9932" y="8434"/>
                    </a:lnTo>
                    <a:lnTo>
                      <a:pt x="9917" y="8535"/>
                    </a:lnTo>
                    <a:lnTo>
                      <a:pt x="9901" y="8636"/>
                    </a:lnTo>
                    <a:lnTo>
                      <a:pt x="9886" y="8738"/>
                    </a:lnTo>
                    <a:lnTo>
                      <a:pt x="9871" y="8840"/>
                    </a:lnTo>
                    <a:lnTo>
                      <a:pt x="9856" y="8943"/>
                    </a:lnTo>
                    <a:lnTo>
                      <a:pt x="9841" y="9045"/>
                    </a:lnTo>
                    <a:lnTo>
                      <a:pt x="9826" y="9148"/>
                    </a:lnTo>
                    <a:lnTo>
                      <a:pt x="9811" y="9250"/>
                    </a:lnTo>
                    <a:lnTo>
                      <a:pt x="9796" y="9353"/>
                    </a:lnTo>
                    <a:lnTo>
                      <a:pt x="9781" y="9456"/>
                    </a:lnTo>
                    <a:lnTo>
                      <a:pt x="9766" y="9559"/>
                    </a:lnTo>
                    <a:lnTo>
                      <a:pt x="9751" y="9662"/>
                    </a:lnTo>
                    <a:lnTo>
                      <a:pt x="9736" y="9765"/>
                    </a:lnTo>
                    <a:lnTo>
                      <a:pt x="9721" y="9869"/>
                    </a:lnTo>
                    <a:lnTo>
                      <a:pt x="9706" y="9972"/>
                    </a:lnTo>
                    <a:lnTo>
                      <a:pt x="9691" y="10075"/>
                    </a:lnTo>
                    <a:lnTo>
                      <a:pt x="9676" y="10179"/>
                    </a:lnTo>
                    <a:lnTo>
                      <a:pt x="9661" y="10282"/>
                    </a:lnTo>
                    <a:lnTo>
                      <a:pt x="9646" y="10386"/>
                    </a:lnTo>
                    <a:lnTo>
                      <a:pt x="9631" y="10489"/>
                    </a:lnTo>
                    <a:lnTo>
                      <a:pt x="9616" y="10593"/>
                    </a:lnTo>
                    <a:lnTo>
                      <a:pt x="9601" y="10696"/>
                    </a:lnTo>
                    <a:lnTo>
                      <a:pt x="9586" y="10799"/>
                    </a:lnTo>
                    <a:lnTo>
                      <a:pt x="9571" y="10903"/>
                    </a:lnTo>
                    <a:lnTo>
                      <a:pt x="9556" y="11006"/>
                    </a:lnTo>
                    <a:lnTo>
                      <a:pt x="9541" y="11109"/>
                    </a:lnTo>
                    <a:lnTo>
                      <a:pt x="9526" y="11213"/>
                    </a:lnTo>
                    <a:lnTo>
                      <a:pt x="9511" y="11316"/>
                    </a:lnTo>
                    <a:lnTo>
                      <a:pt x="9496" y="11419"/>
                    </a:lnTo>
                    <a:lnTo>
                      <a:pt x="9481" y="11522"/>
                    </a:lnTo>
                    <a:lnTo>
                      <a:pt x="9466" y="11625"/>
                    </a:lnTo>
                    <a:lnTo>
                      <a:pt x="9451" y="11727"/>
                    </a:lnTo>
                    <a:lnTo>
                      <a:pt x="9436" y="11830"/>
                    </a:lnTo>
                    <a:lnTo>
                      <a:pt x="9421" y="11933"/>
                    </a:lnTo>
                    <a:lnTo>
                      <a:pt x="9406" y="12035"/>
                    </a:lnTo>
                    <a:lnTo>
                      <a:pt x="9391" y="12137"/>
                    </a:lnTo>
                    <a:lnTo>
                      <a:pt x="9376" y="12239"/>
                    </a:lnTo>
                    <a:lnTo>
                      <a:pt x="9361" y="12341"/>
                    </a:lnTo>
                    <a:lnTo>
                      <a:pt x="9346" y="12444"/>
                    </a:lnTo>
                    <a:lnTo>
                      <a:pt x="9331" y="12545"/>
                    </a:lnTo>
                    <a:lnTo>
                      <a:pt x="9316" y="12646"/>
                    </a:lnTo>
                    <a:lnTo>
                      <a:pt x="9301" y="12747"/>
                    </a:lnTo>
                    <a:lnTo>
                      <a:pt x="9286" y="12848"/>
                    </a:lnTo>
                    <a:lnTo>
                      <a:pt x="9271" y="12949"/>
                    </a:lnTo>
                    <a:lnTo>
                      <a:pt x="9256" y="13049"/>
                    </a:lnTo>
                    <a:lnTo>
                      <a:pt x="9241" y="13150"/>
                    </a:lnTo>
                    <a:lnTo>
                      <a:pt x="9225" y="13249"/>
                    </a:lnTo>
                    <a:lnTo>
                      <a:pt x="9210" y="13348"/>
                    </a:lnTo>
                    <a:lnTo>
                      <a:pt x="9195" y="13447"/>
                    </a:lnTo>
                    <a:lnTo>
                      <a:pt x="9180" y="13546"/>
                    </a:lnTo>
                    <a:lnTo>
                      <a:pt x="9165" y="13645"/>
                    </a:lnTo>
                    <a:lnTo>
                      <a:pt x="9150" y="13743"/>
                    </a:lnTo>
                    <a:lnTo>
                      <a:pt x="9135" y="13841"/>
                    </a:lnTo>
                    <a:lnTo>
                      <a:pt x="9120" y="13939"/>
                    </a:lnTo>
                    <a:lnTo>
                      <a:pt x="9105" y="14036"/>
                    </a:lnTo>
                    <a:lnTo>
                      <a:pt x="9090" y="14133"/>
                    </a:lnTo>
                    <a:lnTo>
                      <a:pt x="9075" y="14229"/>
                    </a:lnTo>
                    <a:lnTo>
                      <a:pt x="9060" y="14326"/>
                    </a:lnTo>
                    <a:lnTo>
                      <a:pt x="9045" y="14421"/>
                    </a:lnTo>
                    <a:lnTo>
                      <a:pt x="9030" y="14517"/>
                    </a:lnTo>
                    <a:lnTo>
                      <a:pt x="9015" y="14613"/>
                    </a:lnTo>
                    <a:lnTo>
                      <a:pt x="9000" y="14707"/>
                    </a:lnTo>
                    <a:lnTo>
                      <a:pt x="8985" y="14801"/>
                    </a:lnTo>
                    <a:lnTo>
                      <a:pt x="8970" y="14895"/>
                    </a:lnTo>
                    <a:lnTo>
                      <a:pt x="8955" y="14988"/>
                    </a:lnTo>
                    <a:lnTo>
                      <a:pt x="8940" y="15081"/>
                    </a:lnTo>
                    <a:lnTo>
                      <a:pt x="8925" y="15173"/>
                    </a:lnTo>
                    <a:lnTo>
                      <a:pt x="8910" y="15265"/>
                    </a:lnTo>
                    <a:lnTo>
                      <a:pt x="8895" y="15357"/>
                    </a:lnTo>
                    <a:lnTo>
                      <a:pt x="8880" y="15447"/>
                    </a:lnTo>
                    <a:lnTo>
                      <a:pt x="8865" y="15538"/>
                    </a:lnTo>
                    <a:lnTo>
                      <a:pt x="8850" y="15628"/>
                    </a:lnTo>
                    <a:lnTo>
                      <a:pt x="8835" y="15717"/>
                    </a:lnTo>
                    <a:lnTo>
                      <a:pt x="8820" y="15807"/>
                    </a:lnTo>
                    <a:lnTo>
                      <a:pt x="8805" y="15895"/>
                    </a:lnTo>
                    <a:lnTo>
                      <a:pt x="8790" y="15983"/>
                    </a:lnTo>
                    <a:lnTo>
                      <a:pt x="8775" y="16070"/>
                    </a:lnTo>
                    <a:lnTo>
                      <a:pt x="8760" y="16157"/>
                    </a:lnTo>
                    <a:lnTo>
                      <a:pt x="8745" y="16243"/>
                    </a:lnTo>
                    <a:lnTo>
                      <a:pt x="8730" y="16328"/>
                    </a:lnTo>
                    <a:lnTo>
                      <a:pt x="8715" y="16413"/>
                    </a:lnTo>
                    <a:lnTo>
                      <a:pt x="8700" y="16499"/>
                    </a:lnTo>
                    <a:lnTo>
                      <a:pt x="8685" y="16581"/>
                    </a:lnTo>
                    <a:lnTo>
                      <a:pt x="8670" y="16666"/>
                    </a:lnTo>
                    <a:lnTo>
                      <a:pt x="8655" y="16748"/>
                    </a:lnTo>
                    <a:lnTo>
                      <a:pt x="8640" y="16830"/>
                    </a:lnTo>
                    <a:lnTo>
                      <a:pt x="8625" y="16911"/>
                    </a:lnTo>
                    <a:lnTo>
                      <a:pt x="8610" y="16992"/>
                    </a:lnTo>
                    <a:lnTo>
                      <a:pt x="8595" y="17072"/>
                    </a:lnTo>
                    <a:lnTo>
                      <a:pt x="8580" y="17152"/>
                    </a:lnTo>
                    <a:lnTo>
                      <a:pt x="8565" y="17231"/>
                    </a:lnTo>
                    <a:lnTo>
                      <a:pt x="8549" y="17308"/>
                    </a:lnTo>
                    <a:lnTo>
                      <a:pt x="8534" y="17386"/>
                    </a:lnTo>
                    <a:lnTo>
                      <a:pt x="8519" y="17462"/>
                    </a:lnTo>
                    <a:lnTo>
                      <a:pt x="8504" y="17538"/>
                    </a:lnTo>
                    <a:lnTo>
                      <a:pt x="8489" y="17614"/>
                    </a:lnTo>
                    <a:lnTo>
                      <a:pt x="8474" y="17688"/>
                    </a:lnTo>
                    <a:lnTo>
                      <a:pt x="8459" y="17762"/>
                    </a:lnTo>
                    <a:lnTo>
                      <a:pt x="8443" y="17835"/>
                    </a:lnTo>
                    <a:lnTo>
                      <a:pt x="8428" y="17907"/>
                    </a:lnTo>
                    <a:lnTo>
                      <a:pt x="8413" y="17979"/>
                    </a:lnTo>
                    <a:lnTo>
                      <a:pt x="8398" y="18051"/>
                    </a:lnTo>
                    <a:lnTo>
                      <a:pt x="8383" y="18120"/>
                    </a:lnTo>
                    <a:lnTo>
                      <a:pt x="8368" y="18190"/>
                    </a:lnTo>
                    <a:lnTo>
                      <a:pt x="8353" y="18258"/>
                    </a:lnTo>
                    <a:lnTo>
                      <a:pt x="8338" y="18326"/>
                    </a:lnTo>
                    <a:lnTo>
                      <a:pt x="8323" y="18394"/>
                    </a:lnTo>
                    <a:lnTo>
                      <a:pt x="8308" y="18460"/>
                    </a:lnTo>
                    <a:lnTo>
                      <a:pt x="8293" y="18525"/>
                    </a:lnTo>
                    <a:lnTo>
                      <a:pt x="8278" y="18589"/>
                    </a:lnTo>
                    <a:lnTo>
                      <a:pt x="8263" y="18654"/>
                    </a:lnTo>
                    <a:lnTo>
                      <a:pt x="8248" y="18717"/>
                    </a:lnTo>
                    <a:lnTo>
                      <a:pt x="8233" y="18779"/>
                    </a:lnTo>
                    <a:lnTo>
                      <a:pt x="8218" y="18841"/>
                    </a:lnTo>
                    <a:lnTo>
                      <a:pt x="8203" y="18901"/>
                    </a:lnTo>
                    <a:lnTo>
                      <a:pt x="8188" y="18961"/>
                    </a:lnTo>
                    <a:lnTo>
                      <a:pt x="8172" y="19021"/>
                    </a:lnTo>
                    <a:lnTo>
                      <a:pt x="8157" y="19078"/>
                    </a:lnTo>
                    <a:lnTo>
                      <a:pt x="8142" y="19135"/>
                    </a:lnTo>
                    <a:lnTo>
                      <a:pt x="8127" y="19191"/>
                    </a:lnTo>
                    <a:lnTo>
                      <a:pt x="8112" y="19248"/>
                    </a:lnTo>
                    <a:lnTo>
                      <a:pt x="8097" y="19303"/>
                    </a:lnTo>
                    <a:lnTo>
                      <a:pt x="8082" y="19356"/>
                    </a:lnTo>
                    <a:lnTo>
                      <a:pt x="8067" y="19410"/>
                    </a:lnTo>
                    <a:lnTo>
                      <a:pt x="8052" y="19461"/>
                    </a:lnTo>
                    <a:lnTo>
                      <a:pt x="8036" y="19512"/>
                    </a:lnTo>
                    <a:lnTo>
                      <a:pt x="8021" y="19563"/>
                    </a:lnTo>
                    <a:lnTo>
                      <a:pt x="8006" y="19612"/>
                    </a:lnTo>
                    <a:lnTo>
                      <a:pt x="7991" y="19661"/>
                    </a:lnTo>
                    <a:lnTo>
                      <a:pt x="7976" y="19708"/>
                    </a:lnTo>
                    <a:lnTo>
                      <a:pt x="7961" y="19755"/>
                    </a:lnTo>
                    <a:lnTo>
                      <a:pt x="7946" y="19800"/>
                    </a:lnTo>
                    <a:lnTo>
                      <a:pt x="7930" y="19846"/>
                    </a:lnTo>
                    <a:lnTo>
                      <a:pt x="7915" y="19889"/>
                    </a:lnTo>
                    <a:lnTo>
                      <a:pt x="7900" y="19933"/>
                    </a:lnTo>
                    <a:lnTo>
                      <a:pt x="7884" y="19976"/>
                    </a:lnTo>
                    <a:lnTo>
                      <a:pt x="7868" y="20017"/>
                    </a:lnTo>
                    <a:lnTo>
                      <a:pt x="7853" y="20056"/>
                    </a:lnTo>
                    <a:lnTo>
                      <a:pt x="7838" y="20096"/>
                    </a:lnTo>
                    <a:lnTo>
                      <a:pt x="7822" y="20135"/>
                    </a:lnTo>
                    <a:lnTo>
                      <a:pt x="7807" y="20171"/>
                    </a:lnTo>
                    <a:lnTo>
                      <a:pt x="7792" y="20208"/>
                    </a:lnTo>
                    <a:lnTo>
                      <a:pt x="7776" y="20244"/>
                    </a:lnTo>
                    <a:lnTo>
                      <a:pt x="7760" y="20280"/>
                    </a:lnTo>
                    <a:lnTo>
                      <a:pt x="7745" y="20312"/>
                    </a:lnTo>
                    <a:lnTo>
                      <a:pt x="7730" y="20345"/>
                    </a:lnTo>
                    <a:lnTo>
                      <a:pt x="7714" y="20377"/>
                    </a:lnTo>
                    <a:lnTo>
                      <a:pt x="7699" y="20409"/>
                    </a:lnTo>
                    <a:lnTo>
                      <a:pt x="7683" y="20439"/>
                    </a:lnTo>
                    <a:lnTo>
                      <a:pt x="7667" y="20469"/>
                    </a:lnTo>
                    <a:lnTo>
                      <a:pt x="7652" y="20495"/>
                    </a:lnTo>
                    <a:lnTo>
                      <a:pt x="7636" y="20523"/>
                    </a:lnTo>
                    <a:lnTo>
                      <a:pt x="7620" y="20549"/>
                    </a:lnTo>
                    <a:lnTo>
                      <a:pt x="7604" y="20575"/>
                    </a:lnTo>
                    <a:lnTo>
                      <a:pt x="7588" y="20600"/>
                    </a:lnTo>
                    <a:lnTo>
                      <a:pt x="7570" y="20625"/>
                    </a:lnTo>
                    <a:lnTo>
                      <a:pt x="7555" y="20645"/>
                    </a:lnTo>
                    <a:lnTo>
                      <a:pt x="7539" y="20667"/>
                    </a:lnTo>
                    <a:lnTo>
                      <a:pt x="7522" y="20688"/>
                    </a:lnTo>
                    <a:lnTo>
                      <a:pt x="7505" y="20708"/>
                    </a:lnTo>
                    <a:lnTo>
                      <a:pt x="7486" y="20729"/>
                    </a:lnTo>
                    <a:lnTo>
                      <a:pt x="7471" y="20744"/>
                    </a:lnTo>
                    <a:lnTo>
                      <a:pt x="7454" y="20762"/>
                    </a:lnTo>
                    <a:lnTo>
                      <a:pt x="7433" y="20780"/>
                    </a:lnTo>
                    <a:lnTo>
                      <a:pt x="7418" y="20792"/>
                    </a:lnTo>
                    <a:lnTo>
                      <a:pt x="7400" y="20807"/>
                    </a:lnTo>
                    <a:lnTo>
                      <a:pt x="7378" y="20823"/>
                    </a:lnTo>
                    <a:lnTo>
                      <a:pt x="7363" y="20832"/>
                    </a:lnTo>
                    <a:lnTo>
                      <a:pt x="7339" y="20845"/>
                    </a:lnTo>
                    <a:lnTo>
                      <a:pt x="7324" y="20852"/>
                    </a:lnTo>
                    <a:lnTo>
                      <a:pt x="7299" y="20864"/>
                    </a:lnTo>
                    <a:lnTo>
                      <a:pt x="7278" y="20870"/>
                    </a:lnTo>
                    <a:lnTo>
                      <a:pt x="7263" y="20874"/>
                    </a:lnTo>
                    <a:lnTo>
                      <a:pt x="7236" y="20881"/>
                    </a:lnTo>
                    <a:lnTo>
                      <a:pt x="7215" y="20883"/>
                    </a:lnTo>
                    <a:lnTo>
                      <a:pt x="7200" y="20884"/>
                    </a:lnTo>
                    <a:lnTo>
                      <a:pt x="7172" y="20885"/>
                    </a:lnTo>
                    <a:lnTo>
                      <a:pt x="7151" y="20884"/>
                    </a:lnTo>
                    <a:lnTo>
                      <a:pt x="7130" y="20881"/>
                    </a:lnTo>
                    <a:lnTo>
                      <a:pt x="7115" y="20878"/>
                    </a:lnTo>
                    <a:lnTo>
                      <a:pt x="7090" y="20872"/>
                    </a:lnTo>
                    <a:lnTo>
                      <a:pt x="7067" y="20865"/>
                    </a:lnTo>
                    <a:lnTo>
                      <a:pt x="7047" y="20856"/>
                    </a:lnTo>
                    <a:lnTo>
                      <a:pt x="7027" y="20847"/>
                    </a:lnTo>
                    <a:lnTo>
                      <a:pt x="7008" y="20837"/>
                    </a:lnTo>
                    <a:lnTo>
                      <a:pt x="6989" y="20825"/>
                    </a:lnTo>
                    <a:lnTo>
                      <a:pt x="6971" y="20813"/>
                    </a:lnTo>
                    <a:lnTo>
                      <a:pt x="6950" y="20797"/>
                    </a:lnTo>
                    <a:lnTo>
                      <a:pt x="6935" y="20784"/>
                    </a:lnTo>
                    <a:lnTo>
                      <a:pt x="6917" y="20769"/>
                    </a:lnTo>
                    <a:lnTo>
                      <a:pt x="6900" y="20752"/>
                    </a:lnTo>
                    <a:lnTo>
                      <a:pt x="6882" y="20735"/>
                    </a:lnTo>
                    <a:lnTo>
                      <a:pt x="6864" y="20715"/>
                    </a:lnTo>
                    <a:lnTo>
                      <a:pt x="6849" y="20697"/>
                    </a:lnTo>
                    <a:lnTo>
                      <a:pt x="6832" y="20677"/>
                    </a:lnTo>
                    <a:lnTo>
                      <a:pt x="6816" y="20656"/>
                    </a:lnTo>
                    <a:lnTo>
                      <a:pt x="6798" y="20633"/>
                    </a:lnTo>
                    <a:lnTo>
                      <a:pt x="6783" y="20611"/>
                    </a:lnTo>
                    <a:lnTo>
                      <a:pt x="6767" y="20587"/>
                    </a:lnTo>
                    <a:lnTo>
                      <a:pt x="6750" y="20561"/>
                    </a:lnTo>
                    <a:lnTo>
                      <a:pt x="6735" y="20536"/>
                    </a:lnTo>
                    <a:lnTo>
                      <a:pt x="6719" y="20509"/>
                    </a:lnTo>
                    <a:lnTo>
                      <a:pt x="6703" y="20481"/>
                    </a:lnTo>
                    <a:lnTo>
                      <a:pt x="6688" y="20453"/>
                    </a:lnTo>
                    <a:lnTo>
                      <a:pt x="6672" y="20424"/>
                    </a:lnTo>
                    <a:lnTo>
                      <a:pt x="6656" y="20392"/>
                    </a:lnTo>
                    <a:lnTo>
                      <a:pt x="6641" y="20361"/>
                    </a:lnTo>
                    <a:lnTo>
                      <a:pt x="6626" y="20329"/>
                    </a:lnTo>
                    <a:lnTo>
                      <a:pt x="6610" y="20295"/>
                    </a:lnTo>
                    <a:lnTo>
                      <a:pt x="6595" y="20261"/>
                    </a:lnTo>
                    <a:lnTo>
                      <a:pt x="6579" y="20226"/>
                    </a:lnTo>
                    <a:lnTo>
                      <a:pt x="6564" y="20190"/>
                    </a:lnTo>
                    <a:lnTo>
                      <a:pt x="6549" y="20154"/>
                    </a:lnTo>
                    <a:lnTo>
                      <a:pt x="6533" y="20116"/>
                    </a:lnTo>
                    <a:lnTo>
                      <a:pt x="6518" y="20076"/>
                    </a:lnTo>
                    <a:lnTo>
                      <a:pt x="6503" y="20036"/>
                    </a:lnTo>
                    <a:lnTo>
                      <a:pt x="6487" y="19995"/>
                    </a:lnTo>
                    <a:lnTo>
                      <a:pt x="6472" y="19954"/>
                    </a:lnTo>
                    <a:lnTo>
                      <a:pt x="6457" y="19912"/>
                    </a:lnTo>
                    <a:lnTo>
                      <a:pt x="6442" y="19868"/>
                    </a:lnTo>
                    <a:lnTo>
                      <a:pt x="6426" y="19824"/>
                    </a:lnTo>
                    <a:lnTo>
                      <a:pt x="6411" y="19778"/>
                    </a:lnTo>
                    <a:lnTo>
                      <a:pt x="6396" y="19732"/>
                    </a:lnTo>
                    <a:lnTo>
                      <a:pt x="6381" y="19685"/>
                    </a:lnTo>
                    <a:lnTo>
                      <a:pt x="6366" y="19637"/>
                    </a:lnTo>
                    <a:lnTo>
                      <a:pt x="6351" y="19590"/>
                    </a:lnTo>
                    <a:lnTo>
                      <a:pt x="6335" y="19538"/>
                    </a:lnTo>
                    <a:lnTo>
                      <a:pt x="6319" y="19488"/>
                    </a:lnTo>
                    <a:lnTo>
                      <a:pt x="6304" y="19436"/>
                    </a:lnTo>
                    <a:lnTo>
                      <a:pt x="6289" y="19384"/>
                    </a:lnTo>
                    <a:lnTo>
                      <a:pt x="6274" y="19330"/>
                    </a:lnTo>
                    <a:lnTo>
                      <a:pt x="6259" y="19276"/>
                    </a:lnTo>
                    <a:lnTo>
                      <a:pt x="6244" y="19221"/>
                    </a:lnTo>
                    <a:lnTo>
                      <a:pt x="6229" y="19165"/>
                    </a:lnTo>
                    <a:lnTo>
                      <a:pt x="6214" y="19108"/>
                    </a:lnTo>
                    <a:lnTo>
                      <a:pt x="6199" y="19051"/>
                    </a:lnTo>
                    <a:lnTo>
                      <a:pt x="6183" y="18992"/>
                    </a:lnTo>
                    <a:lnTo>
                      <a:pt x="6168" y="18933"/>
                    </a:lnTo>
                    <a:lnTo>
                      <a:pt x="6153" y="18872"/>
                    </a:lnTo>
                    <a:lnTo>
                      <a:pt x="6138" y="18811"/>
                    </a:lnTo>
                    <a:lnTo>
                      <a:pt x="6123" y="18749"/>
                    </a:lnTo>
                    <a:lnTo>
                      <a:pt x="6108" y="18687"/>
                    </a:lnTo>
                    <a:lnTo>
                      <a:pt x="6093" y="18623"/>
                    </a:lnTo>
                    <a:lnTo>
                      <a:pt x="6078" y="18559"/>
                    </a:lnTo>
                    <a:lnTo>
                      <a:pt x="6063" y="18494"/>
                    </a:lnTo>
                    <a:lnTo>
                      <a:pt x="6048" y="18428"/>
                    </a:lnTo>
                    <a:lnTo>
                      <a:pt x="6033" y="18361"/>
                    </a:lnTo>
                    <a:lnTo>
                      <a:pt x="6018" y="18294"/>
                    </a:lnTo>
                    <a:lnTo>
                      <a:pt x="6003" y="18225"/>
                    </a:lnTo>
                    <a:lnTo>
                      <a:pt x="5988" y="18157"/>
                    </a:lnTo>
                    <a:lnTo>
                      <a:pt x="5973" y="18087"/>
                    </a:lnTo>
                    <a:lnTo>
                      <a:pt x="5958" y="18016"/>
                    </a:lnTo>
                    <a:lnTo>
                      <a:pt x="5942" y="17945"/>
                    </a:lnTo>
                    <a:lnTo>
                      <a:pt x="5927" y="17873"/>
                    </a:lnTo>
                    <a:lnTo>
                      <a:pt x="5912" y="17800"/>
                    </a:lnTo>
                    <a:lnTo>
                      <a:pt x="5897" y="17727"/>
                    </a:lnTo>
                    <a:lnTo>
                      <a:pt x="5882" y="17652"/>
                    </a:lnTo>
                    <a:lnTo>
                      <a:pt x="5867" y="17577"/>
                    </a:lnTo>
                    <a:lnTo>
                      <a:pt x="5852" y="17502"/>
                    </a:lnTo>
                    <a:lnTo>
                      <a:pt x="5837" y="17426"/>
                    </a:lnTo>
                    <a:lnTo>
                      <a:pt x="5822" y="17349"/>
                    </a:lnTo>
                    <a:lnTo>
                      <a:pt x="5807" y="17271"/>
                    </a:lnTo>
                    <a:lnTo>
                      <a:pt x="5792" y="17192"/>
                    </a:lnTo>
                    <a:lnTo>
                      <a:pt x="5777" y="17113"/>
                    </a:lnTo>
                    <a:lnTo>
                      <a:pt x="5762" y="17033"/>
                    </a:lnTo>
                    <a:lnTo>
                      <a:pt x="5747" y="16953"/>
                    </a:lnTo>
                    <a:lnTo>
                      <a:pt x="5732" y="16872"/>
                    </a:lnTo>
                    <a:lnTo>
                      <a:pt x="5717" y="16791"/>
                    </a:lnTo>
                    <a:lnTo>
                      <a:pt x="5702" y="16709"/>
                    </a:lnTo>
                    <a:lnTo>
                      <a:pt x="5687" y="16625"/>
                    </a:lnTo>
                    <a:lnTo>
                      <a:pt x="5672" y="16542"/>
                    </a:lnTo>
                    <a:lnTo>
                      <a:pt x="5656" y="16457"/>
                    </a:lnTo>
                    <a:lnTo>
                      <a:pt x="5641" y="16373"/>
                    </a:lnTo>
                    <a:lnTo>
                      <a:pt x="5626" y="16288"/>
                    </a:lnTo>
                    <a:lnTo>
                      <a:pt x="5611" y="16202"/>
                    </a:lnTo>
                    <a:lnTo>
                      <a:pt x="5596" y="16116"/>
                    </a:lnTo>
                    <a:lnTo>
                      <a:pt x="5581" y="16029"/>
                    </a:lnTo>
                    <a:lnTo>
                      <a:pt x="5566" y="15941"/>
                    </a:lnTo>
                    <a:lnTo>
                      <a:pt x="5551" y="15853"/>
                    </a:lnTo>
                    <a:lnTo>
                      <a:pt x="5536" y="15764"/>
                    </a:lnTo>
                    <a:lnTo>
                      <a:pt x="5521" y="15674"/>
                    </a:lnTo>
                    <a:lnTo>
                      <a:pt x="5506" y="15585"/>
                    </a:lnTo>
                    <a:lnTo>
                      <a:pt x="5491" y="15495"/>
                    </a:lnTo>
                    <a:lnTo>
                      <a:pt x="5476" y="15404"/>
                    </a:lnTo>
                    <a:lnTo>
                      <a:pt x="5461" y="15313"/>
                    </a:lnTo>
                    <a:lnTo>
                      <a:pt x="5446" y="15221"/>
                    </a:lnTo>
                    <a:lnTo>
                      <a:pt x="5431" y="15129"/>
                    </a:lnTo>
                    <a:lnTo>
                      <a:pt x="5416" y="15037"/>
                    </a:lnTo>
                    <a:lnTo>
                      <a:pt x="5401" y="14944"/>
                    </a:lnTo>
                    <a:lnTo>
                      <a:pt x="5386" y="14850"/>
                    </a:lnTo>
                    <a:lnTo>
                      <a:pt x="5371" y="14756"/>
                    </a:lnTo>
                    <a:lnTo>
                      <a:pt x="5356" y="14661"/>
                    </a:lnTo>
                    <a:lnTo>
                      <a:pt x="5341" y="14566"/>
                    </a:lnTo>
                    <a:lnTo>
                      <a:pt x="5326" y="14471"/>
                    </a:lnTo>
                    <a:lnTo>
                      <a:pt x="5311" y="14376"/>
                    </a:lnTo>
                    <a:lnTo>
                      <a:pt x="5296" y="14280"/>
                    </a:lnTo>
                    <a:lnTo>
                      <a:pt x="5281" y="14183"/>
                    </a:lnTo>
                    <a:lnTo>
                      <a:pt x="5266" y="14087"/>
                    </a:lnTo>
                    <a:lnTo>
                      <a:pt x="5251" y="13990"/>
                    </a:lnTo>
                    <a:lnTo>
                      <a:pt x="5236" y="13892"/>
                    </a:lnTo>
                    <a:lnTo>
                      <a:pt x="5221" y="13794"/>
                    </a:lnTo>
                    <a:lnTo>
                      <a:pt x="5206" y="13696"/>
                    </a:lnTo>
                    <a:lnTo>
                      <a:pt x="5191" y="13598"/>
                    </a:lnTo>
                    <a:lnTo>
                      <a:pt x="5176" y="13499"/>
                    </a:lnTo>
                    <a:lnTo>
                      <a:pt x="5161" y="13400"/>
                    </a:lnTo>
                    <a:lnTo>
                      <a:pt x="5146" y="13301"/>
                    </a:lnTo>
                    <a:lnTo>
                      <a:pt x="5131" y="13201"/>
                    </a:lnTo>
                    <a:lnTo>
                      <a:pt x="5116" y="13101"/>
                    </a:lnTo>
                    <a:lnTo>
                      <a:pt x="5101" y="13001"/>
                    </a:lnTo>
                    <a:lnTo>
                      <a:pt x="5086" y="12901"/>
                    </a:lnTo>
                    <a:lnTo>
                      <a:pt x="5071" y="12800"/>
                    </a:lnTo>
                    <a:lnTo>
                      <a:pt x="5056" y="12699"/>
                    </a:lnTo>
                    <a:lnTo>
                      <a:pt x="5041" y="12598"/>
                    </a:lnTo>
                    <a:lnTo>
                      <a:pt x="5025" y="12496"/>
                    </a:lnTo>
                    <a:lnTo>
                      <a:pt x="5010" y="12394"/>
                    </a:lnTo>
                    <a:lnTo>
                      <a:pt x="4996" y="12293"/>
                    </a:lnTo>
                    <a:lnTo>
                      <a:pt x="4979" y="12190"/>
                    </a:lnTo>
                    <a:lnTo>
                      <a:pt x="4964" y="12088"/>
                    </a:lnTo>
                    <a:lnTo>
                      <a:pt x="4949" y="11986"/>
                    </a:lnTo>
                    <a:lnTo>
                      <a:pt x="4934" y="11884"/>
                    </a:lnTo>
                    <a:lnTo>
                      <a:pt x="4919" y="11781"/>
                    </a:lnTo>
                    <a:lnTo>
                      <a:pt x="4904" y="11678"/>
                    </a:lnTo>
                    <a:lnTo>
                      <a:pt x="4889" y="11576"/>
                    </a:lnTo>
                    <a:lnTo>
                      <a:pt x="4874" y="11473"/>
                    </a:lnTo>
                    <a:lnTo>
                      <a:pt x="4859" y="11370"/>
                    </a:lnTo>
                    <a:lnTo>
                      <a:pt x="4844" y="11267"/>
                    </a:lnTo>
                    <a:lnTo>
                      <a:pt x="4829" y="11163"/>
                    </a:lnTo>
                    <a:lnTo>
                      <a:pt x="4814" y="11060"/>
                    </a:lnTo>
                    <a:lnTo>
                      <a:pt x="4799" y="10957"/>
                    </a:lnTo>
                    <a:lnTo>
                      <a:pt x="4784" y="10853"/>
                    </a:lnTo>
                    <a:lnTo>
                      <a:pt x="4769" y="10750"/>
                    </a:lnTo>
                    <a:lnTo>
                      <a:pt x="4754" y="10647"/>
                    </a:lnTo>
                    <a:lnTo>
                      <a:pt x="4739" y="10543"/>
                    </a:lnTo>
                    <a:lnTo>
                      <a:pt x="4724" y="10440"/>
                    </a:lnTo>
                    <a:lnTo>
                      <a:pt x="4709" y="10336"/>
                    </a:lnTo>
                    <a:lnTo>
                      <a:pt x="4694" y="10233"/>
                    </a:lnTo>
                    <a:lnTo>
                      <a:pt x="4679" y="10129"/>
                    </a:lnTo>
                    <a:lnTo>
                      <a:pt x="4664" y="10026"/>
                    </a:lnTo>
                    <a:lnTo>
                      <a:pt x="4649" y="9923"/>
                    </a:lnTo>
                    <a:lnTo>
                      <a:pt x="4634" y="9819"/>
                    </a:lnTo>
                    <a:lnTo>
                      <a:pt x="4619" y="9716"/>
                    </a:lnTo>
                    <a:lnTo>
                      <a:pt x="4604" y="9613"/>
                    </a:lnTo>
                    <a:lnTo>
                      <a:pt x="4589" y="9510"/>
                    </a:lnTo>
                    <a:lnTo>
                      <a:pt x="4574" y="9407"/>
                    </a:lnTo>
                    <a:lnTo>
                      <a:pt x="4559" y="9304"/>
                    </a:lnTo>
                    <a:lnTo>
                      <a:pt x="4544" y="9201"/>
                    </a:lnTo>
                    <a:lnTo>
                      <a:pt x="4529" y="9099"/>
                    </a:lnTo>
                    <a:lnTo>
                      <a:pt x="4514" y="8996"/>
                    </a:lnTo>
                    <a:lnTo>
                      <a:pt x="4499" y="8894"/>
                    </a:lnTo>
                    <a:lnTo>
                      <a:pt x="4484" y="8791"/>
                    </a:lnTo>
                    <a:lnTo>
                      <a:pt x="4470" y="8690"/>
                    </a:lnTo>
                    <a:lnTo>
                      <a:pt x="4454" y="8588"/>
                    </a:lnTo>
                    <a:lnTo>
                      <a:pt x="4439" y="8486"/>
                    </a:lnTo>
                    <a:lnTo>
                      <a:pt x="4425" y="8385"/>
                    </a:lnTo>
                    <a:lnTo>
                      <a:pt x="4410" y="8284"/>
                    </a:lnTo>
                    <a:lnTo>
                      <a:pt x="4395" y="8183"/>
                    </a:lnTo>
                    <a:lnTo>
                      <a:pt x="4380" y="8082"/>
                    </a:lnTo>
                    <a:lnTo>
                      <a:pt x="4365" y="7982"/>
                    </a:lnTo>
                    <a:lnTo>
                      <a:pt x="4350" y="7881"/>
                    </a:lnTo>
                    <a:lnTo>
                      <a:pt x="4335" y="7781"/>
                    </a:lnTo>
                    <a:lnTo>
                      <a:pt x="4320" y="7682"/>
                    </a:lnTo>
                    <a:lnTo>
                      <a:pt x="4304" y="7582"/>
                    </a:lnTo>
                    <a:lnTo>
                      <a:pt x="4289" y="7483"/>
                    </a:lnTo>
                    <a:lnTo>
                      <a:pt x="4274" y="7384"/>
                    </a:lnTo>
                    <a:lnTo>
                      <a:pt x="4259" y="7285"/>
                    </a:lnTo>
                    <a:lnTo>
                      <a:pt x="4244" y="7187"/>
                    </a:lnTo>
                    <a:lnTo>
                      <a:pt x="4229" y="7089"/>
                    </a:lnTo>
                    <a:lnTo>
                      <a:pt x="4214" y="6991"/>
                    </a:lnTo>
                    <a:lnTo>
                      <a:pt x="4199" y="6894"/>
                    </a:lnTo>
                    <a:lnTo>
                      <a:pt x="4184" y="6797"/>
                    </a:lnTo>
                    <a:lnTo>
                      <a:pt x="4169" y="6700"/>
                    </a:lnTo>
                    <a:lnTo>
                      <a:pt x="4154" y="6604"/>
                    </a:lnTo>
                    <a:lnTo>
                      <a:pt x="4139" y="6508"/>
                    </a:lnTo>
                    <a:lnTo>
                      <a:pt x="4124" y="6413"/>
                    </a:lnTo>
                    <a:lnTo>
                      <a:pt x="4109" y="6318"/>
                    </a:lnTo>
                    <a:lnTo>
                      <a:pt x="4094" y="6224"/>
                    </a:lnTo>
                    <a:lnTo>
                      <a:pt x="4079" y="6130"/>
                    </a:lnTo>
                    <a:lnTo>
                      <a:pt x="4064" y="6036"/>
                    </a:lnTo>
                    <a:lnTo>
                      <a:pt x="4049" y="5943"/>
                    </a:lnTo>
                    <a:lnTo>
                      <a:pt x="4034" y="5850"/>
                    </a:lnTo>
                    <a:lnTo>
                      <a:pt x="4019" y="5758"/>
                    </a:lnTo>
                    <a:lnTo>
                      <a:pt x="4004" y="5666"/>
                    </a:lnTo>
                    <a:lnTo>
                      <a:pt x="3989" y="5574"/>
                    </a:lnTo>
                    <a:lnTo>
                      <a:pt x="3974" y="5483"/>
                    </a:lnTo>
                    <a:lnTo>
                      <a:pt x="3959" y="5393"/>
                    </a:lnTo>
                    <a:lnTo>
                      <a:pt x="3944" y="5303"/>
                    </a:lnTo>
                    <a:lnTo>
                      <a:pt x="3929" y="5213"/>
                    </a:lnTo>
                    <a:lnTo>
                      <a:pt x="3914" y="5125"/>
                    </a:lnTo>
                    <a:lnTo>
                      <a:pt x="3899" y="5037"/>
                    </a:lnTo>
                    <a:lnTo>
                      <a:pt x="3884" y="4949"/>
                    </a:lnTo>
                    <a:lnTo>
                      <a:pt x="3869" y="4862"/>
                    </a:lnTo>
                    <a:lnTo>
                      <a:pt x="3854" y="4775"/>
                    </a:lnTo>
                    <a:lnTo>
                      <a:pt x="3839" y="4689"/>
                    </a:lnTo>
                    <a:lnTo>
                      <a:pt x="3824" y="4603"/>
                    </a:lnTo>
                    <a:lnTo>
                      <a:pt x="3809" y="4518"/>
                    </a:lnTo>
                    <a:lnTo>
                      <a:pt x="3794" y="4434"/>
                    </a:lnTo>
                    <a:lnTo>
                      <a:pt x="3779" y="4351"/>
                    </a:lnTo>
                    <a:lnTo>
                      <a:pt x="3764" y="4268"/>
                    </a:lnTo>
                    <a:lnTo>
                      <a:pt x="3749" y="4185"/>
                    </a:lnTo>
                    <a:lnTo>
                      <a:pt x="3734" y="4103"/>
                    </a:lnTo>
                    <a:lnTo>
                      <a:pt x="3719" y="4022"/>
                    </a:lnTo>
                    <a:lnTo>
                      <a:pt x="3704" y="3941"/>
                    </a:lnTo>
                    <a:lnTo>
                      <a:pt x="3689" y="3861"/>
                    </a:lnTo>
                    <a:lnTo>
                      <a:pt x="3674" y="3782"/>
                    </a:lnTo>
                    <a:lnTo>
                      <a:pt x="3659" y="3704"/>
                    </a:lnTo>
                    <a:lnTo>
                      <a:pt x="3644" y="3627"/>
                    </a:lnTo>
                    <a:lnTo>
                      <a:pt x="3628" y="3549"/>
                    </a:lnTo>
                    <a:lnTo>
                      <a:pt x="3613" y="3472"/>
                    </a:lnTo>
                    <a:lnTo>
                      <a:pt x="3598" y="3396"/>
                    </a:lnTo>
                    <a:lnTo>
                      <a:pt x="3583" y="3322"/>
                    </a:lnTo>
                    <a:lnTo>
                      <a:pt x="3568" y="3248"/>
                    </a:lnTo>
                    <a:lnTo>
                      <a:pt x="3553" y="3174"/>
                    </a:lnTo>
                    <a:lnTo>
                      <a:pt x="3538" y="3101"/>
                    </a:lnTo>
                    <a:lnTo>
                      <a:pt x="3524" y="3028"/>
                    </a:lnTo>
                    <a:lnTo>
                      <a:pt x="3509" y="2957"/>
                    </a:lnTo>
                    <a:lnTo>
                      <a:pt x="3494" y="2887"/>
                    </a:lnTo>
                    <a:lnTo>
                      <a:pt x="3479" y="2817"/>
                    </a:lnTo>
                    <a:lnTo>
                      <a:pt x="3464" y="2748"/>
                    </a:lnTo>
                    <a:lnTo>
                      <a:pt x="3449" y="2679"/>
                    </a:lnTo>
                    <a:lnTo>
                      <a:pt x="3434" y="2611"/>
                    </a:lnTo>
                    <a:lnTo>
                      <a:pt x="3419" y="2545"/>
                    </a:lnTo>
                    <a:lnTo>
                      <a:pt x="3404" y="2479"/>
                    </a:lnTo>
                    <a:lnTo>
                      <a:pt x="3389" y="2414"/>
                    </a:lnTo>
                    <a:lnTo>
                      <a:pt x="3374" y="2349"/>
                    </a:lnTo>
                    <a:lnTo>
                      <a:pt x="3359" y="2286"/>
                    </a:lnTo>
                    <a:lnTo>
                      <a:pt x="3344" y="2223"/>
                    </a:lnTo>
                    <a:lnTo>
                      <a:pt x="3329" y="2161"/>
                    </a:lnTo>
                    <a:lnTo>
                      <a:pt x="3314" y="2100"/>
                    </a:lnTo>
                    <a:lnTo>
                      <a:pt x="3299" y="2040"/>
                    </a:lnTo>
                    <a:lnTo>
                      <a:pt x="3284" y="1981"/>
                    </a:lnTo>
                    <a:lnTo>
                      <a:pt x="3270" y="1923"/>
                    </a:lnTo>
                    <a:lnTo>
                      <a:pt x="3255" y="1865"/>
                    </a:lnTo>
                    <a:lnTo>
                      <a:pt x="3240" y="1808"/>
                    </a:lnTo>
                    <a:lnTo>
                      <a:pt x="3225" y="1753"/>
                    </a:lnTo>
                    <a:lnTo>
                      <a:pt x="3210" y="1698"/>
                    </a:lnTo>
                    <a:lnTo>
                      <a:pt x="3195" y="1643"/>
                    </a:lnTo>
                    <a:lnTo>
                      <a:pt x="3180" y="1590"/>
                    </a:lnTo>
                    <a:lnTo>
                      <a:pt x="3165" y="1538"/>
                    </a:lnTo>
                    <a:lnTo>
                      <a:pt x="3150" y="1487"/>
                    </a:lnTo>
                    <a:lnTo>
                      <a:pt x="3136" y="1436"/>
                    </a:lnTo>
                    <a:lnTo>
                      <a:pt x="3121" y="1387"/>
                    </a:lnTo>
                    <a:lnTo>
                      <a:pt x="3106" y="1338"/>
                    </a:lnTo>
                    <a:lnTo>
                      <a:pt x="3091" y="1291"/>
                    </a:lnTo>
                    <a:lnTo>
                      <a:pt x="3076" y="1244"/>
                    </a:lnTo>
                    <a:lnTo>
                      <a:pt x="3061" y="1198"/>
                    </a:lnTo>
                    <a:lnTo>
                      <a:pt x="3046" y="1153"/>
                    </a:lnTo>
                    <a:lnTo>
                      <a:pt x="3032" y="1109"/>
                    </a:lnTo>
                    <a:lnTo>
                      <a:pt x="3017" y="1066"/>
                    </a:lnTo>
                    <a:lnTo>
                      <a:pt x="3002" y="1024"/>
                    </a:lnTo>
                    <a:lnTo>
                      <a:pt x="2987" y="983"/>
                    </a:lnTo>
                    <a:lnTo>
                      <a:pt x="2973" y="945"/>
                    </a:lnTo>
                    <a:lnTo>
                      <a:pt x="2957" y="905"/>
                    </a:lnTo>
                    <a:lnTo>
                      <a:pt x="2942" y="867"/>
                    </a:lnTo>
                    <a:lnTo>
                      <a:pt x="2928" y="830"/>
                    </a:lnTo>
                    <a:lnTo>
                      <a:pt x="2913" y="793"/>
                    </a:lnTo>
                    <a:lnTo>
                      <a:pt x="2898" y="758"/>
                    </a:lnTo>
                    <a:lnTo>
                      <a:pt x="2884" y="724"/>
                    </a:lnTo>
                    <a:lnTo>
                      <a:pt x="2869" y="691"/>
                    </a:lnTo>
                    <a:lnTo>
                      <a:pt x="2855" y="659"/>
                    </a:lnTo>
                    <a:lnTo>
                      <a:pt x="2840" y="628"/>
                    </a:lnTo>
                    <a:lnTo>
                      <a:pt x="2826" y="598"/>
                    </a:lnTo>
                    <a:lnTo>
                      <a:pt x="2811" y="570"/>
                    </a:lnTo>
                    <a:lnTo>
                      <a:pt x="2797" y="542"/>
                    </a:lnTo>
                    <a:lnTo>
                      <a:pt x="2783" y="515"/>
                    </a:lnTo>
                    <a:lnTo>
                      <a:pt x="2768" y="489"/>
                    </a:lnTo>
                    <a:lnTo>
                      <a:pt x="2754" y="465"/>
                    </a:lnTo>
                    <a:lnTo>
                      <a:pt x="2740" y="441"/>
                    </a:lnTo>
                    <a:lnTo>
                      <a:pt x="2726" y="419"/>
                    </a:lnTo>
                    <a:lnTo>
                      <a:pt x="2712" y="398"/>
                    </a:lnTo>
                    <a:lnTo>
                      <a:pt x="2698" y="377"/>
                    </a:lnTo>
                    <a:lnTo>
                      <a:pt x="2685" y="358"/>
                    </a:lnTo>
                    <a:lnTo>
                      <a:pt x="2671" y="340"/>
                    </a:lnTo>
                    <a:lnTo>
                      <a:pt x="2658" y="323"/>
                    </a:lnTo>
                    <a:lnTo>
                      <a:pt x="2644" y="307"/>
                    </a:lnTo>
                    <a:lnTo>
                      <a:pt x="2631" y="292"/>
                    </a:lnTo>
                    <a:lnTo>
                      <a:pt x="2621" y="281"/>
                    </a:lnTo>
                    <a:lnTo>
                      <a:pt x="2606" y="267"/>
                    </a:lnTo>
                    <a:lnTo>
                      <a:pt x="2594" y="255"/>
                    </a:lnTo>
                    <a:lnTo>
                      <a:pt x="2581" y="244"/>
                    </a:lnTo>
                    <a:lnTo>
                      <a:pt x="2570" y="235"/>
                    </a:lnTo>
                    <a:lnTo>
                      <a:pt x="2562" y="229"/>
                    </a:lnTo>
                    <a:lnTo>
                      <a:pt x="2547" y="220"/>
                    </a:lnTo>
                    <a:lnTo>
                      <a:pt x="2536" y="213"/>
                    </a:lnTo>
                    <a:lnTo>
                      <a:pt x="2531" y="210"/>
                    </a:lnTo>
                    <a:lnTo>
                      <a:pt x="2516" y="204"/>
                    </a:lnTo>
                    <a:lnTo>
                      <a:pt x="2506" y="200"/>
                    </a:lnTo>
                    <a:lnTo>
                      <a:pt x="2503" y="198"/>
                    </a:lnTo>
                    <a:lnTo>
                      <a:pt x="2488" y="195"/>
                    </a:lnTo>
                    <a:lnTo>
                      <a:pt x="2485" y="193"/>
                    </a:lnTo>
                    <a:lnTo>
                      <a:pt x="2470" y="192"/>
                    </a:lnTo>
                    <a:lnTo>
                      <a:pt x="2468" y="191"/>
                    </a:lnTo>
                    <a:lnTo>
                      <a:pt x="2459" y="192"/>
                    </a:lnTo>
                    <a:lnTo>
                      <a:pt x="2444" y="194"/>
                    </a:lnTo>
                    <a:lnTo>
                      <a:pt x="2441" y="193"/>
                    </a:lnTo>
                    <a:lnTo>
                      <a:pt x="2432" y="196"/>
                    </a:lnTo>
                    <a:lnTo>
                      <a:pt x="2420" y="199"/>
                    </a:lnTo>
                    <a:lnTo>
                      <a:pt x="2406" y="205"/>
                    </a:lnTo>
                    <a:lnTo>
                      <a:pt x="2401" y="206"/>
                    </a:lnTo>
                    <a:lnTo>
                      <a:pt x="2390" y="212"/>
                    </a:lnTo>
                    <a:lnTo>
                      <a:pt x="2379" y="218"/>
                    </a:lnTo>
                    <a:lnTo>
                      <a:pt x="2367" y="226"/>
                    </a:lnTo>
                    <a:lnTo>
                      <a:pt x="2355" y="234"/>
                    </a:lnTo>
                    <a:lnTo>
                      <a:pt x="2343" y="244"/>
                    </a:lnTo>
                    <a:lnTo>
                      <a:pt x="2331" y="255"/>
                    </a:lnTo>
                    <a:lnTo>
                      <a:pt x="2318" y="266"/>
                    </a:lnTo>
                    <a:lnTo>
                      <a:pt x="2306" y="279"/>
                    </a:lnTo>
                    <a:lnTo>
                      <a:pt x="2292" y="293"/>
                    </a:lnTo>
                    <a:lnTo>
                      <a:pt x="2279" y="308"/>
                    </a:lnTo>
                    <a:lnTo>
                      <a:pt x="2266" y="324"/>
                    </a:lnTo>
                    <a:lnTo>
                      <a:pt x="2252" y="341"/>
                    </a:lnTo>
                    <a:lnTo>
                      <a:pt x="2239" y="359"/>
                    </a:lnTo>
                    <a:lnTo>
                      <a:pt x="2226" y="377"/>
                    </a:lnTo>
                    <a:lnTo>
                      <a:pt x="2211" y="400"/>
                    </a:lnTo>
                    <a:lnTo>
                      <a:pt x="2197" y="421"/>
                    </a:lnTo>
                    <a:lnTo>
                      <a:pt x="2183" y="444"/>
                    </a:lnTo>
                    <a:lnTo>
                      <a:pt x="2169" y="467"/>
                    </a:lnTo>
                    <a:lnTo>
                      <a:pt x="2155" y="491"/>
                    </a:lnTo>
                    <a:lnTo>
                      <a:pt x="2140" y="519"/>
                    </a:lnTo>
                    <a:lnTo>
                      <a:pt x="2126" y="546"/>
                    </a:lnTo>
                    <a:lnTo>
                      <a:pt x="2111" y="573"/>
                    </a:lnTo>
                    <a:lnTo>
                      <a:pt x="2097" y="602"/>
                    </a:lnTo>
                    <a:lnTo>
                      <a:pt x="2082" y="632"/>
                    </a:lnTo>
                    <a:lnTo>
                      <a:pt x="2068" y="663"/>
                    </a:lnTo>
                    <a:lnTo>
                      <a:pt x="2054" y="694"/>
                    </a:lnTo>
                    <a:lnTo>
                      <a:pt x="2039" y="729"/>
                    </a:lnTo>
                    <a:lnTo>
                      <a:pt x="2024" y="763"/>
                    </a:lnTo>
                    <a:lnTo>
                      <a:pt x="2009" y="799"/>
                    </a:lnTo>
                    <a:lnTo>
                      <a:pt x="1995" y="835"/>
                    </a:lnTo>
                    <a:lnTo>
                      <a:pt x="1980" y="872"/>
                    </a:lnTo>
                    <a:lnTo>
                      <a:pt x="1965" y="911"/>
                    </a:lnTo>
                    <a:lnTo>
                      <a:pt x="1951" y="948"/>
                    </a:lnTo>
                    <a:lnTo>
                      <a:pt x="1936" y="989"/>
                    </a:lnTo>
                    <a:lnTo>
                      <a:pt x="1921" y="1030"/>
                    </a:lnTo>
                    <a:lnTo>
                      <a:pt x="1906" y="1073"/>
                    </a:lnTo>
                    <a:lnTo>
                      <a:pt x="1892" y="1115"/>
                    </a:lnTo>
                    <a:lnTo>
                      <a:pt x="1877" y="1159"/>
                    </a:lnTo>
                    <a:lnTo>
                      <a:pt x="1862" y="1205"/>
                    </a:lnTo>
                    <a:lnTo>
                      <a:pt x="1847" y="1251"/>
                    </a:lnTo>
                    <a:lnTo>
                      <a:pt x="1832" y="1297"/>
                    </a:lnTo>
                    <a:lnTo>
                      <a:pt x="1817" y="1346"/>
                    </a:lnTo>
                    <a:lnTo>
                      <a:pt x="1802" y="1396"/>
                    </a:lnTo>
                    <a:lnTo>
                      <a:pt x="1787" y="1444"/>
                    </a:lnTo>
                    <a:lnTo>
                      <a:pt x="1772" y="1494"/>
                    </a:lnTo>
                    <a:lnTo>
                      <a:pt x="1757" y="1546"/>
                    </a:lnTo>
                    <a:lnTo>
                      <a:pt x="1742" y="1598"/>
                    </a:lnTo>
                    <a:lnTo>
                      <a:pt x="1727" y="1652"/>
                    </a:lnTo>
                    <a:lnTo>
                      <a:pt x="1712" y="1705"/>
                    </a:lnTo>
                    <a:lnTo>
                      <a:pt x="1697" y="1761"/>
                    </a:lnTo>
                    <a:lnTo>
                      <a:pt x="1682" y="1817"/>
                    </a:lnTo>
                    <a:lnTo>
                      <a:pt x="1667" y="1874"/>
                    </a:lnTo>
                    <a:lnTo>
                      <a:pt x="1653" y="1931"/>
                    </a:lnTo>
                    <a:lnTo>
                      <a:pt x="1638" y="1990"/>
                    </a:lnTo>
                    <a:lnTo>
                      <a:pt x="1623" y="2049"/>
                    </a:lnTo>
                    <a:lnTo>
                      <a:pt x="1608" y="2110"/>
                    </a:lnTo>
                    <a:lnTo>
                      <a:pt x="1593" y="2171"/>
                    </a:lnTo>
                    <a:lnTo>
                      <a:pt x="1578" y="2233"/>
                    </a:lnTo>
                    <a:lnTo>
                      <a:pt x="1563" y="2295"/>
                    </a:lnTo>
                    <a:lnTo>
                      <a:pt x="1548" y="2359"/>
                    </a:lnTo>
                    <a:lnTo>
                      <a:pt x="1533" y="2424"/>
                    </a:lnTo>
                    <a:lnTo>
                      <a:pt x="1518" y="2490"/>
                    </a:lnTo>
                    <a:lnTo>
                      <a:pt x="1503" y="2555"/>
                    </a:lnTo>
                    <a:lnTo>
                      <a:pt x="1488" y="2622"/>
                    </a:lnTo>
                    <a:lnTo>
                      <a:pt x="1473" y="2690"/>
                    </a:lnTo>
                    <a:lnTo>
                      <a:pt x="1458" y="2759"/>
                    </a:lnTo>
                    <a:lnTo>
                      <a:pt x="1443" y="2828"/>
                    </a:lnTo>
                    <a:lnTo>
                      <a:pt x="1428" y="2897"/>
                    </a:lnTo>
                    <a:lnTo>
                      <a:pt x="1413" y="2968"/>
                    </a:lnTo>
                    <a:lnTo>
                      <a:pt x="1398" y="3040"/>
                    </a:lnTo>
                    <a:lnTo>
                      <a:pt x="1384" y="3112"/>
                    </a:lnTo>
                    <a:lnTo>
                      <a:pt x="1369" y="3186"/>
                    </a:lnTo>
                    <a:lnTo>
                      <a:pt x="1354" y="3258"/>
                    </a:lnTo>
                    <a:lnTo>
                      <a:pt x="1339" y="3333"/>
                    </a:lnTo>
                    <a:lnTo>
                      <a:pt x="1324" y="3408"/>
                    </a:lnTo>
                    <a:lnTo>
                      <a:pt x="1309" y="3485"/>
                    </a:lnTo>
                    <a:lnTo>
                      <a:pt x="1294" y="3561"/>
                    </a:lnTo>
                    <a:lnTo>
                      <a:pt x="1279" y="3639"/>
                    </a:lnTo>
                    <a:lnTo>
                      <a:pt x="1264" y="3716"/>
                    </a:lnTo>
                    <a:lnTo>
                      <a:pt x="1249" y="3795"/>
                    </a:lnTo>
                    <a:lnTo>
                      <a:pt x="1234" y="3874"/>
                    </a:lnTo>
                    <a:lnTo>
                      <a:pt x="1219" y="3954"/>
                    </a:lnTo>
                    <a:lnTo>
                      <a:pt x="1204" y="4035"/>
                    </a:lnTo>
                    <a:lnTo>
                      <a:pt x="1189" y="4116"/>
                    </a:lnTo>
                    <a:lnTo>
                      <a:pt x="1174" y="4198"/>
                    </a:lnTo>
                    <a:lnTo>
                      <a:pt x="1159" y="4281"/>
                    </a:lnTo>
                    <a:lnTo>
                      <a:pt x="1144" y="4363"/>
                    </a:lnTo>
                    <a:lnTo>
                      <a:pt x="1129" y="4448"/>
                    </a:lnTo>
                    <a:lnTo>
                      <a:pt x="1113" y="4532"/>
                    </a:lnTo>
                    <a:lnTo>
                      <a:pt x="1098" y="4617"/>
                    </a:lnTo>
                    <a:lnTo>
                      <a:pt x="1083" y="4703"/>
                    </a:lnTo>
                    <a:lnTo>
                      <a:pt x="1068" y="4789"/>
                    </a:lnTo>
                    <a:lnTo>
                      <a:pt x="1053" y="4876"/>
                    </a:lnTo>
                    <a:lnTo>
                      <a:pt x="1038" y="4963"/>
                    </a:lnTo>
                    <a:lnTo>
                      <a:pt x="1023" y="5050"/>
                    </a:lnTo>
                    <a:lnTo>
                      <a:pt x="1008" y="5139"/>
                    </a:lnTo>
                    <a:lnTo>
                      <a:pt x="993" y="5228"/>
                    </a:lnTo>
                    <a:lnTo>
                      <a:pt x="978" y="5317"/>
                    </a:lnTo>
                    <a:lnTo>
                      <a:pt x="963" y="5407"/>
                    </a:lnTo>
                    <a:lnTo>
                      <a:pt x="948" y="5498"/>
                    </a:lnTo>
                    <a:lnTo>
                      <a:pt x="933" y="5589"/>
                    </a:lnTo>
                    <a:lnTo>
                      <a:pt x="918" y="5680"/>
                    </a:lnTo>
                    <a:lnTo>
                      <a:pt x="903" y="5772"/>
                    </a:lnTo>
                    <a:lnTo>
                      <a:pt x="888" y="5865"/>
                    </a:lnTo>
                    <a:lnTo>
                      <a:pt x="873" y="5958"/>
                    </a:lnTo>
                    <a:lnTo>
                      <a:pt x="858" y="6051"/>
                    </a:lnTo>
                    <a:lnTo>
                      <a:pt x="843" y="6145"/>
                    </a:lnTo>
                    <a:lnTo>
                      <a:pt x="828" y="6238"/>
                    </a:lnTo>
                    <a:lnTo>
                      <a:pt x="813" y="6333"/>
                    </a:lnTo>
                    <a:lnTo>
                      <a:pt x="798" y="6428"/>
                    </a:lnTo>
                    <a:lnTo>
                      <a:pt x="783" y="6523"/>
                    </a:lnTo>
                    <a:lnTo>
                      <a:pt x="768" y="6619"/>
                    </a:lnTo>
                    <a:lnTo>
                      <a:pt x="753" y="6716"/>
                    </a:lnTo>
                    <a:lnTo>
                      <a:pt x="738" y="6812"/>
                    </a:lnTo>
                    <a:lnTo>
                      <a:pt x="723" y="6909"/>
                    </a:lnTo>
                    <a:lnTo>
                      <a:pt x="708" y="7007"/>
                    </a:lnTo>
                    <a:lnTo>
                      <a:pt x="693" y="7104"/>
                    </a:lnTo>
                    <a:lnTo>
                      <a:pt x="678" y="7202"/>
                    </a:lnTo>
                    <a:lnTo>
                      <a:pt x="663" y="7301"/>
                    </a:lnTo>
                    <a:lnTo>
                      <a:pt x="648" y="7399"/>
                    </a:lnTo>
                    <a:lnTo>
                      <a:pt x="633" y="7498"/>
                    </a:lnTo>
                    <a:lnTo>
                      <a:pt x="618" y="7598"/>
                    </a:lnTo>
                    <a:lnTo>
                      <a:pt x="603" y="7697"/>
                    </a:lnTo>
                    <a:lnTo>
                      <a:pt x="588" y="7797"/>
                    </a:lnTo>
                    <a:lnTo>
                      <a:pt x="573" y="7897"/>
                    </a:lnTo>
                    <a:lnTo>
                      <a:pt x="558" y="7998"/>
                    </a:lnTo>
                    <a:lnTo>
                      <a:pt x="543" y="8098"/>
                    </a:lnTo>
                    <a:lnTo>
                      <a:pt x="528" y="8199"/>
                    </a:lnTo>
                    <a:lnTo>
                      <a:pt x="513" y="8299"/>
                    </a:lnTo>
                    <a:lnTo>
                      <a:pt x="498" y="8402"/>
                    </a:lnTo>
                    <a:lnTo>
                      <a:pt x="483" y="8502"/>
                    </a:lnTo>
                    <a:lnTo>
                      <a:pt x="468" y="8604"/>
                    </a:lnTo>
                    <a:lnTo>
                      <a:pt x="453" y="8707"/>
                    </a:lnTo>
                    <a:lnTo>
                      <a:pt x="437" y="8808"/>
                    </a:lnTo>
                    <a:lnTo>
                      <a:pt x="422" y="8910"/>
                    </a:lnTo>
                    <a:lnTo>
                      <a:pt x="407" y="9012"/>
                    </a:lnTo>
                    <a:lnTo>
                      <a:pt x="392" y="9115"/>
                    </a:lnTo>
                    <a:lnTo>
                      <a:pt x="377" y="9218"/>
                    </a:lnTo>
                    <a:lnTo>
                      <a:pt x="362" y="9320"/>
                    </a:lnTo>
                    <a:lnTo>
                      <a:pt x="347" y="9423"/>
                    </a:lnTo>
                    <a:lnTo>
                      <a:pt x="332" y="9526"/>
                    </a:lnTo>
                    <a:lnTo>
                      <a:pt x="317" y="9629"/>
                    </a:lnTo>
                    <a:lnTo>
                      <a:pt x="302" y="9732"/>
                    </a:lnTo>
                    <a:lnTo>
                      <a:pt x="287" y="9836"/>
                    </a:lnTo>
                    <a:lnTo>
                      <a:pt x="272" y="9939"/>
                    </a:lnTo>
                    <a:lnTo>
                      <a:pt x="257" y="10042"/>
                    </a:lnTo>
                    <a:lnTo>
                      <a:pt x="242" y="10146"/>
                    </a:lnTo>
                    <a:lnTo>
                      <a:pt x="227" y="10249"/>
                    </a:lnTo>
                    <a:lnTo>
                      <a:pt x="212" y="10353"/>
                    </a:lnTo>
                    <a:lnTo>
                      <a:pt x="197" y="10456"/>
                    </a:lnTo>
                    <a:cubicBezTo>
                      <a:pt x="190" y="10509"/>
                      <a:pt x="141" y="10545"/>
                      <a:pt x="89" y="10537"/>
                    </a:cubicBezTo>
                    <a:cubicBezTo>
                      <a:pt x="36" y="10530"/>
                      <a:pt x="0" y="10481"/>
                      <a:pt x="7" y="10429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0" name="Freeform 12"/>
              <p:cNvSpPr>
                <a:spLocks/>
              </p:cNvSpPr>
              <p:nvPr/>
            </p:nvSpPr>
            <p:spPr bwMode="auto">
              <a:xfrm>
                <a:off x="9189923" y="3171746"/>
                <a:ext cx="743026" cy="350603"/>
              </a:xfrm>
              <a:custGeom>
                <a:avLst/>
                <a:gdLst>
                  <a:gd name="T0" fmla="*/ 309 w 10198"/>
                  <a:gd name="T1" fmla="*/ 4958 h 20885"/>
                  <a:gd name="T2" fmla="*/ 625 w 10198"/>
                  <a:gd name="T3" fmla="*/ 3245 h 20885"/>
                  <a:gd name="T4" fmla="*/ 942 w 10198"/>
                  <a:gd name="T5" fmla="*/ 1844 h 20885"/>
                  <a:gd name="T6" fmla="*/ 1261 w 10198"/>
                  <a:gd name="T7" fmla="*/ 815 h 20885"/>
                  <a:gd name="T8" fmla="*/ 1592 w 10198"/>
                  <a:gd name="T9" fmla="*/ 191 h 20885"/>
                  <a:gd name="T10" fmla="*/ 2000 w 10198"/>
                  <a:gd name="T11" fmla="*/ 8 h 20885"/>
                  <a:gd name="T12" fmla="*/ 2379 w 10198"/>
                  <a:gd name="T13" fmla="*/ 358 h 20885"/>
                  <a:gd name="T14" fmla="*/ 2704 w 10198"/>
                  <a:gd name="T15" fmla="*/ 1123 h 20885"/>
                  <a:gd name="T16" fmla="*/ 3021 w 10198"/>
                  <a:gd name="T17" fmla="*/ 2286 h 20885"/>
                  <a:gd name="T18" fmla="*/ 3338 w 10198"/>
                  <a:gd name="T19" fmla="*/ 3801 h 20885"/>
                  <a:gd name="T20" fmla="*/ 3653 w 10198"/>
                  <a:gd name="T21" fmla="*/ 5605 h 20885"/>
                  <a:gd name="T22" fmla="*/ 3968 w 10198"/>
                  <a:gd name="T23" fmla="*/ 7621 h 20885"/>
                  <a:gd name="T24" fmla="*/ 4284 w 10198"/>
                  <a:gd name="T25" fmla="*/ 9759 h 20885"/>
                  <a:gd name="T26" fmla="*/ 4599 w 10198"/>
                  <a:gd name="T27" fmla="*/ 11926 h 20885"/>
                  <a:gd name="T28" fmla="*/ 4915 w 10198"/>
                  <a:gd name="T29" fmla="*/ 14027 h 20885"/>
                  <a:gd name="T30" fmla="*/ 5230 w 10198"/>
                  <a:gd name="T31" fmla="*/ 15968 h 20885"/>
                  <a:gd name="T32" fmla="*/ 5546 w 10198"/>
                  <a:gd name="T33" fmla="*/ 17666 h 20885"/>
                  <a:gd name="T34" fmla="*/ 5859 w 10198"/>
                  <a:gd name="T35" fmla="*/ 19041 h 20885"/>
                  <a:gd name="T36" fmla="*/ 6172 w 10198"/>
                  <a:gd name="T37" fmla="*/ 20034 h 20885"/>
                  <a:gd name="T38" fmla="*/ 6469 w 10198"/>
                  <a:gd name="T39" fmla="*/ 20584 h 20885"/>
                  <a:gd name="T40" fmla="*/ 6689 w 10198"/>
                  <a:gd name="T41" fmla="*/ 20687 h 20885"/>
                  <a:gd name="T42" fmla="*/ 6946 w 10198"/>
                  <a:gd name="T43" fmla="*/ 20407 h 20885"/>
                  <a:gd name="T44" fmla="*/ 7253 w 10198"/>
                  <a:gd name="T45" fmla="*/ 19664 h 20885"/>
                  <a:gd name="T46" fmla="*/ 7566 w 10198"/>
                  <a:gd name="T47" fmla="*/ 18503 h 20885"/>
                  <a:gd name="T48" fmla="*/ 7881 w 10198"/>
                  <a:gd name="T49" fmla="*/ 16982 h 20885"/>
                  <a:gd name="T50" fmla="*/ 8196 w 10198"/>
                  <a:gd name="T51" fmla="*/ 15172 h 20885"/>
                  <a:gd name="T52" fmla="*/ 8511 w 10198"/>
                  <a:gd name="T53" fmla="*/ 13152 h 20885"/>
                  <a:gd name="T54" fmla="*/ 8826 w 10198"/>
                  <a:gd name="T55" fmla="*/ 11012 h 20885"/>
                  <a:gd name="T56" fmla="*/ 9141 w 10198"/>
                  <a:gd name="T57" fmla="*/ 8846 h 20885"/>
                  <a:gd name="T58" fmla="*/ 9458 w 10198"/>
                  <a:gd name="T59" fmla="*/ 6748 h 20885"/>
                  <a:gd name="T60" fmla="*/ 9773 w 10198"/>
                  <a:gd name="T61" fmla="*/ 4811 h 20885"/>
                  <a:gd name="T62" fmla="*/ 10128 w 10198"/>
                  <a:gd name="T63" fmla="*/ 3925 h 20885"/>
                  <a:gd name="T64" fmla="*/ 9812 w 10198"/>
                  <a:gd name="T65" fmla="*/ 5739 h 20885"/>
                  <a:gd name="T66" fmla="*/ 9497 w 10198"/>
                  <a:gd name="T67" fmla="*/ 7761 h 20885"/>
                  <a:gd name="T68" fmla="*/ 9181 w 10198"/>
                  <a:gd name="T69" fmla="*/ 9902 h 20885"/>
                  <a:gd name="T70" fmla="*/ 8866 w 10198"/>
                  <a:gd name="T71" fmla="*/ 12067 h 20885"/>
                  <a:gd name="T72" fmla="*/ 8550 w 10198"/>
                  <a:gd name="T73" fmla="*/ 14164 h 20885"/>
                  <a:gd name="T74" fmla="*/ 8235 w 10198"/>
                  <a:gd name="T75" fmla="*/ 16098 h 20885"/>
                  <a:gd name="T76" fmla="*/ 7919 w 10198"/>
                  <a:gd name="T77" fmla="*/ 17785 h 20885"/>
                  <a:gd name="T78" fmla="*/ 7602 w 10198"/>
                  <a:gd name="T79" fmla="*/ 19153 h 20885"/>
                  <a:gd name="T80" fmla="*/ 7282 w 10198"/>
                  <a:gd name="T81" fmla="*/ 20146 h 20885"/>
                  <a:gd name="T82" fmla="*/ 6946 w 10198"/>
                  <a:gd name="T83" fmla="*/ 20734 h 20885"/>
                  <a:gd name="T84" fmla="*/ 6527 w 10198"/>
                  <a:gd name="T85" fmla="*/ 20863 h 20885"/>
                  <a:gd name="T86" fmla="*/ 6163 w 10198"/>
                  <a:gd name="T87" fmla="*/ 20472 h 20885"/>
                  <a:gd name="T88" fmla="*/ 5841 w 10198"/>
                  <a:gd name="T89" fmla="*/ 19672 h 20885"/>
                  <a:gd name="T90" fmla="*/ 5523 w 10198"/>
                  <a:gd name="T91" fmla="*/ 18473 h 20885"/>
                  <a:gd name="T92" fmla="*/ 5207 w 10198"/>
                  <a:gd name="T93" fmla="*/ 16928 h 20885"/>
                  <a:gd name="T94" fmla="*/ 4891 w 10198"/>
                  <a:gd name="T95" fmla="*/ 15100 h 20885"/>
                  <a:gd name="T96" fmla="*/ 4576 w 10198"/>
                  <a:gd name="T97" fmla="*/ 13069 h 20885"/>
                  <a:gd name="T98" fmla="*/ 4259 w 10198"/>
                  <a:gd name="T99" fmla="*/ 10924 h 20885"/>
                  <a:gd name="T100" fmla="*/ 3944 w 10198"/>
                  <a:gd name="T101" fmla="*/ 8759 h 20885"/>
                  <a:gd name="T102" fmla="*/ 3629 w 10198"/>
                  <a:gd name="T103" fmla="*/ 6670 h 20885"/>
                  <a:gd name="T104" fmla="*/ 3314 w 10198"/>
                  <a:gd name="T105" fmla="*/ 4748 h 20885"/>
                  <a:gd name="T106" fmla="*/ 2998 w 10198"/>
                  <a:gd name="T107" fmla="*/ 3078 h 20885"/>
                  <a:gd name="T108" fmla="*/ 2685 w 10198"/>
                  <a:gd name="T109" fmla="*/ 1735 h 20885"/>
                  <a:gd name="T110" fmla="*/ 2373 w 10198"/>
                  <a:gd name="T111" fmla="*/ 782 h 20885"/>
                  <a:gd name="T112" fmla="*/ 2079 w 10198"/>
                  <a:gd name="T113" fmla="*/ 274 h 20885"/>
                  <a:gd name="T114" fmla="*/ 1871 w 10198"/>
                  <a:gd name="T115" fmla="*/ 204 h 20885"/>
                  <a:gd name="T116" fmla="*/ 1601 w 10198"/>
                  <a:gd name="T117" fmla="*/ 526 h 20885"/>
                  <a:gd name="T118" fmla="*/ 1292 w 10198"/>
                  <a:gd name="T119" fmla="*/ 1315 h 20885"/>
                  <a:gd name="T120" fmla="*/ 978 w 10198"/>
                  <a:gd name="T121" fmla="*/ 2511 h 20885"/>
                  <a:gd name="T122" fmla="*/ 664 w 10198"/>
                  <a:gd name="T123" fmla="*/ 4061 h 20885"/>
                  <a:gd name="T124" fmla="*/ 348 w 10198"/>
                  <a:gd name="T125" fmla="*/ 5894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8" h="20885">
                    <a:moveTo>
                      <a:pt x="9" y="6814"/>
                    </a:moveTo>
                    <a:lnTo>
                      <a:pt x="24" y="6717"/>
                    </a:lnTo>
                    <a:lnTo>
                      <a:pt x="39" y="6621"/>
                    </a:lnTo>
                    <a:lnTo>
                      <a:pt x="54" y="6525"/>
                    </a:lnTo>
                    <a:lnTo>
                      <a:pt x="69" y="6429"/>
                    </a:lnTo>
                    <a:lnTo>
                      <a:pt x="84" y="6333"/>
                    </a:lnTo>
                    <a:lnTo>
                      <a:pt x="99" y="6238"/>
                    </a:lnTo>
                    <a:lnTo>
                      <a:pt x="114" y="6144"/>
                    </a:lnTo>
                    <a:lnTo>
                      <a:pt x="129" y="6050"/>
                    </a:lnTo>
                    <a:lnTo>
                      <a:pt x="144" y="5956"/>
                    </a:lnTo>
                    <a:lnTo>
                      <a:pt x="159" y="5863"/>
                    </a:lnTo>
                    <a:lnTo>
                      <a:pt x="174" y="5771"/>
                    </a:lnTo>
                    <a:lnTo>
                      <a:pt x="189" y="5679"/>
                    </a:lnTo>
                    <a:lnTo>
                      <a:pt x="204" y="5587"/>
                    </a:lnTo>
                    <a:lnTo>
                      <a:pt x="219" y="5496"/>
                    </a:lnTo>
                    <a:lnTo>
                      <a:pt x="234" y="5405"/>
                    </a:lnTo>
                    <a:lnTo>
                      <a:pt x="249" y="5315"/>
                    </a:lnTo>
                    <a:lnTo>
                      <a:pt x="264" y="5225"/>
                    </a:lnTo>
                    <a:lnTo>
                      <a:pt x="279" y="5136"/>
                    </a:lnTo>
                    <a:lnTo>
                      <a:pt x="294" y="5047"/>
                    </a:lnTo>
                    <a:lnTo>
                      <a:pt x="309" y="4958"/>
                    </a:lnTo>
                    <a:lnTo>
                      <a:pt x="324" y="4871"/>
                    </a:lnTo>
                    <a:lnTo>
                      <a:pt x="339" y="4784"/>
                    </a:lnTo>
                    <a:lnTo>
                      <a:pt x="354" y="4697"/>
                    </a:lnTo>
                    <a:lnTo>
                      <a:pt x="369" y="4611"/>
                    </a:lnTo>
                    <a:lnTo>
                      <a:pt x="384" y="4526"/>
                    </a:lnTo>
                    <a:lnTo>
                      <a:pt x="399" y="4441"/>
                    </a:lnTo>
                    <a:lnTo>
                      <a:pt x="414" y="4357"/>
                    </a:lnTo>
                    <a:lnTo>
                      <a:pt x="430" y="4272"/>
                    </a:lnTo>
                    <a:lnTo>
                      <a:pt x="445" y="4190"/>
                    </a:lnTo>
                    <a:lnTo>
                      <a:pt x="460" y="4107"/>
                    </a:lnTo>
                    <a:lnTo>
                      <a:pt x="475" y="4026"/>
                    </a:lnTo>
                    <a:lnTo>
                      <a:pt x="490" y="3945"/>
                    </a:lnTo>
                    <a:lnTo>
                      <a:pt x="505" y="3865"/>
                    </a:lnTo>
                    <a:lnTo>
                      <a:pt x="520" y="3785"/>
                    </a:lnTo>
                    <a:lnTo>
                      <a:pt x="535" y="3706"/>
                    </a:lnTo>
                    <a:lnTo>
                      <a:pt x="550" y="3627"/>
                    </a:lnTo>
                    <a:lnTo>
                      <a:pt x="565" y="3549"/>
                    </a:lnTo>
                    <a:lnTo>
                      <a:pt x="580" y="3472"/>
                    </a:lnTo>
                    <a:lnTo>
                      <a:pt x="595" y="3396"/>
                    </a:lnTo>
                    <a:lnTo>
                      <a:pt x="610" y="3320"/>
                    </a:lnTo>
                    <a:lnTo>
                      <a:pt x="625" y="3245"/>
                    </a:lnTo>
                    <a:lnTo>
                      <a:pt x="640" y="3170"/>
                    </a:lnTo>
                    <a:lnTo>
                      <a:pt x="655" y="3097"/>
                    </a:lnTo>
                    <a:lnTo>
                      <a:pt x="670" y="3024"/>
                    </a:lnTo>
                    <a:lnTo>
                      <a:pt x="685" y="2952"/>
                    </a:lnTo>
                    <a:lnTo>
                      <a:pt x="701" y="2881"/>
                    </a:lnTo>
                    <a:lnTo>
                      <a:pt x="716" y="2810"/>
                    </a:lnTo>
                    <a:lnTo>
                      <a:pt x="731" y="2740"/>
                    </a:lnTo>
                    <a:lnTo>
                      <a:pt x="746" y="2671"/>
                    </a:lnTo>
                    <a:lnTo>
                      <a:pt x="761" y="2603"/>
                    </a:lnTo>
                    <a:lnTo>
                      <a:pt x="776" y="2535"/>
                    </a:lnTo>
                    <a:lnTo>
                      <a:pt x="791" y="2468"/>
                    </a:lnTo>
                    <a:lnTo>
                      <a:pt x="806" y="2402"/>
                    </a:lnTo>
                    <a:lnTo>
                      <a:pt x="821" y="2337"/>
                    </a:lnTo>
                    <a:lnTo>
                      <a:pt x="836" y="2273"/>
                    </a:lnTo>
                    <a:lnTo>
                      <a:pt x="851" y="2209"/>
                    </a:lnTo>
                    <a:lnTo>
                      <a:pt x="866" y="2146"/>
                    </a:lnTo>
                    <a:lnTo>
                      <a:pt x="881" y="2084"/>
                    </a:lnTo>
                    <a:lnTo>
                      <a:pt x="896" y="2023"/>
                    </a:lnTo>
                    <a:lnTo>
                      <a:pt x="911" y="1962"/>
                    </a:lnTo>
                    <a:lnTo>
                      <a:pt x="926" y="1903"/>
                    </a:lnTo>
                    <a:lnTo>
                      <a:pt x="942" y="1844"/>
                    </a:lnTo>
                    <a:lnTo>
                      <a:pt x="957" y="1786"/>
                    </a:lnTo>
                    <a:lnTo>
                      <a:pt x="972" y="1730"/>
                    </a:lnTo>
                    <a:lnTo>
                      <a:pt x="987" y="1674"/>
                    </a:lnTo>
                    <a:lnTo>
                      <a:pt x="1002" y="1618"/>
                    </a:lnTo>
                    <a:lnTo>
                      <a:pt x="1017" y="1564"/>
                    </a:lnTo>
                    <a:lnTo>
                      <a:pt x="1032" y="1510"/>
                    </a:lnTo>
                    <a:lnTo>
                      <a:pt x="1047" y="1458"/>
                    </a:lnTo>
                    <a:lnTo>
                      <a:pt x="1062" y="1406"/>
                    </a:lnTo>
                    <a:lnTo>
                      <a:pt x="1078" y="1355"/>
                    </a:lnTo>
                    <a:lnTo>
                      <a:pt x="1093" y="1305"/>
                    </a:lnTo>
                    <a:lnTo>
                      <a:pt x="1109" y="1254"/>
                    </a:lnTo>
                    <a:lnTo>
                      <a:pt x="1124" y="1208"/>
                    </a:lnTo>
                    <a:lnTo>
                      <a:pt x="1139" y="1160"/>
                    </a:lnTo>
                    <a:lnTo>
                      <a:pt x="1154" y="1114"/>
                    </a:lnTo>
                    <a:lnTo>
                      <a:pt x="1169" y="1069"/>
                    </a:lnTo>
                    <a:lnTo>
                      <a:pt x="1185" y="1024"/>
                    </a:lnTo>
                    <a:lnTo>
                      <a:pt x="1200" y="981"/>
                    </a:lnTo>
                    <a:lnTo>
                      <a:pt x="1215" y="938"/>
                    </a:lnTo>
                    <a:lnTo>
                      <a:pt x="1230" y="895"/>
                    </a:lnTo>
                    <a:lnTo>
                      <a:pt x="1246" y="855"/>
                    </a:lnTo>
                    <a:lnTo>
                      <a:pt x="1261" y="815"/>
                    </a:lnTo>
                    <a:lnTo>
                      <a:pt x="1276" y="776"/>
                    </a:lnTo>
                    <a:lnTo>
                      <a:pt x="1291" y="738"/>
                    </a:lnTo>
                    <a:lnTo>
                      <a:pt x="1307" y="701"/>
                    </a:lnTo>
                    <a:lnTo>
                      <a:pt x="1322" y="665"/>
                    </a:lnTo>
                    <a:lnTo>
                      <a:pt x="1337" y="630"/>
                    </a:lnTo>
                    <a:lnTo>
                      <a:pt x="1353" y="595"/>
                    </a:lnTo>
                    <a:lnTo>
                      <a:pt x="1368" y="562"/>
                    </a:lnTo>
                    <a:lnTo>
                      <a:pt x="1384" y="529"/>
                    </a:lnTo>
                    <a:lnTo>
                      <a:pt x="1399" y="498"/>
                    </a:lnTo>
                    <a:lnTo>
                      <a:pt x="1415" y="466"/>
                    </a:lnTo>
                    <a:lnTo>
                      <a:pt x="1430" y="437"/>
                    </a:lnTo>
                    <a:lnTo>
                      <a:pt x="1447" y="408"/>
                    </a:lnTo>
                    <a:lnTo>
                      <a:pt x="1462" y="381"/>
                    </a:lnTo>
                    <a:lnTo>
                      <a:pt x="1478" y="353"/>
                    </a:lnTo>
                    <a:lnTo>
                      <a:pt x="1493" y="328"/>
                    </a:lnTo>
                    <a:lnTo>
                      <a:pt x="1510" y="302"/>
                    </a:lnTo>
                    <a:lnTo>
                      <a:pt x="1525" y="279"/>
                    </a:lnTo>
                    <a:lnTo>
                      <a:pt x="1542" y="255"/>
                    </a:lnTo>
                    <a:lnTo>
                      <a:pt x="1559" y="233"/>
                    </a:lnTo>
                    <a:lnTo>
                      <a:pt x="1574" y="213"/>
                    </a:lnTo>
                    <a:lnTo>
                      <a:pt x="1592" y="191"/>
                    </a:lnTo>
                    <a:lnTo>
                      <a:pt x="1607" y="173"/>
                    </a:lnTo>
                    <a:lnTo>
                      <a:pt x="1625" y="153"/>
                    </a:lnTo>
                    <a:lnTo>
                      <a:pt x="1643" y="136"/>
                    </a:lnTo>
                    <a:lnTo>
                      <a:pt x="1658" y="121"/>
                    </a:lnTo>
                    <a:lnTo>
                      <a:pt x="1678" y="103"/>
                    </a:lnTo>
                    <a:lnTo>
                      <a:pt x="1695" y="89"/>
                    </a:lnTo>
                    <a:lnTo>
                      <a:pt x="1710" y="77"/>
                    </a:lnTo>
                    <a:lnTo>
                      <a:pt x="1732" y="62"/>
                    </a:lnTo>
                    <a:lnTo>
                      <a:pt x="1751" y="50"/>
                    </a:lnTo>
                    <a:lnTo>
                      <a:pt x="1770" y="40"/>
                    </a:lnTo>
                    <a:lnTo>
                      <a:pt x="1790" y="30"/>
                    </a:lnTo>
                    <a:lnTo>
                      <a:pt x="1810" y="22"/>
                    </a:lnTo>
                    <a:lnTo>
                      <a:pt x="1825" y="16"/>
                    </a:lnTo>
                    <a:lnTo>
                      <a:pt x="1853" y="8"/>
                    </a:lnTo>
                    <a:lnTo>
                      <a:pt x="1873" y="4"/>
                    </a:lnTo>
                    <a:lnTo>
                      <a:pt x="1894" y="1"/>
                    </a:lnTo>
                    <a:lnTo>
                      <a:pt x="1921" y="0"/>
                    </a:lnTo>
                    <a:lnTo>
                      <a:pt x="1936" y="0"/>
                    </a:lnTo>
                    <a:lnTo>
                      <a:pt x="1958" y="2"/>
                    </a:lnTo>
                    <a:lnTo>
                      <a:pt x="1979" y="4"/>
                    </a:lnTo>
                    <a:lnTo>
                      <a:pt x="2000" y="8"/>
                    </a:lnTo>
                    <a:lnTo>
                      <a:pt x="2021" y="14"/>
                    </a:lnTo>
                    <a:lnTo>
                      <a:pt x="2047" y="23"/>
                    </a:lnTo>
                    <a:lnTo>
                      <a:pt x="2062" y="29"/>
                    </a:lnTo>
                    <a:lnTo>
                      <a:pt x="2082" y="38"/>
                    </a:lnTo>
                    <a:lnTo>
                      <a:pt x="2106" y="52"/>
                    </a:lnTo>
                    <a:lnTo>
                      <a:pt x="2121" y="61"/>
                    </a:lnTo>
                    <a:lnTo>
                      <a:pt x="2143" y="77"/>
                    </a:lnTo>
                    <a:lnTo>
                      <a:pt x="2158" y="88"/>
                    </a:lnTo>
                    <a:lnTo>
                      <a:pt x="2179" y="106"/>
                    </a:lnTo>
                    <a:lnTo>
                      <a:pt x="2194" y="119"/>
                    </a:lnTo>
                    <a:lnTo>
                      <a:pt x="2214" y="139"/>
                    </a:lnTo>
                    <a:lnTo>
                      <a:pt x="2229" y="154"/>
                    </a:lnTo>
                    <a:lnTo>
                      <a:pt x="2248" y="175"/>
                    </a:lnTo>
                    <a:lnTo>
                      <a:pt x="2263" y="192"/>
                    </a:lnTo>
                    <a:lnTo>
                      <a:pt x="2282" y="215"/>
                    </a:lnTo>
                    <a:lnTo>
                      <a:pt x="2298" y="237"/>
                    </a:lnTo>
                    <a:lnTo>
                      <a:pt x="2313" y="257"/>
                    </a:lnTo>
                    <a:lnTo>
                      <a:pt x="2331" y="282"/>
                    </a:lnTo>
                    <a:lnTo>
                      <a:pt x="2347" y="307"/>
                    </a:lnTo>
                    <a:lnTo>
                      <a:pt x="2362" y="330"/>
                    </a:lnTo>
                    <a:lnTo>
                      <a:pt x="2379" y="358"/>
                    </a:lnTo>
                    <a:lnTo>
                      <a:pt x="2395" y="385"/>
                    </a:lnTo>
                    <a:lnTo>
                      <a:pt x="2410" y="411"/>
                    </a:lnTo>
                    <a:lnTo>
                      <a:pt x="2426" y="442"/>
                    </a:lnTo>
                    <a:lnTo>
                      <a:pt x="2442" y="472"/>
                    </a:lnTo>
                    <a:lnTo>
                      <a:pt x="2457" y="501"/>
                    </a:lnTo>
                    <a:lnTo>
                      <a:pt x="2473" y="535"/>
                    </a:lnTo>
                    <a:lnTo>
                      <a:pt x="2488" y="568"/>
                    </a:lnTo>
                    <a:lnTo>
                      <a:pt x="2503" y="600"/>
                    </a:lnTo>
                    <a:lnTo>
                      <a:pt x="2519" y="636"/>
                    </a:lnTo>
                    <a:lnTo>
                      <a:pt x="2535" y="672"/>
                    </a:lnTo>
                    <a:lnTo>
                      <a:pt x="2550" y="707"/>
                    </a:lnTo>
                    <a:lnTo>
                      <a:pt x="2565" y="745"/>
                    </a:lnTo>
                    <a:lnTo>
                      <a:pt x="2580" y="782"/>
                    </a:lnTo>
                    <a:lnTo>
                      <a:pt x="2596" y="823"/>
                    </a:lnTo>
                    <a:lnTo>
                      <a:pt x="2611" y="862"/>
                    </a:lnTo>
                    <a:lnTo>
                      <a:pt x="2627" y="904"/>
                    </a:lnTo>
                    <a:lnTo>
                      <a:pt x="2642" y="944"/>
                    </a:lnTo>
                    <a:lnTo>
                      <a:pt x="2658" y="988"/>
                    </a:lnTo>
                    <a:lnTo>
                      <a:pt x="2673" y="1033"/>
                    </a:lnTo>
                    <a:lnTo>
                      <a:pt x="2688" y="1077"/>
                    </a:lnTo>
                    <a:lnTo>
                      <a:pt x="2704" y="1123"/>
                    </a:lnTo>
                    <a:lnTo>
                      <a:pt x="2719" y="1170"/>
                    </a:lnTo>
                    <a:lnTo>
                      <a:pt x="2734" y="1217"/>
                    </a:lnTo>
                    <a:lnTo>
                      <a:pt x="2749" y="1266"/>
                    </a:lnTo>
                    <a:lnTo>
                      <a:pt x="2764" y="1314"/>
                    </a:lnTo>
                    <a:lnTo>
                      <a:pt x="2779" y="1365"/>
                    </a:lnTo>
                    <a:lnTo>
                      <a:pt x="2795" y="1416"/>
                    </a:lnTo>
                    <a:lnTo>
                      <a:pt x="2810" y="1467"/>
                    </a:lnTo>
                    <a:lnTo>
                      <a:pt x="2825" y="1521"/>
                    </a:lnTo>
                    <a:lnTo>
                      <a:pt x="2840" y="1574"/>
                    </a:lnTo>
                    <a:lnTo>
                      <a:pt x="2855" y="1629"/>
                    </a:lnTo>
                    <a:lnTo>
                      <a:pt x="2870" y="1684"/>
                    </a:lnTo>
                    <a:lnTo>
                      <a:pt x="2885" y="1741"/>
                    </a:lnTo>
                    <a:lnTo>
                      <a:pt x="2900" y="1798"/>
                    </a:lnTo>
                    <a:lnTo>
                      <a:pt x="2915" y="1855"/>
                    </a:lnTo>
                    <a:lnTo>
                      <a:pt x="2931" y="1915"/>
                    </a:lnTo>
                    <a:lnTo>
                      <a:pt x="2946" y="1974"/>
                    </a:lnTo>
                    <a:lnTo>
                      <a:pt x="2961" y="2036"/>
                    </a:lnTo>
                    <a:lnTo>
                      <a:pt x="2976" y="2097"/>
                    </a:lnTo>
                    <a:lnTo>
                      <a:pt x="2991" y="2158"/>
                    </a:lnTo>
                    <a:lnTo>
                      <a:pt x="3006" y="2221"/>
                    </a:lnTo>
                    <a:lnTo>
                      <a:pt x="3021" y="2286"/>
                    </a:lnTo>
                    <a:lnTo>
                      <a:pt x="3036" y="2350"/>
                    </a:lnTo>
                    <a:lnTo>
                      <a:pt x="3051" y="2415"/>
                    </a:lnTo>
                    <a:lnTo>
                      <a:pt x="3066" y="2481"/>
                    </a:lnTo>
                    <a:lnTo>
                      <a:pt x="3081" y="2548"/>
                    </a:lnTo>
                    <a:lnTo>
                      <a:pt x="3096" y="2615"/>
                    </a:lnTo>
                    <a:lnTo>
                      <a:pt x="3111" y="2685"/>
                    </a:lnTo>
                    <a:lnTo>
                      <a:pt x="3126" y="2754"/>
                    </a:lnTo>
                    <a:lnTo>
                      <a:pt x="3141" y="2824"/>
                    </a:lnTo>
                    <a:lnTo>
                      <a:pt x="3156" y="2894"/>
                    </a:lnTo>
                    <a:lnTo>
                      <a:pt x="3171" y="2967"/>
                    </a:lnTo>
                    <a:lnTo>
                      <a:pt x="3186" y="3039"/>
                    </a:lnTo>
                    <a:lnTo>
                      <a:pt x="3201" y="3111"/>
                    </a:lnTo>
                    <a:lnTo>
                      <a:pt x="3217" y="3185"/>
                    </a:lnTo>
                    <a:lnTo>
                      <a:pt x="3232" y="3259"/>
                    </a:lnTo>
                    <a:lnTo>
                      <a:pt x="3247" y="3335"/>
                    </a:lnTo>
                    <a:lnTo>
                      <a:pt x="3262" y="3411"/>
                    </a:lnTo>
                    <a:lnTo>
                      <a:pt x="3277" y="3487"/>
                    </a:lnTo>
                    <a:lnTo>
                      <a:pt x="3292" y="3565"/>
                    </a:lnTo>
                    <a:lnTo>
                      <a:pt x="3307" y="3642"/>
                    </a:lnTo>
                    <a:lnTo>
                      <a:pt x="3323" y="3720"/>
                    </a:lnTo>
                    <a:lnTo>
                      <a:pt x="3338" y="3801"/>
                    </a:lnTo>
                    <a:lnTo>
                      <a:pt x="3353" y="3881"/>
                    </a:lnTo>
                    <a:lnTo>
                      <a:pt x="3368" y="3961"/>
                    </a:lnTo>
                    <a:lnTo>
                      <a:pt x="3383" y="4042"/>
                    </a:lnTo>
                    <a:lnTo>
                      <a:pt x="3398" y="4124"/>
                    </a:lnTo>
                    <a:lnTo>
                      <a:pt x="3413" y="4207"/>
                    </a:lnTo>
                    <a:lnTo>
                      <a:pt x="3428" y="4290"/>
                    </a:lnTo>
                    <a:lnTo>
                      <a:pt x="3443" y="4373"/>
                    </a:lnTo>
                    <a:lnTo>
                      <a:pt x="3458" y="4458"/>
                    </a:lnTo>
                    <a:lnTo>
                      <a:pt x="3473" y="4543"/>
                    </a:lnTo>
                    <a:lnTo>
                      <a:pt x="3488" y="4629"/>
                    </a:lnTo>
                    <a:lnTo>
                      <a:pt x="3503" y="4715"/>
                    </a:lnTo>
                    <a:lnTo>
                      <a:pt x="3518" y="4801"/>
                    </a:lnTo>
                    <a:lnTo>
                      <a:pt x="3533" y="4888"/>
                    </a:lnTo>
                    <a:lnTo>
                      <a:pt x="3548" y="4976"/>
                    </a:lnTo>
                    <a:lnTo>
                      <a:pt x="3563" y="5064"/>
                    </a:lnTo>
                    <a:lnTo>
                      <a:pt x="3578" y="5154"/>
                    </a:lnTo>
                    <a:lnTo>
                      <a:pt x="3593" y="5243"/>
                    </a:lnTo>
                    <a:lnTo>
                      <a:pt x="3608" y="5333"/>
                    </a:lnTo>
                    <a:lnTo>
                      <a:pt x="3623" y="5423"/>
                    </a:lnTo>
                    <a:lnTo>
                      <a:pt x="3638" y="5514"/>
                    </a:lnTo>
                    <a:lnTo>
                      <a:pt x="3653" y="5605"/>
                    </a:lnTo>
                    <a:lnTo>
                      <a:pt x="3668" y="5697"/>
                    </a:lnTo>
                    <a:lnTo>
                      <a:pt x="3683" y="5790"/>
                    </a:lnTo>
                    <a:lnTo>
                      <a:pt x="3698" y="5882"/>
                    </a:lnTo>
                    <a:lnTo>
                      <a:pt x="3713" y="5975"/>
                    </a:lnTo>
                    <a:lnTo>
                      <a:pt x="3728" y="6069"/>
                    </a:lnTo>
                    <a:lnTo>
                      <a:pt x="3743" y="6163"/>
                    </a:lnTo>
                    <a:lnTo>
                      <a:pt x="3758" y="6258"/>
                    </a:lnTo>
                    <a:lnTo>
                      <a:pt x="3773" y="6352"/>
                    </a:lnTo>
                    <a:lnTo>
                      <a:pt x="3788" y="6449"/>
                    </a:lnTo>
                    <a:lnTo>
                      <a:pt x="3803" y="6543"/>
                    </a:lnTo>
                    <a:lnTo>
                      <a:pt x="3818" y="6641"/>
                    </a:lnTo>
                    <a:lnTo>
                      <a:pt x="3833" y="6737"/>
                    </a:lnTo>
                    <a:lnTo>
                      <a:pt x="3848" y="6834"/>
                    </a:lnTo>
                    <a:lnTo>
                      <a:pt x="3863" y="6931"/>
                    </a:lnTo>
                    <a:lnTo>
                      <a:pt x="3878" y="7029"/>
                    </a:lnTo>
                    <a:lnTo>
                      <a:pt x="3893" y="7127"/>
                    </a:lnTo>
                    <a:lnTo>
                      <a:pt x="3908" y="7225"/>
                    </a:lnTo>
                    <a:lnTo>
                      <a:pt x="3923" y="7323"/>
                    </a:lnTo>
                    <a:lnTo>
                      <a:pt x="3938" y="7422"/>
                    </a:lnTo>
                    <a:lnTo>
                      <a:pt x="3953" y="7521"/>
                    </a:lnTo>
                    <a:lnTo>
                      <a:pt x="3968" y="7621"/>
                    </a:lnTo>
                    <a:lnTo>
                      <a:pt x="3983" y="7720"/>
                    </a:lnTo>
                    <a:lnTo>
                      <a:pt x="3999" y="7819"/>
                    </a:lnTo>
                    <a:lnTo>
                      <a:pt x="4014" y="7921"/>
                    </a:lnTo>
                    <a:lnTo>
                      <a:pt x="4029" y="8021"/>
                    </a:lnTo>
                    <a:lnTo>
                      <a:pt x="4044" y="8122"/>
                    </a:lnTo>
                    <a:lnTo>
                      <a:pt x="4059" y="8223"/>
                    </a:lnTo>
                    <a:lnTo>
                      <a:pt x="4074" y="8324"/>
                    </a:lnTo>
                    <a:lnTo>
                      <a:pt x="4089" y="8427"/>
                    </a:lnTo>
                    <a:lnTo>
                      <a:pt x="4104" y="8527"/>
                    </a:lnTo>
                    <a:lnTo>
                      <a:pt x="4119" y="8630"/>
                    </a:lnTo>
                    <a:lnTo>
                      <a:pt x="4134" y="8732"/>
                    </a:lnTo>
                    <a:lnTo>
                      <a:pt x="4149" y="8834"/>
                    </a:lnTo>
                    <a:lnTo>
                      <a:pt x="4164" y="8936"/>
                    </a:lnTo>
                    <a:lnTo>
                      <a:pt x="4179" y="9039"/>
                    </a:lnTo>
                    <a:lnTo>
                      <a:pt x="4194" y="9141"/>
                    </a:lnTo>
                    <a:lnTo>
                      <a:pt x="4209" y="9244"/>
                    </a:lnTo>
                    <a:lnTo>
                      <a:pt x="4224" y="9347"/>
                    </a:lnTo>
                    <a:lnTo>
                      <a:pt x="4239" y="9450"/>
                    </a:lnTo>
                    <a:lnTo>
                      <a:pt x="4254" y="9553"/>
                    </a:lnTo>
                    <a:lnTo>
                      <a:pt x="4269" y="9656"/>
                    </a:lnTo>
                    <a:lnTo>
                      <a:pt x="4284" y="9759"/>
                    </a:lnTo>
                    <a:lnTo>
                      <a:pt x="4299" y="9863"/>
                    </a:lnTo>
                    <a:lnTo>
                      <a:pt x="4314" y="9966"/>
                    </a:lnTo>
                    <a:lnTo>
                      <a:pt x="4329" y="10069"/>
                    </a:lnTo>
                    <a:lnTo>
                      <a:pt x="4344" y="10173"/>
                    </a:lnTo>
                    <a:lnTo>
                      <a:pt x="4359" y="10276"/>
                    </a:lnTo>
                    <a:lnTo>
                      <a:pt x="4374" y="10380"/>
                    </a:lnTo>
                    <a:lnTo>
                      <a:pt x="4389" y="10483"/>
                    </a:lnTo>
                    <a:lnTo>
                      <a:pt x="4404" y="10587"/>
                    </a:lnTo>
                    <a:lnTo>
                      <a:pt x="4419" y="10690"/>
                    </a:lnTo>
                    <a:lnTo>
                      <a:pt x="4434" y="10793"/>
                    </a:lnTo>
                    <a:lnTo>
                      <a:pt x="4449" y="10897"/>
                    </a:lnTo>
                    <a:lnTo>
                      <a:pt x="4464" y="11000"/>
                    </a:lnTo>
                    <a:lnTo>
                      <a:pt x="4479" y="11103"/>
                    </a:lnTo>
                    <a:lnTo>
                      <a:pt x="4494" y="11207"/>
                    </a:lnTo>
                    <a:lnTo>
                      <a:pt x="4509" y="11310"/>
                    </a:lnTo>
                    <a:lnTo>
                      <a:pt x="4524" y="11413"/>
                    </a:lnTo>
                    <a:lnTo>
                      <a:pt x="4539" y="11516"/>
                    </a:lnTo>
                    <a:lnTo>
                      <a:pt x="4554" y="11619"/>
                    </a:lnTo>
                    <a:lnTo>
                      <a:pt x="4569" y="11721"/>
                    </a:lnTo>
                    <a:lnTo>
                      <a:pt x="4584" y="11824"/>
                    </a:lnTo>
                    <a:lnTo>
                      <a:pt x="4599" y="11926"/>
                    </a:lnTo>
                    <a:lnTo>
                      <a:pt x="4614" y="12029"/>
                    </a:lnTo>
                    <a:lnTo>
                      <a:pt x="4629" y="12131"/>
                    </a:lnTo>
                    <a:lnTo>
                      <a:pt x="4644" y="12233"/>
                    </a:lnTo>
                    <a:lnTo>
                      <a:pt x="4659" y="12335"/>
                    </a:lnTo>
                    <a:lnTo>
                      <a:pt x="4675" y="12434"/>
                    </a:lnTo>
                    <a:lnTo>
                      <a:pt x="4690" y="12538"/>
                    </a:lnTo>
                    <a:lnTo>
                      <a:pt x="4705" y="12638"/>
                    </a:lnTo>
                    <a:lnTo>
                      <a:pt x="4720" y="12739"/>
                    </a:lnTo>
                    <a:lnTo>
                      <a:pt x="4735" y="12840"/>
                    </a:lnTo>
                    <a:lnTo>
                      <a:pt x="4750" y="12940"/>
                    </a:lnTo>
                    <a:lnTo>
                      <a:pt x="4765" y="13040"/>
                    </a:lnTo>
                    <a:lnTo>
                      <a:pt x="4780" y="13140"/>
                    </a:lnTo>
                    <a:lnTo>
                      <a:pt x="4795" y="13240"/>
                    </a:lnTo>
                    <a:lnTo>
                      <a:pt x="4810" y="13339"/>
                    </a:lnTo>
                    <a:lnTo>
                      <a:pt x="4825" y="13439"/>
                    </a:lnTo>
                    <a:lnTo>
                      <a:pt x="4840" y="13537"/>
                    </a:lnTo>
                    <a:lnTo>
                      <a:pt x="4855" y="13636"/>
                    </a:lnTo>
                    <a:lnTo>
                      <a:pt x="4870" y="13734"/>
                    </a:lnTo>
                    <a:lnTo>
                      <a:pt x="4885" y="13832"/>
                    </a:lnTo>
                    <a:lnTo>
                      <a:pt x="4900" y="13930"/>
                    </a:lnTo>
                    <a:lnTo>
                      <a:pt x="4915" y="14027"/>
                    </a:lnTo>
                    <a:lnTo>
                      <a:pt x="4930" y="14124"/>
                    </a:lnTo>
                    <a:lnTo>
                      <a:pt x="4945" y="14220"/>
                    </a:lnTo>
                    <a:lnTo>
                      <a:pt x="4960" y="14316"/>
                    </a:lnTo>
                    <a:lnTo>
                      <a:pt x="4975" y="14412"/>
                    </a:lnTo>
                    <a:lnTo>
                      <a:pt x="4990" y="14506"/>
                    </a:lnTo>
                    <a:lnTo>
                      <a:pt x="5005" y="14601"/>
                    </a:lnTo>
                    <a:lnTo>
                      <a:pt x="5020" y="14695"/>
                    </a:lnTo>
                    <a:lnTo>
                      <a:pt x="5035" y="14789"/>
                    </a:lnTo>
                    <a:lnTo>
                      <a:pt x="5050" y="14883"/>
                    </a:lnTo>
                    <a:lnTo>
                      <a:pt x="5065" y="14976"/>
                    </a:lnTo>
                    <a:lnTo>
                      <a:pt x="5080" y="15069"/>
                    </a:lnTo>
                    <a:lnTo>
                      <a:pt x="5095" y="15161"/>
                    </a:lnTo>
                    <a:lnTo>
                      <a:pt x="5110" y="15253"/>
                    </a:lnTo>
                    <a:lnTo>
                      <a:pt x="5125" y="15344"/>
                    </a:lnTo>
                    <a:lnTo>
                      <a:pt x="5140" y="15435"/>
                    </a:lnTo>
                    <a:lnTo>
                      <a:pt x="5155" y="15525"/>
                    </a:lnTo>
                    <a:lnTo>
                      <a:pt x="5170" y="15615"/>
                    </a:lnTo>
                    <a:lnTo>
                      <a:pt x="5185" y="15704"/>
                    </a:lnTo>
                    <a:lnTo>
                      <a:pt x="5200" y="15793"/>
                    </a:lnTo>
                    <a:lnTo>
                      <a:pt x="5215" y="15880"/>
                    </a:lnTo>
                    <a:lnTo>
                      <a:pt x="5230" y="15968"/>
                    </a:lnTo>
                    <a:lnTo>
                      <a:pt x="5245" y="16055"/>
                    </a:lnTo>
                    <a:lnTo>
                      <a:pt x="5260" y="16141"/>
                    </a:lnTo>
                    <a:lnTo>
                      <a:pt x="5275" y="16227"/>
                    </a:lnTo>
                    <a:lnTo>
                      <a:pt x="5290" y="16313"/>
                    </a:lnTo>
                    <a:lnTo>
                      <a:pt x="5305" y="16398"/>
                    </a:lnTo>
                    <a:lnTo>
                      <a:pt x="5320" y="16482"/>
                    </a:lnTo>
                    <a:lnTo>
                      <a:pt x="5335" y="16564"/>
                    </a:lnTo>
                    <a:lnTo>
                      <a:pt x="5351" y="16646"/>
                    </a:lnTo>
                    <a:lnTo>
                      <a:pt x="5366" y="16730"/>
                    </a:lnTo>
                    <a:lnTo>
                      <a:pt x="5381" y="16811"/>
                    </a:lnTo>
                    <a:lnTo>
                      <a:pt x="5396" y="16893"/>
                    </a:lnTo>
                    <a:lnTo>
                      <a:pt x="5411" y="16973"/>
                    </a:lnTo>
                    <a:lnTo>
                      <a:pt x="5426" y="17053"/>
                    </a:lnTo>
                    <a:lnTo>
                      <a:pt x="5441" y="17132"/>
                    </a:lnTo>
                    <a:lnTo>
                      <a:pt x="5456" y="17209"/>
                    </a:lnTo>
                    <a:lnTo>
                      <a:pt x="5471" y="17287"/>
                    </a:lnTo>
                    <a:lnTo>
                      <a:pt x="5486" y="17364"/>
                    </a:lnTo>
                    <a:lnTo>
                      <a:pt x="5501" y="17441"/>
                    </a:lnTo>
                    <a:lnTo>
                      <a:pt x="5516" y="17516"/>
                    </a:lnTo>
                    <a:lnTo>
                      <a:pt x="5531" y="17591"/>
                    </a:lnTo>
                    <a:lnTo>
                      <a:pt x="5546" y="17666"/>
                    </a:lnTo>
                    <a:lnTo>
                      <a:pt x="5561" y="17738"/>
                    </a:lnTo>
                    <a:lnTo>
                      <a:pt x="5576" y="17811"/>
                    </a:lnTo>
                    <a:lnTo>
                      <a:pt x="5590" y="17883"/>
                    </a:lnTo>
                    <a:lnTo>
                      <a:pt x="5605" y="17954"/>
                    </a:lnTo>
                    <a:lnTo>
                      <a:pt x="5620" y="18025"/>
                    </a:lnTo>
                    <a:lnTo>
                      <a:pt x="5635" y="18094"/>
                    </a:lnTo>
                    <a:lnTo>
                      <a:pt x="5650" y="18163"/>
                    </a:lnTo>
                    <a:lnTo>
                      <a:pt x="5665" y="18231"/>
                    </a:lnTo>
                    <a:lnTo>
                      <a:pt x="5680" y="18297"/>
                    </a:lnTo>
                    <a:lnTo>
                      <a:pt x="5695" y="18364"/>
                    </a:lnTo>
                    <a:lnTo>
                      <a:pt x="5710" y="18430"/>
                    </a:lnTo>
                    <a:lnTo>
                      <a:pt x="5725" y="18495"/>
                    </a:lnTo>
                    <a:lnTo>
                      <a:pt x="5740" y="18559"/>
                    </a:lnTo>
                    <a:lnTo>
                      <a:pt x="5755" y="18623"/>
                    </a:lnTo>
                    <a:lnTo>
                      <a:pt x="5770" y="18685"/>
                    </a:lnTo>
                    <a:lnTo>
                      <a:pt x="5785" y="18746"/>
                    </a:lnTo>
                    <a:lnTo>
                      <a:pt x="5800" y="18807"/>
                    </a:lnTo>
                    <a:lnTo>
                      <a:pt x="5815" y="18868"/>
                    </a:lnTo>
                    <a:lnTo>
                      <a:pt x="5830" y="18926"/>
                    </a:lnTo>
                    <a:lnTo>
                      <a:pt x="5844" y="18983"/>
                    </a:lnTo>
                    <a:lnTo>
                      <a:pt x="5859" y="19041"/>
                    </a:lnTo>
                    <a:lnTo>
                      <a:pt x="5874" y="19098"/>
                    </a:lnTo>
                    <a:lnTo>
                      <a:pt x="5889" y="19154"/>
                    </a:lnTo>
                    <a:lnTo>
                      <a:pt x="5904" y="19208"/>
                    </a:lnTo>
                    <a:lnTo>
                      <a:pt x="5919" y="19262"/>
                    </a:lnTo>
                    <a:lnTo>
                      <a:pt x="5934" y="19314"/>
                    </a:lnTo>
                    <a:lnTo>
                      <a:pt x="5949" y="19366"/>
                    </a:lnTo>
                    <a:lnTo>
                      <a:pt x="5964" y="19418"/>
                    </a:lnTo>
                    <a:lnTo>
                      <a:pt x="5978" y="19467"/>
                    </a:lnTo>
                    <a:lnTo>
                      <a:pt x="5993" y="19517"/>
                    </a:lnTo>
                    <a:lnTo>
                      <a:pt x="6008" y="19565"/>
                    </a:lnTo>
                    <a:lnTo>
                      <a:pt x="6024" y="19611"/>
                    </a:lnTo>
                    <a:lnTo>
                      <a:pt x="6039" y="19659"/>
                    </a:lnTo>
                    <a:lnTo>
                      <a:pt x="6054" y="19705"/>
                    </a:lnTo>
                    <a:lnTo>
                      <a:pt x="6069" y="19749"/>
                    </a:lnTo>
                    <a:lnTo>
                      <a:pt x="6083" y="19792"/>
                    </a:lnTo>
                    <a:lnTo>
                      <a:pt x="6098" y="19835"/>
                    </a:lnTo>
                    <a:lnTo>
                      <a:pt x="6113" y="19876"/>
                    </a:lnTo>
                    <a:lnTo>
                      <a:pt x="6128" y="19916"/>
                    </a:lnTo>
                    <a:lnTo>
                      <a:pt x="6143" y="19957"/>
                    </a:lnTo>
                    <a:lnTo>
                      <a:pt x="6157" y="19995"/>
                    </a:lnTo>
                    <a:lnTo>
                      <a:pt x="6172" y="20034"/>
                    </a:lnTo>
                    <a:lnTo>
                      <a:pt x="6186" y="20069"/>
                    </a:lnTo>
                    <a:lnTo>
                      <a:pt x="6201" y="20106"/>
                    </a:lnTo>
                    <a:lnTo>
                      <a:pt x="6216" y="20140"/>
                    </a:lnTo>
                    <a:lnTo>
                      <a:pt x="6231" y="20175"/>
                    </a:lnTo>
                    <a:lnTo>
                      <a:pt x="6245" y="20206"/>
                    </a:lnTo>
                    <a:lnTo>
                      <a:pt x="6260" y="20239"/>
                    </a:lnTo>
                    <a:lnTo>
                      <a:pt x="6274" y="20268"/>
                    </a:lnTo>
                    <a:lnTo>
                      <a:pt x="6289" y="20299"/>
                    </a:lnTo>
                    <a:lnTo>
                      <a:pt x="6303" y="20328"/>
                    </a:lnTo>
                    <a:lnTo>
                      <a:pt x="6317" y="20353"/>
                    </a:lnTo>
                    <a:lnTo>
                      <a:pt x="6332" y="20381"/>
                    </a:lnTo>
                    <a:lnTo>
                      <a:pt x="6346" y="20407"/>
                    </a:lnTo>
                    <a:lnTo>
                      <a:pt x="6360" y="20429"/>
                    </a:lnTo>
                    <a:lnTo>
                      <a:pt x="6375" y="20454"/>
                    </a:lnTo>
                    <a:lnTo>
                      <a:pt x="6389" y="20477"/>
                    </a:lnTo>
                    <a:lnTo>
                      <a:pt x="6402" y="20495"/>
                    </a:lnTo>
                    <a:lnTo>
                      <a:pt x="6417" y="20517"/>
                    </a:lnTo>
                    <a:lnTo>
                      <a:pt x="6431" y="20537"/>
                    </a:lnTo>
                    <a:lnTo>
                      <a:pt x="6443" y="20552"/>
                    </a:lnTo>
                    <a:lnTo>
                      <a:pt x="6458" y="20571"/>
                    </a:lnTo>
                    <a:lnTo>
                      <a:pt x="6469" y="20584"/>
                    </a:lnTo>
                    <a:lnTo>
                      <a:pt x="6484" y="20601"/>
                    </a:lnTo>
                    <a:lnTo>
                      <a:pt x="6495" y="20612"/>
                    </a:lnTo>
                    <a:lnTo>
                      <a:pt x="6510" y="20627"/>
                    </a:lnTo>
                    <a:lnTo>
                      <a:pt x="6520" y="20635"/>
                    </a:lnTo>
                    <a:lnTo>
                      <a:pt x="6535" y="20648"/>
                    </a:lnTo>
                    <a:lnTo>
                      <a:pt x="6544" y="20654"/>
                    </a:lnTo>
                    <a:lnTo>
                      <a:pt x="6559" y="20665"/>
                    </a:lnTo>
                    <a:lnTo>
                      <a:pt x="6567" y="20669"/>
                    </a:lnTo>
                    <a:lnTo>
                      <a:pt x="6578" y="20675"/>
                    </a:lnTo>
                    <a:lnTo>
                      <a:pt x="6593" y="20683"/>
                    </a:lnTo>
                    <a:lnTo>
                      <a:pt x="6598" y="20684"/>
                    </a:lnTo>
                    <a:lnTo>
                      <a:pt x="6608" y="20687"/>
                    </a:lnTo>
                    <a:lnTo>
                      <a:pt x="6617" y="20690"/>
                    </a:lnTo>
                    <a:lnTo>
                      <a:pt x="6626" y="20691"/>
                    </a:lnTo>
                    <a:lnTo>
                      <a:pt x="6642" y="20694"/>
                    </a:lnTo>
                    <a:lnTo>
                      <a:pt x="6645" y="20694"/>
                    </a:lnTo>
                    <a:lnTo>
                      <a:pt x="6653" y="20693"/>
                    </a:lnTo>
                    <a:lnTo>
                      <a:pt x="6662" y="20693"/>
                    </a:lnTo>
                    <a:lnTo>
                      <a:pt x="6671" y="20691"/>
                    </a:lnTo>
                    <a:lnTo>
                      <a:pt x="6680" y="20689"/>
                    </a:lnTo>
                    <a:lnTo>
                      <a:pt x="6689" y="20687"/>
                    </a:lnTo>
                    <a:lnTo>
                      <a:pt x="6693" y="20684"/>
                    </a:lnTo>
                    <a:lnTo>
                      <a:pt x="6708" y="20678"/>
                    </a:lnTo>
                    <a:lnTo>
                      <a:pt x="6718" y="20673"/>
                    </a:lnTo>
                    <a:lnTo>
                      <a:pt x="6728" y="20668"/>
                    </a:lnTo>
                    <a:lnTo>
                      <a:pt x="6739" y="20661"/>
                    </a:lnTo>
                    <a:lnTo>
                      <a:pt x="6747" y="20655"/>
                    </a:lnTo>
                    <a:lnTo>
                      <a:pt x="6762" y="20644"/>
                    </a:lnTo>
                    <a:lnTo>
                      <a:pt x="6773" y="20635"/>
                    </a:lnTo>
                    <a:lnTo>
                      <a:pt x="6783" y="20625"/>
                    </a:lnTo>
                    <a:lnTo>
                      <a:pt x="6798" y="20611"/>
                    </a:lnTo>
                    <a:lnTo>
                      <a:pt x="6811" y="20599"/>
                    </a:lnTo>
                    <a:lnTo>
                      <a:pt x="6821" y="20586"/>
                    </a:lnTo>
                    <a:lnTo>
                      <a:pt x="6836" y="20569"/>
                    </a:lnTo>
                    <a:lnTo>
                      <a:pt x="6848" y="20554"/>
                    </a:lnTo>
                    <a:lnTo>
                      <a:pt x="6863" y="20535"/>
                    </a:lnTo>
                    <a:lnTo>
                      <a:pt x="6875" y="20518"/>
                    </a:lnTo>
                    <a:lnTo>
                      <a:pt x="6890" y="20497"/>
                    </a:lnTo>
                    <a:lnTo>
                      <a:pt x="6903" y="20477"/>
                    </a:lnTo>
                    <a:lnTo>
                      <a:pt x="6918" y="20454"/>
                    </a:lnTo>
                    <a:lnTo>
                      <a:pt x="6931" y="20432"/>
                    </a:lnTo>
                    <a:lnTo>
                      <a:pt x="6946" y="20407"/>
                    </a:lnTo>
                    <a:lnTo>
                      <a:pt x="6960" y="20383"/>
                    </a:lnTo>
                    <a:lnTo>
                      <a:pt x="6975" y="20356"/>
                    </a:lnTo>
                    <a:lnTo>
                      <a:pt x="6988" y="20329"/>
                    </a:lnTo>
                    <a:lnTo>
                      <a:pt x="7003" y="20300"/>
                    </a:lnTo>
                    <a:lnTo>
                      <a:pt x="7017" y="20272"/>
                    </a:lnTo>
                    <a:lnTo>
                      <a:pt x="7032" y="20241"/>
                    </a:lnTo>
                    <a:lnTo>
                      <a:pt x="7046" y="20210"/>
                    </a:lnTo>
                    <a:lnTo>
                      <a:pt x="7061" y="20177"/>
                    </a:lnTo>
                    <a:lnTo>
                      <a:pt x="7075" y="20144"/>
                    </a:lnTo>
                    <a:lnTo>
                      <a:pt x="7090" y="20109"/>
                    </a:lnTo>
                    <a:lnTo>
                      <a:pt x="7105" y="20073"/>
                    </a:lnTo>
                    <a:lnTo>
                      <a:pt x="7120" y="20036"/>
                    </a:lnTo>
                    <a:lnTo>
                      <a:pt x="7134" y="19999"/>
                    </a:lnTo>
                    <a:lnTo>
                      <a:pt x="7149" y="19961"/>
                    </a:lnTo>
                    <a:lnTo>
                      <a:pt x="7164" y="19921"/>
                    </a:lnTo>
                    <a:lnTo>
                      <a:pt x="7178" y="19880"/>
                    </a:lnTo>
                    <a:lnTo>
                      <a:pt x="7195" y="19837"/>
                    </a:lnTo>
                    <a:lnTo>
                      <a:pt x="7209" y="19797"/>
                    </a:lnTo>
                    <a:lnTo>
                      <a:pt x="7224" y="19753"/>
                    </a:lnTo>
                    <a:lnTo>
                      <a:pt x="7238" y="19709"/>
                    </a:lnTo>
                    <a:lnTo>
                      <a:pt x="7253" y="19664"/>
                    </a:lnTo>
                    <a:lnTo>
                      <a:pt x="7268" y="19617"/>
                    </a:lnTo>
                    <a:lnTo>
                      <a:pt x="7283" y="19570"/>
                    </a:lnTo>
                    <a:lnTo>
                      <a:pt x="7298" y="19522"/>
                    </a:lnTo>
                    <a:lnTo>
                      <a:pt x="7313" y="19473"/>
                    </a:lnTo>
                    <a:lnTo>
                      <a:pt x="7328" y="19423"/>
                    </a:lnTo>
                    <a:lnTo>
                      <a:pt x="7342" y="19372"/>
                    </a:lnTo>
                    <a:lnTo>
                      <a:pt x="7357" y="19320"/>
                    </a:lnTo>
                    <a:lnTo>
                      <a:pt x="7372" y="19267"/>
                    </a:lnTo>
                    <a:lnTo>
                      <a:pt x="7387" y="19214"/>
                    </a:lnTo>
                    <a:lnTo>
                      <a:pt x="7402" y="19159"/>
                    </a:lnTo>
                    <a:lnTo>
                      <a:pt x="7417" y="19104"/>
                    </a:lnTo>
                    <a:lnTo>
                      <a:pt x="7432" y="19048"/>
                    </a:lnTo>
                    <a:lnTo>
                      <a:pt x="7447" y="18990"/>
                    </a:lnTo>
                    <a:lnTo>
                      <a:pt x="7462" y="18932"/>
                    </a:lnTo>
                    <a:lnTo>
                      <a:pt x="7476" y="18873"/>
                    </a:lnTo>
                    <a:lnTo>
                      <a:pt x="7491" y="18813"/>
                    </a:lnTo>
                    <a:lnTo>
                      <a:pt x="7506" y="18753"/>
                    </a:lnTo>
                    <a:lnTo>
                      <a:pt x="7521" y="18692"/>
                    </a:lnTo>
                    <a:lnTo>
                      <a:pt x="7536" y="18629"/>
                    </a:lnTo>
                    <a:lnTo>
                      <a:pt x="7551" y="18566"/>
                    </a:lnTo>
                    <a:lnTo>
                      <a:pt x="7566" y="18503"/>
                    </a:lnTo>
                    <a:lnTo>
                      <a:pt x="7581" y="18438"/>
                    </a:lnTo>
                    <a:lnTo>
                      <a:pt x="7596" y="18372"/>
                    </a:lnTo>
                    <a:lnTo>
                      <a:pt x="7611" y="18305"/>
                    </a:lnTo>
                    <a:lnTo>
                      <a:pt x="7626" y="18238"/>
                    </a:lnTo>
                    <a:lnTo>
                      <a:pt x="7641" y="18171"/>
                    </a:lnTo>
                    <a:lnTo>
                      <a:pt x="7656" y="18102"/>
                    </a:lnTo>
                    <a:lnTo>
                      <a:pt x="7671" y="18032"/>
                    </a:lnTo>
                    <a:lnTo>
                      <a:pt x="7686" y="17962"/>
                    </a:lnTo>
                    <a:lnTo>
                      <a:pt x="7701" y="17891"/>
                    </a:lnTo>
                    <a:lnTo>
                      <a:pt x="7715" y="17819"/>
                    </a:lnTo>
                    <a:lnTo>
                      <a:pt x="7730" y="17746"/>
                    </a:lnTo>
                    <a:lnTo>
                      <a:pt x="7745" y="17673"/>
                    </a:lnTo>
                    <a:lnTo>
                      <a:pt x="7760" y="17599"/>
                    </a:lnTo>
                    <a:lnTo>
                      <a:pt x="7775" y="17525"/>
                    </a:lnTo>
                    <a:lnTo>
                      <a:pt x="7790" y="17449"/>
                    </a:lnTo>
                    <a:lnTo>
                      <a:pt x="7805" y="17373"/>
                    </a:lnTo>
                    <a:lnTo>
                      <a:pt x="7820" y="17296"/>
                    </a:lnTo>
                    <a:lnTo>
                      <a:pt x="7835" y="17218"/>
                    </a:lnTo>
                    <a:lnTo>
                      <a:pt x="7850" y="17140"/>
                    </a:lnTo>
                    <a:lnTo>
                      <a:pt x="7866" y="17060"/>
                    </a:lnTo>
                    <a:lnTo>
                      <a:pt x="7881" y="16982"/>
                    </a:lnTo>
                    <a:lnTo>
                      <a:pt x="7896" y="16902"/>
                    </a:lnTo>
                    <a:lnTo>
                      <a:pt x="7911" y="16821"/>
                    </a:lnTo>
                    <a:lnTo>
                      <a:pt x="7926" y="16739"/>
                    </a:lnTo>
                    <a:lnTo>
                      <a:pt x="7941" y="16657"/>
                    </a:lnTo>
                    <a:lnTo>
                      <a:pt x="7956" y="16574"/>
                    </a:lnTo>
                    <a:lnTo>
                      <a:pt x="7971" y="16491"/>
                    </a:lnTo>
                    <a:lnTo>
                      <a:pt x="7986" y="16407"/>
                    </a:lnTo>
                    <a:lnTo>
                      <a:pt x="8001" y="16323"/>
                    </a:lnTo>
                    <a:lnTo>
                      <a:pt x="8016" y="16237"/>
                    </a:lnTo>
                    <a:lnTo>
                      <a:pt x="8031" y="16151"/>
                    </a:lnTo>
                    <a:lnTo>
                      <a:pt x="8046" y="16065"/>
                    </a:lnTo>
                    <a:lnTo>
                      <a:pt x="8061" y="15978"/>
                    </a:lnTo>
                    <a:lnTo>
                      <a:pt x="8076" y="15890"/>
                    </a:lnTo>
                    <a:lnTo>
                      <a:pt x="8091" y="15802"/>
                    </a:lnTo>
                    <a:lnTo>
                      <a:pt x="8106" y="15714"/>
                    </a:lnTo>
                    <a:lnTo>
                      <a:pt x="8121" y="15625"/>
                    </a:lnTo>
                    <a:lnTo>
                      <a:pt x="8136" y="15536"/>
                    </a:lnTo>
                    <a:lnTo>
                      <a:pt x="8151" y="15445"/>
                    </a:lnTo>
                    <a:lnTo>
                      <a:pt x="8166" y="15355"/>
                    </a:lnTo>
                    <a:lnTo>
                      <a:pt x="8181" y="15263"/>
                    </a:lnTo>
                    <a:lnTo>
                      <a:pt x="8196" y="15172"/>
                    </a:lnTo>
                    <a:lnTo>
                      <a:pt x="8211" y="15079"/>
                    </a:lnTo>
                    <a:lnTo>
                      <a:pt x="8226" y="14987"/>
                    </a:lnTo>
                    <a:lnTo>
                      <a:pt x="8241" y="14894"/>
                    </a:lnTo>
                    <a:lnTo>
                      <a:pt x="8256" y="14800"/>
                    </a:lnTo>
                    <a:lnTo>
                      <a:pt x="8271" y="14706"/>
                    </a:lnTo>
                    <a:lnTo>
                      <a:pt x="8286" y="14612"/>
                    </a:lnTo>
                    <a:lnTo>
                      <a:pt x="8301" y="14517"/>
                    </a:lnTo>
                    <a:lnTo>
                      <a:pt x="8316" y="14422"/>
                    </a:lnTo>
                    <a:lnTo>
                      <a:pt x="8331" y="14327"/>
                    </a:lnTo>
                    <a:lnTo>
                      <a:pt x="8346" y="14231"/>
                    </a:lnTo>
                    <a:lnTo>
                      <a:pt x="8361" y="14135"/>
                    </a:lnTo>
                    <a:lnTo>
                      <a:pt x="8376" y="14038"/>
                    </a:lnTo>
                    <a:lnTo>
                      <a:pt x="8391" y="13941"/>
                    </a:lnTo>
                    <a:lnTo>
                      <a:pt x="8406" y="13843"/>
                    </a:lnTo>
                    <a:lnTo>
                      <a:pt x="8421" y="13745"/>
                    </a:lnTo>
                    <a:lnTo>
                      <a:pt x="8436" y="13647"/>
                    </a:lnTo>
                    <a:lnTo>
                      <a:pt x="8451" y="13549"/>
                    </a:lnTo>
                    <a:lnTo>
                      <a:pt x="8466" y="13450"/>
                    </a:lnTo>
                    <a:lnTo>
                      <a:pt x="8481" y="13351"/>
                    </a:lnTo>
                    <a:lnTo>
                      <a:pt x="8496" y="13251"/>
                    </a:lnTo>
                    <a:lnTo>
                      <a:pt x="8511" y="13152"/>
                    </a:lnTo>
                    <a:lnTo>
                      <a:pt x="8526" y="13052"/>
                    </a:lnTo>
                    <a:lnTo>
                      <a:pt x="8542" y="12951"/>
                    </a:lnTo>
                    <a:lnTo>
                      <a:pt x="8557" y="12851"/>
                    </a:lnTo>
                    <a:lnTo>
                      <a:pt x="8572" y="12750"/>
                    </a:lnTo>
                    <a:lnTo>
                      <a:pt x="8587" y="12649"/>
                    </a:lnTo>
                    <a:lnTo>
                      <a:pt x="8602" y="12548"/>
                    </a:lnTo>
                    <a:lnTo>
                      <a:pt x="8617" y="12447"/>
                    </a:lnTo>
                    <a:lnTo>
                      <a:pt x="8631" y="12346"/>
                    </a:lnTo>
                    <a:lnTo>
                      <a:pt x="8647" y="12244"/>
                    </a:lnTo>
                    <a:lnTo>
                      <a:pt x="8661" y="12143"/>
                    </a:lnTo>
                    <a:lnTo>
                      <a:pt x="8676" y="12040"/>
                    </a:lnTo>
                    <a:lnTo>
                      <a:pt x="8691" y="11938"/>
                    </a:lnTo>
                    <a:lnTo>
                      <a:pt x="8706" y="11836"/>
                    </a:lnTo>
                    <a:lnTo>
                      <a:pt x="8721" y="11733"/>
                    </a:lnTo>
                    <a:lnTo>
                      <a:pt x="8736" y="11630"/>
                    </a:lnTo>
                    <a:lnTo>
                      <a:pt x="8751" y="11528"/>
                    </a:lnTo>
                    <a:lnTo>
                      <a:pt x="8766" y="11425"/>
                    </a:lnTo>
                    <a:lnTo>
                      <a:pt x="8781" y="11322"/>
                    </a:lnTo>
                    <a:lnTo>
                      <a:pt x="8796" y="11219"/>
                    </a:lnTo>
                    <a:lnTo>
                      <a:pt x="8811" y="11115"/>
                    </a:lnTo>
                    <a:lnTo>
                      <a:pt x="8826" y="11012"/>
                    </a:lnTo>
                    <a:lnTo>
                      <a:pt x="8841" y="10909"/>
                    </a:lnTo>
                    <a:lnTo>
                      <a:pt x="8856" y="10805"/>
                    </a:lnTo>
                    <a:lnTo>
                      <a:pt x="8871" y="10702"/>
                    </a:lnTo>
                    <a:lnTo>
                      <a:pt x="8886" y="10599"/>
                    </a:lnTo>
                    <a:lnTo>
                      <a:pt x="8901" y="10495"/>
                    </a:lnTo>
                    <a:lnTo>
                      <a:pt x="8916" y="10392"/>
                    </a:lnTo>
                    <a:lnTo>
                      <a:pt x="8931" y="10288"/>
                    </a:lnTo>
                    <a:lnTo>
                      <a:pt x="8946" y="10185"/>
                    </a:lnTo>
                    <a:lnTo>
                      <a:pt x="8961" y="10081"/>
                    </a:lnTo>
                    <a:lnTo>
                      <a:pt x="8976" y="9978"/>
                    </a:lnTo>
                    <a:lnTo>
                      <a:pt x="8991" y="9875"/>
                    </a:lnTo>
                    <a:lnTo>
                      <a:pt x="9006" y="9771"/>
                    </a:lnTo>
                    <a:lnTo>
                      <a:pt x="9021" y="9668"/>
                    </a:lnTo>
                    <a:lnTo>
                      <a:pt x="9036" y="9565"/>
                    </a:lnTo>
                    <a:lnTo>
                      <a:pt x="9051" y="9462"/>
                    </a:lnTo>
                    <a:lnTo>
                      <a:pt x="9066" y="9359"/>
                    </a:lnTo>
                    <a:lnTo>
                      <a:pt x="9081" y="9256"/>
                    </a:lnTo>
                    <a:lnTo>
                      <a:pt x="9096" y="9153"/>
                    </a:lnTo>
                    <a:lnTo>
                      <a:pt x="9111" y="9051"/>
                    </a:lnTo>
                    <a:lnTo>
                      <a:pt x="9126" y="8948"/>
                    </a:lnTo>
                    <a:lnTo>
                      <a:pt x="9141" y="8846"/>
                    </a:lnTo>
                    <a:lnTo>
                      <a:pt x="9156" y="8744"/>
                    </a:lnTo>
                    <a:lnTo>
                      <a:pt x="9171" y="8642"/>
                    </a:lnTo>
                    <a:lnTo>
                      <a:pt x="9186" y="8540"/>
                    </a:lnTo>
                    <a:lnTo>
                      <a:pt x="9201" y="8438"/>
                    </a:lnTo>
                    <a:lnTo>
                      <a:pt x="9218" y="8335"/>
                    </a:lnTo>
                    <a:lnTo>
                      <a:pt x="9233" y="8235"/>
                    </a:lnTo>
                    <a:lnTo>
                      <a:pt x="9248" y="8134"/>
                    </a:lnTo>
                    <a:lnTo>
                      <a:pt x="9263" y="8033"/>
                    </a:lnTo>
                    <a:lnTo>
                      <a:pt x="9278" y="7932"/>
                    </a:lnTo>
                    <a:lnTo>
                      <a:pt x="9293" y="7832"/>
                    </a:lnTo>
                    <a:lnTo>
                      <a:pt x="9308" y="7732"/>
                    </a:lnTo>
                    <a:lnTo>
                      <a:pt x="9323" y="7632"/>
                    </a:lnTo>
                    <a:lnTo>
                      <a:pt x="9338" y="7533"/>
                    </a:lnTo>
                    <a:lnTo>
                      <a:pt x="9353" y="7434"/>
                    </a:lnTo>
                    <a:lnTo>
                      <a:pt x="9368" y="7335"/>
                    </a:lnTo>
                    <a:lnTo>
                      <a:pt x="9383" y="7236"/>
                    </a:lnTo>
                    <a:lnTo>
                      <a:pt x="9398" y="7138"/>
                    </a:lnTo>
                    <a:lnTo>
                      <a:pt x="9413" y="7040"/>
                    </a:lnTo>
                    <a:lnTo>
                      <a:pt x="9428" y="6942"/>
                    </a:lnTo>
                    <a:lnTo>
                      <a:pt x="9443" y="6845"/>
                    </a:lnTo>
                    <a:lnTo>
                      <a:pt x="9458" y="6748"/>
                    </a:lnTo>
                    <a:lnTo>
                      <a:pt x="9473" y="6652"/>
                    </a:lnTo>
                    <a:lnTo>
                      <a:pt x="9488" y="6555"/>
                    </a:lnTo>
                    <a:lnTo>
                      <a:pt x="9503" y="6459"/>
                    </a:lnTo>
                    <a:lnTo>
                      <a:pt x="9518" y="6364"/>
                    </a:lnTo>
                    <a:lnTo>
                      <a:pt x="9533" y="6268"/>
                    </a:lnTo>
                    <a:lnTo>
                      <a:pt x="9548" y="6174"/>
                    </a:lnTo>
                    <a:lnTo>
                      <a:pt x="9563" y="6080"/>
                    </a:lnTo>
                    <a:lnTo>
                      <a:pt x="9578" y="5986"/>
                    </a:lnTo>
                    <a:lnTo>
                      <a:pt x="9593" y="5893"/>
                    </a:lnTo>
                    <a:lnTo>
                      <a:pt x="9608" y="5800"/>
                    </a:lnTo>
                    <a:lnTo>
                      <a:pt x="9623" y="5708"/>
                    </a:lnTo>
                    <a:lnTo>
                      <a:pt x="9638" y="5616"/>
                    </a:lnTo>
                    <a:lnTo>
                      <a:pt x="9653" y="5525"/>
                    </a:lnTo>
                    <a:lnTo>
                      <a:pt x="9668" y="5434"/>
                    </a:lnTo>
                    <a:lnTo>
                      <a:pt x="9683" y="5343"/>
                    </a:lnTo>
                    <a:lnTo>
                      <a:pt x="9698" y="5254"/>
                    </a:lnTo>
                    <a:lnTo>
                      <a:pt x="9713" y="5164"/>
                    </a:lnTo>
                    <a:lnTo>
                      <a:pt x="9728" y="5075"/>
                    </a:lnTo>
                    <a:lnTo>
                      <a:pt x="9743" y="4986"/>
                    </a:lnTo>
                    <a:lnTo>
                      <a:pt x="9758" y="4898"/>
                    </a:lnTo>
                    <a:lnTo>
                      <a:pt x="9773" y="4811"/>
                    </a:lnTo>
                    <a:lnTo>
                      <a:pt x="9788" y="4725"/>
                    </a:lnTo>
                    <a:lnTo>
                      <a:pt x="9803" y="4638"/>
                    </a:lnTo>
                    <a:lnTo>
                      <a:pt x="9818" y="4553"/>
                    </a:lnTo>
                    <a:lnTo>
                      <a:pt x="9833" y="4468"/>
                    </a:lnTo>
                    <a:lnTo>
                      <a:pt x="9848" y="4384"/>
                    </a:lnTo>
                    <a:lnTo>
                      <a:pt x="9863" y="4300"/>
                    </a:lnTo>
                    <a:lnTo>
                      <a:pt x="9878" y="4216"/>
                    </a:lnTo>
                    <a:lnTo>
                      <a:pt x="9894" y="4133"/>
                    </a:lnTo>
                    <a:lnTo>
                      <a:pt x="9909" y="4052"/>
                    </a:lnTo>
                    <a:lnTo>
                      <a:pt x="9924" y="3971"/>
                    </a:lnTo>
                    <a:lnTo>
                      <a:pt x="9939" y="3890"/>
                    </a:lnTo>
                    <a:lnTo>
                      <a:pt x="9954" y="3810"/>
                    </a:lnTo>
                    <a:lnTo>
                      <a:pt x="9969" y="3731"/>
                    </a:lnTo>
                    <a:lnTo>
                      <a:pt x="9984" y="3652"/>
                    </a:lnTo>
                    <a:lnTo>
                      <a:pt x="9999" y="3574"/>
                    </a:lnTo>
                    <a:cubicBezTo>
                      <a:pt x="10009" y="3522"/>
                      <a:pt x="10060" y="3488"/>
                      <a:pt x="10112" y="3498"/>
                    </a:cubicBezTo>
                    <a:cubicBezTo>
                      <a:pt x="10164" y="3508"/>
                      <a:pt x="10198" y="3559"/>
                      <a:pt x="10188" y="3611"/>
                    </a:cubicBezTo>
                    <a:lnTo>
                      <a:pt x="10173" y="3687"/>
                    </a:lnTo>
                    <a:lnTo>
                      <a:pt x="10158" y="3766"/>
                    </a:lnTo>
                    <a:lnTo>
                      <a:pt x="10143" y="3845"/>
                    </a:lnTo>
                    <a:lnTo>
                      <a:pt x="10128" y="3925"/>
                    </a:lnTo>
                    <a:lnTo>
                      <a:pt x="10113" y="4006"/>
                    </a:lnTo>
                    <a:lnTo>
                      <a:pt x="10098" y="4087"/>
                    </a:lnTo>
                    <a:lnTo>
                      <a:pt x="10083" y="4170"/>
                    </a:lnTo>
                    <a:lnTo>
                      <a:pt x="10067" y="4251"/>
                    </a:lnTo>
                    <a:lnTo>
                      <a:pt x="10052" y="4333"/>
                    </a:lnTo>
                    <a:lnTo>
                      <a:pt x="10037" y="4417"/>
                    </a:lnTo>
                    <a:lnTo>
                      <a:pt x="10022" y="4501"/>
                    </a:lnTo>
                    <a:lnTo>
                      <a:pt x="10007" y="4586"/>
                    </a:lnTo>
                    <a:lnTo>
                      <a:pt x="9992" y="4671"/>
                    </a:lnTo>
                    <a:lnTo>
                      <a:pt x="9977" y="4758"/>
                    </a:lnTo>
                    <a:lnTo>
                      <a:pt x="9962" y="4844"/>
                    </a:lnTo>
                    <a:lnTo>
                      <a:pt x="9947" y="4931"/>
                    </a:lnTo>
                    <a:lnTo>
                      <a:pt x="9932" y="5019"/>
                    </a:lnTo>
                    <a:lnTo>
                      <a:pt x="9917" y="5106"/>
                    </a:lnTo>
                    <a:lnTo>
                      <a:pt x="9902" y="5195"/>
                    </a:lnTo>
                    <a:lnTo>
                      <a:pt x="9887" y="5285"/>
                    </a:lnTo>
                    <a:lnTo>
                      <a:pt x="9872" y="5374"/>
                    </a:lnTo>
                    <a:lnTo>
                      <a:pt x="9857" y="5465"/>
                    </a:lnTo>
                    <a:lnTo>
                      <a:pt x="9842" y="5556"/>
                    </a:lnTo>
                    <a:lnTo>
                      <a:pt x="9827" y="5647"/>
                    </a:lnTo>
                    <a:lnTo>
                      <a:pt x="9812" y="5739"/>
                    </a:lnTo>
                    <a:lnTo>
                      <a:pt x="9797" y="5831"/>
                    </a:lnTo>
                    <a:lnTo>
                      <a:pt x="9782" y="5924"/>
                    </a:lnTo>
                    <a:lnTo>
                      <a:pt x="9767" y="6017"/>
                    </a:lnTo>
                    <a:lnTo>
                      <a:pt x="9752" y="6111"/>
                    </a:lnTo>
                    <a:lnTo>
                      <a:pt x="9737" y="6205"/>
                    </a:lnTo>
                    <a:lnTo>
                      <a:pt x="9722" y="6298"/>
                    </a:lnTo>
                    <a:lnTo>
                      <a:pt x="9707" y="6393"/>
                    </a:lnTo>
                    <a:lnTo>
                      <a:pt x="9692" y="6489"/>
                    </a:lnTo>
                    <a:lnTo>
                      <a:pt x="9677" y="6584"/>
                    </a:lnTo>
                    <a:lnTo>
                      <a:pt x="9662" y="6681"/>
                    </a:lnTo>
                    <a:lnTo>
                      <a:pt x="9647" y="6777"/>
                    </a:lnTo>
                    <a:lnTo>
                      <a:pt x="9632" y="6874"/>
                    </a:lnTo>
                    <a:lnTo>
                      <a:pt x="9617" y="6971"/>
                    </a:lnTo>
                    <a:lnTo>
                      <a:pt x="9602" y="7069"/>
                    </a:lnTo>
                    <a:lnTo>
                      <a:pt x="9587" y="7167"/>
                    </a:lnTo>
                    <a:lnTo>
                      <a:pt x="9572" y="7265"/>
                    </a:lnTo>
                    <a:lnTo>
                      <a:pt x="9557" y="7364"/>
                    </a:lnTo>
                    <a:lnTo>
                      <a:pt x="9542" y="7463"/>
                    </a:lnTo>
                    <a:lnTo>
                      <a:pt x="9527" y="7562"/>
                    </a:lnTo>
                    <a:lnTo>
                      <a:pt x="9512" y="7661"/>
                    </a:lnTo>
                    <a:lnTo>
                      <a:pt x="9497" y="7761"/>
                    </a:lnTo>
                    <a:lnTo>
                      <a:pt x="9482" y="7861"/>
                    </a:lnTo>
                    <a:lnTo>
                      <a:pt x="9467" y="7961"/>
                    </a:lnTo>
                    <a:lnTo>
                      <a:pt x="9452" y="8062"/>
                    </a:lnTo>
                    <a:lnTo>
                      <a:pt x="9437" y="8163"/>
                    </a:lnTo>
                    <a:lnTo>
                      <a:pt x="9422" y="8264"/>
                    </a:lnTo>
                    <a:lnTo>
                      <a:pt x="9407" y="8365"/>
                    </a:lnTo>
                    <a:lnTo>
                      <a:pt x="9391" y="8465"/>
                    </a:lnTo>
                    <a:lnTo>
                      <a:pt x="9376" y="8567"/>
                    </a:lnTo>
                    <a:lnTo>
                      <a:pt x="9361" y="8669"/>
                    </a:lnTo>
                    <a:lnTo>
                      <a:pt x="9346" y="8771"/>
                    </a:lnTo>
                    <a:lnTo>
                      <a:pt x="9331" y="8873"/>
                    </a:lnTo>
                    <a:lnTo>
                      <a:pt x="9316" y="8975"/>
                    </a:lnTo>
                    <a:lnTo>
                      <a:pt x="9301" y="9078"/>
                    </a:lnTo>
                    <a:lnTo>
                      <a:pt x="9286" y="9180"/>
                    </a:lnTo>
                    <a:lnTo>
                      <a:pt x="9271" y="9283"/>
                    </a:lnTo>
                    <a:lnTo>
                      <a:pt x="9256" y="9386"/>
                    </a:lnTo>
                    <a:lnTo>
                      <a:pt x="9241" y="9489"/>
                    </a:lnTo>
                    <a:lnTo>
                      <a:pt x="9226" y="9592"/>
                    </a:lnTo>
                    <a:lnTo>
                      <a:pt x="9211" y="9695"/>
                    </a:lnTo>
                    <a:lnTo>
                      <a:pt x="9196" y="9798"/>
                    </a:lnTo>
                    <a:lnTo>
                      <a:pt x="9181" y="9902"/>
                    </a:lnTo>
                    <a:lnTo>
                      <a:pt x="9166" y="10005"/>
                    </a:lnTo>
                    <a:lnTo>
                      <a:pt x="9151" y="10108"/>
                    </a:lnTo>
                    <a:lnTo>
                      <a:pt x="9136" y="10212"/>
                    </a:lnTo>
                    <a:lnTo>
                      <a:pt x="9121" y="10315"/>
                    </a:lnTo>
                    <a:lnTo>
                      <a:pt x="9106" y="10419"/>
                    </a:lnTo>
                    <a:lnTo>
                      <a:pt x="9091" y="10522"/>
                    </a:lnTo>
                    <a:lnTo>
                      <a:pt x="9076" y="10626"/>
                    </a:lnTo>
                    <a:lnTo>
                      <a:pt x="9061" y="10729"/>
                    </a:lnTo>
                    <a:lnTo>
                      <a:pt x="9046" y="10832"/>
                    </a:lnTo>
                    <a:lnTo>
                      <a:pt x="9031" y="10936"/>
                    </a:lnTo>
                    <a:lnTo>
                      <a:pt x="9016" y="11039"/>
                    </a:lnTo>
                    <a:lnTo>
                      <a:pt x="9001" y="11142"/>
                    </a:lnTo>
                    <a:lnTo>
                      <a:pt x="8986" y="11246"/>
                    </a:lnTo>
                    <a:lnTo>
                      <a:pt x="8971" y="11349"/>
                    </a:lnTo>
                    <a:lnTo>
                      <a:pt x="8956" y="11452"/>
                    </a:lnTo>
                    <a:lnTo>
                      <a:pt x="8941" y="11555"/>
                    </a:lnTo>
                    <a:lnTo>
                      <a:pt x="8926" y="11657"/>
                    </a:lnTo>
                    <a:lnTo>
                      <a:pt x="8911" y="11760"/>
                    </a:lnTo>
                    <a:lnTo>
                      <a:pt x="8896" y="11863"/>
                    </a:lnTo>
                    <a:lnTo>
                      <a:pt x="8881" y="11965"/>
                    </a:lnTo>
                    <a:lnTo>
                      <a:pt x="8866" y="12067"/>
                    </a:lnTo>
                    <a:lnTo>
                      <a:pt x="8851" y="12170"/>
                    </a:lnTo>
                    <a:lnTo>
                      <a:pt x="8836" y="12273"/>
                    </a:lnTo>
                    <a:lnTo>
                      <a:pt x="8821" y="12373"/>
                    </a:lnTo>
                    <a:lnTo>
                      <a:pt x="8806" y="12476"/>
                    </a:lnTo>
                    <a:lnTo>
                      <a:pt x="8791" y="12577"/>
                    </a:lnTo>
                    <a:lnTo>
                      <a:pt x="8776" y="12678"/>
                    </a:lnTo>
                    <a:lnTo>
                      <a:pt x="8761" y="12779"/>
                    </a:lnTo>
                    <a:lnTo>
                      <a:pt x="8746" y="12880"/>
                    </a:lnTo>
                    <a:lnTo>
                      <a:pt x="8731" y="12982"/>
                    </a:lnTo>
                    <a:lnTo>
                      <a:pt x="8715" y="13081"/>
                    </a:lnTo>
                    <a:lnTo>
                      <a:pt x="8700" y="13181"/>
                    </a:lnTo>
                    <a:lnTo>
                      <a:pt x="8685" y="13280"/>
                    </a:lnTo>
                    <a:lnTo>
                      <a:pt x="8670" y="13380"/>
                    </a:lnTo>
                    <a:lnTo>
                      <a:pt x="8655" y="13479"/>
                    </a:lnTo>
                    <a:lnTo>
                      <a:pt x="8640" y="13578"/>
                    </a:lnTo>
                    <a:lnTo>
                      <a:pt x="8625" y="13676"/>
                    </a:lnTo>
                    <a:lnTo>
                      <a:pt x="8610" y="13774"/>
                    </a:lnTo>
                    <a:lnTo>
                      <a:pt x="8595" y="13872"/>
                    </a:lnTo>
                    <a:lnTo>
                      <a:pt x="8580" y="13970"/>
                    </a:lnTo>
                    <a:lnTo>
                      <a:pt x="8565" y="14067"/>
                    </a:lnTo>
                    <a:lnTo>
                      <a:pt x="8550" y="14164"/>
                    </a:lnTo>
                    <a:lnTo>
                      <a:pt x="8535" y="14260"/>
                    </a:lnTo>
                    <a:lnTo>
                      <a:pt x="8520" y="14356"/>
                    </a:lnTo>
                    <a:lnTo>
                      <a:pt x="8505" y="14452"/>
                    </a:lnTo>
                    <a:lnTo>
                      <a:pt x="8490" y="14547"/>
                    </a:lnTo>
                    <a:lnTo>
                      <a:pt x="8475" y="14643"/>
                    </a:lnTo>
                    <a:lnTo>
                      <a:pt x="8460" y="14737"/>
                    </a:lnTo>
                    <a:lnTo>
                      <a:pt x="8445" y="14831"/>
                    </a:lnTo>
                    <a:lnTo>
                      <a:pt x="8430" y="14925"/>
                    </a:lnTo>
                    <a:lnTo>
                      <a:pt x="8415" y="15018"/>
                    </a:lnTo>
                    <a:lnTo>
                      <a:pt x="8400" y="15110"/>
                    </a:lnTo>
                    <a:lnTo>
                      <a:pt x="8385" y="15203"/>
                    </a:lnTo>
                    <a:lnTo>
                      <a:pt x="8370" y="15294"/>
                    </a:lnTo>
                    <a:lnTo>
                      <a:pt x="8355" y="15386"/>
                    </a:lnTo>
                    <a:lnTo>
                      <a:pt x="8340" y="15476"/>
                    </a:lnTo>
                    <a:lnTo>
                      <a:pt x="8325" y="15567"/>
                    </a:lnTo>
                    <a:lnTo>
                      <a:pt x="8310" y="15656"/>
                    </a:lnTo>
                    <a:lnTo>
                      <a:pt x="8295" y="15745"/>
                    </a:lnTo>
                    <a:lnTo>
                      <a:pt x="8280" y="15835"/>
                    </a:lnTo>
                    <a:lnTo>
                      <a:pt x="8265" y="15923"/>
                    </a:lnTo>
                    <a:lnTo>
                      <a:pt x="8250" y="16011"/>
                    </a:lnTo>
                    <a:lnTo>
                      <a:pt x="8235" y="16098"/>
                    </a:lnTo>
                    <a:lnTo>
                      <a:pt x="8220" y="16184"/>
                    </a:lnTo>
                    <a:lnTo>
                      <a:pt x="8205" y="16270"/>
                    </a:lnTo>
                    <a:lnTo>
                      <a:pt x="8190" y="16356"/>
                    </a:lnTo>
                    <a:lnTo>
                      <a:pt x="8175" y="16440"/>
                    </a:lnTo>
                    <a:lnTo>
                      <a:pt x="8160" y="16524"/>
                    </a:lnTo>
                    <a:lnTo>
                      <a:pt x="8145" y="16609"/>
                    </a:lnTo>
                    <a:lnTo>
                      <a:pt x="8130" y="16692"/>
                    </a:lnTo>
                    <a:lnTo>
                      <a:pt x="8115" y="16774"/>
                    </a:lnTo>
                    <a:lnTo>
                      <a:pt x="8100" y="16856"/>
                    </a:lnTo>
                    <a:lnTo>
                      <a:pt x="8085" y="16937"/>
                    </a:lnTo>
                    <a:lnTo>
                      <a:pt x="8070" y="17017"/>
                    </a:lnTo>
                    <a:lnTo>
                      <a:pt x="8055" y="17099"/>
                    </a:lnTo>
                    <a:lnTo>
                      <a:pt x="8039" y="17177"/>
                    </a:lnTo>
                    <a:lnTo>
                      <a:pt x="8024" y="17255"/>
                    </a:lnTo>
                    <a:lnTo>
                      <a:pt x="8009" y="17333"/>
                    </a:lnTo>
                    <a:lnTo>
                      <a:pt x="7994" y="17410"/>
                    </a:lnTo>
                    <a:lnTo>
                      <a:pt x="7979" y="17486"/>
                    </a:lnTo>
                    <a:lnTo>
                      <a:pt x="7964" y="17562"/>
                    </a:lnTo>
                    <a:lnTo>
                      <a:pt x="7949" y="17638"/>
                    </a:lnTo>
                    <a:lnTo>
                      <a:pt x="7934" y="17712"/>
                    </a:lnTo>
                    <a:lnTo>
                      <a:pt x="7919" y="17785"/>
                    </a:lnTo>
                    <a:lnTo>
                      <a:pt x="7903" y="17858"/>
                    </a:lnTo>
                    <a:lnTo>
                      <a:pt x="7888" y="17930"/>
                    </a:lnTo>
                    <a:lnTo>
                      <a:pt x="7873" y="18001"/>
                    </a:lnTo>
                    <a:lnTo>
                      <a:pt x="7858" y="18073"/>
                    </a:lnTo>
                    <a:lnTo>
                      <a:pt x="7843" y="18143"/>
                    </a:lnTo>
                    <a:lnTo>
                      <a:pt x="7828" y="18212"/>
                    </a:lnTo>
                    <a:lnTo>
                      <a:pt x="7813" y="18280"/>
                    </a:lnTo>
                    <a:lnTo>
                      <a:pt x="7798" y="18347"/>
                    </a:lnTo>
                    <a:lnTo>
                      <a:pt x="7783" y="18415"/>
                    </a:lnTo>
                    <a:lnTo>
                      <a:pt x="7768" y="18481"/>
                    </a:lnTo>
                    <a:lnTo>
                      <a:pt x="7753" y="18546"/>
                    </a:lnTo>
                    <a:lnTo>
                      <a:pt x="7738" y="18611"/>
                    </a:lnTo>
                    <a:lnTo>
                      <a:pt x="7723" y="18674"/>
                    </a:lnTo>
                    <a:lnTo>
                      <a:pt x="7708" y="18737"/>
                    </a:lnTo>
                    <a:lnTo>
                      <a:pt x="7693" y="18798"/>
                    </a:lnTo>
                    <a:lnTo>
                      <a:pt x="7678" y="18860"/>
                    </a:lnTo>
                    <a:lnTo>
                      <a:pt x="7663" y="18920"/>
                    </a:lnTo>
                    <a:lnTo>
                      <a:pt x="7647" y="18981"/>
                    </a:lnTo>
                    <a:lnTo>
                      <a:pt x="7632" y="19039"/>
                    </a:lnTo>
                    <a:lnTo>
                      <a:pt x="7617" y="19097"/>
                    </a:lnTo>
                    <a:lnTo>
                      <a:pt x="7602" y="19153"/>
                    </a:lnTo>
                    <a:lnTo>
                      <a:pt x="7587" y="19210"/>
                    </a:lnTo>
                    <a:lnTo>
                      <a:pt x="7572" y="19265"/>
                    </a:lnTo>
                    <a:lnTo>
                      <a:pt x="7557" y="19320"/>
                    </a:lnTo>
                    <a:lnTo>
                      <a:pt x="7542" y="19373"/>
                    </a:lnTo>
                    <a:lnTo>
                      <a:pt x="7527" y="19425"/>
                    </a:lnTo>
                    <a:lnTo>
                      <a:pt x="7511" y="19478"/>
                    </a:lnTo>
                    <a:lnTo>
                      <a:pt x="7496" y="19528"/>
                    </a:lnTo>
                    <a:lnTo>
                      <a:pt x="7481" y="19579"/>
                    </a:lnTo>
                    <a:lnTo>
                      <a:pt x="7466" y="19627"/>
                    </a:lnTo>
                    <a:lnTo>
                      <a:pt x="7451" y="19676"/>
                    </a:lnTo>
                    <a:lnTo>
                      <a:pt x="7436" y="19723"/>
                    </a:lnTo>
                    <a:lnTo>
                      <a:pt x="7421" y="19770"/>
                    </a:lnTo>
                    <a:lnTo>
                      <a:pt x="7405" y="19815"/>
                    </a:lnTo>
                    <a:lnTo>
                      <a:pt x="7390" y="19860"/>
                    </a:lnTo>
                    <a:lnTo>
                      <a:pt x="7374" y="19906"/>
                    </a:lnTo>
                    <a:lnTo>
                      <a:pt x="7359" y="19946"/>
                    </a:lnTo>
                    <a:lnTo>
                      <a:pt x="7343" y="19988"/>
                    </a:lnTo>
                    <a:lnTo>
                      <a:pt x="7328" y="20028"/>
                    </a:lnTo>
                    <a:lnTo>
                      <a:pt x="7313" y="20070"/>
                    </a:lnTo>
                    <a:lnTo>
                      <a:pt x="7297" y="20109"/>
                    </a:lnTo>
                    <a:lnTo>
                      <a:pt x="7282" y="20146"/>
                    </a:lnTo>
                    <a:lnTo>
                      <a:pt x="7267" y="20184"/>
                    </a:lnTo>
                    <a:lnTo>
                      <a:pt x="7252" y="20219"/>
                    </a:lnTo>
                    <a:lnTo>
                      <a:pt x="7236" y="20256"/>
                    </a:lnTo>
                    <a:lnTo>
                      <a:pt x="7221" y="20289"/>
                    </a:lnTo>
                    <a:lnTo>
                      <a:pt x="7205" y="20324"/>
                    </a:lnTo>
                    <a:lnTo>
                      <a:pt x="7190" y="20355"/>
                    </a:lnTo>
                    <a:lnTo>
                      <a:pt x="7174" y="20389"/>
                    </a:lnTo>
                    <a:lnTo>
                      <a:pt x="7159" y="20418"/>
                    </a:lnTo>
                    <a:lnTo>
                      <a:pt x="7142" y="20449"/>
                    </a:lnTo>
                    <a:lnTo>
                      <a:pt x="7127" y="20476"/>
                    </a:lnTo>
                    <a:lnTo>
                      <a:pt x="7111" y="20506"/>
                    </a:lnTo>
                    <a:lnTo>
                      <a:pt x="7096" y="20531"/>
                    </a:lnTo>
                    <a:lnTo>
                      <a:pt x="7079" y="20559"/>
                    </a:lnTo>
                    <a:lnTo>
                      <a:pt x="7064" y="20582"/>
                    </a:lnTo>
                    <a:lnTo>
                      <a:pt x="7047" y="20608"/>
                    </a:lnTo>
                    <a:lnTo>
                      <a:pt x="7032" y="20629"/>
                    </a:lnTo>
                    <a:lnTo>
                      <a:pt x="7014" y="20654"/>
                    </a:lnTo>
                    <a:lnTo>
                      <a:pt x="6999" y="20673"/>
                    </a:lnTo>
                    <a:lnTo>
                      <a:pt x="6980" y="20696"/>
                    </a:lnTo>
                    <a:lnTo>
                      <a:pt x="6965" y="20713"/>
                    </a:lnTo>
                    <a:lnTo>
                      <a:pt x="6946" y="20734"/>
                    </a:lnTo>
                    <a:lnTo>
                      <a:pt x="6929" y="20752"/>
                    </a:lnTo>
                    <a:lnTo>
                      <a:pt x="6914" y="20766"/>
                    </a:lnTo>
                    <a:lnTo>
                      <a:pt x="6893" y="20784"/>
                    </a:lnTo>
                    <a:lnTo>
                      <a:pt x="6875" y="20799"/>
                    </a:lnTo>
                    <a:lnTo>
                      <a:pt x="6860" y="20810"/>
                    </a:lnTo>
                    <a:lnTo>
                      <a:pt x="6838" y="20826"/>
                    </a:lnTo>
                    <a:lnTo>
                      <a:pt x="6819" y="20837"/>
                    </a:lnTo>
                    <a:lnTo>
                      <a:pt x="6799" y="20847"/>
                    </a:lnTo>
                    <a:lnTo>
                      <a:pt x="6779" y="20857"/>
                    </a:lnTo>
                    <a:lnTo>
                      <a:pt x="6764" y="20863"/>
                    </a:lnTo>
                    <a:lnTo>
                      <a:pt x="6738" y="20872"/>
                    </a:lnTo>
                    <a:lnTo>
                      <a:pt x="6717" y="20878"/>
                    </a:lnTo>
                    <a:lnTo>
                      <a:pt x="6696" y="20882"/>
                    </a:lnTo>
                    <a:lnTo>
                      <a:pt x="6675" y="20884"/>
                    </a:lnTo>
                    <a:lnTo>
                      <a:pt x="6653" y="20885"/>
                    </a:lnTo>
                    <a:lnTo>
                      <a:pt x="6632" y="20885"/>
                    </a:lnTo>
                    <a:lnTo>
                      <a:pt x="6605" y="20883"/>
                    </a:lnTo>
                    <a:lnTo>
                      <a:pt x="6591" y="20880"/>
                    </a:lnTo>
                    <a:lnTo>
                      <a:pt x="6568" y="20875"/>
                    </a:lnTo>
                    <a:lnTo>
                      <a:pt x="6547" y="20870"/>
                    </a:lnTo>
                    <a:lnTo>
                      <a:pt x="6527" y="20863"/>
                    </a:lnTo>
                    <a:lnTo>
                      <a:pt x="6502" y="20852"/>
                    </a:lnTo>
                    <a:lnTo>
                      <a:pt x="6487" y="20844"/>
                    </a:lnTo>
                    <a:lnTo>
                      <a:pt x="6468" y="20834"/>
                    </a:lnTo>
                    <a:lnTo>
                      <a:pt x="6446" y="20820"/>
                    </a:lnTo>
                    <a:lnTo>
                      <a:pt x="6431" y="20809"/>
                    </a:lnTo>
                    <a:lnTo>
                      <a:pt x="6410" y="20793"/>
                    </a:lnTo>
                    <a:lnTo>
                      <a:pt x="6395" y="20780"/>
                    </a:lnTo>
                    <a:lnTo>
                      <a:pt x="6375" y="20762"/>
                    </a:lnTo>
                    <a:lnTo>
                      <a:pt x="6360" y="20747"/>
                    </a:lnTo>
                    <a:lnTo>
                      <a:pt x="6340" y="20728"/>
                    </a:lnTo>
                    <a:lnTo>
                      <a:pt x="6325" y="20711"/>
                    </a:lnTo>
                    <a:lnTo>
                      <a:pt x="6307" y="20690"/>
                    </a:lnTo>
                    <a:lnTo>
                      <a:pt x="6292" y="20671"/>
                    </a:lnTo>
                    <a:lnTo>
                      <a:pt x="6274" y="20648"/>
                    </a:lnTo>
                    <a:lnTo>
                      <a:pt x="6258" y="20626"/>
                    </a:lnTo>
                    <a:lnTo>
                      <a:pt x="6243" y="20604"/>
                    </a:lnTo>
                    <a:lnTo>
                      <a:pt x="6226" y="20578"/>
                    </a:lnTo>
                    <a:lnTo>
                      <a:pt x="6210" y="20553"/>
                    </a:lnTo>
                    <a:lnTo>
                      <a:pt x="6195" y="20528"/>
                    </a:lnTo>
                    <a:lnTo>
                      <a:pt x="6179" y="20500"/>
                    </a:lnTo>
                    <a:lnTo>
                      <a:pt x="6163" y="20472"/>
                    </a:lnTo>
                    <a:lnTo>
                      <a:pt x="6148" y="20444"/>
                    </a:lnTo>
                    <a:lnTo>
                      <a:pt x="6132" y="20413"/>
                    </a:lnTo>
                    <a:lnTo>
                      <a:pt x="6116" y="20382"/>
                    </a:lnTo>
                    <a:lnTo>
                      <a:pt x="6101" y="20351"/>
                    </a:lnTo>
                    <a:lnTo>
                      <a:pt x="6085" y="20318"/>
                    </a:lnTo>
                    <a:lnTo>
                      <a:pt x="6070" y="20285"/>
                    </a:lnTo>
                    <a:lnTo>
                      <a:pt x="6054" y="20250"/>
                    </a:lnTo>
                    <a:lnTo>
                      <a:pt x="6039" y="20215"/>
                    </a:lnTo>
                    <a:lnTo>
                      <a:pt x="6024" y="20179"/>
                    </a:lnTo>
                    <a:lnTo>
                      <a:pt x="6009" y="20142"/>
                    </a:lnTo>
                    <a:lnTo>
                      <a:pt x="5993" y="20103"/>
                    </a:lnTo>
                    <a:lnTo>
                      <a:pt x="5978" y="20064"/>
                    </a:lnTo>
                    <a:lnTo>
                      <a:pt x="5962" y="20023"/>
                    </a:lnTo>
                    <a:lnTo>
                      <a:pt x="5947" y="19982"/>
                    </a:lnTo>
                    <a:lnTo>
                      <a:pt x="5932" y="19941"/>
                    </a:lnTo>
                    <a:lnTo>
                      <a:pt x="5917" y="19898"/>
                    </a:lnTo>
                    <a:lnTo>
                      <a:pt x="5902" y="19854"/>
                    </a:lnTo>
                    <a:lnTo>
                      <a:pt x="5886" y="19810"/>
                    </a:lnTo>
                    <a:lnTo>
                      <a:pt x="5871" y="19764"/>
                    </a:lnTo>
                    <a:lnTo>
                      <a:pt x="5856" y="19718"/>
                    </a:lnTo>
                    <a:lnTo>
                      <a:pt x="5841" y="19672"/>
                    </a:lnTo>
                    <a:lnTo>
                      <a:pt x="5825" y="19622"/>
                    </a:lnTo>
                    <a:lnTo>
                      <a:pt x="5810" y="19572"/>
                    </a:lnTo>
                    <a:lnTo>
                      <a:pt x="5795" y="19522"/>
                    </a:lnTo>
                    <a:lnTo>
                      <a:pt x="5779" y="19471"/>
                    </a:lnTo>
                    <a:lnTo>
                      <a:pt x="5764" y="19419"/>
                    </a:lnTo>
                    <a:lnTo>
                      <a:pt x="5749" y="19367"/>
                    </a:lnTo>
                    <a:lnTo>
                      <a:pt x="5734" y="19313"/>
                    </a:lnTo>
                    <a:lnTo>
                      <a:pt x="5719" y="19259"/>
                    </a:lnTo>
                    <a:lnTo>
                      <a:pt x="5704" y="19203"/>
                    </a:lnTo>
                    <a:lnTo>
                      <a:pt x="5689" y="19147"/>
                    </a:lnTo>
                    <a:lnTo>
                      <a:pt x="5674" y="19090"/>
                    </a:lnTo>
                    <a:lnTo>
                      <a:pt x="5659" y="19032"/>
                    </a:lnTo>
                    <a:lnTo>
                      <a:pt x="5643" y="18973"/>
                    </a:lnTo>
                    <a:lnTo>
                      <a:pt x="5628" y="18913"/>
                    </a:lnTo>
                    <a:lnTo>
                      <a:pt x="5613" y="18852"/>
                    </a:lnTo>
                    <a:lnTo>
                      <a:pt x="5598" y="18791"/>
                    </a:lnTo>
                    <a:lnTo>
                      <a:pt x="5583" y="18730"/>
                    </a:lnTo>
                    <a:lnTo>
                      <a:pt x="5568" y="18666"/>
                    </a:lnTo>
                    <a:lnTo>
                      <a:pt x="5553" y="18602"/>
                    </a:lnTo>
                    <a:lnTo>
                      <a:pt x="5538" y="18538"/>
                    </a:lnTo>
                    <a:lnTo>
                      <a:pt x="5523" y="18473"/>
                    </a:lnTo>
                    <a:lnTo>
                      <a:pt x="5508" y="18406"/>
                    </a:lnTo>
                    <a:lnTo>
                      <a:pt x="5493" y="18339"/>
                    </a:lnTo>
                    <a:lnTo>
                      <a:pt x="5478" y="18272"/>
                    </a:lnTo>
                    <a:lnTo>
                      <a:pt x="5463" y="18204"/>
                    </a:lnTo>
                    <a:lnTo>
                      <a:pt x="5448" y="18135"/>
                    </a:lnTo>
                    <a:lnTo>
                      <a:pt x="5433" y="18064"/>
                    </a:lnTo>
                    <a:lnTo>
                      <a:pt x="5418" y="17993"/>
                    </a:lnTo>
                    <a:lnTo>
                      <a:pt x="5402" y="17922"/>
                    </a:lnTo>
                    <a:lnTo>
                      <a:pt x="5387" y="17850"/>
                    </a:lnTo>
                    <a:lnTo>
                      <a:pt x="5372" y="17777"/>
                    </a:lnTo>
                    <a:lnTo>
                      <a:pt x="5357" y="17703"/>
                    </a:lnTo>
                    <a:lnTo>
                      <a:pt x="5342" y="17628"/>
                    </a:lnTo>
                    <a:lnTo>
                      <a:pt x="5327" y="17553"/>
                    </a:lnTo>
                    <a:lnTo>
                      <a:pt x="5312" y="17478"/>
                    </a:lnTo>
                    <a:lnTo>
                      <a:pt x="5297" y="17401"/>
                    </a:lnTo>
                    <a:lnTo>
                      <a:pt x="5282" y="17324"/>
                    </a:lnTo>
                    <a:lnTo>
                      <a:pt x="5267" y="17246"/>
                    </a:lnTo>
                    <a:lnTo>
                      <a:pt x="5252" y="17167"/>
                    </a:lnTo>
                    <a:lnTo>
                      <a:pt x="5237" y="17088"/>
                    </a:lnTo>
                    <a:lnTo>
                      <a:pt x="5222" y="17008"/>
                    </a:lnTo>
                    <a:lnTo>
                      <a:pt x="5207" y="16928"/>
                    </a:lnTo>
                    <a:lnTo>
                      <a:pt x="5192" y="16846"/>
                    </a:lnTo>
                    <a:lnTo>
                      <a:pt x="5177" y="16765"/>
                    </a:lnTo>
                    <a:lnTo>
                      <a:pt x="5162" y="16683"/>
                    </a:lnTo>
                    <a:lnTo>
                      <a:pt x="5146" y="16599"/>
                    </a:lnTo>
                    <a:lnTo>
                      <a:pt x="5131" y="16515"/>
                    </a:lnTo>
                    <a:lnTo>
                      <a:pt x="5116" y="16431"/>
                    </a:lnTo>
                    <a:lnTo>
                      <a:pt x="5101" y="16346"/>
                    </a:lnTo>
                    <a:lnTo>
                      <a:pt x="5086" y="16260"/>
                    </a:lnTo>
                    <a:lnTo>
                      <a:pt x="5071" y="16174"/>
                    </a:lnTo>
                    <a:lnTo>
                      <a:pt x="5056" y="16088"/>
                    </a:lnTo>
                    <a:lnTo>
                      <a:pt x="5041" y="16001"/>
                    </a:lnTo>
                    <a:lnTo>
                      <a:pt x="5026" y="15913"/>
                    </a:lnTo>
                    <a:lnTo>
                      <a:pt x="5011" y="15824"/>
                    </a:lnTo>
                    <a:lnTo>
                      <a:pt x="4996" y="15735"/>
                    </a:lnTo>
                    <a:lnTo>
                      <a:pt x="4981" y="15646"/>
                    </a:lnTo>
                    <a:lnTo>
                      <a:pt x="4966" y="15556"/>
                    </a:lnTo>
                    <a:lnTo>
                      <a:pt x="4951" y="15466"/>
                    </a:lnTo>
                    <a:lnTo>
                      <a:pt x="4936" y="15375"/>
                    </a:lnTo>
                    <a:lnTo>
                      <a:pt x="4921" y="15284"/>
                    </a:lnTo>
                    <a:lnTo>
                      <a:pt x="4906" y="15192"/>
                    </a:lnTo>
                    <a:lnTo>
                      <a:pt x="4891" y="15100"/>
                    </a:lnTo>
                    <a:lnTo>
                      <a:pt x="4876" y="15007"/>
                    </a:lnTo>
                    <a:lnTo>
                      <a:pt x="4861" y="14914"/>
                    </a:lnTo>
                    <a:lnTo>
                      <a:pt x="4846" y="14820"/>
                    </a:lnTo>
                    <a:lnTo>
                      <a:pt x="4831" y="14726"/>
                    </a:lnTo>
                    <a:lnTo>
                      <a:pt x="4816" y="14631"/>
                    </a:lnTo>
                    <a:lnTo>
                      <a:pt x="4801" y="14536"/>
                    </a:lnTo>
                    <a:lnTo>
                      <a:pt x="4786" y="14441"/>
                    </a:lnTo>
                    <a:lnTo>
                      <a:pt x="4771" y="14345"/>
                    </a:lnTo>
                    <a:lnTo>
                      <a:pt x="4756" y="14249"/>
                    </a:lnTo>
                    <a:lnTo>
                      <a:pt x="4741" y="14153"/>
                    </a:lnTo>
                    <a:lnTo>
                      <a:pt x="4726" y="14056"/>
                    </a:lnTo>
                    <a:lnTo>
                      <a:pt x="4711" y="13959"/>
                    </a:lnTo>
                    <a:lnTo>
                      <a:pt x="4696" y="13861"/>
                    </a:lnTo>
                    <a:lnTo>
                      <a:pt x="4681" y="13763"/>
                    </a:lnTo>
                    <a:lnTo>
                      <a:pt x="4666" y="13665"/>
                    </a:lnTo>
                    <a:lnTo>
                      <a:pt x="4651" y="13566"/>
                    </a:lnTo>
                    <a:lnTo>
                      <a:pt x="4636" y="13468"/>
                    </a:lnTo>
                    <a:lnTo>
                      <a:pt x="4621" y="13368"/>
                    </a:lnTo>
                    <a:lnTo>
                      <a:pt x="4606" y="13269"/>
                    </a:lnTo>
                    <a:lnTo>
                      <a:pt x="4591" y="13169"/>
                    </a:lnTo>
                    <a:lnTo>
                      <a:pt x="4576" y="13069"/>
                    </a:lnTo>
                    <a:lnTo>
                      <a:pt x="4561" y="12969"/>
                    </a:lnTo>
                    <a:lnTo>
                      <a:pt x="4546" y="12869"/>
                    </a:lnTo>
                    <a:lnTo>
                      <a:pt x="4531" y="12768"/>
                    </a:lnTo>
                    <a:lnTo>
                      <a:pt x="4516" y="12667"/>
                    </a:lnTo>
                    <a:lnTo>
                      <a:pt x="4500" y="12565"/>
                    </a:lnTo>
                    <a:lnTo>
                      <a:pt x="4486" y="12464"/>
                    </a:lnTo>
                    <a:lnTo>
                      <a:pt x="4469" y="12362"/>
                    </a:lnTo>
                    <a:lnTo>
                      <a:pt x="4454" y="12260"/>
                    </a:lnTo>
                    <a:lnTo>
                      <a:pt x="4439" y="12158"/>
                    </a:lnTo>
                    <a:lnTo>
                      <a:pt x="4424" y="12056"/>
                    </a:lnTo>
                    <a:lnTo>
                      <a:pt x="4409" y="11953"/>
                    </a:lnTo>
                    <a:lnTo>
                      <a:pt x="4394" y="11851"/>
                    </a:lnTo>
                    <a:lnTo>
                      <a:pt x="4379" y="11748"/>
                    </a:lnTo>
                    <a:lnTo>
                      <a:pt x="4364" y="11646"/>
                    </a:lnTo>
                    <a:lnTo>
                      <a:pt x="4349" y="11543"/>
                    </a:lnTo>
                    <a:lnTo>
                      <a:pt x="4334" y="11440"/>
                    </a:lnTo>
                    <a:lnTo>
                      <a:pt x="4319" y="11337"/>
                    </a:lnTo>
                    <a:lnTo>
                      <a:pt x="4304" y="11234"/>
                    </a:lnTo>
                    <a:lnTo>
                      <a:pt x="4289" y="11130"/>
                    </a:lnTo>
                    <a:lnTo>
                      <a:pt x="4274" y="11027"/>
                    </a:lnTo>
                    <a:lnTo>
                      <a:pt x="4259" y="10924"/>
                    </a:lnTo>
                    <a:lnTo>
                      <a:pt x="4244" y="10820"/>
                    </a:lnTo>
                    <a:lnTo>
                      <a:pt x="4229" y="10717"/>
                    </a:lnTo>
                    <a:lnTo>
                      <a:pt x="4214" y="10614"/>
                    </a:lnTo>
                    <a:lnTo>
                      <a:pt x="4199" y="10510"/>
                    </a:lnTo>
                    <a:lnTo>
                      <a:pt x="4184" y="10407"/>
                    </a:lnTo>
                    <a:lnTo>
                      <a:pt x="4169" y="10303"/>
                    </a:lnTo>
                    <a:lnTo>
                      <a:pt x="4154" y="10200"/>
                    </a:lnTo>
                    <a:lnTo>
                      <a:pt x="4139" y="10096"/>
                    </a:lnTo>
                    <a:lnTo>
                      <a:pt x="4124" y="9993"/>
                    </a:lnTo>
                    <a:lnTo>
                      <a:pt x="4109" y="9890"/>
                    </a:lnTo>
                    <a:lnTo>
                      <a:pt x="4094" y="9786"/>
                    </a:lnTo>
                    <a:lnTo>
                      <a:pt x="4079" y="9683"/>
                    </a:lnTo>
                    <a:lnTo>
                      <a:pt x="4064" y="9580"/>
                    </a:lnTo>
                    <a:lnTo>
                      <a:pt x="4049" y="9477"/>
                    </a:lnTo>
                    <a:lnTo>
                      <a:pt x="4034" y="9374"/>
                    </a:lnTo>
                    <a:lnTo>
                      <a:pt x="4019" y="9271"/>
                    </a:lnTo>
                    <a:lnTo>
                      <a:pt x="4004" y="9168"/>
                    </a:lnTo>
                    <a:lnTo>
                      <a:pt x="3989" y="9066"/>
                    </a:lnTo>
                    <a:lnTo>
                      <a:pt x="3974" y="8963"/>
                    </a:lnTo>
                    <a:lnTo>
                      <a:pt x="3959" y="8861"/>
                    </a:lnTo>
                    <a:lnTo>
                      <a:pt x="3944" y="8759"/>
                    </a:lnTo>
                    <a:lnTo>
                      <a:pt x="3929" y="8657"/>
                    </a:lnTo>
                    <a:lnTo>
                      <a:pt x="3915" y="8556"/>
                    </a:lnTo>
                    <a:lnTo>
                      <a:pt x="3899" y="8454"/>
                    </a:lnTo>
                    <a:lnTo>
                      <a:pt x="3885" y="8353"/>
                    </a:lnTo>
                    <a:lnTo>
                      <a:pt x="3870" y="8252"/>
                    </a:lnTo>
                    <a:lnTo>
                      <a:pt x="3855" y="8151"/>
                    </a:lnTo>
                    <a:lnTo>
                      <a:pt x="3840" y="8050"/>
                    </a:lnTo>
                    <a:lnTo>
                      <a:pt x="3825" y="7950"/>
                    </a:lnTo>
                    <a:lnTo>
                      <a:pt x="3810" y="7850"/>
                    </a:lnTo>
                    <a:lnTo>
                      <a:pt x="3794" y="7749"/>
                    </a:lnTo>
                    <a:lnTo>
                      <a:pt x="3779" y="7650"/>
                    </a:lnTo>
                    <a:lnTo>
                      <a:pt x="3764" y="7550"/>
                    </a:lnTo>
                    <a:lnTo>
                      <a:pt x="3749" y="7451"/>
                    </a:lnTo>
                    <a:lnTo>
                      <a:pt x="3734" y="7352"/>
                    </a:lnTo>
                    <a:lnTo>
                      <a:pt x="3719" y="7254"/>
                    </a:lnTo>
                    <a:lnTo>
                      <a:pt x="3704" y="7156"/>
                    </a:lnTo>
                    <a:lnTo>
                      <a:pt x="3689" y="7058"/>
                    </a:lnTo>
                    <a:lnTo>
                      <a:pt x="3674" y="6960"/>
                    </a:lnTo>
                    <a:lnTo>
                      <a:pt x="3659" y="6863"/>
                    </a:lnTo>
                    <a:lnTo>
                      <a:pt x="3644" y="6766"/>
                    </a:lnTo>
                    <a:lnTo>
                      <a:pt x="3629" y="6670"/>
                    </a:lnTo>
                    <a:lnTo>
                      <a:pt x="3614" y="6573"/>
                    </a:lnTo>
                    <a:lnTo>
                      <a:pt x="3599" y="6478"/>
                    </a:lnTo>
                    <a:lnTo>
                      <a:pt x="3584" y="6383"/>
                    </a:lnTo>
                    <a:lnTo>
                      <a:pt x="3569" y="6288"/>
                    </a:lnTo>
                    <a:lnTo>
                      <a:pt x="3554" y="6194"/>
                    </a:lnTo>
                    <a:lnTo>
                      <a:pt x="3539" y="6100"/>
                    </a:lnTo>
                    <a:lnTo>
                      <a:pt x="3524" y="6006"/>
                    </a:lnTo>
                    <a:lnTo>
                      <a:pt x="3509" y="5913"/>
                    </a:lnTo>
                    <a:lnTo>
                      <a:pt x="3494" y="5821"/>
                    </a:lnTo>
                    <a:lnTo>
                      <a:pt x="3479" y="5728"/>
                    </a:lnTo>
                    <a:lnTo>
                      <a:pt x="3464" y="5636"/>
                    </a:lnTo>
                    <a:lnTo>
                      <a:pt x="3449" y="5545"/>
                    </a:lnTo>
                    <a:lnTo>
                      <a:pt x="3434" y="5454"/>
                    </a:lnTo>
                    <a:lnTo>
                      <a:pt x="3419" y="5364"/>
                    </a:lnTo>
                    <a:lnTo>
                      <a:pt x="3404" y="5274"/>
                    </a:lnTo>
                    <a:lnTo>
                      <a:pt x="3389" y="5185"/>
                    </a:lnTo>
                    <a:lnTo>
                      <a:pt x="3374" y="5097"/>
                    </a:lnTo>
                    <a:lnTo>
                      <a:pt x="3359" y="5009"/>
                    </a:lnTo>
                    <a:lnTo>
                      <a:pt x="3344" y="4921"/>
                    </a:lnTo>
                    <a:lnTo>
                      <a:pt x="3329" y="4834"/>
                    </a:lnTo>
                    <a:lnTo>
                      <a:pt x="3314" y="4748"/>
                    </a:lnTo>
                    <a:lnTo>
                      <a:pt x="3299" y="4662"/>
                    </a:lnTo>
                    <a:lnTo>
                      <a:pt x="3284" y="4576"/>
                    </a:lnTo>
                    <a:lnTo>
                      <a:pt x="3269" y="4491"/>
                    </a:lnTo>
                    <a:lnTo>
                      <a:pt x="3254" y="4408"/>
                    </a:lnTo>
                    <a:lnTo>
                      <a:pt x="3239" y="4325"/>
                    </a:lnTo>
                    <a:lnTo>
                      <a:pt x="3224" y="4242"/>
                    </a:lnTo>
                    <a:lnTo>
                      <a:pt x="3209" y="4159"/>
                    </a:lnTo>
                    <a:lnTo>
                      <a:pt x="3194" y="4077"/>
                    </a:lnTo>
                    <a:lnTo>
                      <a:pt x="3179" y="3996"/>
                    </a:lnTo>
                    <a:lnTo>
                      <a:pt x="3164" y="3916"/>
                    </a:lnTo>
                    <a:lnTo>
                      <a:pt x="3149" y="3836"/>
                    </a:lnTo>
                    <a:lnTo>
                      <a:pt x="3134" y="3759"/>
                    </a:lnTo>
                    <a:lnTo>
                      <a:pt x="3118" y="3679"/>
                    </a:lnTo>
                    <a:lnTo>
                      <a:pt x="3103" y="3602"/>
                    </a:lnTo>
                    <a:lnTo>
                      <a:pt x="3088" y="3524"/>
                    </a:lnTo>
                    <a:lnTo>
                      <a:pt x="3073" y="3448"/>
                    </a:lnTo>
                    <a:lnTo>
                      <a:pt x="3058" y="3372"/>
                    </a:lnTo>
                    <a:lnTo>
                      <a:pt x="3043" y="3298"/>
                    </a:lnTo>
                    <a:lnTo>
                      <a:pt x="3028" y="3224"/>
                    </a:lnTo>
                    <a:lnTo>
                      <a:pt x="3013" y="3150"/>
                    </a:lnTo>
                    <a:lnTo>
                      <a:pt x="2998" y="3078"/>
                    </a:lnTo>
                    <a:lnTo>
                      <a:pt x="2983" y="3006"/>
                    </a:lnTo>
                    <a:lnTo>
                      <a:pt x="2969" y="2935"/>
                    </a:lnTo>
                    <a:lnTo>
                      <a:pt x="2954" y="2865"/>
                    </a:lnTo>
                    <a:lnTo>
                      <a:pt x="2939" y="2795"/>
                    </a:lnTo>
                    <a:lnTo>
                      <a:pt x="2924" y="2726"/>
                    </a:lnTo>
                    <a:lnTo>
                      <a:pt x="2909" y="2657"/>
                    </a:lnTo>
                    <a:lnTo>
                      <a:pt x="2894" y="2590"/>
                    </a:lnTo>
                    <a:lnTo>
                      <a:pt x="2879" y="2524"/>
                    </a:lnTo>
                    <a:lnTo>
                      <a:pt x="2864" y="2458"/>
                    </a:lnTo>
                    <a:lnTo>
                      <a:pt x="2849" y="2393"/>
                    </a:lnTo>
                    <a:lnTo>
                      <a:pt x="2834" y="2329"/>
                    </a:lnTo>
                    <a:lnTo>
                      <a:pt x="2819" y="2266"/>
                    </a:lnTo>
                    <a:lnTo>
                      <a:pt x="2804" y="2203"/>
                    </a:lnTo>
                    <a:lnTo>
                      <a:pt x="2789" y="2142"/>
                    </a:lnTo>
                    <a:lnTo>
                      <a:pt x="2774" y="2081"/>
                    </a:lnTo>
                    <a:lnTo>
                      <a:pt x="2759" y="2021"/>
                    </a:lnTo>
                    <a:lnTo>
                      <a:pt x="2744" y="1962"/>
                    </a:lnTo>
                    <a:lnTo>
                      <a:pt x="2730" y="1904"/>
                    </a:lnTo>
                    <a:lnTo>
                      <a:pt x="2715" y="1847"/>
                    </a:lnTo>
                    <a:lnTo>
                      <a:pt x="2700" y="1790"/>
                    </a:lnTo>
                    <a:lnTo>
                      <a:pt x="2685" y="1735"/>
                    </a:lnTo>
                    <a:lnTo>
                      <a:pt x="2670" y="1680"/>
                    </a:lnTo>
                    <a:lnTo>
                      <a:pt x="2655" y="1627"/>
                    </a:lnTo>
                    <a:lnTo>
                      <a:pt x="2640" y="1574"/>
                    </a:lnTo>
                    <a:lnTo>
                      <a:pt x="2625" y="1522"/>
                    </a:lnTo>
                    <a:lnTo>
                      <a:pt x="2610" y="1471"/>
                    </a:lnTo>
                    <a:lnTo>
                      <a:pt x="2596" y="1420"/>
                    </a:lnTo>
                    <a:lnTo>
                      <a:pt x="2581" y="1371"/>
                    </a:lnTo>
                    <a:lnTo>
                      <a:pt x="2566" y="1323"/>
                    </a:lnTo>
                    <a:lnTo>
                      <a:pt x="2551" y="1276"/>
                    </a:lnTo>
                    <a:lnTo>
                      <a:pt x="2536" y="1229"/>
                    </a:lnTo>
                    <a:lnTo>
                      <a:pt x="2521" y="1184"/>
                    </a:lnTo>
                    <a:lnTo>
                      <a:pt x="2507" y="1139"/>
                    </a:lnTo>
                    <a:lnTo>
                      <a:pt x="2492" y="1095"/>
                    </a:lnTo>
                    <a:lnTo>
                      <a:pt x="2477" y="1053"/>
                    </a:lnTo>
                    <a:lnTo>
                      <a:pt x="2463" y="1013"/>
                    </a:lnTo>
                    <a:lnTo>
                      <a:pt x="2446" y="970"/>
                    </a:lnTo>
                    <a:lnTo>
                      <a:pt x="2432" y="931"/>
                    </a:lnTo>
                    <a:lnTo>
                      <a:pt x="2417" y="892"/>
                    </a:lnTo>
                    <a:lnTo>
                      <a:pt x="2403" y="855"/>
                    </a:lnTo>
                    <a:lnTo>
                      <a:pt x="2388" y="818"/>
                    </a:lnTo>
                    <a:lnTo>
                      <a:pt x="2373" y="782"/>
                    </a:lnTo>
                    <a:lnTo>
                      <a:pt x="2358" y="747"/>
                    </a:lnTo>
                    <a:lnTo>
                      <a:pt x="2344" y="713"/>
                    </a:lnTo>
                    <a:lnTo>
                      <a:pt x="2330" y="681"/>
                    </a:lnTo>
                    <a:lnTo>
                      <a:pt x="2315" y="649"/>
                    </a:lnTo>
                    <a:lnTo>
                      <a:pt x="2300" y="618"/>
                    </a:lnTo>
                    <a:lnTo>
                      <a:pt x="2286" y="590"/>
                    </a:lnTo>
                    <a:lnTo>
                      <a:pt x="2271" y="561"/>
                    </a:lnTo>
                    <a:lnTo>
                      <a:pt x="2257" y="533"/>
                    </a:lnTo>
                    <a:lnTo>
                      <a:pt x="2243" y="507"/>
                    </a:lnTo>
                    <a:lnTo>
                      <a:pt x="2228" y="481"/>
                    </a:lnTo>
                    <a:lnTo>
                      <a:pt x="2214" y="457"/>
                    </a:lnTo>
                    <a:lnTo>
                      <a:pt x="2201" y="435"/>
                    </a:lnTo>
                    <a:lnTo>
                      <a:pt x="2186" y="412"/>
                    </a:lnTo>
                    <a:lnTo>
                      <a:pt x="2172" y="391"/>
                    </a:lnTo>
                    <a:lnTo>
                      <a:pt x="2160" y="372"/>
                    </a:lnTo>
                    <a:lnTo>
                      <a:pt x="2145" y="352"/>
                    </a:lnTo>
                    <a:lnTo>
                      <a:pt x="2131" y="334"/>
                    </a:lnTo>
                    <a:lnTo>
                      <a:pt x="2119" y="319"/>
                    </a:lnTo>
                    <a:lnTo>
                      <a:pt x="2104" y="302"/>
                    </a:lnTo>
                    <a:lnTo>
                      <a:pt x="2094" y="289"/>
                    </a:lnTo>
                    <a:lnTo>
                      <a:pt x="2079" y="274"/>
                    </a:lnTo>
                    <a:lnTo>
                      <a:pt x="2069" y="264"/>
                    </a:lnTo>
                    <a:lnTo>
                      <a:pt x="2054" y="251"/>
                    </a:lnTo>
                    <a:lnTo>
                      <a:pt x="2045" y="243"/>
                    </a:lnTo>
                    <a:lnTo>
                      <a:pt x="2030" y="232"/>
                    </a:lnTo>
                    <a:lnTo>
                      <a:pt x="2022" y="226"/>
                    </a:lnTo>
                    <a:lnTo>
                      <a:pt x="2007" y="217"/>
                    </a:lnTo>
                    <a:lnTo>
                      <a:pt x="2001" y="212"/>
                    </a:lnTo>
                    <a:lnTo>
                      <a:pt x="1991" y="208"/>
                    </a:lnTo>
                    <a:lnTo>
                      <a:pt x="1976" y="202"/>
                    </a:lnTo>
                    <a:lnTo>
                      <a:pt x="1972" y="199"/>
                    </a:lnTo>
                    <a:lnTo>
                      <a:pt x="1963" y="197"/>
                    </a:lnTo>
                    <a:lnTo>
                      <a:pt x="1954" y="195"/>
                    </a:lnTo>
                    <a:lnTo>
                      <a:pt x="1945" y="193"/>
                    </a:lnTo>
                    <a:lnTo>
                      <a:pt x="1936" y="192"/>
                    </a:lnTo>
                    <a:lnTo>
                      <a:pt x="1921" y="192"/>
                    </a:lnTo>
                    <a:lnTo>
                      <a:pt x="1919" y="192"/>
                    </a:lnTo>
                    <a:lnTo>
                      <a:pt x="1910" y="193"/>
                    </a:lnTo>
                    <a:lnTo>
                      <a:pt x="1900" y="195"/>
                    </a:lnTo>
                    <a:lnTo>
                      <a:pt x="1896" y="195"/>
                    </a:lnTo>
                    <a:lnTo>
                      <a:pt x="1881" y="201"/>
                    </a:lnTo>
                    <a:lnTo>
                      <a:pt x="1871" y="204"/>
                    </a:lnTo>
                    <a:lnTo>
                      <a:pt x="1861" y="209"/>
                    </a:lnTo>
                    <a:lnTo>
                      <a:pt x="1850" y="215"/>
                    </a:lnTo>
                    <a:lnTo>
                      <a:pt x="1839" y="221"/>
                    </a:lnTo>
                    <a:lnTo>
                      <a:pt x="1830" y="226"/>
                    </a:lnTo>
                    <a:lnTo>
                      <a:pt x="1815" y="238"/>
                    </a:lnTo>
                    <a:lnTo>
                      <a:pt x="1803" y="248"/>
                    </a:lnTo>
                    <a:lnTo>
                      <a:pt x="1793" y="256"/>
                    </a:lnTo>
                    <a:lnTo>
                      <a:pt x="1778" y="271"/>
                    </a:lnTo>
                    <a:lnTo>
                      <a:pt x="1766" y="284"/>
                    </a:lnTo>
                    <a:lnTo>
                      <a:pt x="1754" y="296"/>
                    </a:lnTo>
                    <a:lnTo>
                      <a:pt x="1739" y="314"/>
                    </a:lnTo>
                    <a:lnTo>
                      <a:pt x="1727" y="328"/>
                    </a:lnTo>
                    <a:lnTo>
                      <a:pt x="1712" y="348"/>
                    </a:lnTo>
                    <a:lnTo>
                      <a:pt x="1699" y="366"/>
                    </a:lnTo>
                    <a:lnTo>
                      <a:pt x="1686" y="384"/>
                    </a:lnTo>
                    <a:lnTo>
                      <a:pt x="1671" y="407"/>
                    </a:lnTo>
                    <a:lnTo>
                      <a:pt x="1658" y="427"/>
                    </a:lnTo>
                    <a:lnTo>
                      <a:pt x="1643" y="452"/>
                    </a:lnTo>
                    <a:lnTo>
                      <a:pt x="1629" y="474"/>
                    </a:lnTo>
                    <a:lnTo>
                      <a:pt x="1614" y="501"/>
                    </a:lnTo>
                    <a:lnTo>
                      <a:pt x="1601" y="526"/>
                    </a:lnTo>
                    <a:lnTo>
                      <a:pt x="1586" y="555"/>
                    </a:lnTo>
                    <a:lnTo>
                      <a:pt x="1572" y="581"/>
                    </a:lnTo>
                    <a:lnTo>
                      <a:pt x="1557" y="612"/>
                    </a:lnTo>
                    <a:lnTo>
                      <a:pt x="1543" y="641"/>
                    </a:lnTo>
                    <a:lnTo>
                      <a:pt x="1528" y="674"/>
                    </a:lnTo>
                    <a:lnTo>
                      <a:pt x="1514" y="705"/>
                    </a:lnTo>
                    <a:lnTo>
                      <a:pt x="1499" y="740"/>
                    </a:lnTo>
                    <a:lnTo>
                      <a:pt x="1484" y="774"/>
                    </a:lnTo>
                    <a:lnTo>
                      <a:pt x="1470" y="809"/>
                    </a:lnTo>
                    <a:lnTo>
                      <a:pt x="1455" y="847"/>
                    </a:lnTo>
                    <a:lnTo>
                      <a:pt x="1440" y="884"/>
                    </a:lnTo>
                    <a:lnTo>
                      <a:pt x="1425" y="922"/>
                    </a:lnTo>
                    <a:lnTo>
                      <a:pt x="1411" y="961"/>
                    </a:lnTo>
                    <a:lnTo>
                      <a:pt x="1396" y="1001"/>
                    </a:lnTo>
                    <a:lnTo>
                      <a:pt x="1381" y="1044"/>
                    </a:lnTo>
                    <a:lnTo>
                      <a:pt x="1366" y="1086"/>
                    </a:lnTo>
                    <a:lnTo>
                      <a:pt x="1352" y="1130"/>
                    </a:lnTo>
                    <a:lnTo>
                      <a:pt x="1337" y="1175"/>
                    </a:lnTo>
                    <a:lnTo>
                      <a:pt x="1322" y="1219"/>
                    </a:lnTo>
                    <a:lnTo>
                      <a:pt x="1307" y="1265"/>
                    </a:lnTo>
                    <a:lnTo>
                      <a:pt x="1292" y="1315"/>
                    </a:lnTo>
                    <a:lnTo>
                      <a:pt x="1276" y="1360"/>
                    </a:lnTo>
                    <a:lnTo>
                      <a:pt x="1261" y="1410"/>
                    </a:lnTo>
                    <a:lnTo>
                      <a:pt x="1247" y="1459"/>
                    </a:lnTo>
                    <a:lnTo>
                      <a:pt x="1232" y="1511"/>
                    </a:lnTo>
                    <a:lnTo>
                      <a:pt x="1217" y="1563"/>
                    </a:lnTo>
                    <a:lnTo>
                      <a:pt x="1202" y="1615"/>
                    </a:lnTo>
                    <a:lnTo>
                      <a:pt x="1187" y="1669"/>
                    </a:lnTo>
                    <a:lnTo>
                      <a:pt x="1172" y="1723"/>
                    </a:lnTo>
                    <a:lnTo>
                      <a:pt x="1157" y="1779"/>
                    </a:lnTo>
                    <a:lnTo>
                      <a:pt x="1142" y="1835"/>
                    </a:lnTo>
                    <a:lnTo>
                      <a:pt x="1127" y="1893"/>
                    </a:lnTo>
                    <a:lnTo>
                      <a:pt x="1113" y="1950"/>
                    </a:lnTo>
                    <a:lnTo>
                      <a:pt x="1098" y="2009"/>
                    </a:lnTo>
                    <a:lnTo>
                      <a:pt x="1083" y="2068"/>
                    </a:lnTo>
                    <a:lnTo>
                      <a:pt x="1068" y="2129"/>
                    </a:lnTo>
                    <a:lnTo>
                      <a:pt x="1053" y="2191"/>
                    </a:lnTo>
                    <a:lnTo>
                      <a:pt x="1038" y="2252"/>
                    </a:lnTo>
                    <a:lnTo>
                      <a:pt x="1023" y="2316"/>
                    </a:lnTo>
                    <a:lnTo>
                      <a:pt x="1008" y="2380"/>
                    </a:lnTo>
                    <a:lnTo>
                      <a:pt x="993" y="2445"/>
                    </a:lnTo>
                    <a:lnTo>
                      <a:pt x="978" y="2511"/>
                    </a:lnTo>
                    <a:lnTo>
                      <a:pt x="963" y="2576"/>
                    </a:lnTo>
                    <a:lnTo>
                      <a:pt x="948" y="2644"/>
                    </a:lnTo>
                    <a:lnTo>
                      <a:pt x="933" y="2712"/>
                    </a:lnTo>
                    <a:lnTo>
                      <a:pt x="918" y="2781"/>
                    </a:lnTo>
                    <a:lnTo>
                      <a:pt x="903" y="2849"/>
                    </a:lnTo>
                    <a:lnTo>
                      <a:pt x="888" y="2920"/>
                    </a:lnTo>
                    <a:lnTo>
                      <a:pt x="873" y="2991"/>
                    </a:lnTo>
                    <a:lnTo>
                      <a:pt x="859" y="3063"/>
                    </a:lnTo>
                    <a:lnTo>
                      <a:pt x="844" y="3136"/>
                    </a:lnTo>
                    <a:lnTo>
                      <a:pt x="829" y="3209"/>
                    </a:lnTo>
                    <a:lnTo>
                      <a:pt x="814" y="3282"/>
                    </a:lnTo>
                    <a:lnTo>
                      <a:pt x="799" y="3357"/>
                    </a:lnTo>
                    <a:lnTo>
                      <a:pt x="784" y="3433"/>
                    </a:lnTo>
                    <a:lnTo>
                      <a:pt x="769" y="3509"/>
                    </a:lnTo>
                    <a:lnTo>
                      <a:pt x="754" y="3586"/>
                    </a:lnTo>
                    <a:lnTo>
                      <a:pt x="739" y="3664"/>
                    </a:lnTo>
                    <a:lnTo>
                      <a:pt x="724" y="3741"/>
                    </a:lnTo>
                    <a:lnTo>
                      <a:pt x="709" y="3820"/>
                    </a:lnTo>
                    <a:lnTo>
                      <a:pt x="694" y="3900"/>
                    </a:lnTo>
                    <a:lnTo>
                      <a:pt x="679" y="3980"/>
                    </a:lnTo>
                    <a:lnTo>
                      <a:pt x="664" y="4061"/>
                    </a:lnTo>
                    <a:lnTo>
                      <a:pt x="649" y="4142"/>
                    </a:lnTo>
                    <a:lnTo>
                      <a:pt x="634" y="4225"/>
                    </a:lnTo>
                    <a:lnTo>
                      <a:pt x="619" y="4309"/>
                    </a:lnTo>
                    <a:lnTo>
                      <a:pt x="603" y="4390"/>
                    </a:lnTo>
                    <a:lnTo>
                      <a:pt x="588" y="4474"/>
                    </a:lnTo>
                    <a:lnTo>
                      <a:pt x="573" y="4559"/>
                    </a:lnTo>
                    <a:lnTo>
                      <a:pt x="558" y="4644"/>
                    </a:lnTo>
                    <a:lnTo>
                      <a:pt x="543" y="4730"/>
                    </a:lnTo>
                    <a:lnTo>
                      <a:pt x="528" y="4817"/>
                    </a:lnTo>
                    <a:lnTo>
                      <a:pt x="513" y="4904"/>
                    </a:lnTo>
                    <a:lnTo>
                      <a:pt x="498" y="4991"/>
                    </a:lnTo>
                    <a:lnTo>
                      <a:pt x="483" y="5078"/>
                    </a:lnTo>
                    <a:lnTo>
                      <a:pt x="468" y="5167"/>
                    </a:lnTo>
                    <a:lnTo>
                      <a:pt x="453" y="5256"/>
                    </a:lnTo>
                    <a:lnTo>
                      <a:pt x="438" y="5346"/>
                    </a:lnTo>
                    <a:lnTo>
                      <a:pt x="423" y="5436"/>
                    </a:lnTo>
                    <a:lnTo>
                      <a:pt x="408" y="5527"/>
                    </a:lnTo>
                    <a:lnTo>
                      <a:pt x="393" y="5618"/>
                    </a:lnTo>
                    <a:lnTo>
                      <a:pt x="378" y="5710"/>
                    </a:lnTo>
                    <a:lnTo>
                      <a:pt x="363" y="5802"/>
                    </a:lnTo>
                    <a:lnTo>
                      <a:pt x="348" y="5894"/>
                    </a:lnTo>
                    <a:lnTo>
                      <a:pt x="333" y="5987"/>
                    </a:lnTo>
                    <a:lnTo>
                      <a:pt x="318" y="6081"/>
                    </a:lnTo>
                    <a:lnTo>
                      <a:pt x="303" y="6175"/>
                    </a:lnTo>
                    <a:lnTo>
                      <a:pt x="288" y="6268"/>
                    </a:lnTo>
                    <a:lnTo>
                      <a:pt x="273" y="6363"/>
                    </a:lnTo>
                    <a:lnTo>
                      <a:pt x="258" y="6458"/>
                    </a:lnTo>
                    <a:lnTo>
                      <a:pt x="243" y="6554"/>
                    </a:lnTo>
                    <a:lnTo>
                      <a:pt x="228" y="6650"/>
                    </a:lnTo>
                    <a:lnTo>
                      <a:pt x="213" y="6746"/>
                    </a:lnTo>
                    <a:lnTo>
                      <a:pt x="198" y="6843"/>
                    </a:lnTo>
                    <a:cubicBezTo>
                      <a:pt x="190" y="6896"/>
                      <a:pt x="141" y="6931"/>
                      <a:pt x="89" y="6923"/>
                    </a:cubicBezTo>
                    <a:cubicBezTo>
                      <a:pt x="36" y="6915"/>
                      <a:pt x="0" y="6866"/>
                      <a:pt x="9" y="6814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81" name="Freeform 13"/>
              <p:cNvSpPr>
                <a:spLocks/>
              </p:cNvSpPr>
              <p:nvPr/>
            </p:nvSpPr>
            <p:spPr bwMode="auto">
              <a:xfrm>
                <a:off x="9915979" y="3171746"/>
                <a:ext cx="743026" cy="350603"/>
              </a:xfrm>
              <a:custGeom>
                <a:avLst/>
                <a:gdLst>
                  <a:gd name="T0" fmla="*/ 311 w 10201"/>
                  <a:gd name="T1" fmla="*/ 2229 h 20885"/>
                  <a:gd name="T2" fmla="*/ 629 w 10201"/>
                  <a:gd name="T3" fmla="*/ 1083 h 20885"/>
                  <a:gd name="T4" fmla="*/ 953 w 10201"/>
                  <a:gd name="T5" fmla="*/ 336 h 20885"/>
                  <a:gd name="T6" fmla="*/ 1326 w 10201"/>
                  <a:gd name="T7" fmla="*/ 7 h 20885"/>
                  <a:gd name="T8" fmla="*/ 1740 w 10201"/>
                  <a:gd name="T9" fmla="*/ 207 h 20885"/>
                  <a:gd name="T10" fmla="*/ 2071 w 10201"/>
                  <a:gd name="T11" fmla="*/ 851 h 20885"/>
                  <a:gd name="T12" fmla="*/ 2390 w 10201"/>
                  <a:gd name="T13" fmla="*/ 1895 h 20885"/>
                  <a:gd name="T14" fmla="*/ 2707 w 10201"/>
                  <a:gd name="T15" fmla="*/ 3310 h 20885"/>
                  <a:gd name="T16" fmla="*/ 3023 w 10201"/>
                  <a:gd name="T17" fmla="*/ 5036 h 20885"/>
                  <a:gd name="T18" fmla="*/ 3338 w 10201"/>
                  <a:gd name="T19" fmla="*/ 6998 h 20885"/>
                  <a:gd name="T20" fmla="*/ 3654 w 10201"/>
                  <a:gd name="T21" fmla="*/ 9109 h 20885"/>
                  <a:gd name="T22" fmla="*/ 3969 w 10201"/>
                  <a:gd name="T23" fmla="*/ 11277 h 20885"/>
                  <a:gd name="T24" fmla="*/ 4285 w 10201"/>
                  <a:gd name="T25" fmla="*/ 13407 h 20885"/>
                  <a:gd name="T26" fmla="*/ 4600 w 10201"/>
                  <a:gd name="T27" fmla="*/ 15406 h 20885"/>
                  <a:gd name="T28" fmla="*/ 4916 w 10201"/>
                  <a:gd name="T29" fmla="*/ 17184 h 20885"/>
                  <a:gd name="T30" fmla="*/ 5230 w 10201"/>
                  <a:gd name="T31" fmla="*/ 18665 h 20885"/>
                  <a:gd name="T32" fmla="*/ 5544 w 10201"/>
                  <a:gd name="T33" fmla="*/ 19779 h 20885"/>
                  <a:gd name="T34" fmla="*/ 5849 w 10201"/>
                  <a:gd name="T35" fmla="*/ 20469 h 20885"/>
                  <a:gd name="T36" fmla="*/ 6095 w 10201"/>
                  <a:gd name="T37" fmla="*/ 20692 h 20885"/>
                  <a:gd name="T38" fmla="*/ 6323 w 10201"/>
                  <a:gd name="T39" fmla="*/ 20541 h 20885"/>
                  <a:gd name="T40" fmla="*/ 6624 w 10201"/>
                  <a:gd name="T41" fmla="*/ 19934 h 20885"/>
                  <a:gd name="T42" fmla="*/ 6936 w 10201"/>
                  <a:gd name="T43" fmla="*/ 18892 h 20885"/>
                  <a:gd name="T44" fmla="*/ 7250 w 10201"/>
                  <a:gd name="T45" fmla="*/ 17473 h 20885"/>
                  <a:gd name="T46" fmla="*/ 7566 w 10201"/>
                  <a:gd name="T47" fmla="*/ 15742 h 20885"/>
                  <a:gd name="T48" fmla="*/ 7881 w 10201"/>
                  <a:gd name="T49" fmla="*/ 13777 h 20885"/>
                  <a:gd name="T50" fmla="*/ 8196 w 10201"/>
                  <a:gd name="T51" fmla="*/ 11663 h 20885"/>
                  <a:gd name="T52" fmla="*/ 8511 w 10201"/>
                  <a:gd name="T53" fmla="*/ 9495 h 20885"/>
                  <a:gd name="T54" fmla="*/ 8828 w 10201"/>
                  <a:gd name="T55" fmla="*/ 7366 h 20885"/>
                  <a:gd name="T56" fmla="*/ 9143 w 10201"/>
                  <a:gd name="T57" fmla="*/ 5372 h 20885"/>
                  <a:gd name="T58" fmla="*/ 9459 w 10201"/>
                  <a:gd name="T59" fmla="*/ 3598 h 20885"/>
                  <a:gd name="T60" fmla="*/ 9775 w 10201"/>
                  <a:gd name="T61" fmla="*/ 2123 h 20885"/>
                  <a:gd name="T62" fmla="*/ 10126 w 10201"/>
                  <a:gd name="T63" fmla="*/ 1544 h 20885"/>
                  <a:gd name="T64" fmla="*/ 9812 w 10201"/>
                  <a:gd name="T65" fmla="*/ 2825 h 20885"/>
                  <a:gd name="T66" fmla="*/ 9497 w 10201"/>
                  <a:gd name="T67" fmla="*/ 4444 h 20885"/>
                  <a:gd name="T68" fmla="*/ 9182 w 10201"/>
                  <a:gd name="T69" fmla="*/ 6329 h 20885"/>
                  <a:gd name="T70" fmla="*/ 8866 w 10201"/>
                  <a:gd name="T71" fmla="*/ 8396 h 20885"/>
                  <a:gd name="T72" fmla="*/ 8551 w 10201"/>
                  <a:gd name="T73" fmla="*/ 10555 h 20885"/>
                  <a:gd name="T74" fmla="*/ 8236 w 10201"/>
                  <a:gd name="T75" fmla="*/ 12711 h 20885"/>
                  <a:gd name="T76" fmla="*/ 7920 w 10201"/>
                  <a:gd name="T77" fmla="*/ 14767 h 20885"/>
                  <a:gd name="T78" fmla="*/ 7605 w 10201"/>
                  <a:gd name="T79" fmla="*/ 16635 h 20885"/>
                  <a:gd name="T80" fmla="*/ 7288 w 10201"/>
                  <a:gd name="T81" fmla="*/ 18233 h 20885"/>
                  <a:gd name="T82" fmla="*/ 6971 w 10201"/>
                  <a:gd name="T83" fmla="*/ 19494 h 20885"/>
                  <a:gd name="T84" fmla="*/ 6649 w 10201"/>
                  <a:gd name="T85" fmla="*/ 20366 h 20885"/>
                  <a:gd name="T86" fmla="*/ 6298 w 10201"/>
                  <a:gd name="T87" fmla="*/ 20829 h 20885"/>
                  <a:gd name="T88" fmla="*/ 5870 w 10201"/>
                  <a:gd name="T89" fmla="*/ 20789 h 20885"/>
                  <a:gd name="T90" fmla="*/ 5530 w 10201"/>
                  <a:gd name="T91" fmla="*/ 20274 h 20885"/>
                  <a:gd name="T92" fmla="*/ 5209 w 10201"/>
                  <a:gd name="T93" fmla="*/ 19350 h 20885"/>
                  <a:gd name="T94" fmla="*/ 4893 w 10201"/>
                  <a:gd name="T95" fmla="*/ 18042 h 20885"/>
                  <a:gd name="T96" fmla="*/ 4576 w 10201"/>
                  <a:gd name="T97" fmla="*/ 16404 h 20885"/>
                  <a:gd name="T98" fmla="*/ 4261 w 10201"/>
                  <a:gd name="T99" fmla="*/ 14506 h 20885"/>
                  <a:gd name="T100" fmla="*/ 3944 w 10201"/>
                  <a:gd name="T101" fmla="*/ 12431 h 20885"/>
                  <a:gd name="T102" fmla="*/ 3629 w 10201"/>
                  <a:gd name="T103" fmla="*/ 10270 h 20885"/>
                  <a:gd name="T104" fmla="*/ 3315 w 10201"/>
                  <a:gd name="T105" fmla="*/ 8119 h 20885"/>
                  <a:gd name="T106" fmla="*/ 2999 w 10201"/>
                  <a:gd name="T107" fmla="*/ 6070 h 20885"/>
                  <a:gd name="T108" fmla="*/ 2684 w 10201"/>
                  <a:gd name="T109" fmla="*/ 4215 h 20885"/>
                  <a:gd name="T110" fmla="*/ 2369 w 10201"/>
                  <a:gd name="T111" fmla="*/ 2636 h 20885"/>
                  <a:gd name="T112" fmla="*/ 2056 w 10201"/>
                  <a:gd name="T113" fmla="*/ 1405 h 20885"/>
                  <a:gd name="T114" fmla="*/ 1746 w 10201"/>
                  <a:gd name="T115" fmla="*/ 581 h 20885"/>
                  <a:gd name="T116" fmla="*/ 1471 w 10201"/>
                  <a:gd name="T117" fmla="*/ 216 h 20885"/>
                  <a:gd name="T118" fmla="*/ 1266 w 10201"/>
                  <a:gd name="T119" fmla="*/ 250 h 20885"/>
                  <a:gd name="T120" fmla="*/ 974 w 10201"/>
                  <a:gd name="T121" fmla="*/ 716 h 20885"/>
                  <a:gd name="T122" fmla="*/ 662 w 10201"/>
                  <a:gd name="T123" fmla="*/ 1632 h 20885"/>
                  <a:gd name="T124" fmla="*/ 348 w 10201"/>
                  <a:gd name="T125" fmla="*/ 2942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01" h="20885">
                    <a:moveTo>
                      <a:pt x="10" y="3651"/>
                    </a:moveTo>
                    <a:lnTo>
                      <a:pt x="25" y="3574"/>
                    </a:lnTo>
                    <a:lnTo>
                      <a:pt x="40" y="3496"/>
                    </a:lnTo>
                    <a:lnTo>
                      <a:pt x="55" y="3420"/>
                    </a:lnTo>
                    <a:lnTo>
                      <a:pt x="70" y="3344"/>
                    </a:lnTo>
                    <a:lnTo>
                      <a:pt x="85" y="3269"/>
                    </a:lnTo>
                    <a:lnTo>
                      <a:pt x="100" y="3194"/>
                    </a:lnTo>
                    <a:lnTo>
                      <a:pt x="115" y="3120"/>
                    </a:lnTo>
                    <a:lnTo>
                      <a:pt x="130" y="3047"/>
                    </a:lnTo>
                    <a:lnTo>
                      <a:pt x="145" y="2975"/>
                    </a:lnTo>
                    <a:lnTo>
                      <a:pt x="160" y="2903"/>
                    </a:lnTo>
                    <a:lnTo>
                      <a:pt x="176" y="2832"/>
                    </a:lnTo>
                    <a:lnTo>
                      <a:pt x="191" y="2762"/>
                    </a:lnTo>
                    <a:lnTo>
                      <a:pt x="206" y="2693"/>
                    </a:lnTo>
                    <a:lnTo>
                      <a:pt x="221" y="2624"/>
                    </a:lnTo>
                    <a:lnTo>
                      <a:pt x="236" y="2556"/>
                    </a:lnTo>
                    <a:lnTo>
                      <a:pt x="251" y="2489"/>
                    </a:lnTo>
                    <a:lnTo>
                      <a:pt x="266" y="2423"/>
                    </a:lnTo>
                    <a:lnTo>
                      <a:pt x="281" y="2357"/>
                    </a:lnTo>
                    <a:lnTo>
                      <a:pt x="296" y="2293"/>
                    </a:lnTo>
                    <a:lnTo>
                      <a:pt x="311" y="2229"/>
                    </a:lnTo>
                    <a:lnTo>
                      <a:pt x="326" y="2166"/>
                    </a:lnTo>
                    <a:lnTo>
                      <a:pt x="341" y="2104"/>
                    </a:lnTo>
                    <a:lnTo>
                      <a:pt x="356" y="2043"/>
                    </a:lnTo>
                    <a:lnTo>
                      <a:pt x="371" y="1982"/>
                    </a:lnTo>
                    <a:lnTo>
                      <a:pt x="386" y="1922"/>
                    </a:lnTo>
                    <a:lnTo>
                      <a:pt x="401" y="1863"/>
                    </a:lnTo>
                    <a:lnTo>
                      <a:pt x="417" y="1804"/>
                    </a:lnTo>
                    <a:lnTo>
                      <a:pt x="432" y="1748"/>
                    </a:lnTo>
                    <a:lnTo>
                      <a:pt x="447" y="1691"/>
                    </a:lnTo>
                    <a:lnTo>
                      <a:pt x="462" y="1635"/>
                    </a:lnTo>
                    <a:lnTo>
                      <a:pt x="477" y="1581"/>
                    </a:lnTo>
                    <a:lnTo>
                      <a:pt x="492" y="1527"/>
                    </a:lnTo>
                    <a:lnTo>
                      <a:pt x="507" y="1474"/>
                    </a:lnTo>
                    <a:lnTo>
                      <a:pt x="522" y="1422"/>
                    </a:lnTo>
                    <a:lnTo>
                      <a:pt x="537" y="1371"/>
                    </a:lnTo>
                    <a:lnTo>
                      <a:pt x="553" y="1321"/>
                    </a:lnTo>
                    <a:lnTo>
                      <a:pt x="568" y="1271"/>
                    </a:lnTo>
                    <a:lnTo>
                      <a:pt x="583" y="1223"/>
                    </a:lnTo>
                    <a:lnTo>
                      <a:pt x="600" y="1174"/>
                    </a:lnTo>
                    <a:lnTo>
                      <a:pt x="614" y="1129"/>
                    </a:lnTo>
                    <a:lnTo>
                      <a:pt x="629" y="1083"/>
                    </a:lnTo>
                    <a:lnTo>
                      <a:pt x="645" y="1038"/>
                    </a:lnTo>
                    <a:lnTo>
                      <a:pt x="660" y="994"/>
                    </a:lnTo>
                    <a:lnTo>
                      <a:pt x="675" y="951"/>
                    </a:lnTo>
                    <a:lnTo>
                      <a:pt x="690" y="909"/>
                    </a:lnTo>
                    <a:lnTo>
                      <a:pt x="706" y="868"/>
                    </a:lnTo>
                    <a:lnTo>
                      <a:pt x="721" y="828"/>
                    </a:lnTo>
                    <a:lnTo>
                      <a:pt x="736" y="788"/>
                    </a:lnTo>
                    <a:lnTo>
                      <a:pt x="751" y="750"/>
                    </a:lnTo>
                    <a:lnTo>
                      <a:pt x="767" y="712"/>
                    </a:lnTo>
                    <a:lnTo>
                      <a:pt x="782" y="676"/>
                    </a:lnTo>
                    <a:lnTo>
                      <a:pt x="797" y="641"/>
                    </a:lnTo>
                    <a:lnTo>
                      <a:pt x="813" y="606"/>
                    </a:lnTo>
                    <a:lnTo>
                      <a:pt x="829" y="572"/>
                    </a:lnTo>
                    <a:lnTo>
                      <a:pt x="844" y="540"/>
                    </a:lnTo>
                    <a:lnTo>
                      <a:pt x="859" y="508"/>
                    </a:lnTo>
                    <a:lnTo>
                      <a:pt x="875" y="477"/>
                    </a:lnTo>
                    <a:lnTo>
                      <a:pt x="890" y="446"/>
                    </a:lnTo>
                    <a:lnTo>
                      <a:pt x="907" y="417"/>
                    </a:lnTo>
                    <a:lnTo>
                      <a:pt x="922" y="390"/>
                    </a:lnTo>
                    <a:lnTo>
                      <a:pt x="937" y="362"/>
                    </a:lnTo>
                    <a:lnTo>
                      <a:pt x="953" y="336"/>
                    </a:lnTo>
                    <a:lnTo>
                      <a:pt x="969" y="311"/>
                    </a:lnTo>
                    <a:lnTo>
                      <a:pt x="985" y="286"/>
                    </a:lnTo>
                    <a:lnTo>
                      <a:pt x="1002" y="262"/>
                    </a:lnTo>
                    <a:lnTo>
                      <a:pt x="1017" y="241"/>
                    </a:lnTo>
                    <a:lnTo>
                      <a:pt x="1034" y="219"/>
                    </a:lnTo>
                    <a:lnTo>
                      <a:pt x="1050" y="198"/>
                    </a:lnTo>
                    <a:lnTo>
                      <a:pt x="1068" y="177"/>
                    </a:lnTo>
                    <a:lnTo>
                      <a:pt x="1083" y="160"/>
                    </a:lnTo>
                    <a:lnTo>
                      <a:pt x="1100" y="142"/>
                    </a:lnTo>
                    <a:lnTo>
                      <a:pt x="1120" y="123"/>
                    </a:lnTo>
                    <a:lnTo>
                      <a:pt x="1135" y="109"/>
                    </a:lnTo>
                    <a:lnTo>
                      <a:pt x="1153" y="94"/>
                    </a:lnTo>
                    <a:lnTo>
                      <a:pt x="1174" y="78"/>
                    </a:lnTo>
                    <a:lnTo>
                      <a:pt x="1189" y="67"/>
                    </a:lnTo>
                    <a:lnTo>
                      <a:pt x="1211" y="53"/>
                    </a:lnTo>
                    <a:lnTo>
                      <a:pt x="1226" y="44"/>
                    </a:lnTo>
                    <a:lnTo>
                      <a:pt x="1250" y="32"/>
                    </a:lnTo>
                    <a:lnTo>
                      <a:pt x="1265" y="25"/>
                    </a:lnTo>
                    <a:lnTo>
                      <a:pt x="1290" y="16"/>
                    </a:lnTo>
                    <a:lnTo>
                      <a:pt x="1311" y="11"/>
                    </a:lnTo>
                    <a:lnTo>
                      <a:pt x="1326" y="7"/>
                    </a:lnTo>
                    <a:lnTo>
                      <a:pt x="1355" y="2"/>
                    </a:lnTo>
                    <a:lnTo>
                      <a:pt x="1375" y="1"/>
                    </a:lnTo>
                    <a:lnTo>
                      <a:pt x="1396" y="0"/>
                    </a:lnTo>
                    <a:lnTo>
                      <a:pt x="1411" y="0"/>
                    </a:lnTo>
                    <a:lnTo>
                      <a:pt x="1439" y="3"/>
                    </a:lnTo>
                    <a:lnTo>
                      <a:pt x="1460" y="7"/>
                    </a:lnTo>
                    <a:lnTo>
                      <a:pt x="1481" y="13"/>
                    </a:lnTo>
                    <a:lnTo>
                      <a:pt x="1502" y="19"/>
                    </a:lnTo>
                    <a:lnTo>
                      <a:pt x="1522" y="27"/>
                    </a:lnTo>
                    <a:lnTo>
                      <a:pt x="1542" y="36"/>
                    </a:lnTo>
                    <a:lnTo>
                      <a:pt x="1562" y="47"/>
                    </a:lnTo>
                    <a:lnTo>
                      <a:pt x="1581" y="58"/>
                    </a:lnTo>
                    <a:lnTo>
                      <a:pt x="1600" y="71"/>
                    </a:lnTo>
                    <a:lnTo>
                      <a:pt x="1618" y="84"/>
                    </a:lnTo>
                    <a:lnTo>
                      <a:pt x="1636" y="99"/>
                    </a:lnTo>
                    <a:lnTo>
                      <a:pt x="1657" y="117"/>
                    </a:lnTo>
                    <a:lnTo>
                      <a:pt x="1672" y="131"/>
                    </a:lnTo>
                    <a:lnTo>
                      <a:pt x="1689" y="149"/>
                    </a:lnTo>
                    <a:lnTo>
                      <a:pt x="1707" y="167"/>
                    </a:lnTo>
                    <a:lnTo>
                      <a:pt x="1725" y="189"/>
                    </a:lnTo>
                    <a:lnTo>
                      <a:pt x="1740" y="207"/>
                    </a:lnTo>
                    <a:lnTo>
                      <a:pt x="1757" y="228"/>
                    </a:lnTo>
                    <a:lnTo>
                      <a:pt x="1775" y="253"/>
                    </a:lnTo>
                    <a:lnTo>
                      <a:pt x="1790" y="274"/>
                    </a:lnTo>
                    <a:lnTo>
                      <a:pt x="1806" y="297"/>
                    </a:lnTo>
                    <a:lnTo>
                      <a:pt x="1823" y="325"/>
                    </a:lnTo>
                    <a:lnTo>
                      <a:pt x="1838" y="349"/>
                    </a:lnTo>
                    <a:lnTo>
                      <a:pt x="1854" y="375"/>
                    </a:lnTo>
                    <a:lnTo>
                      <a:pt x="1870" y="405"/>
                    </a:lnTo>
                    <a:lnTo>
                      <a:pt x="1885" y="432"/>
                    </a:lnTo>
                    <a:lnTo>
                      <a:pt x="1902" y="463"/>
                    </a:lnTo>
                    <a:lnTo>
                      <a:pt x="1917" y="492"/>
                    </a:lnTo>
                    <a:lnTo>
                      <a:pt x="1932" y="524"/>
                    </a:lnTo>
                    <a:lnTo>
                      <a:pt x="1948" y="558"/>
                    </a:lnTo>
                    <a:lnTo>
                      <a:pt x="1963" y="590"/>
                    </a:lnTo>
                    <a:lnTo>
                      <a:pt x="1979" y="624"/>
                    </a:lnTo>
                    <a:lnTo>
                      <a:pt x="1995" y="661"/>
                    </a:lnTo>
                    <a:lnTo>
                      <a:pt x="2010" y="696"/>
                    </a:lnTo>
                    <a:lnTo>
                      <a:pt x="2025" y="733"/>
                    </a:lnTo>
                    <a:lnTo>
                      <a:pt x="2040" y="770"/>
                    </a:lnTo>
                    <a:lnTo>
                      <a:pt x="2056" y="809"/>
                    </a:lnTo>
                    <a:lnTo>
                      <a:pt x="2071" y="851"/>
                    </a:lnTo>
                    <a:lnTo>
                      <a:pt x="2086" y="891"/>
                    </a:lnTo>
                    <a:lnTo>
                      <a:pt x="2102" y="932"/>
                    </a:lnTo>
                    <a:lnTo>
                      <a:pt x="2117" y="975"/>
                    </a:lnTo>
                    <a:lnTo>
                      <a:pt x="2132" y="1017"/>
                    </a:lnTo>
                    <a:lnTo>
                      <a:pt x="2148" y="1062"/>
                    </a:lnTo>
                    <a:lnTo>
                      <a:pt x="2164" y="1108"/>
                    </a:lnTo>
                    <a:lnTo>
                      <a:pt x="2179" y="1155"/>
                    </a:lnTo>
                    <a:lnTo>
                      <a:pt x="2194" y="1202"/>
                    </a:lnTo>
                    <a:lnTo>
                      <a:pt x="2209" y="1249"/>
                    </a:lnTo>
                    <a:lnTo>
                      <a:pt x="2224" y="1299"/>
                    </a:lnTo>
                    <a:lnTo>
                      <a:pt x="2239" y="1348"/>
                    </a:lnTo>
                    <a:lnTo>
                      <a:pt x="2254" y="1399"/>
                    </a:lnTo>
                    <a:lnTo>
                      <a:pt x="2270" y="1452"/>
                    </a:lnTo>
                    <a:lnTo>
                      <a:pt x="2285" y="1504"/>
                    </a:lnTo>
                    <a:lnTo>
                      <a:pt x="2300" y="1557"/>
                    </a:lnTo>
                    <a:lnTo>
                      <a:pt x="2315" y="1612"/>
                    </a:lnTo>
                    <a:lnTo>
                      <a:pt x="2330" y="1666"/>
                    </a:lnTo>
                    <a:lnTo>
                      <a:pt x="2345" y="1723"/>
                    </a:lnTo>
                    <a:lnTo>
                      <a:pt x="2360" y="1780"/>
                    </a:lnTo>
                    <a:lnTo>
                      <a:pt x="2375" y="1837"/>
                    </a:lnTo>
                    <a:lnTo>
                      <a:pt x="2390" y="1895"/>
                    </a:lnTo>
                    <a:lnTo>
                      <a:pt x="2406" y="1955"/>
                    </a:lnTo>
                    <a:lnTo>
                      <a:pt x="2421" y="2015"/>
                    </a:lnTo>
                    <a:lnTo>
                      <a:pt x="2436" y="2077"/>
                    </a:lnTo>
                    <a:lnTo>
                      <a:pt x="2451" y="2139"/>
                    </a:lnTo>
                    <a:lnTo>
                      <a:pt x="2466" y="2201"/>
                    </a:lnTo>
                    <a:lnTo>
                      <a:pt x="2481" y="2264"/>
                    </a:lnTo>
                    <a:lnTo>
                      <a:pt x="2496" y="2329"/>
                    </a:lnTo>
                    <a:lnTo>
                      <a:pt x="2511" y="2394"/>
                    </a:lnTo>
                    <a:lnTo>
                      <a:pt x="2526" y="2460"/>
                    </a:lnTo>
                    <a:lnTo>
                      <a:pt x="2541" y="2526"/>
                    </a:lnTo>
                    <a:lnTo>
                      <a:pt x="2556" y="2595"/>
                    </a:lnTo>
                    <a:lnTo>
                      <a:pt x="2571" y="2663"/>
                    </a:lnTo>
                    <a:lnTo>
                      <a:pt x="2586" y="2732"/>
                    </a:lnTo>
                    <a:lnTo>
                      <a:pt x="2601" y="2801"/>
                    </a:lnTo>
                    <a:lnTo>
                      <a:pt x="2616" y="2873"/>
                    </a:lnTo>
                    <a:lnTo>
                      <a:pt x="2631" y="2944"/>
                    </a:lnTo>
                    <a:lnTo>
                      <a:pt x="2646" y="3016"/>
                    </a:lnTo>
                    <a:lnTo>
                      <a:pt x="2661" y="3088"/>
                    </a:lnTo>
                    <a:lnTo>
                      <a:pt x="2677" y="3162"/>
                    </a:lnTo>
                    <a:lnTo>
                      <a:pt x="2692" y="3236"/>
                    </a:lnTo>
                    <a:lnTo>
                      <a:pt x="2707" y="3310"/>
                    </a:lnTo>
                    <a:lnTo>
                      <a:pt x="2722" y="3387"/>
                    </a:lnTo>
                    <a:lnTo>
                      <a:pt x="2737" y="3463"/>
                    </a:lnTo>
                    <a:lnTo>
                      <a:pt x="2752" y="3540"/>
                    </a:lnTo>
                    <a:lnTo>
                      <a:pt x="2767" y="3618"/>
                    </a:lnTo>
                    <a:lnTo>
                      <a:pt x="2782" y="3696"/>
                    </a:lnTo>
                    <a:lnTo>
                      <a:pt x="2797" y="3776"/>
                    </a:lnTo>
                    <a:lnTo>
                      <a:pt x="2813" y="3853"/>
                    </a:lnTo>
                    <a:lnTo>
                      <a:pt x="2828" y="3936"/>
                    </a:lnTo>
                    <a:lnTo>
                      <a:pt x="2843" y="4017"/>
                    </a:lnTo>
                    <a:lnTo>
                      <a:pt x="2858" y="4098"/>
                    </a:lnTo>
                    <a:lnTo>
                      <a:pt x="2873" y="4180"/>
                    </a:lnTo>
                    <a:lnTo>
                      <a:pt x="2888" y="4263"/>
                    </a:lnTo>
                    <a:lnTo>
                      <a:pt x="2903" y="4346"/>
                    </a:lnTo>
                    <a:lnTo>
                      <a:pt x="2918" y="4432"/>
                    </a:lnTo>
                    <a:lnTo>
                      <a:pt x="2933" y="4516"/>
                    </a:lnTo>
                    <a:lnTo>
                      <a:pt x="2948" y="4601"/>
                    </a:lnTo>
                    <a:lnTo>
                      <a:pt x="2963" y="4687"/>
                    </a:lnTo>
                    <a:lnTo>
                      <a:pt x="2978" y="4774"/>
                    </a:lnTo>
                    <a:lnTo>
                      <a:pt x="2993" y="4860"/>
                    </a:lnTo>
                    <a:lnTo>
                      <a:pt x="3008" y="4948"/>
                    </a:lnTo>
                    <a:lnTo>
                      <a:pt x="3023" y="5036"/>
                    </a:lnTo>
                    <a:lnTo>
                      <a:pt x="3038" y="5126"/>
                    </a:lnTo>
                    <a:lnTo>
                      <a:pt x="3053" y="5215"/>
                    </a:lnTo>
                    <a:lnTo>
                      <a:pt x="3068" y="5304"/>
                    </a:lnTo>
                    <a:lnTo>
                      <a:pt x="3083" y="5395"/>
                    </a:lnTo>
                    <a:lnTo>
                      <a:pt x="3098" y="5485"/>
                    </a:lnTo>
                    <a:lnTo>
                      <a:pt x="3113" y="5576"/>
                    </a:lnTo>
                    <a:lnTo>
                      <a:pt x="3128" y="5668"/>
                    </a:lnTo>
                    <a:lnTo>
                      <a:pt x="3143" y="5760"/>
                    </a:lnTo>
                    <a:lnTo>
                      <a:pt x="3158" y="5853"/>
                    </a:lnTo>
                    <a:lnTo>
                      <a:pt x="3173" y="5946"/>
                    </a:lnTo>
                    <a:lnTo>
                      <a:pt x="3188" y="6039"/>
                    </a:lnTo>
                    <a:lnTo>
                      <a:pt x="3203" y="6133"/>
                    </a:lnTo>
                    <a:lnTo>
                      <a:pt x="3218" y="6227"/>
                    </a:lnTo>
                    <a:lnTo>
                      <a:pt x="3233" y="6322"/>
                    </a:lnTo>
                    <a:lnTo>
                      <a:pt x="3248" y="6417"/>
                    </a:lnTo>
                    <a:lnTo>
                      <a:pt x="3263" y="6514"/>
                    </a:lnTo>
                    <a:lnTo>
                      <a:pt x="3278" y="6610"/>
                    </a:lnTo>
                    <a:lnTo>
                      <a:pt x="3293" y="6706"/>
                    </a:lnTo>
                    <a:lnTo>
                      <a:pt x="3308" y="6803"/>
                    </a:lnTo>
                    <a:lnTo>
                      <a:pt x="3323" y="6900"/>
                    </a:lnTo>
                    <a:lnTo>
                      <a:pt x="3338" y="6998"/>
                    </a:lnTo>
                    <a:lnTo>
                      <a:pt x="3353" y="7095"/>
                    </a:lnTo>
                    <a:lnTo>
                      <a:pt x="3368" y="7193"/>
                    </a:lnTo>
                    <a:lnTo>
                      <a:pt x="3383" y="7292"/>
                    </a:lnTo>
                    <a:lnTo>
                      <a:pt x="3398" y="7391"/>
                    </a:lnTo>
                    <a:lnTo>
                      <a:pt x="3413" y="7490"/>
                    </a:lnTo>
                    <a:lnTo>
                      <a:pt x="3428" y="7589"/>
                    </a:lnTo>
                    <a:lnTo>
                      <a:pt x="3443" y="7689"/>
                    </a:lnTo>
                    <a:lnTo>
                      <a:pt x="3458" y="7789"/>
                    </a:lnTo>
                    <a:lnTo>
                      <a:pt x="3473" y="7889"/>
                    </a:lnTo>
                    <a:lnTo>
                      <a:pt x="3489" y="7988"/>
                    </a:lnTo>
                    <a:lnTo>
                      <a:pt x="3504" y="8090"/>
                    </a:lnTo>
                    <a:lnTo>
                      <a:pt x="3519" y="8191"/>
                    </a:lnTo>
                    <a:lnTo>
                      <a:pt x="3534" y="8292"/>
                    </a:lnTo>
                    <a:lnTo>
                      <a:pt x="3549" y="8393"/>
                    </a:lnTo>
                    <a:lnTo>
                      <a:pt x="3564" y="8496"/>
                    </a:lnTo>
                    <a:lnTo>
                      <a:pt x="3579" y="8598"/>
                    </a:lnTo>
                    <a:lnTo>
                      <a:pt x="3594" y="8698"/>
                    </a:lnTo>
                    <a:lnTo>
                      <a:pt x="3609" y="8802"/>
                    </a:lnTo>
                    <a:lnTo>
                      <a:pt x="3624" y="8904"/>
                    </a:lnTo>
                    <a:lnTo>
                      <a:pt x="3639" y="9006"/>
                    </a:lnTo>
                    <a:lnTo>
                      <a:pt x="3654" y="9109"/>
                    </a:lnTo>
                    <a:lnTo>
                      <a:pt x="3669" y="9211"/>
                    </a:lnTo>
                    <a:lnTo>
                      <a:pt x="3684" y="9314"/>
                    </a:lnTo>
                    <a:lnTo>
                      <a:pt x="3699" y="9417"/>
                    </a:lnTo>
                    <a:lnTo>
                      <a:pt x="3714" y="9520"/>
                    </a:lnTo>
                    <a:lnTo>
                      <a:pt x="3729" y="9623"/>
                    </a:lnTo>
                    <a:lnTo>
                      <a:pt x="3744" y="9726"/>
                    </a:lnTo>
                    <a:lnTo>
                      <a:pt x="3759" y="9830"/>
                    </a:lnTo>
                    <a:lnTo>
                      <a:pt x="3774" y="9933"/>
                    </a:lnTo>
                    <a:lnTo>
                      <a:pt x="3789" y="10036"/>
                    </a:lnTo>
                    <a:lnTo>
                      <a:pt x="3804" y="10140"/>
                    </a:lnTo>
                    <a:lnTo>
                      <a:pt x="3819" y="10243"/>
                    </a:lnTo>
                    <a:lnTo>
                      <a:pt x="3834" y="10347"/>
                    </a:lnTo>
                    <a:lnTo>
                      <a:pt x="3849" y="10450"/>
                    </a:lnTo>
                    <a:lnTo>
                      <a:pt x="3864" y="10554"/>
                    </a:lnTo>
                    <a:lnTo>
                      <a:pt x="3879" y="10657"/>
                    </a:lnTo>
                    <a:lnTo>
                      <a:pt x="3894" y="10761"/>
                    </a:lnTo>
                    <a:lnTo>
                      <a:pt x="3909" y="10864"/>
                    </a:lnTo>
                    <a:lnTo>
                      <a:pt x="3924" y="10967"/>
                    </a:lnTo>
                    <a:lnTo>
                      <a:pt x="3939" y="11071"/>
                    </a:lnTo>
                    <a:lnTo>
                      <a:pt x="3954" y="11174"/>
                    </a:lnTo>
                    <a:lnTo>
                      <a:pt x="3969" y="11277"/>
                    </a:lnTo>
                    <a:lnTo>
                      <a:pt x="3984" y="11380"/>
                    </a:lnTo>
                    <a:lnTo>
                      <a:pt x="3999" y="11483"/>
                    </a:lnTo>
                    <a:lnTo>
                      <a:pt x="4014" y="11586"/>
                    </a:lnTo>
                    <a:lnTo>
                      <a:pt x="4029" y="11689"/>
                    </a:lnTo>
                    <a:lnTo>
                      <a:pt x="4044" y="11791"/>
                    </a:lnTo>
                    <a:lnTo>
                      <a:pt x="4059" y="11894"/>
                    </a:lnTo>
                    <a:lnTo>
                      <a:pt x="4074" y="11996"/>
                    </a:lnTo>
                    <a:lnTo>
                      <a:pt x="4089" y="12098"/>
                    </a:lnTo>
                    <a:lnTo>
                      <a:pt x="4104" y="12200"/>
                    </a:lnTo>
                    <a:lnTo>
                      <a:pt x="4119" y="12302"/>
                    </a:lnTo>
                    <a:lnTo>
                      <a:pt x="4134" y="12404"/>
                    </a:lnTo>
                    <a:lnTo>
                      <a:pt x="4149" y="12504"/>
                    </a:lnTo>
                    <a:lnTo>
                      <a:pt x="4165" y="12606"/>
                    </a:lnTo>
                    <a:lnTo>
                      <a:pt x="4180" y="12707"/>
                    </a:lnTo>
                    <a:lnTo>
                      <a:pt x="4195" y="12807"/>
                    </a:lnTo>
                    <a:lnTo>
                      <a:pt x="4210" y="12908"/>
                    </a:lnTo>
                    <a:lnTo>
                      <a:pt x="4225" y="13008"/>
                    </a:lnTo>
                    <a:lnTo>
                      <a:pt x="4240" y="13108"/>
                    </a:lnTo>
                    <a:lnTo>
                      <a:pt x="4255" y="13208"/>
                    </a:lnTo>
                    <a:lnTo>
                      <a:pt x="4270" y="13308"/>
                    </a:lnTo>
                    <a:lnTo>
                      <a:pt x="4285" y="13407"/>
                    </a:lnTo>
                    <a:lnTo>
                      <a:pt x="4300" y="13506"/>
                    </a:lnTo>
                    <a:lnTo>
                      <a:pt x="4315" y="13605"/>
                    </a:lnTo>
                    <a:lnTo>
                      <a:pt x="4330" y="13703"/>
                    </a:lnTo>
                    <a:lnTo>
                      <a:pt x="4345" y="13801"/>
                    </a:lnTo>
                    <a:lnTo>
                      <a:pt x="4360" y="13898"/>
                    </a:lnTo>
                    <a:lnTo>
                      <a:pt x="4375" y="13996"/>
                    </a:lnTo>
                    <a:lnTo>
                      <a:pt x="4390" y="14093"/>
                    </a:lnTo>
                    <a:lnTo>
                      <a:pt x="4405" y="14189"/>
                    </a:lnTo>
                    <a:lnTo>
                      <a:pt x="4420" y="14285"/>
                    </a:lnTo>
                    <a:lnTo>
                      <a:pt x="4435" y="14381"/>
                    </a:lnTo>
                    <a:lnTo>
                      <a:pt x="4450" y="14477"/>
                    </a:lnTo>
                    <a:lnTo>
                      <a:pt x="4465" y="14571"/>
                    </a:lnTo>
                    <a:lnTo>
                      <a:pt x="4480" y="14665"/>
                    </a:lnTo>
                    <a:lnTo>
                      <a:pt x="4495" y="14760"/>
                    </a:lnTo>
                    <a:lnTo>
                      <a:pt x="4510" y="14853"/>
                    </a:lnTo>
                    <a:lnTo>
                      <a:pt x="4525" y="14947"/>
                    </a:lnTo>
                    <a:lnTo>
                      <a:pt x="4540" y="15039"/>
                    </a:lnTo>
                    <a:lnTo>
                      <a:pt x="4555" y="15132"/>
                    </a:lnTo>
                    <a:lnTo>
                      <a:pt x="4570" y="15224"/>
                    </a:lnTo>
                    <a:lnTo>
                      <a:pt x="4585" y="15315"/>
                    </a:lnTo>
                    <a:lnTo>
                      <a:pt x="4600" y="15406"/>
                    </a:lnTo>
                    <a:lnTo>
                      <a:pt x="4615" y="15497"/>
                    </a:lnTo>
                    <a:lnTo>
                      <a:pt x="4630" y="15586"/>
                    </a:lnTo>
                    <a:lnTo>
                      <a:pt x="4645" y="15676"/>
                    </a:lnTo>
                    <a:lnTo>
                      <a:pt x="4660" y="15765"/>
                    </a:lnTo>
                    <a:lnTo>
                      <a:pt x="4675" y="15852"/>
                    </a:lnTo>
                    <a:lnTo>
                      <a:pt x="4690" y="15940"/>
                    </a:lnTo>
                    <a:lnTo>
                      <a:pt x="4705" y="16027"/>
                    </a:lnTo>
                    <a:lnTo>
                      <a:pt x="4720" y="16114"/>
                    </a:lnTo>
                    <a:lnTo>
                      <a:pt x="4735" y="16200"/>
                    </a:lnTo>
                    <a:lnTo>
                      <a:pt x="4750" y="16286"/>
                    </a:lnTo>
                    <a:lnTo>
                      <a:pt x="4765" y="16371"/>
                    </a:lnTo>
                    <a:lnTo>
                      <a:pt x="4780" y="16455"/>
                    </a:lnTo>
                    <a:lnTo>
                      <a:pt x="4795" y="16539"/>
                    </a:lnTo>
                    <a:lnTo>
                      <a:pt x="4810" y="16621"/>
                    </a:lnTo>
                    <a:lnTo>
                      <a:pt x="4825" y="16704"/>
                    </a:lnTo>
                    <a:lnTo>
                      <a:pt x="4841" y="16784"/>
                    </a:lnTo>
                    <a:lnTo>
                      <a:pt x="4856" y="16867"/>
                    </a:lnTo>
                    <a:lnTo>
                      <a:pt x="4871" y="16947"/>
                    </a:lnTo>
                    <a:lnTo>
                      <a:pt x="4886" y="17027"/>
                    </a:lnTo>
                    <a:lnTo>
                      <a:pt x="4901" y="17107"/>
                    </a:lnTo>
                    <a:lnTo>
                      <a:pt x="4916" y="17184"/>
                    </a:lnTo>
                    <a:lnTo>
                      <a:pt x="4931" y="17262"/>
                    </a:lnTo>
                    <a:lnTo>
                      <a:pt x="4946" y="17340"/>
                    </a:lnTo>
                    <a:lnTo>
                      <a:pt x="4961" y="17416"/>
                    </a:lnTo>
                    <a:lnTo>
                      <a:pt x="4976" y="17492"/>
                    </a:lnTo>
                    <a:lnTo>
                      <a:pt x="4991" y="17567"/>
                    </a:lnTo>
                    <a:lnTo>
                      <a:pt x="5006" y="17642"/>
                    </a:lnTo>
                    <a:lnTo>
                      <a:pt x="5021" y="17715"/>
                    </a:lnTo>
                    <a:lnTo>
                      <a:pt x="5036" y="17788"/>
                    </a:lnTo>
                    <a:lnTo>
                      <a:pt x="5050" y="17860"/>
                    </a:lnTo>
                    <a:lnTo>
                      <a:pt x="5065" y="17932"/>
                    </a:lnTo>
                    <a:lnTo>
                      <a:pt x="5080" y="18001"/>
                    </a:lnTo>
                    <a:lnTo>
                      <a:pt x="5095" y="18071"/>
                    </a:lnTo>
                    <a:lnTo>
                      <a:pt x="5110" y="18141"/>
                    </a:lnTo>
                    <a:lnTo>
                      <a:pt x="5125" y="18209"/>
                    </a:lnTo>
                    <a:lnTo>
                      <a:pt x="5140" y="18277"/>
                    </a:lnTo>
                    <a:lnTo>
                      <a:pt x="5155" y="18343"/>
                    </a:lnTo>
                    <a:lnTo>
                      <a:pt x="5170" y="18409"/>
                    </a:lnTo>
                    <a:lnTo>
                      <a:pt x="5185" y="18474"/>
                    </a:lnTo>
                    <a:lnTo>
                      <a:pt x="5200" y="18539"/>
                    </a:lnTo>
                    <a:lnTo>
                      <a:pt x="5215" y="18603"/>
                    </a:lnTo>
                    <a:lnTo>
                      <a:pt x="5230" y="18665"/>
                    </a:lnTo>
                    <a:lnTo>
                      <a:pt x="5245" y="18727"/>
                    </a:lnTo>
                    <a:lnTo>
                      <a:pt x="5260" y="18788"/>
                    </a:lnTo>
                    <a:lnTo>
                      <a:pt x="5275" y="18849"/>
                    </a:lnTo>
                    <a:lnTo>
                      <a:pt x="5290" y="18907"/>
                    </a:lnTo>
                    <a:lnTo>
                      <a:pt x="5305" y="18966"/>
                    </a:lnTo>
                    <a:lnTo>
                      <a:pt x="5319" y="19023"/>
                    </a:lnTo>
                    <a:lnTo>
                      <a:pt x="5334" y="19080"/>
                    </a:lnTo>
                    <a:lnTo>
                      <a:pt x="5349" y="19136"/>
                    </a:lnTo>
                    <a:lnTo>
                      <a:pt x="5364" y="19190"/>
                    </a:lnTo>
                    <a:lnTo>
                      <a:pt x="5379" y="19245"/>
                    </a:lnTo>
                    <a:lnTo>
                      <a:pt x="5394" y="19297"/>
                    </a:lnTo>
                    <a:lnTo>
                      <a:pt x="5409" y="19350"/>
                    </a:lnTo>
                    <a:lnTo>
                      <a:pt x="5424" y="19402"/>
                    </a:lnTo>
                    <a:lnTo>
                      <a:pt x="5438" y="19451"/>
                    </a:lnTo>
                    <a:lnTo>
                      <a:pt x="5453" y="19501"/>
                    </a:lnTo>
                    <a:lnTo>
                      <a:pt x="5468" y="19549"/>
                    </a:lnTo>
                    <a:lnTo>
                      <a:pt x="5483" y="19597"/>
                    </a:lnTo>
                    <a:lnTo>
                      <a:pt x="5498" y="19645"/>
                    </a:lnTo>
                    <a:lnTo>
                      <a:pt x="5513" y="19688"/>
                    </a:lnTo>
                    <a:lnTo>
                      <a:pt x="5529" y="19734"/>
                    </a:lnTo>
                    <a:lnTo>
                      <a:pt x="5544" y="19779"/>
                    </a:lnTo>
                    <a:lnTo>
                      <a:pt x="5558" y="19821"/>
                    </a:lnTo>
                    <a:lnTo>
                      <a:pt x="5573" y="19864"/>
                    </a:lnTo>
                    <a:lnTo>
                      <a:pt x="5588" y="19903"/>
                    </a:lnTo>
                    <a:lnTo>
                      <a:pt x="5603" y="19944"/>
                    </a:lnTo>
                    <a:lnTo>
                      <a:pt x="5617" y="19984"/>
                    </a:lnTo>
                    <a:lnTo>
                      <a:pt x="5632" y="20020"/>
                    </a:lnTo>
                    <a:lnTo>
                      <a:pt x="5647" y="20058"/>
                    </a:lnTo>
                    <a:lnTo>
                      <a:pt x="5661" y="20094"/>
                    </a:lnTo>
                    <a:lnTo>
                      <a:pt x="5676" y="20130"/>
                    </a:lnTo>
                    <a:lnTo>
                      <a:pt x="5691" y="20164"/>
                    </a:lnTo>
                    <a:lnTo>
                      <a:pt x="5705" y="20197"/>
                    </a:lnTo>
                    <a:lnTo>
                      <a:pt x="5720" y="20229"/>
                    </a:lnTo>
                    <a:lnTo>
                      <a:pt x="5734" y="20260"/>
                    </a:lnTo>
                    <a:lnTo>
                      <a:pt x="5748" y="20288"/>
                    </a:lnTo>
                    <a:lnTo>
                      <a:pt x="5763" y="20318"/>
                    </a:lnTo>
                    <a:lnTo>
                      <a:pt x="5778" y="20345"/>
                    </a:lnTo>
                    <a:lnTo>
                      <a:pt x="5792" y="20372"/>
                    </a:lnTo>
                    <a:lnTo>
                      <a:pt x="5806" y="20398"/>
                    </a:lnTo>
                    <a:lnTo>
                      <a:pt x="5821" y="20422"/>
                    </a:lnTo>
                    <a:lnTo>
                      <a:pt x="5835" y="20446"/>
                    </a:lnTo>
                    <a:lnTo>
                      <a:pt x="5849" y="20469"/>
                    </a:lnTo>
                    <a:lnTo>
                      <a:pt x="5863" y="20490"/>
                    </a:lnTo>
                    <a:lnTo>
                      <a:pt x="5877" y="20510"/>
                    </a:lnTo>
                    <a:lnTo>
                      <a:pt x="5891" y="20530"/>
                    </a:lnTo>
                    <a:lnTo>
                      <a:pt x="5904" y="20548"/>
                    </a:lnTo>
                    <a:lnTo>
                      <a:pt x="5918" y="20565"/>
                    </a:lnTo>
                    <a:lnTo>
                      <a:pt x="5931" y="20581"/>
                    </a:lnTo>
                    <a:lnTo>
                      <a:pt x="5944" y="20596"/>
                    </a:lnTo>
                    <a:lnTo>
                      <a:pt x="5958" y="20610"/>
                    </a:lnTo>
                    <a:lnTo>
                      <a:pt x="5968" y="20619"/>
                    </a:lnTo>
                    <a:lnTo>
                      <a:pt x="5983" y="20633"/>
                    </a:lnTo>
                    <a:lnTo>
                      <a:pt x="5995" y="20644"/>
                    </a:lnTo>
                    <a:lnTo>
                      <a:pt x="6007" y="20654"/>
                    </a:lnTo>
                    <a:lnTo>
                      <a:pt x="6016" y="20659"/>
                    </a:lnTo>
                    <a:lnTo>
                      <a:pt x="6031" y="20669"/>
                    </a:lnTo>
                    <a:lnTo>
                      <a:pt x="6042" y="20675"/>
                    </a:lnTo>
                    <a:lnTo>
                      <a:pt x="6048" y="20677"/>
                    </a:lnTo>
                    <a:lnTo>
                      <a:pt x="6063" y="20684"/>
                    </a:lnTo>
                    <a:lnTo>
                      <a:pt x="6073" y="20688"/>
                    </a:lnTo>
                    <a:lnTo>
                      <a:pt x="6077" y="20689"/>
                    </a:lnTo>
                    <a:lnTo>
                      <a:pt x="6092" y="20693"/>
                    </a:lnTo>
                    <a:lnTo>
                      <a:pt x="6095" y="20692"/>
                    </a:lnTo>
                    <a:lnTo>
                      <a:pt x="6104" y="20693"/>
                    </a:lnTo>
                    <a:lnTo>
                      <a:pt x="6120" y="20694"/>
                    </a:lnTo>
                    <a:lnTo>
                      <a:pt x="6122" y="20693"/>
                    </a:lnTo>
                    <a:lnTo>
                      <a:pt x="6131" y="20691"/>
                    </a:lnTo>
                    <a:lnTo>
                      <a:pt x="6146" y="20689"/>
                    </a:lnTo>
                    <a:lnTo>
                      <a:pt x="6149" y="20688"/>
                    </a:lnTo>
                    <a:lnTo>
                      <a:pt x="6158" y="20684"/>
                    </a:lnTo>
                    <a:lnTo>
                      <a:pt x="6168" y="20680"/>
                    </a:lnTo>
                    <a:lnTo>
                      <a:pt x="6183" y="20674"/>
                    </a:lnTo>
                    <a:lnTo>
                      <a:pt x="6188" y="20671"/>
                    </a:lnTo>
                    <a:lnTo>
                      <a:pt x="6199" y="20664"/>
                    </a:lnTo>
                    <a:lnTo>
                      <a:pt x="6210" y="20657"/>
                    </a:lnTo>
                    <a:lnTo>
                      <a:pt x="6222" y="20648"/>
                    </a:lnTo>
                    <a:lnTo>
                      <a:pt x="6233" y="20639"/>
                    </a:lnTo>
                    <a:lnTo>
                      <a:pt x="6246" y="20628"/>
                    </a:lnTo>
                    <a:lnTo>
                      <a:pt x="6258" y="20616"/>
                    </a:lnTo>
                    <a:lnTo>
                      <a:pt x="6271" y="20604"/>
                    </a:lnTo>
                    <a:lnTo>
                      <a:pt x="6283" y="20590"/>
                    </a:lnTo>
                    <a:lnTo>
                      <a:pt x="6295" y="20576"/>
                    </a:lnTo>
                    <a:lnTo>
                      <a:pt x="6310" y="20558"/>
                    </a:lnTo>
                    <a:lnTo>
                      <a:pt x="6323" y="20541"/>
                    </a:lnTo>
                    <a:lnTo>
                      <a:pt x="6337" y="20523"/>
                    </a:lnTo>
                    <a:lnTo>
                      <a:pt x="6350" y="20504"/>
                    </a:lnTo>
                    <a:lnTo>
                      <a:pt x="6364" y="20483"/>
                    </a:lnTo>
                    <a:lnTo>
                      <a:pt x="6377" y="20463"/>
                    </a:lnTo>
                    <a:lnTo>
                      <a:pt x="6392" y="20439"/>
                    </a:lnTo>
                    <a:lnTo>
                      <a:pt x="6406" y="20415"/>
                    </a:lnTo>
                    <a:lnTo>
                      <a:pt x="6420" y="20390"/>
                    </a:lnTo>
                    <a:lnTo>
                      <a:pt x="6435" y="20365"/>
                    </a:lnTo>
                    <a:lnTo>
                      <a:pt x="6448" y="20338"/>
                    </a:lnTo>
                    <a:lnTo>
                      <a:pt x="6463" y="20309"/>
                    </a:lnTo>
                    <a:lnTo>
                      <a:pt x="6478" y="20281"/>
                    </a:lnTo>
                    <a:lnTo>
                      <a:pt x="6492" y="20251"/>
                    </a:lnTo>
                    <a:lnTo>
                      <a:pt x="6507" y="20220"/>
                    </a:lnTo>
                    <a:lnTo>
                      <a:pt x="6521" y="20188"/>
                    </a:lnTo>
                    <a:lnTo>
                      <a:pt x="6536" y="20154"/>
                    </a:lnTo>
                    <a:lnTo>
                      <a:pt x="6550" y="20120"/>
                    </a:lnTo>
                    <a:lnTo>
                      <a:pt x="6565" y="20085"/>
                    </a:lnTo>
                    <a:lnTo>
                      <a:pt x="6580" y="20048"/>
                    </a:lnTo>
                    <a:lnTo>
                      <a:pt x="6594" y="20011"/>
                    </a:lnTo>
                    <a:lnTo>
                      <a:pt x="6609" y="19973"/>
                    </a:lnTo>
                    <a:lnTo>
                      <a:pt x="6624" y="19934"/>
                    </a:lnTo>
                    <a:lnTo>
                      <a:pt x="6638" y="19893"/>
                    </a:lnTo>
                    <a:lnTo>
                      <a:pt x="6653" y="19852"/>
                    </a:lnTo>
                    <a:lnTo>
                      <a:pt x="6668" y="19810"/>
                    </a:lnTo>
                    <a:lnTo>
                      <a:pt x="6684" y="19766"/>
                    </a:lnTo>
                    <a:lnTo>
                      <a:pt x="6698" y="19723"/>
                    </a:lnTo>
                    <a:lnTo>
                      <a:pt x="6713" y="19678"/>
                    </a:lnTo>
                    <a:lnTo>
                      <a:pt x="6728" y="19632"/>
                    </a:lnTo>
                    <a:lnTo>
                      <a:pt x="6743" y="19585"/>
                    </a:lnTo>
                    <a:lnTo>
                      <a:pt x="6758" y="19537"/>
                    </a:lnTo>
                    <a:lnTo>
                      <a:pt x="6773" y="19488"/>
                    </a:lnTo>
                    <a:lnTo>
                      <a:pt x="6788" y="19439"/>
                    </a:lnTo>
                    <a:lnTo>
                      <a:pt x="6802" y="19388"/>
                    </a:lnTo>
                    <a:lnTo>
                      <a:pt x="6817" y="19337"/>
                    </a:lnTo>
                    <a:lnTo>
                      <a:pt x="6832" y="19284"/>
                    </a:lnTo>
                    <a:lnTo>
                      <a:pt x="6847" y="19231"/>
                    </a:lnTo>
                    <a:lnTo>
                      <a:pt x="6862" y="19177"/>
                    </a:lnTo>
                    <a:lnTo>
                      <a:pt x="6877" y="19122"/>
                    </a:lnTo>
                    <a:lnTo>
                      <a:pt x="6892" y="19066"/>
                    </a:lnTo>
                    <a:lnTo>
                      <a:pt x="6907" y="19008"/>
                    </a:lnTo>
                    <a:lnTo>
                      <a:pt x="6922" y="18950"/>
                    </a:lnTo>
                    <a:lnTo>
                      <a:pt x="6936" y="18892"/>
                    </a:lnTo>
                    <a:lnTo>
                      <a:pt x="6951" y="18833"/>
                    </a:lnTo>
                    <a:lnTo>
                      <a:pt x="6966" y="18773"/>
                    </a:lnTo>
                    <a:lnTo>
                      <a:pt x="6981" y="18711"/>
                    </a:lnTo>
                    <a:lnTo>
                      <a:pt x="6996" y="18649"/>
                    </a:lnTo>
                    <a:lnTo>
                      <a:pt x="7011" y="18586"/>
                    </a:lnTo>
                    <a:lnTo>
                      <a:pt x="7026" y="18523"/>
                    </a:lnTo>
                    <a:lnTo>
                      <a:pt x="7041" y="18458"/>
                    </a:lnTo>
                    <a:lnTo>
                      <a:pt x="7056" y="18393"/>
                    </a:lnTo>
                    <a:lnTo>
                      <a:pt x="7071" y="18326"/>
                    </a:lnTo>
                    <a:lnTo>
                      <a:pt x="7086" y="18259"/>
                    </a:lnTo>
                    <a:lnTo>
                      <a:pt x="7101" y="18192"/>
                    </a:lnTo>
                    <a:lnTo>
                      <a:pt x="7116" y="18124"/>
                    </a:lnTo>
                    <a:lnTo>
                      <a:pt x="7131" y="18054"/>
                    </a:lnTo>
                    <a:lnTo>
                      <a:pt x="7146" y="17984"/>
                    </a:lnTo>
                    <a:lnTo>
                      <a:pt x="7161" y="17914"/>
                    </a:lnTo>
                    <a:lnTo>
                      <a:pt x="7175" y="17842"/>
                    </a:lnTo>
                    <a:lnTo>
                      <a:pt x="7190" y="17770"/>
                    </a:lnTo>
                    <a:lnTo>
                      <a:pt x="7205" y="17696"/>
                    </a:lnTo>
                    <a:lnTo>
                      <a:pt x="7220" y="17623"/>
                    </a:lnTo>
                    <a:lnTo>
                      <a:pt x="7235" y="17549"/>
                    </a:lnTo>
                    <a:lnTo>
                      <a:pt x="7250" y="17473"/>
                    </a:lnTo>
                    <a:lnTo>
                      <a:pt x="7265" y="17397"/>
                    </a:lnTo>
                    <a:lnTo>
                      <a:pt x="7280" y="17321"/>
                    </a:lnTo>
                    <a:lnTo>
                      <a:pt x="7295" y="17243"/>
                    </a:lnTo>
                    <a:lnTo>
                      <a:pt x="7310" y="17165"/>
                    </a:lnTo>
                    <a:lnTo>
                      <a:pt x="7325" y="17087"/>
                    </a:lnTo>
                    <a:lnTo>
                      <a:pt x="7340" y="17008"/>
                    </a:lnTo>
                    <a:lnTo>
                      <a:pt x="7356" y="16926"/>
                    </a:lnTo>
                    <a:lnTo>
                      <a:pt x="7371" y="16847"/>
                    </a:lnTo>
                    <a:lnTo>
                      <a:pt x="7386" y="16765"/>
                    </a:lnTo>
                    <a:lnTo>
                      <a:pt x="7401" y="16683"/>
                    </a:lnTo>
                    <a:lnTo>
                      <a:pt x="7416" y="16600"/>
                    </a:lnTo>
                    <a:lnTo>
                      <a:pt x="7431" y="16517"/>
                    </a:lnTo>
                    <a:lnTo>
                      <a:pt x="7446" y="16434"/>
                    </a:lnTo>
                    <a:lnTo>
                      <a:pt x="7461" y="16350"/>
                    </a:lnTo>
                    <a:lnTo>
                      <a:pt x="7476" y="16265"/>
                    </a:lnTo>
                    <a:lnTo>
                      <a:pt x="7491" y="16179"/>
                    </a:lnTo>
                    <a:lnTo>
                      <a:pt x="7506" y="16093"/>
                    </a:lnTo>
                    <a:lnTo>
                      <a:pt x="7521" y="16006"/>
                    </a:lnTo>
                    <a:lnTo>
                      <a:pt x="7536" y="15918"/>
                    </a:lnTo>
                    <a:lnTo>
                      <a:pt x="7551" y="15830"/>
                    </a:lnTo>
                    <a:lnTo>
                      <a:pt x="7566" y="15742"/>
                    </a:lnTo>
                    <a:lnTo>
                      <a:pt x="7581" y="15654"/>
                    </a:lnTo>
                    <a:lnTo>
                      <a:pt x="7596" y="15564"/>
                    </a:lnTo>
                    <a:lnTo>
                      <a:pt x="7611" y="15474"/>
                    </a:lnTo>
                    <a:lnTo>
                      <a:pt x="7626" y="15384"/>
                    </a:lnTo>
                    <a:lnTo>
                      <a:pt x="7641" y="15292"/>
                    </a:lnTo>
                    <a:lnTo>
                      <a:pt x="7656" y="15201"/>
                    </a:lnTo>
                    <a:lnTo>
                      <a:pt x="7671" y="15109"/>
                    </a:lnTo>
                    <a:lnTo>
                      <a:pt x="7686" y="15016"/>
                    </a:lnTo>
                    <a:lnTo>
                      <a:pt x="7701" y="14923"/>
                    </a:lnTo>
                    <a:lnTo>
                      <a:pt x="7716" y="14830"/>
                    </a:lnTo>
                    <a:lnTo>
                      <a:pt x="7731" y="14736"/>
                    </a:lnTo>
                    <a:lnTo>
                      <a:pt x="7746" y="14642"/>
                    </a:lnTo>
                    <a:lnTo>
                      <a:pt x="7761" y="14547"/>
                    </a:lnTo>
                    <a:lnTo>
                      <a:pt x="7776" y="14452"/>
                    </a:lnTo>
                    <a:lnTo>
                      <a:pt x="7791" y="14357"/>
                    </a:lnTo>
                    <a:lnTo>
                      <a:pt x="7806" y="14262"/>
                    </a:lnTo>
                    <a:lnTo>
                      <a:pt x="7821" y="14165"/>
                    </a:lnTo>
                    <a:lnTo>
                      <a:pt x="7836" y="14069"/>
                    </a:lnTo>
                    <a:lnTo>
                      <a:pt x="7851" y="13972"/>
                    </a:lnTo>
                    <a:lnTo>
                      <a:pt x="7866" y="13874"/>
                    </a:lnTo>
                    <a:lnTo>
                      <a:pt x="7881" y="13777"/>
                    </a:lnTo>
                    <a:lnTo>
                      <a:pt x="7896" y="13678"/>
                    </a:lnTo>
                    <a:lnTo>
                      <a:pt x="7911" y="13580"/>
                    </a:lnTo>
                    <a:lnTo>
                      <a:pt x="7926" y="13481"/>
                    </a:lnTo>
                    <a:lnTo>
                      <a:pt x="7941" y="13382"/>
                    </a:lnTo>
                    <a:lnTo>
                      <a:pt x="7956" y="13283"/>
                    </a:lnTo>
                    <a:lnTo>
                      <a:pt x="7971" y="13183"/>
                    </a:lnTo>
                    <a:lnTo>
                      <a:pt x="7986" y="13084"/>
                    </a:lnTo>
                    <a:lnTo>
                      <a:pt x="8001" y="12983"/>
                    </a:lnTo>
                    <a:lnTo>
                      <a:pt x="8016" y="12883"/>
                    </a:lnTo>
                    <a:lnTo>
                      <a:pt x="8032" y="12781"/>
                    </a:lnTo>
                    <a:lnTo>
                      <a:pt x="8047" y="12682"/>
                    </a:lnTo>
                    <a:lnTo>
                      <a:pt x="8062" y="12581"/>
                    </a:lnTo>
                    <a:lnTo>
                      <a:pt x="8076" y="12480"/>
                    </a:lnTo>
                    <a:lnTo>
                      <a:pt x="8092" y="12378"/>
                    </a:lnTo>
                    <a:lnTo>
                      <a:pt x="8106" y="12277"/>
                    </a:lnTo>
                    <a:lnTo>
                      <a:pt x="8121" y="12175"/>
                    </a:lnTo>
                    <a:lnTo>
                      <a:pt x="8136" y="12073"/>
                    </a:lnTo>
                    <a:lnTo>
                      <a:pt x="8151" y="11971"/>
                    </a:lnTo>
                    <a:lnTo>
                      <a:pt x="8166" y="11868"/>
                    </a:lnTo>
                    <a:lnTo>
                      <a:pt x="8181" y="11766"/>
                    </a:lnTo>
                    <a:lnTo>
                      <a:pt x="8196" y="11663"/>
                    </a:lnTo>
                    <a:lnTo>
                      <a:pt x="8211" y="11560"/>
                    </a:lnTo>
                    <a:lnTo>
                      <a:pt x="8226" y="11458"/>
                    </a:lnTo>
                    <a:lnTo>
                      <a:pt x="8241" y="11355"/>
                    </a:lnTo>
                    <a:lnTo>
                      <a:pt x="8256" y="11251"/>
                    </a:lnTo>
                    <a:lnTo>
                      <a:pt x="8271" y="11148"/>
                    </a:lnTo>
                    <a:lnTo>
                      <a:pt x="8286" y="11045"/>
                    </a:lnTo>
                    <a:lnTo>
                      <a:pt x="8301" y="10942"/>
                    </a:lnTo>
                    <a:lnTo>
                      <a:pt x="8316" y="10838"/>
                    </a:lnTo>
                    <a:lnTo>
                      <a:pt x="8331" y="10735"/>
                    </a:lnTo>
                    <a:lnTo>
                      <a:pt x="8346" y="10631"/>
                    </a:lnTo>
                    <a:lnTo>
                      <a:pt x="8361" y="10528"/>
                    </a:lnTo>
                    <a:lnTo>
                      <a:pt x="8376" y="10425"/>
                    </a:lnTo>
                    <a:lnTo>
                      <a:pt x="8391" y="10321"/>
                    </a:lnTo>
                    <a:lnTo>
                      <a:pt x="8406" y="10218"/>
                    </a:lnTo>
                    <a:lnTo>
                      <a:pt x="8421" y="10114"/>
                    </a:lnTo>
                    <a:lnTo>
                      <a:pt x="8436" y="10011"/>
                    </a:lnTo>
                    <a:lnTo>
                      <a:pt x="8451" y="9907"/>
                    </a:lnTo>
                    <a:lnTo>
                      <a:pt x="8466" y="9804"/>
                    </a:lnTo>
                    <a:lnTo>
                      <a:pt x="8481" y="9701"/>
                    </a:lnTo>
                    <a:lnTo>
                      <a:pt x="8496" y="9598"/>
                    </a:lnTo>
                    <a:lnTo>
                      <a:pt x="8511" y="9495"/>
                    </a:lnTo>
                    <a:lnTo>
                      <a:pt x="8526" y="9392"/>
                    </a:lnTo>
                    <a:lnTo>
                      <a:pt x="8541" y="9289"/>
                    </a:lnTo>
                    <a:lnTo>
                      <a:pt x="8556" y="9186"/>
                    </a:lnTo>
                    <a:lnTo>
                      <a:pt x="8571" y="9083"/>
                    </a:lnTo>
                    <a:lnTo>
                      <a:pt x="8586" y="8981"/>
                    </a:lnTo>
                    <a:lnTo>
                      <a:pt x="8601" y="8878"/>
                    </a:lnTo>
                    <a:lnTo>
                      <a:pt x="8616" y="8776"/>
                    </a:lnTo>
                    <a:lnTo>
                      <a:pt x="8631" y="8674"/>
                    </a:lnTo>
                    <a:lnTo>
                      <a:pt x="8646" y="8572"/>
                    </a:lnTo>
                    <a:lnTo>
                      <a:pt x="8662" y="8470"/>
                    </a:lnTo>
                    <a:lnTo>
                      <a:pt x="8676" y="8369"/>
                    </a:lnTo>
                    <a:lnTo>
                      <a:pt x="8692" y="8267"/>
                    </a:lnTo>
                    <a:lnTo>
                      <a:pt x="8708" y="8165"/>
                    </a:lnTo>
                    <a:lnTo>
                      <a:pt x="8723" y="8065"/>
                    </a:lnTo>
                    <a:lnTo>
                      <a:pt x="8738" y="7964"/>
                    </a:lnTo>
                    <a:lnTo>
                      <a:pt x="8753" y="7864"/>
                    </a:lnTo>
                    <a:lnTo>
                      <a:pt x="8768" y="7764"/>
                    </a:lnTo>
                    <a:lnTo>
                      <a:pt x="8783" y="7664"/>
                    </a:lnTo>
                    <a:lnTo>
                      <a:pt x="8798" y="7564"/>
                    </a:lnTo>
                    <a:lnTo>
                      <a:pt x="8813" y="7465"/>
                    </a:lnTo>
                    <a:lnTo>
                      <a:pt x="8828" y="7366"/>
                    </a:lnTo>
                    <a:lnTo>
                      <a:pt x="8843" y="7267"/>
                    </a:lnTo>
                    <a:lnTo>
                      <a:pt x="8858" y="7169"/>
                    </a:lnTo>
                    <a:lnTo>
                      <a:pt x="8873" y="7071"/>
                    </a:lnTo>
                    <a:lnTo>
                      <a:pt x="8888" y="6973"/>
                    </a:lnTo>
                    <a:lnTo>
                      <a:pt x="8903" y="6876"/>
                    </a:lnTo>
                    <a:lnTo>
                      <a:pt x="8918" y="6779"/>
                    </a:lnTo>
                    <a:lnTo>
                      <a:pt x="8933" y="6682"/>
                    </a:lnTo>
                    <a:lnTo>
                      <a:pt x="8948" y="6586"/>
                    </a:lnTo>
                    <a:lnTo>
                      <a:pt x="8963" y="6490"/>
                    </a:lnTo>
                    <a:lnTo>
                      <a:pt x="8978" y="6394"/>
                    </a:lnTo>
                    <a:lnTo>
                      <a:pt x="8993" y="6299"/>
                    </a:lnTo>
                    <a:lnTo>
                      <a:pt x="9008" y="6204"/>
                    </a:lnTo>
                    <a:lnTo>
                      <a:pt x="9023" y="6110"/>
                    </a:lnTo>
                    <a:lnTo>
                      <a:pt x="9038" y="6016"/>
                    </a:lnTo>
                    <a:lnTo>
                      <a:pt x="9053" y="5923"/>
                    </a:lnTo>
                    <a:lnTo>
                      <a:pt x="9068" y="5830"/>
                    </a:lnTo>
                    <a:lnTo>
                      <a:pt x="9083" y="5737"/>
                    </a:lnTo>
                    <a:lnTo>
                      <a:pt x="9098" y="5645"/>
                    </a:lnTo>
                    <a:lnTo>
                      <a:pt x="9113" y="5554"/>
                    </a:lnTo>
                    <a:lnTo>
                      <a:pt x="9128" y="5463"/>
                    </a:lnTo>
                    <a:lnTo>
                      <a:pt x="9143" y="5372"/>
                    </a:lnTo>
                    <a:lnTo>
                      <a:pt x="9158" y="5282"/>
                    </a:lnTo>
                    <a:lnTo>
                      <a:pt x="9173" y="5193"/>
                    </a:lnTo>
                    <a:lnTo>
                      <a:pt x="9188" y="5104"/>
                    </a:lnTo>
                    <a:lnTo>
                      <a:pt x="9203" y="5015"/>
                    </a:lnTo>
                    <a:lnTo>
                      <a:pt x="9218" y="4926"/>
                    </a:lnTo>
                    <a:lnTo>
                      <a:pt x="9233" y="4839"/>
                    </a:lnTo>
                    <a:lnTo>
                      <a:pt x="9248" y="4752"/>
                    </a:lnTo>
                    <a:lnTo>
                      <a:pt x="9263" y="4666"/>
                    </a:lnTo>
                    <a:lnTo>
                      <a:pt x="9278" y="4580"/>
                    </a:lnTo>
                    <a:lnTo>
                      <a:pt x="9293" y="4495"/>
                    </a:lnTo>
                    <a:lnTo>
                      <a:pt x="9308" y="4411"/>
                    </a:lnTo>
                    <a:lnTo>
                      <a:pt x="9323" y="4327"/>
                    </a:lnTo>
                    <a:lnTo>
                      <a:pt x="9338" y="4243"/>
                    </a:lnTo>
                    <a:lnTo>
                      <a:pt x="9353" y="4160"/>
                    </a:lnTo>
                    <a:lnTo>
                      <a:pt x="9368" y="4078"/>
                    </a:lnTo>
                    <a:lnTo>
                      <a:pt x="9384" y="3995"/>
                    </a:lnTo>
                    <a:lnTo>
                      <a:pt x="9399" y="3916"/>
                    </a:lnTo>
                    <a:lnTo>
                      <a:pt x="9414" y="3836"/>
                    </a:lnTo>
                    <a:lnTo>
                      <a:pt x="9429" y="3756"/>
                    </a:lnTo>
                    <a:lnTo>
                      <a:pt x="9444" y="3677"/>
                    </a:lnTo>
                    <a:lnTo>
                      <a:pt x="9459" y="3598"/>
                    </a:lnTo>
                    <a:lnTo>
                      <a:pt x="9474" y="3521"/>
                    </a:lnTo>
                    <a:lnTo>
                      <a:pt x="9489" y="3444"/>
                    </a:lnTo>
                    <a:lnTo>
                      <a:pt x="9504" y="3368"/>
                    </a:lnTo>
                    <a:lnTo>
                      <a:pt x="9519" y="3293"/>
                    </a:lnTo>
                    <a:lnTo>
                      <a:pt x="9534" y="3218"/>
                    </a:lnTo>
                    <a:lnTo>
                      <a:pt x="9549" y="3143"/>
                    </a:lnTo>
                    <a:lnTo>
                      <a:pt x="9564" y="3070"/>
                    </a:lnTo>
                    <a:lnTo>
                      <a:pt x="9579" y="2998"/>
                    </a:lnTo>
                    <a:lnTo>
                      <a:pt x="9594" y="2926"/>
                    </a:lnTo>
                    <a:lnTo>
                      <a:pt x="9610" y="2855"/>
                    </a:lnTo>
                    <a:lnTo>
                      <a:pt x="9625" y="2784"/>
                    </a:lnTo>
                    <a:lnTo>
                      <a:pt x="9640" y="2714"/>
                    </a:lnTo>
                    <a:lnTo>
                      <a:pt x="9655" y="2646"/>
                    </a:lnTo>
                    <a:lnTo>
                      <a:pt x="9670" y="2578"/>
                    </a:lnTo>
                    <a:lnTo>
                      <a:pt x="9685" y="2510"/>
                    </a:lnTo>
                    <a:lnTo>
                      <a:pt x="9700" y="2444"/>
                    </a:lnTo>
                    <a:lnTo>
                      <a:pt x="9715" y="2378"/>
                    </a:lnTo>
                    <a:lnTo>
                      <a:pt x="9730" y="2313"/>
                    </a:lnTo>
                    <a:lnTo>
                      <a:pt x="9745" y="2249"/>
                    </a:lnTo>
                    <a:lnTo>
                      <a:pt x="9760" y="2186"/>
                    </a:lnTo>
                    <a:lnTo>
                      <a:pt x="9775" y="2123"/>
                    </a:lnTo>
                    <a:lnTo>
                      <a:pt x="9790" y="2062"/>
                    </a:lnTo>
                    <a:lnTo>
                      <a:pt x="9805" y="2001"/>
                    </a:lnTo>
                    <a:lnTo>
                      <a:pt x="9820" y="1941"/>
                    </a:lnTo>
                    <a:lnTo>
                      <a:pt x="9835" y="1882"/>
                    </a:lnTo>
                    <a:lnTo>
                      <a:pt x="9851" y="1823"/>
                    </a:lnTo>
                    <a:lnTo>
                      <a:pt x="9866" y="1766"/>
                    </a:lnTo>
                    <a:lnTo>
                      <a:pt x="9881" y="1709"/>
                    </a:lnTo>
                    <a:lnTo>
                      <a:pt x="9896" y="1653"/>
                    </a:lnTo>
                    <a:lnTo>
                      <a:pt x="9911" y="1598"/>
                    </a:lnTo>
                    <a:lnTo>
                      <a:pt x="9926" y="1544"/>
                    </a:lnTo>
                    <a:lnTo>
                      <a:pt x="9941" y="1491"/>
                    </a:lnTo>
                    <a:lnTo>
                      <a:pt x="9956" y="1439"/>
                    </a:lnTo>
                    <a:lnTo>
                      <a:pt x="9971" y="1387"/>
                    </a:lnTo>
                    <a:lnTo>
                      <a:pt x="9987" y="1337"/>
                    </a:lnTo>
                    <a:lnTo>
                      <a:pt x="10002" y="1287"/>
                    </a:lnTo>
                    <a:cubicBezTo>
                      <a:pt x="10017" y="1237"/>
                      <a:pt x="10071" y="1208"/>
                      <a:pt x="10122" y="1224"/>
                    </a:cubicBezTo>
                    <a:cubicBezTo>
                      <a:pt x="10172" y="1239"/>
                      <a:pt x="10201" y="1293"/>
                      <a:pt x="10185" y="1344"/>
                    </a:cubicBezTo>
                    <a:lnTo>
                      <a:pt x="10170" y="1392"/>
                    </a:lnTo>
                    <a:lnTo>
                      <a:pt x="10156" y="1442"/>
                    </a:lnTo>
                    <a:lnTo>
                      <a:pt x="10141" y="1492"/>
                    </a:lnTo>
                    <a:lnTo>
                      <a:pt x="10126" y="1544"/>
                    </a:lnTo>
                    <a:lnTo>
                      <a:pt x="10111" y="1597"/>
                    </a:lnTo>
                    <a:lnTo>
                      <a:pt x="10096" y="1649"/>
                    </a:lnTo>
                    <a:lnTo>
                      <a:pt x="10081" y="1704"/>
                    </a:lnTo>
                    <a:lnTo>
                      <a:pt x="10066" y="1758"/>
                    </a:lnTo>
                    <a:lnTo>
                      <a:pt x="10051" y="1815"/>
                    </a:lnTo>
                    <a:lnTo>
                      <a:pt x="10036" y="1872"/>
                    </a:lnTo>
                    <a:lnTo>
                      <a:pt x="10022" y="1929"/>
                    </a:lnTo>
                    <a:lnTo>
                      <a:pt x="10007" y="1988"/>
                    </a:lnTo>
                    <a:lnTo>
                      <a:pt x="9992" y="2046"/>
                    </a:lnTo>
                    <a:lnTo>
                      <a:pt x="9977" y="2107"/>
                    </a:lnTo>
                    <a:lnTo>
                      <a:pt x="9962" y="2168"/>
                    </a:lnTo>
                    <a:lnTo>
                      <a:pt x="9947" y="2231"/>
                    </a:lnTo>
                    <a:lnTo>
                      <a:pt x="9932" y="2294"/>
                    </a:lnTo>
                    <a:lnTo>
                      <a:pt x="9917" y="2356"/>
                    </a:lnTo>
                    <a:lnTo>
                      <a:pt x="9902" y="2421"/>
                    </a:lnTo>
                    <a:lnTo>
                      <a:pt x="9887" y="2487"/>
                    </a:lnTo>
                    <a:lnTo>
                      <a:pt x="9872" y="2552"/>
                    </a:lnTo>
                    <a:lnTo>
                      <a:pt x="9857" y="2619"/>
                    </a:lnTo>
                    <a:lnTo>
                      <a:pt x="9842" y="2687"/>
                    </a:lnTo>
                    <a:lnTo>
                      <a:pt x="9827" y="2755"/>
                    </a:lnTo>
                    <a:lnTo>
                      <a:pt x="9812" y="2825"/>
                    </a:lnTo>
                    <a:lnTo>
                      <a:pt x="9797" y="2894"/>
                    </a:lnTo>
                    <a:lnTo>
                      <a:pt x="9782" y="2965"/>
                    </a:lnTo>
                    <a:lnTo>
                      <a:pt x="9767" y="3037"/>
                    </a:lnTo>
                    <a:lnTo>
                      <a:pt x="9753" y="3109"/>
                    </a:lnTo>
                    <a:lnTo>
                      <a:pt x="9738" y="3182"/>
                    </a:lnTo>
                    <a:lnTo>
                      <a:pt x="9723" y="3255"/>
                    </a:lnTo>
                    <a:lnTo>
                      <a:pt x="9708" y="3330"/>
                    </a:lnTo>
                    <a:lnTo>
                      <a:pt x="9693" y="3405"/>
                    </a:lnTo>
                    <a:lnTo>
                      <a:pt x="9678" y="3481"/>
                    </a:lnTo>
                    <a:lnTo>
                      <a:pt x="9663" y="3558"/>
                    </a:lnTo>
                    <a:lnTo>
                      <a:pt x="9648" y="3635"/>
                    </a:lnTo>
                    <a:lnTo>
                      <a:pt x="9633" y="3712"/>
                    </a:lnTo>
                    <a:lnTo>
                      <a:pt x="9618" y="3791"/>
                    </a:lnTo>
                    <a:lnTo>
                      <a:pt x="9603" y="3871"/>
                    </a:lnTo>
                    <a:lnTo>
                      <a:pt x="9588" y="3951"/>
                    </a:lnTo>
                    <a:lnTo>
                      <a:pt x="9573" y="4032"/>
                    </a:lnTo>
                    <a:lnTo>
                      <a:pt x="9557" y="4113"/>
                    </a:lnTo>
                    <a:lnTo>
                      <a:pt x="9542" y="4195"/>
                    </a:lnTo>
                    <a:lnTo>
                      <a:pt x="9527" y="4276"/>
                    </a:lnTo>
                    <a:lnTo>
                      <a:pt x="9512" y="4360"/>
                    </a:lnTo>
                    <a:lnTo>
                      <a:pt x="9497" y="4444"/>
                    </a:lnTo>
                    <a:lnTo>
                      <a:pt x="9482" y="4528"/>
                    </a:lnTo>
                    <a:lnTo>
                      <a:pt x="9467" y="4613"/>
                    </a:lnTo>
                    <a:lnTo>
                      <a:pt x="9452" y="4699"/>
                    </a:lnTo>
                    <a:lnTo>
                      <a:pt x="9437" y="4785"/>
                    </a:lnTo>
                    <a:lnTo>
                      <a:pt x="9422" y="4872"/>
                    </a:lnTo>
                    <a:lnTo>
                      <a:pt x="9407" y="4959"/>
                    </a:lnTo>
                    <a:lnTo>
                      <a:pt x="9392" y="5046"/>
                    </a:lnTo>
                    <a:lnTo>
                      <a:pt x="9377" y="5135"/>
                    </a:lnTo>
                    <a:lnTo>
                      <a:pt x="9362" y="5224"/>
                    </a:lnTo>
                    <a:lnTo>
                      <a:pt x="9347" y="5313"/>
                    </a:lnTo>
                    <a:lnTo>
                      <a:pt x="9332" y="5403"/>
                    </a:lnTo>
                    <a:lnTo>
                      <a:pt x="9317" y="5494"/>
                    </a:lnTo>
                    <a:lnTo>
                      <a:pt x="9302" y="5585"/>
                    </a:lnTo>
                    <a:lnTo>
                      <a:pt x="9287" y="5676"/>
                    </a:lnTo>
                    <a:lnTo>
                      <a:pt x="9272" y="5768"/>
                    </a:lnTo>
                    <a:lnTo>
                      <a:pt x="9257" y="5861"/>
                    </a:lnTo>
                    <a:lnTo>
                      <a:pt x="9242" y="5954"/>
                    </a:lnTo>
                    <a:lnTo>
                      <a:pt x="9227" y="6047"/>
                    </a:lnTo>
                    <a:lnTo>
                      <a:pt x="9212" y="6141"/>
                    </a:lnTo>
                    <a:lnTo>
                      <a:pt x="9197" y="6234"/>
                    </a:lnTo>
                    <a:lnTo>
                      <a:pt x="9182" y="6329"/>
                    </a:lnTo>
                    <a:lnTo>
                      <a:pt x="9167" y="6424"/>
                    </a:lnTo>
                    <a:lnTo>
                      <a:pt x="9152" y="6519"/>
                    </a:lnTo>
                    <a:lnTo>
                      <a:pt x="9137" y="6615"/>
                    </a:lnTo>
                    <a:lnTo>
                      <a:pt x="9122" y="6711"/>
                    </a:lnTo>
                    <a:lnTo>
                      <a:pt x="9107" y="6808"/>
                    </a:lnTo>
                    <a:lnTo>
                      <a:pt x="9092" y="6905"/>
                    </a:lnTo>
                    <a:lnTo>
                      <a:pt x="9077" y="7002"/>
                    </a:lnTo>
                    <a:lnTo>
                      <a:pt x="9062" y="7100"/>
                    </a:lnTo>
                    <a:lnTo>
                      <a:pt x="9047" y="7198"/>
                    </a:lnTo>
                    <a:lnTo>
                      <a:pt x="9032" y="7296"/>
                    </a:lnTo>
                    <a:lnTo>
                      <a:pt x="9017" y="7395"/>
                    </a:lnTo>
                    <a:lnTo>
                      <a:pt x="9002" y="7494"/>
                    </a:lnTo>
                    <a:lnTo>
                      <a:pt x="8987" y="7593"/>
                    </a:lnTo>
                    <a:lnTo>
                      <a:pt x="8972" y="7693"/>
                    </a:lnTo>
                    <a:lnTo>
                      <a:pt x="8957" y="7793"/>
                    </a:lnTo>
                    <a:lnTo>
                      <a:pt x="8942" y="7893"/>
                    </a:lnTo>
                    <a:lnTo>
                      <a:pt x="8927" y="7993"/>
                    </a:lnTo>
                    <a:lnTo>
                      <a:pt x="8912" y="8094"/>
                    </a:lnTo>
                    <a:lnTo>
                      <a:pt x="8897" y="8195"/>
                    </a:lnTo>
                    <a:lnTo>
                      <a:pt x="8881" y="8296"/>
                    </a:lnTo>
                    <a:lnTo>
                      <a:pt x="8866" y="8396"/>
                    </a:lnTo>
                    <a:lnTo>
                      <a:pt x="8851" y="8499"/>
                    </a:lnTo>
                    <a:lnTo>
                      <a:pt x="8836" y="8599"/>
                    </a:lnTo>
                    <a:lnTo>
                      <a:pt x="8821" y="8701"/>
                    </a:lnTo>
                    <a:lnTo>
                      <a:pt x="8806" y="8803"/>
                    </a:lnTo>
                    <a:lnTo>
                      <a:pt x="8791" y="8905"/>
                    </a:lnTo>
                    <a:lnTo>
                      <a:pt x="8776" y="9008"/>
                    </a:lnTo>
                    <a:lnTo>
                      <a:pt x="8761" y="9110"/>
                    </a:lnTo>
                    <a:lnTo>
                      <a:pt x="8746" y="9213"/>
                    </a:lnTo>
                    <a:lnTo>
                      <a:pt x="8731" y="9316"/>
                    </a:lnTo>
                    <a:lnTo>
                      <a:pt x="8716" y="9419"/>
                    </a:lnTo>
                    <a:lnTo>
                      <a:pt x="8701" y="9522"/>
                    </a:lnTo>
                    <a:lnTo>
                      <a:pt x="8686" y="9625"/>
                    </a:lnTo>
                    <a:lnTo>
                      <a:pt x="8671" y="9728"/>
                    </a:lnTo>
                    <a:lnTo>
                      <a:pt x="8656" y="9831"/>
                    </a:lnTo>
                    <a:lnTo>
                      <a:pt x="8641" y="9934"/>
                    </a:lnTo>
                    <a:lnTo>
                      <a:pt x="8626" y="10038"/>
                    </a:lnTo>
                    <a:lnTo>
                      <a:pt x="8611" y="10141"/>
                    </a:lnTo>
                    <a:lnTo>
                      <a:pt x="8596" y="10245"/>
                    </a:lnTo>
                    <a:lnTo>
                      <a:pt x="8581" y="10348"/>
                    </a:lnTo>
                    <a:lnTo>
                      <a:pt x="8566" y="10452"/>
                    </a:lnTo>
                    <a:lnTo>
                      <a:pt x="8551" y="10555"/>
                    </a:lnTo>
                    <a:lnTo>
                      <a:pt x="8536" y="10658"/>
                    </a:lnTo>
                    <a:lnTo>
                      <a:pt x="8521" y="10762"/>
                    </a:lnTo>
                    <a:lnTo>
                      <a:pt x="8506" y="10865"/>
                    </a:lnTo>
                    <a:lnTo>
                      <a:pt x="8491" y="10969"/>
                    </a:lnTo>
                    <a:lnTo>
                      <a:pt x="8476" y="11072"/>
                    </a:lnTo>
                    <a:lnTo>
                      <a:pt x="8461" y="11175"/>
                    </a:lnTo>
                    <a:lnTo>
                      <a:pt x="8446" y="11278"/>
                    </a:lnTo>
                    <a:lnTo>
                      <a:pt x="8431" y="11382"/>
                    </a:lnTo>
                    <a:lnTo>
                      <a:pt x="8416" y="11485"/>
                    </a:lnTo>
                    <a:lnTo>
                      <a:pt x="8401" y="11587"/>
                    </a:lnTo>
                    <a:lnTo>
                      <a:pt x="8386" y="11690"/>
                    </a:lnTo>
                    <a:lnTo>
                      <a:pt x="8371" y="11793"/>
                    </a:lnTo>
                    <a:lnTo>
                      <a:pt x="8356" y="11895"/>
                    </a:lnTo>
                    <a:lnTo>
                      <a:pt x="8341" y="11998"/>
                    </a:lnTo>
                    <a:lnTo>
                      <a:pt x="8326" y="12100"/>
                    </a:lnTo>
                    <a:lnTo>
                      <a:pt x="8311" y="12202"/>
                    </a:lnTo>
                    <a:lnTo>
                      <a:pt x="8296" y="12304"/>
                    </a:lnTo>
                    <a:lnTo>
                      <a:pt x="8281" y="12407"/>
                    </a:lnTo>
                    <a:lnTo>
                      <a:pt x="8266" y="12507"/>
                    </a:lnTo>
                    <a:lnTo>
                      <a:pt x="8251" y="12610"/>
                    </a:lnTo>
                    <a:lnTo>
                      <a:pt x="8236" y="12711"/>
                    </a:lnTo>
                    <a:lnTo>
                      <a:pt x="8221" y="12811"/>
                    </a:lnTo>
                    <a:lnTo>
                      <a:pt x="8205" y="12912"/>
                    </a:lnTo>
                    <a:lnTo>
                      <a:pt x="8190" y="13012"/>
                    </a:lnTo>
                    <a:lnTo>
                      <a:pt x="8175" y="13113"/>
                    </a:lnTo>
                    <a:lnTo>
                      <a:pt x="8160" y="13212"/>
                    </a:lnTo>
                    <a:lnTo>
                      <a:pt x="8145" y="13312"/>
                    </a:lnTo>
                    <a:lnTo>
                      <a:pt x="8130" y="13411"/>
                    </a:lnTo>
                    <a:lnTo>
                      <a:pt x="8115" y="13510"/>
                    </a:lnTo>
                    <a:lnTo>
                      <a:pt x="8100" y="13609"/>
                    </a:lnTo>
                    <a:lnTo>
                      <a:pt x="8085" y="13707"/>
                    </a:lnTo>
                    <a:lnTo>
                      <a:pt x="8070" y="13806"/>
                    </a:lnTo>
                    <a:lnTo>
                      <a:pt x="8055" y="13903"/>
                    </a:lnTo>
                    <a:lnTo>
                      <a:pt x="8040" y="14001"/>
                    </a:lnTo>
                    <a:lnTo>
                      <a:pt x="8025" y="14098"/>
                    </a:lnTo>
                    <a:lnTo>
                      <a:pt x="8010" y="14194"/>
                    </a:lnTo>
                    <a:lnTo>
                      <a:pt x="7995" y="14291"/>
                    </a:lnTo>
                    <a:lnTo>
                      <a:pt x="7980" y="14387"/>
                    </a:lnTo>
                    <a:lnTo>
                      <a:pt x="7965" y="14482"/>
                    </a:lnTo>
                    <a:lnTo>
                      <a:pt x="7950" y="14577"/>
                    </a:lnTo>
                    <a:lnTo>
                      <a:pt x="7935" y="14673"/>
                    </a:lnTo>
                    <a:lnTo>
                      <a:pt x="7920" y="14767"/>
                    </a:lnTo>
                    <a:lnTo>
                      <a:pt x="7905" y="14861"/>
                    </a:lnTo>
                    <a:lnTo>
                      <a:pt x="7890" y="14954"/>
                    </a:lnTo>
                    <a:lnTo>
                      <a:pt x="7875" y="15047"/>
                    </a:lnTo>
                    <a:lnTo>
                      <a:pt x="7860" y="15140"/>
                    </a:lnTo>
                    <a:lnTo>
                      <a:pt x="7845" y="15232"/>
                    </a:lnTo>
                    <a:lnTo>
                      <a:pt x="7830" y="15323"/>
                    </a:lnTo>
                    <a:lnTo>
                      <a:pt x="7815" y="15415"/>
                    </a:lnTo>
                    <a:lnTo>
                      <a:pt x="7800" y="15505"/>
                    </a:lnTo>
                    <a:lnTo>
                      <a:pt x="7785" y="15595"/>
                    </a:lnTo>
                    <a:lnTo>
                      <a:pt x="7770" y="15685"/>
                    </a:lnTo>
                    <a:lnTo>
                      <a:pt x="7755" y="15775"/>
                    </a:lnTo>
                    <a:lnTo>
                      <a:pt x="7740" y="15863"/>
                    </a:lnTo>
                    <a:lnTo>
                      <a:pt x="7725" y="15951"/>
                    </a:lnTo>
                    <a:lnTo>
                      <a:pt x="7710" y="16039"/>
                    </a:lnTo>
                    <a:lnTo>
                      <a:pt x="7695" y="16126"/>
                    </a:lnTo>
                    <a:lnTo>
                      <a:pt x="7680" y="16212"/>
                    </a:lnTo>
                    <a:lnTo>
                      <a:pt x="7665" y="16298"/>
                    </a:lnTo>
                    <a:lnTo>
                      <a:pt x="7650" y="16383"/>
                    </a:lnTo>
                    <a:lnTo>
                      <a:pt x="7635" y="16467"/>
                    </a:lnTo>
                    <a:lnTo>
                      <a:pt x="7620" y="16552"/>
                    </a:lnTo>
                    <a:lnTo>
                      <a:pt x="7605" y="16635"/>
                    </a:lnTo>
                    <a:lnTo>
                      <a:pt x="7590" y="16718"/>
                    </a:lnTo>
                    <a:lnTo>
                      <a:pt x="7575" y="16800"/>
                    </a:lnTo>
                    <a:lnTo>
                      <a:pt x="7560" y="16882"/>
                    </a:lnTo>
                    <a:lnTo>
                      <a:pt x="7545" y="16963"/>
                    </a:lnTo>
                    <a:lnTo>
                      <a:pt x="7529" y="17043"/>
                    </a:lnTo>
                    <a:lnTo>
                      <a:pt x="7514" y="17122"/>
                    </a:lnTo>
                    <a:lnTo>
                      <a:pt x="7499" y="17202"/>
                    </a:lnTo>
                    <a:lnTo>
                      <a:pt x="7484" y="17280"/>
                    </a:lnTo>
                    <a:lnTo>
                      <a:pt x="7469" y="17358"/>
                    </a:lnTo>
                    <a:lnTo>
                      <a:pt x="7454" y="17434"/>
                    </a:lnTo>
                    <a:lnTo>
                      <a:pt x="7439" y="17510"/>
                    </a:lnTo>
                    <a:lnTo>
                      <a:pt x="7424" y="17586"/>
                    </a:lnTo>
                    <a:lnTo>
                      <a:pt x="7409" y="17662"/>
                    </a:lnTo>
                    <a:lnTo>
                      <a:pt x="7394" y="17735"/>
                    </a:lnTo>
                    <a:lnTo>
                      <a:pt x="7378" y="17809"/>
                    </a:lnTo>
                    <a:lnTo>
                      <a:pt x="7363" y="17881"/>
                    </a:lnTo>
                    <a:lnTo>
                      <a:pt x="7348" y="17953"/>
                    </a:lnTo>
                    <a:lnTo>
                      <a:pt x="7333" y="18025"/>
                    </a:lnTo>
                    <a:lnTo>
                      <a:pt x="7318" y="18095"/>
                    </a:lnTo>
                    <a:lnTo>
                      <a:pt x="7303" y="18165"/>
                    </a:lnTo>
                    <a:lnTo>
                      <a:pt x="7288" y="18233"/>
                    </a:lnTo>
                    <a:lnTo>
                      <a:pt x="7273" y="18301"/>
                    </a:lnTo>
                    <a:lnTo>
                      <a:pt x="7258" y="18368"/>
                    </a:lnTo>
                    <a:lnTo>
                      <a:pt x="7243" y="18436"/>
                    </a:lnTo>
                    <a:lnTo>
                      <a:pt x="7228" y="18501"/>
                    </a:lnTo>
                    <a:lnTo>
                      <a:pt x="7213" y="18566"/>
                    </a:lnTo>
                    <a:lnTo>
                      <a:pt x="7198" y="18631"/>
                    </a:lnTo>
                    <a:lnTo>
                      <a:pt x="7183" y="18694"/>
                    </a:lnTo>
                    <a:lnTo>
                      <a:pt x="7168" y="18756"/>
                    </a:lnTo>
                    <a:lnTo>
                      <a:pt x="7153" y="18818"/>
                    </a:lnTo>
                    <a:lnTo>
                      <a:pt x="7138" y="18880"/>
                    </a:lnTo>
                    <a:lnTo>
                      <a:pt x="7123" y="18939"/>
                    </a:lnTo>
                    <a:lnTo>
                      <a:pt x="7107" y="18999"/>
                    </a:lnTo>
                    <a:lnTo>
                      <a:pt x="7092" y="19057"/>
                    </a:lnTo>
                    <a:lnTo>
                      <a:pt x="7077" y="19115"/>
                    </a:lnTo>
                    <a:lnTo>
                      <a:pt x="7062" y="19171"/>
                    </a:lnTo>
                    <a:lnTo>
                      <a:pt x="7047" y="19228"/>
                    </a:lnTo>
                    <a:lnTo>
                      <a:pt x="7032" y="19282"/>
                    </a:lnTo>
                    <a:lnTo>
                      <a:pt x="7017" y="19337"/>
                    </a:lnTo>
                    <a:lnTo>
                      <a:pt x="7002" y="19390"/>
                    </a:lnTo>
                    <a:lnTo>
                      <a:pt x="6987" y="19443"/>
                    </a:lnTo>
                    <a:lnTo>
                      <a:pt x="6971" y="19494"/>
                    </a:lnTo>
                    <a:lnTo>
                      <a:pt x="6956" y="19545"/>
                    </a:lnTo>
                    <a:lnTo>
                      <a:pt x="6941" y="19594"/>
                    </a:lnTo>
                    <a:lnTo>
                      <a:pt x="6926" y="19644"/>
                    </a:lnTo>
                    <a:lnTo>
                      <a:pt x="6911" y="19691"/>
                    </a:lnTo>
                    <a:lnTo>
                      <a:pt x="6896" y="19739"/>
                    </a:lnTo>
                    <a:lnTo>
                      <a:pt x="6881" y="19784"/>
                    </a:lnTo>
                    <a:lnTo>
                      <a:pt x="6865" y="19831"/>
                    </a:lnTo>
                    <a:lnTo>
                      <a:pt x="6849" y="19875"/>
                    </a:lnTo>
                    <a:lnTo>
                      <a:pt x="6834" y="19917"/>
                    </a:lnTo>
                    <a:lnTo>
                      <a:pt x="6819" y="19959"/>
                    </a:lnTo>
                    <a:lnTo>
                      <a:pt x="6803" y="20001"/>
                    </a:lnTo>
                    <a:lnTo>
                      <a:pt x="6788" y="20042"/>
                    </a:lnTo>
                    <a:lnTo>
                      <a:pt x="6773" y="20082"/>
                    </a:lnTo>
                    <a:lnTo>
                      <a:pt x="6757" y="20121"/>
                    </a:lnTo>
                    <a:lnTo>
                      <a:pt x="6742" y="20158"/>
                    </a:lnTo>
                    <a:lnTo>
                      <a:pt x="6727" y="20195"/>
                    </a:lnTo>
                    <a:lnTo>
                      <a:pt x="6711" y="20231"/>
                    </a:lnTo>
                    <a:lnTo>
                      <a:pt x="6696" y="20265"/>
                    </a:lnTo>
                    <a:lnTo>
                      <a:pt x="6680" y="20301"/>
                    </a:lnTo>
                    <a:lnTo>
                      <a:pt x="6665" y="20334"/>
                    </a:lnTo>
                    <a:lnTo>
                      <a:pt x="6649" y="20366"/>
                    </a:lnTo>
                    <a:lnTo>
                      <a:pt x="6634" y="20398"/>
                    </a:lnTo>
                    <a:lnTo>
                      <a:pt x="6619" y="20427"/>
                    </a:lnTo>
                    <a:lnTo>
                      <a:pt x="6602" y="20458"/>
                    </a:lnTo>
                    <a:lnTo>
                      <a:pt x="6587" y="20486"/>
                    </a:lnTo>
                    <a:lnTo>
                      <a:pt x="6571" y="20514"/>
                    </a:lnTo>
                    <a:lnTo>
                      <a:pt x="6555" y="20540"/>
                    </a:lnTo>
                    <a:lnTo>
                      <a:pt x="6540" y="20564"/>
                    </a:lnTo>
                    <a:lnTo>
                      <a:pt x="6523" y="20592"/>
                    </a:lnTo>
                    <a:lnTo>
                      <a:pt x="6507" y="20615"/>
                    </a:lnTo>
                    <a:lnTo>
                      <a:pt x="6490" y="20638"/>
                    </a:lnTo>
                    <a:lnTo>
                      <a:pt x="6474" y="20660"/>
                    </a:lnTo>
                    <a:lnTo>
                      <a:pt x="6457" y="20681"/>
                    </a:lnTo>
                    <a:lnTo>
                      <a:pt x="6442" y="20699"/>
                    </a:lnTo>
                    <a:lnTo>
                      <a:pt x="6424" y="20721"/>
                    </a:lnTo>
                    <a:lnTo>
                      <a:pt x="6406" y="20739"/>
                    </a:lnTo>
                    <a:lnTo>
                      <a:pt x="6389" y="20757"/>
                    </a:lnTo>
                    <a:lnTo>
                      <a:pt x="6371" y="20773"/>
                    </a:lnTo>
                    <a:lnTo>
                      <a:pt x="6353" y="20788"/>
                    </a:lnTo>
                    <a:lnTo>
                      <a:pt x="6335" y="20803"/>
                    </a:lnTo>
                    <a:lnTo>
                      <a:pt x="6317" y="20816"/>
                    </a:lnTo>
                    <a:lnTo>
                      <a:pt x="6298" y="20829"/>
                    </a:lnTo>
                    <a:lnTo>
                      <a:pt x="6279" y="20840"/>
                    </a:lnTo>
                    <a:lnTo>
                      <a:pt x="6254" y="20853"/>
                    </a:lnTo>
                    <a:lnTo>
                      <a:pt x="6239" y="20859"/>
                    </a:lnTo>
                    <a:lnTo>
                      <a:pt x="6219" y="20867"/>
                    </a:lnTo>
                    <a:lnTo>
                      <a:pt x="6198" y="20873"/>
                    </a:lnTo>
                    <a:lnTo>
                      <a:pt x="6171" y="20880"/>
                    </a:lnTo>
                    <a:lnTo>
                      <a:pt x="6156" y="20882"/>
                    </a:lnTo>
                    <a:lnTo>
                      <a:pt x="6135" y="20884"/>
                    </a:lnTo>
                    <a:lnTo>
                      <a:pt x="6107" y="20885"/>
                    </a:lnTo>
                    <a:lnTo>
                      <a:pt x="6092" y="20884"/>
                    </a:lnTo>
                    <a:lnTo>
                      <a:pt x="6070" y="20883"/>
                    </a:lnTo>
                    <a:lnTo>
                      <a:pt x="6043" y="20878"/>
                    </a:lnTo>
                    <a:lnTo>
                      <a:pt x="6028" y="20874"/>
                    </a:lnTo>
                    <a:lnTo>
                      <a:pt x="6002" y="20867"/>
                    </a:lnTo>
                    <a:lnTo>
                      <a:pt x="5982" y="20858"/>
                    </a:lnTo>
                    <a:lnTo>
                      <a:pt x="5967" y="20851"/>
                    </a:lnTo>
                    <a:lnTo>
                      <a:pt x="5943" y="20840"/>
                    </a:lnTo>
                    <a:lnTo>
                      <a:pt x="5924" y="20828"/>
                    </a:lnTo>
                    <a:lnTo>
                      <a:pt x="5909" y="20818"/>
                    </a:lnTo>
                    <a:lnTo>
                      <a:pt x="5887" y="20803"/>
                    </a:lnTo>
                    <a:lnTo>
                      <a:pt x="5870" y="20789"/>
                    </a:lnTo>
                    <a:lnTo>
                      <a:pt x="5852" y="20774"/>
                    </a:lnTo>
                    <a:lnTo>
                      <a:pt x="5837" y="20760"/>
                    </a:lnTo>
                    <a:lnTo>
                      <a:pt x="5817" y="20741"/>
                    </a:lnTo>
                    <a:lnTo>
                      <a:pt x="5800" y="20723"/>
                    </a:lnTo>
                    <a:lnTo>
                      <a:pt x="5784" y="20704"/>
                    </a:lnTo>
                    <a:lnTo>
                      <a:pt x="5767" y="20684"/>
                    </a:lnTo>
                    <a:lnTo>
                      <a:pt x="5751" y="20663"/>
                    </a:lnTo>
                    <a:lnTo>
                      <a:pt x="5734" y="20641"/>
                    </a:lnTo>
                    <a:lnTo>
                      <a:pt x="5718" y="20619"/>
                    </a:lnTo>
                    <a:lnTo>
                      <a:pt x="5702" y="20595"/>
                    </a:lnTo>
                    <a:lnTo>
                      <a:pt x="5686" y="20570"/>
                    </a:lnTo>
                    <a:lnTo>
                      <a:pt x="5670" y="20545"/>
                    </a:lnTo>
                    <a:lnTo>
                      <a:pt x="5654" y="20518"/>
                    </a:lnTo>
                    <a:lnTo>
                      <a:pt x="5639" y="20491"/>
                    </a:lnTo>
                    <a:lnTo>
                      <a:pt x="5623" y="20463"/>
                    </a:lnTo>
                    <a:lnTo>
                      <a:pt x="5607" y="20434"/>
                    </a:lnTo>
                    <a:lnTo>
                      <a:pt x="5592" y="20403"/>
                    </a:lnTo>
                    <a:lnTo>
                      <a:pt x="5577" y="20373"/>
                    </a:lnTo>
                    <a:lnTo>
                      <a:pt x="5561" y="20341"/>
                    </a:lnTo>
                    <a:lnTo>
                      <a:pt x="5545" y="20308"/>
                    </a:lnTo>
                    <a:lnTo>
                      <a:pt x="5530" y="20274"/>
                    </a:lnTo>
                    <a:lnTo>
                      <a:pt x="5514" y="20239"/>
                    </a:lnTo>
                    <a:lnTo>
                      <a:pt x="5499" y="20203"/>
                    </a:lnTo>
                    <a:lnTo>
                      <a:pt x="5484" y="20167"/>
                    </a:lnTo>
                    <a:lnTo>
                      <a:pt x="5468" y="20129"/>
                    </a:lnTo>
                    <a:lnTo>
                      <a:pt x="5453" y="20091"/>
                    </a:lnTo>
                    <a:lnTo>
                      <a:pt x="5438" y="20051"/>
                    </a:lnTo>
                    <a:lnTo>
                      <a:pt x="5422" y="20010"/>
                    </a:lnTo>
                    <a:lnTo>
                      <a:pt x="5407" y="19969"/>
                    </a:lnTo>
                    <a:lnTo>
                      <a:pt x="5392" y="19927"/>
                    </a:lnTo>
                    <a:lnTo>
                      <a:pt x="5377" y="19884"/>
                    </a:lnTo>
                    <a:lnTo>
                      <a:pt x="5361" y="19840"/>
                    </a:lnTo>
                    <a:lnTo>
                      <a:pt x="5346" y="19795"/>
                    </a:lnTo>
                    <a:lnTo>
                      <a:pt x="5332" y="19751"/>
                    </a:lnTo>
                    <a:lnTo>
                      <a:pt x="5315" y="19702"/>
                    </a:lnTo>
                    <a:lnTo>
                      <a:pt x="5300" y="19654"/>
                    </a:lnTo>
                    <a:lnTo>
                      <a:pt x="5285" y="19606"/>
                    </a:lnTo>
                    <a:lnTo>
                      <a:pt x="5270" y="19556"/>
                    </a:lnTo>
                    <a:lnTo>
                      <a:pt x="5255" y="19506"/>
                    </a:lnTo>
                    <a:lnTo>
                      <a:pt x="5239" y="19455"/>
                    </a:lnTo>
                    <a:lnTo>
                      <a:pt x="5224" y="19403"/>
                    </a:lnTo>
                    <a:lnTo>
                      <a:pt x="5209" y="19350"/>
                    </a:lnTo>
                    <a:lnTo>
                      <a:pt x="5194" y="19296"/>
                    </a:lnTo>
                    <a:lnTo>
                      <a:pt x="5179" y="19241"/>
                    </a:lnTo>
                    <a:lnTo>
                      <a:pt x="5164" y="19185"/>
                    </a:lnTo>
                    <a:lnTo>
                      <a:pt x="5149" y="19129"/>
                    </a:lnTo>
                    <a:lnTo>
                      <a:pt x="5134" y="19072"/>
                    </a:lnTo>
                    <a:lnTo>
                      <a:pt x="5118" y="19013"/>
                    </a:lnTo>
                    <a:lnTo>
                      <a:pt x="5103" y="18954"/>
                    </a:lnTo>
                    <a:lnTo>
                      <a:pt x="5088" y="18894"/>
                    </a:lnTo>
                    <a:lnTo>
                      <a:pt x="5073" y="18833"/>
                    </a:lnTo>
                    <a:lnTo>
                      <a:pt x="5058" y="18772"/>
                    </a:lnTo>
                    <a:lnTo>
                      <a:pt x="5043" y="18710"/>
                    </a:lnTo>
                    <a:lnTo>
                      <a:pt x="5028" y="18646"/>
                    </a:lnTo>
                    <a:lnTo>
                      <a:pt x="5013" y="18582"/>
                    </a:lnTo>
                    <a:lnTo>
                      <a:pt x="4998" y="18517"/>
                    </a:lnTo>
                    <a:lnTo>
                      <a:pt x="4983" y="18452"/>
                    </a:lnTo>
                    <a:lnTo>
                      <a:pt x="4968" y="18385"/>
                    </a:lnTo>
                    <a:lnTo>
                      <a:pt x="4953" y="18318"/>
                    </a:lnTo>
                    <a:lnTo>
                      <a:pt x="4938" y="18250"/>
                    </a:lnTo>
                    <a:lnTo>
                      <a:pt x="4923" y="18182"/>
                    </a:lnTo>
                    <a:lnTo>
                      <a:pt x="4908" y="18112"/>
                    </a:lnTo>
                    <a:lnTo>
                      <a:pt x="4893" y="18042"/>
                    </a:lnTo>
                    <a:lnTo>
                      <a:pt x="4877" y="17971"/>
                    </a:lnTo>
                    <a:lnTo>
                      <a:pt x="4862" y="17899"/>
                    </a:lnTo>
                    <a:lnTo>
                      <a:pt x="4847" y="17827"/>
                    </a:lnTo>
                    <a:lnTo>
                      <a:pt x="4832" y="17754"/>
                    </a:lnTo>
                    <a:lnTo>
                      <a:pt x="4817" y="17679"/>
                    </a:lnTo>
                    <a:lnTo>
                      <a:pt x="4802" y="17604"/>
                    </a:lnTo>
                    <a:lnTo>
                      <a:pt x="4787" y="17529"/>
                    </a:lnTo>
                    <a:lnTo>
                      <a:pt x="4772" y="17453"/>
                    </a:lnTo>
                    <a:lnTo>
                      <a:pt x="4757" y="17377"/>
                    </a:lnTo>
                    <a:lnTo>
                      <a:pt x="4742" y="17299"/>
                    </a:lnTo>
                    <a:lnTo>
                      <a:pt x="4727" y="17221"/>
                    </a:lnTo>
                    <a:lnTo>
                      <a:pt x="4712" y="17142"/>
                    </a:lnTo>
                    <a:lnTo>
                      <a:pt x="4697" y="17062"/>
                    </a:lnTo>
                    <a:lnTo>
                      <a:pt x="4682" y="16982"/>
                    </a:lnTo>
                    <a:lnTo>
                      <a:pt x="4667" y="16902"/>
                    </a:lnTo>
                    <a:lnTo>
                      <a:pt x="4652" y="16821"/>
                    </a:lnTo>
                    <a:lnTo>
                      <a:pt x="4636" y="16739"/>
                    </a:lnTo>
                    <a:lnTo>
                      <a:pt x="4621" y="16656"/>
                    </a:lnTo>
                    <a:lnTo>
                      <a:pt x="4606" y="16572"/>
                    </a:lnTo>
                    <a:lnTo>
                      <a:pt x="4591" y="16488"/>
                    </a:lnTo>
                    <a:lnTo>
                      <a:pt x="4576" y="16404"/>
                    </a:lnTo>
                    <a:lnTo>
                      <a:pt x="4561" y="16319"/>
                    </a:lnTo>
                    <a:lnTo>
                      <a:pt x="4546" y="16233"/>
                    </a:lnTo>
                    <a:lnTo>
                      <a:pt x="4531" y="16147"/>
                    </a:lnTo>
                    <a:lnTo>
                      <a:pt x="4516" y="16060"/>
                    </a:lnTo>
                    <a:lnTo>
                      <a:pt x="4501" y="15973"/>
                    </a:lnTo>
                    <a:lnTo>
                      <a:pt x="4486" y="15885"/>
                    </a:lnTo>
                    <a:lnTo>
                      <a:pt x="4471" y="15796"/>
                    </a:lnTo>
                    <a:lnTo>
                      <a:pt x="4456" y="15707"/>
                    </a:lnTo>
                    <a:lnTo>
                      <a:pt x="4441" y="15617"/>
                    </a:lnTo>
                    <a:lnTo>
                      <a:pt x="4426" y="15528"/>
                    </a:lnTo>
                    <a:lnTo>
                      <a:pt x="4411" y="15437"/>
                    </a:lnTo>
                    <a:lnTo>
                      <a:pt x="4396" y="15346"/>
                    </a:lnTo>
                    <a:lnTo>
                      <a:pt x="4381" y="15255"/>
                    </a:lnTo>
                    <a:lnTo>
                      <a:pt x="4366" y="15163"/>
                    </a:lnTo>
                    <a:lnTo>
                      <a:pt x="4351" y="15070"/>
                    </a:lnTo>
                    <a:lnTo>
                      <a:pt x="4336" y="14978"/>
                    </a:lnTo>
                    <a:lnTo>
                      <a:pt x="4321" y="14884"/>
                    </a:lnTo>
                    <a:lnTo>
                      <a:pt x="4306" y="14790"/>
                    </a:lnTo>
                    <a:lnTo>
                      <a:pt x="4291" y="14696"/>
                    </a:lnTo>
                    <a:lnTo>
                      <a:pt x="4276" y="14601"/>
                    </a:lnTo>
                    <a:lnTo>
                      <a:pt x="4261" y="14506"/>
                    </a:lnTo>
                    <a:lnTo>
                      <a:pt x="4246" y="14410"/>
                    </a:lnTo>
                    <a:lnTo>
                      <a:pt x="4231" y="14314"/>
                    </a:lnTo>
                    <a:lnTo>
                      <a:pt x="4216" y="14218"/>
                    </a:lnTo>
                    <a:lnTo>
                      <a:pt x="4201" y="14122"/>
                    </a:lnTo>
                    <a:lnTo>
                      <a:pt x="4186" y="14025"/>
                    </a:lnTo>
                    <a:lnTo>
                      <a:pt x="4171" y="13927"/>
                    </a:lnTo>
                    <a:lnTo>
                      <a:pt x="4156" y="13830"/>
                    </a:lnTo>
                    <a:lnTo>
                      <a:pt x="4141" y="13732"/>
                    </a:lnTo>
                    <a:lnTo>
                      <a:pt x="4126" y="13634"/>
                    </a:lnTo>
                    <a:lnTo>
                      <a:pt x="4111" y="13535"/>
                    </a:lnTo>
                    <a:lnTo>
                      <a:pt x="4096" y="13436"/>
                    </a:lnTo>
                    <a:lnTo>
                      <a:pt x="4081" y="13337"/>
                    </a:lnTo>
                    <a:lnTo>
                      <a:pt x="4066" y="13237"/>
                    </a:lnTo>
                    <a:lnTo>
                      <a:pt x="4051" y="13137"/>
                    </a:lnTo>
                    <a:lnTo>
                      <a:pt x="4036" y="13037"/>
                    </a:lnTo>
                    <a:lnTo>
                      <a:pt x="4021" y="12937"/>
                    </a:lnTo>
                    <a:lnTo>
                      <a:pt x="4006" y="12836"/>
                    </a:lnTo>
                    <a:lnTo>
                      <a:pt x="3991" y="12736"/>
                    </a:lnTo>
                    <a:lnTo>
                      <a:pt x="3976" y="12635"/>
                    </a:lnTo>
                    <a:lnTo>
                      <a:pt x="3960" y="12533"/>
                    </a:lnTo>
                    <a:lnTo>
                      <a:pt x="3944" y="12431"/>
                    </a:lnTo>
                    <a:lnTo>
                      <a:pt x="3929" y="12329"/>
                    </a:lnTo>
                    <a:lnTo>
                      <a:pt x="3914" y="12227"/>
                    </a:lnTo>
                    <a:lnTo>
                      <a:pt x="3899" y="12125"/>
                    </a:lnTo>
                    <a:lnTo>
                      <a:pt x="3884" y="12023"/>
                    </a:lnTo>
                    <a:lnTo>
                      <a:pt x="3869" y="11921"/>
                    </a:lnTo>
                    <a:lnTo>
                      <a:pt x="3854" y="11818"/>
                    </a:lnTo>
                    <a:lnTo>
                      <a:pt x="3839" y="11716"/>
                    </a:lnTo>
                    <a:lnTo>
                      <a:pt x="3824" y="11613"/>
                    </a:lnTo>
                    <a:lnTo>
                      <a:pt x="3809" y="11510"/>
                    </a:lnTo>
                    <a:lnTo>
                      <a:pt x="3794" y="11407"/>
                    </a:lnTo>
                    <a:lnTo>
                      <a:pt x="3779" y="11304"/>
                    </a:lnTo>
                    <a:lnTo>
                      <a:pt x="3764" y="11201"/>
                    </a:lnTo>
                    <a:lnTo>
                      <a:pt x="3749" y="11098"/>
                    </a:lnTo>
                    <a:lnTo>
                      <a:pt x="3734" y="10994"/>
                    </a:lnTo>
                    <a:lnTo>
                      <a:pt x="3719" y="10891"/>
                    </a:lnTo>
                    <a:lnTo>
                      <a:pt x="3704" y="10788"/>
                    </a:lnTo>
                    <a:lnTo>
                      <a:pt x="3689" y="10684"/>
                    </a:lnTo>
                    <a:lnTo>
                      <a:pt x="3674" y="10581"/>
                    </a:lnTo>
                    <a:lnTo>
                      <a:pt x="3659" y="10477"/>
                    </a:lnTo>
                    <a:lnTo>
                      <a:pt x="3644" y="10374"/>
                    </a:lnTo>
                    <a:lnTo>
                      <a:pt x="3629" y="10270"/>
                    </a:lnTo>
                    <a:lnTo>
                      <a:pt x="3614" y="10167"/>
                    </a:lnTo>
                    <a:lnTo>
                      <a:pt x="3599" y="10063"/>
                    </a:lnTo>
                    <a:lnTo>
                      <a:pt x="3584" y="9960"/>
                    </a:lnTo>
                    <a:lnTo>
                      <a:pt x="3569" y="9857"/>
                    </a:lnTo>
                    <a:lnTo>
                      <a:pt x="3554" y="9753"/>
                    </a:lnTo>
                    <a:lnTo>
                      <a:pt x="3539" y="9650"/>
                    </a:lnTo>
                    <a:lnTo>
                      <a:pt x="3524" y="9547"/>
                    </a:lnTo>
                    <a:lnTo>
                      <a:pt x="3509" y="9444"/>
                    </a:lnTo>
                    <a:lnTo>
                      <a:pt x="3494" y="9341"/>
                    </a:lnTo>
                    <a:lnTo>
                      <a:pt x="3479" y="9238"/>
                    </a:lnTo>
                    <a:lnTo>
                      <a:pt x="3464" y="9136"/>
                    </a:lnTo>
                    <a:lnTo>
                      <a:pt x="3449" y="9033"/>
                    </a:lnTo>
                    <a:lnTo>
                      <a:pt x="3434" y="8931"/>
                    </a:lnTo>
                    <a:lnTo>
                      <a:pt x="3419" y="8829"/>
                    </a:lnTo>
                    <a:lnTo>
                      <a:pt x="3405" y="8727"/>
                    </a:lnTo>
                    <a:lnTo>
                      <a:pt x="3389" y="8625"/>
                    </a:lnTo>
                    <a:lnTo>
                      <a:pt x="3374" y="8523"/>
                    </a:lnTo>
                    <a:lnTo>
                      <a:pt x="3360" y="8422"/>
                    </a:lnTo>
                    <a:lnTo>
                      <a:pt x="3345" y="8321"/>
                    </a:lnTo>
                    <a:lnTo>
                      <a:pt x="3330" y="8220"/>
                    </a:lnTo>
                    <a:lnTo>
                      <a:pt x="3315" y="8119"/>
                    </a:lnTo>
                    <a:lnTo>
                      <a:pt x="3300" y="8019"/>
                    </a:lnTo>
                    <a:lnTo>
                      <a:pt x="3284" y="7918"/>
                    </a:lnTo>
                    <a:lnTo>
                      <a:pt x="3269" y="7818"/>
                    </a:lnTo>
                    <a:lnTo>
                      <a:pt x="3254" y="7718"/>
                    </a:lnTo>
                    <a:lnTo>
                      <a:pt x="3239" y="7618"/>
                    </a:lnTo>
                    <a:lnTo>
                      <a:pt x="3224" y="7519"/>
                    </a:lnTo>
                    <a:lnTo>
                      <a:pt x="3209" y="7420"/>
                    </a:lnTo>
                    <a:lnTo>
                      <a:pt x="3194" y="7321"/>
                    </a:lnTo>
                    <a:lnTo>
                      <a:pt x="3179" y="7222"/>
                    </a:lnTo>
                    <a:lnTo>
                      <a:pt x="3164" y="7124"/>
                    </a:lnTo>
                    <a:lnTo>
                      <a:pt x="3149" y="7027"/>
                    </a:lnTo>
                    <a:lnTo>
                      <a:pt x="3134" y="6929"/>
                    </a:lnTo>
                    <a:lnTo>
                      <a:pt x="3119" y="6832"/>
                    </a:lnTo>
                    <a:lnTo>
                      <a:pt x="3104" y="6735"/>
                    </a:lnTo>
                    <a:lnTo>
                      <a:pt x="3089" y="6639"/>
                    </a:lnTo>
                    <a:lnTo>
                      <a:pt x="3074" y="6543"/>
                    </a:lnTo>
                    <a:lnTo>
                      <a:pt x="3059" y="6447"/>
                    </a:lnTo>
                    <a:lnTo>
                      <a:pt x="3044" y="6352"/>
                    </a:lnTo>
                    <a:lnTo>
                      <a:pt x="3029" y="6258"/>
                    </a:lnTo>
                    <a:lnTo>
                      <a:pt x="3014" y="6164"/>
                    </a:lnTo>
                    <a:lnTo>
                      <a:pt x="2999" y="6070"/>
                    </a:lnTo>
                    <a:lnTo>
                      <a:pt x="2984" y="5977"/>
                    </a:lnTo>
                    <a:lnTo>
                      <a:pt x="2969" y="5884"/>
                    </a:lnTo>
                    <a:lnTo>
                      <a:pt x="2954" y="5791"/>
                    </a:lnTo>
                    <a:lnTo>
                      <a:pt x="2939" y="5699"/>
                    </a:lnTo>
                    <a:lnTo>
                      <a:pt x="2924" y="5607"/>
                    </a:lnTo>
                    <a:lnTo>
                      <a:pt x="2909" y="5516"/>
                    </a:lnTo>
                    <a:lnTo>
                      <a:pt x="2894" y="5426"/>
                    </a:lnTo>
                    <a:lnTo>
                      <a:pt x="2879" y="5335"/>
                    </a:lnTo>
                    <a:lnTo>
                      <a:pt x="2864" y="5246"/>
                    </a:lnTo>
                    <a:lnTo>
                      <a:pt x="2849" y="5157"/>
                    </a:lnTo>
                    <a:lnTo>
                      <a:pt x="2834" y="5069"/>
                    </a:lnTo>
                    <a:lnTo>
                      <a:pt x="2819" y="4981"/>
                    </a:lnTo>
                    <a:lnTo>
                      <a:pt x="2804" y="4893"/>
                    </a:lnTo>
                    <a:lnTo>
                      <a:pt x="2789" y="4807"/>
                    </a:lnTo>
                    <a:lnTo>
                      <a:pt x="2774" y="4720"/>
                    </a:lnTo>
                    <a:lnTo>
                      <a:pt x="2759" y="4634"/>
                    </a:lnTo>
                    <a:lnTo>
                      <a:pt x="2744" y="4549"/>
                    </a:lnTo>
                    <a:lnTo>
                      <a:pt x="2729" y="4465"/>
                    </a:lnTo>
                    <a:lnTo>
                      <a:pt x="2714" y="4381"/>
                    </a:lnTo>
                    <a:lnTo>
                      <a:pt x="2699" y="4298"/>
                    </a:lnTo>
                    <a:lnTo>
                      <a:pt x="2684" y="4215"/>
                    </a:lnTo>
                    <a:lnTo>
                      <a:pt x="2669" y="4133"/>
                    </a:lnTo>
                    <a:lnTo>
                      <a:pt x="2654" y="4052"/>
                    </a:lnTo>
                    <a:lnTo>
                      <a:pt x="2639" y="3971"/>
                    </a:lnTo>
                    <a:lnTo>
                      <a:pt x="2624" y="3892"/>
                    </a:lnTo>
                    <a:lnTo>
                      <a:pt x="2608" y="3811"/>
                    </a:lnTo>
                    <a:lnTo>
                      <a:pt x="2593" y="3733"/>
                    </a:lnTo>
                    <a:lnTo>
                      <a:pt x="2578" y="3655"/>
                    </a:lnTo>
                    <a:lnTo>
                      <a:pt x="2563" y="3577"/>
                    </a:lnTo>
                    <a:lnTo>
                      <a:pt x="2548" y="3500"/>
                    </a:lnTo>
                    <a:lnTo>
                      <a:pt x="2533" y="3424"/>
                    </a:lnTo>
                    <a:lnTo>
                      <a:pt x="2518" y="3349"/>
                    </a:lnTo>
                    <a:lnTo>
                      <a:pt x="2503" y="3275"/>
                    </a:lnTo>
                    <a:lnTo>
                      <a:pt x="2488" y="3201"/>
                    </a:lnTo>
                    <a:lnTo>
                      <a:pt x="2473" y="3127"/>
                    </a:lnTo>
                    <a:lnTo>
                      <a:pt x="2458" y="3055"/>
                    </a:lnTo>
                    <a:lnTo>
                      <a:pt x="2444" y="2983"/>
                    </a:lnTo>
                    <a:lnTo>
                      <a:pt x="2429" y="2912"/>
                    </a:lnTo>
                    <a:lnTo>
                      <a:pt x="2414" y="2842"/>
                    </a:lnTo>
                    <a:lnTo>
                      <a:pt x="2399" y="2773"/>
                    </a:lnTo>
                    <a:lnTo>
                      <a:pt x="2384" y="2704"/>
                    </a:lnTo>
                    <a:lnTo>
                      <a:pt x="2369" y="2636"/>
                    </a:lnTo>
                    <a:lnTo>
                      <a:pt x="2354" y="2569"/>
                    </a:lnTo>
                    <a:lnTo>
                      <a:pt x="2339" y="2503"/>
                    </a:lnTo>
                    <a:lnTo>
                      <a:pt x="2324" y="2437"/>
                    </a:lnTo>
                    <a:lnTo>
                      <a:pt x="2309" y="2372"/>
                    </a:lnTo>
                    <a:lnTo>
                      <a:pt x="2294" y="2309"/>
                    </a:lnTo>
                    <a:lnTo>
                      <a:pt x="2279" y="2246"/>
                    </a:lnTo>
                    <a:lnTo>
                      <a:pt x="2264" y="2184"/>
                    </a:lnTo>
                    <a:lnTo>
                      <a:pt x="2249" y="2122"/>
                    </a:lnTo>
                    <a:lnTo>
                      <a:pt x="2234" y="2062"/>
                    </a:lnTo>
                    <a:lnTo>
                      <a:pt x="2219" y="2002"/>
                    </a:lnTo>
                    <a:lnTo>
                      <a:pt x="2205" y="1944"/>
                    </a:lnTo>
                    <a:lnTo>
                      <a:pt x="2190" y="1886"/>
                    </a:lnTo>
                    <a:lnTo>
                      <a:pt x="2175" y="1829"/>
                    </a:lnTo>
                    <a:lnTo>
                      <a:pt x="2160" y="1772"/>
                    </a:lnTo>
                    <a:lnTo>
                      <a:pt x="2145" y="1717"/>
                    </a:lnTo>
                    <a:lnTo>
                      <a:pt x="2130" y="1663"/>
                    </a:lnTo>
                    <a:lnTo>
                      <a:pt x="2115" y="1610"/>
                    </a:lnTo>
                    <a:lnTo>
                      <a:pt x="2100" y="1557"/>
                    </a:lnTo>
                    <a:lnTo>
                      <a:pt x="2085" y="1505"/>
                    </a:lnTo>
                    <a:lnTo>
                      <a:pt x="2071" y="1454"/>
                    </a:lnTo>
                    <a:lnTo>
                      <a:pt x="2056" y="1405"/>
                    </a:lnTo>
                    <a:lnTo>
                      <a:pt x="2041" y="1356"/>
                    </a:lnTo>
                    <a:lnTo>
                      <a:pt x="2026" y="1308"/>
                    </a:lnTo>
                    <a:lnTo>
                      <a:pt x="2011" y="1261"/>
                    </a:lnTo>
                    <a:lnTo>
                      <a:pt x="1996" y="1214"/>
                    </a:lnTo>
                    <a:lnTo>
                      <a:pt x="1981" y="1169"/>
                    </a:lnTo>
                    <a:lnTo>
                      <a:pt x="1967" y="1125"/>
                    </a:lnTo>
                    <a:lnTo>
                      <a:pt x="1952" y="1084"/>
                    </a:lnTo>
                    <a:lnTo>
                      <a:pt x="1936" y="1040"/>
                    </a:lnTo>
                    <a:lnTo>
                      <a:pt x="1921" y="998"/>
                    </a:lnTo>
                    <a:lnTo>
                      <a:pt x="1907" y="958"/>
                    </a:lnTo>
                    <a:lnTo>
                      <a:pt x="1892" y="918"/>
                    </a:lnTo>
                    <a:lnTo>
                      <a:pt x="1877" y="880"/>
                    </a:lnTo>
                    <a:lnTo>
                      <a:pt x="1863" y="843"/>
                    </a:lnTo>
                    <a:lnTo>
                      <a:pt x="1848" y="806"/>
                    </a:lnTo>
                    <a:lnTo>
                      <a:pt x="1833" y="771"/>
                    </a:lnTo>
                    <a:lnTo>
                      <a:pt x="1818" y="736"/>
                    </a:lnTo>
                    <a:lnTo>
                      <a:pt x="1804" y="703"/>
                    </a:lnTo>
                    <a:lnTo>
                      <a:pt x="1790" y="671"/>
                    </a:lnTo>
                    <a:lnTo>
                      <a:pt x="1775" y="639"/>
                    </a:lnTo>
                    <a:lnTo>
                      <a:pt x="1761" y="609"/>
                    </a:lnTo>
                    <a:lnTo>
                      <a:pt x="1746" y="581"/>
                    </a:lnTo>
                    <a:lnTo>
                      <a:pt x="1731" y="552"/>
                    </a:lnTo>
                    <a:lnTo>
                      <a:pt x="1718" y="525"/>
                    </a:lnTo>
                    <a:lnTo>
                      <a:pt x="1703" y="498"/>
                    </a:lnTo>
                    <a:lnTo>
                      <a:pt x="1689" y="474"/>
                    </a:lnTo>
                    <a:lnTo>
                      <a:pt x="1675" y="450"/>
                    </a:lnTo>
                    <a:lnTo>
                      <a:pt x="1660" y="426"/>
                    </a:lnTo>
                    <a:lnTo>
                      <a:pt x="1647" y="406"/>
                    </a:lnTo>
                    <a:lnTo>
                      <a:pt x="1633" y="385"/>
                    </a:lnTo>
                    <a:lnTo>
                      <a:pt x="1618" y="364"/>
                    </a:lnTo>
                    <a:lnTo>
                      <a:pt x="1606" y="347"/>
                    </a:lnTo>
                    <a:lnTo>
                      <a:pt x="1593" y="330"/>
                    </a:lnTo>
                    <a:lnTo>
                      <a:pt x="1578" y="312"/>
                    </a:lnTo>
                    <a:lnTo>
                      <a:pt x="1566" y="298"/>
                    </a:lnTo>
                    <a:lnTo>
                      <a:pt x="1554" y="284"/>
                    </a:lnTo>
                    <a:lnTo>
                      <a:pt x="1541" y="272"/>
                    </a:lnTo>
                    <a:lnTo>
                      <a:pt x="1526" y="258"/>
                    </a:lnTo>
                    <a:lnTo>
                      <a:pt x="1516" y="248"/>
                    </a:lnTo>
                    <a:lnTo>
                      <a:pt x="1505" y="239"/>
                    </a:lnTo>
                    <a:lnTo>
                      <a:pt x="1493" y="230"/>
                    </a:lnTo>
                    <a:lnTo>
                      <a:pt x="1482" y="223"/>
                    </a:lnTo>
                    <a:lnTo>
                      <a:pt x="1471" y="216"/>
                    </a:lnTo>
                    <a:lnTo>
                      <a:pt x="1461" y="210"/>
                    </a:lnTo>
                    <a:lnTo>
                      <a:pt x="1451" y="206"/>
                    </a:lnTo>
                    <a:lnTo>
                      <a:pt x="1441" y="202"/>
                    </a:lnTo>
                    <a:lnTo>
                      <a:pt x="1432" y="198"/>
                    </a:lnTo>
                    <a:lnTo>
                      <a:pt x="1423" y="196"/>
                    </a:lnTo>
                    <a:lnTo>
                      <a:pt x="1414" y="194"/>
                    </a:lnTo>
                    <a:lnTo>
                      <a:pt x="1411" y="192"/>
                    </a:lnTo>
                    <a:lnTo>
                      <a:pt x="1396" y="192"/>
                    </a:lnTo>
                    <a:lnTo>
                      <a:pt x="1388" y="192"/>
                    </a:lnTo>
                    <a:lnTo>
                      <a:pt x="1378" y="193"/>
                    </a:lnTo>
                    <a:lnTo>
                      <a:pt x="1375" y="192"/>
                    </a:lnTo>
                    <a:lnTo>
                      <a:pt x="1360" y="196"/>
                    </a:lnTo>
                    <a:lnTo>
                      <a:pt x="1351" y="199"/>
                    </a:lnTo>
                    <a:lnTo>
                      <a:pt x="1346" y="199"/>
                    </a:lnTo>
                    <a:lnTo>
                      <a:pt x="1331" y="206"/>
                    </a:lnTo>
                    <a:lnTo>
                      <a:pt x="1325" y="209"/>
                    </a:lnTo>
                    <a:lnTo>
                      <a:pt x="1310" y="218"/>
                    </a:lnTo>
                    <a:lnTo>
                      <a:pt x="1302" y="222"/>
                    </a:lnTo>
                    <a:lnTo>
                      <a:pt x="1287" y="233"/>
                    </a:lnTo>
                    <a:lnTo>
                      <a:pt x="1278" y="239"/>
                    </a:lnTo>
                    <a:lnTo>
                      <a:pt x="1266" y="250"/>
                    </a:lnTo>
                    <a:lnTo>
                      <a:pt x="1251" y="264"/>
                    </a:lnTo>
                    <a:lnTo>
                      <a:pt x="1241" y="273"/>
                    </a:lnTo>
                    <a:lnTo>
                      <a:pt x="1227" y="287"/>
                    </a:lnTo>
                    <a:lnTo>
                      <a:pt x="1212" y="304"/>
                    </a:lnTo>
                    <a:lnTo>
                      <a:pt x="1201" y="317"/>
                    </a:lnTo>
                    <a:lnTo>
                      <a:pt x="1187" y="334"/>
                    </a:lnTo>
                    <a:lnTo>
                      <a:pt x="1174" y="352"/>
                    </a:lnTo>
                    <a:lnTo>
                      <a:pt x="1159" y="373"/>
                    </a:lnTo>
                    <a:lnTo>
                      <a:pt x="1146" y="391"/>
                    </a:lnTo>
                    <a:lnTo>
                      <a:pt x="1132" y="412"/>
                    </a:lnTo>
                    <a:lnTo>
                      <a:pt x="1118" y="435"/>
                    </a:lnTo>
                    <a:lnTo>
                      <a:pt x="1104" y="458"/>
                    </a:lnTo>
                    <a:lnTo>
                      <a:pt x="1089" y="483"/>
                    </a:lnTo>
                    <a:lnTo>
                      <a:pt x="1074" y="510"/>
                    </a:lnTo>
                    <a:lnTo>
                      <a:pt x="1061" y="535"/>
                    </a:lnTo>
                    <a:lnTo>
                      <a:pt x="1046" y="562"/>
                    </a:lnTo>
                    <a:lnTo>
                      <a:pt x="1032" y="591"/>
                    </a:lnTo>
                    <a:lnTo>
                      <a:pt x="1017" y="621"/>
                    </a:lnTo>
                    <a:lnTo>
                      <a:pt x="1002" y="653"/>
                    </a:lnTo>
                    <a:lnTo>
                      <a:pt x="988" y="683"/>
                    </a:lnTo>
                    <a:lnTo>
                      <a:pt x="974" y="716"/>
                    </a:lnTo>
                    <a:lnTo>
                      <a:pt x="959" y="751"/>
                    </a:lnTo>
                    <a:lnTo>
                      <a:pt x="944" y="785"/>
                    </a:lnTo>
                    <a:lnTo>
                      <a:pt x="930" y="821"/>
                    </a:lnTo>
                    <a:lnTo>
                      <a:pt x="915" y="859"/>
                    </a:lnTo>
                    <a:lnTo>
                      <a:pt x="900" y="895"/>
                    </a:lnTo>
                    <a:lnTo>
                      <a:pt x="885" y="935"/>
                    </a:lnTo>
                    <a:lnTo>
                      <a:pt x="871" y="974"/>
                    </a:lnTo>
                    <a:lnTo>
                      <a:pt x="856" y="1016"/>
                    </a:lnTo>
                    <a:lnTo>
                      <a:pt x="841" y="1056"/>
                    </a:lnTo>
                    <a:lnTo>
                      <a:pt x="826" y="1100"/>
                    </a:lnTo>
                    <a:lnTo>
                      <a:pt x="812" y="1144"/>
                    </a:lnTo>
                    <a:lnTo>
                      <a:pt x="797" y="1188"/>
                    </a:lnTo>
                    <a:lnTo>
                      <a:pt x="781" y="1235"/>
                    </a:lnTo>
                    <a:lnTo>
                      <a:pt x="766" y="1280"/>
                    </a:lnTo>
                    <a:lnTo>
                      <a:pt x="751" y="1328"/>
                    </a:lnTo>
                    <a:lnTo>
                      <a:pt x="736" y="1376"/>
                    </a:lnTo>
                    <a:lnTo>
                      <a:pt x="722" y="1426"/>
                    </a:lnTo>
                    <a:lnTo>
                      <a:pt x="707" y="1477"/>
                    </a:lnTo>
                    <a:lnTo>
                      <a:pt x="692" y="1527"/>
                    </a:lnTo>
                    <a:lnTo>
                      <a:pt x="677" y="1580"/>
                    </a:lnTo>
                    <a:lnTo>
                      <a:pt x="662" y="1632"/>
                    </a:lnTo>
                    <a:lnTo>
                      <a:pt x="647" y="1686"/>
                    </a:lnTo>
                    <a:lnTo>
                      <a:pt x="632" y="1740"/>
                    </a:lnTo>
                    <a:lnTo>
                      <a:pt x="617" y="1797"/>
                    </a:lnTo>
                    <a:lnTo>
                      <a:pt x="602" y="1853"/>
                    </a:lnTo>
                    <a:lnTo>
                      <a:pt x="588" y="1910"/>
                    </a:lnTo>
                    <a:lnTo>
                      <a:pt x="573" y="1969"/>
                    </a:lnTo>
                    <a:lnTo>
                      <a:pt x="558" y="2027"/>
                    </a:lnTo>
                    <a:lnTo>
                      <a:pt x="543" y="2088"/>
                    </a:lnTo>
                    <a:lnTo>
                      <a:pt x="528" y="2149"/>
                    </a:lnTo>
                    <a:lnTo>
                      <a:pt x="513" y="2211"/>
                    </a:lnTo>
                    <a:lnTo>
                      <a:pt x="498" y="2272"/>
                    </a:lnTo>
                    <a:lnTo>
                      <a:pt x="483" y="2336"/>
                    </a:lnTo>
                    <a:lnTo>
                      <a:pt x="468" y="2400"/>
                    </a:lnTo>
                    <a:lnTo>
                      <a:pt x="453" y="2466"/>
                    </a:lnTo>
                    <a:lnTo>
                      <a:pt x="438" y="2531"/>
                    </a:lnTo>
                    <a:lnTo>
                      <a:pt x="423" y="2598"/>
                    </a:lnTo>
                    <a:lnTo>
                      <a:pt x="408" y="2665"/>
                    </a:lnTo>
                    <a:lnTo>
                      <a:pt x="393" y="2734"/>
                    </a:lnTo>
                    <a:lnTo>
                      <a:pt x="378" y="2803"/>
                    </a:lnTo>
                    <a:lnTo>
                      <a:pt x="363" y="2873"/>
                    </a:lnTo>
                    <a:lnTo>
                      <a:pt x="348" y="2942"/>
                    </a:lnTo>
                    <a:lnTo>
                      <a:pt x="333" y="3014"/>
                    </a:lnTo>
                    <a:lnTo>
                      <a:pt x="319" y="3086"/>
                    </a:lnTo>
                    <a:lnTo>
                      <a:pt x="304" y="3159"/>
                    </a:lnTo>
                    <a:lnTo>
                      <a:pt x="289" y="3233"/>
                    </a:lnTo>
                    <a:lnTo>
                      <a:pt x="274" y="3306"/>
                    </a:lnTo>
                    <a:lnTo>
                      <a:pt x="259" y="3381"/>
                    </a:lnTo>
                    <a:lnTo>
                      <a:pt x="244" y="3457"/>
                    </a:lnTo>
                    <a:lnTo>
                      <a:pt x="229" y="3533"/>
                    </a:lnTo>
                    <a:lnTo>
                      <a:pt x="214" y="3611"/>
                    </a:lnTo>
                    <a:lnTo>
                      <a:pt x="199" y="3688"/>
                    </a:lnTo>
                    <a:cubicBezTo>
                      <a:pt x="189" y="3740"/>
                      <a:pt x="138" y="3774"/>
                      <a:pt x="86" y="3764"/>
                    </a:cubicBezTo>
                    <a:cubicBezTo>
                      <a:pt x="34" y="3754"/>
                      <a:pt x="0" y="3703"/>
                      <a:pt x="10" y="3651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63" name="Group 62"/>
            <p:cNvGrpSpPr/>
            <p:nvPr/>
          </p:nvGrpSpPr>
          <p:grpSpPr>
            <a:xfrm rot="4454821">
              <a:off x="3566280" y="3494219"/>
              <a:ext cx="992585" cy="158534"/>
              <a:chOff x="8463867" y="3171746"/>
              <a:chExt cx="2195138" cy="350603"/>
            </a:xfrm>
          </p:grpSpPr>
          <p:sp>
            <p:nvSpPr>
              <p:cNvPr id="76" name="Freeform 11"/>
              <p:cNvSpPr>
                <a:spLocks/>
              </p:cNvSpPr>
              <p:nvPr/>
            </p:nvSpPr>
            <p:spPr bwMode="auto">
              <a:xfrm>
                <a:off x="8463867" y="3171746"/>
                <a:ext cx="743026" cy="350603"/>
              </a:xfrm>
              <a:custGeom>
                <a:avLst/>
                <a:gdLst>
                  <a:gd name="T0" fmla="*/ 309 w 10195"/>
                  <a:gd name="T1" fmla="*/ 8373 h 20885"/>
                  <a:gd name="T2" fmla="*/ 624 w 10195"/>
                  <a:gd name="T3" fmla="*/ 6303 h 20885"/>
                  <a:gd name="T4" fmla="*/ 940 w 10195"/>
                  <a:gd name="T5" fmla="*/ 4413 h 20885"/>
                  <a:gd name="T6" fmla="*/ 1256 w 10195"/>
                  <a:gd name="T7" fmla="*/ 2787 h 20885"/>
                  <a:gd name="T8" fmla="*/ 1572 w 10195"/>
                  <a:gd name="T9" fmla="*/ 1493 h 20885"/>
                  <a:gd name="T10" fmla="*/ 1893 w 10195"/>
                  <a:gd name="T11" fmla="*/ 584 h 20885"/>
                  <a:gd name="T12" fmla="*/ 2235 w 10195"/>
                  <a:gd name="T13" fmla="*/ 85 h 20885"/>
                  <a:gd name="T14" fmla="*/ 2661 w 10195"/>
                  <a:gd name="T15" fmla="*/ 64 h 20885"/>
                  <a:gd name="T16" fmla="*/ 3013 w 10195"/>
                  <a:gd name="T17" fmla="*/ 545 h 20885"/>
                  <a:gd name="T18" fmla="*/ 3335 w 10195"/>
                  <a:gd name="T19" fmla="*/ 1432 h 20885"/>
                  <a:gd name="T20" fmla="*/ 3651 w 10195"/>
                  <a:gd name="T21" fmla="*/ 2707 h 20885"/>
                  <a:gd name="T22" fmla="*/ 3968 w 10195"/>
                  <a:gd name="T23" fmla="*/ 4316 h 20885"/>
                  <a:gd name="T24" fmla="*/ 4283 w 10195"/>
                  <a:gd name="T25" fmla="*/ 6193 h 20885"/>
                  <a:gd name="T26" fmla="*/ 4599 w 10195"/>
                  <a:gd name="T27" fmla="*/ 8255 h 20885"/>
                  <a:gd name="T28" fmla="*/ 4914 w 10195"/>
                  <a:gd name="T29" fmla="*/ 10413 h 20885"/>
                  <a:gd name="T30" fmla="*/ 5230 w 10195"/>
                  <a:gd name="T31" fmla="*/ 12569 h 20885"/>
                  <a:gd name="T32" fmla="*/ 5545 w 10195"/>
                  <a:gd name="T33" fmla="*/ 14631 h 20885"/>
                  <a:gd name="T34" fmla="*/ 5861 w 10195"/>
                  <a:gd name="T35" fmla="*/ 16507 h 20885"/>
                  <a:gd name="T36" fmla="*/ 6175 w 10195"/>
                  <a:gd name="T37" fmla="*/ 18116 h 20885"/>
                  <a:gd name="T38" fmla="*/ 6489 w 10195"/>
                  <a:gd name="T39" fmla="*/ 19383 h 20885"/>
                  <a:gd name="T40" fmla="*/ 6799 w 10195"/>
                  <a:gd name="T41" fmla="*/ 20248 h 20885"/>
                  <a:gd name="T42" fmla="*/ 7084 w 10195"/>
                  <a:gd name="T43" fmla="*/ 20658 h 20885"/>
                  <a:gd name="T44" fmla="*/ 7287 w 10195"/>
                  <a:gd name="T45" fmla="*/ 20652 h 20885"/>
                  <a:gd name="T46" fmla="*/ 7572 w 10195"/>
                  <a:gd name="T47" fmla="*/ 20231 h 20885"/>
                  <a:gd name="T48" fmla="*/ 7882 w 10195"/>
                  <a:gd name="T49" fmla="*/ 19355 h 20885"/>
                  <a:gd name="T50" fmla="*/ 8196 w 10195"/>
                  <a:gd name="T51" fmla="*/ 18079 h 20885"/>
                  <a:gd name="T52" fmla="*/ 8511 w 10195"/>
                  <a:gd name="T53" fmla="*/ 16464 h 20885"/>
                  <a:gd name="T54" fmla="*/ 8826 w 10195"/>
                  <a:gd name="T55" fmla="*/ 14582 h 20885"/>
                  <a:gd name="T56" fmla="*/ 9142 w 10195"/>
                  <a:gd name="T57" fmla="*/ 12516 h 20885"/>
                  <a:gd name="T58" fmla="*/ 9456 w 10195"/>
                  <a:gd name="T59" fmla="*/ 10359 h 20885"/>
                  <a:gd name="T60" fmla="*/ 9772 w 10195"/>
                  <a:gd name="T61" fmla="*/ 8203 h 20885"/>
                  <a:gd name="T62" fmla="*/ 10127 w 10195"/>
                  <a:gd name="T63" fmla="*/ 7136 h 20885"/>
                  <a:gd name="T64" fmla="*/ 9811 w 10195"/>
                  <a:gd name="T65" fmla="*/ 9250 h 20885"/>
                  <a:gd name="T66" fmla="*/ 9496 w 10195"/>
                  <a:gd name="T67" fmla="*/ 11419 h 20885"/>
                  <a:gd name="T68" fmla="*/ 9180 w 10195"/>
                  <a:gd name="T69" fmla="*/ 13546 h 20885"/>
                  <a:gd name="T70" fmla="*/ 8865 w 10195"/>
                  <a:gd name="T71" fmla="*/ 15538 h 20885"/>
                  <a:gd name="T72" fmla="*/ 8549 w 10195"/>
                  <a:gd name="T73" fmla="*/ 17308 h 20885"/>
                  <a:gd name="T74" fmla="*/ 8233 w 10195"/>
                  <a:gd name="T75" fmla="*/ 18779 h 20885"/>
                  <a:gd name="T76" fmla="*/ 7915 w 10195"/>
                  <a:gd name="T77" fmla="*/ 19889 h 20885"/>
                  <a:gd name="T78" fmla="*/ 7588 w 10195"/>
                  <a:gd name="T79" fmla="*/ 20600 h 20885"/>
                  <a:gd name="T80" fmla="*/ 7200 w 10195"/>
                  <a:gd name="T81" fmla="*/ 20884 h 20885"/>
                  <a:gd name="T82" fmla="*/ 6798 w 10195"/>
                  <a:gd name="T83" fmla="*/ 20633 h 20885"/>
                  <a:gd name="T84" fmla="*/ 6472 w 10195"/>
                  <a:gd name="T85" fmla="*/ 19954 h 20885"/>
                  <a:gd name="T86" fmla="*/ 6153 w 10195"/>
                  <a:gd name="T87" fmla="*/ 18872 h 20885"/>
                  <a:gd name="T88" fmla="*/ 5837 w 10195"/>
                  <a:gd name="T89" fmla="*/ 17426 h 20885"/>
                  <a:gd name="T90" fmla="*/ 5521 w 10195"/>
                  <a:gd name="T91" fmla="*/ 15674 h 20885"/>
                  <a:gd name="T92" fmla="*/ 5206 w 10195"/>
                  <a:gd name="T93" fmla="*/ 13696 h 20885"/>
                  <a:gd name="T94" fmla="*/ 4889 w 10195"/>
                  <a:gd name="T95" fmla="*/ 11576 h 20885"/>
                  <a:gd name="T96" fmla="*/ 4574 w 10195"/>
                  <a:gd name="T97" fmla="*/ 9407 h 20885"/>
                  <a:gd name="T98" fmla="*/ 4259 w 10195"/>
                  <a:gd name="T99" fmla="*/ 7285 h 20885"/>
                  <a:gd name="T100" fmla="*/ 3944 w 10195"/>
                  <a:gd name="T101" fmla="*/ 5303 h 20885"/>
                  <a:gd name="T102" fmla="*/ 3628 w 10195"/>
                  <a:gd name="T103" fmla="*/ 3549 h 20885"/>
                  <a:gd name="T104" fmla="*/ 3314 w 10195"/>
                  <a:gd name="T105" fmla="*/ 2100 h 20885"/>
                  <a:gd name="T106" fmla="*/ 3002 w 10195"/>
                  <a:gd name="T107" fmla="*/ 1024 h 20885"/>
                  <a:gd name="T108" fmla="*/ 2698 w 10195"/>
                  <a:gd name="T109" fmla="*/ 377 h 20885"/>
                  <a:gd name="T110" fmla="*/ 2468 w 10195"/>
                  <a:gd name="T111" fmla="*/ 191 h 20885"/>
                  <a:gd name="T112" fmla="*/ 2226 w 10195"/>
                  <a:gd name="T113" fmla="*/ 377 h 20885"/>
                  <a:gd name="T114" fmla="*/ 1921 w 10195"/>
                  <a:gd name="T115" fmla="*/ 1030 h 20885"/>
                  <a:gd name="T116" fmla="*/ 1608 w 10195"/>
                  <a:gd name="T117" fmla="*/ 2110 h 20885"/>
                  <a:gd name="T118" fmla="*/ 1294 w 10195"/>
                  <a:gd name="T119" fmla="*/ 3561 h 20885"/>
                  <a:gd name="T120" fmla="*/ 978 w 10195"/>
                  <a:gd name="T121" fmla="*/ 5317 h 20885"/>
                  <a:gd name="T122" fmla="*/ 663 w 10195"/>
                  <a:gd name="T123" fmla="*/ 7301 h 20885"/>
                  <a:gd name="T124" fmla="*/ 347 w 10195"/>
                  <a:gd name="T125" fmla="*/ 9423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5" h="20885">
                    <a:moveTo>
                      <a:pt x="7" y="10429"/>
                    </a:moveTo>
                    <a:lnTo>
                      <a:pt x="22" y="10326"/>
                    </a:lnTo>
                    <a:lnTo>
                      <a:pt x="37" y="10222"/>
                    </a:lnTo>
                    <a:lnTo>
                      <a:pt x="52" y="10119"/>
                    </a:lnTo>
                    <a:lnTo>
                      <a:pt x="67" y="10015"/>
                    </a:lnTo>
                    <a:lnTo>
                      <a:pt x="82" y="9912"/>
                    </a:lnTo>
                    <a:lnTo>
                      <a:pt x="97" y="9809"/>
                    </a:lnTo>
                    <a:lnTo>
                      <a:pt x="112" y="9705"/>
                    </a:lnTo>
                    <a:lnTo>
                      <a:pt x="127" y="9602"/>
                    </a:lnTo>
                    <a:lnTo>
                      <a:pt x="142" y="9499"/>
                    </a:lnTo>
                    <a:lnTo>
                      <a:pt x="157" y="9396"/>
                    </a:lnTo>
                    <a:lnTo>
                      <a:pt x="172" y="9293"/>
                    </a:lnTo>
                    <a:lnTo>
                      <a:pt x="187" y="9191"/>
                    </a:lnTo>
                    <a:lnTo>
                      <a:pt x="202" y="9088"/>
                    </a:lnTo>
                    <a:lnTo>
                      <a:pt x="217" y="8985"/>
                    </a:lnTo>
                    <a:lnTo>
                      <a:pt x="232" y="8883"/>
                    </a:lnTo>
                    <a:lnTo>
                      <a:pt x="247" y="8781"/>
                    </a:lnTo>
                    <a:lnTo>
                      <a:pt x="264" y="8678"/>
                    </a:lnTo>
                    <a:lnTo>
                      <a:pt x="278" y="8577"/>
                    </a:lnTo>
                    <a:lnTo>
                      <a:pt x="293" y="8475"/>
                    </a:lnTo>
                    <a:lnTo>
                      <a:pt x="309" y="8373"/>
                    </a:lnTo>
                    <a:lnTo>
                      <a:pt x="323" y="8272"/>
                    </a:lnTo>
                    <a:lnTo>
                      <a:pt x="339" y="8170"/>
                    </a:lnTo>
                    <a:lnTo>
                      <a:pt x="354" y="8069"/>
                    </a:lnTo>
                    <a:lnTo>
                      <a:pt x="369" y="7969"/>
                    </a:lnTo>
                    <a:lnTo>
                      <a:pt x="384" y="7868"/>
                    </a:lnTo>
                    <a:lnTo>
                      <a:pt x="399" y="7768"/>
                    </a:lnTo>
                    <a:lnTo>
                      <a:pt x="414" y="7668"/>
                    </a:lnTo>
                    <a:lnTo>
                      <a:pt x="429" y="7569"/>
                    </a:lnTo>
                    <a:lnTo>
                      <a:pt x="444" y="7469"/>
                    </a:lnTo>
                    <a:lnTo>
                      <a:pt x="459" y="7370"/>
                    </a:lnTo>
                    <a:lnTo>
                      <a:pt x="474" y="7272"/>
                    </a:lnTo>
                    <a:lnTo>
                      <a:pt x="489" y="7173"/>
                    </a:lnTo>
                    <a:lnTo>
                      <a:pt x="504" y="7075"/>
                    </a:lnTo>
                    <a:lnTo>
                      <a:pt x="519" y="6978"/>
                    </a:lnTo>
                    <a:lnTo>
                      <a:pt x="534" y="6880"/>
                    </a:lnTo>
                    <a:lnTo>
                      <a:pt x="549" y="6783"/>
                    </a:lnTo>
                    <a:lnTo>
                      <a:pt x="564" y="6687"/>
                    </a:lnTo>
                    <a:lnTo>
                      <a:pt x="579" y="6590"/>
                    </a:lnTo>
                    <a:lnTo>
                      <a:pt x="594" y="6494"/>
                    </a:lnTo>
                    <a:lnTo>
                      <a:pt x="609" y="6398"/>
                    </a:lnTo>
                    <a:lnTo>
                      <a:pt x="624" y="6303"/>
                    </a:lnTo>
                    <a:lnTo>
                      <a:pt x="639" y="6208"/>
                    </a:lnTo>
                    <a:lnTo>
                      <a:pt x="654" y="6114"/>
                    </a:lnTo>
                    <a:lnTo>
                      <a:pt x="669" y="6020"/>
                    </a:lnTo>
                    <a:lnTo>
                      <a:pt x="684" y="5927"/>
                    </a:lnTo>
                    <a:lnTo>
                      <a:pt x="699" y="5834"/>
                    </a:lnTo>
                    <a:lnTo>
                      <a:pt x="714" y="5741"/>
                    </a:lnTo>
                    <a:lnTo>
                      <a:pt x="729" y="5649"/>
                    </a:lnTo>
                    <a:lnTo>
                      <a:pt x="744" y="5558"/>
                    </a:lnTo>
                    <a:lnTo>
                      <a:pt x="759" y="5467"/>
                    </a:lnTo>
                    <a:lnTo>
                      <a:pt x="774" y="5376"/>
                    </a:lnTo>
                    <a:lnTo>
                      <a:pt x="789" y="5286"/>
                    </a:lnTo>
                    <a:lnTo>
                      <a:pt x="804" y="5197"/>
                    </a:lnTo>
                    <a:lnTo>
                      <a:pt x="819" y="5108"/>
                    </a:lnTo>
                    <a:lnTo>
                      <a:pt x="834" y="5019"/>
                    </a:lnTo>
                    <a:lnTo>
                      <a:pt x="849" y="4930"/>
                    </a:lnTo>
                    <a:lnTo>
                      <a:pt x="864" y="4843"/>
                    </a:lnTo>
                    <a:lnTo>
                      <a:pt x="879" y="4756"/>
                    </a:lnTo>
                    <a:lnTo>
                      <a:pt x="894" y="4670"/>
                    </a:lnTo>
                    <a:lnTo>
                      <a:pt x="909" y="4584"/>
                    </a:lnTo>
                    <a:lnTo>
                      <a:pt x="924" y="4499"/>
                    </a:lnTo>
                    <a:lnTo>
                      <a:pt x="940" y="4413"/>
                    </a:lnTo>
                    <a:lnTo>
                      <a:pt x="955" y="4330"/>
                    </a:lnTo>
                    <a:lnTo>
                      <a:pt x="970" y="4246"/>
                    </a:lnTo>
                    <a:lnTo>
                      <a:pt x="985" y="4163"/>
                    </a:lnTo>
                    <a:lnTo>
                      <a:pt x="1000" y="4081"/>
                    </a:lnTo>
                    <a:lnTo>
                      <a:pt x="1015" y="4000"/>
                    </a:lnTo>
                    <a:lnTo>
                      <a:pt x="1030" y="3919"/>
                    </a:lnTo>
                    <a:lnTo>
                      <a:pt x="1045" y="3839"/>
                    </a:lnTo>
                    <a:lnTo>
                      <a:pt x="1060" y="3760"/>
                    </a:lnTo>
                    <a:lnTo>
                      <a:pt x="1075" y="3681"/>
                    </a:lnTo>
                    <a:lnTo>
                      <a:pt x="1090" y="3602"/>
                    </a:lnTo>
                    <a:lnTo>
                      <a:pt x="1105" y="3524"/>
                    </a:lnTo>
                    <a:lnTo>
                      <a:pt x="1120" y="3448"/>
                    </a:lnTo>
                    <a:lnTo>
                      <a:pt x="1135" y="3371"/>
                    </a:lnTo>
                    <a:lnTo>
                      <a:pt x="1150" y="3296"/>
                    </a:lnTo>
                    <a:lnTo>
                      <a:pt x="1165" y="3221"/>
                    </a:lnTo>
                    <a:lnTo>
                      <a:pt x="1180" y="3147"/>
                    </a:lnTo>
                    <a:lnTo>
                      <a:pt x="1195" y="3073"/>
                    </a:lnTo>
                    <a:lnTo>
                      <a:pt x="1210" y="3001"/>
                    </a:lnTo>
                    <a:lnTo>
                      <a:pt x="1225" y="2929"/>
                    </a:lnTo>
                    <a:lnTo>
                      <a:pt x="1241" y="2858"/>
                    </a:lnTo>
                    <a:lnTo>
                      <a:pt x="1256" y="2787"/>
                    </a:lnTo>
                    <a:lnTo>
                      <a:pt x="1271" y="2718"/>
                    </a:lnTo>
                    <a:lnTo>
                      <a:pt x="1286" y="2649"/>
                    </a:lnTo>
                    <a:lnTo>
                      <a:pt x="1301" y="2581"/>
                    </a:lnTo>
                    <a:lnTo>
                      <a:pt x="1316" y="2513"/>
                    </a:lnTo>
                    <a:lnTo>
                      <a:pt x="1331" y="2447"/>
                    </a:lnTo>
                    <a:lnTo>
                      <a:pt x="1346" y="2381"/>
                    </a:lnTo>
                    <a:lnTo>
                      <a:pt x="1361" y="2316"/>
                    </a:lnTo>
                    <a:lnTo>
                      <a:pt x="1376" y="2252"/>
                    </a:lnTo>
                    <a:lnTo>
                      <a:pt x="1391" y="2188"/>
                    </a:lnTo>
                    <a:lnTo>
                      <a:pt x="1406" y="2126"/>
                    </a:lnTo>
                    <a:lnTo>
                      <a:pt x="1421" y="2065"/>
                    </a:lnTo>
                    <a:lnTo>
                      <a:pt x="1436" y="2004"/>
                    </a:lnTo>
                    <a:lnTo>
                      <a:pt x="1451" y="1943"/>
                    </a:lnTo>
                    <a:lnTo>
                      <a:pt x="1466" y="1884"/>
                    </a:lnTo>
                    <a:lnTo>
                      <a:pt x="1482" y="1825"/>
                    </a:lnTo>
                    <a:lnTo>
                      <a:pt x="1497" y="1768"/>
                    </a:lnTo>
                    <a:lnTo>
                      <a:pt x="1512" y="1712"/>
                    </a:lnTo>
                    <a:lnTo>
                      <a:pt x="1527" y="1656"/>
                    </a:lnTo>
                    <a:lnTo>
                      <a:pt x="1542" y="1601"/>
                    </a:lnTo>
                    <a:lnTo>
                      <a:pt x="1557" y="1547"/>
                    </a:lnTo>
                    <a:lnTo>
                      <a:pt x="1572" y="1493"/>
                    </a:lnTo>
                    <a:lnTo>
                      <a:pt x="1587" y="1441"/>
                    </a:lnTo>
                    <a:lnTo>
                      <a:pt x="1602" y="1389"/>
                    </a:lnTo>
                    <a:lnTo>
                      <a:pt x="1619" y="1337"/>
                    </a:lnTo>
                    <a:lnTo>
                      <a:pt x="1634" y="1289"/>
                    </a:lnTo>
                    <a:lnTo>
                      <a:pt x="1649" y="1240"/>
                    </a:lnTo>
                    <a:lnTo>
                      <a:pt x="1664" y="1192"/>
                    </a:lnTo>
                    <a:lnTo>
                      <a:pt x="1679" y="1146"/>
                    </a:lnTo>
                    <a:lnTo>
                      <a:pt x="1694" y="1100"/>
                    </a:lnTo>
                    <a:lnTo>
                      <a:pt x="1709" y="1054"/>
                    </a:lnTo>
                    <a:lnTo>
                      <a:pt x="1725" y="1010"/>
                    </a:lnTo>
                    <a:lnTo>
                      <a:pt x="1740" y="967"/>
                    </a:lnTo>
                    <a:lnTo>
                      <a:pt x="1755" y="924"/>
                    </a:lnTo>
                    <a:lnTo>
                      <a:pt x="1770" y="882"/>
                    </a:lnTo>
                    <a:lnTo>
                      <a:pt x="1786" y="842"/>
                    </a:lnTo>
                    <a:lnTo>
                      <a:pt x="1801" y="803"/>
                    </a:lnTo>
                    <a:lnTo>
                      <a:pt x="1816" y="764"/>
                    </a:lnTo>
                    <a:lnTo>
                      <a:pt x="1832" y="726"/>
                    </a:lnTo>
                    <a:lnTo>
                      <a:pt x="1847" y="690"/>
                    </a:lnTo>
                    <a:lnTo>
                      <a:pt x="1862" y="654"/>
                    </a:lnTo>
                    <a:lnTo>
                      <a:pt x="1877" y="619"/>
                    </a:lnTo>
                    <a:lnTo>
                      <a:pt x="1893" y="584"/>
                    </a:lnTo>
                    <a:lnTo>
                      <a:pt x="1909" y="551"/>
                    </a:lnTo>
                    <a:lnTo>
                      <a:pt x="1924" y="519"/>
                    </a:lnTo>
                    <a:lnTo>
                      <a:pt x="1940" y="488"/>
                    </a:lnTo>
                    <a:lnTo>
                      <a:pt x="1955" y="457"/>
                    </a:lnTo>
                    <a:lnTo>
                      <a:pt x="1971" y="428"/>
                    </a:lnTo>
                    <a:lnTo>
                      <a:pt x="1986" y="400"/>
                    </a:lnTo>
                    <a:lnTo>
                      <a:pt x="2002" y="371"/>
                    </a:lnTo>
                    <a:lnTo>
                      <a:pt x="2018" y="345"/>
                    </a:lnTo>
                    <a:lnTo>
                      <a:pt x="2034" y="320"/>
                    </a:lnTo>
                    <a:lnTo>
                      <a:pt x="2050" y="295"/>
                    </a:lnTo>
                    <a:lnTo>
                      <a:pt x="2065" y="272"/>
                    </a:lnTo>
                    <a:lnTo>
                      <a:pt x="2082" y="248"/>
                    </a:lnTo>
                    <a:lnTo>
                      <a:pt x="2099" y="226"/>
                    </a:lnTo>
                    <a:lnTo>
                      <a:pt x="2115" y="205"/>
                    </a:lnTo>
                    <a:lnTo>
                      <a:pt x="2132" y="185"/>
                    </a:lnTo>
                    <a:lnTo>
                      <a:pt x="2148" y="166"/>
                    </a:lnTo>
                    <a:lnTo>
                      <a:pt x="2165" y="148"/>
                    </a:lnTo>
                    <a:lnTo>
                      <a:pt x="2183" y="131"/>
                    </a:lnTo>
                    <a:lnTo>
                      <a:pt x="2200" y="114"/>
                    </a:lnTo>
                    <a:lnTo>
                      <a:pt x="2218" y="99"/>
                    </a:lnTo>
                    <a:lnTo>
                      <a:pt x="2235" y="85"/>
                    </a:lnTo>
                    <a:lnTo>
                      <a:pt x="2254" y="71"/>
                    </a:lnTo>
                    <a:lnTo>
                      <a:pt x="2272" y="59"/>
                    </a:lnTo>
                    <a:lnTo>
                      <a:pt x="2291" y="47"/>
                    </a:lnTo>
                    <a:lnTo>
                      <a:pt x="2310" y="37"/>
                    </a:lnTo>
                    <a:lnTo>
                      <a:pt x="2335" y="26"/>
                    </a:lnTo>
                    <a:lnTo>
                      <a:pt x="2353" y="20"/>
                    </a:lnTo>
                    <a:lnTo>
                      <a:pt x="2371" y="13"/>
                    </a:lnTo>
                    <a:lnTo>
                      <a:pt x="2392" y="8"/>
                    </a:lnTo>
                    <a:lnTo>
                      <a:pt x="2419" y="3"/>
                    </a:lnTo>
                    <a:lnTo>
                      <a:pt x="2434" y="1"/>
                    </a:lnTo>
                    <a:lnTo>
                      <a:pt x="2455" y="0"/>
                    </a:lnTo>
                    <a:lnTo>
                      <a:pt x="2483" y="1"/>
                    </a:lnTo>
                    <a:lnTo>
                      <a:pt x="2498" y="2"/>
                    </a:lnTo>
                    <a:lnTo>
                      <a:pt x="2525" y="6"/>
                    </a:lnTo>
                    <a:lnTo>
                      <a:pt x="2540" y="9"/>
                    </a:lnTo>
                    <a:lnTo>
                      <a:pt x="2567" y="17"/>
                    </a:lnTo>
                    <a:lnTo>
                      <a:pt x="2587" y="25"/>
                    </a:lnTo>
                    <a:lnTo>
                      <a:pt x="2602" y="31"/>
                    </a:lnTo>
                    <a:lnTo>
                      <a:pt x="2627" y="44"/>
                    </a:lnTo>
                    <a:lnTo>
                      <a:pt x="2646" y="55"/>
                    </a:lnTo>
                    <a:lnTo>
                      <a:pt x="2661" y="64"/>
                    </a:lnTo>
                    <a:lnTo>
                      <a:pt x="2683" y="80"/>
                    </a:lnTo>
                    <a:lnTo>
                      <a:pt x="2701" y="95"/>
                    </a:lnTo>
                    <a:lnTo>
                      <a:pt x="2719" y="110"/>
                    </a:lnTo>
                    <a:lnTo>
                      <a:pt x="2737" y="126"/>
                    </a:lnTo>
                    <a:lnTo>
                      <a:pt x="2752" y="140"/>
                    </a:lnTo>
                    <a:lnTo>
                      <a:pt x="2772" y="161"/>
                    </a:lnTo>
                    <a:lnTo>
                      <a:pt x="2788" y="180"/>
                    </a:lnTo>
                    <a:lnTo>
                      <a:pt x="2805" y="200"/>
                    </a:lnTo>
                    <a:lnTo>
                      <a:pt x="2822" y="221"/>
                    </a:lnTo>
                    <a:lnTo>
                      <a:pt x="2838" y="243"/>
                    </a:lnTo>
                    <a:lnTo>
                      <a:pt x="2855" y="266"/>
                    </a:lnTo>
                    <a:lnTo>
                      <a:pt x="2871" y="289"/>
                    </a:lnTo>
                    <a:lnTo>
                      <a:pt x="2887" y="314"/>
                    </a:lnTo>
                    <a:lnTo>
                      <a:pt x="2903" y="340"/>
                    </a:lnTo>
                    <a:lnTo>
                      <a:pt x="2919" y="366"/>
                    </a:lnTo>
                    <a:lnTo>
                      <a:pt x="2935" y="393"/>
                    </a:lnTo>
                    <a:lnTo>
                      <a:pt x="2950" y="422"/>
                    </a:lnTo>
                    <a:lnTo>
                      <a:pt x="2966" y="451"/>
                    </a:lnTo>
                    <a:lnTo>
                      <a:pt x="2982" y="481"/>
                    </a:lnTo>
                    <a:lnTo>
                      <a:pt x="2997" y="513"/>
                    </a:lnTo>
                    <a:lnTo>
                      <a:pt x="3013" y="545"/>
                    </a:lnTo>
                    <a:lnTo>
                      <a:pt x="3028" y="578"/>
                    </a:lnTo>
                    <a:lnTo>
                      <a:pt x="3044" y="612"/>
                    </a:lnTo>
                    <a:lnTo>
                      <a:pt x="3059" y="647"/>
                    </a:lnTo>
                    <a:lnTo>
                      <a:pt x="3075" y="683"/>
                    </a:lnTo>
                    <a:lnTo>
                      <a:pt x="3090" y="720"/>
                    </a:lnTo>
                    <a:lnTo>
                      <a:pt x="3105" y="757"/>
                    </a:lnTo>
                    <a:lnTo>
                      <a:pt x="3121" y="796"/>
                    </a:lnTo>
                    <a:lnTo>
                      <a:pt x="3136" y="834"/>
                    </a:lnTo>
                    <a:lnTo>
                      <a:pt x="3152" y="874"/>
                    </a:lnTo>
                    <a:lnTo>
                      <a:pt x="3168" y="917"/>
                    </a:lnTo>
                    <a:lnTo>
                      <a:pt x="3183" y="958"/>
                    </a:lnTo>
                    <a:lnTo>
                      <a:pt x="3198" y="1003"/>
                    </a:lnTo>
                    <a:lnTo>
                      <a:pt x="3213" y="1046"/>
                    </a:lnTo>
                    <a:lnTo>
                      <a:pt x="3229" y="1092"/>
                    </a:lnTo>
                    <a:lnTo>
                      <a:pt x="3244" y="1137"/>
                    </a:lnTo>
                    <a:lnTo>
                      <a:pt x="3259" y="1185"/>
                    </a:lnTo>
                    <a:lnTo>
                      <a:pt x="3274" y="1232"/>
                    </a:lnTo>
                    <a:lnTo>
                      <a:pt x="3289" y="1281"/>
                    </a:lnTo>
                    <a:lnTo>
                      <a:pt x="3304" y="1330"/>
                    </a:lnTo>
                    <a:lnTo>
                      <a:pt x="3319" y="1381"/>
                    </a:lnTo>
                    <a:lnTo>
                      <a:pt x="3335" y="1432"/>
                    </a:lnTo>
                    <a:lnTo>
                      <a:pt x="3350" y="1485"/>
                    </a:lnTo>
                    <a:lnTo>
                      <a:pt x="3365" y="1537"/>
                    </a:lnTo>
                    <a:lnTo>
                      <a:pt x="3380" y="1592"/>
                    </a:lnTo>
                    <a:lnTo>
                      <a:pt x="3395" y="1647"/>
                    </a:lnTo>
                    <a:lnTo>
                      <a:pt x="3410" y="1702"/>
                    </a:lnTo>
                    <a:lnTo>
                      <a:pt x="3425" y="1759"/>
                    </a:lnTo>
                    <a:lnTo>
                      <a:pt x="3440" y="1816"/>
                    </a:lnTo>
                    <a:lnTo>
                      <a:pt x="3455" y="1874"/>
                    </a:lnTo>
                    <a:lnTo>
                      <a:pt x="3471" y="1934"/>
                    </a:lnTo>
                    <a:lnTo>
                      <a:pt x="3486" y="1993"/>
                    </a:lnTo>
                    <a:lnTo>
                      <a:pt x="3501" y="2055"/>
                    </a:lnTo>
                    <a:lnTo>
                      <a:pt x="3516" y="2116"/>
                    </a:lnTo>
                    <a:lnTo>
                      <a:pt x="3531" y="2178"/>
                    </a:lnTo>
                    <a:lnTo>
                      <a:pt x="3546" y="2241"/>
                    </a:lnTo>
                    <a:lnTo>
                      <a:pt x="3561" y="2306"/>
                    </a:lnTo>
                    <a:lnTo>
                      <a:pt x="3576" y="2371"/>
                    </a:lnTo>
                    <a:lnTo>
                      <a:pt x="3591" y="2436"/>
                    </a:lnTo>
                    <a:lnTo>
                      <a:pt x="3606" y="2502"/>
                    </a:lnTo>
                    <a:lnTo>
                      <a:pt x="3621" y="2569"/>
                    </a:lnTo>
                    <a:lnTo>
                      <a:pt x="3636" y="2638"/>
                    </a:lnTo>
                    <a:lnTo>
                      <a:pt x="3651" y="2707"/>
                    </a:lnTo>
                    <a:lnTo>
                      <a:pt x="3666" y="2776"/>
                    </a:lnTo>
                    <a:lnTo>
                      <a:pt x="3681" y="2846"/>
                    </a:lnTo>
                    <a:lnTo>
                      <a:pt x="3696" y="2918"/>
                    </a:lnTo>
                    <a:lnTo>
                      <a:pt x="3711" y="2989"/>
                    </a:lnTo>
                    <a:lnTo>
                      <a:pt x="3727" y="3062"/>
                    </a:lnTo>
                    <a:lnTo>
                      <a:pt x="3742" y="3135"/>
                    </a:lnTo>
                    <a:lnTo>
                      <a:pt x="3757" y="3209"/>
                    </a:lnTo>
                    <a:lnTo>
                      <a:pt x="3772" y="3283"/>
                    </a:lnTo>
                    <a:lnTo>
                      <a:pt x="3787" y="3359"/>
                    </a:lnTo>
                    <a:lnTo>
                      <a:pt x="3802" y="3435"/>
                    </a:lnTo>
                    <a:lnTo>
                      <a:pt x="3817" y="3512"/>
                    </a:lnTo>
                    <a:lnTo>
                      <a:pt x="3832" y="3588"/>
                    </a:lnTo>
                    <a:lnTo>
                      <a:pt x="3848" y="3667"/>
                    </a:lnTo>
                    <a:lnTo>
                      <a:pt x="3863" y="3747"/>
                    </a:lnTo>
                    <a:lnTo>
                      <a:pt x="3878" y="3826"/>
                    </a:lnTo>
                    <a:lnTo>
                      <a:pt x="3893" y="3906"/>
                    </a:lnTo>
                    <a:lnTo>
                      <a:pt x="3908" y="3987"/>
                    </a:lnTo>
                    <a:lnTo>
                      <a:pt x="3923" y="4068"/>
                    </a:lnTo>
                    <a:lnTo>
                      <a:pt x="3938" y="4150"/>
                    </a:lnTo>
                    <a:lnTo>
                      <a:pt x="3953" y="4233"/>
                    </a:lnTo>
                    <a:lnTo>
                      <a:pt x="3968" y="4316"/>
                    </a:lnTo>
                    <a:lnTo>
                      <a:pt x="3983" y="4401"/>
                    </a:lnTo>
                    <a:lnTo>
                      <a:pt x="3998" y="4485"/>
                    </a:lnTo>
                    <a:lnTo>
                      <a:pt x="4013" y="4570"/>
                    </a:lnTo>
                    <a:lnTo>
                      <a:pt x="4028" y="4656"/>
                    </a:lnTo>
                    <a:lnTo>
                      <a:pt x="4043" y="4742"/>
                    </a:lnTo>
                    <a:lnTo>
                      <a:pt x="4058" y="4829"/>
                    </a:lnTo>
                    <a:lnTo>
                      <a:pt x="4073" y="4916"/>
                    </a:lnTo>
                    <a:lnTo>
                      <a:pt x="4088" y="5004"/>
                    </a:lnTo>
                    <a:lnTo>
                      <a:pt x="4103" y="5092"/>
                    </a:lnTo>
                    <a:lnTo>
                      <a:pt x="4118" y="5182"/>
                    </a:lnTo>
                    <a:lnTo>
                      <a:pt x="4133" y="5272"/>
                    </a:lnTo>
                    <a:lnTo>
                      <a:pt x="4148" y="5362"/>
                    </a:lnTo>
                    <a:lnTo>
                      <a:pt x="4163" y="5452"/>
                    </a:lnTo>
                    <a:lnTo>
                      <a:pt x="4178" y="5543"/>
                    </a:lnTo>
                    <a:lnTo>
                      <a:pt x="4193" y="5635"/>
                    </a:lnTo>
                    <a:lnTo>
                      <a:pt x="4208" y="5727"/>
                    </a:lnTo>
                    <a:lnTo>
                      <a:pt x="4223" y="5819"/>
                    </a:lnTo>
                    <a:lnTo>
                      <a:pt x="4238" y="5912"/>
                    </a:lnTo>
                    <a:lnTo>
                      <a:pt x="4253" y="6005"/>
                    </a:lnTo>
                    <a:lnTo>
                      <a:pt x="4268" y="6099"/>
                    </a:lnTo>
                    <a:lnTo>
                      <a:pt x="4283" y="6193"/>
                    </a:lnTo>
                    <a:lnTo>
                      <a:pt x="4298" y="6288"/>
                    </a:lnTo>
                    <a:lnTo>
                      <a:pt x="4313" y="6383"/>
                    </a:lnTo>
                    <a:lnTo>
                      <a:pt x="4328" y="6478"/>
                    </a:lnTo>
                    <a:lnTo>
                      <a:pt x="4343" y="6575"/>
                    </a:lnTo>
                    <a:lnTo>
                      <a:pt x="4358" y="6671"/>
                    </a:lnTo>
                    <a:lnTo>
                      <a:pt x="4373" y="6768"/>
                    </a:lnTo>
                    <a:lnTo>
                      <a:pt x="4388" y="6865"/>
                    </a:lnTo>
                    <a:lnTo>
                      <a:pt x="4403" y="6962"/>
                    </a:lnTo>
                    <a:lnTo>
                      <a:pt x="4418" y="7060"/>
                    </a:lnTo>
                    <a:lnTo>
                      <a:pt x="4433" y="7158"/>
                    </a:lnTo>
                    <a:lnTo>
                      <a:pt x="4448" y="7256"/>
                    </a:lnTo>
                    <a:lnTo>
                      <a:pt x="4463" y="7355"/>
                    </a:lnTo>
                    <a:lnTo>
                      <a:pt x="4478" y="7454"/>
                    </a:lnTo>
                    <a:lnTo>
                      <a:pt x="4493" y="7553"/>
                    </a:lnTo>
                    <a:lnTo>
                      <a:pt x="4509" y="7651"/>
                    </a:lnTo>
                    <a:lnTo>
                      <a:pt x="4524" y="7752"/>
                    </a:lnTo>
                    <a:lnTo>
                      <a:pt x="4539" y="7852"/>
                    </a:lnTo>
                    <a:lnTo>
                      <a:pt x="4554" y="7953"/>
                    </a:lnTo>
                    <a:lnTo>
                      <a:pt x="4569" y="8053"/>
                    </a:lnTo>
                    <a:lnTo>
                      <a:pt x="4584" y="8154"/>
                    </a:lnTo>
                    <a:lnTo>
                      <a:pt x="4599" y="8255"/>
                    </a:lnTo>
                    <a:lnTo>
                      <a:pt x="4614" y="8356"/>
                    </a:lnTo>
                    <a:lnTo>
                      <a:pt x="4629" y="8459"/>
                    </a:lnTo>
                    <a:lnTo>
                      <a:pt x="4644" y="8561"/>
                    </a:lnTo>
                    <a:lnTo>
                      <a:pt x="4659" y="8661"/>
                    </a:lnTo>
                    <a:lnTo>
                      <a:pt x="4674" y="8764"/>
                    </a:lnTo>
                    <a:lnTo>
                      <a:pt x="4689" y="8867"/>
                    </a:lnTo>
                    <a:lnTo>
                      <a:pt x="4704" y="8969"/>
                    </a:lnTo>
                    <a:lnTo>
                      <a:pt x="4719" y="9072"/>
                    </a:lnTo>
                    <a:lnTo>
                      <a:pt x="4734" y="9174"/>
                    </a:lnTo>
                    <a:lnTo>
                      <a:pt x="4749" y="9277"/>
                    </a:lnTo>
                    <a:lnTo>
                      <a:pt x="4764" y="9380"/>
                    </a:lnTo>
                    <a:lnTo>
                      <a:pt x="4779" y="9483"/>
                    </a:lnTo>
                    <a:lnTo>
                      <a:pt x="4794" y="9586"/>
                    </a:lnTo>
                    <a:lnTo>
                      <a:pt x="4809" y="9689"/>
                    </a:lnTo>
                    <a:lnTo>
                      <a:pt x="4824" y="9792"/>
                    </a:lnTo>
                    <a:lnTo>
                      <a:pt x="4839" y="9896"/>
                    </a:lnTo>
                    <a:lnTo>
                      <a:pt x="4854" y="9999"/>
                    </a:lnTo>
                    <a:lnTo>
                      <a:pt x="4869" y="10102"/>
                    </a:lnTo>
                    <a:lnTo>
                      <a:pt x="4884" y="10206"/>
                    </a:lnTo>
                    <a:lnTo>
                      <a:pt x="4899" y="10309"/>
                    </a:lnTo>
                    <a:lnTo>
                      <a:pt x="4914" y="10413"/>
                    </a:lnTo>
                    <a:lnTo>
                      <a:pt x="4929" y="10516"/>
                    </a:lnTo>
                    <a:lnTo>
                      <a:pt x="4944" y="10620"/>
                    </a:lnTo>
                    <a:lnTo>
                      <a:pt x="4959" y="10723"/>
                    </a:lnTo>
                    <a:lnTo>
                      <a:pt x="4974" y="10826"/>
                    </a:lnTo>
                    <a:lnTo>
                      <a:pt x="4989" y="10930"/>
                    </a:lnTo>
                    <a:lnTo>
                      <a:pt x="5004" y="11033"/>
                    </a:lnTo>
                    <a:lnTo>
                      <a:pt x="5019" y="11136"/>
                    </a:lnTo>
                    <a:lnTo>
                      <a:pt x="5034" y="11240"/>
                    </a:lnTo>
                    <a:lnTo>
                      <a:pt x="5049" y="11343"/>
                    </a:lnTo>
                    <a:lnTo>
                      <a:pt x="5064" y="11446"/>
                    </a:lnTo>
                    <a:lnTo>
                      <a:pt x="5079" y="11549"/>
                    </a:lnTo>
                    <a:lnTo>
                      <a:pt x="5094" y="11651"/>
                    </a:lnTo>
                    <a:lnTo>
                      <a:pt x="5109" y="11754"/>
                    </a:lnTo>
                    <a:lnTo>
                      <a:pt x="5124" y="11857"/>
                    </a:lnTo>
                    <a:lnTo>
                      <a:pt x="5139" y="11959"/>
                    </a:lnTo>
                    <a:lnTo>
                      <a:pt x="5154" y="12061"/>
                    </a:lnTo>
                    <a:lnTo>
                      <a:pt x="5169" y="12163"/>
                    </a:lnTo>
                    <a:lnTo>
                      <a:pt x="5185" y="12264"/>
                    </a:lnTo>
                    <a:lnTo>
                      <a:pt x="5200" y="12367"/>
                    </a:lnTo>
                    <a:lnTo>
                      <a:pt x="5215" y="12469"/>
                    </a:lnTo>
                    <a:lnTo>
                      <a:pt x="5230" y="12569"/>
                    </a:lnTo>
                    <a:lnTo>
                      <a:pt x="5245" y="12670"/>
                    </a:lnTo>
                    <a:lnTo>
                      <a:pt x="5260" y="12771"/>
                    </a:lnTo>
                    <a:lnTo>
                      <a:pt x="5275" y="12872"/>
                    </a:lnTo>
                    <a:lnTo>
                      <a:pt x="5290" y="12972"/>
                    </a:lnTo>
                    <a:lnTo>
                      <a:pt x="5305" y="13072"/>
                    </a:lnTo>
                    <a:lnTo>
                      <a:pt x="5320" y="13172"/>
                    </a:lnTo>
                    <a:lnTo>
                      <a:pt x="5335" y="13272"/>
                    </a:lnTo>
                    <a:lnTo>
                      <a:pt x="5350" y="13371"/>
                    </a:lnTo>
                    <a:lnTo>
                      <a:pt x="5365" y="13470"/>
                    </a:lnTo>
                    <a:lnTo>
                      <a:pt x="5380" y="13569"/>
                    </a:lnTo>
                    <a:lnTo>
                      <a:pt x="5395" y="13667"/>
                    </a:lnTo>
                    <a:lnTo>
                      <a:pt x="5410" y="13765"/>
                    </a:lnTo>
                    <a:lnTo>
                      <a:pt x="5425" y="13863"/>
                    </a:lnTo>
                    <a:lnTo>
                      <a:pt x="5440" y="13961"/>
                    </a:lnTo>
                    <a:lnTo>
                      <a:pt x="5455" y="14058"/>
                    </a:lnTo>
                    <a:lnTo>
                      <a:pt x="5470" y="14154"/>
                    </a:lnTo>
                    <a:lnTo>
                      <a:pt x="5485" y="14251"/>
                    </a:lnTo>
                    <a:lnTo>
                      <a:pt x="5500" y="14347"/>
                    </a:lnTo>
                    <a:lnTo>
                      <a:pt x="5515" y="14441"/>
                    </a:lnTo>
                    <a:lnTo>
                      <a:pt x="5530" y="14536"/>
                    </a:lnTo>
                    <a:lnTo>
                      <a:pt x="5545" y="14631"/>
                    </a:lnTo>
                    <a:lnTo>
                      <a:pt x="5560" y="14725"/>
                    </a:lnTo>
                    <a:lnTo>
                      <a:pt x="5575" y="14819"/>
                    </a:lnTo>
                    <a:lnTo>
                      <a:pt x="5590" y="14913"/>
                    </a:lnTo>
                    <a:lnTo>
                      <a:pt x="5605" y="15006"/>
                    </a:lnTo>
                    <a:lnTo>
                      <a:pt x="5620" y="15098"/>
                    </a:lnTo>
                    <a:lnTo>
                      <a:pt x="5635" y="15190"/>
                    </a:lnTo>
                    <a:lnTo>
                      <a:pt x="5650" y="15282"/>
                    </a:lnTo>
                    <a:lnTo>
                      <a:pt x="5665" y="15373"/>
                    </a:lnTo>
                    <a:lnTo>
                      <a:pt x="5680" y="15464"/>
                    </a:lnTo>
                    <a:lnTo>
                      <a:pt x="5695" y="15554"/>
                    </a:lnTo>
                    <a:lnTo>
                      <a:pt x="5710" y="15643"/>
                    </a:lnTo>
                    <a:lnTo>
                      <a:pt x="5725" y="15733"/>
                    </a:lnTo>
                    <a:lnTo>
                      <a:pt x="5740" y="15820"/>
                    </a:lnTo>
                    <a:lnTo>
                      <a:pt x="5755" y="15908"/>
                    </a:lnTo>
                    <a:lnTo>
                      <a:pt x="5770" y="15996"/>
                    </a:lnTo>
                    <a:lnTo>
                      <a:pt x="5785" y="16083"/>
                    </a:lnTo>
                    <a:lnTo>
                      <a:pt x="5800" y="16169"/>
                    </a:lnTo>
                    <a:lnTo>
                      <a:pt x="5815" y="16255"/>
                    </a:lnTo>
                    <a:lnTo>
                      <a:pt x="5830" y="16340"/>
                    </a:lnTo>
                    <a:lnTo>
                      <a:pt x="5845" y="16424"/>
                    </a:lnTo>
                    <a:lnTo>
                      <a:pt x="5861" y="16507"/>
                    </a:lnTo>
                    <a:lnTo>
                      <a:pt x="5876" y="16592"/>
                    </a:lnTo>
                    <a:lnTo>
                      <a:pt x="5891" y="16674"/>
                    </a:lnTo>
                    <a:lnTo>
                      <a:pt x="5906" y="16756"/>
                    </a:lnTo>
                    <a:lnTo>
                      <a:pt x="5921" y="16837"/>
                    </a:lnTo>
                    <a:lnTo>
                      <a:pt x="5936" y="16918"/>
                    </a:lnTo>
                    <a:lnTo>
                      <a:pt x="5951" y="16998"/>
                    </a:lnTo>
                    <a:lnTo>
                      <a:pt x="5966" y="17078"/>
                    </a:lnTo>
                    <a:lnTo>
                      <a:pt x="5981" y="17157"/>
                    </a:lnTo>
                    <a:lnTo>
                      <a:pt x="5996" y="17234"/>
                    </a:lnTo>
                    <a:lnTo>
                      <a:pt x="6011" y="17312"/>
                    </a:lnTo>
                    <a:lnTo>
                      <a:pt x="6026" y="17389"/>
                    </a:lnTo>
                    <a:lnTo>
                      <a:pt x="6041" y="17465"/>
                    </a:lnTo>
                    <a:lnTo>
                      <a:pt x="6056" y="17540"/>
                    </a:lnTo>
                    <a:lnTo>
                      <a:pt x="6071" y="17615"/>
                    </a:lnTo>
                    <a:lnTo>
                      <a:pt x="6086" y="17688"/>
                    </a:lnTo>
                    <a:lnTo>
                      <a:pt x="6101" y="17761"/>
                    </a:lnTo>
                    <a:lnTo>
                      <a:pt x="6116" y="17834"/>
                    </a:lnTo>
                    <a:lnTo>
                      <a:pt x="6130" y="17906"/>
                    </a:lnTo>
                    <a:lnTo>
                      <a:pt x="6145" y="17977"/>
                    </a:lnTo>
                    <a:lnTo>
                      <a:pt x="6160" y="18046"/>
                    </a:lnTo>
                    <a:lnTo>
                      <a:pt x="6175" y="18116"/>
                    </a:lnTo>
                    <a:lnTo>
                      <a:pt x="6190" y="18184"/>
                    </a:lnTo>
                    <a:lnTo>
                      <a:pt x="6205" y="18253"/>
                    </a:lnTo>
                    <a:lnTo>
                      <a:pt x="6220" y="18319"/>
                    </a:lnTo>
                    <a:lnTo>
                      <a:pt x="6235" y="18385"/>
                    </a:lnTo>
                    <a:lnTo>
                      <a:pt x="6250" y="18451"/>
                    </a:lnTo>
                    <a:lnTo>
                      <a:pt x="6265" y="18516"/>
                    </a:lnTo>
                    <a:lnTo>
                      <a:pt x="6280" y="18580"/>
                    </a:lnTo>
                    <a:lnTo>
                      <a:pt x="6295" y="18642"/>
                    </a:lnTo>
                    <a:lnTo>
                      <a:pt x="6310" y="18704"/>
                    </a:lnTo>
                    <a:lnTo>
                      <a:pt x="6325" y="18766"/>
                    </a:lnTo>
                    <a:lnTo>
                      <a:pt x="6340" y="18827"/>
                    </a:lnTo>
                    <a:lnTo>
                      <a:pt x="6355" y="18886"/>
                    </a:lnTo>
                    <a:lnTo>
                      <a:pt x="6370" y="18945"/>
                    </a:lnTo>
                    <a:lnTo>
                      <a:pt x="6384" y="19002"/>
                    </a:lnTo>
                    <a:lnTo>
                      <a:pt x="6399" y="19059"/>
                    </a:lnTo>
                    <a:lnTo>
                      <a:pt x="6414" y="19116"/>
                    </a:lnTo>
                    <a:lnTo>
                      <a:pt x="6429" y="19170"/>
                    </a:lnTo>
                    <a:lnTo>
                      <a:pt x="6444" y="19225"/>
                    </a:lnTo>
                    <a:lnTo>
                      <a:pt x="6459" y="19279"/>
                    </a:lnTo>
                    <a:lnTo>
                      <a:pt x="6474" y="19331"/>
                    </a:lnTo>
                    <a:lnTo>
                      <a:pt x="6489" y="19383"/>
                    </a:lnTo>
                    <a:lnTo>
                      <a:pt x="6504" y="19433"/>
                    </a:lnTo>
                    <a:lnTo>
                      <a:pt x="6518" y="19483"/>
                    </a:lnTo>
                    <a:lnTo>
                      <a:pt x="6534" y="19531"/>
                    </a:lnTo>
                    <a:lnTo>
                      <a:pt x="6549" y="19580"/>
                    </a:lnTo>
                    <a:lnTo>
                      <a:pt x="6564" y="19628"/>
                    </a:lnTo>
                    <a:lnTo>
                      <a:pt x="6579" y="19673"/>
                    </a:lnTo>
                    <a:lnTo>
                      <a:pt x="6594" y="19719"/>
                    </a:lnTo>
                    <a:lnTo>
                      <a:pt x="6609" y="19763"/>
                    </a:lnTo>
                    <a:lnTo>
                      <a:pt x="6623" y="19806"/>
                    </a:lnTo>
                    <a:lnTo>
                      <a:pt x="6638" y="19847"/>
                    </a:lnTo>
                    <a:lnTo>
                      <a:pt x="6653" y="19889"/>
                    </a:lnTo>
                    <a:lnTo>
                      <a:pt x="6668" y="19929"/>
                    </a:lnTo>
                    <a:lnTo>
                      <a:pt x="6682" y="19969"/>
                    </a:lnTo>
                    <a:lnTo>
                      <a:pt x="6697" y="20009"/>
                    </a:lnTo>
                    <a:lnTo>
                      <a:pt x="6712" y="20045"/>
                    </a:lnTo>
                    <a:lnTo>
                      <a:pt x="6726" y="20081"/>
                    </a:lnTo>
                    <a:lnTo>
                      <a:pt x="6741" y="20117"/>
                    </a:lnTo>
                    <a:lnTo>
                      <a:pt x="6756" y="20151"/>
                    </a:lnTo>
                    <a:lnTo>
                      <a:pt x="6770" y="20184"/>
                    </a:lnTo>
                    <a:lnTo>
                      <a:pt x="6785" y="20218"/>
                    </a:lnTo>
                    <a:lnTo>
                      <a:pt x="6799" y="20248"/>
                    </a:lnTo>
                    <a:lnTo>
                      <a:pt x="6814" y="20278"/>
                    </a:lnTo>
                    <a:lnTo>
                      <a:pt x="6829" y="20309"/>
                    </a:lnTo>
                    <a:lnTo>
                      <a:pt x="6843" y="20335"/>
                    </a:lnTo>
                    <a:lnTo>
                      <a:pt x="6857" y="20362"/>
                    </a:lnTo>
                    <a:lnTo>
                      <a:pt x="6872" y="20390"/>
                    </a:lnTo>
                    <a:lnTo>
                      <a:pt x="6886" y="20413"/>
                    </a:lnTo>
                    <a:lnTo>
                      <a:pt x="6900" y="20437"/>
                    </a:lnTo>
                    <a:lnTo>
                      <a:pt x="6915" y="20462"/>
                    </a:lnTo>
                    <a:lnTo>
                      <a:pt x="6928" y="20482"/>
                    </a:lnTo>
                    <a:lnTo>
                      <a:pt x="6942" y="20502"/>
                    </a:lnTo>
                    <a:lnTo>
                      <a:pt x="6957" y="20524"/>
                    </a:lnTo>
                    <a:lnTo>
                      <a:pt x="6969" y="20541"/>
                    </a:lnTo>
                    <a:lnTo>
                      <a:pt x="6983" y="20558"/>
                    </a:lnTo>
                    <a:lnTo>
                      <a:pt x="6996" y="20574"/>
                    </a:lnTo>
                    <a:lnTo>
                      <a:pt x="7011" y="20592"/>
                    </a:lnTo>
                    <a:lnTo>
                      <a:pt x="7023" y="20604"/>
                    </a:lnTo>
                    <a:lnTo>
                      <a:pt x="7035" y="20617"/>
                    </a:lnTo>
                    <a:lnTo>
                      <a:pt x="7048" y="20628"/>
                    </a:lnTo>
                    <a:lnTo>
                      <a:pt x="7060" y="20639"/>
                    </a:lnTo>
                    <a:lnTo>
                      <a:pt x="7075" y="20652"/>
                    </a:lnTo>
                    <a:lnTo>
                      <a:pt x="7084" y="20658"/>
                    </a:lnTo>
                    <a:lnTo>
                      <a:pt x="7096" y="20666"/>
                    </a:lnTo>
                    <a:lnTo>
                      <a:pt x="7107" y="20672"/>
                    </a:lnTo>
                    <a:lnTo>
                      <a:pt x="7118" y="20678"/>
                    </a:lnTo>
                    <a:lnTo>
                      <a:pt x="7128" y="20682"/>
                    </a:lnTo>
                    <a:lnTo>
                      <a:pt x="7138" y="20686"/>
                    </a:lnTo>
                    <a:lnTo>
                      <a:pt x="7147" y="20689"/>
                    </a:lnTo>
                    <a:lnTo>
                      <a:pt x="7152" y="20689"/>
                    </a:lnTo>
                    <a:lnTo>
                      <a:pt x="7167" y="20692"/>
                    </a:lnTo>
                    <a:lnTo>
                      <a:pt x="7176" y="20693"/>
                    </a:lnTo>
                    <a:lnTo>
                      <a:pt x="7185" y="20694"/>
                    </a:lnTo>
                    <a:lnTo>
                      <a:pt x="7187" y="20693"/>
                    </a:lnTo>
                    <a:lnTo>
                      <a:pt x="7202" y="20692"/>
                    </a:lnTo>
                    <a:lnTo>
                      <a:pt x="7211" y="20690"/>
                    </a:lnTo>
                    <a:lnTo>
                      <a:pt x="7214" y="20689"/>
                    </a:lnTo>
                    <a:lnTo>
                      <a:pt x="7229" y="20685"/>
                    </a:lnTo>
                    <a:lnTo>
                      <a:pt x="7238" y="20681"/>
                    </a:lnTo>
                    <a:lnTo>
                      <a:pt x="7243" y="20678"/>
                    </a:lnTo>
                    <a:lnTo>
                      <a:pt x="7258" y="20671"/>
                    </a:lnTo>
                    <a:lnTo>
                      <a:pt x="7264" y="20667"/>
                    </a:lnTo>
                    <a:lnTo>
                      <a:pt x="7279" y="20658"/>
                    </a:lnTo>
                    <a:lnTo>
                      <a:pt x="7287" y="20652"/>
                    </a:lnTo>
                    <a:lnTo>
                      <a:pt x="7298" y="20643"/>
                    </a:lnTo>
                    <a:lnTo>
                      <a:pt x="7313" y="20631"/>
                    </a:lnTo>
                    <a:lnTo>
                      <a:pt x="7323" y="20621"/>
                    </a:lnTo>
                    <a:lnTo>
                      <a:pt x="7336" y="20609"/>
                    </a:lnTo>
                    <a:lnTo>
                      <a:pt x="7351" y="20594"/>
                    </a:lnTo>
                    <a:lnTo>
                      <a:pt x="7361" y="20581"/>
                    </a:lnTo>
                    <a:lnTo>
                      <a:pt x="7375" y="20565"/>
                    </a:lnTo>
                    <a:lnTo>
                      <a:pt x="7388" y="20548"/>
                    </a:lnTo>
                    <a:lnTo>
                      <a:pt x="7402" y="20530"/>
                    </a:lnTo>
                    <a:lnTo>
                      <a:pt x="7417" y="20510"/>
                    </a:lnTo>
                    <a:lnTo>
                      <a:pt x="7429" y="20491"/>
                    </a:lnTo>
                    <a:lnTo>
                      <a:pt x="7443" y="20470"/>
                    </a:lnTo>
                    <a:lnTo>
                      <a:pt x="7457" y="20448"/>
                    </a:lnTo>
                    <a:lnTo>
                      <a:pt x="7471" y="20424"/>
                    </a:lnTo>
                    <a:lnTo>
                      <a:pt x="7485" y="20399"/>
                    </a:lnTo>
                    <a:lnTo>
                      <a:pt x="7500" y="20373"/>
                    </a:lnTo>
                    <a:lnTo>
                      <a:pt x="7514" y="20348"/>
                    </a:lnTo>
                    <a:lnTo>
                      <a:pt x="7528" y="20320"/>
                    </a:lnTo>
                    <a:lnTo>
                      <a:pt x="7543" y="20292"/>
                    </a:lnTo>
                    <a:lnTo>
                      <a:pt x="7557" y="20262"/>
                    </a:lnTo>
                    <a:lnTo>
                      <a:pt x="7572" y="20231"/>
                    </a:lnTo>
                    <a:lnTo>
                      <a:pt x="7587" y="20199"/>
                    </a:lnTo>
                    <a:lnTo>
                      <a:pt x="7601" y="20167"/>
                    </a:lnTo>
                    <a:lnTo>
                      <a:pt x="7615" y="20133"/>
                    </a:lnTo>
                    <a:lnTo>
                      <a:pt x="7630" y="20098"/>
                    </a:lnTo>
                    <a:lnTo>
                      <a:pt x="7645" y="20062"/>
                    </a:lnTo>
                    <a:lnTo>
                      <a:pt x="7659" y="20025"/>
                    </a:lnTo>
                    <a:lnTo>
                      <a:pt x="7674" y="19987"/>
                    </a:lnTo>
                    <a:lnTo>
                      <a:pt x="7689" y="19948"/>
                    </a:lnTo>
                    <a:lnTo>
                      <a:pt x="7705" y="19907"/>
                    </a:lnTo>
                    <a:lnTo>
                      <a:pt x="7719" y="19867"/>
                    </a:lnTo>
                    <a:lnTo>
                      <a:pt x="7734" y="19826"/>
                    </a:lnTo>
                    <a:lnTo>
                      <a:pt x="7749" y="19783"/>
                    </a:lnTo>
                    <a:lnTo>
                      <a:pt x="7763" y="19739"/>
                    </a:lnTo>
                    <a:lnTo>
                      <a:pt x="7778" y="19694"/>
                    </a:lnTo>
                    <a:lnTo>
                      <a:pt x="7793" y="19649"/>
                    </a:lnTo>
                    <a:lnTo>
                      <a:pt x="7808" y="19602"/>
                    </a:lnTo>
                    <a:lnTo>
                      <a:pt x="7823" y="19555"/>
                    </a:lnTo>
                    <a:lnTo>
                      <a:pt x="7838" y="19506"/>
                    </a:lnTo>
                    <a:lnTo>
                      <a:pt x="7853" y="19457"/>
                    </a:lnTo>
                    <a:lnTo>
                      <a:pt x="7867" y="19406"/>
                    </a:lnTo>
                    <a:lnTo>
                      <a:pt x="7882" y="19355"/>
                    </a:lnTo>
                    <a:lnTo>
                      <a:pt x="7897" y="19303"/>
                    </a:lnTo>
                    <a:lnTo>
                      <a:pt x="7912" y="19250"/>
                    </a:lnTo>
                    <a:lnTo>
                      <a:pt x="7927" y="19197"/>
                    </a:lnTo>
                    <a:lnTo>
                      <a:pt x="7942" y="19142"/>
                    </a:lnTo>
                    <a:lnTo>
                      <a:pt x="7957" y="19086"/>
                    </a:lnTo>
                    <a:lnTo>
                      <a:pt x="7972" y="19029"/>
                    </a:lnTo>
                    <a:lnTo>
                      <a:pt x="7987" y="18972"/>
                    </a:lnTo>
                    <a:lnTo>
                      <a:pt x="8001" y="18914"/>
                    </a:lnTo>
                    <a:lnTo>
                      <a:pt x="8016" y="18854"/>
                    </a:lnTo>
                    <a:lnTo>
                      <a:pt x="8031" y="18794"/>
                    </a:lnTo>
                    <a:lnTo>
                      <a:pt x="8046" y="18734"/>
                    </a:lnTo>
                    <a:lnTo>
                      <a:pt x="8061" y="18672"/>
                    </a:lnTo>
                    <a:lnTo>
                      <a:pt x="8076" y="18609"/>
                    </a:lnTo>
                    <a:lnTo>
                      <a:pt x="8091" y="18546"/>
                    </a:lnTo>
                    <a:lnTo>
                      <a:pt x="8106" y="18482"/>
                    </a:lnTo>
                    <a:lnTo>
                      <a:pt x="8121" y="18417"/>
                    </a:lnTo>
                    <a:lnTo>
                      <a:pt x="8136" y="18351"/>
                    </a:lnTo>
                    <a:lnTo>
                      <a:pt x="8151" y="18284"/>
                    </a:lnTo>
                    <a:lnTo>
                      <a:pt x="8166" y="18217"/>
                    </a:lnTo>
                    <a:lnTo>
                      <a:pt x="8181" y="18149"/>
                    </a:lnTo>
                    <a:lnTo>
                      <a:pt x="8196" y="18079"/>
                    </a:lnTo>
                    <a:lnTo>
                      <a:pt x="8211" y="18010"/>
                    </a:lnTo>
                    <a:lnTo>
                      <a:pt x="8226" y="17940"/>
                    </a:lnTo>
                    <a:lnTo>
                      <a:pt x="8240" y="17868"/>
                    </a:lnTo>
                    <a:lnTo>
                      <a:pt x="8255" y="17796"/>
                    </a:lnTo>
                    <a:lnTo>
                      <a:pt x="8270" y="17723"/>
                    </a:lnTo>
                    <a:lnTo>
                      <a:pt x="8285" y="17649"/>
                    </a:lnTo>
                    <a:lnTo>
                      <a:pt x="8300" y="17575"/>
                    </a:lnTo>
                    <a:lnTo>
                      <a:pt x="8315" y="17501"/>
                    </a:lnTo>
                    <a:lnTo>
                      <a:pt x="8330" y="17425"/>
                    </a:lnTo>
                    <a:lnTo>
                      <a:pt x="8345" y="17349"/>
                    </a:lnTo>
                    <a:lnTo>
                      <a:pt x="8360" y="17271"/>
                    </a:lnTo>
                    <a:lnTo>
                      <a:pt x="8376" y="17192"/>
                    </a:lnTo>
                    <a:lnTo>
                      <a:pt x="8391" y="17115"/>
                    </a:lnTo>
                    <a:lnTo>
                      <a:pt x="8406" y="17037"/>
                    </a:lnTo>
                    <a:lnTo>
                      <a:pt x="8421" y="16957"/>
                    </a:lnTo>
                    <a:lnTo>
                      <a:pt x="8436" y="16876"/>
                    </a:lnTo>
                    <a:lnTo>
                      <a:pt x="8451" y="16795"/>
                    </a:lnTo>
                    <a:lnTo>
                      <a:pt x="8466" y="16713"/>
                    </a:lnTo>
                    <a:lnTo>
                      <a:pt x="8481" y="16631"/>
                    </a:lnTo>
                    <a:lnTo>
                      <a:pt x="8496" y="16548"/>
                    </a:lnTo>
                    <a:lnTo>
                      <a:pt x="8511" y="16464"/>
                    </a:lnTo>
                    <a:lnTo>
                      <a:pt x="8526" y="16380"/>
                    </a:lnTo>
                    <a:lnTo>
                      <a:pt x="8541" y="16295"/>
                    </a:lnTo>
                    <a:lnTo>
                      <a:pt x="8556" y="16210"/>
                    </a:lnTo>
                    <a:lnTo>
                      <a:pt x="8571" y="16124"/>
                    </a:lnTo>
                    <a:lnTo>
                      <a:pt x="8586" y="16037"/>
                    </a:lnTo>
                    <a:lnTo>
                      <a:pt x="8601" y="15950"/>
                    </a:lnTo>
                    <a:lnTo>
                      <a:pt x="8616" y="15862"/>
                    </a:lnTo>
                    <a:lnTo>
                      <a:pt x="8631" y="15774"/>
                    </a:lnTo>
                    <a:lnTo>
                      <a:pt x="8646" y="15686"/>
                    </a:lnTo>
                    <a:lnTo>
                      <a:pt x="8661" y="15597"/>
                    </a:lnTo>
                    <a:lnTo>
                      <a:pt x="8676" y="15507"/>
                    </a:lnTo>
                    <a:lnTo>
                      <a:pt x="8691" y="15416"/>
                    </a:lnTo>
                    <a:lnTo>
                      <a:pt x="8706" y="15326"/>
                    </a:lnTo>
                    <a:lnTo>
                      <a:pt x="8721" y="15234"/>
                    </a:lnTo>
                    <a:lnTo>
                      <a:pt x="8736" y="15142"/>
                    </a:lnTo>
                    <a:lnTo>
                      <a:pt x="8751" y="15050"/>
                    </a:lnTo>
                    <a:lnTo>
                      <a:pt x="8766" y="14957"/>
                    </a:lnTo>
                    <a:lnTo>
                      <a:pt x="8781" y="14864"/>
                    </a:lnTo>
                    <a:lnTo>
                      <a:pt x="8796" y="14770"/>
                    </a:lnTo>
                    <a:lnTo>
                      <a:pt x="8811" y="14676"/>
                    </a:lnTo>
                    <a:lnTo>
                      <a:pt x="8826" y="14582"/>
                    </a:lnTo>
                    <a:lnTo>
                      <a:pt x="8841" y="14487"/>
                    </a:lnTo>
                    <a:lnTo>
                      <a:pt x="8856" y="14392"/>
                    </a:lnTo>
                    <a:lnTo>
                      <a:pt x="8871" y="14296"/>
                    </a:lnTo>
                    <a:lnTo>
                      <a:pt x="8886" y="14200"/>
                    </a:lnTo>
                    <a:lnTo>
                      <a:pt x="8901" y="14104"/>
                    </a:lnTo>
                    <a:lnTo>
                      <a:pt x="8916" y="14007"/>
                    </a:lnTo>
                    <a:lnTo>
                      <a:pt x="8931" y="13910"/>
                    </a:lnTo>
                    <a:lnTo>
                      <a:pt x="8946" y="13812"/>
                    </a:lnTo>
                    <a:lnTo>
                      <a:pt x="8961" y="13714"/>
                    </a:lnTo>
                    <a:lnTo>
                      <a:pt x="8976" y="13616"/>
                    </a:lnTo>
                    <a:lnTo>
                      <a:pt x="8991" y="13517"/>
                    </a:lnTo>
                    <a:lnTo>
                      <a:pt x="9006" y="13418"/>
                    </a:lnTo>
                    <a:lnTo>
                      <a:pt x="9021" y="13319"/>
                    </a:lnTo>
                    <a:lnTo>
                      <a:pt x="9036" y="13220"/>
                    </a:lnTo>
                    <a:lnTo>
                      <a:pt x="9052" y="13119"/>
                    </a:lnTo>
                    <a:lnTo>
                      <a:pt x="9067" y="13020"/>
                    </a:lnTo>
                    <a:lnTo>
                      <a:pt x="9082" y="12920"/>
                    </a:lnTo>
                    <a:lnTo>
                      <a:pt x="9097" y="12819"/>
                    </a:lnTo>
                    <a:lnTo>
                      <a:pt x="9112" y="12718"/>
                    </a:lnTo>
                    <a:lnTo>
                      <a:pt x="9127" y="12617"/>
                    </a:lnTo>
                    <a:lnTo>
                      <a:pt x="9142" y="12516"/>
                    </a:lnTo>
                    <a:lnTo>
                      <a:pt x="9157" y="12415"/>
                    </a:lnTo>
                    <a:lnTo>
                      <a:pt x="9171" y="12314"/>
                    </a:lnTo>
                    <a:lnTo>
                      <a:pt x="9186" y="12212"/>
                    </a:lnTo>
                    <a:lnTo>
                      <a:pt x="9201" y="12110"/>
                    </a:lnTo>
                    <a:lnTo>
                      <a:pt x="9216" y="12008"/>
                    </a:lnTo>
                    <a:lnTo>
                      <a:pt x="9231" y="11906"/>
                    </a:lnTo>
                    <a:lnTo>
                      <a:pt x="9246" y="11803"/>
                    </a:lnTo>
                    <a:lnTo>
                      <a:pt x="9261" y="11700"/>
                    </a:lnTo>
                    <a:lnTo>
                      <a:pt x="9276" y="11598"/>
                    </a:lnTo>
                    <a:lnTo>
                      <a:pt x="9291" y="11495"/>
                    </a:lnTo>
                    <a:lnTo>
                      <a:pt x="9306" y="11392"/>
                    </a:lnTo>
                    <a:lnTo>
                      <a:pt x="9321" y="11289"/>
                    </a:lnTo>
                    <a:lnTo>
                      <a:pt x="9336" y="11186"/>
                    </a:lnTo>
                    <a:lnTo>
                      <a:pt x="9351" y="11082"/>
                    </a:lnTo>
                    <a:lnTo>
                      <a:pt x="9366" y="10979"/>
                    </a:lnTo>
                    <a:lnTo>
                      <a:pt x="9381" y="10876"/>
                    </a:lnTo>
                    <a:lnTo>
                      <a:pt x="9396" y="10772"/>
                    </a:lnTo>
                    <a:lnTo>
                      <a:pt x="9411" y="10669"/>
                    </a:lnTo>
                    <a:lnTo>
                      <a:pt x="9426" y="10566"/>
                    </a:lnTo>
                    <a:lnTo>
                      <a:pt x="9441" y="10462"/>
                    </a:lnTo>
                    <a:lnTo>
                      <a:pt x="9456" y="10359"/>
                    </a:lnTo>
                    <a:lnTo>
                      <a:pt x="9471" y="10255"/>
                    </a:lnTo>
                    <a:lnTo>
                      <a:pt x="9486" y="10152"/>
                    </a:lnTo>
                    <a:lnTo>
                      <a:pt x="9501" y="10048"/>
                    </a:lnTo>
                    <a:lnTo>
                      <a:pt x="9516" y="9945"/>
                    </a:lnTo>
                    <a:lnTo>
                      <a:pt x="9531" y="9842"/>
                    </a:lnTo>
                    <a:lnTo>
                      <a:pt x="9546" y="9738"/>
                    </a:lnTo>
                    <a:lnTo>
                      <a:pt x="9561" y="9635"/>
                    </a:lnTo>
                    <a:lnTo>
                      <a:pt x="9576" y="9532"/>
                    </a:lnTo>
                    <a:lnTo>
                      <a:pt x="9591" y="9429"/>
                    </a:lnTo>
                    <a:lnTo>
                      <a:pt x="9606" y="9326"/>
                    </a:lnTo>
                    <a:lnTo>
                      <a:pt x="9621" y="9223"/>
                    </a:lnTo>
                    <a:lnTo>
                      <a:pt x="9636" y="9121"/>
                    </a:lnTo>
                    <a:lnTo>
                      <a:pt x="9651" y="9018"/>
                    </a:lnTo>
                    <a:lnTo>
                      <a:pt x="9666" y="8916"/>
                    </a:lnTo>
                    <a:lnTo>
                      <a:pt x="9681" y="8813"/>
                    </a:lnTo>
                    <a:lnTo>
                      <a:pt x="9696" y="8711"/>
                    </a:lnTo>
                    <a:lnTo>
                      <a:pt x="9711" y="8609"/>
                    </a:lnTo>
                    <a:lnTo>
                      <a:pt x="9728" y="8506"/>
                    </a:lnTo>
                    <a:lnTo>
                      <a:pt x="9743" y="8405"/>
                    </a:lnTo>
                    <a:lnTo>
                      <a:pt x="9758" y="8304"/>
                    </a:lnTo>
                    <a:lnTo>
                      <a:pt x="9772" y="8203"/>
                    </a:lnTo>
                    <a:lnTo>
                      <a:pt x="9788" y="8101"/>
                    </a:lnTo>
                    <a:lnTo>
                      <a:pt x="9803" y="8001"/>
                    </a:lnTo>
                    <a:lnTo>
                      <a:pt x="9818" y="7900"/>
                    </a:lnTo>
                    <a:lnTo>
                      <a:pt x="9833" y="7800"/>
                    </a:lnTo>
                    <a:lnTo>
                      <a:pt x="9848" y="7700"/>
                    </a:lnTo>
                    <a:lnTo>
                      <a:pt x="9863" y="7600"/>
                    </a:lnTo>
                    <a:lnTo>
                      <a:pt x="9878" y="7501"/>
                    </a:lnTo>
                    <a:lnTo>
                      <a:pt x="9893" y="7402"/>
                    </a:lnTo>
                    <a:lnTo>
                      <a:pt x="9908" y="7303"/>
                    </a:lnTo>
                    <a:lnTo>
                      <a:pt x="9923" y="7205"/>
                    </a:lnTo>
                    <a:lnTo>
                      <a:pt x="9938" y="7107"/>
                    </a:lnTo>
                    <a:lnTo>
                      <a:pt x="9953" y="7009"/>
                    </a:lnTo>
                    <a:lnTo>
                      <a:pt x="9968" y="6911"/>
                    </a:lnTo>
                    <a:lnTo>
                      <a:pt x="9983" y="6814"/>
                    </a:lnTo>
                    <a:lnTo>
                      <a:pt x="9998" y="6717"/>
                    </a:lnTo>
                    <a:cubicBezTo>
                      <a:pt x="10006" y="6664"/>
                      <a:pt x="10055" y="6628"/>
                      <a:pt x="10107" y="6637"/>
                    </a:cubicBezTo>
                    <a:cubicBezTo>
                      <a:pt x="10160" y="6645"/>
                      <a:pt x="10195" y="6694"/>
                      <a:pt x="10187" y="6746"/>
                    </a:cubicBezTo>
                    <a:lnTo>
                      <a:pt x="10172" y="6843"/>
                    </a:lnTo>
                    <a:lnTo>
                      <a:pt x="10157" y="6940"/>
                    </a:lnTo>
                    <a:lnTo>
                      <a:pt x="10142" y="7038"/>
                    </a:lnTo>
                    <a:lnTo>
                      <a:pt x="10127" y="7136"/>
                    </a:lnTo>
                    <a:lnTo>
                      <a:pt x="10112" y="7234"/>
                    </a:lnTo>
                    <a:lnTo>
                      <a:pt x="10097" y="7332"/>
                    </a:lnTo>
                    <a:lnTo>
                      <a:pt x="10082" y="7431"/>
                    </a:lnTo>
                    <a:lnTo>
                      <a:pt x="10067" y="7530"/>
                    </a:lnTo>
                    <a:lnTo>
                      <a:pt x="10052" y="7629"/>
                    </a:lnTo>
                    <a:lnTo>
                      <a:pt x="10037" y="7729"/>
                    </a:lnTo>
                    <a:lnTo>
                      <a:pt x="10022" y="7829"/>
                    </a:lnTo>
                    <a:lnTo>
                      <a:pt x="10007" y="7929"/>
                    </a:lnTo>
                    <a:lnTo>
                      <a:pt x="9992" y="8030"/>
                    </a:lnTo>
                    <a:lnTo>
                      <a:pt x="9977" y="8130"/>
                    </a:lnTo>
                    <a:lnTo>
                      <a:pt x="9962" y="8230"/>
                    </a:lnTo>
                    <a:lnTo>
                      <a:pt x="9947" y="8333"/>
                    </a:lnTo>
                    <a:lnTo>
                      <a:pt x="9932" y="8434"/>
                    </a:lnTo>
                    <a:lnTo>
                      <a:pt x="9917" y="8535"/>
                    </a:lnTo>
                    <a:lnTo>
                      <a:pt x="9901" y="8636"/>
                    </a:lnTo>
                    <a:lnTo>
                      <a:pt x="9886" y="8738"/>
                    </a:lnTo>
                    <a:lnTo>
                      <a:pt x="9871" y="8840"/>
                    </a:lnTo>
                    <a:lnTo>
                      <a:pt x="9856" y="8943"/>
                    </a:lnTo>
                    <a:lnTo>
                      <a:pt x="9841" y="9045"/>
                    </a:lnTo>
                    <a:lnTo>
                      <a:pt x="9826" y="9148"/>
                    </a:lnTo>
                    <a:lnTo>
                      <a:pt x="9811" y="9250"/>
                    </a:lnTo>
                    <a:lnTo>
                      <a:pt x="9796" y="9353"/>
                    </a:lnTo>
                    <a:lnTo>
                      <a:pt x="9781" y="9456"/>
                    </a:lnTo>
                    <a:lnTo>
                      <a:pt x="9766" y="9559"/>
                    </a:lnTo>
                    <a:lnTo>
                      <a:pt x="9751" y="9662"/>
                    </a:lnTo>
                    <a:lnTo>
                      <a:pt x="9736" y="9765"/>
                    </a:lnTo>
                    <a:lnTo>
                      <a:pt x="9721" y="9869"/>
                    </a:lnTo>
                    <a:lnTo>
                      <a:pt x="9706" y="9972"/>
                    </a:lnTo>
                    <a:lnTo>
                      <a:pt x="9691" y="10075"/>
                    </a:lnTo>
                    <a:lnTo>
                      <a:pt x="9676" y="10179"/>
                    </a:lnTo>
                    <a:lnTo>
                      <a:pt x="9661" y="10282"/>
                    </a:lnTo>
                    <a:lnTo>
                      <a:pt x="9646" y="10386"/>
                    </a:lnTo>
                    <a:lnTo>
                      <a:pt x="9631" y="10489"/>
                    </a:lnTo>
                    <a:lnTo>
                      <a:pt x="9616" y="10593"/>
                    </a:lnTo>
                    <a:lnTo>
                      <a:pt x="9601" y="10696"/>
                    </a:lnTo>
                    <a:lnTo>
                      <a:pt x="9586" y="10799"/>
                    </a:lnTo>
                    <a:lnTo>
                      <a:pt x="9571" y="10903"/>
                    </a:lnTo>
                    <a:lnTo>
                      <a:pt x="9556" y="11006"/>
                    </a:lnTo>
                    <a:lnTo>
                      <a:pt x="9541" y="11109"/>
                    </a:lnTo>
                    <a:lnTo>
                      <a:pt x="9526" y="11213"/>
                    </a:lnTo>
                    <a:lnTo>
                      <a:pt x="9511" y="11316"/>
                    </a:lnTo>
                    <a:lnTo>
                      <a:pt x="9496" y="11419"/>
                    </a:lnTo>
                    <a:lnTo>
                      <a:pt x="9481" y="11522"/>
                    </a:lnTo>
                    <a:lnTo>
                      <a:pt x="9466" y="11625"/>
                    </a:lnTo>
                    <a:lnTo>
                      <a:pt x="9451" y="11727"/>
                    </a:lnTo>
                    <a:lnTo>
                      <a:pt x="9436" y="11830"/>
                    </a:lnTo>
                    <a:lnTo>
                      <a:pt x="9421" y="11933"/>
                    </a:lnTo>
                    <a:lnTo>
                      <a:pt x="9406" y="12035"/>
                    </a:lnTo>
                    <a:lnTo>
                      <a:pt x="9391" y="12137"/>
                    </a:lnTo>
                    <a:lnTo>
                      <a:pt x="9376" y="12239"/>
                    </a:lnTo>
                    <a:lnTo>
                      <a:pt x="9361" y="12341"/>
                    </a:lnTo>
                    <a:lnTo>
                      <a:pt x="9346" y="12444"/>
                    </a:lnTo>
                    <a:lnTo>
                      <a:pt x="9331" y="12545"/>
                    </a:lnTo>
                    <a:lnTo>
                      <a:pt x="9316" y="12646"/>
                    </a:lnTo>
                    <a:lnTo>
                      <a:pt x="9301" y="12747"/>
                    </a:lnTo>
                    <a:lnTo>
                      <a:pt x="9286" y="12848"/>
                    </a:lnTo>
                    <a:lnTo>
                      <a:pt x="9271" y="12949"/>
                    </a:lnTo>
                    <a:lnTo>
                      <a:pt x="9256" y="13049"/>
                    </a:lnTo>
                    <a:lnTo>
                      <a:pt x="9241" y="13150"/>
                    </a:lnTo>
                    <a:lnTo>
                      <a:pt x="9225" y="13249"/>
                    </a:lnTo>
                    <a:lnTo>
                      <a:pt x="9210" y="13348"/>
                    </a:lnTo>
                    <a:lnTo>
                      <a:pt x="9195" y="13447"/>
                    </a:lnTo>
                    <a:lnTo>
                      <a:pt x="9180" y="13546"/>
                    </a:lnTo>
                    <a:lnTo>
                      <a:pt x="9165" y="13645"/>
                    </a:lnTo>
                    <a:lnTo>
                      <a:pt x="9150" y="13743"/>
                    </a:lnTo>
                    <a:lnTo>
                      <a:pt x="9135" y="13841"/>
                    </a:lnTo>
                    <a:lnTo>
                      <a:pt x="9120" y="13939"/>
                    </a:lnTo>
                    <a:lnTo>
                      <a:pt x="9105" y="14036"/>
                    </a:lnTo>
                    <a:lnTo>
                      <a:pt x="9090" y="14133"/>
                    </a:lnTo>
                    <a:lnTo>
                      <a:pt x="9075" y="14229"/>
                    </a:lnTo>
                    <a:lnTo>
                      <a:pt x="9060" y="14326"/>
                    </a:lnTo>
                    <a:lnTo>
                      <a:pt x="9045" y="14421"/>
                    </a:lnTo>
                    <a:lnTo>
                      <a:pt x="9030" y="14517"/>
                    </a:lnTo>
                    <a:lnTo>
                      <a:pt x="9015" y="14613"/>
                    </a:lnTo>
                    <a:lnTo>
                      <a:pt x="9000" y="14707"/>
                    </a:lnTo>
                    <a:lnTo>
                      <a:pt x="8985" y="14801"/>
                    </a:lnTo>
                    <a:lnTo>
                      <a:pt x="8970" y="14895"/>
                    </a:lnTo>
                    <a:lnTo>
                      <a:pt x="8955" y="14988"/>
                    </a:lnTo>
                    <a:lnTo>
                      <a:pt x="8940" y="15081"/>
                    </a:lnTo>
                    <a:lnTo>
                      <a:pt x="8925" y="15173"/>
                    </a:lnTo>
                    <a:lnTo>
                      <a:pt x="8910" y="15265"/>
                    </a:lnTo>
                    <a:lnTo>
                      <a:pt x="8895" y="15357"/>
                    </a:lnTo>
                    <a:lnTo>
                      <a:pt x="8880" y="15447"/>
                    </a:lnTo>
                    <a:lnTo>
                      <a:pt x="8865" y="15538"/>
                    </a:lnTo>
                    <a:lnTo>
                      <a:pt x="8850" y="15628"/>
                    </a:lnTo>
                    <a:lnTo>
                      <a:pt x="8835" y="15717"/>
                    </a:lnTo>
                    <a:lnTo>
                      <a:pt x="8820" y="15807"/>
                    </a:lnTo>
                    <a:lnTo>
                      <a:pt x="8805" y="15895"/>
                    </a:lnTo>
                    <a:lnTo>
                      <a:pt x="8790" y="15983"/>
                    </a:lnTo>
                    <a:lnTo>
                      <a:pt x="8775" y="16070"/>
                    </a:lnTo>
                    <a:lnTo>
                      <a:pt x="8760" y="16157"/>
                    </a:lnTo>
                    <a:lnTo>
                      <a:pt x="8745" y="16243"/>
                    </a:lnTo>
                    <a:lnTo>
                      <a:pt x="8730" y="16328"/>
                    </a:lnTo>
                    <a:lnTo>
                      <a:pt x="8715" y="16413"/>
                    </a:lnTo>
                    <a:lnTo>
                      <a:pt x="8700" y="16499"/>
                    </a:lnTo>
                    <a:lnTo>
                      <a:pt x="8685" y="16581"/>
                    </a:lnTo>
                    <a:lnTo>
                      <a:pt x="8670" y="16666"/>
                    </a:lnTo>
                    <a:lnTo>
                      <a:pt x="8655" y="16748"/>
                    </a:lnTo>
                    <a:lnTo>
                      <a:pt x="8640" y="16830"/>
                    </a:lnTo>
                    <a:lnTo>
                      <a:pt x="8625" y="16911"/>
                    </a:lnTo>
                    <a:lnTo>
                      <a:pt x="8610" y="16992"/>
                    </a:lnTo>
                    <a:lnTo>
                      <a:pt x="8595" y="17072"/>
                    </a:lnTo>
                    <a:lnTo>
                      <a:pt x="8580" y="17152"/>
                    </a:lnTo>
                    <a:lnTo>
                      <a:pt x="8565" y="17231"/>
                    </a:lnTo>
                    <a:lnTo>
                      <a:pt x="8549" y="17308"/>
                    </a:lnTo>
                    <a:lnTo>
                      <a:pt x="8534" y="17386"/>
                    </a:lnTo>
                    <a:lnTo>
                      <a:pt x="8519" y="17462"/>
                    </a:lnTo>
                    <a:lnTo>
                      <a:pt x="8504" y="17538"/>
                    </a:lnTo>
                    <a:lnTo>
                      <a:pt x="8489" y="17614"/>
                    </a:lnTo>
                    <a:lnTo>
                      <a:pt x="8474" y="17688"/>
                    </a:lnTo>
                    <a:lnTo>
                      <a:pt x="8459" y="17762"/>
                    </a:lnTo>
                    <a:lnTo>
                      <a:pt x="8443" y="17835"/>
                    </a:lnTo>
                    <a:lnTo>
                      <a:pt x="8428" y="17907"/>
                    </a:lnTo>
                    <a:lnTo>
                      <a:pt x="8413" y="17979"/>
                    </a:lnTo>
                    <a:lnTo>
                      <a:pt x="8398" y="18051"/>
                    </a:lnTo>
                    <a:lnTo>
                      <a:pt x="8383" y="18120"/>
                    </a:lnTo>
                    <a:lnTo>
                      <a:pt x="8368" y="18190"/>
                    </a:lnTo>
                    <a:lnTo>
                      <a:pt x="8353" y="18258"/>
                    </a:lnTo>
                    <a:lnTo>
                      <a:pt x="8338" y="18326"/>
                    </a:lnTo>
                    <a:lnTo>
                      <a:pt x="8323" y="18394"/>
                    </a:lnTo>
                    <a:lnTo>
                      <a:pt x="8308" y="18460"/>
                    </a:lnTo>
                    <a:lnTo>
                      <a:pt x="8293" y="18525"/>
                    </a:lnTo>
                    <a:lnTo>
                      <a:pt x="8278" y="18589"/>
                    </a:lnTo>
                    <a:lnTo>
                      <a:pt x="8263" y="18654"/>
                    </a:lnTo>
                    <a:lnTo>
                      <a:pt x="8248" y="18717"/>
                    </a:lnTo>
                    <a:lnTo>
                      <a:pt x="8233" y="18779"/>
                    </a:lnTo>
                    <a:lnTo>
                      <a:pt x="8218" y="18841"/>
                    </a:lnTo>
                    <a:lnTo>
                      <a:pt x="8203" y="18901"/>
                    </a:lnTo>
                    <a:lnTo>
                      <a:pt x="8188" y="18961"/>
                    </a:lnTo>
                    <a:lnTo>
                      <a:pt x="8172" y="19021"/>
                    </a:lnTo>
                    <a:lnTo>
                      <a:pt x="8157" y="19078"/>
                    </a:lnTo>
                    <a:lnTo>
                      <a:pt x="8142" y="19135"/>
                    </a:lnTo>
                    <a:lnTo>
                      <a:pt x="8127" y="19191"/>
                    </a:lnTo>
                    <a:lnTo>
                      <a:pt x="8112" y="19248"/>
                    </a:lnTo>
                    <a:lnTo>
                      <a:pt x="8097" y="19303"/>
                    </a:lnTo>
                    <a:lnTo>
                      <a:pt x="8082" y="19356"/>
                    </a:lnTo>
                    <a:lnTo>
                      <a:pt x="8067" y="19410"/>
                    </a:lnTo>
                    <a:lnTo>
                      <a:pt x="8052" y="19461"/>
                    </a:lnTo>
                    <a:lnTo>
                      <a:pt x="8036" y="19512"/>
                    </a:lnTo>
                    <a:lnTo>
                      <a:pt x="8021" y="19563"/>
                    </a:lnTo>
                    <a:lnTo>
                      <a:pt x="8006" y="19612"/>
                    </a:lnTo>
                    <a:lnTo>
                      <a:pt x="7991" y="19661"/>
                    </a:lnTo>
                    <a:lnTo>
                      <a:pt x="7976" y="19708"/>
                    </a:lnTo>
                    <a:lnTo>
                      <a:pt x="7961" y="19755"/>
                    </a:lnTo>
                    <a:lnTo>
                      <a:pt x="7946" y="19800"/>
                    </a:lnTo>
                    <a:lnTo>
                      <a:pt x="7930" y="19846"/>
                    </a:lnTo>
                    <a:lnTo>
                      <a:pt x="7915" y="19889"/>
                    </a:lnTo>
                    <a:lnTo>
                      <a:pt x="7900" y="19933"/>
                    </a:lnTo>
                    <a:lnTo>
                      <a:pt x="7884" y="19976"/>
                    </a:lnTo>
                    <a:lnTo>
                      <a:pt x="7868" y="20017"/>
                    </a:lnTo>
                    <a:lnTo>
                      <a:pt x="7853" y="20056"/>
                    </a:lnTo>
                    <a:lnTo>
                      <a:pt x="7838" y="20096"/>
                    </a:lnTo>
                    <a:lnTo>
                      <a:pt x="7822" y="20135"/>
                    </a:lnTo>
                    <a:lnTo>
                      <a:pt x="7807" y="20171"/>
                    </a:lnTo>
                    <a:lnTo>
                      <a:pt x="7792" y="20208"/>
                    </a:lnTo>
                    <a:lnTo>
                      <a:pt x="7776" y="20244"/>
                    </a:lnTo>
                    <a:lnTo>
                      <a:pt x="7760" y="20280"/>
                    </a:lnTo>
                    <a:lnTo>
                      <a:pt x="7745" y="20312"/>
                    </a:lnTo>
                    <a:lnTo>
                      <a:pt x="7730" y="20345"/>
                    </a:lnTo>
                    <a:lnTo>
                      <a:pt x="7714" y="20377"/>
                    </a:lnTo>
                    <a:lnTo>
                      <a:pt x="7699" y="20409"/>
                    </a:lnTo>
                    <a:lnTo>
                      <a:pt x="7683" y="20439"/>
                    </a:lnTo>
                    <a:lnTo>
                      <a:pt x="7667" y="20469"/>
                    </a:lnTo>
                    <a:lnTo>
                      <a:pt x="7652" y="20495"/>
                    </a:lnTo>
                    <a:lnTo>
                      <a:pt x="7636" y="20523"/>
                    </a:lnTo>
                    <a:lnTo>
                      <a:pt x="7620" y="20549"/>
                    </a:lnTo>
                    <a:lnTo>
                      <a:pt x="7604" y="20575"/>
                    </a:lnTo>
                    <a:lnTo>
                      <a:pt x="7588" y="20600"/>
                    </a:lnTo>
                    <a:lnTo>
                      <a:pt x="7570" y="20625"/>
                    </a:lnTo>
                    <a:lnTo>
                      <a:pt x="7555" y="20645"/>
                    </a:lnTo>
                    <a:lnTo>
                      <a:pt x="7539" y="20667"/>
                    </a:lnTo>
                    <a:lnTo>
                      <a:pt x="7522" y="20688"/>
                    </a:lnTo>
                    <a:lnTo>
                      <a:pt x="7505" y="20708"/>
                    </a:lnTo>
                    <a:lnTo>
                      <a:pt x="7486" y="20729"/>
                    </a:lnTo>
                    <a:lnTo>
                      <a:pt x="7471" y="20744"/>
                    </a:lnTo>
                    <a:lnTo>
                      <a:pt x="7454" y="20762"/>
                    </a:lnTo>
                    <a:lnTo>
                      <a:pt x="7433" y="20780"/>
                    </a:lnTo>
                    <a:lnTo>
                      <a:pt x="7418" y="20792"/>
                    </a:lnTo>
                    <a:lnTo>
                      <a:pt x="7400" y="20807"/>
                    </a:lnTo>
                    <a:lnTo>
                      <a:pt x="7378" y="20823"/>
                    </a:lnTo>
                    <a:lnTo>
                      <a:pt x="7363" y="20832"/>
                    </a:lnTo>
                    <a:lnTo>
                      <a:pt x="7339" y="20845"/>
                    </a:lnTo>
                    <a:lnTo>
                      <a:pt x="7324" y="20852"/>
                    </a:lnTo>
                    <a:lnTo>
                      <a:pt x="7299" y="20864"/>
                    </a:lnTo>
                    <a:lnTo>
                      <a:pt x="7278" y="20870"/>
                    </a:lnTo>
                    <a:lnTo>
                      <a:pt x="7263" y="20874"/>
                    </a:lnTo>
                    <a:lnTo>
                      <a:pt x="7236" y="20881"/>
                    </a:lnTo>
                    <a:lnTo>
                      <a:pt x="7215" y="20883"/>
                    </a:lnTo>
                    <a:lnTo>
                      <a:pt x="7200" y="20884"/>
                    </a:lnTo>
                    <a:lnTo>
                      <a:pt x="7172" y="20885"/>
                    </a:lnTo>
                    <a:lnTo>
                      <a:pt x="7151" y="20884"/>
                    </a:lnTo>
                    <a:lnTo>
                      <a:pt x="7130" y="20881"/>
                    </a:lnTo>
                    <a:lnTo>
                      <a:pt x="7115" y="20878"/>
                    </a:lnTo>
                    <a:lnTo>
                      <a:pt x="7090" y="20872"/>
                    </a:lnTo>
                    <a:lnTo>
                      <a:pt x="7067" y="20865"/>
                    </a:lnTo>
                    <a:lnTo>
                      <a:pt x="7047" y="20856"/>
                    </a:lnTo>
                    <a:lnTo>
                      <a:pt x="7027" y="20847"/>
                    </a:lnTo>
                    <a:lnTo>
                      <a:pt x="7008" y="20837"/>
                    </a:lnTo>
                    <a:lnTo>
                      <a:pt x="6989" y="20825"/>
                    </a:lnTo>
                    <a:lnTo>
                      <a:pt x="6971" y="20813"/>
                    </a:lnTo>
                    <a:lnTo>
                      <a:pt x="6950" y="20797"/>
                    </a:lnTo>
                    <a:lnTo>
                      <a:pt x="6935" y="20784"/>
                    </a:lnTo>
                    <a:lnTo>
                      <a:pt x="6917" y="20769"/>
                    </a:lnTo>
                    <a:lnTo>
                      <a:pt x="6900" y="20752"/>
                    </a:lnTo>
                    <a:lnTo>
                      <a:pt x="6882" y="20735"/>
                    </a:lnTo>
                    <a:lnTo>
                      <a:pt x="6864" y="20715"/>
                    </a:lnTo>
                    <a:lnTo>
                      <a:pt x="6849" y="20697"/>
                    </a:lnTo>
                    <a:lnTo>
                      <a:pt x="6832" y="20677"/>
                    </a:lnTo>
                    <a:lnTo>
                      <a:pt x="6816" y="20656"/>
                    </a:lnTo>
                    <a:lnTo>
                      <a:pt x="6798" y="20633"/>
                    </a:lnTo>
                    <a:lnTo>
                      <a:pt x="6783" y="20611"/>
                    </a:lnTo>
                    <a:lnTo>
                      <a:pt x="6767" y="20587"/>
                    </a:lnTo>
                    <a:lnTo>
                      <a:pt x="6750" y="20561"/>
                    </a:lnTo>
                    <a:lnTo>
                      <a:pt x="6735" y="20536"/>
                    </a:lnTo>
                    <a:lnTo>
                      <a:pt x="6719" y="20509"/>
                    </a:lnTo>
                    <a:lnTo>
                      <a:pt x="6703" y="20481"/>
                    </a:lnTo>
                    <a:lnTo>
                      <a:pt x="6688" y="20453"/>
                    </a:lnTo>
                    <a:lnTo>
                      <a:pt x="6672" y="20424"/>
                    </a:lnTo>
                    <a:lnTo>
                      <a:pt x="6656" y="20392"/>
                    </a:lnTo>
                    <a:lnTo>
                      <a:pt x="6641" y="20361"/>
                    </a:lnTo>
                    <a:lnTo>
                      <a:pt x="6626" y="20329"/>
                    </a:lnTo>
                    <a:lnTo>
                      <a:pt x="6610" y="20295"/>
                    </a:lnTo>
                    <a:lnTo>
                      <a:pt x="6595" y="20261"/>
                    </a:lnTo>
                    <a:lnTo>
                      <a:pt x="6579" y="20226"/>
                    </a:lnTo>
                    <a:lnTo>
                      <a:pt x="6564" y="20190"/>
                    </a:lnTo>
                    <a:lnTo>
                      <a:pt x="6549" y="20154"/>
                    </a:lnTo>
                    <a:lnTo>
                      <a:pt x="6533" y="20116"/>
                    </a:lnTo>
                    <a:lnTo>
                      <a:pt x="6518" y="20076"/>
                    </a:lnTo>
                    <a:lnTo>
                      <a:pt x="6503" y="20036"/>
                    </a:lnTo>
                    <a:lnTo>
                      <a:pt x="6487" y="19995"/>
                    </a:lnTo>
                    <a:lnTo>
                      <a:pt x="6472" y="19954"/>
                    </a:lnTo>
                    <a:lnTo>
                      <a:pt x="6457" y="19912"/>
                    </a:lnTo>
                    <a:lnTo>
                      <a:pt x="6442" y="19868"/>
                    </a:lnTo>
                    <a:lnTo>
                      <a:pt x="6426" y="19824"/>
                    </a:lnTo>
                    <a:lnTo>
                      <a:pt x="6411" y="19778"/>
                    </a:lnTo>
                    <a:lnTo>
                      <a:pt x="6396" y="19732"/>
                    </a:lnTo>
                    <a:lnTo>
                      <a:pt x="6381" y="19685"/>
                    </a:lnTo>
                    <a:lnTo>
                      <a:pt x="6366" y="19637"/>
                    </a:lnTo>
                    <a:lnTo>
                      <a:pt x="6351" y="19590"/>
                    </a:lnTo>
                    <a:lnTo>
                      <a:pt x="6335" y="19538"/>
                    </a:lnTo>
                    <a:lnTo>
                      <a:pt x="6319" y="19488"/>
                    </a:lnTo>
                    <a:lnTo>
                      <a:pt x="6304" y="19436"/>
                    </a:lnTo>
                    <a:lnTo>
                      <a:pt x="6289" y="19384"/>
                    </a:lnTo>
                    <a:lnTo>
                      <a:pt x="6274" y="19330"/>
                    </a:lnTo>
                    <a:lnTo>
                      <a:pt x="6259" y="19276"/>
                    </a:lnTo>
                    <a:lnTo>
                      <a:pt x="6244" y="19221"/>
                    </a:lnTo>
                    <a:lnTo>
                      <a:pt x="6229" y="19165"/>
                    </a:lnTo>
                    <a:lnTo>
                      <a:pt x="6214" y="19108"/>
                    </a:lnTo>
                    <a:lnTo>
                      <a:pt x="6199" y="19051"/>
                    </a:lnTo>
                    <a:lnTo>
                      <a:pt x="6183" y="18992"/>
                    </a:lnTo>
                    <a:lnTo>
                      <a:pt x="6168" y="18933"/>
                    </a:lnTo>
                    <a:lnTo>
                      <a:pt x="6153" y="18872"/>
                    </a:lnTo>
                    <a:lnTo>
                      <a:pt x="6138" y="18811"/>
                    </a:lnTo>
                    <a:lnTo>
                      <a:pt x="6123" y="18749"/>
                    </a:lnTo>
                    <a:lnTo>
                      <a:pt x="6108" y="18687"/>
                    </a:lnTo>
                    <a:lnTo>
                      <a:pt x="6093" y="18623"/>
                    </a:lnTo>
                    <a:lnTo>
                      <a:pt x="6078" y="18559"/>
                    </a:lnTo>
                    <a:lnTo>
                      <a:pt x="6063" y="18494"/>
                    </a:lnTo>
                    <a:lnTo>
                      <a:pt x="6048" y="18428"/>
                    </a:lnTo>
                    <a:lnTo>
                      <a:pt x="6033" y="18361"/>
                    </a:lnTo>
                    <a:lnTo>
                      <a:pt x="6018" y="18294"/>
                    </a:lnTo>
                    <a:lnTo>
                      <a:pt x="6003" y="18225"/>
                    </a:lnTo>
                    <a:lnTo>
                      <a:pt x="5988" y="18157"/>
                    </a:lnTo>
                    <a:lnTo>
                      <a:pt x="5973" y="18087"/>
                    </a:lnTo>
                    <a:lnTo>
                      <a:pt x="5958" y="18016"/>
                    </a:lnTo>
                    <a:lnTo>
                      <a:pt x="5942" y="17945"/>
                    </a:lnTo>
                    <a:lnTo>
                      <a:pt x="5927" y="17873"/>
                    </a:lnTo>
                    <a:lnTo>
                      <a:pt x="5912" y="17800"/>
                    </a:lnTo>
                    <a:lnTo>
                      <a:pt x="5897" y="17727"/>
                    </a:lnTo>
                    <a:lnTo>
                      <a:pt x="5882" y="17652"/>
                    </a:lnTo>
                    <a:lnTo>
                      <a:pt x="5867" y="17577"/>
                    </a:lnTo>
                    <a:lnTo>
                      <a:pt x="5852" y="17502"/>
                    </a:lnTo>
                    <a:lnTo>
                      <a:pt x="5837" y="17426"/>
                    </a:lnTo>
                    <a:lnTo>
                      <a:pt x="5822" y="17349"/>
                    </a:lnTo>
                    <a:lnTo>
                      <a:pt x="5807" y="17271"/>
                    </a:lnTo>
                    <a:lnTo>
                      <a:pt x="5792" y="17192"/>
                    </a:lnTo>
                    <a:lnTo>
                      <a:pt x="5777" y="17113"/>
                    </a:lnTo>
                    <a:lnTo>
                      <a:pt x="5762" y="17033"/>
                    </a:lnTo>
                    <a:lnTo>
                      <a:pt x="5747" y="16953"/>
                    </a:lnTo>
                    <a:lnTo>
                      <a:pt x="5732" y="16872"/>
                    </a:lnTo>
                    <a:lnTo>
                      <a:pt x="5717" y="16791"/>
                    </a:lnTo>
                    <a:lnTo>
                      <a:pt x="5702" y="16709"/>
                    </a:lnTo>
                    <a:lnTo>
                      <a:pt x="5687" y="16625"/>
                    </a:lnTo>
                    <a:lnTo>
                      <a:pt x="5672" y="16542"/>
                    </a:lnTo>
                    <a:lnTo>
                      <a:pt x="5656" y="16457"/>
                    </a:lnTo>
                    <a:lnTo>
                      <a:pt x="5641" y="16373"/>
                    </a:lnTo>
                    <a:lnTo>
                      <a:pt x="5626" y="16288"/>
                    </a:lnTo>
                    <a:lnTo>
                      <a:pt x="5611" y="16202"/>
                    </a:lnTo>
                    <a:lnTo>
                      <a:pt x="5596" y="16116"/>
                    </a:lnTo>
                    <a:lnTo>
                      <a:pt x="5581" y="16029"/>
                    </a:lnTo>
                    <a:lnTo>
                      <a:pt x="5566" y="15941"/>
                    </a:lnTo>
                    <a:lnTo>
                      <a:pt x="5551" y="15853"/>
                    </a:lnTo>
                    <a:lnTo>
                      <a:pt x="5536" y="15764"/>
                    </a:lnTo>
                    <a:lnTo>
                      <a:pt x="5521" y="15674"/>
                    </a:lnTo>
                    <a:lnTo>
                      <a:pt x="5506" y="15585"/>
                    </a:lnTo>
                    <a:lnTo>
                      <a:pt x="5491" y="15495"/>
                    </a:lnTo>
                    <a:lnTo>
                      <a:pt x="5476" y="15404"/>
                    </a:lnTo>
                    <a:lnTo>
                      <a:pt x="5461" y="15313"/>
                    </a:lnTo>
                    <a:lnTo>
                      <a:pt x="5446" y="15221"/>
                    </a:lnTo>
                    <a:lnTo>
                      <a:pt x="5431" y="15129"/>
                    </a:lnTo>
                    <a:lnTo>
                      <a:pt x="5416" y="15037"/>
                    </a:lnTo>
                    <a:lnTo>
                      <a:pt x="5401" y="14944"/>
                    </a:lnTo>
                    <a:lnTo>
                      <a:pt x="5386" y="14850"/>
                    </a:lnTo>
                    <a:lnTo>
                      <a:pt x="5371" y="14756"/>
                    </a:lnTo>
                    <a:lnTo>
                      <a:pt x="5356" y="14661"/>
                    </a:lnTo>
                    <a:lnTo>
                      <a:pt x="5341" y="14566"/>
                    </a:lnTo>
                    <a:lnTo>
                      <a:pt x="5326" y="14471"/>
                    </a:lnTo>
                    <a:lnTo>
                      <a:pt x="5311" y="14376"/>
                    </a:lnTo>
                    <a:lnTo>
                      <a:pt x="5296" y="14280"/>
                    </a:lnTo>
                    <a:lnTo>
                      <a:pt x="5281" y="14183"/>
                    </a:lnTo>
                    <a:lnTo>
                      <a:pt x="5266" y="14087"/>
                    </a:lnTo>
                    <a:lnTo>
                      <a:pt x="5251" y="13990"/>
                    </a:lnTo>
                    <a:lnTo>
                      <a:pt x="5236" y="13892"/>
                    </a:lnTo>
                    <a:lnTo>
                      <a:pt x="5221" y="13794"/>
                    </a:lnTo>
                    <a:lnTo>
                      <a:pt x="5206" y="13696"/>
                    </a:lnTo>
                    <a:lnTo>
                      <a:pt x="5191" y="13598"/>
                    </a:lnTo>
                    <a:lnTo>
                      <a:pt x="5176" y="13499"/>
                    </a:lnTo>
                    <a:lnTo>
                      <a:pt x="5161" y="13400"/>
                    </a:lnTo>
                    <a:lnTo>
                      <a:pt x="5146" y="13301"/>
                    </a:lnTo>
                    <a:lnTo>
                      <a:pt x="5131" y="13201"/>
                    </a:lnTo>
                    <a:lnTo>
                      <a:pt x="5116" y="13101"/>
                    </a:lnTo>
                    <a:lnTo>
                      <a:pt x="5101" y="13001"/>
                    </a:lnTo>
                    <a:lnTo>
                      <a:pt x="5086" y="12901"/>
                    </a:lnTo>
                    <a:lnTo>
                      <a:pt x="5071" y="12800"/>
                    </a:lnTo>
                    <a:lnTo>
                      <a:pt x="5056" y="12699"/>
                    </a:lnTo>
                    <a:lnTo>
                      <a:pt x="5041" y="12598"/>
                    </a:lnTo>
                    <a:lnTo>
                      <a:pt x="5025" y="12496"/>
                    </a:lnTo>
                    <a:lnTo>
                      <a:pt x="5010" y="12394"/>
                    </a:lnTo>
                    <a:lnTo>
                      <a:pt x="4996" y="12293"/>
                    </a:lnTo>
                    <a:lnTo>
                      <a:pt x="4979" y="12190"/>
                    </a:lnTo>
                    <a:lnTo>
                      <a:pt x="4964" y="12088"/>
                    </a:lnTo>
                    <a:lnTo>
                      <a:pt x="4949" y="11986"/>
                    </a:lnTo>
                    <a:lnTo>
                      <a:pt x="4934" y="11884"/>
                    </a:lnTo>
                    <a:lnTo>
                      <a:pt x="4919" y="11781"/>
                    </a:lnTo>
                    <a:lnTo>
                      <a:pt x="4904" y="11678"/>
                    </a:lnTo>
                    <a:lnTo>
                      <a:pt x="4889" y="11576"/>
                    </a:lnTo>
                    <a:lnTo>
                      <a:pt x="4874" y="11473"/>
                    </a:lnTo>
                    <a:lnTo>
                      <a:pt x="4859" y="11370"/>
                    </a:lnTo>
                    <a:lnTo>
                      <a:pt x="4844" y="11267"/>
                    </a:lnTo>
                    <a:lnTo>
                      <a:pt x="4829" y="11163"/>
                    </a:lnTo>
                    <a:lnTo>
                      <a:pt x="4814" y="11060"/>
                    </a:lnTo>
                    <a:lnTo>
                      <a:pt x="4799" y="10957"/>
                    </a:lnTo>
                    <a:lnTo>
                      <a:pt x="4784" y="10853"/>
                    </a:lnTo>
                    <a:lnTo>
                      <a:pt x="4769" y="10750"/>
                    </a:lnTo>
                    <a:lnTo>
                      <a:pt x="4754" y="10647"/>
                    </a:lnTo>
                    <a:lnTo>
                      <a:pt x="4739" y="10543"/>
                    </a:lnTo>
                    <a:lnTo>
                      <a:pt x="4724" y="10440"/>
                    </a:lnTo>
                    <a:lnTo>
                      <a:pt x="4709" y="10336"/>
                    </a:lnTo>
                    <a:lnTo>
                      <a:pt x="4694" y="10233"/>
                    </a:lnTo>
                    <a:lnTo>
                      <a:pt x="4679" y="10129"/>
                    </a:lnTo>
                    <a:lnTo>
                      <a:pt x="4664" y="10026"/>
                    </a:lnTo>
                    <a:lnTo>
                      <a:pt x="4649" y="9923"/>
                    </a:lnTo>
                    <a:lnTo>
                      <a:pt x="4634" y="9819"/>
                    </a:lnTo>
                    <a:lnTo>
                      <a:pt x="4619" y="9716"/>
                    </a:lnTo>
                    <a:lnTo>
                      <a:pt x="4604" y="9613"/>
                    </a:lnTo>
                    <a:lnTo>
                      <a:pt x="4589" y="9510"/>
                    </a:lnTo>
                    <a:lnTo>
                      <a:pt x="4574" y="9407"/>
                    </a:lnTo>
                    <a:lnTo>
                      <a:pt x="4559" y="9304"/>
                    </a:lnTo>
                    <a:lnTo>
                      <a:pt x="4544" y="9201"/>
                    </a:lnTo>
                    <a:lnTo>
                      <a:pt x="4529" y="9099"/>
                    </a:lnTo>
                    <a:lnTo>
                      <a:pt x="4514" y="8996"/>
                    </a:lnTo>
                    <a:lnTo>
                      <a:pt x="4499" y="8894"/>
                    </a:lnTo>
                    <a:lnTo>
                      <a:pt x="4484" y="8791"/>
                    </a:lnTo>
                    <a:lnTo>
                      <a:pt x="4470" y="8690"/>
                    </a:lnTo>
                    <a:lnTo>
                      <a:pt x="4454" y="8588"/>
                    </a:lnTo>
                    <a:lnTo>
                      <a:pt x="4439" y="8486"/>
                    </a:lnTo>
                    <a:lnTo>
                      <a:pt x="4425" y="8385"/>
                    </a:lnTo>
                    <a:lnTo>
                      <a:pt x="4410" y="8284"/>
                    </a:lnTo>
                    <a:lnTo>
                      <a:pt x="4395" y="8183"/>
                    </a:lnTo>
                    <a:lnTo>
                      <a:pt x="4380" y="8082"/>
                    </a:lnTo>
                    <a:lnTo>
                      <a:pt x="4365" y="7982"/>
                    </a:lnTo>
                    <a:lnTo>
                      <a:pt x="4350" y="7881"/>
                    </a:lnTo>
                    <a:lnTo>
                      <a:pt x="4335" y="7781"/>
                    </a:lnTo>
                    <a:lnTo>
                      <a:pt x="4320" y="7682"/>
                    </a:lnTo>
                    <a:lnTo>
                      <a:pt x="4304" y="7582"/>
                    </a:lnTo>
                    <a:lnTo>
                      <a:pt x="4289" y="7483"/>
                    </a:lnTo>
                    <a:lnTo>
                      <a:pt x="4274" y="7384"/>
                    </a:lnTo>
                    <a:lnTo>
                      <a:pt x="4259" y="7285"/>
                    </a:lnTo>
                    <a:lnTo>
                      <a:pt x="4244" y="7187"/>
                    </a:lnTo>
                    <a:lnTo>
                      <a:pt x="4229" y="7089"/>
                    </a:lnTo>
                    <a:lnTo>
                      <a:pt x="4214" y="6991"/>
                    </a:lnTo>
                    <a:lnTo>
                      <a:pt x="4199" y="6894"/>
                    </a:lnTo>
                    <a:lnTo>
                      <a:pt x="4184" y="6797"/>
                    </a:lnTo>
                    <a:lnTo>
                      <a:pt x="4169" y="6700"/>
                    </a:lnTo>
                    <a:lnTo>
                      <a:pt x="4154" y="6604"/>
                    </a:lnTo>
                    <a:lnTo>
                      <a:pt x="4139" y="6508"/>
                    </a:lnTo>
                    <a:lnTo>
                      <a:pt x="4124" y="6413"/>
                    </a:lnTo>
                    <a:lnTo>
                      <a:pt x="4109" y="6318"/>
                    </a:lnTo>
                    <a:lnTo>
                      <a:pt x="4094" y="6224"/>
                    </a:lnTo>
                    <a:lnTo>
                      <a:pt x="4079" y="6130"/>
                    </a:lnTo>
                    <a:lnTo>
                      <a:pt x="4064" y="6036"/>
                    </a:lnTo>
                    <a:lnTo>
                      <a:pt x="4049" y="5943"/>
                    </a:lnTo>
                    <a:lnTo>
                      <a:pt x="4034" y="5850"/>
                    </a:lnTo>
                    <a:lnTo>
                      <a:pt x="4019" y="5758"/>
                    </a:lnTo>
                    <a:lnTo>
                      <a:pt x="4004" y="5666"/>
                    </a:lnTo>
                    <a:lnTo>
                      <a:pt x="3989" y="5574"/>
                    </a:lnTo>
                    <a:lnTo>
                      <a:pt x="3974" y="5483"/>
                    </a:lnTo>
                    <a:lnTo>
                      <a:pt x="3959" y="5393"/>
                    </a:lnTo>
                    <a:lnTo>
                      <a:pt x="3944" y="5303"/>
                    </a:lnTo>
                    <a:lnTo>
                      <a:pt x="3929" y="5213"/>
                    </a:lnTo>
                    <a:lnTo>
                      <a:pt x="3914" y="5125"/>
                    </a:lnTo>
                    <a:lnTo>
                      <a:pt x="3899" y="5037"/>
                    </a:lnTo>
                    <a:lnTo>
                      <a:pt x="3884" y="4949"/>
                    </a:lnTo>
                    <a:lnTo>
                      <a:pt x="3869" y="4862"/>
                    </a:lnTo>
                    <a:lnTo>
                      <a:pt x="3854" y="4775"/>
                    </a:lnTo>
                    <a:lnTo>
                      <a:pt x="3839" y="4689"/>
                    </a:lnTo>
                    <a:lnTo>
                      <a:pt x="3824" y="4603"/>
                    </a:lnTo>
                    <a:lnTo>
                      <a:pt x="3809" y="4518"/>
                    </a:lnTo>
                    <a:lnTo>
                      <a:pt x="3794" y="4434"/>
                    </a:lnTo>
                    <a:lnTo>
                      <a:pt x="3779" y="4351"/>
                    </a:lnTo>
                    <a:lnTo>
                      <a:pt x="3764" y="4268"/>
                    </a:lnTo>
                    <a:lnTo>
                      <a:pt x="3749" y="4185"/>
                    </a:lnTo>
                    <a:lnTo>
                      <a:pt x="3734" y="4103"/>
                    </a:lnTo>
                    <a:lnTo>
                      <a:pt x="3719" y="4022"/>
                    </a:lnTo>
                    <a:lnTo>
                      <a:pt x="3704" y="3941"/>
                    </a:lnTo>
                    <a:lnTo>
                      <a:pt x="3689" y="3861"/>
                    </a:lnTo>
                    <a:lnTo>
                      <a:pt x="3674" y="3782"/>
                    </a:lnTo>
                    <a:lnTo>
                      <a:pt x="3659" y="3704"/>
                    </a:lnTo>
                    <a:lnTo>
                      <a:pt x="3644" y="3627"/>
                    </a:lnTo>
                    <a:lnTo>
                      <a:pt x="3628" y="3549"/>
                    </a:lnTo>
                    <a:lnTo>
                      <a:pt x="3613" y="3472"/>
                    </a:lnTo>
                    <a:lnTo>
                      <a:pt x="3598" y="3396"/>
                    </a:lnTo>
                    <a:lnTo>
                      <a:pt x="3583" y="3322"/>
                    </a:lnTo>
                    <a:lnTo>
                      <a:pt x="3568" y="3248"/>
                    </a:lnTo>
                    <a:lnTo>
                      <a:pt x="3553" y="3174"/>
                    </a:lnTo>
                    <a:lnTo>
                      <a:pt x="3538" y="3101"/>
                    </a:lnTo>
                    <a:lnTo>
                      <a:pt x="3524" y="3028"/>
                    </a:lnTo>
                    <a:lnTo>
                      <a:pt x="3509" y="2957"/>
                    </a:lnTo>
                    <a:lnTo>
                      <a:pt x="3494" y="2887"/>
                    </a:lnTo>
                    <a:lnTo>
                      <a:pt x="3479" y="2817"/>
                    </a:lnTo>
                    <a:lnTo>
                      <a:pt x="3464" y="2748"/>
                    </a:lnTo>
                    <a:lnTo>
                      <a:pt x="3449" y="2679"/>
                    </a:lnTo>
                    <a:lnTo>
                      <a:pt x="3434" y="2611"/>
                    </a:lnTo>
                    <a:lnTo>
                      <a:pt x="3419" y="2545"/>
                    </a:lnTo>
                    <a:lnTo>
                      <a:pt x="3404" y="2479"/>
                    </a:lnTo>
                    <a:lnTo>
                      <a:pt x="3389" y="2414"/>
                    </a:lnTo>
                    <a:lnTo>
                      <a:pt x="3374" y="2349"/>
                    </a:lnTo>
                    <a:lnTo>
                      <a:pt x="3359" y="2286"/>
                    </a:lnTo>
                    <a:lnTo>
                      <a:pt x="3344" y="2223"/>
                    </a:lnTo>
                    <a:lnTo>
                      <a:pt x="3329" y="2161"/>
                    </a:lnTo>
                    <a:lnTo>
                      <a:pt x="3314" y="2100"/>
                    </a:lnTo>
                    <a:lnTo>
                      <a:pt x="3299" y="2040"/>
                    </a:lnTo>
                    <a:lnTo>
                      <a:pt x="3284" y="1981"/>
                    </a:lnTo>
                    <a:lnTo>
                      <a:pt x="3270" y="1923"/>
                    </a:lnTo>
                    <a:lnTo>
                      <a:pt x="3255" y="1865"/>
                    </a:lnTo>
                    <a:lnTo>
                      <a:pt x="3240" y="1808"/>
                    </a:lnTo>
                    <a:lnTo>
                      <a:pt x="3225" y="1753"/>
                    </a:lnTo>
                    <a:lnTo>
                      <a:pt x="3210" y="1698"/>
                    </a:lnTo>
                    <a:lnTo>
                      <a:pt x="3195" y="1643"/>
                    </a:lnTo>
                    <a:lnTo>
                      <a:pt x="3180" y="1590"/>
                    </a:lnTo>
                    <a:lnTo>
                      <a:pt x="3165" y="1538"/>
                    </a:lnTo>
                    <a:lnTo>
                      <a:pt x="3150" y="1487"/>
                    </a:lnTo>
                    <a:lnTo>
                      <a:pt x="3136" y="1436"/>
                    </a:lnTo>
                    <a:lnTo>
                      <a:pt x="3121" y="1387"/>
                    </a:lnTo>
                    <a:lnTo>
                      <a:pt x="3106" y="1338"/>
                    </a:lnTo>
                    <a:lnTo>
                      <a:pt x="3091" y="1291"/>
                    </a:lnTo>
                    <a:lnTo>
                      <a:pt x="3076" y="1244"/>
                    </a:lnTo>
                    <a:lnTo>
                      <a:pt x="3061" y="1198"/>
                    </a:lnTo>
                    <a:lnTo>
                      <a:pt x="3046" y="1153"/>
                    </a:lnTo>
                    <a:lnTo>
                      <a:pt x="3032" y="1109"/>
                    </a:lnTo>
                    <a:lnTo>
                      <a:pt x="3017" y="1066"/>
                    </a:lnTo>
                    <a:lnTo>
                      <a:pt x="3002" y="1024"/>
                    </a:lnTo>
                    <a:lnTo>
                      <a:pt x="2987" y="983"/>
                    </a:lnTo>
                    <a:lnTo>
                      <a:pt x="2973" y="945"/>
                    </a:lnTo>
                    <a:lnTo>
                      <a:pt x="2957" y="905"/>
                    </a:lnTo>
                    <a:lnTo>
                      <a:pt x="2942" y="867"/>
                    </a:lnTo>
                    <a:lnTo>
                      <a:pt x="2928" y="830"/>
                    </a:lnTo>
                    <a:lnTo>
                      <a:pt x="2913" y="793"/>
                    </a:lnTo>
                    <a:lnTo>
                      <a:pt x="2898" y="758"/>
                    </a:lnTo>
                    <a:lnTo>
                      <a:pt x="2884" y="724"/>
                    </a:lnTo>
                    <a:lnTo>
                      <a:pt x="2869" y="691"/>
                    </a:lnTo>
                    <a:lnTo>
                      <a:pt x="2855" y="659"/>
                    </a:lnTo>
                    <a:lnTo>
                      <a:pt x="2840" y="628"/>
                    </a:lnTo>
                    <a:lnTo>
                      <a:pt x="2826" y="598"/>
                    </a:lnTo>
                    <a:lnTo>
                      <a:pt x="2811" y="570"/>
                    </a:lnTo>
                    <a:lnTo>
                      <a:pt x="2797" y="542"/>
                    </a:lnTo>
                    <a:lnTo>
                      <a:pt x="2783" y="515"/>
                    </a:lnTo>
                    <a:lnTo>
                      <a:pt x="2768" y="489"/>
                    </a:lnTo>
                    <a:lnTo>
                      <a:pt x="2754" y="465"/>
                    </a:lnTo>
                    <a:lnTo>
                      <a:pt x="2740" y="441"/>
                    </a:lnTo>
                    <a:lnTo>
                      <a:pt x="2726" y="419"/>
                    </a:lnTo>
                    <a:lnTo>
                      <a:pt x="2712" y="398"/>
                    </a:lnTo>
                    <a:lnTo>
                      <a:pt x="2698" y="377"/>
                    </a:lnTo>
                    <a:lnTo>
                      <a:pt x="2685" y="358"/>
                    </a:lnTo>
                    <a:lnTo>
                      <a:pt x="2671" y="340"/>
                    </a:lnTo>
                    <a:lnTo>
                      <a:pt x="2658" y="323"/>
                    </a:lnTo>
                    <a:lnTo>
                      <a:pt x="2644" y="307"/>
                    </a:lnTo>
                    <a:lnTo>
                      <a:pt x="2631" y="292"/>
                    </a:lnTo>
                    <a:lnTo>
                      <a:pt x="2621" y="281"/>
                    </a:lnTo>
                    <a:lnTo>
                      <a:pt x="2606" y="267"/>
                    </a:lnTo>
                    <a:lnTo>
                      <a:pt x="2594" y="255"/>
                    </a:lnTo>
                    <a:lnTo>
                      <a:pt x="2581" y="244"/>
                    </a:lnTo>
                    <a:lnTo>
                      <a:pt x="2570" y="235"/>
                    </a:lnTo>
                    <a:lnTo>
                      <a:pt x="2562" y="229"/>
                    </a:lnTo>
                    <a:lnTo>
                      <a:pt x="2547" y="220"/>
                    </a:lnTo>
                    <a:lnTo>
                      <a:pt x="2536" y="213"/>
                    </a:lnTo>
                    <a:lnTo>
                      <a:pt x="2531" y="210"/>
                    </a:lnTo>
                    <a:lnTo>
                      <a:pt x="2516" y="204"/>
                    </a:lnTo>
                    <a:lnTo>
                      <a:pt x="2506" y="200"/>
                    </a:lnTo>
                    <a:lnTo>
                      <a:pt x="2503" y="198"/>
                    </a:lnTo>
                    <a:lnTo>
                      <a:pt x="2488" y="195"/>
                    </a:lnTo>
                    <a:lnTo>
                      <a:pt x="2485" y="193"/>
                    </a:lnTo>
                    <a:lnTo>
                      <a:pt x="2470" y="192"/>
                    </a:lnTo>
                    <a:lnTo>
                      <a:pt x="2468" y="191"/>
                    </a:lnTo>
                    <a:lnTo>
                      <a:pt x="2459" y="192"/>
                    </a:lnTo>
                    <a:lnTo>
                      <a:pt x="2444" y="194"/>
                    </a:lnTo>
                    <a:lnTo>
                      <a:pt x="2441" y="193"/>
                    </a:lnTo>
                    <a:lnTo>
                      <a:pt x="2432" y="196"/>
                    </a:lnTo>
                    <a:lnTo>
                      <a:pt x="2420" y="199"/>
                    </a:lnTo>
                    <a:lnTo>
                      <a:pt x="2406" y="205"/>
                    </a:lnTo>
                    <a:lnTo>
                      <a:pt x="2401" y="206"/>
                    </a:lnTo>
                    <a:lnTo>
                      <a:pt x="2390" y="212"/>
                    </a:lnTo>
                    <a:lnTo>
                      <a:pt x="2379" y="218"/>
                    </a:lnTo>
                    <a:lnTo>
                      <a:pt x="2367" y="226"/>
                    </a:lnTo>
                    <a:lnTo>
                      <a:pt x="2355" y="234"/>
                    </a:lnTo>
                    <a:lnTo>
                      <a:pt x="2343" y="244"/>
                    </a:lnTo>
                    <a:lnTo>
                      <a:pt x="2331" y="255"/>
                    </a:lnTo>
                    <a:lnTo>
                      <a:pt x="2318" y="266"/>
                    </a:lnTo>
                    <a:lnTo>
                      <a:pt x="2306" y="279"/>
                    </a:lnTo>
                    <a:lnTo>
                      <a:pt x="2292" y="293"/>
                    </a:lnTo>
                    <a:lnTo>
                      <a:pt x="2279" y="308"/>
                    </a:lnTo>
                    <a:lnTo>
                      <a:pt x="2266" y="324"/>
                    </a:lnTo>
                    <a:lnTo>
                      <a:pt x="2252" y="341"/>
                    </a:lnTo>
                    <a:lnTo>
                      <a:pt x="2239" y="359"/>
                    </a:lnTo>
                    <a:lnTo>
                      <a:pt x="2226" y="377"/>
                    </a:lnTo>
                    <a:lnTo>
                      <a:pt x="2211" y="400"/>
                    </a:lnTo>
                    <a:lnTo>
                      <a:pt x="2197" y="421"/>
                    </a:lnTo>
                    <a:lnTo>
                      <a:pt x="2183" y="444"/>
                    </a:lnTo>
                    <a:lnTo>
                      <a:pt x="2169" y="467"/>
                    </a:lnTo>
                    <a:lnTo>
                      <a:pt x="2155" y="491"/>
                    </a:lnTo>
                    <a:lnTo>
                      <a:pt x="2140" y="519"/>
                    </a:lnTo>
                    <a:lnTo>
                      <a:pt x="2126" y="546"/>
                    </a:lnTo>
                    <a:lnTo>
                      <a:pt x="2111" y="573"/>
                    </a:lnTo>
                    <a:lnTo>
                      <a:pt x="2097" y="602"/>
                    </a:lnTo>
                    <a:lnTo>
                      <a:pt x="2082" y="632"/>
                    </a:lnTo>
                    <a:lnTo>
                      <a:pt x="2068" y="663"/>
                    </a:lnTo>
                    <a:lnTo>
                      <a:pt x="2054" y="694"/>
                    </a:lnTo>
                    <a:lnTo>
                      <a:pt x="2039" y="729"/>
                    </a:lnTo>
                    <a:lnTo>
                      <a:pt x="2024" y="763"/>
                    </a:lnTo>
                    <a:lnTo>
                      <a:pt x="2009" y="799"/>
                    </a:lnTo>
                    <a:lnTo>
                      <a:pt x="1995" y="835"/>
                    </a:lnTo>
                    <a:lnTo>
                      <a:pt x="1980" y="872"/>
                    </a:lnTo>
                    <a:lnTo>
                      <a:pt x="1965" y="911"/>
                    </a:lnTo>
                    <a:lnTo>
                      <a:pt x="1951" y="948"/>
                    </a:lnTo>
                    <a:lnTo>
                      <a:pt x="1936" y="989"/>
                    </a:lnTo>
                    <a:lnTo>
                      <a:pt x="1921" y="1030"/>
                    </a:lnTo>
                    <a:lnTo>
                      <a:pt x="1906" y="1073"/>
                    </a:lnTo>
                    <a:lnTo>
                      <a:pt x="1892" y="1115"/>
                    </a:lnTo>
                    <a:lnTo>
                      <a:pt x="1877" y="1159"/>
                    </a:lnTo>
                    <a:lnTo>
                      <a:pt x="1862" y="1205"/>
                    </a:lnTo>
                    <a:lnTo>
                      <a:pt x="1847" y="1251"/>
                    </a:lnTo>
                    <a:lnTo>
                      <a:pt x="1832" y="1297"/>
                    </a:lnTo>
                    <a:lnTo>
                      <a:pt x="1817" y="1346"/>
                    </a:lnTo>
                    <a:lnTo>
                      <a:pt x="1802" y="1396"/>
                    </a:lnTo>
                    <a:lnTo>
                      <a:pt x="1787" y="1444"/>
                    </a:lnTo>
                    <a:lnTo>
                      <a:pt x="1772" y="1494"/>
                    </a:lnTo>
                    <a:lnTo>
                      <a:pt x="1757" y="1546"/>
                    </a:lnTo>
                    <a:lnTo>
                      <a:pt x="1742" y="1598"/>
                    </a:lnTo>
                    <a:lnTo>
                      <a:pt x="1727" y="1652"/>
                    </a:lnTo>
                    <a:lnTo>
                      <a:pt x="1712" y="1705"/>
                    </a:lnTo>
                    <a:lnTo>
                      <a:pt x="1697" y="1761"/>
                    </a:lnTo>
                    <a:lnTo>
                      <a:pt x="1682" y="1817"/>
                    </a:lnTo>
                    <a:lnTo>
                      <a:pt x="1667" y="1874"/>
                    </a:lnTo>
                    <a:lnTo>
                      <a:pt x="1653" y="1931"/>
                    </a:lnTo>
                    <a:lnTo>
                      <a:pt x="1638" y="1990"/>
                    </a:lnTo>
                    <a:lnTo>
                      <a:pt x="1623" y="2049"/>
                    </a:lnTo>
                    <a:lnTo>
                      <a:pt x="1608" y="2110"/>
                    </a:lnTo>
                    <a:lnTo>
                      <a:pt x="1593" y="2171"/>
                    </a:lnTo>
                    <a:lnTo>
                      <a:pt x="1578" y="2233"/>
                    </a:lnTo>
                    <a:lnTo>
                      <a:pt x="1563" y="2295"/>
                    </a:lnTo>
                    <a:lnTo>
                      <a:pt x="1548" y="2359"/>
                    </a:lnTo>
                    <a:lnTo>
                      <a:pt x="1533" y="2424"/>
                    </a:lnTo>
                    <a:lnTo>
                      <a:pt x="1518" y="2490"/>
                    </a:lnTo>
                    <a:lnTo>
                      <a:pt x="1503" y="2555"/>
                    </a:lnTo>
                    <a:lnTo>
                      <a:pt x="1488" y="2622"/>
                    </a:lnTo>
                    <a:lnTo>
                      <a:pt x="1473" y="2690"/>
                    </a:lnTo>
                    <a:lnTo>
                      <a:pt x="1458" y="2759"/>
                    </a:lnTo>
                    <a:lnTo>
                      <a:pt x="1443" y="2828"/>
                    </a:lnTo>
                    <a:lnTo>
                      <a:pt x="1428" y="2897"/>
                    </a:lnTo>
                    <a:lnTo>
                      <a:pt x="1413" y="2968"/>
                    </a:lnTo>
                    <a:lnTo>
                      <a:pt x="1398" y="3040"/>
                    </a:lnTo>
                    <a:lnTo>
                      <a:pt x="1384" y="3112"/>
                    </a:lnTo>
                    <a:lnTo>
                      <a:pt x="1369" y="3186"/>
                    </a:lnTo>
                    <a:lnTo>
                      <a:pt x="1354" y="3258"/>
                    </a:lnTo>
                    <a:lnTo>
                      <a:pt x="1339" y="3333"/>
                    </a:lnTo>
                    <a:lnTo>
                      <a:pt x="1324" y="3408"/>
                    </a:lnTo>
                    <a:lnTo>
                      <a:pt x="1309" y="3485"/>
                    </a:lnTo>
                    <a:lnTo>
                      <a:pt x="1294" y="3561"/>
                    </a:lnTo>
                    <a:lnTo>
                      <a:pt x="1279" y="3639"/>
                    </a:lnTo>
                    <a:lnTo>
                      <a:pt x="1264" y="3716"/>
                    </a:lnTo>
                    <a:lnTo>
                      <a:pt x="1249" y="3795"/>
                    </a:lnTo>
                    <a:lnTo>
                      <a:pt x="1234" y="3874"/>
                    </a:lnTo>
                    <a:lnTo>
                      <a:pt x="1219" y="3954"/>
                    </a:lnTo>
                    <a:lnTo>
                      <a:pt x="1204" y="4035"/>
                    </a:lnTo>
                    <a:lnTo>
                      <a:pt x="1189" y="4116"/>
                    </a:lnTo>
                    <a:lnTo>
                      <a:pt x="1174" y="4198"/>
                    </a:lnTo>
                    <a:lnTo>
                      <a:pt x="1159" y="4281"/>
                    </a:lnTo>
                    <a:lnTo>
                      <a:pt x="1144" y="4363"/>
                    </a:lnTo>
                    <a:lnTo>
                      <a:pt x="1129" y="4448"/>
                    </a:lnTo>
                    <a:lnTo>
                      <a:pt x="1113" y="4532"/>
                    </a:lnTo>
                    <a:lnTo>
                      <a:pt x="1098" y="4617"/>
                    </a:lnTo>
                    <a:lnTo>
                      <a:pt x="1083" y="4703"/>
                    </a:lnTo>
                    <a:lnTo>
                      <a:pt x="1068" y="4789"/>
                    </a:lnTo>
                    <a:lnTo>
                      <a:pt x="1053" y="4876"/>
                    </a:lnTo>
                    <a:lnTo>
                      <a:pt x="1038" y="4963"/>
                    </a:lnTo>
                    <a:lnTo>
                      <a:pt x="1023" y="5050"/>
                    </a:lnTo>
                    <a:lnTo>
                      <a:pt x="1008" y="5139"/>
                    </a:lnTo>
                    <a:lnTo>
                      <a:pt x="993" y="5228"/>
                    </a:lnTo>
                    <a:lnTo>
                      <a:pt x="978" y="5317"/>
                    </a:lnTo>
                    <a:lnTo>
                      <a:pt x="963" y="5407"/>
                    </a:lnTo>
                    <a:lnTo>
                      <a:pt x="948" y="5498"/>
                    </a:lnTo>
                    <a:lnTo>
                      <a:pt x="933" y="5589"/>
                    </a:lnTo>
                    <a:lnTo>
                      <a:pt x="918" y="5680"/>
                    </a:lnTo>
                    <a:lnTo>
                      <a:pt x="903" y="5772"/>
                    </a:lnTo>
                    <a:lnTo>
                      <a:pt x="888" y="5865"/>
                    </a:lnTo>
                    <a:lnTo>
                      <a:pt x="873" y="5958"/>
                    </a:lnTo>
                    <a:lnTo>
                      <a:pt x="858" y="6051"/>
                    </a:lnTo>
                    <a:lnTo>
                      <a:pt x="843" y="6145"/>
                    </a:lnTo>
                    <a:lnTo>
                      <a:pt x="828" y="6238"/>
                    </a:lnTo>
                    <a:lnTo>
                      <a:pt x="813" y="6333"/>
                    </a:lnTo>
                    <a:lnTo>
                      <a:pt x="798" y="6428"/>
                    </a:lnTo>
                    <a:lnTo>
                      <a:pt x="783" y="6523"/>
                    </a:lnTo>
                    <a:lnTo>
                      <a:pt x="768" y="6619"/>
                    </a:lnTo>
                    <a:lnTo>
                      <a:pt x="753" y="6716"/>
                    </a:lnTo>
                    <a:lnTo>
                      <a:pt x="738" y="6812"/>
                    </a:lnTo>
                    <a:lnTo>
                      <a:pt x="723" y="6909"/>
                    </a:lnTo>
                    <a:lnTo>
                      <a:pt x="708" y="7007"/>
                    </a:lnTo>
                    <a:lnTo>
                      <a:pt x="693" y="7104"/>
                    </a:lnTo>
                    <a:lnTo>
                      <a:pt x="678" y="7202"/>
                    </a:lnTo>
                    <a:lnTo>
                      <a:pt x="663" y="7301"/>
                    </a:lnTo>
                    <a:lnTo>
                      <a:pt x="648" y="7399"/>
                    </a:lnTo>
                    <a:lnTo>
                      <a:pt x="633" y="7498"/>
                    </a:lnTo>
                    <a:lnTo>
                      <a:pt x="618" y="7598"/>
                    </a:lnTo>
                    <a:lnTo>
                      <a:pt x="603" y="7697"/>
                    </a:lnTo>
                    <a:lnTo>
                      <a:pt x="588" y="7797"/>
                    </a:lnTo>
                    <a:lnTo>
                      <a:pt x="573" y="7897"/>
                    </a:lnTo>
                    <a:lnTo>
                      <a:pt x="558" y="7998"/>
                    </a:lnTo>
                    <a:lnTo>
                      <a:pt x="543" y="8098"/>
                    </a:lnTo>
                    <a:lnTo>
                      <a:pt x="528" y="8199"/>
                    </a:lnTo>
                    <a:lnTo>
                      <a:pt x="513" y="8299"/>
                    </a:lnTo>
                    <a:lnTo>
                      <a:pt x="498" y="8402"/>
                    </a:lnTo>
                    <a:lnTo>
                      <a:pt x="483" y="8502"/>
                    </a:lnTo>
                    <a:lnTo>
                      <a:pt x="468" y="8604"/>
                    </a:lnTo>
                    <a:lnTo>
                      <a:pt x="453" y="8707"/>
                    </a:lnTo>
                    <a:lnTo>
                      <a:pt x="437" y="8808"/>
                    </a:lnTo>
                    <a:lnTo>
                      <a:pt x="422" y="8910"/>
                    </a:lnTo>
                    <a:lnTo>
                      <a:pt x="407" y="9012"/>
                    </a:lnTo>
                    <a:lnTo>
                      <a:pt x="392" y="9115"/>
                    </a:lnTo>
                    <a:lnTo>
                      <a:pt x="377" y="9218"/>
                    </a:lnTo>
                    <a:lnTo>
                      <a:pt x="362" y="9320"/>
                    </a:lnTo>
                    <a:lnTo>
                      <a:pt x="347" y="9423"/>
                    </a:lnTo>
                    <a:lnTo>
                      <a:pt x="332" y="9526"/>
                    </a:lnTo>
                    <a:lnTo>
                      <a:pt x="317" y="9629"/>
                    </a:lnTo>
                    <a:lnTo>
                      <a:pt x="302" y="9732"/>
                    </a:lnTo>
                    <a:lnTo>
                      <a:pt x="287" y="9836"/>
                    </a:lnTo>
                    <a:lnTo>
                      <a:pt x="272" y="9939"/>
                    </a:lnTo>
                    <a:lnTo>
                      <a:pt x="257" y="10042"/>
                    </a:lnTo>
                    <a:lnTo>
                      <a:pt x="242" y="10146"/>
                    </a:lnTo>
                    <a:lnTo>
                      <a:pt x="227" y="10249"/>
                    </a:lnTo>
                    <a:lnTo>
                      <a:pt x="212" y="10353"/>
                    </a:lnTo>
                    <a:lnTo>
                      <a:pt x="197" y="10456"/>
                    </a:lnTo>
                    <a:cubicBezTo>
                      <a:pt x="190" y="10509"/>
                      <a:pt x="141" y="10545"/>
                      <a:pt x="89" y="10537"/>
                    </a:cubicBezTo>
                    <a:cubicBezTo>
                      <a:pt x="36" y="10530"/>
                      <a:pt x="0" y="10481"/>
                      <a:pt x="7" y="10429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7" name="Freeform 12"/>
              <p:cNvSpPr>
                <a:spLocks/>
              </p:cNvSpPr>
              <p:nvPr/>
            </p:nvSpPr>
            <p:spPr bwMode="auto">
              <a:xfrm>
                <a:off x="9189923" y="3171746"/>
                <a:ext cx="743026" cy="350603"/>
              </a:xfrm>
              <a:custGeom>
                <a:avLst/>
                <a:gdLst>
                  <a:gd name="T0" fmla="*/ 309 w 10198"/>
                  <a:gd name="T1" fmla="*/ 4958 h 20885"/>
                  <a:gd name="T2" fmla="*/ 625 w 10198"/>
                  <a:gd name="T3" fmla="*/ 3245 h 20885"/>
                  <a:gd name="T4" fmla="*/ 942 w 10198"/>
                  <a:gd name="T5" fmla="*/ 1844 h 20885"/>
                  <a:gd name="T6" fmla="*/ 1261 w 10198"/>
                  <a:gd name="T7" fmla="*/ 815 h 20885"/>
                  <a:gd name="T8" fmla="*/ 1592 w 10198"/>
                  <a:gd name="T9" fmla="*/ 191 h 20885"/>
                  <a:gd name="T10" fmla="*/ 2000 w 10198"/>
                  <a:gd name="T11" fmla="*/ 8 h 20885"/>
                  <a:gd name="T12" fmla="*/ 2379 w 10198"/>
                  <a:gd name="T13" fmla="*/ 358 h 20885"/>
                  <a:gd name="T14" fmla="*/ 2704 w 10198"/>
                  <a:gd name="T15" fmla="*/ 1123 h 20885"/>
                  <a:gd name="T16" fmla="*/ 3021 w 10198"/>
                  <a:gd name="T17" fmla="*/ 2286 h 20885"/>
                  <a:gd name="T18" fmla="*/ 3338 w 10198"/>
                  <a:gd name="T19" fmla="*/ 3801 h 20885"/>
                  <a:gd name="T20" fmla="*/ 3653 w 10198"/>
                  <a:gd name="T21" fmla="*/ 5605 h 20885"/>
                  <a:gd name="T22" fmla="*/ 3968 w 10198"/>
                  <a:gd name="T23" fmla="*/ 7621 h 20885"/>
                  <a:gd name="T24" fmla="*/ 4284 w 10198"/>
                  <a:gd name="T25" fmla="*/ 9759 h 20885"/>
                  <a:gd name="T26" fmla="*/ 4599 w 10198"/>
                  <a:gd name="T27" fmla="*/ 11926 h 20885"/>
                  <a:gd name="T28" fmla="*/ 4915 w 10198"/>
                  <a:gd name="T29" fmla="*/ 14027 h 20885"/>
                  <a:gd name="T30" fmla="*/ 5230 w 10198"/>
                  <a:gd name="T31" fmla="*/ 15968 h 20885"/>
                  <a:gd name="T32" fmla="*/ 5546 w 10198"/>
                  <a:gd name="T33" fmla="*/ 17666 h 20885"/>
                  <a:gd name="T34" fmla="*/ 5859 w 10198"/>
                  <a:gd name="T35" fmla="*/ 19041 h 20885"/>
                  <a:gd name="T36" fmla="*/ 6172 w 10198"/>
                  <a:gd name="T37" fmla="*/ 20034 h 20885"/>
                  <a:gd name="T38" fmla="*/ 6469 w 10198"/>
                  <a:gd name="T39" fmla="*/ 20584 h 20885"/>
                  <a:gd name="T40" fmla="*/ 6689 w 10198"/>
                  <a:gd name="T41" fmla="*/ 20687 h 20885"/>
                  <a:gd name="T42" fmla="*/ 6946 w 10198"/>
                  <a:gd name="T43" fmla="*/ 20407 h 20885"/>
                  <a:gd name="T44" fmla="*/ 7253 w 10198"/>
                  <a:gd name="T45" fmla="*/ 19664 h 20885"/>
                  <a:gd name="T46" fmla="*/ 7566 w 10198"/>
                  <a:gd name="T47" fmla="*/ 18503 h 20885"/>
                  <a:gd name="T48" fmla="*/ 7881 w 10198"/>
                  <a:gd name="T49" fmla="*/ 16982 h 20885"/>
                  <a:gd name="T50" fmla="*/ 8196 w 10198"/>
                  <a:gd name="T51" fmla="*/ 15172 h 20885"/>
                  <a:gd name="T52" fmla="*/ 8511 w 10198"/>
                  <a:gd name="T53" fmla="*/ 13152 h 20885"/>
                  <a:gd name="T54" fmla="*/ 8826 w 10198"/>
                  <a:gd name="T55" fmla="*/ 11012 h 20885"/>
                  <a:gd name="T56" fmla="*/ 9141 w 10198"/>
                  <a:gd name="T57" fmla="*/ 8846 h 20885"/>
                  <a:gd name="T58" fmla="*/ 9458 w 10198"/>
                  <a:gd name="T59" fmla="*/ 6748 h 20885"/>
                  <a:gd name="T60" fmla="*/ 9773 w 10198"/>
                  <a:gd name="T61" fmla="*/ 4811 h 20885"/>
                  <a:gd name="T62" fmla="*/ 10128 w 10198"/>
                  <a:gd name="T63" fmla="*/ 3925 h 20885"/>
                  <a:gd name="T64" fmla="*/ 9812 w 10198"/>
                  <a:gd name="T65" fmla="*/ 5739 h 20885"/>
                  <a:gd name="T66" fmla="*/ 9497 w 10198"/>
                  <a:gd name="T67" fmla="*/ 7761 h 20885"/>
                  <a:gd name="T68" fmla="*/ 9181 w 10198"/>
                  <a:gd name="T69" fmla="*/ 9902 h 20885"/>
                  <a:gd name="T70" fmla="*/ 8866 w 10198"/>
                  <a:gd name="T71" fmla="*/ 12067 h 20885"/>
                  <a:gd name="T72" fmla="*/ 8550 w 10198"/>
                  <a:gd name="T73" fmla="*/ 14164 h 20885"/>
                  <a:gd name="T74" fmla="*/ 8235 w 10198"/>
                  <a:gd name="T75" fmla="*/ 16098 h 20885"/>
                  <a:gd name="T76" fmla="*/ 7919 w 10198"/>
                  <a:gd name="T77" fmla="*/ 17785 h 20885"/>
                  <a:gd name="T78" fmla="*/ 7602 w 10198"/>
                  <a:gd name="T79" fmla="*/ 19153 h 20885"/>
                  <a:gd name="T80" fmla="*/ 7282 w 10198"/>
                  <a:gd name="T81" fmla="*/ 20146 h 20885"/>
                  <a:gd name="T82" fmla="*/ 6946 w 10198"/>
                  <a:gd name="T83" fmla="*/ 20734 h 20885"/>
                  <a:gd name="T84" fmla="*/ 6527 w 10198"/>
                  <a:gd name="T85" fmla="*/ 20863 h 20885"/>
                  <a:gd name="T86" fmla="*/ 6163 w 10198"/>
                  <a:gd name="T87" fmla="*/ 20472 h 20885"/>
                  <a:gd name="T88" fmla="*/ 5841 w 10198"/>
                  <a:gd name="T89" fmla="*/ 19672 h 20885"/>
                  <a:gd name="T90" fmla="*/ 5523 w 10198"/>
                  <a:gd name="T91" fmla="*/ 18473 h 20885"/>
                  <a:gd name="T92" fmla="*/ 5207 w 10198"/>
                  <a:gd name="T93" fmla="*/ 16928 h 20885"/>
                  <a:gd name="T94" fmla="*/ 4891 w 10198"/>
                  <a:gd name="T95" fmla="*/ 15100 h 20885"/>
                  <a:gd name="T96" fmla="*/ 4576 w 10198"/>
                  <a:gd name="T97" fmla="*/ 13069 h 20885"/>
                  <a:gd name="T98" fmla="*/ 4259 w 10198"/>
                  <a:gd name="T99" fmla="*/ 10924 h 20885"/>
                  <a:gd name="T100" fmla="*/ 3944 w 10198"/>
                  <a:gd name="T101" fmla="*/ 8759 h 20885"/>
                  <a:gd name="T102" fmla="*/ 3629 w 10198"/>
                  <a:gd name="T103" fmla="*/ 6670 h 20885"/>
                  <a:gd name="T104" fmla="*/ 3314 w 10198"/>
                  <a:gd name="T105" fmla="*/ 4748 h 20885"/>
                  <a:gd name="T106" fmla="*/ 2998 w 10198"/>
                  <a:gd name="T107" fmla="*/ 3078 h 20885"/>
                  <a:gd name="T108" fmla="*/ 2685 w 10198"/>
                  <a:gd name="T109" fmla="*/ 1735 h 20885"/>
                  <a:gd name="T110" fmla="*/ 2373 w 10198"/>
                  <a:gd name="T111" fmla="*/ 782 h 20885"/>
                  <a:gd name="T112" fmla="*/ 2079 w 10198"/>
                  <a:gd name="T113" fmla="*/ 274 h 20885"/>
                  <a:gd name="T114" fmla="*/ 1871 w 10198"/>
                  <a:gd name="T115" fmla="*/ 204 h 20885"/>
                  <a:gd name="T116" fmla="*/ 1601 w 10198"/>
                  <a:gd name="T117" fmla="*/ 526 h 20885"/>
                  <a:gd name="T118" fmla="*/ 1292 w 10198"/>
                  <a:gd name="T119" fmla="*/ 1315 h 20885"/>
                  <a:gd name="T120" fmla="*/ 978 w 10198"/>
                  <a:gd name="T121" fmla="*/ 2511 h 20885"/>
                  <a:gd name="T122" fmla="*/ 664 w 10198"/>
                  <a:gd name="T123" fmla="*/ 4061 h 20885"/>
                  <a:gd name="T124" fmla="*/ 348 w 10198"/>
                  <a:gd name="T125" fmla="*/ 5894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8" h="20885">
                    <a:moveTo>
                      <a:pt x="9" y="6814"/>
                    </a:moveTo>
                    <a:lnTo>
                      <a:pt x="24" y="6717"/>
                    </a:lnTo>
                    <a:lnTo>
                      <a:pt x="39" y="6621"/>
                    </a:lnTo>
                    <a:lnTo>
                      <a:pt x="54" y="6525"/>
                    </a:lnTo>
                    <a:lnTo>
                      <a:pt x="69" y="6429"/>
                    </a:lnTo>
                    <a:lnTo>
                      <a:pt x="84" y="6333"/>
                    </a:lnTo>
                    <a:lnTo>
                      <a:pt x="99" y="6238"/>
                    </a:lnTo>
                    <a:lnTo>
                      <a:pt x="114" y="6144"/>
                    </a:lnTo>
                    <a:lnTo>
                      <a:pt x="129" y="6050"/>
                    </a:lnTo>
                    <a:lnTo>
                      <a:pt x="144" y="5956"/>
                    </a:lnTo>
                    <a:lnTo>
                      <a:pt x="159" y="5863"/>
                    </a:lnTo>
                    <a:lnTo>
                      <a:pt x="174" y="5771"/>
                    </a:lnTo>
                    <a:lnTo>
                      <a:pt x="189" y="5679"/>
                    </a:lnTo>
                    <a:lnTo>
                      <a:pt x="204" y="5587"/>
                    </a:lnTo>
                    <a:lnTo>
                      <a:pt x="219" y="5496"/>
                    </a:lnTo>
                    <a:lnTo>
                      <a:pt x="234" y="5405"/>
                    </a:lnTo>
                    <a:lnTo>
                      <a:pt x="249" y="5315"/>
                    </a:lnTo>
                    <a:lnTo>
                      <a:pt x="264" y="5225"/>
                    </a:lnTo>
                    <a:lnTo>
                      <a:pt x="279" y="5136"/>
                    </a:lnTo>
                    <a:lnTo>
                      <a:pt x="294" y="5047"/>
                    </a:lnTo>
                    <a:lnTo>
                      <a:pt x="309" y="4958"/>
                    </a:lnTo>
                    <a:lnTo>
                      <a:pt x="324" y="4871"/>
                    </a:lnTo>
                    <a:lnTo>
                      <a:pt x="339" y="4784"/>
                    </a:lnTo>
                    <a:lnTo>
                      <a:pt x="354" y="4697"/>
                    </a:lnTo>
                    <a:lnTo>
                      <a:pt x="369" y="4611"/>
                    </a:lnTo>
                    <a:lnTo>
                      <a:pt x="384" y="4526"/>
                    </a:lnTo>
                    <a:lnTo>
                      <a:pt x="399" y="4441"/>
                    </a:lnTo>
                    <a:lnTo>
                      <a:pt x="414" y="4357"/>
                    </a:lnTo>
                    <a:lnTo>
                      <a:pt x="430" y="4272"/>
                    </a:lnTo>
                    <a:lnTo>
                      <a:pt x="445" y="4190"/>
                    </a:lnTo>
                    <a:lnTo>
                      <a:pt x="460" y="4107"/>
                    </a:lnTo>
                    <a:lnTo>
                      <a:pt x="475" y="4026"/>
                    </a:lnTo>
                    <a:lnTo>
                      <a:pt x="490" y="3945"/>
                    </a:lnTo>
                    <a:lnTo>
                      <a:pt x="505" y="3865"/>
                    </a:lnTo>
                    <a:lnTo>
                      <a:pt x="520" y="3785"/>
                    </a:lnTo>
                    <a:lnTo>
                      <a:pt x="535" y="3706"/>
                    </a:lnTo>
                    <a:lnTo>
                      <a:pt x="550" y="3627"/>
                    </a:lnTo>
                    <a:lnTo>
                      <a:pt x="565" y="3549"/>
                    </a:lnTo>
                    <a:lnTo>
                      <a:pt x="580" y="3472"/>
                    </a:lnTo>
                    <a:lnTo>
                      <a:pt x="595" y="3396"/>
                    </a:lnTo>
                    <a:lnTo>
                      <a:pt x="610" y="3320"/>
                    </a:lnTo>
                    <a:lnTo>
                      <a:pt x="625" y="3245"/>
                    </a:lnTo>
                    <a:lnTo>
                      <a:pt x="640" y="3170"/>
                    </a:lnTo>
                    <a:lnTo>
                      <a:pt x="655" y="3097"/>
                    </a:lnTo>
                    <a:lnTo>
                      <a:pt x="670" y="3024"/>
                    </a:lnTo>
                    <a:lnTo>
                      <a:pt x="685" y="2952"/>
                    </a:lnTo>
                    <a:lnTo>
                      <a:pt x="701" y="2881"/>
                    </a:lnTo>
                    <a:lnTo>
                      <a:pt x="716" y="2810"/>
                    </a:lnTo>
                    <a:lnTo>
                      <a:pt x="731" y="2740"/>
                    </a:lnTo>
                    <a:lnTo>
                      <a:pt x="746" y="2671"/>
                    </a:lnTo>
                    <a:lnTo>
                      <a:pt x="761" y="2603"/>
                    </a:lnTo>
                    <a:lnTo>
                      <a:pt x="776" y="2535"/>
                    </a:lnTo>
                    <a:lnTo>
                      <a:pt x="791" y="2468"/>
                    </a:lnTo>
                    <a:lnTo>
                      <a:pt x="806" y="2402"/>
                    </a:lnTo>
                    <a:lnTo>
                      <a:pt x="821" y="2337"/>
                    </a:lnTo>
                    <a:lnTo>
                      <a:pt x="836" y="2273"/>
                    </a:lnTo>
                    <a:lnTo>
                      <a:pt x="851" y="2209"/>
                    </a:lnTo>
                    <a:lnTo>
                      <a:pt x="866" y="2146"/>
                    </a:lnTo>
                    <a:lnTo>
                      <a:pt x="881" y="2084"/>
                    </a:lnTo>
                    <a:lnTo>
                      <a:pt x="896" y="2023"/>
                    </a:lnTo>
                    <a:lnTo>
                      <a:pt x="911" y="1962"/>
                    </a:lnTo>
                    <a:lnTo>
                      <a:pt x="926" y="1903"/>
                    </a:lnTo>
                    <a:lnTo>
                      <a:pt x="942" y="1844"/>
                    </a:lnTo>
                    <a:lnTo>
                      <a:pt x="957" y="1786"/>
                    </a:lnTo>
                    <a:lnTo>
                      <a:pt x="972" y="1730"/>
                    </a:lnTo>
                    <a:lnTo>
                      <a:pt x="987" y="1674"/>
                    </a:lnTo>
                    <a:lnTo>
                      <a:pt x="1002" y="1618"/>
                    </a:lnTo>
                    <a:lnTo>
                      <a:pt x="1017" y="1564"/>
                    </a:lnTo>
                    <a:lnTo>
                      <a:pt x="1032" y="1510"/>
                    </a:lnTo>
                    <a:lnTo>
                      <a:pt x="1047" y="1458"/>
                    </a:lnTo>
                    <a:lnTo>
                      <a:pt x="1062" y="1406"/>
                    </a:lnTo>
                    <a:lnTo>
                      <a:pt x="1078" y="1355"/>
                    </a:lnTo>
                    <a:lnTo>
                      <a:pt x="1093" y="1305"/>
                    </a:lnTo>
                    <a:lnTo>
                      <a:pt x="1109" y="1254"/>
                    </a:lnTo>
                    <a:lnTo>
                      <a:pt x="1124" y="1208"/>
                    </a:lnTo>
                    <a:lnTo>
                      <a:pt x="1139" y="1160"/>
                    </a:lnTo>
                    <a:lnTo>
                      <a:pt x="1154" y="1114"/>
                    </a:lnTo>
                    <a:lnTo>
                      <a:pt x="1169" y="1069"/>
                    </a:lnTo>
                    <a:lnTo>
                      <a:pt x="1185" y="1024"/>
                    </a:lnTo>
                    <a:lnTo>
                      <a:pt x="1200" y="981"/>
                    </a:lnTo>
                    <a:lnTo>
                      <a:pt x="1215" y="938"/>
                    </a:lnTo>
                    <a:lnTo>
                      <a:pt x="1230" y="895"/>
                    </a:lnTo>
                    <a:lnTo>
                      <a:pt x="1246" y="855"/>
                    </a:lnTo>
                    <a:lnTo>
                      <a:pt x="1261" y="815"/>
                    </a:lnTo>
                    <a:lnTo>
                      <a:pt x="1276" y="776"/>
                    </a:lnTo>
                    <a:lnTo>
                      <a:pt x="1291" y="738"/>
                    </a:lnTo>
                    <a:lnTo>
                      <a:pt x="1307" y="701"/>
                    </a:lnTo>
                    <a:lnTo>
                      <a:pt x="1322" y="665"/>
                    </a:lnTo>
                    <a:lnTo>
                      <a:pt x="1337" y="630"/>
                    </a:lnTo>
                    <a:lnTo>
                      <a:pt x="1353" y="595"/>
                    </a:lnTo>
                    <a:lnTo>
                      <a:pt x="1368" y="562"/>
                    </a:lnTo>
                    <a:lnTo>
                      <a:pt x="1384" y="529"/>
                    </a:lnTo>
                    <a:lnTo>
                      <a:pt x="1399" y="498"/>
                    </a:lnTo>
                    <a:lnTo>
                      <a:pt x="1415" y="466"/>
                    </a:lnTo>
                    <a:lnTo>
                      <a:pt x="1430" y="437"/>
                    </a:lnTo>
                    <a:lnTo>
                      <a:pt x="1447" y="408"/>
                    </a:lnTo>
                    <a:lnTo>
                      <a:pt x="1462" y="381"/>
                    </a:lnTo>
                    <a:lnTo>
                      <a:pt x="1478" y="353"/>
                    </a:lnTo>
                    <a:lnTo>
                      <a:pt x="1493" y="328"/>
                    </a:lnTo>
                    <a:lnTo>
                      <a:pt x="1510" y="302"/>
                    </a:lnTo>
                    <a:lnTo>
                      <a:pt x="1525" y="279"/>
                    </a:lnTo>
                    <a:lnTo>
                      <a:pt x="1542" y="255"/>
                    </a:lnTo>
                    <a:lnTo>
                      <a:pt x="1559" y="233"/>
                    </a:lnTo>
                    <a:lnTo>
                      <a:pt x="1574" y="213"/>
                    </a:lnTo>
                    <a:lnTo>
                      <a:pt x="1592" y="191"/>
                    </a:lnTo>
                    <a:lnTo>
                      <a:pt x="1607" y="173"/>
                    </a:lnTo>
                    <a:lnTo>
                      <a:pt x="1625" y="153"/>
                    </a:lnTo>
                    <a:lnTo>
                      <a:pt x="1643" y="136"/>
                    </a:lnTo>
                    <a:lnTo>
                      <a:pt x="1658" y="121"/>
                    </a:lnTo>
                    <a:lnTo>
                      <a:pt x="1678" y="103"/>
                    </a:lnTo>
                    <a:lnTo>
                      <a:pt x="1695" y="89"/>
                    </a:lnTo>
                    <a:lnTo>
                      <a:pt x="1710" y="77"/>
                    </a:lnTo>
                    <a:lnTo>
                      <a:pt x="1732" y="62"/>
                    </a:lnTo>
                    <a:lnTo>
                      <a:pt x="1751" y="50"/>
                    </a:lnTo>
                    <a:lnTo>
                      <a:pt x="1770" y="40"/>
                    </a:lnTo>
                    <a:lnTo>
                      <a:pt x="1790" y="30"/>
                    </a:lnTo>
                    <a:lnTo>
                      <a:pt x="1810" y="22"/>
                    </a:lnTo>
                    <a:lnTo>
                      <a:pt x="1825" y="16"/>
                    </a:lnTo>
                    <a:lnTo>
                      <a:pt x="1853" y="8"/>
                    </a:lnTo>
                    <a:lnTo>
                      <a:pt x="1873" y="4"/>
                    </a:lnTo>
                    <a:lnTo>
                      <a:pt x="1894" y="1"/>
                    </a:lnTo>
                    <a:lnTo>
                      <a:pt x="1921" y="0"/>
                    </a:lnTo>
                    <a:lnTo>
                      <a:pt x="1936" y="0"/>
                    </a:lnTo>
                    <a:lnTo>
                      <a:pt x="1958" y="2"/>
                    </a:lnTo>
                    <a:lnTo>
                      <a:pt x="1979" y="4"/>
                    </a:lnTo>
                    <a:lnTo>
                      <a:pt x="2000" y="8"/>
                    </a:lnTo>
                    <a:lnTo>
                      <a:pt x="2021" y="14"/>
                    </a:lnTo>
                    <a:lnTo>
                      <a:pt x="2047" y="23"/>
                    </a:lnTo>
                    <a:lnTo>
                      <a:pt x="2062" y="29"/>
                    </a:lnTo>
                    <a:lnTo>
                      <a:pt x="2082" y="38"/>
                    </a:lnTo>
                    <a:lnTo>
                      <a:pt x="2106" y="52"/>
                    </a:lnTo>
                    <a:lnTo>
                      <a:pt x="2121" y="61"/>
                    </a:lnTo>
                    <a:lnTo>
                      <a:pt x="2143" y="77"/>
                    </a:lnTo>
                    <a:lnTo>
                      <a:pt x="2158" y="88"/>
                    </a:lnTo>
                    <a:lnTo>
                      <a:pt x="2179" y="106"/>
                    </a:lnTo>
                    <a:lnTo>
                      <a:pt x="2194" y="119"/>
                    </a:lnTo>
                    <a:lnTo>
                      <a:pt x="2214" y="139"/>
                    </a:lnTo>
                    <a:lnTo>
                      <a:pt x="2229" y="154"/>
                    </a:lnTo>
                    <a:lnTo>
                      <a:pt x="2248" y="175"/>
                    </a:lnTo>
                    <a:lnTo>
                      <a:pt x="2263" y="192"/>
                    </a:lnTo>
                    <a:lnTo>
                      <a:pt x="2282" y="215"/>
                    </a:lnTo>
                    <a:lnTo>
                      <a:pt x="2298" y="237"/>
                    </a:lnTo>
                    <a:lnTo>
                      <a:pt x="2313" y="257"/>
                    </a:lnTo>
                    <a:lnTo>
                      <a:pt x="2331" y="282"/>
                    </a:lnTo>
                    <a:lnTo>
                      <a:pt x="2347" y="307"/>
                    </a:lnTo>
                    <a:lnTo>
                      <a:pt x="2362" y="330"/>
                    </a:lnTo>
                    <a:lnTo>
                      <a:pt x="2379" y="358"/>
                    </a:lnTo>
                    <a:lnTo>
                      <a:pt x="2395" y="385"/>
                    </a:lnTo>
                    <a:lnTo>
                      <a:pt x="2410" y="411"/>
                    </a:lnTo>
                    <a:lnTo>
                      <a:pt x="2426" y="442"/>
                    </a:lnTo>
                    <a:lnTo>
                      <a:pt x="2442" y="472"/>
                    </a:lnTo>
                    <a:lnTo>
                      <a:pt x="2457" y="501"/>
                    </a:lnTo>
                    <a:lnTo>
                      <a:pt x="2473" y="535"/>
                    </a:lnTo>
                    <a:lnTo>
                      <a:pt x="2488" y="568"/>
                    </a:lnTo>
                    <a:lnTo>
                      <a:pt x="2503" y="600"/>
                    </a:lnTo>
                    <a:lnTo>
                      <a:pt x="2519" y="636"/>
                    </a:lnTo>
                    <a:lnTo>
                      <a:pt x="2535" y="672"/>
                    </a:lnTo>
                    <a:lnTo>
                      <a:pt x="2550" y="707"/>
                    </a:lnTo>
                    <a:lnTo>
                      <a:pt x="2565" y="745"/>
                    </a:lnTo>
                    <a:lnTo>
                      <a:pt x="2580" y="782"/>
                    </a:lnTo>
                    <a:lnTo>
                      <a:pt x="2596" y="823"/>
                    </a:lnTo>
                    <a:lnTo>
                      <a:pt x="2611" y="862"/>
                    </a:lnTo>
                    <a:lnTo>
                      <a:pt x="2627" y="904"/>
                    </a:lnTo>
                    <a:lnTo>
                      <a:pt x="2642" y="944"/>
                    </a:lnTo>
                    <a:lnTo>
                      <a:pt x="2658" y="988"/>
                    </a:lnTo>
                    <a:lnTo>
                      <a:pt x="2673" y="1033"/>
                    </a:lnTo>
                    <a:lnTo>
                      <a:pt x="2688" y="1077"/>
                    </a:lnTo>
                    <a:lnTo>
                      <a:pt x="2704" y="1123"/>
                    </a:lnTo>
                    <a:lnTo>
                      <a:pt x="2719" y="1170"/>
                    </a:lnTo>
                    <a:lnTo>
                      <a:pt x="2734" y="1217"/>
                    </a:lnTo>
                    <a:lnTo>
                      <a:pt x="2749" y="1266"/>
                    </a:lnTo>
                    <a:lnTo>
                      <a:pt x="2764" y="1314"/>
                    </a:lnTo>
                    <a:lnTo>
                      <a:pt x="2779" y="1365"/>
                    </a:lnTo>
                    <a:lnTo>
                      <a:pt x="2795" y="1416"/>
                    </a:lnTo>
                    <a:lnTo>
                      <a:pt x="2810" y="1467"/>
                    </a:lnTo>
                    <a:lnTo>
                      <a:pt x="2825" y="1521"/>
                    </a:lnTo>
                    <a:lnTo>
                      <a:pt x="2840" y="1574"/>
                    </a:lnTo>
                    <a:lnTo>
                      <a:pt x="2855" y="1629"/>
                    </a:lnTo>
                    <a:lnTo>
                      <a:pt x="2870" y="1684"/>
                    </a:lnTo>
                    <a:lnTo>
                      <a:pt x="2885" y="1741"/>
                    </a:lnTo>
                    <a:lnTo>
                      <a:pt x="2900" y="1798"/>
                    </a:lnTo>
                    <a:lnTo>
                      <a:pt x="2915" y="1855"/>
                    </a:lnTo>
                    <a:lnTo>
                      <a:pt x="2931" y="1915"/>
                    </a:lnTo>
                    <a:lnTo>
                      <a:pt x="2946" y="1974"/>
                    </a:lnTo>
                    <a:lnTo>
                      <a:pt x="2961" y="2036"/>
                    </a:lnTo>
                    <a:lnTo>
                      <a:pt x="2976" y="2097"/>
                    </a:lnTo>
                    <a:lnTo>
                      <a:pt x="2991" y="2158"/>
                    </a:lnTo>
                    <a:lnTo>
                      <a:pt x="3006" y="2221"/>
                    </a:lnTo>
                    <a:lnTo>
                      <a:pt x="3021" y="2286"/>
                    </a:lnTo>
                    <a:lnTo>
                      <a:pt x="3036" y="2350"/>
                    </a:lnTo>
                    <a:lnTo>
                      <a:pt x="3051" y="2415"/>
                    </a:lnTo>
                    <a:lnTo>
                      <a:pt x="3066" y="2481"/>
                    </a:lnTo>
                    <a:lnTo>
                      <a:pt x="3081" y="2548"/>
                    </a:lnTo>
                    <a:lnTo>
                      <a:pt x="3096" y="2615"/>
                    </a:lnTo>
                    <a:lnTo>
                      <a:pt x="3111" y="2685"/>
                    </a:lnTo>
                    <a:lnTo>
                      <a:pt x="3126" y="2754"/>
                    </a:lnTo>
                    <a:lnTo>
                      <a:pt x="3141" y="2824"/>
                    </a:lnTo>
                    <a:lnTo>
                      <a:pt x="3156" y="2894"/>
                    </a:lnTo>
                    <a:lnTo>
                      <a:pt x="3171" y="2967"/>
                    </a:lnTo>
                    <a:lnTo>
                      <a:pt x="3186" y="3039"/>
                    </a:lnTo>
                    <a:lnTo>
                      <a:pt x="3201" y="3111"/>
                    </a:lnTo>
                    <a:lnTo>
                      <a:pt x="3217" y="3185"/>
                    </a:lnTo>
                    <a:lnTo>
                      <a:pt x="3232" y="3259"/>
                    </a:lnTo>
                    <a:lnTo>
                      <a:pt x="3247" y="3335"/>
                    </a:lnTo>
                    <a:lnTo>
                      <a:pt x="3262" y="3411"/>
                    </a:lnTo>
                    <a:lnTo>
                      <a:pt x="3277" y="3487"/>
                    </a:lnTo>
                    <a:lnTo>
                      <a:pt x="3292" y="3565"/>
                    </a:lnTo>
                    <a:lnTo>
                      <a:pt x="3307" y="3642"/>
                    </a:lnTo>
                    <a:lnTo>
                      <a:pt x="3323" y="3720"/>
                    </a:lnTo>
                    <a:lnTo>
                      <a:pt x="3338" y="3801"/>
                    </a:lnTo>
                    <a:lnTo>
                      <a:pt x="3353" y="3881"/>
                    </a:lnTo>
                    <a:lnTo>
                      <a:pt x="3368" y="3961"/>
                    </a:lnTo>
                    <a:lnTo>
                      <a:pt x="3383" y="4042"/>
                    </a:lnTo>
                    <a:lnTo>
                      <a:pt x="3398" y="4124"/>
                    </a:lnTo>
                    <a:lnTo>
                      <a:pt x="3413" y="4207"/>
                    </a:lnTo>
                    <a:lnTo>
                      <a:pt x="3428" y="4290"/>
                    </a:lnTo>
                    <a:lnTo>
                      <a:pt x="3443" y="4373"/>
                    </a:lnTo>
                    <a:lnTo>
                      <a:pt x="3458" y="4458"/>
                    </a:lnTo>
                    <a:lnTo>
                      <a:pt x="3473" y="4543"/>
                    </a:lnTo>
                    <a:lnTo>
                      <a:pt x="3488" y="4629"/>
                    </a:lnTo>
                    <a:lnTo>
                      <a:pt x="3503" y="4715"/>
                    </a:lnTo>
                    <a:lnTo>
                      <a:pt x="3518" y="4801"/>
                    </a:lnTo>
                    <a:lnTo>
                      <a:pt x="3533" y="4888"/>
                    </a:lnTo>
                    <a:lnTo>
                      <a:pt x="3548" y="4976"/>
                    </a:lnTo>
                    <a:lnTo>
                      <a:pt x="3563" y="5064"/>
                    </a:lnTo>
                    <a:lnTo>
                      <a:pt x="3578" y="5154"/>
                    </a:lnTo>
                    <a:lnTo>
                      <a:pt x="3593" y="5243"/>
                    </a:lnTo>
                    <a:lnTo>
                      <a:pt x="3608" y="5333"/>
                    </a:lnTo>
                    <a:lnTo>
                      <a:pt x="3623" y="5423"/>
                    </a:lnTo>
                    <a:lnTo>
                      <a:pt x="3638" y="5514"/>
                    </a:lnTo>
                    <a:lnTo>
                      <a:pt x="3653" y="5605"/>
                    </a:lnTo>
                    <a:lnTo>
                      <a:pt x="3668" y="5697"/>
                    </a:lnTo>
                    <a:lnTo>
                      <a:pt x="3683" y="5790"/>
                    </a:lnTo>
                    <a:lnTo>
                      <a:pt x="3698" y="5882"/>
                    </a:lnTo>
                    <a:lnTo>
                      <a:pt x="3713" y="5975"/>
                    </a:lnTo>
                    <a:lnTo>
                      <a:pt x="3728" y="6069"/>
                    </a:lnTo>
                    <a:lnTo>
                      <a:pt x="3743" y="6163"/>
                    </a:lnTo>
                    <a:lnTo>
                      <a:pt x="3758" y="6258"/>
                    </a:lnTo>
                    <a:lnTo>
                      <a:pt x="3773" y="6352"/>
                    </a:lnTo>
                    <a:lnTo>
                      <a:pt x="3788" y="6449"/>
                    </a:lnTo>
                    <a:lnTo>
                      <a:pt x="3803" y="6543"/>
                    </a:lnTo>
                    <a:lnTo>
                      <a:pt x="3818" y="6641"/>
                    </a:lnTo>
                    <a:lnTo>
                      <a:pt x="3833" y="6737"/>
                    </a:lnTo>
                    <a:lnTo>
                      <a:pt x="3848" y="6834"/>
                    </a:lnTo>
                    <a:lnTo>
                      <a:pt x="3863" y="6931"/>
                    </a:lnTo>
                    <a:lnTo>
                      <a:pt x="3878" y="7029"/>
                    </a:lnTo>
                    <a:lnTo>
                      <a:pt x="3893" y="7127"/>
                    </a:lnTo>
                    <a:lnTo>
                      <a:pt x="3908" y="7225"/>
                    </a:lnTo>
                    <a:lnTo>
                      <a:pt x="3923" y="7323"/>
                    </a:lnTo>
                    <a:lnTo>
                      <a:pt x="3938" y="7422"/>
                    </a:lnTo>
                    <a:lnTo>
                      <a:pt x="3953" y="7521"/>
                    </a:lnTo>
                    <a:lnTo>
                      <a:pt x="3968" y="7621"/>
                    </a:lnTo>
                    <a:lnTo>
                      <a:pt x="3983" y="7720"/>
                    </a:lnTo>
                    <a:lnTo>
                      <a:pt x="3999" y="7819"/>
                    </a:lnTo>
                    <a:lnTo>
                      <a:pt x="4014" y="7921"/>
                    </a:lnTo>
                    <a:lnTo>
                      <a:pt x="4029" y="8021"/>
                    </a:lnTo>
                    <a:lnTo>
                      <a:pt x="4044" y="8122"/>
                    </a:lnTo>
                    <a:lnTo>
                      <a:pt x="4059" y="8223"/>
                    </a:lnTo>
                    <a:lnTo>
                      <a:pt x="4074" y="8324"/>
                    </a:lnTo>
                    <a:lnTo>
                      <a:pt x="4089" y="8427"/>
                    </a:lnTo>
                    <a:lnTo>
                      <a:pt x="4104" y="8527"/>
                    </a:lnTo>
                    <a:lnTo>
                      <a:pt x="4119" y="8630"/>
                    </a:lnTo>
                    <a:lnTo>
                      <a:pt x="4134" y="8732"/>
                    </a:lnTo>
                    <a:lnTo>
                      <a:pt x="4149" y="8834"/>
                    </a:lnTo>
                    <a:lnTo>
                      <a:pt x="4164" y="8936"/>
                    </a:lnTo>
                    <a:lnTo>
                      <a:pt x="4179" y="9039"/>
                    </a:lnTo>
                    <a:lnTo>
                      <a:pt x="4194" y="9141"/>
                    </a:lnTo>
                    <a:lnTo>
                      <a:pt x="4209" y="9244"/>
                    </a:lnTo>
                    <a:lnTo>
                      <a:pt x="4224" y="9347"/>
                    </a:lnTo>
                    <a:lnTo>
                      <a:pt x="4239" y="9450"/>
                    </a:lnTo>
                    <a:lnTo>
                      <a:pt x="4254" y="9553"/>
                    </a:lnTo>
                    <a:lnTo>
                      <a:pt x="4269" y="9656"/>
                    </a:lnTo>
                    <a:lnTo>
                      <a:pt x="4284" y="9759"/>
                    </a:lnTo>
                    <a:lnTo>
                      <a:pt x="4299" y="9863"/>
                    </a:lnTo>
                    <a:lnTo>
                      <a:pt x="4314" y="9966"/>
                    </a:lnTo>
                    <a:lnTo>
                      <a:pt x="4329" y="10069"/>
                    </a:lnTo>
                    <a:lnTo>
                      <a:pt x="4344" y="10173"/>
                    </a:lnTo>
                    <a:lnTo>
                      <a:pt x="4359" y="10276"/>
                    </a:lnTo>
                    <a:lnTo>
                      <a:pt x="4374" y="10380"/>
                    </a:lnTo>
                    <a:lnTo>
                      <a:pt x="4389" y="10483"/>
                    </a:lnTo>
                    <a:lnTo>
                      <a:pt x="4404" y="10587"/>
                    </a:lnTo>
                    <a:lnTo>
                      <a:pt x="4419" y="10690"/>
                    </a:lnTo>
                    <a:lnTo>
                      <a:pt x="4434" y="10793"/>
                    </a:lnTo>
                    <a:lnTo>
                      <a:pt x="4449" y="10897"/>
                    </a:lnTo>
                    <a:lnTo>
                      <a:pt x="4464" y="11000"/>
                    </a:lnTo>
                    <a:lnTo>
                      <a:pt x="4479" y="11103"/>
                    </a:lnTo>
                    <a:lnTo>
                      <a:pt x="4494" y="11207"/>
                    </a:lnTo>
                    <a:lnTo>
                      <a:pt x="4509" y="11310"/>
                    </a:lnTo>
                    <a:lnTo>
                      <a:pt x="4524" y="11413"/>
                    </a:lnTo>
                    <a:lnTo>
                      <a:pt x="4539" y="11516"/>
                    </a:lnTo>
                    <a:lnTo>
                      <a:pt x="4554" y="11619"/>
                    </a:lnTo>
                    <a:lnTo>
                      <a:pt x="4569" y="11721"/>
                    </a:lnTo>
                    <a:lnTo>
                      <a:pt x="4584" y="11824"/>
                    </a:lnTo>
                    <a:lnTo>
                      <a:pt x="4599" y="11926"/>
                    </a:lnTo>
                    <a:lnTo>
                      <a:pt x="4614" y="12029"/>
                    </a:lnTo>
                    <a:lnTo>
                      <a:pt x="4629" y="12131"/>
                    </a:lnTo>
                    <a:lnTo>
                      <a:pt x="4644" y="12233"/>
                    </a:lnTo>
                    <a:lnTo>
                      <a:pt x="4659" y="12335"/>
                    </a:lnTo>
                    <a:lnTo>
                      <a:pt x="4675" y="12434"/>
                    </a:lnTo>
                    <a:lnTo>
                      <a:pt x="4690" y="12538"/>
                    </a:lnTo>
                    <a:lnTo>
                      <a:pt x="4705" y="12638"/>
                    </a:lnTo>
                    <a:lnTo>
                      <a:pt x="4720" y="12739"/>
                    </a:lnTo>
                    <a:lnTo>
                      <a:pt x="4735" y="12840"/>
                    </a:lnTo>
                    <a:lnTo>
                      <a:pt x="4750" y="12940"/>
                    </a:lnTo>
                    <a:lnTo>
                      <a:pt x="4765" y="13040"/>
                    </a:lnTo>
                    <a:lnTo>
                      <a:pt x="4780" y="13140"/>
                    </a:lnTo>
                    <a:lnTo>
                      <a:pt x="4795" y="13240"/>
                    </a:lnTo>
                    <a:lnTo>
                      <a:pt x="4810" y="13339"/>
                    </a:lnTo>
                    <a:lnTo>
                      <a:pt x="4825" y="13439"/>
                    </a:lnTo>
                    <a:lnTo>
                      <a:pt x="4840" y="13537"/>
                    </a:lnTo>
                    <a:lnTo>
                      <a:pt x="4855" y="13636"/>
                    </a:lnTo>
                    <a:lnTo>
                      <a:pt x="4870" y="13734"/>
                    </a:lnTo>
                    <a:lnTo>
                      <a:pt x="4885" y="13832"/>
                    </a:lnTo>
                    <a:lnTo>
                      <a:pt x="4900" y="13930"/>
                    </a:lnTo>
                    <a:lnTo>
                      <a:pt x="4915" y="14027"/>
                    </a:lnTo>
                    <a:lnTo>
                      <a:pt x="4930" y="14124"/>
                    </a:lnTo>
                    <a:lnTo>
                      <a:pt x="4945" y="14220"/>
                    </a:lnTo>
                    <a:lnTo>
                      <a:pt x="4960" y="14316"/>
                    </a:lnTo>
                    <a:lnTo>
                      <a:pt x="4975" y="14412"/>
                    </a:lnTo>
                    <a:lnTo>
                      <a:pt x="4990" y="14506"/>
                    </a:lnTo>
                    <a:lnTo>
                      <a:pt x="5005" y="14601"/>
                    </a:lnTo>
                    <a:lnTo>
                      <a:pt x="5020" y="14695"/>
                    </a:lnTo>
                    <a:lnTo>
                      <a:pt x="5035" y="14789"/>
                    </a:lnTo>
                    <a:lnTo>
                      <a:pt x="5050" y="14883"/>
                    </a:lnTo>
                    <a:lnTo>
                      <a:pt x="5065" y="14976"/>
                    </a:lnTo>
                    <a:lnTo>
                      <a:pt x="5080" y="15069"/>
                    </a:lnTo>
                    <a:lnTo>
                      <a:pt x="5095" y="15161"/>
                    </a:lnTo>
                    <a:lnTo>
                      <a:pt x="5110" y="15253"/>
                    </a:lnTo>
                    <a:lnTo>
                      <a:pt x="5125" y="15344"/>
                    </a:lnTo>
                    <a:lnTo>
                      <a:pt x="5140" y="15435"/>
                    </a:lnTo>
                    <a:lnTo>
                      <a:pt x="5155" y="15525"/>
                    </a:lnTo>
                    <a:lnTo>
                      <a:pt x="5170" y="15615"/>
                    </a:lnTo>
                    <a:lnTo>
                      <a:pt x="5185" y="15704"/>
                    </a:lnTo>
                    <a:lnTo>
                      <a:pt x="5200" y="15793"/>
                    </a:lnTo>
                    <a:lnTo>
                      <a:pt x="5215" y="15880"/>
                    </a:lnTo>
                    <a:lnTo>
                      <a:pt x="5230" y="15968"/>
                    </a:lnTo>
                    <a:lnTo>
                      <a:pt x="5245" y="16055"/>
                    </a:lnTo>
                    <a:lnTo>
                      <a:pt x="5260" y="16141"/>
                    </a:lnTo>
                    <a:lnTo>
                      <a:pt x="5275" y="16227"/>
                    </a:lnTo>
                    <a:lnTo>
                      <a:pt x="5290" y="16313"/>
                    </a:lnTo>
                    <a:lnTo>
                      <a:pt x="5305" y="16398"/>
                    </a:lnTo>
                    <a:lnTo>
                      <a:pt x="5320" y="16482"/>
                    </a:lnTo>
                    <a:lnTo>
                      <a:pt x="5335" y="16564"/>
                    </a:lnTo>
                    <a:lnTo>
                      <a:pt x="5351" y="16646"/>
                    </a:lnTo>
                    <a:lnTo>
                      <a:pt x="5366" y="16730"/>
                    </a:lnTo>
                    <a:lnTo>
                      <a:pt x="5381" y="16811"/>
                    </a:lnTo>
                    <a:lnTo>
                      <a:pt x="5396" y="16893"/>
                    </a:lnTo>
                    <a:lnTo>
                      <a:pt x="5411" y="16973"/>
                    </a:lnTo>
                    <a:lnTo>
                      <a:pt x="5426" y="17053"/>
                    </a:lnTo>
                    <a:lnTo>
                      <a:pt x="5441" y="17132"/>
                    </a:lnTo>
                    <a:lnTo>
                      <a:pt x="5456" y="17209"/>
                    </a:lnTo>
                    <a:lnTo>
                      <a:pt x="5471" y="17287"/>
                    </a:lnTo>
                    <a:lnTo>
                      <a:pt x="5486" y="17364"/>
                    </a:lnTo>
                    <a:lnTo>
                      <a:pt x="5501" y="17441"/>
                    </a:lnTo>
                    <a:lnTo>
                      <a:pt x="5516" y="17516"/>
                    </a:lnTo>
                    <a:lnTo>
                      <a:pt x="5531" y="17591"/>
                    </a:lnTo>
                    <a:lnTo>
                      <a:pt x="5546" y="17666"/>
                    </a:lnTo>
                    <a:lnTo>
                      <a:pt x="5561" y="17738"/>
                    </a:lnTo>
                    <a:lnTo>
                      <a:pt x="5576" y="17811"/>
                    </a:lnTo>
                    <a:lnTo>
                      <a:pt x="5590" y="17883"/>
                    </a:lnTo>
                    <a:lnTo>
                      <a:pt x="5605" y="17954"/>
                    </a:lnTo>
                    <a:lnTo>
                      <a:pt x="5620" y="18025"/>
                    </a:lnTo>
                    <a:lnTo>
                      <a:pt x="5635" y="18094"/>
                    </a:lnTo>
                    <a:lnTo>
                      <a:pt x="5650" y="18163"/>
                    </a:lnTo>
                    <a:lnTo>
                      <a:pt x="5665" y="18231"/>
                    </a:lnTo>
                    <a:lnTo>
                      <a:pt x="5680" y="18297"/>
                    </a:lnTo>
                    <a:lnTo>
                      <a:pt x="5695" y="18364"/>
                    </a:lnTo>
                    <a:lnTo>
                      <a:pt x="5710" y="18430"/>
                    </a:lnTo>
                    <a:lnTo>
                      <a:pt x="5725" y="18495"/>
                    </a:lnTo>
                    <a:lnTo>
                      <a:pt x="5740" y="18559"/>
                    </a:lnTo>
                    <a:lnTo>
                      <a:pt x="5755" y="18623"/>
                    </a:lnTo>
                    <a:lnTo>
                      <a:pt x="5770" y="18685"/>
                    </a:lnTo>
                    <a:lnTo>
                      <a:pt x="5785" y="18746"/>
                    </a:lnTo>
                    <a:lnTo>
                      <a:pt x="5800" y="18807"/>
                    </a:lnTo>
                    <a:lnTo>
                      <a:pt x="5815" y="18868"/>
                    </a:lnTo>
                    <a:lnTo>
                      <a:pt x="5830" y="18926"/>
                    </a:lnTo>
                    <a:lnTo>
                      <a:pt x="5844" y="18983"/>
                    </a:lnTo>
                    <a:lnTo>
                      <a:pt x="5859" y="19041"/>
                    </a:lnTo>
                    <a:lnTo>
                      <a:pt x="5874" y="19098"/>
                    </a:lnTo>
                    <a:lnTo>
                      <a:pt x="5889" y="19154"/>
                    </a:lnTo>
                    <a:lnTo>
                      <a:pt x="5904" y="19208"/>
                    </a:lnTo>
                    <a:lnTo>
                      <a:pt x="5919" y="19262"/>
                    </a:lnTo>
                    <a:lnTo>
                      <a:pt x="5934" y="19314"/>
                    </a:lnTo>
                    <a:lnTo>
                      <a:pt x="5949" y="19366"/>
                    </a:lnTo>
                    <a:lnTo>
                      <a:pt x="5964" y="19418"/>
                    </a:lnTo>
                    <a:lnTo>
                      <a:pt x="5978" y="19467"/>
                    </a:lnTo>
                    <a:lnTo>
                      <a:pt x="5993" y="19517"/>
                    </a:lnTo>
                    <a:lnTo>
                      <a:pt x="6008" y="19565"/>
                    </a:lnTo>
                    <a:lnTo>
                      <a:pt x="6024" y="19611"/>
                    </a:lnTo>
                    <a:lnTo>
                      <a:pt x="6039" y="19659"/>
                    </a:lnTo>
                    <a:lnTo>
                      <a:pt x="6054" y="19705"/>
                    </a:lnTo>
                    <a:lnTo>
                      <a:pt x="6069" y="19749"/>
                    </a:lnTo>
                    <a:lnTo>
                      <a:pt x="6083" y="19792"/>
                    </a:lnTo>
                    <a:lnTo>
                      <a:pt x="6098" y="19835"/>
                    </a:lnTo>
                    <a:lnTo>
                      <a:pt x="6113" y="19876"/>
                    </a:lnTo>
                    <a:lnTo>
                      <a:pt x="6128" y="19916"/>
                    </a:lnTo>
                    <a:lnTo>
                      <a:pt x="6143" y="19957"/>
                    </a:lnTo>
                    <a:lnTo>
                      <a:pt x="6157" y="19995"/>
                    </a:lnTo>
                    <a:lnTo>
                      <a:pt x="6172" y="20034"/>
                    </a:lnTo>
                    <a:lnTo>
                      <a:pt x="6186" y="20069"/>
                    </a:lnTo>
                    <a:lnTo>
                      <a:pt x="6201" y="20106"/>
                    </a:lnTo>
                    <a:lnTo>
                      <a:pt x="6216" y="20140"/>
                    </a:lnTo>
                    <a:lnTo>
                      <a:pt x="6231" y="20175"/>
                    </a:lnTo>
                    <a:lnTo>
                      <a:pt x="6245" y="20206"/>
                    </a:lnTo>
                    <a:lnTo>
                      <a:pt x="6260" y="20239"/>
                    </a:lnTo>
                    <a:lnTo>
                      <a:pt x="6274" y="20268"/>
                    </a:lnTo>
                    <a:lnTo>
                      <a:pt x="6289" y="20299"/>
                    </a:lnTo>
                    <a:lnTo>
                      <a:pt x="6303" y="20328"/>
                    </a:lnTo>
                    <a:lnTo>
                      <a:pt x="6317" y="20353"/>
                    </a:lnTo>
                    <a:lnTo>
                      <a:pt x="6332" y="20381"/>
                    </a:lnTo>
                    <a:lnTo>
                      <a:pt x="6346" y="20407"/>
                    </a:lnTo>
                    <a:lnTo>
                      <a:pt x="6360" y="20429"/>
                    </a:lnTo>
                    <a:lnTo>
                      <a:pt x="6375" y="20454"/>
                    </a:lnTo>
                    <a:lnTo>
                      <a:pt x="6389" y="20477"/>
                    </a:lnTo>
                    <a:lnTo>
                      <a:pt x="6402" y="20495"/>
                    </a:lnTo>
                    <a:lnTo>
                      <a:pt x="6417" y="20517"/>
                    </a:lnTo>
                    <a:lnTo>
                      <a:pt x="6431" y="20537"/>
                    </a:lnTo>
                    <a:lnTo>
                      <a:pt x="6443" y="20552"/>
                    </a:lnTo>
                    <a:lnTo>
                      <a:pt x="6458" y="20571"/>
                    </a:lnTo>
                    <a:lnTo>
                      <a:pt x="6469" y="20584"/>
                    </a:lnTo>
                    <a:lnTo>
                      <a:pt x="6484" y="20601"/>
                    </a:lnTo>
                    <a:lnTo>
                      <a:pt x="6495" y="20612"/>
                    </a:lnTo>
                    <a:lnTo>
                      <a:pt x="6510" y="20627"/>
                    </a:lnTo>
                    <a:lnTo>
                      <a:pt x="6520" y="20635"/>
                    </a:lnTo>
                    <a:lnTo>
                      <a:pt x="6535" y="20648"/>
                    </a:lnTo>
                    <a:lnTo>
                      <a:pt x="6544" y="20654"/>
                    </a:lnTo>
                    <a:lnTo>
                      <a:pt x="6559" y="20665"/>
                    </a:lnTo>
                    <a:lnTo>
                      <a:pt x="6567" y="20669"/>
                    </a:lnTo>
                    <a:lnTo>
                      <a:pt x="6578" y="20675"/>
                    </a:lnTo>
                    <a:lnTo>
                      <a:pt x="6593" y="20683"/>
                    </a:lnTo>
                    <a:lnTo>
                      <a:pt x="6598" y="20684"/>
                    </a:lnTo>
                    <a:lnTo>
                      <a:pt x="6608" y="20687"/>
                    </a:lnTo>
                    <a:lnTo>
                      <a:pt x="6617" y="20690"/>
                    </a:lnTo>
                    <a:lnTo>
                      <a:pt x="6626" y="20691"/>
                    </a:lnTo>
                    <a:lnTo>
                      <a:pt x="6642" y="20694"/>
                    </a:lnTo>
                    <a:lnTo>
                      <a:pt x="6645" y="20694"/>
                    </a:lnTo>
                    <a:lnTo>
                      <a:pt x="6653" y="20693"/>
                    </a:lnTo>
                    <a:lnTo>
                      <a:pt x="6662" y="20693"/>
                    </a:lnTo>
                    <a:lnTo>
                      <a:pt x="6671" y="20691"/>
                    </a:lnTo>
                    <a:lnTo>
                      <a:pt x="6680" y="20689"/>
                    </a:lnTo>
                    <a:lnTo>
                      <a:pt x="6689" y="20687"/>
                    </a:lnTo>
                    <a:lnTo>
                      <a:pt x="6693" y="20684"/>
                    </a:lnTo>
                    <a:lnTo>
                      <a:pt x="6708" y="20678"/>
                    </a:lnTo>
                    <a:lnTo>
                      <a:pt x="6718" y="20673"/>
                    </a:lnTo>
                    <a:lnTo>
                      <a:pt x="6728" y="20668"/>
                    </a:lnTo>
                    <a:lnTo>
                      <a:pt x="6739" y="20661"/>
                    </a:lnTo>
                    <a:lnTo>
                      <a:pt x="6747" y="20655"/>
                    </a:lnTo>
                    <a:lnTo>
                      <a:pt x="6762" y="20644"/>
                    </a:lnTo>
                    <a:lnTo>
                      <a:pt x="6773" y="20635"/>
                    </a:lnTo>
                    <a:lnTo>
                      <a:pt x="6783" y="20625"/>
                    </a:lnTo>
                    <a:lnTo>
                      <a:pt x="6798" y="20611"/>
                    </a:lnTo>
                    <a:lnTo>
                      <a:pt x="6811" y="20599"/>
                    </a:lnTo>
                    <a:lnTo>
                      <a:pt x="6821" y="20586"/>
                    </a:lnTo>
                    <a:lnTo>
                      <a:pt x="6836" y="20569"/>
                    </a:lnTo>
                    <a:lnTo>
                      <a:pt x="6848" y="20554"/>
                    </a:lnTo>
                    <a:lnTo>
                      <a:pt x="6863" y="20535"/>
                    </a:lnTo>
                    <a:lnTo>
                      <a:pt x="6875" y="20518"/>
                    </a:lnTo>
                    <a:lnTo>
                      <a:pt x="6890" y="20497"/>
                    </a:lnTo>
                    <a:lnTo>
                      <a:pt x="6903" y="20477"/>
                    </a:lnTo>
                    <a:lnTo>
                      <a:pt x="6918" y="20454"/>
                    </a:lnTo>
                    <a:lnTo>
                      <a:pt x="6931" y="20432"/>
                    </a:lnTo>
                    <a:lnTo>
                      <a:pt x="6946" y="20407"/>
                    </a:lnTo>
                    <a:lnTo>
                      <a:pt x="6960" y="20383"/>
                    </a:lnTo>
                    <a:lnTo>
                      <a:pt x="6975" y="20356"/>
                    </a:lnTo>
                    <a:lnTo>
                      <a:pt x="6988" y="20329"/>
                    </a:lnTo>
                    <a:lnTo>
                      <a:pt x="7003" y="20300"/>
                    </a:lnTo>
                    <a:lnTo>
                      <a:pt x="7017" y="20272"/>
                    </a:lnTo>
                    <a:lnTo>
                      <a:pt x="7032" y="20241"/>
                    </a:lnTo>
                    <a:lnTo>
                      <a:pt x="7046" y="20210"/>
                    </a:lnTo>
                    <a:lnTo>
                      <a:pt x="7061" y="20177"/>
                    </a:lnTo>
                    <a:lnTo>
                      <a:pt x="7075" y="20144"/>
                    </a:lnTo>
                    <a:lnTo>
                      <a:pt x="7090" y="20109"/>
                    </a:lnTo>
                    <a:lnTo>
                      <a:pt x="7105" y="20073"/>
                    </a:lnTo>
                    <a:lnTo>
                      <a:pt x="7120" y="20036"/>
                    </a:lnTo>
                    <a:lnTo>
                      <a:pt x="7134" y="19999"/>
                    </a:lnTo>
                    <a:lnTo>
                      <a:pt x="7149" y="19961"/>
                    </a:lnTo>
                    <a:lnTo>
                      <a:pt x="7164" y="19921"/>
                    </a:lnTo>
                    <a:lnTo>
                      <a:pt x="7178" y="19880"/>
                    </a:lnTo>
                    <a:lnTo>
                      <a:pt x="7195" y="19837"/>
                    </a:lnTo>
                    <a:lnTo>
                      <a:pt x="7209" y="19797"/>
                    </a:lnTo>
                    <a:lnTo>
                      <a:pt x="7224" y="19753"/>
                    </a:lnTo>
                    <a:lnTo>
                      <a:pt x="7238" y="19709"/>
                    </a:lnTo>
                    <a:lnTo>
                      <a:pt x="7253" y="19664"/>
                    </a:lnTo>
                    <a:lnTo>
                      <a:pt x="7268" y="19617"/>
                    </a:lnTo>
                    <a:lnTo>
                      <a:pt x="7283" y="19570"/>
                    </a:lnTo>
                    <a:lnTo>
                      <a:pt x="7298" y="19522"/>
                    </a:lnTo>
                    <a:lnTo>
                      <a:pt x="7313" y="19473"/>
                    </a:lnTo>
                    <a:lnTo>
                      <a:pt x="7328" y="19423"/>
                    </a:lnTo>
                    <a:lnTo>
                      <a:pt x="7342" y="19372"/>
                    </a:lnTo>
                    <a:lnTo>
                      <a:pt x="7357" y="19320"/>
                    </a:lnTo>
                    <a:lnTo>
                      <a:pt x="7372" y="19267"/>
                    </a:lnTo>
                    <a:lnTo>
                      <a:pt x="7387" y="19214"/>
                    </a:lnTo>
                    <a:lnTo>
                      <a:pt x="7402" y="19159"/>
                    </a:lnTo>
                    <a:lnTo>
                      <a:pt x="7417" y="19104"/>
                    </a:lnTo>
                    <a:lnTo>
                      <a:pt x="7432" y="19048"/>
                    </a:lnTo>
                    <a:lnTo>
                      <a:pt x="7447" y="18990"/>
                    </a:lnTo>
                    <a:lnTo>
                      <a:pt x="7462" y="18932"/>
                    </a:lnTo>
                    <a:lnTo>
                      <a:pt x="7476" y="18873"/>
                    </a:lnTo>
                    <a:lnTo>
                      <a:pt x="7491" y="18813"/>
                    </a:lnTo>
                    <a:lnTo>
                      <a:pt x="7506" y="18753"/>
                    </a:lnTo>
                    <a:lnTo>
                      <a:pt x="7521" y="18692"/>
                    </a:lnTo>
                    <a:lnTo>
                      <a:pt x="7536" y="18629"/>
                    </a:lnTo>
                    <a:lnTo>
                      <a:pt x="7551" y="18566"/>
                    </a:lnTo>
                    <a:lnTo>
                      <a:pt x="7566" y="18503"/>
                    </a:lnTo>
                    <a:lnTo>
                      <a:pt x="7581" y="18438"/>
                    </a:lnTo>
                    <a:lnTo>
                      <a:pt x="7596" y="18372"/>
                    </a:lnTo>
                    <a:lnTo>
                      <a:pt x="7611" y="18305"/>
                    </a:lnTo>
                    <a:lnTo>
                      <a:pt x="7626" y="18238"/>
                    </a:lnTo>
                    <a:lnTo>
                      <a:pt x="7641" y="18171"/>
                    </a:lnTo>
                    <a:lnTo>
                      <a:pt x="7656" y="18102"/>
                    </a:lnTo>
                    <a:lnTo>
                      <a:pt x="7671" y="18032"/>
                    </a:lnTo>
                    <a:lnTo>
                      <a:pt x="7686" y="17962"/>
                    </a:lnTo>
                    <a:lnTo>
                      <a:pt x="7701" y="17891"/>
                    </a:lnTo>
                    <a:lnTo>
                      <a:pt x="7715" y="17819"/>
                    </a:lnTo>
                    <a:lnTo>
                      <a:pt x="7730" y="17746"/>
                    </a:lnTo>
                    <a:lnTo>
                      <a:pt x="7745" y="17673"/>
                    </a:lnTo>
                    <a:lnTo>
                      <a:pt x="7760" y="17599"/>
                    </a:lnTo>
                    <a:lnTo>
                      <a:pt x="7775" y="17525"/>
                    </a:lnTo>
                    <a:lnTo>
                      <a:pt x="7790" y="17449"/>
                    </a:lnTo>
                    <a:lnTo>
                      <a:pt x="7805" y="17373"/>
                    </a:lnTo>
                    <a:lnTo>
                      <a:pt x="7820" y="17296"/>
                    </a:lnTo>
                    <a:lnTo>
                      <a:pt x="7835" y="17218"/>
                    </a:lnTo>
                    <a:lnTo>
                      <a:pt x="7850" y="17140"/>
                    </a:lnTo>
                    <a:lnTo>
                      <a:pt x="7866" y="17060"/>
                    </a:lnTo>
                    <a:lnTo>
                      <a:pt x="7881" y="16982"/>
                    </a:lnTo>
                    <a:lnTo>
                      <a:pt x="7896" y="16902"/>
                    </a:lnTo>
                    <a:lnTo>
                      <a:pt x="7911" y="16821"/>
                    </a:lnTo>
                    <a:lnTo>
                      <a:pt x="7926" y="16739"/>
                    </a:lnTo>
                    <a:lnTo>
                      <a:pt x="7941" y="16657"/>
                    </a:lnTo>
                    <a:lnTo>
                      <a:pt x="7956" y="16574"/>
                    </a:lnTo>
                    <a:lnTo>
                      <a:pt x="7971" y="16491"/>
                    </a:lnTo>
                    <a:lnTo>
                      <a:pt x="7986" y="16407"/>
                    </a:lnTo>
                    <a:lnTo>
                      <a:pt x="8001" y="16323"/>
                    </a:lnTo>
                    <a:lnTo>
                      <a:pt x="8016" y="16237"/>
                    </a:lnTo>
                    <a:lnTo>
                      <a:pt x="8031" y="16151"/>
                    </a:lnTo>
                    <a:lnTo>
                      <a:pt x="8046" y="16065"/>
                    </a:lnTo>
                    <a:lnTo>
                      <a:pt x="8061" y="15978"/>
                    </a:lnTo>
                    <a:lnTo>
                      <a:pt x="8076" y="15890"/>
                    </a:lnTo>
                    <a:lnTo>
                      <a:pt x="8091" y="15802"/>
                    </a:lnTo>
                    <a:lnTo>
                      <a:pt x="8106" y="15714"/>
                    </a:lnTo>
                    <a:lnTo>
                      <a:pt x="8121" y="15625"/>
                    </a:lnTo>
                    <a:lnTo>
                      <a:pt x="8136" y="15536"/>
                    </a:lnTo>
                    <a:lnTo>
                      <a:pt x="8151" y="15445"/>
                    </a:lnTo>
                    <a:lnTo>
                      <a:pt x="8166" y="15355"/>
                    </a:lnTo>
                    <a:lnTo>
                      <a:pt x="8181" y="15263"/>
                    </a:lnTo>
                    <a:lnTo>
                      <a:pt x="8196" y="15172"/>
                    </a:lnTo>
                    <a:lnTo>
                      <a:pt x="8211" y="15079"/>
                    </a:lnTo>
                    <a:lnTo>
                      <a:pt x="8226" y="14987"/>
                    </a:lnTo>
                    <a:lnTo>
                      <a:pt x="8241" y="14894"/>
                    </a:lnTo>
                    <a:lnTo>
                      <a:pt x="8256" y="14800"/>
                    </a:lnTo>
                    <a:lnTo>
                      <a:pt x="8271" y="14706"/>
                    </a:lnTo>
                    <a:lnTo>
                      <a:pt x="8286" y="14612"/>
                    </a:lnTo>
                    <a:lnTo>
                      <a:pt x="8301" y="14517"/>
                    </a:lnTo>
                    <a:lnTo>
                      <a:pt x="8316" y="14422"/>
                    </a:lnTo>
                    <a:lnTo>
                      <a:pt x="8331" y="14327"/>
                    </a:lnTo>
                    <a:lnTo>
                      <a:pt x="8346" y="14231"/>
                    </a:lnTo>
                    <a:lnTo>
                      <a:pt x="8361" y="14135"/>
                    </a:lnTo>
                    <a:lnTo>
                      <a:pt x="8376" y="14038"/>
                    </a:lnTo>
                    <a:lnTo>
                      <a:pt x="8391" y="13941"/>
                    </a:lnTo>
                    <a:lnTo>
                      <a:pt x="8406" y="13843"/>
                    </a:lnTo>
                    <a:lnTo>
                      <a:pt x="8421" y="13745"/>
                    </a:lnTo>
                    <a:lnTo>
                      <a:pt x="8436" y="13647"/>
                    </a:lnTo>
                    <a:lnTo>
                      <a:pt x="8451" y="13549"/>
                    </a:lnTo>
                    <a:lnTo>
                      <a:pt x="8466" y="13450"/>
                    </a:lnTo>
                    <a:lnTo>
                      <a:pt x="8481" y="13351"/>
                    </a:lnTo>
                    <a:lnTo>
                      <a:pt x="8496" y="13251"/>
                    </a:lnTo>
                    <a:lnTo>
                      <a:pt x="8511" y="13152"/>
                    </a:lnTo>
                    <a:lnTo>
                      <a:pt x="8526" y="13052"/>
                    </a:lnTo>
                    <a:lnTo>
                      <a:pt x="8542" y="12951"/>
                    </a:lnTo>
                    <a:lnTo>
                      <a:pt x="8557" y="12851"/>
                    </a:lnTo>
                    <a:lnTo>
                      <a:pt x="8572" y="12750"/>
                    </a:lnTo>
                    <a:lnTo>
                      <a:pt x="8587" y="12649"/>
                    </a:lnTo>
                    <a:lnTo>
                      <a:pt x="8602" y="12548"/>
                    </a:lnTo>
                    <a:lnTo>
                      <a:pt x="8617" y="12447"/>
                    </a:lnTo>
                    <a:lnTo>
                      <a:pt x="8631" y="12346"/>
                    </a:lnTo>
                    <a:lnTo>
                      <a:pt x="8647" y="12244"/>
                    </a:lnTo>
                    <a:lnTo>
                      <a:pt x="8661" y="12143"/>
                    </a:lnTo>
                    <a:lnTo>
                      <a:pt x="8676" y="12040"/>
                    </a:lnTo>
                    <a:lnTo>
                      <a:pt x="8691" y="11938"/>
                    </a:lnTo>
                    <a:lnTo>
                      <a:pt x="8706" y="11836"/>
                    </a:lnTo>
                    <a:lnTo>
                      <a:pt x="8721" y="11733"/>
                    </a:lnTo>
                    <a:lnTo>
                      <a:pt x="8736" y="11630"/>
                    </a:lnTo>
                    <a:lnTo>
                      <a:pt x="8751" y="11528"/>
                    </a:lnTo>
                    <a:lnTo>
                      <a:pt x="8766" y="11425"/>
                    </a:lnTo>
                    <a:lnTo>
                      <a:pt x="8781" y="11322"/>
                    </a:lnTo>
                    <a:lnTo>
                      <a:pt x="8796" y="11219"/>
                    </a:lnTo>
                    <a:lnTo>
                      <a:pt x="8811" y="11115"/>
                    </a:lnTo>
                    <a:lnTo>
                      <a:pt x="8826" y="11012"/>
                    </a:lnTo>
                    <a:lnTo>
                      <a:pt x="8841" y="10909"/>
                    </a:lnTo>
                    <a:lnTo>
                      <a:pt x="8856" y="10805"/>
                    </a:lnTo>
                    <a:lnTo>
                      <a:pt x="8871" y="10702"/>
                    </a:lnTo>
                    <a:lnTo>
                      <a:pt x="8886" y="10599"/>
                    </a:lnTo>
                    <a:lnTo>
                      <a:pt x="8901" y="10495"/>
                    </a:lnTo>
                    <a:lnTo>
                      <a:pt x="8916" y="10392"/>
                    </a:lnTo>
                    <a:lnTo>
                      <a:pt x="8931" y="10288"/>
                    </a:lnTo>
                    <a:lnTo>
                      <a:pt x="8946" y="10185"/>
                    </a:lnTo>
                    <a:lnTo>
                      <a:pt x="8961" y="10081"/>
                    </a:lnTo>
                    <a:lnTo>
                      <a:pt x="8976" y="9978"/>
                    </a:lnTo>
                    <a:lnTo>
                      <a:pt x="8991" y="9875"/>
                    </a:lnTo>
                    <a:lnTo>
                      <a:pt x="9006" y="9771"/>
                    </a:lnTo>
                    <a:lnTo>
                      <a:pt x="9021" y="9668"/>
                    </a:lnTo>
                    <a:lnTo>
                      <a:pt x="9036" y="9565"/>
                    </a:lnTo>
                    <a:lnTo>
                      <a:pt x="9051" y="9462"/>
                    </a:lnTo>
                    <a:lnTo>
                      <a:pt x="9066" y="9359"/>
                    </a:lnTo>
                    <a:lnTo>
                      <a:pt x="9081" y="9256"/>
                    </a:lnTo>
                    <a:lnTo>
                      <a:pt x="9096" y="9153"/>
                    </a:lnTo>
                    <a:lnTo>
                      <a:pt x="9111" y="9051"/>
                    </a:lnTo>
                    <a:lnTo>
                      <a:pt x="9126" y="8948"/>
                    </a:lnTo>
                    <a:lnTo>
                      <a:pt x="9141" y="8846"/>
                    </a:lnTo>
                    <a:lnTo>
                      <a:pt x="9156" y="8744"/>
                    </a:lnTo>
                    <a:lnTo>
                      <a:pt x="9171" y="8642"/>
                    </a:lnTo>
                    <a:lnTo>
                      <a:pt x="9186" y="8540"/>
                    </a:lnTo>
                    <a:lnTo>
                      <a:pt x="9201" y="8438"/>
                    </a:lnTo>
                    <a:lnTo>
                      <a:pt x="9218" y="8335"/>
                    </a:lnTo>
                    <a:lnTo>
                      <a:pt x="9233" y="8235"/>
                    </a:lnTo>
                    <a:lnTo>
                      <a:pt x="9248" y="8134"/>
                    </a:lnTo>
                    <a:lnTo>
                      <a:pt x="9263" y="8033"/>
                    </a:lnTo>
                    <a:lnTo>
                      <a:pt x="9278" y="7932"/>
                    </a:lnTo>
                    <a:lnTo>
                      <a:pt x="9293" y="7832"/>
                    </a:lnTo>
                    <a:lnTo>
                      <a:pt x="9308" y="7732"/>
                    </a:lnTo>
                    <a:lnTo>
                      <a:pt x="9323" y="7632"/>
                    </a:lnTo>
                    <a:lnTo>
                      <a:pt x="9338" y="7533"/>
                    </a:lnTo>
                    <a:lnTo>
                      <a:pt x="9353" y="7434"/>
                    </a:lnTo>
                    <a:lnTo>
                      <a:pt x="9368" y="7335"/>
                    </a:lnTo>
                    <a:lnTo>
                      <a:pt x="9383" y="7236"/>
                    </a:lnTo>
                    <a:lnTo>
                      <a:pt x="9398" y="7138"/>
                    </a:lnTo>
                    <a:lnTo>
                      <a:pt x="9413" y="7040"/>
                    </a:lnTo>
                    <a:lnTo>
                      <a:pt x="9428" y="6942"/>
                    </a:lnTo>
                    <a:lnTo>
                      <a:pt x="9443" y="6845"/>
                    </a:lnTo>
                    <a:lnTo>
                      <a:pt x="9458" y="6748"/>
                    </a:lnTo>
                    <a:lnTo>
                      <a:pt x="9473" y="6652"/>
                    </a:lnTo>
                    <a:lnTo>
                      <a:pt x="9488" y="6555"/>
                    </a:lnTo>
                    <a:lnTo>
                      <a:pt x="9503" y="6459"/>
                    </a:lnTo>
                    <a:lnTo>
                      <a:pt x="9518" y="6364"/>
                    </a:lnTo>
                    <a:lnTo>
                      <a:pt x="9533" y="6268"/>
                    </a:lnTo>
                    <a:lnTo>
                      <a:pt x="9548" y="6174"/>
                    </a:lnTo>
                    <a:lnTo>
                      <a:pt x="9563" y="6080"/>
                    </a:lnTo>
                    <a:lnTo>
                      <a:pt x="9578" y="5986"/>
                    </a:lnTo>
                    <a:lnTo>
                      <a:pt x="9593" y="5893"/>
                    </a:lnTo>
                    <a:lnTo>
                      <a:pt x="9608" y="5800"/>
                    </a:lnTo>
                    <a:lnTo>
                      <a:pt x="9623" y="5708"/>
                    </a:lnTo>
                    <a:lnTo>
                      <a:pt x="9638" y="5616"/>
                    </a:lnTo>
                    <a:lnTo>
                      <a:pt x="9653" y="5525"/>
                    </a:lnTo>
                    <a:lnTo>
                      <a:pt x="9668" y="5434"/>
                    </a:lnTo>
                    <a:lnTo>
                      <a:pt x="9683" y="5343"/>
                    </a:lnTo>
                    <a:lnTo>
                      <a:pt x="9698" y="5254"/>
                    </a:lnTo>
                    <a:lnTo>
                      <a:pt x="9713" y="5164"/>
                    </a:lnTo>
                    <a:lnTo>
                      <a:pt x="9728" y="5075"/>
                    </a:lnTo>
                    <a:lnTo>
                      <a:pt x="9743" y="4986"/>
                    </a:lnTo>
                    <a:lnTo>
                      <a:pt x="9758" y="4898"/>
                    </a:lnTo>
                    <a:lnTo>
                      <a:pt x="9773" y="4811"/>
                    </a:lnTo>
                    <a:lnTo>
                      <a:pt x="9788" y="4725"/>
                    </a:lnTo>
                    <a:lnTo>
                      <a:pt x="9803" y="4638"/>
                    </a:lnTo>
                    <a:lnTo>
                      <a:pt x="9818" y="4553"/>
                    </a:lnTo>
                    <a:lnTo>
                      <a:pt x="9833" y="4468"/>
                    </a:lnTo>
                    <a:lnTo>
                      <a:pt x="9848" y="4384"/>
                    </a:lnTo>
                    <a:lnTo>
                      <a:pt x="9863" y="4300"/>
                    </a:lnTo>
                    <a:lnTo>
                      <a:pt x="9878" y="4216"/>
                    </a:lnTo>
                    <a:lnTo>
                      <a:pt x="9894" y="4133"/>
                    </a:lnTo>
                    <a:lnTo>
                      <a:pt x="9909" y="4052"/>
                    </a:lnTo>
                    <a:lnTo>
                      <a:pt x="9924" y="3971"/>
                    </a:lnTo>
                    <a:lnTo>
                      <a:pt x="9939" y="3890"/>
                    </a:lnTo>
                    <a:lnTo>
                      <a:pt x="9954" y="3810"/>
                    </a:lnTo>
                    <a:lnTo>
                      <a:pt x="9969" y="3731"/>
                    </a:lnTo>
                    <a:lnTo>
                      <a:pt x="9984" y="3652"/>
                    </a:lnTo>
                    <a:lnTo>
                      <a:pt x="9999" y="3574"/>
                    </a:lnTo>
                    <a:cubicBezTo>
                      <a:pt x="10009" y="3522"/>
                      <a:pt x="10060" y="3488"/>
                      <a:pt x="10112" y="3498"/>
                    </a:cubicBezTo>
                    <a:cubicBezTo>
                      <a:pt x="10164" y="3508"/>
                      <a:pt x="10198" y="3559"/>
                      <a:pt x="10188" y="3611"/>
                    </a:cubicBezTo>
                    <a:lnTo>
                      <a:pt x="10173" y="3687"/>
                    </a:lnTo>
                    <a:lnTo>
                      <a:pt x="10158" y="3766"/>
                    </a:lnTo>
                    <a:lnTo>
                      <a:pt x="10143" y="3845"/>
                    </a:lnTo>
                    <a:lnTo>
                      <a:pt x="10128" y="3925"/>
                    </a:lnTo>
                    <a:lnTo>
                      <a:pt x="10113" y="4006"/>
                    </a:lnTo>
                    <a:lnTo>
                      <a:pt x="10098" y="4087"/>
                    </a:lnTo>
                    <a:lnTo>
                      <a:pt x="10083" y="4170"/>
                    </a:lnTo>
                    <a:lnTo>
                      <a:pt x="10067" y="4251"/>
                    </a:lnTo>
                    <a:lnTo>
                      <a:pt x="10052" y="4333"/>
                    </a:lnTo>
                    <a:lnTo>
                      <a:pt x="10037" y="4417"/>
                    </a:lnTo>
                    <a:lnTo>
                      <a:pt x="10022" y="4501"/>
                    </a:lnTo>
                    <a:lnTo>
                      <a:pt x="10007" y="4586"/>
                    </a:lnTo>
                    <a:lnTo>
                      <a:pt x="9992" y="4671"/>
                    </a:lnTo>
                    <a:lnTo>
                      <a:pt x="9977" y="4758"/>
                    </a:lnTo>
                    <a:lnTo>
                      <a:pt x="9962" y="4844"/>
                    </a:lnTo>
                    <a:lnTo>
                      <a:pt x="9947" y="4931"/>
                    </a:lnTo>
                    <a:lnTo>
                      <a:pt x="9932" y="5019"/>
                    </a:lnTo>
                    <a:lnTo>
                      <a:pt x="9917" y="5106"/>
                    </a:lnTo>
                    <a:lnTo>
                      <a:pt x="9902" y="5195"/>
                    </a:lnTo>
                    <a:lnTo>
                      <a:pt x="9887" y="5285"/>
                    </a:lnTo>
                    <a:lnTo>
                      <a:pt x="9872" y="5374"/>
                    </a:lnTo>
                    <a:lnTo>
                      <a:pt x="9857" y="5465"/>
                    </a:lnTo>
                    <a:lnTo>
                      <a:pt x="9842" y="5556"/>
                    </a:lnTo>
                    <a:lnTo>
                      <a:pt x="9827" y="5647"/>
                    </a:lnTo>
                    <a:lnTo>
                      <a:pt x="9812" y="5739"/>
                    </a:lnTo>
                    <a:lnTo>
                      <a:pt x="9797" y="5831"/>
                    </a:lnTo>
                    <a:lnTo>
                      <a:pt x="9782" y="5924"/>
                    </a:lnTo>
                    <a:lnTo>
                      <a:pt x="9767" y="6017"/>
                    </a:lnTo>
                    <a:lnTo>
                      <a:pt x="9752" y="6111"/>
                    </a:lnTo>
                    <a:lnTo>
                      <a:pt x="9737" y="6205"/>
                    </a:lnTo>
                    <a:lnTo>
                      <a:pt x="9722" y="6298"/>
                    </a:lnTo>
                    <a:lnTo>
                      <a:pt x="9707" y="6393"/>
                    </a:lnTo>
                    <a:lnTo>
                      <a:pt x="9692" y="6489"/>
                    </a:lnTo>
                    <a:lnTo>
                      <a:pt x="9677" y="6584"/>
                    </a:lnTo>
                    <a:lnTo>
                      <a:pt x="9662" y="6681"/>
                    </a:lnTo>
                    <a:lnTo>
                      <a:pt x="9647" y="6777"/>
                    </a:lnTo>
                    <a:lnTo>
                      <a:pt x="9632" y="6874"/>
                    </a:lnTo>
                    <a:lnTo>
                      <a:pt x="9617" y="6971"/>
                    </a:lnTo>
                    <a:lnTo>
                      <a:pt x="9602" y="7069"/>
                    </a:lnTo>
                    <a:lnTo>
                      <a:pt x="9587" y="7167"/>
                    </a:lnTo>
                    <a:lnTo>
                      <a:pt x="9572" y="7265"/>
                    </a:lnTo>
                    <a:lnTo>
                      <a:pt x="9557" y="7364"/>
                    </a:lnTo>
                    <a:lnTo>
                      <a:pt x="9542" y="7463"/>
                    </a:lnTo>
                    <a:lnTo>
                      <a:pt x="9527" y="7562"/>
                    </a:lnTo>
                    <a:lnTo>
                      <a:pt x="9512" y="7661"/>
                    </a:lnTo>
                    <a:lnTo>
                      <a:pt x="9497" y="7761"/>
                    </a:lnTo>
                    <a:lnTo>
                      <a:pt x="9482" y="7861"/>
                    </a:lnTo>
                    <a:lnTo>
                      <a:pt x="9467" y="7961"/>
                    </a:lnTo>
                    <a:lnTo>
                      <a:pt x="9452" y="8062"/>
                    </a:lnTo>
                    <a:lnTo>
                      <a:pt x="9437" y="8163"/>
                    </a:lnTo>
                    <a:lnTo>
                      <a:pt x="9422" y="8264"/>
                    </a:lnTo>
                    <a:lnTo>
                      <a:pt x="9407" y="8365"/>
                    </a:lnTo>
                    <a:lnTo>
                      <a:pt x="9391" y="8465"/>
                    </a:lnTo>
                    <a:lnTo>
                      <a:pt x="9376" y="8567"/>
                    </a:lnTo>
                    <a:lnTo>
                      <a:pt x="9361" y="8669"/>
                    </a:lnTo>
                    <a:lnTo>
                      <a:pt x="9346" y="8771"/>
                    </a:lnTo>
                    <a:lnTo>
                      <a:pt x="9331" y="8873"/>
                    </a:lnTo>
                    <a:lnTo>
                      <a:pt x="9316" y="8975"/>
                    </a:lnTo>
                    <a:lnTo>
                      <a:pt x="9301" y="9078"/>
                    </a:lnTo>
                    <a:lnTo>
                      <a:pt x="9286" y="9180"/>
                    </a:lnTo>
                    <a:lnTo>
                      <a:pt x="9271" y="9283"/>
                    </a:lnTo>
                    <a:lnTo>
                      <a:pt x="9256" y="9386"/>
                    </a:lnTo>
                    <a:lnTo>
                      <a:pt x="9241" y="9489"/>
                    </a:lnTo>
                    <a:lnTo>
                      <a:pt x="9226" y="9592"/>
                    </a:lnTo>
                    <a:lnTo>
                      <a:pt x="9211" y="9695"/>
                    </a:lnTo>
                    <a:lnTo>
                      <a:pt x="9196" y="9798"/>
                    </a:lnTo>
                    <a:lnTo>
                      <a:pt x="9181" y="9902"/>
                    </a:lnTo>
                    <a:lnTo>
                      <a:pt x="9166" y="10005"/>
                    </a:lnTo>
                    <a:lnTo>
                      <a:pt x="9151" y="10108"/>
                    </a:lnTo>
                    <a:lnTo>
                      <a:pt x="9136" y="10212"/>
                    </a:lnTo>
                    <a:lnTo>
                      <a:pt x="9121" y="10315"/>
                    </a:lnTo>
                    <a:lnTo>
                      <a:pt x="9106" y="10419"/>
                    </a:lnTo>
                    <a:lnTo>
                      <a:pt x="9091" y="10522"/>
                    </a:lnTo>
                    <a:lnTo>
                      <a:pt x="9076" y="10626"/>
                    </a:lnTo>
                    <a:lnTo>
                      <a:pt x="9061" y="10729"/>
                    </a:lnTo>
                    <a:lnTo>
                      <a:pt x="9046" y="10832"/>
                    </a:lnTo>
                    <a:lnTo>
                      <a:pt x="9031" y="10936"/>
                    </a:lnTo>
                    <a:lnTo>
                      <a:pt x="9016" y="11039"/>
                    </a:lnTo>
                    <a:lnTo>
                      <a:pt x="9001" y="11142"/>
                    </a:lnTo>
                    <a:lnTo>
                      <a:pt x="8986" y="11246"/>
                    </a:lnTo>
                    <a:lnTo>
                      <a:pt x="8971" y="11349"/>
                    </a:lnTo>
                    <a:lnTo>
                      <a:pt x="8956" y="11452"/>
                    </a:lnTo>
                    <a:lnTo>
                      <a:pt x="8941" y="11555"/>
                    </a:lnTo>
                    <a:lnTo>
                      <a:pt x="8926" y="11657"/>
                    </a:lnTo>
                    <a:lnTo>
                      <a:pt x="8911" y="11760"/>
                    </a:lnTo>
                    <a:lnTo>
                      <a:pt x="8896" y="11863"/>
                    </a:lnTo>
                    <a:lnTo>
                      <a:pt x="8881" y="11965"/>
                    </a:lnTo>
                    <a:lnTo>
                      <a:pt x="8866" y="12067"/>
                    </a:lnTo>
                    <a:lnTo>
                      <a:pt x="8851" y="12170"/>
                    </a:lnTo>
                    <a:lnTo>
                      <a:pt x="8836" y="12273"/>
                    </a:lnTo>
                    <a:lnTo>
                      <a:pt x="8821" y="12373"/>
                    </a:lnTo>
                    <a:lnTo>
                      <a:pt x="8806" y="12476"/>
                    </a:lnTo>
                    <a:lnTo>
                      <a:pt x="8791" y="12577"/>
                    </a:lnTo>
                    <a:lnTo>
                      <a:pt x="8776" y="12678"/>
                    </a:lnTo>
                    <a:lnTo>
                      <a:pt x="8761" y="12779"/>
                    </a:lnTo>
                    <a:lnTo>
                      <a:pt x="8746" y="12880"/>
                    </a:lnTo>
                    <a:lnTo>
                      <a:pt x="8731" y="12982"/>
                    </a:lnTo>
                    <a:lnTo>
                      <a:pt x="8715" y="13081"/>
                    </a:lnTo>
                    <a:lnTo>
                      <a:pt x="8700" y="13181"/>
                    </a:lnTo>
                    <a:lnTo>
                      <a:pt x="8685" y="13280"/>
                    </a:lnTo>
                    <a:lnTo>
                      <a:pt x="8670" y="13380"/>
                    </a:lnTo>
                    <a:lnTo>
                      <a:pt x="8655" y="13479"/>
                    </a:lnTo>
                    <a:lnTo>
                      <a:pt x="8640" y="13578"/>
                    </a:lnTo>
                    <a:lnTo>
                      <a:pt x="8625" y="13676"/>
                    </a:lnTo>
                    <a:lnTo>
                      <a:pt x="8610" y="13774"/>
                    </a:lnTo>
                    <a:lnTo>
                      <a:pt x="8595" y="13872"/>
                    </a:lnTo>
                    <a:lnTo>
                      <a:pt x="8580" y="13970"/>
                    </a:lnTo>
                    <a:lnTo>
                      <a:pt x="8565" y="14067"/>
                    </a:lnTo>
                    <a:lnTo>
                      <a:pt x="8550" y="14164"/>
                    </a:lnTo>
                    <a:lnTo>
                      <a:pt x="8535" y="14260"/>
                    </a:lnTo>
                    <a:lnTo>
                      <a:pt x="8520" y="14356"/>
                    </a:lnTo>
                    <a:lnTo>
                      <a:pt x="8505" y="14452"/>
                    </a:lnTo>
                    <a:lnTo>
                      <a:pt x="8490" y="14547"/>
                    </a:lnTo>
                    <a:lnTo>
                      <a:pt x="8475" y="14643"/>
                    </a:lnTo>
                    <a:lnTo>
                      <a:pt x="8460" y="14737"/>
                    </a:lnTo>
                    <a:lnTo>
                      <a:pt x="8445" y="14831"/>
                    </a:lnTo>
                    <a:lnTo>
                      <a:pt x="8430" y="14925"/>
                    </a:lnTo>
                    <a:lnTo>
                      <a:pt x="8415" y="15018"/>
                    </a:lnTo>
                    <a:lnTo>
                      <a:pt x="8400" y="15110"/>
                    </a:lnTo>
                    <a:lnTo>
                      <a:pt x="8385" y="15203"/>
                    </a:lnTo>
                    <a:lnTo>
                      <a:pt x="8370" y="15294"/>
                    </a:lnTo>
                    <a:lnTo>
                      <a:pt x="8355" y="15386"/>
                    </a:lnTo>
                    <a:lnTo>
                      <a:pt x="8340" y="15476"/>
                    </a:lnTo>
                    <a:lnTo>
                      <a:pt x="8325" y="15567"/>
                    </a:lnTo>
                    <a:lnTo>
                      <a:pt x="8310" y="15656"/>
                    </a:lnTo>
                    <a:lnTo>
                      <a:pt x="8295" y="15745"/>
                    </a:lnTo>
                    <a:lnTo>
                      <a:pt x="8280" y="15835"/>
                    </a:lnTo>
                    <a:lnTo>
                      <a:pt x="8265" y="15923"/>
                    </a:lnTo>
                    <a:lnTo>
                      <a:pt x="8250" y="16011"/>
                    </a:lnTo>
                    <a:lnTo>
                      <a:pt x="8235" y="16098"/>
                    </a:lnTo>
                    <a:lnTo>
                      <a:pt x="8220" y="16184"/>
                    </a:lnTo>
                    <a:lnTo>
                      <a:pt x="8205" y="16270"/>
                    </a:lnTo>
                    <a:lnTo>
                      <a:pt x="8190" y="16356"/>
                    </a:lnTo>
                    <a:lnTo>
                      <a:pt x="8175" y="16440"/>
                    </a:lnTo>
                    <a:lnTo>
                      <a:pt x="8160" y="16524"/>
                    </a:lnTo>
                    <a:lnTo>
                      <a:pt x="8145" y="16609"/>
                    </a:lnTo>
                    <a:lnTo>
                      <a:pt x="8130" y="16692"/>
                    </a:lnTo>
                    <a:lnTo>
                      <a:pt x="8115" y="16774"/>
                    </a:lnTo>
                    <a:lnTo>
                      <a:pt x="8100" y="16856"/>
                    </a:lnTo>
                    <a:lnTo>
                      <a:pt x="8085" y="16937"/>
                    </a:lnTo>
                    <a:lnTo>
                      <a:pt x="8070" y="17017"/>
                    </a:lnTo>
                    <a:lnTo>
                      <a:pt x="8055" y="17099"/>
                    </a:lnTo>
                    <a:lnTo>
                      <a:pt x="8039" y="17177"/>
                    </a:lnTo>
                    <a:lnTo>
                      <a:pt x="8024" y="17255"/>
                    </a:lnTo>
                    <a:lnTo>
                      <a:pt x="8009" y="17333"/>
                    </a:lnTo>
                    <a:lnTo>
                      <a:pt x="7994" y="17410"/>
                    </a:lnTo>
                    <a:lnTo>
                      <a:pt x="7979" y="17486"/>
                    </a:lnTo>
                    <a:lnTo>
                      <a:pt x="7964" y="17562"/>
                    </a:lnTo>
                    <a:lnTo>
                      <a:pt x="7949" y="17638"/>
                    </a:lnTo>
                    <a:lnTo>
                      <a:pt x="7934" y="17712"/>
                    </a:lnTo>
                    <a:lnTo>
                      <a:pt x="7919" y="17785"/>
                    </a:lnTo>
                    <a:lnTo>
                      <a:pt x="7903" y="17858"/>
                    </a:lnTo>
                    <a:lnTo>
                      <a:pt x="7888" y="17930"/>
                    </a:lnTo>
                    <a:lnTo>
                      <a:pt x="7873" y="18001"/>
                    </a:lnTo>
                    <a:lnTo>
                      <a:pt x="7858" y="18073"/>
                    </a:lnTo>
                    <a:lnTo>
                      <a:pt x="7843" y="18143"/>
                    </a:lnTo>
                    <a:lnTo>
                      <a:pt x="7828" y="18212"/>
                    </a:lnTo>
                    <a:lnTo>
                      <a:pt x="7813" y="18280"/>
                    </a:lnTo>
                    <a:lnTo>
                      <a:pt x="7798" y="18347"/>
                    </a:lnTo>
                    <a:lnTo>
                      <a:pt x="7783" y="18415"/>
                    </a:lnTo>
                    <a:lnTo>
                      <a:pt x="7768" y="18481"/>
                    </a:lnTo>
                    <a:lnTo>
                      <a:pt x="7753" y="18546"/>
                    </a:lnTo>
                    <a:lnTo>
                      <a:pt x="7738" y="18611"/>
                    </a:lnTo>
                    <a:lnTo>
                      <a:pt x="7723" y="18674"/>
                    </a:lnTo>
                    <a:lnTo>
                      <a:pt x="7708" y="18737"/>
                    </a:lnTo>
                    <a:lnTo>
                      <a:pt x="7693" y="18798"/>
                    </a:lnTo>
                    <a:lnTo>
                      <a:pt x="7678" y="18860"/>
                    </a:lnTo>
                    <a:lnTo>
                      <a:pt x="7663" y="18920"/>
                    </a:lnTo>
                    <a:lnTo>
                      <a:pt x="7647" y="18981"/>
                    </a:lnTo>
                    <a:lnTo>
                      <a:pt x="7632" y="19039"/>
                    </a:lnTo>
                    <a:lnTo>
                      <a:pt x="7617" y="19097"/>
                    </a:lnTo>
                    <a:lnTo>
                      <a:pt x="7602" y="19153"/>
                    </a:lnTo>
                    <a:lnTo>
                      <a:pt x="7587" y="19210"/>
                    </a:lnTo>
                    <a:lnTo>
                      <a:pt x="7572" y="19265"/>
                    </a:lnTo>
                    <a:lnTo>
                      <a:pt x="7557" y="19320"/>
                    </a:lnTo>
                    <a:lnTo>
                      <a:pt x="7542" y="19373"/>
                    </a:lnTo>
                    <a:lnTo>
                      <a:pt x="7527" y="19425"/>
                    </a:lnTo>
                    <a:lnTo>
                      <a:pt x="7511" y="19478"/>
                    </a:lnTo>
                    <a:lnTo>
                      <a:pt x="7496" y="19528"/>
                    </a:lnTo>
                    <a:lnTo>
                      <a:pt x="7481" y="19579"/>
                    </a:lnTo>
                    <a:lnTo>
                      <a:pt x="7466" y="19627"/>
                    </a:lnTo>
                    <a:lnTo>
                      <a:pt x="7451" y="19676"/>
                    </a:lnTo>
                    <a:lnTo>
                      <a:pt x="7436" y="19723"/>
                    </a:lnTo>
                    <a:lnTo>
                      <a:pt x="7421" y="19770"/>
                    </a:lnTo>
                    <a:lnTo>
                      <a:pt x="7405" y="19815"/>
                    </a:lnTo>
                    <a:lnTo>
                      <a:pt x="7390" y="19860"/>
                    </a:lnTo>
                    <a:lnTo>
                      <a:pt x="7374" y="19906"/>
                    </a:lnTo>
                    <a:lnTo>
                      <a:pt x="7359" y="19946"/>
                    </a:lnTo>
                    <a:lnTo>
                      <a:pt x="7343" y="19988"/>
                    </a:lnTo>
                    <a:lnTo>
                      <a:pt x="7328" y="20028"/>
                    </a:lnTo>
                    <a:lnTo>
                      <a:pt x="7313" y="20070"/>
                    </a:lnTo>
                    <a:lnTo>
                      <a:pt x="7297" y="20109"/>
                    </a:lnTo>
                    <a:lnTo>
                      <a:pt x="7282" y="20146"/>
                    </a:lnTo>
                    <a:lnTo>
                      <a:pt x="7267" y="20184"/>
                    </a:lnTo>
                    <a:lnTo>
                      <a:pt x="7252" y="20219"/>
                    </a:lnTo>
                    <a:lnTo>
                      <a:pt x="7236" y="20256"/>
                    </a:lnTo>
                    <a:lnTo>
                      <a:pt x="7221" y="20289"/>
                    </a:lnTo>
                    <a:lnTo>
                      <a:pt x="7205" y="20324"/>
                    </a:lnTo>
                    <a:lnTo>
                      <a:pt x="7190" y="20355"/>
                    </a:lnTo>
                    <a:lnTo>
                      <a:pt x="7174" y="20389"/>
                    </a:lnTo>
                    <a:lnTo>
                      <a:pt x="7159" y="20418"/>
                    </a:lnTo>
                    <a:lnTo>
                      <a:pt x="7142" y="20449"/>
                    </a:lnTo>
                    <a:lnTo>
                      <a:pt x="7127" y="20476"/>
                    </a:lnTo>
                    <a:lnTo>
                      <a:pt x="7111" y="20506"/>
                    </a:lnTo>
                    <a:lnTo>
                      <a:pt x="7096" y="20531"/>
                    </a:lnTo>
                    <a:lnTo>
                      <a:pt x="7079" y="20559"/>
                    </a:lnTo>
                    <a:lnTo>
                      <a:pt x="7064" y="20582"/>
                    </a:lnTo>
                    <a:lnTo>
                      <a:pt x="7047" y="20608"/>
                    </a:lnTo>
                    <a:lnTo>
                      <a:pt x="7032" y="20629"/>
                    </a:lnTo>
                    <a:lnTo>
                      <a:pt x="7014" y="20654"/>
                    </a:lnTo>
                    <a:lnTo>
                      <a:pt x="6999" y="20673"/>
                    </a:lnTo>
                    <a:lnTo>
                      <a:pt x="6980" y="20696"/>
                    </a:lnTo>
                    <a:lnTo>
                      <a:pt x="6965" y="20713"/>
                    </a:lnTo>
                    <a:lnTo>
                      <a:pt x="6946" y="20734"/>
                    </a:lnTo>
                    <a:lnTo>
                      <a:pt x="6929" y="20752"/>
                    </a:lnTo>
                    <a:lnTo>
                      <a:pt x="6914" y="20766"/>
                    </a:lnTo>
                    <a:lnTo>
                      <a:pt x="6893" y="20784"/>
                    </a:lnTo>
                    <a:lnTo>
                      <a:pt x="6875" y="20799"/>
                    </a:lnTo>
                    <a:lnTo>
                      <a:pt x="6860" y="20810"/>
                    </a:lnTo>
                    <a:lnTo>
                      <a:pt x="6838" y="20826"/>
                    </a:lnTo>
                    <a:lnTo>
                      <a:pt x="6819" y="20837"/>
                    </a:lnTo>
                    <a:lnTo>
                      <a:pt x="6799" y="20847"/>
                    </a:lnTo>
                    <a:lnTo>
                      <a:pt x="6779" y="20857"/>
                    </a:lnTo>
                    <a:lnTo>
                      <a:pt x="6764" y="20863"/>
                    </a:lnTo>
                    <a:lnTo>
                      <a:pt x="6738" y="20872"/>
                    </a:lnTo>
                    <a:lnTo>
                      <a:pt x="6717" y="20878"/>
                    </a:lnTo>
                    <a:lnTo>
                      <a:pt x="6696" y="20882"/>
                    </a:lnTo>
                    <a:lnTo>
                      <a:pt x="6675" y="20884"/>
                    </a:lnTo>
                    <a:lnTo>
                      <a:pt x="6653" y="20885"/>
                    </a:lnTo>
                    <a:lnTo>
                      <a:pt x="6632" y="20885"/>
                    </a:lnTo>
                    <a:lnTo>
                      <a:pt x="6605" y="20883"/>
                    </a:lnTo>
                    <a:lnTo>
                      <a:pt x="6591" y="20880"/>
                    </a:lnTo>
                    <a:lnTo>
                      <a:pt x="6568" y="20875"/>
                    </a:lnTo>
                    <a:lnTo>
                      <a:pt x="6547" y="20870"/>
                    </a:lnTo>
                    <a:lnTo>
                      <a:pt x="6527" y="20863"/>
                    </a:lnTo>
                    <a:lnTo>
                      <a:pt x="6502" y="20852"/>
                    </a:lnTo>
                    <a:lnTo>
                      <a:pt x="6487" y="20844"/>
                    </a:lnTo>
                    <a:lnTo>
                      <a:pt x="6468" y="20834"/>
                    </a:lnTo>
                    <a:lnTo>
                      <a:pt x="6446" y="20820"/>
                    </a:lnTo>
                    <a:lnTo>
                      <a:pt x="6431" y="20809"/>
                    </a:lnTo>
                    <a:lnTo>
                      <a:pt x="6410" y="20793"/>
                    </a:lnTo>
                    <a:lnTo>
                      <a:pt x="6395" y="20780"/>
                    </a:lnTo>
                    <a:lnTo>
                      <a:pt x="6375" y="20762"/>
                    </a:lnTo>
                    <a:lnTo>
                      <a:pt x="6360" y="20747"/>
                    </a:lnTo>
                    <a:lnTo>
                      <a:pt x="6340" y="20728"/>
                    </a:lnTo>
                    <a:lnTo>
                      <a:pt x="6325" y="20711"/>
                    </a:lnTo>
                    <a:lnTo>
                      <a:pt x="6307" y="20690"/>
                    </a:lnTo>
                    <a:lnTo>
                      <a:pt x="6292" y="20671"/>
                    </a:lnTo>
                    <a:lnTo>
                      <a:pt x="6274" y="20648"/>
                    </a:lnTo>
                    <a:lnTo>
                      <a:pt x="6258" y="20626"/>
                    </a:lnTo>
                    <a:lnTo>
                      <a:pt x="6243" y="20604"/>
                    </a:lnTo>
                    <a:lnTo>
                      <a:pt x="6226" y="20578"/>
                    </a:lnTo>
                    <a:lnTo>
                      <a:pt x="6210" y="20553"/>
                    </a:lnTo>
                    <a:lnTo>
                      <a:pt x="6195" y="20528"/>
                    </a:lnTo>
                    <a:lnTo>
                      <a:pt x="6179" y="20500"/>
                    </a:lnTo>
                    <a:lnTo>
                      <a:pt x="6163" y="20472"/>
                    </a:lnTo>
                    <a:lnTo>
                      <a:pt x="6148" y="20444"/>
                    </a:lnTo>
                    <a:lnTo>
                      <a:pt x="6132" y="20413"/>
                    </a:lnTo>
                    <a:lnTo>
                      <a:pt x="6116" y="20382"/>
                    </a:lnTo>
                    <a:lnTo>
                      <a:pt x="6101" y="20351"/>
                    </a:lnTo>
                    <a:lnTo>
                      <a:pt x="6085" y="20318"/>
                    </a:lnTo>
                    <a:lnTo>
                      <a:pt x="6070" y="20285"/>
                    </a:lnTo>
                    <a:lnTo>
                      <a:pt x="6054" y="20250"/>
                    </a:lnTo>
                    <a:lnTo>
                      <a:pt x="6039" y="20215"/>
                    </a:lnTo>
                    <a:lnTo>
                      <a:pt x="6024" y="20179"/>
                    </a:lnTo>
                    <a:lnTo>
                      <a:pt x="6009" y="20142"/>
                    </a:lnTo>
                    <a:lnTo>
                      <a:pt x="5993" y="20103"/>
                    </a:lnTo>
                    <a:lnTo>
                      <a:pt x="5978" y="20064"/>
                    </a:lnTo>
                    <a:lnTo>
                      <a:pt x="5962" y="20023"/>
                    </a:lnTo>
                    <a:lnTo>
                      <a:pt x="5947" y="19982"/>
                    </a:lnTo>
                    <a:lnTo>
                      <a:pt x="5932" y="19941"/>
                    </a:lnTo>
                    <a:lnTo>
                      <a:pt x="5917" y="19898"/>
                    </a:lnTo>
                    <a:lnTo>
                      <a:pt x="5902" y="19854"/>
                    </a:lnTo>
                    <a:lnTo>
                      <a:pt x="5886" y="19810"/>
                    </a:lnTo>
                    <a:lnTo>
                      <a:pt x="5871" y="19764"/>
                    </a:lnTo>
                    <a:lnTo>
                      <a:pt x="5856" y="19718"/>
                    </a:lnTo>
                    <a:lnTo>
                      <a:pt x="5841" y="19672"/>
                    </a:lnTo>
                    <a:lnTo>
                      <a:pt x="5825" y="19622"/>
                    </a:lnTo>
                    <a:lnTo>
                      <a:pt x="5810" y="19572"/>
                    </a:lnTo>
                    <a:lnTo>
                      <a:pt x="5795" y="19522"/>
                    </a:lnTo>
                    <a:lnTo>
                      <a:pt x="5779" y="19471"/>
                    </a:lnTo>
                    <a:lnTo>
                      <a:pt x="5764" y="19419"/>
                    </a:lnTo>
                    <a:lnTo>
                      <a:pt x="5749" y="19367"/>
                    </a:lnTo>
                    <a:lnTo>
                      <a:pt x="5734" y="19313"/>
                    </a:lnTo>
                    <a:lnTo>
                      <a:pt x="5719" y="19259"/>
                    </a:lnTo>
                    <a:lnTo>
                      <a:pt x="5704" y="19203"/>
                    </a:lnTo>
                    <a:lnTo>
                      <a:pt x="5689" y="19147"/>
                    </a:lnTo>
                    <a:lnTo>
                      <a:pt x="5674" y="19090"/>
                    </a:lnTo>
                    <a:lnTo>
                      <a:pt x="5659" y="19032"/>
                    </a:lnTo>
                    <a:lnTo>
                      <a:pt x="5643" y="18973"/>
                    </a:lnTo>
                    <a:lnTo>
                      <a:pt x="5628" y="18913"/>
                    </a:lnTo>
                    <a:lnTo>
                      <a:pt x="5613" y="18852"/>
                    </a:lnTo>
                    <a:lnTo>
                      <a:pt x="5598" y="18791"/>
                    </a:lnTo>
                    <a:lnTo>
                      <a:pt x="5583" y="18730"/>
                    </a:lnTo>
                    <a:lnTo>
                      <a:pt x="5568" y="18666"/>
                    </a:lnTo>
                    <a:lnTo>
                      <a:pt x="5553" y="18602"/>
                    </a:lnTo>
                    <a:lnTo>
                      <a:pt x="5538" y="18538"/>
                    </a:lnTo>
                    <a:lnTo>
                      <a:pt x="5523" y="18473"/>
                    </a:lnTo>
                    <a:lnTo>
                      <a:pt x="5508" y="18406"/>
                    </a:lnTo>
                    <a:lnTo>
                      <a:pt x="5493" y="18339"/>
                    </a:lnTo>
                    <a:lnTo>
                      <a:pt x="5478" y="18272"/>
                    </a:lnTo>
                    <a:lnTo>
                      <a:pt x="5463" y="18204"/>
                    </a:lnTo>
                    <a:lnTo>
                      <a:pt x="5448" y="18135"/>
                    </a:lnTo>
                    <a:lnTo>
                      <a:pt x="5433" y="18064"/>
                    </a:lnTo>
                    <a:lnTo>
                      <a:pt x="5418" y="17993"/>
                    </a:lnTo>
                    <a:lnTo>
                      <a:pt x="5402" y="17922"/>
                    </a:lnTo>
                    <a:lnTo>
                      <a:pt x="5387" y="17850"/>
                    </a:lnTo>
                    <a:lnTo>
                      <a:pt x="5372" y="17777"/>
                    </a:lnTo>
                    <a:lnTo>
                      <a:pt x="5357" y="17703"/>
                    </a:lnTo>
                    <a:lnTo>
                      <a:pt x="5342" y="17628"/>
                    </a:lnTo>
                    <a:lnTo>
                      <a:pt x="5327" y="17553"/>
                    </a:lnTo>
                    <a:lnTo>
                      <a:pt x="5312" y="17478"/>
                    </a:lnTo>
                    <a:lnTo>
                      <a:pt x="5297" y="17401"/>
                    </a:lnTo>
                    <a:lnTo>
                      <a:pt x="5282" y="17324"/>
                    </a:lnTo>
                    <a:lnTo>
                      <a:pt x="5267" y="17246"/>
                    </a:lnTo>
                    <a:lnTo>
                      <a:pt x="5252" y="17167"/>
                    </a:lnTo>
                    <a:lnTo>
                      <a:pt x="5237" y="17088"/>
                    </a:lnTo>
                    <a:lnTo>
                      <a:pt x="5222" y="17008"/>
                    </a:lnTo>
                    <a:lnTo>
                      <a:pt x="5207" y="16928"/>
                    </a:lnTo>
                    <a:lnTo>
                      <a:pt x="5192" y="16846"/>
                    </a:lnTo>
                    <a:lnTo>
                      <a:pt x="5177" y="16765"/>
                    </a:lnTo>
                    <a:lnTo>
                      <a:pt x="5162" y="16683"/>
                    </a:lnTo>
                    <a:lnTo>
                      <a:pt x="5146" y="16599"/>
                    </a:lnTo>
                    <a:lnTo>
                      <a:pt x="5131" y="16515"/>
                    </a:lnTo>
                    <a:lnTo>
                      <a:pt x="5116" y="16431"/>
                    </a:lnTo>
                    <a:lnTo>
                      <a:pt x="5101" y="16346"/>
                    </a:lnTo>
                    <a:lnTo>
                      <a:pt x="5086" y="16260"/>
                    </a:lnTo>
                    <a:lnTo>
                      <a:pt x="5071" y="16174"/>
                    </a:lnTo>
                    <a:lnTo>
                      <a:pt x="5056" y="16088"/>
                    </a:lnTo>
                    <a:lnTo>
                      <a:pt x="5041" y="16001"/>
                    </a:lnTo>
                    <a:lnTo>
                      <a:pt x="5026" y="15913"/>
                    </a:lnTo>
                    <a:lnTo>
                      <a:pt x="5011" y="15824"/>
                    </a:lnTo>
                    <a:lnTo>
                      <a:pt x="4996" y="15735"/>
                    </a:lnTo>
                    <a:lnTo>
                      <a:pt x="4981" y="15646"/>
                    </a:lnTo>
                    <a:lnTo>
                      <a:pt x="4966" y="15556"/>
                    </a:lnTo>
                    <a:lnTo>
                      <a:pt x="4951" y="15466"/>
                    </a:lnTo>
                    <a:lnTo>
                      <a:pt x="4936" y="15375"/>
                    </a:lnTo>
                    <a:lnTo>
                      <a:pt x="4921" y="15284"/>
                    </a:lnTo>
                    <a:lnTo>
                      <a:pt x="4906" y="15192"/>
                    </a:lnTo>
                    <a:lnTo>
                      <a:pt x="4891" y="15100"/>
                    </a:lnTo>
                    <a:lnTo>
                      <a:pt x="4876" y="15007"/>
                    </a:lnTo>
                    <a:lnTo>
                      <a:pt x="4861" y="14914"/>
                    </a:lnTo>
                    <a:lnTo>
                      <a:pt x="4846" y="14820"/>
                    </a:lnTo>
                    <a:lnTo>
                      <a:pt x="4831" y="14726"/>
                    </a:lnTo>
                    <a:lnTo>
                      <a:pt x="4816" y="14631"/>
                    </a:lnTo>
                    <a:lnTo>
                      <a:pt x="4801" y="14536"/>
                    </a:lnTo>
                    <a:lnTo>
                      <a:pt x="4786" y="14441"/>
                    </a:lnTo>
                    <a:lnTo>
                      <a:pt x="4771" y="14345"/>
                    </a:lnTo>
                    <a:lnTo>
                      <a:pt x="4756" y="14249"/>
                    </a:lnTo>
                    <a:lnTo>
                      <a:pt x="4741" y="14153"/>
                    </a:lnTo>
                    <a:lnTo>
                      <a:pt x="4726" y="14056"/>
                    </a:lnTo>
                    <a:lnTo>
                      <a:pt x="4711" y="13959"/>
                    </a:lnTo>
                    <a:lnTo>
                      <a:pt x="4696" y="13861"/>
                    </a:lnTo>
                    <a:lnTo>
                      <a:pt x="4681" y="13763"/>
                    </a:lnTo>
                    <a:lnTo>
                      <a:pt x="4666" y="13665"/>
                    </a:lnTo>
                    <a:lnTo>
                      <a:pt x="4651" y="13566"/>
                    </a:lnTo>
                    <a:lnTo>
                      <a:pt x="4636" y="13468"/>
                    </a:lnTo>
                    <a:lnTo>
                      <a:pt x="4621" y="13368"/>
                    </a:lnTo>
                    <a:lnTo>
                      <a:pt x="4606" y="13269"/>
                    </a:lnTo>
                    <a:lnTo>
                      <a:pt x="4591" y="13169"/>
                    </a:lnTo>
                    <a:lnTo>
                      <a:pt x="4576" y="13069"/>
                    </a:lnTo>
                    <a:lnTo>
                      <a:pt x="4561" y="12969"/>
                    </a:lnTo>
                    <a:lnTo>
                      <a:pt x="4546" y="12869"/>
                    </a:lnTo>
                    <a:lnTo>
                      <a:pt x="4531" y="12768"/>
                    </a:lnTo>
                    <a:lnTo>
                      <a:pt x="4516" y="12667"/>
                    </a:lnTo>
                    <a:lnTo>
                      <a:pt x="4500" y="12565"/>
                    </a:lnTo>
                    <a:lnTo>
                      <a:pt x="4486" y="12464"/>
                    </a:lnTo>
                    <a:lnTo>
                      <a:pt x="4469" y="12362"/>
                    </a:lnTo>
                    <a:lnTo>
                      <a:pt x="4454" y="12260"/>
                    </a:lnTo>
                    <a:lnTo>
                      <a:pt x="4439" y="12158"/>
                    </a:lnTo>
                    <a:lnTo>
                      <a:pt x="4424" y="12056"/>
                    </a:lnTo>
                    <a:lnTo>
                      <a:pt x="4409" y="11953"/>
                    </a:lnTo>
                    <a:lnTo>
                      <a:pt x="4394" y="11851"/>
                    </a:lnTo>
                    <a:lnTo>
                      <a:pt x="4379" y="11748"/>
                    </a:lnTo>
                    <a:lnTo>
                      <a:pt x="4364" y="11646"/>
                    </a:lnTo>
                    <a:lnTo>
                      <a:pt x="4349" y="11543"/>
                    </a:lnTo>
                    <a:lnTo>
                      <a:pt x="4334" y="11440"/>
                    </a:lnTo>
                    <a:lnTo>
                      <a:pt x="4319" y="11337"/>
                    </a:lnTo>
                    <a:lnTo>
                      <a:pt x="4304" y="11234"/>
                    </a:lnTo>
                    <a:lnTo>
                      <a:pt x="4289" y="11130"/>
                    </a:lnTo>
                    <a:lnTo>
                      <a:pt x="4274" y="11027"/>
                    </a:lnTo>
                    <a:lnTo>
                      <a:pt x="4259" y="10924"/>
                    </a:lnTo>
                    <a:lnTo>
                      <a:pt x="4244" y="10820"/>
                    </a:lnTo>
                    <a:lnTo>
                      <a:pt x="4229" y="10717"/>
                    </a:lnTo>
                    <a:lnTo>
                      <a:pt x="4214" y="10614"/>
                    </a:lnTo>
                    <a:lnTo>
                      <a:pt x="4199" y="10510"/>
                    </a:lnTo>
                    <a:lnTo>
                      <a:pt x="4184" y="10407"/>
                    </a:lnTo>
                    <a:lnTo>
                      <a:pt x="4169" y="10303"/>
                    </a:lnTo>
                    <a:lnTo>
                      <a:pt x="4154" y="10200"/>
                    </a:lnTo>
                    <a:lnTo>
                      <a:pt x="4139" y="10096"/>
                    </a:lnTo>
                    <a:lnTo>
                      <a:pt x="4124" y="9993"/>
                    </a:lnTo>
                    <a:lnTo>
                      <a:pt x="4109" y="9890"/>
                    </a:lnTo>
                    <a:lnTo>
                      <a:pt x="4094" y="9786"/>
                    </a:lnTo>
                    <a:lnTo>
                      <a:pt x="4079" y="9683"/>
                    </a:lnTo>
                    <a:lnTo>
                      <a:pt x="4064" y="9580"/>
                    </a:lnTo>
                    <a:lnTo>
                      <a:pt x="4049" y="9477"/>
                    </a:lnTo>
                    <a:lnTo>
                      <a:pt x="4034" y="9374"/>
                    </a:lnTo>
                    <a:lnTo>
                      <a:pt x="4019" y="9271"/>
                    </a:lnTo>
                    <a:lnTo>
                      <a:pt x="4004" y="9168"/>
                    </a:lnTo>
                    <a:lnTo>
                      <a:pt x="3989" y="9066"/>
                    </a:lnTo>
                    <a:lnTo>
                      <a:pt x="3974" y="8963"/>
                    </a:lnTo>
                    <a:lnTo>
                      <a:pt x="3959" y="8861"/>
                    </a:lnTo>
                    <a:lnTo>
                      <a:pt x="3944" y="8759"/>
                    </a:lnTo>
                    <a:lnTo>
                      <a:pt x="3929" y="8657"/>
                    </a:lnTo>
                    <a:lnTo>
                      <a:pt x="3915" y="8556"/>
                    </a:lnTo>
                    <a:lnTo>
                      <a:pt x="3899" y="8454"/>
                    </a:lnTo>
                    <a:lnTo>
                      <a:pt x="3885" y="8353"/>
                    </a:lnTo>
                    <a:lnTo>
                      <a:pt x="3870" y="8252"/>
                    </a:lnTo>
                    <a:lnTo>
                      <a:pt x="3855" y="8151"/>
                    </a:lnTo>
                    <a:lnTo>
                      <a:pt x="3840" y="8050"/>
                    </a:lnTo>
                    <a:lnTo>
                      <a:pt x="3825" y="7950"/>
                    </a:lnTo>
                    <a:lnTo>
                      <a:pt x="3810" y="7850"/>
                    </a:lnTo>
                    <a:lnTo>
                      <a:pt x="3794" y="7749"/>
                    </a:lnTo>
                    <a:lnTo>
                      <a:pt x="3779" y="7650"/>
                    </a:lnTo>
                    <a:lnTo>
                      <a:pt x="3764" y="7550"/>
                    </a:lnTo>
                    <a:lnTo>
                      <a:pt x="3749" y="7451"/>
                    </a:lnTo>
                    <a:lnTo>
                      <a:pt x="3734" y="7352"/>
                    </a:lnTo>
                    <a:lnTo>
                      <a:pt x="3719" y="7254"/>
                    </a:lnTo>
                    <a:lnTo>
                      <a:pt x="3704" y="7156"/>
                    </a:lnTo>
                    <a:lnTo>
                      <a:pt x="3689" y="7058"/>
                    </a:lnTo>
                    <a:lnTo>
                      <a:pt x="3674" y="6960"/>
                    </a:lnTo>
                    <a:lnTo>
                      <a:pt x="3659" y="6863"/>
                    </a:lnTo>
                    <a:lnTo>
                      <a:pt x="3644" y="6766"/>
                    </a:lnTo>
                    <a:lnTo>
                      <a:pt x="3629" y="6670"/>
                    </a:lnTo>
                    <a:lnTo>
                      <a:pt x="3614" y="6573"/>
                    </a:lnTo>
                    <a:lnTo>
                      <a:pt x="3599" y="6478"/>
                    </a:lnTo>
                    <a:lnTo>
                      <a:pt x="3584" y="6383"/>
                    </a:lnTo>
                    <a:lnTo>
                      <a:pt x="3569" y="6288"/>
                    </a:lnTo>
                    <a:lnTo>
                      <a:pt x="3554" y="6194"/>
                    </a:lnTo>
                    <a:lnTo>
                      <a:pt x="3539" y="6100"/>
                    </a:lnTo>
                    <a:lnTo>
                      <a:pt x="3524" y="6006"/>
                    </a:lnTo>
                    <a:lnTo>
                      <a:pt x="3509" y="5913"/>
                    </a:lnTo>
                    <a:lnTo>
                      <a:pt x="3494" y="5821"/>
                    </a:lnTo>
                    <a:lnTo>
                      <a:pt x="3479" y="5728"/>
                    </a:lnTo>
                    <a:lnTo>
                      <a:pt x="3464" y="5636"/>
                    </a:lnTo>
                    <a:lnTo>
                      <a:pt x="3449" y="5545"/>
                    </a:lnTo>
                    <a:lnTo>
                      <a:pt x="3434" y="5454"/>
                    </a:lnTo>
                    <a:lnTo>
                      <a:pt x="3419" y="5364"/>
                    </a:lnTo>
                    <a:lnTo>
                      <a:pt x="3404" y="5274"/>
                    </a:lnTo>
                    <a:lnTo>
                      <a:pt x="3389" y="5185"/>
                    </a:lnTo>
                    <a:lnTo>
                      <a:pt x="3374" y="5097"/>
                    </a:lnTo>
                    <a:lnTo>
                      <a:pt x="3359" y="5009"/>
                    </a:lnTo>
                    <a:lnTo>
                      <a:pt x="3344" y="4921"/>
                    </a:lnTo>
                    <a:lnTo>
                      <a:pt x="3329" y="4834"/>
                    </a:lnTo>
                    <a:lnTo>
                      <a:pt x="3314" y="4748"/>
                    </a:lnTo>
                    <a:lnTo>
                      <a:pt x="3299" y="4662"/>
                    </a:lnTo>
                    <a:lnTo>
                      <a:pt x="3284" y="4576"/>
                    </a:lnTo>
                    <a:lnTo>
                      <a:pt x="3269" y="4491"/>
                    </a:lnTo>
                    <a:lnTo>
                      <a:pt x="3254" y="4408"/>
                    </a:lnTo>
                    <a:lnTo>
                      <a:pt x="3239" y="4325"/>
                    </a:lnTo>
                    <a:lnTo>
                      <a:pt x="3224" y="4242"/>
                    </a:lnTo>
                    <a:lnTo>
                      <a:pt x="3209" y="4159"/>
                    </a:lnTo>
                    <a:lnTo>
                      <a:pt x="3194" y="4077"/>
                    </a:lnTo>
                    <a:lnTo>
                      <a:pt x="3179" y="3996"/>
                    </a:lnTo>
                    <a:lnTo>
                      <a:pt x="3164" y="3916"/>
                    </a:lnTo>
                    <a:lnTo>
                      <a:pt x="3149" y="3836"/>
                    </a:lnTo>
                    <a:lnTo>
                      <a:pt x="3134" y="3759"/>
                    </a:lnTo>
                    <a:lnTo>
                      <a:pt x="3118" y="3679"/>
                    </a:lnTo>
                    <a:lnTo>
                      <a:pt x="3103" y="3602"/>
                    </a:lnTo>
                    <a:lnTo>
                      <a:pt x="3088" y="3524"/>
                    </a:lnTo>
                    <a:lnTo>
                      <a:pt x="3073" y="3448"/>
                    </a:lnTo>
                    <a:lnTo>
                      <a:pt x="3058" y="3372"/>
                    </a:lnTo>
                    <a:lnTo>
                      <a:pt x="3043" y="3298"/>
                    </a:lnTo>
                    <a:lnTo>
                      <a:pt x="3028" y="3224"/>
                    </a:lnTo>
                    <a:lnTo>
                      <a:pt x="3013" y="3150"/>
                    </a:lnTo>
                    <a:lnTo>
                      <a:pt x="2998" y="3078"/>
                    </a:lnTo>
                    <a:lnTo>
                      <a:pt x="2983" y="3006"/>
                    </a:lnTo>
                    <a:lnTo>
                      <a:pt x="2969" y="2935"/>
                    </a:lnTo>
                    <a:lnTo>
                      <a:pt x="2954" y="2865"/>
                    </a:lnTo>
                    <a:lnTo>
                      <a:pt x="2939" y="2795"/>
                    </a:lnTo>
                    <a:lnTo>
                      <a:pt x="2924" y="2726"/>
                    </a:lnTo>
                    <a:lnTo>
                      <a:pt x="2909" y="2657"/>
                    </a:lnTo>
                    <a:lnTo>
                      <a:pt x="2894" y="2590"/>
                    </a:lnTo>
                    <a:lnTo>
                      <a:pt x="2879" y="2524"/>
                    </a:lnTo>
                    <a:lnTo>
                      <a:pt x="2864" y="2458"/>
                    </a:lnTo>
                    <a:lnTo>
                      <a:pt x="2849" y="2393"/>
                    </a:lnTo>
                    <a:lnTo>
                      <a:pt x="2834" y="2329"/>
                    </a:lnTo>
                    <a:lnTo>
                      <a:pt x="2819" y="2266"/>
                    </a:lnTo>
                    <a:lnTo>
                      <a:pt x="2804" y="2203"/>
                    </a:lnTo>
                    <a:lnTo>
                      <a:pt x="2789" y="2142"/>
                    </a:lnTo>
                    <a:lnTo>
                      <a:pt x="2774" y="2081"/>
                    </a:lnTo>
                    <a:lnTo>
                      <a:pt x="2759" y="2021"/>
                    </a:lnTo>
                    <a:lnTo>
                      <a:pt x="2744" y="1962"/>
                    </a:lnTo>
                    <a:lnTo>
                      <a:pt x="2730" y="1904"/>
                    </a:lnTo>
                    <a:lnTo>
                      <a:pt x="2715" y="1847"/>
                    </a:lnTo>
                    <a:lnTo>
                      <a:pt x="2700" y="1790"/>
                    </a:lnTo>
                    <a:lnTo>
                      <a:pt x="2685" y="1735"/>
                    </a:lnTo>
                    <a:lnTo>
                      <a:pt x="2670" y="1680"/>
                    </a:lnTo>
                    <a:lnTo>
                      <a:pt x="2655" y="1627"/>
                    </a:lnTo>
                    <a:lnTo>
                      <a:pt x="2640" y="1574"/>
                    </a:lnTo>
                    <a:lnTo>
                      <a:pt x="2625" y="1522"/>
                    </a:lnTo>
                    <a:lnTo>
                      <a:pt x="2610" y="1471"/>
                    </a:lnTo>
                    <a:lnTo>
                      <a:pt x="2596" y="1420"/>
                    </a:lnTo>
                    <a:lnTo>
                      <a:pt x="2581" y="1371"/>
                    </a:lnTo>
                    <a:lnTo>
                      <a:pt x="2566" y="1323"/>
                    </a:lnTo>
                    <a:lnTo>
                      <a:pt x="2551" y="1276"/>
                    </a:lnTo>
                    <a:lnTo>
                      <a:pt x="2536" y="1229"/>
                    </a:lnTo>
                    <a:lnTo>
                      <a:pt x="2521" y="1184"/>
                    </a:lnTo>
                    <a:lnTo>
                      <a:pt x="2507" y="1139"/>
                    </a:lnTo>
                    <a:lnTo>
                      <a:pt x="2492" y="1095"/>
                    </a:lnTo>
                    <a:lnTo>
                      <a:pt x="2477" y="1053"/>
                    </a:lnTo>
                    <a:lnTo>
                      <a:pt x="2463" y="1013"/>
                    </a:lnTo>
                    <a:lnTo>
                      <a:pt x="2446" y="970"/>
                    </a:lnTo>
                    <a:lnTo>
                      <a:pt x="2432" y="931"/>
                    </a:lnTo>
                    <a:lnTo>
                      <a:pt x="2417" y="892"/>
                    </a:lnTo>
                    <a:lnTo>
                      <a:pt x="2403" y="855"/>
                    </a:lnTo>
                    <a:lnTo>
                      <a:pt x="2388" y="818"/>
                    </a:lnTo>
                    <a:lnTo>
                      <a:pt x="2373" y="782"/>
                    </a:lnTo>
                    <a:lnTo>
                      <a:pt x="2358" y="747"/>
                    </a:lnTo>
                    <a:lnTo>
                      <a:pt x="2344" y="713"/>
                    </a:lnTo>
                    <a:lnTo>
                      <a:pt x="2330" y="681"/>
                    </a:lnTo>
                    <a:lnTo>
                      <a:pt x="2315" y="649"/>
                    </a:lnTo>
                    <a:lnTo>
                      <a:pt x="2300" y="618"/>
                    </a:lnTo>
                    <a:lnTo>
                      <a:pt x="2286" y="590"/>
                    </a:lnTo>
                    <a:lnTo>
                      <a:pt x="2271" y="561"/>
                    </a:lnTo>
                    <a:lnTo>
                      <a:pt x="2257" y="533"/>
                    </a:lnTo>
                    <a:lnTo>
                      <a:pt x="2243" y="507"/>
                    </a:lnTo>
                    <a:lnTo>
                      <a:pt x="2228" y="481"/>
                    </a:lnTo>
                    <a:lnTo>
                      <a:pt x="2214" y="457"/>
                    </a:lnTo>
                    <a:lnTo>
                      <a:pt x="2201" y="435"/>
                    </a:lnTo>
                    <a:lnTo>
                      <a:pt x="2186" y="412"/>
                    </a:lnTo>
                    <a:lnTo>
                      <a:pt x="2172" y="391"/>
                    </a:lnTo>
                    <a:lnTo>
                      <a:pt x="2160" y="372"/>
                    </a:lnTo>
                    <a:lnTo>
                      <a:pt x="2145" y="352"/>
                    </a:lnTo>
                    <a:lnTo>
                      <a:pt x="2131" y="334"/>
                    </a:lnTo>
                    <a:lnTo>
                      <a:pt x="2119" y="319"/>
                    </a:lnTo>
                    <a:lnTo>
                      <a:pt x="2104" y="302"/>
                    </a:lnTo>
                    <a:lnTo>
                      <a:pt x="2094" y="289"/>
                    </a:lnTo>
                    <a:lnTo>
                      <a:pt x="2079" y="274"/>
                    </a:lnTo>
                    <a:lnTo>
                      <a:pt x="2069" y="264"/>
                    </a:lnTo>
                    <a:lnTo>
                      <a:pt x="2054" y="251"/>
                    </a:lnTo>
                    <a:lnTo>
                      <a:pt x="2045" y="243"/>
                    </a:lnTo>
                    <a:lnTo>
                      <a:pt x="2030" y="232"/>
                    </a:lnTo>
                    <a:lnTo>
                      <a:pt x="2022" y="226"/>
                    </a:lnTo>
                    <a:lnTo>
                      <a:pt x="2007" y="217"/>
                    </a:lnTo>
                    <a:lnTo>
                      <a:pt x="2001" y="212"/>
                    </a:lnTo>
                    <a:lnTo>
                      <a:pt x="1991" y="208"/>
                    </a:lnTo>
                    <a:lnTo>
                      <a:pt x="1976" y="202"/>
                    </a:lnTo>
                    <a:lnTo>
                      <a:pt x="1972" y="199"/>
                    </a:lnTo>
                    <a:lnTo>
                      <a:pt x="1963" y="197"/>
                    </a:lnTo>
                    <a:lnTo>
                      <a:pt x="1954" y="195"/>
                    </a:lnTo>
                    <a:lnTo>
                      <a:pt x="1945" y="193"/>
                    </a:lnTo>
                    <a:lnTo>
                      <a:pt x="1936" y="192"/>
                    </a:lnTo>
                    <a:lnTo>
                      <a:pt x="1921" y="192"/>
                    </a:lnTo>
                    <a:lnTo>
                      <a:pt x="1919" y="192"/>
                    </a:lnTo>
                    <a:lnTo>
                      <a:pt x="1910" y="193"/>
                    </a:lnTo>
                    <a:lnTo>
                      <a:pt x="1900" y="195"/>
                    </a:lnTo>
                    <a:lnTo>
                      <a:pt x="1896" y="195"/>
                    </a:lnTo>
                    <a:lnTo>
                      <a:pt x="1881" y="201"/>
                    </a:lnTo>
                    <a:lnTo>
                      <a:pt x="1871" y="204"/>
                    </a:lnTo>
                    <a:lnTo>
                      <a:pt x="1861" y="209"/>
                    </a:lnTo>
                    <a:lnTo>
                      <a:pt x="1850" y="215"/>
                    </a:lnTo>
                    <a:lnTo>
                      <a:pt x="1839" y="221"/>
                    </a:lnTo>
                    <a:lnTo>
                      <a:pt x="1830" y="226"/>
                    </a:lnTo>
                    <a:lnTo>
                      <a:pt x="1815" y="238"/>
                    </a:lnTo>
                    <a:lnTo>
                      <a:pt x="1803" y="248"/>
                    </a:lnTo>
                    <a:lnTo>
                      <a:pt x="1793" y="256"/>
                    </a:lnTo>
                    <a:lnTo>
                      <a:pt x="1778" y="271"/>
                    </a:lnTo>
                    <a:lnTo>
                      <a:pt x="1766" y="284"/>
                    </a:lnTo>
                    <a:lnTo>
                      <a:pt x="1754" y="296"/>
                    </a:lnTo>
                    <a:lnTo>
                      <a:pt x="1739" y="314"/>
                    </a:lnTo>
                    <a:lnTo>
                      <a:pt x="1727" y="328"/>
                    </a:lnTo>
                    <a:lnTo>
                      <a:pt x="1712" y="348"/>
                    </a:lnTo>
                    <a:lnTo>
                      <a:pt x="1699" y="366"/>
                    </a:lnTo>
                    <a:lnTo>
                      <a:pt x="1686" y="384"/>
                    </a:lnTo>
                    <a:lnTo>
                      <a:pt x="1671" y="407"/>
                    </a:lnTo>
                    <a:lnTo>
                      <a:pt x="1658" y="427"/>
                    </a:lnTo>
                    <a:lnTo>
                      <a:pt x="1643" y="452"/>
                    </a:lnTo>
                    <a:lnTo>
                      <a:pt x="1629" y="474"/>
                    </a:lnTo>
                    <a:lnTo>
                      <a:pt x="1614" y="501"/>
                    </a:lnTo>
                    <a:lnTo>
                      <a:pt x="1601" y="526"/>
                    </a:lnTo>
                    <a:lnTo>
                      <a:pt x="1586" y="555"/>
                    </a:lnTo>
                    <a:lnTo>
                      <a:pt x="1572" y="581"/>
                    </a:lnTo>
                    <a:lnTo>
                      <a:pt x="1557" y="612"/>
                    </a:lnTo>
                    <a:lnTo>
                      <a:pt x="1543" y="641"/>
                    </a:lnTo>
                    <a:lnTo>
                      <a:pt x="1528" y="674"/>
                    </a:lnTo>
                    <a:lnTo>
                      <a:pt x="1514" y="705"/>
                    </a:lnTo>
                    <a:lnTo>
                      <a:pt x="1499" y="740"/>
                    </a:lnTo>
                    <a:lnTo>
                      <a:pt x="1484" y="774"/>
                    </a:lnTo>
                    <a:lnTo>
                      <a:pt x="1470" y="809"/>
                    </a:lnTo>
                    <a:lnTo>
                      <a:pt x="1455" y="847"/>
                    </a:lnTo>
                    <a:lnTo>
                      <a:pt x="1440" y="884"/>
                    </a:lnTo>
                    <a:lnTo>
                      <a:pt x="1425" y="922"/>
                    </a:lnTo>
                    <a:lnTo>
                      <a:pt x="1411" y="961"/>
                    </a:lnTo>
                    <a:lnTo>
                      <a:pt x="1396" y="1001"/>
                    </a:lnTo>
                    <a:lnTo>
                      <a:pt x="1381" y="1044"/>
                    </a:lnTo>
                    <a:lnTo>
                      <a:pt x="1366" y="1086"/>
                    </a:lnTo>
                    <a:lnTo>
                      <a:pt x="1352" y="1130"/>
                    </a:lnTo>
                    <a:lnTo>
                      <a:pt x="1337" y="1175"/>
                    </a:lnTo>
                    <a:lnTo>
                      <a:pt x="1322" y="1219"/>
                    </a:lnTo>
                    <a:lnTo>
                      <a:pt x="1307" y="1265"/>
                    </a:lnTo>
                    <a:lnTo>
                      <a:pt x="1292" y="1315"/>
                    </a:lnTo>
                    <a:lnTo>
                      <a:pt x="1276" y="1360"/>
                    </a:lnTo>
                    <a:lnTo>
                      <a:pt x="1261" y="1410"/>
                    </a:lnTo>
                    <a:lnTo>
                      <a:pt x="1247" y="1459"/>
                    </a:lnTo>
                    <a:lnTo>
                      <a:pt x="1232" y="1511"/>
                    </a:lnTo>
                    <a:lnTo>
                      <a:pt x="1217" y="1563"/>
                    </a:lnTo>
                    <a:lnTo>
                      <a:pt x="1202" y="1615"/>
                    </a:lnTo>
                    <a:lnTo>
                      <a:pt x="1187" y="1669"/>
                    </a:lnTo>
                    <a:lnTo>
                      <a:pt x="1172" y="1723"/>
                    </a:lnTo>
                    <a:lnTo>
                      <a:pt x="1157" y="1779"/>
                    </a:lnTo>
                    <a:lnTo>
                      <a:pt x="1142" y="1835"/>
                    </a:lnTo>
                    <a:lnTo>
                      <a:pt x="1127" y="1893"/>
                    </a:lnTo>
                    <a:lnTo>
                      <a:pt x="1113" y="1950"/>
                    </a:lnTo>
                    <a:lnTo>
                      <a:pt x="1098" y="2009"/>
                    </a:lnTo>
                    <a:lnTo>
                      <a:pt x="1083" y="2068"/>
                    </a:lnTo>
                    <a:lnTo>
                      <a:pt x="1068" y="2129"/>
                    </a:lnTo>
                    <a:lnTo>
                      <a:pt x="1053" y="2191"/>
                    </a:lnTo>
                    <a:lnTo>
                      <a:pt x="1038" y="2252"/>
                    </a:lnTo>
                    <a:lnTo>
                      <a:pt x="1023" y="2316"/>
                    </a:lnTo>
                    <a:lnTo>
                      <a:pt x="1008" y="2380"/>
                    </a:lnTo>
                    <a:lnTo>
                      <a:pt x="993" y="2445"/>
                    </a:lnTo>
                    <a:lnTo>
                      <a:pt x="978" y="2511"/>
                    </a:lnTo>
                    <a:lnTo>
                      <a:pt x="963" y="2576"/>
                    </a:lnTo>
                    <a:lnTo>
                      <a:pt x="948" y="2644"/>
                    </a:lnTo>
                    <a:lnTo>
                      <a:pt x="933" y="2712"/>
                    </a:lnTo>
                    <a:lnTo>
                      <a:pt x="918" y="2781"/>
                    </a:lnTo>
                    <a:lnTo>
                      <a:pt x="903" y="2849"/>
                    </a:lnTo>
                    <a:lnTo>
                      <a:pt x="888" y="2920"/>
                    </a:lnTo>
                    <a:lnTo>
                      <a:pt x="873" y="2991"/>
                    </a:lnTo>
                    <a:lnTo>
                      <a:pt x="859" y="3063"/>
                    </a:lnTo>
                    <a:lnTo>
                      <a:pt x="844" y="3136"/>
                    </a:lnTo>
                    <a:lnTo>
                      <a:pt x="829" y="3209"/>
                    </a:lnTo>
                    <a:lnTo>
                      <a:pt x="814" y="3282"/>
                    </a:lnTo>
                    <a:lnTo>
                      <a:pt x="799" y="3357"/>
                    </a:lnTo>
                    <a:lnTo>
                      <a:pt x="784" y="3433"/>
                    </a:lnTo>
                    <a:lnTo>
                      <a:pt x="769" y="3509"/>
                    </a:lnTo>
                    <a:lnTo>
                      <a:pt x="754" y="3586"/>
                    </a:lnTo>
                    <a:lnTo>
                      <a:pt x="739" y="3664"/>
                    </a:lnTo>
                    <a:lnTo>
                      <a:pt x="724" y="3741"/>
                    </a:lnTo>
                    <a:lnTo>
                      <a:pt x="709" y="3820"/>
                    </a:lnTo>
                    <a:lnTo>
                      <a:pt x="694" y="3900"/>
                    </a:lnTo>
                    <a:lnTo>
                      <a:pt x="679" y="3980"/>
                    </a:lnTo>
                    <a:lnTo>
                      <a:pt x="664" y="4061"/>
                    </a:lnTo>
                    <a:lnTo>
                      <a:pt x="649" y="4142"/>
                    </a:lnTo>
                    <a:lnTo>
                      <a:pt x="634" y="4225"/>
                    </a:lnTo>
                    <a:lnTo>
                      <a:pt x="619" y="4309"/>
                    </a:lnTo>
                    <a:lnTo>
                      <a:pt x="603" y="4390"/>
                    </a:lnTo>
                    <a:lnTo>
                      <a:pt x="588" y="4474"/>
                    </a:lnTo>
                    <a:lnTo>
                      <a:pt x="573" y="4559"/>
                    </a:lnTo>
                    <a:lnTo>
                      <a:pt x="558" y="4644"/>
                    </a:lnTo>
                    <a:lnTo>
                      <a:pt x="543" y="4730"/>
                    </a:lnTo>
                    <a:lnTo>
                      <a:pt x="528" y="4817"/>
                    </a:lnTo>
                    <a:lnTo>
                      <a:pt x="513" y="4904"/>
                    </a:lnTo>
                    <a:lnTo>
                      <a:pt x="498" y="4991"/>
                    </a:lnTo>
                    <a:lnTo>
                      <a:pt x="483" y="5078"/>
                    </a:lnTo>
                    <a:lnTo>
                      <a:pt x="468" y="5167"/>
                    </a:lnTo>
                    <a:lnTo>
                      <a:pt x="453" y="5256"/>
                    </a:lnTo>
                    <a:lnTo>
                      <a:pt x="438" y="5346"/>
                    </a:lnTo>
                    <a:lnTo>
                      <a:pt x="423" y="5436"/>
                    </a:lnTo>
                    <a:lnTo>
                      <a:pt x="408" y="5527"/>
                    </a:lnTo>
                    <a:lnTo>
                      <a:pt x="393" y="5618"/>
                    </a:lnTo>
                    <a:lnTo>
                      <a:pt x="378" y="5710"/>
                    </a:lnTo>
                    <a:lnTo>
                      <a:pt x="363" y="5802"/>
                    </a:lnTo>
                    <a:lnTo>
                      <a:pt x="348" y="5894"/>
                    </a:lnTo>
                    <a:lnTo>
                      <a:pt x="333" y="5987"/>
                    </a:lnTo>
                    <a:lnTo>
                      <a:pt x="318" y="6081"/>
                    </a:lnTo>
                    <a:lnTo>
                      <a:pt x="303" y="6175"/>
                    </a:lnTo>
                    <a:lnTo>
                      <a:pt x="288" y="6268"/>
                    </a:lnTo>
                    <a:lnTo>
                      <a:pt x="273" y="6363"/>
                    </a:lnTo>
                    <a:lnTo>
                      <a:pt x="258" y="6458"/>
                    </a:lnTo>
                    <a:lnTo>
                      <a:pt x="243" y="6554"/>
                    </a:lnTo>
                    <a:lnTo>
                      <a:pt x="228" y="6650"/>
                    </a:lnTo>
                    <a:lnTo>
                      <a:pt x="213" y="6746"/>
                    </a:lnTo>
                    <a:lnTo>
                      <a:pt x="198" y="6843"/>
                    </a:lnTo>
                    <a:cubicBezTo>
                      <a:pt x="190" y="6896"/>
                      <a:pt x="141" y="6931"/>
                      <a:pt x="89" y="6923"/>
                    </a:cubicBezTo>
                    <a:cubicBezTo>
                      <a:pt x="36" y="6915"/>
                      <a:pt x="0" y="6866"/>
                      <a:pt x="9" y="6814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8" name="Freeform 13"/>
              <p:cNvSpPr>
                <a:spLocks/>
              </p:cNvSpPr>
              <p:nvPr/>
            </p:nvSpPr>
            <p:spPr bwMode="auto">
              <a:xfrm>
                <a:off x="9915979" y="3171746"/>
                <a:ext cx="743026" cy="350603"/>
              </a:xfrm>
              <a:custGeom>
                <a:avLst/>
                <a:gdLst>
                  <a:gd name="T0" fmla="*/ 311 w 10201"/>
                  <a:gd name="T1" fmla="*/ 2229 h 20885"/>
                  <a:gd name="T2" fmla="*/ 629 w 10201"/>
                  <a:gd name="T3" fmla="*/ 1083 h 20885"/>
                  <a:gd name="T4" fmla="*/ 953 w 10201"/>
                  <a:gd name="T5" fmla="*/ 336 h 20885"/>
                  <a:gd name="T6" fmla="*/ 1326 w 10201"/>
                  <a:gd name="T7" fmla="*/ 7 h 20885"/>
                  <a:gd name="T8" fmla="*/ 1740 w 10201"/>
                  <a:gd name="T9" fmla="*/ 207 h 20885"/>
                  <a:gd name="T10" fmla="*/ 2071 w 10201"/>
                  <a:gd name="T11" fmla="*/ 851 h 20885"/>
                  <a:gd name="T12" fmla="*/ 2390 w 10201"/>
                  <a:gd name="T13" fmla="*/ 1895 h 20885"/>
                  <a:gd name="T14" fmla="*/ 2707 w 10201"/>
                  <a:gd name="T15" fmla="*/ 3310 h 20885"/>
                  <a:gd name="T16" fmla="*/ 3023 w 10201"/>
                  <a:gd name="T17" fmla="*/ 5036 h 20885"/>
                  <a:gd name="T18" fmla="*/ 3338 w 10201"/>
                  <a:gd name="T19" fmla="*/ 6998 h 20885"/>
                  <a:gd name="T20" fmla="*/ 3654 w 10201"/>
                  <a:gd name="T21" fmla="*/ 9109 h 20885"/>
                  <a:gd name="T22" fmla="*/ 3969 w 10201"/>
                  <a:gd name="T23" fmla="*/ 11277 h 20885"/>
                  <a:gd name="T24" fmla="*/ 4285 w 10201"/>
                  <a:gd name="T25" fmla="*/ 13407 h 20885"/>
                  <a:gd name="T26" fmla="*/ 4600 w 10201"/>
                  <a:gd name="T27" fmla="*/ 15406 h 20885"/>
                  <a:gd name="T28" fmla="*/ 4916 w 10201"/>
                  <a:gd name="T29" fmla="*/ 17184 h 20885"/>
                  <a:gd name="T30" fmla="*/ 5230 w 10201"/>
                  <a:gd name="T31" fmla="*/ 18665 h 20885"/>
                  <a:gd name="T32" fmla="*/ 5544 w 10201"/>
                  <a:gd name="T33" fmla="*/ 19779 h 20885"/>
                  <a:gd name="T34" fmla="*/ 5849 w 10201"/>
                  <a:gd name="T35" fmla="*/ 20469 h 20885"/>
                  <a:gd name="T36" fmla="*/ 6095 w 10201"/>
                  <a:gd name="T37" fmla="*/ 20692 h 20885"/>
                  <a:gd name="T38" fmla="*/ 6323 w 10201"/>
                  <a:gd name="T39" fmla="*/ 20541 h 20885"/>
                  <a:gd name="T40" fmla="*/ 6624 w 10201"/>
                  <a:gd name="T41" fmla="*/ 19934 h 20885"/>
                  <a:gd name="T42" fmla="*/ 6936 w 10201"/>
                  <a:gd name="T43" fmla="*/ 18892 h 20885"/>
                  <a:gd name="T44" fmla="*/ 7250 w 10201"/>
                  <a:gd name="T45" fmla="*/ 17473 h 20885"/>
                  <a:gd name="T46" fmla="*/ 7566 w 10201"/>
                  <a:gd name="T47" fmla="*/ 15742 h 20885"/>
                  <a:gd name="T48" fmla="*/ 7881 w 10201"/>
                  <a:gd name="T49" fmla="*/ 13777 h 20885"/>
                  <a:gd name="T50" fmla="*/ 8196 w 10201"/>
                  <a:gd name="T51" fmla="*/ 11663 h 20885"/>
                  <a:gd name="T52" fmla="*/ 8511 w 10201"/>
                  <a:gd name="T53" fmla="*/ 9495 h 20885"/>
                  <a:gd name="T54" fmla="*/ 8828 w 10201"/>
                  <a:gd name="T55" fmla="*/ 7366 h 20885"/>
                  <a:gd name="T56" fmla="*/ 9143 w 10201"/>
                  <a:gd name="T57" fmla="*/ 5372 h 20885"/>
                  <a:gd name="T58" fmla="*/ 9459 w 10201"/>
                  <a:gd name="T59" fmla="*/ 3598 h 20885"/>
                  <a:gd name="T60" fmla="*/ 9775 w 10201"/>
                  <a:gd name="T61" fmla="*/ 2123 h 20885"/>
                  <a:gd name="T62" fmla="*/ 10126 w 10201"/>
                  <a:gd name="T63" fmla="*/ 1544 h 20885"/>
                  <a:gd name="T64" fmla="*/ 9812 w 10201"/>
                  <a:gd name="T65" fmla="*/ 2825 h 20885"/>
                  <a:gd name="T66" fmla="*/ 9497 w 10201"/>
                  <a:gd name="T67" fmla="*/ 4444 h 20885"/>
                  <a:gd name="T68" fmla="*/ 9182 w 10201"/>
                  <a:gd name="T69" fmla="*/ 6329 h 20885"/>
                  <a:gd name="T70" fmla="*/ 8866 w 10201"/>
                  <a:gd name="T71" fmla="*/ 8396 h 20885"/>
                  <a:gd name="T72" fmla="*/ 8551 w 10201"/>
                  <a:gd name="T73" fmla="*/ 10555 h 20885"/>
                  <a:gd name="T74" fmla="*/ 8236 w 10201"/>
                  <a:gd name="T75" fmla="*/ 12711 h 20885"/>
                  <a:gd name="T76" fmla="*/ 7920 w 10201"/>
                  <a:gd name="T77" fmla="*/ 14767 h 20885"/>
                  <a:gd name="T78" fmla="*/ 7605 w 10201"/>
                  <a:gd name="T79" fmla="*/ 16635 h 20885"/>
                  <a:gd name="T80" fmla="*/ 7288 w 10201"/>
                  <a:gd name="T81" fmla="*/ 18233 h 20885"/>
                  <a:gd name="T82" fmla="*/ 6971 w 10201"/>
                  <a:gd name="T83" fmla="*/ 19494 h 20885"/>
                  <a:gd name="T84" fmla="*/ 6649 w 10201"/>
                  <a:gd name="T85" fmla="*/ 20366 h 20885"/>
                  <a:gd name="T86" fmla="*/ 6298 w 10201"/>
                  <a:gd name="T87" fmla="*/ 20829 h 20885"/>
                  <a:gd name="T88" fmla="*/ 5870 w 10201"/>
                  <a:gd name="T89" fmla="*/ 20789 h 20885"/>
                  <a:gd name="T90" fmla="*/ 5530 w 10201"/>
                  <a:gd name="T91" fmla="*/ 20274 h 20885"/>
                  <a:gd name="T92" fmla="*/ 5209 w 10201"/>
                  <a:gd name="T93" fmla="*/ 19350 h 20885"/>
                  <a:gd name="T94" fmla="*/ 4893 w 10201"/>
                  <a:gd name="T95" fmla="*/ 18042 h 20885"/>
                  <a:gd name="T96" fmla="*/ 4576 w 10201"/>
                  <a:gd name="T97" fmla="*/ 16404 h 20885"/>
                  <a:gd name="T98" fmla="*/ 4261 w 10201"/>
                  <a:gd name="T99" fmla="*/ 14506 h 20885"/>
                  <a:gd name="T100" fmla="*/ 3944 w 10201"/>
                  <a:gd name="T101" fmla="*/ 12431 h 20885"/>
                  <a:gd name="T102" fmla="*/ 3629 w 10201"/>
                  <a:gd name="T103" fmla="*/ 10270 h 20885"/>
                  <a:gd name="T104" fmla="*/ 3315 w 10201"/>
                  <a:gd name="T105" fmla="*/ 8119 h 20885"/>
                  <a:gd name="T106" fmla="*/ 2999 w 10201"/>
                  <a:gd name="T107" fmla="*/ 6070 h 20885"/>
                  <a:gd name="T108" fmla="*/ 2684 w 10201"/>
                  <a:gd name="T109" fmla="*/ 4215 h 20885"/>
                  <a:gd name="T110" fmla="*/ 2369 w 10201"/>
                  <a:gd name="T111" fmla="*/ 2636 h 20885"/>
                  <a:gd name="T112" fmla="*/ 2056 w 10201"/>
                  <a:gd name="T113" fmla="*/ 1405 h 20885"/>
                  <a:gd name="T114" fmla="*/ 1746 w 10201"/>
                  <a:gd name="T115" fmla="*/ 581 h 20885"/>
                  <a:gd name="T116" fmla="*/ 1471 w 10201"/>
                  <a:gd name="T117" fmla="*/ 216 h 20885"/>
                  <a:gd name="T118" fmla="*/ 1266 w 10201"/>
                  <a:gd name="T119" fmla="*/ 250 h 20885"/>
                  <a:gd name="T120" fmla="*/ 974 w 10201"/>
                  <a:gd name="T121" fmla="*/ 716 h 20885"/>
                  <a:gd name="T122" fmla="*/ 662 w 10201"/>
                  <a:gd name="T123" fmla="*/ 1632 h 20885"/>
                  <a:gd name="T124" fmla="*/ 348 w 10201"/>
                  <a:gd name="T125" fmla="*/ 2942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01" h="20885">
                    <a:moveTo>
                      <a:pt x="10" y="3651"/>
                    </a:moveTo>
                    <a:lnTo>
                      <a:pt x="25" y="3574"/>
                    </a:lnTo>
                    <a:lnTo>
                      <a:pt x="40" y="3496"/>
                    </a:lnTo>
                    <a:lnTo>
                      <a:pt x="55" y="3420"/>
                    </a:lnTo>
                    <a:lnTo>
                      <a:pt x="70" y="3344"/>
                    </a:lnTo>
                    <a:lnTo>
                      <a:pt x="85" y="3269"/>
                    </a:lnTo>
                    <a:lnTo>
                      <a:pt x="100" y="3194"/>
                    </a:lnTo>
                    <a:lnTo>
                      <a:pt x="115" y="3120"/>
                    </a:lnTo>
                    <a:lnTo>
                      <a:pt x="130" y="3047"/>
                    </a:lnTo>
                    <a:lnTo>
                      <a:pt x="145" y="2975"/>
                    </a:lnTo>
                    <a:lnTo>
                      <a:pt x="160" y="2903"/>
                    </a:lnTo>
                    <a:lnTo>
                      <a:pt x="176" y="2832"/>
                    </a:lnTo>
                    <a:lnTo>
                      <a:pt x="191" y="2762"/>
                    </a:lnTo>
                    <a:lnTo>
                      <a:pt x="206" y="2693"/>
                    </a:lnTo>
                    <a:lnTo>
                      <a:pt x="221" y="2624"/>
                    </a:lnTo>
                    <a:lnTo>
                      <a:pt x="236" y="2556"/>
                    </a:lnTo>
                    <a:lnTo>
                      <a:pt x="251" y="2489"/>
                    </a:lnTo>
                    <a:lnTo>
                      <a:pt x="266" y="2423"/>
                    </a:lnTo>
                    <a:lnTo>
                      <a:pt x="281" y="2357"/>
                    </a:lnTo>
                    <a:lnTo>
                      <a:pt x="296" y="2293"/>
                    </a:lnTo>
                    <a:lnTo>
                      <a:pt x="311" y="2229"/>
                    </a:lnTo>
                    <a:lnTo>
                      <a:pt x="326" y="2166"/>
                    </a:lnTo>
                    <a:lnTo>
                      <a:pt x="341" y="2104"/>
                    </a:lnTo>
                    <a:lnTo>
                      <a:pt x="356" y="2043"/>
                    </a:lnTo>
                    <a:lnTo>
                      <a:pt x="371" y="1982"/>
                    </a:lnTo>
                    <a:lnTo>
                      <a:pt x="386" y="1922"/>
                    </a:lnTo>
                    <a:lnTo>
                      <a:pt x="401" y="1863"/>
                    </a:lnTo>
                    <a:lnTo>
                      <a:pt x="417" y="1804"/>
                    </a:lnTo>
                    <a:lnTo>
                      <a:pt x="432" y="1748"/>
                    </a:lnTo>
                    <a:lnTo>
                      <a:pt x="447" y="1691"/>
                    </a:lnTo>
                    <a:lnTo>
                      <a:pt x="462" y="1635"/>
                    </a:lnTo>
                    <a:lnTo>
                      <a:pt x="477" y="1581"/>
                    </a:lnTo>
                    <a:lnTo>
                      <a:pt x="492" y="1527"/>
                    </a:lnTo>
                    <a:lnTo>
                      <a:pt x="507" y="1474"/>
                    </a:lnTo>
                    <a:lnTo>
                      <a:pt x="522" y="1422"/>
                    </a:lnTo>
                    <a:lnTo>
                      <a:pt x="537" y="1371"/>
                    </a:lnTo>
                    <a:lnTo>
                      <a:pt x="553" y="1321"/>
                    </a:lnTo>
                    <a:lnTo>
                      <a:pt x="568" y="1271"/>
                    </a:lnTo>
                    <a:lnTo>
                      <a:pt x="583" y="1223"/>
                    </a:lnTo>
                    <a:lnTo>
                      <a:pt x="600" y="1174"/>
                    </a:lnTo>
                    <a:lnTo>
                      <a:pt x="614" y="1129"/>
                    </a:lnTo>
                    <a:lnTo>
                      <a:pt x="629" y="1083"/>
                    </a:lnTo>
                    <a:lnTo>
                      <a:pt x="645" y="1038"/>
                    </a:lnTo>
                    <a:lnTo>
                      <a:pt x="660" y="994"/>
                    </a:lnTo>
                    <a:lnTo>
                      <a:pt x="675" y="951"/>
                    </a:lnTo>
                    <a:lnTo>
                      <a:pt x="690" y="909"/>
                    </a:lnTo>
                    <a:lnTo>
                      <a:pt x="706" y="868"/>
                    </a:lnTo>
                    <a:lnTo>
                      <a:pt x="721" y="828"/>
                    </a:lnTo>
                    <a:lnTo>
                      <a:pt x="736" y="788"/>
                    </a:lnTo>
                    <a:lnTo>
                      <a:pt x="751" y="750"/>
                    </a:lnTo>
                    <a:lnTo>
                      <a:pt x="767" y="712"/>
                    </a:lnTo>
                    <a:lnTo>
                      <a:pt x="782" y="676"/>
                    </a:lnTo>
                    <a:lnTo>
                      <a:pt x="797" y="641"/>
                    </a:lnTo>
                    <a:lnTo>
                      <a:pt x="813" y="606"/>
                    </a:lnTo>
                    <a:lnTo>
                      <a:pt x="829" y="572"/>
                    </a:lnTo>
                    <a:lnTo>
                      <a:pt x="844" y="540"/>
                    </a:lnTo>
                    <a:lnTo>
                      <a:pt x="859" y="508"/>
                    </a:lnTo>
                    <a:lnTo>
                      <a:pt x="875" y="477"/>
                    </a:lnTo>
                    <a:lnTo>
                      <a:pt x="890" y="446"/>
                    </a:lnTo>
                    <a:lnTo>
                      <a:pt x="907" y="417"/>
                    </a:lnTo>
                    <a:lnTo>
                      <a:pt x="922" y="390"/>
                    </a:lnTo>
                    <a:lnTo>
                      <a:pt x="937" y="362"/>
                    </a:lnTo>
                    <a:lnTo>
                      <a:pt x="953" y="336"/>
                    </a:lnTo>
                    <a:lnTo>
                      <a:pt x="969" y="311"/>
                    </a:lnTo>
                    <a:lnTo>
                      <a:pt x="985" y="286"/>
                    </a:lnTo>
                    <a:lnTo>
                      <a:pt x="1002" y="262"/>
                    </a:lnTo>
                    <a:lnTo>
                      <a:pt x="1017" y="241"/>
                    </a:lnTo>
                    <a:lnTo>
                      <a:pt x="1034" y="219"/>
                    </a:lnTo>
                    <a:lnTo>
                      <a:pt x="1050" y="198"/>
                    </a:lnTo>
                    <a:lnTo>
                      <a:pt x="1068" y="177"/>
                    </a:lnTo>
                    <a:lnTo>
                      <a:pt x="1083" y="160"/>
                    </a:lnTo>
                    <a:lnTo>
                      <a:pt x="1100" y="142"/>
                    </a:lnTo>
                    <a:lnTo>
                      <a:pt x="1120" y="123"/>
                    </a:lnTo>
                    <a:lnTo>
                      <a:pt x="1135" y="109"/>
                    </a:lnTo>
                    <a:lnTo>
                      <a:pt x="1153" y="94"/>
                    </a:lnTo>
                    <a:lnTo>
                      <a:pt x="1174" y="78"/>
                    </a:lnTo>
                    <a:lnTo>
                      <a:pt x="1189" y="67"/>
                    </a:lnTo>
                    <a:lnTo>
                      <a:pt x="1211" y="53"/>
                    </a:lnTo>
                    <a:lnTo>
                      <a:pt x="1226" y="44"/>
                    </a:lnTo>
                    <a:lnTo>
                      <a:pt x="1250" y="32"/>
                    </a:lnTo>
                    <a:lnTo>
                      <a:pt x="1265" y="25"/>
                    </a:lnTo>
                    <a:lnTo>
                      <a:pt x="1290" y="16"/>
                    </a:lnTo>
                    <a:lnTo>
                      <a:pt x="1311" y="11"/>
                    </a:lnTo>
                    <a:lnTo>
                      <a:pt x="1326" y="7"/>
                    </a:lnTo>
                    <a:lnTo>
                      <a:pt x="1355" y="2"/>
                    </a:lnTo>
                    <a:lnTo>
                      <a:pt x="1375" y="1"/>
                    </a:lnTo>
                    <a:lnTo>
                      <a:pt x="1396" y="0"/>
                    </a:lnTo>
                    <a:lnTo>
                      <a:pt x="1411" y="0"/>
                    </a:lnTo>
                    <a:lnTo>
                      <a:pt x="1439" y="3"/>
                    </a:lnTo>
                    <a:lnTo>
                      <a:pt x="1460" y="7"/>
                    </a:lnTo>
                    <a:lnTo>
                      <a:pt x="1481" y="13"/>
                    </a:lnTo>
                    <a:lnTo>
                      <a:pt x="1502" y="19"/>
                    </a:lnTo>
                    <a:lnTo>
                      <a:pt x="1522" y="27"/>
                    </a:lnTo>
                    <a:lnTo>
                      <a:pt x="1542" y="36"/>
                    </a:lnTo>
                    <a:lnTo>
                      <a:pt x="1562" y="47"/>
                    </a:lnTo>
                    <a:lnTo>
                      <a:pt x="1581" y="58"/>
                    </a:lnTo>
                    <a:lnTo>
                      <a:pt x="1600" y="71"/>
                    </a:lnTo>
                    <a:lnTo>
                      <a:pt x="1618" y="84"/>
                    </a:lnTo>
                    <a:lnTo>
                      <a:pt x="1636" y="99"/>
                    </a:lnTo>
                    <a:lnTo>
                      <a:pt x="1657" y="117"/>
                    </a:lnTo>
                    <a:lnTo>
                      <a:pt x="1672" y="131"/>
                    </a:lnTo>
                    <a:lnTo>
                      <a:pt x="1689" y="149"/>
                    </a:lnTo>
                    <a:lnTo>
                      <a:pt x="1707" y="167"/>
                    </a:lnTo>
                    <a:lnTo>
                      <a:pt x="1725" y="189"/>
                    </a:lnTo>
                    <a:lnTo>
                      <a:pt x="1740" y="207"/>
                    </a:lnTo>
                    <a:lnTo>
                      <a:pt x="1757" y="228"/>
                    </a:lnTo>
                    <a:lnTo>
                      <a:pt x="1775" y="253"/>
                    </a:lnTo>
                    <a:lnTo>
                      <a:pt x="1790" y="274"/>
                    </a:lnTo>
                    <a:lnTo>
                      <a:pt x="1806" y="297"/>
                    </a:lnTo>
                    <a:lnTo>
                      <a:pt x="1823" y="325"/>
                    </a:lnTo>
                    <a:lnTo>
                      <a:pt x="1838" y="349"/>
                    </a:lnTo>
                    <a:lnTo>
                      <a:pt x="1854" y="375"/>
                    </a:lnTo>
                    <a:lnTo>
                      <a:pt x="1870" y="405"/>
                    </a:lnTo>
                    <a:lnTo>
                      <a:pt x="1885" y="432"/>
                    </a:lnTo>
                    <a:lnTo>
                      <a:pt x="1902" y="463"/>
                    </a:lnTo>
                    <a:lnTo>
                      <a:pt x="1917" y="492"/>
                    </a:lnTo>
                    <a:lnTo>
                      <a:pt x="1932" y="524"/>
                    </a:lnTo>
                    <a:lnTo>
                      <a:pt x="1948" y="558"/>
                    </a:lnTo>
                    <a:lnTo>
                      <a:pt x="1963" y="590"/>
                    </a:lnTo>
                    <a:lnTo>
                      <a:pt x="1979" y="624"/>
                    </a:lnTo>
                    <a:lnTo>
                      <a:pt x="1995" y="661"/>
                    </a:lnTo>
                    <a:lnTo>
                      <a:pt x="2010" y="696"/>
                    </a:lnTo>
                    <a:lnTo>
                      <a:pt x="2025" y="733"/>
                    </a:lnTo>
                    <a:lnTo>
                      <a:pt x="2040" y="770"/>
                    </a:lnTo>
                    <a:lnTo>
                      <a:pt x="2056" y="809"/>
                    </a:lnTo>
                    <a:lnTo>
                      <a:pt x="2071" y="851"/>
                    </a:lnTo>
                    <a:lnTo>
                      <a:pt x="2086" y="891"/>
                    </a:lnTo>
                    <a:lnTo>
                      <a:pt x="2102" y="932"/>
                    </a:lnTo>
                    <a:lnTo>
                      <a:pt x="2117" y="975"/>
                    </a:lnTo>
                    <a:lnTo>
                      <a:pt x="2132" y="1017"/>
                    </a:lnTo>
                    <a:lnTo>
                      <a:pt x="2148" y="1062"/>
                    </a:lnTo>
                    <a:lnTo>
                      <a:pt x="2164" y="1108"/>
                    </a:lnTo>
                    <a:lnTo>
                      <a:pt x="2179" y="1155"/>
                    </a:lnTo>
                    <a:lnTo>
                      <a:pt x="2194" y="1202"/>
                    </a:lnTo>
                    <a:lnTo>
                      <a:pt x="2209" y="1249"/>
                    </a:lnTo>
                    <a:lnTo>
                      <a:pt x="2224" y="1299"/>
                    </a:lnTo>
                    <a:lnTo>
                      <a:pt x="2239" y="1348"/>
                    </a:lnTo>
                    <a:lnTo>
                      <a:pt x="2254" y="1399"/>
                    </a:lnTo>
                    <a:lnTo>
                      <a:pt x="2270" y="1452"/>
                    </a:lnTo>
                    <a:lnTo>
                      <a:pt x="2285" y="1504"/>
                    </a:lnTo>
                    <a:lnTo>
                      <a:pt x="2300" y="1557"/>
                    </a:lnTo>
                    <a:lnTo>
                      <a:pt x="2315" y="1612"/>
                    </a:lnTo>
                    <a:lnTo>
                      <a:pt x="2330" y="1666"/>
                    </a:lnTo>
                    <a:lnTo>
                      <a:pt x="2345" y="1723"/>
                    </a:lnTo>
                    <a:lnTo>
                      <a:pt x="2360" y="1780"/>
                    </a:lnTo>
                    <a:lnTo>
                      <a:pt x="2375" y="1837"/>
                    </a:lnTo>
                    <a:lnTo>
                      <a:pt x="2390" y="1895"/>
                    </a:lnTo>
                    <a:lnTo>
                      <a:pt x="2406" y="1955"/>
                    </a:lnTo>
                    <a:lnTo>
                      <a:pt x="2421" y="2015"/>
                    </a:lnTo>
                    <a:lnTo>
                      <a:pt x="2436" y="2077"/>
                    </a:lnTo>
                    <a:lnTo>
                      <a:pt x="2451" y="2139"/>
                    </a:lnTo>
                    <a:lnTo>
                      <a:pt x="2466" y="2201"/>
                    </a:lnTo>
                    <a:lnTo>
                      <a:pt x="2481" y="2264"/>
                    </a:lnTo>
                    <a:lnTo>
                      <a:pt x="2496" y="2329"/>
                    </a:lnTo>
                    <a:lnTo>
                      <a:pt x="2511" y="2394"/>
                    </a:lnTo>
                    <a:lnTo>
                      <a:pt x="2526" y="2460"/>
                    </a:lnTo>
                    <a:lnTo>
                      <a:pt x="2541" y="2526"/>
                    </a:lnTo>
                    <a:lnTo>
                      <a:pt x="2556" y="2595"/>
                    </a:lnTo>
                    <a:lnTo>
                      <a:pt x="2571" y="2663"/>
                    </a:lnTo>
                    <a:lnTo>
                      <a:pt x="2586" y="2732"/>
                    </a:lnTo>
                    <a:lnTo>
                      <a:pt x="2601" y="2801"/>
                    </a:lnTo>
                    <a:lnTo>
                      <a:pt x="2616" y="2873"/>
                    </a:lnTo>
                    <a:lnTo>
                      <a:pt x="2631" y="2944"/>
                    </a:lnTo>
                    <a:lnTo>
                      <a:pt x="2646" y="3016"/>
                    </a:lnTo>
                    <a:lnTo>
                      <a:pt x="2661" y="3088"/>
                    </a:lnTo>
                    <a:lnTo>
                      <a:pt x="2677" y="3162"/>
                    </a:lnTo>
                    <a:lnTo>
                      <a:pt x="2692" y="3236"/>
                    </a:lnTo>
                    <a:lnTo>
                      <a:pt x="2707" y="3310"/>
                    </a:lnTo>
                    <a:lnTo>
                      <a:pt x="2722" y="3387"/>
                    </a:lnTo>
                    <a:lnTo>
                      <a:pt x="2737" y="3463"/>
                    </a:lnTo>
                    <a:lnTo>
                      <a:pt x="2752" y="3540"/>
                    </a:lnTo>
                    <a:lnTo>
                      <a:pt x="2767" y="3618"/>
                    </a:lnTo>
                    <a:lnTo>
                      <a:pt x="2782" y="3696"/>
                    </a:lnTo>
                    <a:lnTo>
                      <a:pt x="2797" y="3776"/>
                    </a:lnTo>
                    <a:lnTo>
                      <a:pt x="2813" y="3853"/>
                    </a:lnTo>
                    <a:lnTo>
                      <a:pt x="2828" y="3936"/>
                    </a:lnTo>
                    <a:lnTo>
                      <a:pt x="2843" y="4017"/>
                    </a:lnTo>
                    <a:lnTo>
                      <a:pt x="2858" y="4098"/>
                    </a:lnTo>
                    <a:lnTo>
                      <a:pt x="2873" y="4180"/>
                    </a:lnTo>
                    <a:lnTo>
                      <a:pt x="2888" y="4263"/>
                    </a:lnTo>
                    <a:lnTo>
                      <a:pt x="2903" y="4346"/>
                    </a:lnTo>
                    <a:lnTo>
                      <a:pt x="2918" y="4432"/>
                    </a:lnTo>
                    <a:lnTo>
                      <a:pt x="2933" y="4516"/>
                    </a:lnTo>
                    <a:lnTo>
                      <a:pt x="2948" y="4601"/>
                    </a:lnTo>
                    <a:lnTo>
                      <a:pt x="2963" y="4687"/>
                    </a:lnTo>
                    <a:lnTo>
                      <a:pt x="2978" y="4774"/>
                    </a:lnTo>
                    <a:lnTo>
                      <a:pt x="2993" y="4860"/>
                    </a:lnTo>
                    <a:lnTo>
                      <a:pt x="3008" y="4948"/>
                    </a:lnTo>
                    <a:lnTo>
                      <a:pt x="3023" y="5036"/>
                    </a:lnTo>
                    <a:lnTo>
                      <a:pt x="3038" y="5126"/>
                    </a:lnTo>
                    <a:lnTo>
                      <a:pt x="3053" y="5215"/>
                    </a:lnTo>
                    <a:lnTo>
                      <a:pt x="3068" y="5304"/>
                    </a:lnTo>
                    <a:lnTo>
                      <a:pt x="3083" y="5395"/>
                    </a:lnTo>
                    <a:lnTo>
                      <a:pt x="3098" y="5485"/>
                    </a:lnTo>
                    <a:lnTo>
                      <a:pt x="3113" y="5576"/>
                    </a:lnTo>
                    <a:lnTo>
                      <a:pt x="3128" y="5668"/>
                    </a:lnTo>
                    <a:lnTo>
                      <a:pt x="3143" y="5760"/>
                    </a:lnTo>
                    <a:lnTo>
                      <a:pt x="3158" y="5853"/>
                    </a:lnTo>
                    <a:lnTo>
                      <a:pt x="3173" y="5946"/>
                    </a:lnTo>
                    <a:lnTo>
                      <a:pt x="3188" y="6039"/>
                    </a:lnTo>
                    <a:lnTo>
                      <a:pt x="3203" y="6133"/>
                    </a:lnTo>
                    <a:lnTo>
                      <a:pt x="3218" y="6227"/>
                    </a:lnTo>
                    <a:lnTo>
                      <a:pt x="3233" y="6322"/>
                    </a:lnTo>
                    <a:lnTo>
                      <a:pt x="3248" y="6417"/>
                    </a:lnTo>
                    <a:lnTo>
                      <a:pt x="3263" y="6514"/>
                    </a:lnTo>
                    <a:lnTo>
                      <a:pt x="3278" y="6610"/>
                    </a:lnTo>
                    <a:lnTo>
                      <a:pt x="3293" y="6706"/>
                    </a:lnTo>
                    <a:lnTo>
                      <a:pt x="3308" y="6803"/>
                    </a:lnTo>
                    <a:lnTo>
                      <a:pt x="3323" y="6900"/>
                    </a:lnTo>
                    <a:lnTo>
                      <a:pt x="3338" y="6998"/>
                    </a:lnTo>
                    <a:lnTo>
                      <a:pt x="3353" y="7095"/>
                    </a:lnTo>
                    <a:lnTo>
                      <a:pt x="3368" y="7193"/>
                    </a:lnTo>
                    <a:lnTo>
                      <a:pt x="3383" y="7292"/>
                    </a:lnTo>
                    <a:lnTo>
                      <a:pt x="3398" y="7391"/>
                    </a:lnTo>
                    <a:lnTo>
                      <a:pt x="3413" y="7490"/>
                    </a:lnTo>
                    <a:lnTo>
                      <a:pt x="3428" y="7589"/>
                    </a:lnTo>
                    <a:lnTo>
                      <a:pt x="3443" y="7689"/>
                    </a:lnTo>
                    <a:lnTo>
                      <a:pt x="3458" y="7789"/>
                    </a:lnTo>
                    <a:lnTo>
                      <a:pt x="3473" y="7889"/>
                    </a:lnTo>
                    <a:lnTo>
                      <a:pt x="3489" y="7988"/>
                    </a:lnTo>
                    <a:lnTo>
                      <a:pt x="3504" y="8090"/>
                    </a:lnTo>
                    <a:lnTo>
                      <a:pt x="3519" y="8191"/>
                    </a:lnTo>
                    <a:lnTo>
                      <a:pt x="3534" y="8292"/>
                    </a:lnTo>
                    <a:lnTo>
                      <a:pt x="3549" y="8393"/>
                    </a:lnTo>
                    <a:lnTo>
                      <a:pt x="3564" y="8496"/>
                    </a:lnTo>
                    <a:lnTo>
                      <a:pt x="3579" y="8598"/>
                    </a:lnTo>
                    <a:lnTo>
                      <a:pt x="3594" y="8698"/>
                    </a:lnTo>
                    <a:lnTo>
                      <a:pt x="3609" y="8802"/>
                    </a:lnTo>
                    <a:lnTo>
                      <a:pt x="3624" y="8904"/>
                    </a:lnTo>
                    <a:lnTo>
                      <a:pt x="3639" y="9006"/>
                    </a:lnTo>
                    <a:lnTo>
                      <a:pt x="3654" y="9109"/>
                    </a:lnTo>
                    <a:lnTo>
                      <a:pt x="3669" y="9211"/>
                    </a:lnTo>
                    <a:lnTo>
                      <a:pt x="3684" y="9314"/>
                    </a:lnTo>
                    <a:lnTo>
                      <a:pt x="3699" y="9417"/>
                    </a:lnTo>
                    <a:lnTo>
                      <a:pt x="3714" y="9520"/>
                    </a:lnTo>
                    <a:lnTo>
                      <a:pt x="3729" y="9623"/>
                    </a:lnTo>
                    <a:lnTo>
                      <a:pt x="3744" y="9726"/>
                    </a:lnTo>
                    <a:lnTo>
                      <a:pt x="3759" y="9830"/>
                    </a:lnTo>
                    <a:lnTo>
                      <a:pt x="3774" y="9933"/>
                    </a:lnTo>
                    <a:lnTo>
                      <a:pt x="3789" y="10036"/>
                    </a:lnTo>
                    <a:lnTo>
                      <a:pt x="3804" y="10140"/>
                    </a:lnTo>
                    <a:lnTo>
                      <a:pt x="3819" y="10243"/>
                    </a:lnTo>
                    <a:lnTo>
                      <a:pt x="3834" y="10347"/>
                    </a:lnTo>
                    <a:lnTo>
                      <a:pt x="3849" y="10450"/>
                    </a:lnTo>
                    <a:lnTo>
                      <a:pt x="3864" y="10554"/>
                    </a:lnTo>
                    <a:lnTo>
                      <a:pt x="3879" y="10657"/>
                    </a:lnTo>
                    <a:lnTo>
                      <a:pt x="3894" y="10761"/>
                    </a:lnTo>
                    <a:lnTo>
                      <a:pt x="3909" y="10864"/>
                    </a:lnTo>
                    <a:lnTo>
                      <a:pt x="3924" y="10967"/>
                    </a:lnTo>
                    <a:lnTo>
                      <a:pt x="3939" y="11071"/>
                    </a:lnTo>
                    <a:lnTo>
                      <a:pt x="3954" y="11174"/>
                    </a:lnTo>
                    <a:lnTo>
                      <a:pt x="3969" y="11277"/>
                    </a:lnTo>
                    <a:lnTo>
                      <a:pt x="3984" y="11380"/>
                    </a:lnTo>
                    <a:lnTo>
                      <a:pt x="3999" y="11483"/>
                    </a:lnTo>
                    <a:lnTo>
                      <a:pt x="4014" y="11586"/>
                    </a:lnTo>
                    <a:lnTo>
                      <a:pt x="4029" y="11689"/>
                    </a:lnTo>
                    <a:lnTo>
                      <a:pt x="4044" y="11791"/>
                    </a:lnTo>
                    <a:lnTo>
                      <a:pt x="4059" y="11894"/>
                    </a:lnTo>
                    <a:lnTo>
                      <a:pt x="4074" y="11996"/>
                    </a:lnTo>
                    <a:lnTo>
                      <a:pt x="4089" y="12098"/>
                    </a:lnTo>
                    <a:lnTo>
                      <a:pt x="4104" y="12200"/>
                    </a:lnTo>
                    <a:lnTo>
                      <a:pt x="4119" y="12302"/>
                    </a:lnTo>
                    <a:lnTo>
                      <a:pt x="4134" y="12404"/>
                    </a:lnTo>
                    <a:lnTo>
                      <a:pt x="4149" y="12504"/>
                    </a:lnTo>
                    <a:lnTo>
                      <a:pt x="4165" y="12606"/>
                    </a:lnTo>
                    <a:lnTo>
                      <a:pt x="4180" y="12707"/>
                    </a:lnTo>
                    <a:lnTo>
                      <a:pt x="4195" y="12807"/>
                    </a:lnTo>
                    <a:lnTo>
                      <a:pt x="4210" y="12908"/>
                    </a:lnTo>
                    <a:lnTo>
                      <a:pt x="4225" y="13008"/>
                    </a:lnTo>
                    <a:lnTo>
                      <a:pt x="4240" y="13108"/>
                    </a:lnTo>
                    <a:lnTo>
                      <a:pt x="4255" y="13208"/>
                    </a:lnTo>
                    <a:lnTo>
                      <a:pt x="4270" y="13308"/>
                    </a:lnTo>
                    <a:lnTo>
                      <a:pt x="4285" y="13407"/>
                    </a:lnTo>
                    <a:lnTo>
                      <a:pt x="4300" y="13506"/>
                    </a:lnTo>
                    <a:lnTo>
                      <a:pt x="4315" y="13605"/>
                    </a:lnTo>
                    <a:lnTo>
                      <a:pt x="4330" y="13703"/>
                    </a:lnTo>
                    <a:lnTo>
                      <a:pt x="4345" y="13801"/>
                    </a:lnTo>
                    <a:lnTo>
                      <a:pt x="4360" y="13898"/>
                    </a:lnTo>
                    <a:lnTo>
                      <a:pt x="4375" y="13996"/>
                    </a:lnTo>
                    <a:lnTo>
                      <a:pt x="4390" y="14093"/>
                    </a:lnTo>
                    <a:lnTo>
                      <a:pt x="4405" y="14189"/>
                    </a:lnTo>
                    <a:lnTo>
                      <a:pt x="4420" y="14285"/>
                    </a:lnTo>
                    <a:lnTo>
                      <a:pt x="4435" y="14381"/>
                    </a:lnTo>
                    <a:lnTo>
                      <a:pt x="4450" y="14477"/>
                    </a:lnTo>
                    <a:lnTo>
                      <a:pt x="4465" y="14571"/>
                    </a:lnTo>
                    <a:lnTo>
                      <a:pt x="4480" y="14665"/>
                    </a:lnTo>
                    <a:lnTo>
                      <a:pt x="4495" y="14760"/>
                    </a:lnTo>
                    <a:lnTo>
                      <a:pt x="4510" y="14853"/>
                    </a:lnTo>
                    <a:lnTo>
                      <a:pt x="4525" y="14947"/>
                    </a:lnTo>
                    <a:lnTo>
                      <a:pt x="4540" y="15039"/>
                    </a:lnTo>
                    <a:lnTo>
                      <a:pt x="4555" y="15132"/>
                    </a:lnTo>
                    <a:lnTo>
                      <a:pt x="4570" y="15224"/>
                    </a:lnTo>
                    <a:lnTo>
                      <a:pt x="4585" y="15315"/>
                    </a:lnTo>
                    <a:lnTo>
                      <a:pt x="4600" y="15406"/>
                    </a:lnTo>
                    <a:lnTo>
                      <a:pt x="4615" y="15497"/>
                    </a:lnTo>
                    <a:lnTo>
                      <a:pt x="4630" y="15586"/>
                    </a:lnTo>
                    <a:lnTo>
                      <a:pt x="4645" y="15676"/>
                    </a:lnTo>
                    <a:lnTo>
                      <a:pt x="4660" y="15765"/>
                    </a:lnTo>
                    <a:lnTo>
                      <a:pt x="4675" y="15852"/>
                    </a:lnTo>
                    <a:lnTo>
                      <a:pt x="4690" y="15940"/>
                    </a:lnTo>
                    <a:lnTo>
                      <a:pt x="4705" y="16027"/>
                    </a:lnTo>
                    <a:lnTo>
                      <a:pt x="4720" y="16114"/>
                    </a:lnTo>
                    <a:lnTo>
                      <a:pt x="4735" y="16200"/>
                    </a:lnTo>
                    <a:lnTo>
                      <a:pt x="4750" y="16286"/>
                    </a:lnTo>
                    <a:lnTo>
                      <a:pt x="4765" y="16371"/>
                    </a:lnTo>
                    <a:lnTo>
                      <a:pt x="4780" y="16455"/>
                    </a:lnTo>
                    <a:lnTo>
                      <a:pt x="4795" y="16539"/>
                    </a:lnTo>
                    <a:lnTo>
                      <a:pt x="4810" y="16621"/>
                    </a:lnTo>
                    <a:lnTo>
                      <a:pt x="4825" y="16704"/>
                    </a:lnTo>
                    <a:lnTo>
                      <a:pt x="4841" y="16784"/>
                    </a:lnTo>
                    <a:lnTo>
                      <a:pt x="4856" y="16867"/>
                    </a:lnTo>
                    <a:lnTo>
                      <a:pt x="4871" y="16947"/>
                    </a:lnTo>
                    <a:lnTo>
                      <a:pt x="4886" y="17027"/>
                    </a:lnTo>
                    <a:lnTo>
                      <a:pt x="4901" y="17107"/>
                    </a:lnTo>
                    <a:lnTo>
                      <a:pt x="4916" y="17184"/>
                    </a:lnTo>
                    <a:lnTo>
                      <a:pt x="4931" y="17262"/>
                    </a:lnTo>
                    <a:lnTo>
                      <a:pt x="4946" y="17340"/>
                    </a:lnTo>
                    <a:lnTo>
                      <a:pt x="4961" y="17416"/>
                    </a:lnTo>
                    <a:lnTo>
                      <a:pt x="4976" y="17492"/>
                    </a:lnTo>
                    <a:lnTo>
                      <a:pt x="4991" y="17567"/>
                    </a:lnTo>
                    <a:lnTo>
                      <a:pt x="5006" y="17642"/>
                    </a:lnTo>
                    <a:lnTo>
                      <a:pt x="5021" y="17715"/>
                    </a:lnTo>
                    <a:lnTo>
                      <a:pt x="5036" y="17788"/>
                    </a:lnTo>
                    <a:lnTo>
                      <a:pt x="5050" y="17860"/>
                    </a:lnTo>
                    <a:lnTo>
                      <a:pt x="5065" y="17932"/>
                    </a:lnTo>
                    <a:lnTo>
                      <a:pt x="5080" y="18001"/>
                    </a:lnTo>
                    <a:lnTo>
                      <a:pt x="5095" y="18071"/>
                    </a:lnTo>
                    <a:lnTo>
                      <a:pt x="5110" y="18141"/>
                    </a:lnTo>
                    <a:lnTo>
                      <a:pt x="5125" y="18209"/>
                    </a:lnTo>
                    <a:lnTo>
                      <a:pt x="5140" y="18277"/>
                    </a:lnTo>
                    <a:lnTo>
                      <a:pt x="5155" y="18343"/>
                    </a:lnTo>
                    <a:lnTo>
                      <a:pt x="5170" y="18409"/>
                    </a:lnTo>
                    <a:lnTo>
                      <a:pt x="5185" y="18474"/>
                    </a:lnTo>
                    <a:lnTo>
                      <a:pt x="5200" y="18539"/>
                    </a:lnTo>
                    <a:lnTo>
                      <a:pt x="5215" y="18603"/>
                    </a:lnTo>
                    <a:lnTo>
                      <a:pt x="5230" y="18665"/>
                    </a:lnTo>
                    <a:lnTo>
                      <a:pt x="5245" y="18727"/>
                    </a:lnTo>
                    <a:lnTo>
                      <a:pt x="5260" y="18788"/>
                    </a:lnTo>
                    <a:lnTo>
                      <a:pt x="5275" y="18849"/>
                    </a:lnTo>
                    <a:lnTo>
                      <a:pt x="5290" y="18907"/>
                    </a:lnTo>
                    <a:lnTo>
                      <a:pt x="5305" y="18966"/>
                    </a:lnTo>
                    <a:lnTo>
                      <a:pt x="5319" y="19023"/>
                    </a:lnTo>
                    <a:lnTo>
                      <a:pt x="5334" y="19080"/>
                    </a:lnTo>
                    <a:lnTo>
                      <a:pt x="5349" y="19136"/>
                    </a:lnTo>
                    <a:lnTo>
                      <a:pt x="5364" y="19190"/>
                    </a:lnTo>
                    <a:lnTo>
                      <a:pt x="5379" y="19245"/>
                    </a:lnTo>
                    <a:lnTo>
                      <a:pt x="5394" y="19297"/>
                    </a:lnTo>
                    <a:lnTo>
                      <a:pt x="5409" y="19350"/>
                    </a:lnTo>
                    <a:lnTo>
                      <a:pt x="5424" y="19402"/>
                    </a:lnTo>
                    <a:lnTo>
                      <a:pt x="5438" y="19451"/>
                    </a:lnTo>
                    <a:lnTo>
                      <a:pt x="5453" y="19501"/>
                    </a:lnTo>
                    <a:lnTo>
                      <a:pt x="5468" y="19549"/>
                    </a:lnTo>
                    <a:lnTo>
                      <a:pt x="5483" y="19597"/>
                    </a:lnTo>
                    <a:lnTo>
                      <a:pt x="5498" y="19645"/>
                    </a:lnTo>
                    <a:lnTo>
                      <a:pt x="5513" y="19688"/>
                    </a:lnTo>
                    <a:lnTo>
                      <a:pt x="5529" y="19734"/>
                    </a:lnTo>
                    <a:lnTo>
                      <a:pt x="5544" y="19779"/>
                    </a:lnTo>
                    <a:lnTo>
                      <a:pt x="5558" y="19821"/>
                    </a:lnTo>
                    <a:lnTo>
                      <a:pt x="5573" y="19864"/>
                    </a:lnTo>
                    <a:lnTo>
                      <a:pt x="5588" y="19903"/>
                    </a:lnTo>
                    <a:lnTo>
                      <a:pt x="5603" y="19944"/>
                    </a:lnTo>
                    <a:lnTo>
                      <a:pt x="5617" y="19984"/>
                    </a:lnTo>
                    <a:lnTo>
                      <a:pt x="5632" y="20020"/>
                    </a:lnTo>
                    <a:lnTo>
                      <a:pt x="5647" y="20058"/>
                    </a:lnTo>
                    <a:lnTo>
                      <a:pt x="5661" y="20094"/>
                    </a:lnTo>
                    <a:lnTo>
                      <a:pt x="5676" y="20130"/>
                    </a:lnTo>
                    <a:lnTo>
                      <a:pt x="5691" y="20164"/>
                    </a:lnTo>
                    <a:lnTo>
                      <a:pt x="5705" y="20197"/>
                    </a:lnTo>
                    <a:lnTo>
                      <a:pt x="5720" y="20229"/>
                    </a:lnTo>
                    <a:lnTo>
                      <a:pt x="5734" y="20260"/>
                    </a:lnTo>
                    <a:lnTo>
                      <a:pt x="5748" y="20288"/>
                    </a:lnTo>
                    <a:lnTo>
                      <a:pt x="5763" y="20318"/>
                    </a:lnTo>
                    <a:lnTo>
                      <a:pt x="5778" y="20345"/>
                    </a:lnTo>
                    <a:lnTo>
                      <a:pt x="5792" y="20372"/>
                    </a:lnTo>
                    <a:lnTo>
                      <a:pt x="5806" y="20398"/>
                    </a:lnTo>
                    <a:lnTo>
                      <a:pt x="5821" y="20422"/>
                    </a:lnTo>
                    <a:lnTo>
                      <a:pt x="5835" y="20446"/>
                    </a:lnTo>
                    <a:lnTo>
                      <a:pt x="5849" y="20469"/>
                    </a:lnTo>
                    <a:lnTo>
                      <a:pt x="5863" y="20490"/>
                    </a:lnTo>
                    <a:lnTo>
                      <a:pt x="5877" y="20510"/>
                    </a:lnTo>
                    <a:lnTo>
                      <a:pt x="5891" y="20530"/>
                    </a:lnTo>
                    <a:lnTo>
                      <a:pt x="5904" y="20548"/>
                    </a:lnTo>
                    <a:lnTo>
                      <a:pt x="5918" y="20565"/>
                    </a:lnTo>
                    <a:lnTo>
                      <a:pt x="5931" y="20581"/>
                    </a:lnTo>
                    <a:lnTo>
                      <a:pt x="5944" y="20596"/>
                    </a:lnTo>
                    <a:lnTo>
                      <a:pt x="5958" y="20610"/>
                    </a:lnTo>
                    <a:lnTo>
                      <a:pt x="5968" y="20619"/>
                    </a:lnTo>
                    <a:lnTo>
                      <a:pt x="5983" y="20633"/>
                    </a:lnTo>
                    <a:lnTo>
                      <a:pt x="5995" y="20644"/>
                    </a:lnTo>
                    <a:lnTo>
                      <a:pt x="6007" y="20654"/>
                    </a:lnTo>
                    <a:lnTo>
                      <a:pt x="6016" y="20659"/>
                    </a:lnTo>
                    <a:lnTo>
                      <a:pt x="6031" y="20669"/>
                    </a:lnTo>
                    <a:lnTo>
                      <a:pt x="6042" y="20675"/>
                    </a:lnTo>
                    <a:lnTo>
                      <a:pt x="6048" y="20677"/>
                    </a:lnTo>
                    <a:lnTo>
                      <a:pt x="6063" y="20684"/>
                    </a:lnTo>
                    <a:lnTo>
                      <a:pt x="6073" y="20688"/>
                    </a:lnTo>
                    <a:lnTo>
                      <a:pt x="6077" y="20689"/>
                    </a:lnTo>
                    <a:lnTo>
                      <a:pt x="6092" y="20693"/>
                    </a:lnTo>
                    <a:lnTo>
                      <a:pt x="6095" y="20692"/>
                    </a:lnTo>
                    <a:lnTo>
                      <a:pt x="6104" y="20693"/>
                    </a:lnTo>
                    <a:lnTo>
                      <a:pt x="6120" y="20694"/>
                    </a:lnTo>
                    <a:lnTo>
                      <a:pt x="6122" y="20693"/>
                    </a:lnTo>
                    <a:lnTo>
                      <a:pt x="6131" y="20691"/>
                    </a:lnTo>
                    <a:lnTo>
                      <a:pt x="6146" y="20689"/>
                    </a:lnTo>
                    <a:lnTo>
                      <a:pt x="6149" y="20688"/>
                    </a:lnTo>
                    <a:lnTo>
                      <a:pt x="6158" y="20684"/>
                    </a:lnTo>
                    <a:lnTo>
                      <a:pt x="6168" y="20680"/>
                    </a:lnTo>
                    <a:lnTo>
                      <a:pt x="6183" y="20674"/>
                    </a:lnTo>
                    <a:lnTo>
                      <a:pt x="6188" y="20671"/>
                    </a:lnTo>
                    <a:lnTo>
                      <a:pt x="6199" y="20664"/>
                    </a:lnTo>
                    <a:lnTo>
                      <a:pt x="6210" y="20657"/>
                    </a:lnTo>
                    <a:lnTo>
                      <a:pt x="6222" y="20648"/>
                    </a:lnTo>
                    <a:lnTo>
                      <a:pt x="6233" y="20639"/>
                    </a:lnTo>
                    <a:lnTo>
                      <a:pt x="6246" y="20628"/>
                    </a:lnTo>
                    <a:lnTo>
                      <a:pt x="6258" y="20616"/>
                    </a:lnTo>
                    <a:lnTo>
                      <a:pt x="6271" y="20604"/>
                    </a:lnTo>
                    <a:lnTo>
                      <a:pt x="6283" y="20590"/>
                    </a:lnTo>
                    <a:lnTo>
                      <a:pt x="6295" y="20576"/>
                    </a:lnTo>
                    <a:lnTo>
                      <a:pt x="6310" y="20558"/>
                    </a:lnTo>
                    <a:lnTo>
                      <a:pt x="6323" y="20541"/>
                    </a:lnTo>
                    <a:lnTo>
                      <a:pt x="6337" y="20523"/>
                    </a:lnTo>
                    <a:lnTo>
                      <a:pt x="6350" y="20504"/>
                    </a:lnTo>
                    <a:lnTo>
                      <a:pt x="6364" y="20483"/>
                    </a:lnTo>
                    <a:lnTo>
                      <a:pt x="6377" y="20463"/>
                    </a:lnTo>
                    <a:lnTo>
                      <a:pt x="6392" y="20439"/>
                    </a:lnTo>
                    <a:lnTo>
                      <a:pt x="6406" y="20415"/>
                    </a:lnTo>
                    <a:lnTo>
                      <a:pt x="6420" y="20390"/>
                    </a:lnTo>
                    <a:lnTo>
                      <a:pt x="6435" y="20365"/>
                    </a:lnTo>
                    <a:lnTo>
                      <a:pt x="6448" y="20338"/>
                    </a:lnTo>
                    <a:lnTo>
                      <a:pt x="6463" y="20309"/>
                    </a:lnTo>
                    <a:lnTo>
                      <a:pt x="6478" y="20281"/>
                    </a:lnTo>
                    <a:lnTo>
                      <a:pt x="6492" y="20251"/>
                    </a:lnTo>
                    <a:lnTo>
                      <a:pt x="6507" y="20220"/>
                    </a:lnTo>
                    <a:lnTo>
                      <a:pt x="6521" y="20188"/>
                    </a:lnTo>
                    <a:lnTo>
                      <a:pt x="6536" y="20154"/>
                    </a:lnTo>
                    <a:lnTo>
                      <a:pt x="6550" y="20120"/>
                    </a:lnTo>
                    <a:lnTo>
                      <a:pt x="6565" y="20085"/>
                    </a:lnTo>
                    <a:lnTo>
                      <a:pt x="6580" y="20048"/>
                    </a:lnTo>
                    <a:lnTo>
                      <a:pt x="6594" y="20011"/>
                    </a:lnTo>
                    <a:lnTo>
                      <a:pt x="6609" y="19973"/>
                    </a:lnTo>
                    <a:lnTo>
                      <a:pt x="6624" y="19934"/>
                    </a:lnTo>
                    <a:lnTo>
                      <a:pt x="6638" y="19893"/>
                    </a:lnTo>
                    <a:lnTo>
                      <a:pt x="6653" y="19852"/>
                    </a:lnTo>
                    <a:lnTo>
                      <a:pt x="6668" y="19810"/>
                    </a:lnTo>
                    <a:lnTo>
                      <a:pt x="6684" y="19766"/>
                    </a:lnTo>
                    <a:lnTo>
                      <a:pt x="6698" y="19723"/>
                    </a:lnTo>
                    <a:lnTo>
                      <a:pt x="6713" y="19678"/>
                    </a:lnTo>
                    <a:lnTo>
                      <a:pt x="6728" y="19632"/>
                    </a:lnTo>
                    <a:lnTo>
                      <a:pt x="6743" y="19585"/>
                    </a:lnTo>
                    <a:lnTo>
                      <a:pt x="6758" y="19537"/>
                    </a:lnTo>
                    <a:lnTo>
                      <a:pt x="6773" y="19488"/>
                    </a:lnTo>
                    <a:lnTo>
                      <a:pt x="6788" y="19439"/>
                    </a:lnTo>
                    <a:lnTo>
                      <a:pt x="6802" y="19388"/>
                    </a:lnTo>
                    <a:lnTo>
                      <a:pt x="6817" y="19337"/>
                    </a:lnTo>
                    <a:lnTo>
                      <a:pt x="6832" y="19284"/>
                    </a:lnTo>
                    <a:lnTo>
                      <a:pt x="6847" y="19231"/>
                    </a:lnTo>
                    <a:lnTo>
                      <a:pt x="6862" y="19177"/>
                    </a:lnTo>
                    <a:lnTo>
                      <a:pt x="6877" y="19122"/>
                    </a:lnTo>
                    <a:lnTo>
                      <a:pt x="6892" y="19066"/>
                    </a:lnTo>
                    <a:lnTo>
                      <a:pt x="6907" y="19008"/>
                    </a:lnTo>
                    <a:lnTo>
                      <a:pt x="6922" y="18950"/>
                    </a:lnTo>
                    <a:lnTo>
                      <a:pt x="6936" y="18892"/>
                    </a:lnTo>
                    <a:lnTo>
                      <a:pt x="6951" y="18833"/>
                    </a:lnTo>
                    <a:lnTo>
                      <a:pt x="6966" y="18773"/>
                    </a:lnTo>
                    <a:lnTo>
                      <a:pt x="6981" y="18711"/>
                    </a:lnTo>
                    <a:lnTo>
                      <a:pt x="6996" y="18649"/>
                    </a:lnTo>
                    <a:lnTo>
                      <a:pt x="7011" y="18586"/>
                    </a:lnTo>
                    <a:lnTo>
                      <a:pt x="7026" y="18523"/>
                    </a:lnTo>
                    <a:lnTo>
                      <a:pt x="7041" y="18458"/>
                    </a:lnTo>
                    <a:lnTo>
                      <a:pt x="7056" y="18393"/>
                    </a:lnTo>
                    <a:lnTo>
                      <a:pt x="7071" y="18326"/>
                    </a:lnTo>
                    <a:lnTo>
                      <a:pt x="7086" y="18259"/>
                    </a:lnTo>
                    <a:lnTo>
                      <a:pt x="7101" y="18192"/>
                    </a:lnTo>
                    <a:lnTo>
                      <a:pt x="7116" y="18124"/>
                    </a:lnTo>
                    <a:lnTo>
                      <a:pt x="7131" y="18054"/>
                    </a:lnTo>
                    <a:lnTo>
                      <a:pt x="7146" y="17984"/>
                    </a:lnTo>
                    <a:lnTo>
                      <a:pt x="7161" y="17914"/>
                    </a:lnTo>
                    <a:lnTo>
                      <a:pt x="7175" y="17842"/>
                    </a:lnTo>
                    <a:lnTo>
                      <a:pt x="7190" y="17770"/>
                    </a:lnTo>
                    <a:lnTo>
                      <a:pt x="7205" y="17696"/>
                    </a:lnTo>
                    <a:lnTo>
                      <a:pt x="7220" y="17623"/>
                    </a:lnTo>
                    <a:lnTo>
                      <a:pt x="7235" y="17549"/>
                    </a:lnTo>
                    <a:lnTo>
                      <a:pt x="7250" y="17473"/>
                    </a:lnTo>
                    <a:lnTo>
                      <a:pt x="7265" y="17397"/>
                    </a:lnTo>
                    <a:lnTo>
                      <a:pt x="7280" y="17321"/>
                    </a:lnTo>
                    <a:lnTo>
                      <a:pt x="7295" y="17243"/>
                    </a:lnTo>
                    <a:lnTo>
                      <a:pt x="7310" y="17165"/>
                    </a:lnTo>
                    <a:lnTo>
                      <a:pt x="7325" y="17087"/>
                    </a:lnTo>
                    <a:lnTo>
                      <a:pt x="7340" y="17008"/>
                    </a:lnTo>
                    <a:lnTo>
                      <a:pt x="7356" y="16926"/>
                    </a:lnTo>
                    <a:lnTo>
                      <a:pt x="7371" y="16847"/>
                    </a:lnTo>
                    <a:lnTo>
                      <a:pt x="7386" y="16765"/>
                    </a:lnTo>
                    <a:lnTo>
                      <a:pt x="7401" y="16683"/>
                    </a:lnTo>
                    <a:lnTo>
                      <a:pt x="7416" y="16600"/>
                    </a:lnTo>
                    <a:lnTo>
                      <a:pt x="7431" y="16517"/>
                    </a:lnTo>
                    <a:lnTo>
                      <a:pt x="7446" y="16434"/>
                    </a:lnTo>
                    <a:lnTo>
                      <a:pt x="7461" y="16350"/>
                    </a:lnTo>
                    <a:lnTo>
                      <a:pt x="7476" y="16265"/>
                    </a:lnTo>
                    <a:lnTo>
                      <a:pt x="7491" y="16179"/>
                    </a:lnTo>
                    <a:lnTo>
                      <a:pt x="7506" y="16093"/>
                    </a:lnTo>
                    <a:lnTo>
                      <a:pt x="7521" y="16006"/>
                    </a:lnTo>
                    <a:lnTo>
                      <a:pt x="7536" y="15918"/>
                    </a:lnTo>
                    <a:lnTo>
                      <a:pt x="7551" y="15830"/>
                    </a:lnTo>
                    <a:lnTo>
                      <a:pt x="7566" y="15742"/>
                    </a:lnTo>
                    <a:lnTo>
                      <a:pt x="7581" y="15654"/>
                    </a:lnTo>
                    <a:lnTo>
                      <a:pt x="7596" y="15564"/>
                    </a:lnTo>
                    <a:lnTo>
                      <a:pt x="7611" y="15474"/>
                    </a:lnTo>
                    <a:lnTo>
                      <a:pt x="7626" y="15384"/>
                    </a:lnTo>
                    <a:lnTo>
                      <a:pt x="7641" y="15292"/>
                    </a:lnTo>
                    <a:lnTo>
                      <a:pt x="7656" y="15201"/>
                    </a:lnTo>
                    <a:lnTo>
                      <a:pt x="7671" y="15109"/>
                    </a:lnTo>
                    <a:lnTo>
                      <a:pt x="7686" y="15016"/>
                    </a:lnTo>
                    <a:lnTo>
                      <a:pt x="7701" y="14923"/>
                    </a:lnTo>
                    <a:lnTo>
                      <a:pt x="7716" y="14830"/>
                    </a:lnTo>
                    <a:lnTo>
                      <a:pt x="7731" y="14736"/>
                    </a:lnTo>
                    <a:lnTo>
                      <a:pt x="7746" y="14642"/>
                    </a:lnTo>
                    <a:lnTo>
                      <a:pt x="7761" y="14547"/>
                    </a:lnTo>
                    <a:lnTo>
                      <a:pt x="7776" y="14452"/>
                    </a:lnTo>
                    <a:lnTo>
                      <a:pt x="7791" y="14357"/>
                    </a:lnTo>
                    <a:lnTo>
                      <a:pt x="7806" y="14262"/>
                    </a:lnTo>
                    <a:lnTo>
                      <a:pt x="7821" y="14165"/>
                    </a:lnTo>
                    <a:lnTo>
                      <a:pt x="7836" y="14069"/>
                    </a:lnTo>
                    <a:lnTo>
                      <a:pt x="7851" y="13972"/>
                    </a:lnTo>
                    <a:lnTo>
                      <a:pt x="7866" y="13874"/>
                    </a:lnTo>
                    <a:lnTo>
                      <a:pt x="7881" y="13777"/>
                    </a:lnTo>
                    <a:lnTo>
                      <a:pt x="7896" y="13678"/>
                    </a:lnTo>
                    <a:lnTo>
                      <a:pt x="7911" y="13580"/>
                    </a:lnTo>
                    <a:lnTo>
                      <a:pt x="7926" y="13481"/>
                    </a:lnTo>
                    <a:lnTo>
                      <a:pt x="7941" y="13382"/>
                    </a:lnTo>
                    <a:lnTo>
                      <a:pt x="7956" y="13283"/>
                    </a:lnTo>
                    <a:lnTo>
                      <a:pt x="7971" y="13183"/>
                    </a:lnTo>
                    <a:lnTo>
                      <a:pt x="7986" y="13084"/>
                    </a:lnTo>
                    <a:lnTo>
                      <a:pt x="8001" y="12983"/>
                    </a:lnTo>
                    <a:lnTo>
                      <a:pt x="8016" y="12883"/>
                    </a:lnTo>
                    <a:lnTo>
                      <a:pt x="8032" y="12781"/>
                    </a:lnTo>
                    <a:lnTo>
                      <a:pt x="8047" y="12682"/>
                    </a:lnTo>
                    <a:lnTo>
                      <a:pt x="8062" y="12581"/>
                    </a:lnTo>
                    <a:lnTo>
                      <a:pt x="8076" y="12480"/>
                    </a:lnTo>
                    <a:lnTo>
                      <a:pt x="8092" y="12378"/>
                    </a:lnTo>
                    <a:lnTo>
                      <a:pt x="8106" y="12277"/>
                    </a:lnTo>
                    <a:lnTo>
                      <a:pt x="8121" y="12175"/>
                    </a:lnTo>
                    <a:lnTo>
                      <a:pt x="8136" y="12073"/>
                    </a:lnTo>
                    <a:lnTo>
                      <a:pt x="8151" y="11971"/>
                    </a:lnTo>
                    <a:lnTo>
                      <a:pt x="8166" y="11868"/>
                    </a:lnTo>
                    <a:lnTo>
                      <a:pt x="8181" y="11766"/>
                    </a:lnTo>
                    <a:lnTo>
                      <a:pt x="8196" y="11663"/>
                    </a:lnTo>
                    <a:lnTo>
                      <a:pt x="8211" y="11560"/>
                    </a:lnTo>
                    <a:lnTo>
                      <a:pt x="8226" y="11458"/>
                    </a:lnTo>
                    <a:lnTo>
                      <a:pt x="8241" y="11355"/>
                    </a:lnTo>
                    <a:lnTo>
                      <a:pt x="8256" y="11251"/>
                    </a:lnTo>
                    <a:lnTo>
                      <a:pt x="8271" y="11148"/>
                    </a:lnTo>
                    <a:lnTo>
                      <a:pt x="8286" y="11045"/>
                    </a:lnTo>
                    <a:lnTo>
                      <a:pt x="8301" y="10942"/>
                    </a:lnTo>
                    <a:lnTo>
                      <a:pt x="8316" y="10838"/>
                    </a:lnTo>
                    <a:lnTo>
                      <a:pt x="8331" y="10735"/>
                    </a:lnTo>
                    <a:lnTo>
                      <a:pt x="8346" y="10631"/>
                    </a:lnTo>
                    <a:lnTo>
                      <a:pt x="8361" y="10528"/>
                    </a:lnTo>
                    <a:lnTo>
                      <a:pt x="8376" y="10425"/>
                    </a:lnTo>
                    <a:lnTo>
                      <a:pt x="8391" y="10321"/>
                    </a:lnTo>
                    <a:lnTo>
                      <a:pt x="8406" y="10218"/>
                    </a:lnTo>
                    <a:lnTo>
                      <a:pt x="8421" y="10114"/>
                    </a:lnTo>
                    <a:lnTo>
                      <a:pt x="8436" y="10011"/>
                    </a:lnTo>
                    <a:lnTo>
                      <a:pt x="8451" y="9907"/>
                    </a:lnTo>
                    <a:lnTo>
                      <a:pt x="8466" y="9804"/>
                    </a:lnTo>
                    <a:lnTo>
                      <a:pt x="8481" y="9701"/>
                    </a:lnTo>
                    <a:lnTo>
                      <a:pt x="8496" y="9598"/>
                    </a:lnTo>
                    <a:lnTo>
                      <a:pt x="8511" y="9495"/>
                    </a:lnTo>
                    <a:lnTo>
                      <a:pt x="8526" y="9392"/>
                    </a:lnTo>
                    <a:lnTo>
                      <a:pt x="8541" y="9289"/>
                    </a:lnTo>
                    <a:lnTo>
                      <a:pt x="8556" y="9186"/>
                    </a:lnTo>
                    <a:lnTo>
                      <a:pt x="8571" y="9083"/>
                    </a:lnTo>
                    <a:lnTo>
                      <a:pt x="8586" y="8981"/>
                    </a:lnTo>
                    <a:lnTo>
                      <a:pt x="8601" y="8878"/>
                    </a:lnTo>
                    <a:lnTo>
                      <a:pt x="8616" y="8776"/>
                    </a:lnTo>
                    <a:lnTo>
                      <a:pt x="8631" y="8674"/>
                    </a:lnTo>
                    <a:lnTo>
                      <a:pt x="8646" y="8572"/>
                    </a:lnTo>
                    <a:lnTo>
                      <a:pt x="8662" y="8470"/>
                    </a:lnTo>
                    <a:lnTo>
                      <a:pt x="8676" y="8369"/>
                    </a:lnTo>
                    <a:lnTo>
                      <a:pt x="8692" y="8267"/>
                    </a:lnTo>
                    <a:lnTo>
                      <a:pt x="8708" y="8165"/>
                    </a:lnTo>
                    <a:lnTo>
                      <a:pt x="8723" y="8065"/>
                    </a:lnTo>
                    <a:lnTo>
                      <a:pt x="8738" y="7964"/>
                    </a:lnTo>
                    <a:lnTo>
                      <a:pt x="8753" y="7864"/>
                    </a:lnTo>
                    <a:lnTo>
                      <a:pt x="8768" y="7764"/>
                    </a:lnTo>
                    <a:lnTo>
                      <a:pt x="8783" y="7664"/>
                    </a:lnTo>
                    <a:lnTo>
                      <a:pt x="8798" y="7564"/>
                    </a:lnTo>
                    <a:lnTo>
                      <a:pt x="8813" y="7465"/>
                    </a:lnTo>
                    <a:lnTo>
                      <a:pt x="8828" y="7366"/>
                    </a:lnTo>
                    <a:lnTo>
                      <a:pt x="8843" y="7267"/>
                    </a:lnTo>
                    <a:lnTo>
                      <a:pt x="8858" y="7169"/>
                    </a:lnTo>
                    <a:lnTo>
                      <a:pt x="8873" y="7071"/>
                    </a:lnTo>
                    <a:lnTo>
                      <a:pt x="8888" y="6973"/>
                    </a:lnTo>
                    <a:lnTo>
                      <a:pt x="8903" y="6876"/>
                    </a:lnTo>
                    <a:lnTo>
                      <a:pt x="8918" y="6779"/>
                    </a:lnTo>
                    <a:lnTo>
                      <a:pt x="8933" y="6682"/>
                    </a:lnTo>
                    <a:lnTo>
                      <a:pt x="8948" y="6586"/>
                    </a:lnTo>
                    <a:lnTo>
                      <a:pt x="8963" y="6490"/>
                    </a:lnTo>
                    <a:lnTo>
                      <a:pt x="8978" y="6394"/>
                    </a:lnTo>
                    <a:lnTo>
                      <a:pt x="8993" y="6299"/>
                    </a:lnTo>
                    <a:lnTo>
                      <a:pt x="9008" y="6204"/>
                    </a:lnTo>
                    <a:lnTo>
                      <a:pt x="9023" y="6110"/>
                    </a:lnTo>
                    <a:lnTo>
                      <a:pt x="9038" y="6016"/>
                    </a:lnTo>
                    <a:lnTo>
                      <a:pt x="9053" y="5923"/>
                    </a:lnTo>
                    <a:lnTo>
                      <a:pt x="9068" y="5830"/>
                    </a:lnTo>
                    <a:lnTo>
                      <a:pt x="9083" y="5737"/>
                    </a:lnTo>
                    <a:lnTo>
                      <a:pt x="9098" y="5645"/>
                    </a:lnTo>
                    <a:lnTo>
                      <a:pt x="9113" y="5554"/>
                    </a:lnTo>
                    <a:lnTo>
                      <a:pt x="9128" y="5463"/>
                    </a:lnTo>
                    <a:lnTo>
                      <a:pt x="9143" y="5372"/>
                    </a:lnTo>
                    <a:lnTo>
                      <a:pt x="9158" y="5282"/>
                    </a:lnTo>
                    <a:lnTo>
                      <a:pt x="9173" y="5193"/>
                    </a:lnTo>
                    <a:lnTo>
                      <a:pt x="9188" y="5104"/>
                    </a:lnTo>
                    <a:lnTo>
                      <a:pt x="9203" y="5015"/>
                    </a:lnTo>
                    <a:lnTo>
                      <a:pt x="9218" y="4926"/>
                    </a:lnTo>
                    <a:lnTo>
                      <a:pt x="9233" y="4839"/>
                    </a:lnTo>
                    <a:lnTo>
                      <a:pt x="9248" y="4752"/>
                    </a:lnTo>
                    <a:lnTo>
                      <a:pt x="9263" y="4666"/>
                    </a:lnTo>
                    <a:lnTo>
                      <a:pt x="9278" y="4580"/>
                    </a:lnTo>
                    <a:lnTo>
                      <a:pt x="9293" y="4495"/>
                    </a:lnTo>
                    <a:lnTo>
                      <a:pt x="9308" y="4411"/>
                    </a:lnTo>
                    <a:lnTo>
                      <a:pt x="9323" y="4327"/>
                    </a:lnTo>
                    <a:lnTo>
                      <a:pt x="9338" y="4243"/>
                    </a:lnTo>
                    <a:lnTo>
                      <a:pt x="9353" y="4160"/>
                    </a:lnTo>
                    <a:lnTo>
                      <a:pt x="9368" y="4078"/>
                    </a:lnTo>
                    <a:lnTo>
                      <a:pt x="9384" y="3995"/>
                    </a:lnTo>
                    <a:lnTo>
                      <a:pt x="9399" y="3916"/>
                    </a:lnTo>
                    <a:lnTo>
                      <a:pt x="9414" y="3836"/>
                    </a:lnTo>
                    <a:lnTo>
                      <a:pt x="9429" y="3756"/>
                    </a:lnTo>
                    <a:lnTo>
                      <a:pt x="9444" y="3677"/>
                    </a:lnTo>
                    <a:lnTo>
                      <a:pt x="9459" y="3598"/>
                    </a:lnTo>
                    <a:lnTo>
                      <a:pt x="9474" y="3521"/>
                    </a:lnTo>
                    <a:lnTo>
                      <a:pt x="9489" y="3444"/>
                    </a:lnTo>
                    <a:lnTo>
                      <a:pt x="9504" y="3368"/>
                    </a:lnTo>
                    <a:lnTo>
                      <a:pt x="9519" y="3293"/>
                    </a:lnTo>
                    <a:lnTo>
                      <a:pt x="9534" y="3218"/>
                    </a:lnTo>
                    <a:lnTo>
                      <a:pt x="9549" y="3143"/>
                    </a:lnTo>
                    <a:lnTo>
                      <a:pt x="9564" y="3070"/>
                    </a:lnTo>
                    <a:lnTo>
                      <a:pt x="9579" y="2998"/>
                    </a:lnTo>
                    <a:lnTo>
                      <a:pt x="9594" y="2926"/>
                    </a:lnTo>
                    <a:lnTo>
                      <a:pt x="9610" y="2855"/>
                    </a:lnTo>
                    <a:lnTo>
                      <a:pt x="9625" y="2784"/>
                    </a:lnTo>
                    <a:lnTo>
                      <a:pt x="9640" y="2714"/>
                    </a:lnTo>
                    <a:lnTo>
                      <a:pt x="9655" y="2646"/>
                    </a:lnTo>
                    <a:lnTo>
                      <a:pt x="9670" y="2578"/>
                    </a:lnTo>
                    <a:lnTo>
                      <a:pt x="9685" y="2510"/>
                    </a:lnTo>
                    <a:lnTo>
                      <a:pt x="9700" y="2444"/>
                    </a:lnTo>
                    <a:lnTo>
                      <a:pt x="9715" y="2378"/>
                    </a:lnTo>
                    <a:lnTo>
                      <a:pt x="9730" y="2313"/>
                    </a:lnTo>
                    <a:lnTo>
                      <a:pt x="9745" y="2249"/>
                    </a:lnTo>
                    <a:lnTo>
                      <a:pt x="9760" y="2186"/>
                    </a:lnTo>
                    <a:lnTo>
                      <a:pt x="9775" y="2123"/>
                    </a:lnTo>
                    <a:lnTo>
                      <a:pt x="9790" y="2062"/>
                    </a:lnTo>
                    <a:lnTo>
                      <a:pt x="9805" y="2001"/>
                    </a:lnTo>
                    <a:lnTo>
                      <a:pt x="9820" y="1941"/>
                    </a:lnTo>
                    <a:lnTo>
                      <a:pt x="9835" y="1882"/>
                    </a:lnTo>
                    <a:lnTo>
                      <a:pt x="9851" y="1823"/>
                    </a:lnTo>
                    <a:lnTo>
                      <a:pt x="9866" y="1766"/>
                    </a:lnTo>
                    <a:lnTo>
                      <a:pt x="9881" y="1709"/>
                    </a:lnTo>
                    <a:lnTo>
                      <a:pt x="9896" y="1653"/>
                    </a:lnTo>
                    <a:lnTo>
                      <a:pt x="9911" y="1598"/>
                    </a:lnTo>
                    <a:lnTo>
                      <a:pt x="9926" y="1544"/>
                    </a:lnTo>
                    <a:lnTo>
                      <a:pt x="9941" y="1491"/>
                    </a:lnTo>
                    <a:lnTo>
                      <a:pt x="9956" y="1439"/>
                    </a:lnTo>
                    <a:lnTo>
                      <a:pt x="9971" y="1387"/>
                    </a:lnTo>
                    <a:lnTo>
                      <a:pt x="9987" y="1337"/>
                    </a:lnTo>
                    <a:lnTo>
                      <a:pt x="10002" y="1287"/>
                    </a:lnTo>
                    <a:cubicBezTo>
                      <a:pt x="10017" y="1237"/>
                      <a:pt x="10071" y="1208"/>
                      <a:pt x="10122" y="1224"/>
                    </a:cubicBezTo>
                    <a:cubicBezTo>
                      <a:pt x="10172" y="1239"/>
                      <a:pt x="10201" y="1293"/>
                      <a:pt x="10185" y="1344"/>
                    </a:cubicBezTo>
                    <a:lnTo>
                      <a:pt x="10170" y="1392"/>
                    </a:lnTo>
                    <a:lnTo>
                      <a:pt x="10156" y="1442"/>
                    </a:lnTo>
                    <a:lnTo>
                      <a:pt x="10141" y="1492"/>
                    </a:lnTo>
                    <a:lnTo>
                      <a:pt x="10126" y="1544"/>
                    </a:lnTo>
                    <a:lnTo>
                      <a:pt x="10111" y="1597"/>
                    </a:lnTo>
                    <a:lnTo>
                      <a:pt x="10096" y="1649"/>
                    </a:lnTo>
                    <a:lnTo>
                      <a:pt x="10081" y="1704"/>
                    </a:lnTo>
                    <a:lnTo>
                      <a:pt x="10066" y="1758"/>
                    </a:lnTo>
                    <a:lnTo>
                      <a:pt x="10051" y="1815"/>
                    </a:lnTo>
                    <a:lnTo>
                      <a:pt x="10036" y="1872"/>
                    </a:lnTo>
                    <a:lnTo>
                      <a:pt x="10022" y="1929"/>
                    </a:lnTo>
                    <a:lnTo>
                      <a:pt x="10007" y="1988"/>
                    </a:lnTo>
                    <a:lnTo>
                      <a:pt x="9992" y="2046"/>
                    </a:lnTo>
                    <a:lnTo>
                      <a:pt x="9977" y="2107"/>
                    </a:lnTo>
                    <a:lnTo>
                      <a:pt x="9962" y="2168"/>
                    </a:lnTo>
                    <a:lnTo>
                      <a:pt x="9947" y="2231"/>
                    </a:lnTo>
                    <a:lnTo>
                      <a:pt x="9932" y="2294"/>
                    </a:lnTo>
                    <a:lnTo>
                      <a:pt x="9917" y="2356"/>
                    </a:lnTo>
                    <a:lnTo>
                      <a:pt x="9902" y="2421"/>
                    </a:lnTo>
                    <a:lnTo>
                      <a:pt x="9887" y="2487"/>
                    </a:lnTo>
                    <a:lnTo>
                      <a:pt x="9872" y="2552"/>
                    </a:lnTo>
                    <a:lnTo>
                      <a:pt x="9857" y="2619"/>
                    </a:lnTo>
                    <a:lnTo>
                      <a:pt x="9842" y="2687"/>
                    </a:lnTo>
                    <a:lnTo>
                      <a:pt x="9827" y="2755"/>
                    </a:lnTo>
                    <a:lnTo>
                      <a:pt x="9812" y="2825"/>
                    </a:lnTo>
                    <a:lnTo>
                      <a:pt x="9797" y="2894"/>
                    </a:lnTo>
                    <a:lnTo>
                      <a:pt x="9782" y="2965"/>
                    </a:lnTo>
                    <a:lnTo>
                      <a:pt x="9767" y="3037"/>
                    </a:lnTo>
                    <a:lnTo>
                      <a:pt x="9753" y="3109"/>
                    </a:lnTo>
                    <a:lnTo>
                      <a:pt x="9738" y="3182"/>
                    </a:lnTo>
                    <a:lnTo>
                      <a:pt x="9723" y="3255"/>
                    </a:lnTo>
                    <a:lnTo>
                      <a:pt x="9708" y="3330"/>
                    </a:lnTo>
                    <a:lnTo>
                      <a:pt x="9693" y="3405"/>
                    </a:lnTo>
                    <a:lnTo>
                      <a:pt x="9678" y="3481"/>
                    </a:lnTo>
                    <a:lnTo>
                      <a:pt x="9663" y="3558"/>
                    </a:lnTo>
                    <a:lnTo>
                      <a:pt x="9648" y="3635"/>
                    </a:lnTo>
                    <a:lnTo>
                      <a:pt x="9633" y="3712"/>
                    </a:lnTo>
                    <a:lnTo>
                      <a:pt x="9618" y="3791"/>
                    </a:lnTo>
                    <a:lnTo>
                      <a:pt x="9603" y="3871"/>
                    </a:lnTo>
                    <a:lnTo>
                      <a:pt x="9588" y="3951"/>
                    </a:lnTo>
                    <a:lnTo>
                      <a:pt x="9573" y="4032"/>
                    </a:lnTo>
                    <a:lnTo>
                      <a:pt x="9557" y="4113"/>
                    </a:lnTo>
                    <a:lnTo>
                      <a:pt x="9542" y="4195"/>
                    </a:lnTo>
                    <a:lnTo>
                      <a:pt x="9527" y="4276"/>
                    </a:lnTo>
                    <a:lnTo>
                      <a:pt x="9512" y="4360"/>
                    </a:lnTo>
                    <a:lnTo>
                      <a:pt x="9497" y="4444"/>
                    </a:lnTo>
                    <a:lnTo>
                      <a:pt x="9482" y="4528"/>
                    </a:lnTo>
                    <a:lnTo>
                      <a:pt x="9467" y="4613"/>
                    </a:lnTo>
                    <a:lnTo>
                      <a:pt x="9452" y="4699"/>
                    </a:lnTo>
                    <a:lnTo>
                      <a:pt x="9437" y="4785"/>
                    </a:lnTo>
                    <a:lnTo>
                      <a:pt x="9422" y="4872"/>
                    </a:lnTo>
                    <a:lnTo>
                      <a:pt x="9407" y="4959"/>
                    </a:lnTo>
                    <a:lnTo>
                      <a:pt x="9392" y="5046"/>
                    </a:lnTo>
                    <a:lnTo>
                      <a:pt x="9377" y="5135"/>
                    </a:lnTo>
                    <a:lnTo>
                      <a:pt x="9362" y="5224"/>
                    </a:lnTo>
                    <a:lnTo>
                      <a:pt x="9347" y="5313"/>
                    </a:lnTo>
                    <a:lnTo>
                      <a:pt x="9332" y="5403"/>
                    </a:lnTo>
                    <a:lnTo>
                      <a:pt x="9317" y="5494"/>
                    </a:lnTo>
                    <a:lnTo>
                      <a:pt x="9302" y="5585"/>
                    </a:lnTo>
                    <a:lnTo>
                      <a:pt x="9287" y="5676"/>
                    </a:lnTo>
                    <a:lnTo>
                      <a:pt x="9272" y="5768"/>
                    </a:lnTo>
                    <a:lnTo>
                      <a:pt x="9257" y="5861"/>
                    </a:lnTo>
                    <a:lnTo>
                      <a:pt x="9242" y="5954"/>
                    </a:lnTo>
                    <a:lnTo>
                      <a:pt x="9227" y="6047"/>
                    </a:lnTo>
                    <a:lnTo>
                      <a:pt x="9212" y="6141"/>
                    </a:lnTo>
                    <a:lnTo>
                      <a:pt x="9197" y="6234"/>
                    </a:lnTo>
                    <a:lnTo>
                      <a:pt x="9182" y="6329"/>
                    </a:lnTo>
                    <a:lnTo>
                      <a:pt x="9167" y="6424"/>
                    </a:lnTo>
                    <a:lnTo>
                      <a:pt x="9152" y="6519"/>
                    </a:lnTo>
                    <a:lnTo>
                      <a:pt x="9137" y="6615"/>
                    </a:lnTo>
                    <a:lnTo>
                      <a:pt x="9122" y="6711"/>
                    </a:lnTo>
                    <a:lnTo>
                      <a:pt x="9107" y="6808"/>
                    </a:lnTo>
                    <a:lnTo>
                      <a:pt x="9092" y="6905"/>
                    </a:lnTo>
                    <a:lnTo>
                      <a:pt x="9077" y="7002"/>
                    </a:lnTo>
                    <a:lnTo>
                      <a:pt x="9062" y="7100"/>
                    </a:lnTo>
                    <a:lnTo>
                      <a:pt x="9047" y="7198"/>
                    </a:lnTo>
                    <a:lnTo>
                      <a:pt x="9032" y="7296"/>
                    </a:lnTo>
                    <a:lnTo>
                      <a:pt x="9017" y="7395"/>
                    </a:lnTo>
                    <a:lnTo>
                      <a:pt x="9002" y="7494"/>
                    </a:lnTo>
                    <a:lnTo>
                      <a:pt x="8987" y="7593"/>
                    </a:lnTo>
                    <a:lnTo>
                      <a:pt x="8972" y="7693"/>
                    </a:lnTo>
                    <a:lnTo>
                      <a:pt x="8957" y="7793"/>
                    </a:lnTo>
                    <a:lnTo>
                      <a:pt x="8942" y="7893"/>
                    </a:lnTo>
                    <a:lnTo>
                      <a:pt x="8927" y="7993"/>
                    </a:lnTo>
                    <a:lnTo>
                      <a:pt x="8912" y="8094"/>
                    </a:lnTo>
                    <a:lnTo>
                      <a:pt x="8897" y="8195"/>
                    </a:lnTo>
                    <a:lnTo>
                      <a:pt x="8881" y="8296"/>
                    </a:lnTo>
                    <a:lnTo>
                      <a:pt x="8866" y="8396"/>
                    </a:lnTo>
                    <a:lnTo>
                      <a:pt x="8851" y="8499"/>
                    </a:lnTo>
                    <a:lnTo>
                      <a:pt x="8836" y="8599"/>
                    </a:lnTo>
                    <a:lnTo>
                      <a:pt x="8821" y="8701"/>
                    </a:lnTo>
                    <a:lnTo>
                      <a:pt x="8806" y="8803"/>
                    </a:lnTo>
                    <a:lnTo>
                      <a:pt x="8791" y="8905"/>
                    </a:lnTo>
                    <a:lnTo>
                      <a:pt x="8776" y="9008"/>
                    </a:lnTo>
                    <a:lnTo>
                      <a:pt x="8761" y="9110"/>
                    </a:lnTo>
                    <a:lnTo>
                      <a:pt x="8746" y="9213"/>
                    </a:lnTo>
                    <a:lnTo>
                      <a:pt x="8731" y="9316"/>
                    </a:lnTo>
                    <a:lnTo>
                      <a:pt x="8716" y="9419"/>
                    </a:lnTo>
                    <a:lnTo>
                      <a:pt x="8701" y="9522"/>
                    </a:lnTo>
                    <a:lnTo>
                      <a:pt x="8686" y="9625"/>
                    </a:lnTo>
                    <a:lnTo>
                      <a:pt x="8671" y="9728"/>
                    </a:lnTo>
                    <a:lnTo>
                      <a:pt x="8656" y="9831"/>
                    </a:lnTo>
                    <a:lnTo>
                      <a:pt x="8641" y="9934"/>
                    </a:lnTo>
                    <a:lnTo>
                      <a:pt x="8626" y="10038"/>
                    </a:lnTo>
                    <a:lnTo>
                      <a:pt x="8611" y="10141"/>
                    </a:lnTo>
                    <a:lnTo>
                      <a:pt x="8596" y="10245"/>
                    </a:lnTo>
                    <a:lnTo>
                      <a:pt x="8581" y="10348"/>
                    </a:lnTo>
                    <a:lnTo>
                      <a:pt x="8566" y="10452"/>
                    </a:lnTo>
                    <a:lnTo>
                      <a:pt x="8551" y="10555"/>
                    </a:lnTo>
                    <a:lnTo>
                      <a:pt x="8536" y="10658"/>
                    </a:lnTo>
                    <a:lnTo>
                      <a:pt x="8521" y="10762"/>
                    </a:lnTo>
                    <a:lnTo>
                      <a:pt x="8506" y="10865"/>
                    </a:lnTo>
                    <a:lnTo>
                      <a:pt x="8491" y="10969"/>
                    </a:lnTo>
                    <a:lnTo>
                      <a:pt x="8476" y="11072"/>
                    </a:lnTo>
                    <a:lnTo>
                      <a:pt x="8461" y="11175"/>
                    </a:lnTo>
                    <a:lnTo>
                      <a:pt x="8446" y="11278"/>
                    </a:lnTo>
                    <a:lnTo>
                      <a:pt x="8431" y="11382"/>
                    </a:lnTo>
                    <a:lnTo>
                      <a:pt x="8416" y="11485"/>
                    </a:lnTo>
                    <a:lnTo>
                      <a:pt x="8401" y="11587"/>
                    </a:lnTo>
                    <a:lnTo>
                      <a:pt x="8386" y="11690"/>
                    </a:lnTo>
                    <a:lnTo>
                      <a:pt x="8371" y="11793"/>
                    </a:lnTo>
                    <a:lnTo>
                      <a:pt x="8356" y="11895"/>
                    </a:lnTo>
                    <a:lnTo>
                      <a:pt x="8341" y="11998"/>
                    </a:lnTo>
                    <a:lnTo>
                      <a:pt x="8326" y="12100"/>
                    </a:lnTo>
                    <a:lnTo>
                      <a:pt x="8311" y="12202"/>
                    </a:lnTo>
                    <a:lnTo>
                      <a:pt x="8296" y="12304"/>
                    </a:lnTo>
                    <a:lnTo>
                      <a:pt x="8281" y="12407"/>
                    </a:lnTo>
                    <a:lnTo>
                      <a:pt x="8266" y="12507"/>
                    </a:lnTo>
                    <a:lnTo>
                      <a:pt x="8251" y="12610"/>
                    </a:lnTo>
                    <a:lnTo>
                      <a:pt x="8236" y="12711"/>
                    </a:lnTo>
                    <a:lnTo>
                      <a:pt x="8221" y="12811"/>
                    </a:lnTo>
                    <a:lnTo>
                      <a:pt x="8205" y="12912"/>
                    </a:lnTo>
                    <a:lnTo>
                      <a:pt x="8190" y="13012"/>
                    </a:lnTo>
                    <a:lnTo>
                      <a:pt x="8175" y="13113"/>
                    </a:lnTo>
                    <a:lnTo>
                      <a:pt x="8160" y="13212"/>
                    </a:lnTo>
                    <a:lnTo>
                      <a:pt x="8145" y="13312"/>
                    </a:lnTo>
                    <a:lnTo>
                      <a:pt x="8130" y="13411"/>
                    </a:lnTo>
                    <a:lnTo>
                      <a:pt x="8115" y="13510"/>
                    </a:lnTo>
                    <a:lnTo>
                      <a:pt x="8100" y="13609"/>
                    </a:lnTo>
                    <a:lnTo>
                      <a:pt x="8085" y="13707"/>
                    </a:lnTo>
                    <a:lnTo>
                      <a:pt x="8070" y="13806"/>
                    </a:lnTo>
                    <a:lnTo>
                      <a:pt x="8055" y="13903"/>
                    </a:lnTo>
                    <a:lnTo>
                      <a:pt x="8040" y="14001"/>
                    </a:lnTo>
                    <a:lnTo>
                      <a:pt x="8025" y="14098"/>
                    </a:lnTo>
                    <a:lnTo>
                      <a:pt x="8010" y="14194"/>
                    </a:lnTo>
                    <a:lnTo>
                      <a:pt x="7995" y="14291"/>
                    </a:lnTo>
                    <a:lnTo>
                      <a:pt x="7980" y="14387"/>
                    </a:lnTo>
                    <a:lnTo>
                      <a:pt x="7965" y="14482"/>
                    </a:lnTo>
                    <a:lnTo>
                      <a:pt x="7950" y="14577"/>
                    </a:lnTo>
                    <a:lnTo>
                      <a:pt x="7935" y="14673"/>
                    </a:lnTo>
                    <a:lnTo>
                      <a:pt x="7920" y="14767"/>
                    </a:lnTo>
                    <a:lnTo>
                      <a:pt x="7905" y="14861"/>
                    </a:lnTo>
                    <a:lnTo>
                      <a:pt x="7890" y="14954"/>
                    </a:lnTo>
                    <a:lnTo>
                      <a:pt x="7875" y="15047"/>
                    </a:lnTo>
                    <a:lnTo>
                      <a:pt x="7860" y="15140"/>
                    </a:lnTo>
                    <a:lnTo>
                      <a:pt x="7845" y="15232"/>
                    </a:lnTo>
                    <a:lnTo>
                      <a:pt x="7830" y="15323"/>
                    </a:lnTo>
                    <a:lnTo>
                      <a:pt x="7815" y="15415"/>
                    </a:lnTo>
                    <a:lnTo>
                      <a:pt x="7800" y="15505"/>
                    </a:lnTo>
                    <a:lnTo>
                      <a:pt x="7785" y="15595"/>
                    </a:lnTo>
                    <a:lnTo>
                      <a:pt x="7770" y="15685"/>
                    </a:lnTo>
                    <a:lnTo>
                      <a:pt x="7755" y="15775"/>
                    </a:lnTo>
                    <a:lnTo>
                      <a:pt x="7740" y="15863"/>
                    </a:lnTo>
                    <a:lnTo>
                      <a:pt x="7725" y="15951"/>
                    </a:lnTo>
                    <a:lnTo>
                      <a:pt x="7710" y="16039"/>
                    </a:lnTo>
                    <a:lnTo>
                      <a:pt x="7695" y="16126"/>
                    </a:lnTo>
                    <a:lnTo>
                      <a:pt x="7680" y="16212"/>
                    </a:lnTo>
                    <a:lnTo>
                      <a:pt x="7665" y="16298"/>
                    </a:lnTo>
                    <a:lnTo>
                      <a:pt x="7650" y="16383"/>
                    </a:lnTo>
                    <a:lnTo>
                      <a:pt x="7635" y="16467"/>
                    </a:lnTo>
                    <a:lnTo>
                      <a:pt x="7620" y="16552"/>
                    </a:lnTo>
                    <a:lnTo>
                      <a:pt x="7605" y="16635"/>
                    </a:lnTo>
                    <a:lnTo>
                      <a:pt x="7590" y="16718"/>
                    </a:lnTo>
                    <a:lnTo>
                      <a:pt x="7575" y="16800"/>
                    </a:lnTo>
                    <a:lnTo>
                      <a:pt x="7560" y="16882"/>
                    </a:lnTo>
                    <a:lnTo>
                      <a:pt x="7545" y="16963"/>
                    </a:lnTo>
                    <a:lnTo>
                      <a:pt x="7529" y="17043"/>
                    </a:lnTo>
                    <a:lnTo>
                      <a:pt x="7514" y="17122"/>
                    </a:lnTo>
                    <a:lnTo>
                      <a:pt x="7499" y="17202"/>
                    </a:lnTo>
                    <a:lnTo>
                      <a:pt x="7484" y="17280"/>
                    </a:lnTo>
                    <a:lnTo>
                      <a:pt x="7469" y="17358"/>
                    </a:lnTo>
                    <a:lnTo>
                      <a:pt x="7454" y="17434"/>
                    </a:lnTo>
                    <a:lnTo>
                      <a:pt x="7439" y="17510"/>
                    </a:lnTo>
                    <a:lnTo>
                      <a:pt x="7424" y="17586"/>
                    </a:lnTo>
                    <a:lnTo>
                      <a:pt x="7409" y="17662"/>
                    </a:lnTo>
                    <a:lnTo>
                      <a:pt x="7394" y="17735"/>
                    </a:lnTo>
                    <a:lnTo>
                      <a:pt x="7378" y="17809"/>
                    </a:lnTo>
                    <a:lnTo>
                      <a:pt x="7363" y="17881"/>
                    </a:lnTo>
                    <a:lnTo>
                      <a:pt x="7348" y="17953"/>
                    </a:lnTo>
                    <a:lnTo>
                      <a:pt x="7333" y="18025"/>
                    </a:lnTo>
                    <a:lnTo>
                      <a:pt x="7318" y="18095"/>
                    </a:lnTo>
                    <a:lnTo>
                      <a:pt x="7303" y="18165"/>
                    </a:lnTo>
                    <a:lnTo>
                      <a:pt x="7288" y="18233"/>
                    </a:lnTo>
                    <a:lnTo>
                      <a:pt x="7273" y="18301"/>
                    </a:lnTo>
                    <a:lnTo>
                      <a:pt x="7258" y="18368"/>
                    </a:lnTo>
                    <a:lnTo>
                      <a:pt x="7243" y="18436"/>
                    </a:lnTo>
                    <a:lnTo>
                      <a:pt x="7228" y="18501"/>
                    </a:lnTo>
                    <a:lnTo>
                      <a:pt x="7213" y="18566"/>
                    </a:lnTo>
                    <a:lnTo>
                      <a:pt x="7198" y="18631"/>
                    </a:lnTo>
                    <a:lnTo>
                      <a:pt x="7183" y="18694"/>
                    </a:lnTo>
                    <a:lnTo>
                      <a:pt x="7168" y="18756"/>
                    </a:lnTo>
                    <a:lnTo>
                      <a:pt x="7153" y="18818"/>
                    </a:lnTo>
                    <a:lnTo>
                      <a:pt x="7138" y="18880"/>
                    </a:lnTo>
                    <a:lnTo>
                      <a:pt x="7123" y="18939"/>
                    </a:lnTo>
                    <a:lnTo>
                      <a:pt x="7107" y="18999"/>
                    </a:lnTo>
                    <a:lnTo>
                      <a:pt x="7092" y="19057"/>
                    </a:lnTo>
                    <a:lnTo>
                      <a:pt x="7077" y="19115"/>
                    </a:lnTo>
                    <a:lnTo>
                      <a:pt x="7062" y="19171"/>
                    </a:lnTo>
                    <a:lnTo>
                      <a:pt x="7047" y="19228"/>
                    </a:lnTo>
                    <a:lnTo>
                      <a:pt x="7032" y="19282"/>
                    </a:lnTo>
                    <a:lnTo>
                      <a:pt x="7017" y="19337"/>
                    </a:lnTo>
                    <a:lnTo>
                      <a:pt x="7002" y="19390"/>
                    </a:lnTo>
                    <a:lnTo>
                      <a:pt x="6987" y="19443"/>
                    </a:lnTo>
                    <a:lnTo>
                      <a:pt x="6971" y="19494"/>
                    </a:lnTo>
                    <a:lnTo>
                      <a:pt x="6956" y="19545"/>
                    </a:lnTo>
                    <a:lnTo>
                      <a:pt x="6941" y="19594"/>
                    </a:lnTo>
                    <a:lnTo>
                      <a:pt x="6926" y="19644"/>
                    </a:lnTo>
                    <a:lnTo>
                      <a:pt x="6911" y="19691"/>
                    </a:lnTo>
                    <a:lnTo>
                      <a:pt x="6896" y="19739"/>
                    </a:lnTo>
                    <a:lnTo>
                      <a:pt x="6881" y="19784"/>
                    </a:lnTo>
                    <a:lnTo>
                      <a:pt x="6865" y="19831"/>
                    </a:lnTo>
                    <a:lnTo>
                      <a:pt x="6849" y="19875"/>
                    </a:lnTo>
                    <a:lnTo>
                      <a:pt x="6834" y="19917"/>
                    </a:lnTo>
                    <a:lnTo>
                      <a:pt x="6819" y="19959"/>
                    </a:lnTo>
                    <a:lnTo>
                      <a:pt x="6803" y="20001"/>
                    </a:lnTo>
                    <a:lnTo>
                      <a:pt x="6788" y="20042"/>
                    </a:lnTo>
                    <a:lnTo>
                      <a:pt x="6773" y="20082"/>
                    </a:lnTo>
                    <a:lnTo>
                      <a:pt x="6757" y="20121"/>
                    </a:lnTo>
                    <a:lnTo>
                      <a:pt x="6742" y="20158"/>
                    </a:lnTo>
                    <a:lnTo>
                      <a:pt x="6727" y="20195"/>
                    </a:lnTo>
                    <a:lnTo>
                      <a:pt x="6711" y="20231"/>
                    </a:lnTo>
                    <a:lnTo>
                      <a:pt x="6696" y="20265"/>
                    </a:lnTo>
                    <a:lnTo>
                      <a:pt x="6680" y="20301"/>
                    </a:lnTo>
                    <a:lnTo>
                      <a:pt x="6665" y="20334"/>
                    </a:lnTo>
                    <a:lnTo>
                      <a:pt x="6649" y="20366"/>
                    </a:lnTo>
                    <a:lnTo>
                      <a:pt x="6634" y="20398"/>
                    </a:lnTo>
                    <a:lnTo>
                      <a:pt x="6619" y="20427"/>
                    </a:lnTo>
                    <a:lnTo>
                      <a:pt x="6602" y="20458"/>
                    </a:lnTo>
                    <a:lnTo>
                      <a:pt x="6587" y="20486"/>
                    </a:lnTo>
                    <a:lnTo>
                      <a:pt x="6571" y="20514"/>
                    </a:lnTo>
                    <a:lnTo>
                      <a:pt x="6555" y="20540"/>
                    </a:lnTo>
                    <a:lnTo>
                      <a:pt x="6540" y="20564"/>
                    </a:lnTo>
                    <a:lnTo>
                      <a:pt x="6523" y="20592"/>
                    </a:lnTo>
                    <a:lnTo>
                      <a:pt x="6507" y="20615"/>
                    </a:lnTo>
                    <a:lnTo>
                      <a:pt x="6490" y="20638"/>
                    </a:lnTo>
                    <a:lnTo>
                      <a:pt x="6474" y="20660"/>
                    </a:lnTo>
                    <a:lnTo>
                      <a:pt x="6457" y="20681"/>
                    </a:lnTo>
                    <a:lnTo>
                      <a:pt x="6442" y="20699"/>
                    </a:lnTo>
                    <a:lnTo>
                      <a:pt x="6424" y="20721"/>
                    </a:lnTo>
                    <a:lnTo>
                      <a:pt x="6406" y="20739"/>
                    </a:lnTo>
                    <a:lnTo>
                      <a:pt x="6389" y="20757"/>
                    </a:lnTo>
                    <a:lnTo>
                      <a:pt x="6371" y="20773"/>
                    </a:lnTo>
                    <a:lnTo>
                      <a:pt x="6353" y="20788"/>
                    </a:lnTo>
                    <a:lnTo>
                      <a:pt x="6335" y="20803"/>
                    </a:lnTo>
                    <a:lnTo>
                      <a:pt x="6317" y="20816"/>
                    </a:lnTo>
                    <a:lnTo>
                      <a:pt x="6298" y="20829"/>
                    </a:lnTo>
                    <a:lnTo>
                      <a:pt x="6279" y="20840"/>
                    </a:lnTo>
                    <a:lnTo>
                      <a:pt x="6254" y="20853"/>
                    </a:lnTo>
                    <a:lnTo>
                      <a:pt x="6239" y="20859"/>
                    </a:lnTo>
                    <a:lnTo>
                      <a:pt x="6219" y="20867"/>
                    </a:lnTo>
                    <a:lnTo>
                      <a:pt x="6198" y="20873"/>
                    </a:lnTo>
                    <a:lnTo>
                      <a:pt x="6171" y="20880"/>
                    </a:lnTo>
                    <a:lnTo>
                      <a:pt x="6156" y="20882"/>
                    </a:lnTo>
                    <a:lnTo>
                      <a:pt x="6135" y="20884"/>
                    </a:lnTo>
                    <a:lnTo>
                      <a:pt x="6107" y="20885"/>
                    </a:lnTo>
                    <a:lnTo>
                      <a:pt x="6092" y="20884"/>
                    </a:lnTo>
                    <a:lnTo>
                      <a:pt x="6070" y="20883"/>
                    </a:lnTo>
                    <a:lnTo>
                      <a:pt x="6043" y="20878"/>
                    </a:lnTo>
                    <a:lnTo>
                      <a:pt x="6028" y="20874"/>
                    </a:lnTo>
                    <a:lnTo>
                      <a:pt x="6002" y="20867"/>
                    </a:lnTo>
                    <a:lnTo>
                      <a:pt x="5982" y="20858"/>
                    </a:lnTo>
                    <a:lnTo>
                      <a:pt x="5967" y="20851"/>
                    </a:lnTo>
                    <a:lnTo>
                      <a:pt x="5943" y="20840"/>
                    </a:lnTo>
                    <a:lnTo>
                      <a:pt x="5924" y="20828"/>
                    </a:lnTo>
                    <a:lnTo>
                      <a:pt x="5909" y="20818"/>
                    </a:lnTo>
                    <a:lnTo>
                      <a:pt x="5887" y="20803"/>
                    </a:lnTo>
                    <a:lnTo>
                      <a:pt x="5870" y="20789"/>
                    </a:lnTo>
                    <a:lnTo>
                      <a:pt x="5852" y="20774"/>
                    </a:lnTo>
                    <a:lnTo>
                      <a:pt x="5837" y="20760"/>
                    </a:lnTo>
                    <a:lnTo>
                      <a:pt x="5817" y="20741"/>
                    </a:lnTo>
                    <a:lnTo>
                      <a:pt x="5800" y="20723"/>
                    </a:lnTo>
                    <a:lnTo>
                      <a:pt x="5784" y="20704"/>
                    </a:lnTo>
                    <a:lnTo>
                      <a:pt x="5767" y="20684"/>
                    </a:lnTo>
                    <a:lnTo>
                      <a:pt x="5751" y="20663"/>
                    </a:lnTo>
                    <a:lnTo>
                      <a:pt x="5734" y="20641"/>
                    </a:lnTo>
                    <a:lnTo>
                      <a:pt x="5718" y="20619"/>
                    </a:lnTo>
                    <a:lnTo>
                      <a:pt x="5702" y="20595"/>
                    </a:lnTo>
                    <a:lnTo>
                      <a:pt x="5686" y="20570"/>
                    </a:lnTo>
                    <a:lnTo>
                      <a:pt x="5670" y="20545"/>
                    </a:lnTo>
                    <a:lnTo>
                      <a:pt x="5654" y="20518"/>
                    </a:lnTo>
                    <a:lnTo>
                      <a:pt x="5639" y="20491"/>
                    </a:lnTo>
                    <a:lnTo>
                      <a:pt x="5623" y="20463"/>
                    </a:lnTo>
                    <a:lnTo>
                      <a:pt x="5607" y="20434"/>
                    </a:lnTo>
                    <a:lnTo>
                      <a:pt x="5592" y="20403"/>
                    </a:lnTo>
                    <a:lnTo>
                      <a:pt x="5577" y="20373"/>
                    </a:lnTo>
                    <a:lnTo>
                      <a:pt x="5561" y="20341"/>
                    </a:lnTo>
                    <a:lnTo>
                      <a:pt x="5545" y="20308"/>
                    </a:lnTo>
                    <a:lnTo>
                      <a:pt x="5530" y="20274"/>
                    </a:lnTo>
                    <a:lnTo>
                      <a:pt x="5514" y="20239"/>
                    </a:lnTo>
                    <a:lnTo>
                      <a:pt x="5499" y="20203"/>
                    </a:lnTo>
                    <a:lnTo>
                      <a:pt x="5484" y="20167"/>
                    </a:lnTo>
                    <a:lnTo>
                      <a:pt x="5468" y="20129"/>
                    </a:lnTo>
                    <a:lnTo>
                      <a:pt x="5453" y="20091"/>
                    </a:lnTo>
                    <a:lnTo>
                      <a:pt x="5438" y="20051"/>
                    </a:lnTo>
                    <a:lnTo>
                      <a:pt x="5422" y="20010"/>
                    </a:lnTo>
                    <a:lnTo>
                      <a:pt x="5407" y="19969"/>
                    </a:lnTo>
                    <a:lnTo>
                      <a:pt x="5392" y="19927"/>
                    </a:lnTo>
                    <a:lnTo>
                      <a:pt x="5377" y="19884"/>
                    </a:lnTo>
                    <a:lnTo>
                      <a:pt x="5361" y="19840"/>
                    </a:lnTo>
                    <a:lnTo>
                      <a:pt x="5346" y="19795"/>
                    </a:lnTo>
                    <a:lnTo>
                      <a:pt x="5332" y="19751"/>
                    </a:lnTo>
                    <a:lnTo>
                      <a:pt x="5315" y="19702"/>
                    </a:lnTo>
                    <a:lnTo>
                      <a:pt x="5300" y="19654"/>
                    </a:lnTo>
                    <a:lnTo>
                      <a:pt x="5285" y="19606"/>
                    </a:lnTo>
                    <a:lnTo>
                      <a:pt x="5270" y="19556"/>
                    </a:lnTo>
                    <a:lnTo>
                      <a:pt x="5255" y="19506"/>
                    </a:lnTo>
                    <a:lnTo>
                      <a:pt x="5239" y="19455"/>
                    </a:lnTo>
                    <a:lnTo>
                      <a:pt x="5224" y="19403"/>
                    </a:lnTo>
                    <a:lnTo>
                      <a:pt x="5209" y="19350"/>
                    </a:lnTo>
                    <a:lnTo>
                      <a:pt x="5194" y="19296"/>
                    </a:lnTo>
                    <a:lnTo>
                      <a:pt x="5179" y="19241"/>
                    </a:lnTo>
                    <a:lnTo>
                      <a:pt x="5164" y="19185"/>
                    </a:lnTo>
                    <a:lnTo>
                      <a:pt x="5149" y="19129"/>
                    </a:lnTo>
                    <a:lnTo>
                      <a:pt x="5134" y="19072"/>
                    </a:lnTo>
                    <a:lnTo>
                      <a:pt x="5118" y="19013"/>
                    </a:lnTo>
                    <a:lnTo>
                      <a:pt x="5103" y="18954"/>
                    </a:lnTo>
                    <a:lnTo>
                      <a:pt x="5088" y="18894"/>
                    </a:lnTo>
                    <a:lnTo>
                      <a:pt x="5073" y="18833"/>
                    </a:lnTo>
                    <a:lnTo>
                      <a:pt x="5058" y="18772"/>
                    </a:lnTo>
                    <a:lnTo>
                      <a:pt x="5043" y="18710"/>
                    </a:lnTo>
                    <a:lnTo>
                      <a:pt x="5028" y="18646"/>
                    </a:lnTo>
                    <a:lnTo>
                      <a:pt x="5013" y="18582"/>
                    </a:lnTo>
                    <a:lnTo>
                      <a:pt x="4998" y="18517"/>
                    </a:lnTo>
                    <a:lnTo>
                      <a:pt x="4983" y="18452"/>
                    </a:lnTo>
                    <a:lnTo>
                      <a:pt x="4968" y="18385"/>
                    </a:lnTo>
                    <a:lnTo>
                      <a:pt x="4953" y="18318"/>
                    </a:lnTo>
                    <a:lnTo>
                      <a:pt x="4938" y="18250"/>
                    </a:lnTo>
                    <a:lnTo>
                      <a:pt x="4923" y="18182"/>
                    </a:lnTo>
                    <a:lnTo>
                      <a:pt x="4908" y="18112"/>
                    </a:lnTo>
                    <a:lnTo>
                      <a:pt x="4893" y="18042"/>
                    </a:lnTo>
                    <a:lnTo>
                      <a:pt x="4877" y="17971"/>
                    </a:lnTo>
                    <a:lnTo>
                      <a:pt x="4862" y="17899"/>
                    </a:lnTo>
                    <a:lnTo>
                      <a:pt x="4847" y="17827"/>
                    </a:lnTo>
                    <a:lnTo>
                      <a:pt x="4832" y="17754"/>
                    </a:lnTo>
                    <a:lnTo>
                      <a:pt x="4817" y="17679"/>
                    </a:lnTo>
                    <a:lnTo>
                      <a:pt x="4802" y="17604"/>
                    </a:lnTo>
                    <a:lnTo>
                      <a:pt x="4787" y="17529"/>
                    </a:lnTo>
                    <a:lnTo>
                      <a:pt x="4772" y="17453"/>
                    </a:lnTo>
                    <a:lnTo>
                      <a:pt x="4757" y="17377"/>
                    </a:lnTo>
                    <a:lnTo>
                      <a:pt x="4742" y="17299"/>
                    </a:lnTo>
                    <a:lnTo>
                      <a:pt x="4727" y="17221"/>
                    </a:lnTo>
                    <a:lnTo>
                      <a:pt x="4712" y="17142"/>
                    </a:lnTo>
                    <a:lnTo>
                      <a:pt x="4697" y="17062"/>
                    </a:lnTo>
                    <a:lnTo>
                      <a:pt x="4682" y="16982"/>
                    </a:lnTo>
                    <a:lnTo>
                      <a:pt x="4667" y="16902"/>
                    </a:lnTo>
                    <a:lnTo>
                      <a:pt x="4652" y="16821"/>
                    </a:lnTo>
                    <a:lnTo>
                      <a:pt x="4636" y="16739"/>
                    </a:lnTo>
                    <a:lnTo>
                      <a:pt x="4621" y="16656"/>
                    </a:lnTo>
                    <a:lnTo>
                      <a:pt x="4606" y="16572"/>
                    </a:lnTo>
                    <a:lnTo>
                      <a:pt x="4591" y="16488"/>
                    </a:lnTo>
                    <a:lnTo>
                      <a:pt x="4576" y="16404"/>
                    </a:lnTo>
                    <a:lnTo>
                      <a:pt x="4561" y="16319"/>
                    </a:lnTo>
                    <a:lnTo>
                      <a:pt x="4546" y="16233"/>
                    </a:lnTo>
                    <a:lnTo>
                      <a:pt x="4531" y="16147"/>
                    </a:lnTo>
                    <a:lnTo>
                      <a:pt x="4516" y="16060"/>
                    </a:lnTo>
                    <a:lnTo>
                      <a:pt x="4501" y="15973"/>
                    </a:lnTo>
                    <a:lnTo>
                      <a:pt x="4486" y="15885"/>
                    </a:lnTo>
                    <a:lnTo>
                      <a:pt x="4471" y="15796"/>
                    </a:lnTo>
                    <a:lnTo>
                      <a:pt x="4456" y="15707"/>
                    </a:lnTo>
                    <a:lnTo>
                      <a:pt x="4441" y="15617"/>
                    </a:lnTo>
                    <a:lnTo>
                      <a:pt x="4426" y="15528"/>
                    </a:lnTo>
                    <a:lnTo>
                      <a:pt x="4411" y="15437"/>
                    </a:lnTo>
                    <a:lnTo>
                      <a:pt x="4396" y="15346"/>
                    </a:lnTo>
                    <a:lnTo>
                      <a:pt x="4381" y="15255"/>
                    </a:lnTo>
                    <a:lnTo>
                      <a:pt x="4366" y="15163"/>
                    </a:lnTo>
                    <a:lnTo>
                      <a:pt x="4351" y="15070"/>
                    </a:lnTo>
                    <a:lnTo>
                      <a:pt x="4336" y="14978"/>
                    </a:lnTo>
                    <a:lnTo>
                      <a:pt x="4321" y="14884"/>
                    </a:lnTo>
                    <a:lnTo>
                      <a:pt x="4306" y="14790"/>
                    </a:lnTo>
                    <a:lnTo>
                      <a:pt x="4291" y="14696"/>
                    </a:lnTo>
                    <a:lnTo>
                      <a:pt x="4276" y="14601"/>
                    </a:lnTo>
                    <a:lnTo>
                      <a:pt x="4261" y="14506"/>
                    </a:lnTo>
                    <a:lnTo>
                      <a:pt x="4246" y="14410"/>
                    </a:lnTo>
                    <a:lnTo>
                      <a:pt x="4231" y="14314"/>
                    </a:lnTo>
                    <a:lnTo>
                      <a:pt x="4216" y="14218"/>
                    </a:lnTo>
                    <a:lnTo>
                      <a:pt x="4201" y="14122"/>
                    </a:lnTo>
                    <a:lnTo>
                      <a:pt x="4186" y="14025"/>
                    </a:lnTo>
                    <a:lnTo>
                      <a:pt x="4171" y="13927"/>
                    </a:lnTo>
                    <a:lnTo>
                      <a:pt x="4156" y="13830"/>
                    </a:lnTo>
                    <a:lnTo>
                      <a:pt x="4141" y="13732"/>
                    </a:lnTo>
                    <a:lnTo>
                      <a:pt x="4126" y="13634"/>
                    </a:lnTo>
                    <a:lnTo>
                      <a:pt x="4111" y="13535"/>
                    </a:lnTo>
                    <a:lnTo>
                      <a:pt x="4096" y="13436"/>
                    </a:lnTo>
                    <a:lnTo>
                      <a:pt x="4081" y="13337"/>
                    </a:lnTo>
                    <a:lnTo>
                      <a:pt x="4066" y="13237"/>
                    </a:lnTo>
                    <a:lnTo>
                      <a:pt x="4051" y="13137"/>
                    </a:lnTo>
                    <a:lnTo>
                      <a:pt x="4036" y="13037"/>
                    </a:lnTo>
                    <a:lnTo>
                      <a:pt x="4021" y="12937"/>
                    </a:lnTo>
                    <a:lnTo>
                      <a:pt x="4006" y="12836"/>
                    </a:lnTo>
                    <a:lnTo>
                      <a:pt x="3991" y="12736"/>
                    </a:lnTo>
                    <a:lnTo>
                      <a:pt x="3976" y="12635"/>
                    </a:lnTo>
                    <a:lnTo>
                      <a:pt x="3960" y="12533"/>
                    </a:lnTo>
                    <a:lnTo>
                      <a:pt x="3944" y="12431"/>
                    </a:lnTo>
                    <a:lnTo>
                      <a:pt x="3929" y="12329"/>
                    </a:lnTo>
                    <a:lnTo>
                      <a:pt x="3914" y="12227"/>
                    </a:lnTo>
                    <a:lnTo>
                      <a:pt x="3899" y="12125"/>
                    </a:lnTo>
                    <a:lnTo>
                      <a:pt x="3884" y="12023"/>
                    </a:lnTo>
                    <a:lnTo>
                      <a:pt x="3869" y="11921"/>
                    </a:lnTo>
                    <a:lnTo>
                      <a:pt x="3854" y="11818"/>
                    </a:lnTo>
                    <a:lnTo>
                      <a:pt x="3839" y="11716"/>
                    </a:lnTo>
                    <a:lnTo>
                      <a:pt x="3824" y="11613"/>
                    </a:lnTo>
                    <a:lnTo>
                      <a:pt x="3809" y="11510"/>
                    </a:lnTo>
                    <a:lnTo>
                      <a:pt x="3794" y="11407"/>
                    </a:lnTo>
                    <a:lnTo>
                      <a:pt x="3779" y="11304"/>
                    </a:lnTo>
                    <a:lnTo>
                      <a:pt x="3764" y="11201"/>
                    </a:lnTo>
                    <a:lnTo>
                      <a:pt x="3749" y="11098"/>
                    </a:lnTo>
                    <a:lnTo>
                      <a:pt x="3734" y="10994"/>
                    </a:lnTo>
                    <a:lnTo>
                      <a:pt x="3719" y="10891"/>
                    </a:lnTo>
                    <a:lnTo>
                      <a:pt x="3704" y="10788"/>
                    </a:lnTo>
                    <a:lnTo>
                      <a:pt x="3689" y="10684"/>
                    </a:lnTo>
                    <a:lnTo>
                      <a:pt x="3674" y="10581"/>
                    </a:lnTo>
                    <a:lnTo>
                      <a:pt x="3659" y="10477"/>
                    </a:lnTo>
                    <a:lnTo>
                      <a:pt x="3644" y="10374"/>
                    </a:lnTo>
                    <a:lnTo>
                      <a:pt x="3629" y="10270"/>
                    </a:lnTo>
                    <a:lnTo>
                      <a:pt x="3614" y="10167"/>
                    </a:lnTo>
                    <a:lnTo>
                      <a:pt x="3599" y="10063"/>
                    </a:lnTo>
                    <a:lnTo>
                      <a:pt x="3584" y="9960"/>
                    </a:lnTo>
                    <a:lnTo>
                      <a:pt x="3569" y="9857"/>
                    </a:lnTo>
                    <a:lnTo>
                      <a:pt x="3554" y="9753"/>
                    </a:lnTo>
                    <a:lnTo>
                      <a:pt x="3539" y="9650"/>
                    </a:lnTo>
                    <a:lnTo>
                      <a:pt x="3524" y="9547"/>
                    </a:lnTo>
                    <a:lnTo>
                      <a:pt x="3509" y="9444"/>
                    </a:lnTo>
                    <a:lnTo>
                      <a:pt x="3494" y="9341"/>
                    </a:lnTo>
                    <a:lnTo>
                      <a:pt x="3479" y="9238"/>
                    </a:lnTo>
                    <a:lnTo>
                      <a:pt x="3464" y="9136"/>
                    </a:lnTo>
                    <a:lnTo>
                      <a:pt x="3449" y="9033"/>
                    </a:lnTo>
                    <a:lnTo>
                      <a:pt x="3434" y="8931"/>
                    </a:lnTo>
                    <a:lnTo>
                      <a:pt x="3419" y="8829"/>
                    </a:lnTo>
                    <a:lnTo>
                      <a:pt x="3405" y="8727"/>
                    </a:lnTo>
                    <a:lnTo>
                      <a:pt x="3389" y="8625"/>
                    </a:lnTo>
                    <a:lnTo>
                      <a:pt x="3374" y="8523"/>
                    </a:lnTo>
                    <a:lnTo>
                      <a:pt x="3360" y="8422"/>
                    </a:lnTo>
                    <a:lnTo>
                      <a:pt x="3345" y="8321"/>
                    </a:lnTo>
                    <a:lnTo>
                      <a:pt x="3330" y="8220"/>
                    </a:lnTo>
                    <a:lnTo>
                      <a:pt x="3315" y="8119"/>
                    </a:lnTo>
                    <a:lnTo>
                      <a:pt x="3300" y="8019"/>
                    </a:lnTo>
                    <a:lnTo>
                      <a:pt x="3284" y="7918"/>
                    </a:lnTo>
                    <a:lnTo>
                      <a:pt x="3269" y="7818"/>
                    </a:lnTo>
                    <a:lnTo>
                      <a:pt x="3254" y="7718"/>
                    </a:lnTo>
                    <a:lnTo>
                      <a:pt x="3239" y="7618"/>
                    </a:lnTo>
                    <a:lnTo>
                      <a:pt x="3224" y="7519"/>
                    </a:lnTo>
                    <a:lnTo>
                      <a:pt x="3209" y="7420"/>
                    </a:lnTo>
                    <a:lnTo>
                      <a:pt x="3194" y="7321"/>
                    </a:lnTo>
                    <a:lnTo>
                      <a:pt x="3179" y="7222"/>
                    </a:lnTo>
                    <a:lnTo>
                      <a:pt x="3164" y="7124"/>
                    </a:lnTo>
                    <a:lnTo>
                      <a:pt x="3149" y="7027"/>
                    </a:lnTo>
                    <a:lnTo>
                      <a:pt x="3134" y="6929"/>
                    </a:lnTo>
                    <a:lnTo>
                      <a:pt x="3119" y="6832"/>
                    </a:lnTo>
                    <a:lnTo>
                      <a:pt x="3104" y="6735"/>
                    </a:lnTo>
                    <a:lnTo>
                      <a:pt x="3089" y="6639"/>
                    </a:lnTo>
                    <a:lnTo>
                      <a:pt x="3074" y="6543"/>
                    </a:lnTo>
                    <a:lnTo>
                      <a:pt x="3059" y="6447"/>
                    </a:lnTo>
                    <a:lnTo>
                      <a:pt x="3044" y="6352"/>
                    </a:lnTo>
                    <a:lnTo>
                      <a:pt x="3029" y="6258"/>
                    </a:lnTo>
                    <a:lnTo>
                      <a:pt x="3014" y="6164"/>
                    </a:lnTo>
                    <a:lnTo>
                      <a:pt x="2999" y="6070"/>
                    </a:lnTo>
                    <a:lnTo>
                      <a:pt x="2984" y="5977"/>
                    </a:lnTo>
                    <a:lnTo>
                      <a:pt x="2969" y="5884"/>
                    </a:lnTo>
                    <a:lnTo>
                      <a:pt x="2954" y="5791"/>
                    </a:lnTo>
                    <a:lnTo>
                      <a:pt x="2939" y="5699"/>
                    </a:lnTo>
                    <a:lnTo>
                      <a:pt x="2924" y="5607"/>
                    </a:lnTo>
                    <a:lnTo>
                      <a:pt x="2909" y="5516"/>
                    </a:lnTo>
                    <a:lnTo>
                      <a:pt x="2894" y="5426"/>
                    </a:lnTo>
                    <a:lnTo>
                      <a:pt x="2879" y="5335"/>
                    </a:lnTo>
                    <a:lnTo>
                      <a:pt x="2864" y="5246"/>
                    </a:lnTo>
                    <a:lnTo>
                      <a:pt x="2849" y="5157"/>
                    </a:lnTo>
                    <a:lnTo>
                      <a:pt x="2834" y="5069"/>
                    </a:lnTo>
                    <a:lnTo>
                      <a:pt x="2819" y="4981"/>
                    </a:lnTo>
                    <a:lnTo>
                      <a:pt x="2804" y="4893"/>
                    </a:lnTo>
                    <a:lnTo>
                      <a:pt x="2789" y="4807"/>
                    </a:lnTo>
                    <a:lnTo>
                      <a:pt x="2774" y="4720"/>
                    </a:lnTo>
                    <a:lnTo>
                      <a:pt x="2759" y="4634"/>
                    </a:lnTo>
                    <a:lnTo>
                      <a:pt x="2744" y="4549"/>
                    </a:lnTo>
                    <a:lnTo>
                      <a:pt x="2729" y="4465"/>
                    </a:lnTo>
                    <a:lnTo>
                      <a:pt x="2714" y="4381"/>
                    </a:lnTo>
                    <a:lnTo>
                      <a:pt x="2699" y="4298"/>
                    </a:lnTo>
                    <a:lnTo>
                      <a:pt x="2684" y="4215"/>
                    </a:lnTo>
                    <a:lnTo>
                      <a:pt x="2669" y="4133"/>
                    </a:lnTo>
                    <a:lnTo>
                      <a:pt x="2654" y="4052"/>
                    </a:lnTo>
                    <a:lnTo>
                      <a:pt x="2639" y="3971"/>
                    </a:lnTo>
                    <a:lnTo>
                      <a:pt x="2624" y="3892"/>
                    </a:lnTo>
                    <a:lnTo>
                      <a:pt x="2608" y="3811"/>
                    </a:lnTo>
                    <a:lnTo>
                      <a:pt x="2593" y="3733"/>
                    </a:lnTo>
                    <a:lnTo>
                      <a:pt x="2578" y="3655"/>
                    </a:lnTo>
                    <a:lnTo>
                      <a:pt x="2563" y="3577"/>
                    </a:lnTo>
                    <a:lnTo>
                      <a:pt x="2548" y="3500"/>
                    </a:lnTo>
                    <a:lnTo>
                      <a:pt x="2533" y="3424"/>
                    </a:lnTo>
                    <a:lnTo>
                      <a:pt x="2518" y="3349"/>
                    </a:lnTo>
                    <a:lnTo>
                      <a:pt x="2503" y="3275"/>
                    </a:lnTo>
                    <a:lnTo>
                      <a:pt x="2488" y="3201"/>
                    </a:lnTo>
                    <a:lnTo>
                      <a:pt x="2473" y="3127"/>
                    </a:lnTo>
                    <a:lnTo>
                      <a:pt x="2458" y="3055"/>
                    </a:lnTo>
                    <a:lnTo>
                      <a:pt x="2444" y="2983"/>
                    </a:lnTo>
                    <a:lnTo>
                      <a:pt x="2429" y="2912"/>
                    </a:lnTo>
                    <a:lnTo>
                      <a:pt x="2414" y="2842"/>
                    </a:lnTo>
                    <a:lnTo>
                      <a:pt x="2399" y="2773"/>
                    </a:lnTo>
                    <a:lnTo>
                      <a:pt x="2384" y="2704"/>
                    </a:lnTo>
                    <a:lnTo>
                      <a:pt x="2369" y="2636"/>
                    </a:lnTo>
                    <a:lnTo>
                      <a:pt x="2354" y="2569"/>
                    </a:lnTo>
                    <a:lnTo>
                      <a:pt x="2339" y="2503"/>
                    </a:lnTo>
                    <a:lnTo>
                      <a:pt x="2324" y="2437"/>
                    </a:lnTo>
                    <a:lnTo>
                      <a:pt x="2309" y="2372"/>
                    </a:lnTo>
                    <a:lnTo>
                      <a:pt x="2294" y="2309"/>
                    </a:lnTo>
                    <a:lnTo>
                      <a:pt x="2279" y="2246"/>
                    </a:lnTo>
                    <a:lnTo>
                      <a:pt x="2264" y="2184"/>
                    </a:lnTo>
                    <a:lnTo>
                      <a:pt x="2249" y="2122"/>
                    </a:lnTo>
                    <a:lnTo>
                      <a:pt x="2234" y="2062"/>
                    </a:lnTo>
                    <a:lnTo>
                      <a:pt x="2219" y="2002"/>
                    </a:lnTo>
                    <a:lnTo>
                      <a:pt x="2205" y="1944"/>
                    </a:lnTo>
                    <a:lnTo>
                      <a:pt x="2190" y="1886"/>
                    </a:lnTo>
                    <a:lnTo>
                      <a:pt x="2175" y="1829"/>
                    </a:lnTo>
                    <a:lnTo>
                      <a:pt x="2160" y="1772"/>
                    </a:lnTo>
                    <a:lnTo>
                      <a:pt x="2145" y="1717"/>
                    </a:lnTo>
                    <a:lnTo>
                      <a:pt x="2130" y="1663"/>
                    </a:lnTo>
                    <a:lnTo>
                      <a:pt x="2115" y="1610"/>
                    </a:lnTo>
                    <a:lnTo>
                      <a:pt x="2100" y="1557"/>
                    </a:lnTo>
                    <a:lnTo>
                      <a:pt x="2085" y="1505"/>
                    </a:lnTo>
                    <a:lnTo>
                      <a:pt x="2071" y="1454"/>
                    </a:lnTo>
                    <a:lnTo>
                      <a:pt x="2056" y="1405"/>
                    </a:lnTo>
                    <a:lnTo>
                      <a:pt x="2041" y="1356"/>
                    </a:lnTo>
                    <a:lnTo>
                      <a:pt x="2026" y="1308"/>
                    </a:lnTo>
                    <a:lnTo>
                      <a:pt x="2011" y="1261"/>
                    </a:lnTo>
                    <a:lnTo>
                      <a:pt x="1996" y="1214"/>
                    </a:lnTo>
                    <a:lnTo>
                      <a:pt x="1981" y="1169"/>
                    </a:lnTo>
                    <a:lnTo>
                      <a:pt x="1967" y="1125"/>
                    </a:lnTo>
                    <a:lnTo>
                      <a:pt x="1952" y="1084"/>
                    </a:lnTo>
                    <a:lnTo>
                      <a:pt x="1936" y="1040"/>
                    </a:lnTo>
                    <a:lnTo>
                      <a:pt x="1921" y="998"/>
                    </a:lnTo>
                    <a:lnTo>
                      <a:pt x="1907" y="958"/>
                    </a:lnTo>
                    <a:lnTo>
                      <a:pt x="1892" y="918"/>
                    </a:lnTo>
                    <a:lnTo>
                      <a:pt x="1877" y="880"/>
                    </a:lnTo>
                    <a:lnTo>
                      <a:pt x="1863" y="843"/>
                    </a:lnTo>
                    <a:lnTo>
                      <a:pt x="1848" y="806"/>
                    </a:lnTo>
                    <a:lnTo>
                      <a:pt x="1833" y="771"/>
                    </a:lnTo>
                    <a:lnTo>
                      <a:pt x="1818" y="736"/>
                    </a:lnTo>
                    <a:lnTo>
                      <a:pt x="1804" y="703"/>
                    </a:lnTo>
                    <a:lnTo>
                      <a:pt x="1790" y="671"/>
                    </a:lnTo>
                    <a:lnTo>
                      <a:pt x="1775" y="639"/>
                    </a:lnTo>
                    <a:lnTo>
                      <a:pt x="1761" y="609"/>
                    </a:lnTo>
                    <a:lnTo>
                      <a:pt x="1746" y="581"/>
                    </a:lnTo>
                    <a:lnTo>
                      <a:pt x="1731" y="552"/>
                    </a:lnTo>
                    <a:lnTo>
                      <a:pt x="1718" y="525"/>
                    </a:lnTo>
                    <a:lnTo>
                      <a:pt x="1703" y="498"/>
                    </a:lnTo>
                    <a:lnTo>
                      <a:pt x="1689" y="474"/>
                    </a:lnTo>
                    <a:lnTo>
                      <a:pt x="1675" y="450"/>
                    </a:lnTo>
                    <a:lnTo>
                      <a:pt x="1660" y="426"/>
                    </a:lnTo>
                    <a:lnTo>
                      <a:pt x="1647" y="406"/>
                    </a:lnTo>
                    <a:lnTo>
                      <a:pt x="1633" y="385"/>
                    </a:lnTo>
                    <a:lnTo>
                      <a:pt x="1618" y="364"/>
                    </a:lnTo>
                    <a:lnTo>
                      <a:pt x="1606" y="347"/>
                    </a:lnTo>
                    <a:lnTo>
                      <a:pt x="1593" y="330"/>
                    </a:lnTo>
                    <a:lnTo>
                      <a:pt x="1578" y="312"/>
                    </a:lnTo>
                    <a:lnTo>
                      <a:pt x="1566" y="298"/>
                    </a:lnTo>
                    <a:lnTo>
                      <a:pt x="1554" y="284"/>
                    </a:lnTo>
                    <a:lnTo>
                      <a:pt x="1541" y="272"/>
                    </a:lnTo>
                    <a:lnTo>
                      <a:pt x="1526" y="258"/>
                    </a:lnTo>
                    <a:lnTo>
                      <a:pt x="1516" y="248"/>
                    </a:lnTo>
                    <a:lnTo>
                      <a:pt x="1505" y="239"/>
                    </a:lnTo>
                    <a:lnTo>
                      <a:pt x="1493" y="230"/>
                    </a:lnTo>
                    <a:lnTo>
                      <a:pt x="1482" y="223"/>
                    </a:lnTo>
                    <a:lnTo>
                      <a:pt x="1471" y="216"/>
                    </a:lnTo>
                    <a:lnTo>
                      <a:pt x="1461" y="210"/>
                    </a:lnTo>
                    <a:lnTo>
                      <a:pt x="1451" y="206"/>
                    </a:lnTo>
                    <a:lnTo>
                      <a:pt x="1441" y="202"/>
                    </a:lnTo>
                    <a:lnTo>
                      <a:pt x="1432" y="198"/>
                    </a:lnTo>
                    <a:lnTo>
                      <a:pt x="1423" y="196"/>
                    </a:lnTo>
                    <a:lnTo>
                      <a:pt x="1414" y="194"/>
                    </a:lnTo>
                    <a:lnTo>
                      <a:pt x="1411" y="192"/>
                    </a:lnTo>
                    <a:lnTo>
                      <a:pt x="1396" y="192"/>
                    </a:lnTo>
                    <a:lnTo>
                      <a:pt x="1388" y="192"/>
                    </a:lnTo>
                    <a:lnTo>
                      <a:pt x="1378" y="193"/>
                    </a:lnTo>
                    <a:lnTo>
                      <a:pt x="1375" y="192"/>
                    </a:lnTo>
                    <a:lnTo>
                      <a:pt x="1360" y="196"/>
                    </a:lnTo>
                    <a:lnTo>
                      <a:pt x="1351" y="199"/>
                    </a:lnTo>
                    <a:lnTo>
                      <a:pt x="1346" y="199"/>
                    </a:lnTo>
                    <a:lnTo>
                      <a:pt x="1331" y="206"/>
                    </a:lnTo>
                    <a:lnTo>
                      <a:pt x="1325" y="209"/>
                    </a:lnTo>
                    <a:lnTo>
                      <a:pt x="1310" y="218"/>
                    </a:lnTo>
                    <a:lnTo>
                      <a:pt x="1302" y="222"/>
                    </a:lnTo>
                    <a:lnTo>
                      <a:pt x="1287" y="233"/>
                    </a:lnTo>
                    <a:lnTo>
                      <a:pt x="1278" y="239"/>
                    </a:lnTo>
                    <a:lnTo>
                      <a:pt x="1266" y="250"/>
                    </a:lnTo>
                    <a:lnTo>
                      <a:pt x="1251" y="264"/>
                    </a:lnTo>
                    <a:lnTo>
                      <a:pt x="1241" y="273"/>
                    </a:lnTo>
                    <a:lnTo>
                      <a:pt x="1227" y="287"/>
                    </a:lnTo>
                    <a:lnTo>
                      <a:pt x="1212" y="304"/>
                    </a:lnTo>
                    <a:lnTo>
                      <a:pt x="1201" y="317"/>
                    </a:lnTo>
                    <a:lnTo>
                      <a:pt x="1187" y="334"/>
                    </a:lnTo>
                    <a:lnTo>
                      <a:pt x="1174" y="352"/>
                    </a:lnTo>
                    <a:lnTo>
                      <a:pt x="1159" y="373"/>
                    </a:lnTo>
                    <a:lnTo>
                      <a:pt x="1146" y="391"/>
                    </a:lnTo>
                    <a:lnTo>
                      <a:pt x="1132" y="412"/>
                    </a:lnTo>
                    <a:lnTo>
                      <a:pt x="1118" y="435"/>
                    </a:lnTo>
                    <a:lnTo>
                      <a:pt x="1104" y="458"/>
                    </a:lnTo>
                    <a:lnTo>
                      <a:pt x="1089" y="483"/>
                    </a:lnTo>
                    <a:lnTo>
                      <a:pt x="1074" y="510"/>
                    </a:lnTo>
                    <a:lnTo>
                      <a:pt x="1061" y="535"/>
                    </a:lnTo>
                    <a:lnTo>
                      <a:pt x="1046" y="562"/>
                    </a:lnTo>
                    <a:lnTo>
                      <a:pt x="1032" y="591"/>
                    </a:lnTo>
                    <a:lnTo>
                      <a:pt x="1017" y="621"/>
                    </a:lnTo>
                    <a:lnTo>
                      <a:pt x="1002" y="653"/>
                    </a:lnTo>
                    <a:lnTo>
                      <a:pt x="988" y="683"/>
                    </a:lnTo>
                    <a:lnTo>
                      <a:pt x="974" y="716"/>
                    </a:lnTo>
                    <a:lnTo>
                      <a:pt x="959" y="751"/>
                    </a:lnTo>
                    <a:lnTo>
                      <a:pt x="944" y="785"/>
                    </a:lnTo>
                    <a:lnTo>
                      <a:pt x="930" y="821"/>
                    </a:lnTo>
                    <a:lnTo>
                      <a:pt x="915" y="859"/>
                    </a:lnTo>
                    <a:lnTo>
                      <a:pt x="900" y="895"/>
                    </a:lnTo>
                    <a:lnTo>
                      <a:pt x="885" y="935"/>
                    </a:lnTo>
                    <a:lnTo>
                      <a:pt x="871" y="974"/>
                    </a:lnTo>
                    <a:lnTo>
                      <a:pt x="856" y="1016"/>
                    </a:lnTo>
                    <a:lnTo>
                      <a:pt x="841" y="1056"/>
                    </a:lnTo>
                    <a:lnTo>
                      <a:pt x="826" y="1100"/>
                    </a:lnTo>
                    <a:lnTo>
                      <a:pt x="812" y="1144"/>
                    </a:lnTo>
                    <a:lnTo>
                      <a:pt x="797" y="1188"/>
                    </a:lnTo>
                    <a:lnTo>
                      <a:pt x="781" y="1235"/>
                    </a:lnTo>
                    <a:lnTo>
                      <a:pt x="766" y="1280"/>
                    </a:lnTo>
                    <a:lnTo>
                      <a:pt x="751" y="1328"/>
                    </a:lnTo>
                    <a:lnTo>
                      <a:pt x="736" y="1376"/>
                    </a:lnTo>
                    <a:lnTo>
                      <a:pt x="722" y="1426"/>
                    </a:lnTo>
                    <a:lnTo>
                      <a:pt x="707" y="1477"/>
                    </a:lnTo>
                    <a:lnTo>
                      <a:pt x="692" y="1527"/>
                    </a:lnTo>
                    <a:lnTo>
                      <a:pt x="677" y="1580"/>
                    </a:lnTo>
                    <a:lnTo>
                      <a:pt x="662" y="1632"/>
                    </a:lnTo>
                    <a:lnTo>
                      <a:pt x="647" y="1686"/>
                    </a:lnTo>
                    <a:lnTo>
                      <a:pt x="632" y="1740"/>
                    </a:lnTo>
                    <a:lnTo>
                      <a:pt x="617" y="1797"/>
                    </a:lnTo>
                    <a:lnTo>
                      <a:pt x="602" y="1853"/>
                    </a:lnTo>
                    <a:lnTo>
                      <a:pt x="588" y="1910"/>
                    </a:lnTo>
                    <a:lnTo>
                      <a:pt x="573" y="1969"/>
                    </a:lnTo>
                    <a:lnTo>
                      <a:pt x="558" y="2027"/>
                    </a:lnTo>
                    <a:lnTo>
                      <a:pt x="543" y="2088"/>
                    </a:lnTo>
                    <a:lnTo>
                      <a:pt x="528" y="2149"/>
                    </a:lnTo>
                    <a:lnTo>
                      <a:pt x="513" y="2211"/>
                    </a:lnTo>
                    <a:lnTo>
                      <a:pt x="498" y="2272"/>
                    </a:lnTo>
                    <a:lnTo>
                      <a:pt x="483" y="2336"/>
                    </a:lnTo>
                    <a:lnTo>
                      <a:pt x="468" y="2400"/>
                    </a:lnTo>
                    <a:lnTo>
                      <a:pt x="453" y="2466"/>
                    </a:lnTo>
                    <a:lnTo>
                      <a:pt x="438" y="2531"/>
                    </a:lnTo>
                    <a:lnTo>
                      <a:pt x="423" y="2598"/>
                    </a:lnTo>
                    <a:lnTo>
                      <a:pt x="408" y="2665"/>
                    </a:lnTo>
                    <a:lnTo>
                      <a:pt x="393" y="2734"/>
                    </a:lnTo>
                    <a:lnTo>
                      <a:pt x="378" y="2803"/>
                    </a:lnTo>
                    <a:lnTo>
                      <a:pt x="363" y="2873"/>
                    </a:lnTo>
                    <a:lnTo>
                      <a:pt x="348" y="2942"/>
                    </a:lnTo>
                    <a:lnTo>
                      <a:pt x="333" y="3014"/>
                    </a:lnTo>
                    <a:lnTo>
                      <a:pt x="319" y="3086"/>
                    </a:lnTo>
                    <a:lnTo>
                      <a:pt x="304" y="3159"/>
                    </a:lnTo>
                    <a:lnTo>
                      <a:pt x="289" y="3233"/>
                    </a:lnTo>
                    <a:lnTo>
                      <a:pt x="274" y="3306"/>
                    </a:lnTo>
                    <a:lnTo>
                      <a:pt x="259" y="3381"/>
                    </a:lnTo>
                    <a:lnTo>
                      <a:pt x="244" y="3457"/>
                    </a:lnTo>
                    <a:lnTo>
                      <a:pt x="229" y="3533"/>
                    </a:lnTo>
                    <a:lnTo>
                      <a:pt x="214" y="3611"/>
                    </a:lnTo>
                    <a:lnTo>
                      <a:pt x="199" y="3688"/>
                    </a:lnTo>
                    <a:cubicBezTo>
                      <a:pt x="189" y="3740"/>
                      <a:pt x="138" y="3774"/>
                      <a:pt x="86" y="3764"/>
                    </a:cubicBezTo>
                    <a:cubicBezTo>
                      <a:pt x="34" y="3754"/>
                      <a:pt x="0" y="3703"/>
                      <a:pt x="10" y="3651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64" name="Group 63"/>
            <p:cNvGrpSpPr/>
            <p:nvPr/>
          </p:nvGrpSpPr>
          <p:grpSpPr>
            <a:xfrm rot="12163477">
              <a:off x="4472246" y="4708127"/>
              <a:ext cx="992585" cy="158534"/>
              <a:chOff x="8463867" y="3171746"/>
              <a:chExt cx="2195138" cy="350603"/>
            </a:xfrm>
          </p:grpSpPr>
          <p:sp>
            <p:nvSpPr>
              <p:cNvPr id="73" name="Freeform 11"/>
              <p:cNvSpPr>
                <a:spLocks/>
              </p:cNvSpPr>
              <p:nvPr/>
            </p:nvSpPr>
            <p:spPr bwMode="auto">
              <a:xfrm>
                <a:off x="8463867" y="3171746"/>
                <a:ext cx="743026" cy="350603"/>
              </a:xfrm>
              <a:custGeom>
                <a:avLst/>
                <a:gdLst>
                  <a:gd name="T0" fmla="*/ 309 w 10195"/>
                  <a:gd name="T1" fmla="*/ 8373 h 20885"/>
                  <a:gd name="T2" fmla="*/ 624 w 10195"/>
                  <a:gd name="T3" fmla="*/ 6303 h 20885"/>
                  <a:gd name="T4" fmla="*/ 940 w 10195"/>
                  <a:gd name="T5" fmla="*/ 4413 h 20885"/>
                  <a:gd name="T6" fmla="*/ 1256 w 10195"/>
                  <a:gd name="T7" fmla="*/ 2787 h 20885"/>
                  <a:gd name="T8" fmla="*/ 1572 w 10195"/>
                  <a:gd name="T9" fmla="*/ 1493 h 20885"/>
                  <a:gd name="T10" fmla="*/ 1893 w 10195"/>
                  <a:gd name="T11" fmla="*/ 584 h 20885"/>
                  <a:gd name="T12" fmla="*/ 2235 w 10195"/>
                  <a:gd name="T13" fmla="*/ 85 h 20885"/>
                  <a:gd name="T14" fmla="*/ 2661 w 10195"/>
                  <a:gd name="T15" fmla="*/ 64 h 20885"/>
                  <a:gd name="T16" fmla="*/ 3013 w 10195"/>
                  <a:gd name="T17" fmla="*/ 545 h 20885"/>
                  <a:gd name="T18" fmla="*/ 3335 w 10195"/>
                  <a:gd name="T19" fmla="*/ 1432 h 20885"/>
                  <a:gd name="T20" fmla="*/ 3651 w 10195"/>
                  <a:gd name="T21" fmla="*/ 2707 h 20885"/>
                  <a:gd name="T22" fmla="*/ 3968 w 10195"/>
                  <a:gd name="T23" fmla="*/ 4316 h 20885"/>
                  <a:gd name="T24" fmla="*/ 4283 w 10195"/>
                  <a:gd name="T25" fmla="*/ 6193 h 20885"/>
                  <a:gd name="T26" fmla="*/ 4599 w 10195"/>
                  <a:gd name="T27" fmla="*/ 8255 h 20885"/>
                  <a:gd name="T28" fmla="*/ 4914 w 10195"/>
                  <a:gd name="T29" fmla="*/ 10413 h 20885"/>
                  <a:gd name="T30" fmla="*/ 5230 w 10195"/>
                  <a:gd name="T31" fmla="*/ 12569 h 20885"/>
                  <a:gd name="T32" fmla="*/ 5545 w 10195"/>
                  <a:gd name="T33" fmla="*/ 14631 h 20885"/>
                  <a:gd name="T34" fmla="*/ 5861 w 10195"/>
                  <a:gd name="T35" fmla="*/ 16507 h 20885"/>
                  <a:gd name="T36" fmla="*/ 6175 w 10195"/>
                  <a:gd name="T37" fmla="*/ 18116 h 20885"/>
                  <a:gd name="T38" fmla="*/ 6489 w 10195"/>
                  <a:gd name="T39" fmla="*/ 19383 h 20885"/>
                  <a:gd name="T40" fmla="*/ 6799 w 10195"/>
                  <a:gd name="T41" fmla="*/ 20248 h 20885"/>
                  <a:gd name="T42" fmla="*/ 7084 w 10195"/>
                  <a:gd name="T43" fmla="*/ 20658 h 20885"/>
                  <a:gd name="T44" fmla="*/ 7287 w 10195"/>
                  <a:gd name="T45" fmla="*/ 20652 h 20885"/>
                  <a:gd name="T46" fmla="*/ 7572 w 10195"/>
                  <a:gd name="T47" fmla="*/ 20231 h 20885"/>
                  <a:gd name="T48" fmla="*/ 7882 w 10195"/>
                  <a:gd name="T49" fmla="*/ 19355 h 20885"/>
                  <a:gd name="T50" fmla="*/ 8196 w 10195"/>
                  <a:gd name="T51" fmla="*/ 18079 h 20885"/>
                  <a:gd name="T52" fmla="*/ 8511 w 10195"/>
                  <a:gd name="T53" fmla="*/ 16464 h 20885"/>
                  <a:gd name="T54" fmla="*/ 8826 w 10195"/>
                  <a:gd name="T55" fmla="*/ 14582 h 20885"/>
                  <a:gd name="T56" fmla="*/ 9142 w 10195"/>
                  <a:gd name="T57" fmla="*/ 12516 h 20885"/>
                  <a:gd name="T58" fmla="*/ 9456 w 10195"/>
                  <a:gd name="T59" fmla="*/ 10359 h 20885"/>
                  <a:gd name="T60" fmla="*/ 9772 w 10195"/>
                  <a:gd name="T61" fmla="*/ 8203 h 20885"/>
                  <a:gd name="T62" fmla="*/ 10127 w 10195"/>
                  <a:gd name="T63" fmla="*/ 7136 h 20885"/>
                  <a:gd name="T64" fmla="*/ 9811 w 10195"/>
                  <a:gd name="T65" fmla="*/ 9250 h 20885"/>
                  <a:gd name="T66" fmla="*/ 9496 w 10195"/>
                  <a:gd name="T67" fmla="*/ 11419 h 20885"/>
                  <a:gd name="T68" fmla="*/ 9180 w 10195"/>
                  <a:gd name="T69" fmla="*/ 13546 h 20885"/>
                  <a:gd name="T70" fmla="*/ 8865 w 10195"/>
                  <a:gd name="T71" fmla="*/ 15538 h 20885"/>
                  <a:gd name="T72" fmla="*/ 8549 w 10195"/>
                  <a:gd name="T73" fmla="*/ 17308 h 20885"/>
                  <a:gd name="T74" fmla="*/ 8233 w 10195"/>
                  <a:gd name="T75" fmla="*/ 18779 h 20885"/>
                  <a:gd name="T76" fmla="*/ 7915 w 10195"/>
                  <a:gd name="T77" fmla="*/ 19889 h 20885"/>
                  <a:gd name="T78" fmla="*/ 7588 w 10195"/>
                  <a:gd name="T79" fmla="*/ 20600 h 20885"/>
                  <a:gd name="T80" fmla="*/ 7200 w 10195"/>
                  <a:gd name="T81" fmla="*/ 20884 h 20885"/>
                  <a:gd name="T82" fmla="*/ 6798 w 10195"/>
                  <a:gd name="T83" fmla="*/ 20633 h 20885"/>
                  <a:gd name="T84" fmla="*/ 6472 w 10195"/>
                  <a:gd name="T85" fmla="*/ 19954 h 20885"/>
                  <a:gd name="T86" fmla="*/ 6153 w 10195"/>
                  <a:gd name="T87" fmla="*/ 18872 h 20885"/>
                  <a:gd name="T88" fmla="*/ 5837 w 10195"/>
                  <a:gd name="T89" fmla="*/ 17426 h 20885"/>
                  <a:gd name="T90" fmla="*/ 5521 w 10195"/>
                  <a:gd name="T91" fmla="*/ 15674 h 20885"/>
                  <a:gd name="T92" fmla="*/ 5206 w 10195"/>
                  <a:gd name="T93" fmla="*/ 13696 h 20885"/>
                  <a:gd name="T94" fmla="*/ 4889 w 10195"/>
                  <a:gd name="T95" fmla="*/ 11576 h 20885"/>
                  <a:gd name="T96" fmla="*/ 4574 w 10195"/>
                  <a:gd name="T97" fmla="*/ 9407 h 20885"/>
                  <a:gd name="T98" fmla="*/ 4259 w 10195"/>
                  <a:gd name="T99" fmla="*/ 7285 h 20885"/>
                  <a:gd name="T100" fmla="*/ 3944 w 10195"/>
                  <a:gd name="T101" fmla="*/ 5303 h 20885"/>
                  <a:gd name="T102" fmla="*/ 3628 w 10195"/>
                  <a:gd name="T103" fmla="*/ 3549 h 20885"/>
                  <a:gd name="T104" fmla="*/ 3314 w 10195"/>
                  <a:gd name="T105" fmla="*/ 2100 h 20885"/>
                  <a:gd name="T106" fmla="*/ 3002 w 10195"/>
                  <a:gd name="T107" fmla="*/ 1024 h 20885"/>
                  <a:gd name="T108" fmla="*/ 2698 w 10195"/>
                  <a:gd name="T109" fmla="*/ 377 h 20885"/>
                  <a:gd name="T110" fmla="*/ 2468 w 10195"/>
                  <a:gd name="T111" fmla="*/ 191 h 20885"/>
                  <a:gd name="T112" fmla="*/ 2226 w 10195"/>
                  <a:gd name="T113" fmla="*/ 377 h 20885"/>
                  <a:gd name="T114" fmla="*/ 1921 w 10195"/>
                  <a:gd name="T115" fmla="*/ 1030 h 20885"/>
                  <a:gd name="T116" fmla="*/ 1608 w 10195"/>
                  <a:gd name="T117" fmla="*/ 2110 h 20885"/>
                  <a:gd name="T118" fmla="*/ 1294 w 10195"/>
                  <a:gd name="T119" fmla="*/ 3561 h 20885"/>
                  <a:gd name="T120" fmla="*/ 978 w 10195"/>
                  <a:gd name="T121" fmla="*/ 5317 h 20885"/>
                  <a:gd name="T122" fmla="*/ 663 w 10195"/>
                  <a:gd name="T123" fmla="*/ 7301 h 20885"/>
                  <a:gd name="T124" fmla="*/ 347 w 10195"/>
                  <a:gd name="T125" fmla="*/ 9423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5" h="20885">
                    <a:moveTo>
                      <a:pt x="7" y="10429"/>
                    </a:moveTo>
                    <a:lnTo>
                      <a:pt x="22" y="10326"/>
                    </a:lnTo>
                    <a:lnTo>
                      <a:pt x="37" y="10222"/>
                    </a:lnTo>
                    <a:lnTo>
                      <a:pt x="52" y="10119"/>
                    </a:lnTo>
                    <a:lnTo>
                      <a:pt x="67" y="10015"/>
                    </a:lnTo>
                    <a:lnTo>
                      <a:pt x="82" y="9912"/>
                    </a:lnTo>
                    <a:lnTo>
                      <a:pt x="97" y="9809"/>
                    </a:lnTo>
                    <a:lnTo>
                      <a:pt x="112" y="9705"/>
                    </a:lnTo>
                    <a:lnTo>
                      <a:pt x="127" y="9602"/>
                    </a:lnTo>
                    <a:lnTo>
                      <a:pt x="142" y="9499"/>
                    </a:lnTo>
                    <a:lnTo>
                      <a:pt x="157" y="9396"/>
                    </a:lnTo>
                    <a:lnTo>
                      <a:pt x="172" y="9293"/>
                    </a:lnTo>
                    <a:lnTo>
                      <a:pt x="187" y="9191"/>
                    </a:lnTo>
                    <a:lnTo>
                      <a:pt x="202" y="9088"/>
                    </a:lnTo>
                    <a:lnTo>
                      <a:pt x="217" y="8985"/>
                    </a:lnTo>
                    <a:lnTo>
                      <a:pt x="232" y="8883"/>
                    </a:lnTo>
                    <a:lnTo>
                      <a:pt x="247" y="8781"/>
                    </a:lnTo>
                    <a:lnTo>
                      <a:pt x="264" y="8678"/>
                    </a:lnTo>
                    <a:lnTo>
                      <a:pt x="278" y="8577"/>
                    </a:lnTo>
                    <a:lnTo>
                      <a:pt x="293" y="8475"/>
                    </a:lnTo>
                    <a:lnTo>
                      <a:pt x="309" y="8373"/>
                    </a:lnTo>
                    <a:lnTo>
                      <a:pt x="323" y="8272"/>
                    </a:lnTo>
                    <a:lnTo>
                      <a:pt x="339" y="8170"/>
                    </a:lnTo>
                    <a:lnTo>
                      <a:pt x="354" y="8069"/>
                    </a:lnTo>
                    <a:lnTo>
                      <a:pt x="369" y="7969"/>
                    </a:lnTo>
                    <a:lnTo>
                      <a:pt x="384" y="7868"/>
                    </a:lnTo>
                    <a:lnTo>
                      <a:pt x="399" y="7768"/>
                    </a:lnTo>
                    <a:lnTo>
                      <a:pt x="414" y="7668"/>
                    </a:lnTo>
                    <a:lnTo>
                      <a:pt x="429" y="7569"/>
                    </a:lnTo>
                    <a:lnTo>
                      <a:pt x="444" y="7469"/>
                    </a:lnTo>
                    <a:lnTo>
                      <a:pt x="459" y="7370"/>
                    </a:lnTo>
                    <a:lnTo>
                      <a:pt x="474" y="7272"/>
                    </a:lnTo>
                    <a:lnTo>
                      <a:pt x="489" y="7173"/>
                    </a:lnTo>
                    <a:lnTo>
                      <a:pt x="504" y="7075"/>
                    </a:lnTo>
                    <a:lnTo>
                      <a:pt x="519" y="6978"/>
                    </a:lnTo>
                    <a:lnTo>
                      <a:pt x="534" y="6880"/>
                    </a:lnTo>
                    <a:lnTo>
                      <a:pt x="549" y="6783"/>
                    </a:lnTo>
                    <a:lnTo>
                      <a:pt x="564" y="6687"/>
                    </a:lnTo>
                    <a:lnTo>
                      <a:pt x="579" y="6590"/>
                    </a:lnTo>
                    <a:lnTo>
                      <a:pt x="594" y="6494"/>
                    </a:lnTo>
                    <a:lnTo>
                      <a:pt x="609" y="6398"/>
                    </a:lnTo>
                    <a:lnTo>
                      <a:pt x="624" y="6303"/>
                    </a:lnTo>
                    <a:lnTo>
                      <a:pt x="639" y="6208"/>
                    </a:lnTo>
                    <a:lnTo>
                      <a:pt x="654" y="6114"/>
                    </a:lnTo>
                    <a:lnTo>
                      <a:pt x="669" y="6020"/>
                    </a:lnTo>
                    <a:lnTo>
                      <a:pt x="684" y="5927"/>
                    </a:lnTo>
                    <a:lnTo>
                      <a:pt x="699" y="5834"/>
                    </a:lnTo>
                    <a:lnTo>
                      <a:pt x="714" y="5741"/>
                    </a:lnTo>
                    <a:lnTo>
                      <a:pt x="729" y="5649"/>
                    </a:lnTo>
                    <a:lnTo>
                      <a:pt x="744" y="5558"/>
                    </a:lnTo>
                    <a:lnTo>
                      <a:pt x="759" y="5467"/>
                    </a:lnTo>
                    <a:lnTo>
                      <a:pt x="774" y="5376"/>
                    </a:lnTo>
                    <a:lnTo>
                      <a:pt x="789" y="5286"/>
                    </a:lnTo>
                    <a:lnTo>
                      <a:pt x="804" y="5197"/>
                    </a:lnTo>
                    <a:lnTo>
                      <a:pt x="819" y="5108"/>
                    </a:lnTo>
                    <a:lnTo>
                      <a:pt x="834" y="5019"/>
                    </a:lnTo>
                    <a:lnTo>
                      <a:pt x="849" y="4930"/>
                    </a:lnTo>
                    <a:lnTo>
                      <a:pt x="864" y="4843"/>
                    </a:lnTo>
                    <a:lnTo>
                      <a:pt x="879" y="4756"/>
                    </a:lnTo>
                    <a:lnTo>
                      <a:pt x="894" y="4670"/>
                    </a:lnTo>
                    <a:lnTo>
                      <a:pt x="909" y="4584"/>
                    </a:lnTo>
                    <a:lnTo>
                      <a:pt x="924" y="4499"/>
                    </a:lnTo>
                    <a:lnTo>
                      <a:pt x="940" y="4413"/>
                    </a:lnTo>
                    <a:lnTo>
                      <a:pt x="955" y="4330"/>
                    </a:lnTo>
                    <a:lnTo>
                      <a:pt x="970" y="4246"/>
                    </a:lnTo>
                    <a:lnTo>
                      <a:pt x="985" y="4163"/>
                    </a:lnTo>
                    <a:lnTo>
                      <a:pt x="1000" y="4081"/>
                    </a:lnTo>
                    <a:lnTo>
                      <a:pt x="1015" y="4000"/>
                    </a:lnTo>
                    <a:lnTo>
                      <a:pt x="1030" y="3919"/>
                    </a:lnTo>
                    <a:lnTo>
                      <a:pt x="1045" y="3839"/>
                    </a:lnTo>
                    <a:lnTo>
                      <a:pt x="1060" y="3760"/>
                    </a:lnTo>
                    <a:lnTo>
                      <a:pt x="1075" y="3681"/>
                    </a:lnTo>
                    <a:lnTo>
                      <a:pt x="1090" y="3602"/>
                    </a:lnTo>
                    <a:lnTo>
                      <a:pt x="1105" y="3524"/>
                    </a:lnTo>
                    <a:lnTo>
                      <a:pt x="1120" y="3448"/>
                    </a:lnTo>
                    <a:lnTo>
                      <a:pt x="1135" y="3371"/>
                    </a:lnTo>
                    <a:lnTo>
                      <a:pt x="1150" y="3296"/>
                    </a:lnTo>
                    <a:lnTo>
                      <a:pt x="1165" y="3221"/>
                    </a:lnTo>
                    <a:lnTo>
                      <a:pt x="1180" y="3147"/>
                    </a:lnTo>
                    <a:lnTo>
                      <a:pt x="1195" y="3073"/>
                    </a:lnTo>
                    <a:lnTo>
                      <a:pt x="1210" y="3001"/>
                    </a:lnTo>
                    <a:lnTo>
                      <a:pt x="1225" y="2929"/>
                    </a:lnTo>
                    <a:lnTo>
                      <a:pt x="1241" y="2858"/>
                    </a:lnTo>
                    <a:lnTo>
                      <a:pt x="1256" y="2787"/>
                    </a:lnTo>
                    <a:lnTo>
                      <a:pt x="1271" y="2718"/>
                    </a:lnTo>
                    <a:lnTo>
                      <a:pt x="1286" y="2649"/>
                    </a:lnTo>
                    <a:lnTo>
                      <a:pt x="1301" y="2581"/>
                    </a:lnTo>
                    <a:lnTo>
                      <a:pt x="1316" y="2513"/>
                    </a:lnTo>
                    <a:lnTo>
                      <a:pt x="1331" y="2447"/>
                    </a:lnTo>
                    <a:lnTo>
                      <a:pt x="1346" y="2381"/>
                    </a:lnTo>
                    <a:lnTo>
                      <a:pt x="1361" y="2316"/>
                    </a:lnTo>
                    <a:lnTo>
                      <a:pt x="1376" y="2252"/>
                    </a:lnTo>
                    <a:lnTo>
                      <a:pt x="1391" y="2188"/>
                    </a:lnTo>
                    <a:lnTo>
                      <a:pt x="1406" y="2126"/>
                    </a:lnTo>
                    <a:lnTo>
                      <a:pt x="1421" y="2065"/>
                    </a:lnTo>
                    <a:lnTo>
                      <a:pt x="1436" y="2004"/>
                    </a:lnTo>
                    <a:lnTo>
                      <a:pt x="1451" y="1943"/>
                    </a:lnTo>
                    <a:lnTo>
                      <a:pt x="1466" y="1884"/>
                    </a:lnTo>
                    <a:lnTo>
                      <a:pt x="1482" y="1825"/>
                    </a:lnTo>
                    <a:lnTo>
                      <a:pt x="1497" y="1768"/>
                    </a:lnTo>
                    <a:lnTo>
                      <a:pt x="1512" y="1712"/>
                    </a:lnTo>
                    <a:lnTo>
                      <a:pt x="1527" y="1656"/>
                    </a:lnTo>
                    <a:lnTo>
                      <a:pt x="1542" y="1601"/>
                    </a:lnTo>
                    <a:lnTo>
                      <a:pt x="1557" y="1547"/>
                    </a:lnTo>
                    <a:lnTo>
                      <a:pt x="1572" y="1493"/>
                    </a:lnTo>
                    <a:lnTo>
                      <a:pt x="1587" y="1441"/>
                    </a:lnTo>
                    <a:lnTo>
                      <a:pt x="1602" y="1389"/>
                    </a:lnTo>
                    <a:lnTo>
                      <a:pt x="1619" y="1337"/>
                    </a:lnTo>
                    <a:lnTo>
                      <a:pt x="1634" y="1289"/>
                    </a:lnTo>
                    <a:lnTo>
                      <a:pt x="1649" y="1240"/>
                    </a:lnTo>
                    <a:lnTo>
                      <a:pt x="1664" y="1192"/>
                    </a:lnTo>
                    <a:lnTo>
                      <a:pt x="1679" y="1146"/>
                    </a:lnTo>
                    <a:lnTo>
                      <a:pt x="1694" y="1100"/>
                    </a:lnTo>
                    <a:lnTo>
                      <a:pt x="1709" y="1054"/>
                    </a:lnTo>
                    <a:lnTo>
                      <a:pt x="1725" y="1010"/>
                    </a:lnTo>
                    <a:lnTo>
                      <a:pt x="1740" y="967"/>
                    </a:lnTo>
                    <a:lnTo>
                      <a:pt x="1755" y="924"/>
                    </a:lnTo>
                    <a:lnTo>
                      <a:pt x="1770" y="882"/>
                    </a:lnTo>
                    <a:lnTo>
                      <a:pt x="1786" y="842"/>
                    </a:lnTo>
                    <a:lnTo>
                      <a:pt x="1801" y="803"/>
                    </a:lnTo>
                    <a:lnTo>
                      <a:pt x="1816" y="764"/>
                    </a:lnTo>
                    <a:lnTo>
                      <a:pt x="1832" y="726"/>
                    </a:lnTo>
                    <a:lnTo>
                      <a:pt x="1847" y="690"/>
                    </a:lnTo>
                    <a:lnTo>
                      <a:pt x="1862" y="654"/>
                    </a:lnTo>
                    <a:lnTo>
                      <a:pt x="1877" y="619"/>
                    </a:lnTo>
                    <a:lnTo>
                      <a:pt x="1893" y="584"/>
                    </a:lnTo>
                    <a:lnTo>
                      <a:pt x="1909" y="551"/>
                    </a:lnTo>
                    <a:lnTo>
                      <a:pt x="1924" y="519"/>
                    </a:lnTo>
                    <a:lnTo>
                      <a:pt x="1940" y="488"/>
                    </a:lnTo>
                    <a:lnTo>
                      <a:pt x="1955" y="457"/>
                    </a:lnTo>
                    <a:lnTo>
                      <a:pt x="1971" y="428"/>
                    </a:lnTo>
                    <a:lnTo>
                      <a:pt x="1986" y="400"/>
                    </a:lnTo>
                    <a:lnTo>
                      <a:pt x="2002" y="371"/>
                    </a:lnTo>
                    <a:lnTo>
                      <a:pt x="2018" y="345"/>
                    </a:lnTo>
                    <a:lnTo>
                      <a:pt x="2034" y="320"/>
                    </a:lnTo>
                    <a:lnTo>
                      <a:pt x="2050" y="295"/>
                    </a:lnTo>
                    <a:lnTo>
                      <a:pt x="2065" y="272"/>
                    </a:lnTo>
                    <a:lnTo>
                      <a:pt x="2082" y="248"/>
                    </a:lnTo>
                    <a:lnTo>
                      <a:pt x="2099" y="226"/>
                    </a:lnTo>
                    <a:lnTo>
                      <a:pt x="2115" y="205"/>
                    </a:lnTo>
                    <a:lnTo>
                      <a:pt x="2132" y="185"/>
                    </a:lnTo>
                    <a:lnTo>
                      <a:pt x="2148" y="166"/>
                    </a:lnTo>
                    <a:lnTo>
                      <a:pt x="2165" y="148"/>
                    </a:lnTo>
                    <a:lnTo>
                      <a:pt x="2183" y="131"/>
                    </a:lnTo>
                    <a:lnTo>
                      <a:pt x="2200" y="114"/>
                    </a:lnTo>
                    <a:lnTo>
                      <a:pt x="2218" y="99"/>
                    </a:lnTo>
                    <a:lnTo>
                      <a:pt x="2235" y="85"/>
                    </a:lnTo>
                    <a:lnTo>
                      <a:pt x="2254" y="71"/>
                    </a:lnTo>
                    <a:lnTo>
                      <a:pt x="2272" y="59"/>
                    </a:lnTo>
                    <a:lnTo>
                      <a:pt x="2291" y="47"/>
                    </a:lnTo>
                    <a:lnTo>
                      <a:pt x="2310" y="37"/>
                    </a:lnTo>
                    <a:lnTo>
                      <a:pt x="2335" y="26"/>
                    </a:lnTo>
                    <a:lnTo>
                      <a:pt x="2353" y="20"/>
                    </a:lnTo>
                    <a:lnTo>
                      <a:pt x="2371" y="13"/>
                    </a:lnTo>
                    <a:lnTo>
                      <a:pt x="2392" y="8"/>
                    </a:lnTo>
                    <a:lnTo>
                      <a:pt x="2419" y="3"/>
                    </a:lnTo>
                    <a:lnTo>
                      <a:pt x="2434" y="1"/>
                    </a:lnTo>
                    <a:lnTo>
                      <a:pt x="2455" y="0"/>
                    </a:lnTo>
                    <a:lnTo>
                      <a:pt x="2483" y="1"/>
                    </a:lnTo>
                    <a:lnTo>
                      <a:pt x="2498" y="2"/>
                    </a:lnTo>
                    <a:lnTo>
                      <a:pt x="2525" y="6"/>
                    </a:lnTo>
                    <a:lnTo>
                      <a:pt x="2540" y="9"/>
                    </a:lnTo>
                    <a:lnTo>
                      <a:pt x="2567" y="17"/>
                    </a:lnTo>
                    <a:lnTo>
                      <a:pt x="2587" y="25"/>
                    </a:lnTo>
                    <a:lnTo>
                      <a:pt x="2602" y="31"/>
                    </a:lnTo>
                    <a:lnTo>
                      <a:pt x="2627" y="44"/>
                    </a:lnTo>
                    <a:lnTo>
                      <a:pt x="2646" y="55"/>
                    </a:lnTo>
                    <a:lnTo>
                      <a:pt x="2661" y="64"/>
                    </a:lnTo>
                    <a:lnTo>
                      <a:pt x="2683" y="80"/>
                    </a:lnTo>
                    <a:lnTo>
                      <a:pt x="2701" y="95"/>
                    </a:lnTo>
                    <a:lnTo>
                      <a:pt x="2719" y="110"/>
                    </a:lnTo>
                    <a:lnTo>
                      <a:pt x="2737" y="126"/>
                    </a:lnTo>
                    <a:lnTo>
                      <a:pt x="2752" y="140"/>
                    </a:lnTo>
                    <a:lnTo>
                      <a:pt x="2772" y="161"/>
                    </a:lnTo>
                    <a:lnTo>
                      <a:pt x="2788" y="180"/>
                    </a:lnTo>
                    <a:lnTo>
                      <a:pt x="2805" y="200"/>
                    </a:lnTo>
                    <a:lnTo>
                      <a:pt x="2822" y="221"/>
                    </a:lnTo>
                    <a:lnTo>
                      <a:pt x="2838" y="243"/>
                    </a:lnTo>
                    <a:lnTo>
                      <a:pt x="2855" y="266"/>
                    </a:lnTo>
                    <a:lnTo>
                      <a:pt x="2871" y="289"/>
                    </a:lnTo>
                    <a:lnTo>
                      <a:pt x="2887" y="314"/>
                    </a:lnTo>
                    <a:lnTo>
                      <a:pt x="2903" y="340"/>
                    </a:lnTo>
                    <a:lnTo>
                      <a:pt x="2919" y="366"/>
                    </a:lnTo>
                    <a:lnTo>
                      <a:pt x="2935" y="393"/>
                    </a:lnTo>
                    <a:lnTo>
                      <a:pt x="2950" y="422"/>
                    </a:lnTo>
                    <a:lnTo>
                      <a:pt x="2966" y="451"/>
                    </a:lnTo>
                    <a:lnTo>
                      <a:pt x="2982" y="481"/>
                    </a:lnTo>
                    <a:lnTo>
                      <a:pt x="2997" y="513"/>
                    </a:lnTo>
                    <a:lnTo>
                      <a:pt x="3013" y="545"/>
                    </a:lnTo>
                    <a:lnTo>
                      <a:pt x="3028" y="578"/>
                    </a:lnTo>
                    <a:lnTo>
                      <a:pt x="3044" y="612"/>
                    </a:lnTo>
                    <a:lnTo>
                      <a:pt x="3059" y="647"/>
                    </a:lnTo>
                    <a:lnTo>
                      <a:pt x="3075" y="683"/>
                    </a:lnTo>
                    <a:lnTo>
                      <a:pt x="3090" y="720"/>
                    </a:lnTo>
                    <a:lnTo>
                      <a:pt x="3105" y="757"/>
                    </a:lnTo>
                    <a:lnTo>
                      <a:pt x="3121" y="796"/>
                    </a:lnTo>
                    <a:lnTo>
                      <a:pt x="3136" y="834"/>
                    </a:lnTo>
                    <a:lnTo>
                      <a:pt x="3152" y="874"/>
                    </a:lnTo>
                    <a:lnTo>
                      <a:pt x="3168" y="917"/>
                    </a:lnTo>
                    <a:lnTo>
                      <a:pt x="3183" y="958"/>
                    </a:lnTo>
                    <a:lnTo>
                      <a:pt x="3198" y="1003"/>
                    </a:lnTo>
                    <a:lnTo>
                      <a:pt x="3213" y="1046"/>
                    </a:lnTo>
                    <a:lnTo>
                      <a:pt x="3229" y="1092"/>
                    </a:lnTo>
                    <a:lnTo>
                      <a:pt x="3244" y="1137"/>
                    </a:lnTo>
                    <a:lnTo>
                      <a:pt x="3259" y="1185"/>
                    </a:lnTo>
                    <a:lnTo>
                      <a:pt x="3274" y="1232"/>
                    </a:lnTo>
                    <a:lnTo>
                      <a:pt x="3289" y="1281"/>
                    </a:lnTo>
                    <a:lnTo>
                      <a:pt x="3304" y="1330"/>
                    </a:lnTo>
                    <a:lnTo>
                      <a:pt x="3319" y="1381"/>
                    </a:lnTo>
                    <a:lnTo>
                      <a:pt x="3335" y="1432"/>
                    </a:lnTo>
                    <a:lnTo>
                      <a:pt x="3350" y="1485"/>
                    </a:lnTo>
                    <a:lnTo>
                      <a:pt x="3365" y="1537"/>
                    </a:lnTo>
                    <a:lnTo>
                      <a:pt x="3380" y="1592"/>
                    </a:lnTo>
                    <a:lnTo>
                      <a:pt x="3395" y="1647"/>
                    </a:lnTo>
                    <a:lnTo>
                      <a:pt x="3410" y="1702"/>
                    </a:lnTo>
                    <a:lnTo>
                      <a:pt x="3425" y="1759"/>
                    </a:lnTo>
                    <a:lnTo>
                      <a:pt x="3440" y="1816"/>
                    </a:lnTo>
                    <a:lnTo>
                      <a:pt x="3455" y="1874"/>
                    </a:lnTo>
                    <a:lnTo>
                      <a:pt x="3471" y="1934"/>
                    </a:lnTo>
                    <a:lnTo>
                      <a:pt x="3486" y="1993"/>
                    </a:lnTo>
                    <a:lnTo>
                      <a:pt x="3501" y="2055"/>
                    </a:lnTo>
                    <a:lnTo>
                      <a:pt x="3516" y="2116"/>
                    </a:lnTo>
                    <a:lnTo>
                      <a:pt x="3531" y="2178"/>
                    </a:lnTo>
                    <a:lnTo>
                      <a:pt x="3546" y="2241"/>
                    </a:lnTo>
                    <a:lnTo>
                      <a:pt x="3561" y="2306"/>
                    </a:lnTo>
                    <a:lnTo>
                      <a:pt x="3576" y="2371"/>
                    </a:lnTo>
                    <a:lnTo>
                      <a:pt x="3591" y="2436"/>
                    </a:lnTo>
                    <a:lnTo>
                      <a:pt x="3606" y="2502"/>
                    </a:lnTo>
                    <a:lnTo>
                      <a:pt x="3621" y="2569"/>
                    </a:lnTo>
                    <a:lnTo>
                      <a:pt x="3636" y="2638"/>
                    </a:lnTo>
                    <a:lnTo>
                      <a:pt x="3651" y="2707"/>
                    </a:lnTo>
                    <a:lnTo>
                      <a:pt x="3666" y="2776"/>
                    </a:lnTo>
                    <a:lnTo>
                      <a:pt x="3681" y="2846"/>
                    </a:lnTo>
                    <a:lnTo>
                      <a:pt x="3696" y="2918"/>
                    </a:lnTo>
                    <a:lnTo>
                      <a:pt x="3711" y="2989"/>
                    </a:lnTo>
                    <a:lnTo>
                      <a:pt x="3727" y="3062"/>
                    </a:lnTo>
                    <a:lnTo>
                      <a:pt x="3742" y="3135"/>
                    </a:lnTo>
                    <a:lnTo>
                      <a:pt x="3757" y="3209"/>
                    </a:lnTo>
                    <a:lnTo>
                      <a:pt x="3772" y="3283"/>
                    </a:lnTo>
                    <a:lnTo>
                      <a:pt x="3787" y="3359"/>
                    </a:lnTo>
                    <a:lnTo>
                      <a:pt x="3802" y="3435"/>
                    </a:lnTo>
                    <a:lnTo>
                      <a:pt x="3817" y="3512"/>
                    </a:lnTo>
                    <a:lnTo>
                      <a:pt x="3832" y="3588"/>
                    </a:lnTo>
                    <a:lnTo>
                      <a:pt x="3848" y="3667"/>
                    </a:lnTo>
                    <a:lnTo>
                      <a:pt x="3863" y="3747"/>
                    </a:lnTo>
                    <a:lnTo>
                      <a:pt x="3878" y="3826"/>
                    </a:lnTo>
                    <a:lnTo>
                      <a:pt x="3893" y="3906"/>
                    </a:lnTo>
                    <a:lnTo>
                      <a:pt x="3908" y="3987"/>
                    </a:lnTo>
                    <a:lnTo>
                      <a:pt x="3923" y="4068"/>
                    </a:lnTo>
                    <a:lnTo>
                      <a:pt x="3938" y="4150"/>
                    </a:lnTo>
                    <a:lnTo>
                      <a:pt x="3953" y="4233"/>
                    </a:lnTo>
                    <a:lnTo>
                      <a:pt x="3968" y="4316"/>
                    </a:lnTo>
                    <a:lnTo>
                      <a:pt x="3983" y="4401"/>
                    </a:lnTo>
                    <a:lnTo>
                      <a:pt x="3998" y="4485"/>
                    </a:lnTo>
                    <a:lnTo>
                      <a:pt x="4013" y="4570"/>
                    </a:lnTo>
                    <a:lnTo>
                      <a:pt x="4028" y="4656"/>
                    </a:lnTo>
                    <a:lnTo>
                      <a:pt x="4043" y="4742"/>
                    </a:lnTo>
                    <a:lnTo>
                      <a:pt x="4058" y="4829"/>
                    </a:lnTo>
                    <a:lnTo>
                      <a:pt x="4073" y="4916"/>
                    </a:lnTo>
                    <a:lnTo>
                      <a:pt x="4088" y="5004"/>
                    </a:lnTo>
                    <a:lnTo>
                      <a:pt x="4103" y="5092"/>
                    </a:lnTo>
                    <a:lnTo>
                      <a:pt x="4118" y="5182"/>
                    </a:lnTo>
                    <a:lnTo>
                      <a:pt x="4133" y="5272"/>
                    </a:lnTo>
                    <a:lnTo>
                      <a:pt x="4148" y="5362"/>
                    </a:lnTo>
                    <a:lnTo>
                      <a:pt x="4163" y="5452"/>
                    </a:lnTo>
                    <a:lnTo>
                      <a:pt x="4178" y="5543"/>
                    </a:lnTo>
                    <a:lnTo>
                      <a:pt x="4193" y="5635"/>
                    </a:lnTo>
                    <a:lnTo>
                      <a:pt x="4208" y="5727"/>
                    </a:lnTo>
                    <a:lnTo>
                      <a:pt x="4223" y="5819"/>
                    </a:lnTo>
                    <a:lnTo>
                      <a:pt x="4238" y="5912"/>
                    </a:lnTo>
                    <a:lnTo>
                      <a:pt x="4253" y="6005"/>
                    </a:lnTo>
                    <a:lnTo>
                      <a:pt x="4268" y="6099"/>
                    </a:lnTo>
                    <a:lnTo>
                      <a:pt x="4283" y="6193"/>
                    </a:lnTo>
                    <a:lnTo>
                      <a:pt x="4298" y="6288"/>
                    </a:lnTo>
                    <a:lnTo>
                      <a:pt x="4313" y="6383"/>
                    </a:lnTo>
                    <a:lnTo>
                      <a:pt x="4328" y="6478"/>
                    </a:lnTo>
                    <a:lnTo>
                      <a:pt x="4343" y="6575"/>
                    </a:lnTo>
                    <a:lnTo>
                      <a:pt x="4358" y="6671"/>
                    </a:lnTo>
                    <a:lnTo>
                      <a:pt x="4373" y="6768"/>
                    </a:lnTo>
                    <a:lnTo>
                      <a:pt x="4388" y="6865"/>
                    </a:lnTo>
                    <a:lnTo>
                      <a:pt x="4403" y="6962"/>
                    </a:lnTo>
                    <a:lnTo>
                      <a:pt x="4418" y="7060"/>
                    </a:lnTo>
                    <a:lnTo>
                      <a:pt x="4433" y="7158"/>
                    </a:lnTo>
                    <a:lnTo>
                      <a:pt x="4448" y="7256"/>
                    </a:lnTo>
                    <a:lnTo>
                      <a:pt x="4463" y="7355"/>
                    </a:lnTo>
                    <a:lnTo>
                      <a:pt x="4478" y="7454"/>
                    </a:lnTo>
                    <a:lnTo>
                      <a:pt x="4493" y="7553"/>
                    </a:lnTo>
                    <a:lnTo>
                      <a:pt x="4509" y="7651"/>
                    </a:lnTo>
                    <a:lnTo>
                      <a:pt x="4524" y="7752"/>
                    </a:lnTo>
                    <a:lnTo>
                      <a:pt x="4539" y="7852"/>
                    </a:lnTo>
                    <a:lnTo>
                      <a:pt x="4554" y="7953"/>
                    </a:lnTo>
                    <a:lnTo>
                      <a:pt x="4569" y="8053"/>
                    </a:lnTo>
                    <a:lnTo>
                      <a:pt x="4584" y="8154"/>
                    </a:lnTo>
                    <a:lnTo>
                      <a:pt x="4599" y="8255"/>
                    </a:lnTo>
                    <a:lnTo>
                      <a:pt x="4614" y="8356"/>
                    </a:lnTo>
                    <a:lnTo>
                      <a:pt x="4629" y="8459"/>
                    </a:lnTo>
                    <a:lnTo>
                      <a:pt x="4644" y="8561"/>
                    </a:lnTo>
                    <a:lnTo>
                      <a:pt x="4659" y="8661"/>
                    </a:lnTo>
                    <a:lnTo>
                      <a:pt x="4674" y="8764"/>
                    </a:lnTo>
                    <a:lnTo>
                      <a:pt x="4689" y="8867"/>
                    </a:lnTo>
                    <a:lnTo>
                      <a:pt x="4704" y="8969"/>
                    </a:lnTo>
                    <a:lnTo>
                      <a:pt x="4719" y="9072"/>
                    </a:lnTo>
                    <a:lnTo>
                      <a:pt x="4734" y="9174"/>
                    </a:lnTo>
                    <a:lnTo>
                      <a:pt x="4749" y="9277"/>
                    </a:lnTo>
                    <a:lnTo>
                      <a:pt x="4764" y="9380"/>
                    </a:lnTo>
                    <a:lnTo>
                      <a:pt x="4779" y="9483"/>
                    </a:lnTo>
                    <a:lnTo>
                      <a:pt x="4794" y="9586"/>
                    </a:lnTo>
                    <a:lnTo>
                      <a:pt x="4809" y="9689"/>
                    </a:lnTo>
                    <a:lnTo>
                      <a:pt x="4824" y="9792"/>
                    </a:lnTo>
                    <a:lnTo>
                      <a:pt x="4839" y="9896"/>
                    </a:lnTo>
                    <a:lnTo>
                      <a:pt x="4854" y="9999"/>
                    </a:lnTo>
                    <a:lnTo>
                      <a:pt x="4869" y="10102"/>
                    </a:lnTo>
                    <a:lnTo>
                      <a:pt x="4884" y="10206"/>
                    </a:lnTo>
                    <a:lnTo>
                      <a:pt x="4899" y="10309"/>
                    </a:lnTo>
                    <a:lnTo>
                      <a:pt x="4914" y="10413"/>
                    </a:lnTo>
                    <a:lnTo>
                      <a:pt x="4929" y="10516"/>
                    </a:lnTo>
                    <a:lnTo>
                      <a:pt x="4944" y="10620"/>
                    </a:lnTo>
                    <a:lnTo>
                      <a:pt x="4959" y="10723"/>
                    </a:lnTo>
                    <a:lnTo>
                      <a:pt x="4974" y="10826"/>
                    </a:lnTo>
                    <a:lnTo>
                      <a:pt x="4989" y="10930"/>
                    </a:lnTo>
                    <a:lnTo>
                      <a:pt x="5004" y="11033"/>
                    </a:lnTo>
                    <a:lnTo>
                      <a:pt x="5019" y="11136"/>
                    </a:lnTo>
                    <a:lnTo>
                      <a:pt x="5034" y="11240"/>
                    </a:lnTo>
                    <a:lnTo>
                      <a:pt x="5049" y="11343"/>
                    </a:lnTo>
                    <a:lnTo>
                      <a:pt x="5064" y="11446"/>
                    </a:lnTo>
                    <a:lnTo>
                      <a:pt x="5079" y="11549"/>
                    </a:lnTo>
                    <a:lnTo>
                      <a:pt x="5094" y="11651"/>
                    </a:lnTo>
                    <a:lnTo>
                      <a:pt x="5109" y="11754"/>
                    </a:lnTo>
                    <a:lnTo>
                      <a:pt x="5124" y="11857"/>
                    </a:lnTo>
                    <a:lnTo>
                      <a:pt x="5139" y="11959"/>
                    </a:lnTo>
                    <a:lnTo>
                      <a:pt x="5154" y="12061"/>
                    </a:lnTo>
                    <a:lnTo>
                      <a:pt x="5169" y="12163"/>
                    </a:lnTo>
                    <a:lnTo>
                      <a:pt x="5185" y="12264"/>
                    </a:lnTo>
                    <a:lnTo>
                      <a:pt x="5200" y="12367"/>
                    </a:lnTo>
                    <a:lnTo>
                      <a:pt x="5215" y="12469"/>
                    </a:lnTo>
                    <a:lnTo>
                      <a:pt x="5230" y="12569"/>
                    </a:lnTo>
                    <a:lnTo>
                      <a:pt x="5245" y="12670"/>
                    </a:lnTo>
                    <a:lnTo>
                      <a:pt x="5260" y="12771"/>
                    </a:lnTo>
                    <a:lnTo>
                      <a:pt x="5275" y="12872"/>
                    </a:lnTo>
                    <a:lnTo>
                      <a:pt x="5290" y="12972"/>
                    </a:lnTo>
                    <a:lnTo>
                      <a:pt x="5305" y="13072"/>
                    </a:lnTo>
                    <a:lnTo>
                      <a:pt x="5320" y="13172"/>
                    </a:lnTo>
                    <a:lnTo>
                      <a:pt x="5335" y="13272"/>
                    </a:lnTo>
                    <a:lnTo>
                      <a:pt x="5350" y="13371"/>
                    </a:lnTo>
                    <a:lnTo>
                      <a:pt x="5365" y="13470"/>
                    </a:lnTo>
                    <a:lnTo>
                      <a:pt x="5380" y="13569"/>
                    </a:lnTo>
                    <a:lnTo>
                      <a:pt x="5395" y="13667"/>
                    </a:lnTo>
                    <a:lnTo>
                      <a:pt x="5410" y="13765"/>
                    </a:lnTo>
                    <a:lnTo>
                      <a:pt x="5425" y="13863"/>
                    </a:lnTo>
                    <a:lnTo>
                      <a:pt x="5440" y="13961"/>
                    </a:lnTo>
                    <a:lnTo>
                      <a:pt x="5455" y="14058"/>
                    </a:lnTo>
                    <a:lnTo>
                      <a:pt x="5470" y="14154"/>
                    </a:lnTo>
                    <a:lnTo>
                      <a:pt x="5485" y="14251"/>
                    </a:lnTo>
                    <a:lnTo>
                      <a:pt x="5500" y="14347"/>
                    </a:lnTo>
                    <a:lnTo>
                      <a:pt x="5515" y="14441"/>
                    </a:lnTo>
                    <a:lnTo>
                      <a:pt x="5530" y="14536"/>
                    </a:lnTo>
                    <a:lnTo>
                      <a:pt x="5545" y="14631"/>
                    </a:lnTo>
                    <a:lnTo>
                      <a:pt x="5560" y="14725"/>
                    </a:lnTo>
                    <a:lnTo>
                      <a:pt x="5575" y="14819"/>
                    </a:lnTo>
                    <a:lnTo>
                      <a:pt x="5590" y="14913"/>
                    </a:lnTo>
                    <a:lnTo>
                      <a:pt x="5605" y="15006"/>
                    </a:lnTo>
                    <a:lnTo>
                      <a:pt x="5620" y="15098"/>
                    </a:lnTo>
                    <a:lnTo>
                      <a:pt x="5635" y="15190"/>
                    </a:lnTo>
                    <a:lnTo>
                      <a:pt x="5650" y="15282"/>
                    </a:lnTo>
                    <a:lnTo>
                      <a:pt x="5665" y="15373"/>
                    </a:lnTo>
                    <a:lnTo>
                      <a:pt x="5680" y="15464"/>
                    </a:lnTo>
                    <a:lnTo>
                      <a:pt x="5695" y="15554"/>
                    </a:lnTo>
                    <a:lnTo>
                      <a:pt x="5710" y="15643"/>
                    </a:lnTo>
                    <a:lnTo>
                      <a:pt x="5725" y="15733"/>
                    </a:lnTo>
                    <a:lnTo>
                      <a:pt x="5740" y="15820"/>
                    </a:lnTo>
                    <a:lnTo>
                      <a:pt x="5755" y="15908"/>
                    </a:lnTo>
                    <a:lnTo>
                      <a:pt x="5770" y="15996"/>
                    </a:lnTo>
                    <a:lnTo>
                      <a:pt x="5785" y="16083"/>
                    </a:lnTo>
                    <a:lnTo>
                      <a:pt x="5800" y="16169"/>
                    </a:lnTo>
                    <a:lnTo>
                      <a:pt x="5815" y="16255"/>
                    </a:lnTo>
                    <a:lnTo>
                      <a:pt x="5830" y="16340"/>
                    </a:lnTo>
                    <a:lnTo>
                      <a:pt x="5845" y="16424"/>
                    </a:lnTo>
                    <a:lnTo>
                      <a:pt x="5861" y="16507"/>
                    </a:lnTo>
                    <a:lnTo>
                      <a:pt x="5876" y="16592"/>
                    </a:lnTo>
                    <a:lnTo>
                      <a:pt x="5891" y="16674"/>
                    </a:lnTo>
                    <a:lnTo>
                      <a:pt x="5906" y="16756"/>
                    </a:lnTo>
                    <a:lnTo>
                      <a:pt x="5921" y="16837"/>
                    </a:lnTo>
                    <a:lnTo>
                      <a:pt x="5936" y="16918"/>
                    </a:lnTo>
                    <a:lnTo>
                      <a:pt x="5951" y="16998"/>
                    </a:lnTo>
                    <a:lnTo>
                      <a:pt x="5966" y="17078"/>
                    </a:lnTo>
                    <a:lnTo>
                      <a:pt x="5981" y="17157"/>
                    </a:lnTo>
                    <a:lnTo>
                      <a:pt x="5996" y="17234"/>
                    </a:lnTo>
                    <a:lnTo>
                      <a:pt x="6011" y="17312"/>
                    </a:lnTo>
                    <a:lnTo>
                      <a:pt x="6026" y="17389"/>
                    </a:lnTo>
                    <a:lnTo>
                      <a:pt x="6041" y="17465"/>
                    </a:lnTo>
                    <a:lnTo>
                      <a:pt x="6056" y="17540"/>
                    </a:lnTo>
                    <a:lnTo>
                      <a:pt x="6071" y="17615"/>
                    </a:lnTo>
                    <a:lnTo>
                      <a:pt x="6086" y="17688"/>
                    </a:lnTo>
                    <a:lnTo>
                      <a:pt x="6101" y="17761"/>
                    </a:lnTo>
                    <a:lnTo>
                      <a:pt x="6116" y="17834"/>
                    </a:lnTo>
                    <a:lnTo>
                      <a:pt x="6130" y="17906"/>
                    </a:lnTo>
                    <a:lnTo>
                      <a:pt x="6145" y="17977"/>
                    </a:lnTo>
                    <a:lnTo>
                      <a:pt x="6160" y="18046"/>
                    </a:lnTo>
                    <a:lnTo>
                      <a:pt x="6175" y="18116"/>
                    </a:lnTo>
                    <a:lnTo>
                      <a:pt x="6190" y="18184"/>
                    </a:lnTo>
                    <a:lnTo>
                      <a:pt x="6205" y="18253"/>
                    </a:lnTo>
                    <a:lnTo>
                      <a:pt x="6220" y="18319"/>
                    </a:lnTo>
                    <a:lnTo>
                      <a:pt x="6235" y="18385"/>
                    </a:lnTo>
                    <a:lnTo>
                      <a:pt x="6250" y="18451"/>
                    </a:lnTo>
                    <a:lnTo>
                      <a:pt x="6265" y="18516"/>
                    </a:lnTo>
                    <a:lnTo>
                      <a:pt x="6280" y="18580"/>
                    </a:lnTo>
                    <a:lnTo>
                      <a:pt x="6295" y="18642"/>
                    </a:lnTo>
                    <a:lnTo>
                      <a:pt x="6310" y="18704"/>
                    </a:lnTo>
                    <a:lnTo>
                      <a:pt x="6325" y="18766"/>
                    </a:lnTo>
                    <a:lnTo>
                      <a:pt x="6340" y="18827"/>
                    </a:lnTo>
                    <a:lnTo>
                      <a:pt x="6355" y="18886"/>
                    </a:lnTo>
                    <a:lnTo>
                      <a:pt x="6370" y="18945"/>
                    </a:lnTo>
                    <a:lnTo>
                      <a:pt x="6384" y="19002"/>
                    </a:lnTo>
                    <a:lnTo>
                      <a:pt x="6399" y="19059"/>
                    </a:lnTo>
                    <a:lnTo>
                      <a:pt x="6414" y="19116"/>
                    </a:lnTo>
                    <a:lnTo>
                      <a:pt x="6429" y="19170"/>
                    </a:lnTo>
                    <a:lnTo>
                      <a:pt x="6444" y="19225"/>
                    </a:lnTo>
                    <a:lnTo>
                      <a:pt x="6459" y="19279"/>
                    </a:lnTo>
                    <a:lnTo>
                      <a:pt x="6474" y="19331"/>
                    </a:lnTo>
                    <a:lnTo>
                      <a:pt x="6489" y="19383"/>
                    </a:lnTo>
                    <a:lnTo>
                      <a:pt x="6504" y="19433"/>
                    </a:lnTo>
                    <a:lnTo>
                      <a:pt x="6518" y="19483"/>
                    </a:lnTo>
                    <a:lnTo>
                      <a:pt x="6534" y="19531"/>
                    </a:lnTo>
                    <a:lnTo>
                      <a:pt x="6549" y="19580"/>
                    </a:lnTo>
                    <a:lnTo>
                      <a:pt x="6564" y="19628"/>
                    </a:lnTo>
                    <a:lnTo>
                      <a:pt x="6579" y="19673"/>
                    </a:lnTo>
                    <a:lnTo>
                      <a:pt x="6594" y="19719"/>
                    </a:lnTo>
                    <a:lnTo>
                      <a:pt x="6609" y="19763"/>
                    </a:lnTo>
                    <a:lnTo>
                      <a:pt x="6623" y="19806"/>
                    </a:lnTo>
                    <a:lnTo>
                      <a:pt x="6638" y="19847"/>
                    </a:lnTo>
                    <a:lnTo>
                      <a:pt x="6653" y="19889"/>
                    </a:lnTo>
                    <a:lnTo>
                      <a:pt x="6668" y="19929"/>
                    </a:lnTo>
                    <a:lnTo>
                      <a:pt x="6682" y="19969"/>
                    </a:lnTo>
                    <a:lnTo>
                      <a:pt x="6697" y="20009"/>
                    </a:lnTo>
                    <a:lnTo>
                      <a:pt x="6712" y="20045"/>
                    </a:lnTo>
                    <a:lnTo>
                      <a:pt x="6726" y="20081"/>
                    </a:lnTo>
                    <a:lnTo>
                      <a:pt x="6741" y="20117"/>
                    </a:lnTo>
                    <a:lnTo>
                      <a:pt x="6756" y="20151"/>
                    </a:lnTo>
                    <a:lnTo>
                      <a:pt x="6770" y="20184"/>
                    </a:lnTo>
                    <a:lnTo>
                      <a:pt x="6785" y="20218"/>
                    </a:lnTo>
                    <a:lnTo>
                      <a:pt x="6799" y="20248"/>
                    </a:lnTo>
                    <a:lnTo>
                      <a:pt x="6814" y="20278"/>
                    </a:lnTo>
                    <a:lnTo>
                      <a:pt x="6829" y="20309"/>
                    </a:lnTo>
                    <a:lnTo>
                      <a:pt x="6843" y="20335"/>
                    </a:lnTo>
                    <a:lnTo>
                      <a:pt x="6857" y="20362"/>
                    </a:lnTo>
                    <a:lnTo>
                      <a:pt x="6872" y="20390"/>
                    </a:lnTo>
                    <a:lnTo>
                      <a:pt x="6886" y="20413"/>
                    </a:lnTo>
                    <a:lnTo>
                      <a:pt x="6900" y="20437"/>
                    </a:lnTo>
                    <a:lnTo>
                      <a:pt x="6915" y="20462"/>
                    </a:lnTo>
                    <a:lnTo>
                      <a:pt x="6928" y="20482"/>
                    </a:lnTo>
                    <a:lnTo>
                      <a:pt x="6942" y="20502"/>
                    </a:lnTo>
                    <a:lnTo>
                      <a:pt x="6957" y="20524"/>
                    </a:lnTo>
                    <a:lnTo>
                      <a:pt x="6969" y="20541"/>
                    </a:lnTo>
                    <a:lnTo>
                      <a:pt x="6983" y="20558"/>
                    </a:lnTo>
                    <a:lnTo>
                      <a:pt x="6996" y="20574"/>
                    </a:lnTo>
                    <a:lnTo>
                      <a:pt x="7011" y="20592"/>
                    </a:lnTo>
                    <a:lnTo>
                      <a:pt x="7023" y="20604"/>
                    </a:lnTo>
                    <a:lnTo>
                      <a:pt x="7035" y="20617"/>
                    </a:lnTo>
                    <a:lnTo>
                      <a:pt x="7048" y="20628"/>
                    </a:lnTo>
                    <a:lnTo>
                      <a:pt x="7060" y="20639"/>
                    </a:lnTo>
                    <a:lnTo>
                      <a:pt x="7075" y="20652"/>
                    </a:lnTo>
                    <a:lnTo>
                      <a:pt x="7084" y="20658"/>
                    </a:lnTo>
                    <a:lnTo>
                      <a:pt x="7096" y="20666"/>
                    </a:lnTo>
                    <a:lnTo>
                      <a:pt x="7107" y="20672"/>
                    </a:lnTo>
                    <a:lnTo>
                      <a:pt x="7118" y="20678"/>
                    </a:lnTo>
                    <a:lnTo>
                      <a:pt x="7128" y="20682"/>
                    </a:lnTo>
                    <a:lnTo>
                      <a:pt x="7138" y="20686"/>
                    </a:lnTo>
                    <a:lnTo>
                      <a:pt x="7147" y="20689"/>
                    </a:lnTo>
                    <a:lnTo>
                      <a:pt x="7152" y="20689"/>
                    </a:lnTo>
                    <a:lnTo>
                      <a:pt x="7167" y="20692"/>
                    </a:lnTo>
                    <a:lnTo>
                      <a:pt x="7176" y="20693"/>
                    </a:lnTo>
                    <a:lnTo>
                      <a:pt x="7185" y="20694"/>
                    </a:lnTo>
                    <a:lnTo>
                      <a:pt x="7187" y="20693"/>
                    </a:lnTo>
                    <a:lnTo>
                      <a:pt x="7202" y="20692"/>
                    </a:lnTo>
                    <a:lnTo>
                      <a:pt x="7211" y="20690"/>
                    </a:lnTo>
                    <a:lnTo>
                      <a:pt x="7214" y="20689"/>
                    </a:lnTo>
                    <a:lnTo>
                      <a:pt x="7229" y="20685"/>
                    </a:lnTo>
                    <a:lnTo>
                      <a:pt x="7238" y="20681"/>
                    </a:lnTo>
                    <a:lnTo>
                      <a:pt x="7243" y="20678"/>
                    </a:lnTo>
                    <a:lnTo>
                      <a:pt x="7258" y="20671"/>
                    </a:lnTo>
                    <a:lnTo>
                      <a:pt x="7264" y="20667"/>
                    </a:lnTo>
                    <a:lnTo>
                      <a:pt x="7279" y="20658"/>
                    </a:lnTo>
                    <a:lnTo>
                      <a:pt x="7287" y="20652"/>
                    </a:lnTo>
                    <a:lnTo>
                      <a:pt x="7298" y="20643"/>
                    </a:lnTo>
                    <a:lnTo>
                      <a:pt x="7313" y="20631"/>
                    </a:lnTo>
                    <a:lnTo>
                      <a:pt x="7323" y="20621"/>
                    </a:lnTo>
                    <a:lnTo>
                      <a:pt x="7336" y="20609"/>
                    </a:lnTo>
                    <a:lnTo>
                      <a:pt x="7351" y="20594"/>
                    </a:lnTo>
                    <a:lnTo>
                      <a:pt x="7361" y="20581"/>
                    </a:lnTo>
                    <a:lnTo>
                      <a:pt x="7375" y="20565"/>
                    </a:lnTo>
                    <a:lnTo>
                      <a:pt x="7388" y="20548"/>
                    </a:lnTo>
                    <a:lnTo>
                      <a:pt x="7402" y="20530"/>
                    </a:lnTo>
                    <a:lnTo>
                      <a:pt x="7417" y="20510"/>
                    </a:lnTo>
                    <a:lnTo>
                      <a:pt x="7429" y="20491"/>
                    </a:lnTo>
                    <a:lnTo>
                      <a:pt x="7443" y="20470"/>
                    </a:lnTo>
                    <a:lnTo>
                      <a:pt x="7457" y="20448"/>
                    </a:lnTo>
                    <a:lnTo>
                      <a:pt x="7471" y="20424"/>
                    </a:lnTo>
                    <a:lnTo>
                      <a:pt x="7485" y="20399"/>
                    </a:lnTo>
                    <a:lnTo>
                      <a:pt x="7500" y="20373"/>
                    </a:lnTo>
                    <a:lnTo>
                      <a:pt x="7514" y="20348"/>
                    </a:lnTo>
                    <a:lnTo>
                      <a:pt x="7528" y="20320"/>
                    </a:lnTo>
                    <a:lnTo>
                      <a:pt x="7543" y="20292"/>
                    </a:lnTo>
                    <a:lnTo>
                      <a:pt x="7557" y="20262"/>
                    </a:lnTo>
                    <a:lnTo>
                      <a:pt x="7572" y="20231"/>
                    </a:lnTo>
                    <a:lnTo>
                      <a:pt x="7587" y="20199"/>
                    </a:lnTo>
                    <a:lnTo>
                      <a:pt x="7601" y="20167"/>
                    </a:lnTo>
                    <a:lnTo>
                      <a:pt x="7615" y="20133"/>
                    </a:lnTo>
                    <a:lnTo>
                      <a:pt x="7630" y="20098"/>
                    </a:lnTo>
                    <a:lnTo>
                      <a:pt x="7645" y="20062"/>
                    </a:lnTo>
                    <a:lnTo>
                      <a:pt x="7659" y="20025"/>
                    </a:lnTo>
                    <a:lnTo>
                      <a:pt x="7674" y="19987"/>
                    </a:lnTo>
                    <a:lnTo>
                      <a:pt x="7689" y="19948"/>
                    </a:lnTo>
                    <a:lnTo>
                      <a:pt x="7705" y="19907"/>
                    </a:lnTo>
                    <a:lnTo>
                      <a:pt x="7719" y="19867"/>
                    </a:lnTo>
                    <a:lnTo>
                      <a:pt x="7734" y="19826"/>
                    </a:lnTo>
                    <a:lnTo>
                      <a:pt x="7749" y="19783"/>
                    </a:lnTo>
                    <a:lnTo>
                      <a:pt x="7763" y="19739"/>
                    </a:lnTo>
                    <a:lnTo>
                      <a:pt x="7778" y="19694"/>
                    </a:lnTo>
                    <a:lnTo>
                      <a:pt x="7793" y="19649"/>
                    </a:lnTo>
                    <a:lnTo>
                      <a:pt x="7808" y="19602"/>
                    </a:lnTo>
                    <a:lnTo>
                      <a:pt x="7823" y="19555"/>
                    </a:lnTo>
                    <a:lnTo>
                      <a:pt x="7838" y="19506"/>
                    </a:lnTo>
                    <a:lnTo>
                      <a:pt x="7853" y="19457"/>
                    </a:lnTo>
                    <a:lnTo>
                      <a:pt x="7867" y="19406"/>
                    </a:lnTo>
                    <a:lnTo>
                      <a:pt x="7882" y="19355"/>
                    </a:lnTo>
                    <a:lnTo>
                      <a:pt x="7897" y="19303"/>
                    </a:lnTo>
                    <a:lnTo>
                      <a:pt x="7912" y="19250"/>
                    </a:lnTo>
                    <a:lnTo>
                      <a:pt x="7927" y="19197"/>
                    </a:lnTo>
                    <a:lnTo>
                      <a:pt x="7942" y="19142"/>
                    </a:lnTo>
                    <a:lnTo>
                      <a:pt x="7957" y="19086"/>
                    </a:lnTo>
                    <a:lnTo>
                      <a:pt x="7972" y="19029"/>
                    </a:lnTo>
                    <a:lnTo>
                      <a:pt x="7987" y="18972"/>
                    </a:lnTo>
                    <a:lnTo>
                      <a:pt x="8001" y="18914"/>
                    </a:lnTo>
                    <a:lnTo>
                      <a:pt x="8016" y="18854"/>
                    </a:lnTo>
                    <a:lnTo>
                      <a:pt x="8031" y="18794"/>
                    </a:lnTo>
                    <a:lnTo>
                      <a:pt x="8046" y="18734"/>
                    </a:lnTo>
                    <a:lnTo>
                      <a:pt x="8061" y="18672"/>
                    </a:lnTo>
                    <a:lnTo>
                      <a:pt x="8076" y="18609"/>
                    </a:lnTo>
                    <a:lnTo>
                      <a:pt x="8091" y="18546"/>
                    </a:lnTo>
                    <a:lnTo>
                      <a:pt x="8106" y="18482"/>
                    </a:lnTo>
                    <a:lnTo>
                      <a:pt x="8121" y="18417"/>
                    </a:lnTo>
                    <a:lnTo>
                      <a:pt x="8136" y="18351"/>
                    </a:lnTo>
                    <a:lnTo>
                      <a:pt x="8151" y="18284"/>
                    </a:lnTo>
                    <a:lnTo>
                      <a:pt x="8166" y="18217"/>
                    </a:lnTo>
                    <a:lnTo>
                      <a:pt x="8181" y="18149"/>
                    </a:lnTo>
                    <a:lnTo>
                      <a:pt x="8196" y="18079"/>
                    </a:lnTo>
                    <a:lnTo>
                      <a:pt x="8211" y="18010"/>
                    </a:lnTo>
                    <a:lnTo>
                      <a:pt x="8226" y="17940"/>
                    </a:lnTo>
                    <a:lnTo>
                      <a:pt x="8240" y="17868"/>
                    </a:lnTo>
                    <a:lnTo>
                      <a:pt x="8255" y="17796"/>
                    </a:lnTo>
                    <a:lnTo>
                      <a:pt x="8270" y="17723"/>
                    </a:lnTo>
                    <a:lnTo>
                      <a:pt x="8285" y="17649"/>
                    </a:lnTo>
                    <a:lnTo>
                      <a:pt x="8300" y="17575"/>
                    </a:lnTo>
                    <a:lnTo>
                      <a:pt x="8315" y="17501"/>
                    </a:lnTo>
                    <a:lnTo>
                      <a:pt x="8330" y="17425"/>
                    </a:lnTo>
                    <a:lnTo>
                      <a:pt x="8345" y="17349"/>
                    </a:lnTo>
                    <a:lnTo>
                      <a:pt x="8360" y="17271"/>
                    </a:lnTo>
                    <a:lnTo>
                      <a:pt x="8376" y="17192"/>
                    </a:lnTo>
                    <a:lnTo>
                      <a:pt x="8391" y="17115"/>
                    </a:lnTo>
                    <a:lnTo>
                      <a:pt x="8406" y="17037"/>
                    </a:lnTo>
                    <a:lnTo>
                      <a:pt x="8421" y="16957"/>
                    </a:lnTo>
                    <a:lnTo>
                      <a:pt x="8436" y="16876"/>
                    </a:lnTo>
                    <a:lnTo>
                      <a:pt x="8451" y="16795"/>
                    </a:lnTo>
                    <a:lnTo>
                      <a:pt x="8466" y="16713"/>
                    </a:lnTo>
                    <a:lnTo>
                      <a:pt x="8481" y="16631"/>
                    </a:lnTo>
                    <a:lnTo>
                      <a:pt x="8496" y="16548"/>
                    </a:lnTo>
                    <a:lnTo>
                      <a:pt x="8511" y="16464"/>
                    </a:lnTo>
                    <a:lnTo>
                      <a:pt x="8526" y="16380"/>
                    </a:lnTo>
                    <a:lnTo>
                      <a:pt x="8541" y="16295"/>
                    </a:lnTo>
                    <a:lnTo>
                      <a:pt x="8556" y="16210"/>
                    </a:lnTo>
                    <a:lnTo>
                      <a:pt x="8571" y="16124"/>
                    </a:lnTo>
                    <a:lnTo>
                      <a:pt x="8586" y="16037"/>
                    </a:lnTo>
                    <a:lnTo>
                      <a:pt x="8601" y="15950"/>
                    </a:lnTo>
                    <a:lnTo>
                      <a:pt x="8616" y="15862"/>
                    </a:lnTo>
                    <a:lnTo>
                      <a:pt x="8631" y="15774"/>
                    </a:lnTo>
                    <a:lnTo>
                      <a:pt x="8646" y="15686"/>
                    </a:lnTo>
                    <a:lnTo>
                      <a:pt x="8661" y="15597"/>
                    </a:lnTo>
                    <a:lnTo>
                      <a:pt x="8676" y="15507"/>
                    </a:lnTo>
                    <a:lnTo>
                      <a:pt x="8691" y="15416"/>
                    </a:lnTo>
                    <a:lnTo>
                      <a:pt x="8706" y="15326"/>
                    </a:lnTo>
                    <a:lnTo>
                      <a:pt x="8721" y="15234"/>
                    </a:lnTo>
                    <a:lnTo>
                      <a:pt x="8736" y="15142"/>
                    </a:lnTo>
                    <a:lnTo>
                      <a:pt x="8751" y="15050"/>
                    </a:lnTo>
                    <a:lnTo>
                      <a:pt x="8766" y="14957"/>
                    </a:lnTo>
                    <a:lnTo>
                      <a:pt x="8781" y="14864"/>
                    </a:lnTo>
                    <a:lnTo>
                      <a:pt x="8796" y="14770"/>
                    </a:lnTo>
                    <a:lnTo>
                      <a:pt x="8811" y="14676"/>
                    </a:lnTo>
                    <a:lnTo>
                      <a:pt x="8826" y="14582"/>
                    </a:lnTo>
                    <a:lnTo>
                      <a:pt x="8841" y="14487"/>
                    </a:lnTo>
                    <a:lnTo>
                      <a:pt x="8856" y="14392"/>
                    </a:lnTo>
                    <a:lnTo>
                      <a:pt x="8871" y="14296"/>
                    </a:lnTo>
                    <a:lnTo>
                      <a:pt x="8886" y="14200"/>
                    </a:lnTo>
                    <a:lnTo>
                      <a:pt x="8901" y="14104"/>
                    </a:lnTo>
                    <a:lnTo>
                      <a:pt x="8916" y="14007"/>
                    </a:lnTo>
                    <a:lnTo>
                      <a:pt x="8931" y="13910"/>
                    </a:lnTo>
                    <a:lnTo>
                      <a:pt x="8946" y="13812"/>
                    </a:lnTo>
                    <a:lnTo>
                      <a:pt x="8961" y="13714"/>
                    </a:lnTo>
                    <a:lnTo>
                      <a:pt x="8976" y="13616"/>
                    </a:lnTo>
                    <a:lnTo>
                      <a:pt x="8991" y="13517"/>
                    </a:lnTo>
                    <a:lnTo>
                      <a:pt x="9006" y="13418"/>
                    </a:lnTo>
                    <a:lnTo>
                      <a:pt x="9021" y="13319"/>
                    </a:lnTo>
                    <a:lnTo>
                      <a:pt x="9036" y="13220"/>
                    </a:lnTo>
                    <a:lnTo>
                      <a:pt x="9052" y="13119"/>
                    </a:lnTo>
                    <a:lnTo>
                      <a:pt x="9067" y="13020"/>
                    </a:lnTo>
                    <a:lnTo>
                      <a:pt x="9082" y="12920"/>
                    </a:lnTo>
                    <a:lnTo>
                      <a:pt x="9097" y="12819"/>
                    </a:lnTo>
                    <a:lnTo>
                      <a:pt x="9112" y="12718"/>
                    </a:lnTo>
                    <a:lnTo>
                      <a:pt x="9127" y="12617"/>
                    </a:lnTo>
                    <a:lnTo>
                      <a:pt x="9142" y="12516"/>
                    </a:lnTo>
                    <a:lnTo>
                      <a:pt x="9157" y="12415"/>
                    </a:lnTo>
                    <a:lnTo>
                      <a:pt x="9171" y="12314"/>
                    </a:lnTo>
                    <a:lnTo>
                      <a:pt x="9186" y="12212"/>
                    </a:lnTo>
                    <a:lnTo>
                      <a:pt x="9201" y="12110"/>
                    </a:lnTo>
                    <a:lnTo>
                      <a:pt x="9216" y="12008"/>
                    </a:lnTo>
                    <a:lnTo>
                      <a:pt x="9231" y="11906"/>
                    </a:lnTo>
                    <a:lnTo>
                      <a:pt x="9246" y="11803"/>
                    </a:lnTo>
                    <a:lnTo>
                      <a:pt x="9261" y="11700"/>
                    </a:lnTo>
                    <a:lnTo>
                      <a:pt x="9276" y="11598"/>
                    </a:lnTo>
                    <a:lnTo>
                      <a:pt x="9291" y="11495"/>
                    </a:lnTo>
                    <a:lnTo>
                      <a:pt x="9306" y="11392"/>
                    </a:lnTo>
                    <a:lnTo>
                      <a:pt x="9321" y="11289"/>
                    </a:lnTo>
                    <a:lnTo>
                      <a:pt x="9336" y="11186"/>
                    </a:lnTo>
                    <a:lnTo>
                      <a:pt x="9351" y="11082"/>
                    </a:lnTo>
                    <a:lnTo>
                      <a:pt x="9366" y="10979"/>
                    </a:lnTo>
                    <a:lnTo>
                      <a:pt x="9381" y="10876"/>
                    </a:lnTo>
                    <a:lnTo>
                      <a:pt x="9396" y="10772"/>
                    </a:lnTo>
                    <a:lnTo>
                      <a:pt x="9411" y="10669"/>
                    </a:lnTo>
                    <a:lnTo>
                      <a:pt x="9426" y="10566"/>
                    </a:lnTo>
                    <a:lnTo>
                      <a:pt x="9441" y="10462"/>
                    </a:lnTo>
                    <a:lnTo>
                      <a:pt x="9456" y="10359"/>
                    </a:lnTo>
                    <a:lnTo>
                      <a:pt x="9471" y="10255"/>
                    </a:lnTo>
                    <a:lnTo>
                      <a:pt x="9486" y="10152"/>
                    </a:lnTo>
                    <a:lnTo>
                      <a:pt x="9501" y="10048"/>
                    </a:lnTo>
                    <a:lnTo>
                      <a:pt x="9516" y="9945"/>
                    </a:lnTo>
                    <a:lnTo>
                      <a:pt x="9531" y="9842"/>
                    </a:lnTo>
                    <a:lnTo>
                      <a:pt x="9546" y="9738"/>
                    </a:lnTo>
                    <a:lnTo>
                      <a:pt x="9561" y="9635"/>
                    </a:lnTo>
                    <a:lnTo>
                      <a:pt x="9576" y="9532"/>
                    </a:lnTo>
                    <a:lnTo>
                      <a:pt x="9591" y="9429"/>
                    </a:lnTo>
                    <a:lnTo>
                      <a:pt x="9606" y="9326"/>
                    </a:lnTo>
                    <a:lnTo>
                      <a:pt x="9621" y="9223"/>
                    </a:lnTo>
                    <a:lnTo>
                      <a:pt x="9636" y="9121"/>
                    </a:lnTo>
                    <a:lnTo>
                      <a:pt x="9651" y="9018"/>
                    </a:lnTo>
                    <a:lnTo>
                      <a:pt x="9666" y="8916"/>
                    </a:lnTo>
                    <a:lnTo>
                      <a:pt x="9681" y="8813"/>
                    </a:lnTo>
                    <a:lnTo>
                      <a:pt x="9696" y="8711"/>
                    </a:lnTo>
                    <a:lnTo>
                      <a:pt x="9711" y="8609"/>
                    </a:lnTo>
                    <a:lnTo>
                      <a:pt x="9728" y="8506"/>
                    </a:lnTo>
                    <a:lnTo>
                      <a:pt x="9743" y="8405"/>
                    </a:lnTo>
                    <a:lnTo>
                      <a:pt x="9758" y="8304"/>
                    </a:lnTo>
                    <a:lnTo>
                      <a:pt x="9772" y="8203"/>
                    </a:lnTo>
                    <a:lnTo>
                      <a:pt x="9788" y="8101"/>
                    </a:lnTo>
                    <a:lnTo>
                      <a:pt x="9803" y="8001"/>
                    </a:lnTo>
                    <a:lnTo>
                      <a:pt x="9818" y="7900"/>
                    </a:lnTo>
                    <a:lnTo>
                      <a:pt x="9833" y="7800"/>
                    </a:lnTo>
                    <a:lnTo>
                      <a:pt x="9848" y="7700"/>
                    </a:lnTo>
                    <a:lnTo>
                      <a:pt x="9863" y="7600"/>
                    </a:lnTo>
                    <a:lnTo>
                      <a:pt x="9878" y="7501"/>
                    </a:lnTo>
                    <a:lnTo>
                      <a:pt x="9893" y="7402"/>
                    </a:lnTo>
                    <a:lnTo>
                      <a:pt x="9908" y="7303"/>
                    </a:lnTo>
                    <a:lnTo>
                      <a:pt x="9923" y="7205"/>
                    </a:lnTo>
                    <a:lnTo>
                      <a:pt x="9938" y="7107"/>
                    </a:lnTo>
                    <a:lnTo>
                      <a:pt x="9953" y="7009"/>
                    </a:lnTo>
                    <a:lnTo>
                      <a:pt x="9968" y="6911"/>
                    </a:lnTo>
                    <a:lnTo>
                      <a:pt x="9983" y="6814"/>
                    </a:lnTo>
                    <a:lnTo>
                      <a:pt x="9998" y="6717"/>
                    </a:lnTo>
                    <a:cubicBezTo>
                      <a:pt x="10006" y="6664"/>
                      <a:pt x="10055" y="6628"/>
                      <a:pt x="10107" y="6637"/>
                    </a:cubicBezTo>
                    <a:cubicBezTo>
                      <a:pt x="10160" y="6645"/>
                      <a:pt x="10195" y="6694"/>
                      <a:pt x="10187" y="6746"/>
                    </a:cubicBezTo>
                    <a:lnTo>
                      <a:pt x="10172" y="6843"/>
                    </a:lnTo>
                    <a:lnTo>
                      <a:pt x="10157" y="6940"/>
                    </a:lnTo>
                    <a:lnTo>
                      <a:pt x="10142" y="7038"/>
                    </a:lnTo>
                    <a:lnTo>
                      <a:pt x="10127" y="7136"/>
                    </a:lnTo>
                    <a:lnTo>
                      <a:pt x="10112" y="7234"/>
                    </a:lnTo>
                    <a:lnTo>
                      <a:pt x="10097" y="7332"/>
                    </a:lnTo>
                    <a:lnTo>
                      <a:pt x="10082" y="7431"/>
                    </a:lnTo>
                    <a:lnTo>
                      <a:pt x="10067" y="7530"/>
                    </a:lnTo>
                    <a:lnTo>
                      <a:pt x="10052" y="7629"/>
                    </a:lnTo>
                    <a:lnTo>
                      <a:pt x="10037" y="7729"/>
                    </a:lnTo>
                    <a:lnTo>
                      <a:pt x="10022" y="7829"/>
                    </a:lnTo>
                    <a:lnTo>
                      <a:pt x="10007" y="7929"/>
                    </a:lnTo>
                    <a:lnTo>
                      <a:pt x="9992" y="8030"/>
                    </a:lnTo>
                    <a:lnTo>
                      <a:pt x="9977" y="8130"/>
                    </a:lnTo>
                    <a:lnTo>
                      <a:pt x="9962" y="8230"/>
                    </a:lnTo>
                    <a:lnTo>
                      <a:pt x="9947" y="8333"/>
                    </a:lnTo>
                    <a:lnTo>
                      <a:pt x="9932" y="8434"/>
                    </a:lnTo>
                    <a:lnTo>
                      <a:pt x="9917" y="8535"/>
                    </a:lnTo>
                    <a:lnTo>
                      <a:pt x="9901" y="8636"/>
                    </a:lnTo>
                    <a:lnTo>
                      <a:pt x="9886" y="8738"/>
                    </a:lnTo>
                    <a:lnTo>
                      <a:pt x="9871" y="8840"/>
                    </a:lnTo>
                    <a:lnTo>
                      <a:pt x="9856" y="8943"/>
                    </a:lnTo>
                    <a:lnTo>
                      <a:pt x="9841" y="9045"/>
                    </a:lnTo>
                    <a:lnTo>
                      <a:pt x="9826" y="9148"/>
                    </a:lnTo>
                    <a:lnTo>
                      <a:pt x="9811" y="9250"/>
                    </a:lnTo>
                    <a:lnTo>
                      <a:pt x="9796" y="9353"/>
                    </a:lnTo>
                    <a:lnTo>
                      <a:pt x="9781" y="9456"/>
                    </a:lnTo>
                    <a:lnTo>
                      <a:pt x="9766" y="9559"/>
                    </a:lnTo>
                    <a:lnTo>
                      <a:pt x="9751" y="9662"/>
                    </a:lnTo>
                    <a:lnTo>
                      <a:pt x="9736" y="9765"/>
                    </a:lnTo>
                    <a:lnTo>
                      <a:pt x="9721" y="9869"/>
                    </a:lnTo>
                    <a:lnTo>
                      <a:pt x="9706" y="9972"/>
                    </a:lnTo>
                    <a:lnTo>
                      <a:pt x="9691" y="10075"/>
                    </a:lnTo>
                    <a:lnTo>
                      <a:pt x="9676" y="10179"/>
                    </a:lnTo>
                    <a:lnTo>
                      <a:pt x="9661" y="10282"/>
                    </a:lnTo>
                    <a:lnTo>
                      <a:pt x="9646" y="10386"/>
                    </a:lnTo>
                    <a:lnTo>
                      <a:pt x="9631" y="10489"/>
                    </a:lnTo>
                    <a:lnTo>
                      <a:pt x="9616" y="10593"/>
                    </a:lnTo>
                    <a:lnTo>
                      <a:pt x="9601" y="10696"/>
                    </a:lnTo>
                    <a:lnTo>
                      <a:pt x="9586" y="10799"/>
                    </a:lnTo>
                    <a:lnTo>
                      <a:pt x="9571" y="10903"/>
                    </a:lnTo>
                    <a:lnTo>
                      <a:pt x="9556" y="11006"/>
                    </a:lnTo>
                    <a:lnTo>
                      <a:pt x="9541" y="11109"/>
                    </a:lnTo>
                    <a:lnTo>
                      <a:pt x="9526" y="11213"/>
                    </a:lnTo>
                    <a:lnTo>
                      <a:pt x="9511" y="11316"/>
                    </a:lnTo>
                    <a:lnTo>
                      <a:pt x="9496" y="11419"/>
                    </a:lnTo>
                    <a:lnTo>
                      <a:pt x="9481" y="11522"/>
                    </a:lnTo>
                    <a:lnTo>
                      <a:pt x="9466" y="11625"/>
                    </a:lnTo>
                    <a:lnTo>
                      <a:pt x="9451" y="11727"/>
                    </a:lnTo>
                    <a:lnTo>
                      <a:pt x="9436" y="11830"/>
                    </a:lnTo>
                    <a:lnTo>
                      <a:pt x="9421" y="11933"/>
                    </a:lnTo>
                    <a:lnTo>
                      <a:pt x="9406" y="12035"/>
                    </a:lnTo>
                    <a:lnTo>
                      <a:pt x="9391" y="12137"/>
                    </a:lnTo>
                    <a:lnTo>
                      <a:pt x="9376" y="12239"/>
                    </a:lnTo>
                    <a:lnTo>
                      <a:pt x="9361" y="12341"/>
                    </a:lnTo>
                    <a:lnTo>
                      <a:pt x="9346" y="12444"/>
                    </a:lnTo>
                    <a:lnTo>
                      <a:pt x="9331" y="12545"/>
                    </a:lnTo>
                    <a:lnTo>
                      <a:pt x="9316" y="12646"/>
                    </a:lnTo>
                    <a:lnTo>
                      <a:pt x="9301" y="12747"/>
                    </a:lnTo>
                    <a:lnTo>
                      <a:pt x="9286" y="12848"/>
                    </a:lnTo>
                    <a:lnTo>
                      <a:pt x="9271" y="12949"/>
                    </a:lnTo>
                    <a:lnTo>
                      <a:pt x="9256" y="13049"/>
                    </a:lnTo>
                    <a:lnTo>
                      <a:pt x="9241" y="13150"/>
                    </a:lnTo>
                    <a:lnTo>
                      <a:pt x="9225" y="13249"/>
                    </a:lnTo>
                    <a:lnTo>
                      <a:pt x="9210" y="13348"/>
                    </a:lnTo>
                    <a:lnTo>
                      <a:pt x="9195" y="13447"/>
                    </a:lnTo>
                    <a:lnTo>
                      <a:pt x="9180" y="13546"/>
                    </a:lnTo>
                    <a:lnTo>
                      <a:pt x="9165" y="13645"/>
                    </a:lnTo>
                    <a:lnTo>
                      <a:pt x="9150" y="13743"/>
                    </a:lnTo>
                    <a:lnTo>
                      <a:pt x="9135" y="13841"/>
                    </a:lnTo>
                    <a:lnTo>
                      <a:pt x="9120" y="13939"/>
                    </a:lnTo>
                    <a:lnTo>
                      <a:pt x="9105" y="14036"/>
                    </a:lnTo>
                    <a:lnTo>
                      <a:pt x="9090" y="14133"/>
                    </a:lnTo>
                    <a:lnTo>
                      <a:pt x="9075" y="14229"/>
                    </a:lnTo>
                    <a:lnTo>
                      <a:pt x="9060" y="14326"/>
                    </a:lnTo>
                    <a:lnTo>
                      <a:pt x="9045" y="14421"/>
                    </a:lnTo>
                    <a:lnTo>
                      <a:pt x="9030" y="14517"/>
                    </a:lnTo>
                    <a:lnTo>
                      <a:pt x="9015" y="14613"/>
                    </a:lnTo>
                    <a:lnTo>
                      <a:pt x="9000" y="14707"/>
                    </a:lnTo>
                    <a:lnTo>
                      <a:pt x="8985" y="14801"/>
                    </a:lnTo>
                    <a:lnTo>
                      <a:pt x="8970" y="14895"/>
                    </a:lnTo>
                    <a:lnTo>
                      <a:pt x="8955" y="14988"/>
                    </a:lnTo>
                    <a:lnTo>
                      <a:pt x="8940" y="15081"/>
                    </a:lnTo>
                    <a:lnTo>
                      <a:pt x="8925" y="15173"/>
                    </a:lnTo>
                    <a:lnTo>
                      <a:pt x="8910" y="15265"/>
                    </a:lnTo>
                    <a:lnTo>
                      <a:pt x="8895" y="15357"/>
                    </a:lnTo>
                    <a:lnTo>
                      <a:pt x="8880" y="15447"/>
                    </a:lnTo>
                    <a:lnTo>
                      <a:pt x="8865" y="15538"/>
                    </a:lnTo>
                    <a:lnTo>
                      <a:pt x="8850" y="15628"/>
                    </a:lnTo>
                    <a:lnTo>
                      <a:pt x="8835" y="15717"/>
                    </a:lnTo>
                    <a:lnTo>
                      <a:pt x="8820" y="15807"/>
                    </a:lnTo>
                    <a:lnTo>
                      <a:pt x="8805" y="15895"/>
                    </a:lnTo>
                    <a:lnTo>
                      <a:pt x="8790" y="15983"/>
                    </a:lnTo>
                    <a:lnTo>
                      <a:pt x="8775" y="16070"/>
                    </a:lnTo>
                    <a:lnTo>
                      <a:pt x="8760" y="16157"/>
                    </a:lnTo>
                    <a:lnTo>
                      <a:pt x="8745" y="16243"/>
                    </a:lnTo>
                    <a:lnTo>
                      <a:pt x="8730" y="16328"/>
                    </a:lnTo>
                    <a:lnTo>
                      <a:pt x="8715" y="16413"/>
                    </a:lnTo>
                    <a:lnTo>
                      <a:pt x="8700" y="16499"/>
                    </a:lnTo>
                    <a:lnTo>
                      <a:pt x="8685" y="16581"/>
                    </a:lnTo>
                    <a:lnTo>
                      <a:pt x="8670" y="16666"/>
                    </a:lnTo>
                    <a:lnTo>
                      <a:pt x="8655" y="16748"/>
                    </a:lnTo>
                    <a:lnTo>
                      <a:pt x="8640" y="16830"/>
                    </a:lnTo>
                    <a:lnTo>
                      <a:pt x="8625" y="16911"/>
                    </a:lnTo>
                    <a:lnTo>
                      <a:pt x="8610" y="16992"/>
                    </a:lnTo>
                    <a:lnTo>
                      <a:pt x="8595" y="17072"/>
                    </a:lnTo>
                    <a:lnTo>
                      <a:pt x="8580" y="17152"/>
                    </a:lnTo>
                    <a:lnTo>
                      <a:pt x="8565" y="17231"/>
                    </a:lnTo>
                    <a:lnTo>
                      <a:pt x="8549" y="17308"/>
                    </a:lnTo>
                    <a:lnTo>
                      <a:pt x="8534" y="17386"/>
                    </a:lnTo>
                    <a:lnTo>
                      <a:pt x="8519" y="17462"/>
                    </a:lnTo>
                    <a:lnTo>
                      <a:pt x="8504" y="17538"/>
                    </a:lnTo>
                    <a:lnTo>
                      <a:pt x="8489" y="17614"/>
                    </a:lnTo>
                    <a:lnTo>
                      <a:pt x="8474" y="17688"/>
                    </a:lnTo>
                    <a:lnTo>
                      <a:pt x="8459" y="17762"/>
                    </a:lnTo>
                    <a:lnTo>
                      <a:pt x="8443" y="17835"/>
                    </a:lnTo>
                    <a:lnTo>
                      <a:pt x="8428" y="17907"/>
                    </a:lnTo>
                    <a:lnTo>
                      <a:pt x="8413" y="17979"/>
                    </a:lnTo>
                    <a:lnTo>
                      <a:pt x="8398" y="18051"/>
                    </a:lnTo>
                    <a:lnTo>
                      <a:pt x="8383" y="18120"/>
                    </a:lnTo>
                    <a:lnTo>
                      <a:pt x="8368" y="18190"/>
                    </a:lnTo>
                    <a:lnTo>
                      <a:pt x="8353" y="18258"/>
                    </a:lnTo>
                    <a:lnTo>
                      <a:pt x="8338" y="18326"/>
                    </a:lnTo>
                    <a:lnTo>
                      <a:pt x="8323" y="18394"/>
                    </a:lnTo>
                    <a:lnTo>
                      <a:pt x="8308" y="18460"/>
                    </a:lnTo>
                    <a:lnTo>
                      <a:pt x="8293" y="18525"/>
                    </a:lnTo>
                    <a:lnTo>
                      <a:pt x="8278" y="18589"/>
                    </a:lnTo>
                    <a:lnTo>
                      <a:pt x="8263" y="18654"/>
                    </a:lnTo>
                    <a:lnTo>
                      <a:pt x="8248" y="18717"/>
                    </a:lnTo>
                    <a:lnTo>
                      <a:pt x="8233" y="18779"/>
                    </a:lnTo>
                    <a:lnTo>
                      <a:pt x="8218" y="18841"/>
                    </a:lnTo>
                    <a:lnTo>
                      <a:pt x="8203" y="18901"/>
                    </a:lnTo>
                    <a:lnTo>
                      <a:pt x="8188" y="18961"/>
                    </a:lnTo>
                    <a:lnTo>
                      <a:pt x="8172" y="19021"/>
                    </a:lnTo>
                    <a:lnTo>
                      <a:pt x="8157" y="19078"/>
                    </a:lnTo>
                    <a:lnTo>
                      <a:pt x="8142" y="19135"/>
                    </a:lnTo>
                    <a:lnTo>
                      <a:pt x="8127" y="19191"/>
                    </a:lnTo>
                    <a:lnTo>
                      <a:pt x="8112" y="19248"/>
                    </a:lnTo>
                    <a:lnTo>
                      <a:pt x="8097" y="19303"/>
                    </a:lnTo>
                    <a:lnTo>
                      <a:pt x="8082" y="19356"/>
                    </a:lnTo>
                    <a:lnTo>
                      <a:pt x="8067" y="19410"/>
                    </a:lnTo>
                    <a:lnTo>
                      <a:pt x="8052" y="19461"/>
                    </a:lnTo>
                    <a:lnTo>
                      <a:pt x="8036" y="19512"/>
                    </a:lnTo>
                    <a:lnTo>
                      <a:pt x="8021" y="19563"/>
                    </a:lnTo>
                    <a:lnTo>
                      <a:pt x="8006" y="19612"/>
                    </a:lnTo>
                    <a:lnTo>
                      <a:pt x="7991" y="19661"/>
                    </a:lnTo>
                    <a:lnTo>
                      <a:pt x="7976" y="19708"/>
                    </a:lnTo>
                    <a:lnTo>
                      <a:pt x="7961" y="19755"/>
                    </a:lnTo>
                    <a:lnTo>
                      <a:pt x="7946" y="19800"/>
                    </a:lnTo>
                    <a:lnTo>
                      <a:pt x="7930" y="19846"/>
                    </a:lnTo>
                    <a:lnTo>
                      <a:pt x="7915" y="19889"/>
                    </a:lnTo>
                    <a:lnTo>
                      <a:pt x="7900" y="19933"/>
                    </a:lnTo>
                    <a:lnTo>
                      <a:pt x="7884" y="19976"/>
                    </a:lnTo>
                    <a:lnTo>
                      <a:pt x="7868" y="20017"/>
                    </a:lnTo>
                    <a:lnTo>
                      <a:pt x="7853" y="20056"/>
                    </a:lnTo>
                    <a:lnTo>
                      <a:pt x="7838" y="20096"/>
                    </a:lnTo>
                    <a:lnTo>
                      <a:pt x="7822" y="20135"/>
                    </a:lnTo>
                    <a:lnTo>
                      <a:pt x="7807" y="20171"/>
                    </a:lnTo>
                    <a:lnTo>
                      <a:pt x="7792" y="20208"/>
                    </a:lnTo>
                    <a:lnTo>
                      <a:pt x="7776" y="20244"/>
                    </a:lnTo>
                    <a:lnTo>
                      <a:pt x="7760" y="20280"/>
                    </a:lnTo>
                    <a:lnTo>
                      <a:pt x="7745" y="20312"/>
                    </a:lnTo>
                    <a:lnTo>
                      <a:pt x="7730" y="20345"/>
                    </a:lnTo>
                    <a:lnTo>
                      <a:pt x="7714" y="20377"/>
                    </a:lnTo>
                    <a:lnTo>
                      <a:pt x="7699" y="20409"/>
                    </a:lnTo>
                    <a:lnTo>
                      <a:pt x="7683" y="20439"/>
                    </a:lnTo>
                    <a:lnTo>
                      <a:pt x="7667" y="20469"/>
                    </a:lnTo>
                    <a:lnTo>
                      <a:pt x="7652" y="20495"/>
                    </a:lnTo>
                    <a:lnTo>
                      <a:pt x="7636" y="20523"/>
                    </a:lnTo>
                    <a:lnTo>
                      <a:pt x="7620" y="20549"/>
                    </a:lnTo>
                    <a:lnTo>
                      <a:pt x="7604" y="20575"/>
                    </a:lnTo>
                    <a:lnTo>
                      <a:pt x="7588" y="20600"/>
                    </a:lnTo>
                    <a:lnTo>
                      <a:pt x="7570" y="20625"/>
                    </a:lnTo>
                    <a:lnTo>
                      <a:pt x="7555" y="20645"/>
                    </a:lnTo>
                    <a:lnTo>
                      <a:pt x="7539" y="20667"/>
                    </a:lnTo>
                    <a:lnTo>
                      <a:pt x="7522" y="20688"/>
                    </a:lnTo>
                    <a:lnTo>
                      <a:pt x="7505" y="20708"/>
                    </a:lnTo>
                    <a:lnTo>
                      <a:pt x="7486" y="20729"/>
                    </a:lnTo>
                    <a:lnTo>
                      <a:pt x="7471" y="20744"/>
                    </a:lnTo>
                    <a:lnTo>
                      <a:pt x="7454" y="20762"/>
                    </a:lnTo>
                    <a:lnTo>
                      <a:pt x="7433" y="20780"/>
                    </a:lnTo>
                    <a:lnTo>
                      <a:pt x="7418" y="20792"/>
                    </a:lnTo>
                    <a:lnTo>
                      <a:pt x="7400" y="20807"/>
                    </a:lnTo>
                    <a:lnTo>
                      <a:pt x="7378" y="20823"/>
                    </a:lnTo>
                    <a:lnTo>
                      <a:pt x="7363" y="20832"/>
                    </a:lnTo>
                    <a:lnTo>
                      <a:pt x="7339" y="20845"/>
                    </a:lnTo>
                    <a:lnTo>
                      <a:pt x="7324" y="20852"/>
                    </a:lnTo>
                    <a:lnTo>
                      <a:pt x="7299" y="20864"/>
                    </a:lnTo>
                    <a:lnTo>
                      <a:pt x="7278" y="20870"/>
                    </a:lnTo>
                    <a:lnTo>
                      <a:pt x="7263" y="20874"/>
                    </a:lnTo>
                    <a:lnTo>
                      <a:pt x="7236" y="20881"/>
                    </a:lnTo>
                    <a:lnTo>
                      <a:pt x="7215" y="20883"/>
                    </a:lnTo>
                    <a:lnTo>
                      <a:pt x="7200" y="20884"/>
                    </a:lnTo>
                    <a:lnTo>
                      <a:pt x="7172" y="20885"/>
                    </a:lnTo>
                    <a:lnTo>
                      <a:pt x="7151" y="20884"/>
                    </a:lnTo>
                    <a:lnTo>
                      <a:pt x="7130" y="20881"/>
                    </a:lnTo>
                    <a:lnTo>
                      <a:pt x="7115" y="20878"/>
                    </a:lnTo>
                    <a:lnTo>
                      <a:pt x="7090" y="20872"/>
                    </a:lnTo>
                    <a:lnTo>
                      <a:pt x="7067" y="20865"/>
                    </a:lnTo>
                    <a:lnTo>
                      <a:pt x="7047" y="20856"/>
                    </a:lnTo>
                    <a:lnTo>
                      <a:pt x="7027" y="20847"/>
                    </a:lnTo>
                    <a:lnTo>
                      <a:pt x="7008" y="20837"/>
                    </a:lnTo>
                    <a:lnTo>
                      <a:pt x="6989" y="20825"/>
                    </a:lnTo>
                    <a:lnTo>
                      <a:pt x="6971" y="20813"/>
                    </a:lnTo>
                    <a:lnTo>
                      <a:pt x="6950" y="20797"/>
                    </a:lnTo>
                    <a:lnTo>
                      <a:pt x="6935" y="20784"/>
                    </a:lnTo>
                    <a:lnTo>
                      <a:pt x="6917" y="20769"/>
                    </a:lnTo>
                    <a:lnTo>
                      <a:pt x="6900" y="20752"/>
                    </a:lnTo>
                    <a:lnTo>
                      <a:pt x="6882" y="20735"/>
                    </a:lnTo>
                    <a:lnTo>
                      <a:pt x="6864" y="20715"/>
                    </a:lnTo>
                    <a:lnTo>
                      <a:pt x="6849" y="20697"/>
                    </a:lnTo>
                    <a:lnTo>
                      <a:pt x="6832" y="20677"/>
                    </a:lnTo>
                    <a:lnTo>
                      <a:pt x="6816" y="20656"/>
                    </a:lnTo>
                    <a:lnTo>
                      <a:pt x="6798" y="20633"/>
                    </a:lnTo>
                    <a:lnTo>
                      <a:pt x="6783" y="20611"/>
                    </a:lnTo>
                    <a:lnTo>
                      <a:pt x="6767" y="20587"/>
                    </a:lnTo>
                    <a:lnTo>
                      <a:pt x="6750" y="20561"/>
                    </a:lnTo>
                    <a:lnTo>
                      <a:pt x="6735" y="20536"/>
                    </a:lnTo>
                    <a:lnTo>
                      <a:pt x="6719" y="20509"/>
                    </a:lnTo>
                    <a:lnTo>
                      <a:pt x="6703" y="20481"/>
                    </a:lnTo>
                    <a:lnTo>
                      <a:pt x="6688" y="20453"/>
                    </a:lnTo>
                    <a:lnTo>
                      <a:pt x="6672" y="20424"/>
                    </a:lnTo>
                    <a:lnTo>
                      <a:pt x="6656" y="20392"/>
                    </a:lnTo>
                    <a:lnTo>
                      <a:pt x="6641" y="20361"/>
                    </a:lnTo>
                    <a:lnTo>
                      <a:pt x="6626" y="20329"/>
                    </a:lnTo>
                    <a:lnTo>
                      <a:pt x="6610" y="20295"/>
                    </a:lnTo>
                    <a:lnTo>
                      <a:pt x="6595" y="20261"/>
                    </a:lnTo>
                    <a:lnTo>
                      <a:pt x="6579" y="20226"/>
                    </a:lnTo>
                    <a:lnTo>
                      <a:pt x="6564" y="20190"/>
                    </a:lnTo>
                    <a:lnTo>
                      <a:pt x="6549" y="20154"/>
                    </a:lnTo>
                    <a:lnTo>
                      <a:pt x="6533" y="20116"/>
                    </a:lnTo>
                    <a:lnTo>
                      <a:pt x="6518" y="20076"/>
                    </a:lnTo>
                    <a:lnTo>
                      <a:pt x="6503" y="20036"/>
                    </a:lnTo>
                    <a:lnTo>
                      <a:pt x="6487" y="19995"/>
                    </a:lnTo>
                    <a:lnTo>
                      <a:pt x="6472" y="19954"/>
                    </a:lnTo>
                    <a:lnTo>
                      <a:pt x="6457" y="19912"/>
                    </a:lnTo>
                    <a:lnTo>
                      <a:pt x="6442" y="19868"/>
                    </a:lnTo>
                    <a:lnTo>
                      <a:pt x="6426" y="19824"/>
                    </a:lnTo>
                    <a:lnTo>
                      <a:pt x="6411" y="19778"/>
                    </a:lnTo>
                    <a:lnTo>
                      <a:pt x="6396" y="19732"/>
                    </a:lnTo>
                    <a:lnTo>
                      <a:pt x="6381" y="19685"/>
                    </a:lnTo>
                    <a:lnTo>
                      <a:pt x="6366" y="19637"/>
                    </a:lnTo>
                    <a:lnTo>
                      <a:pt x="6351" y="19590"/>
                    </a:lnTo>
                    <a:lnTo>
                      <a:pt x="6335" y="19538"/>
                    </a:lnTo>
                    <a:lnTo>
                      <a:pt x="6319" y="19488"/>
                    </a:lnTo>
                    <a:lnTo>
                      <a:pt x="6304" y="19436"/>
                    </a:lnTo>
                    <a:lnTo>
                      <a:pt x="6289" y="19384"/>
                    </a:lnTo>
                    <a:lnTo>
                      <a:pt x="6274" y="19330"/>
                    </a:lnTo>
                    <a:lnTo>
                      <a:pt x="6259" y="19276"/>
                    </a:lnTo>
                    <a:lnTo>
                      <a:pt x="6244" y="19221"/>
                    </a:lnTo>
                    <a:lnTo>
                      <a:pt x="6229" y="19165"/>
                    </a:lnTo>
                    <a:lnTo>
                      <a:pt x="6214" y="19108"/>
                    </a:lnTo>
                    <a:lnTo>
                      <a:pt x="6199" y="19051"/>
                    </a:lnTo>
                    <a:lnTo>
                      <a:pt x="6183" y="18992"/>
                    </a:lnTo>
                    <a:lnTo>
                      <a:pt x="6168" y="18933"/>
                    </a:lnTo>
                    <a:lnTo>
                      <a:pt x="6153" y="18872"/>
                    </a:lnTo>
                    <a:lnTo>
                      <a:pt x="6138" y="18811"/>
                    </a:lnTo>
                    <a:lnTo>
                      <a:pt x="6123" y="18749"/>
                    </a:lnTo>
                    <a:lnTo>
                      <a:pt x="6108" y="18687"/>
                    </a:lnTo>
                    <a:lnTo>
                      <a:pt x="6093" y="18623"/>
                    </a:lnTo>
                    <a:lnTo>
                      <a:pt x="6078" y="18559"/>
                    </a:lnTo>
                    <a:lnTo>
                      <a:pt x="6063" y="18494"/>
                    </a:lnTo>
                    <a:lnTo>
                      <a:pt x="6048" y="18428"/>
                    </a:lnTo>
                    <a:lnTo>
                      <a:pt x="6033" y="18361"/>
                    </a:lnTo>
                    <a:lnTo>
                      <a:pt x="6018" y="18294"/>
                    </a:lnTo>
                    <a:lnTo>
                      <a:pt x="6003" y="18225"/>
                    </a:lnTo>
                    <a:lnTo>
                      <a:pt x="5988" y="18157"/>
                    </a:lnTo>
                    <a:lnTo>
                      <a:pt x="5973" y="18087"/>
                    </a:lnTo>
                    <a:lnTo>
                      <a:pt x="5958" y="18016"/>
                    </a:lnTo>
                    <a:lnTo>
                      <a:pt x="5942" y="17945"/>
                    </a:lnTo>
                    <a:lnTo>
                      <a:pt x="5927" y="17873"/>
                    </a:lnTo>
                    <a:lnTo>
                      <a:pt x="5912" y="17800"/>
                    </a:lnTo>
                    <a:lnTo>
                      <a:pt x="5897" y="17727"/>
                    </a:lnTo>
                    <a:lnTo>
                      <a:pt x="5882" y="17652"/>
                    </a:lnTo>
                    <a:lnTo>
                      <a:pt x="5867" y="17577"/>
                    </a:lnTo>
                    <a:lnTo>
                      <a:pt x="5852" y="17502"/>
                    </a:lnTo>
                    <a:lnTo>
                      <a:pt x="5837" y="17426"/>
                    </a:lnTo>
                    <a:lnTo>
                      <a:pt x="5822" y="17349"/>
                    </a:lnTo>
                    <a:lnTo>
                      <a:pt x="5807" y="17271"/>
                    </a:lnTo>
                    <a:lnTo>
                      <a:pt x="5792" y="17192"/>
                    </a:lnTo>
                    <a:lnTo>
                      <a:pt x="5777" y="17113"/>
                    </a:lnTo>
                    <a:lnTo>
                      <a:pt x="5762" y="17033"/>
                    </a:lnTo>
                    <a:lnTo>
                      <a:pt x="5747" y="16953"/>
                    </a:lnTo>
                    <a:lnTo>
                      <a:pt x="5732" y="16872"/>
                    </a:lnTo>
                    <a:lnTo>
                      <a:pt x="5717" y="16791"/>
                    </a:lnTo>
                    <a:lnTo>
                      <a:pt x="5702" y="16709"/>
                    </a:lnTo>
                    <a:lnTo>
                      <a:pt x="5687" y="16625"/>
                    </a:lnTo>
                    <a:lnTo>
                      <a:pt x="5672" y="16542"/>
                    </a:lnTo>
                    <a:lnTo>
                      <a:pt x="5656" y="16457"/>
                    </a:lnTo>
                    <a:lnTo>
                      <a:pt x="5641" y="16373"/>
                    </a:lnTo>
                    <a:lnTo>
                      <a:pt x="5626" y="16288"/>
                    </a:lnTo>
                    <a:lnTo>
                      <a:pt x="5611" y="16202"/>
                    </a:lnTo>
                    <a:lnTo>
                      <a:pt x="5596" y="16116"/>
                    </a:lnTo>
                    <a:lnTo>
                      <a:pt x="5581" y="16029"/>
                    </a:lnTo>
                    <a:lnTo>
                      <a:pt x="5566" y="15941"/>
                    </a:lnTo>
                    <a:lnTo>
                      <a:pt x="5551" y="15853"/>
                    </a:lnTo>
                    <a:lnTo>
                      <a:pt x="5536" y="15764"/>
                    </a:lnTo>
                    <a:lnTo>
                      <a:pt x="5521" y="15674"/>
                    </a:lnTo>
                    <a:lnTo>
                      <a:pt x="5506" y="15585"/>
                    </a:lnTo>
                    <a:lnTo>
                      <a:pt x="5491" y="15495"/>
                    </a:lnTo>
                    <a:lnTo>
                      <a:pt x="5476" y="15404"/>
                    </a:lnTo>
                    <a:lnTo>
                      <a:pt x="5461" y="15313"/>
                    </a:lnTo>
                    <a:lnTo>
                      <a:pt x="5446" y="15221"/>
                    </a:lnTo>
                    <a:lnTo>
                      <a:pt x="5431" y="15129"/>
                    </a:lnTo>
                    <a:lnTo>
                      <a:pt x="5416" y="15037"/>
                    </a:lnTo>
                    <a:lnTo>
                      <a:pt x="5401" y="14944"/>
                    </a:lnTo>
                    <a:lnTo>
                      <a:pt x="5386" y="14850"/>
                    </a:lnTo>
                    <a:lnTo>
                      <a:pt x="5371" y="14756"/>
                    </a:lnTo>
                    <a:lnTo>
                      <a:pt x="5356" y="14661"/>
                    </a:lnTo>
                    <a:lnTo>
                      <a:pt x="5341" y="14566"/>
                    </a:lnTo>
                    <a:lnTo>
                      <a:pt x="5326" y="14471"/>
                    </a:lnTo>
                    <a:lnTo>
                      <a:pt x="5311" y="14376"/>
                    </a:lnTo>
                    <a:lnTo>
                      <a:pt x="5296" y="14280"/>
                    </a:lnTo>
                    <a:lnTo>
                      <a:pt x="5281" y="14183"/>
                    </a:lnTo>
                    <a:lnTo>
                      <a:pt x="5266" y="14087"/>
                    </a:lnTo>
                    <a:lnTo>
                      <a:pt x="5251" y="13990"/>
                    </a:lnTo>
                    <a:lnTo>
                      <a:pt x="5236" y="13892"/>
                    </a:lnTo>
                    <a:lnTo>
                      <a:pt x="5221" y="13794"/>
                    </a:lnTo>
                    <a:lnTo>
                      <a:pt x="5206" y="13696"/>
                    </a:lnTo>
                    <a:lnTo>
                      <a:pt x="5191" y="13598"/>
                    </a:lnTo>
                    <a:lnTo>
                      <a:pt x="5176" y="13499"/>
                    </a:lnTo>
                    <a:lnTo>
                      <a:pt x="5161" y="13400"/>
                    </a:lnTo>
                    <a:lnTo>
                      <a:pt x="5146" y="13301"/>
                    </a:lnTo>
                    <a:lnTo>
                      <a:pt x="5131" y="13201"/>
                    </a:lnTo>
                    <a:lnTo>
                      <a:pt x="5116" y="13101"/>
                    </a:lnTo>
                    <a:lnTo>
                      <a:pt x="5101" y="13001"/>
                    </a:lnTo>
                    <a:lnTo>
                      <a:pt x="5086" y="12901"/>
                    </a:lnTo>
                    <a:lnTo>
                      <a:pt x="5071" y="12800"/>
                    </a:lnTo>
                    <a:lnTo>
                      <a:pt x="5056" y="12699"/>
                    </a:lnTo>
                    <a:lnTo>
                      <a:pt x="5041" y="12598"/>
                    </a:lnTo>
                    <a:lnTo>
                      <a:pt x="5025" y="12496"/>
                    </a:lnTo>
                    <a:lnTo>
                      <a:pt x="5010" y="12394"/>
                    </a:lnTo>
                    <a:lnTo>
                      <a:pt x="4996" y="12293"/>
                    </a:lnTo>
                    <a:lnTo>
                      <a:pt x="4979" y="12190"/>
                    </a:lnTo>
                    <a:lnTo>
                      <a:pt x="4964" y="12088"/>
                    </a:lnTo>
                    <a:lnTo>
                      <a:pt x="4949" y="11986"/>
                    </a:lnTo>
                    <a:lnTo>
                      <a:pt x="4934" y="11884"/>
                    </a:lnTo>
                    <a:lnTo>
                      <a:pt x="4919" y="11781"/>
                    </a:lnTo>
                    <a:lnTo>
                      <a:pt x="4904" y="11678"/>
                    </a:lnTo>
                    <a:lnTo>
                      <a:pt x="4889" y="11576"/>
                    </a:lnTo>
                    <a:lnTo>
                      <a:pt x="4874" y="11473"/>
                    </a:lnTo>
                    <a:lnTo>
                      <a:pt x="4859" y="11370"/>
                    </a:lnTo>
                    <a:lnTo>
                      <a:pt x="4844" y="11267"/>
                    </a:lnTo>
                    <a:lnTo>
                      <a:pt x="4829" y="11163"/>
                    </a:lnTo>
                    <a:lnTo>
                      <a:pt x="4814" y="11060"/>
                    </a:lnTo>
                    <a:lnTo>
                      <a:pt x="4799" y="10957"/>
                    </a:lnTo>
                    <a:lnTo>
                      <a:pt x="4784" y="10853"/>
                    </a:lnTo>
                    <a:lnTo>
                      <a:pt x="4769" y="10750"/>
                    </a:lnTo>
                    <a:lnTo>
                      <a:pt x="4754" y="10647"/>
                    </a:lnTo>
                    <a:lnTo>
                      <a:pt x="4739" y="10543"/>
                    </a:lnTo>
                    <a:lnTo>
                      <a:pt x="4724" y="10440"/>
                    </a:lnTo>
                    <a:lnTo>
                      <a:pt x="4709" y="10336"/>
                    </a:lnTo>
                    <a:lnTo>
                      <a:pt x="4694" y="10233"/>
                    </a:lnTo>
                    <a:lnTo>
                      <a:pt x="4679" y="10129"/>
                    </a:lnTo>
                    <a:lnTo>
                      <a:pt x="4664" y="10026"/>
                    </a:lnTo>
                    <a:lnTo>
                      <a:pt x="4649" y="9923"/>
                    </a:lnTo>
                    <a:lnTo>
                      <a:pt x="4634" y="9819"/>
                    </a:lnTo>
                    <a:lnTo>
                      <a:pt x="4619" y="9716"/>
                    </a:lnTo>
                    <a:lnTo>
                      <a:pt x="4604" y="9613"/>
                    </a:lnTo>
                    <a:lnTo>
                      <a:pt x="4589" y="9510"/>
                    </a:lnTo>
                    <a:lnTo>
                      <a:pt x="4574" y="9407"/>
                    </a:lnTo>
                    <a:lnTo>
                      <a:pt x="4559" y="9304"/>
                    </a:lnTo>
                    <a:lnTo>
                      <a:pt x="4544" y="9201"/>
                    </a:lnTo>
                    <a:lnTo>
                      <a:pt x="4529" y="9099"/>
                    </a:lnTo>
                    <a:lnTo>
                      <a:pt x="4514" y="8996"/>
                    </a:lnTo>
                    <a:lnTo>
                      <a:pt x="4499" y="8894"/>
                    </a:lnTo>
                    <a:lnTo>
                      <a:pt x="4484" y="8791"/>
                    </a:lnTo>
                    <a:lnTo>
                      <a:pt x="4470" y="8690"/>
                    </a:lnTo>
                    <a:lnTo>
                      <a:pt x="4454" y="8588"/>
                    </a:lnTo>
                    <a:lnTo>
                      <a:pt x="4439" y="8486"/>
                    </a:lnTo>
                    <a:lnTo>
                      <a:pt x="4425" y="8385"/>
                    </a:lnTo>
                    <a:lnTo>
                      <a:pt x="4410" y="8284"/>
                    </a:lnTo>
                    <a:lnTo>
                      <a:pt x="4395" y="8183"/>
                    </a:lnTo>
                    <a:lnTo>
                      <a:pt x="4380" y="8082"/>
                    </a:lnTo>
                    <a:lnTo>
                      <a:pt x="4365" y="7982"/>
                    </a:lnTo>
                    <a:lnTo>
                      <a:pt x="4350" y="7881"/>
                    </a:lnTo>
                    <a:lnTo>
                      <a:pt x="4335" y="7781"/>
                    </a:lnTo>
                    <a:lnTo>
                      <a:pt x="4320" y="7682"/>
                    </a:lnTo>
                    <a:lnTo>
                      <a:pt x="4304" y="7582"/>
                    </a:lnTo>
                    <a:lnTo>
                      <a:pt x="4289" y="7483"/>
                    </a:lnTo>
                    <a:lnTo>
                      <a:pt x="4274" y="7384"/>
                    </a:lnTo>
                    <a:lnTo>
                      <a:pt x="4259" y="7285"/>
                    </a:lnTo>
                    <a:lnTo>
                      <a:pt x="4244" y="7187"/>
                    </a:lnTo>
                    <a:lnTo>
                      <a:pt x="4229" y="7089"/>
                    </a:lnTo>
                    <a:lnTo>
                      <a:pt x="4214" y="6991"/>
                    </a:lnTo>
                    <a:lnTo>
                      <a:pt x="4199" y="6894"/>
                    </a:lnTo>
                    <a:lnTo>
                      <a:pt x="4184" y="6797"/>
                    </a:lnTo>
                    <a:lnTo>
                      <a:pt x="4169" y="6700"/>
                    </a:lnTo>
                    <a:lnTo>
                      <a:pt x="4154" y="6604"/>
                    </a:lnTo>
                    <a:lnTo>
                      <a:pt x="4139" y="6508"/>
                    </a:lnTo>
                    <a:lnTo>
                      <a:pt x="4124" y="6413"/>
                    </a:lnTo>
                    <a:lnTo>
                      <a:pt x="4109" y="6318"/>
                    </a:lnTo>
                    <a:lnTo>
                      <a:pt x="4094" y="6224"/>
                    </a:lnTo>
                    <a:lnTo>
                      <a:pt x="4079" y="6130"/>
                    </a:lnTo>
                    <a:lnTo>
                      <a:pt x="4064" y="6036"/>
                    </a:lnTo>
                    <a:lnTo>
                      <a:pt x="4049" y="5943"/>
                    </a:lnTo>
                    <a:lnTo>
                      <a:pt x="4034" y="5850"/>
                    </a:lnTo>
                    <a:lnTo>
                      <a:pt x="4019" y="5758"/>
                    </a:lnTo>
                    <a:lnTo>
                      <a:pt x="4004" y="5666"/>
                    </a:lnTo>
                    <a:lnTo>
                      <a:pt x="3989" y="5574"/>
                    </a:lnTo>
                    <a:lnTo>
                      <a:pt x="3974" y="5483"/>
                    </a:lnTo>
                    <a:lnTo>
                      <a:pt x="3959" y="5393"/>
                    </a:lnTo>
                    <a:lnTo>
                      <a:pt x="3944" y="5303"/>
                    </a:lnTo>
                    <a:lnTo>
                      <a:pt x="3929" y="5213"/>
                    </a:lnTo>
                    <a:lnTo>
                      <a:pt x="3914" y="5125"/>
                    </a:lnTo>
                    <a:lnTo>
                      <a:pt x="3899" y="5037"/>
                    </a:lnTo>
                    <a:lnTo>
                      <a:pt x="3884" y="4949"/>
                    </a:lnTo>
                    <a:lnTo>
                      <a:pt x="3869" y="4862"/>
                    </a:lnTo>
                    <a:lnTo>
                      <a:pt x="3854" y="4775"/>
                    </a:lnTo>
                    <a:lnTo>
                      <a:pt x="3839" y="4689"/>
                    </a:lnTo>
                    <a:lnTo>
                      <a:pt x="3824" y="4603"/>
                    </a:lnTo>
                    <a:lnTo>
                      <a:pt x="3809" y="4518"/>
                    </a:lnTo>
                    <a:lnTo>
                      <a:pt x="3794" y="4434"/>
                    </a:lnTo>
                    <a:lnTo>
                      <a:pt x="3779" y="4351"/>
                    </a:lnTo>
                    <a:lnTo>
                      <a:pt x="3764" y="4268"/>
                    </a:lnTo>
                    <a:lnTo>
                      <a:pt x="3749" y="4185"/>
                    </a:lnTo>
                    <a:lnTo>
                      <a:pt x="3734" y="4103"/>
                    </a:lnTo>
                    <a:lnTo>
                      <a:pt x="3719" y="4022"/>
                    </a:lnTo>
                    <a:lnTo>
                      <a:pt x="3704" y="3941"/>
                    </a:lnTo>
                    <a:lnTo>
                      <a:pt x="3689" y="3861"/>
                    </a:lnTo>
                    <a:lnTo>
                      <a:pt x="3674" y="3782"/>
                    </a:lnTo>
                    <a:lnTo>
                      <a:pt x="3659" y="3704"/>
                    </a:lnTo>
                    <a:lnTo>
                      <a:pt x="3644" y="3627"/>
                    </a:lnTo>
                    <a:lnTo>
                      <a:pt x="3628" y="3549"/>
                    </a:lnTo>
                    <a:lnTo>
                      <a:pt x="3613" y="3472"/>
                    </a:lnTo>
                    <a:lnTo>
                      <a:pt x="3598" y="3396"/>
                    </a:lnTo>
                    <a:lnTo>
                      <a:pt x="3583" y="3322"/>
                    </a:lnTo>
                    <a:lnTo>
                      <a:pt x="3568" y="3248"/>
                    </a:lnTo>
                    <a:lnTo>
                      <a:pt x="3553" y="3174"/>
                    </a:lnTo>
                    <a:lnTo>
                      <a:pt x="3538" y="3101"/>
                    </a:lnTo>
                    <a:lnTo>
                      <a:pt x="3524" y="3028"/>
                    </a:lnTo>
                    <a:lnTo>
                      <a:pt x="3509" y="2957"/>
                    </a:lnTo>
                    <a:lnTo>
                      <a:pt x="3494" y="2887"/>
                    </a:lnTo>
                    <a:lnTo>
                      <a:pt x="3479" y="2817"/>
                    </a:lnTo>
                    <a:lnTo>
                      <a:pt x="3464" y="2748"/>
                    </a:lnTo>
                    <a:lnTo>
                      <a:pt x="3449" y="2679"/>
                    </a:lnTo>
                    <a:lnTo>
                      <a:pt x="3434" y="2611"/>
                    </a:lnTo>
                    <a:lnTo>
                      <a:pt x="3419" y="2545"/>
                    </a:lnTo>
                    <a:lnTo>
                      <a:pt x="3404" y="2479"/>
                    </a:lnTo>
                    <a:lnTo>
                      <a:pt x="3389" y="2414"/>
                    </a:lnTo>
                    <a:lnTo>
                      <a:pt x="3374" y="2349"/>
                    </a:lnTo>
                    <a:lnTo>
                      <a:pt x="3359" y="2286"/>
                    </a:lnTo>
                    <a:lnTo>
                      <a:pt x="3344" y="2223"/>
                    </a:lnTo>
                    <a:lnTo>
                      <a:pt x="3329" y="2161"/>
                    </a:lnTo>
                    <a:lnTo>
                      <a:pt x="3314" y="2100"/>
                    </a:lnTo>
                    <a:lnTo>
                      <a:pt x="3299" y="2040"/>
                    </a:lnTo>
                    <a:lnTo>
                      <a:pt x="3284" y="1981"/>
                    </a:lnTo>
                    <a:lnTo>
                      <a:pt x="3270" y="1923"/>
                    </a:lnTo>
                    <a:lnTo>
                      <a:pt x="3255" y="1865"/>
                    </a:lnTo>
                    <a:lnTo>
                      <a:pt x="3240" y="1808"/>
                    </a:lnTo>
                    <a:lnTo>
                      <a:pt x="3225" y="1753"/>
                    </a:lnTo>
                    <a:lnTo>
                      <a:pt x="3210" y="1698"/>
                    </a:lnTo>
                    <a:lnTo>
                      <a:pt x="3195" y="1643"/>
                    </a:lnTo>
                    <a:lnTo>
                      <a:pt x="3180" y="1590"/>
                    </a:lnTo>
                    <a:lnTo>
                      <a:pt x="3165" y="1538"/>
                    </a:lnTo>
                    <a:lnTo>
                      <a:pt x="3150" y="1487"/>
                    </a:lnTo>
                    <a:lnTo>
                      <a:pt x="3136" y="1436"/>
                    </a:lnTo>
                    <a:lnTo>
                      <a:pt x="3121" y="1387"/>
                    </a:lnTo>
                    <a:lnTo>
                      <a:pt x="3106" y="1338"/>
                    </a:lnTo>
                    <a:lnTo>
                      <a:pt x="3091" y="1291"/>
                    </a:lnTo>
                    <a:lnTo>
                      <a:pt x="3076" y="1244"/>
                    </a:lnTo>
                    <a:lnTo>
                      <a:pt x="3061" y="1198"/>
                    </a:lnTo>
                    <a:lnTo>
                      <a:pt x="3046" y="1153"/>
                    </a:lnTo>
                    <a:lnTo>
                      <a:pt x="3032" y="1109"/>
                    </a:lnTo>
                    <a:lnTo>
                      <a:pt x="3017" y="1066"/>
                    </a:lnTo>
                    <a:lnTo>
                      <a:pt x="3002" y="1024"/>
                    </a:lnTo>
                    <a:lnTo>
                      <a:pt x="2987" y="983"/>
                    </a:lnTo>
                    <a:lnTo>
                      <a:pt x="2973" y="945"/>
                    </a:lnTo>
                    <a:lnTo>
                      <a:pt x="2957" y="905"/>
                    </a:lnTo>
                    <a:lnTo>
                      <a:pt x="2942" y="867"/>
                    </a:lnTo>
                    <a:lnTo>
                      <a:pt x="2928" y="830"/>
                    </a:lnTo>
                    <a:lnTo>
                      <a:pt x="2913" y="793"/>
                    </a:lnTo>
                    <a:lnTo>
                      <a:pt x="2898" y="758"/>
                    </a:lnTo>
                    <a:lnTo>
                      <a:pt x="2884" y="724"/>
                    </a:lnTo>
                    <a:lnTo>
                      <a:pt x="2869" y="691"/>
                    </a:lnTo>
                    <a:lnTo>
                      <a:pt x="2855" y="659"/>
                    </a:lnTo>
                    <a:lnTo>
                      <a:pt x="2840" y="628"/>
                    </a:lnTo>
                    <a:lnTo>
                      <a:pt x="2826" y="598"/>
                    </a:lnTo>
                    <a:lnTo>
                      <a:pt x="2811" y="570"/>
                    </a:lnTo>
                    <a:lnTo>
                      <a:pt x="2797" y="542"/>
                    </a:lnTo>
                    <a:lnTo>
                      <a:pt x="2783" y="515"/>
                    </a:lnTo>
                    <a:lnTo>
                      <a:pt x="2768" y="489"/>
                    </a:lnTo>
                    <a:lnTo>
                      <a:pt x="2754" y="465"/>
                    </a:lnTo>
                    <a:lnTo>
                      <a:pt x="2740" y="441"/>
                    </a:lnTo>
                    <a:lnTo>
                      <a:pt x="2726" y="419"/>
                    </a:lnTo>
                    <a:lnTo>
                      <a:pt x="2712" y="398"/>
                    </a:lnTo>
                    <a:lnTo>
                      <a:pt x="2698" y="377"/>
                    </a:lnTo>
                    <a:lnTo>
                      <a:pt x="2685" y="358"/>
                    </a:lnTo>
                    <a:lnTo>
                      <a:pt x="2671" y="340"/>
                    </a:lnTo>
                    <a:lnTo>
                      <a:pt x="2658" y="323"/>
                    </a:lnTo>
                    <a:lnTo>
                      <a:pt x="2644" y="307"/>
                    </a:lnTo>
                    <a:lnTo>
                      <a:pt x="2631" y="292"/>
                    </a:lnTo>
                    <a:lnTo>
                      <a:pt x="2621" y="281"/>
                    </a:lnTo>
                    <a:lnTo>
                      <a:pt x="2606" y="267"/>
                    </a:lnTo>
                    <a:lnTo>
                      <a:pt x="2594" y="255"/>
                    </a:lnTo>
                    <a:lnTo>
                      <a:pt x="2581" y="244"/>
                    </a:lnTo>
                    <a:lnTo>
                      <a:pt x="2570" y="235"/>
                    </a:lnTo>
                    <a:lnTo>
                      <a:pt x="2562" y="229"/>
                    </a:lnTo>
                    <a:lnTo>
                      <a:pt x="2547" y="220"/>
                    </a:lnTo>
                    <a:lnTo>
                      <a:pt x="2536" y="213"/>
                    </a:lnTo>
                    <a:lnTo>
                      <a:pt x="2531" y="210"/>
                    </a:lnTo>
                    <a:lnTo>
                      <a:pt x="2516" y="204"/>
                    </a:lnTo>
                    <a:lnTo>
                      <a:pt x="2506" y="200"/>
                    </a:lnTo>
                    <a:lnTo>
                      <a:pt x="2503" y="198"/>
                    </a:lnTo>
                    <a:lnTo>
                      <a:pt x="2488" y="195"/>
                    </a:lnTo>
                    <a:lnTo>
                      <a:pt x="2485" y="193"/>
                    </a:lnTo>
                    <a:lnTo>
                      <a:pt x="2470" y="192"/>
                    </a:lnTo>
                    <a:lnTo>
                      <a:pt x="2468" y="191"/>
                    </a:lnTo>
                    <a:lnTo>
                      <a:pt x="2459" y="192"/>
                    </a:lnTo>
                    <a:lnTo>
                      <a:pt x="2444" y="194"/>
                    </a:lnTo>
                    <a:lnTo>
                      <a:pt x="2441" y="193"/>
                    </a:lnTo>
                    <a:lnTo>
                      <a:pt x="2432" y="196"/>
                    </a:lnTo>
                    <a:lnTo>
                      <a:pt x="2420" y="199"/>
                    </a:lnTo>
                    <a:lnTo>
                      <a:pt x="2406" y="205"/>
                    </a:lnTo>
                    <a:lnTo>
                      <a:pt x="2401" y="206"/>
                    </a:lnTo>
                    <a:lnTo>
                      <a:pt x="2390" y="212"/>
                    </a:lnTo>
                    <a:lnTo>
                      <a:pt x="2379" y="218"/>
                    </a:lnTo>
                    <a:lnTo>
                      <a:pt x="2367" y="226"/>
                    </a:lnTo>
                    <a:lnTo>
                      <a:pt x="2355" y="234"/>
                    </a:lnTo>
                    <a:lnTo>
                      <a:pt x="2343" y="244"/>
                    </a:lnTo>
                    <a:lnTo>
                      <a:pt x="2331" y="255"/>
                    </a:lnTo>
                    <a:lnTo>
                      <a:pt x="2318" y="266"/>
                    </a:lnTo>
                    <a:lnTo>
                      <a:pt x="2306" y="279"/>
                    </a:lnTo>
                    <a:lnTo>
                      <a:pt x="2292" y="293"/>
                    </a:lnTo>
                    <a:lnTo>
                      <a:pt x="2279" y="308"/>
                    </a:lnTo>
                    <a:lnTo>
                      <a:pt x="2266" y="324"/>
                    </a:lnTo>
                    <a:lnTo>
                      <a:pt x="2252" y="341"/>
                    </a:lnTo>
                    <a:lnTo>
                      <a:pt x="2239" y="359"/>
                    </a:lnTo>
                    <a:lnTo>
                      <a:pt x="2226" y="377"/>
                    </a:lnTo>
                    <a:lnTo>
                      <a:pt x="2211" y="400"/>
                    </a:lnTo>
                    <a:lnTo>
                      <a:pt x="2197" y="421"/>
                    </a:lnTo>
                    <a:lnTo>
                      <a:pt x="2183" y="444"/>
                    </a:lnTo>
                    <a:lnTo>
                      <a:pt x="2169" y="467"/>
                    </a:lnTo>
                    <a:lnTo>
                      <a:pt x="2155" y="491"/>
                    </a:lnTo>
                    <a:lnTo>
                      <a:pt x="2140" y="519"/>
                    </a:lnTo>
                    <a:lnTo>
                      <a:pt x="2126" y="546"/>
                    </a:lnTo>
                    <a:lnTo>
                      <a:pt x="2111" y="573"/>
                    </a:lnTo>
                    <a:lnTo>
                      <a:pt x="2097" y="602"/>
                    </a:lnTo>
                    <a:lnTo>
                      <a:pt x="2082" y="632"/>
                    </a:lnTo>
                    <a:lnTo>
                      <a:pt x="2068" y="663"/>
                    </a:lnTo>
                    <a:lnTo>
                      <a:pt x="2054" y="694"/>
                    </a:lnTo>
                    <a:lnTo>
                      <a:pt x="2039" y="729"/>
                    </a:lnTo>
                    <a:lnTo>
                      <a:pt x="2024" y="763"/>
                    </a:lnTo>
                    <a:lnTo>
                      <a:pt x="2009" y="799"/>
                    </a:lnTo>
                    <a:lnTo>
                      <a:pt x="1995" y="835"/>
                    </a:lnTo>
                    <a:lnTo>
                      <a:pt x="1980" y="872"/>
                    </a:lnTo>
                    <a:lnTo>
                      <a:pt x="1965" y="911"/>
                    </a:lnTo>
                    <a:lnTo>
                      <a:pt x="1951" y="948"/>
                    </a:lnTo>
                    <a:lnTo>
                      <a:pt x="1936" y="989"/>
                    </a:lnTo>
                    <a:lnTo>
                      <a:pt x="1921" y="1030"/>
                    </a:lnTo>
                    <a:lnTo>
                      <a:pt x="1906" y="1073"/>
                    </a:lnTo>
                    <a:lnTo>
                      <a:pt x="1892" y="1115"/>
                    </a:lnTo>
                    <a:lnTo>
                      <a:pt x="1877" y="1159"/>
                    </a:lnTo>
                    <a:lnTo>
                      <a:pt x="1862" y="1205"/>
                    </a:lnTo>
                    <a:lnTo>
                      <a:pt x="1847" y="1251"/>
                    </a:lnTo>
                    <a:lnTo>
                      <a:pt x="1832" y="1297"/>
                    </a:lnTo>
                    <a:lnTo>
                      <a:pt x="1817" y="1346"/>
                    </a:lnTo>
                    <a:lnTo>
                      <a:pt x="1802" y="1396"/>
                    </a:lnTo>
                    <a:lnTo>
                      <a:pt x="1787" y="1444"/>
                    </a:lnTo>
                    <a:lnTo>
                      <a:pt x="1772" y="1494"/>
                    </a:lnTo>
                    <a:lnTo>
                      <a:pt x="1757" y="1546"/>
                    </a:lnTo>
                    <a:lnTo>
                      <a:pt x="1742" y="1598"/>
                    </a:lnTo>
                    <a:lnTo>
                      <a:pt x="1727" y="1652"/>
                    </a:lnTo>
                    <a:lnTo>
                      <a:pt x="1712" y="1705"/>
                    </a:lnTo>
                    <a:lnTo>
                      <a:pt x="1697" y="1761"/>
                    </a:lnTo>
                    <a:lnTo>
                      <a:pt x="1682" y="1817"/>
                    </a:lnTo>
                    <a:lnTo>
                      <a:pt x="1667" y="1874"/>
                    </a:lnTo>
                    <a:lnTo>
                      <a:pt x="1653" y="1931"/>
                    </a:lnTo>
                    <a:lnTo>
                      <a:pt x="1638" y="1990"/>
                    </a:lnTo>
                    <a:lnTo>
                      <a:pt x="1623" y="2049"/>
                    </a:lnTo>
                    <a:lnTo>
                      <a:pt x="1608" y="2110"/>
                    </a:lnTo>
                    <a:lnTo>
                      <a:pt x="1593" y="2171"/>
                    </a:lnTo>
                    <a:lnTo>
                      <a:pt x="1578" y="2233"/>
                    </a:lnTo>
                    <a:lnTo>
                      <a:pt x="1563" y="2295"/>
                    </a:lnTo>
                    <a:lnTo>
                      <a:pt x="1548" y="2359"/>
                    </a:lnTo>
                    <a:lnTo>
                      <a:pt x="1533" y="2424"/>
                    </a:lnTo>
                    <a:lnTo>
                      <a:pt x="1518" y="2490"/>
                    </a:lnTo>
                    <a:lnTo>
                      <a:pt x="1503" y="2555"/>
                    </a:lnTo>
                    <a:lnTo>
                      <a:pt x="1488" y="2622"/>
                    </a:lnTo>
                    <a:lnTo>
                      <a:pt x="1473" y="2690"/>
                    </a:lnTo>
                    <a:lnTo>
                      <a:pt x="1458" y="2759"/>
                    </a:lnTo>
                    <a:lnTo>
                      <a:pt x="1443" y="2828"/>
                    </a:lnTo>
                    <a:lnTo>
                      <a:pt x="1428" y="2897"/>
                    </a:lnTo>
                    <a:lnTo>
                      <a:pt x="1413" y="2968"/>
                    </a:lnTo>
                    <a:lnTo>
                      <a:pt x="1398" y="3040"/>
                    </a:lnTo>
                    <a:lnTo>
                      <a:pt x="1384" y="3112"/>
                    </a:lnTo>
                    <a:lnTo>
                      <a:pt x="1369" y="3186"/>
                    </a:lnTo>
                    <a:lnTo>
                      <a:pt x="1354" y="3258"/>
                    </a:lnTo>
                    <a:lnTo>
                      <a:pt x="1339" y="3333"/>
                    </a:lnTo>
                    <a:lnTo>
                      <a:pt x="1324" y="3408"/>
                    </a:lnTo>
                    <a:lnTo>
                      <a:pt x="1309" y="3485"/>
                    </a:lnTo>
                    <a:lnTo>
                      <a:pt x="1294" y="3561"/>
                    </a:lnTo>
                    <a:lnTo>
                      <a:pt x="1279" y="3639"/>
                    </a:lnTo>
                    <a:lnTo>
                      <a:pt x="1264" y="3716"/>
                    </a:lnTo>
                    <a:lnTo>
                      <a:pt x="1249" y="3795"/>
                    </a:lnTo>
                    <a:lnTo>
                      <a:pt x="1234" y="3874"/>
                    </a:lnTo>
                    <a:lnTo>
                      <a:pt x="1219" y="3954"/>
                    </a:lnTo>
                    <a:lnTo>
                      <a:pt x="1204" y="4035"/>
                    </a:lnTo>
                    <a:lnTo>
                      <a:pt x="1189" y="4116"/>
                    </a:lnTo>
                    <a:lnTo>
                      <a:pt x="1174" y="4198"/>
                    </a:lnTo>
                    <a:lnTo>
                      <a:pt x="1159" y="4281"/>
                    </a:lnTo>
                    <a:lnTo>
                      <a:pt x="1144" y="4363"/>
                    </a:lnTo>
                    <a:lnTo>
                      <a:pt x="1129" y="4448"/>
                    </a:lnTo>
                    <a:lnTo>
                      <a:pt x="1113" y="4532"/>
                    </a:lnTo>
                    <a:lnTo>
                      <a:pt x="1098" y="4617"/>
                    </a:lnTo>
                    <a:lnTo>
                      <a:pt x="1083" y="4703"/>
                    </a:lnTo>
                    <a:lnTo>
                      <a:pt x="1068" y="4789"/>
                    </a:lnTo>
                    <a:lnTo>
                      <a:pt x="1053" y="4876"/>
                    </a:lnTo>
                    <a:lnTo>
                      <a:pt x="1038" y="4963"/>
                    </a:lnTo>
                    <a:lnTo>
                      <a:pt x="1023" y="5050"/>
                    </a:lnTo>
                    <a:lnTo>
                      <a:pt x="1008" y="5139"/>
                    </a:lnTo>
                    <a:lnTo>
                      <a:pt x="993" y="5228"/>
                    </a:lnTo>
                    <a:lnTo>
                      <a:pt x="978" y="5317"/>
                    </a:lnTo>
                    <a:lnTo>
                      <a:pt x="963" y="5407"/>
                    </a:lnTo>
                    <a:lnTo>
                      <a:pt x="948" y="5498"/>
                    </a:lnTo>
                    <a:lnTo>
                      <a:pt x="933" y="5589"/>
                    </a:lnTo>
                    <a:lnTo>
                      <a:pt x="918" y="5680"/>
                    </a:lnTo>
                    <a:lnTo>
                      <a:pt x="903" y="5772"/>
                    </a:lnTo>
                    <a:lnTo>
                      <a:pt x="888" y="5865"/>
                    </a:lnTo>
                    <a:lnTo>
                      <a:pt x="873" y="5958"/>
                    </a:lnTo>
                    <a:lnTo>
                      <a:pt x="858" y="6051"/>
                    </a:lnTo>
                    <a:lnTo>
                      <a:pt x="843" y="6145"/>
                    </a:lnTo>
                    <a:lnTo>
                      <a:pt x="828" y="6238"/>
                    </a:lnTo>
                    <a:lnTo>
                      <a:pt x="813" y="6333"/>
                    </a:lnTo>
                    <a:lnTo>
                      <a:pt x="798" y="6428"/>
                    </a:lnTo>
                    <a:lnTo>
                      <a:pt x="783" y="6523"/>
                    </a:lnTo>
                    <a:lnTo>
                      <a:pt x="768" y="6619"/>
                    </a:lnTo>
                    <a:lnTo>
                      <a:pt x="753" y="6716"/>
                    </a:lnTo>
                    <a:lnTo>
                      <a:pt x="738" y="6812"/>
                    </a:lnTo>
                    <a:lnTo>
                      <a:pt x="723" y="6909"/>
                    </a:lnTo>
                    <a:lnTo>
                      <a:pt x="708" y="7007"/>
                    </a:lnTo>
                    <a:lnTo>
                      <a:pt x="693" y="7104"/>
                    </a:lnTo>
                    <a:lnTo>
                      <a:pt x="678" y="7202"/>
                    </a:lnTo>
                    <a:lnTo>
                      <a:pt x="663" y="7301"/>
                    </a:lnTo>
                    <a:lnTo>
                      <a:pt x="648" y="7399"/>
                    </a:lnTo>
                    <a:lnTo>
                      <a:pt x="633" y="7498"/>
                    </a:lnTo>
                    <a:lnTo>
                      <a:pt x="618" y="7598"/>
                    </a:lnTo>
                    <a:lnTo>
                      <a:pt x="603" y="7697"/>
                    </a:lnTo>
                    <a:lnTo>
                      <a:pt x="588" y="7797"/>
                    </a:lnTo>
                    <a:lnTo>
                      <a:pt x="573" y="7897"/>
                    </a:lnTo>
                    <a:lnTo>
                      <a:pt x="558" y="7998"/>
                    </a:lnTo>
                    <a:lnTo>
                      <a:pt x="543" y="8098"/>
                    </a:lnTo>
                    <a:lnTo>
                      <a:pt x="528" y="8199"/>
                    </a:lnTo>
                    <a:lnTo>
                      <a:pt x="513" y="8299"/>
                    </a:lnTo>
                    <a:lnTo>
                      <a:pt x="498" y="8402"/>
                    </a:lnTo>
                    <a:lnTo>
                      <a:pt x="483" y="8502"/>
                    </a:lnTo>
                    <a:lnTo>
                      <a:pt x="468" y="8604"/>
                    </a:lnTo>
                    <a:lnTo>
                      <a:pt x="453" y="8707"/>
                    </a:lnTo>
                    <a:lnTo>
                      <a:pt x="437" y="8808"/>
                    </a:lnTo>
                    <a:lnTo>
                      <a:pt x="422" y="8910"/>
                    </a:lnTo>
                    <a:lnTo>
                      <a:pt x="407" y="9012"/>
                    </a:lnTo>
                    <a:lnTo>
                      <a:pt x="392" y="9115"/>
                    </a:lnTo>
                    <a:lnTo>
                      <a:pt x="377" y="9218"/>
                    </a:lnTo>
                    <a:lnTo>
                      <a:pt x="362" y="9320"/>
                    </a:lnTo>
                    <a:lnTo>
                      <a:pt x="347" y="9423"/>
                    </a:lnTo>
                    <a:lnTo>
                      <a:pt x="332" y="9526"/>
                    </a:lnTo>
                    <a:lnTo>
                      <a:pt x="317" y="9629"/>
                    </a:lnTo>
                    <a:lnTo>
                      <a:pt x="302" y="9732"/>
                    </a:lnTo>
                    <a:lnTo>
                      <a:pt x="287" y="9836"/>
                    </a:lnTo>
                    <a:lnTo>
                      <a:pt x="272" y="9939"/>
                    </a:lnTo>
                    <a:lnTo>
                      <a:pt x="257" y="10042"/>
                    </a:lnTo>
                    <a:lnTo>
                      <a:pt x="242" y="10146"/>
                    </a:lnTo>
                    <a:lnTo>
                      <a:pt x="227" y="10249"/>
                    </a:lnTo>
                    <a:lnTo>
                      <a:pt x="212" y="10353"/>
                    </a:lnTo>
                    <a:lnTo>
                      <a:pt x="197" y="10456"/>
                    </a:lnTo>
                    <a:cubicBezTo>
                      <a:pt x="190" y="10509"/>
                      <a:pt x="141" y="10545"/>
                      <a:pt x="89" y="10537"/>
                    </a:cubicBezTo>
                    <a:cubicBezTo>
                      <a:pt x="36" y="10530"/>
                      <a:pt x="0" y="10481"/>
                      <a:pt x="7" y="10429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4" name="Freeform 12"/>
              <p:cNvSpPr>
                <a:spLocks/>
              </p:cNvSpPr>
              <p:nvPr/>
            </p:nvSpPr>
            <p:spPr bwMode="auto">
              <a:xfrm>
                <a:off x="9189923" y="3171746"/>
                <a:ext cx="743026" cy="350603"/>
              </a:xfrm>
              <a:custGeom>
                <a:avLst/>
                <a:gdLst>
                  <a:gd name="T0" fmla="*/ 309 w 10198"/>
                  <a:gd name="T1" fmla="*/ 4958 h 20885"/>
                  <a:gd name="T2" fmla="*/ 625 w 10198"/>
                  <a:gd name="T3" fmla="*/ 3245 h 20885"/>
                  <a:gd name="T4" fmla="*/ 942 w 10198"/>
                  <a:gd name="T5" fmla="*/ 1844 h 20885"/>
                  <a:gd name="T6" fmla="*/ 1261 w 10198"/>
                  <a:gd name="T7" fmla="*/ 815 h 20885"/>
                  <a:gd name="T8" fmla="*/ 1592 w 10198"/>
                  <a:gd name="T9" fmla="*/ 191 h 20885"/>
                  <a:gd name="T10" fmla="*/ 2000 w 10198"/>
                  <a:gd name="T11" fmla="*/ 8 h 20885"/>
                  <a:gd name="T12" fmla="*/ 2379 w 10198"/>
                  <a:gd name="T13" fmla="*/ 358 h 20885"/>
                  <a:gd name="T14" fmla="*/ 2704 w 10198"/>
                  <a:gd name="T15" fmla="*/ 1123 h 20885"/>
                  <a:gd name="T16" fmla="*/ 3021 w 10198"/>
                  <a:gd name="T17" fmla="*/ 2286 h 20885"/>
                  <a:gd name="T18" fmla="*/ 3338 w 10198"/>
                  <a:gd name="T19" fmla="*/ 3801 h 20885"/>
                  <a:gd name="T20" fmla="*/ 3653 w 10198"/>
                  <a:gd name="T21" fmla="*/ 5605 h 20885"/>
                  <a:gd name="T22" fmla="*/ 3968 w 10198"/>
                  <a:gd name="T23" fmla="*/ 7621 h 20885"/>
                  <a:gd name="T24" fmla="*/ 4284 w 10198"/>
                  <a:gd name="T25" fmla="*/ 9759 h 20885"/>
                  <a:gd name="T26" fmla="*/ 4599 w 10198"/>
                  <a:gd name="T27" fmla="*/ 11926 h 20885"/>
                  <a:gd name="T28" fmla="*/ 4915 w 10198"/>
                  <a:gd name="T29" fmla="*/ 14027 h 20885"/>
                  <a:gd name="T30" fmla="*/ 5230 w 10198"/>
                  <a:gd name="T31" fmla="*/ 15968 h 20885"/>
                  <a:gd name="T32" fmla="*/ 5546 w 10198"/>
                  <a:gd name="T33" fmla="*/ 17666 h 20885"/>
                  <a:gd name="T34" fmla="*/ 5859 w 10198"/>
                  <a:gd name="T35" fmla="*/ 19041 h 20885"/>
                  <a:gd name="T36" fmla="*/ 6172 w 10198"/>
                  <a:gd name="T37" fmla="*/ 20034 h 20885"/>
                  <a:gd name="T38" fmla="*/ 6469 w 10198"/>
                  <a:gd name="T39" fmla="*/ 20584 h 20885"/>
                  <a:gd name="T40" fmla="*/ 6689 w 10198"/>
                  <a:gd name="T41" fmla="*/ 20687 h 20885"/>
                  <a:gd name="T42" fmla="*/ 6946 w 10198"/>
                  <a:gd name="T43" fmla="*/ 20407 h 20885"/>
                  <a:gd name="T44" fmla="*/ 7253 w 10198"/>
                  <a:gd name="T45" fmla="*/ 19664 h 20885"/>
                  <a:gd name="T46" fmla="*/ 7566 w 10198"/>
                  <a:gd name="T47" fmla="*/ 18503 h 20885"/>
                  <a:gd name="T48" fmla="*/ 7881 w 10198"/>
                  <a:gd name="T49" fmla="*/ 16982 h 20885"/>
                  <a:gd name="T50" fmla="*/ 8196 w 10198"/>
                  <a:gd name="T51" fmla="*/ 15172 h 20885"/>
                  <a:gd name="T52" fmla="*/ 8511 w 10198"/>
                  <a:gd name="T53" fmla="*/ 13152 h 20885"/>
                  <a:gd name="T54" fmla="*/ 8826 w 10198"/>
                  <a:gd name="T55" fmla="*/ 11012 h 20885"/>
                  <a:gd name="T56" fmla="*/ 9141 w 10198"/>
                  <a:gd name="T57" fmla="*/ 8846 h 20885"/>
                  <a:gd name="T58" fmla="*/ 9458 w 10198"/>
                  <a:gd name="T59" fmla="*/ 6748 h 20885"/>
                  <a:gd name="T60" fmla="*/ 9773 w 10198"/>
                  <a:gd name="T61" fmla="*/ 4811 h 20885"/>
                  <a:gd name="T62" fmla="*/ 10128 w 10198"/>
                  <a:gd name="T63" fmla="*/ 3925 h 20885"/>
                  <a:gd name="T64" fmla="*/ 9812 w 10198"/>
                  <a:gd name="T65" fmla="*/ 5739 h 20885"/>
                  <a:gd name="T66" fmla="*/ 9497 w 10198"/>
                  <a:gd name="T67" fmla="*/ 7761 h 20885"/>
                  <a:gd name="T68" fmla="*/ 9181 w 10198"/>
                  <a:gd name="T69" fmla="*/ 9902 h 20885"/>
                  <a:gd name="T70" fmla="*/ 8866 w 10198"/>
                  <a:gd name="T71" fmla="*/ 12067 h 20885"/>
                  <a:gd name="T72" fmla="*/ 8550 w 10198"/>
                  <a:gd name="T73" fmla="*/ 14164 h 20885"/>
                  <a:gd name="T74" fmla="*/ 8235 w 10198"/>
                  <a:gd name="T75" fmla="*/ 16098 h 20885"/>
                  <a:gd name="T76" fmla="*/ 7919 w 10198"/>
                  <a:gd name="T77" fmla="*/ 17785 h 20885"/>
                  <a:gd name="T78" fmla="*/ 7602 w 10198"/>
                  <a:gd name="T79" fmla="*/ 19153 h 20885"/>
                  <a:gd name="T80" fmla="*/ 7282 w 10198"/>
                  <a:gd name="T81" fmla="*/ 20146 h 20885"/>
                  <a:gd name="T82" fmla="*/ 6946 w 10198"/>
                  <a:gd name="T83" fmla="*/ 20734 h 20885"/>
                  <a:gd name="T84" fmla="*/ 6527 w 10198"/>
                  <a:gd name="T85" fmla="*/ 20863 h 20885"/>
                  <a:gd name="T86" fmla="*/ 6163 w 10198"/>
                  <a:gd name="T87" fmla="*/ 20472 h 20885"/>
                  <a:gd name="T88" fmla="*/ 5841 w 10198"/>
                  <a:gd name="T89" fmla="*/ 19672 h 20885"/>
                  <a:gd name="T90" fmla="*/ 5523 w 10198"/>
                  <a:gd name="T91" fmla="*/ 18473 h 20885"/>
                  <a:gd name="T92" fmla="*/ 5207 w 10198"/>
                  <a:gd name="T93" fmla="*/ 16928 h 20885"/>
                  <a:gd name="T94" fmla="*/ 4891 w 10198"/>
                  <a:gd name="T95" fmla="*/ 15100 h 20885"/>
                  <a:gd name="T96" fmla="*/ 4576 w 10198"/>
                  <a:gd name="T97" fmla="*/ 13069 h 20885"/>
                  <a:gd name="T98" fmla="*/ 4259 w 10198"/>
                  <a:gd name="T99" fmla="*/ 10924 h 20885"/>
                  <a:gd name="T100" fmla="*/ 3944 w 10198"/>
                  <a:gd name="T101" fmla="*/ 8759 h 20885"/>
                  <a:gd name="T102" fmla="*/ 3629 w 10198"/>
                  <a:gd name="T103" fmla="*/ 6670 h 20885"/>
                  <a:gd name="T104" fmla="*/ 3314 w 10198"/>
                  <a:gd name="T105" fmla="*/ 4748 h 20885"/>
                  <a:gd name="T106" fmla="*/ 2998 w 10198"/>
                  <a:gd name="T107" fmla="*/ 3078 h 20885"/>
                  <a:gd name="T108" fmla="*/ 2685 w 10198"/>
                  <a:gd name="T109" fmla="*/ 1735 h 20885"/>
                  <a:gd name="T110" fmla="*/ 2373 w 10198"/>
                  <a:gd name="T111" fmla="*/ 782 h 20885"/>
                  <a:gd name="T112" fmla="*/ 2079 w 10198"/>
                  <a:gd name="T113" fmla="*/ 274 h 20885"/>
                  <a:gd name="T114" fmla="*/ 1871 w 10198"/>
                  <a:gd name="T115" fmla="*/ 204 h 20885"/>
                  <a:gd name="T116" fmla="*/ 1601 w 10198"/>
                  <a:gd name="T117" fmla="*/ 526 h 20885"/>
                  <a:gd name="T118" fmla="*/ 1292 w 10198"/>
                  <a:gd name="T119" fmla="*/ 1315 h 20885"/>
                  <a:gd name="T120" fmla="*/ 978 w 10198"/>
                  <a:gd name="T121" fmla="*/ 2511 h 20885"/>
                  <a:gd name="T122" fmla="*/ 664 w 10198"/>
                  <a:gd name="T123" fmla="*/ 4061 h 20885"/>
                  <a:gd name="T124" fmla="*/ 348 w 10198"/>
                  <a:gd name="T125" fmla="*/ 5894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8" h="20885">
                    <a:moveTo>
                      <a:pt x="9" y="6814"/>
                    </a:moveTo>
                    <a:lnTo>
                      <a:pt x="24" y="6717"/>
                    </a:lnTo>
                    <a:lnTo>
                      <a:pt x="39" y="6621"/>
                    </a:lnTo>
                    <a:lnTo>
                      <a:pt x="54" y="6525"/>
                    </a:lnTo>
                    <a:lnTo>
                      <a:pt x="69" y="6429"/>
                    </a:lnTo>
                    <a:lnTo>
                      <a:pt x="84" y="6333"/>
                    </a:lnTo>
                    <a:lnTo>
                      <a:pt x="99" y="6238"/>
                    </a:lnTo>
                    <a:lnTo>
                      <a:pt x="114" y="6144"/>
                    </a:lnTo>
                    <a:lnTo>
                      <a:pt x="129" y="6050"/>
                    </a:lnTo>
                    <a:lnTo>
                      <a:pt x="144" y="5956"/>
                    </a:lnTo>
                    <a:lnTo>
                      <a:pt x="159" y="5863"/>
                    </a:lnTo>
                    <a:lnTo>
                      <a:pt x="174" y="5771"/>
                    </a:lnTo>
                    <a:lnTo>
                      <a:pt x="189" y="5679"/>
                    </a:lnTo>
                    <a:lnTo>
                      <a:pt x="204" y="5587"/>
                    </a:lnTo>
                    <a:lnTo>
                      <a:pt x="219" y="5496"/>
                    </a:lnTo>
                    <a:lnTo>
                      <a:pt x="234" y="5405"/>
                    </a:lnTo>
                    <a:lnTo>
                      <a:pt x="249" y="5315"/>
                    </a:lnTo>
                    <a:lnTo>
                      <a:pt x="264" y="5225"/>
                    </a:lnTo>
                    <a:lnTo>
                      <a:pt x="279" y="5136"/>
                    </a:lnTo>
                    <a:lnTo>
                      <a:pt x="294" y="5047"/>
                    </a:lnTo>
                    <a:lnTo>
                      <a:pt x="309" y="4958"/>
                    </a:lnTo>
                    <a:lnTo>
                      <a:pt x="324" y="4871"/>
                    </a:lnTo>
                    <a:lnTo>
                      <a:pt x="339" y="4784"/>
                    </a:lnTo>
                    <a:lnTo>
                      <a:pt x="354" y="4697"/>
                    </a:lnTo>
                    <a:lnTo>
                      <a:pt x="369" y="4611"/>
                    </a:lnTo>
                    <a:lnTo>
                      <a:pt x="384" y="4526"/>
                    </a:lnTo>
                    <a:lnTo>
                      <a:pt x="399" y="4441"/>
                    </a:lnTo>
                    <a:lnTo>
                      <a:pt x="414" y="4357"/>
                    </a:lnTo>
                    <a:lnTo>
                      <a:pt x="430" y="4272"/>
                    </a:lnTo>
                    <a:lnTo>
                      <a:pt x="445" y="4190"/>
                    </a:lnTo>
                    <a:lnTo>
                      <a:pt x="460" y="4107"/>
                    </a:lnTo>
                    <a:lnTo>
                      <a:pt x="475" y="4026"/>
                    </a:lnTo>
                    <a:lnTo>
                      <a:pt x="490" y="3945"/>
                    </a:lnTo>
                    <a:lnTo>
                      <a:pt x="505" y="3865"/>
                    </a:lnTo>
                    <a:lnTo>
                      <a:pt x="520" y="3785"/>
                    </a:lnTo>
                    <a:lnTo>
                      <a:pt x="535" y="3706"/>
                    </a:lnTo>
                    <a:lnTo>
                      <a:pt x="550" y="3627"/>
                    </a:lnTo>
                    <a:lnTo>
                      <a:pt x="565" y="3549"/>
                    </a:lnTo>
                    <a:lnTo>
                      <a:pt x="580" y="3472"/>
                    </a:lnTo>
                    <a:lnTo>
                      <a:pt x="595" y="3396"/>
                    </a:lnTo>
                    <a:lnTo>
                      <a:pt x="610" y="3320"/>
                    </a:lnTo>
                    <a:lnTo>
                      <a:pt x="625" y="3245"/>
                    </a:lnTo>
                    <a:lnTo>
                      <a:pt x="640" y="3170"/>
                    </a:lnTo>
                    <a:lnTo>
                      <a:pt x="655" y="3097"/>
                    </a:lnTo>
                    <a:lnTo>
                      <a:pt x="670" y="3024"/>
                    </a:lnTo>
                    <a:lnTo>
                      <a:pt x="685" y="2952"/>
                    </a:lnTo>
                    <a:lnTo>
                      <a:pt x="701" y="2881"/>
                    </a:lnTo>
                    <a:lnTo>
                      <a:pt x="716" y="2810"/>
                    </a:lnTo>
                    <a:lnTo>
                      <a:pt x="731" y="2740"/>
                    </a:lnTo>
                    <a:lnTo>
                      <a:pt x="746" y="2671"/>
                    </a:lnTo>
                    <a:lnTo>
                      <a:pt x="761" y="2603"/>
                    </a:lnTo>
                    <a:lnTo>
                      <a:pt x="776" y="2535"/>
                    </a:lnTo>
                    <a:lnTo>
                      <a:pt x="791" y="2468"/>
                    </a:lnTo>
                    <a:lnTo>
                      <a:pt x="806" y="2402"/>
                    </a:lnTo>
                    <a:lnTo>
                      <a:pt x="821" y="2337"/>
                    </a:lnTo>
                    <a:lnTo>
                      <a:pt x="836" y="2273"/>
                    </a:lnTo>
                    <a:lnTo>
                      <a:pt x="851" y="2209"/>
                    </a:lnTo>
                    <a:lnTo>
                      <a:pt x="866" y="2146"/>
                    </a:lnTo>
                    <a:lnTo>
                      <a:pt x="881" y="2084"/>
                    </a:lnTo>
                    <a:lnTo>
                      <a:pt x="896" y="2023"/>
                    </a:lnTo>
                    <a:lnTo>
                      <a:pt x="911" y="1962"/>
                    </a:lnTo>
                    <a:lnTo>
                      <a:pt x="926" y="1903"/>
                    </a:lnTo>
                    <a:lnTo>
                      <a:pt x="942" y="1844"/>
                    </a:lnTo>
                    <a:lnTo>
                      <a:pt x="957" y="1786"/>
                    </a:lnTo>
                    <a:lnTo>
                      <a:pt x="972" y="1730"/>
                    </a:lnTo>
                    <a:lnTo>
                      <a:pt x="987" y="1674"/>
                    </a:lnTo>
                    <a:lnTo>
                      <a:pt x="1002" y="1618"/>
                    </a:lnTo>
                    <a:lnTo>
                      <a:pt x="1017" y="1564"/>
                    </a:lnTo>
                    <a:lnTo>
                      <a:pt x="1032" y="1510"/>
                    </a:lnTo>
                    <a:lnTo>
                      <a:pt x="1047" y="1458"/>
                    </a:lnTo>
                    <a:lnTo>
                      <a:pt x="1062" y="1406"/>
                    </a:lnTo>
                    <a:lnTo>
                      <a:pt x="1078" y="1355"/>
                    </a:lnTo>
                    <a:lnTo>
                      <a:pt x="1093" y="1305"/>
                    </a:lnTo>
                    <a:lnTo>
                      <a:pt x="1109" y="1254"/>
                    </a:lnTo>
                    <a:lnTo>
                      <a:pt x="1124" y="1208"/>
                    </a:lnTo>
                    <a:lnTo>
                      <a:pt x="1139" y="1160"/>
                    </a:lnTo>
                    <a:lnTo>
                      <a:pt x="1154" y="1114"/>
                    </a:lnTo>
                    <a:lnTo>
                      <a:pt x="1169" y="1069"/>
                    </a:lnTo>
                    <a:lnTo>
                      <a:pt x="1185" y="1024"/>
                    </a:lnTo>
                    <a:lnTo>
                      <a:pt x="1200" y="981"/>
                    </a:lnTo>
                    <a:lnTo>
                      <a:pt x="1215" y="938"/>
                    </a:lnTo>
                    <a:lnTo>
                      <a:pt x="1230" y="895"/>
                    </a:lnTo>
                    <a:lnTo>
                      <a:pt x="1246" y="855"/>
                    </a:lnTo>
                    <a:lnTo>
                      <a:pt x="1261" y="815"/>
                    </a:lnTo>
                    <a:lnTo>
                      <a:pt x="1276" y="776"/>
                    </a:lnTo>
                    <a:lnTo>
                      <a:pt x="1291" y="738"/>
                    </a:lnTo>
                    <a:lnTo>
                      <a:pt x="1307" y="701"/>
                    </a:lnTo>
                    <a:lnTo>
                      <a:pt x="1322" y="665"/>
                    </a:lnTo>
                    <a:lnTo>
                      <a:pt x="1337" y="630"/>
                    </a:lnTo>
                    <a:lnTo>
                      <a:pt x="1353" y="595"/>
                    </a:lnTo>
                    <a:lnTo>
                      <a:pt x="1368" y="562"/>
                    </a:lnTo>
                    <a:lnTo>
                      <a:pt x="1384" y="529"/>
                    </a:lnTo>
                    <a:lnTo>
                      <a:pt x="1399" y="498"/>
                    </a:lnTo>
                    <a:lnTo>
                      <a:pt x="1415" y="466"/>
                    </a:lnTo>
                    <a:lnTo>
                      <a:pt x="1430" y="437"/>
                    </a:lnTo>
                    <a:lnTo>
                      <a:pt x="1447" y="408"/>
                    </a:lnTo>
                    <a:lnTo>
                      <a:pt x="1462" y="381"/>
                    </a:lnTo>
                    <a:lnTo>
                      <a:pt x="1478" y="353"/>
                    </a:lnTo>
                    <a:lnTo>
                      <a:pt x="1493" y="328"/>
                    </a:lnTo>
                    <a:lnTo>
                      <a:pt x="1510" y="302"/>
                    </a:lnTo>
                    <a:lnTo>
                      <a:pt x="1525" y="279"/>
                    </a:lnTo>
                    <a:lnTo>
                      <a:pt x="1542" y="255"/>
                    </a:lnTo>
                    <a:lnTo>
                      <a:pt x="1559" y="233"/>
                    </a:lnTo>
                    <a:lnTo>
                      <a:pt x="1574" y="213"/>
                    </a:lnTo>
                    <a:lnTo>
                      <a:pt x="1592" y="191"/>
                    </a:lnTo>
                    <a:lnTo>
                      <a:pt x="1607" y="173"/>
                    </a:lnTo>
                    <a:lnTo>
                      <a:pt x="1625" y="153"/>
                    </a:lnTo>
                    <a:lnTo>
                      <a:pt x="1643" y="136"/>
                    </a:lnTo>
                    <a:lnTo>
                      <a:pt x="1658" y="121"/>
                    </a:lnTo>
                    <a:lnTo>
                      <a:pt x="1678" y="103"/>
                    </a:lnTo>
                    <a:lnTo>
                      <a:pt x="1695" y="89"/>
                    </a:lnTo>
                    <a:lnTo>
                      <a:pt x="1710" y="77"/>
                    </a:lnTo>
                    <a:lnTo>
                      <a:pt x="1732" y="62"/>
                    </a:lnTo>
                    <a:lnTo>
                      <a:pt x="1751" y="50"/>
                    </a:lnTo>
                    <a:lnTo>
                      <a:pt x="1770" y="40"/>
                    </a:lnTo>
                    <a:lnTo>
                      <a:pt x="1790" y="30"/>
                    </a:lnTo>
                    <a:lnTo>
                      <a:pt x="1810" y="22"/>
                    </a:lnTo>
                    <a:lnTo>
                      <a:pt x="1825" y="16"/>
                    </a:lnTo>
                    <a:lnTo>
                      <a:pt x="1853" y="8"/>
                    </a:lnTo>
                    <a:lnTo>
                      <a:pt x="1873" y="4"/>
                    </a:lnTo>
                    <a:lnTo>
                      <a:pt x="1894" y="1"/>
                    </a:lnTo>
                    <a:lnTo>
                      <a:pt x="1921" y="0"/>
                    </a:lnTo>
                    <a:lnTo>
                      <a:pt x="1936" y="0"/>
                    </a:lnTo>
                    <a:lnTo>
                      <a:pt x="1958" y="2"/>
                    </a:lnTo>
                    <a:lnTo>
                      <a:pt x="1979" y="4"/>
                    </a:lnTo>
                    <a:lnTo>
                      <a:pt x="2000" y="8"/>
                    </a:lnTo>
                    <a:lnTo>
                      <a:pt x="2021" y="14"/>
                    </a:lnTo>
                    <a:lnTo>
                      <a:pt x="2047" y="23"/>
                    </a:lnTo>
                    <a:lnTo>
                      <a:pt x="2062" y="29"/>
                    </a:lnTo>
                    <a:lnTo>
                      <a:pt x="2082" y="38"/>
                    </a:lnTo>
                    <a:lnTo>
                      <a:pt x="2106" y="52"/>
                    </a:lnTo>
                    <a:lnTo>
                      <a:pt x="2121" y="61"/>
                    </a:lnTo>
                    <a:lnTo>
                      <a:pt x="2143" y="77"/>
                    </a:lnTo>
                    <a:lnTo>
                      <a:pt x="2158" y="88"/>
                    </a:lnTo>
                    <a:lnTo>
                      <a:pt x="2179" y="106"/>
                    </a:lnTo>
                    <a:lnTo>
                      <a:pt x="2194" y="119"/>
                    </a:lnTo>
                    <a:lnTo>
                      <a:pt x="2214" y="139"/>
                    </a:lnTo>
                    <a:lnTo>
                      <a:pt x="2229" y="154"/>
                    </a:lnTo>
                    <a:lnTo>
                      <a:pt x="2248" y="175"/>
                    </a:lnTo>
                    <a:lnTo>
                      <a:pt x="2263" y="192"/>
                    </a:lnTo>
                    <a:lnTo>
                      <a:pt x="2282" y="215"/>
                    </a:lnTo>
                    <a:lnTo>
                      <a:pt x="2298" y="237"/>
                    </a:lnTo>
                    <a:lnTo>
                      <a:pt x="2313" y="257"/>
                    </a:lnTo>
                    <a:lnTo>
                      <a:pt x="2331" y="282"/>
                    </a:lnTo>
                    <a:lnTo>
                      <a:pt x="2347" y="307"/>
                    </a:lnTo>
                    <a:lnTo>
                      <a:pt x="2362" y="330"/>
                    </a:lnTo>
                    <a:lnTo>
                      <a:pt x="2379" y="358"/>
                    </a:lnTo>
                    <a:lnTo>
                      <a:pt x="2395" y="385"/>
                    </a:lnTo>
                    <a:lnTo>
                      <a:pt x="2410" y="411"/>
                    </a:lnTo>
                    <a:lnTo>
                      <a:pt x="2426" y="442"/>
                    </a:lnTo>
                    <a:lnTo>
                      <a:pt x="2442" y="472"/>
                    </a:lnTo>
                    <a:lnTo>
                      <a:pt x="2457" y="501"/>
                    </a:lnTo>
                    <a:lnTo>
                      <a:pt x="2473" y="535"/>
                    </a:lnTo>
                    <a:lnTo>
                      <a:pt x="2488" y="568"/>
                    </a:lnTo>
                    <a:lnTo>
                      <a:pt x="2503" y="600"/>
                    </a:lnTo>
                    <a:lnTo>
                      <a:pt x="2519" y="636"/>
                    </a:lnTo>
                    <a:lnTo>
                      <a:pt x="2535" y="672"/>
                    </a:lnTo>
                    <a:lnTo>
                      <a:pt x="2550" y="707"/>
                    </a:lnTo>
                    <a:lnTo>
                      <a:pt x="2565" y="745"/>
                    </a:lnTo>
                    <a:lnTo>
                      <a:pt x="2580" y="782"/>
                    </a:lnTo>
                    <a:lnTo>
                      <a:pt x="2596" y="823"/>
                    </a:lnTo>
                    <a:lnTo>
                      <a:pt x="2611" y="862"/>
                    </a:lnTo>
                    <a:lnTo>
                      <a:pt x="2627" y="904"/>
                    </a:lnTo>
                    <a:lnTo>
                      <a:pt x="2642" y="944"/>
                    </a:lnTo>
                    <a:lnTo>
                      <a:pt x="2658" y="988"/>
                    </a:lnTo>
                    <a:lnTo>
                      <a:pt x="2673" y="1033"/>
                    </a:lnTo>
                    <a:lnTo>
                      <a:pt x="2688" y="1077"/>
                    </a:lnTo>
                    <a:lnTo>
                      <a:pt x="2704" y="1123"/>
                    </a:lnTo>
                    <a:lnTo>
                      <a:pt x="2719" y="1170"/>
                    </a:lnTo>
                    <a:lnTo>
                      <a:pt x="2734" y="1217"/>
                    </a:lnTo>
                    <a:lnTo>
                      <a:pt x="2749" y="1266"/>
                    </a:lnTo>
                    <a:lnTo>
                      <a:pt x="2764" y="1314"/>
                    </a:lnTo>
                    <a:lnTo>
                      <a:pt x="2779" y="1365"/>
                    </a:lnTo>
                    <a:lnTo>
                      <a:pt x="2795" y="1416"/>
                    </a:lnTo>
                    <a:lnTo>
                      <a:pt x="2810" y="1467"/>
                    </a:lnTo>
                    <a:lnTo>
                      <a:pt x="2825" y="1521"/>
                    </a:lnTo>
                    <a:lnTo>
                      <a:pt x="2840" y="1574"/>
                    </a:lnTo>
                    <a:lnTo>
                      <a:pt x="2855" y="1629"/>
                    </a:lnTo>
                    <a:lnTo>
                      <a:pt x="2870" y="1684"/>
                    </a:lnTo>
                    <a:lnTo>
                      <a:pt x="2885" y="1741"/>
                    </a:lnTo>
                    <a:lnTo>
                      <a:pt x="2900" y="1798"/>
                    </a:lnTo>
                    <a:lnTo>
                      <a:pt x="2915" y="1855"/>
                    </a:lnTo>
                    <a:lnTo>
                      <a:pt x="2931" y="1915"/>
                    </a:lnTo>
                    <a:lnTo>
                      <a:pt x="2946" y="1974"/>
                    </a:lnTo>
                    <a:lnTo>
                      <a:pt x="2961" y="2036"/>
                    </a:lnTo>
                    <a:lnTo>
                      <a:pt x="2976" y="2097"/>
                    </a:lnTo>
                    <a:lnTo>
                      <a:pt x="2991" y="2158"/>
                    </a:lnTo>
                    <a:lnTo>
                      <a:pt x="3006" y="2221"/>
                    </a:lnTo>
                    <a:lnTo>
                      <a:pt x="3021" y="2286"/>
                    </a:lnTo>
                    <a:lnTo>
                      <a:pt x="3036" y="2350"/>
                    </a:lnTo>
                    <a:lnTo>
                      <a:pt x="3051" y="2415"/>
                    </a:lnTo>
                    <a:lnTo>
                      <a:pt x="3066" y="2481"/>
                    </a:lnTo>
                    <a:lnTo>
                      <a:pt x="3081" y="2548"/>
                    </a:lnTo>
                    <a:lnTo>
                      <a:pt x="3096" y="2615"/>
                    </a:lnTo>
                    <a:lnTo>
                      <a:pt x="3111" y="2685"/>
                    </a:lnTo>
                    <a:lnTo>
                      <a:pt x="3126" y="2754"/>
                    </a:lnTo>
                    <a:lnTo>
                      <a:pt x="3141" y="2824"/>
                    </a:lnTo>
                    <a:lnTo>
                      <a:pt x="3156" y="2894"/>
                    </a:lnTo>
                    <a:lnTo>
                      <a:pt x="3171" y="2967"/>
                    </a:lnTo>
                    <a:lnTo>
                      <a:pt x="3186" y="3039"/>
                    </a:lnTo>
                    <a:lnTo>
                      <a:pt x="3201" y="3111"/>
                    </a:lnTo>
                    <a:lnTo>
                      <a:pt x="3217" y="3185"/>
                    </a:lnTo>
                    <a:lnTo>
                      <a:pt x="3232" y="3259"/>
                    </a:lnTo>
                    <a:lnTo>
                      <a:pt x="3247" y="3335"/>
                    </a:lnTo>
                    <a:lnTo>
                      <a:pt x="3262" y="3411"/>
                    </a:lnTo>
                    <a:lnTo>
                      <a:pt x="3277" y="3487"/>
                    </a:lnTo>
                    <a:lnTo>
                      <a:pt x="3292" y="3565"/>
                    </a:lnTo>
                    <a:lnTo>
                      <a:pt x="3307" y="3642"/>
                    </a:lnTo>
                    <a:lnTo>
                      <a:pt x="3323" y="3720"/>
                    </a:lnTo>
                    <a:lnTo>
                      <a:pt x="3338" y="3801"/>
                    </a:lnTo>
                    <a:lnTo>
                      <a:pt x="3353" y="3881"/>
                    </a:lnTo>
                    <a:lnTo>
                      <a:pt x="3368" y="3961"/>
                    </a:lnTo>
                    <a:lnTo>
                      <a:pt x="3383" y="4042"/>
                    </a:lnTo>
                    <a:lnTo>
                      <a:pt x="3398" y="4124"/>
                    </a:lnTo>
                    <a:lnTo>
                      <a:pt x="3413" y="4207"/>
                    </a:lnTo>
                    <a:lnTo>
                      <a:pt x="3428" y="4290"/>
                    </a:lnTo>
                    <a:lnTo>
                      <a:pt x="3443" y="4373"/>
                    </a:lnTo>
                    <a:lnTo>
                      <a:pt x="3458" y="4458"/>
                    </a:lnTo>
                    <a:lnTo>
                      <a:pt x="3473" y="4543"/>
                    </a:lnTo>
                    <a:lnTo>
                      <a:pt x="3488" y="4629"/>
                    </a:lnTo>
                    <a:lnTo>
                      <a:pt x="3503" y="4715"/>
                    </a:lnTo>
                    <a:lnTo>
                      <a:pt x="3518" y="4801"/>
                    </a:lnTo>
                    <a:lnTo>
                      <a:pt x="3533" y="4888"/>
                    </a:lnTo>
                    <a:lnTo>
                      <a:pt x="3548" y="4976"/>
                    </a:lnTo>
                    <a:lnTo>
                      <a:pt x="3563" y="5064"/>
                    </a:lnTo>
                    <a:lnTo>
                      <a:pt x="3578" y="5154"/>
                    </a:lnTo>
                    <a:lnTo>
                      <a:pt x="3593" y="5243"/>
                    </a:lnTo>
                    <a:lnTo>
                      <a:pt x="3608" y="5333"/>
                    </a:lnTo>
                    <a:lnTo>
                      <a:pt x="3623" y="5423"/>
                    </a:lnTo>
                    <a:lnTo>
                      <a:pt x="3638" y="5514"/>
                    </a:lnTo>
                    <a:lnTo>
                      <a:pt x="3653" y="5605"/>
                    </a:lnTo>
                    <a:lnTo>
                      <a:pt x="3668" y="5697"/>
                    </a:lnTo>
                    <a:lnTo>
                      <a:pt x="3683" y="5790"/>
                    </a:lnTo>
                    <a:lnTo>
                      <a:pt x="3698" y="5882"/>
                    </a:lnTo>
                    <a:lnTo>
                      <a:pt x="3713" y="5975"/>
                    </a:lnTo>
                    <a:lnTo>
                      <a:pt x="3728" y="6069"/>
                    </a:lnTo>
                    <a:lnTo>
                      <a:pt x="3743" y="6163"/>
                    </a:lnTo>
                    <a:lnTo>
                      <a:pt x="3758" y="6258"/>
                    </a:lnTo>
                    <a:lnTo>
                      <a:pt x="3773" y="6352"/>
                    </a:lnTo>
                    <a:lnTo>
                      <a:pt x="3788" y="6449"/>
                    </a:lnTo>
                    <a:lnTo>
                      <a:pt x="3803" y="6543"/>
                    </a:lnTo>
                    <a:lnTo>
                      <a:pt x="3818" y="6641"/>
                    </a:lnTo>
                    <a:lnTo>
                      <a:pt x="3833" y="6737"/>
                    </a:lnTo>
                    <a:lnTo>
                      <a:pt x="3848" y="6834"/>
                    </a:lnTo>
                    <a:lnTo>
                      <a:pt x="3863" y="6931"/>
                    </a:lnTo>
                    <a:lnTo>
                      <a:pt x="3878" y="7029"/>
                    </a:lnTo>
                    <a:lnTo>
                      <a:pt x="3893" y="7127"/>
                    </a:lnTo>
                    <a:lnTo>
                      <a:pt x="3908" y="7225"/>
                    </a:lnTo>
                    <a:lnTo>
                      <a:pt x="3923" y="7323"/>
                    </a:lnTo>
                    <a:lnTo>
                      <a:pt x="3938" y="7422"/>
                    </a:lnTo>
                    <a:lnTo>
                      <a:pt x="3953" y="7521"/>
                    </a:lnTo>
                    <a:lnTo>
                      <a:pt x="3968" y="7621"/>
                    </a:lnTo>
                    <a:lnTo>
                      <a:pt x="3983" y="7720"/>
                    </a:lnTo>
                    <a:lnTo>
                      <a:pt x="3999" y="7819"/>
                    </a:lnTo>
                    <a:lnTo>
                      <a:pt x="4014" y="7921"/>
                    </a:lnTo>
                    <a:lnTo>
                      <a:pt x="4029" y="8021"/>
                    </a:lnTo>
                    <a:lnTo>
                      <a:pt x="4044" y="8122"/>
                    </a:lnTo>
                    <a:lnTo>
                      <a:pt x="4059" y="8223"/>
                    </a:lnTo>
                    <a:lnTo>
                      <a:pt x="4074" y="8324"/>
                    </a:lnTo>
                    <a:lnTo>
                      <a:pt x="4089" y="8427"/>
                    </a:lnTo>
                    <a:lnTo>
                      <a:pt x="4104" y="8527"/>
                    </a:lnTo>
                    <a:lnTo>
                      <a:pt x="4119" y="8630"/>
                    </a:lnTo>
                    <a:lnTo>
                      <a:pt x="4134" y="8732"/>
                    </a:lnTo>
                    <a:lnTo>
                      <a:pt x="4149" y="8834"/>
                    </a:lnTo>
                    <a:lnTo>
                      <a:pt x="4164" y="8936"/>
                    </a:lnTo>
                    <a:lnTo>
                      <a:pt x="4179" y="9039"/>
                    </a:lnTo>
                    <a:lnTo>
                      <a:pt x="4194" y="9141"/>
                    </a:lnTo>
                    <a:lnTo>
                      <a:pt x="4209" y="9244"/>
                    </a:lnTo>
                    <a:lnTo>
                      <a:pt x="4224" y="9347"/>
                    </a:lnTo>
                    <a:lnTo>
                      <a:pt x="4239" y="9450"/>
                    </a:lnTo>
                    <a:lnTo>
                      <a:pt x="4254" y="9553"/>
                    </a:lnTo>
                    <a:lnTo>
                      <a:pt x="4269" y="9656"/>
                    </a:lnTo>
                    <a:lnTo>
                      <a:pt x="4284" y="9759"/>
                    </a:lnTo>
                    <a:lnTo>
                      <a:pt x="4299" y="9863"/>
                    </a:lnTo>
                    <a:lnTo>
                      <a:pt x="4314" y="9966"/>
                    </a:lnTo>
                    <a:lnTo>
                      <a:pt x="4329" y="10069"/>
                    </a:lnTo>
                    <a:lnTo>
                      <a:pt x="4344" y="10173"/>
                    </a:lnTo>
                    <a:lnTo>
                      <a:pt x="4359" y="10276"/>
                    </a:lnTo>
                    <a:lnTo>
                      <a:pt x="4374" y="10380"/>
                    </a:lnTo>
                    <a:lnTo>
                      <a:pt x="4389" y="10483"/>
                    </a:lnTo>
                    <a:lnTo>
                      <a:pt x="4404" y="10587"/>
                    </a:lnTo>
                    <a:lnTo>
                      <a:pt x="4419" y="10690"/>
                    </a:lnTo>
                    <a:lnTo>
                      <a:pt x="4434" y="10793"/>
                    </a:lnTo>
                    <a:lnTo>
                      <a:pt x="4449" y="10897"/>
                    </a:lnTo>
                    <a:lnTo>
                      <a:pt x="4464" y="11000"/>
                    </a:lnTo>
                    <a:lnTo>
                      <a:pt x="4479" y="11103"/>
                    </a:lnTo>
                    <a:lnTo>
                      <a:pt x="4494" y="11207"/>
                    </a:lnTo>
                    <a:lnTo>
                      <a:pt x="4509" y="11310"/>
                    </a:lnTo>
                    <a:lnTo>
                      <a:pt x="4524" y="11413"/>
                    </a:lnTo>
                    <a:lnTo>
                      <a:pt x="4539" y="11516"/>
                    </a:lnTo>
                    <a:lnTo>
                      <a:pt x="4554" y="11619"/>
                    </a:lnTo>
                    <a:lnTo>
                      <a:pt x="4569" y="11721"/>
                    </a:lnTo>
                    <a:lnTo>
                      <a:pt x="4584" y="11824"/>
                    </a:lnTo>
                    <a:lnTo>
                      <a:pt x="4599" y="11926"/>
                    </a:lnTo>
                    <a:lnTo>
                      <a:pt x="4614" y="12029"/>
                    </a:lnTo>
                    <a:lnTo>
                      <a:pt x="4629" y="12131"/>
                    </a:lnTo>
                    <a:lnTo>
                      <a:pt x="4644" y="12233"/>
                    </a:lnTo>
                    <a:lnTo>
                      <a:pt x="4659" y="12335"/>
                    </a:lnTo>
                    <a:lnTo>
                      <a:pt x="4675" y="12434"/>
                    </a:lnTo>
                    <a:lnTo>
                      <a:pt x="4690" y="12538"/>
                    </a:lnTo>
                    <a:lnTo>
                      <a:pt x="4705" y="12638"/>
                    </a:lnTo>
                    <a:lnTo>
                      <a:pt x="4720" y="12739"/>
                    </a:lnTo>
                    <a:lnTo>
                      <a:pt x="4735" y="12840"/>
                    </a:lnTo>
                    <a:lnTo>
                      <a:pt x="4750" y="12940"/>
                    </a:lnTo>
                    <a:lnTo>
                      <a:pt x="4765" y="13040"/>
                    </a:lnTo>
                    <a:lnTo>
                      <a:pt x="4780" y="13140"/>
                    </a:lnTo>
                    <a:lnTo>
                      <a:pt x="4795" y="13240"/>
                    </a:lnTo>
                    <a:lnTo>
                      <a:pt x="4810" y="13339"/>
                    </a:lnTo>
                    <a:lnTo>
                      <a:pt x="4825" y="13439"/>
                    </a:lnTo>
                    <a:lnTo>
                      <a:pt x="4840" y="13537"/>
                    </a:lnTo>
                    <a:lnTo>
                      <a:pt x="4855" y="13636"/>
                    </a:lnTo>
                    <a:lnTo>
                      <a:pt x="4870" y="13734"/>
                    </a:lnTo>
                    <a:lnTo>
                      <a:pt x="4885" y="13832"/>
                    </a:lnTo>
                    <a:lnTo>
                      <a:pt x="4900" y="13930"/>
                    </a:lnTo>
                    <a:lnTo>
                      <a:pt x="4915" y="14027"/>
                    </a:lnTo>
                    <a:lnTo>
                      <a:pt x="4930" y="14124"/>
                    </a:lnTo>
                    <a:lnTo>
                      <a:pt x="4945" y="14220"/>
                    </a:lnTo>
                    <a:lnTo>
                      <a:pt x="4960" y="14316"/>
                    </a:lnTo>
                    <a:lnTo>
                      <a:pt x="4975" y="14412"/>
                    </a:lnTo>
                    <a:lnTo>
                      <a:pt x="4990" y="14506"/>
                    </a:lnTo>
                    <a:lnTo>
                      <a:pt x="5005" y="14601"/>
                    </a:lnTo>
                    <a:lnTo>
                      <a:pt x="5020" y="14695"/>
                    </a:lnTo>
                    <a:lnTo>
                      <a:pt x="5035" y="14789"/>
                    </a:lnTo>
                    <a:lnTo>
                      <a:pt x="5050" y="14883"/>
                    </a:lnTo>
                    <a:lnTo>
                      <a:pt x="5065" y="14976"/>
                    </a:lnTo>
                    <a:lnTo>
                      <a:pt x="5080" y="15069"/>
                    </a:lnTo>
                    <a:lnTo>
                      <a:pt x="5095" y="15161"/>
                    </a:lnTo>
                    <a:lnTo>
                      <a:pt x="5110" y="15253"/>
                    </a:lnTo>
                    <a:lnTo>
                      <a:pt x="5125" y="15344"/>
                    </a:lnTo>
                    <a:lnTo>
                      <a:pt x="5140" y="15435"/>
                    </a:lnTo>
                    <a:lnTo>
                      <a:pt x="5155" y="15525"/>
                    </a:lnTo>
                    <a:lnTo>
                      <a:pt x="5170" y="15615"/>
                    </a:lnTo>
                    <a:lnTo>
                      <a:pt x="5185" y="15704"/>
                    </a:lnTo>
                    <a:lnTo>
                      <a:pt x="5200" y="15793"/>
                    </a:lnTo>
                    <a:lnTo>
                      <a:pt x="5215" y="15880"/>
                    </a:lnTo>
                    <a:lnTo>
                      <a:pt x="5230" y="15968"/>
                    </a:lnTo>
                    <a:lnTo>
                      <a:pt x="5245" y="16055"/>
                    </a:lnTo>
                    <a:lnTo>
                      <a:pt x="5260" y="16141"/>
                    </a:lnTo>
                    <a:lnTo>
                      <a:pt x="5275" y="16227"/>
                    </a:lnTo>
                    <a:lnTo>
                      <a:pt x="5290" y="16313"/>
                    </a:lnTo>
                    <a:lnTo>
                      <a:pt x="5305" y="16398"/>
                    </a:lnTo>
                    <a:lnTo>
                      <a:pt x="5320" y="16482"/>
                    </a:lnTo>
                    <a:lnTo>
                      <a:pt x="5335" y="16564"/>
                    </a:lnTo>
                    <a:lnTo>
                      <a:pt x="5351" y="16646"/>
                    </a:lnTo>
                    <a:lnTo>
                      <a:pt x="5366" y="16730"/>
                    </a:lnTo>
                    <a:lnTo>
                      <a:pt x="5381" y="16811"/>
                    </a:lnTo>
                    <a:lnTo>
                      <a:pt x="5396" y="16893"/>
                    </a:lnTo>
                    <a:lnTo>
                      <a:pt x="5411" y="16973"/>
                    </a:lnTo>
                    <a:lnTo>
                      <a:pt x="5426" y="17053"/>
                    </a:lnTo>
                    <a:lnTo>
                      <a:pt x="5441" y="17132"/>
                    </a:lnTo>
                    <a:lnTo>
                      <a:pt x="5456" y="17209"/>
                    </a:lnTo>
                    <a:lnTo>
                      <a:pt x="5471" y="17287"/>
                    </a:lnTo>
                    <a:lnTo>
                      <a:pt x="5486" y="17364"/>
                    </a:lnTo>
                    <a:lnTo>
                      <a:pt x="5501" y="17441"/>
                    </a:lnTo>
                    <a:lnTo>
                      <a:pt x="5516" y="17516"/>
                    </a:lnTo>
                    <a:lnTo>
                      <a:pt x="5531" y="17591"/>
                    </a:lnTo>
                    <a:lnTo>
                      <a:pt x="5546" y="17666"/>
                    </a:lnTo>
                    <a:lnTo>
                      <a:pt x="5561" y="17738"/>
                    </a:lnTo>
                    <a:lnTo>
                      <a:pt x="5576" y="17811"/>
                    </a:lnTo>
                    <a:lnTo>
                      <a:pt x="5590" y="17883"/>
                    </a:lnTo>
                    <a:lnTo>
                      <a:pt x="5605" y="17954"/>
                    </a:lnTo>
                    <a:lnTo>
                      <a:pt x="5620" y="18025"/>
                    </a:lnTo>
                    <a:lnTo>
                      <a:pt x="5635" y="18094"/>
                    </a:lnTo>
                    <a:lnTo>
                      <a:pt x="5650" y="18163"/>
                    </a:lnTo>
                    <a:lnTo>
                      <a:pt x="5665" y="18231"/>
                    </a:lnTo>
                    <a:lnTo>
                      <a:pt x="5680" y="18297"/>
                    </a:lnTo>
                    <a:lnTo>
                      <a:pt x="5695" y="18364"/>
                    </a:lnTo>
                    <a:lnTo>
                      <a:pt x="5710" y="18430"/>
                    </a:lnTo>
                    <a:lnTo>
                      <a:pt x="5725" y="18495"/>
                    </a:lnTo>
                    <a:lnTo>
                      <a:pt x="5740" y="18559"/>
                    </a:lnTo>
                    <a:lnTo>
                      <a:pt x="5755" y="18623"/>
                    </a:lnTo>
                    <a:lnTo>
                      <a:pt x="5770" y="18685"/>
                    </a:lnTo>
                    <a:lnTo>
                      <a:pt x="5785" y="18746"/>
                    </a:lnTo>
                    <a:lnTo>
                      <a:pt x="5800" y="18807"/>
                    </a:lnTo>
                    <a:lnTo>
                      <a:pt x="5815" y="18868"/>
                    </a:lnTo>
                    <a:lnTo>
                      <a:pt x="5830" y="18926"/>
                    </a:lnTo>
                    <a:lnTo>
                      <a:pt x="5844" y="18983"/>
                    </a:lnTo>
                    <a:lnTo>
                      <a:pt x="5859" y="19041"/>
                    </a:lnTo>
                    <a:lnTo>
                      <a:pt x="5874" y="19098"/>
                    </a:lnTo>
                    <a:lnTo>
                      <a:pt x="5889" y="19154"/>
                    </a:lnTo>
                    <a:lnTo>
                      <a:pt x="5904" y="19208"/>
                    </a:lnTo>
                    <a:lnTo>
                      <a:pt x="5919" y="19262"/>
                    </a:lnTo>
                    <a:lnTo>
                      <a:pt x="5934" y="19314"/>
                    </a:lnTo>
                    <a:lnTo>
                      <a:pt x="5949" y="19366"/>
                    </a:lnTo>
                    <a:lnTo>
                      <a:pt x="5964" y="19418"/>
                    </a:lnTo>
                    <a:lnTo>
                      <a:pt x="5978" y="19467"/>
                    </a:lnTo>
                    <a:lnTo>
                      <a:pt x="5993" y="19517"/>
                    </a:lnTo>
                    <a:lnTo>
                      <a:pt x="6008" y="19565"/>
                    </a:lnTo>
                    <a:lnTo>
                      <a:pt x="6024" y="19611"/>
                    </a:lnTo>
                    <a:lnTo>
                      <a:pt x="6039" y="19659"/>
                    </a:lnTo>
                    <a:lnTo>
                      <a:pt x="6054" y="19705"/>
                    </a:lnTo>
                    <a:lnTo>
                      <a:pt x="6069" y="19749"/>
                    </a:lnTo>
                    <a:lnTo>
                      <a:pt x="6083" y="19792"/>
                    </a:lnTo>
                    <a:lnTo>
                      <a:pt x="6098" y="19835"/>
                    </a:lnTo>
                    <a:lnTo>
                      <a:pt x="6113" y="19876"/>
                    </a:lnTo>
                    <a:lnTo>
                      <a:pt x="6128" y="19916"/>
                    </a:lnTo>
                    <a:lnTo>
                      <a:pt x="6143" y="19957"/>
                    </a:lnTo>
                    <a:lnTo>
                      <a:pt x="6157" y="19995"/>
                    </a:lnTo>
                    <a:lnTo>
                      <a:pt x="6172" y="20034"/>
                    </a:lnTo>
                    <a:lnTo>
                      <a:pt x="6186" y="20069"/>
                    </a:lnTo>
                    <a:lnTo>
                      <a:pt x="6201" y="20106"/>
                    </a:lnTo>
                    <a:lnTo>
                      <a:pt x="6216" y="20140"/>
                    </a:lnTo>
                    <a:lnTo>
                      <a:pt x="6231" y="20175"/>
                    </a:lnTo>
                    <a:lnTo>
                      <a:pt x="6245" y="20206"/>
                    </a:lnTo>
                    <a:lnTo>
                      <a:pt x="6260" y="20239"/>
                    </a:lnTo>
                    <a:lnTo>
                      <a:pt x="6274" y="20268"/>
                    </a:lnTo>
                    <a:lnTo>
                      <a:pt x="6289" y="20299"/>
                    </a:lnTo>
                    <a:lnTo>
                      <a:pt x="6303" y="20328"/>
                    </a:lnTo>
                    <a:lnTo>
                      <a:pt x="6317" y="20353"/>
                    </a:lnTo>
                    <a:lnTo>
                      <a:pt x="6332" y="20381"/>
                    </a:lnTo>
                    <a:lnTo>
                      <a:pt x="6346" y="20407"/>
                    </a:lnTo>
                    <a:lnTo>
                      <a:pt x="6360" y="20429"/>
                    </a:lnTo>
                    <a:lnTo>
                      <a:pt x="6375" y="20454"/>
                    </a:lnTo>
                    <a:lnTo>
                      <a:pt x="6389" y="20477"/>
                    </a:lnTo>
                    <a:lnTo>
                      <a:pt x="6402" y="20495"/>
                    </a:lnTo>
                    <a:lnTo>
                      <a:pt x="6417" y="20517"/>
                    </a:lnTo>
                    <a:lnTo>
                      <a:pt x="6431" y="20537"/>
                    </a:lnTo>
                    <a:lnTo>
                      <a:pt x="6443" y="20552"/>
                    </a:lnTo>
                    <a:lnTo>
                      <a:pt x="6458" y="20571"/>
                    </a:lnTo>
                    <a:lnTo>
                      <a:pt x="6469" y="20584"/>
                    </a:lnTo>
                    <a:lnTo>
                      <a:pt x="6484" y="20601"/>
                    </a:lnTo>
                    <a:lnTo>
                      <a:pt x="6495" y="20612"/>
                    </a:lnTo>
                    <a:lnTo>
                      <a:pt x="6510" y="20627"/>
                    </a:lnTo>
                    <a:lnTo>
                      <a:pt x="6520" y="20635"/>
                    </a:lnTo>
                    <a:lnTo>
                      <a:pt x="6535" y="20648"/>
                    </a:lnTo>
                    <a:lnTo>
                      <a:pt x="6544" y="20654"/>
                    </a:lnTo>
                    <a:lnTo>
                      <a:pt x="6559" y="20665"/>
                    </a:lnTo>
                    <a:lnTo>
                      <a:pt x="6567" y="20669"/>
                    </a:lnTo>
                    <a:lnTo>
                      <a:pt x="6578" y="20675"/>
                    </a:lnTo>
                    <a:lnTo>
                      <a:pt x="6593" y="20683"/>
                    </a:lnTo>
                    <a:lnTo>
                      <a:pt x="6598" y="20684"/>
                    </a:lnTo>
                    <a:lnTo>
                      <a:pt x="6608" y="20687"/>
                    </a:lnTo>
                    <a:lnTo>
                      <a:pt x="6617" y="20690"/>
                    </a:lnTo>
                    <a:lnTo>
                      <a:pt x="6626" y="20691"/>
                    </a:lnTo>
                    <a:lnTo>
                      <a:pt x="6642" y="20694"/>
                    </a:lnTo>
                    <a:lnTo>
                      <a:pt x="6645" y="20694"/>
                    </a:lnTo>
                    <a:lnTo>
                      <a:pt x="6653" y="20693"/>
                    </a:lnTo>
                    <a:lnTo>
                      <a:pt x="6662" y="20693"/>
                    </a:lnTo>
                    <a:lnTo>
                      <a:pt x="6671" y="20691"/>
                    </a:lnTo>
                    <a:lnTo>
                      <a:pt x="6680" y="20689"/>
                    </a:lnTo>
                    <a:lnTo>
                      <a:pt x="6689" y="20687"/>
                    </a:lnTo>
                    <a:lnTo>
                      <a:pt x="6693" y="20684"/>
                    </a:lnTo>
                    <a:lnTo>
                      <a:pt x="6708" y="20678"/>
                    </a:lnTo>
                    <a:lnTo>
                      <a:pt x="6718" y="20673"/>
                    </a:lnTo>
                    <a:lnTo>
                      <a:pt x="6728" y="20668"/>
                    </a:lnTo>
                    <a:lnTo>
                      <a:pt x="6739" y="20661"/>
                    </a:lnTo>
                    <a:lnTo>
                      <a:pt x="6747" y="20655"/>
                    </a:lnTo>
                    <a:lnTo>
                      <a:pt x="6762" y="20644"/>
                    </a:lnTo>
                    <a:lnTo>
                      <a:pt x="6773" y="20635"/>
                    </a:lnTo>
                    <a:lnTo>
                      <a:pt x="6783" y="20625"/>
                    </a:lnTo>
                    <a:lnTo>
                      <a:pt x="6798" y="20611"/>
                    </a:lnTo>
                    <a:lnTo>
                      <a:pt x="6811" y="20599"/>
                    </a:lnTo>
                    <a:lnTo>
                      <a:pt x="6821" y="20586"/>
                    </a:lnTo>
                    <a:lnTo>
                      <a:pt x="6836" y="20569"/>
                    </a:lnTo>
                    <a:lnTo>
                      <a:pt x="6848" y="20554"/>
                    </a:lnTo>
                    <a:lnTo>
                      <a:pt x="6863" y="20535"/>
                    </a:lnTo>
                    <a:lnTo>
                      <a:pt x="6875" y="20518"/>
                    </a:lnTo>
                    <a:lnTo>
                      <a:pt x="6890" y="20497"/>
                    </a:lnTo>
                    <a:lnTo>
                      <a:pt x="6903" y="20477"/>
                    </a:lnTo>
                    <a:lnTo>
                      <a:pt x="6918" y="20454"/>
                    </a:lnTo>
                    <a:lnTo>
                      <a:pt x="6931" y="20432"/>
                    </a:lnTo>
                    <a:lnTo>
                      <a:pt x="6946" y="20407"/>
                    </a:lnTo>
                    <a:lnTo>
                      <a:pt x="6960" y="20383"/>
                    </a:lnTo>
                    <a:lnTo>
                      <a:pt x="6975" y="20356"/>
                    </a:lnTo>
                    <a:lnTo>
                      <a:pt x="6988" y="20329"/>
                    </a:lnTo>
                    <a:lnTo>
                      <a:pt x="7003" y="20300"/>
                    </a:lnTo>
                    <a:lnTo>
                      <a:pt x="7017" y="20272"/>
                    </a:lnTo>
                    <a:lnTo>
                      <a:pt x="7032" y="20241"/>
                    </a:lnTo>
                    <a:lnTo>
                      <a:pt x="7046" y="20210"/>
                    </a:lnTo>
                    <a:lnTo>
                      <a:pt x="7061" y="20177"/>
                    </a:lnTo>
                    <a:lnTo>
                      <a:pt x="7075" y="20144"/>
                    </a:lnTo>
                    <a:lnTo>
                      <a:pt x="7090" y="20109"/>
                    </a:lnTo>
                    <a:lnTo>
                      <a:pt x="7105" y="20073"/>
                    </a:lnTo>
                    <a:lnTo>
                      <a:pt x="7120" y="20036"/>
                    </a:lnTo>
                    <a:lnTo>
                      <a:pt x="7134" y="19999"/>
                    </a:lnTo>
                    <a:lnTo>
                      <a:pt x="7149" y="19961"/>
                    </a:lnTo>
                    <a:lnTo>
                      <a:pt x="7164" y="19921"/>
                    </a:lnTo>
                    <a:lnTo>
                      <a:pt x="7178" y="19880"/>
                    </a:lnTo>
                    <a:lnTo>
                      <a:pt x="7195" y="19837"/>
                    </a:lnTo>
                    <a:lnTo>
                      <a:pt x="7209" y="19797"/>
                    </a:lnTo>
                    <a:lnTo>
                      <a:pt x="7224" y="19753"/>
                    </a:lnTo>
                    <a:lnTo>
                      <a:pt x="7238" y="19709"/>
                    </a:lnTo>
                    <a:lnTo>
                      <a:pt x="7253" y="19664"/>
                    </a:lnTo>
                    <a:lnTo>
                      <a:pt x="7268" y="19617"/>
                    </a:lnTo>
                    <a:lnTo>
                      <a:pt x="7283" y="19570"/>
                    </a:lnTo>
                    <a:lnTo>
                      <a:pt x="7298" y="19522"/>
                    </a:lnTo>
                    <a:lnTo>
                      <a:pt x="7313" y="19473"/>
                    </a:lnTo>
                    <a:lnTo>
                      <a:pt x="7328" y="19423"/>
                    </a:lnTo>
                    <a:lnTo>
                      <a:pt x="7342" y="19372"/>
                    </a:lnTo>
                    <a:lnTo>
                      <a:pt x="7357" y="19320"/>
                    </a:lnTo>
                    <a:lnTo>
                      <a:pt x="7372" y="19267"/>
                    </a:lnTo>
                    <a:lnTo>
                      <a:pt x="7387" y="19214"/>
                    </a:lnTo>
                    <a:lnTo>
                      <a:pt x="7402" y="19159"/>
                    </a:lnTo>
                    <a:lnTo>
                      <a:pt x="7417" y="19104"/>
                    </a:lnTo>
                    <a:lnTo>
                      <a:pt x="7432" y="19048"/>
                    </a:lnTo>
                    <a:lnTo>
                      <a:pt x="7447" y="18990"/>
                    </a:lnTo>
                    <a:lnTo>
                      <a:pt x="7462" y="18932"/>
                    </a:lnTo>
                    <a:lnTo>
                      <a:pt x="7476" y="18873"/>
                    </a:lnTo>
                    <a:lnTo>
                      <a:pt x="7491" y="18813"/>
                    </a:lnTo>
                    <a:lnTo>
                      <a:pt x="7506" y="18753"/>
                    </a:lnTo>
                    <a:lnTo>
                      <a:pt x="7521" y="18692"/>
                    </a:lnTo>
                    <a:lnTo>
                      <a:pt x="7536" y="18629"/>
                    </a:lnTo>
                    <a:lnTo>
                      <a:pt x="7551" y="18566"/>
                    </a:lnTo>
                    <a:lnTo>
                      <a:pt x="7566" y="18503"/>
                    </a:lnTo>
                    <a:lnTo>
                      <a:pt x="7581" y="18438"/>
                    </a:lnTo>
                    <a:lnTo>
                      <a:pt x="7596" y="18372"/>
                    </a:lnTo>
                    <a:lnTo>
                      <a:pt x="7611" y="18305"/>
                    </a:lnTo>
                    <a:lnTo>
                      <a:pt x="7626" y="18238"/>
                    </a:lnTo>
                    <a:lnTo>
                      <a:pt x="7641" y="18171"/>
                    </a:lnTo>
                    <a:lnTo>
                      <a:pt x="7656" y="18102"/>
                    </a:lnTo>
                    <a:lnTo>
                      <a:pt x="7671" y="18032"/>
                    </a:lnTo>
                    <a:lnTo>
                      <a:pt x="7686" y="17962"/>
                    </a:lnTo>
                    <a:lnTo>
                      <a:pt x="7701" y="17891"/>
                    </a:lnTo>
                    <a:lnTo>
                      <a:pt x="7715" y="17819"/>
                    </a:lnTo>
                    <a:lnTo>
                      <a:pt x="7730" y="17746"/>
                    </a:lnTo>
                    <a:lnTo>
                      <a:pt x="7745" y="17673"/>
                    </a:lnTo>
                    <a:lnTo>
                      <a:pt x="7760" y="17599"/>
                    </a:lnTo>
                    <a:lnTo>
                      <a:pt x="7775" y="17525"/>
                    </a:lnTo>
                    <a:lnTo>
                      <a:pt x="7790" y="17449"/>
                    </a:lnTo>
                    <a:lnTo>
                      <a:pt x="7805" y="17373"/>
                    </a:lnTo>
                    <a:lnTo>
                      <a:pt x="7820" y="17296"/>
                    </a:lnTo>
                    <a:lnTo>
                      <a:pt x="7835" y="17218"/>
                    </a:lnTo>
                    <a:lnTo>
                      <a:pt x="7850" y="17140"/>
                    </a:lnTo>
                    <a:lnTo>
                      <a:pt x="7866" y="17060"/>
                    </a:lnTo>
                    <a:lnTo>
                      <a:pt x="7881" y="16982"/>
                    </a:lnTo>
                    <a:lnTo>
                      <a:pt x="7896" y="16902"/>
                    </a:lnTo>
                    <a:lnTo>
                      <a:pt x="7911" y="16821"/>
                    </a:lnTo>
                    <a:lnTo>
                      <a:pt x="7926" y="16739"/>
                    </a:lnTo>
                    <a:lnTo>
                      <a:pt x="7941" y="16657"/>
                    </a:lnTo>
                    <a:lnTo>
                      <a:pt x="7956" y="16574"/>
                    </a:lnTo>
                    <a:lnTo>
                      <a:pt x="7971" y="16491"/>
                    </a:lnTo>
                    <a:lnTo>
                      <a:pt x="7986" y="16407"/>
                    </a:lnTo>
                    <a:lnTo>
                      <a:pt x="8001" y="16323"/>
                    </a:lnTo>
                    <a:lnTo>
                      <a:pt x="8016" y="16237"/>
                    </a:lnTo>
                    <a:lnTo>
                      <a:pt x="8031" y="16151"/>
                    </a:lnTo>
                    <a:lnTo>
                      <a:pt x="8046" y="16065"/>
                    </a:lnTo>
                    <a:lnTo>
                      <a:pt x="8061" y="15978"/>
                    </a:lnTo>
                    <a:lnTo>
                      <a:pt x="8076" y="15890"/>
                    </a:lnTo>
                    <a:lnTo>
                      <a:pt x="8091" y="15802"/>
                    </a:lnTo>
                    <a:lnTo>
                      <a:pt x="8106" y="15714"/>
                    </a:lnTo>
                    <a:lnTo>
                      <a:pt x="8121" y="15625"/>
                    </a:lnTo>
                    <a:lnTo>
                      <a:pt x="8136" y="15536"/>
                    </a:lnTo>
                    <a:lnTo>
                      <a:pt x="8151" y="15445"/>
                    </a:lnTo>
                    <a:lnTo>
                      <a:pt x="8166" y="15355"/>
                    </a:lnTo>
                    <a:lnTo>
                      <a:pt x="8181" y="15263"/>
                    </a:lnTo>
                    <a:lnTo>
                      <a:pt x="8196" y="15172"/>
                    </a:lnTo>
                    <a:lnTo>
                      <a:pt x="8211" y="15079"/>
                    </a:lnTo>
                    <a:lnTo>
                      <a:pt x="8226" y="14987"/>
                    </a:lnTo>
                    <a:lnTo>
                      <a:pt x="8241" y="14894"/>
                    </a:lnTo>
                    <a:lnTo>
                      <a:pt x="8256" y="14800"/>
                    </a:lnTo>
                    <a:lnTo>
                      <a:pt x="8271" y="14706"/>
                    </a:lnTo>
                    <a:lnTo>
                      <a:pt x="8286" y="14612"/>
                    </a:lnTo>
                    <a:lnTo>
                      <a:pt x="8301" y="14517"/>
                    </a:lnTo>
                    <a:lnTo>
                      <a:pt x="8316" y="14422"/>
                    </a:lnTo>
                    <a:lnTo>
                      <a:pt x="8331" y="14327"/>
                    </a:lnTo>
                    <a:lnTo>
                      <a:pt x="8346" y="14231"/>
                    </a:lnTo>
                    <a:lnTo>
                      <a:pt x="8361" y="14135"/>
                    </a:lnTo>
                    <a:lnTo>
                      <a:pt x="8376" y="14038"/>
                    </a:lnTo>
                    <a:lnTo>
                      <a:pt x="8391" y="13941"/>
                    </a:lnTo>
                    <a:lnTo>
                      <a:pt x="8406" y="13843"/>
                    </a:lnTo>
                    <a:lnTo>
                      <a:pt x="8421" y="13745"/>
                    </a:lnTo>
                    <a:lnTo>
                      <a:pt x="8436" y="13647"/>
                    </a:lnTo>
                    <a:lnTo>
                      <a:pt x="8451" y="13549"/>
                    </a:lnTo>
                    <a:lnTo>
                      <a:pt x="8466" y="13450"/>
                    </a:lnTo>
                    <a:lnTo>
                      <a:pt x="8481" y="13351"/>
                    </a:lnTo>
                    <a:lnTo>
                      <a:pt x="8496" y="13251"/>
                    </a:lnTo>
                    <a:lnTo>
                      <a:pt x="8511" y="13152"/>
                    </a:lnTo>
                    <a:lnTo>
                      <a:pt x="8526" y="13052"/>
                    </a:lnTo>
                    <a:lnTo>
                      <a:pt x="8542" y="12951"/>
                    </a:lnTo>
                    <a:lnTo>
                      <a:pt x="8557" y="12851"/>
                    </a:lnTo>
                    <a:lnTo>
                      <a:pt x="8572" y="12750"/>
                    </a:lnTo>
                    <a:lnTo>
                      <a:pt x="8587" y="12649"/>
                    </a:lnTo>
                    <a:lnTo>
                      <a:pt x="8602" y="12548"/>
                    </a:lnTo>
                    <a:lnTo>
                      <a:pt x="8617" y="12447"/>
                    </a:lnTo>
                    <a:lnTo>
                      <a:pt x="8631" y="12346"/>
                    </a:lnTo>
                    <a:lnTo>
                      <a:pt x="8647" y="12244"/>
                    </a:lnTo>
                    <a:lnTo>
                      <a:pt x="8661" y="12143"/>
                    </a:lnTo>
                    <a:lnTo>
                      <a:pt x="8676" y="12040"/>
                    </a:lnTo>
                    <a:lnTo>
                      <a:pt x="8691" y="11938"/>
                    </a:lnTo>
                    <a:lnTo>
                      <a:pt x="8706" y="11836"/>
                    </a:lnTo>
                    <a:lnTo>
                      <a:pt x="8721" y="11733"/>
                    </a:lnTo>
                    <a:lnTo>
                      <a:pt x="8736" y="11630"/>
                    </a:lnTo>
                    <a:lnTo>
                      <a:pt x="8751" y="11528"/>
                    </a:lnTo>
                    <a:lnTo>
                      <a:pt x="8766" y="11425"/>
                    </a:lnTo>
                    <a:lnTo>
                      <a:pt x="8781" y="11322"/>
                    </a:lnTo>
                    <a:lnTo>
                      <a:pt x="8796" y="11219"/>
                    </a:lnTo>
                    <a:lnTo>
                      <a:pt x="8811" y="11115"/>
                    </a:lnTo>
                    <a:lnTo>
                      <a:pt x="8826" y="11012"/>
                    </a:lnTo>
                    <a:lnTo>
                      <a:pt x="8841" y="10909"/>
                    </a:lnTo>
                    <a:lnTo>
                      <a:pt x="8856" y="10805"/>
                    </a:lnTo>
                    <a:lnTo>
                      <a:pt x="8871" y="10702"/>
                    </a:lnTo>
                    <a:lnTo>
                      <a:pt x="8886" y="10599"/>
                    </a:lnTo>
                    <a:lnTo>
                      <a:pt x="8901" y="10495"/>
                    </a:lnTo>
                    <a:lnTo>
                      <a:pt x="8916" y="10392"/>
                    </a:lnTo>
                    <a:lnTo>
                      <a:pt x="8931" y="10288"/>
                    </a:lnTo>
                    <a:lnTo>
                      <a:pt x="8946" y="10185"/>
                    </a:lnTo>
                    <a:lnTo>
                      <a:pt x="8961" y="10081"/>
                    </a:lnTo>
                    <a:lnTo>
                      <a:pt x="8976" y="9978"/>
                    </a:lnTo>
                    <a:lnTo>
                      <a:pt x="8991" y="9875"/>
                    </a:lnTo>
                    <a:lnTo>
                      <a:pt x="9006" y="9771"/>
                    </a:lnTo>
                    <a:lnTo>
                      <a:pt x="9021" y="9668"/>
                    </a:lnTo>
                    <a:lnTo>
                      <a:pt x="9036" y="9565"/>
                    </a:lnTo>
                    <a:lnTo>
                      <a:pt x="9051" y="9462"/>
                    </a:lnTo>
                    <a:lnTo>
                      <a:pt x="9066" y="9359"/>
                    </a:lnTo>
                    <a:lnTo>
                      <a:pt x="9081" y="9256"/>
                    </a:lnTo>
                    <a:lnTo>
                      <a:pt x="9096" y="9153"/>
                    </a:lnTo>
                    <a:lnTo>
                      <a:pt x="9111" y="9051"/>
                    </a:lnTo>
                    <a:lnTo>
                      <a:pt x="9126" y="8948"/>
                    </a:lnTo>
                    <a:lnTo>
                      <a:pt x="9141" y="8846"/>
                    </a:lnTo>
                    <a:lnTo>
                      <a:pt x="9156" y="8744"/>
                    </a:lnTo>
                    <a:lnTo>
                      <a:pt x="9171" y="8642"/>
                    </a:lnTo>
                    <a:lnTo>
                      <a:pt x="9186" y="8540"/>
                    </a:lnTo>
                    <a:lnTo>
                      <a:pt x="9201" y="8438"/>
                    </a:lnTo>
                    <a:lnTo>
                      <a:pt x="9218" y="8335"/>
                    </a:lnTo>
                    <a:lnTo>
                      <a:pt x="9233" y="8235"/>
                    </a:lnTo>
                    <a:lnTo>
                      <a:pt x="9248" y="8134"/>
                    </a:lnTo>
                    <a:lnTo>
                      <a:pt x="9263" y="8033"/>
                    </a:lnTo>
                    <a:lnTo>
                      <a:pt x="9278" y="7932"/>
                    </a:lnTo>
                    <a:lnTo>
                      <a:pt x="9293" y="7832"/>
                    </a:lnTo>
                    <a:lnTo>
                      <a:pt x="9308" y="7732"/>
                    </a:lnTo>
                    <a:lnTo>
                      <a:pt x="9323" y="7632"/>
                    </a:lnTo>
                    <a:lnTo>
                      <a:pt x="9338" y="7533"/>
                    </a:lnTo>
                    <a:lnTo>
                      <a:pt x="9353" y="7434"/>
                    </a:lnTo>
                    <a:lnTo>
                      <a:pt x="9368" y="7335"/>
                    </a:lnTo>
                    <a:lnTo>
                      <a:pt x="9383" y="7236"/>
                    </a:lnTo>
                    <a:lnTo>
                      <a:pt x="9398" y="7138"/>
                    </a:lnTo>
                    <a:lnTo>
                      <a:pt x="9413" y="7040"/>
                    </a:lnTo>
                    <a:lnTo>
                      <a:pt x="9428" y="6942"/>
                    </a:lnTo>
                    <a:lnTo>
                      <a:pt x="9443" y="6845"/>
                    </a:lnTo>
                    <a:lnTo>
                      <a:pt x="9458" y="6748"/>
                    </a:lnTo>
                    <a:lnTo>
                      <a:pt x="9473" y="6652"/>
                    </a:lnTo>
                    <a:lnTo>
                      <a:pt x="9488" y="6555"/>
                    </a:lnTo>
                    <a:lnTo>
                      <a:pt x="9503" y="6459"/>
                    </a:lnTo>
                    <a:lnTo>
                      <a:pt x="9518" y="6364"/>
                    </a:lnTo>
                    <a:lnTo>
                      <a:pt x="9533" y="6268"/>
                    </a:lnTo>
                    <a:lnTo>
                      <a:pt x="9548" y="6174"/>
                    </a:lnTo>
                    <a:lnTo>
                      <a:pt x="9563" y="6080"/>
                    </a:lnTo>
                    <a:lnTo>
                      <a:pt x="9578" y="5986"/>
                    </a:lnTo>
                    <a:lnTo>
                      <a:pt x="9593" y="5893"/>
                    </a:lnTo>
                    <a:lnTo>
                      <a:pt x="9608" y="5800"/>
                    </a:lnTo>
                    <a:lnTo>
                      <a:pt x="9623" y="5708"/>
                    </a:lnTo>
                    <a:lnTo>
                      <a:pt x="9638" y="5616"/>
                    </a:lnTo>
                    <a:lnTo>
                      <a:pt x="9653" y="5525"/>
                    </a:lnTo>
                    <a:lnTo>
                      <a:pt x="9668" y="5434"/>
                    </a:lnTo>
                    <a:lnTo>
                      <a:pt x="9683" y="5343"/>
                    </a:lnTo>
                    <a:lnTo>
                      <a:pt x="9698" y="5254"/>
                    </a:lnTo>
                    <a:lnTo>
                      <a:pt x="9713" y="5164"/>
                    </a:lnTo>
                    <a:lnTo>
                      <a:pt x="9728" y="5075"/>
                    </a:lnTo>
                    <a:lnTo>
                      <a:pt x="9743" y="4986"/>
                    </a:lnTo>
                    <a:lnTo>
                      <a:pt x="9758" y="4898"/>
                    </a:lnTo>
                    <a:lnTo>
                      <a:pt x="9773" y="4811"/>
                    </a:lnTo>
                    <a:lnTo>
                      <a:pt x="9788" y="4725"/>
                    </a:lnTo>
                    <a:lnTo>
                      <a:pt x="9803" y="4638"/>
                    </a:lnTo>
                    <a:lnTo>
                      <a:pt x="9818" y="4553"/>
                    </a:lnTo>
                    <a:lnTo>
                      <a:pt x="9833" y="4468"/>
                    </a:lnTo>
                    <a:lnTo>
                      <a:pt x="9848" y="4384"/>
                    </a:lnTo>
                    <a:lnTo>
                      <a:pt x="9863" y="4300"/>
                    </a:lnTo>
                    <a:lnTo>
                      <a:pt x="9878" y="4216"/>
                    </a:lnTo>
                    <a:lnTo>
                      <a:pt x="9894" y="4133"/>
                    </a:lnTo>
                    <a:lnTo>
                      <a:pt x="9909" y="4052"/>
                    </a:lnTo>
                    <a:lnTo>
                      <a:pt x="9924" y="3971"/>
                    </a:lnTo>
                    <a:lnTo>
                      <a:pt x="9939" y="3890"/>
                    </a:lnTo>
                    <a:lnTo>
                      <a:pt x="9954" y="3810"/>
                    </a:lnTo>
                    <a:lnTo>
                      <a:pt x="9969" y="3731"/>
                    </a:lnTo>
                    <a:lnTo>
                      <a:pt x="9984" y="3652"/>
                    </a:lnTo>
                    <a:lnTo>
                      <a:pt x="9999" y="3574"/>
                    </a:lnTo>
                    <a:cubicBezTo>
                      <a:pt x="10009" y="3522"/>
                      <a:pt x="10060" y="3488"/>
                      <a:pt x="10112" y="3498"/>
                    </a:cubicBezTo>
                    <a:cubicBezTo>
                      <a:pt x="10164" y="3508"/>
                      <a:pt x="10198" y="3559"/>
                      <a:pt x="10188" y="3611"/>
                    </a:cubicBezTo>
                    <a:lnTo>
                      <a:pt x="10173" y="3687"/>
                    </a:lnTo>
                    <a:lnTo>
                      <a:pt x="10158" y="3766"/>
                    </a:lnTo>
                    <a:lnTo>
                      <a:pt x="10143" y="3845"/>
                    </a:lnTo>
                    <a:lnTo>
                      <a:pt x="10128" y="3925"/>
                    </a:lnTo>
                    <a:lnTo>
                      <a:pt x="10113" y="4006"/>
                    </a:lnTo>
                    <a:lnTo>
                      <a:pt x="10098" y="4087"/>
                    </a:lnTo>
                    <a:lnTo>
                      <a:pt x="10083" y="4170"/>
                    </a:lnTo>
                    <a:lnTo>
                      <a:pt x="10067" y="4251"/>
                    </a:lnTo>
                    <a:lnTo>
                      <a:pt x="10052" y="4333"/>
                    </a:lnTo>
                    <a:lnTo>
                      <a:pt x="10037" y="4417"/>
                    </a:lnTo>
                    <a:lnTo>
                      <a:pt x="10022" y="4501"/>
                    </a:lnTo>
                    <a:lnTo>
                      <a:pt x="10007" y="4586"/>
                    </a:lnTo>
                    <a:lnTo>
                      <a:pt x="9992" y="4671"/>
                    </a:lnTo>
                    <a:lnTo>
                      <a:pt x="9977" y="4758"/>
                    </a:lnTo>
                    <a:lnTo>
                      <a:pt x="9962" y="4844"/>
                    </a:lnTo>
                    <a:lnTo>
                      <a:pt x="9947" y="4931"/>
                    </a:lnTo>
                    <a:lnTo>
                      <a:pt x="9932" y="5019"/>
                    </a:lnTo>
                    <a:lnTo>
                      <a:pt x="9917" y="5106"/>
                    </a:lnTo>
                    <a:lnTo>
                      <a:pt x="9902" y="5195"/>
                    </a:lnTo>
                    <a:lnTo>
                      <a:pt x="9887" y="5285"/>
                    </a:lnTo>
                    <a:lnTo>
                      <a:pt x="9872" y="5374"/>
                    </a:lnTo>
                    <a:lnTo>
                      <a:pt x="9857" y="5465"/>
                    </a:lnTo>
                    <a:lnTo>
                      <a:pt x="9842" y="5556"/>
                    </a:lnTo>
                    <a:lnTo>
                      <a:pt x="9827" y="5647"/>
                    </a:lnTo>
                    <a:lnTo>
                      <a:pt x="9812" y="5739"/>
                    </a:lnTo>
                    <a:lnTo>
                      <a:pt x="9797" y="5831"/>
                    </a:lnTo>
                    <a:lnTo>
                      <a:pt x="9782" y="5924"/>
                    </a:lnTo>
                    <a:lnTo>
                      <a:pt x="9767" y="6017"/>
                    </a:lnTo>
                    <a:lnTo>
                      <a:pt x="9752" y="6111"/>
                    </a:lnTo>
                    <a:lnTo>
                      <a:pt x="9737" y="6205"/>
                    </a:lnTo>
                    <a:lnTo>
                      <a:pt x="9722" y="6298"/>
                    </a:lnTo>
                    <a:lnTo>
                      <a:pt x="9707" y="6393"/>
                    </a:lnTo>
                    <a:lnTo>
                      <a:pt x="9692" y="6489"/>
                    </a:lnTo>
                    <a:lnTo>
                      <a:pt x="9677" y="6584"/>
                    </a:lnTo>
                    <a:lnTo>
                      <a:pt x="9662" y="6681"/>
                    </a:lnTo>
                    <a:lnTo>
                      <a:pt x="9647" y="6777"/>
                    </a:lnTo>
                    <a:lnTo>
                      <a:pt x="9632" y="6874"/>
                    </a:lnTo>
                    <a:lnTo>
                      <a:pt x="9617" y="6971"/>
                    </a:lnTo>
                    <a:lnTo>
                      <a:pt x="9602" y="7069"/>
                    </a:lnTo>
                    <a:lnTo>
                      <a:pt x="9587" y="7167"/>
                    </a:lnTo>
                    <a:lnTo>
                      <a:pt x="9572" y="7265"/>
                    </a:lnTo>
                    <a:lnTo>
                      <a:pt x="9557" y="7364"/>
                    </a:lnTo>
                    <a:lnTo>
                      <a:pt x="9542" y="7463"/>
                    </a:lnTo>
                    <a:lnTo>
                      <a:pt x="9527" y="7562"/>
                    </a:lnTo>
                    <a:lnTo>
                      <a:pt x="9512" y="7661"/>
                    </a:lnTo>
                    <a:lnTo>
                      <a:pt x="9497" y="7761"/>
                    </a:lnTo>
                    <a:lnTo>
                      <a:pt x="9482" y="7861"/>
                    </a:lnTo>
                    <a:lnTo>
                      <a:pt x="9467" y="7961"/>
                    </a:lnTo>
                    <a:lnTo>
                      <a:pt x="9452" y="8062"/>
                    </a:lnTo>
                    <a:lnTo>
                      <a:pt x="9437" y="8163"/>
                    </a:lnTo>
                    <a:lnTo>
                      <a:pt x="9422" y="8264"/>
                    </a:lnTo>
                    <a:lnTo>
                      <a:pt x="9407" y="8365"/>
                    </a:lnTo>
                    <a:lnTo>
                      <a:pt x="9391" y="8465"/>
                    </a:lnTo>
                    <a:lnTo>
                      <a:pt x="9376" y="8567"/>
                    </a:lnTo>
                    <a:lnTo>
                      <a:pt x="9361" y="8669"/>
                    </a:lnTo>
                    <a:lnTo>
                      <a:pt x="9346" y="8771"/>
                    </a:lnTo>
                    <a:lnTo>
                      <a:pt x="9331" y="8873"/>
                    </a:lnTo>
                    <a:lnTo>
                      <a:pt x="9316" y="8975"/>
                    </a:lnTo>
                    <a:lnTo>
                      <a:pt x="9301" y="9078"/>
                    </a:lnTo>
                    <a:lnTo>
                      <a:pt x="9286" y="9180"/>
                    </a:lnTo>
                    <a:lnTo>
                      <a:pt x="9271" y="9283"/>
                    </a:lnTo>
                    <a:lnTo>
                      <a:pt x="9256" y="9386"/>
                    </a:lnTo>
                    <a:lnTo>
                      <a:pt x="9241" y="9489"/>
                    </a:lnTo>
                    <a:lnTo>
                      <a:pt x="9226" y="9592"/>
                    </a:lnTo>
                    <a:lnTo>
                      <a:pt x="9211" y="9695"/>
                    </a:lnTo>
                    <a:lnTo>
                      <a:pt x="9196" y="9798"/>
                    </a:lnTo>
                    <a:lnTo>
                      <a:pt x="9181" y="9902"/>
                    </a:lnTo>
                    <a:lnTo>
                      <a:pt x="9166" y="10005"/>
                    </a:lnTo>
                    <a:lnTo>
                      <a:pt x="9151" y="10108"/>
                    </a:lnTo>
                    <a:lnTo>
                      <a:pt x="9136" y="10212"/>
                    </a:lnTo>
                    <a:lnTo>
                      <a:pt x="9121" y="10315"/>
                    </a:lnTo>
                    <a:lnTo>
                      <a:pt x="9106" y="10419"/>
                    </a:lnTo>
                    <a:lnTo>
                      <a:pt x="9091" y="10522"/>
                    </a:lnTo>
                    <a:lnTo>
                      <a:pt x="9076" y="10626"/>
                    </a:lnTo>
                    <a:lnTo>
                      <a:pt x="9061" y="10729"/>
                    </a:lnTo>
                    <a:lnTo>
                      <a:pt x="9046" y="10832"/>
                    </a:lnTo>
                    <a:lnTo>
                      <a:pt x="9031" y="10936"/>
                    </a:lnTo>
                    <a:lnTo>
                      <a:pt x="9016" y="11039"/>
                    </a:lnTo>
                    <a:lnTo>
                      <a:pt x="9001" y="11142"/>
                    </a:lnTo>
                    <a:lnTo>
                      <a:pt x="8986" y="11246"/>
                    </a:lnTo>
                    <a:lnTo>
                      <a:pt x="8971" y="11349"/>
                    </a:lnTo>
                    <a:lnTo>
                      <a:pt x="8956" y="11452"/>
                    </a:lnTo>
                    <a:lnTo>
                      <a:pt x="8941" y="11555"/>
                    </a:lnTo>
                    <a:lnTo>
                      <a:pt x="8926" y="11657"/>
                    </a:lnTo>
                    <a:lnTo>
                      <a:pt x="8911" y="11760"/>
                    </a:lnTo>
                    <a:lnTo>
                      <a:pt x="8896" y="11863"/>
                    </a:lnTo>
                    <a:lnTo>
                      <a:pt x="8881" y="11965"/>
                    </a:lnTo>
                    <a:lnTo>
                      <a:pt x="8866" y="12067"/>
                    </a:lnTo>
                    <a:lnTo>
                      <a:pt x="8851" y="12170"/>
                    </a:lnTo>
                    <a:lnTo>
                      <a:pt x="8836" y="12273"/>
                    </a:lnTo>
                    <a:lnTo>
                      <a:pt x="8821" y="12373"/>
                    </a:lnTo>
                    <a:lnTo>
                      <a:pt x="8806" y="12476"/>
                    </a:lnTo>
                    <a:lnTo>
                      <a:pt x="8791" y="12577"/>
                    </a:lnTo>
                    <a:lnTo>
                      <a:pt x="8776" y="12678"/>
                    </a:lnTo>
                    <a:lnTo>
                      <a:pt x="8761" y="12779"/>
                    </a:lnTo>
                    <a:lnTo>
                      <a:pt x="8746" y="12880"/>
                    </a:lnTo>
                    <a:lnTo>
                      <a:pt x="8731" y="12982"/>
                    </a:lnTo>
                    <a:lnTo>
                      <a:pt x="8715" y="13081"/>
                    </a:lnTo>
                    <a:lnTo>
                      <a:pt x="8700" y="13181"/>
                    </a:lnTo>
                    <a:lnTo>
                      <a:pt x="8685" y="13280"/>
                    </a:lnTo>
                    <a:lnTo>
                      <a:pt x="8670" y="13380"/>
                    </a:lnTo>
                    <a:lnTo>
                      <a:pt x="8655" y="13479"/>
                    </a:lnTo>
                    <a:lnTo>
                      <a:pt x="8640" y="13578"/>
                    </a:lnTo>
                    <a:lnTo>
                      <a:pt x="8625" y="13676"/>
                    </a:lnTo>
                    <a:lnTo>
                      <a:pt x="8610" y="13774"/>
                    </a:lnTo>
                    <a:lnTo>
                      <a:pt x="8595" y="13872"/>
                    </a:lnTo>
                    <a:lnTo>
                      <a:pt x="8580" y="13970"/>
                    </a:lnTo>
                    <a:lnTo>
                      <a:pt x="8565" y="14067"/>
                    </a:lnTo>
                    <a:lnTo>
                      <a:pt x="8550" y="14164"/>
                    </a:lnTo>
                    <a:lnTo>
                      <a:pt x="8535" y="14260"/>
                    </a:lnTo>
                    <a:lnTo>
                      <a:pt x="8520" y="14356"/>
                    </a:lnTo>
                    <a:lnTo>
                      <a:pt x="8505" y="14452"/>
                    </a:lnTo>
                    <a:lnTo>
                      <a:pt x="8490" y="14547"/>
                    </a:lnTo>
                    <a:lnTo>
                      <a:pt x="8475" y="14643"/>
                    </a:lnTo>
                    <a:lnTo>
                      <a:pt x="8460" y="14737"/>
                    </a:lnTo>
                    <a:lnTo>
                      <a:pt x="8445" y="14831"/>
                    </a:lnTo>
                    <a:lnTo>
                      <a:pt x="8430" y="14925"/>
                    </a:lnTo>
                    <a:lnTo>
                      <a:pt x="8415" y="15018"/>
                    </a:lnTo>
                    <a:lnTo>
                      <a:pt x="8400" y="15110"/>
                    </a:lnTo>
                    <a:lnTo>
                      <a:pt x="8385" y="15203"/>
                    </a:lnTo>
                    <a:lnTo>
                      <a:pt x="8370" y="15294"/>
                    </a:lnTo>
                    <a:lnTo>
                      <a:pt x="8355" y="15386"/>
                    </a:lnTo>
                    <a:lnTo>
                      <a:pt x="8340" y="15476"/>
                    </a:lnTo>
                    <a:lnTo>
                      <a:pt x="8325" y="15567"/>
                    </a:lnTo>
                    <a:lnTo>
                      <a:pt x="8310" y="15656"/>
                    </a:lnTo>
                    <a:lnTo>
                      <a:pt x="8295" y="15745"/>
                    </a:lnTo>
                    <a:lnTo>
                      <a:pt x="8280" y="15835"/>
                    </a:lnTo>
                    <a:lnTo>
                      <a:pt x="8265" y="15923"/>
                    </a:lnTo>
                    <a:lnTo>
                      <a:pt x="8250" y="16011"/>
                    </a:lnTo>
                    <a:lnTo>
                      <a:pt x="8235" y="16098"/>
                    </a:lnTo>
                    <a:lnTo>
                      <a:pt x="8220" y="16184"/>
                    </a:lnTo>
                    <a:lnTo>
                      <a:pt x="8205" y="16270"/>
                    </a:lnTo>
                    <a:lnTo>
                      <a:pt x="8190" y="16356"/>
                    </a:lnTo>
                    <a:lnTo>
                      <a:pt x="8175" y="16440"/>
                    </a:lnTo>
                    <a:lnTo>
                      <a:pt x="8160" y="16524"/>
                    </a:lnTo>
                    <a:lnTo>
                      <a:pt x="8145" y="16609"/>
                    </a:lnTo>
                    <a:lnTo>
                      <a:pt x="8130" y="16692"/>
                    </a:lnTo>
                    <a:lnTo>
                      <a:pt x="8115" y="16774"/>
                    </a:lnTo>
                    <a:lnTo>
                      <a:pt x="8100" y="16856"/>
                    </a:lnTo>
                    <a:lnTo>
                      <a:pt x="8085" y="16937"/>
                    </a:lnTo>
                    <a:lnTo>
                      <a:pt x="8070" y="17017"/>
                    </a:lnTo>
                    <a:lnTo>
                      <a:pt x="8055" y="17099"/>
                    </a:lnTo>
                    <a:lnTo>
                      <a:pt x="8039" y="17177"/>
                    </a:lnTo>
                    <a:lnTo>
                      <a:pt x="8024" y="17255"/>
                    </a:lnTo>
                    <a:lnTo>
                      <a:pt x="8009" y="17333"/>
                    </a:lnTo>
                    <a:lnTo>
                      <a:pt x="7994" y="17410"/>
                    </a:lnTo>
                    <a:lnTo>
                      <a:pt x="7979" y="17486"/>
                    </a:lnTo>
                    <a:lnTo>
                      <a:pt x="7964" y="17562"/>
                    </a:lnTo>
                    <a:lnTo>
                      <a:pt x="7949" y="17638"/>
                    </a:lnTo>
                    <a:lnTo>
                      <a:pt x="7934" y="17712"/>
                    </a:lnTo>
                    <a:lnTo>
                      <a:pt x="7919" y="17785"/>
                    </a:lnTo>
                    <a:lnTo>
                      <a:pt x="7903" y="17858"/>
                    </a:lnTo>
                    <a:lnTo>
                      <a:pt x="7888" y="17930"/>
                    </a:lnTo>
                    <a:lnTo>
                      <a:pt x="7873" y="18001"/>
                    </a:lnTo>
                    <a:lnTo>
                      <a:pt x="7858" y="18073"/>
                    </a:lnTo>
                    <a:lnTo>
                      <a:pt x="7843" y="18143"/>
                    </a:lnTo>
                    <a:lnTo>
                      <a:pt x="7828" y="18212"/>
                    </a:lnTo>
                    <a:lnTo>
                      <a:pt x="7813" y="18280"/>
                    </a:lnTo>
                    <a:lnTo>
                      <a:pt x="7798" y="18347"/>
                    </a:lnTo>
                    <a:lnTo>
                      <a:pt x="7783" y="18415"/>
                    </a:lnTo>
                    <a:lnTo>
                      <a:pt x="7768" y="18481"/>
                    </a:lnTo>
                    <a:lnTo>
                      <a:pt x="7753" y="18546"/>
                    </a:lnTo>
                    <a:lnTo>
                      <a:pt x="7738" y="18611"/>
                    </a:lnTo>
                    <a:lnTo>
                      <a:pt x="7723" y="18674"/>
                    </a:lnTo>
                    <a:lnTo>
                      <a:pt x="7708" y="18737"/>
                    </a:lnTo>
                    <a:lnTo>
                      <a:pt x="7693" y="18798"/>
                    </a:lnTo>
                    <a:lnTo>
                      <a:pt x="7678" y="18860"/>
                    </a:lnTo>
                    <a:lnTo>
                      <a:pt x="7663" y="18920"/>
                    </a:lnTo>
                    <a:lnTo>
                      <a:pt x="7647" y="18981"/>
                    </a:lnTo>
                    <a:lnTo>
                      <a:pt x="7632" y="19039"/>
                    </a:lnTo>
                    <a:lnTo>
                      <a:pt x="7617" y="19097"/>
                    </a:lnTo>
                    <a:lnTo>
                      <a:pt x="7602" y="19153"/>
                    </a:lnTo>
                    <a:lnTo>
                      <a:pt x="7587" y="19210"/>
                    </a:lnTo>
                    <a:lnTo>
                      <a:pt x="7572" y="19265"/>
                    </a:lnTo>
                    <a:lnTo>
                      <a:pt x="7557" y="19320"/>
                    </a:lnTo>
                    <a:lnTo>
                      <a:pt x="7542" y="19373"/>
                    </a:lnTo>
                    <a:lnTo>
                      <a:pt x="7527" y="19425"/>
                    </a:lnTo>
                    <a:lnTo>
                      <a:pt x="7511" y="19478"/>
                    </a:lnTo>
                    <a:lnTo>
                      <a:pt x="7496" y="19528"/>
                    </a:lnTo>
                    <a:lnTo>
                      <a:pt x="7481" y="19579"/>
                    </a:lnTo>
                    <a:lnTo>
                      <a:pt x="7466" y="19627"/>
                    </a:lnTo>
                    <a:lnTo>
                      <a:pt x="7451" y="19676"/>
                    </a:lnTo>
                    <a:lnTo>
                      <a:pt x="7436" y="19723"/>
                    </a:lnTo>
                    <a:lnTo>
                      <a:pt x="7421" y="19770"/>
                    </a:lnTo>
                    <a:lnTo>
                      <a:pt x="7405" y="19815"/>
                    </a:lnTo>
                    <a:lnTo>
                      <a:pt x="7390" y="19860"/>
                    </a:lnTo>
                    <a:lnTo>
                      <a:pt x="7374" y="19906"/>
                    </a:lnTo>
                    <a:lnTo>
                      <a:pt x="7359" y="19946"/>
                    </a:lnTo>
                    <a:lnTo>
                      <a:pt x="7343" y="19988"/>
                    </a:lnTo>
                    <a:lnTo>
                      <a:pt x="7328" y="20028"/>
                    </a:lnTo>
                    <a:lnTo>
                      <a:pt x="7313" y="20070"/>
                    </a:lnTo>
                    <a:lnTo>
                      <a:pt x="7297" y="20109"/>
                    </a:lnTo>
                    <a:lnTo>
                      <a:pt x="7282" y="20146"/>
                    </a:lnTo>
                    <a:lnTo>
                      <a:pt x="7267" y="20184"/>
                    </a:lnTo>
                    <a:lnTo>
                      <a:pt x="7252" y="20219"/>
                    </a:lnTo>
                    <a:lnTo>
                      <a:pt x="7236" y="20256"/>
                    </a:lnTo>
                    <a:lnTo>
                      <a:pt x="7221" y="20289"/>
                    </a:lnTo>
                    <a:lnTo>
                      <a:pt x="7205" y="20324"/>
                    </a:lnTo>
                    <a:lnTo>
                      <a:pt x="7190" y="20355"/>
                    </a:lnTo>
                    <a:lnTo>
                      <a:pt x="7174" y="20389"/>
                    </a:lnTo>
                    <a:lnTo>
                      <a:pt x="7159" y="20418"/>
                    </a:lnTo>
                    <a:lnTo>
                      <a:pt x="7142" y="20449"/>
                    </a:lnTo>
                    <a:lnTo>
                      <a:pt x="7127" y="20476"/>
                    </a:lnTo>
                    <a:lnTo>
                      <a:pt x="7111" y="20506"/>
                    </a:lnTo>
                    <a:lnTo>
                      <a:pt x="7096" y="20531"/>
                    </a:lnTo>
                    <a:lnTo>
                      <a:pt x="7079" y="20559"/>
                    </a:lnTo>
                    <a:lnTo>
                      <a:pt x="7064" y="20582"/>
                    </a:lnTo>
                    <a:lnTo>
                      <a:pt x="7047" y="20608"/>
                    </a:lnTo>
                    <a:lnTo>
                      <a:pt x="7032" y="20629"/>
                    </a:lnTo>
                    <a:lnTo>
                      <a:pt x="7014" y="20654"/>
                    </a:lnTo>
                    <a:lnTo>
                      <a:pt x="6999" y="20673"/>
                    </a:lnTo>
                    <a:lnTo>
                      <a:pt x="6980" y="20696"/>
                    </a:lnTo>
                    <a:lnTo>
                      <a:pt x="6965" y="20713"/>
                    </a:lnTo>
                    <a:lnTo>
                      <a:pt x="6946" y="20734"/>
                    </a:lnTo>
                    <a:lnTo>
                      <a:pt x="6929" y="20752"/>
                    </a:lnTo>
                    <a:lnTo>
                      <a:pt x="6914" y="20766"/>
                    </a:lnTo>
                    <a:lnTo>
                      <a:pt x="6893" y="20784"/>
                    </a:lnTo>
                    <a:lnTo>
                      <a:pt x="6875" y="20799"/>
                    </a:lnTo>
                    <a:lnTo>
                      <a:pt x="6860" y="20810"/>
                    </a:lnTo>
                    <a:lnTo>
                      <a:pt x="6838" y="20826"/>
                    </a:lnTo>
                    <a:lnTo>
                      <a:pt x="6819" y="20837"/>
                    </a:lnTo>
                    <a:lnTo>
                      <a:pt x="6799" y="20847"/>
                    </a:lnTo>
                    <a:lnTo>
                      <a:pt x="6779" y="20857"/>
                    </a:lnTo>
                    <a:lnTo>
                      <a:pt x="6764" y="20863"/>
                    </a:lnTo>
                    <a:lnTo>
                      <a:pt x="6738" y="20872"/>
                    </a:lnTo>
                    <a:lnTo>
                      <a:pt x="6717" y="20878"/>
                    </a:lnTo>
                    <a:lnTo>
                      <a:pt x="6696" y="20882"/>
                    </a:lnTo>
                    <a:lnTo>
                      <a:pt x="6675" y="20884"/>
                    </a:lnTo>
                    <a:lnTo>
                      <a:pt x="6653" y="20885"/>
                    </a:lnTo>
                    <a:lnTo>
                      <a:pt x="6632" y="20885"/>
                    </a:lnTo>
                    <a:lnTo>
                      <a:pt x="6605" y="20883"/>
                    </a:lnTo>
                    <a:lnTo>
                      <a:pt x="6591" y="20880"/>
                    </a:lnTo>
                    <a:lnTo>
                      <a:pt x="6568" y="20875"/>
                    </a:lnTo>
                    <a:lnTo>
                      <a:pt x="6547" y="20870"/>
                    </a:lnTo>
                    <a:lnTo>
                      <a:pt x="6527" y="20863"/>
                    </a:lnTo>
                    <a:lnTo>
                      <a:pt x="6502" y="20852"/>
                    </a:lnTo>
                    <a:lnTo>
                      <a:pt x="6487" y="20844"/>
                    </a:lnTo>
                    <a:lnTo>
                      <a:pt x="6468" y="20834"/>
                    </a:lnTo>
                    <a:lnTo>
                      <a:pt x="6446" y="20820"/>
                    </a:lnTo>
                    <a:lnTo>
                      <a:pt x="6431" y="20809"/>
                    </a:lnTo>
                    <a:lnTo>
                      <a:pt x="6410" y="20793"/>
                    </a:lnTo>
                    <a:lnTo>
                      <a:pt x="6395" y="20780"/>
                    </a:lnTo>
                    <a:lnTo>
                      <a:pt x="6375" y="20762"/>
                    </a:lnTo>
                    <a:lnTo>
                      <a:pt x="6360" y="20747"/>
                    </a:lnTo>
                    <a:lnTo>
                      <a:pt x="6340" y="20728"/>
                    </a:lnTo>
                    <a:lnTo>
                      <a:pt x="6325" y="20711"/>
                    </a:lnTo>
                    <a:lnTo>
                      <a:pt x="6307" y="20690"/>
                    </a:lnTo>
                    <a:lnTo>
                      <a:pt x="6292" y="20671"/>
                    </a:lnTo>
                    <a:lnTo>
                      <a:pt x="6274" y="20648"/>
                    </a:lnTo>
                    <a:lnTo>
                      <a:pt x="6258" y="20626"/>
                    </a:lnTo>
                    <a:lnTo>
                      <a:pt x="6243" y="20604"/>
                    </a:lnTo>
                    <a:lnTo>
                      <a:pt x="6226" y="20578"/>
                    </a:lnTo>
                    <a:lnTo>
                      <a:pt x="6210" y="20553"/>
                    </a:lnTo>
                    <a:lnTo>
                      <a:pt x="6195" y="20528"/>
                    </a:lnTo>
                    <a:lnTo>
                      <a:pt x="6179" y="20500"/>
                    </a:lnTo>
                    <a:lnTo>
                      <a:pt x="6163" y="20472"/>
                    </a:lnTo>
                    <a:lnTo>
                      <a:pt x="6148" y="20444"/>
                    </a:lnTo>
                    <a:lnTo>
                      <a:pt x="6132" y="20413"/>
                    </a:lnTo>
                    <a:lnTo>
                      <a:pt x="6116" y="20382"/>
                    </a:lnTo>
                    <a:lnTo>
                      <a:pt x="6101" y="20351"/>
                    </a:lnTo>
                    <a:lnTo>
                      <a:pt x="6085" y="20318"/>
                    </a:lnTo>
                    <a:lnTo>
                      <a:pt x="6070" y="20285"/>
                    </a:lnTo>
                    <a:lnTo>
                      <a:pt x="6054" y="20250"/>
                    </a:lnTo>
                    <a:lnTo>
                      <a:pt x="6039" y="20215"/>
                    </a:lnTo>
                    <a:lnTo>
                      <a:pt x="6024" y="20179"/>
                    </a:lnTo>
                    <a:lnTo>
                      <a:pt x="6009" y="20142"/>
                    </a:lnTo>
                    <a:lnTo>
                      <a:pt x="5993" y="20103"/>
                    </a:lnTo>
                    <a:lnTo>
                      <a:pt x="5978" y="20064"/>
                    </a:lnTo>
                    <a:lnTo>
                      <a:pt x="5962" y="20023"/>
                    </a:lnTo>
                    <a:lnTo>
                      <a:pt x="5947" y="19982"/>
                    </a:lnTo>
                    <a:lnTo>
                      <a:pt x="5932" y="19941"/>
                    </a:lnTo>
                    <a:lnTo>
                      <a:pt x="5917" y="19898"/>
                    </a:lnTo>
                    <a:lnTo>
                      <a:pt x="5902" y="19854"/>
                    </a:lnTo>
                    <a:lnTo>
                      <a:pt x="5886" y="19810"/>
                    </a:lnTo>
                    <a:lnTo>
                      <a:pt x="5871" y="19764"/>
                    </a:lnTo>
                    <a:lnTo>
                      <a:pt x="5856" y="19718"/>
                    </a:lnTo>
                    <a:lnTo>
                      <a:pt x="5841" y="19672"/>
                    </a:lnTo>
                    <a:lnTo>
                      <a:pt x="5825" y="19622"/>
                    </a:lnTo>
                    <a:lnTo>
                      <a:pt x="5810" y="19572"/>
                    </a:lnTo>
                    <a:lnTo>
                      <a:pt x="5795" y="19522"/>
                    </a:lnTo>
                    <a:lnTo>
                      <a:pt x="5779" y="19471"/>
                    </a:lnTo>
                    <a:lnTo>
                      <a:pt x="5764" y="19419"/>
                    </a:lnTo>
                    <a:lnTo>
                      <a:pt x="5749" y="19367"/>
                    </a:lnTo>
                    <a:lnTo>
                      <a:pt x="5734" y="19313"/>
                    </a:lnTo>
                    <a:lnTo>
                      <a:pt x="5719" y="19259"/>
                    </a:lnTo>
                    <a:lnTo>
                      <a:pt x="5704" y="19203"/>
                    </a:lnTo>
                    <a:lnTo>
                      <a:pt x="5689" y="19147"/>
                    </a:lnTo>
                    <a:lnTo>
                      <a:pt x="5674" y="19090"/>
                    </a:lnTo>
                    <a:lnTo>
                      <a:pt x="5659" y="19032"/>
                    </a:lnTo>
                    <a:lnTo>
                      <a:pt x="5643" y="18973"/>
                    </a:lnTo>
                    <a:lnTo>
                      <a:pt x="5628" y="18913"/>
                    </a:lnTo>
                    <a:lnTo>
                      <a:pt x="5613" y="18852"/>
                    </a:lnTo>
                    <a:lnTo>
                      <a:pt x="5598" y="18791"/>
                    </a:lnTo>
                    <a:lnTo>
                      <a:pt x="5583" y="18730"/>
                    </a:lnTo>
                    <a:lnTo>
                      <a:pt x="5568" y="18666"/>
                    </a:lnTo>
                    <a:lnTo>
                      <a:pt x="5553" y="18602"/>
                    </a:lnTo>
                    <a:lnTo>
                      <a:pt x="5538" y="18538"/>
                    </a:lnTo>
                    <a:lnTo>
                      <a:pt x="5523" y="18473"/>
                    </a:lnTo>
                    <a:lnTo>
                      <a:pt x="5508" y="18406"/>
                    </a:lnTo>
                    <a:lnTo>
                      <a:pt x="5493" y="18339"/>
                    </a:lnTo>
                    <a:lnTo>
                      <a:pt x="5478" y="18272"/>
                    </a:lnTo>
                    <a:lnTo>
                      <a:pt x="5463" y="18204"/>
                    </a:lnTo>
                    <a:lnTo>
                      <a:pt x="5448" y="18135"/>
                    </a:lnTo>
                    <a:lnTo>
                      <a:pt x="5433" y="18064"/>
                    </a:lnTo>
                    <a:lnTo>
                      <a:pt x="5418" y="17993"/>
                    </a:lnTo>
                    <a:lnTo>
                      <a:pt x="5402" y="17922"/>
                    </a:lnTo>
                    <a:lnTo>
                      <a:pt x="5387" y="17850"/>
                    </a:lnTo>
                    <a:lnTo>
                      <a:pt x="5372" y="17777"/>
                    </a:lnTo>
                    <a:lnTo>
                      <a:pt x="5357" y="17703"/>
                    </a:lnTo>
                    <a:lnTo>
                      <a:pt x="5342" y="17628"/>
                    </a:lnTo>
                    <a:lnTo>
                      <a:pt x="5327" y="17553"/>
                    </a:lnTo>
                    <a:lnTo>
                      <a:pt x="5312" y="17478"/>
                    </a:lnTo>
                    <a:lnTo>
                      <a:pt x="5297" y="17401"/>
                    </a:lnTo>
                    <a:lnTo>
                      <a:pt x="5282" y="17324"/>
                    </a:lnTo>
                    <a:lnTo>
                      <a:pt x="5267" y="17246"/>
                    </a:lnTo>
                    <a:lnTo>
                      <a:pt x="5252" y="17167"/>
                    </a:lnTo>
                    <a:lnTo>
                      <a:pt x="5237" y="17088"/>
                    </a:lnTo>
                    <a:lnTo>
                      <a:pt x="5222" y="17008"/>
                    </a:lnTo>
                    <a:lnTo>
                      <a:pt x="5207" y="16928"/>
                    </a:lnTo>
                    <a:lnTo>
                      <a:pt x="5192" y="16846"/>
                    </a:lnTo>
                    <a:lnTo>
                      <a:pt x="5177" y="16765"/>
                    </a:lnTo>
                    <a:lnTo>
                      <a:pt x="5162" y="16683"/>
                    </a:lnTo>
                    <a:lnTo>
                      <a:pt x="5146" y="16599"/>
                    </a:lnTo>
                    <a:lnTo>
                      <a:pt x="5131" y="16515"/>
                    </a:lnTo>
                    <a:lnTo>
                      <a:pt x="5116" y="16431"/>
                    </a:lnTo>
                    <a:lnTo>
                      <a:pt x="5101" y="16346"/>
                    </a:lnTo>
                    <a:lnTo>
                      <a:pt x="5086" y="16260"/>
                    </a:lnTo>
                    <a:lnTo>
                      <a:pt x="5071" y="16174"/>
                    </a:lnTo>
                    <a:lnTo>
                      <a:pt x="5056" y="16088"/>
                    </a:lnTo>
                    <a:lnTo>
                      <a:pt x="5041" y="16001"/>
                    </a:lnTo>
                    <a:lnTo>
                      <a:pt x="5026" y="15913"/>
                    </a:lnTo>
                    <a:lnTo>
                      <a:pt x="5011" y="15824"/>
                    </a:lnTo>
                    <a:lnTo>
                      <a:pt x="4996" y="15735"/>
                    </a:lnTo>
                    <a:lnTo>
                      <a:pt x="4981" y="15646"/>
                    </a:lnTo>
                    <a:lnTo>
                      <a:pt x="4966" y="15556"/>
                    </a:lnTo>
                    <a:lnTo>
                      <a:pt x="4951" y="15466"/>
                    </a:lnTo>
                    <a:lnTo>
                      <a:pt x="4936" y="15375"/>
                    </a:lnTo>
                    <a:lnTo>
                      <a:pt x="4921" y="15284"/>
                    </a:lnTo>
                    <a:lnTo>
                      <a:pt x="4906" y="15192"/>
                    </a:lnTo>
                    <a:lnTo>
                      <a:pt x="4891" y="15100"/>
                    </a:lnTo>
                    <a:lnTo>
                      <a:pt x="4876" y="15007"/>
                    </a:lnTo>
                    <a:lnTo>
                      <a:pt x="4861" y="14914"/>
                    </a:lnTo>
                    <a:lnTo>
                      <a:pt x="4846" y="14820"/>
                    </a:lnTo>
                    <a:lnTo>
                      <a:pt x="4831" y="14726"/>
                    </a:lnTo>
                    <a:lnTo>
                      <a:pt x="4816" y="14631"/>
                    </a:lnTo>
                    <a:lnTo>
                      <a:pt x="4801" y="14536"/>
                    </a:lnTo>
                    <a:lnTo>
                      <a:pt x="4786" y="14441"/>
                    </a:lnTo>
                    <a:lnTo>
                      <a:pt x="4771" y="14345"/>
                    </a:lnTo>
                    <a:lnTo>
                      <a:pt x="4756" y="14249"/>
                    </a:lnTo>
                    <a:lnTo>
                      <a:pt x="4741" y="14153"/>
                    </a:lnTo>
                    <a:lnTo>
                      <a:pt x="4726" y="14056"/>
                    </a:lnTo>
                    <a:lnTo>
                      <a:pt x="4711" y="13959"/>
                    </a:lnTo>
                    <a:lnTo>
                      <a:pt x="4696" y="13861"/>
                    </a:lnTo>
                    <a:lnTo>
                      <a:pt x="4681" y="13763"/>
                    </a:lnTo>
                    <a:lnTo>
                      <a:pt x="4666" y="13665"/>
                    </a:lnTo>
                    <a:lnTo>
                      <a:pt x="4651" y="13566"/>
                    </a:lnTo>
                    <a:lnTo>
                      <a:pt x="4636" y="13468"/>
                    </a:lnTo>
                    <a:lnTo>
                      <a:pt x="4621" y="13368"/>
                    </a:lnTo>
                    <a:lnTo>
                      <a:pt x="4606" y="13269"/>
                    </a:lnTo>
                    <a:lnTo>
                      <a:pt x="4591" y="13169"/>
                    </a:lnTo>
                    <a:lnTo>
                      <a:pt x="4576" y="13069"/>
                    </a:lnTo>
                    <a:lnTo>
                      <a:pt x="4561" y="12969"/>
                    </a:lnTo>
                    <a:lnTo>
                      <a:pt x="4546" y="12869"/>
                    </a:lnTo>
                    <a:lnTo>
                      <a:pt x="4531" y="12768"/>
                    </a:lnTo>
                    <a:lnTo>
                      <a:pt x="4516" y="12667"/>
                    </a:lnTo>
                    <a:lnTo>
                      <a:pt x="4500" y="12565"/>
                    </a:lnTo>
                    <a:lnTo>
                      <a:pt x="4486" y="12464"/>
                    </a:lnTo>
                    <a:lnTo>
                      <a:pt x="4469" y="12362"/>
                    </a:lnTo>
                    <a:lnTo>
                      <a:pt x="4454" y="12260"/>
                    </a:lnTo>
                    <a:lnTo>
                      <a:pt x="4439" y="12158"/>
                    </a:lnTo>
                    <a:lnTo>
                      <a:pt x="4424" y="12056"/>
                    </a:lnTo>
                    <a:lnTo>
                      <a:pt x="4409" y="11953"/>
                    </a:lnTo>
                    <a:lnTo>
                      <a:pt x="4394" y="11851"/>
                    </a:lnTo>
                    <a:lnTo>
                      <a:pt x="4379" y="11748"/>
                    </a:lnTo>
                    <a:lnTo>
                      <a:pt x="4364" y="11646"/>
                    </a:lnTo>
                    <a:lnTo>
                      <a:pt x="4349" y="11543"/>
                    </a:lnTo>
                    <a:lnTo>
                      <a:pt x="4334" y="11440"/>
                    </a:lnTo>
                    <a:lnTo>
                      <a:pt x="4319" y="11337"/>
                    </a:lnTo>
                    <a:lnTo>
                      <a:pt x="4304" y="11234"/>
                    </a:lnTo>
                    <a:lnTo>
                      <a:pt x="4289" y="11130"/>
                    </a:lnTo>
                    <a:lnTo>
                      <a:pt x="4274" y="11027"/>
                    </a:lnTo>
                    <a:lnTo>
                      <a:pt x="4259" y="10924"/>
                    </a:lnTo>
                    <a:lnTo>
                      <a:pt x="4244" y="10820"/>
                    </a:lnTo>
                    <a:lnTo>
                      <a:pt x="4229" y="10717"/>
                    </a:lnTo>
                    <a:lnTo>
                      <a:pt x="4214" y="10614"/>
                    </a:lnTo>
                    <a:lnTo>
                      <a:pt x="4199" y="10510"/>
                    </a:lnTo>
                    <a:lnTo>
                      <a:pt x="4184" y="10407"/>
                    </a:lnTo>
                    <a:lnTo>
                      <a:pt x="4169" y="10303"/>
                    </a:lnTo>
                    <a:lnTo>
                      <a:pt x="4154" y="10200"/>
                    </a:lnTo>
                    <a:lnTo>
                      <a:pt x="4139" y="10096"/>
                    </a:lnTo>
                    <a:lnTo>
                      <a:pt x="4124" y="9993"/>
                    </a:lnTo>
                    <a:lnTo>
                      <a:pt x="4109" y="9890"/>
                    </a:lnTo>
                    <a:lnTo>
                      <a:pt x="4094" y="9786"/>
                    </a:lnTo>
                    <a:lnTo>
                      <a:pt x="4079" y="9683"/>
                    </a:lnTo>
                    <a:lnTo>
                      <a:pt x="4064" y="9580"/>
                    </a:lnTo>
                    <a:lnTo>
                      <a:pt x="4049" y="9477"/>
                    </a:lnTo>
                    <a:lnTo>
                      <a:pt x="4034" y="9374"/>
                    </a:lnTo>
                    <a:lnTo>
                      <a:pt x="4019" y="9271"/>
                    </a:lnTo>
                    <a:lnTo>
                      <a:pt x="4004" y="9168"/>
                    </a:lnTo>
                    <a:lnTo>
                      <a:pt x="3989" y="9066"/>
                    </a:lnTo>
                    <a:lnTo>
                      <a:pt x="3974" y="8963"/>
                    </a:lnTo>
                    <a:lnTo>
                      <a:pt x="3959" y="8861"/>
                    </a:lnTo>
                    <a:lnTo>
                      <a:pt x="3944" y="8759"/>
                    </a:lnTo>
                    <a:lnTo>
                      <a:pt x="3929" y="8657"/>
                    </a:lnTo>
                    <a:lnTo>
                      <a:pt x="3915" y="8556"/>
                    </a:lnTo>
                    <a:lnTo>
                      <a:pt x="3899" y="8454"/>
                    </a:lnTo>
                    <a:lnTo>
                      <a:pt x="3885" y="8353"/>
                    </a:lnTo>
                    <a:lnTo>
                      <a:pt x="3870" y="8252"/>
                    </a:lnTo>
                    <a:lnTo>
                      <a:pt x="3855" y="8151"/>
                    </a:lnTo>
                    <a:lnTo>
                      <a:pt x="3840" y="8050"/>
                    </a:lnTo>
                    <a:lnTo>
                      <a:pt x="3825" y="7950"/>
                    </a:lnTo>
                    <a:lnTo>
                      <a:pt x="3810" y="7850"/>
                    </a:lnTo>
                    <a:lnTo>
                      <a:pt x="3794" y="7749"/>
                    </a:lnTo>
                    <a:lnTo>
                      <a:pt x="3779" y="7650"/>
                    </a:lnTo>
                    <a:lnTo>
                      <a:pt x="3764" y="7550"/>
                    </a:lnTo>
                    <a:lnTo>
                      <a:pt x="3749" y="7451"/>
                    </a:lnTo>
                    <a:lnTo>
                      <a:pt x="3734" y="7352"/>
                    </a:lnTo>
                    <a:lnTo>
                      <a:pt x="3719" y="7254"/>
                    </a:lnTo>
                    <a:lnTo>
                      <a:pt x="3704" y="7156"/>
                    </a:lnTo>
                    <a:lnTo>
                      <a:pt x="3689" y="7058"/>
                    </a:lnTo>
                    <a:lnTo>
                      <a:pt x="3674" y="6960"/>
                    </a:lnTo>
                    <a:lnTo>
                      <a:pt x="3659" y="6863"/>
                    </a:lnTo>
                    <a:lnTo>
                      <a:pt x="3644" y="6766"/>
                    </a:lnTo>
                    <a:lnTo>
                      <a:pt x="3629" y="6670"/>
                    </a:lnTo>
                    <a:lnTo>
                      <a:pt x="3614" y="6573"/>
                    </a:lnTo>
                    <a:lnTo>
                      <a:pt x="3599" y="6478"/>
                    </a:lnTo>
                    <a:lnTo>
                      <a:pt x="3584" y="6383"/>
                    </a:lnTo>
                    <a:lnTo>
                      <a:pt x="3569" y="6288"/>
                    </a:lnTo>
                    <a:lnTo>
                      <a:pt x="3554" y="6194"/>
                    </a:lnTo>
                    <a:lnTo>
                      <a:pt x="3539" y="6100"/>
                    </a:lnTo>
                    <a:lnTo>
                      <a:pt x="3524" y="6006"/>
                    </a:lnTo>
                    <a:lnTo>
                      <a:pt x="3509" y="5913"/>
                    </a:lnTo>
                    <a:lnTo>
                      <a:pt x="3494" y="5821"/>
                    </a:lnTo>
                    <a:lnTo>
                      <a:pt x="3479" y="5728"/>
                    </a:lnTo>
                    <a:lnTo>
                      <a:pt x="3464" y="5636"/>
                    </a:lnTo>
                    <a:lnTo>
                      <a:pt x="3449" y="5545"/>
                    </a:lnTo>
                    <a:lnTo>
                      <a:pt x="3434" y="5454"/>
                    </a:lnTo>
                    <a:lnTo>
                      <a:pt x="3419" y="5364"/>
                    </a:lnTo>
                    <a:lnTo>
                      <a:pt x="3404" y="5274"/>
                    </a:lnTo>
                    <a:lnTo>
                      <a:pt x="3389" y="5185"/>
                    </a:lnTo>
                    <a:lnTo>
                      <a:pt x="3374" y="5097"/>
                    </a:lnTo>
                    <a:lnTo>
                      <a:pt x="3359" y="5009"/>
                    </a:lnTo>
                    <a:lnTo>
                      <a:pt x="3344" y="4921"/>
                    </a:lnTo>
                    <a:lnTo>
                      <a:pt x="3329" y="4834"/>
                    </a:lnTo>
                    <a:lnTo>
                      <a:pt x="3314" y="4748"/>
                    </a:lnTo>
                    <a:lnTo>
                      <a:pt x="3299" y="4662"/>
                    </a:lnTo>
                    <a:lnTo>
                      <a:pt x="3284" y="4576"/>
                    </a:lnTo>
                    <a:lnTo>
                      <a:pt x="3269" y="4491"/>
                    </a:lnTo>
                    <a:lnTo>
                      <a:pt x="3254" y="4408"/>
                    </a:lnTo>
                    <a:lnTo>
                      <a:pt x="3239" y="4325"/>
                    </a:lnTo>
                    <a:lnTo>
                      <a:pt x="3224" y="4242"/>
                    </a:lnTo>
                    <a:lnTo>
                      <a:pt x="3209" y="4159"/>
                    </a:lnTo>
                    <a:lnTo>
                      <a:pt x="3194" y="4077"/>
                    </a:lnTo>
                    <a:lnTo>
                      <a:pt x="3179" y="3996"/>
                    </a:lnTo>
                    <a:lnTo>
                      <a:pt x="3164" y="3916"/>
                    </a:lnTo>
                    <a:lnTo>
                      <a:pt x="3149" y="3836"/>
                    </a:lnTo>
                    <a:lnTo>
                      <a:pt x="3134" y="3759"/>
                    </a:lnTo>
                    <a:lnTo>
                      <a:pt x="3118" y="3679"/>
                    </a:lnTo>
                    <a:lnTo>
                      <a:pt x="3103" y="3602"/>
                    </a:lnTo>
                    <a:lnTo>
                      <a:pt x="3088" y="3524"/>
                    </a:lnTo>
                    <a:lnTo>
                      <a:pt x="3073" y="3448"/>
                    </a:lnTo>
                    <a:lnTo>
                      <a:pt x="3058" y="3372"/>
                    </a:lnTo>
                    <a:lnTo>
                      <a:pt x="3043" y="3298"/>
                    </a:lnTo>
                    <a:lnTo>
                      <a:pt x="3028" y="3224"/>
                    </a:lnTo>
                    <a:lnTo>
                      <a:pt x="3013" y="3150"/>
                    </a:lnTo>
                    <a:lnTo>
                      <a:pt x="2998" y="3078"/>
                    </a:lnTo>
                    <a:lnTo>
                      <a:pt x="2983" y="3006"/>
                    </a:lnTo>
                    <a:lnTo>
                      <a:pt x="2969" y="2935"/>
                    </a:lnTo>
                    <a:lnTo>
                      <a:pt x="2954" y="2865"/>
                    </a:lnTo>
                    <a:lnTo>
                      <a:pt x="2939" y="2795"/>
                    </a:lnTo>
                    <a:lnTo>
                      <a:pt x="2924" y="2726"/>
                    </a:lnTo>
                    <a:lnTo>
                      <a:pt x="2909" y="2657"/>
                    </a:lnTo>
                    <a:lnTo>
                      <a:pt x="2894" y="2590"/>
                    </a:lnTo>
                    <a:lnTo>
                      <a:pt x="2879" y="2524"/>
                    </a:lnTo>
                    <a:lnTo>
                      <a:pt x="2864" y="2458"/>
                    </a:lnTo>
                    <a:lnTo>
                      <a:pt x="2849" y="2393"/>
                    </a:lnTo>
                    <a:lnTo>
                      <a:pt x="2834" y="2329"/>
                    </a:lnTo>
                    <a:lnTo>
                      <a:pt x="2819" y="2266"/>
                    </a:lnTo>
                    <a:lnTo>
                      <a:pt x="2804" y="2203"/>
                    </a:lnTo>
                    <a:lnTo>
                      <a:pt x="2789" y="2142"/>
                    </a:lnTo>
                    <a:lnTo>
                      <a:pt x="2774" y="2081"/>
                    </a:lnTo>
                    <a:lnTo>
                      <a:pt x="2759" y="2021"/>
                    </a:lnTo>
                    <a:lnTo>
                      <a:pt x="2744" y="1962"/>
                    </a:lnTo>
                    <a:lnTo>
                      <a:pt x="2730" y="1904"/>
                    </a:lnTo>
                    <a:lnTo>
                      <a:pt x="2715" y="1847"/>
                    </a:lnTo>
                    <a:lnTo>
                      <a:pt x="2700" y="1790"/>
                    </a:lnTo>
                    <a:lnTo>
                      <a:pt x="2685" y="1735"/>
                    </a:lnTo>
                    <a:lnTo>
                      <a:pt x="2670" y="1680"/>
                    </a:lnTo>
                    <a:lnTo>
                      <a:pt x="2655" y="1627"/>
                    </a:lnTo>
                    <a:lnTo>
                      <a:pt x="2640" y="1574"/>
                    </a:lnTo>
                    <a:lnTo>
                      <a:pt x="2625" y="1522"/>
                    </a:lnTo>
                    <a:lnTo>
                      <a:pt x="2610" y="1471"/>
                    </a:lnTo>
                    <a:lnTo>
                      <a:pt x="2596" y="1420"/>
                    </a:lnTo>
                    <a:lnTo>
                      <a:pt x="2581" y="1371"/>
                    </a:lnTo>
                    <a:lnTo>
                      <a:pt x="2566" y="1323"/>
                    </a:lnTo>
                    <a:lnTo>
                      <a:pt x="2551" y="1276"/>
                    </a:lnTo>
                    <a:lnTo>
                      <a:pt x="2536" y="1229"/>
                    </a:lnTo>
                    <a:lnTo>
                      <a:pt x="2521" y="1184"/>
                    </a:lnTo>
                    <a:lnTo>
                      <a:pt x="2507" y="1139"/>
                    </a:lnTo>
                    <a:lnTo>
                      <a:pt x="2492" y="1095"/>
                    </a:lnTo>
                    <a:lnTo>
                      <a:pt x="2477" y="1053"/>
                    </a:lnTo>
                    <a:lnTo>
                      <a:pt x="2463" y="1013"/>
                    </a:lnTo>
                    <a:lnTo>
                      <a:pt x="2446" y="970"/>
                    </a:lnTo>
                    <a:lnTo>
                      <a:pt x="2432" y="931"/>
                    </a:lnTo>
                    <a:lnTo>
                      <a:pt x="2417" y="892"/>
                    </a:lnTo>
                    <a:lnTo>
                      <a:pt x="2403" y="855"/>
                    </a:lnTo>
                    <a:lnTo>
                      <a:pt x="2388" y="818"/>
                    </a:lnTo>
                    <a:lnTo>
                      <a:pt x="2373" y="782"/>
                    </a:lnTo>
                    <a:lnTo>
                      <a:pt x="2358" y="747"/>
                    </a:lnTo>
                    <a:lnTo>
                      <a:pt x="2344" y="713"/>
                    </a:lnTo>
                    <a:lnTo>
                      <a:pt x="2330" y="681"/>
                    </a:lnTo>
                    <a:lnTo>
                      <a:pt x="2315" y="649"/>
                    </a:lnTo>
                    <a:lnTo>
                      <a:pt x="2300" y="618"/>
                    </a:lnTo>
                    <a:lnTo>
                      <a:pt x="2286" y="590"/>
                    </a:lnTo>
                    <a:lnTo>
                      <a:pt x="2271" y="561"/>
                    </a:lnTo>
                    <a:lnTo>
                      <a:pt x="2257" y="533"/>
                    </a:lnTo>
                    <a:lnTo>
                      <a:pt x="2243" y="507"/>
                    </a:lnTo>
                    <a:lnTo>
                      <a:pt x="2228" y="481"/>
                    </a:lnTo>
                    <a:lnTo>
                      <a:pt x="2214" y="457"/>
                    </a:lnTo>
                    <a:lnTo>
                      <a:pt x="2201" y="435"/>
                    </a:lnTo>
                    <a:lnTo>
                      <a:pt x="2186" y="412"/>
                    </a:lnTo>
                    <a:lnTo>
                      <a:pt x="2172" y="391"/>
                    </a:lnTo>
                    <a:lnTo>
                      <a:pt x="2160" y="372"/>
                    </a:lnTo>
                    <a:lnTo>
                      <a:pt x="2145" y="352"/>
                    </a:lnTo>
                    <a:lnTo>
                      <a:pt x="2131" y="334"/>
                    </a:lnTo>
                    <a:lnTo>
                      <a:pt x="2119" y="319"/>
                    </a:lnTo>
                    <a:lnTo>
                      <a:pt x="2104" y="302"/>
                    </a:lnTo>
                    <a:lnTo>
                      <a:pt x="2094" y="289"/>
                    </a:lnTo>
                    <a:lnTo>
                      <a:pt x="2079" y="274"/>
                    </a:lnTo>
                    <a:lnTo>
                      <a:pt x="2069" y="264"/>
                    </a:lnTo>
                    <a:lnTo>
                      <a:pt x="2054" y="251"/>
                    </a:lnTo>
                    <a:lnTo>
                      <a:pt x="2045" y="243"/>
                    </a:lnTo>
                    <a:lnTo>
                      <a:pt x="2030" y="232"/>
                    </a:lnTo>
                    <a:lnTo>
                      <a:pt x="2022" y="226"/>
                    </a:lnTo>
                    <a:lnTo>
                      <a:pt x="2007" y="217"/>
                    </a:lnTo>
                    <a:lnTo>
                      <a:pt x="2001" y="212"/>
                    </a:lnTo>
                    <a:lnTo>
                      <a:pt x="1991" y="208"/>
                    </a:lnTo>
                    <a:lnTo>
                      <a:pt x="1976" y="202"/>
                    </a:lnTo>
                    <a:lnTo>
                      <a:pt x="1972" y="199"/>
                    </a:lnTo>
                    <a:lnTo>
                      <a:pt x="1963" y="197"/>
                    </a:lnTo>
                    <a:lnTo>
                      <a:pt x="1954" y="195"/>
                    </a:lnTo>
                    <a:lnTo>
                      <a:pt x="1945" y="193"/>
                    </a:lnTo>
                    <a:lnTo>
                      <a:pt x="1936" y="192"/>
                    </a:lnTo>
                    <a:lnTo>
                      <a:pt x="1921" y="192"/>
                    </a:lnTo>
                    <a:lnTo>
                      <a:pt x="1919" y="192"/>
                    </a:lnTo>
                    <a:lnTo>
                      <a:pt x="1910" y="193"/>
                    </a:lnTo>
                    <a:lnTo>
                      <a:pt x="1900" y="195"/>
                    </a:lnTo>
                    <a:lnTo>
                      <a:pt x="1896" y="195"/>
                    </a:lnTo>
                    <a:lnTo>
                      <a:pt x="1881" y="201"/>
                    </a:lnTo>
                    <a:lnTo>
                      <a:pt x="1871" y="204"/>
                    </a:lnTo>
                    <a:lnTo>
                      <a:pt x="1861" y="209"/>
                    </a:lnTo>
                    <a:lnTo>
                      <a:pt x="1850" y="215"/>
                    </a:lnTo>
                    <a:lnTo>
                      <a:pt x="1839" y="221"/>
                    </a:lnTo>
                    <a:lnTo>
                      <a:pt x="1830" y="226"/>
                    </a:lnTo>
                    <a:lnTo>
                      <a:pt x="1815" y="238"/>
                    </a:lnTo>
                    <a:lnTo>
                      <a:pt x="1803" y="248"/>
                    </a:lnTo>
                    <a:lnTo>
                      <a:pt x="1793" y="256"/>
                    </a:lnTo>
                    <a:lnTo>
                      <a:pt x="1778" y="271"/>
                    </a:lnTo>
                    <a:lnTo>
                      <a:pt x="1766" y="284"/>
                    </a:lnTo>
                    <a:lnTo>
                      <a:pt x="1754" y="296"/>
                    </a:lnTo>
                    <a:lnTo>
                      <a:pt x="1739" y="314"/>
                    </a:lnTo>
                    <a:lnTo>
                      <a:pt x="1727" y="328"/>
                    </a:lnTo>
                    <a:lnTo>
                      <a:pt x="1712" y="348"/>
                    </a:lnTo>
                    <a:lnTo>
                      <a:pt x="1699" y="366"/>
                    </a:lnTo>
                    <a:lnTo>
                      <a:pt x="1686" y="384"/>
                    </a:lnTo>
                    <a:lnTo>
                      <a:pt x="1671" y="407"/>
                    </a:lnTo>
                    <a:lnTo>
                      <a:pt x="1658" y="427"/>
                    </a:lnTo>
                    <a:lnTo>
                      <a:pt x="1643" y="452"/>
                    </a:lnTo>
                    <a:lnTo>
                      <a:pt x="1629" y="474"/>
                    </a:lnTo>
                    <a:lnTo>
                      <a:pt x="1614" y="501"/>
                    </a:lnTo>
                    <a:lnTo>
                      <a:pt x="1601" y="526"/>
                    </a:lnTo>
                    <a:lnTo>
                      <a:pt x="1586" y="555"/>
                    </a:lnTo>
                    <a:lnTo>
                      <a:pt x="1572" y="581"/>
                    </a:lnTo>
                    <a:lnTo>
                      <a:pt x="1557" y="612"/>
                    </a:lnTo>
                    <a:lnTo>
                      <a:pt x="1543" y="641"/>
                    </a:lnTo>
                    <a:lnTo>
                      <a:pt x="1528" y="674"/>
                    </a:lnTo>
                    <a:lnTo>
                      <a:pt x="1514" y="705"/>
                    </a:lnTo>
                    <a:lnTo>
                      <a:pt x="1499" y="740"/>
                    </a:lnTo>
                    <a:lnTo>
                      <a:pt x="1484" y="774"/>
                    </a:lnTo>
                    <a:lnTo>
                      <a:pt x="1470" y="809"/>
                    </a:lnTo>
                    <a:lnTo>
                      <a:pt x="1455" y="847"/>
                    </a:lnTo>
                    <a:lnTo>
                      <a:pt x="1440" y="884"/>
                    </a:lnTo>
                    <a:lnTo>
                      <a:pt x="1425" y="922"/>
                    </a:lnTo>
                    <a:lnTo>
                      <a:pt x="1411" y="961"/>
                    </a:lnTo>
                    <a:lnTo>
                      <a:pt x="1396" y="1001"/>
                    </a:lnTo>
                    <a:lnTo>
                      <a:pt x="1381" y="1044"/>
                    </a:lnTo>
                    <a:lnTo>
                      <a:pt x="1366" y="1086"/>
                    </a:lnTo>
                    <a:lnTo>
                      <a:pt x="1352" y="1130"/>
                    </a:lnTo>
                    <a:lnTo>
                      <a:pt x="1337" y="1175"/>
                    </a:lnTo>
                    <a:lnTo>
                      <a:pt x="1322" y="1219"/>
                    </a:lnTo>
                    <a:lnTo>
                      <a:pt x="1307" y="1265"/>
                    </a:lnTo>
                    <a:lnTo>
                      <a:pt x="1292" y="1315"/>
                    </a:lnTo>
                    <a:lnTo>
                      <a:pt x="1276" y="1360"/>
                    </a:lnTo>
                    <a:lnTo>
                      <a:pt x="1261" y="1410"/>
                    </a:lnTo>
                    <a:lnTo>
                      <a:pt x="1247" y="1459"/>
                    </a:lnTo>
                    <a:lnTo>
                      <a:pt x="1232" y="1511"/>
                    </a:lnTo>
                    <a:lnTo>
                      <a:pt x="1217" y="1563"/>
                    </a:lnTo>
                    <a:lnTo>
                      <a:pt x="1202" y="1615"/>
                    </a:lnTo>
                    <a:lnTo>
                      <a:pt x="1187" y="1669"/>
                    </a:lnTo>
                    <a:lnTo>
                      <a:pt x="1172" y="1723"/>
                    </a:lnTo>
                    <a:lnTo>
                      <a:pt x="1157" y="1779"/>
                    </a:lnTo>
                    <a:lnTo>
                      <a:pt x="1142" y="1835"/>
                    </a:lnTo>
                    <a:lnTo>
                      <a:pt x="1127" y="1893"/>
                    </a:lnTo>
                    <a:lnTo>
                      <a:pt x="1113" y="1950"/>
                    </a:lnTo>
                    <a:lnTo>
                      <a:pt x="1098" y="2009"/>
                    </a:lnTo>
                    <a:lnTo>
                      <a:pt x="1083" y="2068"/>
                    </a:lnTo>
                    <a:lnTo>
                      <a:pt x="1068" y="2129"/>
                    </a:lnTo>
                    <a:lnTo>
                      <a:pt x="1053" y="2191"/>
                    </a:lnTo>
                    <a:lnTo>
                      <a:pt x="1038" y="2252"/>
                    </a:lnTo>
                    <a:lnTo>
                      <a:pt x="1023" y="2316"/>
                    </a:lnTo>
                    <a:lnTo>
                      <a:pt x="1008" y="2380"/>
                    </a:lnTo>
                    <a:lnTo>
                      <a:pt x="993" y="2445"/>
                    </a:lnTo>
                    <a:lnTo>
                      <a:pt x="978" y="2511"/>
                    </a:lnTo>
                    <a:lnTo>
                      <a:pt x="963" y="2576"/>
                    </a:lnTo>
                    <a:lnTo>
                      <a:pt x="948" y="2644"/>
                    </a:lnTo>
                    <a:lnTo>
                      <a:pt x="933" y="2712"/>
                    </a:lnTo>
                    <a:lnTo>
                      <a:pt x="918" y="2781"/>
                    </a:lnTo>
                    <a:lnTo>
                      <a:pt x="903" y="2849"/>
                    </a:lnTo>
                    <a:lnTo>
                      <a:pt x="888" y="2920"/>
                    </a:lnTo>
                    <a:lnTo>
                      <a:pt x="873" y="2991"/>
                    </a:lnTo>
                    <a:lnTo>
                      <a:pt x="859" y="3063"/>
                    </a:lnTo>
                    <a:lnTo>
                      <a:pt x="844" y="3136"/>
                    </a:lnTo>
                    <a:lnTo>
                      <a:pt x="829" y="3209"/>
                    </a:lnTo>
                    <a:lnTo>
                      <a:pt x="814" y="3282"/>
                    </a:lnTo>
                    <a:lnTo>
                      <a:pt x="799" y="3357"/>
                    </a:lnTo>
                    <a:lnTo>
                      <a:pt x="784" y="3433"/>
                    </a:lnTo>
                    <a:lnTo>
                      <a:pt x="769" y="3509"/>
                    </a:lnTo>
                    <a:lnTo>
                      <a:pt x="754" y="3586"/>
                    </a:lnTo>
                    <a:lnTo>
                      <a:pt x="739" y="3664"/>
                    </a:lnTo>
                    <a:lnTo>
                      <a:pt x="724" y="3741"/>
                    </a:lnTo>
                    <a:lnTo>
                      <a:pt x="709" y="3820"/>
                    </a:lnTo>
                    <a:lnTo>
                      <a:pt x="694" y="3900"/>
                    </a:lnTo>
                    <a:lnTo>
                      <a:pt x="679" y="3980"/>
                    </a:lnTo>
                    <a:lnTo>
                      <a:pt x="664" y="4061"/>
                    </a:lnTo>
                    <a:lnTo>
                      <a:pt x="649" y="4142"/>
                    </a:lnTo>
                    <a:lnTo>
                      <a:pt x="634" y="4225"/>
                    </a:lnTo>
                    <a:lnTo>
                      <a:pt x="619" y="4309"/>
                    </a:lnTo>
                    <a:lnTo>
                      <a:pt x="603" y="4390"/>
                    </a:lnTo>
                    <a:lnTo>
                      <a:pt x="588" y="4474"/>
                    </a:lnTo>
                    <a:lnTo>
                      <a:pt x="573" y="4559"/>
                    </a:lnTo>
                    <a:lnTo>
                      <a:pt x="558" y="4644"/>
                    </a:lnTo>
                    <a:lnTo>
                      <a:pt x="543" y="4730"/>
                    </a:lnTo>
                    <a:lnTo>
                      <a:pt x="528" y="4817"/>
                    </a:lnTo>
                    <a:lnTo>
                      <a:pt x="513" y="4904"/>
                    </a:lnTo>
                    <a:lnTo>
                      <a:pt x="498" y="4991"/>
                    </a:lnTo>
                    <a:lnTo>
                      <a:pt x="483" y="5078"/>
                    </a:lnTo>
                    <a:lnTo>
                      <a:pt x="468" y="5167"/>
                    </a:lnTo>
                    <a:lnTo>
                      <a:pt x="453" y="5256"/>
                    </a:lnTo>
                    <a:lnTo>
                      <a:pt x="438" y="5346"/>
                    </a:lnTo>
                    <a:lnTo>
                      <a:pt x="423" y="5436"/>
                    </a:lnTo>
                    <a:lnTo>
                      <a:pt x="408" y="5527"/>
                    </a:lnTo>
                    <a:lnTo>
                      <a:pt x="393" y="5618"/>
                    </a:lnTo>
                    <a:lnTo>
                      <a:pt x="378" y="5710"/>
                    </a:lnTo>
                    <a:lnTo>
                      <a:pt x="363" y="5802"/>
                    </a:lnTo>
                    <a:lnTo>
                      <a:pt x="348" y="5894"/>
                    </a:lnTo>
                    <a:lnTo>
                      <a:pt x="333" y="5987"/>
                    </a:lnTo>
                    <a:lnTo>
                      <a:pt x="318" y="6081"/>
                    </a:lnTo>
                    <a:lnTo>
                      <a:pt x="303" y="6175"/>
                    </a:lnTo>
                    <a:lnTo>
                      <a:pt x="288" y="6268"/>
                    </a:lnTo>
                    <a:lnTo>
                      <a:pt x="273" y="6363"/>
                    </a:lnTo>
                    <a:lnTo>
                      <a:pt x="258" y="6458"/>
                    </a:lnTo>
                    <a:lnTo>
                      <a:pt x="243" y="6554"/>
                    </a:lnTo>
                    <a:lnTo>
                      <a:pt x="228" y="6650"/>
                    </a:lnTo>
                    <a:lnTo>
                      <a:pt x="213" y="6746"/>
                    </a:lnTo>
                    <a:lnTo>
                      <a:pt x="198" y="6843"/>
                    </a:lnTo>
                    <a:cubicBezTo>
                      <a:pt x="190" y="6896"/>
                      <a:pt x="141" y="6931"/>
                      <a:pt x="89" y="6923"/>
                    </a:cubicBezTo>
                    <a:cubicBezTo>
                      <a:pt x="36" y="6915"/>
                      <a:pt x="0" y="6866"/>
                      <a:pt x="9" y="6814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5" name="Freeform 13"/>
              <p:cNvSpPr>
                <a:spLocks/>
              </p:cNvSpPr>
              <p:nvPr/>
            </p:nvSpPr>
            <p:spPr bwMode="auto">
              <a:xfrm>
                <a:off x="9915979" y="3171746"/>
                <a:ext cx="743026" cy="350603"/>
              </a:xfrm>
              <a:custGeom>
                <a:avLst/>
                <a:gdLst>
                  <a:gd name="T0" fmla="*/ 311 w 10201"/>
                  <a:gd name="T1" fmla="*/ 2229 h 20885"/>
                  <a:gd name="T2" fmla="*/ 629 w 10201"/>
                  <a:gd name="T3" fmla="*/ 1083 h 20885"/>
                  <a:gd name="T4" fmla="*/ 953 w 10201"/>
                  <a:gd name="T5" fmla="*/ 336 h 20885"/>
                  <a:gd name="T6" fmla="*/ 1326 w 10201"/>
                  <a:gd name="T7" fmla="*/ 7 h 20885"/>
                  <a:gd name="T8" fmla="*/ 1740 w 10201"/>
                  <a:gd name="T9" fmla="*/ 207 h 20885"/>
                  <a:gd name="T10" fmla="*/ 2071 w 10201"/>
                  <a:gd name="T11" fmla="*/ 851 h 20885"/>
                  <a:gd name="T12" fmla="*/ 2390 w 10201"/>
                  <a:gd name="T13" fmla="*/ 1895 h 20885"/>
                  <a:gd name="T14" fmla="*/ 2707 w 10201"/>
                  <a:gd name="T15" fmla="*/ 3310 h 20885"/>
                  <a:gd name="T16" fmla="*/ 3023 w 10201"/>
                  <a:gd name="T17" fmla="*/ 5036 h 20885"/>
                  <a:gd name="T18" fmla="*/ 3338 w 10201"/>
                  <a:gd name="T19" fmla="*/ 6998 h 20885"/>
                  <a:gd name="T20" fmla="*/ 3654 w 10201"/>
                  <a:gd name="T21" fmla="*/ 9109 h 20885"/>
                  <a:gd name="T22" fmla="*/ 3969 w 10201"/>
                  <a:gd name="T23" fmla="*/ 11277 h 20885"/>
                  <a:gd name="T24" fmla="*/ 4285 w 10201"/>
                  <a:gd name="T25" fmla="*/ 13407 h 20885"/>
                  <a:gd name="T26" fmla="*/ 4600 w 10201"/>
                  <a:gd name="T27" fmla="*/ 15406 h 20885"/>
                  <a:gd name="T28" fmla="*/ 4916 w 10201"/>
                  <a:gd name="T29" fmla="*/ 17184 h 20885"/>
                  <a:gd name="T30" fmla="*/ 5230 w 10201"/>
                  <a:gd name="T31" fmla="*/ 18665 h 20885"/>
                  <a:gd name="T32" fmla="*/ 5544 w 10201"/>
                  <a:gd name="T33" fmla="*/ 19779 h 20885"/>
                  <a:gd name="T34" fmla="*/ 5849 w 10201"/>
                  <a:gd name="T35" fmla="*/ 20469 h 20885"/>
                  <a:gd name="T36" fmla="*/ 6095 w 10201"/>
                  <a:gd name="T37" fmla="*/ 20692 h 20885"/>
                  <a:gd name="T38" fmla="*/ 6323 w 10201"/>
                  <a:gd name="T39" fmla="*/ 20541 h 20885"/>
                  <a:gd name="T40" fmla="*/ 6624 w 10201"/>
                  <a:gd name="T41" fmla="*/ 19934 h 20885"/>
                  <a:gd name="T42" fmla="*/ 6936 w 10201"/>
                  <a:gd name="T43" fmla="*/ 18892 h 20885"/>
                  <a:gd name="T44" fmla="*/ 7250 w 10201"/>
                  <a:gd name="T45" fmla="*/ 17473 h 20885"/>
                  <a:gd name="T46" fmla="*/ 7566 w 10201"/>
                  <a:gd name="T47" fmla="*/ 15742 h 20885"/>
                  <a:gd name="T48" fmla="*/ 7881 w 10201"/>
                  <a:gd name="T49" fmla="*/ 13777 h 20885"/>
                  <a:gd name="T50" fmla="*/ 8196 w 10201"/>
                  <a:gd name="T51" fmla="*/ 11663 h 20885"/>
                  <a:gd name="T52" fmla="*/ 8511 w 10201"/>
                  <a:gd name="T53" fmla="*/ 9495 h 20885"/>
                  <a:gd name="T54" fmla="*/ 8828 w 10201"/>
                  <a:gd name="T55" fmla="*/ 7366 h 20885"/>
                  <a:gd name="T56" fmla="*/ 9143 w 10201"/>
                  <a:gd name="T57" fmla="*/ 5372 h 20885"/>
                  <a:gd name="T58" fmla="*/ 9459 w 10201"/>
                  <a:gd name="T59" fmla="*/ 3598 h 20885"/>
                  <a:gd name="T60" fmla="*/ 9775 w 10201"/>
                  <a:gd name="T61" fmla="*/ 2123 h 20885"/>
                  <a:gd name="T62" fmla="*/ 10126 w 10201"/>
                  <a:gd name="T63" fmla="*/ 1544 h 20885"/>
                  <a:gd name="T64" fmla="*/ 9812 w 10201"/>
                  <a:gd name="T65" fmla="*/ 2825 h 20885"/>
                  <a:gd name="T66" fmla="*/ 9497 w 10201"/>
                  <a:gd name="T67" fmla="*/ 4444 h 20885"/>
                  <a:gd name="T68" fmla="*/ 9182 w 10201"/>
                  <a:gd name="T69" fmla="*/ 6329 h 20885"/>
                  <a:gd name="T70" fmla="*/ 8866 w 10201"/>
                  <a:gd name="T71" fmla="*/ 8396 h 20885"/>
                  <a:gd name="T72" fmla="*/ 8551 w 10201"/>
                  <a:gd name="T73" fmla="*/ 10555 h 20885"/>
                  <a:gd name="T74" fmla="*/ 8236 w 10201"/>
                  <a:gd name="T75" fmla="*/ 12711 h 20885"/>
                  <a:gd name="T76" fmla="*/ 7920 w 10201"/>
                  <a:gd name="T77" fmla="*/ 14767 h 20885"/>
                  <a:gd name="T78" fmla="*/ 7605 w 10201"/>
                  <a:gd name="T79" fmla="*/ 16635 h 20885"/>
                  <a:gd name="T80" fmla="*/ 7288 w 10201"/>
                  <a:gd name="T81" fmla="*/ 18233 h 20885"/>
                  <a:gd name="T82" fmla="*/ 6971 w 10201"/>
                  <a:gd name="T83" fmla="*/ 19494 h 20885"/>
                  <a:gd name="T84" fmla="*/ 6649 w 10201"/>
                  <a:gd name="T85" fmla="*/ 20366 h 20885"/>
                  <a:gd name="T86" fmla="*/ 6298 w 10201"/>
                  <a:gd name="T87" fmla="*/ 20829 h 20885"/>
                  <a:gd name="T88" fmla="*/ 5870 w 10201"/>
                  <a:gd name="T89" fmla="*/ 20789 h 20885"/>
                  <a:gd name="T90" fmla="*/ 5530 w 10201"/>
                  <a:gd name="T91" fmla="*/ 20274 h 20885"/>
                  <a:gd name="T92" fmla="*/ 5209 w 10201"/>
                  <a:gd name="T93" fmla="*/ 19350 h 20885"/>
                  <a:gd name="T94" fmla="*/ 4893 w 10201"/>
                  <a:gd name="T95" fmla="*/ 18042 h 20885"/>
                  <a:gd name="T96" fmla="*/ 4576 w 10201"/>
                  <a:gd name="T97" fmla="*/ 16404 h 20885"/>
                  <a:gd name="T98" fmla="*/ 4261 w 10201"/>
                  <a:gd name="T99" fmla="*/ 14506 h 20885"/>
                  <a:gd name="T100" fmla="*/ 3944 w 10201"/>
                  <a:gd name="T101" fmla="*/ 12431 h 20885"/>
                  <a:gd name="T102" fmla="*/ 3629 w 10201"/>
                  <a:gd name="T103" fmla="*/ 10270 h 20885"/>
                  <a:gd name="T104" fmla="*/ 3315 w 10201"/>
                  <a:gd name="T105" fmla="*/ 8119 h 20885"/>
                  <a:gd name="T106" fmla="*/ 2999 w 10201"/>
                  <a:gd name="T107" fmla="*/ 6070 h 20885"/>
                  <a:gd name="T108" fmla="*/ 2684 w 10201"/>
                  <a:gd name="T109" fmla="*/ 4215 h 20885"/>
                  <a:gd name="T110" fmla="*/ 2369 w 10201"/>
                  <a:gd name="T111" fmla="*/ 2636 h 20885"/>
                  <a:gd name="T112" fmla="*/ 2056 w 10201"/>
                  <a:gd name="T113" fmla="*/ 1405 h 20885"/>
                  <a:gd name="T114" fmla="*/ 1746 w 10201"/>
                  <a:gd name="T115" fmla="*/ 581 h 20885"/>
                  <a:gd name="T116" fmla="*/ 1471 w 10201"/>
                  <a:gd name="T117" fmla="*/ 216 h 20885"/>
                  <a:gd name="T118" fmla="*/ 1266 w 10201"/>
                  <a:gd name="T119" fmla="*/ 250 h 20885"/>
                  <a:gd name="T120" fmla="*/ 974 w 10201"/>
                  <a:gd name="T121" fmla="*/ 716 h 20885"/>
                  <a:gd name="T122" fmla="*/ 662 w 10201"/>
                  <a:gd name="T123" fmla="*/ 1632 h 20885"/>
                  <a:gd name="T124" fmla="*/ 348 w 10201"/>
                  <a:gd name="T125" fmla="*/ 2942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01" h="20885">
                    <a:moveTo>
                      <a:pt x="10" y="3651"/>
                    </a:moveTo>
                    <a:lnTo>
                      <a:pt x="25" y="3574"/>
                    </a:lnTo>
                    <a:lnTo>
                      <a:pt x="40" y="3496"/>
                    </a:lnTo>
                    <a:lnTo>
                      <a:pt x="55" y="3420"/>
                    </a:lnTo>
                    <a:lnTo>
                      <a:pt x="70" y="3344"/>
                    </a:lnTo>
                    <a:lnTo>
                      <a:pt x="85" y="3269"/>
                    </a:lnTo>
                    <a:lnTo>
                      <a:pt x="100" y="3194"/>
                    </a:lnTo>
                    <a:lnTo>
                      <a:pt x="115" y="3120"/>
                    </a:lnTo>
                    <a:lnTo>
                      <a:pt x="130" y="3047"/>
                    </a:lnTo>
                    <a:lnTo>
                      <a:pt x="145" y="2975"/>
                    </a:lnTo>
                    <a:lnTo>
                      <a:pt x="160" y="2903"/>
                    </a:lnTo>
                    <a:lnTo>
                      <a:pt x="176" y="2832"/>
                    </a:lnTo>
                    <a:lnTo>
                      <a:pt x="191" y="2762"/>
                    </a:lnTo>
                    <a:lnTo>
                      <a:pt x="206" y="2693"/>
                    </a:lnTo>
                    <a:lnTo>
                      <a:pt x="221" y="2624"/>
                    </a:lnTo>
                    <a:lnTo>
                      <a:pt x="236" y="2556"/>
                    </a:lnTo>
                    <a:lnTo>
                      <a:pt x="251" y="2489"/>
                    </a:lnTo>
                    <a:lnTo>
                      <a:pt x="266" y="2423"/>
                    </a:lnTo>
                    <a:lnTo>
                      <a:pt x="281" y="2357"/>
                    </a:lnTo>
                    <a:lnTo>
                      <a:pt x="296" y="2293"/>
                    </a:lnTo>
                    <a:lnTo>
                      <a:pt x="311" y="2229"/>
                    </a:lnTo>
                    <a:lnTo>
                      <a:pt x="326" y="2166"/>
                    </a:lnTo>
                    <a:lnTo>
                      <a:pt x="341" y="2104"/>
                    </a:lnTo>
                    <a:lnTo>
                      <a:pt x="356" y="2043"/>
                    </a:lnTo>
                    <a:lnTo>
                      <a:pt x="371" y="1982"/>
                    </a:lnTo>
                    <a:lnTo>
                      <a:pt x="386" y="1922"/>
                    </a:lnTo>
                    <a:lnTo>
                      <a:pt x="401" y="1863"/>
                    </a:lnTo>
                    <a:lnTo>
                      <a:pt x="417" y="1804"/>
                    </a:lnTo>
                    <a:lnTo>
                      <a:pt x="432" y="1748"/>
                    </a:lnTo>
                    <a:lnTo>
                      <a:pt x="447" y="1691"/>
                    </a:lnTo>
                    <a:lnTo>
                      <a:pt x="462" y="1635"/>
                    </a:lnTo>
                    <a:lnTo>
                      <a:pt x="477" y="1581"/>
                    </a:lnTo>
                    <a:lnTo>
                      <a:pt x="492" y="1527"/>
                    </a:lnTo>
                    <a:lnTo>
                      <a:pt x="507" y="1474"/>
                    </a:lnTo>
                    <a:lnTo>
                      <a:pt x="522" y="1422"/>
                    </a:lnTo>
                    <a:lnTo>
                      <a:pt x="537" y="1371"/>
                    </a:lnTo>
                    <a:lnTo>
                      <a:pt x="553" y="1321"/>
                    </a:lnTo>
                    <a:lnTo>
                      <a:pt x="568" y="1271"/>
                    </a:lnTo>
                    <a:lnTo>
                      <a:pt x="583" y="1223"/>
                    </a:lnTo>
                    <a:lnTo>
                      <a:pt x="600" y="1174"/>
                    </a:lnTo>
                    <a:lnTo>
                      <a:pt x="614" y="1129"/>
                    </a:lnTo>
                    <a:lnTo>
                      <a:pt x="629" y="1083"/>
                    </a:lnTo>
                    <a:lnTo>
                      <a:pt x="645" y="1038"/>
                    </a:lnTo>
                    <a:lnTo>
                      <a:pt x="660" y="994"/>
                    </a:lnTo>
                    <a:lnTo>
                      <a:pt x="675" y="951"/>
                    </a:lnTo>
                    <a:lnTo>
                      <a:pt x="690" y="909"/>
                    </a:lnTo>
                    <a:lnTo>
                      <a:pt x="706" y="868"/>
                    </a:lnTo>
                    <a:lnTo>
                      <a:pt x="721" y="828"/>
                    </a:lnTo>
                    <a:lnTo>
                      <a:pt x="736" y="788"/>
                    </a:lnTo>
                    <a:lnTo>
                      <a:pt x="751" y="750"/>
                    </a:lnTo>
                    <a:lnTo>
                      <a:pt x="767" y="712"/>
                    </a:lnTo>
                    <a:lnTo>
                      <a:pt x="782" y="676"/>
                    </a:lnTo>
                    <a:lnTo>
                      <a:pt x="797" y="641"/>
                    </a:lnTo>
                    <a:lnTo>
                      <a:pt x="813" y="606"/>
                    </a:lnTo>
                    <a:lnTo>
                      <a:pt x="829" y="572"/>
                    </a:lnTo>
                    <a:lnTo>
                      <a:pt x="844" y="540"/>
                    </a:lnTo>
                    <a:lnTo>
                      <a:pt x="859" y="508"/>
                    </a:lnTo>
                    <a:lnTo>
                      <a:pt x="875" y="477"/>
                    </a:lnTo>
                    <a:lnTo>
                      <a:pt x="890" y="446"/>
                    </a:lnTo>
                    <a:lnTo>
                      <a:pt x="907" y="417"/>
                    </a:lnTo>
                    <a:lnTo>
                      <a:pt x="922" y="390"/>
                    </a:lnTo>
                    <a:lnTo>
                      <a:pt x="937" y="362"/>
                    </a:lnTo>
                    <a:lnTo>
                      <a:pt x="953" y="336"/>
                    </a:lnTo>
                    <a:lnTo>
                      <a:pt x="969" y="311"/>
                    </a:lnTo>
                    <a:lnTo>
                      <a:pt x="985" y="286"/>
                    </a:lnTo>
                    <a:lnTo>
                      <a:pt x="1002" y="262"/>
                    </a:lnTo>
                    <a:lnTo>
                      <a:pt x="1017" y="241"/>
                    </a:lnTo>
                    <a:lnTo>
                      <a:pt x="1034" y="219"/>
                    </a:lnTo>
                    <a:lnTo>
                      <a:pt x="1050" y="198"/>
                    </a:lnTo>
                    <a:lnTo>
                      <a:pt x="1068" y="177"/>
                    </a:lnTo>
                    <a:lnTo>
                      <a:pt x="1083" y="160"/>
                    </a:lnTo>
                    <a:lnTo>
                      <a:pt x="1100" y="142"/>
                    </a:lnTo>
                    <a:lnTo>
                      <a:pt x="1120" y="123"/>
                    </a:lnTo>
                    <a:lnTo>
                      <a:pt x="1135" y="109"/>
                    </a:lnTo>
                    <a:lnTo>
                      <a:pt x="1153" y="94"/>
                    </a:lnTo>
                    <a:lnTo>
                      <a:pt x="1174" y="78"/>
                    </a:lnTo>
                    <a:lnTo>
                      <a:pt x="1189" y="67"/>
                    </a:lnTo>
                    <a:lnTo>
                      <a:pt x="1211" y="53"/>
                    </a:lnTo>
                    <a:lnTo>
                      <a:pt x="1226" y="44"/>
                    </a:lnTo>
                    <a:lnTo>
                      <a:pt x="1250" y="32"/>
                    </a:lnTo>
                    <a:lnTo>
                      <a:pt x="1265" y="25"/>
                    </a:lnTo>
                    <a:lnTo>
                      <a:pt x="1290" y="16"/>
                    </a:lnTo>
                    <a:lnTo>
                      <a:pt x="1311" y="11"/>
                    </a:lnTo>
                    <a:lnTo>
                      <a:pt x="1326" y="7"/>
                    </a:lnTo>
                    <a:lnTo>
                      <a:pt x="1355" y="2"/>
                    </a:lnTo>
                    <a:lnTo>
                      <a:pt x="1375" y="1"/>
                    </a:lnTo>
                    <a:lnTo>
                      <a:pt x="1396" y="0"/>
                    </a:lnTo>
                    <a:lnTo>
                      <a:pt x="1411" y="0"/>
                    </a:lnTo>
                    <a:lnTo>
                      <a:pt x="1439" y="3"/>
                    </a:lnTo>
                    <a:lnTo>
                      <a:pt x="1460" y="7"/>
                    </a:lnTo>
                    <a:lnTo>
                      <a:pt x="1481" y="13"/>
                    </a:lnTo>
                    <a:lnTo>
                      <a:pt x="1502" y="19"/>
                    </a:lnTo>
                    <a:lnTo>
                      <a:pt x="1522" y="27"/>
                    </a:lnTo>
                    <a:lnTo>
                      <a:pt x="1542" y="36"/>
                    </a:lnTo>
                    <a:lnTo>
                      <a:pt x="1562" y="47"/>
                    </a:lnTo>
                    <a:lnTo>
                      <a:pt x="1581" y="58"/>
                    </a:lnTo>
                    <a:lnTo>
                      <a:pt x="1600" y="71"/>
                    </a:lnTo>
                    <a:lnTo>
                      <a:pt x="1618" y="84"/>
                    </a:lnTo>
                    <a:lnTo>
                      <a:pt x="1636" y="99"/>
                    </a:lnTo>
                    <a:lnTo>
                      <a:pt x="1657" y="117"/>
                    </a:lnTo>
                    <a:lnTo>
                      <a:pt x="1672" y="131"/>
                    </a:lnTo>
                    <a:lnTo>
                      <a:pt x="1689" y="149"/>
                    </a:lnTo>
                    <a:lnTo>
                      <a:pt x="1707" y="167"/>
                    </a:lnTo>
                    <a:lnTo>
                      <a:pt x="1725" y="189"/>
                    </a:lnTo>
                    <a:lnTo>
                      <a:pt x="1740" y="207"/>
                    </a:lnTo>
                    <a:lnTo>
                      <a:pt x="1757" y="228"/>
                    </a:lnTo>
                    <a:lnTo>
                      <a:pt x="1775" y="253"/>
                    </a:lnTo>
                    <a:lnTo>
                      <a:pt x="1790" y="274"/>
                    </a:lnTo>
                    <a:lnTo>
                      <a:pt x="1806" y="297"/>
                    </a:lnTo>
                    <a:lnTo>
                      <a:pt x="1823" y="325"/>
                    </a:lnTo>
                    <a:lnTo>
                      <a:pt x="1838" y="349"/>
                    </a:lnTo>
                    <a:lnTo>
                      <a:pt x="1854" y="375"/>
                    </a:lnTo>
                    <a:lnTo>
                      <a:pt x="1870" y="405"/>
                    </a:lnTo>
                    <a:lnTo>
                      <a:pt x="1885" y="432"/>
                    </a:lnTo>
                    <a:lnTo>
                      <a:pt x="1902" y="463"/>
                    </a:lnTo>
                    <a:lnTo>
                      <a:pt x="1917" y="492"/>
                    </a:lnTo>
                    <a:lnTo>
                      <a:pt x="1932" y="524"/>
                    </a:lnTo>
                    <a:lnTo>
                      <a:pt x="1948" y="558"/>
                    </a:lnTo>
                    <a:lnTo>
                      <a:pt x="1963" y="590"/>
                    </a:lnTo>
                    <a:lnTo>
                      <a:pt x="1979" y="624"/>
                    </a:lnTo>
                    <a:lnTo>
                      <a:pt x="1995" y="661"/>
                    </a:lnTo>
                    <a:lnTo>
                      <a:pt x="2010" y="696"/>
                    </a:lnTo>
                    <a:lnTo>
                      <a:pt x="2025" y="733"/>
                    </a:lnTo>
                    <a:lnTo>
                      <a:pt x="2040" y="770"/>
                    </a:lnTo>
                    <a:lnTo>
                      <a:pt x="2056" y="809"/>
                    </a:lnTo>
                    <a:lnTo>
                      <a:pt x="2071" y="851"/>
                    </a:lnTo>
                    <a:lnTo>
                      <a:pt x="2086" y="891"/>
                    </a:lnTo>
                    <a:lnTo>
                      <a:pt x="2102" y="932"/>
                    </a:lnTo>
                    <a:lnTo>
                      <a:pt x="2117" y="975"/>
                    </a:lnTo>
                    <a:lnTo>
                      <a:pt x="2132" y="1017"/>
                    </a:lnTo>
                    <a:lnTo>
                      <a:pt x="2148" y="1062"/>
                    </a:lnTo>
                    <a:lnTo>
                      <a:pt x="2164" y="1108"/>
                    </a:lnTo>
                    <a:lnTo>
                      <a:pt x="2179" y="1155"/>
                    </a:lnTo>
                    <a:lnTo>
                      <a:pt x="2194" y="1202"/>
                    </a:lnTo>
                    <a:lnTo>
                      <a:pt x="2209" y="1249"/>
                    </a:lnTo>
                    <a:lnTo>
                      <a:pt x="2224" y="1299"/>
                    </a:lnTo>
                    <a:lnTo>
                      <a:pt x="2239" y="1348"/>
                    </a:lnTo>
                    <a:lnTo>
                      <a:pt x="2254" y="1399"/>
                    </a:lnTo>
                    <a:lnTo>
                      <a:pt x="2270" y="1452"/>
                    </a:lnTo>
                    <a:lnTo>
                      <a:pt x="2285" y="1504"/>
                    </a:lnTo>
                    <a:lnTo>
                      <a:pt x="2300" y="1557"/>
                    </a:lnTo>
                    <a:lnTo>
                      <a:pt x="2315" y="1612"/>
                    </a:lnTo>
                    <a:lnTo>
                      <a:pt x="2330" y="1666"/>
                    </a:lnTo>
                    <a:lnTo>
                      <a:pt x="2345" y="1723"/>
                    </a:lnTo>
                    <a:lnTo>
                      <a:pt x="2360" y="1780"/>
                    </a:lnTo>
                    <a:lnTo>
                      <a:pt x="2375" y="1837"/>
                    </a:lnTo>
                    <a:lnTo>
                      <a:pt x="2390" y="1895"/>
                    </a:lnTo>
                    <a:lnTo>
                      <a:pt x="2406" y="1955"/>
                    </a:lnTo>
                    <a:lnTo>
                      <a:pt x="2421" y="2015"/>
                    </a:lnTo>
                    <a:lnTo>
                      <a:pt x="2436" y="2077"/>
                    </a:lnTo>
                    <a:lnTo>
                      <a:pt x="2451" y="2139"/>
                    </a:lnTo>
                    <a:lnTo>
                      <a:pt x="2466" y="2201"/>
                    </a:lnTo>
                    <a:lnTo>
                      <a:pt x="2481" y="2264"/>
                    </a:lnTo>
                    <a:lnTo>
                      <a:pt x="2496" y="2329"/>
                    </a:lnTo>
                    <a:lnTo>
                      <a:pt x="2511" y="2394"/>
                    </a:lnTo>
                    <a:lnTo>
                      <a:pt x="2526" y="2460"/>
                    </a:lnTo>
                    <a:lnTo>
                      <a:pt x="2541" y="2526"/>
                    </a:lnTo>
                    <a:lnTo>
                      <a:pt x="2556" y="2595"/>
                    </a:lnTo>
                    <a:lnTo>
                      <a:pt x="2571" y="2663"/>
                    </a:lnTo>
                    <a:lnTo>
                      <a:pt x="2586" y="2732"/>
                    </a:lnTo>
                    <a:lnTo>
                      <a:pt x="2601" y="2801"/>
                    </a:lnTo>
                    <a:lnTo>
                      <a:pt x="2616" y="2873"/>
                    </a:lnTo>
                    <a:lnTo>
                      <a:pt x="2631" y="2944"/>
                    </a:lnTo>
                    <a:lnTo>
                      <a:pt x="2646" y="3016"/>
                    </a:lnTo>
                    <a:lnTo>
                      <a:pt x="2661" y="3088"/>
                    </a:lnTo>
                    <a:lnTo>
                      <a:pt x="2677" y="3162"/>
                    </a:lnTo>
                    <a:lnTo>
                      <a:pt x="2692" y="3236"/>
                    </a:lnTo>
                    <a:lnTo>
                      <a:pt x="2707" y="3310"/>
                    </a:lnTo>
                    <a:lnTo>
                      <a:pt x="2722" y="3387"/>
                    </a:lnTo>
                    <a:lnTo>
                      <a:pt x="2737" y="3463"/>
                    </a:lnTo>
                    <a:lnTo>
                      <a:pt x="2752" y="3540"/>
                    </a:lnTo>
                    <a:lnTo>
                      <a:pt x="2767" y="3618"/>
                    </a:lnTo>
                    <a:lnTo>
                      <a:pt x="2782" y="3696"/>
                    </a:lnTo>
                    <a:lnTo>
                      <a:pt x="2797" y="3776"/>
                    </a:lnTo>
                    <a:lnTo>
                      <a:pt x="2813" y="3853"/>
                    </a:lnTo>
                    <a:lnTo>
                      <a:pt x="2828" y="3936"/>
                    </a:lnTo>
                    <a:lnTo>
                      <a:pt x="2843" y="4017"/>
                    </a:lnTo>
                    <a:lnTo>
                      <a:pt x="2858" y="4098"/>
                    </a:lnTo>
                    <a:lnTo>
                      <a:pt x="2873" y="4180"/>
                    </a:lnTo>
                    <a:lnTo>
                      <a:pt x="2888" y="4263"/>
                    </a:lnTo>
                    <a:lnTo>
                      <a:pt x="2903" y="4346"/>
                    </a:lnTo>
                    <a:lnTo>
                      <a:pt x="2918" y="4432"/>
                    </a:lnTo>
                    <a:lnTo>
                      <a:pt x="2933" y="4516"/>
                    </a:lnTo>
                    <a:lnTo>
                      <a:pt x="2948" y="4601"/>
                    </a:lnTo>
                    <a:lnTo>
                      <a:pt x="2963" y="4687"/>
                    </a:lnTo>
                    <a:lnTo>
                      <a:pt x="2978" y="4774"/>
                    </a:lnTo>
                    <a:lnTo>
                      <a:pt x="2993" y="4860"/>
                    </a:lnTo>
                    <a:lnTo>
                      <a:pt x="3008" y="4948"/>
                    </a:lnTo>
                    <a:lnTo>
                      <a:pt x="3023" y="5036"/>
                    </a:lnTo>
                    <a:lnTo>
                      <a:pt x="3038" y="5126"/>
                    </a:lnTo>
                    <a:lnTo>
                      <a:pt x="3053" y="5215"/>
                    </a:lnTo>
                    <a:lnTo>
                      <a:pt x="3068" y="5304"/>
                    </a:lnTo>
                    <a:lnTo>
                      <a:pt x="3083" y="5395"/>
                    </a:lnTo>
                    <a:lnTo>
                      <a:pt x="3098" y="5485"/>
                    </a:lnTo>
                    <a:lnTo>
                      <a:pt x="3113" y="5576"/>
                    </a:lnTo>
                    <a:lnTo>
                      <a:pt x="3128" y="5668"/>
                    </a:lnTo>
                    <a:lnTo>
                      <a:pt x="3143" y="5760"/>
                    </a:lnTo>
                    <a:lnTo>
                      <a:pt x="3158" y="5853"/>
                    </a:lnTo>
                    <a:lnTo>
                      <a:pt x="3173" y="5946"/>
                    </a:lnTo>
                    <a:lnTo>
                      <a:pt x="3188" y="6039"/>
                    </a:lnTo>
                    <a:lnTo>
                      <a:pt x="3203" y="6133"/>
                    </a:lnTo>
                    <a:lnTo>
                      <a:pt x="3218" y="6227"/>
                    </a:lnTo>
                    <a:lnTo>
                      <a:pt x="3233" y="6322"/>
                    </a:lnTo>
                    <a:lnTo>
                      <a:pt x="3248" y="6417"/>
                    </a:lnTo>
                    <a:lnTo>
                      <a:pt x="3263" y="6514"/>
                    </a:lnTo>
                    <a:lnTo>
                      <a:pt x="3278" y="6610"/>
                    </a:lnTo>
                    <a:lnTo>
                      <a:pt x="3293" y="6706"/>
                    </a:lnTo>
                    <a:lnTo>
                      <a:pt x="3308" y="6803"/>
                    </a:lnTo>
                    <a:lnTo>
                      <a:pt x="3323" y="6900"/>
                    </a:lnTo>
                    <a:lnTo>
                      <a:pt x="3338" y="6998"/>
                    </a:lnTo>
                    <a:lnTo>
                      <a:pt x="3353" y="7095"/>
                    </a:lnTo>
                    <a:lnTo>
                      <a:pt x="3368" y="7193"/>
                    </a:lnTo>
                    <a:lnTo>
                      <a:pt x="3383" y="7292"/>
                    </a:lnTo>
                    <a:lnTo>
                      <a:pt x="3398" y="7391"/>
                    </a:lnTo>
                    <a:lnTo>
                      <a:pt x="3413" y="7490"/>
                    </a:lnTo>
                    <a:lnTo>
                      <a:pt x="3428" y="7589"/>
                    </a:lnTo>
                    <a:lnTo>
                      <a:pt x="3443" y="7689"/>
                    </a:lnTo>
                    <a:lnTo>
                      <a:pt x="3458" y="7789"/>
                    </a:lnTo>
                    <a:lnTo>
                      <a:pt x="3473" y="7889"/>
                    </a:lnTo>
                    <a:lnTo>
                      <a:pt x="3489" y="7988"/>
                    </a:lnTo>
                    <a:lnTo>
                      <a:pt x="3504" y="8090"/>
                    </a:lnTo>
                    <a:lnTo>
                      <a:pt x="3519" y="8191"/>
                    </a:lnTo>
                    <a:lnTo>
                      <a:pt x="3534" y="8292"/>
                    </a:lnTo>
                    <a:lnTo>
                      <a:pt x="3549" y="8393"/>
                    </a:lnTo>
                    <a:lnTo>
                      <a:pt x="3564" y="8496"/>
                    </a:lnTo>
                    <a:lnTo>
                      <a:pt x="3579" y="8598"/>
                    </a:lnTo>
                    <a:lnTo>
                      <a:pt x="3594" y="8698"/>
                    </a:lnTo>
                    <a:lnTo>
                      <a:pt x="3609" y="8802"/>
                    </a:lnTo>
                    <a:lnTo>
                      <a:pt x="3624" y="8904"/>
                    </a:lnTo>
                    <a:lnTo>
                      <a:pt x="3639" y="9006"/>
                    </a:lnTo>
                    <a:lnTo>
                      <a:pt x="3654" y="9109"/>
                    </a:lnTo>
                    <a:lnTo>
                      <a:pt x="3669" y="9211"/>
                    </a:lnTo>
                    <a:lnTo>
                      <a:pt x="3684" y="9314"/>
                    </a:lnTo>
                    <a:lnTo>
                      <a:pt x="3699" y="9417"/>
                    </a:lnTo>
                    <a:lnTo>
                      <a:pt x="3714" y="9520"/>
                    </a:lnTo>
                    <a:lnTo>
                      <a:pt x="3729" y="9623"/>
                    </a:lnTo>
                    <a:lnTo>
                      <a:pt x="3744" y="9726"/>
                    </a:lnTo>
                    <a:lnTo>
                      <a:pt x="3759" y="9830"/>
                    </a:lnTo>
                    <a:lnTo>
                      <a:pt x="3774" y="9933"/>
                    </a:lnTo>
                    <a:lnTo>
                      <a:pt x="3789" y="10036"/>
                    </a:lnTo>
                    <a:lnTo>
                      <a:pt x="3804" y="10140"/>
                    </a:lnTo>
                    <a:lnTo>
                      <a:pt x="3819" y="10243"/>
                    </a:lnTo>
                    <a:lnTo>
                      <a:pt x="3834" y="10347"/>
                    </a:lnTo>
                    <a:lnTo>
                      <a:pt x="3849" y="10450"/>
                    </a:lnTo>
                    <a:lnTo>
                      <a:pt x="3864" y="10554"/>
                    </a:lnTo>
                    <a:lnTo>
                      <a:pt x="3879" y="10657"/>
                    </a:lnTo>
                    <a:lnTo>
                      <a:pt x="3894" y="10761"/>
                    </a:lnTo>
                    <a:lnTo>
                      <a:pt x="3909" y="10864"/>
                    </a:lnTo>
                    <a:lnTo>
                      <a:pt x="3924" y="10967"/>
                    </a:lnTo>
                    <a:lnTo>
                      <a:pt x="3939" y="11071"/>
                    </a:lnTo>
                    <a:lnTo>
                      <a:pt x="3954" y="11174"/>
                    </a:lnTo>
                    <a:lnTo>
                      <a:pt x="3969" y="11277"/>
                    </a:lnTo>
                    <a:lnTo>
                      <a:pt x="3984" y="11380"/>
                    </a:lnTo>
                    <a:lnTo>
                      <a:pt x="3999" y="11483"/>
                    </a:lnTo>
                    <a:lnTo>
                      <a:pt x="4014" y="11586"/>
                    </a:lnTo>
                    <a:lnTo>
                      <a:pt x="4029" y="11689"/>
                    </a:lnTo>
                    <a:lnTo>
                      <a:pt x="4044" y="11791"/>
                    </a:lnTo>
                    <a:lnTo>
                      <a:pt x="4059" y="11894"/>
                    </a:lnTo>
                    <a:lnTo>
                      <a:pt x="4074" y="11996"/>
                    </a:lnTo>
                    <a:lnTo>
                      <a:pt x="4089" y="12098"/>
                    </a:lnTo>
                    <a:lnTo>
                      <a:pt x="4104" y="12200"/>
                    </a:lnTo>
                    <a:lnTo>
                      <a:pt x="4119" y="12302"/>
                    </a:lnTo>
                    <a:lnTo>
                      <a:pt x="4134" y="12404"/>
                    </a:lnTo>
                    <a:lnTo>
                      <a:pt x="4149" y="12504"/>
                    </a:lnTo>
                    <a:lnTo>
                      <a:pt x="4165" y="12606"/>
                    </a:lnTo>
                    <a:lnTo>
                      <a:pt x="4180" y="12707"/>
                    </a:lnTo>
                    <a:lnTo>
                      <a:pt x="4195" y="12807"/>
                    </a:lnTo>
                    <a:lnTo>
                      <a:pt x="4210" y="12908"/>
                    </a:lnTo>
                    <a:lnTo>
                      <a:pt x="4225" y="13008"/>
                    </a:lnTo>
                    <a:lnTo>
                      <a:pt x="4240" y="13108"/>
                    </a:lnTo>
                    <a:lnTo>
                      <a:pt x="4255" y="13208"/>
                    </a:lnTo>
                    <a:lnTo>
                      <a:pt x="4270" y="13308"/>
                    </a:lnTo>
                    <a:lnTo>
                      <a:pt x="4285" y="13407"/>
                    </a:lnTo>
                    <a:lnTo>
                      <a:pt x="4300" y="13506"/>
                    </a:lnTo>
                    <a:lnTo>
                      <a:pt x="4315" y="13605"/>
                    </a:lnTo>
                    <a:lnTo>
                      <a:pt x="4330" y="13703"/>
                    </a:lnTo>
                    <a:lnTo>
                      <a:pt x="4345" y="13801"/>
                    </a:lnTo>
                    <a:lnTo>
                      <a:pt x="4360" y="13898"/>
                    </a:lnTo>
                    <a:lnTo>
                      <a:pt x="4375" y="13996"/>
                    </a:lnTo>
                    <a:lnTo>
                      <a:pt x="4390" y="14093"/>
                    </a:lnTo>
                    <a:lnTo>
                      <a:pt x="4405" y="14189"/>
                    </a:lnTo>
                    <a:lnTo>
                      <a:pt x="4420" y="14285"/>
                    </a:lnTo>
                    <a:lnTo>
                      <a:pt x="4435" y="14381"/>
                    </a:lnTo>
                    <a:lnTo>
                      <a:pt x="4450" y="14477"/>
                    </a:lnTo>
                    <a:lnTo>
                      <a:pt x="4465" y="14571"/>
                    </a:lnTo>
                    <a:lnTo>
                      <a:pt x="4480" y="14665"/>
                    </a:lnTo>
                    <a:lnTo>
                      <a:pt x="4495" y="14760"/>
                    </a:lnTo>
                    <a:lnTo>
                      <a:pt x="4510" y="14853"/>
                    </a:lnTo>
                    <a:lnTo>
                      <a:pt x="4525" y="14947"/>
                    </a:lnTo>
                    <a:lnTo>
                      <a:pt x="4540" y="15039"/>
                    </a:lnTo>
                    <a:lnTo>
                      <a:pt x="4555" y="15132"/>
                    </a:lnTo>
                    <a:lnTo>
                      <a:pt x="4570" y="15224"/>
                    </a:lnTo>
                    <a:lnTo>
                      <a:pt x="4585" y="15315"/>
                    </a:lnTo>
                    <a:lnTo>
                      <a:pt x="4600" y="15406"/>
                    </a:lnTo>
                    <a:lnTo>
                      <a:pt x="4615" y="15497"/>
                    </a:lnTo>
                    <a:lnTo>
                      <a:pt x="4630" y="15586"/>
                    </a:lnTo>
                    <a:lnTo>
                      <a:pt x="4645" y="15676"/>
                    </a:lnTo>
                    <a:lnTo>
                      <a:pt x="4660" y="15765"/>
                    </a:lnTo>
                    <a:lnTo>
                      <a:pt x="4675" y="15852"/>
                    </a:lnTo>
                    <a:lnTo>
                      <a:pt x="4690" y="15940"/>
                    </a:lnTo>
                    <a:lnTo>
                      <a:pt x="4705" y="16027"/>
                    </a:lnTo>
                    <a:lnTo>
                      <a:pt x="4720" y="16114"/>
                    </a:lnTo>
                    <a:lnTo>
                      <a:pt x="4735" y="16200"/>
                    </a:lnTo>
                    <a:lnTo>
                      <a:pt x="4750" y="16286"/>
                    </a:lnTo>
                    <a:lnTo>
                      <a:pt x="4765" y="16371"/>
                    </a:lnTo>
                    <a:lnTo>
                      <a:pt x="4780" y="16455"/>
                    </a:lnTo>
                    <a:lnTo>
                      <a:pt x="4795" y="16539"/>
                    </a:lnTo>
                    <a:lnTo>
                      <a:pt x="4810" y="16621"/>
                    </a:lnTo>
                    <a:lnTo>
                      <a:pt x="4825" y="16704"/>
                    </a:lnTo>
                    <a:lnTo>
                      <a:pt x="4841" y="16784"/>
                    </a:lnTo>
                    <a:lnTo>
                      <a:pt x="4856" y="16867"/>
                    </a:lnTo>
                    <a:lnTo>
                      <a:pt x="4871" y="16947"/>
                    </a:lnTo>
                    <a:lnTo>
                      <a:pt x="4886" y="17027"/>
                    </a:lnTo>
                    <a:lnTo>
                      <a:pt x="4901" y="17107"/>
                    </a:lnTo>
                    <a:lnTo>
                      <a:pt x="4916" y="17184"/>
                    </a:lnTo>
                    <a:lnTo>
                      <a:pt x="4931" y="17262"/>
                    </a:lnTo>
                    <a:lnTo>
                      <a:pt x="4946" y="17340"/>
                    </a:lnTo>
                    <a:lnTo>
                      <a:pt x="4961" y="17416"/>
                    </a:lnTo>
                    <a:lnTo>
                      <a:pt x="4976" y="17492"/>
                    </a:lnTo>
                    <a:lnTo>
                      <a:pt x="4991" y="17567"/>
                    </a:lnTo>
                    <a:lnTo>
                      <a:pt x="5006" y="17642"/>
                    </a:lnTo>
                    <a:lnTo>
                      <a:pt x="5021" y="17715"/>
                    </a:lnTo>
                    <a:lnTo>
                      <a:pt x="5036" y="17788"/>
                    </a:lnTo>
                    <a:lnTo>
                      <a:pt x="5050" y="17860"/>
                    </a:lnTo>
                    <a:lnTo>
                      <a:pt x="5065" y="17932"/>
                    </a:lnTo>
                    <a:lnTo>
                      <a:pt x="5080" y="18001"/>
                    </a:lnTo>
                    <a:lnTo>
                      <a:pt x="5095" y="18071"/>
                    </a:lnTo>
                    <a:lnTo>
                      <a:pt x="5110" y="18141"/>
                    </a:lnTo>
                    <a:lnTo>
                      <a:pt x="5125" y="18209"/>
                    </a:lnTo>
                    <a:lnTo>
                      <a:pt x="5140" y="18277"/>
                    </a:lnTo>
                    <a:lnTo>
                      <a:pt x="5155" y="18343"/>
                    </a:lnTo>
                    <a:lnTo>
                      <a:pt x="5170" y="18409"/>
                    </a:lnTo>
                    <a:lnTo>
                      <a:pt x="5185" y="18474"/>
                    </a:lnTo>
                    <a:lnTo>
                      <a:pt x="5200" y="18539"/>
                    </a:lnTo>
                    <a:lnTo>
                      <a:pt x="5215" y="18603"/>
                    </a:lnTo>
                    <a:lnTo>
                      <a:pt x="5230" y="18665"/>
                    </a:lnTo>
                    <a:lnTo>
                      <a:pt x="5245" y="18727"/>
                    </a:lnTo>
                    <a:lnTo>
                      <a:pt x="5260" y="18788"/>
                    </a:lnTo>
                    <a:lnTo>
                      <a:pt x="5275" y="18849"/>
                    </a:lnTo>
                    <a:lnTo>
                      <a:pt x="5290" y="18907"/>
                    </a:lnTo>
                    <a:lnTo>
                      <a:pt x="5305" y="18966"/>
                    </a:lnTo>
                    <a:lnTo>
                      <a:pt x="5319" y="19023"/>
                    </a:lnTo>
                    <a:lnTo>
                      <a:pt x="5334" y="19080"/>
                    </a:lnTo>
                    <a:lnTo>
                      <a:pt x="5349" y="19136"/>
                    </a:lnTo>
                    <a:lnTo>
                      <a:pt x="5364" y="19190"/>
                    </a:lnTo>
                    <a:lnTo>
                      <a:pt x="5379" y="19245"/>
                    </a:lnTo>
                    <a:lnTo>
                      <a:pt x="5394" y="19297"/>
                    </a:lnTo>
                    <a:lnTo>
                      <a:pt x="5409" y="19350"/>
                    </a:lnTo>
                    <a:lnTo>
                      <a:pt x="5424" y="19402"/>
                    </a:lnTo>
                    <a:lnTo>
                      <a:pt x="5438" y="19451"/>
                    </a:lnTo>
                    <a:lnTo>
                      <a:pt x="5453" y="19501"/>
                    </a:lnTo>
                    <a:lnTo>
                      <a:pt x="5468" y="19549"/>
                    </a:lnTo>
                    <a:lnTo>
                      <a:pt x="5483" y="19597"/>
                    </a:lnTo>
                    <a:lnTo>
                      <a:pt x="5498" y="19645"/>
                    </a:lnTo>
                    <a:lnTo>
                      <a:pt x="5513" y="19688"/>
                    </a:lnTo>
                    <a:lnTo>
                      <a:pt x="5529" y="19734"/>
                    </a:lnTo>
                    <a:lnTo>
                      <a:pt x="5544" y="19779"/>
                    </a:lnTo>
                    <a:lnTo>
                      <a:pt x="5558" y="19821"/>
                    </a:lnTo>
                    <a:lnTo>
                      <a:pt x="5573" y="19864"/>
                    </a:lnTo>
                    <a:lnTo>
                      <a:pt x="5588" y="19903"/>
                    </a:lnTo>
                    <a:lnTo>
                      <a:pt x="5603" y="19944"/>
                    </a:lnTo>
                    <a:lnTo>
                      <a:pt x="5617" y="19984"/>
                    </a:lnTo>
                    <a:lnTo>
                      <a:pt x="5632" y="20020"/>
                    </a:lnTo>
                    <a:lnTo>
                      <a:pt x="5647" y="20058"/>
                    </a:lnTo>
                    <a:lnTo>
                      <a:pt x="5661" y="20094"/>
                    </a:lnTo>
                    <a:lnTo>
                      <a:pt x="5676" y="20130"/>
                    </a:lnTo>
                    <a:lnTo>
                      <a:pt x="5691" y="20164"/>
                    </a:lnTo>
                    <a:lnTo>
                      <a:pt x="5705" y="20197"/>
                    </a:lnTo>
                    <a:lnTo>
                      <a:pt x="5720" y="20229"/>
                    </a:lnTo>
                    <a:lnTo>
                      <a:pt x="5734" y="20260"/>
                    </a:lnTo>
                    <a:lnTo>
                      <a:pt x="5748" y="20288"/>
                    </a:lnTo>
                    <a:lnTo>
                      <a:pt x="5763" y="20318"/>
                    </a:lnTo>
                    <a:lnTo>
                      <a:pt x="5778" y="20345"/>
                    </a:lnTo>
                    <a:lnTo>
                      <a:pt x="5792" y="20372"/>
                    </a:lnTo>
                    <a:lnTo>
                      <a:pt x="5806" y="20398"/>
                    </a:lnTo>
                    <a:lnTo>
                      <a:pt x="5821" y="20422"/>
                    </a:lnTo>
                    <a:lnTo>
                      <a:pt x="5835" y="20446"/>
                    </a:lnTo>
                    <a:lnTo>
                      <a:pt x="5849" y="20469"/>
                    </a:lnTo>
                    <a:lnTo>
                      <a:pt x="5863" y="20490"/>
                    </a:lnTo>
                    <a:lnTo>
                      <a:pt x="5877" y="20510"/>
                    </a:lnTo>
                    <a:lnTo>
                      <a:pt x="5891" y="20530"/>
                    </a:lnTo>
                    <a:lnTo>
                      <a:pt x="5904" y="20548"/>
                    </a:lnTo>
                    <a:lnTo>
                      <a:pt x="5918" y="20565"/>
                    </a:lnTo>
                    <a:lnTo>
                      <a:pt x="5931" y="20581"/>
                    </a:lnTo>
                    <a:lnTo>
                      <a:pt x="5944" y="20596"/>
                    </a:lnTo>
                    <a:lnTo>
                      <a:pt x="5958" y="20610"/>
                    </a:lnTo>
                    <a:lnTo>
                      <a:pt x="5968" y="20619"/>
                    </a:lnTo>
                    <a:lnTo>
                      <a:pt x="5983" y="20633"/>
                    </a:lnTo>
                    <a:lnTo>
                      <a:pt x="5995" y="20644"/>
                    </a:lnTo>
                    <a:lnTo>
                      <a:pt x="6007" y="20654"/>
                    </a:lnTo>
                    <a:lnTo>
                      <a:pt x="6016" y="20659"/>
                    </a:lnTo>
                    <a:lnTo>
                      <a:pt x="6031" y="20669"/>
                    </a:lnTo>
                    <a:lnTo>
                      <a:pt x="6042" y="20675"/>
                    </a:lnTo>
                    <a:lnTo>
                      <a:pt x="6048" y="20677"/>
                    </a:lnTo>
                    <a:lnTo>
                      <a:pt x="6063" y="20684"/>
                    </a:lnTo>
                    <a:lnTo>
                      <a:pt x="6073" y="20688"/>
                    </a:lnTo>
                    <a:lnTo>
                      <a:pt x="6077" y="20689"/>
                    </a:lnTo>
                    <a:lnTo>
                      <a:pt x="6092" y="20693"/>
                    </a:lnTo>
                    <a:lnTo>
                      <a:pt x="6095" y="20692"/>
                    </a:lnTo>
                    <a:lnTo>
                      <a:pt x="6104" y="20693"/>
                    </a:lnTo>
                    <a:lnTo>
                      <a:pt x="6120" y="20694"/>
                    </a:lnTo>
                    <a:lnTo>
                      <a:pt x="6122" y="20693"/>
                    </a:lnTo>
                    <a:lnTo>
                      <a:pt x="6131" y="20691"/>
                    </a:lnTo>
                    <a:lnTo>
                      <a:pt x="6146" y="20689"/>
                    </a:lnTo>
                    <a:lnTo>
                      <a:pt x="6149" y="20688"/>
                    </a:lnTo>
                    <a:lnTo>
                      <a:pt x="6158" y="20684"/>
                    </a:lnTo>
                    <a:lnTo>
                      <a:pt x="6168" y="20680"/>
                    </a:lnTo>
                    <a:lnTo>
                      <a:pt x="6183" y="20674"/>
                    </a:lnTo>
                    <a:lnTo>
                      <a:pt x="6188" y="20671"/>
                    </a:lnTo>
                    <a:lnTo>
                      <a:pt x="6199" y="20664"/>
                    </a:lnTo>
                    <a:lnTo>
                      <a:pt x="6210" y="20657"/>
                    </a:lnTo>
                    <a:lnTo>
                      <a:pt x="6222" y="20648"/>
                    </a:lnTo>
                    <a:lnTo>
                      <a:pt x="6233" y="20639"/>
                    </a:lnTo>
                    <a:lnTo>
                      <a:pt x="6246" y="20628"/>
                    </a:lnTo>
                    <a:lnTo>
                      <a:pt x="6258" y="20616"/>
                    </a:lnTo>
                    <a:lnTo>
                      <a:pt x="6271" y="20604"/>
                    </a:lnTo>
                    <a:lnTo>
                      <a:pt x="6283" y="20590"/>
                    </a:lnTo>
                    <a:lnTo>
                      <a:pt x="6295" y="20576"/>
                    </a:lnTo>
                    <a:lnTo>
                      <a:pt x="6310" y="20558"/>
                    </a:lnTo>
                    <a:lnTo>
                      <a:pt x="6323" y="20541"/>
                    </a:lnTo>
                    <a:lnTo>
                      <a:pt x="6337" y="20523"/>
                    </a:lnTo>
                    <a:lnTo>
                      <a:pt x="6350" y="20504"/>
                    </a:lnTo>
                    <a:lnTo>
                      <a:pt x="6364" y="20483"/>
                    </a:lnTo>
                    <a:lnTo>
                      <a:pt x="6377" y="20463"/>
                    </a:lnTo>
                    <a:lnTo>
                      <a:pt x="6392" y="20439"/>
                    </a:lnTo>
                    <a:lnTo>
                      <a:pt x="6406" y="20415"/>
                    </a:lnTo>
                    <a:lnTo>
                      <a:pt x="6420" y="20390"/>
                    </a:lnTo>
                    <a:lnTo>
                      <a:pt x="6435" y="20365"/>
                    </a:lnTo>
                    <a:lnTo>
                      <a:pt x="6448" y="20338"/>
                    </a:lnTo>
                    <a:lnTo>
                      <a:pt x="6463" y="20309"/>
                    </a:lnTo>
                    <a:lnTo>
                      <a:pt x="6478" y="20281"/>
                    </a:lnTo>
                    <a:lnTo>
                      <a:pt x="6492" y="20251"/>
                    </a:lnTo>
                    <a:lnTo>
                      <a:pt x="6507" y="20220"/>
                    </a:lnTo>
                    <a:lnTo>
                      <a:pt x="6521" y="20188"/>
                    </a:lnTo>
                    <a:lnTo>
                      <a:pt x="6536" y="20154"/>
                    </a:lnTo>
                    <a:lnTo>
                      <a:pt x="6550" y="20120"/>
                    </a:lnTo>
                    <a:lnTo>
                      <a:pt x="6565" y="20085"/>
                    </a:lnTo>
                    <a:lnTo>
                      <a:pt x="6580" y="20048"/>
                    </a:lnTo>
                    <a:lnTo>
                      <a:pt x="6594" y="20011"/>
                    </a:lnTo>
                    <a:lnTo>
                      <a:pt x="6609" y="19973"/>
                    </a:lnTo>
                    <a:lnTo>
                      <a:pt x="6624" y="19934"/>
                    </a:lnTo>
                    <a:lnTo>
                      <a:pt x="6638" y="19893"/>
                    </a:lnTo>
                    <a:lnTo>
                      <a:pt x="6653" y="19852"/>
                    </a:lnTo>
                    <a:lnTo>
                      <a:pt x="6668" y="19810"/>
                    </a:lnTo>
                    <a:lnTo>
                      <a:pt x="6684" y="19766"/>
                    </a:lnTo>
                    <a:lnTo>
                      <a:pt x="6698" y="19723"/>
                    </a:lnTo>
                    <a:lnTo>
                      <a:pt x="6713" y="19678"/>
                    </a:lnTo>
                    <a:lnTo>
                      <a:pt x="6728" y="19632"/>
                    </a:lnTo>
                    <a:lnTo>
                      <a:pt x="6743" y="19585"/>
                    </a:lnTo>
                    <a:lnTo>
                      <a:pt x="6758" y="19537"/>
                    </a:lnTo>
                    <a:lnTo>
                      <a:pt x="6773" y="19488"/>
                    </a:lnTo>
                    <a:lnTo>
                      <a:pt x="6788" y="19439"/>
                    </a:lnTo>
                    <a:lnTo>
                      <a:pt x="6802" y="19388"/>
                    </a:lnTo>
                    <a:lnTo>
                      <a:pt x="6817" y="19337"/>
                    </a:lnTo>
                    <a:lnTo>
                      <a:pt x="6832" y="19284"/>
                    </a:lnTo>
                    <a:lnTo>
                      <a:pt x="6847" y="19231"/>
                    </a:lnTo>
                    <a:lnTo>
                      <a:pt x="6862" y="19177"/>
                    </a:lnTo>
                    <a:lnTo>
                      <a:pt x="6877" y="19122"/>
                    </a:lnTo>
                    <a:lnTo>
                      <a:pt x="6892" y="19066"/>
                    </a:lnTo>
                    <a:lnTo>
                      <a:pt x="6907" y="19008"/>
                    </a:lnTo>
                    <a:lnTo>
                      <a:pt x="6922" y="18950"/>
                    </a:lnTo>
                    <a:lnTo>
                      <a:pt x="6936" y="18892"/>
                    </a:lnTo>
                    <a:lnTo>
                      <a:pt x="6951" y="18833"/>
                    </a:lnTo>
                    <a:lnTo>
                      <a:pt x="6966" y="18773"/>
                    </a:lnTo>
                    <a:lnTo>
                      <a:pt x="6981" y="18711"/>
                    </a:lnTo>
                    <a:lnTo>
                      <a:pt x="6996" y="18649"/>
                    </a:lnTo>
                    <a:lnTo>
                      <a:pt x="7011" y="18586"/>
                    </a:lnTo>
                    <a:lnTo>
                      <a:pt x="7026" y="18523"/>
                    </a:lnTo>
                    <a:lnTo>
                      <a:pt x="7041" y="18458"/>
                    </a:lnTo>
                    <a:lnTo>
                      <a:pt x="7056" y="18393"/>
                    </a:lnTo>
                    <a:lnTo>
                      <a:pt x="7071" y="18326"/>
                    </a:lnTo>
                    <a:lnTo>
                      <a:pt x="7086" y="18259"/>
                    </a:lnTo>
                    <a:lnTo>
                      <a:pt x="7101" y="18192"/>
                    </a:lnTo>
                    <a:lnTo>
                      <a:pt x="7116" y="18124"/>
                    </a:lnTo>
                    <a:lnTo>
                      <a:pt x="7131" y="18054"/>
                    </a:lnTo>
                    <a:lnTo>
                      <a:pt x="7146" y="17984"/>
                    </a:lnTo>
                    <a:lnTo>
                      <a:pt x="7161" y="17914"/>
                    </a:lnTo>
                    <a:lnTo>
                      <a:pt x="7175" y="17842"/>
                    </a:lnTo>
                    <a:lnTo>
                      <a:pt x="7190" y="17770"/>
                    </a:lnTo>
                    <a:lnTo>
                      <a:pt x="7205" y="17696"/>
                    </a:lnTo>
                    <a:lnTo>
                      <a:pt x="7220" y="17623"/>
                    </a:lnTo>
                    <a:lnTo>
                      <a:pt x="7235" y="17549"/>
                    </a:lnTo>
                    <a:lnTo>
                      <a:pt x="7250" y="17473"/>
                    </a:lnTo>
                    <a:lnTo>
                      <a:pt x="7265" y="17397"/>
                    </a:lnTo>
                    <a:lnTo>
                      <a:pt x="7280" y="17321"/>
                    </a:lnTo>
                    <a:lnTo>
                      <a:pt x="7295" y="17243"/>
                    </a:lnTo>
                    <a:lnTo>
                      <a:pt x="7310" y="17165"/>
                    </a:lnTo>
                    <a:lnTo>
                      <a:pt x="7325" y="17087"/>
                    </a:lnTo>
                    <a:lnTo>
                      <a:pt x="7340" y="17008"/>
                    </a:lnTo>
                    <a:lnTo>
                      <a:pt x="7356" y="16926"/>
                    </a:lnTo>
                    <a:lnTo>
                      <a:pt x="7371" y="16847"/>
                    </a:lnTo>
                    <a:lnTo>
                      <a:pt x="7386" y="16765"/>
                    </a:lnTo>
                    <a:lnTo>
                      <a:pt x="7401" y="16683"/>
                    </a:lnTo>
                    <a:lnTo>
                      <a:pt x="7416" y="16600"/>
                    </a:lnTo>
                    <a:lnTo>
                      <a:pt x="7431" y="16517"/>
                    </a:lnTo>
                    <a:lnTo>
                      <a:pt x="7446" y="16434"/>
                    </a:lnTo>
                    <a:lnTo>
                      <a:pt x="7461" y="16350"/>
                    </a:lnTo>
                    <a:lnTo>
                      <a:pt x="7476" y="16265"/>
                    </a:lnTo>
                    <a:lnTo>
                      <a:pt x="7491" y="16179"/>
                    </a:lnTo>
                    <a:lnTo>
                      <a:pt x="7506" y="16093"/>
                    </a:lnTo>
                    <a:lnTo>
                      <a:pt x="7521" y="16006"/>
                    </a:lnTo>
                    <a:lnTo>
                      <a:pt x="7536" y="15918"/>
                    </a:lnTo>
                    <a:lnTo>
                      <a:pt x="7551" y="15830"/>
                    </a:lnTo>
                    <a:lnTo>
                      <a:pt x="7566" y="15742"/>
                    </a:lnTo>
                    <a:lnTo>
                      <a:pt x="7581" y="15654"/>
                    </a:lnTo>
                    <a:lnTo>
                      <a:pt x="7596" y="15564"/>
                    </a:lnTo>
                    <a:lnTo>
                      <a:pt x="7611" y="15474"/>
                    </a:lnTo>
                    <a:lnTo>
                      <a:pt x="7626" y="15384"/>
                    </a:lnTo>
                    <a:lnTo>
                      <a:pt x="7641" y="15292"/>
                    </a:lnTo>
                    <a:lnTo>
                      <a:pt x="7656" y="15201"/>
                    </a:lnTo>
                    <a:lnTo>
                      <a:pt x="7671" y="15109"/>
                    </a:lnTo>
                    <a:lnTo>
                      <a:pt x="7686" y="15016"/>
                    </a:lnTo>
                    <a:lnTo>
                      <a:pt x="7701" y="14923"/>
                    </a:lnTo>
                    <a:lnTo>
                      <a:pt x="7716" y="14830"/>
                    </a:lnTo>
                    <a:lnTo>
                      <a:pt x="7731" y="14736"/>
                    </a:lnTo>
                    <a:lnTo>
                      <a:pt x="7746" y="14642"/>
                    </a:lnTo>
                    <a:lnTo>
                      <a:pt x="7761" y="14547"/>
                    </a:lnTo>
                    <a:lnTo>
                      <a:pt x="7776" y="14452"/>
                    </a:lnTo>
                    <a:lnTo>
                      <a:pt x="7791" y="14357"/>
                    </a:lnTo>
                    <a:lnTo>
                      <a:pt x="7806" y="14262"/>
                    </a:lnTo>
                    <a:lnTo>
                      <a:pt x="7821" y="14165"/>
                    </a:lnTo>
                    <a:lnTo>
                      <a:pt x="7836" y="14069"/>
                    </a:lnTo>
                    <a:lnTo>
                      <a:pt x="7851" y="13972"/>
                    </a:lnTo>
                    <a:lnTo>
                      <a:pt x="7866" y="13874"/>
                    </a:lnTo>
                    <a:lnTo>
                      <a:pt x="7881" y="13777"/>
                    </a:lnTo>
                    <a:lnTo>
                      <a:pt x="7896" y="13678"/>
                    </a:lnTo>
                    <a:lnTo>
                      <a:pt x="7911" y="13580"/>
                    </a:lnTo>
                    <a:lnTo>
                      <a:pt x="7926" y="13481"/>
                    </a:lnTo>
                    <a:lnTo>
                      <a:pt x="7941" y="13382"/>
                    </a:lnTo>
                    <a:lnTo>
                      <a:pt x="7956" y="13283"/>
                    </a:lnTo>
                    <a:lnTo>
                      <a:pt x="7971" y="13183"/>
                    </a:lnTo>
                    <a:lnTo>
                      <a:pt x="7986" y="13084"/>
                    </a:lnTo>
                    <a:lnTo>
                      <a:pt x="8001" y="12983"/>
                    </a:lnTo>
                    <a:lnTo>
                      <a:pt x="8016" y="12883"/>
                    </a:lnTo>
                    <a:lnTo>
                      <a:pt x="8032" y="12781"/>
                    </a:lnTo>
                    <a:lnTo>
                      <a:pt x="8047" y="12682"/>
                    </a:lnTo>
                    <a:lnTo>
                      <a:pt x="8062" y="12581"/>
                    </a:lnTo>
                    <a:lnTo>
                      <a:pt x="8076" y="12480"/>
                    </a:lnTo>
                    <a:lnTo>
                      <a:pt x="8092" y="12378"/>
                    </a:lnTo>
                    <a:lnTo>
                      <a:pt x="8106" y="12277"/>
                    </a:lnTo>
                    <a:lnTo>
                      <a:pt x="8121" y="12175"/>
                    </a:lnTo>
                    <a:lnTo>
                      <a:pt x="8136" y="12073"/>
                    </a:lnTo>
                    <a:lnTo>
                      <a:pt x="8151" y="11971"/>
                    </a:lnTo>
                    <a:lnTo>
                      <a:pt x="8166" y="11868"/>
                    </a:lnTo>
                    <a:lnTo>
                      <a:pt x="8181" y="11766"/>
                    </a:lnTo>
                    <a:lnTo>
                      <a:pt x="8196" y="11663"/>
                    </a:lnTo>
                    <a:lnTo>
                      <a:pt x="8211" y="11560"/>
                    </a:lnTo>
                    <a:lnTo>
                      <a:pt x="8226" y="11458"/>
                    </a:lnTo>
                    <a:lnTo>
                      <a:pt x="8241" y="11355"/>
                    </a:lnTo>
                    <a:lnTo>
                      <a:pt x="8256" y="11251"/>
                    </a:lnTo>
                    <a:lnTo>
                      <a:pt x="8271" y="11148"/>
                    </a:lnTo>
                    <a:lnTo>
                      <a:pt x="8286" y="11045"/>
                    </a:lnTo>
                    <a:lnTo>
                      <a:pt x="8301" y="10942"/>
                    </a:lnTo>
                    <a:lnTo>
                      <a:pt x="8316" y="10838"/>
                    </a:lnTo>
                    <a:lnTo>
                      <a:pt x="8331" y="10735"/>
                    </a:lnTo>
                    <a:lnTo>
                      <a:pt x="8346" y="10631"/>
                    </a:lnTo>
                    <a:lnTo>
                      <a:pt x="8361" y="10528"/>
                    </a:lnTo>
                    <a:lnTo>
                      <a:pt x="8376" y="10425"/>
                    </a:lnTo>
                    <a:lnTo>
                      <a:pt x="8391" y="10321"/>
                    </a:lnTo>
                    <a:lnTo>
                      <a:pt x="8406" y="10218"/>
                    </a:lnTo>
                    <a:lnTo>
                      <a:pt x="8421" y="10114"/>
                    </a:lnTo>
                    <a:lnTo>
                      <a:pt x="8436" y="10011"/>
                    </a:lnTo>
                    <a:lnTo>
                      <a:pt x="8451" y="9907"/>
                    </a:lnTo>
                    <a:lnTo>
                      <a:pt x="8466" y="9804"/>
                    </a:lnTo>
                    <a:lnTo>
                      <a:pt x="8481" y="9701"/>
                    </a:lnTo>
                    <a:lnTo>
                      <a:pt x="8496" y="9598"/>
                    </a:lnTo>
                    <a:lnTo>
                      <a:pt x="8511" y="9495"/>
                    </a:lnTo>
                    <a:lnTo>
                      <a:pt x="8526" y="9392"/>
                    </a:lnTo>
                    <a:lnTo>
                      <a:pt x="8541" y="9289"/>
                    </a:lnTo>
                    <a:lnTo>
                      <a:pt x="8556" y="9186"/>
                    </a:lnTo>
                    <a:lnTo>
                      <a:pt x="8571" y="9083"/>
                    </a:lnTo>
                    <a:lnTo>
                      <a:pt x="8586" y="8981"/>
                    </a:lnTo>
                    <a:lnTo>
                      <a:pt x="8601" y="8878"/>
                    </a:lnTo>
                    <a:lnTo>
                      <a:pt x="8616" y="8776"/>
                    </a:lnTo>
                    <a:lnTo>
                      <a:pt x="8631" y="8674"/>
                    </a:lnTo>
                    <a:lnTo>
                      <a:pt x="8646" y="8572"/>
                    </a:lnTo>
                    <a:lnTo>
                      <a:pt x="8662" y="8470"/>
                    </a:lnTo>
                    <a:lnTo>
                      <a:pt x="8676" y="8369"/>
                    </a:lnTo>
                    <a:lnTo>
                      <a:pt x="8692" y="8267"/>
                    </a:lnTo>
                    <a:lnTo>
                      <a:pt x="8708" y="8165"/>
                    </a:lnTo>
                    <a:lnTo>
                      <a:pt x="8723" y="8065"/>
                    </a:lnTo>
                    <a:lnTo>
                      <a:pt x="8738" y="7964"/>
                    </a:lnTo>
                    <a:lnTo>
                      <a:pt x="8753" y="7864"/>
                    </a:lnTo>
                    <a:lnTo>
                      <a:pt x="8768" y="7764"/>
                    </a:lnTo>
                    <a:lnTo>
                      <a:pt x="8783" y="7664"/>
                    </a:lnTo>
                    <a:lnTo>
                      <a:pt x="8798" y="7564"/>
                    </a:lnTo>
                    <a:lnTo>
                      <a:pt x="8813" y="7465"/>
                    </a:lnTo>
                    <a:lnTo>
                      <a:pt x="8828" y="7366"/>
                    </a:lnTo>
                    <a:lnTo>
                      <a:pt x="8843" y="7267"/>
                    </a:lnTo>
                    <a:lnTo>
                      <a:pt x="8858" y="7169"/>
                    </a:lnTo>
                    <a:lnTo>
                      <a:pt x="8873" y="7071"/>
                    </a:lnTo>
                    <a:lnTo>
                      <a:pt x="8888" y="6973"/>
                    </a:lnTo>
                    <a:lnTo>
                      <a:pt x="8903" y="6876"/>
                    </a:lnTo>
                    <a:lnTo>
                      <a:pt x="8918" y="6779"/>
                    </a:lnTo>
                    <a:lnTo>
                      <a:pt x="8933" y="6682"/>
                    </a:lnTo>
                    <a:lnTo>
                      <a:pt x="8948" y="6586"/>
                    </a:lnTo>
                    <a:lnTo>
                      <a:pt x="8963" y="6490"/>
                    </a:lnTo>
                    <a:lnTo>
                      <a:pt x="8978" y="6394"/>
                    </a:lnTo>
                    <a:lnTo>
                      <a:pt x="8993" y="6299"/>
                    </a:lnTo>
                    <a:lnTo>
                      <a:pt x="9008" y="6204"/>
                    </a:lnTo>
                    <a:lnTo>
                      <a:pt x="9023" y="6110"/>
                    </a:lnTo>
                    <a:lnTo>
                      <a:pt x="9038" y="6016"/>
                    </a:lnTo>
                    <a:lnTo>
                      <a:pt x="9053" y="5923"/>
                    </a:lnTo>
                    <a:lnTo>
                      <a:pt x="9068" y="5830"/>
                    </a:lnTo>
                    <a:lnTo>
                      <a:pt x="9083" y="5737"/>
                    </a:lnTo>
                    <a:lnTo>
                      <a:pt x="9098" y="5645"/>
                    </a:lnTo>
                    <a:lnTo>
                      <a:pt x="9113" y="5554"/>
                    </a:lnTo>
                    <a:lnTo>
                      <a:pt x="9128" y="5463"/>
                    </a:lnTo>
                    <a:lnTo>
                      <a:pt x="9143" y="5372"/>
                    </a:lnTo>
                    <a:lnTo>
                      <a:pt x="9158" y="5282"/>
                    </a:lnTo>
                    <a:lnTo>
                      <a:pt x="9173" y="5193"/>
                    </a:lnTo>
                    <a:lnTo>
                      <a:pt x="9188" y="5104"/>
                    </a:lnTo>
                    <a:lnTo>
                      <a:pt x="9203" y="5015"/>
                    </a:lnTo>
                    <a:lnTo>
                      <a:pt x="9218" y="4926"/>
                    </a:lnTo>
                    <a:lnTo>
                      <a:pt x="9233" y="4839"/>
                    </a:lnTo>
                    <a:lnTo>
                      <a:pt x="9248" y="4752"/>
                    </a:lnTo>
                    <a:lnTo>
                      <a:pt x="9263" y="4666"/>
                    </a:lnTo>
                    <a:lnTo>
                      <a:pt x="9278" y="4580"/>
                    </a:lnTo>
                    <a:lnTo>
                      <a:pt x="9293" y="4495"/>
                    </a:lnTo>
                    <a:lnTo>
                      <a:pt x="9308" y="4411"/>
                    </a:lnTo>
                    <a:lnTo>
                      <a:pt x="9323" y="4327"/>
                    </a:lnTo>
                    <a:lnTo>
                      <a:pt x="9338" y="4243"/>
                    </a:lnTo>
                    <a:lnTo>
                      <a:pt x="9353" y="4160"/>
                    </a:lnTo>
                    <a:lnTo>
                      <a:pt x="9368" y="4078"/>
                    </a:lnTo>
                    <a:lnTo>
                      <a:pt x="9384" y="3995"/>
                    </a:lnTo>
                    <a:lnTo>
                      <a:pt x="9399" y="3916"/>
                    </a:lnTo>
                    <a:lnTo>
                      <a:pt x="9414" y="3836"/>
                    </a:lnTo>
                    <a:lnTo>
                      <a:pt x="9429" y="3756"/>
                    </a:lnTo>
                    <a:lnTo>
                      <a:pt x="9444" y="3677"/>
                    </a:lnTo>
                    <a:lnTo>
                      <a:pt x="9459" y="3598"/>
                    </a:lnTo>
                    <a:lnTo>
                      <a:pt x="9474" y="3521"/>
                    </a:lnTo>
                    <a:lnTo>
                      <a:pt x="9489" y="3444"/>
                    </a:lnTo>
                    <a:lnTo>
                      <a:pt x="9504" y="3368"/>
                    </a:lnTo>
                    <a:lnTo>
                      <a:pt x="9519" y="3293"/>
                    </a:lnTo>
                    <a:lnTo>
                      <a:pt x="9534" y="3218"/>
                    </a:lnTo>
                    <a:lnTo>
                      <a:pt x="9549" y="3143"/>
                    </a:lnTo>
                    <a:lnTo>
                      <a:pt x="9564" y="3070"/>
                    </a:lnTo>
                    <a:lnTo>
                      <a:pt x="9579" y="2998"/>
                    </a:lnTo>
                    <a:lnTo>
                      <a:pt x="9594" y="2926"/>
                    </a:lnTo>
                    <a:lnTo>
                      <a:pt x="9610" y="2855"/>
                    </a:lnTo>
                    <a:lnTo>
                      <a:pt x="9625" y="2784"/>
                    </a:lnTo>
                    <a:lnTo>
                      <a:pt x="9640" y="2714"/>
                    </a:lnTo>
                    <a:lnTo>
                      <a:pt x="9655" y="2646"/>
                    </a:lnTo>
                    <a:lnTo>
                      <a:pt x="9670" y="2578"/>
                    </a:lnTo>
                    <a:lnTo>
                      <a:pt x="9685" y="2510"/>
                    </a:lnTo>
                    <a:lnTo>
                      <a:pt x="9700" y="2444"/>
                    </a:lnTo>
                    <a:lnTo>
                      <a:pt x="9715" y="2378"/>
                    </a:lnTo>
                    <a:lnTo>
                      <a:pt x="9730" y="2313"/>
                    </a:lnTo>
                    <a:lnTo>
                      <a:pt x="9745" y="2249"/>
                    </a:lnTo>
                    <a:lnTo>
                      <a:pt x="9760" y="2186"/>
                    </a:lnTo>
                    <a:lnTo>
                      <a:pt x="9775" y="2123"/>
                    </a:lnTo>
                    <a:lnTo>
                      <a:pt x="9790" y="2062"/>
                    </a:lnTo>
                    <a:lnTo>
                      <a:pt x="9805" y="2001"/>
                    </a:lnTo>
                    <a:lnTo>
                      <a:pt x="9820" y="1941"/>
                    </a:lnTo>
                    <a:lnTo>
                      <a:pt x="9835" y="1882"/>
                    </a:lnTo>
                    <a:lnTo>
                      <a:pt x="9851" y="1823"/>
                    </a:lnTo>
                    <a:lnTo>
                      <a:pt x="9866" y="1766"/>
                    </a:lnTo>
                    <a:lnTo>
                      <a:pt x="9881" y="1709"/>
                    </a:lnTo>
                    <a:lnTo>
                      <a:pt x="9896" y="1653"/>
                    </a:lnTo>
                    <a:lnTo>
                      <a:pt x="9911" y="1598"/>
                    </a:lnTo>
                    <a:lnTo>
                      <a:pt x="9926" y="1544"/>
                    </a:lnTo>
                    <a:lnTo>
                      <a:pt x="9941" y="1491"/>
                    </a:lnTo>
                    <a:lnTo>
                      <a:pt x="9956" y="1439"/>
                    </a:lnTo>
                    <a:lnTo>
                      <a:pt x="9971" y="1387"/>
                    </a:lnTo>
                    <a:lnTo>
                      <a:pt x="9987" y="1337"/>
                    </a:lnTo>
                    <a:lnTo>
                      <a:pt x="10002" y="1287"/>
                    </a:lnTo>
                    <a:cubicBezTo>
                      <a:pt x="10017" y="1237"/>
                      <a:pt x="10071" y="1208"/>
                      <a:pt x="10122" y="1224"/>
                    </a:cubicBezTo>
                    <a:cubicBezTo>
                      <a:pt x="10172" y="1239"/>
                      <a:pt x="10201" y="1293"/>
                      <a:pt x="10185" y="1344"/>
                    </a:cubicBezTo>
                    <a:lnTo>
                      <a:pt x="10170" y="1392"/>
                    </a:lnTo>
                    <a:lnTo>
                      <a:pt x="10156" y="1442"/>
                    </a:lnTo>
                    <a:lnTo>
                      <a:pt x="10141" y="1492"/>
                    </a:lnTo>
                    <a:lnTo>
                      <a:pt x="10126" y="1544"/>
                    </a:lnTo>
                    <a:lnTo>
                      <a:pt x="10111" y="1597"/>
                    </a:lnTo>
                    <a:lnTo>
                      <a:pt x="10096" y="1649"/>
                    </a:lnTo>
                    <a:lnTo>
                      <a:pt x="10081" y="1704"/>
                    </a:lnTo>
                    <a:lnTo>
                      <a:pt x="10066" y="1758"/>
                    </a:lnTo>
                    <a:lnTo>
                      <a:pt x="10051" y="1815"/>
                    </a:lnTo>
                    <a:lnTo>
                      <a:pt x="10036" y="1872"/>
                    </a:lnTo>
                    <a:lnTo>
                      <a:pt x="10022" y="1929"/>
                    </a:lnTo>
                    <a:lnTo>
                      <a:pt x="10007" y="1988"/>
                    </a:lnTo>
                    <a:lnTo>
                      <a:pt x="9992" y="2046"/>
                    </a:lnTo>
                    <a:lnTo>
                      <a:pt x="9977" y="2107"/>
                    </a:lnTo>
                    <a:lnTo>
                      <a:pt x="9962" y="2168"/>
                    </a:lnTo>
                    <a:lnTo>
                      <a:pt x="9947" y="2231"/>
                    </a:lnTo>
                    <a:lnTo>
                      <a:pt x="9932" y="2294"/>
                    </a:lnTo>
                    <a:lnTo>
                      <a:pt x="9917" y="2356"/>
                    </a:lnTo>
                    <a:lnTo>
                      <a:pt x="9902" y="2421"/>
                    </a:lnTo>
                    <a:lnTo>
                      <a:pt x="9887" y="2487"/>
                    </a:lnTo>
                    <a:lnTo>
                      <a:pt x="9872" y="2552"/>
                    </a:lnTo>
                    <a:lnTo>
                      <a:pt x="9857" y="2619"/>
                    </a:lnTo>
                    <a:lnTo>
                      <a:pt x="9842" y="2687"/>
                    </a:lnTo>
                    <a:lnTo>
                      <a:pt x="9827" y="2755"/>
                    </a:lnTo>
                    <a:lnTo>
                      <a:pt x="9812" y="2825"/>
                    </a:lnTo>
                    <a:lnTo>
                      <a:pt x="9797" y="2894"/>
                    </a:lnTo>
                    <a:lnTo>
                      <a:pt x="9782" y="2965"/>
                    </a:lnTo>
                    <a:lnTo>
                      <a:pt x="9767" y="3037"/>
                    </a:lnTo>
                    <a:lnTo>
                      <a:pt x="9753" y="3109"/>
                    </a:lnTo>
                    <a:lnTo>
                      <a:pt x="9738" y="3182"/>
                    </a:lnTo>
                    <a:lnTo>
                      <a:pt x="9723" y="3255"/>
                    </a:lnTo>
                    <a:lnTo>
                      <a:pt x="9708" y="3330"/>
                    </a:lnTo>
                    <a:lnTo>
                      <a:pt x="9693" y="3405"/>
                    </a:lnTo>
                    <a:lnTo>
                      <a:pt x="9678" y="3481"/>
                    </a:lnTo>
                    <a:lnTo>
                      <a:pt x="9663" y="3558"/>
                    </a:lnTo>
                    <a:lnTo>
                      <a:pt x="9648" y="3635"/>
                    </a:lnTo>
                    <a:lnTo>
                      <a:pt x="9633" y="3712"/>
                    </a:lnTo>
                    <a:lnTo>
                      <a:pt x="9618" y="3791"/>
                    </a:lnTo>
                    <a:lnTo>
                      <a:pt x="9603" y="3871"/>
                    </a:lnTo>
                    <a:lnTo>
                      <a:pt x="9588" y="3951"/>
                    </a:lnTo>
                    <a:lnTo>
                      <a:pt x="9573" y="4032"/>
                    </a:lnTo>
                    <a:lnTo>
                      <a:pt x="9557" y="4113"/>
                    </a:lnTo>
                    <a:lnTo>
                      <a:pt x="9542" y="4195"/>
                    </a:lnTo>
                    <a:lnTo>
                      <a:pt x="9527" y="4276"/>
                    </a:lnTo>
                    <a:lnTo>
                      <a:pt x="9512" y="4360"/>
                    </a:lnTo>
                    <a:lnTo>
                      <a:pt x="9497" y="4444"/>
                    </a:lnTo>
                    <a:lnTo>
                      <a:pt x="9482" y="4528"/>
                    </a:lnTo>
                    <a:lnTo>
                      <a:pt x="9467" y="4613"/>
                    </a:lnTo>
                    <a:lnTo>
                      <a:pt x="9452" y="4699"/>
                    </a:lnTo>
                    <a:lnTo>
                      <a:pt x="9437" y="4785"/>
                    </a:lnTo>
                    <a:lnTo>
                      <a:pt x="9422" y="4872"/>
                    </a:lnTo>
                    <a:lnTo>
                      <a:pt x="9407" y="4959"/>
                    </a:lnTo>
                    <a:lnTo>
                      <a:pt x="9392" y="5046"/>
                    </a:lnTo>
                    <a:lnTo>
                      <a:pt x="9377" y="5135"/>
                    </a:lnTo>
                    <a:lnTo>
                      <a:pt x="9362" y="5224"/>
                    </a:lnTo>
                    <a:lnTo>
                      <a:pt x="9347" y="5313"/>
                    </a:lnTo>
                    <a:lnTo>
                      <a:pt x="9332" y="5403"/>
                    </a:lnTo>
                    <a:lnTo>
                      <a:pt x="9317" y="5494"/>
                    </a:lnTo>
                    <a:lnTo>
                      <a:pt x="9302" y="5585"/>
                    </a:lnTo>
                    <a:lnTo>
                      <a:pt x="9287" y="5676"/>
                    </a:lnTo>
                    <a:lnTo>
                      <a:pt x="9272" y="5768"/>
                    </a:lnTo>
                    <a:lnTo>
                      <a:pt x="9257" y="5861"/>
                    </a:lnTo>
                    <a:lnTo>
                      <a:pt x="9242" y="5954"/>
                    </a:lnTo>
                    <a:lnTo>
                      <a:pt x="9227" y="6047"/>
                    </a:lnTo>
                    <a:lnTo>
                      <a:pt x="9212" y="6141"/>
                    </a:lnTo>
                    <a:lnTo>
                      <a:pt x="9197" y="6234"/>
                    </a:lnTo>
                    <a:lnTo>
                      <a:pt x="9182" y="6329"/>
                    </a:lnTo>
                    <a:lnTo>
                      <a:pt x="9167" y="6424"/>
                    </a:lnTo>
                    <a:lnTo>
                      <a:pt x="9152" y="6519"/>
                    </a:lnTo>
                    <a:lnTo>
                      <a:pt x="9137" y="6615"/>
                    </a:lnTo>
                    <a:lnTo>
                      <a:pt x="9122" y="6711"/>
                    </a:lnTo>
                    <a:lnTo>
                      <a:pt x="9107" y="6808"/>
                    </a:lnTo>
                    <a:lnTo>
                      <a:pt x="9092" y="6905"/>
                    </a:lnTo>
                    <a:lnTo>
                      <a:pt x="9077" y="7002"/>
                    </a:lnTo>
                    <a:lnTo>
                      <a:pt x="9062" y="7100"/>
                    </a:lnTo>
                    <a:lnTo>
                      <a:pt x="9047" y="7198"/>
                    </a:lnTo>
                    <a:lnTo>
                      <a:pt x="9032" y="7296"/>
                    </a:lnTo>
                    <a:lnTo>
                      <a:pt x="9017" y="7395"/>
                    </a:lnTo>
                    <a:lnTo>
                      <a:pt x="9002" y="7494"/>
                    </a:lnTo>
                    <a:lnTo>
                      <a:pt x="8987" y="7593"/>
                    </a:lnTo>
                    <a:lnTo>
                      <a:pt x="8972" y="7693"/>
                    </a:lnTo>
                    <a:lnTo>
                      <a:pt x="8957" y="7793"/>
                    </a:lnTo>
                    <a:lnTo>
                      <a:pt x="8942" y="7893"/>
                    </a:lnTo>
                    <a:lnTo>
                      <a:pt x="8927" y="7993"/>
                    </a:lnTo>
                    <a:lnTo>
                      <a:pt x="8912" y="8094"/>
                    </a:lnTo>
                    <a:lnTo>
                      <a:pt x="8897" y="8195"/>
                    </a:lnTo>
                    <a:lnTo>
                      <a:pt x="8881" y="8296"/>
                    </a:lnTo>
                    <a:lnTo>
                      <a:pt x="8866" y="8396"/>
                    </a:lnTo>
                    <a:lnTo>
                      <a:pt x="8851" y="8499"/>
                    </a:lnTo>
                    <a:lnTo>
                      <a:pt x="8836" y="8599"/>
                    </a:lnTo>
                    <a:lnTo>
                      <a:pt x="8821" y="8701"/>
                    </a:lnTo>
                    <a:lnTo>
                      <a:pt x="8806" y="8803"/>
                    </a:lnTo>
                    <a:lnTo>
                      <a:pt x="8791" y="8905"/>
                    </a:lnTo>
                    <a:lnTo>
                      <a:pt x="8776" y="9008"/>
                    </a:lnTo>
                    <a:lnTo>
                      <a:pt x="8761" y="9110"/>
                    </a:lnTo>
                    <a:lnTo>
                      <a:pt x="8746" y="9213"/>
                    </a:lnTo>
                    <a:lnTo>
                      <a:pt x="8731" y="9316"/>
                    </a:lnTo>
                    <a:lnTo>
                      <a:pt x="8716" y="9419"/>
                    </a:lnTo>
                    <a:lnTo>
                      <a:pt x="8701" y="9522"/>
                    </a:lnTo>
                    <a:lnTo>
                      <a:pt x="8686" y="9625"/>
                    </a:lnTo>
                    <a:lnTo>
                      <a:pt x="8671" y="9728"/>
                    </a:lnTo>
                    <a:lnTo>
                      <a:pt x="8656" y="9831"/>
                    </a:lnTo>
                    <a:lnTo>
                      <a:pt x="8641" y="9934"/>
                    </a:lnTo>
                    <a:lnTo>
                      <a:pt x="8626" y="10038"/>
                    </a:lnTo>
                    <a:lnTo>
                      <a:pt x="8611" y="10141"/>
                    </a:lnTo>
                    <a:lnTo>
                      <a:pt x="8596" y="10245"/>
                    </a:lnTo>
                    <a:lnTo>
                      <a:pt x="8581" y="10348"/>
                    </a:lnTo>
                    <a:lnTo>
                      <a:pt x="8566" y="10452"/>
                    </a:lnTo>
                    <a:lnTo>
                      <a:pt x="8551" y="10555"/>
                    </a:lnTo>
                    <a:lnTo>
                      <a:pt x="8536" y="10658"/>
                    </a:lnTo>
                    <a:lnTo>
                      <a:pt x="8521" y="10762"/>
                    </a:lnTo>
                    <a:lnTo>
                      <a:pt x="8506" y="10865"/>
                    </a:lnTo>
                    <a:lnTo>
                      <a:pt x="8491" y="10969"/>
                    </a:lnTo>
                    <a:lnTo>
                      <a:pt x="8476" y="11072"/>
                    </a:lnTo>
                    <a:lnTo>
                      <a:pt x="8461" y="11175"/>
                    </a:lnTo>
                    <a:lnTo>
                      <a:pt x="8446" y="11278"/>
                    </a:lnTo>
                    <a:lnTo>
                      <a:pt x="8431" y="11382"/>
                    </a:lnTo>
                    <a:lnTo>
                      <a:pt x="8416" y="11485"/>
                    </a:lnTo>
                    <a:lnTo>
                      <a:pt x="8401" y="11587"/>
                    </a:lnTo>
                    <a:lnTo>
                      <a:pt x="8386" y="11690"/>
                    </a:lnTo>
                    <a:lnTo>
                      <a:pt x="8371" y="11793"/>
                    </a:lnTo>
                    <a:lnTo>
                      <a:pt x="8356" y="11895"/>
                    </a:lnTo>
                    <a:lnTo>
                      <a:pt x="8341" y="11998"/>
                    </a:lnTo>
                    <a:lnTo>
                      <a:pt x="8326" y="12100"/>
                    </a:lnTo>
                    <a:lnTo>
                      <a:pt x="8311" y="12202"/>
                    </a:lnTo>
                    <a:lnTo>
                      <a:pt x="8296" y="12304"/>
                    </a:lnTo>
                    <a:lnTo>
                      <a:pt x="8281" y="12407"/>
                    </a:lnTo>
                    <a:lnTo>
                      <a:pt x="8266" y="12507"/>
                    </a:lnTo>
                    <a:lnTo>
                      <a:pt x="8251" y="12610"/>
                    </a:lnTo>
                    <a:lnTo>
                      <a:pt x="8236" y="12711"/>
                    </a:lnTo>
                    <a:lnTo>
                      <a:pt x="8221" y="12811"/>
                    </a:lnTo>
                    <a:lnTo>
                      <a:pt x="8205" y="12912"/>
                    </a:lnTo>
                    <a:lnTo>
                      <a:pt x="8190" y="13012"/>
                    </a:lnTo>
                    <a:lnTo>
                      <a:pt x="8175" y="13113"/>
                    </a:lnTo>
                    <a:lnTo>
                      <a:pt x="8160" y="13212"/>
                    </a:lnTo>
                    <a:lnTo>
                      <a:pt x="8145" y="13312"/>
                    </a:lnTo>
                    <a:lnTo>
                      <a:pt x="8130" y="13411"/>
                    </a:lnTo>
                    <a:lnTo>
                      <a:pt x="8115" y="13510"/>
                    </a:lnTo>
                    <a:lnTo>
                      <a:pt x="8100" y="13609"/>
                    </a:lnTo>
                    <a:lnTo>
                      <a:pt x="8085" y="13707"/>
                    </a:lnTo>
                    <a:lnTo>
                      <a:pt x="8070" y="13806"/>
                    </a:lnTo>
                    <a:lnTo>
                      <a:pt x="8055" y="13903"/>
                    </a:lnTo>
                    <a:lnTo>
                      <a:pt x="8040" y="14001"/>
                    </a:lnTo>
                    <a:lnTo>
                      <a:pt x="8025" y="14098"/>
                    </a:lnTo>
                    <a:lnTo>
                      <a:pt x="8010" y="14194"/>
                    </a:lnTo>
                    <a:lnTo>
                      <a:pt x="7995" y="14291"/>
                    </a:lnTo>
                    <a:lnTo>
                      <a:pt x="7980" y="14387"/>
                    </a:lnTo>
                    <a:lnTo>
                      <a:pt x="7965" y="14482"/>
                    </a:lnTo>
                    <a:lnTo>
                      <a:pt x="7950" y="14577"/>
                    </a:lnTo>
                    <a:lnTo>
                      <a:pt x="7935" y="14673"/>
                    </a:lnTo>
                    <a:lnTo>
                      <a:pt x="7920" y="14767"/>
                    </a:lnTo>
                    <a:lnTo>
                      <a:pt x="7905" y="14861"/>
                    </a:lnTo>
                    <a:lnTo>
                      <a:pt x="7890" y="14954"/>
                    </a:lnTo>
                    <a:lnTo>
                      <a:pt x="7875" y="15047"/>
                    </a:lnTo>
                    <a:lnTo>
                      <a:pt x="7860" y="15140"/>
                    </a:lnTo>
                    <a:lnTo>
                      <a:pt x="7845" y="15232"/>
                    </a:lnTo>
                    <a:lnTo>
                      <a:pt x="7830" y="15323"/>
                    </a:lnTo>
                    <a:lnTo>
                      <a:pt x="7815" y="15415"/>
                    </a:lnTo>
                    <a:lnTo>
                      <a:pt x="7800" y="15505"/>
                    </a:lnTo>
                    <a:lnTo>
                      <a:pt x="7785" y="15595"/>
                    </a:lnTo>
                    <a:lnTo>
                      <a:pt x="7770" y="15685"/>
                    </a:lnTo>
                    <a:lnTo>
                      <a:pt x="7755" y="15775"/>
                    </a:lnTo>
                    <a:lnTo>
                      <a:pt x="7740" y="15863"/>
                    </a:lnTo>
                    <a:lnTo>
                      <a:pt x="7725" y="15951"/>
                    </a:lnTo>
                    <a:lnTo>
                      <a:pt x="7710" y="16039"/>
                    </a:lnTo>
                    <a:lnTo>
                      <a:pt x="7695" y="16126"/>
                    </a:lnTo>
                    <a:lnTo>
                      <a:pt x="7680" y="16212"/>
                    </a:lnTo>
                    <a:lnTo>
                      <a:pt x="7665" y="16298"/>
                    </a:lnTo>
                    <a:lnTo>
                      <a:pt x="7650" y="16383"/>
                    </a:lnTo>
                    <a:lnTo>
                      <a:pt x="7635" y="16467"/>
                    </a:lnTo>
                    <a:lnTo>
                      <a:pt x="7620" y="16552"/>
                    </a:lnTo>
                    <a:lnTo>
                      <a:pt x="7605" y="16635"/>
                    </a:lnTo>
                    <a:lnTo>
                      <a:pt x="7590" y="16718"/>
                    </a:lnTo>
                    <a:lnTo>
                      <a:pt x="7575" y="16800"/>
                    </a:lnTo>
                    <a:lnTo>
                      <a:pt x="7560" y="16882"/>
                    </a:lnTo>
                    <a:lnTo>
                      <a:pt x="7545" y="16963"/>
                    </a:lnTo>
                    <a:lnTo>
                      <a:pt x="7529" y="17043"/>
                    </a:lnTo>
                    <a:lnTo>
                      <a:pt x="7514" y="17122"/>
                    </a:lnTo>
                    <a:lnTo>
                      <a:pt x="7499" y="17202"/>
                    </a:lnTo>
                    <a:lnTo>
                      <a:pt x="7484" y="17280"/>
                    </a:lnTo>
                    <a:lnTo>
                      <a:pt x="7469" y="17358"/>
                    </a:lnTo>
                    <a:lnTo>
                      <a:pt x="7454" y="17434"/>
                    </a:lnTo>
                    <a:lnTo>
                      <a:pt x="7439" y="17510"/>
                    </a:lnTo>
                    <a:lnTo>
                      <a:pt x="7424" y="17586"/>
                    </a:lnTo>
                    <a:lnTo>
                      <a:pt x="7409" y="17662"/>
                    </a:lnTo>
                    <a:lnTo>
                      <a:pt x="7394" y="17735"/>
                    </a:lnTo>
                    <a:lnTo>
                      <a:pt x="7378" y="17809"/>
                    </a:lnTo>
                    <a:lnTo>
                      <a:pt x="7363" y="17881"/>
                    </a:lnTo>
                    <a:lnTo>
                      <a:pt x="7348" y="17953"/>
                    </a:lnTo>
                    <a:lnTo>
                      <a:pt x="7333" y="18025"/>
                    </a:lnTo>
                    <a:lnTo>
                      <a:pt x="7318" y="18095"/>
                    </a:lnTo>
                    <a:lnTo>
                      <a:pt x="7303" y="18165"/>
                    </a:lnTo>
                    <a:lnTo>
                      <a:pt x="7288" y="18233"/>
                    </a:lnTo>
                    <a:lnTo>
                      <a:pt x="7273" y="18301"/>
                    </a:lnTo>
                    <a:lnTo>
                      <a:pt x="7258" y="18368"/>
                    </a:lnTo>
                    <a:lnTo>
                      <a:pt x="7243" y="18436"/>
                    </a:lnTo>
                    <a:lnTo>
                      <a:pt x="7228" y="18501"/>
                    </a:lnTo>
                    <a:lnTo>
                      <a:pt x="7213" y="18566"/>
                    </a:lnTo>
                    <a:lnTo>
                      <a:pt x="7198" y="18631"/>
                    </a:lnTo>
                    <a:lnTo>
                      <a:pt x="7183" y="18694"/>
                    </a:lnTo>
                    <a:lnTo>
                      <a:pt x="7168" y="18756"/>
                    </a:lnTo>
                    <a:lnTo>
                      <a:pt x="7153" y="18818"/>
                    </a:lnTo>
                    <a:lnTo>
                      <a:pt x="7138" y="18880"/>
                    </a:lnTo>
                    <a:lnTo>
                      <a:pt x="7123" y="18939"/>
                    </a:lnTo>
                    <a:lnTo>
                      <a:pt x="7107" y="18999"/>
                    </a:lnTo>
                    <a:lnTo>
                      <a:pt x="7092" y="19057"/>
                    </a:lnTo>
                    <a:lnTo>
                      <a:pt x="7077" y="19115"/>
                    </a:lnTo>
                    <a:lnTo>
                      <a:pt x="7062" y="19171"/>
                    </a:lnTo>
                    <a:lnTo>
                      <a:pt x="7047" y="19228"/>
                    </a:lnTo>
                    <a:lnTo>
                      <a:pt x="7032" y="19282"/>
                    </a:lnTo>
                    <a:lnTo>
                      <a:pt x="7017" y="19337"/>
                    </a:lnTo>
                    <a:lnTo>
                      <a:pt x="7002" y="19390"/>
                    </a:lnTo>
                    <a:lnTo>
                      <a:pt x="6987" y="19443"/>
                    </a:lnTo>
                    <a:lnTo>
                      <a:pt x="6971" y="19494"/>
                    </a:lnTo>
                    <a:lnTo>
                      <a:pt x="6956" y="19545"/>
                    </a:lnTo>
                    <a:lnTo>
                      <a:pt x="6941" y="19594"/>
                    </a:lnTo>
                    <a:lnTo>
                      <a:pt x="6926" y="19644"/>
                    </a:lnTo>
                    <a:lnTo>
                      <a:pt x="6911" y="19691"/>
                    </a:lnTo>
                    <a:lnTo>
                      <a:pt x="6896" y="19739"/>
                    </a:lnTo>
                    <a:lnTo>
                      <a:pt x="6881" y="19784"/>
                    </a:lnTo>
                    <a:lnTo>
                      <a:pt x="6865" y="19831"/>
                    </a:lnTo>
                    <a:lnTo>
                      <a:pt x="6849" y="19875"/>
                    </a:lnTo>
                    <a:lnTo>
                      <a:pt x="6834" y="19917"/>
                    </a:lnTo>
                    <a:lnTo>
                      <a:pt x="6819" y="19959"/>
                    </a:lnTo>
                    <a:lnTo>
                      <a:pt x="6803" y="20001"/>
                    </a:lnTo>
                    <a:lnTo>
                      <a:pt x="6788" y="20042"/>
                    </a:lnTo>
                    <a:lnTo>
                      <a:pt x="6773" y="20082"/>
                    </a:lnTo>
                    <a:lnTo>
                      <a:pt x="6757" y="20121"/>
                    </a:lnTo>
                    <a:lnTo>
                      <a:pt x="6742" y="20158"/>
                    </a:lnTo>
                    <a:lnTo>
                      <a:pt x="6727" y="20195"/>
                    </a:lnTo>
                    <a:lnTo>
                      <a:pt x="6711" y="20231"/>
                    </a:lnTo>
                    <a:lnTo>
                      <a:pt x="6696" y="20265"/>
                    </a:lnTo>
                    <a:lnTo>
                      <a:pt x="6680" y="20301"/>
                    </a:lnTo>
                    <a:lnTo>
                      <a:pt x="6665" y="20334"/>
                    </a:lnTo>
                    <a:lnTo>
                      <a:pt x="6649" y="20366"/>
                    </a:lnTo>
                    <a:lnTo>
                      <a:pt x="6634" y="20398"/>
                    </a:lnTo>
                    <a:lnTo>
                      <a:pt x="6619" y="20427"/>
                    </a:lnTo>
                    <a:lnTo>
                      <a:pt x="6602" y="20458"/>
                    </a:lnTo>
                    <a:lnTo>
                      <a:pt x="6587" y="20486"/>
                    </a:lnTo>
                    <a:lnTo>
                      <a:pt x="6571" y="20514"/>
                    </a:lnTo>
                    <a:lnTo>
                      <a:pt x="6555" y="20540"/>
                    </a:lnTo>
                    <a:lnTo>
                      <a:pt x="6540" y="20564"/>
                    </a:lnTo>
                    <a:lnTo>
                      <a:pt x="6523" y="20592"/>
                    </a:lnTo>
                    <a:lnTo>
                      <a:pt x="6507" y="20615"/>
                    </a:lnTo>
                    <a:lnTo>
                      <a:pt x="6490" y="20638"/>
                    </a:lnTo>
                    <a:lnTo>
                      <a:pt x="6474" y="20660"/>
                    </a:lnTo>
                    <a:lnTo>
                      <a:pt x="6457" y="20681"/>
                    </a:lnTo>
                    <a:lnTo>
                      <a:pt x="6442" y="20699"/>
                    </a:lnTo>
                    <a:lnTo>
                      <a:pt x="6424" y="20721"/>
                    </a:lnTo>
                    <a:lnTo>
                      <a:pt x="6406" y="20739"/>
                    </a:lnTo>
                    <a:lnTo>
                      <a:pt x="6389" y="20757"/>
                    </a:lnTo>
                    <a:lnTo>
                      <a:pt x="6371" y="20773"/>
                    </a:lnTo>
                    <a:lnTo>
                      <a:pt x="6353" y="20788"/>
                    </a:lnTo>
                    <a:lnTo>
                      <a:pt x="6335" y="20803"/>
                    </a:lnTo>
                    <a:lnTo>
                      <a:pt x="6317" y="20816"/>
                    </a:lnTo>
                    <a:lnTo>
                      <a:pt x="6298" y="20829"/>
                    </a:lnTo>
                    <a:lnTo>
                      <a:pt x="6279" y="20840"/>
                    </a:lnTo>
                    <a:lnTo>
                      <a:pt x="6254" y="20853"/>
                    </a:lnTo>
                    <a:lnTo>
                      <a:pt x="6239" y="20859"/>
                    </a:lnTo>
                    <a:lnTo>
                      <a:pt x="6219" y="20867"/>
                    </a:lnTo>
                    <a:lnTo>
                      <a:pt x="6198" y="20873"/>
                    </a:lnTo>
                    <a:lnTo>
                      <a:pt x="6171" y="20880"/>
                    </a:lnTo>
                    <a:lnTo>
                      <a:pt x="6156" y="20882"/>
                    </a:lnTo>
                    <a:lnTo>
                      <a:pt x="6135" y="20884"/>
                    </a:lnTo>
                    <a:lnTo>
                      <a:pt x="6107" y="20885"/>
                    </a:lnTo>
                    <a:lnTo>
                      <a:pt x="6092" y="20884"/>
                    </a:lnTo>
                    <a:lnTo>
                      <a:pt x="6070" y="20883"/>
                    </a:lnTo>
                    <a:lnTo>
                      <a:pt x="6043" y="20878"/>
                    </a:lnTo>
                    <a:lnTo>
                      <a:pt x="6028" y="20874"/>
                    </a:lnTo>
                    <a:lnTo>
                      <a:pt x="6002" y="20867"/>
                    </a:lnTo>
                    <a:lnTo>
                      <a:pt x="5982" y="20858"/>
                    </a:lnTo>
                    <a:lnTo>
                      <a:pt x="5967" y="20851"/>
                    </a:lnTo>
                    <a:lnTo>
                      <a:pt x="5943" y="20840"/>
                    </a:lnTo>
                    <a:lnTo>
                      <a:pt x="5924" y="20828"/>
                    </a:lnTo>
                    <a:lnTo>
                      <a:pt x="5909" y="20818"/>
                    </a:lnTo>
                    <a:lnTo>
                      <a:pt x="5887" y="20803"/>
                    </a:lnTo>
                    <a:lnTo>
                      <a:pt x="5870" y="20789"/>
                    </a:lnTo>
                    <a:lnTo>
                      <a:pt x="5852" y="20774"/>
                    </a:lnTo>
                    <a:lnTo>
                      <a:pt x="5837" y="20760"/>
                    </a:lnTo>
                    <a:lnTo>
                      <a:pt x="5817" y="20741"/>
                    </a:lnTo>
                    <a:lnTo>
                      <a:pt x="5800" y="20723"/>
                    </a:lnTo>
                    <a:lnTo>
                      <a:pt x="5784" y="20704"/>
                    </a:lnTo>
                    <a:lnTo>
                      <a:pt x="5767" y="20684"/>
                    </a:lnTo>
                    <a:lnTo>
                      <a:pt x="5751" y="20663"/>
                    </a:lnTo>
                    <a:lnTo>
                      <a:pt x="5734" y="20641"/>
                    </a:lnTo>
                    <a:lnTo>
                      <a:pt x="5718" y="20619"/>
                    </a:lnTo>
                    <a:lnTo>
                      <a:pt x="5702" y="20595"/>
                    </a:lnTo>
                    <a:lnTo>
                      <a:pt x="5686" y="20570"/>
                    </a:lnTo>
                    <a:lnTo>
                      <a:pt x="5670" y="20545"/>
                    </a:lnTo>
                    <a:lnTo>
                      <a:pt x="5654" y="20518"/>
                    </a:lnTo>
                    <a:lnTo>
                      <a:pt x="5639" y="20491"/>
                    </a:lnTo>
                    <a:lnTo>
                      <a:pt x="5623" y="20463"/>
                    </a:lnTo>
                    <a:lnTo>
                      <a:pt x="5607" y="20434"/>
                    </a:lnTo>
                    <a:lnTo>
                      <a:pt x="5592" y="20403"/>
                    </a:lnTo>
                    <a:lnTo>
                      <a:pt x="5577" y="20373"/>
                    </a:lnTo>
                    <a:lnTo>
                      <a:pt x="5561" y="20341"/>
                    </a:lnTo>
                    <a:lnTo>
                      <a:pt x="5545" y="20308"/>
                    </a:lnTo>
                    <a:lnTo>
                      <a:pt x="5530" y="20274"/>
                    </a:lnTo>
                    <a:lnTo>
                      <a:pt x="5514" y="20239"/>
                    </a:lnTo>
                    <a:lnTo>
                      <a:pt x="5499" y="20203"/>
                    </a:lnTo>
                    <a:lnTo>
                      <a:pt x="5484" y="20167"/>
                    </a:lnTo>
                    <a:lnTo>
                      <a:pt x="5468" y="20129"/>
                    </a:lnTo>
                    <a:lnTo>
                      <a:pt x="5453" y="20091"/>
                    </a:lnTo>
                    <a:lnTo>
                      <a:pt x="5438" y="20051"/>
                    </a:lnTo>
                    <a:lnTo>
                      <a:pt x="5422" y="20010"/>
                    </a:lnTo>
                    <a:lnTo>
                      <a:pt x="5407" y="19969"/>
                    </a:lnTo>
                    <a:lnTo>
                      <a:pt x="5392" y="19927"/>
                    </a:lnTo>
                    <a:lnTo>
                      <a:pt x="5377" y="19884"/>
                    </a:lnTo>
                    <a:lnTo>
                      <a:pt x="5361" y="19840"/>
                    </a:lnTo>
                    <a:lnTo>
                      <a:pt x="5346" y="19795"/>
                    </a:lnTo>
                    <a:lnTo>
                      <a:pt x="5332" y="19751"/>
                    </a:lnTo>
                    <a:lnTo>
                      <a:pt x="5315" y="19702"/>
                    </a:lnTo>
                    <a:lnTo>
                      <a:pt x="5300" y="19654"/>
                    </a:lnTo>
                    <a:lnTo>
                      <a:pt x="5285" y="19606"/>
                    </a:lnTo>
                    <a:lnTo>
                      <a:pt x="5270" y="19556"/>
                    </a:lnTo>
                    <a:lnTo>
                      <a:pt x="5255" y="19506"/>
                    </a:lnTo>
                    <a:lnTo>
                      <a:pt x="5239" y="19455"/>
                    </a:lnTo>
                    <a:lnTo>
                      <a:pt x="5224" y="19403"/>
                    </a:lnTo>
                    <a:lnTo>
                      <a:pt x="5209" y="19350"/>
                    </a:lnTo>
                    <a:lnTo>
                      <a:pt x="5194" y="19296"/>
                    </a:lnTo>
                    <a:lnTo>
                      <a:pt x="5179" y="19241"/>
                    </a:lnTo>
                    <a:lnTo>
                      <a:pt x="5164" y="19185"/>
                    </a:lnTo>
                    <a:lnTo>
                      <a:pt x="5149" y="19129"/>
                    </a:lnTo>
                    <a:lnTo>
                      <a:pt x="5134" y="19072"/>
                    </a:lnTo>
                    <a:lnTo>
                      <a:pt x="5118" y="19013"/>
                    </a:lnTo>
                    <a:lnTo>
                      <a:pt x="5103" y="18954"/>
                    </a:lnTo>
                    <a:lnTo>
                      <a:pt x="5088" y="18894"/>
                    </a:lnTo>
                    <a:lnTo>
                      <a:pt x="5073" y="18833"/>
                    </a:lnTo>
                    <a:lnTo>
                      <a:pt x="5058" y="18772"/>
                    </a:lnTo>
                    <a:lnTo>
                      <a:pt x="5043" y="18710"/>
                    </a:lnTo>
                    <a:lnTo>
                      <a:pt x="5028" y="18646"/>
                    </a:lnTo>
                    <a:lnTo>
                      <a:pt x="5013" y="18582"/>
                    </a:lnTo>
                    <a:lnTo>
                      <a:pt x="4998" y="18517"/>
                    </a:lnTo>
                    <a:lnTo>
                      <a:pt x="4983" y="18452"/>
                    </a:lnTo>
                    <a:lnTo>
                      <a:pt x="4968" y="18385"/>
                    </a:lnTo>
                    <a:lnTo>
                      <a:pt x="4953" y="18318"/>
                    </a:lnTo>
                    <a:lnTo>
                      <a:pt x="4938" y="18250"/>
                    </a:lnTo>
                    <a:lnTo>
                      <a:pt x="4923" y="18182"/>
                    </a:lnTo>
                    <a:lnTo>
                      <a:pt x="4908" y="18112"/>
                    </a:lnTo>
                    <a:lnTo>
                      <a:pt x="4893" y="18042"/>
                    </a:lnTo>
                    <a:lnTo>
                      <a:pt x="4877" y="17971"/>
                    </a:lnTo>
                    <a:lnTo>
                      <a:pt x="4862" y="17899"/>
                    </a:lnTo>
                    <a:lnTo>
                      <a:pt x="4847" y="17827"/>
                    </a:lnTo>
                    <a:lnTo>
                      <a:pt x="4832" y="17754"/>
                    </a:lnTo>
                    <a:lnTo>
                      <a:pt x="4817" y="17679"/>
                    </a:lnTo>
                    <a:lnTo>
                      <a:pt x="4802" y="17604"/>
                    </a:lnTo>
                    <a:lnTo>
                      <a:pt x="4787" y="17529"/>
                    </a:lnTo>
                    <a:lnTo>
                      <a:pt x="4772" y="17453"/>
                    </a:lnTo>
                    <a:lnTo>
                      <a:pt x="4757" y="17377"/>
                    </a:lnTo>
                    <a:lnTo>
                      <a:pt x="4742" y="17299"/>
                    </a:lnTo>
                    <a:lnTo>
                      <a:pt x="4727" y="17221"/>
                    </a:lnTo>
                    <a:lnTo>
                      <a:pt x="4712" y="17142"/>
                    </a:lnTo>
                    <a:lnTo>
                      <a:pt x="4697" y="17062"/>
                    </a:lnTo>
                    <a:lnTo>
                      <a:pt x="4682" y="16982"/>
                    </a:lnTo>
                    <a:lnTo>
                      <a:pt x="4667" y="16902"/>
                    </a:lnTo>
                    <a:lnTo>
                      <a:pt x="4652" y="16821"/>
                    </a:lnTo>
                    <a:lnTo>
                      <a:pt x="4636" y="16739"/>
                    </a:lnTo>
                    <a:lnTo>
                      <a:pt x="4621" y="16656"/>
                    </a:lnTo>
                    <a:lnTo>
                      <a:pt x="4606" y="16572"/>
                    </a:lnTo>
                    <a:lnTo>
                      <a:pt x="4591" y="16488"/>
                    </a:lnTo>
                    <a:lnTo>
                      <a:pt x="4576" y="16404"/>
                    </a:lnTo>
                    <a:lnTo>
                      <a:pt x="4561" y="16319"/>
                    </a:lnTo>
                    <a:lnTo>
                      <a:pt x="4546" y="16233"/>
                    </a:lnTo>
                    <a:lnTo>
                      <a:pt x="4531" y="16147"/>
                    </a:lnTo>
                    <a:lnTo>
                      <a:pt x="4516" y="16060"/>
                    </a:lnTo>
                    <a:lnTo>
                      <a:pt x="4501" y="15973"/>
                    </a:lnTo>
                    <a:lnTo>
                      <a:pt x="4486" y="15885"/>
                    </a:lnTo>
                    <a:lnTo>
                      <a:pt x="4471" y="15796"/>
                    </a:lnTo>
                    <a:lnTo>
                      <a:pt x="4456" y="15707"/>
                    </a:lnTo>
                    <a:lnTo>
                      <a:pt x="4441" y="15617"/>
                    </a:lnTo>
                    <a:lnTo>
                      <a:pt x="4426" y="15528"/>
                    </a:lnTo>
                    <a:lnTo>
                      <a:pt x="4411" y="15437"/>
                    </a:lnTo>
                    <a:lnTo>
                      <a:pt x="4396" y="15346"/>
                    </a:lnTo>
                    <a:lnTo>
                      <a:pt x="4381" y="15255"/>
                    </a:lnTo>
                    <a:lnTo>
                      <a:pt x="4366" y="15163"/>
                    </a:lnTo>
                    <a:lnTo>
                      <a:pt x="4351" y="15070"/>
                    </a:lnTo>
                    <a:lnTo>
                      <a:pt x="4336" y="14978"/>
                    </a:lnTo>
                    <a:lnTo>
                      <a:pt x="4321" y="14884"/>
                    </a:lnTo>
                    <a:lnTo>
                      <a:pt x="4306" y="14790"/>
                    </a:lnTo>
                    <a:lnTo>
                      <a:pt x="4291" y="14696"/>
                    </a:lnTo>
                    <a:lnTo>
                      <a:pt x="4276" y="14601"/>
                    </a:lnTo>
                    <a:lnTo>
                      <a:pt x="4261" y="14506"/>
                    </a:lnTo>
                    <a:lnTo>
                      <a:pt x="4246" y="14410"/>
                    </a:lnTo>
                    <a:lnTo>
                      <a:pt x="4231" y="14314"/>
                    </a:lnTo>
                    <a:lnTo>
                      <a:pt x="4216" y="14218"/>
                    </a:lnTo>
                    <a:lnTo>
                      <a:pt x="4201" y="14122"/>
                    </a:lnTo>
                    <a:lnTo>
                      <a:pt x="4186" y="14025"/>
                    </a:lnTo>
                    <a:lnTo>
                      <a:pt x="4171" y="13927"/>
                    </a:lnTo>
                    <a:lnTo>
                      <a:pt x="4156" y="13830"/>
                    </a:lnTo>
                    <a:lnTo>
                      <a:pt x="4141" y="13732"/>
                    </a:lnTo>
                    <a:lnTo>
                      <a:pt x="4126" y="13634"/>
                    </a:lnTo>
                    <a:lnTo>
                      <a:pt x="4111" y="13535"/>
                    </a:lnTo>
                    <a:lnTo>
                      <a:pt x="4096" y="13436"/>
                    </a:lnTo>
                    <a:lnTo>
                      <a:pt x="4081" y="13337"/>
                    </a:lnTo>
                    <a:lnTo>
                      <a:pt x="4066" y="13237"/>
                    </a:lnTo>
                    <a:lnTo>
                      <a:pt x="4051" y="13137"/>
                    </a:lnTo>
                    <a:lnTo>
                      <a:pt x="4036" y="13037"/>
                    </a:lnTo>
                    <a:lnTo>
                      <a:pt x="4021" y="12937"/>
                    </a:lnTo>
                    <a:lnTo>
                      <a:pt x="4006" y="12836"/>
                    </a:lnTo>
                    <a:lnTo>
                      <a:pt x="3991" y="12736"/>
                    </a:lnTo>
                    <a:lnTo>
                      <a:pt x="3976" y="12635"/>
                    </a:lnTo>
                    <a:lnTo>
                      <a:pt x="3960" y="12533"/>
                    </a:lnTo>
                    <a:lnTo>
                      <a:pt x="3944" y="12431"/>
                    </a:lnTo>
                    <a:lnTo>
                      <a:pt x="3929" y="12329"/>
                    </a:lnTo>
                    <a:lnTo>
                      <a:pt x="3914" y="12227"/>
                    </a:lnTo>
                    <a:lnTo>
                      <a:pt x="3899" y="12125"/>
                    </a:lnTo>
                    <a:lnTo>
                      <a:pt x="3884" y="12023"/>
                    </a:lnTo>
                    <a:lnTo>
                      <a:pt x="3869" y="11921"/>
                    </a:lnTo>
                    <a:lnTo>
                      <a:pt x="3854" y="11818"/>
                    </a:lnTo>
                    <a:lnTo>
                      <a:pt x="3839" y="11716"/>
                    </a:lnTo>
                    <a:lnTo>
                      <a:pt x="3824" y="11613"/>
                    </a:lnTo>
                    <a:lnTo>
                      <a:pt x="3809" y="11510"/>
                    </a:lnTo>
                    <a:lnTo>
                      <a:pt x="3794" y="11407"/>
                    </a:lnTo>
                    <a:lnTo>
                      <a:pt x="3779" y="11304"/>
                    </a:lnTo>
                    <a:lnTo>
                      <a:pt x="3764" y="11201"/>
                    </a:lnTo>
                    <a:lnTo>
                      <a:pt x="3749" y="11098"/>
                    </a:lnTo>
                    <a:lnTo>
                      <a:pt x="3734" y="10994"/>
                    </a:lnTo>
                    <a:lnTo>
                      <a:pt x="3719" y="10891"/>
                    </a:lnTo>
                    <a:lnTo>
                      <a:pt x="3704" y="10788"/>
                    </a:lnTo>
                    <a:lnTo>
                      <a:pt x="3689" y="10684"/>
                    </a:lnTo>
                    <a:lnTo>
                      <a:pt x="3674" y="10581"/>
                    </a:lnTo>
                    <a:lnTo>
                      <a:pt x="3659" y="10477"/>
                    </a:lnTo>
                    <a:lnTo>
                      <a:pt x="3644" y="10374"/>
                    </a:lnTo>
                    <a:lnTo>
                      <a:pt x="3629" y="10270"/>
                    </a:lnTo>
                    <a:lnTo>
                      <a:pt x="3614" y="10167"/>
                    </a:lnTo>
                    <a:lnTo>
                      <a:pt x="3599" y="10063"/>
                    </a:lnTo>
                    <a:lnTo>
                      <a:pt x="3584" y="9960"/>
                    </a:lnTo>
                    <a:lnTo>
                      <a:pt x="3569" y="9857"/>
                    </a:lnTo>
                    <a:lnTo>
                      <a:pt x="3554" y="9753"/>
                    </a:lnTo>
                    <a:lnTo>
                      <a:pt x="3539" y="9650"/>
                    </a:lnTo>
                    <a:lnTo>
                      <a:pt x="3524" y="9547"/>
                    </a:lnTo>
                    <a:lnTo>
                      <a:pt x="3509" y="9444"/>
                    </a:lnTo>
                    <a:lnTo>
                      <a:pt x="3494" y="9341"/>
                    </a:lnTo>
                    <a:lnTo>
                      <a:pt x="3479" y="9238"/>
                    </a:lnTo>
                    <a:lnTo>
                      <a:pt x="3464" y="9136"/>
                    </a:lnTo>
                    <a:lnTo>
                      <a:pt x="3449" y="9033"/>
                    </a:lnTo>
                    <a:lnTo>
                      <a:pt x="3434" y="8931"/>
                    </a:lnTo>
                    <a:lnTo>
                      <a:pt x="3419" y="8829"/>
                    </a:lnTo>
                    <a:lnTo>
                      <a:pt x="3405" y="8727"/>
                    </a:lnTo>
                    <a:lnTo>
                      <a:pt x="3389" y="8625"/>
                    </a:lnTo>
                    <a:lnTo>
                      <a:pt x="3374" y="8523"/>
                    </a:lnTo>
                    <a:lnTo>
                      <a:pt x="3360" y="8422"/>
                    </a:lnTo>
                    <a:lnTo>
                      <a:pt x="3345" y="8321"/>
                    </a:lnTo>
                    <a:lnTo>
                      <a:pt x="3330" y="8220"/>
                    </a:lnTo>
                    <a:lnTo>
                      <a:pt x="3315" y="8119"/>
                    </a:lnTo>
                    <a:lnTo>
                      <a:pt x="3300" y="8019"/>
                    </a:lnTo>
                    <a:lnTo>
                      <a:pt x="3284" y="7918"/>
                    </a:lnTo>
                    <a:lnTo>
                      <a:pt x="3269" y="7818"/>
                    </a:lnTo>
                    <a:lnTo>
                      <a:pt x="3254" y="7718"/>
                    </a:lnTo>
                    <a:lnTo>
                      <a:pt x="3239" y="7618"/>
                    </a:lnTo>
                    <a:lnTo>
                      <a:pt x="3224" y="7519"/>
                    </a:lnTo>
                    <a:lnTo>
                      <a:pt x="3209" y="7420"/>
                    </a:lnTo>
                    <a:lnTo>
                      <a:pt x="3194" y="7321"/>
                    </a:lnTo>
                    <a:lnTo>
                      <a:pt x="3179" y="7222"/>
                    </a:lnTo>
                    <a:lnTo>
                      <a:pt x="3164" y="7124"/>
                    </a:lnTo>
                    <a:lnTo>
                      <a:pt x="3149" y="7027"/>
                    </a:lnTo>
                    <a:lnTo>
                      <a:pt x="3134" y="6929"/>
                    </a:lnTo>
                    <a:lnTo>
                      <a:pt x="3119" y="6832"/>
                    </a:lnTo>
                    <a:lnTo>
                      <a:pt x="3104" y="6735"/>
                    </a:lnTo>
                    <a:lnTo>
                      <a:pt x="3089" y="6639"/>
                    </a:lnTo>
                    <a:lnTo>
                      <a:pt x="3074" y="6543"/>
                    </a:lnTo>
                    <a:lnTo>
                      <a:pt x="3059" y="6447"/>
                    </a:lnTo>
                    <a:lnTo>
                      <a:pt x="3044" y="6352"/>
                    </a:lnTo>
                    <a:lnTo>
                      <a:pt x="3029" y="6258"/>
                    </a:lnTo>
                    <a:lnTo>
                      <a:pt x="3014" y="6164"/>
                    </a:lnTo>
                    <a:lnTo>
                      <a:pt x="2999" y="6070"/>
                    </a:lnTo>
                    <a:lnTo>
                      <a:pt x="2984" y="5977"/>
                    </a:lnTo>
                    <a:lnTo>
                      <a:pt x="2969" y="5884"/>
                    </a:lnTo>
                    <a:lnTo>
                      <a:pt x="2954" y="5791"/>
                    </a:lnTo>
                    <a:lnTo>
                      <a:pt x="2939" y="5699"/>
                    </a:lnTo>
                    <a:lnTo>
                      <a:pt x="2924" y="5607"/>
                    </a:lnTo>
                    <a:lnTo>
                      <a:pt x="2909" y="5516"/>
                    </a:lnTo>
                    <a:lnTo>
                      <a:pt x="2894" y="5426"/>
                    </a:lnTo>
                    <a:lnTo>
                      <a:pt x="2879" y="5335"/>
                    </a:lnTo>
                    <a:lnTo>
                      <a:pt x="2864" y="5246"/>
                    </a:lnTo>
                    <a:lnTo>
                      <a:pt x="2849" y="5157"/>
                    </a:lnTo>
                    <a:lnTo>
                      <a:pt x="2834" y="5069"/>
                    </a:lnTo>
                    <a:lnTo>
                      <a:pt x="2819" y="4981"/>
                    </a:lnTo>
                    <a:lnTo>
                      <a:pt x="2804" y="4893"/>
                    </a:lnTo>
                    <a:lnTo>
                      <a:pt x="2789" y="4807"/>
                    </a:lnTo>
                    <a:lnTo>
                      <a:pt x="2774" y="4720"/>
                    </a:lnTo>
                    <a:lnTo>
                      <a:pt x="2759" y="4634"/>
                    </a:lnTo>
                    <a:lnTo>
                      <a:pt x="2744" y="4549"/>
                    </a:lnTo>
                    <a:lnTo>
                      <a:pt x="2729" y="4465"/>
                    </a:lnTo>
                    <a:lnTo>
                      <a:pt x="2714" y="4381"/>
                    </a:lnTo>
                    <a:lnTo>
                      <a:pt x="2699" y="4298"/>
                    </a:lnTo>
                    <a:lnTo>
                      <a:pt x="2684" y="4215"/>
                    </a:lnTo>
                    <a:lnTo>
                      <a:pt x="2669" y="4133"/>
                    </a:lnTo>
                    <a:lnTo>
                      <a:pt x="2654" y="4052"/>
                    </a:lnTo>
                    <a:lnTo>
                      <a:pt x="2639" y="3971"/>
                    </a:lnTo>
                    <a:lnTo>
                      <a:pt x="2624" y="3892"/>
                    </a:lnTo>
                    <a:lnTo>
                      <a:pt x="2608" y="3811"/>
                    </a:lnTo>
                    <a:lnTo>
                      <a:pt x="2593" y="3733"/>
                    </a:lnTo>
                    <a:lnTo>
                      <a:pt x="2578" y="3655"/>
                    </a:lnTo>
                    <a:lnTo>
                      <a:pt x="2563" y="3577"/>
                    </a:lnTo>
                    <a:lnTo>
                      <a:pt x="2548" y="3500"/>
                    </a:lnTo>
                    <a:lnTo>
                      <a:pt x="2533" y="3424"/>
                    </a:lnTo>
                    <a:lnTo>
                      <a:pt x="2518" y="3349"/>
                    </a:lnTo>
                    <a:lnTo>
                      <a:pt x="2503" y="3275"/>
                    </a:lnTo>
                    <a:lnTo>
                      <a:pt x="2488" y="3201"/>
                    </a:lnTo>
                    <a:lnTo>
                      <a:pt x="2473" y="3127"/>
                    </a:lnTo>
                    <a:lnTo>
                      <a:pt x="2458" y="3055"/>
                    </a:lnTo>
                    <a:lnTo>
                      <a:pt x="2444" y="2983"/>
                    </a:lnTo>
                    <a:lnTo>
                      <a:pt x="2429" y="2912"/>
                    </a:lnTo>
                    <a:lnTo>
                      <a:pt x="2414" y="2842"/>
                    </a:lnTo>
                    <a:lnTo>
                      <a:pt x="2399" y="2773"/>
                    </a:lnTo>
                    <a:lnTo>
                      <a:pt x="2384" y="2704"/>
                    </a:lnTo>
                    <a:lnTo>
                      <a:pt x="2369" y="2636"/>
                    </a:lnTo>
                    <a:lnTo>
                      <a:pt x="2354" y="2569"/>
                    </a:lnTo>
                    <a:lnTo>
                      <a:pt x="2339" y="2503"/>
                    </a:lnTo>
                    <a:lnTo>
                      <a:pt x="2324" y="2437"/>
                    </a:lnTo>
                    <a:lnTo>
                      <a:pt x="2309" y="2372"/>
                    </a:lnTo>
                    <a:lnTo>
                      <a:pt x="2294" y="2309"/>
                    </a:lnTo>
                    <a:lnTo>
                      <a:pt x="2279" y="2246"/>
                    </a:lnTo>
                    <a:lnTo>
                      <a:pt x="2264" y="2184"/>
                    </a:lnTo>
                    <a:lnTo>
                      <a:pt x="2249" y="2122"/>
                    </a:lnTo>
                    <a:lnTo>
                      <a:pt x="2234" y="2062"/>
                    </a:lnTo>
                    <a:lnTo>
                      <a:pt x="2219" y="2002"/>
                    </a:lnTo>
                    <a:lnTo>
                      <a:pt x="2205" y="1944"/>
                    </a:lnTo>
                    <a:lnTo>
                      <a:pt x="2190" y="1886"/>
                    </a:lnTo>
                    <a:lnTo>
                      <a:pt x="2175" y="1829"/>
                    </a:lnTo>
                    <a:lnTo>
                      <a:pt x="2160" y="1772"/>
                    </a:lnTo>
                    <a:lnTo>
                      <a:pt x="2145" y="1717"/>
                    </a:lnTo>
                    <a:lnTo>
                      <a:pt x="2130" y="1663"/>
                    </a:lnTo>
                    <a:lnTo>
                      <a:pt x="2115" y="1610"/>
                    </a:lnTo>
                    <a:lnTo>
                      <a:pt x="2100" y="1557"/>
                    </a:lnTo>
                    <a:lnTo>
                      <a:pt x="2085" y="1505"/>
                    </a:lnTo>
                    <a:lnTo>
                      <a:pt x="2071" y="1454"/>
                    </a:lnTo>
                    <a:lnTo>
                      <a:pt x="2056" y="1405"/>
                    </a:lnTo>
                    <a:lnTo>
                      <a:pt x="2041" y="1356"/>
                    </a:lnTo>
                    <a:lnTo>
                      <a:pt x="2026" y="1308"/>
                    </a:lnTo>
                    <a:lnTo>
                      <a:pt x="2011" y="1261"/>
                    </a:lnTo>
                    <a:lnTo>
                      <a:pt x="1996" y="1214"/>
                    </a:lnTo>
                    <a:lnTo>
                      <a:pt x="1981" y="1169"/>
                    </a:lnTo>
                    <a:lnTo>
                      <a:pt x="1967" y="1125"/>
                    </a:lnTo>
                    <a:lnTo>
                      <a:pt x="1952" y="1084"/>
                    </a:lnTo>
                    <a:lnTo>
                      <a:pt x="1936" y="1040"/>
                    </a:lnTo>
                    <a:lnTo>
                      <a:pt x="1921" y="998"/>
                    </a:lnTo>
                    <a:lnTo>
                      <a:pt x="1907" y="958"/>
                    </a:lnTo>
                    <a:lnTo>
                      <a:pt x="1892" y="918"/>
                    </a:lnTo>
                    <a:lnTo>
                      <a:pt x="1877" y="880"/>
                    </a:lnTo>
                    <a:lnTo>
                      <a:pt x="1863" y="843"/>
                    </a:lnTo>
                    <a:lnTo>
                      <a:pt x="1848" y="806"/>
                    </a:lnTo>
                    <a:lnTo>
                      <a:pt x="1833" y="771"/>
                    </a:lnTo>
                    <a:lnTo>
                      <a:pt x="1818" y="736"/>
                    </a:lnTo>
                    <a:lnTo>
                      <a:pt x="1804" y="703"/>
                    </a:lnTo>
                    <a:lnTo>
                      <a:pt x="1790" y="671"/>
                    </a:lnTo>
                    <a:lnTo>
                      <a:pt x="1775" y="639"/>
                    </a:lnTo>
                    <a:lnTo>
                      <a:pt x="1761" y="609"/>
                    </a:lnTo>
                    <a:lnTo>
                      <a:pt x="1746" y="581"/>
                    </a:lnTo>
                    <a:lnTo>
                      <a:pt x="1731" y="552"/>
                    </a:lnTo>
                    <a:lnTo>
                      <a:pt x="1718" y="525"/>
                    </a:lnTo>
                    <a:lnTo>
                      <a:pt x="1703" y="498"/>
                    </a:lnTo>
                    <a:lnTo>
                      <a:pt x="1689" y="474"/>
                    </a:lnTo>
                    <a:lnTo>
                      <a:pt x="1675" y="450"/>
                    </a:lnTo>
                    <a:lnTo>
                      <a:pt x="1660" y="426"/>
                    </a:lnTo>
                    <a:lnTo>
                      <a:pt x="1647" y="406"/>
                    </a:lnTo>
                    <a:lnTo>
                      <a:pt x="1633" y="385"/>
                    </a:lnTo>
                    <a:lnTo>
                      <a:pt x="1618" y="364"/>
                    </a:lnTo>
                    <a:lnTo>
                      <a:pt x="1606" y="347"/>
                    </a:lnTo>
                    <a:lnTo>
                      <a:pt x="1593" y="330"/>
                    </a:lnTo>
                    <a:lnTo>
                      <a:pt x="1578" y="312"/>
                    </a:lnTo>
                    <a:lnTo>
                      <a:pt x="1566" y="298"/>
                    </a:lnTo>
                    <a:lnTo>
                      <a:pt x="1554" y="284"/>
                    </a:lnTo>
                    <a:lnTo>
                      <a:pt x="1541" y="272"/>
                    </a:lnTo>
                    <a:lnTo>
                      <a:pt x="1526" y="258"/>
                    </a:lnTo>
                    <a:lnTo>
                      <a:pt x="1516" y="248"/>
                    </a:lnTo>
                    <a:lnTo>
                      <a:pt x="1505" y="239"/>
                    </a:lnTo>
                    <a:lnTo>
                      <a:pt x="1493" y="230"/>
                    </a:lnTo>
                    <a:lnTo>
                      <a:pt x="1482" y="223"/>
                    </a:lnTo>
                    <a:lnTo>
                      <a:pt x="1471" y="216"/>
                    </a:lnTo>
                    <a:lnTo>
                      <a:pt x="1461" y="210"/>
                    </a:lnTo>
                    <a:lnTo>
                      <a:pt x="1451" y="206"/>
                    </a:lnTo>
                    <a:lnTo>
                      <a:pt x="1441" y="202"/>
                    </a:lnTo>
                    <a:lnTo>
                      <a:pt x="1432" y="198"/>
                    </a:lnTo>
                    <a:lnTo>
                      <a:pt x="1423" y="196"/>
                    </a:lnTo>
                    <a:lnTo>
                      <a:pt x="1414" y="194"/>
                    </a:lnTo>
                    <a:lnTo>
                      <a:pt x="1411" y="192"/>
                    </a:lnTo>
                    <a:lnTo>
                      <a:pt x="1396" y="192"/>
                    </a:lnTo>
                    <a:lnTo>
                      <a:pt x="1388" y="192"/>
                    </a:lnTo>
                    <a:lnTo>
                      <a:pt x="1378" y="193"/>
                    </a:lnTo>
                    <a:lnTo>
                      <a:pt x="1375" y="192"/>
                    </a:lnTo>
                    <a:lnTo>
                      <a:pt x="1360" y="196"/>
                    </a:lnTo>
                    <a:lnTo>
                      <a:pt x="1351" y="199"/>
                    </a:lnTo>
                    <a:lnTo>
                      <a:pt x="1346" y="199"/>
                    </a:lnTo>
                    <a:lnTo>
                      <a:pt x="1331" y="206"/>
                    </a:lnTo>
                    <a:lnTo>
                      <a:pt x="1325" y="209"/>
                    </a:lnTo>
                    <a:lnTo>
                      <a:pt x="1310" y="218"/>
                    </a:lnTo>
                    <a:lnTo>
                      <a:pt x="1302" y="222"/>
                    </a:lnTo>
                    <a:lnTo>
                      <a:pt x="1287" y="233"/>
                    </a:lnTo>
                    <a:lnTo>
                      <a:pt x="1278" y="239"/>
                    </a:lnTo>
                    <a:lnTo>
                      <a:pt x="1266" y="250"/>
                    </a:lnTo>
                    <a:lnTo>
                      <a:pt x="1251" y="264"/>
                    </a:lnTo>
                    <a:lnTo>
                      <a:pt x="1241" y="273"/>
                    </a:lnTo>
                    <a:lnTo>
                      <a:pt x="1227" y="287"/>
                    </a:lnTo>
                    <a:lnTo>
                      <a:pt x="1212" y="304"/>
                    </a:lnTo>
                    <a:lnTo>
                      <a:pt x="1201" y="317"/>
                    </a:lnTo>
                    <a:lnTo>
                      <a:pt x="1187" y="334"/>
                    </a:lnTo>
                    <a:lnTo>
                      <a:pt x="1174" y="352"/>
                    </a:lnTo>
                    <a:lnTo>
                      <a:pt x="1159" y="373"/>
                    </a:lnTo>
                    <a:lnTo>
                      <a:pt x="1146" y="391"/>
                    </a:lnTo>
                    <a:lnTo>
                      <a:pt x="1132" y="412"/>
                    </a:lnTo>
                    <a:lnTo>
                      <a:pt x="1118" y="435"/>
                    </a:lnTo>
                    <a:lnTo>
                      <a:pt x="1104" y="458"/>
                    </a:lnTo>
                    <a:lnTo>
                      <a:pt x="1089" y="483"/>
                    </a:lnTo>
                    <a:lnTo>
                      <a:pt x="1074" y="510"/>
                    </a:lnTo>
                    <a:lnTo>
                      <a:pt x="1061" y="535"/>
                    </a:lnTo>
                    <a:lnTo>
                      <a:pt x="1046" y="562"/>
                    </a:lnTo>
                    <a:lnTo>
                      <a:pt x="1032" y="591"/>
                    </a:lnTo>
                    <a:lnTo>
                      <a:pt x="1017" y="621"/>
                    </a:lnTo>
                    <a:lnTo>
                      <a:pt x="1002" y="653"/>
                    </a:lnTo>
                    <a:lnTo>
                      <a:pt x="988" y="683"/>
                    </a:lnTo>
                    <a:lnTo>
                      <a:pt x="974" y="716"/>
                    </a:lnTo>
                    <a:lnTo>
                      <a:pt x="959" y="751"/>
                    </a:lnTo>
                    <a:lnTo>
                      <a:pt x="944" y="785"/>
                    </a:lnTo>
                    <a:lnTo>
                      <a:pt x="930" y="821"/>
                    </a:lnTo>
                    <a:lnTo>
                      <a:pt x="915" y="859"/>
                    </a:lnTo>
                    <a:lnTo>
                      <a:pt x="900" y="895"/>
                    </a:lnTo>
                    <a:lnTo>
                      <a:pt x="885" y="935"/>
                    </a:lnTo>
                    <a:lnTo>
                      <a:pt x="871" y="974"/>
                    </a:lnTo>
                    <a:lnTo>
                      <a:pt x="856" y="1016"/>
                    </a:lnTo>
                    <a:lnTo>
                      <a:pt x="841" y="1056"/>
                    </a:lnTo>
                    <a:lnTo>
                      <a:pt x="826" y="1100"/>
                    </a:lnTo>
                    <a:lnTo>
                      <a:pt x="812" y="1144"/>
                    </a:lnTo>
                    <a:lnTo>
                      <a:pt x="797" y="1188"/>
                    </a:lnTo>
                    <a:lnTo>
                      <a:pt x="781" y="1235"/>
                    </a:lnTo>
                    <a:lnTo>
                      <a:pt x="766" y="1280"/>
                    </a:lnTo>
                    <a:lnTo>
                      <a:pt x="751" y="1328"/>
                    </a:lnTo>
                    <a:lnTo>
                      <a:pt x="736" y="1376"/>
                    </a:lnTo>
                    <a:lnTo>
                      <a:pt x="722" y="1426"/>
                    </a:lnTo>
                    <a:lnTo>
                      <a:pt x="707" y="1477"/>
                    </a:lnTo>
                    <a:lnTo>
                      <a:pt x="692" y="1527"/>
                    </a:lnTo>
                    <a:lnTo>
                      <a:pt x="677" y="1580"/>
                    </a:lnTo>
                    <a:lnTo>
                      <a:pt x="662" y="1632"/>
                    </a:lnTo>
                    <a:lnTo>
                      <a:pt x="647" y="1686"/>
                    </a:lnTo>
                    <a:lnTo>
                      <a:pt x="632" y="1740"/>
                    </a:lnTo>
                    <a:lnTo>
                      <a:pt x="617" y="1797"/>
                    </a:lnTo>
                    <a:lnTo>
                      <a:pt x="602" y="1853"/>
                    </a:lnTo>
                    <a:lnTo>
                      <a:pt x="588" y="1910"/>
                    </a:lnTo>
                    <a:lnTo>
                      <a:pt x="573" y="1969"/>
                    </a:lnTo>
                    <a:lnTo>
                      <a:pt x="558" y="2027"/>
                    </a:lnTo>
                    <a:lnTo>
                      <a:pt x="543" y="2088"/>
                    </a:lnTo>
                    <a:lnTo>
                      <a:pt x="528" y="2149"/>
                    </a:lnTo>
                    <a:lnTo>
                      <a:pt x="513" y="2211"/>
                    </a:lnTo>
                    <a:lnTo>
                      <a:pt x="498" y="2272"/>
                    </a:lnTo>
                    <a:lnTo>
                      <a:pt x="483" y="2336"/>
                    </a:lnTo>
                    <a:lnTo>
                      <a:pt x="468" y="2400"/>
                    </a:lnTo>
                    <a:lnTo>
                      <a:pt x="453" y="2466"/>
                    </a:lnTo>
                    <a:lnTo>
                      <a:pt x="438" y="2531"/>
                    </a:lnTo>
                    <a:lnTo>
                      <a:pt x="423" y="2598"/>
                    </a:lnTo>
                    <a:lnTo>
                      <a:pt x="408" y="2665"/>
                    </a:lnTo>
                    <a:lnTo>
                      <a:pt x="393" y="2734"/>
                    </a:lnTo>
                    <a:lnTo>
                      <a:pt x="378" y="2803"/>
                    </a:lnTo>
                    <a:lnTo>
                      <a:pt x="363" y="2873"/>
                    </a:lnTo>
                    <a:lnTo>
                      <a:pt x="348" y="2942"/>
                    </a:lnTo>
                    <a:lnTo>
                      <a:pt x="333" y="3014"/>
                    </a:lnTo>
                    <a:lnTo>
                      <a:pt x="319" y="3086"/>
                    </a:lnTo>
                    <a:lnTo>
                      <a:pt x="304" y="3159"/>
                    </a:lnTo>
                    <a:lnTo>
                      <a:pt x="289" y="3233"/>
                    </a:lnTo>
                    <a:lnTo>
                      <a:pt x="274" y="3306"/>
                    </a:lnTo>
                    <a:lnTo>
                      <a:pt x="259" y="3381"/>
                    </a:lnTo>
                    <a:lnTo>
                      <a:pt x="244" y="3457"/>
                    </a:lnTo>
                    <a:lnTo>
                      <a:pt x="229" y="3533"/>
                    </a:lnTo>
                    <a:lnTo>
                      <a:pt x="214" y="3611"/>
                    </a:lnTo>
                    <a:lnTo>
                      <a:pt x="199" y="3688"/>
                    </a:lnTo>
                    <a:cubicBezTo>
                      <a:pt x="189" y="3740"/>
                      <a:pt x="138" y="3774"/>
                      <a:pt x="86" y="3764"/>
                    </a:cubicBezTo>
                    <a:cubicBezTo>
                      <a:pt x="34" y="3754"/>
                      <a:pt x="0" y="3703"/>
                      <a:pt x="10" y="3651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65" name="Group 64"/>
            <p:cNvGrpSpPr/>
            <p:nvPr/>
          </p:nvGrpSpPr>
          <p:grpSpPr>
            <a:xfrm rot="9826873">
              <a:off x="6098878" y="4834951"/>
              <a:ext cx="992585" cy="158534"/>
              <a:chOff x="8463867" y="3171746"/>
              <a:chExt cx="2195138" cy="350603"/>
            </a:xfrm>
          </p:grpSpPr>
          <p:sp>
            <p:nvSpPr>
              <p:cNvPr id="70" name="Freeform 11"/>
              <p:cNvSpPr>
                <a:spLocks/>
              </p:cNvSpPr>
              <p:nvPr/>
            </p:nvSpPr>
            <p:spPr bwMode="auto">
              <a:xfrm>
                <a:off x="8463867" y="3171746"/>
                <a:ext cx="743026" cy="350603"/>
              </a:xfrm>
              <a:custGeom>
                <a:avLst/>
                <a:gdLst>
                  <a:gd name="T0" fmla="*/ 309 w 10195"/>
                  <a:gd name="T1" fmla="*/ 8373 h 20885"/>
                  <a:gd name="T2" fmla="*/ 624 w 10195"/>
                  <a:gd name="T3" fmla="*/ 6303 h 20885"/>
                  <a:gd name="T4" fmla="*/ 940 w 10195"/>
                  <a:gd name="T5" fmla="*/ 4413 h 20885"/>
                  <a:gd name="T6" fmla="*/ 1256 w 10195"/>
                  <a:gd name="T7" fmla="*/ 2787 h 20885"/>
                  <a:gd name="T8" fmla="*/ 1572 w 10195"/>
                  <a:gd name="T9" fmla="*/ 1493 h 20885"/>
                  <a:gd name="T10" fmla="*/ 1893 w 10195"/>
                  <a:gd name="T11" fmla="*/ 584 h 20885"/>
                  <a:gd name="T12" fmla="*/ 2235 w 10195"/>
                  <a:gd name="T13" fmla="*/ 85 h 20885"/>
                  <a:gd name="T14" fmla="*/ 2661 w 10195"/>
                  <a:gd name="T15" fmla="*/ 64 h 20885"/>
                  <a:gd name="T16" fmla="*/ 3013 w 10195"/>
                  <a:gd name="T17" fmla="*/ 545 h 20885"/>
                  <a:gd name="T18" fmla="*/ 3335 w 10195"/>
                  <a:gd name="T19" fmla="*/ 1432 h 20885"/>
                  <a:gd name="T20" fmla="*/ 3651 w 10195"/>
                  <a:gd name="T21" fmla="*/ 2707 h 20885"/>
                  <a:gd name="T22" fmla="*/ 3968 w 10195"/>
                  <a:gd name="T23" fmla="*/ 4316 h 20885"/>
                  <a:gd name="T24" fmla="*/ 4283 w 10195"/>
                  <a:gd name="T25" fmla="*/ 6193 h 20885"/>
                  <a:gd name="T26" fmla="*/ 4599 w 10195"/>
                  <a:gd name="T27" fmla="*/ 8255 h 20885"/>
                  <a:gd name="T28" fmla="*/ 4914 w 10195"/>
                  <a:gd name="T29" fmla="*/ 10413 h 20885"/>
                  <a:gd name="T30" fmla="*/ 5230 w 10195"/>
                  <a:gd name="T31" fmla="*/ 12569 h 20885"/>
                  <a:gd name="T32" fmla="*/ 5545 w 10195"/>
                  <a:gd name="T33" fmla="*/ 14631 h 20885"/>
                  <a:gd name="T34" fmla="*/ 5861 w 10195"/>
                  <a:gd name="T35" fmla="*/ 16507 h 20885"/>
                  <a:gd name="T36" fmla="*/ 6175 w 10195"/>
                  <a:gd name="T37" fmla="*/ 18116 h 20885"/>
                  <a:gd name="T38" fmla="*/ 6489 w 10195"/>
                  <a:gd name="T39" fmla="*/ 19383 h 20885"/>
                  <a:gd name="T40" fmla="*/ 6799 w 10195"/>
                  <a:gd name="T41" fmla="*/ 20248 h 20885"/>
                  <a:gd name="T42" fmla="*/ 7084 w 10195"/>
                  <a:gd name="T43" fmla="*/ 20658 h 20885"/>
                  <a:gd name="T44" fmla="*/ 7287 w 10195"/>
                  <a:gd name="T45" fmla="*/ 20652 h 20885"/>
                  <a:gd name="T46" fmla="*/ 7572 w 10195"/>
                  <a:gd name="T47" fmla="*/ 20231 h 20885"/>
                  <a:gd name="T48" fmla="*/ 7882 w 10195"/>
                  <a:gd name="T49" fmla="*/ 19355 h 20885"/>
                  <a:gd name="T50" fmla="*/ 8196 w 10195"/>
                  <a:gd name="T51" fmla="*/ 18079 h 20885"/>
                  <a:gd name="T52" fmla="*/ 8511 w 10195"/>
                  <a:gd name="T53" fmla="*/ 16464 h 20885"/>
                  <a:gd name="T54" fmla="*/ 8826 w 10195"/>
                  <a:gd name="T55" fmla="*/ 14582 h 20885"/>
                  <a:gd name="T56" fmla="*/ 9142 w 10195"/>
                  <a:gd name="T57" fmla="*/ 12516 h 20885"/>
                  <a:gd name="T58" fmla="*/ 9456 w 10195"/>
                  <a:gd name="T59" fmla="*/ 10359 h 20885"/>
                  <a:gd name="T60" fmla="*/ 9772 w 10195"/>
                  <a:gd name="T61" fmla="*/ 8203 h 20885"/>
                  <a:gd name="T62" fmla="*/ 10127 w 10195"/>
                  <a:gd name="T63" fmla="*/ 7136 h 20885"/>
                  <a:gd name="T64" fmla="*/ 9811 w 10195"/>
                  <a:gd name="T65" fmla="*/ 9250 h 20885"/>
                  <a:gd name="T66" fmla="*/ 9496 w 10195"/>
                  <a:gd name="T67" fmla="*/ 11419 h 20885"/>
                  <a:gd name="T68" fmla="*/ 9180 w 10195"/>
                  <a:gd name="T69" fmla="*/ 13546 h 20885"/>
                  <a:gd name="T70" fmla="*/ 8865 w 10195"/>
                  <a:gd name="T71" fmla="*/ 15538 h 20885"/>
                  <a:gd name="T72" fmla="*/ 8549 w 10195"/>
                  <a:gd name="T73" fmla="*/ 17308 h 20885"/>
                  <a:gd name="T74" fmla="*/ 8233 w 10195"/>
                  <a:gd name="T75" fmla="*/ 18779 h 20885"/>
                  <a:gd name="T76" fmla="*/ 7915 w 10195"/>
                  <a:gd name="T77" fmla="*/ 19889 h 20885"/>
                  <a:gd name="T78" fmla="*/ 7588 w 10195"/>
                  <a:gd name="T79" fmla="*/ 20600 h 20885"/>
                  <a:gd name="T80" fmla="*/ 7200 w 10195"/>
                  <a:gd name="T81" fmla="*/ 20884 h 20885"/>
                  <a:gd name="T82" fmla="*/ 6798 w 10195"/>
                  <a:gd name="T83" fmla="*/ 20633 h 20885"/>
                  <a:gd name="T84" fmla="*/ 6472 w 10195"/>
                  <a:gd name="T85" fmla="*/ 19954 h 20885"/>
                  <a:gd name="T86" fmla="*/ 6153 w 10195"/>
                  <a:gd name="T87" fmla="*/ 18872 h 20885"/>
                  <a:gd name="T88" fmla="*/ 5837 w 10195"/>
                  <a:gd name="T89" fmla="*/ 17426 h 20885"/>
                  <a:gd name="T90" fmla="*/ 5521 w 10195"/>
                  <a:gd name="T91" fmla="*/ 15674 h 20885"/>
                  <a:gd name="T92" fmla="*/ 5206 w 10195"/>
                  <a:gd name="T93" fmla="*/ 13696 h 20885"/>
                  <a:gd name="T94" fmla="*/ 4889 w 10195"/>
                  <a:gd name="T95" fmla="*/ 11576 h 20885"/>
                  <a:gd name="T96" fmla="*/ 4574 w 10195"/>
                  <a:gd name="T97" fmla="*/ 9407 h 20885"/>
                  <a:gd name="T98" fmla="*/ 4259 w 10195"/>
                  <a:gd name="T99" fmla="*/ 7285 h 20885"/>
                  <a:gd name="T100" fmla="*/ 3944 w 10195"/>
                  <a:gd name="T101" fmla="*/ 5303 h 20885"/>
                  <a:gd name="T102" fmla="*/ 3628 w 10195"/>
                  <a:gd name="T103" fmla="*/ 3549 h 20885"/>
                  <a:gd name="T104" fmla="*/ 3314 w 10195"/>
                  <a:gd name="T105" fmla="*/ 2100 h 20885"/>
                  <a:gd name="T106" fmla="*/ 3002 w 10195"/>
                  <a:gd name="T107" fmla="*/ 1024 h 20885"/>
                  <a:gd name="T108" fmla="*/ 2698 w 10195"/>
                  <a:gd name="T109" fmla="*/ 377 h 20885"/>
                  <a:gd name="T110" fmla="*/ 2468 w 10195"/>
                  <a:gd name="T111" fmla="*/ 191 h 20885"/>
                  <a:gd name="T112" fmla="*/ 2226 w 10195"/>
                  <a:gd name="T113" fmla="*/ 377 h 20885"/>
                  <a:gd name="T114" fmla="*/ 1921 w 10195"/>
                  <a:gd name="T115" fmla="*/ 1030 h 20885"/>
                  <a:gd name="T116" fmla="*/ 1608 w 10195"/>
                  <a:gd name="T117" fmla="*/ 2110 h 20885"/>
                  <a:gd name="T118" fmla="*/ 1294 w 10195"/>
                  <a:gd name="T119" fmla="*/ 3561 h 20885"/>
                  <a:gd name="T120" fmla="*/ 978 w 10195"/>
                  <a:gd name="T121" fmla="*/ 5317 h 20885"/>
                  <a:gd name="T122" fmla="*/ 663 w 10195"/>
                  <a:gd name="T123" fmla="*/ 7301 h 20885"/>
                  <a:gd name="T124" fmla="*/ 347 w 10195"/>
                  <a:gd name="T125" fmla="*/ 9423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5" h="20885">
                    <a:moveTo>
                      <a:pt x="7" y="10429"/>
                    </a:moveTo>
                    <a:lnTo>
                      <a:pt x="22" y="10326"/>
                    </a:lnTo>
                    <a:lnTo>
                      <a:pt x="37" y="10222"/>
                    </a:lnTo>
                    <a:lnTo>
                      <a:pt x="52" y="10119"/>
                    </a:lnTo>
                    <a:lnTo>
                      <a:pt x="67" y="10015"/>
                    </a:lnTo>
                    <a:lnTo>
                      <a:pt x="82" y="9912"/>
                    </a:lnTo>
                    <a:lnTo>
                      <a:pt x="97" y="9809"/>
                    </a:lnTo>
                    <a:lnTo>
                      <a:pt x="112" y="9705"/>
                    </a:lnTo>
                    <a:lnTo>
                      <a:pt x="127" y="9602"/>
                    </a:lnTo>
                    <a:lnTo>
                      <a:pt x="142" y="9499"/>
                    </a:lnTo>
                    <a:lnTo>
                      <a:pt x="157" y="9396"/>
                    </a:lnTo>
                    <a:lnTo>
                      <a:pt x="172" y="9293"/>
                    </a:lnTo>
                    <a:lnTo>
                      <a:pt x="187" y="9191"/>
                    </a:lnTo>
                    <a:lnTo>
                      <a:pt x="202" y="9088"/>
                    </a:lnTo>
                    <a:lnTo>
                      <a:pt x="217" y="8985"/>
                    </a:lnTo>
                    <a:lnTo>
                      <a:pt x="232" y="8883"/>
                    </a:lnTo>
                    <a:lnTo>
                      <a:pt x="247" y="8781"/>
                    </a:lnTo>
                    <a:lnTo>
                      <a:pt x="264" y="8678"/>
                    </a:lnTo>
                    <a:lnTo>
                      <a:pt x="278" y="8577"/>
                    </a:lnTo>
                    <a:lnTo>
                      <a:pt x="293" y="8475"/>
                    </a:lnTo>
                    <a:lnTo>
                      <a:pt x="309" y="8373"/>
                    </a:lnTo>
                    <a:lnTo>
                      <a:pt x="323" y="8272"/>
                    </a:lnTo>
                    <a:lnTo>
                      <a:pt x="339" y="8170"/>
                    </a:lnTo>
                    <a:lnTo>
                      <a:pt x="354" y="8069"/>
                    </a:lnTo>
                    <a:lnTo>
                      <a:pt x="369" y="7969"/>
                    </a:lnTo>
                    <a:lnTo>
                      <a:pt x="384" y="7868"/>
                    </a:lnTo>
                    <a:lnTo>
                      <a:pt x="399" y="7768"/>
                    </a:lnTo>
                    <a:lnTo>
                      <a:pt x="414" y="7668"/>
                    </a:lnTo>
                    <a:lnTo>
                      <a:pt x="429" y="7569"/>
                    </a:lnTo>
                    <a:lnTo>
                      <a:pt x="444" y="7469"/>
                    </a:lnTo>
                    <a:lnTo>
                      <a:pt x="459" y="7370"/>
                    </a:lnTo>
                    <a:lnTo>
                      <a:pt x="474" y="7272"/>
                    </a:lnTo>
                    <a:lnTo>
                      <a:pt x="489" y="7173"/>
                    </a:lnTo>
                    <a:lnTo>
                      <a:pt x="504" y="7075"/>
                    </a:lnTo>
                    <a:lnTo>
                      <a:pt x="519" y="6978"/>
                    </a:lnTo>
                    <a:lnTo>
                      <a:pt x="534" y="6880"/>
                    </a:lnTo>
                    <a:lnTo>
                      <a:pt x="549" y="6783"/>
                    </a:lnTo>
                    <a:lnTo>
                      <a:pt x="564" y="6687"/>
                    </a:lnTo>
                    <a:lnTo>
                      <a:pt x="579" y="6590"/>
                    </a:lnTo>
                    <a:lnTo>
                      <a:pt x="594" y="6494"/>
                    </a:lnTo>
                    <a:lnTo>
                      <a:pt x="609" y="6398"/>
                    </a:lnTo>
                    <a:lnTo>
                      <a:pt x="624" y="6303"/>
                    </a:lnTo>
                    <a:lnTo>
                      <a:pt x="639" y="6208"/>
                    </a:lnTo>
                    <a:lnTo>
                      <a:pt x="654" y="6114"/>
                    </a:lnTo>
                    <a:lnTo>
                      <a:pt x="669" y="6020"/>
                    </a:lnTo>
                    <a:lnTo>
                      <a:pt x="684" y="5927"/>
                    </a:lnTo>
                    <a:lnTo>
                      <a:pt x="699" y="5834"/>
                    </a:lnTo>
                    <a:lnTo>
                      <a:pt x="714" y="5741"/>
                    </a:lnTo>
                    <a:lnTo>
                      <a:pt x="729" y="5649"/>
                    </a:lnTo>
                    <a:lnTo>
                      <a:pt x="744" y="5558"/>
                    </a:lnTo>
                    <a:lnTo>
                      <a:pt x="759" y="5467"/>
                    </a:lnTo>
                    <a:lnTo>
                      <a:pt x="774" y="5376"/>
                    </a:lnTo>
                    <a:lnTo>
                      <a:pt x="789" y="5286"/>
                    </a:lnTo>
                    <a:lnTo>
                      <a:pt x="804" y="5197"/>
                    </a:lnTo>
                    <a:lnTo>
                      <a:pt x="819" y="5108"/>
                    </a:lnTo>
                    <a:lnTo>
                      <a:pt x="834" y="5019"/>
                    </a:lnTo>
                    <a:lnTo>
                      <a:pt x="849" y="4930"/>
                    </a:lnTo>
                    <a:lnTo>
                      <a:pt x="864" y="4843"/>
                    </a:lnTo>
                    <a:lnTo>
                      <a:pt x="879" y="4756"/>
                    </a:lnTo>
                    <a:lnTo>
                      <a:pt x="894" y="4670"/>
                    </a:lnTo>
                    <a:lnTo>
                      <a:pt x="909" y="4584"/>
                    </a:lnTo>
                    <a:lnTo>
                      <a:pt x="924" y="4499"/>
                    </a:lnTo>
                    <a:lnTo>
                      <a:pt x="940" y="4413"/>
                    </a:lnTo>
                    <a:lnTo>
                      <a:pt x="955" y="4330"/>
                    </a:lnTo>
                    <a:lnTo>
                      <a:pt x="970" y="4246"/>
                    </a:lnTo>
                    <a:lnTo>
                      <a:pt x="985" y="4163"/>
                    </a:lnTo>
                    <a:lnTo>
                      <a:pt x="1000" y="4081"/>
                    </a:lnTo>
                    <a:lnTo>
                      <a:pt x="1015" y="4000"/>
                    </a:lnTo>
                    <a:lnTo>
                      <a:pt x="1030" y="3919"/>
                    </a:lnTo>
                    <a:lnTo>
                      <a:pt x="1045" y="3839"/>
                    </a:lnTo>
                    <a:lnTo>
                      <a:pt x="1060" y="3760"/>
                    </a:lnTo>
                    <a:lnTo>
                      <a:pt x="1075" y="3681"/>
                    </a:lnTo>
                    <a:lnTo>
                      <a:pt x="1090" y="3602"/>
                    </a:lnTo>
                    <a:lnTo>
                      <a:pt x="1105" y="3524"/>
                    </a:lnTo>
                    <a:lnTo>
                      <a:pt x="1120" y="3448"/>
                    </a:lnTo>
                    <a:lnTo>
                      <a:pt x="1135" y="3371"/>
                    </a:lnTo>
                    <a:lnTo>
                      <a:pt x="1150" y="3296"/>
                    </a:lnTo>
                    <a:lnTo>
                      <a:pt x="1165" y="3221"/>
                    </a:lnTo>
                    <a:lnTo>
                      <a:pt x="1180" y="3147"/>
                    </a:lnTo>
                    <a:lnTo>
                      <a:pt x="1195" y="3073"/>
                    </a:lnTo>
                    <a:lnTo>
                      <a:pt x="1210" y="3001"/>
                    </a:lnTo>
                    <a:lnTo>
                      <a:pt x="1225" y="2929"/>
                    </a:lnTo>
                    <a:lnTo>
                      <a:pt x="1241" y="2858"/>
                    </a:lnTo>
                    <a:lnTo>
                      <a:pt x="1256" y="2787"/>
                    </a:lnTo>
                    <a:lnTo>
                      <a:pt x="1271" y="2718"/>
                    </a:lnTo>
                    <a:lnTo>
                      <a:pt x="1286" y="2649"/>
                    </a:lnTo>
                    <a:lnTo>
                      <a:pt x="1301" y="2581"/>
                    </a:lnTo>
                    <a:lnTo>
                      <a:pt x="1316" y="2513"/>
                    </a:lnTo>
                    <a:lnTo>
                      <a:pt x="1331" y="2447"/>
                    </a:lnTo>
                    <a:lnTo>
                      <a:pt x="1346" y="2381"/>
                    </a:lnTo>
                    <a:lnTo>
                      <a:pt x="1361" y="2316"/>
                    </a:lnTo>
                    <a:lnTo>
                      <a:pt x="1376" y="2252"/>
                    </a:lnTo>
                    <a:lnTo>
                      <a:pt x="1391" y="2188"/>
                    </a:lnTo>
                    <a:lnTo>
                      <a:pt x="1406" y="2126"/>
                    </a:lnTo>
                    <a:lnTo>
                      <a:pt x="1421" y="2065"/>
                    </a:lnTo>
                    <a:lnTo>
                      <a:pt x="1436" y="2004"/>
                    </a:lnTo>
                    <a:lnTo>
                      <a:pt x="1451" y="1943"/>
                    </a:lnTo>
                    <a:lnTo>
                      <a:pt x="1466" y="1884"/>
                    </a:lnTo>
                    <a:lnTo>
                      <a:pt x="1482" y="1825"/>
                    </a:lnTo>
                    <a:lnTo>
                      <a:pt x="1497" y="1768"/>
                    </a:lnTo>
                    <a:lnTo>
                      <a:pt x="1512" y="1712"/>
                    </a:lnTo>
                    <a:lnTo>
                      <a:pt x="1527" y="1656"/>
                    </a:lnTo>
                    <a:lnTo>
                      <a:pt x="1542" y="1601"/>
                    </a:lnTo>
                    <a:lnTo>
                      <a:pt x="1557" y="1547"/>
                    </a:lnTo>
                    <a:lnTo>
                      <a:pt x="1572" y="1493"/>
                    </a:lnTo>
                    <a:lnTo>
                      <a:pt x="1587" y="1441"/>
                    </a:lnTo>
                    <a:lnTo>
                      <a:pt x="1602" y="1389"/>
                    </a:lnTo>
                    <a:lnTo>
                      <a:pt x="1619" y="1337"/>
                    </a:lnTo>
                    <a:lnTo>
                      <a:pt x="1634" y="1289"/>
                    </a:lnTo>
                    <a:lnTo>
                      <a:pt x="1649" y="1240"/>
                    </a:lnTo>
                    <a:lnTo>
                      <a:pt x="1664" y="1192"/>
                    </a:lnTo>
                    <a:lnTo>
                      <a:pt x="1679" y="1146"/>
                    </a:lnTo>
                    <a:lnTo>
                      <a:pt x="1694" y="1100"/>
                    </a:lnTo>
                    <a:lnTo>
                      <a:pt x="1709" y="1054"/>
                    </a:lnTo>
                    <a:lnTo>
                      <a:pt x="1725" y="1010"/>
                    </a:lnTo>
                    <a:lnTo>
                      <a:pt x="1740" y="967"/>
                    </a:lnTo>
                    <a:lnTo>
                      <a:pt x="1755" y="924"/>
                    </a:lnTo>
                    <a:lnTo>
                      <a:pt x="1770" y="882"/>
                    </a:lnTo>
                    <a:lnTo>
                      <a:pt x="1786" y="842"/>
                    </a:lnTo>
                    <a:lnTo>
                      <a:pt x="1801" y="803"/>
                    </a:lnTo>
                    <a:lnTo>
                      <a:pt x="1816" y="764"/>
                    </a:lnTo>
                    <a:lnTo>
                      <a:pt x="1832" y="726"/>
                    </a:lnTo>
                    <a:lnTo>
                      <a:pt x="1847" y="690"/>
                    </a:lnTo>
                    <a:lnTo>
                      <a:pt x="1862" y="654"/>
                    </a:lnTo>
                    <a:lnTo>
                      <a:pt x="1877" y="619"/>
                    </a:lnTo>
                    <a:lnTo>
                      <a:pt x="1893" y="584"/>
                    </a:lnTo>
                    <a:lnTo>
                      <a:pt x="1909" y="551"/>
                    </a:lnTo>
                    <a:lnTo>
                      <a:pt x="1924" y="519"/>
                    </a:lnTo>
                    <a:lnTo>
                      <a:pt x="1940" y="488"/>
                    </a:lnTo>
                    <a:lnTo>
                      <a:pt x="1955" y="457"/>
                    </a:lnTo>
                    <a:lnTo>
                      <a:pt x="1971" y="428"/>
                    </a:lnTo>
                    <a:lnTo>
                      <a:pt x="1986" y="400"/>
                    </a:lnTo>
                    <a:lnTo>
                      <a:pt x="2002" y="371"/>
                    </a:lnTo>
                    <a:lnTo>
                      <a:pt x="2018" y="345"/>
                    </a:lnTo>
                    <a:lnTo>
                      <a:pt x="2034" y="320"/>
                    </a:lnTo>
                    <a:lnTo>
                      <a:pt x="2050" y="295"/>
                    </a:lnTo>
                    <a:lnTo>
                      <a:pt x="2065" y="272"/>
                    </a:lnTo>
                    <a:lnTo>
                      <a:pt x="2082" y="248"/>
                    </a:lnTo>
                    <a:lnTo>
                      <a:pt x="2099" y="226"/>
                    </a:lnTo>
                    <a:lnTo>
                      <a:pt x="2115" y="205"/>
                    </a:lnTo>
                    <a:lnTo>
                      <a:pt x="2132" y="185"/>
                    </a:lnTo>
                    <a:lnTo>
                      <a:pt x="2148" y="166"/>
                    </a:lnTo>
                    <a:lnTo>
                      <a:pt x="2165" y="148"/>
                    </a:lnTo>
                    <a:lnTo>
                      <a:pt x="2183" y="131"/>
                    </a:lnTo>
                    <a:lnTo>
                      <a:pt x="2200" y="114"/>
                    </a:lnTo>
                    <a:lnTo>
                      <a:pt x="2218" y="99"/>
                    </a:lnTo>
                    <a:lnTo>
                      <a:pt x="2235" y="85"/>
                    </a:lnTo>
                    <a:lnTo>
                      <a:pt x="2254" y="71"/>
                    </a:lnTo>
                    <a:lnTo>
                      <a:pt x="2272" y="59"/>
                    </a:lnTo>
                    <a:lnTo>
                      <a:pt x="2291" y="47"/>
                    </a:lnTo>
                    <a:lnTo>
                      <a:pt x="2310" y="37"/>
                    </a:lnTo>
                    <a:lnTo>
                      <a:pt x="2335" y="26"/>
                    </a:lnTo>
                    <a:lnTo>
                      <a:pt x="2353" y="20"/>
                    </a:lnTo>
                    <a:lnTo>
                      <a:pt x="2371" y="13"/>
                    </a:lnTo>
                    <a:lnTo>
                      <a:pt x="2392" y="8"/>
                    </a:lnTo>
                    <a:lnTo>
                      <a:pt x="2419" y="3"/>
                    </a:lnTo>
                    <a:lnTo>
                      <a:pt x="2434" y="1"/>
                    </a:lnTo>
                    <a:lnTo>
                      <a:pt x="2455" y="0"/>
                    </a:lnTo>
                    <a:lnTo>
                      <a:pt x="2483" y="1"/>
                    </a:lnTo>
                    <a:lnTo>
                      <a:pt x="2498" y="2"/>
                    </a:lnTo>
                    <a:lnTo>
                      <a:pt x="2525" y="6"/>
                    </a:lnTo>
                    <a:lnTo>
                      <a:pt x="2540" y="9"/>
                    </a:lnTo>
                    <a:lnTo>
                      <a:pt x="2567" y="17"/>
                    </a:lnTo>
                    <a:lnTo>
                      <a:pt x="2587" y="25"/>
                    </a:lnTo>
                    <a:lnTo>
                      <a:pt x="2602" y="31"/>
                    </a:lnTo>
                    <a:lnTo>
                      <a:pt x="2627" y="44"/>
                    </a:lnTo>
                    <a:lnTo>
                      <a:pt x="2646" y="55"/>
                    </a:lnTo>
                    <a:lnTo>
                      <a:pt x="2661" y="64"/>
                    </a:lnTo>
                    <a:lnTo>
                      <a:pt x="2683" y="80"/>
                    </a:lnTo>
                    <a:lnTo>
                      <a:pt x="2701" y="95"/>
                    </a:lnTo>
                    <a:lnTo>
                      <a:pt x="2719" y="110"/>
                    </a:lnTo>
                    <a:lnTo>
                      <a:pt x="2737" y="126"/>
                    </a:lnTo>
                    <a:lnTo>
                      <a:pt x="2752" y="140"/>
                    </a:lnTo>
                    <a:lnTo>
                      <a:pt x="2772" y="161"/>
                    </a:lnTo>
                    <a:lnTo>
                      <a:pt x="2788" y="180"/>
                    </a:lnTo>
                    <a:lnTo>
                      <a:pt x="2805" y="200"/>
                    </a:lnTo>
                    <a:lnTo>
                      <a:pt x="2822" y="221"/>
                    </a:lnTo>
                    <a:lnTo>
                      <a:pt x="2838" y="243"/>
                    </a:lnTo>
                    <a:lnTo>
                      <a:pt x="2855" y="266"/>
                    </a:lnTo>
                    <a:lnTo>
                      <a:pt x="2871" y="289"/>
                    </a:lnTo>
                    <a:lnTo>
                      <a:pt x="2887" y="314"/>
                    </a:lnTo>
                    <a:lnTo>
                      <a:pt x="2903" y="340"/>
                    </a:lnTo>
                    <a:lnTo>
                      <a:pt x="2919" y="366"/>
                    </a:lnTo>
                    <a:lnTo>
                      <a:pt x="2935" y="393"/>
                    </a:lnTo>
                    <a:lnTo>
                      <a:pt x="2950" y="422"/>
                    </a:lnTo>
                    <a:lnTo>
                      <a:pt x="2966" y="451"/>
                    </a:lnTo>
                    <a:lnTo>
                      <a:pt x="2982" y="481"/>
                    </a:lnTo>
                    <a:lnTo>
                      <a:pt x="2997" y="513"/>
                    </a:lnTo>
                    <a:lnTo>
                      <a:pt x="3013" y="545"/>
                    </a:lnTo>
                    <a:lnTo>
                      <a:pt x="3028" y="578"/>
                    </a:lnTo>
                    <a:lnTo>
                      <a:pt x="3044" y="612"/>
                    </a:lnTo>
                    <a:lnTo>
                      <a:pt x="3059" y="647"/>
                    </a:lnTo>
                    <a:lnTo>
                      <a:pt x="3075" y="683"/>
                    </a:lnTo>
                    <a:lnTo>
                      <a:pt x="3090" y="720"/>
                    </a:lnTo>
                    <a:lnTo>
                      <a:pt x="3105" y="757"/>
                    </a:lnTo>
                    <a:lnTo>
                      <a:pt x="3121" y="796"/>
                    </a:lnTo>
                    <a:lnTo>
                      <a:pt x="3136" y="834"/>
                    </a:lnTo>
                    <a:lnTo>
                      <a:pt x="3152" y="874"/>
                    </a:lnTo>
                    <a:lnTo>
                      <a:pt x="3168" y="917"/>
                    </a:lnTo>
                    <a:lnTo>
                      <a:pt x="3183" y="958"/>
                    </a:lnTo>
                    <a:lnTo>
                      <a:pt x="3198" y="1003"/>
                    </a:lnTo>
                    <a:lnTo>
                      <a:pt x="3213" y="1046"/>
                    </a:lnTo>
                    <a:lnTo>
                      <a:pt x="3229" y="1092"/>
                    </a:lnTo>
                    <a:lnTo>
                      <a:pt x="3244" y="1137"/>
                    </a:lnTo>
                    <a:lnTo>
                      <a:pt x="3259" y="1185"/>
                    </a:lnTo>
                    <a:lnTo>
                      <a:pt x="3274" y="1232"/>
                    </a:lnTo>
                    <a:lnTo>
                      <a:pt x="3289" y="1281"/>
                    </a:lnTo>
                    <a:lnTo>
                      <a:pt x="3304" y="1330"/>
                    </a:lnTo>
                    <a:lnTo>
                      <a:pt x="3319" y="1381"/>
                    </a:lnTo>
                    <a:lnTo>
                      <a:pt x="3335" y="1432"/>
                    </a:lnTo>
                    <a:lnTo>
                      <a:pt x="3350" y="1485"/>
                    </a:lnTo>
                    <a:lnTo>
                      <a:pt x="3365" y="1537"/>
                    </a:lnTo>
                    <a:lnTo>
                      <a:pt x="3380" y="1592"/>
                    </a:lnTo>
                    <a:lnTo>
                      <a:pt x="3395" y="1647"/>
                    </a:lnTo>
                    <a:lnTo>
                      <a:pt x="3410" y="1702"/>
                    </a:lnTo>
                    <a:lnTo>
                      <a:pt x="3425" y="1759"/>
                    </a:lnTo>
                    <a:lnTo>
                      <a:pt x="3440" y="1816"/>
                    </a:lnTo>
                    <a:lnTo>
                      <a:pt x="3455" y="1874"/>
                    </a:lnTo>
                    <a:lnTo>
                      <a:pt x="3471" y="1934"/>
                    </a:lnTo>
                    <a:lnTo>
                      <a:pt x="3486" y="1993"/>
                    </a:lnTo>
                    <a:lnTo>
                      <a:pt x="3501" y="2055"/>
                    </a:lnTo>
                    <a:lnTo>
                      <a:pt x="3516" y="2116"/>
                    </a:lnTo>
                    <a:lnTo>
                      <a:pt x="3531" y="2178"/>
                    </a:lnTo>
                    <a:lnTo>
                      <a:pt x="3546" y="2241"/>
                    </a:lnTo>
                    <a:lnTo>
                      <a:pt x="3561" y="2306"/>
                    </a:lnTo>
                    <a:lnTo>
                      <a:pt x="3576" y="2371"/>
                    </a:lnTo>
                    <a:lnTo>
                      <a:pt x="3591" y="2436"/>
                    </a:lnTo>
                    <a:lnTo>
                      <a:pt x="3606" y="2502"/>
                    </a:lnTo>
                    <a:lnTo>
                      <a:pt x="3621" y="2569"/>
                    </a:lnTo>
                    <a:lnTo>
                      <a:pt x="3636" y="2638"/>
                    </a:lnTo>
                    <a:lnTo>
                      <a:pt x="3651" y="2707"/>
                    </a:lnTo>
                    <a:lnTo>
                      <a:pt x="3666" y="2776"/>
                    </a:lnTo>
                    <a:lnTo>
                      <a:pt x="3681" y="2846"/>
                    </a:lnTo>
                    <a:lnTo>
                      <a:pt x="3696" y="2918"/>
                    </a:lnTo>
                    <a:lnTo>
                      <a:pt x="3711" y="2989"/>
                    </a:lnTo>
                    <a:lnTo>
                      <a:pt x="3727" y="3062"/>
                    </a:lnTo>
                    <a:lnTo>
                      <a:pt x="3742" y="3135"/>
                    </a:lnTo>
                    <a:lnTo>
                      <a:pt x="3757" y="3209"/>
                    </a:lnTo>
                    <a:lnTo>
                      <a:pt x="3772" y="3283"/>
                    </a:lnTo>
                    <a:lnTo>
                      <a:pt x="3787" y="3359"/>
                    </a:lnTo>
                    <a:lnTo>
                      <a:pt x="3802" y="3435"/>
                    </a:lnTo>
                    <a:lnTo>
                      <a:pt x="3817" y="3512"/>
                    </a:lnTo>
                    <a:lnTo>
                      <a:pt x="3832" y="3588"/>
                    </a:lnTo>
                    <a:lnTo>
                      <a:pt x="3848" y="3667"/>
                    </a:lnTo>
                    <a:lnTo>
                      <a:pt x="3863" y="3747"/>
                    </a:lnTo>
                    <a:lnTo>
                      <a:pt x="3878" y="3826"/>
                    </a:lnTo>
                    <a:lnTo>
                      <a:pt x="3893" y="3906"/>
                    </a:lnTo>
                    <a:lnTo>
                      <a:pt x="3908" y="3987"/>
                    </a:lnTo>
                    <a:lnTo>
                      <a:pt x="3923" y="4068"/>
                    </a:lnTo>
                    <a:lnTo>
                      <a:pt x="3938" y="4150"/>
                    </a:lnTo>
                    <a:lnTo>
                      <a:pt x="3953" y="4233"/>
                    </a:lnTo>
                    <a:lnTo>
                      <a:pt x="3968" y="4316"/>
                    </a:lnTo>
                    <a:lnTo>
                      <a:pt x="3983" y="4401"/>
                    </a:lnTo>
                    <a:lnTo>
                      <a:pt x="3998" y="4485"/>
                    </a:lnTo>
                    <a:lnTo>
                      <a:pt x="4013" y="4570"/>
                    </a:lnTo>
                    <a:lnTo>
                      <a:pt x="4028" y="4656"/>
                    </a:lnTo>
                    <a:lnTo>
                      <a:pt x="4043" y="4742"/>
                    </a:lnTo>
                    <a:lnTo>
                      <a:pt x="4058" y="4829"/>
                    </a:lnTo>
                    <a:lnTo>
                      <a:pt x="4073" y="4916"/>
                    </a:lnTo>
                    <a:lnTo>
                      <a:pt x="4088" y="5004"/>
                    </a:lnTo>
                    <a:lnTo>
                      <a:pt x="4103" y="5092"/>
                    </a:lnTo>
                    <a:lnTo>
                      <a:pt x="4118" y="5182"/>
                    </a:lnTo>
                    <a:lnTo>
                      <a:pt x="4133" y="5272"/>
                    </a:lnTo>
                    <a:lnTo>
                      <a:pt x="4148" y="5362"/>
                    </a:lnTo>
                    <a:lnTo>
                      <a:pt x="4163" y="5452"/>
                    </a:lnTo>
                    <a:lnTo>
                      <a:pt x="4178" y="5543"/>
                    </a:lnTo>
                    <a:lnTo>
                      <a:pt x="4193" y="5635"/>
                    </a:lnTo>
                    <a:lnTo>
                      <a:pt x="4208" y="5727"/>
                    </a:lnTo>
                    <a:lnTo>
                      <a:pt x="4223" y="5819"/>
                    </a:lnTo>
                    <a:lnTo>
                      <a:pt x="4238" y="5912"/>
                    </a:lnTo>
                    <a:lnTo>
                      <a:pt x="4253" y="6005"/>
                    </a:lnTo>
                    <a:lnTo>
                      <a:pt x="4268" y="6099"/>
                    </a:lnTo>
                    <a:lnTo>
                      <a:pt x="4283" y="6193"/>
                    </a:lnTo>
                    <a:lnTo>
                      <a:pt x="4298" y="6288"/>
                    </a:lnTo>
                    <a:lnTo>
                      <a:pt x="4313" y="6383"/>
                    </a:lnTo>
                    <a:lnTo>
                      <a:pt x="4328" y="6478"/>
                    </a:lnTo>
                    <a:lnTo>
                      <a:pt x="4343" y="6575"/>
                    </a:lnTo>
                    <a:lnTo>
                      <a:pt x="4358" y="6671"/>
                    </a:lnTo>
                    <a:lnTo>
                      <a:pt x="4373" y="6768"/>
                    </a:lnTo>
                    <a:lnTo>
                      <a:pt x="4388" y="6865"/>
                    </a:lnTo>
                    <a:lnTo>
                      <a:pt x="4403" y="6962"/>
                    </a:lnTo>
                    <a:lnTo>
                      <a:pt x="4418" y="7060"/>
                    </a:lnTo>
                    <a:lnTo>
                      <a:pt x="4433" y="7158"/>
                    </a:lnTo>
                    <a:lnTo>
                      <a:pt x="4448" y="7256"/>
                    </a:lnTo>
                    <a:lnTo>
                      <a:pt x="4463" y="7355"/>
                    </a:lnTo>
                    <a:lnTo>
                      <a:pt x="4478" y="7454"/>
                    </a:lnTo>
                    <a:lnTo>
                      <a:pt x="4493" y="7553"/>
                    </a:lnTo>
                    <a:lnTo>
                      <a:pt x="4509" y="7651"/>
                    </a:lnTo>
                    <a:lnTo>
                      <a:pt x="4524" y="7752"/>
                    </a:lnTo>
                    <a:lnTo>
                      <a:pt x="4539" y="7852"/>
                    </a:lnTo>
                    <a:lnTo>
                      <a:pt x="4554" y="7953"/>
                    </a:lnTo>
                    <a:lnTo>
                      <a:pt x="4569" y="8053"/>
                    </a:lnTo>
                    <a:lnTo>
                      <a:pt x="4584" y="8154"/>
                    </a:lnTo>
                    <a:lnTo>
                      <a:pt x="4599" y="8255"/>
                    </a:lnTo>
                    <a:lnTo>
                      <a:pt x="4614" y="8356"/>
                    </a:lnTo>
                    <a:lnTo>
                      <a:pt x="4629" y="8459"/>
                    </a:lnTo>
                    <a:lnTo>
                      <a:pt x="4644" y="8561"/>
                    </a:lnTo>
                    <a:lnTo>
                      <a:pt x="4659" y="8661"/>
                    </a:lnTo>
                    <a:lnTo>
                      <a:pt x="4674" y="8764"/>
                    </a:lnTo>
                    <a:lnTo>
                      <a:pt x="4689" y="8867"/>
                    </a:lnTo>
                    <a:lnTo>
                      <a:pt x="4704" y="8969"/>
                    </a:lnTo>
                    <a:lnTo>
                      <a:pt x="4719" y="9072"/>
                    </a:lnTo>
                    <a:lnTo>
                      <a:pt x="4734" y="9174"/>
                    </a:lnTo>
                    <a:lnTo>
                      <a:pt x="4749" y="9277"/>
                    </a:lnTo>
                    <a:lnTo>
                      <a:pt x="4764" y="9380"/>
                    </a:lnTo>
                    <a:lnTo>
                      <a:pt x="4779" y="9483"/>
                    </a:lnTo>
                    <a:lnTo>
                      <a:pt x="4794" y="9586"/>
                    </a:lnTo>
                    <a:lnTo>
                      <a:pt x="4809" y="9689"/>
                    </a:lnTo>
                    <a:lnTo>
                      <a:pt x="4824" y="9792"/>
                    </a:lnTo>
                    <a:lnTo>
                      <a:pt x="4839" y="9896"/>
                    </a:lnTo>
                    <a:lnTo>
                      <a:pt x="4854" y="9999"/>
                    </a:lnTo>
                    <a:lnTo>
                      <a:pt x="4869" y="10102"/>
                    </a:lnTo>
                    <a:lnTo>
                      <a:pt x="4884" y="10206"/>
                    </a:lnTo>
                    <a:lnTo>
                      <a:pt x="4899" y="10309"/>
                    </a:lnTo>
                    <a:lnTo>
                      <a:pt x="4914" y="10413"/>
                    </a:lnTo>
                    <a:lnTo>
                      <a:pt x="4929" y="10516"/>
                    </a:lnTo>
                    <a:lnTo>
                      <a:pt x="4944" y="10620"/>
                    </a:lnTo>
                    <a:lnTo>
                      <a:pt x="4959" y="10723"/>
                    </a:lnTo>
                    <a:lnTo>
                      <a:pt x="4974" y="10826"/>
                    </a:lnTo>
                    <a:lnTo>
                      <a:pt x="4989" y="10930"/>
                    </a:lnTo>
                    <a:lnTo>
                      <a:pt x="5004" y="11033"/>
                    </a:lnTo>
                    <a:lnTo>
                      <a:pt x="5019" y="11136"/>
                    </a:lnTo>
                    <a:lnTo>
                      <a:pt x="5034" y="11240"/>
                    </a:lnTo>
                    <a:lnTo>
                      <a:pt x="5049" y="11343"/>
                    </a:lnTo>
                    <a:lnTo>
                      <a:pt x="5064" y="11446"/>
                    </a:lnTo>
                    <a:lnTo>
                      <a:pt x="5079" y="11549"/>
                    </a:lnTo>
                    <a:lnTo>
                      <a:pt x="5094" y="11651"/>
                    </a:lnTo>
                    <a:lnTo>
                      <a:pt x="5109" y="11754"/>
                    </a:lnTo>
                    <a:lnTo>
                      <a:pt x="5124" y="11857"/>
                    </a:lnTo>
                    <a:lnTo>
                      <a:pt x="5139" y="11959"/>
                    </a:lnTo>
                    <a:lnTo>
                      <a:pt x="5154" y="12061"/>
                    </a:lnTo>
                    <a:lnTo>
                      <a:pt x="5169" y="12163"/>
                    </a:lnTo>
                    <a:lnTo>
                      <a:pt x="5185" y="12264"/>
                    </a:lnTo>
                    <a:lnTo>
                      <a:pt x="5200" y="12367"/>
                    </a:lnTo>
                    <a:lnTo>
                      <a:pt x="5215" y="12469"/>
                    </a:lnTo>
                    <a:lnTo>
                      <a:pt x="5230" y="12569"/>
                    </a:lnTo>
                    <a:lnTo>
                      <a:pt x="5245" y="12670"/>
                    </a:lnTo>
                    <a:lnTo>
                      <a:pt x="5260" y="12771"/>
                    </a:lnTo>
                    <a:lnTo>
                      <a:pt x="5275" y="12872"/>
                    </a:lnTo>
                    <a:lnTo>
                      <a:pt x="5290" y="12972"/>
                    </a:lnTo>
                    <a:lnTo>
                      <a:pt x="5305" y="13072"/>
                    </a:lnTo>
                    <a:lnTo>
                      <a:pt x="5320" y="13172"/>
                    </a:lnTo>
                    <a:lnTo>
                      <a:pt x="5335" y="13272"/>
                    </a:lnTo>
                    <a:lnTo>
                      <a:pt x="5350" y="13371"/>
                    </a:lnTo>
                    <a:lnTo>
                      <a:pt x="5365" y="13470"/>
                    </a:lnTo>
                    <a:lnTo>
                      <a:pt x="5380" y="13569"/>
                    </a:lnTo>
                    <a:lnTo>
                      <a:pt x="5395" y="13667"/>
                    </a:lnTo>
                    <a:lnTo>
                      <a:pt x="5410" y="13765"/>
                    </a:lnTo>
                    <a:lnTo>
                      <a:pt x="5425" y="13863"/>
                    </a:lnTo>
                    <a:lnTo>
                      <a:pt x="5440" y="13961"/>
                    </a:lnTo>
                    <a:lnTo>
                      <a:pt x="5455" y="14058"/>
                    </a:lnTo>
                    <a:lnTo>
                      <a:pt x="5470" y="14154"/>
                    </a:lnTo>
                    <a:lnTo>
                      <a:pt x="5485" y="14251"/>
                    </a:lnTo>
                    <a:lnTo>
                      <a:pt x="5500" y="14347"/>
                    </a:lnTo>
                    <a:lnTo>
                      <a:pt x="5515" y="14441"/>
                    </a:lnTo>
                    <a:lnTo>
                      <a:pt x="5530" y="14536"/>
                    </a:lnTo>
                    <a:lnTo>
                      <a:pt x="5545" y="14631"/>
                    </a:lnTo>
                    <a:lnTo>
                      <a:pt x="5560" y="14725"/>
                    </a:lnTo>
                    <a:lnTo>
                      <a:pt x="5575" y="14819"/>
                    </a:lnTo>
                    <a:lnTo>
                      <a:pt x="5590" y="14913"/>
                    </a:lnTo>
                    <a:lnTo>
                      <a:pt x="5605" y="15006"/>
                    </a:lnTo>
                    <a:lnTo>
                      <a:pt x="5620" y="15098"/>
                    </a:lnTo>
                    <a:lnTo>
                      <a:pt x="5635" y="15190"/>
                    </a:lnTo>
                    <a:lnTo>
                      <a:pt x="5650" y="15282"/>
                    </a:lnTo>
                    <a:lnTo>
                      <a:pt x="5665" y="15373"/>
                    </a:lnTo>
                    <a:lnTo>
                      <a:pt x="5680" y="15464"/>
                    </a:lnTo>
                    <a:lnTo>
                      <a:pt x="5695" y="15554"/>
                    </a:lnTo>
                    <a:lnTo>
                      <a:pt x="5710" y="15643"/>
                    </a:lnTo>
                    <a:lnTo>
                      <a:pt x="5725" y="15733"/>
                    </a:lnTo>
                    <a:lnTo>
                      <a:pt x="5740" y="15820"/>
                    </a:lnTo>
                    <a:lnTo>
                      <a:pt x="5755" y="15908"/>
                    </a:lnTo>
                    <a:lnTo>
                      <a:pt x="5770" y="15996"/>
                    </a:lnTo>
                    <a:lnTo>
                      <a:pt x="5785" y="16083"/>
                    </a:lnTo>
                    <a:lnTo>
                      <a:pt x="5800" y="16169"/>
                    </a:lnTo>
                    <a:lnTo>
                      <a:pt x="5815" y="16255"/>
                    </a:lnTo>
                    <a:lnTo>
                      <a:pt x="5830" y="16340"/>
                    </a:lnTo>
                    <a:lnTo>
                      <a:pt x="5845" y="16424"/>
                    </a:lnTo>
                    <a:lnTo>
                      <a:pt x="5861" y="16507"/>
                    </a:lnTo>
                    <a:lnTo>
                      <a:pt x="5876" y="16592"/>
                    </a:lnTo>
                    <a:lnTo>
                      <a:pt x="5891" y="16674"/>
                    </a:lnTo>
                    <a:lnTo>
                      <a:pt x="5906" y="16756"/>
                    </a:lnTo>
                    <a:lnTo>
                      <a:pt x="5921" y="16837"/>
                    </a:lnTo>
                    <a:lnTo>
                      <a:pt x="5936" y="16918"/>
                    </a:lnTo>
                    <a:lnTo>
                      <a:pt x="5951" y="16998"/>
                    </a:lnTo>
                    <a:lnTo>
                      <a:pt x="5966" y="17078"/>
                    </a:lnTo>
                    <a:lnTo>
                      <a:pt x="5981" y="17157"/>
                    </a:lnTo>
                    <a:lnTo>
                      <a:pt x="5996" y="17234"/>
                    </a:lnTo>
                    <a:lnTo>
                      <a:pt x="6011" y="17312"/>
                    </a:lnTo>
                    <a:lnTo>
                      <a:pt x="6026" y="17389"/>
                    </a:lnTo>
                    <a:lnTo>
                      <a:pt x="6041" y="17465"/>
                    </a:lnTo>
                    <a:lnTo>
                      <a:pt x="6056" y="17540"/>
                    </a:lnTo>
                    <a:lnTo>
                      <a:pt x="6071" y="17615"/>
                    </a:lnTo>
                    <a:lnTo>
                      <a:pt x="6086" y="17688"/>
                    </a:lnTo>
                    <a:lnTo>
                      <a:pt x="6101" y="17761"/>
                    </a:lnTo>
                    <a:lnTo>
                      <a:pt x="6116" y="17834"/>
                    </a:lnTo>
                    <a:lnTo>
                      <a:pt x="6130" y="17906"/>
                    </a:lnTo>
                    <a:lnTo>
                      <a:pt x="6145" y="17977"/>
                    </a:lnTo>
                    <a:lnTo>
                      <a:pt x="6160" y="18046"/>
                    </a:lnTo>
                    <a:lnTo>
                      <a:pt x="6175" y="18116"/>
                    </a:lnTo>
                    <a:lnTo>
                      <a:pt x="6190" y="18184"/>
                    </a:lnTo>
                    <a:lnTo>
                      <a:pt x="6205" y="18253"/>
                    </a:lnTo>
                    <a:lnTo>
                      <a:pt x="6220" y="18319"/>
                    </a:lnTo>
                    <a:lnTo>
                      <a:pt x="6235" y="18385"/>
                    </a:lnTo>
                    <a:lnTo>
                      <a:pt x="6250" y="18451"/>
                    </a:lnTo>
                    <a:lnTo>
                      <a:pt x="6265" y="18516"/>
                    </a:lnTo>
                    <a:lnTo>
                      <a:pt x="6280" y="18580"/>
                    </a:lnTo>
                    <a:lnTo>
                      <a:pt x="6295" y="18642"/>
                    </a:lnTo>
                    <a:lnTo>
                      <a:pt x="6310" y="18704"/>
                    </a:lnTo>
                    <a:lnTo>
                      <a:pt x="6325" y="18766"/>
                    </a:lnTo>
                    <a:lnTo>
                      <a:pt x="6340" y="18827"/>
                    </a:lnTo>
                    <a:lnTo>
                      <a:pt x="6355" y="18886"/>
                    </a:lnTo>
                    <a:lnTo>
                      <a:pt x="6370" y="18945"/>
                    </a:lnTo>
                    <a:lnTo>
                      <a:pt x="6384" y="19002"/>
                    </a:lnTo>
                    <a:lnTo>
                      <a:pt x="6399" y="19059"/>
                    </a:lnTo>
                    <a:lnTo>
                      <a:pt x="6414" y="19116"/>
                    </a:lnTo>
                    <a:lnTo>
                      <a:pt x="6429" y="19170"/>
                    </a:lnTo>
                    <a:lnTo>
                      <a:pt x="6444" y="19225"/>
                    </a:lnTo>
                    <a:lnTo>
                      <a:pt x="6459" y="19279"/>
                    </a:lnTo>
                    <a:lnTo>
                      <a:pt x="6474" y="19331"/>
                    </a:lnTo>
                    <a:lnTo>
                      <a:pt x="6489" y="19383"/>
                    </a:lnTo>
                    <a:lnTo>
                      <a:pt x="6504" y="19433"/>
                    </a:lnTo>
                    <a:lnTo>
                      <a:pt x="6518" y="19483"/>
                    </a:lnTo>
                    <a:lnTo>
                      <a:pt x="6534" y="19531"/>
                    </a:lnTo>
                    <a:lnTo>
                      <a:pt x="6549" y="19580"/>
                    </a:lnTo>
                    <a:lnTo>
                      <a:pt x="6564" y="19628"/>
                    </a:lnTo>
                    <a:lnTo>
                      <a:pt x="6579" y="19673"/>
                    </a:lnTo>
                    <a:lnTo>
                      <a:pt x="6594" y="19719"/>
                    </a:lnTo>
                    <a:lnTo>
                      <a:pt x="6609" y="19763"/>
                    </a:lnTo>
                    <a:lnTo>
                      <a:pt x="6623" y="19806"/>
                    </a:lnTo>
                    <a:lnTo>
                      <a:pt x="6638" y="19847"/>
                    </a:lnTo>
                    <a:lnTo>
                      <a:pt x="6653" y="19889"/>
                    </a:lnTo>
                    <a:lnTo>
                      <a:pt x="6668" y="19929"/>
                    </a:lnTo>
                    <a:lnTo>
                      <a:pt x="6682" y="19969"/>
                    </a:lnTo>
                    <a:lnTo>
                      <a:pt x="6697" y="20009"/>
                    </a:lnTo>
                    <a:lnTo>
                      <a:pt x="6712" y="20045"/>
                    </a:lnTo>
                    <a:lnTo>
                      <a:pt x="6726" y="20081"/>
                    </a:lnTo>
                    <a:lnTo>
                      <a:pt x="6741" y="20117"/>
                    </a:lnTo>
                    <a:lnTo>
                      <a:pt x="6756" y="20151"/>
                    </a:lnTo>
                    <a:lnTo>
                      <a:pt x="6770" y="20184"/>
                    </a:lnTo>
                    <a:lnTo>
                      <a:pt x="6785" y="20218"/>
                    </a:lnTo>
                    <a:lnTo>
                      <a:pt x="6799" y="20248"/>
                    </a:lnTo>
                    <a:lnTo>
                      <a:pt x="6814" y="20278"/>
                    </a:lnTo>
                    <a:lnTo>
                      <a:pt x="6829" y="20309"/>
                    </a:lnTo>
                    <a:lnTo>
                      <a:pt x="6843" y="20335"/>
                    </a:lnTo>
                    <a:lnTo>
                      <a:pt x="6857" y="20362"/>
                    </a:lnTo>
                    <a:lnTo>
                      <a:pt x="6872" y="20390"/>
                    </a:lnTo>
                    <a:lnTo>
                      <a:pt x="6886" y="20413"/>
                    </a:lnTo>
                    <a:lnTo>
                      <a:pt x="6900" y="20437"/>
                    </a:lnTo>
                    <a:lnTo>
                      <a:pt x="6915" y="20462"/>
                    </a:lnTo>
                    <a:lnTo>
                      <a:pt x="6928" y="20482"/>
                    </a:lnTo>
                    <a:lnTo>
                      <a:pt x="6942" y="20502"/>
                    </a:lnTo>
                    <a:lnTo>
                      <a:pt x="6957" y="20524"/>
                    </a:lnTo>
                    <a:lnTo>
                      <a:pt x="6969" y="20541"/>
                    </a:lnTo>
                    <a:lnTo>
                      <a:pt x="6983" y="20558"/>
                    </a:lnTo>
                    <a:lnTo>
                      <a:pt x="6996" y="20574"/>
                    </a:lnTo>
                    <a:lnTo>
                      <a:pt x="7011" y="20592"/>
                    </a:lnTo>
                    <a:lnTo>
                      <a:pt x="7023" y="20604"/>
                    </a:lnTo>
                    <a:lnTo>
                      <a:pt x="7035" y="20617"/>
                    </a:lnTo>
                    <a:lnTo>
                      <a:pt x="7048" y="20628"/>
                    </a:lnTo>
                    <a:lnTo>
                      <a:pt x="7060" y="20639"/>
                    </a:lnTo>
                    <a:lnTo>
                      <a:pt x="7075" y="20652"/>
                    </a:lnTo>
                    <a:lnTo>
                      <a:pt x="7084" y="20658"/>
                    </a:lnTo>
                    <a:lnTo>
                      <a:pt x="7096" y="20666"/>
                    </a:lnTo>
                    <a:lnTo>
                      <a:pt x="7107" y="20672"/>
                    </a:lnTo>
                    <a:lnTo>
                      <a:pt x="7118" y="20678"/>
                    </a:lnTo>
                    <a:lnTo>
                      <a:pt x="7128" y="20682"/>
                    </a:lnTo>
                    <a:lnTo>
                      <a:pt x="7138" y="20686"/>
                    </a:lnTo>
                    <a:lnTo>
                      <a:pt x="7147" y="20689"/>
                    </a:lnTo>
                    <a:lnTo>
                      <a:pt x="7152" y="20689"/>
                    </a:lnTo>
                    <a:lnTo>
                      <a:pt x="7167" y="20692"/>
                    </a:lnTo>
                    <a:lnTo>
                      <a:pt x="7176" y="20693"/>
                    </a:lnTo>
                    <a:lnTo>
                      <a:pt x="7185" y="20694"/>
                    </a:lnTo>
                    <a:lnTo>
                      <a:pt x="7187" y="20693"/>
                    </a:lnTo>
                    <a:lnTo>
                      <a:pt x="7202" y="20692"/>
                    </a:lnTo>
                    <a:lnTo>
                      <a:pt x="7211" y="20690"/>
                    </a:lnTo>
                    <a:lnTo>
                      <a:pt x="7214" y="20689"/>
                    </a:lnTo>
                    <a:lnTo>
                      <a:pt x="7229" y="20685"/>
                    </a:lnTo>
                    <a:lnTo>
                      <a:pt x="7238" y="20681"/>
                    </a:lnTo>
                    <a:lnTo>
                      <a:pt x="7243" y="20678"/>
                    </a:lnTo>
                    <a:lnTo>
                      <a:pt x="7258" y="20671"/>
                    </a:lnTo>
                    <a:lnTo>
                      <a:pt x="7264" y="20667"/>
                    </a:lnTo>
                    <a:lnTo>
                      <a:pt x="7279" y="20658"/>
                    </a:lnTo>
                    <a:lnTo>
                      <a:pt x="7287" y="20652"/>
                    </a:lnTo>
                    <a:lnTo>
                      <a:pt x="7298" y="20643"/>
                    </a:lnTo>
                    <a:lnTo>
                      <a:pt x="7313" y="20631"/>
                    </a:lnTo>
                    <a:lnTo>
                      <a:pt x="7323" y="20621"/>
                    </a:lnTo>
                    <a:lnTo>
                      <a:pt x="7336" y="20609"/>
                    </a:lnTo>
                    <a:lnTo>
                      <a:pt x="7351" y="20594"/>
                    </a:lnTo>
                    <a:lnTo>
                      <a:pt x="7361" y="20581"/>
                    </a:lnTo>
                    <a:lnTo>
                      <a:pt x="7375" y="20565"/>
                    </a:lnTo>
                    <a:lnTo>
                      <a:pt x="7388" y="20548"/>
                    </a:lnTo>
                    <a:lnTo>
                      <a:pt x="7402" y="20530"/>
                    </a:lnTo>
                    <a:lnTo>
                      <a:pt x="7417" y="20510"/>
                    </a:lnTo>
                    <a:lnTo>
                      <a:pt x="7429" y="20491"/>
                    </a:lnTo>
                    <a:lnTo>
                      <a:pt x="7443" y="20470"/>
                    </a:lnTo>
                    <a:lnTo>
                      <a:pt x="7457" y="20448"/>
                    </a:lnTo>
                    <a:lnTo>
                      <a:pt x="7471" y="20424"/>
                    </a:lnTo>
                    <a:lnTo>
                      <a:pt x="7485" y="20399"/>
                    </a:lnTo>
                    <a:lnTo>
                      <a:pt x="7500" y="20373"/>
                    </a:lnTo>
                    <a:lnTo>
                      <a:pt x="7514" y="20348"/>
                    </a:lnTo>
                    <a:lnTo>
                      <a:pt x="7528" y="20320"/>
                    </a:lnTo>
                    <a:lnTo>
                      <a:pt x="7543" y="20292"/>
                    </a:lnTo>
                    <a:lnTo>
                      <a:pt x="7557" y="20262"/>
                    </a:lnTo>
                    <a:lnTo>
                      <a:pt x="7572" y="20231"/>
                    </a:lnTo>
                    <a:lnTo>
                      <a:pt x="7587" y="20199"/>
                    </a:lnTo>
                    <a:lnTo>
                      <a:pt x="7601" y="20167"/>
                    </a:lnTo>
                    <a:lnTo>
                      <a:pt x="7615" y="20133"/>
                    </a:lnTo>
                    <a:lnTo>
                      <a:pt x="7630" y="20098"/>
                    </a:lnTo>
                    <a:lnTo>
                      <a:pt x="7645" y="20062"/>
                    </a:lnTo>
                    <a:lnTo>
                      <a:pt x="7659" y="20025"/>
                    </a:lnTo>
                    <a:lnTo>
                      <a:pt x="7674" y="19987"/>
                    </a:lnTo>
                    <a:lnTo>
                      <a:pt x="7689" y="19948"/>
                    </a:lnTo>
                    <a:lnTo>
                      <a:pt x="7705" y="19907"/>
                    </a:lnTo>
                    <a:lnTo>
                      <a:pt x="7719" y="19867"/>
                    </a:lnTo>
                    <a:lnTo>
                      <a:pt x="7734" y="19826"/>
                    </a:lnTo>
                    <a:lnTo>
                      <a:pt x="7749" y="19783"/>
                    </a:lnTo>
                    <a:lnTo>
                      <a:pt x="7763" y="19739"/>
                    </a:lnTo>
                    <a:lnTo>
                      <a:pt x="7778" y="19694"/>
                    </a:lnTo>
                    <a:lnTo>
                      <a:pt x="7793" y="19649"/>
                    </a:lnTo>
                    <a:lnTo>
                      <a:pt x="7808" y="19602"/>
                    </a:lnTo>
                    <a:lnTo>
                      <a:pt x="7823" y="19555"/>
                    </a:lnTo>
                    <a:lnTo>
                      <a:pt x="7838" y="19506"/>
                    </a:lnTo>
                    <a:lnTo>
                      <a:pt x="7853" y="19457"/>
                    </a:lnTo>
                    <a:lnTo>
                      <a:pt x="7867" y="19406"/>
                    </a:lnTo>
                    <a:lnTo>
                      <a:pt x="7882" y="19355"/>
                    </a:lnTo>
                    <a:lnTo>
                      <a:pt x="7897" y="19303"/>
                    </a:lnTo>
                    <a:lnTo>
                      <a:pt x="7912" y="19250"/>
                    </a:lnTo>
                    <a:lnTo>
                      <a:pt x="7927" y="19197"/>
                    </a:lnTo>
                    <a:lnTo>
                      <a:pt x="7942" y="19142"/>
                    </a:lnTo>
                    <a:lnTo>
                      <a:pt x="7957" y="19086"/>
                    </a:lnTo>
                    <a:lnTo>
                      <a:pt x="7972" y="19029"/>
                    </a:lnTo>
                    <a:lnTo>
                      <a:pt x="7987" y="18972"/>
                    </a:lnTo>
                    <a:lnTo>
                      <a:pt x="8001" y="18914"/>
                    </a:lnTo>
                    <a:lnTo>
                      <a:pt x="8016" y="18854"/>
                    </a:lnTo>
                    <a:lnTo>
                      <a:pt x="8031" y="18794"/>
                    </a:lnTo>
                    <a:lnTo>
                      <a:pt x="8046" y="18734"/>
                    </a:lnTo>
                    <a:lnTo>
                      <a:pt x="8061" y="18672"/>
                    </a:lnTo>
                    <a:lnTo>
                      <a:pt x="8076" y="18609"/>
                    </a:lnTo>
                    <a:lnTo>
                      <a:pt x="8091" y="18546"/>
                    </a:lnTo>
                    <a:lnTo>
                      <a:pt x="8106" y="18482"/>
                    </a:lnTo>
                    <a:lnTo>
                      <a:pt x="8121" y="18417"/>
                    </a:lnTo>
                    <a:lnTo>
                      <a:pt x="8136" y="18351"/>
                    </a:lnTo>
                    <a:lnTo>
                      <a:pt x="8151" y="18284"/>
                    </a:lnTo>
                    <a:lnTo>
                      <a:pt x="8166" y="18217"/>
                    </a:lnTo>
                    <a:lnTo>
                      <a:pt x="8181" y="18149"/>
                    </a:lnTo>
                    <a:lnTo>
                      <a:pt x="8196" y="18079"/>
                    </a:lnTo>
                    <a:lnTo>
                      <a:pt x="8211" y="18010"/>
                    </a:lnTo>
                    <a:lnTo>
                      <a:pt x="8226" y="17940"/>
                    </a:lnTo>
                    <a:lnTo>
                      <a:pt x="8240" y="17868"/>
                    </a:lnTo>
                    <a:lnTo>
                      <a:pt x="8255" y="17796"/>
                    </a:lnTo>
                    <a:lnTo>
                      <a:pt x="8270" y="17723"/>
                    </a:lnTo>
                    <a:lnTo>
                      <a:pt x="8285" y="17649"/>
                    </a:lnTo>
                    <a:lnTo>
                      <a:pt x="8300" y="17575"/>
                    </a:lnTo>
                    <a:lnTo>
                      <a:pt x="8315" y="17501"/>
                    </a:lnTo>
                    <a:lnTo>
                      <a:pt x="8330" y="17425"/>
                    </a:lnTo>
                    <a:lnTo>
                      <a:pt x="8345" y="17349"/>
                    </a:lnTo>
                    <a:lnTo>
                      <a:pt x="8360" y="17271"/>
                    </a:lnTo>
                    <a:lnTo>
                      <a:pt x="8376" y="17192"/>
                    </a:lnTo>
                    <a:lnTo>
                      <a:pt x="8391" y="17115"/>
                    </a:lnTo>
                    <a:lnTo>
                      <a:pt x="8406" y="17037"/>
                    </a:lnTo>
                    <a:lnTo>
                      <a:pt x="8421" y="16957"/>
                    </a:lnTo>
                    <a:lnTo>
                      <a:pt x="8436" y="16876"/>
                    </a:lnTo>
                    <a:lnTo>
                      <a:pt x="8451" y="16795"/>
                    </a:lnTo>
                    <a:lnTo>
                      <a:pt x="8466" y="16713"/>
                    </a:lnTo>
                    <a:lnTo>
                      <a:pt x="8481" y="16631"/>
                    </a:lnTo>
                    <a:lnTo>
                      <a:pt x="8496" y="16548"/>
                    </a:lnTo>
                    <a:lnTo>
                      <a:pt x="8511" y="16464"/>
                    </a:lnTo>
                    <a:lnTo>
                      <a:pt x="8526" y="16380"/>
                    </a:lnTo>
                    <a:lnTo>
                      <a:pt x="8541" y="16295"/>
                    </a:lnTo>
                    <a:lnTo>
                      <a:pt x="8556" y="16210"/>
                    </a:lnTo>
                    <a:lnTo>
                      <a:pt x="8571" y="16124"/>
                    </a:lnTo>
                    <a:lnTo>
                      <a:pt x="8586" y="16037"/>
                    </a:lnTo>
                    <a:lnTo>
                      <a:pt x="8601" y="15950"/>
                    </a:lnTo>
                    <a:lnTo>
                      <a:pt x="8616" y="15862"/>
                    </a:lnTo>
                    <a:lnTo>
                      <a:pt x="8631" y="15774"/>
                    </a:lnTo>
                    <a:lnTo>
                      <a:pt x="8646" y="15686"/>
                    </a:lnTo>
                    <a:lnTo>
                      <a:pt x="8661" y="15597"/>
                    </a:lnTo>
                    <a:lnTo>
                      <a:pt x="8676" y="15507"/>
                    </a:lnTo>
                    <a:lnTo>
                      <a:pt x="8691" y="15416"/>
                    </a:lnTo>
                    <a:lnTo>
                      <a:pt x="8706" y="15326"/>
                    </a:lnTo>
                    <a:lnTo>
                      <a:pt x="8721" y="15234"/>
                    </a:lnTo>
                    <a:lnTo>
                      <a:pt x="8736" y="15142"/>
                    </a:lnTo>
                    <a:lnTo>
                      <a:pt x="8751" y="15050"/>
                    </a:lnTo>
                    <a:lnTo>
                      <a:pt x="8766" y="14957"/>
                    </a:lnTo>
                    <a:lnTo>
                      <a:pt x="8781" y="14864"/>
                    </a:lnTo>
                    <a:lnTo>
                      <a:pt x="8796" y="14770"/>
                    </a:lnTo>
                    <a:lnTo>
                      <a:pt x="8811" y="14676"/>
                    </a:lnTo>
                    <a:lnTo>
                      <a:pt x="8826" y="14582"/>
                    </a:lnTo>
                    <a:lnTo>
                      <a:pt x="8841" y="14487"/>
                    </a:lnTo>
                    <a:lnTo>
                      <a:pt x="8856" y="14392"/>
                    </a:lnTo>
                    <a:lnTo>
                      <a:pt x="8871" y="14296"/>
                    </a:lnTo>
                    <a:lnTo>
                      <a:pt x="8886" y="14200"/>
                    </a:lnTo>
                    <a:lnTo>
                      <a:pt x="8901" y="14104"/>
                    </a:lnTo>
                    <a:lnTo>
                      <a:pt x="8916" y="14007"/>
                    </a:lnTo>
                    <a:lnTo>
                      <a:pt x="8931" y="13910"/>
                    </a:lnTo>
                    <a:lnTo>
                      <a:pt x="8946" y="13812"/>
                    </a:lnTo>
                    <a:lnTo>
                      <a:pt x="8961" y="13714"/>
                    </a:lnTo>
                    <a:lnTo>
                      <a:pt x="8976" y="13616"/>
                    </a:lnTo>
                    <a:lnTo>
                      <a:pt x="8991" y="13517"/>
                    </a:lnTo>
                    <a:lnTo>
                      <a:pt x="9006" y="13418"/>
                    </a:lnTo>
                    <a:lnTo>
                      <a:pt x="9021" y="13319"/>
                    </a:lnTo>
                    <a:lnTo>
                      <a:pt x="9036" y="13220"/>
                    </a:lnTo>
                    <a:lnTo>
                      <a:pt x="9052" y="13119"/>
                    </a:lnTo>
                    <a:lnTo>
                      <a:pt x="9067" y="13020"/>
                    </a:lnTo>
                    <a:lnTo>
                      <a:pt x="9082" y="12920"/>
                    </a:lnTo>
                    <a:lnTo>
                      <a:pt x="9097" y="12819"/>
                    </a:lnTo>
                    <a:lnTo>
                      <a:pt x="9112" y="12718"/>
                    </a:lnTo>
                    <a:lnTo>
                      <a:pt x="9127" y="12617"/>
                    </a:lnTo>
                    <a:lnTo>
                      <a:pt x="9142" y="12516"/>
                    </a:lnTo>
                    <a:lnTo>
                      <a:pt x="9157" y="12415"/>
                    </a:lnTo>
                    <a:lnTo>
                      <a:pt x="9171" y="12314"/>
                    </a:lnTo>
                    <a:lnTo>
                      <a:pt x="9186" y="12212"/>
                    </a:lnTo>
                    <a:lnTo>
                      <a:pt x="9201" y="12110"/>
                    </a:lnTo>
                    <a:lnTo>
                      <a:pt x="9216" y="12008"/>
                    </a:lnTo>
                    <a:lnTo>
                      <a:pt x="9231" y="11906"/>
                    </a:lnTo>
                    <a:lnTo>
                      <a:pt x="9246" y="11803"/>
                    </a:lnTo>
                    <a:lnTo>
                      <a:pt x="9261" y="11700"/>
                    </a:lnTo>
                    <a:lnTo>
                      <a:pt x="9276" y="11598"/>
                    </a:lnTo>
                    <a:lnTo>
                      <a:pt x="9291" y="11495"/>
                    </a:lnTo>
                    <a:lnTo>
                      <a:pt x="9306" y="11392"/>
                    </a:lnTo>
                    <a:lnTo>
                      <a:pt x="9321" y="11289"/>
                    </a:lnTo>
                    <a:lnTo>
                      <a:pt x="9336" y="11186"/>
                    </a:lnTo>
                    <a:lnTo>
                      <a:pt x="9351" y="11082"/>
                    </a:lnTo>
                    <a:lnTo>
                      <a:pt x="9366" y="10979"/>
                    </a:lnTo>
                    <a:lnTo>
                      <a:pt x="9381" y="10876"/>
                    </a:lnTo>
                    <a:lnTo>
                      <a:pt x="9396" y="10772"/>
                    </a:lnTo>
                    <a:lnTo>
                      <a:pt x="9411" y="10669"/>
                    </a:lnTo>
                    <a:lnTo>
                      <a:pt x="9426" y="10566"/>
                    </a:lnTo>
                    <a:lnTo>
                      <a:pt x="9441" y="10462"/>
                    </a:lnTo>
                    <a:lnTo>
                      <a:pt x="9456" y="10359"/>
                    </a:lnTo>
                    <a:lnTo>
                      <a:pt x="9471" y="10255"/>
                    </a:lnTo>
                    <a:lnTo>
                      <a:pt x="9486" y="10152"/>
                    </a:lnTo>
                    <a:lnTo>
                      <a:pt x="9501" y="10048"/>
                    </a:lnTo>
                    <a:lnTo>
                      <a:pt x="9516" y="9945"/>
                    </a:lnTo>
                    <a:lnTo>
                      <a:pt x="9531" y="9842"/>
                    </a:lnTo>
                    <a:lnTo>
                      <a:pt x="9546" y="9738"/>
                    </a:lnTo>
                    <a:lnTo>
                      <a:pt x="9561" y="9635"/>
                    </a:lnTo>
                    <a:lnTo>
                      <a:pt x="9576" y="9532"/>
                    </a:lnTo>
                    <a:lnTo>
                      <a:pt x="9591" y="9429"/>
                    </a:lnTo>
                    <a:lnTo>
                      <a:pt x="9606" y="9326"/>
                    </a:lnTo>
                    <a:lnTo>
                      <a:pt x="9621" y="9223"/>
                    </a:lnTo>
                    <a:lnTo>
                      <a:pt x="9636" y="9121"/>
                    </a:lnTo>
                    <a:lnTo>
                      <a:pt x="9651" y="9018"/>
                    </a:lnTo>
                    <a:lnTo>
                      <a:pt x="9666" y="8916"/>
                    </a:lnTo>
                    <a:lnTo>
                      <a:pt x="9681" y="8813"/>
                    </a:lnTo>
                    <a:lnTo>
                      <a:pt x="9696" y="8711"/>
                    </a:lnTo>
                    <a:lnTo>
                      <a:pt x="9711" y="8609"/>
                    </a:lnTo>
                    <a:lnTo>
                      <a:pt x="9728" y="8506"/>
                    </a:lnTo>
                    <a:lnTo>
                      <a:pt x="9743" y="8405"/>
                    </a:lnTo>
                    <a:lnTo>
                      <a:pt x="9758" y="8304"/>
                    </a:lnTo>
                    <a:lnTo>
                      <a:pt x="9772" y="8203"/>
                    </a:lnTo>
                    <a:lnTo>
                      <a:pt x="9788" y="8101"/>
                    </a:lnTo>
                    <a:lnTo>
                      <a:pt x="9803" y="8001"/>
                    </a:lnTo>
                    <a:lnTo>
                      <a:pt x="9818" y="7900"/>
                    </a:lnTo>
                    <a:lnTo>
                      <a:pt x="9833" y="7800"/>
                    </a:lnTo>
                    <a:lnTo>
                      <a:pt x="9848" y="7700"/>
                    </a:lnTo>
                    <a:lnTo>
                      <a:pt x="9863" y="7600"/>
                    </a:lnTo>
                    <a:lnTo>
                      <a:pt x="9878" y="7501"/>
                    </a:lnTo>
                    <a:lnTo>
                      <a:pt x="9893" y="7402"/>
                    </a:lnTo>
                    <a:lnTo>
                      <a:pt x="9908" y="7303"/>
                    </a:lnTo>
                    <a:lnTo>
                      <a:pt x="9923" y="7205"/>
                    </a:lnTo>
                    <a:lnTo>
                      <a:pt x="9938" y="7107"/>
                    </a:lnTo>
                    <a:lnTo>
                      <a:pt x="9953" y="7009"/>
                    </a:lnTo>
                    <a:lnTo>
                      <a:pt x="9968" y="6911"/>
                    </a:lnTo>
                    <a:lnTo>
                      <a:pt x="9983" y="6814"/>
                    </a:lnTo>
                    <a:lnTo>
                      <a:pt x="9998" y="6717"/>
                    </a:lnTo>
                    <a:cubicBezTo>
                      <a:pt x="10006" y="6664"/>
                      <a:pt x="10055" y="6628"/>
                      <a:pt x="10107" y="6637"/>
                    </a:cubicBezTo>
                    <a:cubicBezTo>
                      <a:pt x="10160" y="6645"/>
                      <a:pt x="10195" y="6694"/>
                      <a:pt x="10187" y="6746"/>
                    </a:cubicBezTo>
                    <a:lnTo>
                      <a:pt x="10172" y="6843"/>
                    </a:lnTo>
                    <a:lnTo>
                      <a:pt x="10157" y="6940"/>
                    </a:lnTo>
                    <a:lnTo>
                      <a:pt x="10142" y="7038"/>
                    </a:lnTo>
                    <a:lnTo>
                      <a:pt x="10127" y="7136"/>
                    </a:lnTo>
                    <a:lnTo>
                      <a:pt x="10112" y="7234"/>
                    </a:lnTo>
                    <a:lnTo>
                      <a:pt x="10097" y="7332"/>
                    </a:lnTo>
                    <a:lnTo>
                      <a:pt x="10082" y="7431"/>
                    </a:lnTo>
                    <a:lnTo>
                      <a:pt x="10067" y="7530"/>
                    </a:lnTo>
                    <a:lnTo>
                      <a:pt x="10052" y="7629"/>
                    </a:lnTo>
                    <a:lnTo>
                      <a:pt x="10037" y="7729"/>
                    </a:lnTo>
                    <a:lnTo>
                      <a:pt x="10022" y="7829"/>
                    </a:lnTo>
                    <a:lnTo>
                      <a:pt x="10007" y="7929"/>
                    </a:lnTo>
                    <a:lnTo>
                      <a:pt x="9992" y="8030"/>
                    </a:lnTo>
                    <a:lnTo>
                      <a:pt x="9977" y="8130"/>
                    </a:lnTo>
                    <a:lnTo>
                      <a:pt x="9962" y="8230"/>
                    </a:lnTo>
                    <a:lnTo>
                      <a:pt x="9947" y="8333"/>
                    </a:lnTo>
                    <a:lnTo>
                      <a:pt x="9932" y="8434"/>
                    </a:lnTo>
                    <a:lnTo>
                      <a:pt x="9917" y="8535"/>
                    </a:lnTo>
                    <a:lnTo>
                      <a:pt x="9901" y="8636"/>
                    </a:lnTo>
                    <a:lnTo>
                      <a:pt x="9886" y="8738"/>
                    </a:lnTo>
                    <a:lnTo>
                      <a:pt x="9871" y="8840"/>
                    </a:lnTo>
                    <a:lnTo>
                      <a:pt x="9856" y="8943"/>
                    </a:lnTo>
                    <a:lnTo>
                      <a:pt x="9841" y="9045"/>
                    </a:lnTo>
                    <a:lnTo>
                      <a:pt x="9826" y="9148"/>
                    </a:lnTo>
                    <a:lnTo>
                      <a:pt x="9811" y="9250"/>
                    </a:lnTo>
                    <a:lnTo>
                      <a:pt x="9796" y="9353"/>
                    </a:lnTo>
                    <a:lnTo>
                      <a:pt x="9781" y="9456"/>
                    </a:lnTo>
                    <a:lnTo>
                      <a:pt x="9766" y="9559"/>
                    </a:lnTo>
                    <a:lnTo>
                      <a:pt x="9751" y="9662"/>
                    </a:lnTo>
                    <a:lnTo>
                      <a:pt x="9736" y="9765"/>
                    </a:lnTo>
                    <a:lnTo>
                      <a:pt x="9721" y="9869"/>
                    </a:lnTo>
                    <a:lnTo>
                      <a:pt x="9706" y="9972"/>
                    </a:lnTo>
                    <a:lnTo>
                      <a:pt x="9691" y="10075"/>
                    </a:lnTo>
                    <a:lnTo>
                      <a:pt x="9676" y="10179"/>
                    </a:lnTo>
                    <a:lnTo>
                      <a:pt x="9661" y="10282"/>
                    </a:lnTo>
                    <a:lnTo>
                      <a:pt x="9646" y="10386"/>
                    </a:lnTo>
                    <a:lnTo>
                      <a:pt x="9631" y="10489"/>
                    </a:lnTo>
                    <a:lnTo>
                      <a:pt x="9616" y="10593"/>
                    </a:lnTo>
                    <a:lnTo>
                      <a:pt x="9601" y="10696"/>
                    </a:lnTo>
                    <a:lnTo>
                      <a:pt x="9586" y="10799"/>
                    </a:lnTo>
                    <a:lnTo>
                      <a:pt x="9571" y="10903"/>
                    </a:lnTo>
                    <a:lnTo>
                      <a:pt x="9556" y="11006"/>
                    </a:lnTo>
                    <a:lnTo>
                      <a:pt x="9541" y="11109"/>
                    </a:lnTo>
                    <a:lnTo>
                      <a:pt x="9526" y="11213"/>
                    </a:lnTo>
                    <a:lnTo>
                      <a:pt x="9511" y="11316"/>
                    </a:lnTo>
                    <a:lnTo>
                      <a:pt x="9496" y="11419"/>
                    </a:lnTo>
                    <a:lnTo>
                      <a:pt x="9481" y="11522"/>
                    </a:lnTo>
                    <a:lnTo>
                      <a:pt x="9466" y="11625"/>
                    </a:lnTo>
                    <a:lnTo>
                      <a:pt x="9451" y="11727"/>
                    </a:lnTo>
                    <a:lnTo>
                      <a:pt x="9436" y="11830"/>
                    </a:lnTo>
                    <a:lnTo>
                      <a:pt x="9421" y="11933"/>
                    </a:lnTo>
                    <a:lnTo>
                      <a:pt x="9406" y="12035"/>
                    </a:lnTo>
                    <a:lnTo>
                      <a:pt x="9391" y="12137"/>
                    </a:lnTo>
                    <a:lnTo>
                      <a:pt x="9376" y="12239"/>
                    </a:lnTo>
                    <a:lnTo>
                      <a:pt x="9361" y="12341"/>
                    </a:lnTo>
                    <a:lnTo>
                      <a:pt x="9346" y="12444"/>
                    </a:lnTo>
                    <a:lnTo>
                      <a:pt x="9331" y="12545"/>
                    </a:lnTo>
                    <a:lnTo>
                      <a:pt x="9316" y="12646"/>
                    </a:lnTo>
                    <a:lnTo>
                      <a:pt x="9301" y="12747"/>
                    </a:lnTo>
                    <a:lnTo>
                      <a:pt x="9286" y="12848"/>
                    </a:lnTo>
                    <a:lnTo>
                      <a:pt x="9271" y="12949"/>
                    </a:lnTo>
                    <a:lnTo>
                      <a:pt x="9256" y="13049"/>
                    </a:lnTo>
                    <a:lnTo>
                      <a:pt x="9241" y="13150"/>
                    </a:lnTo>
                    <a:lnTo>
                      <a:pt x="9225" y="13249"/>
                    </a:lnTo>
                    <a:lnTo>
                      <a:pt x="9210" y="13348"/>
                    </a:lnTo>
                    <a:lnTo>
                      <a:pt x="9195" y="13447"/>
                    </a:lnTo>
                    <a:lnTo>
                      <a:pt x="9180" y="13546"/>
                    </a:lnTo>
                    <a:lnTo>
                      <a:pt x="9165" y="13645"/>
                    </a:lnTo>
                    <a:lnTo>
                      <a:pt x="9150" y="13743"/>
                    </a:lnTo>
                    <a:lnTo>
                      <a:pt x="9135" y="13841"/>
                    </a:lnTo>
                    <a:lnTo>
                      <a:pt x="9120" y="13939"/>
                    </a:lnTo>
                    <a:lnTo>
                      <a:pt x="9105" y="14036"/>
                    </a:lnTo>
                    <a:lnTo>
                      <a:pt x="9090" y="14133"/>
                    </a:lnTo>
                    <a:lnTo>
                      <a:pt x="9075" y="14229"/>
                    </a:lnTo>
                    <a:lnTo>
                      <a:pt x="9060" y="14326"/>
                    </a:lnTo>
                    <a:lnTo>
                      <a:pt x="9045" y="14421"/>
                    </a:lnTo>
                    <a:lnTo>
                      <a:pt x="9030" y="14517"/>
                    </a:lnTo>
                    <a:lnTo>
                      <a:pt x="9015" y="14613"/>
                    </a:lnTo>
                    <a:lnTo>
                      <a:pt x="9000" y="14707"/>
                    </a:lnTo>
                    <a:lnTo>
                      <a:pt x="8985" y="14801"/>
                    </a:lnTo>
                    <a:lnTo>
                      <a:pt x="8970" y="14895"/>
                    </a:lnTo>
                    <a:lnTo>
                      <a:pt x="8955" y="14988"/>
                    </a:lnTo>
                    <a:lnTo>
                      <a:pt x="8940" y="15081"/>
                    </a:lnTo>
                    <a:lnTo>
                      <a:pt x="8925" y="15173"/>
                    </a:lnTo>
                    <a:lnTo>
                      <a:pt x="8910" y="15265"/>
                    </a:lnTo>
                    <a:lnTo>
                      <a:pt x="8895" y="15357"/>
                    </a:lnTo>
                    <a:lnTo>
                      <a:pt x="8880" y="15447"/>
                    </a:lnTo>
                    <a:lnTo>
                      <a:pt x="8865" y="15538"/>
                    </a:lnTo>
                    <a:lnTo>
                      <a:pt x="8850" y="15628"/>
                    </a:lnTo>
                    <a:lnTo>
                      <a:pt x="8835" y="15717"/>
                    </a:lnTo>
                    <a:lnTo>
                      <a:pt x="8820" y="15807"/>
                    </a:lnTo>
                    <a:lnTo>
                      <a:pt x="8805" y="15895"/>
                    </a:lnTo>
                    <a:lnTo>
                      <a:pt x="8790" y="15983"/>
                    </a:lnTo>
                    <a:lnTo>
                      <a:pt x="8775" y="16070"/>
                    </a:lnTo>
                    <a:lnTo>
                      <a:pt x="8760" y="16157"/>
                    </a:lnTo>
                    <a:lnTo>
                      <a:pt x="8745" y="16243"/>
                    </a:lnTo>
                    <a:lnTo>
                      <a:pt x="8730" y="16328"/>
                    </a:lnTo>
                    <a:lnTo>
                      <a:pt x="8715" y="16413"/>
                    </a:lnTo>
                    <a:lnTo>
                      <a:pt x="8700" y="16499"/>
                    </a:lnTo>
                    <a:lnTo>
                      <a:pt x="8685" y="16581"/>
                    </a:lnTo>
                    <a:lnTo>
                      <a:pt x="8670" y="16666"/>
                    </a:lnTo>
                    <a:lnTo>
                      <a:pt x="8655" y="16748"/>
                    </a:lnTo>
                    <a:lnTo>
                      <a:pt x="8640" y="16830"/>
                    </a:lnTo>
                    <a:lnTo>
                      <a:pt x="8625" y="16911"/>
                    </a:lnTo>
                    <a:lnTo>
                      <a:pt x="8610" y="16992"/>
                    </a:lnTo>
                    <a:lnTo>
                      <a:pt x="8595" y="17072"/>
                    </a:lnTo>
                    <a:lnTo>
                      <a:pt x="8580" y="17152"/>
                    </a:lnTo>
                    <a:lnTo>
                      <a:pt x="8565" y="17231"/>
                    </a:lnTo>
                    <a:lnTo>
                      <a:pt x="8549" y="17308"/>
                    </a:lnTo>
                    <a:lnTo>
                      <a:pt x="8534" y="17386"/>
                    </a:lnTo>
                    <a:lnTo>
                      <a:pt x="8519" y="17462"/>
                    </a:lnTo>
                    <a:lnTo>
                      <a:pt x="8504" y="17538"/>
                    </a:lnTo>
                    <a:lnTo>
                      <a:pt x="8489" y="17614"/>
                    </a:lnTo>
                    <a:lnTo>
                      <a:pt x="8474" y="17688"/>
                    </a:lnTo>
                    <a:lnTo>
                      <a:pt x="8459" y="17762"/>
                    </a:lnTo>
                    <a:lnTo>
                      <a:pt x="8443" y="17835"/>
                    </a:lnTo>
                    <a:lnTo>
                      <a:pt x="8428" y="17907"/>
                    </a:lnTo>
                    <a:lnTo>
                      <a:pt x="8413" y="17979"/>
                    </a:lnTo>
                    <a:lnTo>
                      <a:pt x="8398" y="18051"/>
                    </a:lnTo>
                    <a:lnTo>
                      <a:pt x="8383" y="18120"/>
                    </a:lnTo>
                    <a:lnTo>
                      <a:pt x="8368" y="18190"/>
                    </a:lnTo>
                    <a:lnTo>
                      <a:pt x="8353" y="18258"/>
                    </a:lnTo>
                    <a:lnTo>
                      <a:pt x="8338" y="18326"/>
                    </a:lnTo>
                    <a:lnTo>
                      <a:pt x="8323" y="18394"/>
                    </a:lnTo>
                    <a:lnTo>
                      <a:pt x="8308" y="18460"/>
                    </a:lnTo>
                    <a:lnTo>
                      <a:pt x="8293" y="18525"/>
                    </a:lnTo>
                    <a:lnTo>
                      <a:pt x="8278" y="18589"/>
                    </a:lnTo>
                    <a:lnTo>
                      <a:pt x="8263" y="18654"/>
                    </a:lnTo>
                    <a:lnTo>
                      <a:pt x="8248" y="18717"/>
                    </a:lnTo>
                    <a:lnTo>
                      <a:pt x="8233" y="18779"/>
                    </a:lnTo>
                    <a:lnTo>
                      <a:pt x="8218" y="18841"/>
                    </a:lnTo>
                    <a:lnTo>
                      <a:pt x="8203" y="18901"/>
                    </a:lnTo>
                    <a:lnTo>
                      <a:pt x="8188" y="18961"/>
                    </a:lnTo>
                    <a:lnTo>
                      <a:pt x="8172" y="19021"/>
                    </a:lnTo>
                    <a:lnTo>
                      <a:pt x="8157" y="19078"/>
                    </a:lnTo>
                    <a:lnTo>
                      <a:pt x="8142" y="19135"/>
                    </a:lnTo>
                    <a:lnTo>
                      <a:pt x="8127" y="19191"/>
                    </a:lnTo>
                    <a:lnTo>
                      <a:pt x="8112" y="19248"/>
                    </a:lnTo>
                    <a:lnTo>
                      <a:pt x="8097" y="19303"/>
                    </a:lnTo>
                    <a:lnTo>
                      <a:pt x="8082" y="19356"/>
                    </a:lnTo>
                    <a:lnTo>
                      <a:pt x="8067" y="19410"/>
                    </a:lnTo>
                    <a:lnTo>
                      <a:pt x="8052" y="19461"/>
                    </a:lnTo>
                    <a:lnTo>
                      <a:pt x="8036" y="19512"/>
                    </a:lnTo>
                    <a:lnTo>
                      <a:pt x="8021" y="19563"/>
                    </a:lnTo>
                    <a:lnTo>
                      <a:pt x="8006" y="19612"/>
                    </a:lnTo>
                    <a:lnTo>
                      <a:pt x="7991" y="19661"/>
                    </a:lnTo>
                    <a:lnTo>
                      <a:pt x="7976" y="19708"/>
                    </a:lnTo>
                    <a:lnTo>
                      <a:pt x="7961" y="19755"/>
                    </a:lnTo>
                    <a:lnTo>
                      <a:pt x="7946" y="19800"/>
                    </a:lnTo>
                    <a:lnTo>
                      <a:pt x="7930" y="19846"/>
                    </a:lnTo>
                    <a:lnTo>
                      <a:pt x="7915" y="19889"/>
                    </a:lnTo>
                    <a:lnTo>
                      <a:pt x="7900" y="19933"/>
                    </a:lnTo>
                    <a:lnTo>
                      <a:pt x="7884" y="19976"/>
                    </a:lnTo>
                    <a:lnTo>
                      <a:pt x="7868" y="20017"/>
                    </a:lnTo>
                    <a:lnTo>
                      <a:pt x="7853" y="20056"/>
                    </a:lnTo>
                    <a:lnTo>
                      <a:pt x="7838" y="20096"/>
                    </a:lnTo>
                    <a:lnTo>
                      <a:pt x="7822" y="20135"/>
                    </a:lnTo>
                    <a:lnTo>
                      <a:pt x="7807" y="20171"/>
                    </a:lnTo>
                    <a:lnTo>
                      <a:pt x="7792" y="20208"/>
                    </a:lnTo>
                    <a:lnTo>
                      <a:pt x="7776" y="20244"/>
                    </a:lnTo>
                    <a:lnTo>
                      <a:pt x="7760" y="20280"/>
                    </a:lnTo>
                    <a:lnTo>
                      <a:pt x="7745" y="20312"/>
                    </a:lnTo>
                    <a:lnTo>
                      <a:pt x="7730" y="20345"/>
                    </a:lnTo>
                    <a:lnTo>
                      <a:pt x="7714" y="20377"/>
                    </a:lnTo>
                    <a:lnTo>
                      <a:pt x="7699" y="20409"/>
                    </a:lnTo>
                    <a:lnTo>
                      <a:pt x="7683" y="20439"/>
                    </a:lnTo>
                    <a:lnTo>
                      <a:pt x="7667" y="20469"/>
                    </a:lnTo>
                    <a:lnTo>
                      <a:pt x="7652" y="20495"/>
                    </a:lnTo>
                    <a:lnTo>
                      <a:pt x="7636" y="20523"/>
                    </a:lnTo>
                    <a:lnTo>
                      <a:pt x="7620" y="20549"/>
                    </a:lnTo>
                    <a:lnTo>
                      <a:pt x="7604" y="20575"/>
                    </a:lnTo>
                    <a:lnTo>
                      <a:pt x="7588" y="20600"/>
                    </a:lnTo>
                    <a:lnTo>
                      <a:pt x="7570" y="20625"/>
                    </a:lnTo>
                    <a:lnTo>
                      <a:pt x="7555" y="20645"/>
                    </a:lnTo>
                    <a:lnTo>
                      <a:pt x="7539" y="20667"/>
                    </a:lnTo>
                    <a:lnTo>
                      <a:pt x="7522" y="20688"/>
                    </a:lnTo>
                    <a:lnTo>
                      <a:pt x="7505" y="20708"/>
                    </a:lnTo>
                    <a:lnTo>
                      <a:pt x="7486" y="20729"/>
                    </a:lnTo>
                    <a:lnTo>
                      <a:pt x="7471" y="20744"/>
                    </a:lnTo>
                    <a:lnTo>
                      <a:pt x="7454" y="20762"/>
                    </a:lnTo>
                    <a:lnTo>
                      <a:pt x="7433" y="20780"/>
                    </a:lnTo>
                    <a:lnTo>
                      <a:pt x="7418" y="20792"/>
                    </a:lnTo>
                    <a:lnTo>
                      <a:pt x="7400" y="20807"/>
                    </a:lnTo>
                    <a:lnTo>
                      <a:pt x="7378" y="20823"/>
                    </a:lnTo>
                    <a:lnTo>
                      <a:pt x="7363" y="20832"/>
                    </a:lnTo>
                    <a:lnTo>
                      <a:pt x="7339" y="20845"/>
                    </a:lnTo>
                    <a:lnTo>
                      <a:pt x="7324" y="20852"/>
                    </a:lnTo>
                    <a:lnTo>
                      <a:pt x="7299" y="20864"/>
                    </a:lnTo>
                    <a:lnTo>
                      <a:pt x="7278" y="20870"/>
                    </a:lnTo>
                    <a:lnTo>
                      <a:pt x="7263" y="20874"/>
                    </a:lnTo>
                    <a:lnTo>
                      <a:pt x="7236" y="20881"/>
                    </a:lnTo>
                    <a:lnTo>
                      <a:pt x="7215" y="20883"/>
                    </a:lnTo>
                    <a:lnTo>
                      <a:pt x="7200" y="20884"/>
                    </a:lnTo>
                    <a:lnTo>
                      <a:pt x="7172" y="20885"/>
                    </a:lnTo>
                    <a:lnTo>
                      <a:pt x="7151" y="20884"/>
                    </a:lnTo>
                    <a:lnTo>
                      <a:pt x="7130" y="20881"/>
                    </a:lnTo>
                    <a:lnTo>
                      <a:pt x="7115" y="20878"/>
                    </a:lnTo>
                    <a:lnTo>
                      <a:pt x="7090" y="20872"/>
                    </a:lnTo>
                    <a:lnTo>
                      <a:pt x="7067" y="20865"/>
                    </a:lnTo>
                    <a:lnTo>
                      <a:pt x="7047" y="20856"/>
                    </a:lnTo>
                    <a:lnTo>
                      <a:pt x="7027" y="20847"/>
                    </a:lnTo>
                    <a:lnTo>
                      <a:pt x="7008" y="20837"/>
                    </a:lnTo>
                    <a:lnTo>
                      <a:pt x="6989" y="20825"/>
                    </a:lnTo>
                    <a:lnTo>
                      <a:pt x="6971" y="20813"/>
                    </a:lnTo>
                    <a:lnTo>
                      <a:pt x="6950" y="20797"/>
                    </a:lnTo>
                    <a:lnTo>
                      <a:pt x="6935" y="20784"/>
                    </a:lnTo>
                    <a:lnTo>
                      <a:pt x="6917" y="20769"/>
                    </a:lnTo>
                    <a:lnTo>
                      <a:pt x="6900" y="20752"/>
                    </a:lnTo>
                    <a:lnTo>
                      <a:pt x="6882" y="20735"/>
                    </a:lnTo>
                    <a:lnTo>
                      <a:pt x="6864" y="20715"/>
                    </a:lnTo>
                    <a:lnTo>
                      <a:pt x="6849" y="20697"/>
                    </a:lnTo>
                    <a:lnTo>
                      <a:pt x="6832" y="20677"/>
                    </a:lnTo>
                    <a:lnTo>
                      <a:pt x="6816" y="20656"/>
                    </a:lnTo>
                    <a:lnTo>
                      <a:pt x="6798" y="20633"/>
                    </a:lnTo>
                    <a:lnTo>
                      <a:pt x="6783" y="20611"/>
                    </a:lnTo>
                    <a:lnTo>
                      <a:pt x="6767" y="20587"/>
                    </a:lnTo>
                    <a:lnTo>
                      <a:pt x="6750" y="20561"/>
                    </a:lnTo>
                    <a:lnTo>
                      <a:pt x="6735" y="20536"/>
                    </a:lnTo>
                    <a:lnTo>
                      <a:pt x="6719" y="20509"/>
                    </a:lnTo>
                    <a:lnTo>
                      <a:pt x="6703" y="20481"/>
                    </a:lnTo>
                    <a:lnTo>
                      <a:pt x="6688" y="20453"/>
                    </a:lnTo>
                    <a:lnTo>
                      <a:pt x="6672" y="20424"/>
                    </a:lnTo>
                    <a:lnTo>
                      <a:pt x="6656" y="20392"/>
                    </a:lnTo>
                    <a:lnTo>
                      <a:pt x="6641" y="20361"/>
                    </a:lnTo>
                    <a:lnTo>
                      <a:pt x="6626" y="20329"/>
                    </a:lnTo>
                    <a:lnTo>
                      <a:pt x="6610" y="20295"/>
                    </a:lnTo>
                    <a:lnTo>
                      <a:pt x="6595" y="20261"/>
                    </a:lnTo>
                    <a:lnTo>
                      <a:pt x="6579" y="20226"/>
                    </a:lnTo>
                    <a:lnTo>
                      <a:pt x="6564" y="20190"/>
                    </a:lnTo>
                    <a:lnTo>
                      <a:pt x="6549" y="20154"/>
                    </a:lnTo>
                    <a:lnTo>
                      <a:pt x="6533" y="20116"/>
                    </a:lnTo>
                    <a:lnTo>
                      <a:pt x="6518" y="20076"/>
                    </a:lnTo>
                    <a:lnTo>
                      <a:pt x="6503" y="20036"/>
                    </a:lnTo>
                    <a:lnTo>
                      <a:pt x="6487" y="19995"/>
                    </a:lnTo>
                    <a:lnTo>
                      <a:pt x="6472" y="19954"/>
                    </a:lnTo>
                    <a:lnTo>
                      <a:pt x="6457" y="19912"/>
                    </a:lnTo>
                    <a:lnTo>
                      <a:pt x="6442" y="19868"/>
                    </a:lnTo>
                    <a:lnTo>
                      <a:pt x="6426" y="19824"/>
                    </a:lnTo>
                    <a:lnTo>
                      <a:pt x="6411" y="19778"/>
                    </a:lnTo>
                    <a:lnTo>
                      <a:pt x="6396" y="19732"/>
                    </a:lnTo>
                    <a:lnTo>
                      <a:pt x="6381" y="19685"/>
                    </a:lnTo>
                    <a:lnTo>
                      <a:pt x="6366" y="19637"/>
                    </a:lnTo>
                    <a:lnTo>
                      <a:pt x="6351" y="19590"/>
                    </a:lnTo>
                    <a:lnTo>
                      <a:pt x="6335" y="19538"/>
                    </a:lnTo>
                    <a:lnTo>
                      <a:pt x="6319" y="19488"/>
                    </a:lnTo>
                    <a:lnTo>
                      <a:pt x="6304" y="19436"/>
                    </a:lnTo>
                    <a:lnTo>
                      <a:pt x="6289" y="19384"/>
                    </a:lnTo>
                    <a:lnTo>
                      <a:pt x="6274" y="19330"/>
                    </a:lnTo>
                    <a:lnTo>
                      <a:pt x="6259" y="19276"/>
                    </a:lnTo>
                    <a:lnTo>
                      <a:pt x="6244" y="19221"/>
                    </a:lnTo>
                    <a:lnTo>
                      <a:pt x="6229" y="19165"/>
                    </a:lnTo>
                    <a:lnTo>
                      <a:pt x="6214" y="19108"/>
                    </a:lnTo>
                    <a:lnTo>
                      <a:pt x="6199" y="19051"/>
                    </a:lnTo>
                    <a:lnTo>
                      <a:pt x="6183" y="18992"/>
                    </a:lnTo>
                    <a:lnTo>
                      <a:pt x="6168" y="18933"/>
                    </a:lnTo>
                    <a:lnTo>
                      <a:pt x="6153" y="18872"/>
                    </a:lnTo>
                    <a:lnTo>
                      <a:pt x="6138" y="18811"/>
                    </a:lnTo>
                    <a:lnTo>
                      <a:pt x="6123" y="18749"/>
                    </a:lnTo>
                    <a:lnTo>
                      <a:pt x="6108" y="18687"/>
                    </a:lnTo>
                    <a:lnTo>
                      <a:pt x="6093" y="18623"/>
                    </a:lnTo>
                    <a:lnTo>
                      <a:pt x="6078" y="18559"/>
                    </a:lnTo>
                    <a:lnTo>
                      <a:pt x="6063" y="18494"/>
                    </a:lnTo>
                    <a:lnTo>
                      <a:pt x="6048" y="18428"/>
                    </a:lnTo>
                    <a:lnTo>
                      <a:pt x="6033" y="18361"/>
                    </a:lnTo>
                    <a:lnTo>
                      <a:pt x="6018" y="18294"/>
                    </a:lnTo>
                    <a:lnTo>
                      <a:pt x="6003" y="18225"/>
                    </a:lnTo>
                    <a:lnTo>
                      <a:pt x="5988" y="18157"/>
                    </a:lnTo>
                    <a:lnTo>
                      <a:pt x="5973" y="18087"/>
                    </a:lnTo>
                    <a:lnTo>
                      <a:pt x="5958" y="18016"/>
                    </a:lnTo>
                    <a:lnTo>
                      <a:pt x="5942" y="17945"/>
                    </a:lnTo>
                    <a:lnTo>
                      <a:pt x="5927" y="17873"/>
                    </a:lnTo>
                    <a:lnTo>
                      <a:pt x="5912" y="17800"/>
                    </a:lnTo>
                    <a:lnTo>
                      <a:pt x="5897" y="17727"/>
                    </a:lnTo>
                    <a:lnTo>
                      <a:pt x="5882" y="17652"/>
                    </a:lnTo>
                    <a:lnTo>
                      <a:pt x="5867" y="17577"/>
                    </a:lnTo>
                    <a:lnTo>
                      <a:pt x="5852" y="17502"/>
                    </a:lnTo>
                    <a:lnTo>
                      <a:pt x="5837" y="17426"/>
                    </a:lnTo>
                    <a:lnTo>
                      <a:pt x="5822" y="17349"/>
                    </a:lnTo>
                    <a:lnTo>
                      <a:pt x="5807" y="17271"/>
                    </a:lnTo>
                    <a:lnTo>
                      <a:pt x="5792" y="17192"/>
                    </a:lnTo>
                    <a:lnTo>
                      <a:pt x="5777" y="17113"/>
                    </a:lnTo>
                    <a:lnTo>
                      <a:pt x="5762" y="17033"/>
                    </a:lnTo>
                    <a:lnTo>
                      <a:pt x="5747" y="16953"/>
                    </a:lnTo>
                    <a:lnTo>
                      <a:pt x="5732" y="16872"/>
                    </a:lnTo>
                    <a:lnTo>
                      <a:pt x="5717" y="16791"/>
                    </a:lnTo>
                    <a:lnTo>
                      <a:pt x="5702" y="16709"/>
                    </a:lnTo>
                    <a:lnTo>
                      <a:pt x="5687" y="16625"/>
                    </a:lnTo>
                    <a:lnTo>
                      <a:pt x="5672" y="16542"/>
                    </a:lnTo>
                    <a:lnTo>
                      <a:pt x="5656" y="16457"/>
                    </a:lnTo>
                    <a:lnTo>
                      <a:pt x="5641" y="16373"/>
                    </a:lnTo>
                    <a:lnTo>
                      <a:pt x="5626" y="16288"/>
                    </a:lnTo>
                    <a:lnTo>
                      <a:pt x="5611" y="16202"/>
                    </a:lnTo>
                    <a:lnTo>
                      <a:pt x="5596" y="16116"/>
                    </a:lnTo>
                    <a:lnTo>
                      <a:pt x="5581" y="16029"/>
                    </a:lnTo>
                    <a:lnTo>
                      <a:pt x="5566" y="15941"/>
                    </a:lnTo>
                    <a:lnTo>
                      <a:pt x="5551" y="15853"/>
                    </a:lnTo>
                    <a:lnTo>
                      <a:pt x="5536" y="15764"/>
                    </a:lnTo>
                    <a:lnTo>
                      <a:pt x="5521" y="15674"/>
                    </a:lnTo>
                    <a:lnTo>
                      <a:pt x="5506" y="15585"/>
                    </a:lnTo>
                    <a:lnTo>
                      <a:pt x="5491" y="15495"/>
                    </a:lnTo>
                    <a:lnTo>
                      <a:pt x="5476" y="15404"/>
                    </a:lnTo>
                    <a:lnTo>
                      <a:pt x="5461" y="15313"/>
                    </a:lnTo>
                    <a:lnTo>
                      <a:pt x="5446" y="15221"/>
                    </a:lnTo>
                    <a:lnTo>
                      <a:pt x="5431" y="15129"/>
                    </a:lnTo>
                    <a:lnTo>
                      <a:pt x="5416" y="15037"/>
                    </a:lnTo>
                    <a:lnTo>
                      <a:pt x="5401" y="14944"/>
                    </a:lnTo>
                    <a:lnTo>
                      <a:pt x="5386" y="14850"/>
                    </a:lnTo>
                    <a:lnTo>
                      <a:pt x="5371" y="14756"/>
                    </a:lnTo>
                    <a:lnTo>
                      <a:pt x="5356" y="14661"/>
                    </a:lnTo>
                    <a:lnTo>
                      <a:pt x="5341" y="14566"/>
                    </a:lnTo>
                    <a:lnTo>
                      <a:pt x="5326" y="14471"/>
                    </a:lnTo>
                    <a:lnTo>
                      <a:pt x="5311" y="14376"/>
                    </a:lnTo>
                    <a:lnTo>
                      <a:pt x="5296" y="14280"/>
                    </a:lnTo>
                    <a:lnTo>
                      <a:pt x="5281" y="14183"/>
                    </a:lnTo>
                    <a:lnTo>
                      <a:pt x="5266" y="14087"/>
                    </a:lnTo>
                    <a:lnTo>
                      <a:pt x="5251" y="13990"/>
                    </a:lnTo>
                    <a:lnTo>
                      <a:pt x="5236" y="13892"/>
                    </a:lnTo>
                    <a:lnTo>
                      <a:pt x="5221" y="13794"/>
                    </a:lnTo>
                    <a:lnTo>
                      <a:pt x="5206" y="13696"/>
                    </a:lnTo>
                    <a:lnTo>
                      <a:pt x="5191" y="13598"/>
                    </a:lnTo>
                    <a:lnTo>
                      <a:pt x="5176" y="13499"/>
                    </a:lnTo>
                    <a:lnTo>
                      <a:pt x="5161" y="13400"/>
                    </a:lnTo>
                    <a:lnTo>
                      <a:pt x="5146" y="13301"/>
                    </a:lnTo>
                    <a:lnTo>
                      <a:pt x="5131" y="13201"/>
                    </a:lnTo>
                    <a:lnTo>
                      <a:pt x="5116" y="13101"/>
                    </a:lnTo>
                    <a:lnTo>
                      <a:pt x="5101" y="13001"/>
                    </a:lnTo>
                    <a:lnTo>
                      <a:pt x="5086" y="12901"/>
                    </a:lnTo>
                    <a:lnTo>
                      <a:pt x="5071" y="12800"/>
                    </a:lnTo>
                    <a:lnTo>
                      <a:pt x="5056" y="12699"/>
                    </a:lnTo>
                    <a:lnTo>
                      <a:pt x="5041" y="12598"/>
                    </a:lnTo>
                    <a:lnTo>
                      <a:pt x="5025" y="12496"/>
                    </a:lnTo>
                    <a:lnTo>
                      <a:pt x="5010" y="12394"/>
                    </a:lnTo>
                    <a:lnTo>
                      <a:pt x="4996" y="12293"/>
                    </a:lnTo>
                    <a:lnTo>
                      <a:pt x="4979" y="12190"/>
                    </a:lnTo>
                    <a:lnTo>
                      <a:pt x="4964" y="12088"/>
                    </a:lnTo>
                    <a:lnTo>
                      <a:pt x="4949" y="11986"/>
                    </a:lnTo>
                    <a:lnTo>
                      <a:pt x="4934" y="11884"/>
                    </a:lnTo>
                    <a:lnTo>
                      <a:pt x="4919" y="11781"/>
                    </a:lnTo>
                    <a:lnTo>
                      <a:pt x="4904" y="11678"/>
                    </a:lnTo>
                    <a:lnTo>
                      <a:pt x="4889" y="11576"/>
                    </a:lnTo>
                    <a:lnTo>
                      <a:pt x="4874" y="11473"/>
                    </a:lnTo>
                    <a:lnTo>
                      <a:pt x="4859" y="11370"/>
                    </a:lnTo>
                    <a:lnTo>
                      <a:pt x="4844" y="11267"/>
                    </a:lnTo>
                    <a:lnTo>
                      <a:pt x="4829" y="11163"/>
                    </a:lnTo>
                    <a:lnTo>
                      <a:pt x="4814" y="11060"/>
                    </a:lnTo>
                    <a:lnTo>
                      <a:pt x="4799" y="10957"/>
                    </a:lnTo>
                    <a:lnTo>
                      <a:pt x="4784" y="10853"/>
                    </a:lnTo>
                    <a:lnTo>
                      <a:pt x="4769" y="10750"/>
                    </a:lnTo>
                    <a:lnTo>
                      <a:pt x="4754" y="10647"/>
                    </a:lnTo>
                    <a:lnTo>
                      <a:pt x="4739" y="10543"/>
                    </a:lnTo>
                    <a:lnTo>
                      <a:pt x="4724" y="10440"/>
                    </a:lnTo>
                    <a:lnTo>
                      <a:pt x="4709" y="10336"/>
                    </a:lnTo>
                    <a:lnTo>
                      <a:pt x="4694" y="10233"/>
                    </a:lnTo>
                    <a:lnTo>
                      <a:pt x="4679" y="10129"/>
                    </a:lnTo>
                    <a:lnTo>
                      <a:pt x="4664" y="10026"/>
                    </a:lnTo>
                    <a:lnTo>
                      <a:pt x="4649" y="9923"/>
                    </a:lnTo>
                    <a:lnTo>
                      <a:pt x="4634" y="9819"/>
                    </a:lnTo>
                    <a:lnTo>
                      <a:pt x="4619" y="9716"/>
                    </a:lnTo>
                    <a:lnTo>
                      <a:pt x="4604" y="9613"/>
                    </a:lnTo>
                    <a:lnTo>
                      <a:pt x="4589" y="9510"/>
                    </a:lnTo>
                    <a:lnTo>
                      <a:pt x="4574" y="9407"/>
                    </a:lnTo>
                    <a:lnTo>
                      <a:pt x="4559" y="9304"/>
                    </a:lnTo>
                    <a:lnTo>
                      <a:pt x="4544" y="9201"/>
                    </a:lnTo>
                    <a:lnTo>
                      <a:pt x="4529" y="9099"/>
                    </a:lnTo>
                    <a:lnTo>
                      <a:pt x="4514" y="8996"/>
                    </a:lnTo>
                    <a:lnTo>
                      <a:pt x="4499" y="8894"/>
                    </a:lnTo>
                    <a:lnTo>
                      <a:pt x="4484" y="8791"/>
                    </a:lnTo>
                    <a:lnTo>
                      <a:pt x="4470" y="8690"/>
                    </a:lnTo>
                    <a:lnTo>
                      <a:pt x="4454" y="8588"/>
                    </a:lnTo>
                    <a:lnTo>
                      <a:pt x="4439" y="8486"/>
                    </a:lnTo>
                    <a:lnTo>
                      <a:pt x="4425" y="8385"/>
                    </a:lnTo>
                    <a:lnTo>
                      <a:pt x="4410" y="8284"/>
                    </a:lnTo>
                    <a:lnTo>
                      <a:pt x="4395" y="8183"/>
                    </a:lnTo>
                    <a:lnTo>
                      <a:pt x="4380" y="8082"/>
                    </a:lnTo>
                    <a:lnTo>
                      <a:pt x="4365" y="7982"/>
                    </a:lnTo>
                    <a:lnTo>
                      <a:pt x="4350" y="7881"/>
                    </a:lnTo>
                    <a:lnTo>
                      <a:pt x="4335" y="7781"/>
                    </a:lnTo>
                    <a:lnTo>
                      <a:pt x="4320" y="7682"/>
                    </a:lnTo>
                    <a:lnTo>
                      <a:pt x="4304" y="7582"/>
                    </a:lnTo>
                    <a:lnTo>
                      <a:pt x="4289" y="7483"/>
                    </a:lnTo>
                    <a:lnTo>
                      <a:pt x="4274" y="7384"/>
                    </a:lnTo>
                    <a:lnTo>
                      <a:pt x="4259" y="7285"/>
                    </a:lnTo>
                    <a:lnTo>
                      <a:pt x="4244" y="7187"/>
                    </a:lnTo>
                    <a:lnTo>
                      <a:pt x="4229" y="7089"/>
                    </a:lnTo>
                    <a:lnTo>
                      <a:pt x="4214" y="6991"/>
                    </a:lnTo>
                    <a:lnTo>
                      <a:pt x="4199" y="6894"/>
                    </a:lnTo>
                    <a:lnTo>
                      <a:pt x="4184" y="6797"/>
                    </a:lnTo>
                    <a:lnTo>
                      <a:pt x="4169" y="6700"/>
                    </a:lnTo>
                    <a:lnTo>
                      <a:pt x="4154" y="6604"/>
                    </a:lnTo>
                    <a:lnTo>
                      <a:pt x="4139" y="6508"/>
                    </a:lnTo>
                    <a:lnTo>
                      <a:pt x="4124" y="6413"/>
                    </a:lnTo>
                    <a:lnTo>
                      <a:pt x="4109" y="6318"/>
                    </a:lnTo>
                    <a:lnTo>
                      <a:pt x="4094" y="6224"/>
                    </a:lnTo>
                    <a:lnTo>
                      <a:pt x="4079" y="6130"/>
                    </a:lnTo>
                    <a:lnTo>
                      <a:pt x="4064" y="6036"/>
                    </a:lnTo>
                    <a:lnTo>
                      <a:pt x="4049" y="5943"/>
                    </a:lnTo>
                    <a:lnTo>
                      <a:pt x="4034" y="5850"/>
                    </a:lnTo>
                    <a:lnTo>
                      <a:pt x="4019" y="5758"/>
                    </a:lnTo>
                    <a:lnTo>
                      <a:pt x="4004" y="5666"/>
                    </a:lnTo>
                    <a:lnTo>
                      <a:pt x="3989" y="5574"/>
                    </a:lnTo>
                    <a:lnTo>
                      <a:pt x="3974" y="5483"/>
                    </a:lnTo>
                    <a:lnTo>
                      <a:pt x="3959" y="5393"/>
                    </a:lnTo>
                    <a:lnTo>
                      <a:pt x="3944" y="5303"/>
                    </a:lnTo>
                    <a:lnTo>
                      <a:pt x="3929" y="5213"/>
                    </a:lnTo>
                    <a:lnTo>
                      <a:pt x="3914" y="5125"/>
                    </a:lnTo>
                    <a:lnTo>
                      <a:pt x="3899" y="5037"/>
                    </a:lnTo>
                    <a:lnTo>
                      <a:pt x="3884" y="4949"/>
                    </a:lnTo>
                    <a:lnTo>
                      <a:pt x="3869" y="4862"/>
                    </a:lnTo>
                    <a:lnTo>
                      <a:pt x="3854" y="4775"/>
                    </a:lnTo>
                    <a:lnTo>
                      <a:pt x="3839" y="4689"/>
                    </a:lnTo>
                    <a:lnTo>
                      <a:pt x="3824" y="4603"/>
                    </a:lnTo>
                    <a:lnTo>
                      <a:pt x="3809" y="4518"/>
                    </a:lnTo>
                    <a:lnTo>
                      <a:pt x="3794" y="4434"/>
                    </a:lnTo>
                    <a:lnTo>
                      <a:pt x="3779" y="4351"/>
                    </a:lnTo>
                    <a:lnTo>
                      <a:pt x="3764" y="4268"/>
                    </a:lnTo>
                    <a:lnTo>
                      <a:pt x="3749" y="4185"/>
                    </a:lnTo>
                    <a:lnTo>
                      <a:pt x="3734" y="4103"/>
                    </a:lnTo>
                    <a:lnTo>
                      <a:pt x="3719" y="4022"/>
                    </a:lnTo>
                    <a:lnTo>
                      <a:pt x="3704" y="3941"/>
                    </a:lnTo>
                    <a:lnTo>
                      <a:pt x="3689" y="3861"/>
                    </a:lnTo>
                    <a:lnTo>
                      <a:pt x="3674" y="3782"/>
                    </a:lnTo>
                    <a:lnTo>
                      <a:pt x="3659" y="3704"/>
                    </a:lnTo>
                    <a:lnTo>
                      <a:pt x="3644" y="3627"/>
                    </a:lnTo>
                    <a:lnTo>
                      <a:pt x="3628" y="3549"/>
                    </a:lnTo>
                    <a:lnTo>
                      <a:pt x="3613" y="3472"/>
                    </a:lnTo>
                    <a:lnTo>
                      <a:pt x="3598" y="3396"/>
                    </a:lnTo>
                    <a:lnTo>
                      <a:pt x="3583" y="3322"/>
                    </a:lnTo>
                    <a:lnTo>
                      <a:pt x="3568" y="3248"/>
                    </a:lnTo>
                    <a:lnTo>
                      <a:pt x="3553" y="3174"/>
                    </a:lnTo>
                    <a:lnTo>
                      <a:pt x="3538" y="3101"/>
                    </a:lnTo>
                    <a:lnTo>
                      <a:pt x="3524" y="3028"/>
                    </a:lnTo>
                    <a:lnTo>
                      <a:pt x="3509" y="2957"/>
                    </a:lnTo>
                    <a:lnTo>
                      <a:pt x="3494" y="2887"/>
                    </a:lnTo>
                    <a:lnTo>
                      <a:pt x="3479" y="2817"/>
                    </a:lnTo>
                    <a:lnTo>
                      <a:pt x="3464" y="2748"/>
                    </a:lnTo>
                    <a:lnTo>
                      <a:pt x="3449" y="2679"/>
                    </a:lnTo>
                    <a:lnTo>
                      <a:pt x="3434" y="2611"/>
                    </a:lnTo>
                    <a:lnTo>
                      <a:pt x="3419" y="2545"/>
                    </a:lnTo>
                    <a:lnTo>
                      <a:pt x="3404" y="2479"/>
                    </a:lnTo>
                    <a:lnTo>
                      <a:pt x="3389" y="2414"/>
                    </a:lnTo>
                    <a:lnTo>
                      <a:pt x="3374" y="2349"/>
                    </a:lnTo>
                    <a:lnTo>
                      <a:pt x="3359" y="2286"/>
                    </a:lnTo>
                    <a:lnTo>
                      <a:pt x="3344" y="2223"/>
                    </a:lnTo>
                    <a:lnTo>
                      <a:pt x="3329" y="2161"/>
                    </a:lnTo>
                    <a:lnTo>
                      <a:pt x="3314" y="2100"/>
                    </a:lnTo>
                    <a:lnTo>
                      <a:pt x="3299" y="2040"/>
                    </a:lnTo>
                    <a:lnTo>
                      <a:pt x="3284" y="1981"/>
                    </a:lnTo>
                    <a:lnTo>
                      <a:pt x="3270" y="1923"/>
                    </a:lnTo>
                    <a:lnTo>
                      <a:pt x="3255" y="1865"/>
                    </a:lnTo>
                    <a:lnTo>
                      <a:pt x="3240" y="1808"/>
                    </a:lnTo>
                    <a:lnTo>
                      <a:pt x="3225" y="1753"/>
                    </a:lnTo>
                    <a:lnTo>
                      <a:pt x="3210" y="1698"/>
                    </a:lnTo>
                    <a:lnTo>
                      <a:pt x="3195" y="1643"/>
                    </a:lnTo>
                    <a:lnTo>
                      <a:pt x="3180" y="1590"/>
                    </a:lnTo>
                    <a:lnTo>
                      <a:pt x="3165" y="1538"/>
                    </a:lnTo>
                    <a:lnTo>
                      <a:pt x="3150" y="1487"/>
                    </a:lnTo>
                    <a:lnTo>
                      <a:pt x="3136" y="1436"/>
                    </a:lnTo>
                    <a:lnTo>
                      <a:pt x="3121" y="1387"/>
                    </a:lnTo>
                    <a:lnTo>
                      <a:pt x="3106" y="1338"/>
                    </a:lnTo>
                    <a:lnTo>
                      <a:pt x="3091" y="1291"/>
                    </a:lnTo>
                    <a:lnTo>
                      <a:pt x="3076" y="1244"/>
                    </a:lnTo>
                    <a:lnTo>
                      <a:pt x="3061" y="1198"/>
                    </a:lnTo>
                    <a:lnTo>
                      <a:pt x="3046" y="1153"/>
                    </a:lnTo>
                    <a:lnTo>
                      <a:pt x="3032" y="1109"/>
                    </a:lnTo>
                    <a:lnTo>
                      <a:pt x="3017" y="1066"/>
                    </a:lnTo>
                    <a:lnTo>
                      <a:pt x="3002" y="1024"/>
                    </a:lnTo>
                    <a:lnTo>
                      <a:pt x="2987" y="983"/>
                    </a:lnTo>
                    <a:lnTo>
                      <a:pt x="2973" y="945"/>
                    </a:lnTo>
                    <a:lnTo>
                      <a:pt x="2957" y="905"/>
                    </a:lnTo>
                    <a:lnTo>
                      <a:pt x="2942" y="867"/>
                    </a:lnTo>
                    <a:lnTo>
                      <a:pt x="2928" y="830"/>
                    </a:lnTo>
                    <a:lnTo>
                      <a:pt x="2913" y="793"/>
                    </a:lnTo>
                    <a:lnTo>
                      <a:pt x="2898" y="758"/>
                    </a:lnTo>
                    <a:lnTo>
                      <a:pt x="2884" y="724"/>
                    </a:lnTo>
                    <a:lnTo>
                      <a:pt x="2869" y="691"/>
                    </a:lnTo>
                    <a:lnTo>
                      <a:pt x="2855" y="659"/>
                    </a:lnTo>
                    <a:lnTo>
                      <a:pt x="2840" y="628"/>
                    </a:lnTo>
                    <a:lnTo>
                      <a:pt x="2826" y="598"/>
                    </a:lnTo>
                    <a:lnTo>
                      <a:pt x="2811" y="570"/>
                    </a:lnTo>
                    <a:lnTo>
                      <a:pt x="2797" y="542"/>
                    </a:lnTo>
                    <a:lnTo>
                      <a:pt x="2783" y="515"/>
                    </a:lnTo>
                    <a:lnTo>
                      <a:pt x="2768" y="489"/>
                    </a:lnTo>
                    <a:lnTo>
                      <a:pt x="2754" y="465"/>
                    </a:lnTo>
                    <a:lnTo>
                      <a:pt x="2740" y="441"/>
                    </a:lnTo>
                    <a:lnTo>
                      <a:pt x="2726" y="419"/>
                    </a:lnTo>
                    <a:lnTo>
                      <a:pt x="2712" y="398"/>
                    </a:lnTo>
                    <a:lnTo>
                      <a:pt x="2698" y="377"/>
                    </a:lnTo>
                    <a:lnTo>
                      <a:pt x="2685" y="358"/>
                    </a:lnTo>
                    <a:lnTo>
                      <a:pt x="2671" y="340"/>
                    </a:lnTo>
                    <a:lnTo>
                      <a:pt x="2658" y="323"/>
                    </a:lnTo>
                    <a:lnTo>
                      <a:pt x="2644" y="307"/>
                    </a:lnTo>
                    <a:lnTo>
                      <a:pt x="2631" y="292"/>
                    </a:lnTo>
                    <a:lnTo>
                      <a:pt x="2621" y="281"/>
                    </a:lnTo>
                    <a:lnTo>
                      <a:pt x="2606" y="267"/>
                    </a:lnTo>
                    <a:lnTo>
                      <a:pt x="2594" y="255"/>
                    </a:lnTo>
                    <a:lnTo>
                      <a:pt x="2581" y="244"/>
                    </a:lnTo>
                    <a:lnTo>
                      <a:pt x="2570" y="235"/>
                    </a:lnTo>
                    <a:lnTo>
                      <a:pt x="2562" y="229"/>
                    </a:lnTo>
                    <a:lnTo>
                      <a:pt x="2547" y="220"/>
                    </a:lnTo>
                    <a:lnTo>
                      <a:pt x="2536" y="213"/>
                    </a:lnTo>
                    <a:lnTo>
                      <a:pt x="2531" y="210"/>
                    </a:lnTo>
                    <a:lnTo>
                      <a:pt x="2516" y="204"/>
                    </a:lnTo>
                    <a:lnTo>
                      <a:pt x="2506" y="200"/>
                    </a:lnTo>
                    <a:lnTo>
                      <a:pt x="2503" y="198"/>
                    </a:lnTo>
                    <a:lnTo>
                      <a:pt x="2488" y="195"/>
                    </a:lnTo>
                    <a:lnTo>
                      <a:pt x="2485" y="193"/>
                    </a:lnTo>
                    <a:lnTo>
                      <a:pt x="2470" y="192"/>
                    </a:lnTo>
                    <a:lnTo>
                      <a:pt x="2468" y="191"/>
                    </a:lnTo>
                    <a:lnTo>
                      <a:pt x="2459" y="192"/>
                    </a:lnTo>
                    <a:lnTo>
                      <a:pt x="2444" y="194"/>
                    </a:lnTo>
                    <a:lnTo>
                      <a:pt x="2441" y="193"/>
                    </a:lnTo>
                    <a:lnTo>
                      <a:pt x="2432" y="196"/>
                    </a:lnTo>
                    <a:lnTo>
                      <a:pt x="2420" y="199"/>
                    </a:lnTo>
                    <a:lnTo>
                      <a:pt x="2406" y="205"/>
                    </a:lnTo>
                    <a:lnTo>
                      <a:pt x="2401" y="206"/>
                    </a:lnTo>
                    <a:lnTo>
                      <a:pt x="2390" y="212"/>
                    </a:lnTo>
                    <a:lnTo>
                      <a:pt x="2379" y="218"/>
                    </a:lnTo>
                    <a:lnTo>
                      <a:pt x="2367" y="226"/>
                    </a:lnTo>
                    <a:lnTo>
                      <a:pt x="2355" y="234"/>
                    </a:lnTo>
                    <a:lnTo>
                      <a:pt x="2343" y="244"/>
                    </a:lnTo>
                    <a:lnTo>
                      <a:pt x="2331" y="255"/>
                    </a:lnTo>
                    <a:lnTo>
                      <a:pt x="2318" y="266"/>
                    </a:lnTo>
                    <a:lnTo>
                      <a:pt x="2306" y="279"/>
                    </a:lnTo>
                    <a:lnTo>
                      <a:pt x="2292" y="293"/>
                    </a:lnTo>
                    <a:lnTo>
                      <a:pt x="2279" y="308"/>
                    </a:lnTo>
                    <a:lnTo>
                      <a:pt x="2266" y="324"/>
                    </a:lnTo>
                    <a:lnTo>
                      <a:pt x="2252" y="341"/>
                    </a:lnTo>
                    <a:lnTo>
                      <a:pt x="2239" y="359"/>
                    </a:lnTo>
                    <a:lnTo>
                      <a:pt x="2226" y="377"/>
                    </a:lnTo>
                    <a:lnTo>
                      <a:pt x="2211" y="400"/>
                    </a:lnTo>
                    <a:lnTo>
                      <a:pt x="2197" y="421"/>
                    </a:lnTo>
                    <a:lnTo>
                      <a:pt x="2183" y="444"/>
                    </a:lnTo>
                    <a:lnTo>
                      <a:pt x="2169" y="467"/>
                    </a:lnTo>
                    <a:lnTo>
                      <a:pt x="2155" y="491"/>
                    </a:lnTo>
                    <a:lnTo>
                      <a:pt x="2140" y="519"/>
                    </a:lnTo>
                    <a:lnTo>
                      <a:pt x="2126" y="546"/>
                    </a:lnTo>
                    <a:lnTo>
                      <a:pt x="2111" y="573"/>
                    </a:lnTo>
                    <a:lnTo>
                      <a:pt x="2097" y="602"/>
                    </a:lnTo>
                    <a:lnTo>
                      <a:pt x="2082" y="632"/>
                    </a:lnTo>
                    <a:lnTo>
                      <a:pt x="2068" y="663"/>
                    </a:lnTo>
                    <a:lnTo>
                      <a:pt x="2054" y="694"/>
                    </a:lnTo>
                    <a:lnTo>
                      <a:pt x="2039" y="729"/>
                    </a:lnTo>
                    <a:lnTo>
                      <a:pt x="2024" y="763"/>
                    </a:lnTo>
                    <a:lnTo>
                      <a:pt x="2009" y="799"/>
                    </a:lnTo>
                    <a:lnTo>
                      <a:pt x="1995" y="835"/>
                    </a:lnTo>
                    <a:lnTo>
                      <a:pt x="1980" y="872"/>
                    </a:lnTo>
                    <a:lnTo>
                      <a:pt x="1965" y="911"/>
                    </a:lnTo>
                    <a:lnTo>
                      <a:pt x="1951" y="948"/>
                    </a:lnTo>
                    <a:lnTo>
                      <a:pt x="1936" y="989"/>
                    </a:lnTo>
                    <a:lnTo>
                      <a:pt x="1921" y="1030"/>
                    </a:lnTo>
                    <a:lnTo>
                      <a:pt x="1906" y="1073"/>
                    </a:lnTo>
                    <a:lnTo>
                      <a:pt x="1892" y="1115"/>
                    </a:lnTo>
                    <a:lnTo>
                      <a:pt x="1877" y="1159"/>
                    </a:lnTo>
                    <a:lnTo>
                      <a:pt x="1862" y="1205"/>
                    </a:lnTo>
                    <a:lnTo>
                      <a:pt x="1847" y="1251"/>
                    </a:lnTo>
                    <a:lnTo>
                      <a:pt x="1832" y="1297"/>
                    </a:lnTo>
                    <a:lnTo>
                      <a:pt x="1817" y="1346"/>
                    </a:lnTo>
                    <a:lnTo>
                      <a:pt x="1802" y="1396"/>
                    </a:lnTo>
                    <a:lnTo>
                      <a:pt x="1787" y="1444"/>
                    </a:lnTo>
                    <a:lnTo>
                      <a:pt x="1772" y="1494"/>
                    </a:lnTo>
                    <a:lnTo>
                      <a:pt x="1757" y="1546"/>
                    </a:lnTo>
                    <a:lnTo>
                      <a:pt x="1742" y="1598"/>
                    </a:lnTo>
                    <a:lnTo>
                      <a:pt x="1727" y="1652"/>
                    </a:lnTo>
                    <a:lnTo>
                      <a:pt x="1712" y="1705"/>
                    </a:lnTo>
                    <a:lnTo>
                      <a:pt x="1697" y="1761"/>
                    </a:lnTo>
                    <a:lnTo>
                      <a:pt x="1682" y="1817"/>
                    </a:lnTo>
                    <a:lnTo>
                      <a:pt x="1667" y="1874"/>
                    </a:lnTo>
                    <a:lnTo>
                      <a:pt x="1653" y="1931"/>
                    </a:lnTo>
                    <a:lnTo>
                      <a:pt x="1638" y="1990"/>
                    </a:lnTo>
                    <a:lnTo>
                      <a:pt x="1623" y="2049"/>
                    </a:lnTo>
                    <a:lnTo>
                      <a:pt x="1608" y="2110"/>
                    </a:lnTo>
                    <a:lnTo>
                      <a:pt x="1593" y="2171"/>
                    </a:lnTo>
                    <a:lnTo>
                      <a:pt x="1578" y="2233"/>
                    </a:lnTo>
                    <a:lnTo>
                      <a:pt x="1563" y="2295"/>
                    </a:lnTo>
                    <a:lnTo>
                      <a:pt x="1548" y="2359"/>
                    </a:lnTo>
                    <a:lnTo>
                      <a:pt x="1533" y="2424"/>
                    </a:lnTo>
                    <a:lnTo>
                      <a:pt x="1518" y="2490"/>
                    </a:lnTo>
                    <a:lnTo>
                      <a:pt x="1503" y="2555"/>
                    </a:lnTo>
                    <a:lnTo>
                      <a:pt x="1488" y="2622"/>
                    </a:lnTo>
                    <a:lnTo>
                      <a:pt x="1473" y="2690"/>
                    </a:lnTo>
                    <a:lnTo>
                      <a:pt x="1458" y="2759"/>
                    </a:lnTo>
                    <a:lnTo>
                      <a:pt x="1443" y="2828"/>
                    </a:lnTo>
                    <a:lnTo>
                      <a:pt x="1428" y="2897"/>
                    </a:lnTo>
                    <a:lnTo>
                      <a:pt x="1413" y="2968"/>
                    </a:lnTo>
                    <a:lnTo>
                      <a:pt x="1398" y="3040"/>
                    </a:lnTo>
                    <a:lnTo>
                      <a:pt x="1384" y="3112"/>
                    </a:lnTo>
                    <a:lnTo>
                      <a:pt x="1369" y="3186"/>
                    </a:lnTo>
                    <a:lnTo>
                      <a:pt x="1354" y="3258"/>
                    </a:lnTo>
                    <a:lnTo>
                      <a:pt x="1339" y="3333"/>
                    </a:lnTo>
                    <a:lnTo>
                      <a:pt x="1324" y="3408"/>
                    </a:lnTo>
                    <a:lnTo>
                      <a:pt x="1309" y="3485"/>
                    </a:lnTo>
                    <a:lnTo>
                      <a:pt x="1294" y="3561"/>
                    </a:lnTo>
                    <a:lnTo>
                      <a:pt x="1279" y="3639"/>
                    </a:lnTo>
                    <a:lnTo>
                      <a:pt x="1264" y="3716"/>
                    </a:lnTo>
                    <a:lnTo>
                      <a:pt x="1249" y="3795"/>
                    </a:lnTo>
                    <a:lnTo>
                      <a:pt x="1234" y="3874"/>
                    </a:lnTo>
                    <a:lnTo>
                      <a:pt x="1219" y="3954"/>
                    </a:lnTo>
                    <a:lnTo>
                      <a:pt x="1204" y="4035"/>
                    </a:lnTo>
                    <a:lnTo>
                      <a:pt x="1189" y="4116"/>
                    </a:lnTo>
                    <a:lnTo>
                      <a:pt x="1174" y="4198"/>
                    </a:lnTo>
                    <a:lnTo>
                      <a:pt x="1159" y="4281"/>
                    </a:lnTo>
                    <a:lnTo>
                      <a:pt x="1144" y="4363"/>
                    </a:lnTo>
                    <a:lnTo>
                      <a:pt x="1129" y="4448"/>
                    </a:lnTo>
                    <a:lnTo>
                      <a:pt x="1113" y="4532"/>
                    </a:lnTo>
                    <a:lnTo>
                      <a:pt x="1098" y="4617"/>
                    </a:lnTo>
                    <a:lnTo>
                      <a:pt x="1083" y="4703"/>
                    </a:lnTo>
                    <a:lnTo>
                      <a:pt x="1068" y="4789"/>
                    </a:lnTo>
                    <a:lnTo>
                      <a:pt x="1053" y="4876"/>
                    </a:lnTo>
                    <a:lnTo>
                      <a:pt x="1038" y="4963"/>
                    </a:lnTo>
                    <a:lnTo>
                      <a:pt x="1023" y="5050"/>
                    </a:lnTo>
                    <a:lnTo>
                      <a:pt x="1008" y="5139"/>
                    </a:lnTo>
                    <a:lnTo>
                      <a:pt x="993" y="5228"/>
                    </a:lnTo>
                    <a:lnTo>
                      <a:pt x="978" y="5317"/>
                    </a:lnTo>
                    <a:lnTo>
                      <a:pt x="963" y="5407"/>
                    </a:lnTo>
                    <a:lnTo>
                      <a:pt x="948" y="5498"/>
                    </a:lnTo>
                    <a:lnTo>
                      <a:pt x="933" y="5589"/>
                    </a:lnTo>
                    <a:lnTo>
                      <a:pt x="918" y="5680"/>
                    </a:lnTo>
                    <a:lnTo>
                      <a:pt x="903" y="5772"/>
                    </a:lnTo>
                    <a:lnTo>
                      <a:pt x="888" y="5865"/>
                    </a:lnTo>
                    <a:lnTo>
                      <a:pt x="873" y="5958"/>
                    </a:lnTo>
                    <a:lnTo>
                      <a:pt x="858" y="6051"/>
                    </a:lnTo>
                    <a:lnTo>
                      <a:pt x="843" y="6145"/>
                    </a:lnTo>
                    <a:lnTo>
                      <a:pt x="828" y="6238"/>
                    </a:lnTo>
                    <a:lnTo>
                      <a:pt x="813" y="6333"/>
                    </a:lnTo>
                    <a:lnTo>
                      <a:pt x="798" y="6428"/>
                    </a:lnTo>
                    <a:lnTo>
                      <a:pt x="783" y="6523"/>
                    </a:lnTo>
                    <a:lnTo>
                      <a:pt x="768" y="6619"/>
                    </a:lnTo>
                    <a:lnTo>
                      <a:pt x="753" y="6716"/>
                    </a:lnTo>
                    <a:lnTo>
                      <a:pt x="738" y="6812"/>
                    </a:lnTo>
                    <a:lnTo>
                      <a:pt x="723" y="6909"/>
                    </a:lnTo>
                    <a:lnTo>
                      <a:pt x="708" y="7007"/>
                    </a:lnTo>
                    <a:lnTo>
                      <a:pt x="693" y="7104"/>
                    </a:lnTo>
                    <a:lnTo>
                      <a:pt x="678" y="7202"/>
                    </a:lnTo>
                    <a:lnTo>
                      <a:pt x="663" y="7301"/>
                    </a:lnTo>
                    <a:lnTo>
                      <a:pt x="648" y="7399"/>
                    </a:lnTo>
                    <a:lnTo>
                      <a:pt x="633" y="7498"/>
                    </a:lnTo>
                    <a:lnTo>
                      <a:pt x="618" y="7598"/>
                    </a:lnTo>
                    <a:lnTo>
                      <a:pt x="603" y="7697"/>
                    </a:lnTo>
                    <a:lnTo>
                      <a:pt x="588" y="7797"/>
                    </a:lnTo>
                    <a:lnTo>
                      <a:pt x="573" y="7897"/>
                    </a:lnTo>
                    <a:lnTo>
                      <a:pt x="558" y="7998"/>
                    </a:lnTo>
                    <a:lnTo>
                      <a:pt x="543" y="8098"/>
                    </a:lnTo>
                    <a:lnTo>
                      <a:pt x="528" y="8199"/>
                    </a:lnTo>
                    <a:lnTo>
                      <a:pt x="513" y="8299"/>
                    </a:lnTo>
                    <a:lnTo>
                      <a:pt x="498" y="8402"/>
                    </a:lnTo>
                    <a:lnTo>
                      <a:pt x="483" y="8502"/>
                    </a:lnTo>
                    <a:lnTo>
                      <a:pt x="468" y="8604"/>
                    </a:lnTo>
                    <a:lnTo>
                      <a:pt x="453" y="8707"/>
                    </a:lnTo>
                    <a:lnTo>
                      <a:pt x="437" y="8808"/>
                    </a:lnTo>
                    <a:lnTo>
                      <a:pt x="422" y="8910"/>
                    </a:lnTo>
                    <a:lnTo>
                      <a:pt x="407" y="9012"/>
                    </a:lnTo>
                    <a:lnTo>
                      <a:pt x="392" y="9115"/>
                    </a:lnTo>
                    <a:lnTo>
                      <a:pt x="377" y="9218"/>
                    </a:lnTo>
                    <a:lnTo>
                      <a:pt x="362" y="9320"/>
                    </a:lnTo>
                    <a:lnTo>
                      <a:pt x="347" y="9423"/>
                    </a:lnTo>
                    <a:lnTo>
                      <a:pt x="332" y="9526"/>
                    </a:lnTo>
                    <a:lnTo>
                      <a:pt x="317" y="9629"/>
                    </a:lnTo>
                    <a:lnTo>
                      <a:pt x="302" y="9732"/>
                    </a:lnTo>
                    <a:lnTo>
                      <a:pt x="287" y="9836"/>
                    </a:lnTo>
                    <a:lnTo>
                      <a:pt x="272" y="9939"/>
                    </a:lnTo>
                    <a:lnTo>
                      <a:pt x="257" y="10042"/>
                    </a:lnTo>
                    <a:lnTo>
                      <a:pt x="242" y="10146"/>
                    </a:lnTo>
                    <a:lnTo>
                      <a:pt x="227" y="10249"/>
                    </a:lnTo>
                    <a:lnTo>
                      <a:pt x="212" y="10353"/>
                    </a:lnTo>
                    <a:lnTo>
                      <a:pt x="197" y="10456"/>
                    </a:lnTo>
                    <a:cubicBezTo>
                      <a:pt x="190" y="10509"/>
                      <a:pt x="141" y="10545"/>
                      <a:pt x="89" y="10537"/>
                    </a:cubicBezTo>
                    <a:cubicBezTo>
                      <a:pt x="36" y="10530"/>
                      <a:pt x="0" y="10481"/>
                      <a:pt x="7" y="10429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1" name="Freeform 12"/>
              <p:cNvSpPr>
                <a:spLocks/>
              </p:cNvSpPr>
              <p:nvPr/>
            </p:nvSpPr>
            <p:spPr bwMode="auto">
              <a:xfrm>
                <a:off x="9189923" y="3171746"/>
                <a:ext cx="743026" cy="350603"/>
              </a:xfrm>
              <a:custGeom>
                <a:avLst/>
                <a:gdLst>
                  <a:gd name="T0" fmla="*/ 309 w 10198"/>
                  <a:gd name="T1" fmla="*/ 4958 h 20885"/>
                  <a:gd name="T2" fmla="*/ 625 w 10198"/>
                  <a:gd name="T3" fmla="*/ 3245 h 20885"/>
                  <a:gd name="T4" fmla="*/ 942 w 10198"/>
                  <a:gd name="T5" fmla="*/ 1844 h 20885"/>
                  <a:gd name="T6" fmla="*/ 1261 w 10198"/>
                  <a:gd name="T7" fmla="*/ 815 h 20885"/>
                  <a:gd name="T8" fmla="*/ 1592 w 10198"/>
                  <a:gd name="T9" fmla="*/ 191 h 20885"/>
                  <a:gd name="T10" fmla="*/ 2000 w 10198"/>
                  <a:gd name="T11" fmla="*/ 8 h 20885"/>
                  <a:gd name="T12" fmla="*/ 2379 w 10198"/>
                  <a:gd name="T13" fmla="*/ 358 h 20885"/>
                  <a:gd name="T14" fmla="*/ 2704 w 10198"/>
                  <a:gd name="T15" fmla="*/ 1123 h 20885"/>
                  <a:gd name="T16" fmla="*/ 3021 w 10198"/>
                  <a:gd name="T17" fmla="*/ 2286 h 20885"/>
                  <a:gd name="T18" fmla="*/ 3338 w 10198"/>
                  <a:gd name="T19" fmla="*/ 3801 h 20885"/>
                  <a:gd name="T20" fmla="*/ 3653 w 10198"/>
                  <a:gd name="T21" fmla="*/ 5605 h 20885"/>
                  <a:gd name="T22" fmla="*/ 3968 w 10198"/>
                  <a:gd name="T23" fmla="*/ 7621 h 20885"/>
                  <a:gd name="T24" fmla="*/ 4284 w 10198"/>
                  <a:gd name="T25" fmla="*/ 9759 h 20885"/>
                  <a:gd name="T26" fmla="*/ 4599 w 10198"/>
                  <a:gd name="T27" fmla="*/ 11926 h 20885"/>
                  <a:gd name="T28" fmla="*/ 4915 w 10198"/>
                  <a:gd name="T29" fmla="*/ 14027 h 20885"/>
                  <a:gd name="T30" fmla="*/ 5230 w 10198"/>
                  <a:gd name="T31" fmla="*/ 15968 h 20885"/>
                  <a:gd name="T32" fmla="*/ 5546 w 10198"/>
                  <a:gd name="T33" fmla="*/ 17666 h 20885"/>
                  <a:gd name="T34" fmla="*/ 5859 w 10198"/>
                  <a:gd name="T35" fmla="*/ 19041 h 20885"/>
                  <a:gd name="T36" fmla="*/ 6172 w 10198"/>
                  <a:gd name="T37" fmla="*/ 20034 h 20885"/>
                  <a:gd name="T38" fmla="*/ 6469 w 10198"/>
                  <a:gd name="T39" fmla="*/ 20584 h 20885"/>
                  <a:gd name="T40" fmla="*/ 6689 w 10198"/>
                  <a:gd name="T41" fmla="*/ 20687 h 20885"/>
                  <a:gd name="T42" fmla="*/ 6946 w 10198"/>
                  <a:gd name="T43" fmla="*/ 20407 h 20885"/>
                  <a:gd name="T44" fmla="*/ 7253 w 10198"/>
                  <a:gd name="T45" fmla="*/ 19664 h 20885"/>
                  <a:gd name="T46" fmla="*/ 7566 w 10198"/>
                  <a:gd name="T47" fmla="*/ 18503 h 20885"/>
                  <a:gd name="T48" fmla="*/ 7881 w 10198"/>
                  <a:gd name="T49" fmla="*/ 16982 h 20885"/>
                  <a:gd name="T50" fmla="*/ 8196 w 10198"/>
                  <a:gd name="T51" fmla="*/ 15172 h 20885"/>
                  <a:gd name="T52" fmla="*/ 8511 w 10198"/>
                  <a:gd name="T53" fmla="*/ 13152 h 20885"/>
                  <a:gd name="T54" fmla="*/ 8826 w 10198"/>
                  <a:gd name="T55" fmla="*/ 11012 h 20885"/>
                  <a:gd name="T56" fmla="*/ 9141 w 10198"/>
                  <a:gd name="T57" fmla="*/ 8846 h 20885"/>
                  <a:gd name="T58" fmla="*/ 9458 w 10198"/>
                  <a:gd name="T59" fmla="*/ 6748 h 20885"/>
                  <a:gd name="T60" fmla="*/ 9773 w 10198"/>
                  <a:gd name="T61" fmla="*/ 4811 h 20885"/>
                  <a:gd name="T62" fmla="*/ 10128 w 10198"/>
                  <a:gd name="T63" fmla="*/ 3925 h 20885"/>
                  <a:gd name="T64" fmla="*/ 9812 w 10198"/>
                  <a:gd name="T65" fmla="*/ 5739 h 20885"/>
                  <a:gd name="T66" fmla="*/ 9497 w 10198"/>
                  <a:gd name="T67" fmla="*/ 7761 h 20885"/>
                  <a:gd name="T68" fmla="*/ 9181 w 10198"/>
                  <a:gd name="T69" fmla="*/ 9902 h 20885"/>
                  <a:gd name="T70" fmla="*/ 8866 w 10198"/>
                  <a:gd name="T71" fmla="*/ 12067 h 20885"/>
                  <a:gd name="T72" fmla="*/ 8550 w 10198"/>
                  <a:gd name="T73" fmla="*/ 14164 h 20885"/>
                  <a:gd name="T74" fmla="*/ 8235 w 10198"/>
                  <a:gd name="T75" fmla="*/ 16098 h 20885"/>
                  <a:gd name="T76" fmla="*/ 7919 w 10198"/>
                  <a:gd name="T77" fmla="*/ 17785 h 20885"/>
                  <a:gd name="T78" fmla="*/ 7602 w 10198"/>
                  <a:gd name="T79" fmla="*/ 19153 h 20885"/>
                  <a:gd name="T80" fmla="*/ 7282 w 10198"/>
                  <a:gd name="T81" fmla="*/ 20146 h 20885"/>
                  <a:gd name="T82" fmla="*/ 6946 w 10198"/>
                  <a:gd name="T83" fmla="*/ 20734 h 20885"/>
                  <a:gd name="T84" fmla="*/ 6527 w 10198"/>
                  <a:gd name="T85" fmla="*/ 20863 h 20885"/>
                  <a:gd name="T86" fmla="*/ 6163 w 10198"/>
                  <a:gd name="T87" fmla="*/ 20472 h 20885"/>
                  <a:gd name="T88" fmla="*/ 5841 w 10198"/>
                  <a:gd name="T89" fmla="*/ 19672 h 20885"/>
                  <a:gd name="T90" fmla="*/ 5523 w 10198"/>
                  <a:gd name="T91" fmla="*/ 18473 h 20885"/>
                  <a:gd name="T92" fmla="*/ 5207 w 10198"/>
                  <a:gd name="T93" fmla="*/ 16928 h 20885"/>
                  <a:gd name="T94" fmla="*/ 4891 w 10198"/>
                  <a:gd name="T95" fmla="*/ 15100 h 20885"/>
                  <a:gd name="T96" fmla="*/ 4576 w 10198"/>
                  <a:gd name="T97" fmla="*/ 13069 h 20885"/>
                  <a:gd name="T98" fmla="*/ 4259 w 10198"/>
                  <a:gd name="T99" fmla="*/ 10924 h 20885"/>
                  <a:gd name="T100" fmla="*/ 3944 w 10198"/>
                  <a:gd name="T101" fmla="*/ 8759 h 20885"/>
                  <a:gd name="T102" fmla="*/ 3629 w 10198"/>
                  <a:gd name="T103" fmla="*/ 6670 h 20885"/>
                  <a:gd name="T104" fmla="*/ 3314 w 10198"/>
                  <a:gd name="T105" fmla="*/ 4748 h 20885"/>
                  <a:gd name="T106" fmla="*/ 2998 w 10198"/>
                  <a:gd name="T107" fmla="*/ 3078 h 20885"/>
                  <a:gd name="T108" fmla="*/ 2685 w 10198"/>
                  <a:gd name="T109" fmla="*/ 1735 h 20885"/>
                  <a:gd name="T110" fmla="*/ 2373 w 10198"/>
                  <a:gd name="T111" fmla="*/ 782 h 20885"/>
                  <a:gd name="T112" fmla="*/ 2079 w 10198"/>
                  <a:gd name="T113" fmla="*/ 274 h 20885"/>
                  <a:gd name="T114" fmla="*/ 1871 w 10198"/>
                  <a:gd name="T115" fmla="*/ 204 h 20885"/>
                  <a:gd name="T116" fmla="*/ 1601 w 10198"/>
                  <a:gd name="T117" fmla="*/ 526 h 20885"/>
                  <a:gd name="T118" fmla="*/ 1292 w 10198"/>
                  <a:gd name="T119" fmla="*/ 1315 h 20885"/>
                  <a:gd name="T120" fmla="*/ 978 w 10198"/>
                  <a:gd name="T121" fmla="*/ 2511 h 20885"/>
                  <a:gd name="T122" fmla="*/ 664 w 10198"/>
                  <a:gd name="T123" fmla="*/ 4061 h 20885"/>
                  <a:gd name="T124" fmla="*/ 348 w 10198"/>
                  <a:gd name="T125" fmla="*/ 5894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8" h="20885">
                    <a:moveTo>
                      <a:pt x="9" y="6814"/>
                    </a:moveTo>
                    <a:lnTo>
                      <a:pt x="24" y="6717"/>
                    </a:lnTo>
                    <a:lnTo>
                      <a:pt x="39" y="6621"/>
                    </a:lnTo>
                    <a:lnTo>
                      <a:pt x="54" y="6525"/>
                    </a:lnTo>
                    <a:lnTo>
                      <a:pt x="69" y="6429"/>
                    </a:lnTo>
                    <a:lnTo>
                      <a:pt x="84" y="6333"/>
                    </a:lnTo>
                    <a:lnTo>
                      <a:pt x="99" y="6238"/>
                    </a:lnTo>
                    <a:lnTo>
                      <a:pt x="114" y="6144"/>
                    </a:lnTo>
                    <a:lnTo>
                      <a:pt x="129" y="6050"/>
                    </a:lnTo>
                    <a:lnTo>
                      <a:pt x="144" y="5956"/>
                    </a:lnTo>
                    <a:lnTo>
                      <a:pt x="159" y="5863"/>
                    </a:lnTo>
                    <a:lnTo>
                      <a:pt x="174" y="5771"/>
                    </a:lnTo>
                    <a:lnTo>
                      <a:pt x="189" y="5679"/>
                    </a:lnTo>
                    <a:lnTo>
                      <a:pt x="204" y="5587"/>
                    </a:lnTo>
                    <a:lnTo>
                      <a:pt x="219" y="5496"/>
                    </a:lnTo>
                    <a:lnTo>
                      <a:pt x="234" y="5405"/>
                    </a:lnTo>
                    <a:lnTo>
                      <a:pt x="249" y="5315"/>
                    </a:lnTo>
                    <a:lnTo>
                      <a:pt x="264" y="5225"/>
                    </a:lnTo>
                    <a:lnTo>
                      <a:pt x="279" y="5136"/>
                    </a:lnTo>
                    <a:lnTo>
                      <a:pt x="294" y="5047"/>
                    </a:lnTo>
                    <a:lnTo>
                      <a:pt x="309" y="4958"/>
                    </a:lnTo>
                    <a:lnTo>
                      <a:pt x="324" y="4871"/>
                    </a:lnTo>
                    <a:lnTo>
                      <a:pt x="339" y="4784"/>
                    </a:lnTo>
                    <a:lnTo>
                      <a:pt x="354" y="4697"/>
                    </a:lnTo>
                    <a:lnTo>
                      <a:pt x="369" y="4611"/>
                    </a:lnTo>
                    <a:lnTo>
                      <a:pt x="384" y="4526"/>
                    </a:lnTo>
                    <a:lnTo>
                      <a:pt x="399" y="4441"/>
                    </a:lnTo>
                    <a:lnTo>
                      <a:pt x="414" y="4357"/>
                    </a:lnTo>
                    <a:lnTo>
                      <a:pt x="430" y="4272"/>
                    </a:lnTo>
                    <a:lnTo>
                      <a:pt x="445" y="4190"/>
                    </a:lnTo>
                    <a:lnTo>
                      <a:pt x="460" y="4107"/>
                    </a:lnTo>
                    <a:lnTo>
                      <a:pt x="475" y="4026"/>
                    </a:lnTo>
                    <a:lnTo>
                      <a:pt x="490" y="3945"/>
                    </a:lnTo>
                    <a:lnTo>
                      <a:pt x="505" y="3865"/>
                    </a:lnTo>
                    <a:lnTo>
                      <a:pt x="520" y="3785"/>
                    </a:lnTo>
                    <a:lnTo>
                      <a:pt x="535" y="3706"/>
                    </a:lnTo>
                    <a:lnTo>
                      <a:pt x="550" y="3627"/>
                    </a:lnTo>
                    <a:lnTo>
                      <a:pt x="565" y="3549"/>
                    </a:lnTo>
                    <a:lnTo>
                      <a:pt x="580" y="3472"/>
                    </a:lnTo>
                    <a:lnTo>
                      <a:pt x="595" y="3396"/>
                    </a:lnTo>
                    <a:lnTo>
                      <a:pt x="610" y="3320"/>
                    </a:lnTo>
                    <a:lnTo>
                      <a:pt x="625" y="3245"/>
                    </a:lnTo>
                    <a:lnTo>
                      <a:pt x="640" y="3170"/>
                    </a:lnTo>
                    <a:lnTo>
                      <a:pt x="655" y="3097"/>
                    </a:lnTo>
                    <a:lnTo>
                      <a:pt x="670" y="3024"/>
                    </a:lnTo>
                    <a:lnTo>
                      <a:pt x="685" y="2952"/>
                    </a:lnTo>
                    <a:lnTo>
                      <a:pt x="701" y="2881"/>
                    </a:lnTo>
                    <a:lnTo>
                      <a:pt x="716" y="2810"/>
                    </a:lnTo>
                    <a:lnTo>
                      <a:pt x="731" y="2740"/>
                    </a:lnTo>
                    <a:lnTo>
                      <a:pt x="746" y="2671"/>
                    </a:lnTo>
                    <a:lnTo>
                      <a:pt x="761" y="2603"/>
                    </a:lnTo>
                    <a:lnTo>
                      <a:pt x="776" y="2535"/>
                    </a:lnTo>
                    <a:lnTo>
                      <a:pt x="791" y="2468"/>
                    </a:lnTo>
                    <a:lnTo>
                      <a:pt x="806" y="2402"/>
                    </a:lnTo>
                    <a:lnTo>
                      <a:pt x="821" y="2337"/>
                    </a:lnTo>
                    <a:lnTo>
                      <a:pt x="836" y="2273"/>
                    </a:lnTo>
                    <a:lnTo>
                      <a:pt x="851" y="2209"/>
                    </a:lnTo>
                    <a:lnTo>
                      <a:pt x="866" y="2146"/>
                    </a:lnTo>
                    <a:lnTo>
                      <a:pt x="881" y="2084"/>
                    </a:lnTo>
                    <a:lnTo>
                      <a:pt x="896" y="2023"/>
                    </a:lnTo>
                    <a:lnTo>
                      <a:pt x="911" y="1962"/>
                    </a:lnTo>
                    <a:lnTo>
                      <a:pt x="926" y="1903"/>
                    </a:lnTo>
                    <a:lnTo>
                      <a:pt x="942" y="1844"/>
                    </a:lnTo>
                    <a:lnTo>
                      <a:pt x="957" y="1786"/>
                    </a:lnTo>
                    <a:lnTo>
                      <a:pt x="972" y="1730"/>
                    </a:lnTo>
                    <a:lnTo>
                      <a:pt x="987" y="1674"/>
                    </a:lnTo>
                    <a:lnTo>
                      <a:pt x="1002" y="1618"/>
                    </a:lnTo>
                    <a:lnTo>
                      <a:pt x="1017" y="1564"/>
                    </a:lnTo>
                    <a:lnTo>
                      <a:pt x="1032" y="1510"/>
                    </a:lnTo>
                    <a:lnTo>
                      <a:pt x="1047" y="1458"/>
                    </a:lnTo>
                    <a:lnTo>
                      <a:pt x="1062" y="1406"/>
                    </a:lnTo>
                    <a:lnTo>
                      <a:pt x="1078" y="1355"/>
                    </a:lnTo>
                    <a:lnTo>
                      <a:pt x="1093" y="1305"/>
                    </a:lnTo>
                    <a:lnTo>
                      <a:pt x="1109" y="1254"/>
                    </a:lnTo>
                    <a:lnTo>
                      <a:pt x="1124" y="1208"/>
                    </a:lnTo>
                    <a:lnTo>
                      <a:pt x="1139" y="1160"/>
                    </a:lnTo>
                    <a:lnTo>
                      <a:pt x="1154" y="1114"/>
                    </a:lnTo>
                    <a:lnTo>
                      <a:pt x="1169" y="1069"/>
                    </a:lnTo>
                    <a:lnTo>
                      <a:pt x="1185" y="1024"/>
                    </a:lnTo>
                    <a:lnTo>
                      <a:pt x="1200" y="981"/>
                    </a:lnTo>
                    <a:lnTo>
                      <a:pt x="1215" y="938"/>
                    </a:lnTo>
                    <a:lnTo>
                      <a:pt x="1230" y="895"/>
                    </a:lnTo>
                    <a:lnTo>
                      <a:pt x="1246" y="855"/>
                    </a:lnTo>
                    <a:lnTo>
                      <a:pt x="1261" y="815"/>
                    </a:lnTo>
                    <a:lnTo>
                      <a:pt x="1276" y="776"/>
                    </a:lnTo>
                    <a:lnTo>
                      <a:pt x="1291" y="738"/>
                    </a:lnTo>
                    <a:lnTo>
                      <a:pt x="1307" y="701"/>
                    </a:lnTo>
                    <a:lnTo>
                      <a:pt x="1322" y="665"/>
                    </a:lnTo>
                    <a:lnTo>
                      <a:pt x="1337" y="630"/>
                    </a:lnTo>
                    <a:lnTo>
                      <a:pt x="1353" y="595"/>
                    </a:lnTo>
                    <a:lnTo>
                      <a:pt x="1368" y="562"/>
                    </a:lnTo>
                    <a:lnTo>
                      <a:pt x="1384" y="529"/>
                    </a:lnTo>
                    <a:lnTo>
                      <a:pt x="1399" y="498"/>
                    </a:lnTo>
                    <a:lnTo>
                      <a:pt x="1415" y="466"/>
                    </a:lnTo>
                    <a:lnTo>
                      <a:pt x="1430" y="437"/>
                    </a:lnTo>
                    <a:lnTo>
                      <a:pt x="1447" y="408"/>
                    </a:lnTo>
                    <a:lnTo>
                      <a:pt x="1462" y="381"/>
                    </a:lnTo>
                    <a:lnTo>
                      <a:pt x="1478" y="353"/>
                    </a:lnTo>
                    <a:lnTo>
                      <a:pt x="1493" y="328"/>
                    </a:lnTo>
                    <a:lnTo>
                      <a:pt x="1510" y="302"/>
                    </a:lnTo>
                    <a:lnTo>
                      <a:pt x="1525" y="279"/>
                    </a:lnTo>
                    <a:lnTo>
                      <a:pt x="1542" y="255"/>
                    </a:lnTo>
                    <a:lnTo>
                      <a:pt x="1559" y="233"/>
                    </a:lnTo>
                    <a:lnTo>
                      <a:pt x="1574" y="213"/>
                    </a:lnTo>
                    <a:lnTo>
                      <a:pt x="1592" y="191"/>
                    </a:lnTo>
                    <a:lnTo>
                      <a:pt x="1607" y="173"/>
                    </a:lnTo>
                    <a:lnTo>
                      <a:pt x="1625" y="153"/>
                    </a:lnTo>
                    <a:lnTo>
                      <a:pt x="1643" y="136"/>
                    </a:lnTo>
                    <a:lnTo>
                      <a:pt x="1658" y="121"/>
                    </a:lnTo>
                    <a:lnTo>
                      <a:pt x="1678" y="103"/>
                    </a:lnTo>
                    <a:lnTo>
                      <a:pt x="1695" y="89"/>
                    </a:lnTo>
                    <a:lnTo>
                      <a:pt x="1710" y="77"/>
                    </a:lnTo>
                    <a:lnTo>
                      <a:pt x="1732" y="62"/>
                    </a:lnTo>
                    <a:lnTo>
                      <a:pt x="1751" y="50"/>
                    </a:lnTo>
                    <a:lnTo>
                      <a:pt x="1770" y="40"/>
                    </a:lnTo>
                    <a:lnTo>
                      <a:pt x="1790" y="30"/>
                    </a:lnTo>
                    <a:lnTo>
                      <a:pt x="1810" y="22"/>
                    </a:lnTo>
                    <a:lnTo>
                      <a:pt x="1825" y="16"/>
                    </a:lnTo>
                    <a:lnTo>
                      <a:pt x="1853" y="8"/>
                    </a:lnTo>
                    <a:lnTo>
                      <a:pt x="1873" y="4"/>
                    </a:lnTo>
                    <a:lnTo>
                      <a:pt x="1894" y="1"/>
                    </a:lnTo>
                    <a:lnTo>
                      <a:pt x="1921" y="0"/>
                    </a:lnTo>
                    <a:lnTo>
                      <a:pt x="1936" y="0"/>
                    </a:lnTo>
                    <a:lnTo>
                      <a:pt x="1958" y="2"/>
                    </a:lnTo>
                    <a:lnTo>
                      <a:pt x="1979" y="4"/>
                    </a:lnTo>
                    <a:lnTo>
                      <a:pt x="2000" y="8"/>
                    </a:lnTo>
                    <a:lnTo>
                      <a:pt x="2021" y="14"/>
                    </a:lnTo>
                    <a:lnTo>
                      <a:pt x="2047" y="23"/>
                    </a:lnTo>
                    <a:lnTo>
                      <a:pt x="2062" y="29"/>
                    </a:lnTo>
                    <a:lnTo>
                      <a:pt x="2082" y="38"/>
                    </a:lnTo>
                    <a:lnTo>
                      <a:pt x="2106" y="52"/>
                    </a:lnTo>
                    <a:lnTo>
                      <a:pt x="2121" y="61"/>
                    </a:lnTo>
                    <a:lnTo>
                      <a:pt x="2143" y="77"/>
                    </a:lnTo>
                    <a:lnTo>
                      <a:pt x="2158" y="88"/>
                    </a:lnTo>
                    <a:lnTo>
                      <a:pt x="2179" y="106"/>
                    </a:lnTo>
                    <a:lnTo>
                      <a:pt x="2194" y="119"/>
                    </a:lnTo>
                    <a:lnTo>
                      <a:pt x="2214" y="139"/>
                    </a:lnTo>
                    <a:lnTo>
                      <a:pt x="2229" y="154"/>
                    </a:lnTo>
                    <a:lnTo>
                      <a:pt x="2248" y="175"/>
                    </a:lnTo>
                    <a:lnTo>
                      <a:pt x="2263" y="192"/>
                    </a:lnTo>
                    <a:lnTo>
                      <a:pt x="2282" y="215"/>
                    </a:lnTo>
                    <a:lnTo>
                      <a:pt x="2298" y="237"/>
                    </a:lnTo>
                    <a:lnTo>
                      <a:pt x="2313" y="257"/>
                    </a:lnTo>
                    <a:lnTo>
                      <a:pt x="2331" y="282"/>
                    </a:lnTo>
                    <a:lnTo>
                      <a:pt x="2347" y="307"/>
                    </a:lnTo>
                    <a:lnTo>
                      <a:pt x="2362" y="330"/>
                    </a:lnTo>
                    <a:lnTo>
                      <a:pt x="2379" y="358"/>
                    </a:lnTo>
                    <a:lnTo>
                      <a:pt x="2395" y="385"/>
                    </a:lnTo>
                    <a:lnTo>
                      <a:pt x="2410" y="411"/>
                    </a:lnTo>
                    <a:lnTo>
                      <a:pt x="2426" y="442"/>
                    </a:lnTo>
                    <a:lnTo>
                      <a:pt x="2442" y="472"/>
                    </a:lnTo>
                    <a:lnTo>
                      <a:pt x="2457" y="501"/>
                    </a:lnTo>
                    <a:lnTo>
                      <a:pt x="2473" y="535"/>
                    </a:lnTo>
                    <a:lnTo>
                      <a:pt x="2488" y="568"/>
                    </a:lnTo>
                    <a:lnTo>
                      <a:pt x="2503" y="600"/>
                    </a:lnTo>
                    <a:lnTo>
                      <a:pt x="2519" y="636"/>
                    </a:lnTo>
                    <a:lnTo>
                      <a:pt x="2535" y="672"/>
                    </a:lnTo>
                    <a:lnTo>
                      <a:pt x="2550" y="707"/>
                    </a:lnTo>
                    <a:lnTo>
                      <a:pt x="2565" y="745"/>
                    </a:lnTo>
                    <a:lnTo>
                      <a:pt x="2580" y="782"/>
                    </a:lnTo>
                    <a:lnTo>
                      <a:pt x="2596" y="823"/>
                    </a:lnTo>
                    <a:lnTo>
                      <a:pt x="2611" y="862"/>
                    </a:lnTo>
                    <a:lnTo>
                      <a:pt x="2627" y="904"/>
                    </a:lnTo>
                    <a:lnTo>
                      <a:pt x="2642" y="944"/>
                    </a:lnTo>
                    <a:lnTo>
                      <a:pt x="2658" y="988"/>
                    </a:lnTo>
                    <a:lnTo>
                      <a:pt x="2673" y="1033"/>
                    </a:lnTo>
                    <a:lnTo>
                      <a:pt x="2688" y="1077"/>
                    </a:lnTo>
                    <a:lnTo>
                      <a:pt x="2704" y="1123"/>
                    </a:lnTo>
                    <a:lnTo>
                      <a:pt x="2719" y="1170"/>
                    </a:lnTo>
                    <a:lnTo>
                      <a:pt x="2734" y="1217"/>
                    </a:lnTo>
                    <a:lnTo>
                      <a:pt x="2749" y="1266"/>
                    </a:lnTo>
                    <a:lnTo>
                      <a:pt x="2764" y="1314"/>
                    </a:lnTo>
                    <a:lnTo>
                      <a:pt x="2779" y="1365"/>
                    </a:lnTo>
                    <a:lnTo>
                      <a:pt x="2795" y="1416"/>
                    </a:lnTo>
                    <a:lnTo>
                      <a:pt x="2810" y="1467"/>
                    </a:lnTo>
                    <a:lnTo>
                      <a:pt x="2825" y="1521"/>
                    </a:lnTo>
                    <a:lnTo>
                      <a:pt x="2840" y="1574"/>
                    </a:lnTo>
                    <a:lnTo>
                      <a:pt x="2855" y="1629"/>
                    </a:lnTo>
                    <a:lnTo>
                      <a:pt x="2870" y="1684"/>
                    </a:lnTo>
                    <a:lnTo>
                      <a:pt x="2885" y="1741"/>
                    </a:lnTo>
                    <a:lnTo>
                      <a:pt x="2900" y="1798"/>
                    </a:lnTo>
                    <a:lnTo>
                      <a:pt x="2915" y="1855"/>
                    </a:lnTo>
                    <a:lnTo>
                      <a:pt x="2931" y="1915"/>
                    </a:lnTo>
                    <a:lnTo>
                      <a:pt x="2946" y="1974"/>
                    </a:lnTo>
                    <a:lnTo>
                      <a:pt x="2961" y="2036"/>
                    </a:lnTo>
                    <a:lnTo>
                      <a:pt x="2976" y="2097"/>
                    </a:lnTo>
                    <a:lnTo>
                      <a:pt x="2991" y="2158"/>
                    </a:lnTo>
                    <a:lnTo>
                      <a:pt x="3006" y="2221"/>
                    </a:lnTo>
                    <a:lnTo>
                      <a:pt x="3021" y="2286"/>
                    </a:lnTo>
                    <a:lnTo>
                      <a:pt x="3036" y="2350"/>
                    </a:lnTo>
                    <a:lnTo>
                      <a:pt x="3051" y="2415"/>
                    </a:lnTo>
                    <a:lnTo>
                      <a:pt x="3066" y="2481"/>
                    </a:lnTo>
                    <a:lnTo>
                      <a:pt x="3081" y="2548"/>
                    </a:lnTo>
                    <a:lnTo>
                      <a:pt x="3096" y="2615"/>
                    </a:lnTo>
                    <a:lnTo>
                      <a:pt x="3111" y="2685"/>
                    </a:lnTo>
                    <a:lnTo>
                      <a:pt x="3126" y="2754"/>
                    </a:lnTo>
                    <a:lnTo>
                      <a:pt x="3141" y="2824"/>
                    </a:lnTo>
                    <a:lnTo>
                      <a:pt x="3156" y="2894"/>
                    </a:lnTo>
                    <a:lnTo>
                      <a:pt x="3171" y="2967"/>
                    </a:lnTo>
                    <a:lnTo>
                      <a:pt x="3186" y="3039"/>
                    </a:lnTo>
                    <a:lnTo>
                      <a:pt x="3201" y="3111"/>
                    </a:lnTo>
                    <a:lnTo>
                      <a:pt x="3217" y="3185"/>
                    </a:lnTo>
                    <a:lnTo>
                      <a:pt x="3232" y="3259"/>
                    </a:lnTo>
                    <a:lnTo>
                      <a:pt x="3247" y="3335"/>
                    </a:lnTo>
                    <a:lnTo>
                      <a:pt x="3262" y="3411"/>
                    </a:lnTo>
                    <a:lnTo>
                      <a:pt x="3277" y="3487"/>
                    </a:lnTo>
                    <a:lnTo>
                      <a:pt x="3292" y="3565"/>
                    </a:lnTo>
                    <a:lnTo>
                      <a:pt x="3307" y="3642"/>
                    </a:lnTo>
                    <a:lnTo>
                      <a:pt x="3323" y="3720"/>
                    </a:lnTo>
                    <a:lnTo>
                      <a:pt x="3338" y="3801"/>
                    </a:lnTo>
                    <a:lnTo>
                      <a:pt x="3353" y="3881"/>
                    </a:lnTo>
                    <a:lnTo>
                      <a:pt x="3368" y="3961"/>
                    </a:lnTo>
                    <a:lnTo>
                      <a:pt x="3383" y="4042"/>
                    </a:lnTo>
                    <a:lnTo>
                      <a:pt x="3398" y="4124"/>
                    </a:lnTo>
                    <a:lnTo>
                      <a:pt x="3413" y="4207"/>
                    </a:lnTo>
                    <a:lnTo>
                      <a:pt x="3428" y="4290"/>
                    </a:lnTo>
                    <a:lnTo>
                      <a:pt x="3443" y="4373"/>
                    </a:lnTo>
                    <a:lnTo>
                      <a:pt x="3458" y="4458"/>
                    </a:lnTo>
                    <a:lnTo>
                      <a:pt x="3473" y="4543"/>
                    </a:lnTo>
                    <a:lnTo>
                      <a:pt x="3488" y="4629"/>
                    </a:lnTo>
                    <a:lnTo>
                      <a:pt x="3503" y="4715"/>
                    </a:lnTo>
                    <a:lnTo>
                      <a:pt x="3518" y="4801"/>
                    </a:lnTo>
                    <a:lnTo>
                      <a:pt x="3533" y="4888"/>
                    </a:lnTo>
                    <a:lnTo>
                      <a:pt x="3548" y="4976"/>
                    </a:lnTo>
                    <a:lnTo>
                      <a:pt x="3563" y="5064"/>
                    </a:lnTo>
                    <a:lnTo>
                      <a:pt x="3578" y="5154"/>
                    </a:lnTo>
                    <a:lnTo>
                      <a:pt x="3593" y="5243"/>
                    </a:lnTo>
                    <a:lnTo>
                      <a:pt x="3608" y="5333"/>
                    </a:lnTo>
                    <a:lnTo>
                      <a:pt x="3623" y="5423"/>
                    </a:lnTo>
                    <a:lnTo>
                      <a:pt x="3638" y="5514"/>
                    </a:lnTo>
                    <a:lnTo>
                      <a:pt x="3653" y="5605"/>
                    </a:lnTo>
                    <a:lnTo>
                      <a:pt x="3668" y="5697"/>
                    </a:lnTo>
                    <a:lnTo>
                      <a:pt x="3683" y="5790"/>
                    </a:lnTo>
                    <a:lnTo>
                      <a:pt x="3698" y="5882"/>
                    </a:lnTo>
                    <a:lnTo>
                      <a:pt x="3713" y="5975"/>
                    </a:lnTo>
                    <a:lnTo>
                      <a:pt x="3728" y="6069"/>
                    </a:lnTo>
                    <a:lnTo>
                      <a:pt x="3743" y="6163"/>
                    </a:lnTo>
                    <a:lnTo>
                      <a:pt x="3758" y="6258"/>
                    </a:lnTo>
                    <a:lnTo>
                      <a:pt x="3773" y="6352"/>
                    </a:lnTo>
                    <a:lnTo>
                      <a:pt x="3788" y="6449"/>
                    </a:lnTo>
                    <a:lnTo>
                      <a:pt x="3803" y="6543"/>
                    </a:lnTo>
                    <a:lnTo>
                      <a:pt x="3818" y="6641"/>
                    </a:lnTo>
                    <a:lnTo>
                      <a:pt x="3833" y="6737"/>
                    </a:lnTo>
                    <a:lnTo>
                      <a:pt x="3848" y="6834"/>
                    </a:lnTo>
                    <a:lnTo>
                      <a:pt x="3863" y="6931"/>
                    </a:lnTo>
                    <a:lnTo>
                      <a:pt x="3878" y="7029"/>
                    </a:lnTo>
                    <a:lnTo>
                      <a:pt x="3893" y="7127"/>
                    </a:lnTo>
                    <a:lnTo>
                      <a:pt x="3908" y="7225"/>
                    </a:lnTo>
                    <a:lnTo>
                      <a:pt x="3923" y="7323"/>
                    </a:lnTo>
                    <a:lnTo>
                      <a:pt x="3938" y="7422"/>
                    </a:lnTo>
                    <a:lnTo>
                      <a:pt x="3953" y="7521"/>
                    </a:lnTo>
                    <a:lnTo>
                      <a:pt x="3968" y="7621"/>
                    </a:lnTo>
                    <a:lnTo>
                      <a:pt x="3983" y="7720"/>
                    </a:lnTo>
                    <a:lnTo>
                      <a:pt x="3999" y="7819"/>
                    </a:lnTo>
                    <a:lnTo>
                      <a:pt x="4014" y="7921"/>
                    </a:lnTo>
                    <a:lnTo>
                      <a:pt x="4029" y="8021"/>
                    </a:lnTo>
                    <a:lnTo>
                      <a:pt x="4044" y="8122"/>
                    </a:lnTo>
                    <a:lnTo>
                      <a:pt x="4059" y="8223"/>
                    </a:lnTo>
                    <a:lnTo>
                      <a:pt x="4074" y="8324"/>
                    </a:lnTo>
                    <a:lnTo>
                      <a:pt x="4089" y="8427"/>
                    </a:lnTo>
                    <a:lnTo>
                      <a:pt x="4104" y="8527"/>
                    </a:lnTo>
                    <a:lnTo>
                      <a:pt x="4119" y="8630"/>
                    </a:lnTo>
                    <a:lnTo>
                      <a:pt x="4134" y="8732"/>
                    </a:lnTo>
                    <a:lnTo>
                      <a:pt x="4149" y="8834"/>
                    </a:lnTo>
                    <a:lnTo>
                      <a:pt x="4164" y="8936"/>
                    </a:lnTo>
                    <a:lnTo>
                      <a:pt x="4179" y="9039"/>
                    </a:lnTo>
                    <a:lnTo>
                      <a:pt x="4194" y="9141"/>
                    </a:lnTo>
                    <a:lnTo>
                      <a:pt x="4209" y="9244"/>
                    </a:lnTo>
                    <a:lnTo>
                      <a:pt x="4224" y="9347"/>
                    </a:lnTo>
                    <a:lnTo>
                      <a:pt x="4239" y="9450"/>
                    </a:lnTo>
                    <a:lnTo>
                      <a:pt x="4254" y="9553"/>
                    </a:lnTo>
                    <a:lnTo>
                      <a:pt x="4269" y="9656"/>
                    </a:lnTo>
                    <a:lnTo>
                      <a:pt x="4284" y="9759"/>
                    </a:lnTo>
                    <a:lnTo>
                      <a:pt x="4299" y="9863"/>
                    </a:lnTo>
                    <a:lnTo>
                      <a:pt x="4314" y="9966"/>
                    </a:lnTo>
                    <a:lnTo>
                      <a:pt x="4329" y="10069"/>
                    </a:lnTo>
                    <a:lnTo>
                      <a:pt x="4344" y="10173"/>
                    </a:lnTo>
                    <a:lnTo>
                      <a:pt x="4359" y="10276"/>
                    </a:lnTo>
                    <a:lnTo>
                      <a:pt x="4374" y="10380"/>
                    </a:lnTo>
                    <a:lnTo>
                      <a:pt x="4389" y="10483"/>
                    </a:lnTo>
                    <a:lnTo>
                      <a:pt x="4404" y="10587"/>
                    </a:lnTo>
                    <a:lnTo>
                      <a:pt x="4419" y="10690"/>
                    </a:lnTo>
                    <a:lnTo>
                      <a:pt x="4434" y="10793"/>
                    </a:lnTo>
                    <a:lnTo>
                      <a:pt x="4449" y="10897"/>
                    </a:lnTo>
                    <a:lnTo>
                      <a:pt x="4464" y="11000"/>
                    </a:lnTo>
                    <a:lnTo>
                      <a:pt x="4479" y="11103"/>
                    </a:lnTo>
                    <a:lnTo>
                      <a:pt x="4494" y="11207"/>
                    </a:lnTo>
                    <a:lnTo>
                      <a:pt x="4509" y="11310"/>
                    </a:lnTo>
                    <a:lnTo>
                      <a:pt x="4524" y="11413"/>
                    </a:lnTo>
                    <a:lnTo>
                      <a:pt x="4539" y="11516"/>
                    </a:lnTo>
                    <a:lnTo>
                      <a:pt x="4554" y="11619"/>
                    </a:lnTo>
                    <a:lnTo>
                      <a:pt x="4569" y="11721"/>
                    </a:lnTo>
                    <a:lnTo>
                      <a:pt x="4584" y="11824"/>
                    </a:lnTo>
                    <a:lnTo>
                      <a:pt x="4599" y="11926"/>
                    </a:lnTo>
                    <a:lnTo>
                      <a:pt x="4614" y="12029"/>
                    </a:lnTo>
                    <a:lnTo>
                      <a:pt x="4629" y="12131"/>
                    </a:lnTo>
                    <a:lnTo>
                      <a:pt x="4644" y="12233"/>
                    </a:lnTo>
                    <a:lnTo>
                      <a:pt x="4659" y="12335"/>
                    </a:lnTo>
                    <a:lnTo>
                      <a:pt x="4675" y="12434"/>
                    </a:lnTo>
                    <a:lnTo>
                      <a:pt x="4690" y="12538"/>
                    </a:lnTo>
                    <a:lnTo>
                      <a:pt x="4705" y="12638"/>
                    </a:lnTo>
                    <a:lnTo>
                      <a:pt x="4720" y="12739"/>
                    </a:lnTo>
                    <a:lnTo>
                      <a:pt x="4735" y="12840"/>
                    </a:lnTo>
                    <a:lnTo>
                      <a:pt x="4750" y="12940"/>
                    </a:lnTo>
                    <a:lnTo>
                      <a:pt x="4765" y="13040"/>
                    </a:lnTo>
                    <a:lnTo>
                      <a:pt x="4780" y="13140"/>
                    </a:lnTo>
                    <a:lnTo>
                      <a:pt x="4795" y="13240"/>
                    </a:lnTo>
                    <a:lnTo>
                      <a:pt x="4810" y="13339"/>
                    </a:lnTo>
                    <a:lnTo>
                      <a:pt x="4825" y="13439"/>
                    </a:lnTo>
                    <a:lnTo>
                      <a:pt x="4840" y="13537"/>
                    </a:lnTo>
                    <a:lnTo>
                      <a:pt x="4855" y="13636"/>
                    </a:lnTo>
                    <a:lnTo>
                      <a:pt x="4870" y="13734"/>
                    </a:lnTo>
                    <a:lnTo>
                      <a:pt x="4885" y="13832"/>
                    </a:lnTo>
                    <a:lnTo>
                      <a:pt x="4900" y="13930"/>
                    </a:lnTo>
                    <a:lnTo>
                      <a:pt x="4915" y="14027"/>
                    </a:lnTo>
                    <a:lnTo>
                      <a:pt x="4930" y="14124"/>
                    </a:lnTo>
                    <a:lnTo>
                      <a:pt x="4945" y="14220"/>
                    </a:lnTo>
                    <a:lnTo>
                      <a:pt x="4960" y="14316"/>
                    </a:lnTo>
                    <a:lnTo>
                      <a:pt x="4975" y="14412"/>
                    </a:lnTo>
                    <a:lnTo>
                      <a:pt x="4990" y="14506"/>
                    </a:lnTo>
                    <a:lnTo>
                      <a:pt x="5005" y="14601"/>
                    </a:lnTo>
                    <a:lnTo>
                      <a:pt x="5020" y="14695"/>
                    </a:lnTo>
                    <a:lnTo>
                      <a:pt x="5035" y="14789"/>
                    </a:lnTo>
                    <a:lnTo>
                      <a:pt x="5050" y="14883"/>
                    </a:lnTo>
                    <a:lnTo>
                      <a:pt x="5065" y="14976"/>
                    </a:lnTo>
                    <a:lnTo>
                      <a:pt x="5080" y="15069"/>
                    </a:lnTo>
                    <a:lnTo>
                      <a:pt x="5095" y="15161"/>
                    </a:lnTo>
                    <a:lnTo>
                      <a:pt x="5110" y="15253"/>
                    </a:lnTo>
                    <a:lnTo>
                      <a:pt x="5125" y="15344"/>
                    </a:lnTo>
                    <a:lnTo>
                      <a:pt x="5140" y="15435"/>
                    </a:lnTo>
                    <a:lnTo>
                      <a:pt x="5155" y="15525"/>
                    </a:lnTo>
                    <a:lnTo>
                      <a:pt x="5170" y="15615"/>
                    </a:lnTo>
                    <a:lnTo>
                      <a:pt x="5185" y="15704"/>
                    </a:lnTo>
                    <a:lnTo>
                      <a:pt x="5200" y="15793"/>
                    </a:lnTo>
                    <a:lnTo>
                      <a:pt x="5215" y="15880"/>
                    </a:lnTo>
                    <a:lnTo>
                      <a:pt x="5230" y="15968"/>
                    </a:lnTo>
                    <a:lnTo>
                      <a:pt x="5245" y="16055"/>
                    </a:lnTo>
                    <a:lnTo>
                      <a:pt x="5260" y="16141"/>
                    </a:lnTo>
                    <a:lnTo>
                      <a:pt x="5275" y="16227"/>
                    </a:lnTo>
                    <a:lnTo>
                      <a:pt x="5290" y="16313"/>
                    </a:lnTo>
                    <a:lnTo>
                      <a:pt x="5305" y="16398"/>
                    </a:lnTo>
                    <a:lnTo>
                      <a:pt x="5320" y="16482"/>
                    </a:lnTo>
                    <a:lnTo>
                      <a:pt x="5335" y="16564"/>
                    </a:lnTo>
                    <a:lnTo>
                      <a:pt x="5351" y="16646"/>
                    </a:lnTo>
                    <a:lnTo>
                      <a:pt x="5366" y="16730"/>
                    </a:lnTo>
                    <a:lnTo>
                      <a:pt x="5381" y="16811"/>
                    </a:lnTo>
                    <a:lnTo>
                      <a:pt x="5396" y="16893"/>
                    </a:lnTo>
                    <a:lnTo>
                      <a:pt x="5411" y="16973"/>
                    </a:lnTo>
                    <a:lnTo>
                      <a:pt x="5426" y="17053"/>
                    </a:lnTo>
                    <a:lnTo>
                      <a:pt x="5441" y="17132"/>
                    </a:lnTo>
                    <a:lnTo>
                      <a:pt x="5456" y="17209"/>
                    </a:lnTo>
                    <a:lnTo>
                      <a:pt x="5471" y="17287"/>
                    </a:lnTo>
                    <a:lnTo>
                      <a:pt x="5486" y="17364"/>
                    </a:lnTo>
                    <a:lnTo>
                      <a:pt x="5501" y="17441"/>
                    </a:lnTo>
                    <a:lnTo>
                      <a:pt x="5516" y="17516"/>
                    </a:lnTo>
                    <a:lnTo>
                      <a:pt x="5531" y="17591"/>
                    </a:lnTo>
                    <a:lnTo>
                      <a:pt x="5546" y="17666"/>
                    </a:lnTo>
                    <a:lnTo>
                      <a:pt x="5561" y="17738"/>
                    </a:lnTo>
                    <a:lnTo>
                      <a:pt x="5576" y="17811"/>
                    </a:lnTo>
                    <a:lnTo>
                      <a:pt x="5590" y="17883"/>
                    </a:lnTo>
                    <a:lnTo>
                      <a:pt x="5605" y="17954"/>
                    </a:lnTo>
                    <a:lnTo>
                      <a:pt x="5620" y="18025"/>
                    </a:lnTo>
                    <a:lnTo>
                      <a:pt x="5635" y="18094"/>
                    </a:lnTo>
                    <a:lnTo>
                      <a:pt x="5650" y="18163"/>
                    </a:lnTo>
                    <a:lnTo>
                      <a:pt x="5665" y="18231"/>
                    </a:lnTo>
                    <a:lnTo>
                      <a:pt x="5680" y="18297"/>
                    </a:lnTo>
                    <a:lnTo>
                      <a:pt x="5695" y="18364"/>
                    </a:lnTo>
                    <a:lnTo>
                      <a:pt x="5710" y="18430"/>
                    </a:lnTo>
                    <a:lnTo>
                      <a:pt x="5725" y="18495"/>
                    </a:lnTo>
                    <a:lnTo>
                      <a:pt x="5740" y="18559"/>
                    </a:lnTo>
                    <a:lnTo>
                      <a:pt x="5755" y="18623"/>
                    </a:lnTo>
                    <a:lnTo>
                      <a:pt x="5770" y="18685"/>
                    </a:lnTo>
                    <a:lnTo>
                      <a:pt x="5785" y="18746"/>
                    </a:lnTo>
                    <a:lnTo>
                      <a:pt x="5800" y="18807"/>
                    </a:lnTo>
                    <a:lnTo>
                      <a:pt x="5815" y="18868"/>
                    </a:lnTo>
                    <a:lnTo>
                      <a:pt x="5830" y="18926"/>
                    </a:lnTo>
                    <a:lnTo>
                      <a:pt x="5844" y="18983"/>
                    </a:lnTo>
                    <a:lnTo>
                      <a:pt x="5859" y="19041"/>
                    </a:lnTo>
                    <a:lnTo>
                      <a:pt x="5874" y="19098"/>
                    </a:lnTo>
                    <a:lnTo>
                      <a:pt x="5889" y="19154"/>
                    </a:lnTo>
                    <a:lnTo>
                      <a:pt x="5904" y="19208"/>
                    </a:lnTo>
                    <a:lnTo>
                      <a:pt x="5919" y="19262"/>
                    </a:lnTo>
                    <a:lnTo>
                      <a:pt x="5934" y="19314"/>
                    </a:lnTo>
                    <a:lnTo>
                      <a:pt x="5949" y="19366"/>
                    </a:lnTo>
                    <a:lnTo>
                      <a:pt x="5964" y="19418"/>
                    </a:lnTo>
                    <a:lnTo>
                      <a:pt x="5978" y="19467"/>
                    </a:lnTo>
                    <a:lnTo>
                      <a:pt x="5993" y="19517"/>
                    </a:lnTo>
                    <a:lnTo>
                      <a:pt x="6008" y="19565"/>
                    </a:lnTo>
                    <a:lnTo>
                      <a:pt x="6024" y="19611"/>
                    </a:lnTo>
                    <a:lnTo>
                      <a:pt x="6039" y="19659"/>
                    </a:lnTo>
                    <a:lnTo>
                      <a:pt x="6054" y="19705"/>
                    </a:lnTo>
                    <a:lnTo>
                      <a:pt x="6069" y="19749"/>
                    </a:lnTo>
                    <a:lnTo>
                      <a:pt x="6083" y="19792"/>
                    </a:lnTo>
                    <a:lnTo>
                      <a:pt x="6098" y="19835"/>
                    </a:lnTo>
                    <a:lnTo>
                      <a:pt x="6113" y="19876"/>
                    </a:lnTo>
                    <a:lnTo>
                      <a:pt x="6128" y="19916"/>
                    </a:lnTo>
                    <a:lnTo>
                      <a:pt x="6143" y="19957"/>
                    </a:lnTo>
                    <a:lnTo>
                      <a:pt x="6157" y="19995"/>
                    </a:lnTo>
                    <a:lnTo>
                      <a:pt x="6172" y="20034"/>
                    </a:lnTo>
                    <a:lnTo>
                      <a:pt x="6186" y="20069"/>
                    </a:lnTo>
                    <a:lnTo>
                      <a:pt x="6201" y="20106"/>
                    </a:lnTo>
                    <a:lnTo>
                      <a:pt x="6216" y="20140"/>
                    </a:lnTo>
                    <a:lnTo>
                      <a:pt x="6231" y="20175"/>
                    </a:lnTo>
                    <a:lnTo>
                      <a:pt x="6245" y="20206"/>
                    </a:lnTo>
                    <a:lnTo>
                      <a:pt x="6260" y="20239"/>
                    </a:lnTo>
                    <a:lnTo>
                      <a:pt x="6274" y="20268"/>
                    </a:lnTo>
                    <a:lnTo>
                      <a:pt x="6289" y="20299"/>
                    </a:lnTo>
                    <a:lnTo>
                      <a:pt x="6303" y="20328"/>
                    </a:lnTo>
                    <a:lnTo>
                      <a:pt x="6317" y="20353"/>
                    </a:lnTo>
                    <a:lnTo>
                      <a:pt x="6332" y="20381"/>
                    </a:lnTo>
                    <a:lnTo>
                      <a:pt x="6346" y="20407"/>
                    </a:lnTo>
                    <a:lnTo>
                      <a:pt x="6360" y="20429"/>
                    </a:lnTo>
                    <a:lnTo>
                      <a:pt x="6375" y="20454"/>
                    </a:lnTo>
                    <a:lnTo>
                      <a:pt x="6389" y="20477"/>
                    </a:lnTo>
                    <a:lnTo>
                      <a:pt x="6402" y="20495"/>
                    </a:lnTo>
                    <a:lnTo>
                      <a:pt x="6417" y="20517"/>
                    </a:lnTo>
                    <a:lnTo>
                      <a:pt x="6431" y="20537"/>
                    </a:lnTo>
                    <a:lnTo>
                      <a:pt x="6443" y="20552"/>
                    </a:lnTo>
                    <a:lnTo>
                      <a:pt x="6458" y="20571"/>
                    </a:lnTo>
                    <a:lnTo>
                      <a:pt x="6469" y="20584"/>
                    </a:lnTo>
                    <a:lnTo>
                      <a:pt x="6484" y="20601"/>
                    </a:lnTo>
                    <a:lnTo>
                      <a:pt x="6495" y="20612"/>
                    </a:lnTo>
                    <a:lnTo>
                      <a:pt x="6510" y="20627"/>
                    </a:lnTo>
                    <a:lnTo>
                      <a:pt x="6520" y="20635"/>
                    </a:lnTo>
                    <a:lnTo>
                      <a:pt x="6535" y="20648"/>
                    </a:lnTo>
                    <a:lnTo>
                      <a:pt x="6544" y="20654"/>
                    </a:lnTo>
                    <a:lnTo>
                      <a:pt x="6559" y="20665"/>
                    </a:lnTo>
                    <a:lnTo>
                      <a:pt x="6567" y="20669"/>
                    </a:lnTo>
                    <a:lnTo>
                      <a:pt x="6578" y="20675"/>
                    </a:lnTo>
                    <a:lnTo>
                      <a:pt x="6593" y="20683"/>
                    </a:lnTo>
                    <a:lnTo>
                      <a:pt x="6598" y="20684"/>
                    </a:lnTo>
                    <a:lnTo>
                      <a:pt x="6608" y="20687"/>
                    </a:lnTo>
                    <a:lnTo>
                      <a:pt x="6617" y="20690"/>
                    </a:lnTo>
                    <a:lnTo>
                      <a:pt x="6626" y="20691"/>
                    </a:lnTo>
                    <a:lnTo>
                      <a:pt x="6642" y="20694"/>
                    </a:lnTo>
                    <a:lnTo>
                      <a:pt x="6645" y="20694"/>
                    </a:lnTo>
                    <a:lnTo>
                      <a:pt x="6653" y="20693"/>
                    </a:lnTo>
                    <a:lnTo>
                      <a:pt x="6662" y="20693"/>
                    </a:lnTo>
                    <a:lnTo>
                      <a:pt x="6671" y="20691"/>
                    </a:lnTo>
                    <a:lnTo>
                      <a:pt x="6680" y="20689"/>
                    </a:lnTo>
                    <a:lnTo>
                      <a:pt x="6689" y="20687"/>
                    </a:lnTo>
                    <a:lnTo>
                      <a:pt x="6693" y="20684"/>
                    </a:lnTo>
                    <a:lnTo>
                      <a:pt x="6708" y="20678"/>
                    </a:lnTo>
                    <a:lnTo>
                      <a:pt x="6718" y="20673"/>
                    </a:lnTo>
                    <a:lnTo>
                      <a:pt x="6728" y="20668"/>
                    </a:lnTo>
                    <a:lnTo>
                      <a:pt x="6739" y="20661"/>
                    </a:lnTo>
                    <a:lnTo>
                      <a:pt x="6747" y="20655"/>
                    </a:lnTo>
                    <a:lnTo>
                      <a:pt x="6762" y="20644"/>
                    </a:lnTo>
                    <a:lnTo>
                      <a:pt x="6773" y="20635"/>
                    </a:lnTo>
                    <a:lnTo>
                      <a:pt x="6783" y="20625"/>
                    </a:lnTo>
                    <a:lnTo>
                      <a:pt x="6798" y="20611"/>
                    </a:lnTo>
                    <a:lnTo>
                      <a:pt x="6811" y="20599"/>
                    </a:lnTo>
                    <a:lnTo>
                      <a:pt x="6821" y="20586"/>
                    </a:lnTo>
                    <a:lnTo>
                      <a:pt x="6836" y="20569"/>
                    </a:lnTo>
                    <a:lnTo>
                      <a:pt x="6848" y="20554"/>
                    </a:lnTo>
                    <a:lnTo>
                      <a:pt x="6863" y="20535"/>
                    </a:lnTo>
                    <a:lnTo>
                      <a:pt x="6875" y="20518"/>
                    </a:lnTo>
                    <a:lnTo>
                      <a:pt x="6890" y="20497"/>
                    </a:lnTo>
                    <a:lnTo>
                      <a:pt x="6903" y="20477"/>
                    </a:lnTo>
                    <a:lnTo>
                      <a:pt x="6918" y="20454"/>
                    </a:lnTo>
                    <a:lnTo>
                      <a:pt x="6931" y="20432"/>
                    </a:lnTo>
                    <a:lnTo>
                      <a:pt x="6946" y="20407"/>
                    </a:lnTo>
                    <a:lnTo>
                      <a:pt x="6960" y="20383"/>
                    </a:lnTo>
                    <a:lnTo>
                      <a:pt x="6975" y="20356"/>
                    </a:lnTo>
                    <a:lnTo>
                      <a:pt x="6988" y="20329"/>
                    </a:lnTo>
                    <a:lnTo>
                      <a:pt x="7003" y="20300"/>
                    </a:lnTo>
                    <a:lnTo>
                      <a:pt x="7017" y="20272"/>
                    </a:lnTo>
                    <a:lnTo>
                      <a:pt x="7032" y="20241"/>
                    </a:lnTo>
                    <a:lnTo>
                      <a:pt x="7046" y="20210"/>
                    </a:lnTo>
                    <a:lnTo>
                      <a:pt x="7061" y="20177"/>
                    </a:lnTo>
                    <a:lnTo>
                      <a:pt x="7075" y="20144"/>
                    </a:lnTo>
                    <a:lnTo>
                      <a:pt x="7090" y="20109"/>
                    </a:lnTo>
                    <a:lnTo>
                      <a:pt x="7105" y="20073"/>
                    </a:lnTo>
                    <a:lnTo>
                      <a:pt x="7120" y="20036"/>
                    </a:lnTo>
                    <a:lnTo>
                      <a:pt x="7134" y="19999"/>
                    </a:lnTo>
                    <a:lnTo>
                      <a:pt x="7149" y="19961"/>
                    </a:lnTo>
                    <a:lnTo>
                      <a:pt x="7164" y="19921"/>
                    </a:lnTo>
                    <a:lnTo>
                      <a:pt x="7178" y="19880"/>
                    </a:lnTo>
                    <a:lnTo>
                      <a:pt x="7195" y="19837"/>
                    </a:lnTo>
                    <a:lnTo>
                      <a:pt x="7209" y="19797"/>
                    </a:lnTo>
                    <a:lnTo>
                      <a:pt x="7224" y="19753"/>
                    </a:lnTo>
                    <a:lnTo>
                      <a:pt x="7238" y="19709"/>
                    </a:lnTo>
                    <a:lnTo>
                      <a:pt x="7253" y="19664"/>
                    </a:lnTo>
                    <a:lnTo>
                      <a:pt x="7268" y="19617"/>
                    </a:lnTo>
                    <a:lnTo>
                      <a:pt x="7283" y="19570"/>
                    </a:lnTo>
                    <a:lnTo>
                      <a:pt x="7298" y="19522"/>
                    </a:lnTo>
                    <a:lnTo>
                      <a:pt x="7313" y="19473"/>
                    </a:lnTo>
                    <a:lnTo>
                      <a:pt x="7328" y="19423"/>
                    </a:lnTo>
                    <a:lnTo>
                      <a:pt x="7342" y="19372"/>
                    </a:lnTo>
                    <a:lnTo>
                      <a:pt x="7357" y="19320"/>
                    </a:lnTo>
                    <a:lnTo>
                      <a:pt x="7372" y="19267"/>
                    </a:lnTo>
                    <a:lnTo>
                      <a:pt x="7387" y="19214"/>
                    </a:lnTo>
                    <a:lnTo>
                      <a:pt x="7402" y="19159"/>
                    </a:lnTo>
                    <a:lnTo>
                      <a:pt x="7417" y="19104"/>
                    </a:lnTo>
                    <a:lnTo>
                      <a:pt x="7432" y="19048"/>
                    </a:lnTo>
                    <a:lnTo>
                      <a:pt x="7447" y="18990"/>
                    </a:lnTo>
                    <a:lnTo>
                      <a:pt x="7462" y="18932"/>
                    </a:lnTo>
                    <a:lnTo>
                      <a:pt x="7476" y="18873"/>
                    </a:lnTo>
                    <a:lnTo>
                      <a:pt x="7491" y="18813"/>
                    </a:lnTo>
                    <a:lnTo>
                      <a:pt x="7506" y="18753"/>
                    </a:lnTo>
                    <a:lnTo>
                      <a:pt x="7521" y="18692"/>
                    </a:lnTo>
                    <a:lnTo>
                      <a:pt x="7536" y="18629"/>
                    </a:lnTo>
                    <a:lnTo>
                      <a:pt x="7551" y="18566"/>
                    </a:lnTo>
                    <a:lnTo>
                      <a:pt x="7566" y="18503"/>
                    </a:lnTo>
                    <a:lnTo>
                      <a:pt x="7581" y="18438"/>
                    </a:lnTo>
                    <a:lnTo>
                      <a:pt x="7596" y="18372"/>
                    </a:lnTo>
                    <a:lnTo>
                      <a:pt x="7611" y="18305"/>
                    </a:lnTo>
                    <a:lnTo>
                      <a:pt x="7626" y="18238"/>
                    </a:lnTo>
                    <a:lnTo>
                      <a:pt x="7641" y="18171"/>
                    </a:lnTo>
                    <a:lnTo>
                      <a:pt x="7656" y="18102"/>
                    </a:lnTo>
                    <a:lnTo>
                      <a:pt x="7671" y="18032"/>
                    </a:lnTo>
                    <a:lnTo>
                      <a:pt x="7686" y="17962"/>
                    </a:lnTo>
                    <a:lnTo>
                      <a:pt x="7701" y="17891"/>
                    </a:lnTo>
                    <a:lnTo>
                      <a:pt x="7715" y="17819"/>
                    </a:lnTo>
                    <a:lnTo>
                      <a:pt x="7730" y="17746"/>
                    </a:lnTo>
                    <a:lnTo>
                      <a:pt x="7745" y="17673"/>
                    </a:lnTo>
                    <a:lnTo>
                      <a:pt x="7760" y="17599"/>
                    </a:lnTo>
                    <a:lnTo>
                      <a:pt x="7775" y="17525"/>
                    </a:lnTo>
                    <a:lnTo>
                      <a:pt x="7790" y="17449"/>
                    </a:lnTo>
                    <a:lnTo>
                      <a:pt x="7805" y="17373"/>
                    </a:lnTo>
                    <a:lnTo>
                      <a:pt x="7820" y="17296"/>
                    </a:lnTo>
                    <a:lnTo>
                      <a:pt x="7835" y="17218"/>
                    </a:lnTo>
                    <a:lnTo>
                      <a:pt x="7850" y="17140"/>
                    </a:lnTo>
                    <a:lnTo>
                      <a:pt x="7866" y="17060"/>
                    </a:lnTo>
                    <a:lnTo>
                      <a:pt x="7881" y="16982"/>
                    </a:lnTo>
                    <a:lnTo>
                      <a:pt x="7896" y="16902"/>
                    </a:lnTo>
                    <a:lnTo>
                      <a:pt x="7911" y="16821"/>
                    </a:lnTo>
                    <a:lnTo>
                      <a:pt x="7926" y="16739"/>
                    </a:lnTo>
                    <a:lnTo>
                      <a:pt x="7941" y="16657"/>
                    </a:lnTo>
                    <a:lnTo>
                      <a:pt x="7956" y="16574"/>
                    </a:lnTo>
                    <a:lnTo>
                      <a:pt x="7971" y="16491"/>
                    </a:lnTo>
                    <a:lnTo>
                      <a:pt x="7986" y="16407"/>
                    </a:lnTo>
                    <a:lnTo>
                      <a:pt x="8001" y="16323"/>
                    </a:lnTo>
                    <a:lnTo>
                      <a:pt x="8016" y="16237"/>
                    </a:lnTo>
                    <a:lnTo>
                      <a:pt x="8031" y="16151"/>
                    </a:lnTo>
                    <a:lnTo>
                      <a:pt x="8046" y="16065"/>
                    </a:lnTo>
                    <a:lnTo>
                      <a:pt x="8061" y="15978"/>
                    </a:lnTo>
                    <a:lnTo>
                      <a:pt x="8076" y="15890"/>
                    </a:lnTo>
                    <a:lnTo>
                      <a:pt x="8091" y="15802"/>
                    </a:lnTo>
                    <a:lnTo>
                      <a:pt x="8106" y="15714"/>
                    </a:lnTo>
                    <a:lnTo>
                      <a:pt x="8121" y="15625"/>
                    </a:lnTo>
                    <a:lnTo>
                      <a:pt x="8136" y="15536"/>
                    </a:lnTo>
                    <a:lnTo>
                      <a:pt x="8151" y="15445"/>
                    </a:lnTo>
                    <a:lnTo>
                      <a:pt x="8166" y="15355"/>
                    </a:lnTo>
                    <a:lnTo>
                      <a:pt x="8181" y="15263"/>
                    </a:lnTo>
                    <a:lnTo>
                      <a:pt x="8196" y="15172"/>
                    </a:lnTo>
                    <a:lnTo>
                      <a:pt x="8211" y="15079"/>
                    </a:lnTo>
                    <a:lnTo>
                      <a:pt x="8226" y="14987"/>
                    </a:lnTo>
                    <a:lnTo>
                      <a:pt x="8241" y="14894"/>
                    </a:lnTo>
                    <a:lnTo>
                      <a:pt x="8256" y="14800"/>
                    </a:lnTo>
                    <a:lnTo>
                      <a:pt x="8271" y="14706"/>
                    </a:lnTo>
                    <a:lnTo>
                      <a:pt x="8286" y="14612"/>
                    </a:lnTo>
                    <a:lnTo>
                      <a:pt x="8301" y="14517"/>
                    </a:lnTo>
                    <a:lnTo>
                      <a:pt x="8316" y="14422"/>
                    </a:lnTo>
                    <a:lnTo>
                      <a:pt x="8331" y="14327"/>
                    </a:lnTo>
                    <a:lnTo>
                      <a:pt x="8346" y="14231"/>
                    </a:lnTo>
                    <a:lnTo>
                      <a:pt x="8361" y="14135"/>
                    </a:lnTo>
                    <a:lnTo>
                      <a:pt x="8376" y="14038"/>
                    </a:lnTo>
                    <a:lnTo>
                      <a:pt x="8391" y="13941"/>
                    </a:lnTo>
                    <a:lnTo>
                      <a:pt x="8406" y="13843"/>
                    </a:lnTo>
                    <a:lnTo>
                      <a:pt x="8421" y="13745"/>
                    </a:lnTo>
                    <a:lnTo>
                      <a:pt x="8436" y="13647"/>
                    </a:lnTo>
                    <a:lnTo>
                      <a:pt x="8451" y="13549"/>
                    </a:lnTo>
                    <a:lnTo>
                      <a:pt x="8466" y="13450"/>
                    </a:lnTo>
                    <a:lnTo>
                      <a:pt x="8481" y="13351"/>
                    </a:lnTo>
                    <a:lnTo>
                      <a:pt x="8496" y="13251"/>
                    </a:lnTo>
                    <a:lnTo>
                      <a:pt x="8511" y="13152"/>
                    </a:lnTo>
                    <a:lnTo>
                      <a:pt x="8526" y="13052"/>
                    </a:lnTo>
                    <a:lnTo>
                      <a:pt x="8542" y="12951"/>
                    </a:lnTo>
                    <a:lnTo>
                      <a:pt x="8557" y="12851"/>
                    </a:lnTo>
                    <a:lnTo>
                      <a:pt x="8572" y="12750"/>
                    </a:lnTo>
                    <a:lnTo>
                      <a:pt x="8587" y="12649"/>
                    </a:lnTo>
                    <a:lnTo>
                      <a:pt x="8602" y="12548"/>
                    </a:lnTo>
                    <a:lnTo>
                      <a:pt x="8617" y="12447"/>
                    </a:lnTo>
                    <a:lnTo>
                      <a:pt x="8631" y="12346"/>
                    </a:lnTo>
                    <a:lnTo>
                      <a:pt x="8647" y="12244"/>
                    </a:lnTo>
                    <a:lnTo>
                      <a:pt x="8661" y="12143"/>
                    </a:lnTo>
                    <a:lnTo>
                      <a:pt x="8676" y="12040"/>
                    </a:lnTo>
                    <a:lnTo>
                      <a:pt x="8691" y="11938"/>
                    </a:lnTo>
                    <a:lnTo>
                      <a:pt x="8706" y="11836"/>
                    </a:lnTo>
                    <a:lnTo>
                      <a:pt x="8721" y="11733"/>
                    </a:lnTo>
                    <a:lnTo>
                      <a:pt x="8736" y="11630"/>
                    </a:lnTo>
                    <a:lnTo>
                      <a:pt x="8751" y="11528"/>
                    </a:lnTo>
                    <a:lnTo>
                      <a:pt x="8766" y="11425"/>
                    </a:lnTo>
                    <a:lnTo>
                      <a:pt x="8781" y="11322"/>
                    </a:lnTo>
                    <a:lnTo>
                      <a:pt x="8796" y="11219"/>
                    </a:lnTo>
                    <a:lnTo>
                      <a:pt x="8811" y="11115"/>
                    </a:lnTo>
                    <a:lnTo>
                      <a:pt x="8826" y="11012"/>
                    </a:lnTo>
                    <a:lnTo>
                      <a:pt x="8841" y="10909"/>
                    </a:lnTo>
                    <a:lnTo>
                      <a:pt x="8856" y="10805"/>
                    </a:lnTo>
                    <a:lnTo>
                      <a:pt x="8871" y="10702"/>
                    </a:lnTo>
                    <a:lnTo>
                      <a:pt x="8886" y="10599"/>
                    </a:lnTo>
                    <a:lnTo>
                      <a:pt x="8901" y="10495"/>
                    </a:lnTo>
                    <a:lnTo>
                      <a:pt x="8916" y="10392"/>
                    </a:lnTo>
                    <a:lnTo>
                      <a:pt x="8931" y="10288"/>
                    </a:lnTo>
                    <a:lnTo>
                      <a:pt x="8946" y="10185"/>
                    </a:lnTo>
                    <a:lnTo>
                      <a:pt x="8961" y="10081"/>
                    </a:lnTo>
                    <a:lnTo>
                      <a:pt x="8976" y="9978"/>
                    </a:lnTo>
                    <a:lnTo>
                      <a:pt x="8991" y="9875"/>
                    </a:lnTo>
                    <a:lnTo>
                      <a:pt x="9006" y="9771"/>
                    </a:lnTo>
                    <a:lnTo>
                      <a:pt x="9021" y="9668"/>
                    </a:lnTo>
                    <a:lnTo>
                      <a:pt x="9036" y="9565"/>
                    </a:lnTo>
                    <a:lnTo>
                      <a:pt x="9051" y="9462"/>
                    </a:lnTo>
                    <a:lnTo>
                      <a:pt x="9066" y="9359"/>
                    </a:lnTo>
                    <a:lnTo>
                      <a:pt x="9081" y="9256"/>
                    </a:lnTo>
                    <a:lnTo>
                      <a:pt x="9096" y="9153"/>
                    </a:lnTo>
                    <a:lnTo>
                      <a:pt x="9111" y="9051"/>
                    </a:lnTo>
                    <a:lnTo>
                      <a:pt x="9126" y="8948"/>
                    </a:lnTo>
                    <a:lnTo>
                      <a:pt x="9141" y="8846"/>
                    </a:lnTo>
                    <a:lnTo>
                      <a:pt x="9156" y="8744"/>
                    </a:lnTo>
                    <a:lnTo>
                      <a:pt x="9171" y="8642"/>
                    </a:lnTo>
                    <a:lnTo>
                      <a:pt x="9186" y="8540"/>
                    </a:lnTo>
                    <a:lnTo>
                      <a:pt x="9201" y="8438"/>
                    </a:lnTo>
                    <a:lnTo>
                      <a:pt x="9218" y="8335"/>
                    </a:lnTo>
                    <a:lnTo>
                      <a:pt x="9233" y="8235"/>
                    </a:lnTo>
                    <a:lnTo>
                      <a:pt x="9248" y="8134"/>
                    </a:lnTo>
                    <a:lnTo>
                      <a:pt x="9263" y="8033"/>
                    </a:lnTo>
                    <a:lnTo>
                      <a:pt x="9278" y="7932"/>
                    </a:lnTo>
                    <a:lnTo>
                      <a:pt x="9293" y="7832"/>
                    </a:lnTo>
                    <a:lnTo>
                      <a:pt x="9308" y="7732"/>
                    </a:lnTo>
                    <a:lnTo>
                      <a:pt x="9323" y="7632"/>
                    </a:lnTo>
                    <a:lnTo>
                      <a:pt x="9338" y="7533"/>
                    </a:lnTo>
                    <a:lnTo>
                      <a:pt x="9353" y="7434"/>
                    </a:lnTo>
                    <a:lnTo>
                      <a:pt x="9368" y="7335"/>
                    </a:lnTo>
                    <a:lnTo>
                      <a:pt x="9383" y="7236"/>
                    </a:lnTo>
                    <a:lnTo>
                      <a:pt x="9398" y="7138"/>
                    </a:lnTo>
                    <a:lnTo>
                      <a:pt x="9413" y="7040"/>
                    </a:lnTo>
                    <a:lnTo>
                      <a:pt x="9428" y="6942"/>
                    </a:lnTo>
                    <a:lnTo>
                      <a:pt x="9443" y="6845"/>
                    </a:lnTo>
                    <a:lnTo>
                      <a:pt x="9458" y="6748"/>
                    </a:lnTo>
                    <a:lnTo>
                      <a:pt x="9473" y="6652"/>
                    </a:lnTo>
                    <a:lnTo>
                      <a:pt x="9488" y="6555"/>
                    </a:lnTo>
                    <a:lnTo>
                      <a:pt x="9503" y="6459"/>
                    </a:lnTo>
                    <a:lnTo>
                      <a:pt x="9518" y="6364"/>
                    </a:lnTo>
                    <a:lnTo>
                      <a:pt x="9533" y="6268"/>
                    </a:lnTo>
                    <a:lnTo>
                      <a:pt x="9548" y="6174"/>
                    </a:lnTo>
                    <a:lnTo>
                      <a:pt x="9563" y="6080"/>
                    </a:lnTo>
                    <a:lnTo>
                      <a:pt x="9578" y="5986"/>
                    </a:lnTo>
                    <a:lnTo>
                      <a:pt x="9593" y="5893"/>
                    </a:lnTo>
                    <a:lnTo>
                      <a:pt x="9608" y="5800"/>
                    </a:lnTo>
                    <a:lnTo>
                      <a:pt x="9623" y="5708"/>
                    </a:lnTo>
                    <a:lnTo>
                      <a:pt x="9638" y="5616"/>
                    </a:lnTo>
                    <a:lnTo>
                      <a:pt x="9653" y="5525"/>
                    </a:lnTo>
                    <a:lnTo>
                      <a:pt x="9668" y="5434"/>
                    </a:lnTo>
                    <a:lnTo>
                      <a:pt x="9683" y="5343"/>
                    </a:lnTo>
                    <a:lnTo>
                      <a:pt x="9698" y="5254"/>
                    </a:lnTo>
                    <a:lnTo>
                      <a:pt x="9713" y="5164"/>
                    </a:lnTo>
                    <a:lnTo>
                      <a:pt x="9728" y="5075"/>
                    </a:lnTo>
                    <a:lnTo>
                      <a:pt x="9743" y="4986"/>
                    </a:lnTo>
                    <a:lnTo>
                      <a:pt x="9758" y="4898"/>
                    </a:lnTo>
                    <a:lnTo>
                      <a:pt x="9773" y="4811"/>
                    </a:lnTo>
                    <a:lnTo>
                      <a:pt x="9788" y="4725"/>
                    </a:lnTo>
                    <a:lnTo>
                      <a:pt x="9803" y="4638"/>
                    </a:lnTo>
                    <a:lnTo>
                      <a:pt x="9818" y="4553"/>
                    </a:lnTo>
                    <a:lnTo>
                      <a:pt x="9833" y="4468"/>
                    </a:lnTo>
                    <a:lnTo>
                      <a:pt x="9848" y="4384"/>
                    </a:lnTo>
                    <a:lnTo>
                      <a:pt x="9863" y="4300"/>
                    </a:lnTo>
                    <a:lnTo>
                      <a:pt x="9878" y="4216"/>
                    </a:lnTo>
                    <a:lnTo>
                      <a:pt x="9894" y="4133"/>
                    </a:lnTo>
                    <a:lnTo>
                      <a:pt x="9909" y="4052"/>
                    </a:lnTo>
                    <a:lnTo>
                      <a:pt x="9924" y="3971"/>
                    </a:lnTo>
                    <a:lnTo>
                      <a:pt x="9939" y="3890"/>
                    </a:lnTo>
                    <a:lnTo>
                      <a:pt x="9954" y="3810"/>
                    </a:lnTo>
                    <a:lnTo>
                      <a:pt x="9969" y="3731"/>
                    </a:lnTo>
                    <a:lnTo>
                      <a:pt x="9984" y="3652"/>
                    </a:lnTo>
                    <a:lnTo>
                      <a:pt x="9999" y="3574"/>
                    </a:lnTo>
                    <a:cubicBezTo>
                      <a:pt x="10009" y="3522"/>
                      <a:pt x="10060" y="3488"/>
                      <a:pt x="10112" y="3498"/>
                    </a:cubicBezTo>
                    <a:cubicBezTo>
                      <a:pt x="10164" y="3508"/>
                      <a:pt x="10198" y="3559"/>
                      <a:pt x="10188" y="3611"/>
                    </a:cubicBezTo>
                    <a:lnTo>
                      <a:pt x="10173" y="3687"/>
                    </a:lnTo>
                    <a:lnTo>
                      <a:pt x="10158" y="3766"/>
                    </a:lnTo>
                    <a:lnTo>
                      <a:pt x="10143" y="3845"/>
                    </a:lnTo>
                    <a:lnTo>
                      <a:pt x="10128" y="3925"/>
                    </a:lnTo>
                    <a:lnTo>
                      <a:pt x="10113" y="4006"/>
                    </a:lnTo>
                    <a:lnTo>
                      <a:pt x="10098" y="4087"/>
                    </a:lnTo>
                    <a:lnTo>
                      <a:pt x="10083" y="4170"/>
                    </a:lnTo>
                    <a:lnTo>
                      <a:pt x="10067" y="4251"/>
                    </a:lnTo>
                    <a:lnTo>
                      <a:pt x="10052" y="4333"/>
                    </a:lnTo>
                    <a:lnTo>
                      <a:pt x="10037" y="4417"/>
                    </a:lnTo>
                    <a:lnTo>
                      <a:pt x="10022" y="4501"/>
                    </a:lnTo>
                    <a:lnTo>
                      <a:pt x="10007" y="4586"/>
                    </a:lnTo>
                    <a:lnTo>
                      <a:pt x="9992" y="4671"/>
                    </a:lnTo>
                    <a:lnTo>
                      <a:pt x="9977" y="4758"/>
                    </a:lnTo>
                    <a:lnTo>
                      <a:pt x="9962" y="4844"/>
                    </a:lnTo>
                    <a:lnTo>
                      <a:pt x="9947" y="4931"/>
                    </a:lnTo>
                    <a:lnTo>
                      <a:pt x="9932" y="5019"/>
                    </a:lnTo>
                    <a:lnTo>
                      <a:pt x="9917" y="5106"/>
                    </a:lnTo>
                    <a:lnTo>
                      <a:pt x="9902" y="5195"/>
                    </a:lnTo>
                    <a:lnTo>
                      <a:pt x="9887" y="5285"/>
                    </a:lnTo>
                    <a:lnTo>
                      <a:pt x="9872" y="5374"/>
                    </a:lnTo>
                    <a:lnTo>
                      <a:pt x="9857" y="5465"/>
                    </a:lnTo>
                    <a:lnTo>
                      <a:pt x="9842" y="5556"/>
                    </a:lnTo>
                    <a:lnTo>
                      <a:pt x="9827" y="5647"/>
                    </a:lnTo>
                    <a:lnTo>
                      <a:pt x="9812" y="5739"/>
                    </a:lnTo>
                    <a:lnTo>
                      <a:pt x="9797" y="5831"/>
                    </a:lnTo>
                    <a:lnTo>
                      <a:pt x="9782" y="5924"/>
                    </a:lnTo>
                    <a:lnTo>
                      <a:pt x="9767" y="6017"/>
                    </a:lnTo>
                    <a:lnTo>
                      <a:pt x="9752" y="6111"/>
                    </a:lnTo>
                    <a:lnTo>
                      <a:pt x="9737" y="6205"/>
                    </a:lnTo>
                    <a:lnTo>
                      <a:pt x="9722" y="6298"/>
                    </a:lnTo>
                    <a:lnTo>
                      <a:pt x="9707" y="6393"/>
                    </a:lnTo>
                    <a:lnTo>
                      <a:pt x="9692" y="6489"/>
                    </a:lnTo>
                    <a:lnTo>
                      <a:pt x="9677" y="6584"/>
                    </a:lnTo>
                    <a:lnTo>
                      <a:pt x="9662" y="6681"/>
                    </a:lnTo>
                    <a:lnTo>
                      <a:pt x="9647" y="6777"/>
                    </a:lnTo>
                    <a:lnTo>
                      <a:pt x="9632" y="6874"/>
                    </a:lnTo>
                    <a:lnTo>
                      <a:pt x="9617" y="6971"/>
                    </a:lnTo>
                    <a:lnTo>
                      <a:pt x="9602" y="7069"/>
                    </a:lnTo>
                    <a:lnTo>
                      <a:pt x="9587" y="7167"/>
                    </a:lnTo>
                    <a:lnTo>
                      <a:pt x="9572" y="7265"/>
                    </a:lnTo>
                    <a:lnTo>
                      <a:pt x="9557" y="7364"/>
                    </a:lnTo>
                    <a:lnTo>
                      <a:pt x="9542" y="7463"/>
                    </a:lnTo>
                    <a:lnTo>
                      <a:pt x="9527" y="7562"/>
                    </a:lnTo>
                    <a:lnTo>
                      <a:pt x="9512" y="7661"/>
                    </a:lnTo>
                    <a:lnTo>
                      <a:pt x="9497" y="7761"/>
                    </a:lnTo>
                    <a:lnTo>
                      <a:pt x="9482" y="7861"/>
                    </a:lnTo>
                    <a:lnTo>
                      <a:pt x="9467" y="7961"/>
                    </a:lnTo>
                    <a:lnTo>
                      <a:pt x="9452" y="8062"/>
                    </a:lnTo>
                    <a:lnTo>
                      <a:pt x="9437" y="8163"/>
                    </a:lnTo>
                    <a:lnTo>
                      <a:pt x="9422" y="8264"/>
                    </a:lnTo>
                    <a:lnTo>
                      <a:pt x="9407" y="8365"/>
                    </a:lnTo>
                    <a:lnTo>
                      <a:pt x="9391" y="8465"/>
                    </a:lnTo>
                    <a:lnTo>
                      <a:pt x="9376" y="8567"/>
                    </a:lnTo>
                    <a:lnTo>
                      <a:pt x="9361" y="8669"/>
                    </a:lnTo>
                    <a:lnTo>
                      <a:pt x="9346" y="8771"/>
                    </a:lnTo>
                    <a:lnTo>
                      <a:pt x="9331" y="8873"/>
                    </a:lnTo>
                    <a:lnTo>
                      <a:pt x="9316" y="8975"/>
                    </a:lnTo>
                    <a:lnTo>
                      <a:pt x="9301" y="9078"/>
                    </a:lnTo>
                    <a:lnTo>
                      <a:pt x="9286" y="9180"/>
                    </a:lnTo>
                    <a:lnTo>
                      <a:pt x="9271" y="9283"/>
                    </a:lnTo>
                    <a:lnTo>
                      <a:pt x="9256" y="9386"/>
                    </a:lnTo>
                    <a:lnTo>
                      <a:pt x="9241" y="9489"/>
                    </a:lnTo>
                    <a:lnTo>
                      <a:pt x="9226" y="9592"/>
                    </a:lnTo>
                    <a:lnTo>
                      <a:pt x="9211" y="9695"/>
                    </a:lnTo>
                    <a:lnTo>
                      <a:pt x="9196" y="9798"/>
                    </a:lnTo>
                    <a:lnTo>
                      <a:pt x="9181" y="9902"/>
                    </a:lnTo>
                    <a:lnTo>
                      <a:pt x="9166" y="10005"/>
                    </a:lnTo>
                    <a:lnTo>
                      <a:pt x="9151" y="10108"/>
                    </a:lnTo>
                    <a:lnTo>
                      <a:pt x="9136" y="10212"/>
                    </a:lnTo>
                    <a:lnTo>
                      <a:pt x="9121" y="10315"/>
                    </a:lnTo>
                    <a:lnTo>
                      <a:pt x="9106" y="10419"/>
                    </a:lnTo>
                    <a:lnTo>
                      <a:pt x="9091" y="10522"/>
                    </a:lnTo>
                    <a:lnTo>
                      <a:pt x="9076" y="10626"/>
                    </a:lnTo>
                    <a:lnTo>
                      <a:pt x="9061" y="10729"/>
                    </a:lnTo>
                    <a:lnTo>
                      <a:pt x="9046" y="10832"/>
                    </a:lnTo>
                    <a:lnTo>
                      <a:pt x="9031" y="10936"/>
                    </a:lnTo>
                    <a:lnTo>
                      <a:pt x="9016" y="11039"/>
                    </a:lnTo>
                    <a:lnTo>
                      <a:pt x="9001" y="11142"/>
                    </a:lnTo>
                    <a:lnTo>
                      <a:pt x="8986" y="11246"/>
                    </a:lnTo>
                    <a:lnTo>
                      <a:pt x="8971" y="11349"/>
                    </a:lnTo>
                    <a:lnTo>
                      <a:pt x="8956" y="11452"/>
                    </a:lnTo>
                    <a:lnTo>
                      <a:pt x="8941" y="11555"/>
                    </a:lnTo>
                    <a:lnTo>
                      <a:pt x="8926" y="11657"/>
                    </a:lnTo>
                    <a:lnTo>
                      <a:pt x="8911" y="11760"/>
                    </a:lnTo>
                    <a:lnTo>
                      <a:pt x="8896" y="11863"/>
                    </a:lnTo>
                    <a:lnTo>
                      <a:pt x="8881" y="11965"/>
                    </a:lnTo>
                    <a:lnTo>
                      <a:pt x="8866" y="12067"/>
                    </a:lnTo>
                    <a:lnTo>
                      <a:pt x="8851" y="12170"/>
                    </a:lnTo>
                    <a:lnTo>
                      <a:pt x="8836" y="12273"/>
                    </a:lnTo>
                    <a:lnTo>
                      <a:pt x="8821" y="12373"/>
                    </a:lnTo>
                    <a:lnTo>
                      <a:pt x="8806" y="12476"/>
                    </a:lnTo>
                    <a:lnTo>
                      <a:pt x="8791" y="12577"/>
                    </a:lnTo>
                    <a:lnTo>
                      <a:pt x="8776" y="12678"/>
                    </a:lnTo>
                    <a:lnTo>
                      <a:pt x="8761" y="12779"/>
                    </a:lnTo>
                    <a:lnTo>
                      <a:pt x="8746" y="12880"/>
                    </a:lnTo>
                    <a:lnTo>
                      <a:pt x="8731" y="12982"/>
                    </a:lnTo>
                    <a:lnTo>
                      <a:pt x="8715" y="13081"/>
                    </a:lnTo>
                    <a:lnTo>
                      <a:pt x="8700" y="13181"/>
                    </a:lnTo>
                    <a:lnTo>
                      <a:pt x="8685" y="13280"/>
                    </a:lnTo>
                    <a:lnTo>
                      <a:pt x="8670" y="13380"/>
                    </a:lnTo>
                    <a:lnTo>
                      <a:pt x="8655" y="13479"/>
                    </a:lnTo>
                    <a:lnTo>
                      <a:pt x="8640" y="13578"/>
                    </a:lnTo>
                    <a:lnTo>
                      <a:pt x="8625" y="13676"/>
                    </a:lnTo>
                    <a:lnTo>
                      <a:pt x="8610" y="13774"/>
                    </a:lnTo>
                    <a:lnTo>
                      <a:pt x="8595" y="13872"/>
                    </a:lnTo>
                    <a:lnTo>
                      <a:pt x="8580" y="13970"/>
                    </a:lnTo>
                    <a:lnTo>
                      <a:pt x="8565" y="14067"/>
                    </a:lnTo>
                    <a:lnTo>
                      <a:pt x="8550" y="14164"/>
                    </a:lnTo>
                    <a:lnTo>
                      <a:pt x="8535" y="14260"/>
                    </a:lnTo>
                    <a:lnTo>
                      <a:pt x="8520" y="14356"/>
                    </a:lnTo>
                    <a:lnTo>
                      <a:pt x="8505" y="14452"/>
                    </a:lnTo>
                    <a:lnTo>
                      <a:pt x="8490" y="14547"/>
                    </a:lnTo>
                    <a:lnTo>
                      <a:pt x="8475" y="14643"/>
                    </a:lnTo>
                    <a:lnTo>
                      <a:pt x="8460" y="14737"/>
                    </a:lnTo>
                    <a:lnTo>
                      <a:pt x="8445" y="14831"/>
                    </a:lnTo>
                    <a:lnTo>
                      <a:pt x="8430" y="14925"/>
                    </a:lnTo>
                    <a:lnTo>
                      <a:pt x="8415" y="15018"/>
                    </a:lnTo>
                    <a:lnTo>
                      <a:pt x="8400" y="15110"/>
                    </a:lnTo>
                    <a:lnTo>
                      <a:pt x="8385" y="15203"/>
                    </a:lnTo>
                    <a:lnTo>
                      <a:pt x="8370" y="15294"/>
                    </a:lnTo>
                    <a:lnTo>
                      <a:pt x="8355" y="15386"/>
                    </a:lnTo>
                    <a:lnTo>
                      <a:pt x="8340" y="15476"/>
                    </a:lnTo>
                    <a:lnTo>
                      <a:pt x="8325" y="15567"/>
                    </a:lnTo>
                    <a:lnTo>
                      <a:pt x="8310" y="15656"/>
                    </a:lnTo>
                    <a:lnTo>
                      <a:pt x="8295" y="15745"/>
                    </a:lnTo>
                    <a:lnTo>
                      <a:pt x="8280" y="15835"/>
                    </a:lnTo>
                    <a:lnTo>
                      <a:pt x="8265" y="15923"/>
                    </a:lnTo>
                    <a:lnTo>
                      <a:pt x="8250" y="16011"/>
                    </a:lnTo>
                    <a:lnTo>
                      <a:pt x="8235" y="16098"/>
                    </a:lnTo>
                    <a:lnTo>
                      <a:pt x="8220" y="16184"/>
                    </a:lnTo>
                    <a:lnTo>
                      <a:pt x="8205" y="16270"/>
                    </a:lnTo>
                    <a:lnTo>
                      <a:pt x="8190" y="16356"/>
                    </a:lnTo>
                    <a:lnTo>
                      <a:pt x="8175" y="16440"/>
                    </a:lnTo>
                    <a:lnTo>
                      <a:pt x="8160" y="16524"/>
                    </a:lnTo>
                    <a:lnTo>
                      <a:pt x="8145" y="16609"/>
                    </a:lnTo>
                    <a:lnTo>
                      <a:pt x="8130" y="16692"/>
                    </a:lnTo>
                    <a:lnTo>
                      <a:pt x="8115" y="16774"/>
                    </a:lnTo>
                    <a:lnTo>
                      <a:pt x="8100" y="16856"/>
                    </a:lnTo>
                    <a:lnTo>
                      <a:pt x="8085" y="16937"/>
                    </a:lnTo>
                    <a:lnTo>
                      <a:pt x="8070" y="17017"/>
                    </a:lnTo>
                    <a:lnTo>
                      <a:pt x="8055" y="17099"/>
                    </a:lnTo>
                    <a:lnTo>
                      <a:pt x="8039" y="17177"/>
                    </a:lnTo>
                    <a:lnTo>
                      <a:pt x="8024" y="17255"/>
                    </a:lnTo>
                    <a:lnTo>
                      <a:pt x="8009" y="17333"/>
                    </a:lnTo>
                    <a:lnTo>
                      <a:pt x="7994" y="17410"/>
                    </a:lnTo>
                    <a:lnTo>
                      <a:pt x="7979" y="17486"/>
                    </a:lnTo>
                    <a:lnTo>
                      <a:pt x="7964" y="17562"/>
                    </a:lnTo>
                    <a:lnTo>
                      <a:pt x="7949" y="17638"/>
                    </a:lnTo>
                    <a:lnTo>
                      <a:pt x="7934" y="17712"/>
                    </a:lnTo>
                    <a:lnTo>
                      <a:pt x="7919" y="17785"/>
                    </a:lnTo>
                    <a:lnTo>
                      <a:pt x="7903" y="17858"/>
                    </a:lnTo>
                    <a:lnTo>
                      <a:pt x="7888" y="17930"/>
                    </a:lnTo>
                    <a:lnTo>
                      <a:pt x="7873" y="18001"/>
                    </a:lnTo>
                    <a:lnTo>
                      <a:pt x="7858" y="18073"/>
                    </a:lnTo>
                    <a:lnTo>
                      <a:pt x="7843" y="18143"/>
                    </a:lnTo>
                    <a:lnTo>
                      <a:pt x="7828" y="18212"/>
                    </a:lnTo>
                    <a:lnTo>
                      <a:pt x="7813" y="18280"/>
                    </a:lnTo>
                    <a:lnTo>
                      <a:pt x="7798" y="18347"/>
                    </a:lnTo>
                    <a:lnTo>
                      <a:pt x="7783" y="18415"/>
                    </a:lnTo>
                    <a:lnTo>
                      <a:pt x="7768" y="18481"/>
                    </a:lnTo>
                    <a:lnTo>
                      <a:pt x="7753" y="18546"/>
                    </a:lnTo>
                    <a:lnTo>
                      <a:pt x="7738" y="18611"/>
                    </a:lnTo>
                    <a:lnTo>
                      <a:pt x="7723" y="18674"/>
                    </a:lnTo>
                    <a:lnTo>
                      <a:pt x="7708" y="18737"/>
                    </a:lnTo>
                    <a:lnTo>
                      <a:pt x="7693" y="18798"/>
                    </a:lnTo>
                    <a:lnTo>
                      <a:pt x="7678" y="18860"/>
                    </a:lnTo>
                    <a:lnTo>
                      <a:pt x="7663" y="18920"/>
                    </a:lnTo>
                    <a:lnTo>
                      <a:pt x="7647" y="18981"/>
                    </a:lnTo>
                    <a:lnTo>
                      <a:pt x="7632" y="19039"/>
                    </a:lnTo>
                    <a:lnTo>
                      <a:pt x="7617" y="19097"/>
                    </a:lnTo>
                    <a:lnTo>
                      <a:pt x="7602" y="19153"/>
                    </a:lnTo>
                    <a:lnTo>
                      <a:pt x="7587" y="19210"/>
                    </a:lnTo>
                    <a:lnTo>
                      <a:pt x="7572" y="19265"/>
                    </a:lnTo>
                    <a:lnTo>
                      <a:pt x="7557" y="19320"/>
                    </a:lnTo>
                    <a:lnTo>
                      <a:pt x="7542" y="19373"/>
                    </a:lnTo>
                    <a:lnTo>
                      <a:pt x="7527" y="19425"/>
                    </a:lnTo>
                    <a:lnTo>
                      <a:pt x="7511" y="19478"/>
                    </a:lnTo>
                    <a:lnTo>
                      <a:pt x="7496" y="19528"/>
                    </a:lnTo>
                    <a:lnTo>
                      <a:pt x="7481" y="19579"/>
                    </a:lnTo>
                    <a:lnTo>
                      <a:pt x="7466" y="19627"/>
                    </a:lnTo>
                    <a:lnTo>
                      <a:pt x="7451" y="19676"/>
                    </a:lnTo>
                    <a:lnTo>
                      <a:pt x="7436" y="19723"/>
                    </a:lnTo>
                    <a:lnTo>
                      <a:pt x="7421" y="19770"/>
                    </a:lnTo>
                    <a:lnTo>
                      <a:pt x="7405" y="19815"/>
                    </a:lnTo>
                    <a:lnTo>
                      <a:pt x="7390" y="19860"/>
                    </a:lnTo>
                    <a:lnTo>
                      <a:pt x="7374" y="19906"/>
                    </a:lnTo>
                    <a:lnTo>
                      <a:pt x="7359" y="19946"/>
                    </a:lnTo>
                    <a:lnTo>
                      <a:pt x="7343" y="19988"/>
                    </a:lnTo>
                    <a:lnTo>
                      <a:pt x="7328" y="20028"/>
                    </a:lnTo>
                    <a:lnTo>
                      <a:pt x="7313" y="20070"/>
                    </a:lnTo>
                    <a:lnTo>
                      <a:pt x="7297" y="20109"/>
                    </a:lnTo>
                    <a:lnTo>
                      <a:pt x="7282" y="20146"/>
                    </a:lnTo>
                    <a:lnTo>
                      <a:pt x="7267" y="20184"/>
                    </a:lnTo>
                    <a:lnTo>
                      <a:pt x="7252" y="20219"/>
                    </a:lnTo>
                    <a:lnTo>
                      <a:pt x="7236" y="20256"/>
                    </a:lnTo>
                    <a:lnTo>
                      <a:pt x="7221" y="20289"/>
                    </a:lnTo>
                    <a:lnTo>
                      <a:pt x="7205" y="20324"/>
                    </a:lnTo>
                    <a:lnTo>
                      <a:pt x="7190" y="20355"/>
                    </a:lnTo>
                    <a:lnTo>
                      <a:pt x="7174" y="20389"/>
                    </a:lnTo>
                    <a:lnTo>
                      <a:pt x="7159" y="20418"/>
                    </a:lnTo>
                    <a:lnTo>
                      <a:pt x="7142" y="20449"/>
                    </a:lnTo>
                    <a:lnTo>
                      <a:pt x="7127" y="20476"/>
                    </a:lnTo>
                    <a:lnTo>
                      <a:pt x="7111" y="20506"/>
                    </a:lnTo>
                    <a:lnTo>
                      <a:pt x="7096" y="20531"/>
                    </a:lnTo>
                    <a:lnTo>
                      <a:pt x="7079" y="20559"/>
                    </a:lnTo>
                    <a:lnTo>
                      <a:pt x="7064" y="20582"/>
                    </a:lnTo>
                    <a:lnTo>
                      <a:pt x="7047" y="20608"/>
                    </a:lnTo>
                    <a:lnTo>
                      <a:pt x="7032" y="20629"/>
                    </a:lnTo>
                    <a:lnTo>
                      <a:pt x="7014" y="20654"/>
                    </a:lnTo>
                    <a:lnTo>
                      <a:pt x="6999" y="20673"/>
                    </a:lnTo>
                    <a:lnTo>
                      <a:pt x="6980" y="20696"/>
                    </a:lnTo>
                    <a:lnTo>
                      <a:pt x="6965" y="20713"/>
                    </a:lnTo>
                    <a:lnTo>
                      <a:pt x="6946" y="20734"/>
                    </a:lnTo>
                    <a:lnTo>
                      <a:pt x="6929" y="20752"/>
                    </a:lnTo>
                    <a:lnTo>
                      <a:pt x="6914" y="20766"/>
                    </a:lnTo>
                    <a:lnTo>
                      <a:pt x="6893" y="20784"/>
                    </a:lnTo>
                    <a:lnTo>
                      <a:pt x="6875" y="20799"/>
                    </a:lnTo>
                    <a:lnTo>
                      <a:pt x="6860" y="20810"/>
                    </a:lnTo>
                    <a:lnTo>
                      <a:pt x="6838" y="20826"/>
                    </a:lnTo>
                    <a:lnTo>
                      <a:pt x="6819" y="20837"/>
                    </a:lnTo>
                    <a:lnTo>
                      <a:pt x="6799" y="20847"/>
                    </a:lnTo>
                    <a:lnTo>
                      <a:pt x="6779" y="20857"/>
                    </a:lnTo>
                    <a:lnTo>
                      <a:pt x="6764" y="20863"/>
                    </a:lnTo>
                    <a:lnTo>
                      <a:pt x="6738" y="20872"/>
                    </a:lnTo>
                    <a:lnTo>
                      <a:pt x="6717" y="20878"/>
                    </a:lnTo>
                    <a:lnTo>
                      <a:pt x="6696" y="20882"/>
                    </a:lnTo>
                    <a:lnTo>
                      <a:pt x="6675" y="20884"/>
                    </a:lnTo>
                    <a:lnTo>
                      <a:pt x="6653" y="20885"/>
                    </a:lnTo>
                    <a:lnTo>
                      <a:pt x="6632" y="20885"/>
                    </a:lnTo>
                    <a:lnTo>
                      <a:pt x="6605" y="20883"/>
                    </a:lnTo>
                    <a:lnTo>
                      <a:pt x="6591" y="20880"/>
                    </a:lnTo>
                    <a:lnTo>
                      <a:pt x="6568" y="20875"/>
                    </a:lnTo>
                    <a:lnTo>
                      <a:pt x="6547" y="20870"/>
                    </a:lnTo>
                    <a:lnTo>
                      <a:pt x="6527" y="20863"/>
                    </a:lnTo>
                    <a:lnTo>
                      <a:pt x="6502" y="20852"/>
                    </a:lnTo>
                    <a:lnTo>
                      <a:pt x="6487" y="20844"/>
                    </a:lnTo>
                    <a:lnTo>
                      <a:pt x="6468" y="20834"/>
                    </a:lnTo>
                    <a:lnTo>
                      <a:pt x="6446" y="20820"/>
                    </a:lnTo>
                    <a:lnTo>
                      <a:pt x="6431" y="20809"/>
                    </a:lnTo>
                    <a:lnTo>
                      <a:pt x="6410" y="20793"/>
                    </a:lnTo>
                    <a:lnTo>
                      <a:pt x="6395" y="20780"/>
                    </a:lnTo>
                    <a:lnTo>
                      <a:pt x="6375" y="20762"/>
                    </a:lnTo>
                    <a:lnTo>
                      <a:pt x="6360" y="20747"/>
                    </a:lnTo>
                    <a:lnTo>
                      <a:pt x="6340" y="20728"/>
                    </a:lnTo>
                    <a:lnTo>
                      <a:pt x="6325" y="20711"/>
                    </a:lnTo>
                    <a:lnTo>
                      <a:pt x="6307" y="20690"/>
                    </a:lnTo>
                    <a:lnTo>
                      <a:pt x="6292" y="20671"/>
                    </a:lnTo>
                    <a:lnTo>
                      <a:pt x="6274" y="20648"/>
                    </a:lnTo>
                    <a:lnTo>
                      <a:pt x="6258" y="20626"/>
                    </a:lnTo>
                    <a:lnTo>
                      <a:pt x="6243" y="20604"/>
                    </a:lnTo>
                    <a:lnTo>
                      <a:pt x="6226" y="20578"/>
                    </a:lnTo>
                    <a:lnTo>
                      <a:pt x="6210" y="20553"/>
                    </a:lnTo>
                    <a:lnTo>
                      <a:pt x="6195" y="20528"/>
                    </a:lnTo>
                    <a:lnTo>
                      <a:pt x="6179" y="20500"/>
                    </a:lnTo>
                    <a:lnTo>
                      <a:pt x="6163" y="20472"/>
                    </a:lnTo>
                    <a:lnTo>
                      <a:pt x="6148" y="20444"/>
                    </a:lnTo>
                    <a:lnTo>
                      <a:pt x="6132" y="20413"/>
                    </a:lnTo>
                    <a:lnTo>
                      <a:pt x="6116" y="20382"/>
                    </a:lnTo>
                    <a:lnTo>
                      <a:pt x="6101" y="20351"/>
                    </a:lnTo>
                    <a:lnTo>
                      <a:pt x="6085" y="20318"/>
                    </a:lnTo>
                    <a:lnTo>
                      <a:pt x="6070" y="20285"/>
                    </a:lnTo>
                    <a:lnTo>
                      <a:pt x="6054" y="20250"/>
                    </a:lnTo>
                    <a:lnTo>
                      <a:pt x="6039" y="20215"/>
                    </a:lnTo>
                    <a:lnTo>
                      <a:pt x="6024" y="20179"/>
                    </a:lnTo>
                    <a:lnTo>
                      <a:pt x="6009" y="20142"/>
                    </a:lnTo>
                    <a:lnTo>
                      <a:pt x="5993" y="20103"/>
                    </a:lnTo>
                    <a:lnTo>
                      <a:pt x="5978" y="20064"/>
                    </a:lnTo>
                    <a:lnTo>
                      <a:pt x="5962" y="20023"/>
                    </a:lnTo>
                    <a:lnTo>
                      <a:pt x="5947" y="19982"/>
                    </a:lnTo>
                    <a:lnTo>
                      <a:pt x="5932" y="19941"/>
                    </a:lnTo>
                    <a:lnTo>
                      <a:pt x="5917" y="19898"/>
                    </a:lnTo>
                    <a:lnTo>
                      <a:pt x="5902" y="19854"/>
                    </a:lnTo>
                    <a:lnTo>
                      <a:pt x="5886" y="19810"/>
                    </a:lnTo>
                    <a:lnTo>
                      <a:pt x="5871" y="19764"/>
                    </a:lnTo>
                    <a:lnTo>
                      <a:pt x="5856" y="19718"/>
                    </a:lnTo>
                    <a:lnTo>
                      <a:pt x="5841" y="19672"/>
                    </a:lnTo>
                    <a:lnTo>
                      <a:pt x="5825" y="19622"/>
                    </a:lnTo>
                    <a:lnTo>
                      <a:pt x="5810" y="19572"/>
                    </a:lnTo>
                    <a:lnTo>
                      <a:pt x="5795" y="19522"/>
                    </a:lnTo>
                    <a:lnTo>
                      <a:pt x="5779" y="19471"/>
                    </a:lnTo>
                    <a:lnTo>
                      <a:pt x="5764" y="19419"/>
                    </a:lnTo>
                    <a:lnTo>
                      <a:pt x="5749" y="19367"/>
                    </a:lnTo>
                    <a:lnTo>
                      <a:pt x="5734" y="19313"/>
                    </a:lnTo>
                    <a:lnTo>
                      <a:pt x="5719" y="19259"/>
                    </a:lnTo>
                    <a:lnTo>
                      <a:pt x="5704" y="19203"/>
                    </a:lnTo>
                    <a:lnTo>
                      <a:pt x="5689" y="19147"/>
                    </a:lnTo>
                    <a:lnTo>
                      <a:pt x="5674" y="19090"/>
                    </a:lnTo>
                    <a:lnTo>
                      <a:pt x="5659" y="19032"/>
                    </a:lnTo>
                    <a:lnTo>
                      <a:pt x="5643" y="18973"/>
                    </a:lnTo>
                    <a:lnTo>
                      <a:pt x="5628" y="18913"/>
                    </a:lnTo>
                    <a:lnTo>
                      <a:pt x="5613" y="18852"/>
                    </a:lnTo>
                    <a:lnTo>
                      <a:pt x="5598" y="18791"/>
                    </a:lnTo>
                    <a:lnTo>
                      <a:pt x="5583" y="18730"/>
                    </a:lnTo>
                    <a:lnTo>
                      <a:pt x="5568" y="18666"/>
                    </a:lnTo>
                    <a:lnTo>
                      <a:pt x="5553" y="18602"/>
                    </a:lnTo>
                    <a:lnTo>
                      <a:pt x="5538" y="18538"/>
                    </a:lnTo>
                    <a:lnTo>
                      <a:pt x="5523" y="18473"/>
                    </a:lnTo>
                    <a:lnTo>
                      <a:pt x="5508" y="18406"/>
                    </a:lnTo>
                    <a:lnTo>
                      <a:pt x="5493" y="18339"/>
                    </a:lnTo>
                    <a:lnTo>
                      <a:pt x="5478" y="18272"/>
                    </a:lnTo>
                    <a:lnTo>
                      <a:pt x="5463" y="18204"/>
                    </a:lnTo>
                    <a:lnTo>
                      <a:pt x="5448" y="18135"/>
                    </a:lnTo>
                    <a:lnTo>
                      <a:pt x="5433" y="18064"/>
                    </a:lnTo>
                    <a:lnTo>
                      <a:pt x="5418" y="17993"/>
                    </a:lnTo>
                    <a:lnTo>
                      <a:pt x="5402" y="17922"/>
                    </a:lnTo>
                    <a:lnTo>
                      <a:pt x="5387" y="17850"/>
                    </a:lnTo>
                    <a:lnTo>
                      <a:pt x="5372" y="17777"/>
                    </a:lnTo>
                    <a:lnTo>
                      <a:pt x="5357" y="17703"/>
                    </a:lnTo>
                    <a:lnTo>
                      <a:pt x="5342" y="17628"/>
                    </a:lnTo>
                    <a:lnTo>
                      <a:pt x="5327" y="17553"/>
                    </a:lnTo>
                    <a:lnTo>
                      <a:pt x="5312" y="17478"/>
                    </a:lnTo>
                    <a:lnTo>
                      <a:pt x="5297" y="17401"/>
                    </a:lnTo>
                    <a:lnTo>
                      <a:pt x="5282" y="17324"/>
                    </a:lnTo>
                    <a:lnTo>
                      <a:pt x="5267" y="17246"/>
                    </a:lnTo>
                    <a:lnTo>
                      <a:pt x="5252" y="17167"/>
                    </a:lnTo>
                    <a:lnTo>
                      <a:pt x="5237" y="17088"/>
                    </a:lnTo>
                    <a:lnTo>
                      <a:pt x="5222" y="17008"/>
                    </a:lnTo>
                    <a:lnTo>
                      <a:pt x="5207" y="16928"/>
                    </a:lnTo>
                    <a:lnTo>
                      <a:pt x="5192" y="16846"/>
                    </a:lnTo>
                    <a:lnTo>
                      <a:pt x="5177" y="16765"/>
                    </a:lnTo>
                    <a:lnTo>
                      <a:pt x="5162" y="16683"/>
                    </a:lnTo>
                    <a:lnTo>
                      <a:pt x="5146" y="16599"/>
                    </a:lnTo>
                    <a:lnTo>
                      <a:pt x="5131" y="16515"/>
                    </a:lnTo>
                    <a:lnTo>
                      <a:pt x="5116" y="16431"/>
                    </a:lnTo>
                    <a:lnTo>
                      <a:pt x="5101" y="16346"/>
                    </a:lnTo>
                    <a:lnTo>
                      <a:pt x="5086" y="16260"/>
                    </a:lnTo>
                    <a:lnTo>
                      <a:pt x="5071" y="16174"/>
                    </a:lnTo>
                    <a:lnTo>
                      <a:pt x="5056" y="16088"/>
                    </a:lnTo>
                    <a:lnTo>
                      <a:pt x="5041" y="16001"/>
                    </a:lnTo>
                    <a:lnTo>
                      <a:pt x="5026" y="15913"/>
                    </a:lnTo>
                    <a:lnTo>
                      <a:pt x="5011" y="15824"/>
                    </a:lnTo>
                    <a:lnTo>
                      <a:pt x="4996" y="15735"/>
                    </a:lnTo>
                    <a:lnTo>
                      <a:pt x="4981" y="15646"/>
                    </a:lnTo>
                    <a:lnTo>
                      <a:pt x="4966" y="15556"/>
                    </a:lnTo>
                    <a:lnTo>
                      <a:pt x="4951" y="15466"/>
                    </a:lnTo>
                    <a:lnTo>
                      <a:pt x="4936" y="15375"/>
                    </a:lnTo>
                    <a:lnTo>
                      <a:pt x="4921" y="15284"/>
                    </a:lnTo>
                    <a:lnTo>
                      <a:pt x="4906" y="15192"/>
                    </a:lnTo>
                    <a:lnTo>
                      <a:pt x="4891" y="15100"/>
                    </a:lnTo>
                    <a:lnTo>
                      <a:pt x="4876" y="15007"/>
                    </a:lnTo>
                    <a:lnTo>
                      <a:pt x="4861" y="14914"/>
                    </a:lnTo>
                    <a:lnTo>
                      <a:pt x="4846" y="14820"/>
                    </a:lnTo>
                    <a:lnTo>
                      <a:pt x="4831" y="14726"/>
                    </a:lnTo>
                    <a:lnTo>
                      <a:pt x="4816" y="14631"/>
                    </a:lnTo>
                    <a:lnTo>
                      <a:pt x="4801" y="14536"/>
                    </a:lnTo>
                    <a:lnTo>
                      <a:pt x="4786" y="14441"/>
                    </a:lnTo>
                    <a:lnTo>
                      <a:pt x="4771" y="14345"/>
                    </a:lnTo>
                    <a:lnTo>
                      <a:pt x="4756" y="14249"/>
                    </a:lnTo>
                    <a:lnTo>
                      <a:pt x="4741" y="14153"/>
                    </a:lnTo>
                    <a:lnTo>
                      <a:pt x="4726" y="14056"/>
                    </a:lnTo>
                    <a:lnTo>
                      <a:pt x="4711" y="13959"/>
                    </a:lnTo>
                    <a:lnTo>
                      <a:pt x="4696" y="13861"/>
                    </a:lnTo>
                    <a:lnTo>
                      <a:pt x="4681" y="13763"/>
                    </a:lnTo>
                    <a:lnTo>
                      <a:pt x="4666" y="13665"/>
                    </a:lnTo>
                    <a:lnTo>
                      <a:pt x="4651" y="13566"/>
                    </a:lnTo>
                    <a:lnTo>
                      <a:pt x="4636" y="13468"/>
                    </a:lnTo>
                    <a:lnTo>
                      <a:pt x="4621" y="13368"/>
                    </a:lnTo>
                    <a:lnTo>
                      <a:pt x="4606" y="13269"/>
                    </a:lnTo>
                    <a:lnTo>
                      <a:pt x="4591" y="13169"/>
                    </a:lnTo>
                    <a:lnTo>
                      <a:pt x="4576" y="13069"/>
                    </a:lnTo>
                    <a:lnTo>
                      <a:pt x="4561" y="12969"/>
                    </a:lnTo>
                    <a:lnTo>
                      <a:pt x="4546" y="12869"/>
                    </a:lnTo>
                    <a:lnTo>
                      <a:pt x="4531" y="12768"/>
                    </a:lnTo>
                    <a:lnTo>
                      <a:pt x="4516" y="12667"/>
                    </a:lnTo>
                    <a:lnTo>
                      <a:pt x="4500" y="12565"/>
                    </a:lnTo>
                    <a:lnTo>
                      <a:pt x="4486" y="12464"/>
                    </a:lnTo>
                    <a:lnTo>
                      <a:pt x="4469" y="12362"/>
                    </a:lnTo>
                    <a:lnTo>
                      <a:pt x="4454" y="12260"/>
                    </a:lnTo>
                    <a:lnTo>
                      <a:pt x="4439" y="12158"/>
                    </a:lnTo>
                    <a:lnTo>
                      <a:pt x="4424" y="12056"/>
                    </a:lnTo>
                    <a:lnTo>
                      <a:pt x="4409" y="11953"/>
                    </a:lnTo>
                    <a:lnTo>
                      <a:pt x="4394" y="11851"/>
                    </a:lnTo>
                    <a:lnTo>
                      <a:pt x="4379" y="11748"/>
                    </a:lnTo>
                    <a:lnTo>
                      <a:pt x="4364" y="11646"/>
                    </a:lnTo>
                    <a:lnTo>
                      <a:pt x="4349" y="11543"/>
                    </a:lnTo>
                    <a:lnTo>
                      <a:pt x="4334" y="11440"/>
                    </a:lnTo>
                    <a:lnTo>
                      <a:pt x="4319" y="11337"/>
                    </a:lnTo>
                    <a:lnTo>
                      <a:pt x="4304" y="11234"/>
                    </a:lnTo>
                    <a:lnTo>
                      <a:pt x="4289" y="11130"/>
                    </a:lnTo>
                    <a:lnTo>
                      <a:pt x="4274" y="11027"/>
                    </a:lnTo>
                    <a:lnTo>
                      <a:pt x="4259" y="10924"/>
                    </a:lnTo>
                    <a:lnTo>
                      <a:pt x="4244" y="10820"/>
                    </a:lnTo>
                    <a:lnTo>
                      <a:pt x="4229" y="10717"/>
                    </a:lnTo>
                    <a:lnTo>
                      <a:pt x="4214" y="10614"/>
                    </a:lnTo>
                    <a:lnTo>
                      <a:pt x="4199" y="10510"/>
                    </a:lnTo>
                    <a:lnTo>
                      <a:pt x="4184" y="10407"/>
                    </a:lnTo>
                    <a:lnTo>
                      <a:pt x="4169" y="10303"/>
                    </a:lnTo>
                    <a:lnTo>
                      <a:pt x="4154" y="10200"/>
                    </a:lnTo>
                    <a:lnTo>
                      <a:pt x="4139" y="10096"/>
                    </a:lnTo>
                    <a:lnTo>
                      <a:pt x="4124" y="9993"/>
                    </a:lnTo>
                    <a:lnTo>
                      <a:pt x="4109" y="9890"/>
                    </a:lnTo>
                    <a:lnTo>
                      <a:pt x="4094" y="9786"/>
                    </a:lnTo>
                    <a:lnTo>
                      <a:pt x="4079" y="9683"/>
                    </a:lnTo>
                    <a:lnTo>
                      <a:pt x="4064" y="9580"/>
                    </a:lnTo>
                    <a:lnTo>
                      <a:pt x="4049" y="9477"/>
                    </a:lnTo>
                    <a:lnTo>
                      <a:pt x="4034" y="9374"/>
                    </a:lnTo>
                    <a:lnTo>
                      <a:pt x="4019" y="9271"/>
                    </a:lnTo>
                    <a:lnTo>
                      <a:pt x="4004" y="9168"/>
                    </a:lnTo>
                    <a:lnTo>
                      <a:pt x="3989" y="9066"/>
                    </a:lnTo>
                    <a:lnTo>
                      <a:pt x="3974" y="8963"/>
                    </a:lnTo>
                    <a:lnTo>
                      <a:pt x="3959" y="8861"/>
                    </a:lnTo>
                    <a:lnTo>
                      <a:pt x="3944" y="8759"/>
                    </a:lnTo>
                    <a:lnTo>
                      <a:pt x="3929" y="8657"/>
                    </a:lnTo>
                    <a:lnTo>
                      <a:pt x="3915" y="8556"/>
                    </a:lnTo>
                    <a:lnTo>
                      <a:pt x="3899" y="8454"/>
                    </a:lnTo>
                    <a:lnTo>
                      <a:pt x="3885" y="8353"/>
                    </a:lnTo>
                    <a:lnTo>
                      <a:pt x="3870" y="8252"/>
                    </a:lnTo>
                    <a:lnTo>
                      <a:pt x="3855" y="8151"/>
                    </a:lnTo>
                    <a:lnTo>
                      <a:pt x="3840" y="8050"/>
                    </a:lnTo>
                    <a:lnTo>
                      <a:pt x="3825" y="7950"/>
                    </a:lnTo>
                    <a:lnTo>
                      <a:pt x="3810" y="7850"/>
                    </a:lnTo>
                    <a:lnTo>
                      <a:pt x="3794" y="7749"/>
                    </a:lnTo>
                    <a:lnTo>
                      <a:pt x="3779" y="7650"/>
                    </a:lnTo>
                    <a:lnTo>
                      <a:pt x="3764" y="7550"/>
                    </a:lnTo>
                    <a:lnTo>
                      <a:pt x="3749" y="7451"/>
                    </a:lnTo>
                    <a:lnTo>
                      <a:pt x="3734" y="7352"/>
                    </a:lnTo>
                    <a:lnTo>
                      <a:pt x="3719" y="7254"/>
                    </a:lnTo>
                    <a:lnTo>
                      <a:pt x="3704" y="7156"/>
                    </a:lnTo>
                    <a:lnTo>
                      <a:pt x="3689" y="7058"/>
                    </a:lnTo>
                    <a:lnTo>
                      <a:pt x="3674" y="6960"/>
                    </a:lnTo>
                    <a:lnTo>
                      <a:pt x="3659" y="6863"/>
                    </a:lnTo>
                    <a:lnTo>
                      <a:pt x="3644" y="6766"/>
                    </a:lnTo>
                    <a:lnTo>
                      <a:pt x="3629" y="6670"/>
                    </a:lnTo>
                    <a:lnTo>
                      <a:pt x="3614" y="6573"/>
                    </a:lnTo>
                    <a:lnTo>
                      <a:pt x="3599" y="6478"/>
                    </a:lnTo>
                    <a:lnTo>
                      <a:pt x="3584" y="6383"/>
                    </a:lnTo>
                    <a:lnTo>
                      <a:pt x="3569" y="6288"/>
                    </a:lnTo>
                    <a:lnTo>
                      <a:pt x="3554" y="6194"/>
                    </a:lnTo>
                    <a:lnTo>
                      <a:pt x="3539" y="6100"/>
                    </a:lnTo>
                    <a:lnTo>
                      <a:pt x="3524" y="6006"/>
                    </a:lnTo>
                    <a:lnTo>
                      <a:pt x="3509" y="5913"/>
                    </a:lnTo>
                    <a:lnTo>
                      <a:pt x="3494" y="5821"/>
                    </a:lnTo>
                    <a:lnTo>
                      <a:pt x="3479" y="5728"/>
                    </a:lnTo>
                    <a:lnTo>
                      <a:pt x="3464" y="5636"/>
                    </a:lnTo>
                    <a:lnTo>
                      <a:pt x="3449" y="5545"/>
                    </a:lnTo>
                    <a:lnTo>
                      <a:pt x="3434" y="5454"/>
                    </a:lnTo>
                    <a:lnTo>
                      <a:pt x="3419" y="5364"/>
                    </a:lnTo>
                    <a:lnTo>
                      <a:pt x="3404" y="5274"/>
                    </a:lnTo>
                    <a:lnTo>
                      <a:pt x="3389" y="5185"/>
                    </a:lnTo>
                    <a:lnTo>
                      <a:pt x="3374" y="5097"/>
                    </a:lnTo>
                    <a:lnTo>
                      <a:pt x="3359" y="5009"/>
                    </a:lnTo>
                    <a:lnTo>
                      <a:pt x="3344" y="4921"/>
                    </a:lnTo>
                    <a:lnTo>
                      <a:pt x="3329" y="4834"/>
                    </a:lnTo>
                    <a:lnTo>
                      <a:pt x="3314" y="4748"/>
                    </a:lnTo>
                    <a:lnTo>
                      <a:pt x="3299" y="4662"/>
                    </a:lnTo>
                    <a:lnTo>
                      <a:pt x="3284" y="4576"/>
                    </a:lnTo>
                    <a:lnTo>
                      <a:pt x="3269" y="4491"/>
                    </a:lnTo>
                    <a:lnTo>
                      <a:pt x="3254" y="4408"/>
                    </a:lnTo>
                    <a:lnTo>
                      <a:pt x="3239" y="4325"/>
                    </a:lnTo>
                    <a:lnTo>
                      <a:pt x="3224" y="4242"/>
                    </a:lnTo>
                    <a:lnTo>
                      <a:pt x="3209" y="4159"/>
                    </a:lnTo>
                    <a:lnTo>
                      <a:pt x="3194" y="4077"/>
                    </a:lnTo>
                    <a:lnTo>
                      <a:pt x="3179" y="3996"/>
                    </a:lnTo>
                    <a:lnTo>
                      <a:pt x="3164" y="3916"/>
                    </a:lnTo>
                    <a:lnTo>
                      <a:pt x="3149" y="3836"/>
                    </a:lnTo>
                    <a:lnTo>
                      <a:pt x="3134" y="3759"/>
                    </a:lnTo>
                    <a:lnTo>
                      <a:pt x="3118" y="3679"/>
                    </a:lnTo>
                    <a:lnTo>
                      <a:pt x="3103" y="3602"/>
                    </a:lnTo>
                    <a:lnTo>
                      <a:pt x="3088" y="3524"/>
                    </a:lnTo>
                    <a:lnTo>
                      <a:pt x="3073" y="3448"/>
                    </a:lnTo>
                    <a:lnTo>
                      <a:pt x="3058" y="3372"/>
                    </a:lnTo>
                    <a:lnTo>
                      <a:pt x="3043" y="3298"/>
                    </a:lnTo>
                    <a:lnTo>
                      <a:pt x="3028" y="3224"/>
                    </a:lnTo>
                    <a:lnTo>
                      <a:pt x="3013" y="3150"/>
                    </a:lnTo>
                    <a:lnTo>
                      <a:pt x="2998" y="3078"/>
                    </a:lnTo>
                    <a:lnTo>
                      <a:pt x="2983" y="3006"/>
                    </a:lnTo>
                    <a:lnTo>
                      <a:pt x="2969" y="2935"/>
                    </a:lnTo>
                    <a:lnTo>
                      <a:pt x="2954" y="2865"/>
                    </a:lnTo>
                    <a:lnTo>
                      <a:pt x="2939" y="2795"/>
                    </a:lnTo>
                    <a:lnTo>
                      <a:pt x="2924" y="2726"/>
                    </a:lnTo>
                    <a:lnTo>
                      <a:pt x="2909" y="2657"/>
                    </a:lnTo>
                    <a:lnTo>
                      <a:pt x="2894" y="2590"/>
                    </a:lnTo>
                    <a:lnTo>
                      <a:pt x="2879" y="2524"/>
                    </a:lnTo>
                    <a:lnTo>
                      <a:pt x="2864" y="2458"/>
                    </a:lnTo>
                    <a:lnTo>
                      <a:pt x="2849" y="2393"/>
                    </a:lnTo>
                    <a:lnTo>
                      <a:pt x="2834" y="2329"/>
                    </a:lnTo>
                    <a:lnTo>
                      <a:pt x="2819" y="2266"/>
                    </a:lnTo>
                    <a:lnTo>
                      <a:pt x="2804" y="2203"/>
                    </a:lnTo>
                    <a:lnTo>
                      <a:pt x="2789" y="2142"/>
                    </a:lnTo>
                    <a:lnTo>
                      <a:pt x="2774" y="2081"/>
                    </a:lnTo>
                    <a:lnTo>
                      <a:pt x="2759" y="2021"/>
                    </a:lnTo>
                    <a:lnTo>
                      <a:pt x="2744" y="1962"/>
                    </a:lnTo>
                    <a:lnTo>
                      <a:pt x="2730" y="1904"/>
                    </a:lnTo>
                    <a:lnTo>
                      <a:pt x="2715" y="1847"/>
                    </a:lnTo>
                    <a:lnTo>
                      <a:pt x="2700" y="1790"/>
                    </a:lnTo>
                    <a:lnTo>
                      <a:pt x="2685" y="1735"/>
                    </a:lnTo>
                    <a:lnTo>
                      <a:pt x="2670" y="1680"/>
                    </a:lnTo>
                    <a:lnTo>
                      <a:pt x="2655" y="1627"/>
                    </a:lnTo>
                    <a:lnTo>
                      <a:pt x="2640" y="1574"/>
                    </a:lnTo>
                    <a:lnTo>
                      <a:pt x="2625" y="1522"/>
                    </a:lnTo>
                    <a:lnTo>
                      <a:pt x="2610" y="1471"/>
                    </a:lnTo>
                    <a:lnTo>
                      <a:pt x="2596" y="1420"/>
                    </a:lnTo>
                    <a:lnTo>
                      <a:pt x="2581" y="1371"/>
                    </a:lnTo>
                    <a:lnTo>
                      <a:pt x="2566" y="1323"/>
                    </a:lnTo>
                    <a:lnTo>
                      <a:pt x="2551" y="1276"/>
                    </a:lnTo>
                    <a:lnTo>
                      <a:pt x="2536" y="1229"/>
                    </a:lnTo>
                    <a:lnTo>
                      <a:pt x="2521" y="1184"/>
                    </a:lnTo>
                    <a:lnTo>
                      <a:pt x="2507" y="1139"/>
                    </a:lnTo>
                    <a:lnTo>
                      <a:pt x="2492" y="1095"/>
                    </a:lnTo>
                    <a:lnTo>
                      <a:pt x="2477" y="1053"/>
                    </a:lnTo>
                    <a:lnTo>
                      <a:pt x="2463" y="1013"/>
                    </a:lnTo>
                    <a:lnTo>
                      <a:pt x="2446" y="970"/>
                    </a:lnTo>
                    <a:lnTo>
                      <a:pt x="2432" y="931"/>
                    </a:lnTo>
                    <a:lnTo>
                      <a:pt x="2417" y="892"/>
                    </a:lnTo>
                    <a:lnTo>
                      <a:pt x="2403" y="855"/>
                    </a:lnTo>
                    <a:lnTo>
                      <a:pt x="2388" y="818"/>
                    </a:lnTo>
                    <a:lnTo>
                      <a:pt x="2373" y="782"/>
                    </a:lnTo>
                    <a:lnTo>
                      <a:pt x="2358" y="747"/>
                    </a:lnTo>
                    <a:lnTo>
                      <a:pt x="2344" y="713"/>
                    </a:lnTo>
                    <a:lnTo>
                      <a:pt x="2330" y="681"/>
                    </a:lnTo>
                    <a:lnTo>
                      <a:pt x="2315" y="649"/>
                    </a:lnTo>
                    <a:lnTo>
                      <a:pt x="2300" y="618"/>
                    </a:lnTo>
                    <a:lnTo>
                      <a:pt x="2286" y="590"/>
                    </a:lnTo>
                    <a:lnTo>
                      <a:pt x="2271" y="561"/>
                    </a:lnTo>
                    <a:lnTo>
                      <a:pt x="2257" y="533"/>
                    </a:lnTo>
                    <a:lnTo>
                      <a:pt x="2243" y="507"/>
                    </a:lnTo>
                    <a:lnTo>
                      <a:pt x="2228" y="481"/>
                    </a:lnTo>
                    <a:lnTo>
                      <a:pt x="2214" y="457"/>
                    </a:lnTo>
                    <a:lnTo>
                      <a:pt x="2201" y="435"/>
                    </a:lnTo>
                    <a:lnTo>
                      <a:pt x="2186" y="412"/>
                    </a:lnTo>
                    <a:lnTo>
                      <a:pt x="2172" y="391"/>
                    </a:lnTo>
                    <a:lnTo>
                      <a:pt x="2160" y="372"/>
                    </a:lnTo>
                    <a:lnTo>
                      <a:pt x="2145" y="352"/>
                    </a:lnTo>
                    <a:lnTo>
                      <a:pt x="2131" y="334"/>
                    </a:lnTo>
                    <a:lnTo>
                      <a:pt x="2119" y="319"/>
                    </a:lnTo>
                    <a:lnTo>
                      <a:pt x="2104" y="302"/>
                    </a:lnTo>
                    <a:lnTo>
                      <a:pt x="2094" y="289"/>
                    </a:lnTo>
                    <a:lnTo>
                      <a:pt x="2079" y="274"/>
                    </a:lnTo>
                    <a:lnTo>
                      <a:pt x="2069" y="264"/>
                    </a:lnTo>
                    <a:lnTo>
                      <a:pt x="2054" y="251"/>
                    </a:lnTo>
                    <a:lnTo>
                      <a:pt x="2045" y="243"/>
                    </a:lnTo>
                    <a:lnTo>
                      <a:pt x="2030" y="232"/>
                    </a:lnTo>
                    <a:lnTo>
                      <a:pt x="2022" y="226"/>
                    </a:lnTo>
                    <a:lnTo>
                      <a:pt x="2007" y="217"/>
                    </a:lnTo>
                    <a:lnTo>
                      <a:pt x="2001" y="212"/>
                    </a:lnTo>
                    <a:lnTo>
                      <a:pt x="1991" y="208"/>
                    </a:lnTo>
                    <a:lnTo>
                      <a:pt x="1976" y="202"/>
                    </a:lnTo>
                    <a:lnTo>
                      <a:pt x="1972" y="199"/>
                    </a:lnTo>
                    <a:lnTo>
                      <a:pt x="1963" y="197"/>
                    </a:lnTo>
                    <a:lnTo>
                      <a:pt x="1954" y="195"/>
                    </a:lnTo>
                    <a:lnTo>
                      <a:pt x="1945" y="193"/>
                    </a:lnTo>
                    <a:lnTo>
                      <a:pt x="1936" y="192"/>
                    </a:lnTo>
                    <a:lnTo>
                      <a:pt x="1921" y="192"/>
                    </a:lnTo>
                    <a:lnTo>
                      <a:pt x="1919" y="192"/>
                    </a:lnTo>
                    <a:lnTo>
                      <a:pt x="1910" y="193"/>
                    </a:lnTo>
                    <a:lnTo>
                      <a:pt x="1900" y="195"/>
                    </a:lnTo>
                    <a:lnTo>
                      <a:pt x="1896" y="195"/>
                    </a:lnTo>
                    <a:lnTo>
                      <a:pt x="1881" y="201"/>
                    </a:lnTo>
                    <a:lnTo>
                      <a:pt x="1871" y="204"/>
                    </a:lnTo>
                    <a:lnTo>
                      <a:pt x="1861" y="209"/>
                    </a:lnTo>
                    <a:lnTo>
                      <a:pt x="1850" y="215"/>
                    </a:lnTo>
                    <a:lnTo>
                      <a:pt x="1839" y="221"/>
                    </a:lnTo>
                    <a:lnTo>
                      <a:pt x="1830" y="226"/>
                    </a:lnTo>
                    <a:lnTo>
                      <a:pt x="1815" y="238"/>
                    </a:lnTo>
                    <a:lnTo>
                      <a:pt x="1803" y="248"/>
                    </a:lnTo>
                    <a:lnTo>
                      <a:pt x="1793" y="256"/>
                    </a:lnTo>
                    <a:lnTo>
                      <a:pt x="1778" y="271"/>
                    </a:lnTo>
                    <a:lnTo>
                      <a:pt x="1766" y="284"/>
                    </a:lnTo>
                    <a:lnTo>
                      <a:pt x="1754" y="296"/>
                    </a:lnTo>
                    <a:lnTo>
                      <a:pt x="1739" y="314"/>
                    </a:lnTo>
                    <a:lnTo>
                      <a:pt x="1727" y="328"/>
                    </a:lnTo>
                    <a:lnTo>
                      <a:pt x="1712" y="348"/>
                    </a:lnTo>
                    <a:lnTo>
                      <a:pt x="1699" y="366"/>
                    </a:lnTo>
                    <a:lnTo>
                      <a:pt x="1686" y="384"/>
                    </a:lnTo>
                    <a:lnTo>
                      <a:pt x="1671" y="407"/>
                    </a:lnTo>
                    <a:lnTo>
                      <a:pt x="1658" y="427"/>
                    </a:lnTo>
                    <a:lnTo>
                      <a:pt x="1643" y="452"/>
                    </a:lnTo>
                    <a:lnTo>
                      <a:pt x="1629" y="474"/>
                    </a:lnTo>
                    <a:lnTo>
                      <a:pt x="1614" y="501"/>
                    </a:lnTo>
                    <a:lnTo>
                      <a:pt x="1601" y="526"/>
                    </a:lnTo>
                    <a:lnTo>
                      <a:pt x="1586" y="555"/>
                    </a:lnTo>
                    <a:lnTo>
                      <a:pt x="1572" y="581"/>
                    </a:lnTo>
                    <a:lnTo>
                      <a:pt x="1557" y="612"/>
                    </a:lnTo>
                    <a:lnTo>
                      <a:pt x="1543" y="641"/>
                    </a:lnTo>
                    <a:lnTo>
                      <a:pt x="1528" y="674"/>
                    </a:lnTo>
                    <a:lnTo>
                      <a:pt x="1514" y="705"/>
                    </a:lnTo>
                    <a:lnTo>
                      <a:pt x="1499" y="740"/>
                    </a:lnTo>
                    <a:lnTo>
                      <a:pt x="1484" y="774"/>
                    </a:lnTo>
                    <a:lnTo>
                      <a:pt x="1470" y="809"/>
                    </a:lnTo>
                    <a:lnTo>
                      <a:pt x="1455" y="847"/>
                    </a:lnTo>
                    <a:lnTo>
                      <a:pt x="1440" y="884"/>
                    </a:lnTo>
                    <a:lnTo>
                      <a:pt x="1425" y="922"/>
                    </a:lnTo>
                    <a:lnTo>
                      <a:pt x="1411" y="961"/>
                    </a:lnTo>
                    <a:lnTo>
                      <a:pt x="1396" y="1001"/>
                    </a:lnTo>
                    <a:lnTo>
                      <a:pt x="1381" y="1044"/>
                    </a:lnTo>
                    <a:lnTo>
                      <a:pt x="1366" y="1086"/>
                    </a:lnTo>
                    <a:lnTo>
                      <a:pt x="1352" y="1130"/>
                    </a:lnTo>
                    <a:lnTo>
                      <a:pt x="1337" y="1175"/>
                    </a:lnTo>
                    <a:lnTo>
                      <a:pt x="1322" y="1219"/>
                    </a:lnTo>
                    <a:lnTo>
                      <a:pt x="1307" y="1265"/>
                    </a:lnTo>
                    <a:lnTo>
                      <a:pt x="1292" y="1315"/>
                    </a:lnTo>
                    <a:lnTo>
                      <a:pt x="1276" y="1360"/>
                    </a:lnTo>
                    <a:lnTo>
                      <a:pt x="1261" y="1410"/>
                    </a:lnTo>
                    <a:lnTo>
                      <a:pt x="1247" y="1459"/>
                    </a:lnTo>
                    <a:lnTo>
                      <a:pt x="1232" y="1511"/>
                    </a:lnTo>
                    <a:lnTo>
                      <a:pt x="1217" y="1563"/>
                    </a:lnTo>
                    <a:lnTo>
                      <a:pt x="1202" y="1615"/>
                    </a:lnTo>
                    <a:lnTo>
                      <a:pt x="1187" y="1669"/>
                    </a:lnTo>
                    <a:lnTo>
                      <a:pt x="1172" y="1723"/>
                    </a:lnTo>
                    <a:lnTo>
                      <a:pt x="1157" y="1779"/>
                    </a:lnTo>
                    <a:lnTo>
                      <a:pt x="1142" y="1835"/>
                    </a:lnTo>
                    <a:lnTo>
                      <a:pt x="1127" y="1893"/>
                    </a:lnTo>
                    <a:lnTo>
                      <a:pt x="1113" y="1950"/>
                    </a:lnTo>
                    <a:lnTo>
                      <a:pt x="1098" y="2009"/>
                    </a:lnTo>
                    <a:lnTo>
                      <a:pt x="1083" y="2068"/>
                    </a:lnTo>
                    <a:lnTo>
                      <a:pt x="1068" y="2129"/>
                    </a:lnTo>
                    <a:lnTo>
                      <a:pt x="1053" y="2191"/>
                    </a:lnTo>
                    <a:lnTo>
                      <a:pt x="1038" y="2252"/>
                    </a:lnTo>
                    <a:lnTo>
                      <a:pt x="1023" y="2316"/>
                    </a:lnTo>
                    <a:lnTo>
                      <a:pt x="1008" y="2380"/>
                    </a:lnTo>
                    <a:lnTo>
                      <a:pt x="993" y="2445"/>
                    </a:lnTo>
                    <a:lnTo>
                      <a:pt x="978" y="2511"/>
                    </a:lnTo>
                    <a:lnTo>
                      <a:pt x="963" y="2576"/>
                    </a:lnTo>
                    <a:lnTo>
                      <a:pt x="948" y="2644"/>
                    </a:lnTo>
                    <a:lnTo>
                      <a:pt x="933" y="2712"/>
                    </a:lnTo>
                    <a:lnTo>
                      <a:pt x="918" y="2781"/>
                    </a:lnTo>
                    <a:lnTo>
                      <a:pt x="903" y="2849"/>
                    </a:lnTo>
                    <a:lnTo>
                      <a:pt x="888" y="2920"/>
                    </a:lnTo>
                    <a:lnTo>
                      <a:pt x="873" y="2991"/>
                    </a:lnTo>
                    <a:lnTo>
                      <a:pt x="859" y="3063"/>
                    </a:lnTo>
                    <a:lnTo>
                      <a:pt x="844" y="3136"/>
                    </a:lnTo>
                    <a:lnTo>
                      <a:pt x="829" y="3209"/>
                    </a:lnTo>
                    <a:lnTo>
                      <a:pt x="814" y="3282"/>
                    </a:lnTo>
                    <a:lnTo>
                      <a:pt x="799" y="3357"/>
                    </a:lnTo>
                    <a:lnTo>
                      <a:pt x="784" y="3433"/>
                    </a:lnTo>
                    <a:lnTo>
                      <a:pt x="769" y="3509"/>
                    </a:lnTo>
                    <a:lnTo>
                      <a:pt x="754" y="3586"/>
                    </a:lnTo>
                    <a:lnTo>
                      <a:pt x="739" y="3664"/>
                    </a:lnTo>
                    <a:lnTo>
                      <a:pt x="724" y="3741"/>
                    </a:lnTo>
                    <a:lnTo>
                      <a:pt x="709" y="3820"/>
                    </a:lnTo>
                    <a:lnTo>
                      <a:pt x="694" y="3900"/>
                    </a:lnTo>
                    <a:lnTo>
                      <a:pt x="679" y="3980"/>
                    </a:lnTo>
                    <a:lnTo>
                      <a:pt x="664" y="4061"/>
                    </a:lnTo>
                    <a:lnTo>
                      <a:pt x="649" y="4142"/>
                    </a:lnTo>
                    <a:lnTo>
                      <a:pt x="634" y="4225"/>
                    </a:lnTo>
                    <a:lnTo>
                      <a:pt x="619" y="4309"/>
                    </a:lnTo>
                    <a:lnTo>
                      <a:pt x="603" y="4390"/>
                    </a:lnTo>
                    <a:lnTo>
                      <a:pt x="588" y="4474"/>
                    </a:lnTo>
                    <a:lnTo>
                      <a:pt x="573" y="4559"/>
                    </a:lnTo>
                    <a:lnTo>
                      <a:pt x="558" y="4644"/>
                    </a:lnTo>
                    <a:lnTo>
                      <a:pt x="543" y="4730"/>
                    </a:lnTo>
                    <a:lnTo>
                      <a:pt x="528" y="4817"/>
                    </a:lnTo>
                    <a:lnTo>
                      <a:pt x="513" y="4904"/>
                    </a:lnTo>
                    <a:lnTo>
                      <a:pt x="498" y="4991"/>
                    </a:lnTo>
                    <a:lnTo>
                      <a:pt x="483" y="5078"/>
                    </a:lnTo>
                    <a:lnTo>
                      <a:pt x="468" y="5167"/>
                    </a:lnTo>
                    <a:lnTo>
                      <a:pt x="453" y="5256"/>
                    </a:lnTo>
                    <a:lnTo>
                      <a:pt x="438" y="5346"/>
                    </a:lnTo>
                    <a:lnTo>
                      <a:pt x="423" y="5436"/>
                    </a:lnTo>
                    <a:lnTo>
                      <a:pt x="408" y="5527"/>
                    </a:lnTo>
                    <a:lnTo>
                      <a:pt x="393" y="5618"/>
                    </a:lnTo>
                    <a:lnTo>
                      <a:pt x="378" y="5710"/>
                    </a:lnTo>
                    <a:lnTo>
                      <a:pt x="363" y="5802"/>
                    </a:lnTo>
                    <a:lnTo>
                      <a:pt x="348" y="5894"/>
                    </a:lnTo>
                    <a:lnTo>
                      <a:pt x="333" y="5987"/>
                    </a:lnTo>
                    <a:lnTo>
                      <a:pt x="318" y="6081"/>
                    </a:lnTo>
                    <a:lnTo>
                      <a:pt x="303" y="6175"/>
                    </a:lnTo>
                    <a:lnTo>
                      <a:pt x="288" y="6268"/>
                    </a:lnTo>
                    <a:lnTo>
                      <a:pt x="273" y="6363"/>
                    </a:lnTo>
                    <a:lnTo>
                      <a:pt x="258" y="6458"/>
                    </a:lnTo>
                    <a:lnTo>
                      <a:pt x="243" y="6554"/>
                    </a:lnTo>
                    <a:lnTo>
                      <a:pt x="228" y="6650"/>
                    </a:lnTo>
                    <a:lnTo>
                      <a:pt x="213" y="6746"/>
                    </a:lnTo>
                    <a:lnTo>
                      <a:pt x="198" y="6843"/>
                    </a:lnTo>
                    <a:cubicBezTo>
                      <a:pt x="190" y="6896"/>
                      <a:pt x="141" y="6931"/>
                      <a:pt x="89" y="6923"/>
                    </a:cubicBezTo>
                    <a:cubicBezTo>
                      <a:pt x="36" y="6915"/>
                      <a:pt x="0" y="6866"/>
                      <a:pt x="9" y="6814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72" name="Freeform 13"/>
              <p:cNvSpPr>
                <a:spLocks/>
              </p:cNvSpPr>
              <p:nvPr/>
            </p:nvSpPr>
            <p:spPr bwMode="auto">
              <a:xfrm>
                <a:off x="9915979" y="3171746"/>
                <a:ext cx="743026" cy="350603"/>
              </a:xfrm>
              <a:custGeom>
                <a:avLst/>
                <a:gdLst>
                  <a:gd name="T0" fmla="*/ 311 w 10201"/>
                  <a:gd name="T1" fmla="*/ 2229 h 20885"/>
                  <a:gd name="T2" fmla="*/ 629 w 10201"/>
                  <a:gd name="T3" fmla="*/ 1083 h 20885"/>
                  <a:gd name="T4" fmla="*/ 953 w 10201"/>
                  <a:gd name="T5" fmla="*/ 336 h 20885"/>
                  <a:gd name="T6" fmla="*/ 1326 w 10201"/>
                  <a:gd name="T7" fmla="*/ 7 h 20885"/>
                  <a:gd name="T8" fmla="*/ 1740 w 10201"/>
                  <a:gd name="T9" fmla="*/ 207 h 20885"/>
                  <a:gd name="T10" fmla="*/ 2071 w 10201"/>
                  <a:gd name="T11" fmla="*/ 851 h 20885"/>
                  <a:gd name="T12" fmla="*/ 2390 w 10201"/>
                  <a:gd name="T13" fmla="*/ 1895 h 20885"/>
                  <a:gd name="T14" fmla="*/ 2707 w 10201"/>
                  <a:gd name="T15" fmla="*/ 3310 h 20885"/>
                  <a:gd name="T16" fmla="*/ 3023 w 10201"/>
                  <a:gd name="T17" fmla="*/ 5036 h 20885"/>
                  <a:gd name="T18" fmla="*/ 3338 w 10201"/>
                  <a:gd name="T19" fmla="*/ 6998 h 20885"/>
                  <a:gd name="T20" fmla="*/ 3654 w 10201"/>
                  <a:gd name="T21" fmla="*/ 9109 h 20885"/>
                  <a:gd name="T22" fmla="*/ 3969 w 10201"/>
                  <a:gd name="T23" fmla="*/ 11277 h 20885"/>
                  <a:gd name="T24" fmla="*/ 4285 w 10201"/>
                  <a:gd name="T25" fmla="*/ 13407 h 20885"/>
                  <a:gd name="T26" fmla="*/ 4600 w 10201"/>
                  <a:gd name="T27" fmla="*/ 15406 h 20885"/>
                  <a:gd name="T28" fmla="*/ 4916 w 10201"/>
                  <a:gd name="T29" fmla="*/ 17184 h 20885"/>
                  <a:gd name="T30" fmla="*/ 5230 w 10201"/>
                  <a:gd name="T31" fmla="*/ 18665 h 20885"/>
                  <a:gd name="T32" fmla="*/ 5544 w 10201"/>
                  <a:gd name="T33" fmla="*/ 19779 h 20885"/>
                  <a:gd name="T34" fmla="*/ 5849 w 10201"/>
                  <a:gd name="T35" fmla="*/ 20469 h 20885"/>
                  <a:gd name="T36" fmla="*/ 6095 w 10201"/>
                  <a:gd name="T37" fmla="*/ 20692 h 20885"/>
                  <a:gd name="T38" fmla="*/ 6323 w 10201"/>
                  <a:gd name="T39" fmla="*/ 20541 h 20885"/>
                  <a:gd name="T40" fmla="*/ 6624 w 10201"/>
                  <a:gd name="T41" fmla="*/ 19934 h 20885"/>
                  <a:gd name="T42" fmla="*/ 6936 w 10201"/>
                  <a:gd name="T43" fmla="*/ 18892 h 20885"/>
                  <a:gd name="T44" fmla="*/ 7250 w 10201"/>
                  <a:gd name="T45" fmla="*/ 17473 h 20885"/>
                  <a:gd name="T46" fmla="*/ 7566 w 10201"/>
                  <a:gd name="T47" fmla="*/ 15742 h 20885"/>
                  <a:gd name="T48" fmla="*/ 7881 w 10201"/>
                  <a:gd name="T49" fmla="*/ 13777 h 20885"/>
                  <a:gd name="T50" fmla="*/ 8196 w 10201"/>
                  <a:gd name="T51" fmla="*/ 11663 h 20885"/>
                  <a:gd name="T52" fmla="*/ 8511 w 10201"/>
                  <a:gd name="T53" fmla="*/ 9495 h 20885"/>
                  <a:gd name="T54" fmla="*/ 8828 w 10201"/>
                  <a:gd name="T55" fmla="*/ 7366 h 20885"/>
                  <a:gd name="T56" fmla="*/ 9143 w 10201"/>
                  <a:gd name="T57" fmla="*/ 5372 h 20885"/>
                  <a:gd name="T58" fmla="*/ 9459 w 10201"/>
                  <a:gd name="T59" fmla="*/ 3598 h 20885"/>
                  <a:gd name="T60" fmla="*/ 9775 w 10201"/>
                  <a:gd name="T61" fmla="*/ 2123 h 20885"/>
                  <a:gd name="T62" fmla="*/ 10126 w 10201"/>
                  <a:gd name="T63" fmla="*/ 1544 h 20885"/>
                  <a:gd name="T64" fmla="*/ 9812 w 10201"/>
                  <a:gd name="T65" fmla="*/ 2825 h 20885"/>
                  <a:gd name="T66" fmla="*/ 9497 w 10201"/>
                  <a:gd name="T67" fmla="*/ 4444 h 20885"/>
                  <a:gd name="T68" fmla="*/ 9182 w 10201"/>
                  <a:gd name="T69" fmla="*/ 6329 h 20885"/>
                  <a:gd name="T70" fmla="*/ 8866 w 10201"/>
                  <a:gd name="T71" fmla="*/ 8396 h 20885"/>
                  <a:gd name="T72" fmla="*/ 8551 w 10201"/>
                  <a:gd name="T73" fmla="*/ 10555 h 20885"/>
                  <a:gd name="T74" fmla="*/ 8236 w 10201"/>
                  <a:gd name="T75" fmla="*/ 12711 h 20885"/>
                  <a:gd name="T76" fmla="*/ 7920 w 10201"/>
                  <a:gd name="T77" fmla="*/ 14767 h 20885"/>
                  <a:gd name="T78" fmla="*/ 7605 w 10201"/>
                  <a:gd name="T79" fmla="*/ 16635 h 20885"/>
                  <a:gd name="T80" fmla="*/ 7288 w 10201"/>
                  <a:gd name="T81" fmla="*/ 18233 h 20885"/>
                  <a:gd name="T82" fmla="*/ 6971 w 10201"/>
                  <a:gd name="T83" fmla="*/ 19494 h 20885"/>
                  <a:gd name="T84" fmla="*/ 6649 w 10201"/>
                  <a:gd name="T85" fmla="*/ 20366 h 20885"/>
                  <a:gd name="T86" fmla="*/ 6298 w 10201"/>
                  <a:gd name="T87" fmla="*/ 20829 h 20885"/>
                  <a:gd name="T88" fmla="*/ 5870 w 10201"/>
                  <a:gd name="T89" fmla="*/ 20789 h 20885"/>
                  <a:gd name="T90" fmla="*/ 5530 w 10201"/>
                  <a:gd name="T91" fmla="*/ 20274 h 20885"/>
                  <a:gd name="T92" fmla="*/ 5209 w 10201"/>
                  <a:gd name="T93" fmla="*/ 19350 h 20885"/>
                  <a:gd name="T94" fmla="*/ 4893 w 10201"/>
                  <a:gd name="T95" fmla="*/ 18042 h 20885"/>
                  <a:gd name="T96" fmla="*/ 4576 w 10201"/>
                  <a:gd name="T97" fmla="*/ 16404 h 20885"/>
                  <a:gd name="T98" fmla="*/ 4261 w 10201"/>
                  <a:gd name="T99" fmla="*/ 14506 h 20885"/>
                  <a:gd name="T100" fmla="*/ 3944 w 10201"/>
                  <a:gd name="T101" fmla="*/ 12431 h 20885"/>
                  <a:gd name="T102" fmla="*/ 3629 w 10201"/>
                  <a:gd name="T103" fmla="*/ 10270 h 20885"/>
                  <a:gd name="T104" fmla="*/ 3315 w 10201"/>
                  <a:gd name="T105" fmla="*/ 8119 h 20885"/>
                  <a:gd name="T106" fmla="*/ 2999 w 10201"/>
                  <a:gd name="T107" fmla="*/ 6070 h 20885"/>
                  <a:gd name="T108" fmla="*/ 2684 w 10201"/>
                  <a:gd name="T109" fmla="*/ 4215 h 20885"/>
                  <a:gd name="T110" fmla="*/ 2369 w 10201"/>
                  <a:gd name="T111" fmla="*/ 2636 h 20885"/>
                  <a:gd name="T112" fmla="*/ 2056 w 10201"/>
                  <a:gd name="T113" fmla="*/ 1405 h 20885"/>
                  <a:gd name="T114" fmla="*/ 1746 w 10201"/>
                  <a:gd name="T115" fmla="*/ 581 h 20885"/>
                  <a:gd name="T116" fmla="*/ 1471 w 10201"/>
                  <a:gd name="T117" fmla="*/ 216 h 20885"/>
                  <a:gd name="T118" fmla="*/ 1266 w 10201"/>
                  <a:gd name="T119" fmla="*/ 250 h 20885"/>
                  <a:gd name="T120" fmla="*/ 974 w 10201"/>
                  <a:gd name="T121" fmla="*/ 716 h 20885"/>
                  <a:gd name="T122" fmla="*/ 662 w 10201"/>
                  <a:gd name="T123" fmla="*/ 1632 h 20885"/>
                  <a:gd name="T124" fmla="*/ 348 w 10201"/>
                  <a:gd name="T125" fmla="*/ 2942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01" h="20885">
                    <a:moveTo>
                      <a:pt x="10" y="3651"/>
                    </a:moveTo>
                    <a:lnTo>
                      <a:pt x="25" y="3574"/>
                    </a:lnTo>
                    <a:lnTo>
                      <a:pt x="40" y="3496"/>
                    </a:lnTo>
                    <a:lnTo>
                      <a:pt x="55" y="3420"/>
                    </a:lnTo>
                    <a:lnTo>
                      <a:pt x="70" y="3344"/>
                    </a:lnTo>
                    <a:lnTo>
                      <a:pt x="85" y="3269"/>
                    </a:lnTo>
                    <a:lnTo>
                      <a:pt x="100" y="3194"/>
                    </a:lnTo>
                    <a:lnTo>
                      <a:pt x="115" y="3120"/>
                    </a:lnTo>
                    <a:lnTo>
                      <a:pt x="130" y="3047"/>
                    </a:lnTo>
                    <a:lnTo>
                      <a:pt x="145" y="2975"/>
                    </a:lnTo>
                    <a:lnTo>
                      <a:pt x="160" y="2903"/>
                    </a:lnTo>
                    <a:lnTo>
                      <a:pt x="176" y="2832"/>
                    </a:lnTo>
                    <a:lnTo>
                      <a:pt x="191" y="2762"/>
                    </a:lnTo>
                    <a:lnTo>
                      <a:pt x="206" y="2693"/>
                    </a:lnTo>
                    <a:lnTo>
                      <a:pt x="221" y="2624"/>
                    </a:lnTo>
                    <a:lnTo>
                      <a:pt x="236" y="2556"/>
                    </a:lnTo>
                    <a:lnTo>
                      <a:pt x="251" y="2489"/>
                    </a:lnTo>
                    <a:lnTo>
                      <a:pt x="266" y="2423"/>
                    </a:lnTo>
                    <a:lnTo>
                      <a:pt x="281" y="2357"/>
                    </a:lnTo>
                    <a:lnTo>
                      <a:pt x="296" y="2293"/>
                    </a:lnTo>
                    <a:lnTo>
                      <a:pt x="311" y="2229"/>
                    </a:lnTo>
                    <a:lnTo>
                      <a:pt x="326" y="2166"/>
                    </a:lnTo>
                    <a:lnTo>
                      <a:pt x="341" y="2104"/>
                    </a:lnTo>
                    <a:lnTo>
                      <a:pt x="356" y="2043"/>
                    </a:lnTo>
                    <a:lnTo>
                      <a:pt x="371" y="1982"/>
                    </a:lnTo>
                    <a:lnTo>
                      <a:pt x="386" y="1922"/>
                    </a:lnTo>
                    <a:lnTo>
                      <a:pt x="401" y="1863"/>
                    </a:lnTo>
                    <a:lnTo>
                      <a:pt x="417" y="1804"/>
                    </a:lnTo>
                    <a:lnTo>
                      <a:pt x="432" y="1748"/>
                    </a:lnTo>
                    <a:lnTo>
                      <a:pt x="447" y="1691"/>
                    </a:lnTo>
                    <a:lnTo>
                      <a:pt x="462" y="1635"/>
                    </a:lnTo>
                    <a:lnTo>
                      <a:pt x="477" y="1581"/>
                    </a:lnTo>
                    <a:lnTo>
                      <a:pt x="492" y="1527"/>
                    </a:lnTo>
                    <a:lnTo>
                      <a:pt x="507" y="1474"/>
                    </a:lnTo>
                    <a:lnTo>
                      <a:pt x="522" y="1422"/>
                    </a:lnTo>
                    <a:lnTo>
                      <a:pt x="537" y="1371"/>
                    </a:lnTo>
                    <a:lnTo>
                      <a:pt x="553" y="1321"/>
                    </a:lnTo>
                    <a:lnTo>
                      <a:pt x="568" y="1271"/>
                    </a:lnTo>
                    <a:lnTo>
                      <a:pt x="583" y="1223"/>
                    </a:lnTo>
                    <a:lnTo>
                      <a:pt x="600" y="1174"/>
                    </a:lnTo>
                    <a:lnTo>
                      <a:pt x="614" y="1129"/>
                    </a:lnTo>
                    <a:lnTo>
                      <a:pt x="629" y="1083"/>
                    </a:lnTo>
                    <a:lnTo>
                      <a:pt x="645" y="1038"/>
                    </a:lnTo>
                    <a:lnTo>
                      <a:pt x="660" y="994"/>
                    </a:lnTo>
                    <a:lnTo>
                      <a:pt x="675" y="951"/>
                    </a:lnTo>
                    <a:lnTo>
                      <a:pt x="690" y="909"/>
                    </a:lnTo>
                    <a:lnTo>
                      <a:pt x="706" y="868"/>
                    </a:lnTo>
                    <a:lnTo>
                      <a:pt x="721" y="828"/>
                    </a:lnTo>
                    <a:lnTo>
                      <a:pt x="736" y="788"/>
                    </a:lnTo>
                    <a:lnTo>
                      <a:pt x="751" y="750"/>
                    </a:lnTo>
                    <a:lnTo>
                      <a:pt x="767" y="712"/>
                    </a:lnTo>
                    <a:lnTo>
                      <a:pt x="782" y="676"/>
                    </a:lnTo>
                    <a:lnTo>
                      <a:pt x="797" y="641"/>
                    </a:lnTo>
                    <a:lnTo>
                      <a:pt x="813" y="606"/>
                    </a:lnTo>
                    <a:lnTo>
                      <a:pt x="829" y="572"/>
                    </a:lnTo>
                    <a:lnTo>
                      <a:pt x="844" y="540"/>
                    </a:lnTo>
                    <a:lnTo>
                      <a:pt x="859" y="508"/>
                    </a:lnTo>
                    <a:lnTo>
                      <a:pt x="875" y="477"/>
                    </a:lnTo>
                    <a:lnTo>
                      <a:pt x="890" y="446"/>
                    </a:lnTo>
                    <a:lnTo>
                      <a:pt x="907" y="417"/>
                    </a:lnTo>
                    <a:lnTo>
                      <a:pt x="922" y="390"/>
                    </a:lnTo>
                    <a:lnTo>
                      <a:pt x="937" y="362"/>
                    </a:lnTo>
                    <a:lnTo>
                      <a:pt x="953" y="336"/>
                    </a:lnTo>
                    <a:lnTo>
                      <a:pt x="969" y="311"/>
                    </a:lnTo>
                    <a:lnTo>
                      <a:pt x="985" y="286"/>
                    </a:lnTo>
                    <a:lnTo>
                      <a:pt x="1002" y="262"/>
                    </a:lnTo>
                    <a:lnTo>
                      <a:pt x="1017" y="241"/>
                    </a:lnTo>
                    <a:lnTo>
                      <a:pt x="1034" y="219"/>
                    </a:lnTo>
                    <a:lnTo>
                      <a:pt x="1050" y="198"/>
                    </a:lnTo>
                    <a:lnTo>
                      <a:pt x="1068" y="177"/>
                    </a:lnTo>
                    <a:lnTo>
                      <a:pt x="1083" y="160"/>
                    </a:lnTo>
                    <a:lnTo>
                      <a:pt x="1100" y="142"/>
                    </a:lnTo>
                    <a:lnTo>
                      <a:pt x="1120" y="123"/>
                    </a:lnTo>
                    <a:lnTo>
                      <a:pt x="1135" y="109"/>
                    </a:lnTo>
                    <a:lnTo>
                      <a:pt x="1153" y="94"/>
                    </a:lnTo>
                    <a:lnTo>
                      <a:pt x="1174" y="78"/>
                    </a:lnTo>
                    <a:lnTo>
                      <a:pt x="1189" y="67"/>
                    </a:lnTo>
                    <a:lnTo>
                      <a:pt x="1211" y="53"/>
                    </a:lnTo>
                    <a:lnTo>
                      <a:pt x="1226" y="44"/>
                    </a:lnTo>
                    <a:lnTo>
                      <a:pt x="1250" y="32"/>
                    </a:lnTo>
                    <a:lnTo>
                      <a:pt x="1265" y="25"/>
                    </a:lnTo>
                    <a:lnTo>
                      <a:pt x="1290" y="16"/>
                    </a:lnTo>
                    <a:lnTo>
                      <a:pt x="1311" y="11"/>
                    </a:lnTo>
                    <a:lnTo>
                      <a:pt x="1326" y="7"/>
                    </a:lnTo>
                    <a:lnTo>
                      <a:pt x="1355" y="2"/>
                    </a:lnTo>
                    <a:lnTo>
                      <a:pt x="1375" y="1"/>
                    </a:lnTo>
                    <a:lnTo>
                      <a:pt x="1396" y="0"/>
                    </a:lnTo>
                    <a:lnTo>
                      <a:pt x="1411" y="0"/>
                    </a:lnTo>
                    <a:lnTo>
                      <a:pt x="1439" y="3"/>
                    </a:lnTo>
                    <a:lnTo>
                      <a:pt x="1460" y="7"/>
                    </a:lnTo>
                    <a:lnTo>
                      <a:pt x="1481" y="13"/>
                    </a:lnTo>
                    <a:lnTo>
                      <a:pt x="1502" y="19"/>
                    </a:lnTo>
                    <a:lnTo>
                      <a:pt x="1522" y="27"/>
                    </a:lnTo>
                    <a:lnTo>
                      <a:pt x="1542" y="36"/>
                    </a:lnTo>
                    <a:lnTo>
                      <a:pt x="1562" y="47"/>
                    </a:lnTo>
                    <a:lnTo>
                      <a:pt x="1581" y="58"/>
                    </a:lnTo>
                    <a:lnTo>
                      <a:pt x="1600" y="71"/>
                    </a:lnTo>
                    <a:lnTo>
                      <a:pt x="1618" y="84"/>
                    </a:lnTo>
                    <a:lnTo>
                      <a:pt x="1636" y="99"/>
                    </a:lnTo>
                    <a:lnTo>
                      <a:pt x="1657" y="117"/>
                    </a:lnTo>
                    <a:lnTo>
                      <a:pt x="1672" y="131"/>
                    </a:lnTo>
                    <a:lnTo>
                      <a:pt x="1689" y="149"/>
                    </a:lnTo>
                    <a:lnTo>
                      <a:pt x="1707" y="167"/>
                    </a:lnTo>
                    <a:lnTo>
                      <a:pt x="1725" y="189"/>
                    </a:lnTo>
                    <a:lnTo>
                      <a:pt x="1740" y="207"/>
                    </a:lnTo>
                    <a:lnTo>
                      <a:pt x="1757" y="228"/>
                    </a:lnTo>
                    <a:lnTo>
                      <a:pt x="1775" y="253"/>
                    </a:lnTo>
                    <a:lnTo>
                      <a:pt x="1790" y="274"/>
                    </a:lnTo>
                    <a:lnTo>
                      <a:pt x="1806" y="297"/>
                    </a:lnTo>
                    <a:lnTo>
                      <a:pt x="1823" y="325"/>
                    </a:lnTo>
                    <a:lnTo>
                      <a:pt x="1838" y="349"/>
                    </a:lnTo>
                    <a:lnTo>
                      <a:pt x="1854" y="375"/>
                    </a:lnTo>
                    <a:lnTo>
                      <a:pt x="1870" y="405"/>
                    </a:lnTo>
                    <a:lnTo>
                      <a:pt x="1885" y="432"/>
                    </a:lnTo>
                    <a:lnTo>
                      <a:pt x="1902" y="463"/>
                    </a:lnTo>
                    <a:lnTo>
                      <a:pt x="1917" y="492"/>
                    </a:lnTo>
                    <a:lnTo>
                      <a:pt x="1932" y="524"/>
                    </a:lnTo>
                    <a:lnTo>
                      <a:pt x="1948" y="558"/>
                    </a:lnTo>
                    <a:lnTo>
                      <a:pt x="1963" y="590"/>
                    </a:lnTo>
                    <a:lnTo>
                      <a:pt x="1979" y="624"/>
                    </a:lnTo>
                    <a:lnTo>
                      <a:pt x="1995" y="661"/>
                    </a:lnTo>
                    <a:lnTo>
                      <a:pt x="2010" y="696"/>
                    </a:lnTo>
                    <a:lnTo>
                      <a:pt x="2025" y="733"/>
                    </a:lnTo>
                    <a:lnTo>
                      <a:pt x="2040" y="770"/>
                    </a:lnTo>
                    <a:lnTo>
                      <a:pt x="2056" y="809"/>
                    </a:lnTo>
                    <a:lnTo>
                      <a:pt x="2071" y="851"/>
                    </a:lnTo>
                    <a:lnTo>
                      <a:pt x="2086" y="891"/>
                    </a:lnTo>
                    <a:lnTo>
                      <a:pt x="2102" y="932"/>
                    </a:lnTo>
                    <a:lnTo>
                      <a:pt x="2117" y="975"/>
                    </a:lnTo>
                    <a:lnTo>
                      <a:pt x="2132" y="1017"/>
                    </a:lnTo>
                    <a:lnTo>
                      <a:pt x="2148" y="1062"/>
                    </a:lnTo>
                    <a:lnTo>
                      <a:pt x="2164" y="1108"/>
                    </a:lnTo>
                    <a:lnTo>
                      <a:pt x="2179" y="1155"/>
                    </a:lnTo>
                    <a:lnTo>
                      <a:pt x="2194" y="1202"/>
                    </a:lnTo>
                    <a:lnTo>
                      <a:pt x="2209" y="1249"/>
                    </a:lnTo>
                    <a:lnTo>
                      <a:pt x="2224" y="1299"/>
                    </a:lnTo>
                    <a:lnTo>
                      <a:pt x="2239" y="1348"/>
                    </a:lnTo>
                    <a:lnTo>
                      <a:pt x="2254" y="1399"/>
                    </a:lnTo>
                    <a:lnTo>
                      <a:pt x="2270" y="1452"/>
                    </a:lnTo>
                    <a:lnTo>
                      <a:pt x="2285" y="1504"/>
                    </a:lnTo>
                    <a:lnTo>
                      <a:pt x="2300" y="1557"/>
                    </a:lnTo>
                    <a:lnTo>
                      <a:pt x="2315" y="1612"/>
                    </a:lnTo>
                    <a:lnTo>
                      <a:pt x="2330" y="1666"/>
                    </a:lnTo>
                    <a:lnTo>
                      <a:pt x="2345" y="1723"/>
                    </a:lnTo>
                    <a:lnTo>
                      <a:pt x="2360" y="1780"/>
                    </a:lnTo>
                    <a:lnTo>
                      <a:pt x="2375" y="1837"/>
                    </a:lnTo>
                    <a:lnTo>
                      <a:pt x="2390" y="1895"/>
                    </a:lnTo>
                    <a:lnTo>
                      <a:pt x="2406" y="1955"/>
                    </a:lnTo>
                    <a:lnTo>
                      <a:pt x="2421" y="2015"/>
                    </a:lnTo>
                    <a:lnTo>
                      <a:pt x="2436" y="2077"/>
                    </a:lnTo>
                    <a:lnTo>
                      <a:pt x="2451" y="2139"/>
                    </a:lnTo>
                    <a:lnTo>
                      <a:pt x="2466" y="2201"/>
                    </a:lnTo>
                    <a:lnTo>
                      <a:pt x="2481" y="2264"/>
                    </a:lnTo>
                    <a:lnTo>
                      <a:pt x="2496" y="2329"/>
                    </a:lnTo>
                    <a:lnTo>
                      <a:pt x="2511" y="2394"/>
                    </a:lnTo>
                    <a:lnTo>
                      <a:pt x="2526" y="2460"/>
                    </a:lnTo>
                    <a:lnTo>
                      <a:pt x="2541" y="2526"/>
                    </a:lnTo>
                    <a:lnTo>
                      <a:pt x="2556" y="2595"/>
                    </a:lnTo>
                    <a:lnTo>
                      <a:pt x="2571" y="2663"/>
                    </a:lnTo>
                    <a:lnTo>
                      <a:pt x="2586" y="2732"/>
                    </a:lnTo>
                    <a:lnTo>
                      <a:pt x="2601" y="2801"/>
                    </a:lnTo>
                    <a:lnTo>
                      <a:pt x="2616" y="2873"/>
                    </a:lnTo>
                    <a:lnTo>
                      <a:pt x="2631" y="2944"/>
                    </a:lnTo>
                    <a:lnTo>
                      <a:pt x="2646" y="3016"/>
                    </a:lnTo>
                    <a:lnTo>
                      <a:pt x="2661" y="3088"/>
                    </a:lnTo>
                    <a:lnTo>
                      <a:pt x="2677" y="3162"/>
                    </a:lnTo>
                    <a:lnTo>
                      <a:pt x="2692" y="3236"/>
                    </a:lnTo>
                    <a:lnTo>
                      <a:pt x="2707" y="3310"/>
                    </a:lnTo>
                    <a:lnTo>
                      <a:pt x="2722" y="3387"/>
                    </a:lnTo>
                    <a:lnTo>
                      <a:pt x="2737" y="3463"/>
                    </a:lnTo>
                    <a:lnTo>
                      <a:pt x="2752" y="3540"/>
                    </a:lnTo>
                    <a:lnTo>
                      <a:pt x="2767" y="3618"/>
                    </a:lnTo>
                    <a:lnTo>
                      <a:pt x="2782" y="3696"/>
                    </a:lnTo>
                    <a:lnTo>
                      <a:pt x="2797" y="3776"/>
                    </a:lnTo>
                    <a:lnTo>
                      <a:pt x="2813" y="3853"/>
                    </a:lnTo>
                    <a:lnTo>
                      <a:pt x="2828" y="3936"/>
                    </a:lnTo>
                    <a:lnTo>
                      <a:pt x="2843" y="4017"/>
                    </a:lnTo>
                    <a:lnTo>
                      <a:pt x="2858" y="4098"/>
                    </a:lnTo>
                    <a:lnTo>
                      <a:pt x="2873" y="4180"/>
                    </a:lnTo>
                    <a:lnTo>
                      <a:pt x="2888" y="4263"/>
                    </a:lnTo>
                    <a:lnTo>
                      <a:pt x="2903" y="4346"/>
                    </a:lnTo>
                    <a:lnTo>
                      <a:pt x="2918" y="4432"/>
                    </a:lnTo>
                    <a:lnTo>
                      <a:pt x="2933" y="4516"/>
                    </a:lnTo>
                    <a:lnTo>
                      <a:pt x="2948" y="4601"/>
                    </a:lnTo>
                    <a:lnTo>
                      <a:pt x="2963" y="4687"/>
                    </a:lnTo>
                    <a:lnTo>
                      <a:pt x="2978" y="4774"/>
                    </a:lnTo>
                    <a:lnTo>
                      <a:pt x="2993" y="4860"/>
                    </a:lnTo>
                    <a:lnTo>
                      <a:pt x="3008" y="4948"/>
                    </a:lnTo>
                    <a:lnTo>
                      <a:pt x="3023" y="5036"/>
                    </a:lnTo>
                    <a:lnTo>
                      <a:pt x="3038" y="5126"/>
                    </a:lnTo>
                    <a:lnTo>
                      <a:pt x="3053" y="5215"/>
                    </a:lnTo>
                    <a:lnTo>
                      <a:pt x="3068" y="5304"/>
                    </a:lnTo>
                    <a:lnTo>
                      <a:pt x="3083" y="5395"/>
                    </a:lnTo>
                    <a:lnTo>
                      <a:pt x="3098" y="5485"/>
                    </a:lnTo>
                    <a:lnTo>
                      <a:pt x="3113" y="5576"/>
                    </a:lnTo>
                    <a:lnTo>
                      <a:pt x="3128" y="5668"/>
                    </a:lnTo>
                    <a:lnTo>
                      <a:pt x="3143" y="5760"/>
                    </a:lnTo>
                    <a:lnTo>
                      <a:pt x="3158" y="5853"/>
                    </a:lnTo>
                    <a:lnTo>
                      <a:pt x="3173" y="5946"/>
                    </a:lnTo>
                    <a:lnTo>
                      <a:pt x="3188" y="6039"/>
                    </a:lnTo>
                    <a:lnTo>
                      <a:pt x="3203" y="6133"/>
                    </a:lnTo>
                    <a:lnTo>
                      <a:pt x="3218" y="6227"/>
                    </a:lnTo>
                    <a:lnTo>
                      <a:pt x="3233" y="6322"/>
                    </a:lnTo>
                    <a:lnTo>
                      <a:pt x="3248" y="6417"/>
                    </a:lnTo>
                    <a:lnTo>
                      <a:pt x="3263" y="6514"/>
                    </a:lnTo>
                    <a:lnTo>
                      <a:pt x="3278" y="6610"/>
                    </a:lnTo>
                    <a:lnTo>
                      <a:pt x="3293" y="6706"/>
                    </a:lnTo>
                    <a:lnTo>
                      <a:pt x="3308" y="6803"/>
                    </a:lnTo>
                    <a:lnTo>
                      <a:pt x="3323" y="6900"/>
                    </a:lnTo>
                    <a:lnTo>
                      <a:pt x="3338" y="6998"/>
                    </a:lnTo>
                    <a:lnTo>
                      <a:pt x="3353" y="7095"/>
                    </a:lnTo>
                    <a:lnTo>
                      <a:pt x="3368" y="7193"/>
                    </a:lnTo>
                    <a:lnTo>
                      <a:pt x="3383" y="7292"/>
                    </a:lnTo>
                    <a:lnTo>
                      <a:pt x="3398" y="7391"/>
                    </a:lnTo>
                    <a:lnTo>
                      <a:pt x="3413" y="7490"/>
                    </a:lnTo>
                    <a:lnTo>
                      <a:pt x="3428" y="7589"/>
                    </a:lnTo>
                    <a:lnTo>
                      <a:pt x="3443" y="7689"/>
                    </a:lnTo>
                    <a:lnTo>
                      <a:pt x="3458" y="7789"/>
                    </a:lnTo>
                    <a:lnTo>
                      <a:pt x="3473" y="7889"/>
                    </a:lnTo>
                    <a:lnTo>
                      <a:pt x="3489" y="7988"/>
                    </a:lnTo>
                    <a:lnTo>
                      <a:pt x="3504" y="8090"/>
                    </a:lnTo>
                    <a:lnTo>
                      <a:pt x="3519" y="8191"/>
                    </a:lnTo>
                    <a:lnTo>
                      <a:pt x="3534" y="8292"/>
                    </a:lnTo>
                    <a:lnTo>
                      <a:pt x="3549" y="8393"/>
                    </a:lnTo>
                    <a:lnTo>
                      <a:pt x="3564" y="8496"/>
                    </a:lnTo>
                    <a:lnTo>
                      <a:pt x="3579" y="8598"/>
                    </a:lnTo>
                    <a:lnTo>
                      <a:pt x="3594" y="8698"/>
                    </a:lnTo>
                    <a:lnTo>
                      <a:pt x="3609" y="8802"/>
                    </a:lnTo>
                    <a:lnTo>
                      <a:pt x="3624" y="8904"/>
                    </a:lnTo>
                    <a:lnTo>
                      <a:pt x="3639" y="9006"/>
                    </a:lnTo>
                    <a:lnTo>
                      <a:pt x="3654" y="9109"/>
                    </a:lnTo>
                    <a:lnTo>
                      <a:pt x="3669" y="9211"/>
                    </a:lnTo>
                    <a:lnTo>
                      <a:pt x="3684" y="9314"/>
                    </a:lnTo>
                    <a:lnTo>
                      <a:pt x="3699" y="9417"/>
                    </a:lnTo>
                    <a:lnTo>
                      <a:pt x="3714" y="9520"/>
                    </a:lnTo>
                    <a:lnTo>
                      <a:pt x="3729" y="9623"/>
                    </a:lnTo>
                    <a:lnTo>
                      <a:pt x="3744" y="9726"/>
                    </a:lnTo>
                    <a:lnTo>
                      <a:pt x="3759" y="9830"/>
                    </a:lnTo>
                    <a:lnTo>
                      <a:pt x="3774" y="9933"/>
                    </a:lnTo>
                    <a:lnTo>
                      <a:pt x="3789" y="10036"/>
                    </a:lnTo>
                    <a:lnTo>
                      <a:pt x="3804" y="10140"/>
                    </a:lnTo>
                    <a:lnTo>
                      <a:pt x="3819" y="10243"/>
                    </a:lnTo>
                    <a:lnTo>
                      <a:pt x="3834" y="10347"/>
                    </a:lnTo>
                    <a:lnTo>
                      <a:pt x="3849" y="10450"/>
                    </a:lnTo>
                    <a:lnTo>
                      <a:pt x="3864" y="10554"/>
                    </a:lnTo>
                    <a:lnTo>
                      <a:pt x="3879" y="10657"/>
                    </a:lnTo>
                    <a:lnTo>
                      <a:pt x="3894" y="10761"/>
                    </a:lnTo>
                    <a:lnTo>
                      <a:pt x="3909" y="10864"/>
                    </a:lnTo>
                    <a:lnTo>
                      <a:pt x="3924" y="10967"/>
                    </a:lnTo>
                    <a:lnTo>
                      <a:pt x="3939" y="11071"/>
                    </a:lnTo>
                    <a:lnTo>
                      <a:pt x="3954" y="11174"/>
                    </a:lnTo>
                    <a:lnTo>
                      <a:pt x="3969" y="11277"/>
                    </a:lnTo>
                    <a:lnTo>
                      <a:pt x="3984" y="11380"/>
                    </a:lnTo>
                    <a:lnTo>
                      <a:pt x="3999" y="11483"/>
                    </a:lnTo>
                    <a:lnTo>
                      <a:pt x="4014" y="11586"/>
                    </a:lnTo>
                    <a:lnTo>
                      <a:pt x="4029" y="11689"/>
                    </a:lnTo>
                    <a:lnTo>
                      <a:pt x="4044" y="11791"/>
                    </a:lnTo>
                    <a:lnTo>
                      <a:pt x="4059" y="11894"/>
                    </a:lnTo>
                    <a:lnTo>
                      <a:pt x="4074" y="11996"/>
                    </a:lnTo>
                    <a:lnTo>
                      <a:pt x="4089" y="12098"/>
                    </a:lnTo>
                    <a:lnTo>
                      <a:pt x="4104" y="12200"/>
                    </a:lnTo>
                    <a:lnTo>
                      <a:pt x="4119" y="12302"/>
                    </a:lnTo>
                    <a:lnTo>
                      <a:pt x="4134" y="12404"/>
                    </a:lnTo>
                    <a:lnTo>
                      <a:pt x="4149" y="12504"/>
                    </a:lnTo>
                    <a:lnTo>
                      <a:pt x="4165" y="12606"/>
                    </a:lnTo>
                    <a:lnTo>
                      <a:pt x="4180" y="12707"/>
                    </a:lnTo>
                    <a:lnTo>
                      <a:pt x="4195" y="12807"/>
                    </a:lnTo>
                    <a:lnTo>
                      <a:pt x="4210" y="12908"/>
                    </a:lnTo>
                    <a:lnTo>
                      <a:pt x="4225" y="13008"/>
                    </a:lnTo>
                    <a:lnTo>
                      <a:pt x="4240" y="13108"/>
                    </a:lnTo>
                    <a:lnTo>
                      <a:pt x="4255" y="13208"/>
                    </a:lnTo>
                    <a:lnTo>
                      <a:pt x="4270" y="13308"/>
                    </a:lnTo>
                    <a:lnTo>
                      <a:pt x="4285" y="13407"/>
                    </a:lnTo>
                    <a:lnTo>
                      <a:pt x="4300" y="13506"/>
                    </a:lnTo>
                    <a:lnTo>
                      <a:pt x="4315" y="13605"/>
                    </a:lnTo>
                    <a:lnTo>
                      <a:pt x="4330" y="13703"/>
                    </a:lnTo>
                    <a:lnTo>
                      <a:pt x="4345" y="13801"/>
                    </a:lnTo>
                    <a:lnTo>
                      <a:pt x="4360" y="13898"/>
                    </a:lnTo>
                    <a:lnTo>
                      <a:pt x="4375" y="13996"/>
                    </a:lnTo>
                    <a:lnTo>
                      <a:pt x="4390" y="14093"/>
                    </a:lnTo>
                    <a:lnTo>
                      <a:pt x="4405" y="14189"/>
                    </a:lnTo>
                    <a:lnTo>
                      <a:pt x="4420" y="14285"/>
                    </a:lnTo>
                    <a:lnTo>
                      <a:pt x="4435" y="14381"/>
                    </a:lnTo>
                    <a:lnTo>
                      <a:pt x="4450" y="14477"/>
                    </a:lnTo>
                    <a:lnTo>
                      <a:pt x="4465" y="14571"/>
                    </a:lnTo>
                    <a:lnTo>
                      <a:pt x="4480" y="14665"/>
                    </a:lnTo>
                    <a:lnTo>
                      <a:pt x="4495" y="14760"/>
                    </a:lnTo>
                    <a:lnTo>
                      <a:pt x="4510" y="14853"/>
                    </a:lnTo>
                    <a:lnTo>
                      <a:pt x="4525" y="14947"/>
                    </a:lnTo>
                    <a:lnTo>
                      <a:pt x="4540" y="15039"/>
                    </a:lnTo>
                    <a:lnTo>
                      <a:pt x="4555" y="15132"/>
                    </a:lnTo>
                    <a:lnTo>
                      <a:pt x="4570" y="15224"/>
                    </a:lnTo>
                    <a:lnTo>
                      <a:pt x="4585" y="15315"/>
                    </a:lnTo>
                    <a:lnTo>
                      <a:pt x="4600" y="15406"/>
                    </a:lnTo>
                    <a:lnTo>
                      <a:pt x="4615" y="15497"/>
                    </a:lnTo>
                    <a:lnTo>
                      <a:pt x="4630" y="15586"/>
                    </a:lnTo>
                    <a:lnTo>
                      <a:pt x="4645" y="15676"/>
                    </a:lnTo>
                    <a:lnTo>
                      <a:pt x="4660" y="15765"/>
                    </a:lnTo>
                    <a:lnTo>
                      <a:pt x="4675" y="15852"/>
                    </a:lnTo>
                    <a:lnTo>
                      <a:pt x="4690" y="15940"/>
                    </a:lnTo>
                    <a:lnTo>
                      <a:pt x="4705" y="16027"/>
                    </a:lnTo>
                    <a:lnTo>
                      <a:pt x="4720" y="16114"/>
                    </a:lnTo>
                    <a:lnTo>
                      <a:pt x="4735" y="16200"/>
                    </a:lnTo>
                    <a:lnTo>
                      <a:pt x="4750" y="16286"/>
                    </a:lnTo>
                    <a:lnTo>
                      <a:pt x="4765" y="16371"/>
                    </a:lnTo>
                    <a:lnTo>
                      <a:pt x="4780" y="16455"/>
                    </a:lnTo>
                    <a:lnTo>
                      <a:pt x="4795" y="16539"/>
                    </a:lnTo>
                    <a:lnTo>
                      <a:pt x="4810" y="16621"/>
                    </a:lnTo>
                    <a:lnTo>
                      <a:pt x="4825" y="16704"/>
                    </a:lnTo>
                    <a:lnTo>
                      <a:pt x="4841" y="16784"/>
                    </a:lnTo>
                    <a:lnTo>
                      <a:pt x="4856" y="16867"/>
                    </a:lnTo>
                    <a:lnTo>
                      <a:pt x="4871" y="16947"/>
                    </a:lnTo>
                    <a:lnTo>
                      <a:pt x="4886" y="17027"/>
                    </a:lnTo>
                    <a:lnTo>
                      <a:pt x="4901" y="17107"/>
                    </a:lnTo>
                    <a:lnTo>
                      <a:pt x="4916" y="17184"/>
                    </a:lnTo>
                    <a:lnTo>
                      <a:pt x="4931" y="17262"/>
                    </a:lnTo>
                    <a:lnTo>
                      <a:pt x="4946" y="17340"/>
                    </a:lnTo>
                    <a:lnTo>
                      <a:pt x="4961" y="17416"/>
                    </a:lnTo>
                    <a:lnTo>
                      <a:pt x="4976" y="17492"/>
                    </a:lnTo>
                    <a:lnTo>
                      <a:pt x="4991" y="17567"/>
                    </a:lnTo>
                    <a:lnTo>
                      <a:pt x="5006" y="17642"/>
                    </a:lnTo>
                    <a:lnTo>
                      <a:pt x="5021" y="17715"/>
                    </a:lnTo>
                    <a:lnTo>
                      <a:pt x="5036" y="17788"/>
                    </a:lnTo>
                    <a:lnTo>
                      <a:pt x="5050" y="17860"/>
                    </a:lnTo>
                    <a:lnTo>
                      <a:pt x="5065" y="17932"/>
                    </a:lnTo>
                    <a:lnTo>
                      <a:pt x="5080" y="18001"/>
                    </a:lnTo>
                    <a:lnTo>
                      <a:pt x="5095" y="18071"/>
                    </a:lnTo>
                    <a:lnTo>
                      <a:pt x="5110" y="18141"/>
                    </a:lnTo>
                    <a:lnTo>
                      <a:pt x="5125" y="18209"/>
                    </a:lnTo>
                    <a:lnTo>
                      <a:pt x="5140" y="18277"/>
                    </a:lnTo>
                    <a:lnTo>
                      <a:pt x="5155" y="18343"/>
                    </a:lnTo>
                    <a:lnTo>
                      <a:pt x="5170" y="18409"/>
                    </a:lnTo>
                    <a:lnTo>
                      <a:pt x="5185" y="18474"/>
                    </a:lnTo>
                    <a:lnTo>
                      <a:pt x="5200" y="18539"/>
                    </a:lnTo>
                    <a:lnTo>
                      <a:pt x="5215" y="18603"/>
                    </a:lnTo>
                    <a:lnTo>
                      <a:pt x="5230" y="18665"/>
                    </a:lnTo>
                    <a:lnTo>
                      <a:pt x="5245" y="18727"/>
                    </a:lnTo>
                    <a:lnTo>
                      <a:pt x="5260" y="18788"/>
                    </a:lnTo>
                    <a:lnTo>
                      <a:pt x="5275" y="18849"/>
                    </a:lnTo>
                    <a:lnTo>
                      <a:pt x="5290" y="18907"/>
                    </a:lnTo>
                    <a:lnTo>
                      <a:pt x="5305" y="18966"/>
                    </a:lnTo>
                    <a:lnTo>
                      <a:pt x="5319" y="19023"/>
                    </a:lnTo>
                    <a:lnTo>
                      <a:pt x="5334" y="19080"/>
                    </a:lnTo>
                    <a:lnTo>
                      <a:pt x="5349" y="19136"/>
                    </a:lnTo>
                    <a:lnTo>
                      <a:pt x="5364" y="19190"/>
                    </a:lnTo>
                    <a:lnTo>
                      <a:pt x="5379" y="19245"/>
                    </a:lnTo>
                    <a:lnTo>
                      <a:pt x="5394" y="19297"/>
                    </a:lnTo>
                    <a:lnTo>
                      <a:pt x="5409" y="19350"/>
                    </a:lnTo>
                    <a:lnTo>
                      <a:pt x="5424" y="19402"/>
                    </a:lnTo>
                    <a:lnTo>
                      <a:pt x="5438" y="19451"/>
                    </a:lnTo>
                    <a:lnTo>
                      <a:pt x="5453" y="19501"/>
                    </a:lnTo>
                    <a:lnTo>
                      <a:pt x="5468" y="19549"/>
                    </a:lnTo>
                    <a:lnTo>
                      <a:pt x="5483" y="19597"/>
                    </a:lnTo>
                    <a:lnTo>
                      <a:pt x="5498" y="19645"/>
                    </a:lnTo>
                    <a:lnTo>
                      <a:pt x="5513" y="19688"/>
                    </a:lnTo>
                    <a:lnTo>
                      <a:pt x="5529" y="19734"/>
                    </a:lnTo>
                    <a:lnTo>
                      <a:pt x="5544" y="19779"/>
                    </a:lnTo>
                    <a:lnTo>
                      <a:pt x="5558" y="19821"/>
                    </a:lnTo>
                    <a:lnTo>
                      <a:pt x="5573" y="19864"/>
                    </a:lnTo>
                    <a:lnTo>
                      <a:pt x="5588" y="19903"/>
                    </a:lnTo>
                    <a:lnTo>
                      <a:pt x="5603" y="19944"/>
                    </a:lnTo>
                    <a:lnTo>
                      <a:pt x="5617" y="19984"/>
                    </a:lnTo>
                    <a:lnTo>
                      <a:pt x="5632" y="20020"/>
                    </a:lnTo>
                    <a:lnTo>
                      <a:pt x="5647" y="20058"/>
                    </a:lnTo>
                    <a:lnTo>
                      <a:pt x="5661" y="20094"/>
                    </a:lnTo>
                    <a:lnTo>
                      <a:pt x="5676" y="20130"/>
                    </a:lnTo>
                    <a:lnTo>
                      <a:pt x="5691" y="20164"/>
                    </a:lnTo>
                    <a:lnTo>
                      <a:pt x="5705" y="20197"/>
                    </a:lnTo>
                    <a:lnTo>
                      <a:pt x="5720" y="20229"/>
                    </a:lnTo>
                    <a:lnTo>
                      <a:pt x="5734" y="20260"/>
                    </a:lnTo>
                    <a:lnTo>
                      <a:pt x="5748" y="20288"/>
                    </a:lnTo>
                    <a:lnTo>
                      <a:pt x="5763" y="20318"/>
                    </a:lnTo>
                    <a:lnTo>
                      <a:pt x="5778" y="20345"/>
                    </a:lnTo>
                    <a:lnTo>
                      <a:pt x="5792" y="20372"/>
                    </a:lnTo>
                    <a:lnTo>
                      <a:pt x="5806" y="20398"/>
                    </a:lnTo>
                    <a:lnTo>
                      <a:pt x="5821" y="20422"/>
                    </a:lnTo>
                    <a:lnTo>
                      <a:pt x="5835" y="20446"/>
                    </a:lnTo>
                    <a:lnTo>
                      <a:pt x="5849" y="20469"/>
                    </a:lnTo>
                    <a:lnTo>
                      <a:pt x="5863" y="20490"/>
                    </a:lnTo>
                    <a:lnTo>
                      <a:pt x="5877" y="20510"/>
                    </a:lnTo>
                    <a:lnTo>
                      <a:pt x="5891" y="20530"/>
                    </a:lnTo>
                    <a:lnTo>
                      <a:pt x="5904" y="20548"/>
                    </a:lnTo>
                    <a:lnTo>
                      <a:pt x="5918" y="20565"/>
                    </a:lnTo>
                    <a:lnTo>
                      <a:pt x="5931" y="20581"/>
                    </a:lnTo>
                    <a:lnTo>
                      <a:pt x="5944" y="20596"/>
                    </a:lnTo>
                    <a:lnTo>
                      <a:pt x="5958" y="20610"/>
                    </a:lnTo>
                    <a:lnTo>
                      <a:pt x="5968" y="20619"/>
                    </a:lnTo>
                    <a:lnTo>
                      <a:pt x="5983" y="20633"/>
                    </a:lnTo>
                    <a:lnTo>
                      <a:pt x="5995" y="20644"/>
                    </a:lnTo>
                    <a:lnTo>
                      <a:pt x="6007" y="20654"/>
                    </a:lnTo>
                    <a:lnTo>
                      <a:pt x="6016" y="20659"/>
                    </a:lnTo>
                    <a:lnTo>
                      <a:pt x="6031" y="20669"/>
                    </a:lnTo>
                    <a:lnTo>
                      <a:pt x="6042" y="20675"/>
                    </a:lnTo>
                    <a:lnTo>
                      <a:pt x="6048" y="20677"/>
                    </a:lnTo>
                    <a:lnTo>
                      <a:pt x="6063" y="20684"/>
                    </a:lnTo>
                    <a:lnTo>
                      <a:pt x="6073" y="20688"/>
                    </a:lnTo>
                    <a:lnTo>
                      <a:pt x="6077" y="20689"/>
                    </a:lnTo>
                    <a:lnTo>
                      <a:pt x="6092" y="20693"/>
                    </a:lnTo>
                    <a:lnTo>
                      <a:pt x="6095" y="20692"/>
                    </a:lnTo>
                    <a:lnTo>
                      <a:pt x="6104" y="20693"/>
                    </a:lnTo>
                    <a:lnTo>
                      <a:pt x="6120" y="20694"/>
                    </a:lnTo>
                    <a:lnTo>
                      <a:pt x="6122" y="20693"/>
                    </a:lnTo>
                    <a:lnTo>
                      <a:pt x="6131" y="20691"/>
                    </a:lnTo>
                    <a:lnTo>
                      <a:pt x="6146" y="20689"/>
                    </a:lnTo>
                    <a:lnTo>
                      <a:pt x="6149" y="20688"/>
                    </a:lnTo>
                    <a:lnTo>
                      <a:pt x="6158" y="20684"/>
                    </a:lnTo>
                    <a:lnTo>
                      <a:pt x="6168" y="20680"/>
                    </a:lnTo>
                    <a:lnTo>
                      <a:pt x="6183" y="20674"/>
                    </a:lnTo>
                    <a:lnTo>
                      <a:pt x="6188" y="20671"/>
                    </a:lnTo>
                    <a:lnTo>
                      <a:pt x="6199" y="20664"/>
                    </a:lnTo>
                    <a:lnTo>
                      <a:pt x="6210" y="20657"/>
                    </a:lnTo>
                    <a:lnTo>
                      <a:pt x="6222" y="20648"/>
                    </a:lnTo>
                    <a:lnTo>
                      <a:pt x="6233" y="20639"/>
                    </a:lnTo>
                    <a:lnTo>
                      <a:pt x="6246" y="20628"/>
                    </a:lnTo>
                    <a:lnTo>
                      <a:pt x="6258" y="20616"/>
                    </a:lnTo>
                    <a:lnTo>
                      <a:pt x="6271" y="20604"/>
                    </a:lnTo>
                    <a:lnTo>
                      <a:pt x="6283" y="20590"/>
                    </a:lnTo>
                    <a:lnTo>
                      <a:pt x="6295" y="20576"/>
                    </a:lnTo>
                    <a:lnTo>
                      <a:pt x="6310" y="20558"/>
                    </a:lnTo>
                    <a:lnTo>
                      <a:pt x="6323" y="20541"/>
                    </a:lnTo>
                    <a:lnTo>
                      <a:pt x="6337" y="20523"/>
                    </a:lnTo>
                    <a:lnTo>
                      <a:pt x="6350" y="20504"/>
                    </a:lnTo>
                    <a:lnTo>
                      <a:pt x="6364" y="20483"/>
                    </a:lnTo>
                    <a:lnTo>
                      <a:pt x="6377" y="20463"/>
                    </a:lnTo>
                    <a:lnTo>
                      <a:pt x="6392" y="20439"/>
                    </a:lnTo>
                    <a:lnTo>
                      <a:pt x="6406" y="20415"/>
                    </a:lnTo>
                    <a:lnTo>
                      <a:pt x="6420" y="20390"/>
                    </a:lnTo>
                    <a:lnTo>
                      <a:pt x="6435" y="20365"/>
                    </a:lnTo>
                    <a:lnTo>
                      <a:pt x="6448" y="20338"/>
                    </a:lnTo>
                    <a:lnTo>
                      <a:pt x="6463" y="20309"/>
                    </a:lnTo>
                    <a:lnTo>
                      <a:pt x="6478" y="20281"/>
                    </a:lnTo>
                    <a:lnTo>
                      <a:pt x="6492" y="20251"/>
                    </a:lnTo>
                    <a:lnTo>
                      <a:pt x="6507" y="20220"/>
                    </a:lnTo>
                    <a:lnTo>
                      <a:pt x="6521" y="20188"/>
                    </a:lnTo>
                    <a:lnTo>
                      <a:pt x="6536" y="20154"/>
                    </a:lnTo>
                    <a:lnTo>
                      <a:pt x="6550" y="20120"/>
                    </a:lnTo>
                    <a:lnTo>
                      <a:pt x="6565" y="20085"/>
                    </a:lnTo>
                    <a:lnTo>
                      <a:pt x="6580" y="20048"/>
                    </a:lnTo>
                    <a:lnTo>
                      <a:pt x="6594" y="20011"/>
                    </a:lnTo>
                    <a:lnTo>
                      <a:pt x="6609" y="19973"/>
                    </a:lnTo>
                    <a:lnTo>
                      <a:pt x="6624" y="19934"/>
                    </a:lnTo>
                    <a:lnTo>
                      <a:pt x="6638" y="19893"/>
                    </a:lnTo>
                    <a:lnTo>
                      <a:pt x="6653" y="19852"/>
                    </a:lnTo>
                    <a:lnTo>
                      <a:pt x="6668" y="19810"/>
                    </a:lnTo>
                    <a:lnTo>
                      <a:pt x="6684" y="19766"/>
                    </a:lnTo>
                    <a:lnTo>
                      <a:pt x="6698" y="19723"/>
                    </a:lnTo>
                    <a:lnTo>
                      <a:pt x="6713" y="19678"/>
                    </a:lnTo>
                    <a:lnTo>
                      <a:pt x="6728" y="19632"/>
                    </a:lnTo>
                    <a:lnTo>
                      <a:pt x="6743" y="19585"/>
                    </a:lnTo>
                    <a:lnTo>
                      <a:pt x="6758" y="19537"/>
                    </a:lnTo>
                    <a:lnTo>
                      <a:pt x="6773" y="19488"/>
                    </a:lnTo>
                    <a:lnTo>
                      <a:pt x="6788" y="19439"/>
                    </a:lnTo>
                    <a:lnTo>
                      <a:pt x="6802" y="19388"/>
                    </a:lnTo>
                    <a:lnTo>
                      <a:pt x="6817" y="19337"/>
                    </a:lnTo>
                    <a:lnTo>
                      <a:pt x="6832" y="19284"/>
                    </a:lnTo>
                    <a:lnTo>
                      <a:pt x="6847" y="19231"/>
                    </a:lnTo>
                    <a:lnTo>
                      <a:pt x="6862" y="19177"/>
                    </a:lnTo>
                    <a:lnTo>
                      <a:pt x="6877" y="19122"/>
                    </a:lnTo>
                    <a:lnTo>
                      <a:pt x="6892" y="19066"/>
                    </a:lnTo>
                    <a:lnTo>
                      <a:pt x="6907" y="19008"/>
                    </a:lnTo>
                    <a:lnTo>
                      <a:pt x="6922" y="18950"/>
                    </a:lnTo>
                    <a:lnTo>
                      <a:pt x="6936" y="18892"/>
                    </a:lnTo>
                    <a:lnTo>
                      <a:pt x="6951" y="18833"/>
                    </a:lnTo>
                    <a:lnTo>
                      <a:pt x="6966" y="18773"/>
                    </a:lnTo>
                    <a:lnTo>
                      <a:pt x="6981" y="18711"/>
                    </a:lnTo>
                    <a:lnTo>
                      <a:pt x="6996" y="18649"/>
                    </a:lnTo>
                    <a:lnTo>
                      <a:pt x="7011" y="18586"/>
                    </a:lnTo>
                    <a:lnTo>
                      <a:pt x="7026" y="18523"/>
                    </a:lnTo>
                    <a:lnTo>
                      <a:pt x="7041" y="18458"/>
                    </a:lnTo>
                    <a:lnTo>
                      <a:pt x="7056" y="18393"/>
                    </a:lnTo>
                    <a:lnTo>
                      <a:pt x="7071" y="18326"/>
                    </a:lnTo>
                    <a:lnTo>
                      <a:pt x="7086" y="18259"/>
                    </a:lnTo>
                    <a:lnTo>
                      <a:pt x="7101" y="18192"/>
                    </a:lnTo>
                    <a:lnTo>
                      <a:pt x="7116" y="18124"/>
                    </a:lnTo>
                    <a:lnTo>
                      <a:pt x="7131" y="18054"/>
                    </a:lnTo>
                    <a:lnTo>
                      <a:pt x="7146" y="17984"/>
                    </a:lnTo>
                    <a:lnTo>
                      <a:pt x="7161" y="17914"/>
                    </a:lnTo>
                    <a:lnTo>
                      <a:pt x="7175" y="17842"/>
                    </a:lnTo>
                    <a:lnTo>
                      <a:pt x="7190" y="17770"/>
                    </a:lnTo>
                    <a:lnTo>
                      <a:pt x="7205" y="17696"/>
                    </a:lnTo>
                    <a:lnTo>
                      <a:pt x="7220" y="17623"/>
                    </a:lnTo>
                    <a:lnTo>
                      <a:pt x="7235" y="17549"/>
                    </a:lnTo>
                    <a:lnTo>
                      <a:pt x="7250" y="17473"/>
                    </a:lnTo>
                    <a:lnTo>
                      <a:pt x="7265" y="17397"/>
                    </a:lnTo>
                    <a:lnTo>
                      <a:pt x="7280" y="17321"/>
                    </a:lnTo>
                    <a:lnTo>
                      <a:pt x="7295" y="17243"/>
                    </a:lnTo>
                    <a:lnTo>
                      <a:pt x="7310" y="17165"/>
                    </a:lnTo>
                    <a:lnTo>
                      <a:pt x="7325" y="17087"/>
                    </a:lnTo>
                    <a:lnTo>
                      <a:pt x="7340" y="17008"/>
                    </a:lnTo>
                    <a:lnTo>
                      <a:pt x="7356" y="16926"/>
                    </a:lnTo>
                    <a:lnTo>
                      <a:pt x="7371" y="16847"/>
                    </a:lnTo>
                    <a:lnTo>
                      <a:pt x="7386" y="16765"/>
                    </a:lnTo>
                    <a:lnTo>
                      <a:pt x="7401" y="16683"/>
                    </a:lnTo>
                    <a:lnTo>
                      <a:pt x="7416" y="16600"/>
                    </a:lnTo>
                    <a:lnTo>
                      <a:pt x="7431" y="16517"/>
                    </a:lnTo>
                    <a:lnTo>
                      <a:pt x="7446" y="16434"/>
                    </a:lnTo>
                    <a:lnTo>
                      <a:pt x="7461" y="16350"/>
                    </a:lnTo>
                    <a:lnTo>
                      <a:pt x="7476" y="16265"/>
                    </a:lnTo>
                    <a:lnTo>
                      <a:pt x="7491" y="16179"/>
                    </a:lnTo>
                    <a:lnTo>
                      <a:pt x="7506" y="16093"/>
                    </a:lnTo>
                    <a:lnTo>
                      <a:pt x="7521" y="16006"/>
                    </a:lnTo>
                    <a:lnTo>
                      <a:pt x="7536" y="15918"/>
                    </a:lnTo>
                    <a:lnTo>
                      <a:pt x="7551" y="15830"/>
                    </a:lnTo>
                    <a:lnTo>
                      <a:pt x="7566" y="15742"/>
                    </a:lnTo>
                    <a:lnTo>
                      <a:pt x="7581" y="15654"/>
                    </a:lnTo>
                    <a:lnTo>
                      <a:pt x="7596" y="15564"/>
                    </a:lnTo>
                    <a:lnTo>
                      <a:pt x="7611" y="15474"/>
                    </a:lnTo>
                    <a:lnTo>
                      <a:pt x="7626" y="15384"/>
                    </a:lnTo>
                    <a:lnTo>
                      <a:pt x="7641" y="15292"/>
                    </a:lnTo>
                    <a:lnTo>
                      <a:pt x="7656" y="15201"/>
                    </a:lnTo>
                    <a:lnTo>
                      <a:pt x="7671" y="15109"/>
                    </a:lnTo>
                    <a:lnTo>
                      <a:pt x="7686" y="15016"/>
                    </a:lnTo>
                    <a:lnTo>
                      <a:pt x="7701" y="14923"/>
                    </a:lnTo>
                    <a:lnTo>
                      <a:pt x="7716" y="14830"/>
                    </a:lnTo>
                    <a:lnTo>
                      <a:pt x="7731" y="14736"/>
                    </a:lnTo>
                    <a:lnTo>
                      <a:pt x="7746" y="14642"/>
                    </a:lnTo>
                    <a:lnTo>
                      <a:pt x="7761" y="14547"/>
                    </a:lnTo>
                    <a:lnTo>
                      <a:pt x="7776" y="14452"/>
                    </a:lnTo>
                    <a:lnTo>
                      <a:pt x="7791" y="14357"/>
                    </a:lnTo>
                    <a:lnTo>
                      <a:pt x="7806" y="14262"/>
                    </a:lnTo>
                    <a:lnTo>
                      <a:pt x="7821" y="14165"/>
                    </a:lnTo>
                    <a:lnTo>
                      <a:pt x="7836" y="14069"/>
                    </a:lnTo>
                    <a:lnTo>
                      <a:pt x="7851" y="13972"/>
                    </a:lnTo>
                    <a:lnTo>
                      <a:pt x="7866" y="13874"/>
                    </a:lnTo>
                    <a:lnTo>
                      <a:pt x="7881" y="13777"/>
                    </a:lnTo>
                    <a:lnTo>
                      <a:pt x="7896" y="13678"/>
                    </a:lnTo>
                    <a:lnTo>
                      <a:pt x="7911" y="13580"/>
                    </a:lnTo>
                    <a:lnTo>
                      <a:pt x="7926" y="13481"/>
                    </a:lnTo>
                    <a:lnTo>
                      <a:pt x="7941" y="13382"/>
                    </a:lnTo>
                    <a:lnTo>
                      <a:pt x="7956" y="13283"/>
                    </a:lnTo>
                    <a:lnTo>
                      <a:pt x="7971" y="13183"/>
                    </a:lnTo>
                    <a:lnTo>
                      <a:pt x="7986" y="13084"/>
                    </a:lnTo>
                    <a:lnTo>
                      <a:pt x="8001" y="12983"/>
                    </a:lnTo>
                    <a:lnTo>
                      <a:pt x="8016" y="12883"/>
                    </a:lnTo>
                    <a:lnTo>
                      <a:pt x="8032" y="12781"/>
                    </a:lnTo>
                    <a:lnTo>
                      <a:pt x="8047" y="12682"/>
                    </a:lnTo>
                    <a:lnTo>
                      <a:pt x="8062" y="12581"/>
                    </a:lnTo>
                    <a:lnTo>
                      <a:pt x="8076" y="12480"/>
                    </a:lnTo>
                    <a:lnTo>
                      <a:pt x="8092" y="12378"/>
                    </a:lnTo>
                    <a:lnTo>
                      <a:pt x="8106" y="12277"/>
                    </a:lnTo>
                    <a:lnTo>
                      <a:pt x="8121" y="12175"/>
                    </a:lnTo>
                    <a:lnTo>
                      <a:pt x="8136" y="12073"/>
                    </a:lnTo>
                    <a:lnTo>
                      <a:pt x="8151" y="11971"/>
                    </a:lnTo>
                    <a:lnTo>
                      <a:pt x="8166" y="11868"/>
                    </a:lnTo>
                    <a:lnTo>
                      <a:pt x="8181" y="11766"/>
                    </a:lnTo>
                    <a:lnTo>
                      <a:pt x="8196" y="11663"/>
                    </a:lnTo>
                    <a:lnTo>
                      <a:pt x="8211" y="11560"/>
                    </a:lnTo>
                    <a:lnTo>
                      <a:pt x="8226" y="11458"/>
                    </a:lnTo>
                    <a:lnTo>
                      <a:pt x="8241" y="11355"/>
                    </a:lnTo>
                    <a:lnTo>
                      <a:pt x="8256" y="11251"/>
                    </a:lnTo>
                    <a:lnTo>
                      <a:pt x="8271" y="11148"/>
                    </a:lnTo>
                    <a:lnTo>
                      <a:pt x="8286" y="11045"/>
                    </a:lnTo>
                    <a:lnTo>
                      <a:pt x="8301" y="10942"/>
                    </a:lnTo>
                    <a:lnTo>
                      <a:pt x="8316" y="10838"/>
                    </a:lnTo>
                    <a:lnTo>
                      <a:pt x="8331" y="10735"/>
                    </a:lnTo>
                    <a:lnTo>
                      <a:pt x="8346" y="10631"/>
                    </a:lnTo>
                    <a:lnTo>
                      <a:pt x="8361" y="10528"/>
                    </a:lnTo>
                    <a:lnTo>
                      <a:pt x="8376" y="10425"/>
                    </a:lnTo>
                    <a:lnTo>
                      <a:pt x="8391" y="10321"/>
                    </a:lnTo>
                    <a:lnTo>
                      <a:pt x="8406" y="10218"/>
                    </a:lnTo>
                    <a:lnTo>
                      <a:pt x="8421" y="10114"/>
                    </a:lnTo>
                    <a:lnTo>
                      <a:pt x="8436" y="10011"/>
                    </a:lnTo>
                    <a:lnTo>
                      <a:pt x="8451" y="9907"/>
                    </a:lnTo>
                    <a:lnTo>
                      <a:pt x="8466" y="9804"/>
                    </a:lnTo>
                    <a:lnTo>
                      <a:pt x="8481" y="9701"/>
                    </a:lnTo>
                    <a:lnTo>
                      <a:pt x="8496" y="9598"/>
                    </a:lnTo>
                    <a:lnTo>
                      <a:pt x="8511" y="9495"/>
                    </a:lnTo>
                    <a:lnTo>
                      <a:pt x="8526" y="9392"/>
                    </a:lnTo>
                    <a:lnTo>
                      <a:pt x="8541" y="9289"/>
                    </a:lnTo>
                    <a:lnTo>
                      <a:pt x="8556" y="9186"/>
                    </a:lnTo>
                    <a:lnTo>
                      <a:pt x="8571" y="9083"/>
                    </a:lnTo>
                    <a:lnTo>
                      <a:pt x="8586" y="8981"/>
                    </a:lnTo>
                    <a:lnTo>
                      <a:pt x="8601" y="8878"/>
                    </a:lnTo>
                    <a:lnTo>
                      <a:pt x="8616" y="8776"/>
                    </a:lnTo>
                    <a:lnTo>
                      <a:pt x="8631" y="8674"/>
                    </a:lnTo>
                    <a:lnTo>
                      <a:pt x="8646" y="8572"/>
                    </a:lnTo>
                    <a:lnTo>
                      <a:pt x="8662" y="8470"/>
                    </a:lnTo>
                    <a:lnTo>
                      <a:pt x="8676" y="8369"/>
                    </a:lnTo>
                    <a:lnTo>
                      <a:pt x="8692" y="8267"/>
                    </a:lnTo>
                    <a:lnTo>
                      <a:pt x="8708" y="8165"/>
                    </a:lnTo>
                    <a:lnTo>
                      <a:pt x="8723" y="8065"/>
                    </a:lnTo>
                    <a:lnTo>
                      <a:pt x="8738" y="7964"/>
                    </a:lnTo>
                    <a:lnTo>
                      <a:pt x="8753" y="7864"/>
                    </a:lnTo>
                    <a:lnTo>
                      <a:pt x="8768" y="7764"/>
                    </a:lnTo>
                    <a:lnTo>
                      <a:pt x="8783" y="7664"/>
                    </a:lnTo>
                    <a:lnTo>
                      <a:pt x="8798" y="7564"/>
                    </a:lnTo>
                    <a:lnTo>
                      <a:pt x="8813" y="7465"/>
                    </a:lnTo>
                    <a:lnTo>
                      <a:pt x="8828" y="7366"/>
                    </a:lnTo>
                    <a:lnTo>
                      <a:pt x="8843" y="7267"/>
                    </a:lnTo>
                    <a:lnTo>
                      <a:pt x="8858" y="7169"/>
                    </a:lnTo>
                    <a:lnTo>
                      <a:pt x="8873" y="7071"/>
                    </a:lnTo>
                    <a:lnTo>
                      <a:pt x="8888" y="6973"/>
                    </a:lnTo>
                    <a:lnTo>
                      <a:pt x="8903" y="6876"/>
                    </a:lnTo>
                    <a:lnTo>
                      <a:pt x="8918" y="6779"/>
                    </a:lnTo>
                    <a:lnTo>
                      <a:pt x="8933" y="6682"/>
                    </a:lnTo>
                    <a:lnTo>
                      <a:pt x="8948" y="6586"/>
                    </a:lnTo>
                    <a:lnTo>
                      <a:pt x="8963" y="6490"/>
                    </a:lnTo>
                    <a:lnTo>
                      <a:pt x="8978" y="6394"/>
                    </a:lnTo>
                    <a:lnTo>
                      <a:pt x="8993" y="6299"/>
                    </a:lnTo>
                    <a:lnTo>
                      <a:pt x="9008" y="6204"/>
                    </a:lnTo>
                    <a:lnTo>
                      <a:pt x="9023" y="6110"/>
                    </a:lnTo>
                    <a:lnTo>
                      <a:pt x="9038" y="6016"/>
                    </a:lnTo>
                    <a:lnTo>
                      <a:pt x="9053" y="5923"/>
                    </a:lnTo>
                    <a:lnTo>
                      <a:pt x="9068" y="5830"/>
                    </a:lnTo>
                    <a:lnTo>
                      <a:pt x="9083" y="5737"/>
                    </a:lnTo>
                    <a:lnTo>
                      <a:pt x="9098" y="5645"/>
                    </a:lnTo>
                    <a:lnTo>
                      <a:pt x="9113" y="5554"/>
                    </a:lnTo>
                    <a:lnTo>
                      <a:pt x="9128" y="5463"/>
                    </a:lnTo>
                    <a:lnTo>
                      <a:pt x="9143" y="5372"/>
                    </a:lnTo>
                    <a:lnTo>
                      <a:pt x="9158" y="5282"/>
                    </a:lnTo>
                    <a:lnTo>
                      <a:pt x="9173" y="5193"/>
                    </a:lnTo>
                    <a:lnTo>
                      <a:pt x="9188" y="5104"/>
                    </a:lnTo>
                    <a:lnTo>
                      <a:pt x="9203" y="5015"/>
                    </a:lnTo>
                    <a:lnTo>
                      <a:pt x="9218" y="4926"/>
                    </a:lnTo>
                    <a:lnTo>
                      <a:pt x="9233" y="4839"/>
                    </a:lnTo>
                    <a:lnTo>
                      <a:pt x="9248" y="4752"/>
                    </a:lnTo>
                    <a:lnTo>
                      <a:pt x="9263" y="4666"/>
                    </a:lnTo>
                    <a:lnTo>
                      <a:pt x="9278" y="4580"/>
                    </a:lnTo>
                    <a:lnTo>
                      <a:pt x="9293" y="4495"/>
                    </a:lnTo>
                    <a:lnTo>
                      <a:pt x="9308" y="4411"/>
                    </a:lnTo>
                    <a:lnTo>
                      <a:pt x="9323" y="4327"/>
                    </a:lnTo>
                    <a:lnTo>
                      <a:pt x="9338" y="4243"/>
                    </a:lnTo>
                    <a:lnTo>
                      <a:pt x="9353" y="4160"/>
                    </a:lnTo>
                    <a:lnTo>
                      <a:pt x="9368" y="4078"/>
                    </a:lnTo>
                    <a:lnTo>
                      <a:pt x="9384" y="3995"/>
                    </a:lnTo>
                    <a:lnTo>
                      <a:pt x="9399" y="3916"/>
                    </a:lnTo>
                    <a:lnTo>
                      <a:pt x="9414" y="3836"/>
                    </a:lnTo>
                    <a:lnTo>
                      <a:pt x="9429" y="3756"/>
                    </a:lnTo>
                    <a:lnTo>
                      <a:pt x="9444" y="3677"/>
                    </a:lnTo>
                    <a:lnTo>
                      <a:pt x="9459" y="3598"/>
                    </a:lnTo>
                    <a:lnTo>
                      <a:pt x="9474" y="3521"/>
                    </a:lnTo>
                    <a:lnTo>
                      <a:pt x="9489" y="3444"/>
                    </a:lnTo>
                    <a:lnTo>
                      <a:pt x="9504" y="3368"/>
                    </a:lnTo>
                    <a:lnTo>
                      <a:pt x="9519" y="3293"/>
                    </a:lnTo>
                    <a:lnTo>
                      <a:pt x="9534" y="3218"/>
                    </a:lnTo>
                    <a:lnTo>
                      <a:pt x="9549" y="3143"/>
                    </a:lnTo>
                    <a:lnTo>
                      <a:pt x="9564" y="3070"/>
                    </a:lnTo>
                    <a:lnTo>
                      <a:pt x="9579" y="2998"/>
                    </a:lnTo>
                    <a:lnTo>
                      <a:pt x="9594" y="2926"/>
                    </a:lnTo>
                    <a:lnTo>
                      <a:pt x="9610" y="2855"/>
                    </a:lnTo>
                    <a:lnTo>
                      <a:pt x="9625" y="2784"/>
                    </a:lnTo>
                    <a:lnTo>
                      <a:pt x="9640" y="2714"/>
                    </a:lnTo>
                    <a:lnTo>
                      <a:pt x="9655" y="2646"/>
                    </a:lnTo>
                    <a:lnTo>
                      <a:pt x="9670" y="2578"/>
                    </a:lnTo>
                    <a:lnTo>
                      <a:pt x="9685" y="2510"/>
                    </a:lnTo>
                    <a:lnTo>
                      <a:pt x="9700" y="2444"/>
                    </a:lnTo>
                    <a:lnTo>
                      <a:pt x="9715" y="2378"/>
                    </a:lnTo>
                    <a:lnTo>
                      <a:pt x="9730" y="2313"/>
                    </a:lnTo>
                    <a:lnTo>
                      <a:pt x="9745" y="2249"/>
                    </a:lnTo>
                    <a:lnTo>
                      <a:pt x="9760" y="2186"/>
                    </a:lnTo>
                    <a:lnTo>
                      <a:pt x="9775" y="2123"/>
                    </a:lnTo>
                    <a:lnTo>
                      <a:pt x="9790" y="2062"/>
                    </a:lnTo>
                    <a:lnTo>
                      <a:pt x="9805" y="2001"/>
                    </a:lnTo>
                    <a:lnTo>
                      <a:pt x="9820" y="1941"/>
                    </a:lnTo>
                    <a:lnTo>
                      <a:pt x="9835" y="1882"/>
                    </a:lnTo>
                    <a:lnTo>
                      <a:pt x="9851" y="1823"/>
                    </a:lnTo>
                    <a:lnTo>
                      <a:pt x="9866" y="1766"/>
                    </a:lnTo>
                    <a:lnTo>
                      <a:pt x="9881" y="1709"/>
                    </a:lnTo>
                    <a:lnTo>
                      <a:pt x="9896" y="1653"/>
                    </a:lnTo>
                    <a:lnTo>
                      <a:pt x="9911" y="1598"/>
                    </a:lnTo>
                    <a:lnTo>
                      <a:pt x="9926" y="1544"/>
                    </a:lnTo>
                    <a:lnTo>
                      <a:pt x="9941" y="1491"/>
                    </a:lnTo>
                    <a:lnTo>
                      <a:pt x="9956" y="1439"/>
                    </a:lnTo>
                    <a:lnTo>
                      <a:pt x="9971" y="1387"/>
                    </a:lnTo>
                    <a:lnTo>
                      <a:pt x="9987" y="1337"/>
                    </a:lnTo>
                    <a:lnTo>
                      <a:pt x="10002" y="1287"/>
                    </a:lnTo>
                    <a:cubicBezTo>
                      <a:pt x="10017" y="1237"/>
                      <a:pt x="10071" y="1208"/>
                      <a:pt x="10122" y="1224"/>
                    </a:cubicBezTo>
                    <a:cubicBezTo>
                      <a:pt x="10172" y="1239"/>
                      <a:pt x="10201" y="1293"/>
                      <a:pt x="10185" y="1344"/>
                    </a:cubicBezTo>
                    <a:lnTo>
                      <a:pt x="10170" y="1392"/>
                    </a:lnTo>
                    <a:lnTo>
                      <a:pt x="10156" y="1442"/>
                    </a:lnTo>
                    <a:lnTo>
                      <a:pt x="10141" y="1492"/>
                    </a:lnTo>
                    <a:lnTo>
                      <a:pt x="10126" y="1544"/>
                    </a:lnTo>
                    <a:lnTo>
                      <a:pt x="10111" y="1597"/>
                    </a:lnTo>
                    <a:lnTo>
                      <a:pt x="10096" y="1649"/>
                    </a:lnTo>
                    <a:lnTo>
                      <a:pt x="10081" y="1704"/>
                    </a:lnTo>
                    <a:lnTo>
                      <a:pt x="10066" y="1758"/>
                    </a:lnTo>
                    <a:lnTo>
                      <a:pt x="10051" y="1815"/>
                    </a:lnTo>
                    <a:lnTo>
                      <a:pt x="10036" y="1872"/>
                    </a:lnTo>
                    <a:lnTo>
                      <a:pt x="10022" y="1929"/>
                    </a:lnTo>
                    <a:lnTo>
                      <a:pt x="10007" y="1988"/>
                    </a:lnTo>
                    <a:lnTo>
                      <a:pt x="9992" y="2046"/>
                    </a:lnTo>
                    <a:lnTo>
                      <a:pt x="9977" y="2107"/>
                    </a:lnTo>
                    <a:lnTo>
                      <a:pt x="9962" y="2168"/>
                    </a:lnTo>
                    <a:lnTo>
                      <a:pt x="9947" y="2231"/>
                    </a:lnTo>
                    <a:lnTo>
                      <a:pt x="9932" y="2294"/>
                    </a:lnTo>
                    <a:lnTo>
                      <a:pt x="9917" y="2356"/>
                    </a:lnTo>
                    <a:lnTo>
                      <a:pt x="9902" y="2421"/>
                    </a:lnTo>
                    <a:lnTo>
                      <a:pt x="9887" y="2487"/>
                    </a:lnTo>
                    <a:lnTo>
                      <a:pt x="9872" y="2552"/>
                    </a:lnTo>
                    <a:lnTo>
                      <a:pt x="9857" y="2619"/>
                    </a:lnTo>
                    <a:lnTo>
                      <a:pt x="9842" y="2687"/>
                    </a:lnTo>
                    <a:lnTo>
                      <a:pt x="9827" y="2755"/>
                    </a:lnTo>
                    <a:lnTo>
                      <a:pt x="9812" y="2825"/>
                    </a:lnTo>
                    <a:lnTo>
                      <a:pt x="9797" y="2894"/>
                    </a:lnTo>
                    <a:lnTo>
                      <a:pt x="9782" y="2965"/>
                    </a:lnTo>
                    <a:lnTo>
                      <a:pt x="9767" y="3037"/>
                    </a:lnTo>
                    <a:lnTo>
                      <a:pt x="9753" y="3109"/>
                    </a:lnTo>
                    <a:lnTo>
                      <a:pt x="9738" y="3182"/>
                    </a:lnTo>
                    <a:lnTo>
                      <a:pt x="9723" y="3255"/>
                    </a:lnTo>
                    <a:lnTo>
                      <a:pt x="9708" y="3330"/>
                    </a:lnTo>
                    <a:lnTo>
                      <a:pt x="9693" y="3405"/>
                    </a:lnTo>
                    <a:lnTo>
                      <a:pt x="9678" y="3481"/>
                    </a:lnTo>
                    <a:lnTo>
                      <a:pt x="9663" y="3558"/>
                    </a:lnTo>
                    <a:lnTo>
                      <a:pt x="9648" y="3635"/>
                    </a:lnTo>
                    <a:lnTo>
                      <a:pt x="9633" y="3712"/>
                    </a:lnTo>
                    <a:lnTo>
                      <a:pt x="9618" y="3791"/>
                    </a:lnTo>
                    <a:lnTo>
                      <a:pt x="9603" y="3871"/>
                    </a:lnTo>
                    <a:lnTo>
                      <a:pt x="9588" y="3951"/>
                    </a:lnTo>
                    <a:lnTo>
                      <a:pt x="9573" y="4032"/>
                    </a:lnTo>
                    <a:lnTo>
                      <a:pt x="9557" y="4113"/>
                    </a:lnTo>
                    <a:lnTo>
                      <a:pt x="9542" y="4195"/>
                    </a:lnTo>
                    <a:lnTo>
                      <a:pt x="9527" y="4276"/>
                    </a:lnTo>
                    <a:lnTo>
                      <a:pt x="9512" y="4360"/>
                    </a:lnTo>
                    <a:lnTo>
                      <a:pt x="9497" y="4444"/>
                    </a:lnTo>
                    <a:lnTo>
                      <a:pt x="9482" y="4528"/>
                    </a:lnTo>
                    <a:lnTo>
                      <a:pt x="9467" y="4613"/>
                    </a:lnTo>
                    <a:lnTo>
                      <a:pt x="9452" y="4699"/>
                    </a:lnTo>
                    <a:lnTo>
                      <a:pt x="9437" y="4785"/>
                    </a:lnTo>
                    <a:lnTo>
                      <a:pt x="9422" y="4872"/>
                    </a:lnTo>
                    <a:lnTo>
                      <a:pt x="9407" y="4959"/>
                    </a:lnTo>
                    <a:lnTo>
                      <a:pt x="9392" y="5046"/>
                    </a:lnTo>
                    <a:lnTo>
                      <a:pt x="9377" y="5135"/>
                    </a:lnTo>
                    <a:lnTo>
                      <a:pt x="9362" y="5224"/>
                    </a:lnTo>
                    <a:lnTo>
                      <a:pt x="9347" y="5313"/>
                    </a:lnTo>
                    <a:lnTo>
                      <a:pt x="9332" y="5403"/>
                    </a:lnTo>
                    <a:lnTo>
                      <a:pt x="9317" y="5494"/>
                    </a:lnTo>
                    <a:lnTo>
                      <a:pt x="9302" y="5585"/>
                    </a:lnTo>
                    <a:lnTo>
                      <a:pt x="9287" y="5676"/>
                    </a:lnTo>
                    <a:lnTo>
                      <a:pt x="9272" y="5768"/>
                    </a:lnTo>
                    <a:lnTo>
                      <a:pt x="9257" y="5861"/>
                    </a:lnTo>
                    <a:lnTo>
                      <a:pt x="9242" y="5954"/>
                    </a:lnTo>
                    <a:lnTo>
                      <a:pt x="9227" y="6047"/>
                    </a:lnTo>
                    <a:lnTo>
                      <a:pt x="9212" y="6141"/>
                    </a:lnTo>
                    <a:lnTo>
                      <a:pt x="9197" y="6234"/>
                    </a:lnTo>
                    <a:lnTo>
                      <a:pt x="9182" y="6329"/>
                    </a:lnTo>
                    <a:lnTo>
                      <a:pt x="9167" y="6424"/>
                    </a:lnTo>
                    <a:lnTo>
                      <a:pt x="9152" y="6519"/>
                    </a:lnTo>
                    <a:lnTo>
                      <a:pt x="9137" y="6615"/>
                    </a:lnTo>
                    <a:lnTo>
                      <a:pt x="9122" y="6711"/>
                    </a:lnTo>
                    <a:lnTo>
                      <a:pt x="9107" y="6808"/>
                    </a:lnTo>
                    <a:lnTo>
                      <a:pt x="9092" y="6905"/>
                    </a:lnTo>
                    <a:lnTo>
                      <a:pt x="9077" y="7002"/>
                    </a:lnTo>
                    <a:lnTo>
                      <a:pt x="9062" y="7100"/>
                    </a:lnTo>
                    <a:lnTo>
                      <a:pt x="9047" y="7198"/>
                    </a:lnTo>
                    <a:lnTo>
                      <a:pt x="9032" y="7296"/>
                    </a:lnTo>
                    <a:lnTo>
                      <a:pt x="9017" y="7395"/>
                    </a:lnTo>
                    <a:lnTo>
                      <a:pt x="9002" y="7494"/>
                    </a:lnTo>
                    <a:lnTo>
                      <a:pt x="8987" y="7593"/>
                    </a:lnTo>
                    <a:lnTo>
                      <a:pt x="8972" y="7693"/>
                    </a:lnTo>
                    <a:lnTo>
                      <a:pt x="8957" y="7793"/>
                    </a:lnTo>
                    <a:lnTo>
                      <a:pt x="8942" y="7893"/>
                    </a:lnTo>
                    <a:lnTo>
                      <a:pt x="8927" y="7993"/>
                    </a:lnTo>
                    <a:lnTo>
                      <a:pt x="8912" y="8094"/>
                    </a:lnTo>
                    <a:lnTo>
                      <a:pt x="8897" y="8195"/>
                    </a:lnTo>
                    <a:lnTo>
                      <a:pt x="8881" y="8296"/>
                    </a:lnTo>
                    <a:lnTo>
                      <a:pt x="8866" y="8396"/>
                    </a:lnTo>
                    <a:lnTo>
                      <a:pt x="8851" y="8499"/>
                    </a:lnTo>
                    <a:lnTo>
                      <a:pt x="8836" y="8599"/>
                    </a:lnTo>
                    <a:lnTo>
                      <a:pt x="8821" y="8701"/>
                    </a:lnTo>
                    <a:lnTo>
                      <a:pt x="8806" y="8803"/>
                    </a:lnTo>
                    <a:lnTo>
                      <a:pt x="8791" y="8905"/>
                    </a:lnTo>
                    <a:lnTo>
                      <a:pt x="8776" y="9008"/>
                    </a:lnTo>
                    <a:lnTo>
                      <a:pt x="8761" y="9110"/>
                    </a:lnTo>
                    <a:lnTo>
                      <a:pt x="8746" y="9213"/>
                    </a:lnTo>
                    <a:lnTo>
                      <a:pt x="8731" y="9316"/>
                    </a:lnTo>
                    <a:lnTo>
                      <a:pt x="8716" y="9419"/>
                    </a:lnTo>
                    <a:lnTo>
                      <a:pt x="8701" y="9522"/>
                    </a:lnTo>
                    <a:lnTo>
                      <a:pt x="8686" y="9625"/>
                    </a:lnTo>
                    <a:lnTo>
                      <a:pt x="8671" y="9728"/>
                    </a:lnTo>
                    <a:lnTo>
                      <a:pt x="8656" y="9831"/>
                    </a:lnTo>
                    <a:lnTo>
                      <a:pt x="8641" y="9934"/>
                    </a:lnTo>
                    <a:lnTo>
                      <a:pt x="8626" y="10038"/>
                    </a:lnTo>
                    <a:lnTo>
                      <a:pt x="8611" y="10141"/>
                    </a:lnTo>
                    <a:lnTo>
                      <a:pt x="8596" y="10245"/>
                    </a:lnTo>
                    <a:lnTo>
                      <a:pt x="8581" y="10348"/>
                    </a:lnTo>
                    <a:lnTo>
                      <a:pt x="8566" y="10452"/>
                    </a:lnTo>
                    <a:lnTo>
                      <a:pt x="8551" y="10555"/>
                    </a:lnTo>
                    <a:lnTo>
                      <a:pt x="8536" y="10658"/>
                    </a:lnTo>
                    <a:lnTo>
                      <a:pt x="8521" y="10762"/>
                    </a:lnTo>
                    <a:lnTo>
                      <a:pt x="8506" y="10865"/>
                    </a:lnTo>
                    <a:lnTo>
                      <a:pt x="8491" y="10969"/>
                    </a:lnTo>
                    <a:lnTo>
                      <a:pt x="8476" y="11072"/>
                    </a:lnTo>
                    <a:lnTo>
                      <a:pt x="8461" y="11175"/>
                    </a:lnTo>
                    <a:lnTo>
                      <a:pt x="8446" y="11278"/>
                    </a:lnTo>
                    <a:lnTo>
                      <a:pt x="8431" y="11382"/>
                    </a:lnTo>
                    <a:lnTo>
                      <a:pt x="8416" y="11485"/>
                    </a:lnTo>
                    <a:lnTo>
                      <a:pt x="8401" y="11587"/>
                    </a:lnTo>
                    <a:lnTo>
                      <a:pt x="8386" y="11690"/>
                    </a:lnTo>
                    <a:lnTo>
                      <a:pt x="8371" y="11793"/>
                    </a:lnTo>
                    <a:lnTo>
                      <a:pt x="8356" y="11895"/>
                    </a:lnTo>
                    <a:lnTo>
                      <a:pt x="8341" y="11998"/>
                    </a:lnTo>
                    <a:lnTo>
                      <a:pt x="8326" y="12100"/>
                    </a:lnTo>
                    <a:lnTo>
                      <a:pt x="8311" y="12202"/>
                    </a:lnTo>
                    <a:lnTo>
                      <a:pt x="8296" y="12304"/>
                    </a:lnTo>
                    <a:lnTo>
                      <a:pt x="8281" y="12407"/>
                    </a:lnTo>
                    <a:lnTo>
                      <a:pt x="8266" y="12507"/>
                    </a:lnTo>
                    <a:lnTo>
                      <a:pt x="8251" y="12610"/>
                    </a:lnTo>
                    <a:lnTo>
                      <a:pt x="8236" y="12711"/>
                    </a:lnTo>
                    <a:lnTo>
                      <a:pt x="8221" y="12811"/>
                    </a:lnTo>
                    <a:lnTo>
                      <a:pt x="8205" y="12912"/>
                    </a:lnTo>
                    <a:lnTo>
                      <a:pt x="8190" y="13012"/>
                    </a:lnTo>
                    <a:lnTo>
                      <a:pt x="8175" y="13113"/>
                    </a:lnTo>
                    <a:lnTo>
                      <a:pt x="8160" y="13212"/>
                    </a:lnTo>
                    <a:lnTo>
                      <a:pt x="8145" y="13312"/>
                    </a:lnTo>
                    <a:lnTo>
                      <a:pt x="8130" y="13411"/>
                    </a:lnTo>
                    <a:lnTo>
                      <a:pt x="8115" y="13510"/>
                    </a:lnTo>
                    <a:lnTo>
                      <a:pt x="8100" y="13609"/>
                    </a:lnTo>
                    <a:lnTo>
                      <a:pt x="8085" y="13707"/>
                    </a:lnTo>
                    <a:lnTo>
                      <a:pt x="8070" y="13806"/>
                    </a:lnTo>
                    <a:lnTo>
                      <a:pt x="8055" y="13903"/>
                    </a:lnTo>
                    <a:lnTo>
                      <a:pt x="8040" y="14001"/>
                    </a:lnTo>
                    <a:lnTo>
                      <a:pt x="8025" y="14098"/>
                    </a:lnTo>
                    <a:lnTo>
                      <a:pt x="8010" y="14194"/>
                    </a:lnTo>
                    <a:lnTo>
                      <a:pt x="7995" y="14291"/>
                    </a:lnTo>
                    <a:lnTo>
                      <a:pt x="7980" y="14387"/>
                    </a:lnTo>
                    <a:lnTo>
                      <a:pt x="7965" y="14482"/>
                    </a:lnTo>
                    <a:lnTo>
                      <a:pt x="7950" y="14577"/>
                    </a:lnTo>
                    <a:lnTo>
                      <a:pt x="7935" y="14673"/>
                    </a:lnTo>
                    <a:lnTo>
                      <a:pt x="7920" y="14767"/>
                    </a:lnTo>
                    <a:lnTo>
                      <a:pt x="7905" y="14861"/>
                    </a:lnTo>
                    <a:lnTo>
                      <a:pt x="7890" y="14954"/>
                    </a:lnTo>
                    <a:lnTo>
                      <a:pt x="7875" y="15047"/>
                    </a:lnTo>
                    <a:lnTo>
                      <a:pt x="7860" y="15140"/>
                    </a:lnTo>
                    <a:lnTo>
                      <a:pt x="7845" y="15232"/>
                    </a:lnTo>
                    <a:lnTo>
                      <a:pt x="7830" y="15323"/>
                    </a:lnTo>
                    <a:lnTo>
                      <a:pt x="7815" y="15415"/>
                    </a:lnTo>
                    <a:lnTo>
                      <a:pt x="7800" y="15505"/>
                    </a:lnTo>
                    <a:lnTo>
                      <a:pt x="7785" y="15595"/>
                    </a:lnTo>
                    <a:lnTo>
                      <a:pt x="7770" y="15685"/>
                    </a:lnTo>
                    <a:lnTo>
                      <a:pt x="7755" y="15775"/>
                    </a:lnTo>
                    <a:lnTo>
                      <a:pt x="7740" y="15863"/>
                    </a:lnTo>
                    <a:lnTo>
                      <a:pt x="7725" y="15951"/>
                    </a:lnTo>
                    <a:lnTo>
                      <a:pt x="7710" y="16039"/>
                    </a:lnTo>
                    <a:lnTo>
                      <a:pt x="7695" y="16126"/>
                    </a:lnTo>
                    <a:lnTo>
                      <a:pt x="7680" y="16212"/>
                    </a:lnTo>
                    <a:lnTo>
                      <a:pt x="7665" y="16298"/>
                    </a:lnTo>
                    <a:lnTo>
                      <a:pt x="7650" y="16383"/>
                    </a:lnTo>
                    <a:lnTo>
                      <a:pt x="7635" y="16467"/>
                    </a:lnTo>
                    <a:lnTo>
                      <a:pt x="7620" y="16552"/>
                    </a:lnTo>
                    <a:lnTo>
                      <a:pt x="7605" y="16635"/>
                    </a:lnTo>
                    <a:lnTo>
                      <a:pt x="7590" y="16718"/>
                    </a:lnTo>
                    <a:lnTo>
                      <a:pt x="7575" y="16800"/>
                    </a:lnTo>
                    <a:lnTo>
                      <a:pt x="7560" y="16882"/>
                    </a:lnTo>
                    <a:lnTo>
                      <a:pt x="7545" y="16963"/>
                    </a:lnTo>
                    <a:lnTo>
                      <a:pt x="7529" y="17043"/>
                    </a:lnTo>
                    <a:lnTo>
                      <a:pt x="7514" y="17122"/>
                    </a:lnTo>
                    <a:lnTo>
                      <a:pt x="7499" y="17202"/>
                    </a:lnTo>
                    <a:lnTo>
                      <a:pt x="7484" y="17280"/>
                    </a:lnTo>
                    <a:lnTo>
                      <a:pt x="7469" y="17358"/>
                    </a:lnTo>
                    <a:lnTo>
                      <a:pt x="7454" y="17434"/>
                    </a:lnTo>
                    <a:lnTo>
                      <a:pt x="7439" y="17510"/>
                    </a:lnTo>
                    <a:lnTo>
                      <a:pt x="7424" y="17586"/>
                    </a:lnTo>
                    <a:lnTo>
                      <a:pt x="7409" y="17662"/>
                    </a:lnTo>
                    <a:lnTo>
                      <a:pt x="7394" y="17735"/>
                    </a:lnTo>
                    <a:lnTo>
                      <a:pt x="7378" y="17809"/>
                    </a:lnTo>
                    <a:lnTo>
                      <a:pt x="7363" y="17881"/>
                    </a:lnTo>
                    <a:lnTo>
                      <a:pt x="7348" y="17953"/>
                    </a:lnTo>
                    <a:lnTo>
                      <a:pt x="7333" y="18025"/>
                    </a:lnTo>
                    <a:lnTo>
                      <a:pt x="7318" y="18095"/>
                    </a:lnTo>
                    <a:lnTo>
                      <a:pt x="7303" y="18165"/>
                    </a:lnTo>
                    <a:lnTo>
                      <a:pt x="7288" y="18233"/>
                    </a:lnTo>
                    <a:lnTo>
                      <a:pt x="7273" y="18301"/>
                    </a:lnTo>
                    <a:lnTo>
                      <a:pt x="7258" y="18368"/>
                    </a:lnTo>
                    <a:lnTo>
                      <a:pt x="7243" y="18436"/>
                    </a:lnTo>
                    <a:lnTo>
                      <a:pt x="7228" y="18501"/>
                    </a:lnTo>
                    <a:lnTo>
                      <a:pt x="7213" y="18566"/>
                    </a:lnTo>
                    <a:lnTo>
                      <a:pt x="7198" y="18631"/>
                    </a:lnTo>
                    <a:lnTo>
                      <a:pt x="7183" y="18694"/>
                    </a:lnTo>
                    <a:lnTo>
                      <a:pt x="7168" y="18756"/>
                    </a:lnTo>
                    <a:lnTo>
                      <a:pt x="7153" y="18818"/>
                    </a:lnTo>
                    <a:lnTo>
                      <a:pt x="7138" y="18880"/>
                    </a:lnTo>
                    <a:lnTo>
                      <a:pt x="7123" y="18939"/>
                    </a:lnTo>
                    <a:lnTo>
                      <a:pt x="7107" y="18999"/>
                    </a:lnTo>
                    <a:lnTo>
                      <a:pt x="7092" y="19057"/>
                    </a:lnTo>
                    <a:lnTo>
                      <a:pt x="7077" y="19115"/>
                    </a:lnTo>
                    <a:lnTo>
                      <a:pt x="7062" y="19171"/>
                    </a:lnTo>
                    <a:lnTo>
                      <a:pt x="7047" y="19228"/>
                    </a:lnTo>
                    <a:lnTo>
                      <a:pt x="7032" y="19282"/>
                    </a:lnTo>
                    <a:lnTo>
                      <a:pt x="7017" y="19337"/>
                    </a:lnTo>
                    <a:lnTo>
                      <a:pt x="7002" y="19390"/>
                    </a:lnTo>
                    <a:lnTo>
                      <a:pt x="6987" y="19443"/>
                    </a:lnTo>
                    <a:lnTo>
                      <a:pt x="6971" y="19494"/>
                    </a:lnTo>
                    <a:lnTo>
                      <a:pt x="6956" y="19545"/>
                    </a:lnTo>
                    <a:lnTo>
                      <a:pt x="6941" y="19594"/>
                    </a:lnTo>
                    <a:lnTo>
                      <a:pt x="6926" y="19644"/>
                    </a:lnTo>
                    <a:lnTo>
                      <a:pt x="6911" y="19691"/>
                    </a:lnTo>
                    <a:lnTo>
                      <a:pt x="6896" y="19739"/>
                    </a:lnTo>
                    <a:lnTo>
                      <a:pt x="6881" y="19784"/>
                    </a:lnTo>
                    <a:lnTo>
                      <a:pt x="6865" y="19831"/>
                    </a:lnTo>
                    <a:lnTo>
                      <a:pt x="6849" y="19875"/>
                    </a:lnTo>
                    <a:lnTo>
                      <a:pt x="6834" y="19917"/>
                    </a:lnTo>
                    <a:lnTo>
                      <a:pt x="6819" y="19959"/>
                    </a:lnTo>
                    <a:lnTo>
                      <a:pt x="6803" y="20001"/>
                    </a:lnTo>
                    <a:lnTo>
                      <a:pt x="6788" y="20042"/>
                    </a:lnTo>
                    <a:lnTo>
                      <a:pt x="6773" y="20082"/>
                    </a:lnTo>
                    <a:lnTo>
                      <a:pt x="6757" y="20121"/>
                    </a:lnTo>
                    <a:lnTo>
                      <a:pt x="6742" y="20158"/>
                    </a:lnTo>
                    <a:lnTo>
                      <a:pt x="6727" y="20195"/>
                    </a:lnTo>
                    <a:lnTo>
                      <a:pt x="6711" y="20231"/>
                    </a:lnTo>
                    <a:lnTo>
                      <a:pt x="6696" y="20265"/>
                    </a:lnTo>
                    <a:lnTo>
                      <a:pt x="6680" y="20301"/>
                    </a:lnTo>
                    <a:lnTo>
                      <a:pt x="6665" y="20334"/>
                    </a:lnTo>
                    <a:lnTo>
                      <a:pt x="6649" y="20366"/>
                    </a:lnTo>
                    <a:lnTo>
                      <a:pt x="6634" y="20398"/>
                    </a:lnTo>
                    <a:lnTo>
                      <a:pt x="6619" y="20427"/>
                    </a:lnTo>
                    <a:lnTo>
                      <a:pt x="6602" y="20458"/>
                    </a:lnTo>
                    <a:lnTo>
                      <a:pt x="6587" y="20486"/>
                    </a:lnTo>
                    <a:lnTo>
                      <a:pt x="6571" y="20514"/>
                    </a:lnTo>
                    <a:lnTo>
                      <a:pt x="6555" y="20540"/>
                    </a:lnTo>
                    <a:lnTo>
                      <a:pt x="6540" y="20564"/>
                    </a:lnTo>
                    <a:lnTo>
                      <a:pt x="6523" y="20592"/>
                    </a:lnTo>
                    <a:lnTo>
                      <a:pt x="6507" y="20615"/>
                    </a:lnTo>
                    <a:lnTo>
                      <a:pt x="6490" y="20638"/>
                    </a:lnTo>
                    <a:lnTo>
                      <a:pt x="6474" y="20660"/>
                    </a:lnTo>
                    <a:lnTo>
                      <a:pt x="6457" y="20681"/>
                    </a:lnTo>
                    <a:lnTo>
                      <a:pt x="6442" y="20699"/>
                    </a:lnTo>
                    <a:lnTo>
                      <a:pt x="6424" y="20721"/>
                    </a:lnTo>
                    <a:lnTo>
                      <a:pt x="6406" y="20739"/>
                    </a:lnTo>
                    <a:lnTo>
                      <a:pt x="6389" y="20757"/>
                    </a:lnTo>
                    <a:lnTo>
                      <a:pt x="6371" y="20773"/>
                    </a:lnTo>
                    <a:lnTo>
                      <a:pt x="6353" y="20788"/>
                    </a:lnTo>
                    <a:lnTo>
                      <a:pt x="6335" y="20803"/>
                    </a:lnTo>
                    <a:lnTo>
                      <a:pt x="6317" y="20816"/>
                    </a:lnTo>
                    <a:lnTo>
                      <a:pt x="6298" y="20829"/>
                    </a:lnTo>
                    <a:lnTo>
                      <a:pt x="6279" y="20840"/>
                    </a:lnTo>
                    <a:lnTo>
                      <a:pt x="6254" y="20853"/>
                    </a:lnTo>
                    <a:lnTo>
                      <a:pt x="6239" y="20859"/>
                    </a:lnTo>
                    <a:lnTo>
                      <a:pt x="6219" y="20867"/>
                    </a:lnTo>
                    <a:lnTo>
                      <a:pt x="6198" y="20873"/>
                    </a:lnTo>
                    <a:lnTo>
                      <a:pt x="6171" y="20880"/>
                    </a:lnTo>
                    <a:lnTo>
                      <a:pt x="6156" y="20882"/>
                    </a:lnTo>
                    <a:lnTo>
                      <a:pt x="6135" y="20884"/>
                    </a:lnTo>
                    <a:lnTo>
                      <a:pt x="6107" y="20885"/>
                    </a:lnTo>
                    <a:lnTo>
                      <a:pt x="6092" y="20884"/>
                    </a:lnTo>
                    <a:lnTo>
                      <a:pt x="6070" y="20883"/>
                    </a:lnTo>
                    <a:lnTo>
                      <a:pt x="6043" y="20878"/>
                    </a:lnTo>
                    <a:lnTo>
                      <a:pt x="6028" y="20874"/>
                    </a:lnTo>
                    <a:lnTo>
                      <a:pt x="6002" y="20867"/>
                    </a:lnTo>
                    <a:lnTo>
                      <a:pt x="5982" y="20858"/>
                    </a:lnTo>
                    <a:lnTo>
                      <a:pt x="5967" y="20851"/>
                    </a:lnTo>
                    <a:lnTo>
                      <a:pt x="5943" y="20840"/>
                    </a:lnTo>
                    <a:lnTo>
                      <a:pt x="5924" y="20828"/>
                    </a:lnTo>
                    <a:lnTo>
                      <a:pt x="5909" y="20818"/>
                    </a:lnTo>
                    <a:lnTo>
                      <a:pt x="5887" y="20803"/>
                    </a:lnTo>
                    <a:lnTo>
                      <a:pt x="5870" y="20789"/>
                    </a:lnTo>
                    <a:lnTo>
                      <a:pt x="5852" y="20774"/>
                    </a:lnTo>
                    <a:lnTo>
                      <a:pt x="5837" y="20760"/>
                    </a:lnTo>
                    <a:lnTo>
                      <a:pt x="5817" y="20741"/>
                    </a:lnTo>
                    <a:lnTo>
                      <a:pt x="5800" y="20723"/>
                    </a:lnTo>
                    <a:lnTo>
                      <a:pt x="5784" y="20704"/>
                    </a:lnTo>
                    <a:lnTo>
                      <a:pt x="5767" y="20684"/>
                    </a:lnTo>
                    <a:lnTo>
                      <a:pt x="5751" y="20663"/>
                    </a:lnTo>
                    <a:lnTo>
                      <a:pt x="5734" y="20641"/>
                    </a:lnTo>
                    <a:lnTo>
                      <a:pt x="5718" y="20619"/>
                    </a:lnTo>
                    <a:lnTo>
                      <a:pt x="5702" y="20595"/>
                    </a:lnTo>
                    <a:lnTo>
                      <a:pt x="5686" y="20570"/>
                    </a:lnTo>
                    <a:lnTo>
                      <a:pt x="5670" y="20545"/>
                    </a:lnTo>
                    <a:lnTo>
                      <a:pt x="5654" y="20518"/>
                    </a:lnTo>
                    <a:lnTo>
                      <a:pt x="5639" y="20491"/>
                    </a:lnTo>
                    <a:lnTo>
                      <a:pt x="5623" y="20463"/>
                    </a:lnTo>
                    <a:lnTo>
                      <a:pt x="5607" y="20434"/>
                    </a:lnTo>
                    <a:lnTo>
                      <a:pt x="5592" y="20403"/>
                    </a:lnTo>
                    <a:lnTo>
                      <a:pt x="5577" y="20373"/>
                    </a:lnTo>
                    <a:lnTo>
                      <a:pt x="5561" y="20341"/>
                    </a:lnTo>
                    <a:lnTo>
                      <a:pt x="5545" y="20308"/>
                    </a:lnTo>
                    <a:lnTo>
                      <a:pt x="5530" y="20274"/>
                    </a:lnTo>
                    <a:lnTo>
                      <a:pt x="5514" y="20239"/>
                    </a:lnTo>
                    <a:lnTo>
                      <a:pt x="5499" y="20203"/>
                    </a:lnTo>
                    <a:lnTo>
                      <a:pt x="5484" y="20167"/>
                    </a:lnTo>
                    <a:lnTo>
                      <a:pt x="5468" y="20129"/>
                    </a:lnTo>
                    <a:lnTo>
                      <a:pt x="5453" y="20091"/>
                    </a:lnTo>
                    <a:lnTo>
                      <a:pt x="5438" y="20051"/>
                    </a:lnTo>
                    <a:lnTo>
                      <a:pt x="5422" y="20010"/>
                    </a:lnTo>
                    <a:lnTo>
                      <a:pt x="5407" y="19969"/>
                    </a:lnTo>
                    <a:lnTo>
                      <a:pt x="5392" y="19927"/>
                    </a:lnTo>
                    <a:lnTo>
                      <a:pt x="5377" y="19884"/>
                    </a:lnTo>
                    <a:lnTo>
                      <a:pt x="5361" y="19840"/>
                    </a:lnTo>
                    <a:lnTo>
                      <a:pt x="5346" y="19795"/>
                    </a:lnTo>
                    <a:lnTo>
                      <a:pt x="5332" y="19751"/>
                    </a:lnTo>
                    <a:lnTo>
                      <a:pt x="5315" y="19702"/>
                    </a:lnTo>
                    <a:lnTo>
                      <a:pt x="5300" y="19654"/>
                    </a:lnTo>
                    <a:lnTo>
                      <a:pt x="5285" y="19606"/>
                    </a:lnTo>
                    <a:lnTo>
                      <a:pt x="5270" y="19556"/>
                    </a:lnTo>
                    <a:lnTo>
                      <a:pt x="5255" y="19506"/>
                    </a:lnTo>
                    <a:lnTo>
                      <a:pt x="5239" y="19455"/>
                    </a:lnTo>
                    <a:lnTo>
                      <a:pt x="5224" y="19403"/>
                    </a:lnTo>
                    <a:lnTo>
                      <a:pt x="5209" y="19350"/>
                    </a:lnTo>
                    <a:lnTo>
                      <a:pt x="5194" y="19296"/>
                    </a:lnTo>
                    <a:lnTo>
                      <a:pt x="5179" y="19241"/>
                    </a:lnTo>
                    <a:lnTo>
                      <a:pt x="5164" y="19185"/>
                    </a:lnTo>
                    <a:lnTo>
                      <a:pt x="5149" y="19129"/>
                    </a:lnTo>
                    <a:lnTo>
                      <a:pt x="5134" y="19072"/>
                    </a:lnTo>
                    <a:lnTo>
                      <a:pt x="5118" y="19013"/>
                    </a:lnTo>
                    <a:lnTo>
                      <a:pt x="5103" y="18954"/>
                    </a:lnTo>
                    <a:lnTo>
                      <a:pt x="5088" y="18894"/>
                    </a:lnTo>
                    <a:lnTo>
                      <a:pt x="5073" y="18833"/>
                    </a:lnTo>
                    <a:lnTo>
                      <a:pt x="5058" y="18772"/>
                    </a:lnTo>
                    <a:lnTo>
                      <a:pt x="5043" y="18710"/>
                    </a:lnTo>
                    <a:lnTo>
                      <a:pt x="5028" y="18646"/>
                    </a:lnTo>
                    <a:lnTo>
                      <a:pt x="5013" y="18582"/>
                    </a:lnTo>
                    <a:lnTo>
                      <a:pt x="4998" y="18517"/>
                    </a:lnTo>
                    <a:lnTo>
                      <a:pt x="4983" y="18452"/>
                    </a:lnTo>
                    <a:lnTo>
                      <a:pt x="4968" y="18385"/>
                    </a:lnTo>
                    <a:lnTo>
                      <a:pt x="4953" y="18318"/>
                    </a:lnTo>
                    <a:lnTo>
                      <a:pt x="4938" y="18250"/>
                    </a:lnTo>
                    <a:lnTo>
                      <a:pt x="4923" y="18182"/>
                    </a:lnTo>
                    <a:lnTo>
                      <a:pt x="4908" y="18112"/>
                    </a:lnTo>
                    <a:lnTo>
                      <a:pt x="4893" y="18042"/>
                    </a:lnTo>
                    <a:lnTo>
                      <a:pt x="4877" y="17971"/>
                    </a:lnTo>
                    <a:lnTo>
                      <a:pt x="4862" y="17899"/>
                    </a:lnTo>
                    <a:lnTo>
                      <a:pt x="4847" y="17827"/>
                    </a:lnTo>
                    <a:lnTo>
                      <a:pt x="4832" y="17754"/>
                    </a:lnTo>
                    <a:lnTo>
                      <a:pt x="4817" y="17679"/>
                    </a:lnTo>
                    <a:lnTo>
                      <a:pt x="4802" y="17604"/>
                    </a:lnTo>
                    <a:lnTo>
                      <a:pt x="4787" y="17529"/>
                    </a:lnTo>
                    <a:lnTo>
                      <a:pt x="4772" y="17453"/>
                    </a:lnTo>
                    <a:lnTo>
                      <a:pt x="4757" y="17377"/>
                    </a:lnTo>
                    <a:lnTo>
                      <a:pt x="4742" y="17299"/>
                    </a:lnTo>
                    <a:lnTo>
                      <a:pt x="4727" y="17221"/>
                    </a:lnTo>
                    <a:lnTo>
                      <a:pt x="4712" y="17142"/>
                    </a:lnTo>
                    <a:lnTo>
                      <a:pt x="4697" y="17062"/>
                    </a:lnTo>
                    <a:lnTo>
                      <a:pt x="4682" y="16982"/>
                    </a:lnTo>
                    <a:lnTo>
                      <a:pt x="4667" y="16902"/>
                    </a:lnTo>
                    <a:lnTo>
                      <a:pt x="4652" y="16821"/>
                    </a:lnTo>
                    <a:lnTo>
                      <a:pt x="4636" y="16739"/>
                    </a:lnTo>
                    <a:lnTo>
                      <a:pt x="4621" y="16656"/>
                    </a:lnTo>
                    <a:lnTo>
                      <a:pt x="4606" y="16572"/>
                    </a:lnTo>
                    <a:lnTo>
                      <a:pt x="4591" y="16488"/>
                    </a:lnTo>
                    <a:lnTo>
                      <a:pt x="4576" y="16404"/>
                    </a:lnTo>
                    <a:lnTo>
                      <a:pt x="4561" y="16319"/>
                    </a:lnTo>
                    <a:lnTo>
                      <a:pt x="4546" y="16233"/>
                    </a:lnTo>
                    <a:lnTo>
                      <a:pt x="4531" y="16147"/>
                    </a:lnTo>
                    <a:lnTo>
                      <a:pt x="4516" y="16060"/>
                    </a:lnTo>
                    <a:lnTo>
                      <a:pt x="4501" y="15973"/>
                    </a:lnTo>
                    <a:lnTo>
                      <a:pt x="4486" y="15885"/>
                    </a:lnTo>
                    <a:lnTo>
                      <a:pt x="4471" y="15796"/>
                    </a:lnTo>
                    <a:lnTo>
                      <a:pt x="4456" y="15707"/>
                    </a:lnTo>
                    <a:lnTo>
                      <a:pt x="4441" y="15617"/>
                    </a:lnTo>
                    <a:lnTo>
                      <a:pt x="4426" y="15528"/>
                    </a:lnTo>
                    <a:lnTo>
                      <a:pt x="4411" y="15437"/>
                    </a:lnTo>
                    <a:lnTo>
                      <a:pt x="4396" y="15346"/>
                    </a:lnTo>
                    <a:lnTo>
                      <a:pt x="4381" y="15255"/>
                    </a:lnTo>
                    <a:lnTo>
                      <a:pt x="4366" y="15163"/>
                    </a:lnTo>
                    <a:lnTo>
                      <a:pt x="4351" y="15070"/>
                    </a:lnTo>
                    <a:lnTo>
                      <a:pt x="4336" y="14978"/>
                    </a:lnTo>
                    <a:lnTo>
                      <a:pt x="4321" y="14884"/>
                    </a:lnTo>
                    <a:lnTo>
                      <a:pt x="4306" y="14790"/>
                    </a:lnTo>
                    <a:lnTo>
                      <a:pt x="4291" y="14696"/>
                    </a:lnTo>
                    <a:lnTo>
                      <a:pt x="4276" y="14601"/>
                    </a:lnTo>
                    <a:lnTo>
                      <a:pt x="4261" y="14506"/>
                    </a:lnTo>
                    <a:lnTo>
                      <a:pt x="4246" y="14410"/>
                    </a:lnTo>
                    <a:lnTo>
                      <a:pt x="4231" y="14314"/>
                    </a:lnTo>
                    <a:lnTo>
                      <a:pt x="4216" y="14218"/>
                    </a:lnTo>
                    <a:lnTo>
                      <a:pt x="4201" y="14122"/>
                    </a:lnTo>
                    <a:lnTo>
                      <a:pt x="4186" y="14025"/>
                    </a:lnTo>
                    <a:lnTo>
                      <a:pt x="4171" y="13927"/>
                    </a:lnTo>
                    <a:lnTo>
                      <a:pt x="4156" y="13830"/>
                    </a:lnTo>
                    <a:lnTo>
                      <a:pt x="4141" y="13732"/>
                    </a:lnTo>
                    <a:lnTo>
                      <a:pt x="4126" y="13634"/>
                    </a:lnTo>
                    <a:lnTo>
                      <a:pt x="4111" y="13535"/>
                    </a:lnTo>
                    <a:lnTo>
                      <a:pt x="4096" y="13436"/>
                    </a:lnTo>
                    <a:lnTo>
                      <a:pt x="4081" y="13337"/>
                    </a:lnTo>
                    <a:lnTo>
                      <a:pt x="4066" y="13237"/>
                    </a:lnTo>
                    <a:lnTo>
                      <a:pt x="4051" y="13137"/>
                    </a:lnTo>
                    <a:lnTo>
                      <a:pt x="4036" y="13037"/>
                    </a:lnTo>
                    <a:lnTo>
                      <a:pt x="4021" y="12937"/>
                    </a:lnTo>
                    <a:lnTo>
                      <a:pt x="4006" y="12836"/>
                    </a:lnTo>
                    <a:lnTo>
                      <a:pt x="3991" y="12736"/>
                    </a:lnTo>
                    <a:lnTo>
                      <a:pt x="3976" y="12635"/>
                    </a:lnTo>
                    <a:lnTo>
                      <a:pt x="3960" y="12533"/>
                    </a:lnTo>
                    <a:lnTo>
                      <a:pt x="3944" y="12431"/>
                    </a:lnTo>
                    <a:lnTo>
                      <a:pt x="3929" y="12329"/>
                    </a:lnTo>
                    <a:lnTo>
                      <a:pt x="3914" y="12227"/>
                    </a:lnTo>
                    <a:lnTo>
                      <a:pt x="3899" y="12125"/>
                    </a:lnTo>
                    <a:lnTo>
                      <a:pt x="3884" y="12023"/>
                    </a:lnTo>
                    <a:lnTo>
                      <a:pt x="3869" y="11921"/>
                    </a:lnTo>
                    <a:lnTo>
                      <a:pt x="3854" y="11818"/>
                    </a:lnTo>
                    <a:lnTo>
                      <a:pt x="3839" y="11716"/>
                    </a:lnTo>
                    <a:lnTo>
                      <a:pt x="3824" y="11613"/>
                    </a:lnTo>
                    <a:lnTo>
                      <a:pt x="3809" y="11510"/>
                    </a:lnTo>
                    <a:lnTo>
                      <a:pt x="3794" y="11407"/>
                    </a:lnTo>
                    <a:lnTo>
                      <a:pt x="3779" y="11304"/>
                    </a:lnTo>
                    <a:lnTo>
                      <a:pt x="3764" y="11201"/>
                    </a:lnTo>
                    <a:lnTo>
                      <a:pt x="3749" y="11098"/>
                    </a:lnTo>
                    <a:lnTo>
                      <a:pt x="3734" y="10994"/>
                    </a:lnTo>
                    <a:lnTo>
                      <a:pt x="3719" y="10891"/>
                    </a:lnTo>
                    <a:lnTo>
                      <a:pt x="3704" y="10788"/>
                    </a:lnTo>
                    <a:lnTo>
                      <a:pt x="3689" y="10684"/>
                    </a:lnTo>
                    <a:lnTo>
                      <a:pt x="3674" y="10581"/>
                    </a:lnTo>
                    <a:lnTo>
                      <a:pt x="3659" y="10477"/>
                    </a:lnTo>
                    <a:lnTo>
                      <a:pt x="3644" y="10374"/>
                    </a:lnTo>
                    <a:lnTo>
                      <a:pt x="3629" y="10270"/>
                    </a:lnTo>
                    <a:lnTo>
                      <a:pt x="3614" y="10167"/>
                    </a:lnTo>
                    <a:lnTo>
                      <a:pt x="3599" y="10063"/>
                    </a:lnTo>
                    <a:lnTo>
                      <a:pt x="3584" y="9960"/>
                    </a:lnTo>
                    <a:lnTo>
                      <a:pt x="3569" y="9857"/>
                    </a:lnTo>
                    <a:lnTo>
                      <a:pt x="3554" y="9753"/>
                    </a:lnTo>
                    <a:lnTo>
                      <a:pt x="3539" y="9650"/>
                    </a:lnTo>
                    <a:lnTo>
                      <a:pt x="3524" y="9547"/>
                    </a:lnTo>
                    <a:lnTo>
                      <a:pt x="3509" y="9444"/>
                    </a:lnTo>
                    <a:lnTo>
                      <a:pt x="3494" y="9341"/>
                    </a:lnTo>
                    <a:lnTo>
                      <a:pt x="3479" y="9238"/>
                    </a:lnTo>
                    <a:lnTo>
                      <a:pt x="3464" y="9136"/>
                    </a:lnTo>
                    <a:lnTo>
                      <a:pt x="3449" y="9033"/>
                    </a:lnTo>
                    <a:lnTo>
                      <a:pt x="3434" y="8931"/>
                    </a:lnTo>
                    <a:lnTo>
                      <a:pt x="3419" y="8829"/>
                    </a:lnTo>
                    <a:lnTo>
                      <a:pt x="3405" y="8727"/>
                    </a:lnTo>
                    <a:lnTo>
                      <a:pt x="3389" y="8625"/>
                    </a:lnTo>
                    <a:lnTo>
                      <a:pt x="3374" y="8523"/>
                    </a:lnTo>
                    <a:lnTo>
                      <a:pt x="3360" y="8422"/>
                    </a:lnTo>
                    <a:lnTo>
                      <a:pt x="3345" y="8321"/>
                    </a:lnTo>
                    <a:lnTo>
                      <a:pt x="3330" y="8220"/>
                    </a:lnTo>
                    <a:lnTo>
                      <a:pt x="3315" y="8119"/>
                    </a:lnTo>
                    <a:lnTo>
                      <a:pt x="3300" y="8019"/>
                    </a:lnTo>
                    <a:lnTo>
                      <a:pt x="3284" y="7918"/>
                    </a:lnTo>
                    <a:lnTo>
                      <a:pt x="3269" y="7818"/>
                    </a:lnTo>
                    <a:lnTo>
                      <a:pt x="3254" y="7718"/>
                    </a:lnTo>
                    <a:lnTo>
                      <a:pt x="3239" y="7618"/>
                    </a:lnTo>
                    <a:lnTo>
                      <a:pt x="3224" y="7519"/>
                    </a:lnTo>
                    <a:lnTo>
                      <a:pt x="3209" y="7420"/>
                    </a:lnTo>
                    <a:lnTo>
                      <a:pt x="3194" y="7321"/>
                    </a:lnTo>
                    <a:lnTo>
                      <a:pt x="3179" y="7222"/>
                    </a:lnTo>
                    <a:lnTo>
                      <a:pt x="3164" y="7124"/>
                    </a:lnTo>
                    <a:lnTo>
                      <a:pt x="3149" y="7027"/>
                    </a:lnTo>
                    <a:lnTo>
                      <a:pt x="3134" y="6929"/>
                    </a:lnTo>
                    <a:lnTo>
                      <a:pt x="3119" y="6832"/>
                    </a:lnTo>
                    <a:lnTo>
                      <a:pt x="3104" y="6735"/>
                    </a:lnTo>
                    <a:lnTo>
                      <a:pt x="3089" y="6639"/>
                    </a:lnTo>
                    <a:lnTo>
                      <a:pt x="3074" y="6543"/>
                    </a:lnTo>
                    <a:lnTo>
                      <a:pt x="3059" y="6447"/>
                    </a:lnTo>
                    <a:lnTo>
                      <a:pt x="3044" y="6352"/>
                    </a:lnTo>
                    <a:lnTo>
                      <a:pt x="3029" y="6258"/>
                    </a:lnTo>
                    <a:lnTo>
                      <a:pt x="3014" y="6164"/>
                    </a:lnTo>
                    <a:lnTo>
                      <a:pt x="2999" y="6070"/>
                    </a:lnTo>
                    <a:lnTo>
                      <a:pt x="2984" y="5977"/>
                    </a:lnTo>
                    <a:lnTo>
                      <a:pt x="2969" y="5884"/>
                    </a:lnTo>
                    <a:lnTo>
                      <a:pt x="2954" y="5791"/>
                    </a:lnTo>
                    <a:lnTo>
                      <a:pt x="2939" y="5699"/>
                    </a:lnTo>
                    <a:lnTo>
                      <a:pt x="2924" y="5607"/>
                    </a:lnTo>
                    <a:lnTo>
                      <a:pt x="2909" y="5516"/>
                    </a:lnTo>
                    <a:lnTo>
                      <a:pt x="2894" y="5426"/>
                    </a:lnTo>
                    <a:lnTo>
                      <a:pt x="2879" y="5335"/>
                    </a:lnTo>
                    <a:lnTo>
                      <a:pt x="2864" y="5246"/>
                    </a:lnTo>
                    <a:lnTo>
                      <a:pt x="2849" y="5157"/>
                    </a:lnTo>
                    <a:lnTo>
                      <a:pt x="2834" y="5069"/>
                    </a:lnTo>
                    <a:lnTo>
                      <a:pt x="2819" y="4981"/>
                    </a:lnTo>
                    <a:lnTo>
                      <a:pt x="2804" y="4893"/>
                    </a:lnTo>
                    <a:lnTo>
                      <a:pt x="2789" y="4807"/>
                    </a:lnTo>
                    <a:lnTo>
                      <a:pt x="2774" y="4720"/>
                    </a:lnTo>
                    <a:lnTo>
                      <a:pt x="2759" y="4634"/>
                    </a:lnTo>
                    <a:lnTo>
                      <a:pt x="2744" y="4549"/>
                    </a:lnTo>
                    <a:lnTo>
                      <a:pt x="2729" y="4465"/>
                    </a:lnTo>
                    <a:lnTo>
                      <a:pt x="2714" y="4381"/>
                    </a:lnTo>
                    <a:lnTo>
                      <a:pt x="2699" y="4298"/>
                    </a:lnTo>
                    <a:lnTo>
                      <a:pt x="2684" y="4215"/>
                    </a:lnTo>
                    <a:lnTo>
                      <a:pt x="2669" y="4133"/>
                    </a:lnTo>
                    <a:lnTo>
                      <a:pt x="2654" y="4052"/>
                    </a:lnTo>
                    <a:lnTo>
                      <a:pt x="2639" y="3971"/>
                    </a:lnTo>
                    <a:lnTo>
                      <a:pt x="2624" y="3892"/>
                    </a:lnTo>
                    <a:lnTo>
                      <a:pt x="2608" y="3811"/>
                    </a:lnTo>
                    <a:lnTo>
                      <a:pt x="2593" y="3733"/>
                    </a:lnTo>
                    <a:lnTo>
                      <a:pt x="2578" y="3655"/>
                    </a:lnTo>
                    <a:lnTo>
                      <a:pt x="2563" y="3577"/>
                    </a:lnTo>
                    <a:lnTo>
                      <a:pt x="2548" y="3500"/>
                    </a:lnTo>
                    <a:lnTo>
                      <a:pt x="2533" y="3424"/>
                    </a:lnTo>
                    <a:lnTo>
                      <a:pt x="2518" y="3349"/>
                    </a:lnTo>
                    <a:lnTo>
                      <a:pt x="2503" y="3275"/>
                    </a:lnTo>
                    <a:lnTo>
                      <a:pt x="2488" y="3201"/>
                    </a:lnTo>
                    <a:lnTo>
                      <a:pt x="2473" y="3127"/>
                    </a:lnTo>
                    <a:lnTo>
                      <a:pt x="2458" y="3055"/>
                    </a:lnTo>
                    <a:lnTo>
                      <a:pt x="2444" y="2983"/>
                    </a:lnTo>
                    <a:lnTo>
                      <a:pt x="2429" y="2912"/>
                    </a:lnTo>
                    <a:lnTo>
                      <a:pt x="2414" y="2842"/>
                    </a:lnTo>
                    <a:lnTo>
                      <a:pt x="2399" y="2773"/>
                    </a:lnTo>
                    <a:lnTo>
                      <a:pt x="2384" y="2704"/>
                    </a:lnTo>
                    <a:lnTo>
                      <a:pt x="2369" y="2636"/>
                    </a:lnTo>
                    <a:lnTo>
                      <a:pt x="2354" y="2569"/>
                    </a:lnTo>
                    <a:lnTo>
                      <a:pt x="2339" y="2503"/>
                    </a:lnTo>
                    <a:lnTo>
                      <a:pt x="2324" y="2437"/>
                    </a:lnTo>
                    <a:lnTo>
                      <a:pt x="2309" y="2372"/>
                    </a:lnTo>
                    <a:lnTo>
                      <a:pt x="2294" y="2309"/>
                    </a:lnTo>
                    <a:lnTo>
                      <a:pt x="2279" y="2246"/>
                    </a:lnTo>
                    <a:lnTo>
                      <a:pt x="2264" y="2184"/>
                    </a:lnTo>
                    <a:lnTo>
                      <a:pt x="2249" y="2122"/>
                    </a:lnTo>
                    <a:lnTo>
                      <a:pt x="2234" y="2062"/>
                    </a:lnTo>
                    <a:lnTo>
                      <a:pt x="2219" y="2002"/>
                    </a:lnTo>
                    <a:lnTo>
                      <a:pt x="2205" y="1944"/>
                    </a:lnTo>
                    <a:lnTo>
                      <a:pt x="2190" y="1886"/>
                    </a:lnTo>
                    <a:lnTo>
                      <a:pt x="2175" y="1829"/>
                    </a:lnTo>
                    <a:lnTo>
                      <a:pt x="2160" y="1772"/>
                    </a:lnTo>
                    <a:lnTo>
                      <a:pt x="2145" y="1717"/>
                    </a:lnTo>
                    <a:lnTo>
                      <a:pt x="2130" y="1663"/>
                    </a:lnTo>
                    <a:lnTo>
                      <a:pt x="2115" y="1610"/>
                    </a:lnTo>
                    <a:lnTo>
                      <a:pt x="2100" y="1557"/>
                    </a:lnTo>
                    <a:lnTo>
                      <a:pt x="2085" y="1505"/>
                    </a:lnTo>
                    <a:lnTo>
                      <a:pt x="2071" y="1454"/>
                    </a:lnTo>
                    <a:lnTo>
                      <a:pt x="2056" y="1405"/>
                    </a:lnTo>
                    <a:lnTo>
                      <a:pt x="2041" y="1356"/>
                    </a:lnTo>
                    <a:lnTo>
                      <a:pt x="2026" y="1308"/>
                    </a:lnTo>
                    <a:lnTo>
                      <a:pt x="2011" y="1261"/>
                    </a:lnTo>
                    <a:lnTo>
                      <a:pt x="1996" y="1214"/>
                    </a:lnTo>
                    <a:lnTo>
                      <a:pt x="1981" y="1169"/>
                    </a:lnTo>
                    <a:lnTo>
                      <a:pt x="1967" y="1125"/>
                    </a:lnTo>
                    <a:lnTo>
                      <a:pt x="1952" y="1084"/>
                    </a:lnTo>
                    <a:lnTo>
                      <a:pt x="1936" y="1040"/>
                    </a:lnTo>
                    <a:lnTo>
                      <a:pt x="1921" y="998"/>
                    </a:lnTo>
                    <a:lnTo>
                      <a:pt x="1907" y="958"/>
                    </a:lnTo>
                    <a:lnTo>
                      <a:pt x="1892" y="918"/>
                    </a:lnTo>
                    <a:lnTo>
                      <a:pt x="1877" y="880"/>
                    </a:lnTo>
                    <a:lnTo>
                      <a:pt x="1863" y="843"/>
                    </a:lnTo>
                    <a:lnTo>
                      <a:pt x="1848" y="806"/>
                    </a:lnTo>
                    <a:lnTo>
                      <a:pt x="1833" y="771"/>
                    </a:lnTo>
                    <a:lnTo>
                      <a:pt x="1818" y="736"/>
                    </a:lnTo>
                    <a:lnTo>
                      <a:pt x="1804" y="703"/>
                    </a:lnTo>
                    <a:lnTo>
                      <a:pt x="1790" y="671"/>
                    </a:lnTo>
                    <a:lnTo>
                      <a:pt x="1775" y="639"/>
                    </a:lnTo>
                    <a:lnTo>
                      <a:pt x="1761" y="609"/>
                    </a:lnTo>
                    <a:lnTo>
                      <a:pt x="1746" y="581"/>
                    </a:lnTo>
                    <a:lnTo>
                      <a:pt x="1731" y="552"/>
                    </a:lnTo>
                    <a:lnTo>
                      <a:pt x="1718" y="525"/>
                    </a:lnTo>
                    <a:lnTo>
                      <a:pt x="1703" y="498"/>
                    </a:lnTo>
                    <a:lnTo>
                      <a:pt x="1689" y="474"/>
                    </a:lnTo>
                    <a:lnTo>
                      <a:pt x="1675" y="450"/>
                    </a:lnTo>
                    <a:lnTo>
                      <a:pt x="1660" y="426"/>
                    </a:lnTo>
                    <a:lnTo>
                      <a:pt x="1647" y="406"/>
                    </a:lnTo>
                    <a:lnTo>
                      <a:pt x="1633" y="385"/>
                    </a:lnTo>
                    <a:lnTo>
                      <a:pt x="1618" y="364"/>
                    </a:lnTo>
                    <a:lnTo>
                      <a:pt x="1606" y="347"/>
                    </a:lnTo>
                    <a:lnTo>
                      <a:pt x="1593" y="330"/>
                    </a:lnTo>
                    <a:lnTo>
                      <a:pt x="1578" y="312"/>
                    </a:lnTo>
                    <a:lnTo>
                      <a:pt x="1566" y="298"/>
                    </a:lnTo>
                    <a:lnTo>
                      <a:pt x="1554" y="284"/>
                    </a:lnTo>
                    <a:lnTo>
                      <a:pt x="1541" y="272"/>
                    </a:lnTo>
                    <a:lnTo>
                      <a:pt x="1526" y="258"/>
                    </a:lnTo>
                    <a:lnTo>
                      <a:pt x="1516" y="248"/>
                    </a:lnTo>
                    <a:lnTo>
                      <a:pt x="1505" y="239"/>
                    </a:lnTo>
                    <a:lnTo>
                      <a:pt x="1493" y="230"/>
                    </a:lnTo>
                    <a:lnTo>
                      <a:pt x="1482" y="223"/>
                    </a:lnTo>
                    <a:lnTo>
                      <a:pt x="1471" y="216"/>
                    </a:lnTo>
                    <a:lnTo>
                      <a:pt x="1461" y="210"/>
                    </a:lnTo>
                    <a:lnTo>
                      <a:pt x="1451" y="206"/>
                    </a:lnTo>
                    <a:lnTo>
                      <a:pt x="1441" y="202"/>
                    </a:lnTo>
                    <a:lnTo>
                      <a:pt x="1432" y="198"/>
                    </a:lnTo>
                    <a:lnTo>
                      <a:pt x="1423" y="196"/>
                    </a:lnTo>
                    <a:lnTo>
                      <a:pt x="1414" y="194"/>
                    </a:lnTo>
                    <a:lnTo>
                      <a:pt x="1411" y="192"/>
                    </a:lnTo>
                    <a:lnTo>
                      <a:pt x="1396" y="192"/>
                    </a:lnTo>
                    <a:lnTo>
                      <a:pt x="1388" y="192"/>
                    </a:lnTo>
                    <a:lnTo>
                      <a:pt x="1378" y="193"/>
                    </a:lnTo>
                    <a:lnTo>
                      <a:pt x="1375" y="192"/>
                    </a:lnTo>
                    <a:lnTo>
                      <a:pt x="1360" y="196"/>
                    </a:lnTo>
                    <a:lnTo>
                      <a:pt x="1351" y="199"/>
                    </a:lnTo>
                    <a:lnTo>
                      <a:pt x="1346" y="199"/>
                    </a:lnTo>
                    <a:lnTo>
                      <a:pt x="1331" y="206"/>
                    </a:lnTo>
                    <a:lnTo>
                      <a:pt x="1325" y="209"/>
                    </a:lnTo>
                    <a:lnTo>
                      <a:pt x="1310" y="218"/>
                    </a:lnTo>
                    <a:lnTo>
                      <a:pt x="1302" y="222"/>
                    </a:lnTo>
                    <a:lnTo>
                      <a:pt x="1287" y="233"/>
                    </a:lnTo>
                    <a:lnTo>
                      <a:pt x="1278" y="239"/>
                    </a:lnTo>
                    <a:lnTo>
                      <a:pt x="1266" y="250"/>
                    </a:lnTo>
                    <a:lnTo>
                      <a:pt x="1251" y="264"/>
                    </a:lnTo>
                    <a:lnTo>
                      <a:pt x="1241" y="273"/>
                    </a:lnTo>
                    <a:lnTo>
                      <a:pt x="1227" y="287"/>
                    </a:lnTo>
                    <a:lnTo>
                      <a:pt x="1212" y="304"/>
                    </a:lnTo>
                    <a:lnTo>
                      <a:pt x="1201" y="317"/>
                    </a:lnTo>
                    <a:lnTo>
                      <a:pt x="1187" y="334"/>
                    </a:lnTo>
                    <a:lnTo>
                      <a:pt x="1174" y="352"/>
                    </a:lnTo>
                    <a:lnTo>
                      <a:pt x="1159" y="373"/>
                    </a:lnTo>
                    <a:lnTo>
                      <a:pt x="1146" y="391"/>
                    </a:lnTo>
                    <a:lnTo>
                      <a:pt x="1132" y="412"/>
                    </a:lnTo>
                    <a:lnTo>
                      <a:pt x="1118" y="435"/>
                    </a:lnTo>
                    <a:lnTo>
                      <a:pt x="1104" y="458"/>
                    </a:lnTo>
                    <a:lnTo>
                      <a:pt x="1089" y="483"/>
                    </a:lnTo>
                    <a:lnTo>
                      <a:pt x="1074" y="510"/>
                    </a:lnTo>
                    <a:lnTo>
                      <a:pt x="1061" y="535"/>
                    </a:lnTo>
                    <a:lnTo>
                      <a:pt x="1046" y="562"/>
                    </a:lnTo>
                    <a:lnTo>
                      <a:pt x="1032" y="591"/>
                    </a:lnTo>
                    <a:lnTo>
                      <a:pt x="1017" y="621"/>
                    </a:lnTo>
                    <a:lnTo>
                      <a:pt x="1002" y="653"/>
                    </a:lnTo>
                    <a:lnTo>
                      <a:pt x="988" y="683"/>
                    </a:lnTo>
                    <a:lnTo>
                      <a:pt x="974" y="716"/>
                    </a:lnTo>
                    <a:lnTo>
                      <a:pt x="959" y="751"/>
                    </a:lnTo>
                    <a:lnTo>
                      <a:pt x="944" y="785"/>
                    </a:lnTo>
                    <a:lnTo>
                      <a:pt x="930" y="821"/>
                    </a:lnTo>
                    <a:lnTo>
                      <a:pt x="915" y="859"/>
                    </a:lnTo>
                    <a:lnTo>
                      <a:pt x="900" y="895"/>
                    </a:lnTo>
                    <a:lnTo>
                      <a:pt x="885" y="935"/>
                    </a:lnTo>
                    <a:lnTo>
                      <a:pt x="871" y="974"/>
                    </a:lnTo>
                    <a:lnTo>
                      <a:pt x="856" y="1016"/>
                    </a:lnTo>
                    <a:lnTo>
                      <a:pt x="841" y="1056"/>
                    </a:lnTo>
                    <a:lnTo>
                      <a:pt x="826" y="1100"/>
                    </a:lnTo>
                    <a:lnTo>
                      <a:pt x="812" y="1144"/>
                    </a:lnTo>
                    <a:lnTo>
                      <a:pt x="797" y="1188"/>
                    </a:lnTo>
                    <a:lnTo>
                      <a:pt x="781" y="1235"/>
                    </a:lnTo>
                    <a:lnTo>
                      <a:pt x="766" y="1280"/>
                    </a:lnTo>
                    <a:lnTo>
                      <a:pt x="751" y="1328"/>
                    </a:lnTo>
                    <a:lnTo>
                      <a:pt x="736" y="1376"/>
                    </a:lnTo>
                    <a:lnTo>
                      <a:pt x="722" y="1426"/>
                    </a:lnTo>
                    <a:lnTo>
                      <a:pt x="707" y="1477"/>
                    </a:lnTo>
                    <a:lnTo>
                      <a:pt x="692" y="1527"/>
                    </a:lnTo>
                    <a:lnTo>
                      <a:pt x="677" y="1580"/>
                    </a:lnTo>
                    <a:lnTo>
                      <a:pt x="662" y="1632"/>
                    </a:lnTo>
                    <a:lnTo>
                      <a:pt x="647" y="1686"/>
                    </a:lnTo>
                    <a:lnTo>
                      <a:pt x="632" y="1740"/>
                    </a:lnTo>
                    <a:lnTo>
                      <a:pt x="617" y="1797"/>
                    </a:lnTo>
                    <a:lnTo>
                      <a:pt x="602" y="1853"/>
                    </a:lnTo>
                    <a:lnTo>
                      <a:pt x="588" y="1910"/>
                    </a:lnTo>
                    <a:lnTo>
                      <a:pt x="573" y="1969"/>
                    </a:lnTo>
                    <a:lnTo>
                      <a:pt x="558" y="2027"/>
                    </a:lnTo>
                    <a:lnTo>
                      <a:pt x="543" y="2088"/>
                    </a:lnTo>
                    <a:lnTo>
                      <a:pt x="528" y="2149"/>
                    </a:lnTo>
                    <a:lnTo>
                      <a:pt x="513" y="2211"/>
                    </a:lnTo>
                    <a:lnTo>
                      <a:pt x="498" y="2272"/>
                    </a:lnTo>
                    <a:lnTo>
                      <a:pt x="483" y="2336"/>
                    </a:lnTo>
                    <a:lnTo>
                      <a:pt x="468" y="2400"/>
                    </a:lnTo>
                    <a:lnTo>
                      <a:pt x="453" y="2466"/>
                    </a:lnTo>
                    <a:lnTo>
                      <a:pt x="438" y="2531"/>
                    </a:lnTo>
                    <a:lnTo>
                      <a:pt x="423" y="2598"/>
                    </a:lnTo>
                    <a:lnTo>
                      <a:pt x="408" y="2665"/>
                    </a:lnTo>
                    <a:lnTo>
                      <a:pt x="393" y="2734"/>
                    </a:lnTo>
                    <a:lnTo>
                      <a:pt x="378" y="2803"/>
                    </a:lnTo>
                    <a:lnTo>
                      <a:pt x="363" y="2873"/>
                    </a:lnTo>
                    <a:lnTo>
                      <a:pt x="348" y="2942"/>
                    </a:lnTo>
                    <a:lnTo>
                      <a:pt x="333" y="3014"/>
                    </a:lnTo>
                    <a:lnTo>
                      <a:pt x="319" y="3086"/>
                    </a:lnTo>
                    <a:lnTo>
                      <a:pt x="304" y="3159"/>
                    </a:lnTo>
                    <a:lnTo>
                      <a:pt x="289" y="3233"/>
                    </a:lnTo>
                    <a:lnTo>
                      <a:pt x="274" y="3306"/>
                    </a:lnTo>
                    <a:lnTo>
                      <a:pt x="259" y="3381"/>
                    </a:lnTo>
                    <a:lnTo>
                      <a:pt x="244" y="3457"/>
                    </a:lnTo>
                    <a:lnTo>
                      <a:pt x="229" y="3533"/>
                    </a:lnTo>
                    <a:lnTo>
                      <a:pt x="214" y="3611"/>
                    </a:lnTo>
                    <a:lnTo>
                      <a:pt x="199" y="3688"/>
                    </a:lnTo>
                    <a:cubicBezTo>
                      <a:pt x="189" y="3740"/>
                      <a:pt x="138" y="3774"/>
                      <a:pt x="86" y="3764"/>
                    </a:cubicBezTo>
                    <a:cubicBezTo>
                      <a:pt x="34" y="3754"/>
                      <a:pt x="0" y="3703"/>
                      <a:pt x="10" y="3651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66" name="Group 65"/>
            <p:cNvGrpSpPr/>
            <p:nvPr/>
          </p:nvGrpSpPr>
          <p:grpSpPr>
            <a:xfrm rot="6609548">
              <a:off x="7089754" y="3844909"/>
              <a:ext cx="992585" cy="158534"/>
              <a:chOff x="8463867" y="3171746"/>
              <a:chExt cx="2195138" cy="350603"/>
            </a:xfrm>
          </p:grpSpPr>
          <p:sp>
            <p:nvSpPr>
              <p:cNvPr id="67" name="Freeform 11"/>
              <p:cNvSpPr>
                <a:spLocks/>
              </p:cNvSpPr>
              <p:nvPr/>
            </p:nvSpPr>
            <p:spPr bwMode="auto">
              <a:xfrm>
                <a:off x="8463867" y="3171746"/>
                <a:ext cx="743026" cy="350603"/>
              </a:xfrm>
              <a:custGeom>
                <a:avLst/>
                <a:gdLst>
                  <a:gd name="T0" fmla="*/ 309 w 10195"/>
                  <a:gd name="T1" fmla="*/ 8373 h 20885"/>
                  <a:gd name="T2" fmla="*/ 624 w 10195"/>
                  <a:gd name="T3" fmla="*/ 6303 h 20885"/>
                  <a:gd name="T4" fmla="*/ 940 w 10195"/>
                  <a:gd name="T5" fmla="*/ 4413 h 20885"/>
                  <a:gd name="T6" fmla="*/ 1256 w 10195"/>
                  <a:gd name="T7" fmla="*/ 2787 h 20885"/>
                  <a:gd name="T8" fmla="*/ 1572 w 10195"/>
                  <a:gd name="T9" fmla="*/ 1493 h 20885"/>
                  <a:gd name="T10" fmla="*/ 1893 w 10195"/>
                  <a:gd name="T11" fmla="*/ 584 h 20885"/>
                  <a:gd name="T12" fmla="*/ 2235 w 10195"/>
                  <a:gd name="T13" fmla="*/ 85 h 20885"/>
                  <a:gd name="T14" fmla="*/ 2661 w 10195"/>
                  <a:gd name="T15" fmla="*/ 64 h 20885"/>
                  <a:gd name="T16" fmla="*/ 3013 w 10195"/>
                  <a:gd name="T17" fmla="*/ 545 h 20885"/>
                  <a:gd name="T18" fmla="*/ 3335 w 10195"/>
                  <a:gd name="T19" fmla="*/ 1432 h 20885"/>
                  <a:gd name="T20" fmla="*/ 3651 w 10195"/>
                  <a:gd name="T21" fmla="*/ 2707 h 20885"/>
                  <a:gd name="T22" fmla="*/ 3968 w 10195"/>
                  <a:gd name="T23" fmla="*/ 4316 h 20885"/>
                  <a:gd name="T24" fmla="*/ 4283 w 10195"/>
                  <a:gd name="T25" fmla="*/ 6193 h 20885"/>
                  <a:gd name="T26" fmla="*/ 4599 w 10195"/>
                  <a:gd name="T27" fmla="*/ 8255 h 20885"/>
                  <a:gd name="T28" fmla="*/ 4914 w 10195"/>
                  <a:gd name="T29" fmla="*/ 10413 h 20885"/>
                  <a:gd name="T30" fmla="*/ 5230 w 10195"/>
                  <a:gd name="T31" fmla="*/ 12569 h 20885"/>
                  <a:gd name="T32" fmla="*/ 5545 w 10195"/>
                  <a:gd name="T33" fmla="*/ 14631 h 20885"/>
                  <a:gd name="T34" fmla="*/ 5861 w 10195"/>
                  <a:gd name="T35" fmla="*/ 16507 h 20885"/>
                  <a:gd name="T36" fmla="*/ 6175 w 10195"/>
                  <a:gd name="T37" fmla="*/ 18116 h 20885"/>
                  <a:gd name="T38" fmla="*/ 6489 w 10195"/>
                  <a:gd name="T39" fmla="*/ 19383 h 20885"/>
                  <a:gd name="T40" fmla="*/ 6799 w 10195"/>
                  <a:gd name="T41" fmla="*/ 20248 h 20885"/>
                  <a:gd name="T42" fmla="*/ 7084 w 10195"/>
                  <a:gd name="T43" fmla="*/ 20658 h 20885"/>
                  <a:gd name="T44" fmla="*/ 7287 w 10195"/>
                  <a:gd name="T45" fmla="*/ 20652 h 20885"/>
                  <a:gd name="T46" fmla="*/ 7572 w 10195"/>
                  <a:gd name="T47" fmla="*/ 20231 h 20885"/>
                  <a:gd name="T48" fmla="*/ 7882 w 10195"/>
                  <a:gd name="T49" fmla="*/ 19355 h 20885"/>
                  <a:gd name="T50" fmla="*/ 8196 w 10195"/>
                  <a:gd name="T51" fmla="*/ 18079 h 20885"/>
                  <a:gd name="T52" fmla="*/ 8511 w 10195"/>
                  <a:gd name="T53" fmla="*/ 16464 h 20885"/>
                  <a:gd name="T54" fmla="*/ 8826 w 10195"/>
                  <a:gd name="T55" fmla="*/ 14582 h 20885"/>
                  <a:gd name="T56" fmla="*/ 9142 w 10195"/>
                  <a:gd name="T57" fmla="*/ 12516 h 20885"/>
                  <a:gd name="T58" fmla="*/ 9456 w 10195"/>
                  <a:gd name="T59" fmla="*/ 10359 h 20885"/>
                  <a:gd name="T60" fmla="*/ 9772 w 10195"/>
                  <a:gd name="T61" fmla="*/ 8203 h 20885"/>
                  <a:gd name="T62" fmla="*/ 10127 w 10195"/>
                  <a:gd name="T63" fmla="*/ 7136 h 20885"/>
                  <a:gd name="T64" fmla="*/ 9811 w 10195"/>
                  <a:gd name="T65" fmla="*/ 9250 h 20885"/>
                  <a:gd name="T66" fmla="*/ 9496 w 10195"/>
                  <a:gd name="T67" fmla="*/ 11419 h 20885"/>
                  <a:gd name="T68" fmla="*/ 9180 w 10195"/>
                  <a:gd name="T69" fmla="*/ 13546 h 20885"/>
                  <a:gd name="T70" fmla="*/ 8865 w 10195"/>
                  <a:gd name="T71" fmla="*/ 15538 h 20885"/>
                  <a:gd name="T72" fmla="*/ 8549 w 10195"/>
                  <a:gd name="T73" fmla="*/ 17308 h 20885"/>
                  <a:gd name="T74" fmla="*/ 8233 w 10195"/>
                  <a:gd name="T75" fmla="*/ 18779 h 20885"/>
                  <a:gd name="T76" fmla="*/ 7915 w 10195"/>
                  <a:gd name="T77" fmla="*/ 19889 h 20885"/>
                  <a:gd name="T78" fmla="*/ 7588 w 10195"/>
                  <a:gd name="T79" fmla="*/ 20600 h 20885"/>
                  <a:gd name="T80" fmla="*/ 7200 w 10195"/>
                  <a:gd name="T81" fmla="*/ 20884 h 20885"/>
                  <a:gd name="T82" fmla="*/ 6798 w 10195"/>
                  <a:gd name="T83" fmla="*/ 20633 h 20885"/>
                  <a:gd name="T84" fmla="*/ 6472 w 10195"/>
                  <a:gd name="T85" fmla="*/ 19954 h 20885"/>
                  <a:gd name="T86" fmla="*/ 6153 w 10195"/>
                  <a:gd name="T87" fmla="*/ 18872 h 20885"/>
                  <a:gd name="T88" fmla="*/ 5837 w 10195"/>
                  <a:gd name="T89" fmla="*/ 17426 h 20885"/>
                  <a:gd name="T90" fmla="*/ 5521 w 10195"/>
                  <a:gd name="T91" fmla="*/ 15674 h 20885"/>
                  <a:gd name="T92" fmla="*/ 5206 w 10195"/>
                  <a:gd name="T93" fmla="*/ 13696 h 20885"/>
                  <a:gd name="T94" fmla="*/ 4889 w 10195"/>
                  <a:gd name="T95" fmla="*/ 11576 h 20885"/>
                  <a:gd name="T96" fmla="*/ 4574 w 10195"/>
                  <a:gd name="T97" fmla="*/ 9407 h 20885"/>
                  <a:gd name="T98" fmla="*/ 4259 w 10195"/>
                  <a:gd name="T99" fmla="*/ 7285 h 20885"/>
                  <a:gd name="T100" fmla="*/ 3944 w 10195"/>
                  <a:gd name="T101" fmla="*/ 5303 h 20885"/>
                  <a:gd name="T102" fmla="*/ 3628 w 10195"/>
                  <a:gd name="T103" fmla="*/ 3549 h 20885"/>
                  <a:gd name="T104" fmla="*/ 3314 w 10195"/>
                  <a:gd name="T105" fmla="*/ 2100 h 20885"/>
                  <a:gd name="T106" fmla="*/ 3002 w 10195"/>
                  <a:gd name="T107" fmla="*/ 1024 h 20885"/>
                  <a:gd name="T108" fmla="*/ 2698 w 10195"/>
                  <a:gd name="T109" fmla="*/ 377 h 20885"/>
                  <a:gd name="T110" fmla="*/ 2468 w 10195"/>
                  <a:gd name="T111" fmla="*/ 191 h 20885"/>
                  <a:gd name="T112" fmla="*/ 2226 w 10195"/>
                  <a:gd name="T113" fmla="*/ 377 h 20885"/>
                  <a:gd name="T114" fmla="*/ 1921 w 10195"/>
                  <a:gd name="T115" fmla="*/ 1030 h 20885"/>
                  <a:gd name="T116" fmla="*/ 1608 w 10195"/>
                  <a:gd name="T117" fmla="*/ 2110 h 20885"/>
                  <a:gd name="T118" fmla="*/ 1294 w 10195"/>
                  <a:gd name="T119" fmla="*/ 3561 h 20885"/>
                  <a:gd name="T120" fmla="*/ 978 w 10195"/>
                  <a:gd name="T121" fmla="*/ 5317 h 20885"/>
                  <a:gd name="T122" fmla="*/ 663 w 10195"/>
                  <a:gd name="T123" fmla="*/ 7301 h 20885"/>
                  <a:gd name="T124" fmla="*/ 347 w 10195"/>
                  <a:gd name="T125" fmla="*/ 9423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5" h="20885">
                    <a:moveTo>
                      <a:pt x="7" y="10429"/>
                    </a:moveTo>
                    <a:lnTo>
                      <a:pt x="22" y="10326"/>
                    </a:lnTo>
                    <a:lnTo>
                      <a:pt x="37" y="10222"/>
                    </a:lnTo>
                    <a:lnTo>
                      <a:pt x="52" y="10119"/>
                    </a:lnTo>
                    <a:lnTo>
                      <a:pt x="67" y="10015"/>
                    </a:lnTo>
                    <a:lnTo>
                      <a:pt x="82" y="9912"/>
                    </a:lnTo>
                    <a:lnTo>
                      <a:pt x="97" y="9809"/>
                    </a:lnTo>
                    <a:lnTo>
                      <a:pt x="112" y="9705"/>
                    </a:lnTo>
                    <a:lnTo>
                      <a:pt x="127" y="9602"/>
                    </a:lnTo>
                    <a:lnTo>
                      <a:pt x="142" y="9499"/>
                    </a:lnTo>
                    <a:lnTo>
                      <a:pt x="157" y="9396"/>
                    </a:lnTo>
                    <a:lnTo>
                      <a:pt x="172" y="9293"/>
                    </a:lnTo>
                    <a:lnTo>
                      <a:pt x="187" y="9191"/>
                    </a:lnTo>
                    <a:lnTo>
                      <a:pt x="202" y="9088"/>
                    </a:lnTo>
                    <a:lnTo>
                      <a:pt x="217" y="8985"/>
                    </a:lnTo>
                    <a:lnTo>
                      <a:pt x="232" y="8883"/>
                    </a:lnTo>
                    <a:lnTo>
                      <a:pt x="247" y="8781"/>
                    </a:lnTo>
                    <a:lnTo>
                      <a:pt x="264" y="8678"/>
                    </a:lnTo>
                    <a:lnTo>
                      <a:pt x="278" y="8577"/>
                    </a:lnTo>
                    <a:lnTo>
                      <a:pt x="293" y="8475"/>
                    </a:lnTo>
                    <a:lnTo>
                      <a:pt x="309" y="8373"/>
                    </a:lnTo>
                    <a:lnTo>
                      <a:pt x="323" y="8272"/>
                    </a:lnTo>
                    <a:lnTo>
                      <a:pt x="339" y="8170"/>
                    </a:lnTo>
                    <a:lnTo>
                      <a:pt x="354" y="8069"/>
                    </a:lnTo>
                    <a:lnTo>
                      <a:pt x="369" y="7969"/>
                    </a:lnTo>
                    <a:lnTo>
                      <a:pt x="384" y="7868"/>
                    </a:lnTo>
                    <a:lnTo>
                      <a:pt x="399" y="7768"/>
                    </a:lnTo>
                    <a:lnTo>
                      <a:pt x="414" y="7668"/>
                    </a:lnTo>
                    <a:lnTo>
                      <a:pt x="429" y="7569"/>
                    </a:lnTo>
                    <a:lnTo>
                      <a:pt x="444" y="7469"/>
                    </a:lnTo>
                    <a:lnTo>
                      <a:pt x="459" y="7370"/>
                    </a:lnTo>
                    <a:lnTo>
                      <a:pt x="474" y="7272"/>
                    </a:lnTo>
                    <a:lnTo>
                      <a:pt x="489" y="7173"/>
                    </a:lnTo>
                    <a:lnTo>
                      <a:pt x="504" y="7075"/>
                    </a:lnTo>
                    <a:lnTo>
                      <a:pt x="519" y="6978"/>
                    </a:lnTo>
                    <a:lnTo>
                      <a:pt x="534" y="6880"/>
                    </a:lnTo>
                    <a:lnTo>
                      <a:pt x="549" y="6783"/>
                    </a:lnTo>
                    <a:lnTo>
                      <a:pt x="564" y="6687"/>
                    </a:lnTo>
                    <a:lnTo>
                      <a:pt x="579" y="6590"/>
                    </a:lnTo>
                    <a:lnTo>
                      <a:pt x="594" y="6494"/>
                    </a:lnTo>
                    <a:lnTo>
                      <a:pt x="609" y="6398"/>
                    </a:lnTo>
                    <a:lnTo>
                      <a:pt x="624" y="6303"/>
                    </a:lnTo>
                    <a:lnTo>
                      <a:pt x="639" y="6208"/>
                    </a:lnTo>
                    <a:lnTo>
                      <a:pt x="654" y="6114"/>
                    </a:lnTo>
                    <a:lnTo>
                      <a:pt x="669" y="6020"/>
                    </a:lnTo>
                    <a:lnTo>
                      <a:pt x="684" y="5927"/>
                    </a:lnTo>
                    <a:lnTo>
                      <a:pt x="699" y="5834"/>
                    </a:lnTo>
                    <a:lnTo>
                      <a:pt x="714" y="5741"/>
                    </a:lnTo>
                    <a:lnTo>
                      <a:pt x="729" y="5649"/>
                    </a:lnTo>
                    <a:lnTo>
                      <a:pt x="744" y="5558"/>
                    </a:lnTo>
                    <a:lnTo>
                      <a:pt x="759" y="5467"/>
                    </a:lnTo>
                    <a:lnTo>
                      <a:pt x="774" y="5376"/>
                    </a:lnTo>
                    <a:lnTo>
                      <a:pt x="789" y="5286"/>
                    </a:lnTo>
                    <a:lnTo>
                      <a:pt x="804" y="5197"/>
                    </a:lnTo>
                    <a:lnTo>
                      <a:pt x="819" y="5108"/>
                    </a:lnTo>
                    <a:lnTo>
                      <a:pt x="834" y="5019"/>
                    </a:lnTo>
                    <a:lnTo>
                      <a:pt x="849" y="4930"/>
                    </a:lnTo>
                    <a:lnTo>
                      <a:pt x="864" y="4843"/>
                    </a:lnTo>
                    <a:lnTo>
                      <a:pt x="879" y="4756"/>
                    </a:lnTo>
                    <a:lnTo>
                      <a:pt x="894" y="4670"/>
                    </a:lnTo>
                    <a:lnTo>
                      <a:pt x="909" y="4584"/>
                    </a:lnTo>
                    <a:lnTo>
                      <a:pt x="924" y="4499"/>
                    </a:lnTo>
                    <a:lnTo>
                      <a:pt x="940" y="4413"/>
                    </a:lnTo>
                    <a:lnTo>
                      <a:pt x="955" y="4330"/>
                    </a:lnTo>
                    <a:lnTo>
                      <a:pt x="970" y="4246"/>
                    </a:lnTo>
                    <a:lnTo>
                      <a:pt x="985" y="4163"/>
                    </a:lnTo>
                    <a:lnTo>
                      <a:pt x="1000" y="4081"/>
                    </a:lnTo>
                    <a:lnTo>
                      <a:pt x="1015" y="4000"/>
                    </a:lnTo>
                    <a:lnTo>
                      <a:pt x="1030" y="3919"/>
                    </a:lnTo>
                    <a:lnTo>
                      <a:pt x="1045" y="3839"/>
                    </a:lnTo>
                    <a:lnTo>
                      <a:pt x="1060" y="3760"/>
                    </a:lnTo>
                    <a:lnTo>
                      <a:pt x="1075" y="3681"/>
                    </a:lnTo>
                    <a:lnTo>
                      <a:pt x="1090" y="3602"/>
                    </a:lnTo>
                    <a:lnTo>
                      <a:pt x="1105" y="3524"/>
                    </a:lnTo>
                    <a:lnTo>
                      <a:pt x="1120" y="3448"/>
                    </a:lnTo>
                    <a:lnTo>
                      <a:pt x="1135" y="3371"/>
                    </a:lnTo>
                    <a:lnTo>
                      <a:pt x="1150" y="3296"/>
                    </a:lnTo>
                    <a:lnTo>
                      <a:pt x="1165" y="3221"/>
                    </a:lnTo>
                    <a:lnTo>
                      <a:pt x="1180" y="3147"/>
                    </a:lnTo>
                    <a:lnTo>
                      <a:pt x="1195" y="3073"/>
                    </a:lnTo>
                    <a:lnTo>
                      <a:pt x="1210" y="3001"/>
                    </a:lnTo>
                    <a:lnTo>
                      <a:pt x="1225" y="2929"/>
                    </a:lnTo>
                    <a:lnTo>
                      <a:pt x="1241" y="2858"/>
                    </a:lnTo>
                    <a:lnTo>
                      <a:pt x="1256" y="2787"/>
                    </a:lnTo>
                    <a:lnTo>
                      <a:pt x="1271" y="2718"/>
                    </a:lnTo>
                    <a:lnTo>
                      <a:pt x="1286" y="2649"/>
                    </a:lnTo>
                    <a:lnTo>
                      <a:pt x="1301" y="2581"/>
                    </a:lnTo>
                    <a:lnTo>
                      <a:pt x="1316" y="2513"/>
                    </a:lnTo>
                    <a:lnTo>
                      <a:pt x="1331" y="2447"/>
                    </a:lnTo>
                    <a:lnTo>
                      <a:pt x="1346" y="2381"/>
                    </a:lnTo>
                    <a:lnTo>
                      <a:pt x="1361" y="2316"/>
                    </a:lnTo>
                    <a:lnTo>
                      <a:pt x="1376" y="2252"/>
                    </a:lnTo>
                    <a:lnTo>
                      <a:pt x="1391" y="2188"/>
                    </a:lnTo>
                    <a:lnTo>
                      <a:pt x="1406" y="2126"/>
                    </a:lnTo>
                    <a:lnTo>
                      <a:pt x="1421" y="2065"/>
                    </a:lnTo>
                    <a:lnTo>
                      <a:pt x="1436" y="2004"/>
                    </a:lnTo>
                    <a:lnTo>
                      <a:pt x="1451" y="1943"/>
                    </a:lnTo>
                    <a:lnTo>
                      <a:pt x="1466" y="1884"/>
                    </a:lnTo>
                    <a:lnTo>
                      <a:pt x="1482" y="1825"/>
                    </a:lnTo>
                    <a:lnTo>
                      <a:pt x="1497" y="1768"/>
                    </a:lnTo>
                    <a:lnTo>
                      <a:pt x="1512" y="1712"/>
                    </a:lnTo>
                    <a:lnTo>
                      <a:pt x="1527" y="1656"/>
                    </a:lnTo>
                    <a:lnTo>
                      <a:pt x="1542" y="1601"/>
                    </a:lnTo>
                    <a:lnTo>
                      <a:pt x="1557" y="1547"/>
                    </a:lnTo>
                    <a:lnTo>
                      <a:pt x="1572" y="1493"/>
                    </a:lnTo>
                    <a:lnTo>
                      <a:pt x="1587" y="1441"/>
                    </a:lnTo>
                    <a:lnTo>
                      <a:pt x="1602" y="1389"/>
                    </a:lnTo>
                    <a:lnTo>
                      <a:pt x="1619" y="1337"/>
                    </a:lnTo>
                    <a:lnTo>
                      <a:pt x="1634" y="1289"/>
                    </a:lnTo>
                    <a:lnTo>
                      <a:pt x="1649" y="1240"/>
                    </a:lnTo>
                    <a:lnTo>
                      <a:pt x="1664" y="1192"/>
                    </a:lnTo>
                    <a:lnTo>
                      <a:pt x="1679" y="1146"/>
                    </a:lnTo>
                    <a:lnTo>
                      <a:pt x="1694" y="1100"/>
                    </a:lnTo>
                    <a:lnTo>
                      <a:pt x="1709" y="1054"/>
                    </a:lnTo>
                    <a:lnTo>
                      <a:pt x="1725" y="1010"/>
                    </a:lnTo>
                    <a:lnTo>
                      <a:pt x="1740" y="967"/>
                    </a:lnTo>
                    <a:lnTo>
                      <a:pt x="1755" y="924"/>
                    </a:lnTo>
                    <a:lnTo>
                      <a:pt x="1770" y="882"/>
                    </a:lnTo>
                    <a:lnTo>
                      <a:pt x="1786" y="842"/>
                    </a:lnTo>
                    <a:lnTo>
                      <a:pt x="1801" y="803"/>
                    </a:lnTo>
                    <a:lnTo>
                      <a:pt x="1816" y="764"/>
                    </a:lnTo>
                    <a:lnTo>
                      <a:pt x="1832" y="726"/>
                    </a:lnTo>
                    <a:lnTo>
                      <a:pt x="1847" y="690"/>
                    </a:lnTo>
                    <a:lnTo>
                      <a:pt x="1862" y="654"/>
                    </a:lnTo>
                    <a:lnTo>
                      <a:pt x="1877" y="619"/>
                    </a:lnTo>
                    <a:lnTo>
                      <a:pt x="1893" y="584"/>
                    </a:lnTo>
                    <a:lnTo>
                      <a:pt x="1909" y="551"/>
                    </a:lnTo>
                    <a:lnTo>
                      <a:pt x="1924" y="519"/>
                    </a:lnTo>
                    <a:lnTo>
                      <a:pt x="1940" y="488"/>
                    </a:lnTo>
                    <a:lnTo>
                      <a:pt x="1955" y="457"/>
                    </a:lnTo>
                    <a:lnTo>
                      <a:pt x="1971" y="428"/>
                    </a:lnTo>
                    <a:lnTo>
                      <a:pt x="1986" y="400"/>
                    </a:lnTo>
                    <a:lnTo>
                      <a:pt x="2002" y="371"/>
                    </a:lnTo>
                    <a:lnTo>
                      <a:pt x="2018" y="345"/>
                    </a:lnTo>
                    <a:lnTo>
                      <a:pt x="2034" y="320"/>
                    </a:lnTo>
                    <a:lnTo>
                      <a:pt x="2050" y="295"/>
                    </a:lnTo>
                    <a:lnTo>
                      <a:pt x="2065" y="272"/>
                    </a:lnTo>
                    <a:lnTo>
                      <a:pt x="2082" y="248"/>
                    </a:lnTo>
                    <a:lnTo>
                      <a:pt x="2099" y="226"/>
                    </a:lnTo>
                    <a:lnTo>
                      <a:pt x="2115" y="205"/>
                    </a:lnTo>
                    <a:lnTo>
                      <a:pt x="2132" y="185"/>
                    </a:lnTo>
                    <a:lnTo>
                      <a:pt x="2148" y="166"/>
                    </a:lnTo>
                    <a:lnTo>
                      <a:pt x="2165" y="148"/>
                    </a:lnTo>
                    <a:lnTo>
                      <a:pt x="2183" y="131"/>
                    </a:lnTo>
                    <a:lnTo>
                      <a:pt x="2200" y="114"/>
                    </a:lnTo>
                    <a:lnTo>
                      <a:pt x="2218" y="99"/>
                    </a:lnTo>
                    <a:lnTo>
                      <a:pt x="2235" y="85"/>
                    </a:lnTo>
                    <a:lnTo>
                      <a:pt x="2254" y="71"/>
                    </a:lnTo>
                    <a:lnTo>
                      <a:pt x="2272" y="59"/>
                    </a:lnTo>
                    <a:lnTo>
                      <a:pt x="2291" y="47"/>
                    </a:lnTo>
                    <a:lnTo>
                      <a:pt x="2310" y="37"/>
                    </a:lnTo>
                    <a:lnTo>
                      <a:pt x="2335" y="26"/>
                    </a:lnTo>
                    <a:lnTo>
                      <a:pt x="2353" y="20"/>
                    </a:lnTo>
                    <a:lnTo>
                      <a:pt x="2371" y="13"/>
                    </a:lnTo>
                    <a:lnTo>
                      <a:pt x="2392" y="8"/>
                    </a:lnTo>
                    <a:lnTo>
                      <a:pt x="2419" y="3"/>
                    </a:lnTo>
                    <a:lnTo>
                      <a:pt x="2434" y="1"/>
                    </a:lnTo>
                    <a:lnTo>
                      <a:pt x="2455" y="0"/>
                    </a:lnTo>
                    <a:lnTo>
                      <a:pt x="2483" y="1"/>
                    </a:lnTo>
                    <a:lnTo>
                      <a:pt x="2498" y="2"/>
                    </a:lnTo>
                    <a:lnTo>
                      <a:pt x="2525" y="6"/>
                    </a:lnTo>
                    <a:lnTo>
                      <a:pt x="2540" y="9"/>
                    </a:lnTo>
                    <a:lnTo>
                      <a:pt x="2567" y="17"/>
                    </a:lnTo>
                    <a:lnTo>
                      <a:pt x="2587" y="25"/>
                    </a:lnTo>
                    <a:lnTo>
                      <a:pt x="2602" y="31"/>
                    </a:lnTo>
                    <a:lnTo>
                      <a:pt x="2627" y="44"/>
                    </a:lnTo>
                    <a:lnTo>
                      <a:pt x="2646" y="55"/>
                    </a:lnTo>
                    <a:lnTo>
                      <a:pt x="2661" y="64"/>
                    </a:lnTo>
                    <a:lnTo>
                      <a:pt x="2683" y="80"/>
                    </a:lnTo>
                    <a:lnTo>
                      <a:pt x="2701" y="95"/>
                    </a:lnTo>
                    <a:lnTo>
                      <a:pt x="2719" y="110"/>
                    </a:lnTo>
                    <a:lnTo>
                      <a:pt x="2737" y="126"/>
                    </a:lnTo>
                    <a:lnTo>
                      <a:pt x="2752" y="140"/>
                    </a:lnTo>
                    <a:lnTo>
                      <a:pt x="2772" y="161"/>
                    </a:lnTo>
                    <a:lnTo>
                      <a:pt x="2788" y="180"/>
                    </a:lnTo>
                    <a:lnTo>
                      <a:pt x="2805" y="200"/>
                    </a:lnTo>
                    <a:lnTo>
                      <a:pt x="2822" y="221"/>
                    </a:lnTo>
                    <a:lnTo>
                      <a:pt x="2838" y="243"/>
                    </a:lnTo>
                    <a:lnTo>
                      <a:pt x="2855" y="266"/>
                    </a:lnTo>
                    <a:lnTo>
                      <a:pt x="2871" y="289"/>
                    </a:lnTo>
                    <a:lnTo>
                      <a:pt x="2887" y="314"/>
                    </a:lnTo>
                    <a:lnTo>
                      <a:pt x="2903" y="340"/>
                    </a:lnTo>
                    <a:lnTo>
                      <a:pt x="2919" y="366"/>
                    </a:lnTo>
                    <a:lnTo>
                      <a:pt x="2935" y="393"/>
                    </a:lnTo>
                    <a:lnTo>
                      <a:pt x="2950" y="422"/>
                    </a:lnTo>
                    <a:lnTo>
                      <a:pt x="2966" y="451"/>
                    </a:lnTo>
                    <a:lnTo>
                      <a:pt x="2982" y="481"/>
                    </a:lnTo>
                    <a:lnTo>
                      <a:pt x="2997" y="513"/>
                    </a:lnTo>
                    <a:lnTo>
                      <a:pt x="3013" y="545"/>
                    </a:lnTo>
                    <a:lnTo>
                      <a:pt x="3028" y="578"/>
                    </a:lnTo>
                    <a:lnTo>
                      <a:pt x="3044" y="612"/>
                    </a:lnTo>
                    <a:lnTo>
                      <a:pt x="3059" y="647"/>
                    </a:lnTo>
                    <a:lnTo>
                      <a:pt x="3075" y="683"/>
                    </a:lnTo>
                    <a:lnTo>
                      <a:pt x="3090" y="720"/>
                    </a:lnTo>
                    <a:lnTo>
                      <a:pt x="3105" y="757"/>
                    </a:lnTo>
                    <a:lnTo>
                      <a:pt x="3121" y="796"/>
                    </a:lnTo>
                    <a:lnTo>
                      <a:pt x="3136" y="834"/>
                    </a:lnTo>
                    <a:lnTo>
                      <a:pt x="3152" y="874"/>
                    </a:lnTo>
                    <a:lnTo>
                      <a:pt x="3168" y="917"/>
                    </a:lnTo>
                    <a:lnTo>
                      <a:pt x="3183" y="958"/>
                    </a:lnTo>
                    <a:lnTo>
                      <a:pt x="3198" y="1003"/>
                    </a:lnTo>
                    <a:lnTo>
                      <a:pt x="3213" y="1046"/>
                    </a:lnTo>
                    <a:lnTo>
                      <a:pt x="3229" y="1092"/>
                    </a:lnTo>
                    <a:lnTo>
                      <a:pt x="3244" y="1137"/>
                    </a:lnTo>
                    <a:lnTo>
                      <a:pt x="3259" y="1185"/>
                    </a:lnTo>
                    <a:lnTo>
                      <a:pt x="3274" y="1232"/>
                    </a:lnTo>
                    <a:lnTo>
                      <a:pt x="3289" y="1281"/>
                    </a:lnTo>
                    <a:lnTo>
                      <a:pt x="3304" y="1330"/>
                    </a:lnTo>
                    <a:lnTo>
                      <a:pt x="3319" y="1381"/>
                    </a:lnTo>
                    <a:lnTo>
                      <a:pt x="3335" y="1432"/>
                    </a:lnTo>
                    <a:lnTo>
                      <a:pt x="3350" y="1485"/>
                    </a:lnTo>
                    <a:lnTo>
                      <a:pt x="3365" y="1537"/>
                    </a:lnTo>
                    <a:lnTo>
                      <a:pt x="3380" y="1592"/>
                    </a:lnTo>
                    <a:lnTo>
                      <a:pt x="3395" y="1647"/>
                    </a:lnTo>
                    <a:lnTo>
                      <a:pt x="3410" y="1702"/>
                    </a:lnTo>
                    <a:lnTo>
                      <a:pt x="3425" y="1759"/>
                    </a:lnTo>
                    <a:lnTo>
                      <a:pt x="3440" y="1816"/>
                    </a:lnTo>
                    <a:lnTo>
                      <a:pt x="3455" y="1874"/>
                    </a:lnTo>
                    <a:lnTo>
                      <a:pt x="3471" y="1934"/>
                    </a:lnTo>
                    <a:lnTo>
                      <a:pt x="3486" y="1993"/>
                    </a:lnTo>
                    <a:lnTo>
                      <a:pt x="3501" y="2055"/>
                    </a:lnTo>
                    <a:lnTo>
                      <a:pt x="3516" y="2116"/>
                    </a:lnTo>
                    <a:lnTo>
                      <a:pt x="3531" y="2178"/>
                    </a:lnTo>
                    <a:lnTo>
                      <a:pt x="3546" y="2241"/>
                    </a:lnTo>
                    <a:lnTo>
                      <a:pt x="3561" y="2306"/>
                    </a:lnTo>
                    <a:lnTo>
                      <a:pt x="3576" y="2371"/>
                    </a:lnTo>
                    <a:lnTo>
                      <a:pt x="3591" y="2436"/>
                    </a:lnTo>
                    <a:lnTo>
                      <a:pt x="3606" y="2502"/>
                    </a:lnTo>
                    <a:lnTo>
                      <a:pt x="3621" y="2569"/>
                    </a:lnTo>
                    <a:lnTo>
                      <a:pt x="3636" y="2638"/>
                    </a:lnTo>
                    <a:lnTo>
                      <a:pt x="3651" y="2707"/>
                    </a:lnTo>
                    <a:lnTo>
                      <a:pt x="3666" y="2776"/>
                    </a:lnTo>
                    <a:lnTo>
                      <a:pt x="3681" y="2846"/>
                    </a:lnTo>
                    <a:lnTo>
                      <a:pt x="3696" y="2918"/>
                    </a:lnTo>
                    <a:lnTo>
                      <a:pt x="3711" y="2989"/>
                    </a:lnTo>
                    <a:lnTo>
                      <a:pt x="3727" y="3062"/>
                    </a:lnTo>
                    <a:lnTo>
                      <a:pt x="3742" y="3135"/>
                    </a:lnTo>
                    <a:lnTo>
                      <a:pt x="3757" y="3209"/>
                    </a:lnTo>
                    <a:lnTo>
                      <a:pt x="3772" y="3283"/>
                    </a:lnTo>
                    <a:lnTo>
                      <a:pt x="3787" y="3359"/>
                    </a:lnTo>
                    <a:lnTo>
                      <a:pt x="3802" y="3435"/>
                    </a:lnTo>
                    <a:lnTo>
                      <a:pt x="3817" y="3512"/>
                    </a:lnTo>
                    <a:lnTo>
                      <a:pt x="3832" y="3588"/>
                    </a:lnTo>
                    <a:lnTo>
                      <a:pt x="3848" y="3667"/>
                    </a:lnTo>
                    <a:lnTo>
                      <a:pt x="3863" y="3747"/>
                    </a:lnTo>
                    <a:lnTo>
                      <a:pt x="3878" y="3826"/>
                    </a:lnTo>
                    <a:lnTo>
                      <a:pt x="3893" y="3906"/>
                    </a:lnTo>
                    <a:lnTo>
                      <a:pt x="3908" y="3987"/>
                    </a:lnTo>
                    <a:lnTo>
                      <a:pt x="3923" y="4068"/>
                    </a:lnTo>
                    <a:lnTo>
                      <a:pt x="3938" y="4150"/>
                    </a:lnTo>
                    <a:lnTo>
                      <a:pt x="3953" y="4233"/>
                    </a:lnTo>
                    <a:lnTo>
                      <a:pt x="3968" y="4316"/>
                    </a:lnTo>
                    <a:lnTo>
                      <a:pt x="3983" y="4401"/>
                    </a:lnTo>
                    <a:lnTo>
                      <a:pt x="3998" y="4485"/>
                    </a:lnTo>
                    <a:lnTo>
                      <a:pt x="4013" y="4570"/>
                    </a:lnTo>
                    <a:lnTo>
                      <a:pt x="4028" y="4656"/>
                    </a:lnTo>
                    <a:lnTo>
                      <a:pt x="4043" y="4742"/>
                    </a:lnTo>
                    <a:lnTo>
                      <a:pt x="4058" y="4829"/>
                    </a:lnTo>
                    <a:lnTo>
                      <a:pt x="4073" y="4916"/>
                    </a:lnTo>
                    <a:lnTo>
                      <a:pt x="4088" y="5004"/>
                    </a:lnTo>
                    <a:lnTo>
                      <a:pt x="4103" y="5092"/>
                    </a:lnTo>
                    <a:lnTo>
                      <a:pt x="4118" y="5182"/>
                    </a:lnTo>
                    <a:lnTo>
                      <a:pt x="4133" y="5272"/>
                    </a:lnTo>
                    <a:lnTo>
                      <a:pt x="4148" y="5362"/>
                    </a:lnTo>
                    <a:lnTo>
                      <a:pt x="4163" y="5452"/>
                    </a:lnTo>
                    <a:lnTo>
                      <a:pt x="4178" y="5543"/>
                    </a:lnTo>
                    <a:lnTo>
                      <a:pt x="4193" y="5635"/>
                    </a:lnTo>
                    <a:lnTo>
                      <a:pt x="4208" y="5727"/>
                    </a:lnTo>
                    <a:lnTo>
                      <a:pt x="4223" y="5819"/>
                    </a:lnTo>
                    <a:lnTo>
                      <a:pt x="4238" y="5912"/>
                    </a:lnTo>
                    <a:lnTo>
                      <a:pt x="4253" y="6005"/>
                    </a:lnTo>
                    <a:lnTo>
                      <a:pt x="4268" y="6099"/>
                    </a:lnTo>
                    <a:lnTo>
                      <a:pt x="4283" y="6193"/>
                    </a:lnTo>
                    <a:lnTo>
                      <a:pt x="4298" y="6288"/>
                    </a:lnTo>
                    <a:lnTo>
                      <a:pt x="4313" y="6383"/>
                    </a:lnTo>
                    <a:lnTo>
                      <a:pt x="4328" y="6478"/>
                    </a:lnTo>
                    <a:lnTo>
                      <a:pt x="4343" y="6575"/>
                    </a:lnTo>
                    <a:lnTo>
                      <a:pt x="4358" y="6671"/>
                    </a:lnTo>
                    <a:lnTo>
                      <a:pt x="4373" y="6768"/>
                    </a:lnTo>
                    <a:lnTo>
                      <a:pt x="4388" y="6865"/>
                    </a:lnTo>
                    <a:lnTo>
                      <a:pt x="4403" y="6962"/>
                    </a:lnTo>
                    <a:lnTo>
                      <a:pt x="4418" y="7060"/>
                    </a:lnTo>
                    <a:lnTo>
                      <a:pt x="4433" y="7158"/>
                    </a:lnTo>
                    <a:lnTo>
                      <a:pt x="4448" y="7256"/>
                    </a:lnTo>
                    <a:lnTo>
                      <a:pt x="4463" y="7355"/>
                    </a:lnTo>
                    <a:lnTo>
                      <a:pt x="4478" y="7454"/>
                    </a:lnTo>
                    <a:lnTo>
                      <a:pt x="4493" y="7553"/>
                    </a:lnTo>
                    <a:lnTo>
                      <a:pt x="4509" y="7651"/>
                    </a:lnTo>
                    <a:lnTo>
                      <a:pt x="4524" y="7752"/>
                    </a:lnTo>
                    <a:lnTo>
                      <a:pt x="4539" y="7852"/>
                    </a:lnTo>
                    <a:lnTo>
                      <a:pt x="4554" y="7953"/>
                    </a:lnTo>
                    <a:lnTo>
                      <a:pt x="4569" y="8053"/>
                    </a:lnTo>
                    <a:lnTo>
                      <a:pt x="4584" y="8154"/>
                    </a:lnTo>
                    <a:lnTo>
                      <a:pt x="4599" y="8255"/>
                    </a:lnTo>
                    <a:lnTo>
                      <a:pt x="4614" y="8356"/>
                    </a:lnTo>
                    <a:lnTo>
                      <a:pt x="4629" y="8459"/>
                    </a:lnTo>
                    <a:lnTo>
                      <a:pt x="4644" y="8561"/>
                    </a:lnTo>
                    <a:lnTo>
                      <a:pt x="4659" y="8661"/>
                    </a:lnTo>
                    <a:lnTo>
                      <a:pt x="4674" y="8764"/>
                    </a:lnTo>
                    <a:lnTo>
                      <a:pt x="4689" y="8867"/>
                    </a:lnTo>
                    <a:lnTo>
                      <a:pt x="4704" y="8969"/>
                    </a:lnTo>
                    <a:lnTo>
                      <a:pt x="4719" y="9072"/>
                    </a:lnTo>
                    <a:lnTo>
                      <a:pt x="4734" y="9174"/>
                    </a:lnTo>
                    <a:lnTo>
                      <a:pt x="4749" y="9277"/>
                    </a:lnTo>
                    <a:lnTo>
                      <a:pt x="4764" y="9380"/>
                    </a:lnTo>
                    <a:lnTo>
                      <a:pt x="4779" y="9483"/>
                    </a:lnTo>
                    <a:lnTo>
                      <a:pt x="4794" y="9586"/>
                    </a:lnTo>
                    <a:lnTo>
                      <a:pt x="4809" y="9689"/>
                    </a:lnTo>
                    <a:lnTo>
                      <a:pt x="4824" y="9792"/>
                    </a:lnTo>
                    <a:lnTo>
                      <a:pt x="4839" y="9896"/>
                    </a:lnTo>
                    <a:lnTo>
                      <a:pt x="4854" y="9999"/>
                    </a:lnTo>
                    <a:lnTo>
                      <a:pt x="4869" y="10102"/>
                    </a:lnTo>
                    <a:lnTo>
                      <a:pt x="4884" y="10206"/>
                    </a:lnTo>
                    <a:lnTo>
                      <a:pt x="4899" y="10309"/>
                    </a:lnTo>
                    <a:lnTo>
                      <a:pt x="4914" y="10413"/>
                    </a:lnTo>
                    <a:lnTo>
                      <a:pt x="4929" y="10516"/>
                    </a:lnTo>
                    <a:lnTo>
                      <a:pt x="4944" y="10620"/>
                    </a:lnTo>
                    <a:lnTo>
                      <a:pt x="4959" y="10723"/>
                    </a:lnTo>
                    <a:lnTo>
                      <a:pt x="4974" y="10826"/>
                    </a:lnTo>
                    <a:lnTo>
                      <a:pt x="4989" y="10930"/>
                    </a:lnTo>
                    <a:lnTo>
                      <a:pt x="5004" y="11033"/>
                    </a:lnTo>
                    <a:lnTo>
                      <a:pt x="5019" y="11136"/>
                    </a:lnTo>
                    <a:lnTo>
                      <a:pt x="5034" y="11240"/>
                    </a:lnTo>
                    <a:lnTo>
                      <a:pt x="5049" y="11343"/>
                    </a:lnTo>
                    <a:lnTo>
                      <a:pt x="5064" y="11446"/>
                    </a:lnTo>
                    <a:lnTo>
                      <a:pt x="5079" y="11549"/>
                    </a:lnTo>
                    <a:lnTo>
                      <a:pt x="5094" y="11651"/>
                    </a:lnTo>
                    <a:lnTo>
                      <a:pt x="5109" y="11754"/>
                    </a:lnTo>
                    <a:lnTo>
                      <a:pt x="5124" y="11857"/>
                    </a:lnTo>
                    <a:lnTo>
                      <a:pt x="5139" y="11959"/>
                    </a:lnTo>
                    <a:lnTo>
                      <a:pt x="5154" y="12061"/>
                    </a:lnTo>
                    <a:lnTo>
                      <a:pt x="5169" y="12163"/>
                    </a:lnTo>
                    <a:lnTo>
                      <a:pt x="5185" y="12264"/>
                    </a:lnTo>
                    <a:lnTo>
                      <a:pt x="5200" y="12367"/>
                    </a:lnTo>
                    <a:lnTo>
                      <a:pt x="5215" y="12469"/>
                    </a:lnTo>
                    <a:lnTo>
                      <a:pt x="5230" y="12569"/>
                    </a:lnTo>
                    <a:lnTo>
                      <a:pt x="5245" y="12670"/>
                    </a:lnTo>
                    <a:lnTo>
                      <a:pt x="5260" y="12771"/>
                    </a:lnTo>
                    <a:lnTo>
                      <a:pt x="5275" y="12872"/>
                    </a:lnTo>
                    <a:lnTo>
                      <a:pt x="5290" y="12972"/>
                    </a:lnTo>
                    <a:lnTo>
                      <a:pt x="5305" y="13072"/>
                    </a:lnTo>
                    <a:lnTo>
                      <a:pt x="5320" y="13172"/>
                    </a:lnTo>
                    <a:lnTo>
                      <a:pt x="5335" y="13272"/>
                    </a:lnTo>
                    <a:lnTo>
                      <a:pt x="5350" y="13371"/>
                    </a:lnTo>
                    <a:lnTo>
                      <a:pt x="5365" y="13470"/>
                    </a:lnTo>
                    <a:lnTo>
                      <a:pt x="5380" y="13569"/>
                    </a:lnTo>
                    <a:lnTo>
                      <a:pt x="5395" y="13667"/>
                    </a:lnTo>
                    <a:lnTo>
                      <a:pt x="5410" y="13765"/>
                    </a:lnTo>
                    <a:lnTo>
                      <a:pt x="5425" y="13863"/>
                    </a:lnTo>
                    <a:lnTo>
                      <a:pt x="5440" y="13961"/>
                    </a:lnTo>
                    <a:lnTo>
                      <a:pt x="5455" y="14058"/>
                    </a:lnTo>
                    <a:lnTo>
                      <a:pt x="5470" y="14154"/>
                    </a:lnTo>
                    <a:lnTo>
                      <a:pt x="5485" y="14251"/>
                    </a:lnTo>
                    <a:lnTo>
                      <a:pt x="5500" y="14347"/>
                    </a:lnTo>
                    <a:lnTo>
                      <a:pt x="5515" y="14441"/>
                    </a:lnTo>
                    <a:lnTo>
                      <a:pt x="5530" y="14536"/>
                    </a:lnTo>
                    <a:lnTo>
                      <a:pt x="5545" y="14631"/>
                    </a:lnTo>
                    <a:lnTo>
                      <a:pt x="5560" y="14725"/>
                    </a:lnTo>
                    <a:lnTo>
                      <a:pt x="5575" y="14819"/>
                    </a:lnTo>
                    <a:lnTo>
                      <a:pt x="5590" y="14913"/>
                    </a:lnTo>
                    <a:lnTo>
                      <a:pt x="5605" y="15006"/>
                    </a:lnTo>
                    <a:lnTo>
                      <a:pt x="5620" y="15098"/>
                    </a:lnTo>
                    <a:lnTo>
                      <a:pt x="5635" y="15190"/>
                    </a:lnTo>
                    <a:lnTo>
                      <a:pt x="5650" y="15282"/>
                    </a:lnTo>
                    <a:lnTo>
                      <a:pt x="5665" y="15373"/>
                    </a:lnTo>
                    <a:lnTo>
                      <a:pt x="5680" y="15464"/>
                    </a:lnTo>
                    <a:lnTo>
                      <a:pt x="5695" y="15554"/>
                    </a:lnTo>
                    <a:lnTo>
                      <a:pt x="5710" y="15643"/>
                    </a:lnTo>
                    <a:lnTo>
                      <a:pt x="5725" y="15733"/>
                    </a:lnTo>
                    <a:lnTo>
                      <a:pt x="5740" y="15820"/>
                    </a:lnTo>
                    <a:lnTo>
                      <a:pt x="5755" y="15908"/>
                    </a:lnTo>
                    <a:lnTo>
                      <a:pt x="5770" y="15996"/>
                    </a:lnTo>
                    <a:lnTo>
                      <a:pt x="5785" y="16083"/>
                    </a:lnTo>
                    <a:lnTo>
                      <a:pt x="5800" y="16169"/>
                    </a:lnTo>
                    <a:lnTo>
                      <a:pt x="5815" y="16255"/>
                    </a:lnTo>
                    <a:lnTo>
                      <a:pt x="5830" y="16340"/>
                    </a:lnTo>
                    <a:lnTo>
                      <a:pt x="5845" y="16424"/>
                    </a:lnTo>
                    <a:lnTo>
                      <a:pt x="5861" y="16507"/>
                    </a:lnTo>
                    <a:lnTo>
                      <a:pt x="5876" y="16592"/>
                    </a:lnTo>
                    <a:lnTo>
                      <a:pt x="5891" y="16674"/>
                    </a:lnTo>
                    <a:lnTo>
                      <a:pt x="5906" y="16756"/>
                    </a:lnTo>
                    <a:lnTo>
                      <a:pt x="5921" y="16837"/>
                    </a:lnTo>
                    <a:lnTo>
                      <a:pt x="5936" y="16918"/>
                    </a:lnTo>
                    <a:lnTo>
                      <a:pt x="5951" y="16998"/>
                    </a:lnTo>
                    <a:lnTo>
                      <a:pt x="5966" y="17078"/>
                    </a:lnTo>
                    <a:lnTo>
                      <a:pt x="5981" y="17157"/>
                    </a:lnTo>
                    <a:lnTo>
                      <a:pt x="5996" y="17234"/>
                    </a:lnTo>
                    <a:lnTo>
                      <a:pt x="6011" y="17312"/>
                    </a:lnTo>
                    <a:lnTo>
                      <a:pt x="6026" y="17389"/>
                    </a:lnTo>
                    <a:lnTo>
                      <a:pt x="6041" y="17465"/>
                    </a:lnTo>
                    <a:lnTo>
                      <a:pt x="6056" y="17540"/>
                    </a:lnTo>
                    <a:lnTo>
                      <a:pt x="6071" y="17615"/>
                    </a:lnTo>
                    <a:lnTo>
                      <a:pt x="6086" y="17688"/>
                    </a:lnTo>
                    <a:lnTo>
                      <a:pt x="6101" y="17761"/>
                    </a:lnTo>
                    <a:lnTo>
                      <a:pt x="6116" y="17834"/>
                    </a:lnTo>
                    <a:lnTo>
                      <a:pt x="6130" y="17906"/>
                    </a:lnTo>
                    <a:lnTo>
                      <a:pt x="6145" y="17977"/>
                    </a:lnTo>
                    <a:lnTo>
                      <a:pt x="6160" y="18046"/>
                    </a:lnTo>
                    <a:lnTo>
                      <a:pt x="6175" y="18116"/>
                    </a:lnTo>
                    <a:lnTo>
                      <a:pt x="6190" y="18184"/>
                    </a:lnTo>
                    <a:lnTo>
                      <a:pt x="6205" y="18253"/>
                    </a:lnTo>
                    <a:lnTo>
                      <a:pt x="6220" y="18319"/>
                    </a:lnTo>
                    <a:lnTo>
                      <a:pt x="6235" y="18385"/>
                    </a:lnTo>
                    <a:lnTo>
                      <a:pt x="6250" y="18451"/>
                    </a:lnTo>
                    <a:lnTo>
                      <a:pt x="6265" y="18516"/>
                    </a:lnTo>
                    <a:lnTo>
                      <a:pt x="6280" y="18580"/>
                    </a:lnTo>
                    <a:lnTo>
                      <a:pt x="6295" y="18642"/>
                    </a:lnTo>
                    <a:lnTo>
                      <a:pt x="6310" y="18704"/>
                    </a:lnTo>
                    <a:lnTo>
                      <a:pt x="6325" y="18766"/>
                    </a:lnTo>
                    <a:lnTo>
                      <a:pt x="6340" y="18827"/>
                    </a:lnTo>
                    <a:lnTo>
                      <a:pt x="6355" y="18886"/>
                    </a:lnTo>
                    <a:lnTo>
                      <a:pt x="6370" y="18945"/>
                    </a:lnTo>
                    <a:lnTo>
                      <a:pt x="6384" y="19002"/>
                    </a:lnTo>
                    <a:lnTo>
                      <a:pt x="6399" y="19059"/>
                    </a:lnTo>
                    <a:lnTo>
                      <a:pt x="6414" y="19116"/>
                    </a:lnTo>
                    <a:lnTo>
                      <a:pt x="6429" y="19170"/>
                    </a:lnTo>
                    <a:lnTo>
                      <a:pt x="6444" y="19225"/>
                    </a:lnTo>
                    <a:lnTo>
                      <a:pt x="6459" y="19279"/>
                    </a:lnTo>
                    <a:lnTo>
                      <a:pt x="6474" y="19331"/>
                    </a:lnTo>
                    <a:lnTo>
                      <a:pt x="6489" y="19383"/>
                    </a:lnTo>
                    <a:lnTo>
                      <a:pt x="6504" y="19433"/>
                    </a:lnTo>
                    <a:lnTo>
                      <a:pt x="6518" y="19483"/>
                    </a:lnTo>
                    <a:lnTo>
                      <a:pt x="6534" y="19531"/>
                    </a:lnTo>
                    <a:lnTo>
                      <a:pt x="6549" y="19580"/>
                    </a:lnTo>
                    <a:lnTo>
                      <a:pt x="6564" y="19628"/>
                    </a:lnTo>
                    <a:lnTo>
                      <a:pt x="6579" y="19673"/>
                    </a:lnTo>
                    <a:lnTo>
                      <a:pt x="6594" y="19719"/>
                    </a:lnTo>
                    <a:lnTo>
                      <a:pt x="6609" y="19763"/>
                    </a:lnTo>
                    <a:lnTo>
                      <a:pt x="6623" y="19806"/>
                    </a:lnTo>
                    <a:lnTo>
                      <a:pt x="6638" y="19847"/>
                    </a:lnTo>
                    <a:lnTo>
                      <a:pt x="6653" y="19889"/>
                    </a:lnTo>
                    <a:lnTo>
                      <a:pt x="6668" y="19929"/>
                    </a:lnTo>
                    <a:lnTo>
                      <a:pt x="6682" y="19969"/>
                    </a:lnTo>
                    <a:lnTo>
                      <a:pt x="6697" y="20009"/>
                    </a:lnTo>
                    <a:lnTo>
                      <a:pt x="6712" y="20045"/>
                    </a:lnTo>
                    <a:lnTo>
                      <a:pt x="6726" y="20081"/>
                    </a:lnTo>
                    <a:lnTo>
                      <a:pt x="6741" y="20117"/>
                    </a:lnTo>
                    <a:lnTo>
                      <a:pt x="6756" y="20151"/>
                    </a:lnTo>
                    <a:lnTo>
                      <a:pt x="6770" y="20184"/>
                    </a:lnTo>
                    <a:lnTo>
                      <a:pt x="6785" y="20218"/>
                    </a:lnTo>
                    <a:lnTo>
                      <a:pt x="6799" y="20248"/>
                    </a:lnTo>
                    <a:lnTo>
                      <a:pt x="6814" y="20278"/>
                    </a:lnTo>
                    <a:lnTo>
                      <a:pt x="6829" y="20309"/>
                    </a:lnTo>
                    <a:lnTo>
                      <a:pt x="6843" y="20335"/>
                    </a:lnTo>
                    <a:lnTo>
                      <a:pt x="6857" y="20362"/>
                    </a:lnTo>
                    <a:lnTo>
                      <a:pt x="6872" y="20390"/>
                    </a:lnTo>
                    <a:lnTo>
                      <a:pt x="6886" y="20413"/>
                    </a:lnTo>
                    <a:lnTo>
                      <a:pt x="6900" y="20437"/>
                    </a:lnTo>
                    <a:lnTo>
                      <a:pt x="6915" y="20462"/>
                    </a:lnTo>
                    <a:lnTo>
                      <a:pt x="6928" y="20482"/>
                    </a:lnTo>
                    <a:lnTo>
                      <a:pt x="6942" y="20502"/>
                    </a:lnTo>
                    <a:lnTo>
                      <a:pt x="6957" y="20524"/>
                    </a:lnTo>
                    <a:lnTo>
                      <a:pt x="6969" y="20541"/>
                    </a:lnTo>
                    <a:lnTo>
                      <a:pt x="6983" y="20558"/>
                    </a:lnTo>
                    <a:lnTo>
                      <a:pt x="6996" y="20574"/>
                    </a:lnTo>
                    <a:lnTo>
                      <a:pt x="7011" y="20592"/>
                    </a:lnTo>
                    <a:lnTo>
                      <a:pt x="7023" y="20604"/>
                    </a:lnTo>
                    <a:lnTo>
                      <a:pt x="7035" y="20617"/>
                    </a:lnTo>
                    <a:lnTo>
                      <a:pt x="7048" y="20628"/>
                    </a:lnTo>
                    <a:lnTo>
                      <a:pt x="7060" y="20639"/>
                    </a:lnTo>
                    <a:lnTo>
                      <a:pt x="7075" y="20652"/>
                    </a:lnTo>
                    <a:lnTo>
                      <a:pt x="7084" y="20658"/>
                    </a:lnTo>
                    <a:lnTo>
                      <a:pt x="7096" y="20666"/>
                    </a:lnTo>
                    <a:lnTo>
                      <a:pt x="7107" y="20672"/>
                    </a:lnTo>
                    <a:lnTo>
                      <a:pt x="7118" y="20678"/>
                    </a:lnTo>
                    <a:lnTo>
                      <a:pt x="7128" y="20682"/>
                    </a:lnTo>
                    <a:lnTo>
                      <a:pt x="7138" y="20686"/>
                    </a:lnTo>
                    <a:lnTo>
                      <a:pt x="7147" y="20689"/>
                    </a:lnTo>
                    <a:lnTo>
                      <a:pt x="7152" y="20689"/>
                    </a:lnTo>
                    <a:lnTo>
                      <a:pt x="7167" y="20692"/>
                    </a:lnTo>
                    <a:lnTo>
                      <a:pt x="7176" y="20693"/>
                    </a:lnTo>
                    <a:lnTo>
                      <a:pt x="7185" y="20694"/>
                    </a:lnTo>
                    <a:lnTo>
                      <a:pt x="7187" y="20693"/>
                    </a:lnTo>
                    <a:lnTo>
                      <a:pt x="7202" y="20692"/>
                    </a:lnTo>
                    <a:lnTo>
                      <a:pt x="7211" y="20690"/>
                    </a:lnTo>
                    <a:lnTo>
                      <a:pt x="7214" y="20689"/>
                    </a:lnTo>
                    <a:lnTo>
                      <a:pt x="7229" y="20685"/>
                    </a:lnTo>
                    <a:lnTo>
                      <a:pt x="7238" y="20681"/>
                    </a:lnTo>
                    <a:lnTo>
                      <a:pt x="7243" y="20678"/>
                    </a:lnTo>
                    <a:lnTo>
                      <a:pt x="7258" y="20671"/>
                    </a:lnTo>
                    <a:lnTo>
                      <a:pt x="7264" y="20667"/>
                    </a:lnTo>
                    <a:lnTo>
                      <a:pt x="7279" y="20658"/>
                    </a:lnTo>
                    <a:lnTo>
                      <a:pt x="7287" y="20652"/>
                    </a:lnTo>
                    <a:lnTo>
                      <a:pt x="7298" y="20643"/>
                    </a:lnTo>
                    <a:lnTo>
                      <a:pt x="7313" y="20631"/>
                    </a:lnTo>
                    <a:lnTo>
                      <a:pt x="7323" y="20621"/>
                    </a:lnTo>
                    <a:lnTo>
                      <a:pt x="7336" y="20609"/>
                    </a:lnTo>
                    <a:lnTo>
                      <a:pt x="7351" y="20594"/>
                    </a:lnTo>
                    <a:lnTo>
                      <a:pt x="7361" y="20581"/>
                    </a:lnTo>
                    <a:lnTo>
                      <a:pt x="7375" y="20565"/>
                    </a:lnTo>
                    <a:lnTo>
                      <a:pt x="7388" y="20548"/>
                    </a:lnTo>
                    <a:lnTo>
                      <a:pt x="7402" y="20530"/>
                    </a:lnTo>
                    <a:lnTo>
                      <a:pt x="7417" y="20510"/>
                    </a:lnTo>
                    <a:lnTo>
                      <a:pt x="7429" y="20491"/>
                    </a:lnTo>
                    <a:lnTo>
                      <a:pt x="7443" y="20470"/>
                    </a:lnTo>
                    <a:lnTo>
                      <a:pt x="7457" y="20448"/>
                    </a:lnTo>
                    <a:lnTo>
                      <a:pt x="7471" y="20424"/>
                    </a:lnTo>
                    <a:lnTo>
                      <a:pt x="7485" y="20399"/>
                    </a:lnTo>
                    <a:lnTo>
                      <a:pt x="7500" y="20373"/>
                    </a:lnTo>
                    <a:lnTo>
                      <a:pt x="7514" y="20348"/>
                    </a:lnTo>
                    <a:lnTo>
                      <a:pt x="7528" y="20320"/>
                    </a:lnTo>
                    <a:lnTo>
                      <a:pt x="7543" y="20292"/>
                    </a:lnTo>
                    <a:lnTo>
                      <a:pt x="7557" y="20262"/>
                    </a:lnTo>
                    <a:lnTo>
                      <a:pt x="7572" y="20231"/>
                    </a:lnTo>
                    <a:lnTo>
                      <a:pt x="7587" y="20199"/>
                    </a:lnTo>
                    <a:lnTo>
                      <a:pt x="7601" y="20167"/>
                    </a:lnTo>
                    <a:lnTo>
                      <a:pt x="7615" y="20133"/>
                    </a:lnTo>
                    <a:lnTo>
                      <a:pt x="7630" y="20098"/>
                    </a:lnTo>
                    <a:lnTo>
                      <a:pt x="7645" y="20062"/>
                    </a:lnTo>
                    <a:lnTo>
                      <a:pt x="7659" y="20025"/>
                    </a:lnTo>
                    <a:lnTo>
                      <a:pt x="7674" y="19987"/>
                    </a:lnTo>
                    <a:lnTo>
                      <a:pt x="7689" y="19948"/>
                    </a:lnTo>
                    <a:lnTo>
                      <a:pt x="7705" y="19907"/>
                    </a:lnTo>
                    <a:lnTo>
                      <a:pt x="7719" y="19867"/>
                    </a:lnTo>
                    <a:lnTo>
                      <a:pt x="7734" y="19826"/>
                    </a:lnTo>
                    <a:lnTo>
                      <a:pt x="7749" y="19783"/>
                    </a:lnTo>
                    <a:lnTo>
                      <a:pt x="7763" y="19739"/>
                    </a:lnTo>
                    <a:lnTo>
                      <a:pt x="7778" y="19694"/>
                    </a:lnTo>
                    <a:lnTo>
                      <a:pt x="7793" y="19649"/>
                    </a:lnTo>
                    <a:lnTo>
                      <a:pt x="7808" y="19602"/>
                    </a:lnTo>
                    <a:lnTo>
                      <a:pt x="7823" y="19555"/>
                    </a:lnTo>
                    <a:lnTo>
                      <a:pt x="7838" y="19506"/>
                    </a:lnTo>
                    <a:lnTo>
                      <a:pt x="7853" y="19457"/>
                    </a:lnTo>
                    <a:lnTo>
                      <a:pt x="7867" y="19406"/>
                    </a:lnTo>
                    <a:lnTo>
                      <a:pt x="7882" y="19355"/>
                    </a:lnTo>
                    <a:lnTo>
                      <a:pt x="7897" y="19303"/>
                    </a:lnTo>
                    <a:lnTo>
                      <a:pt x="7912" y="19250"/>
                    </a:lnTo>
                    <a:lnTo>
                      <a:pt x="7927" y="19197"/>
                    </a:lnTo>
                    <a:lnTo>
                      <a:pt x="7942" y="19142"/>
                    </a:lnTo>
                    <a:lnTo>
                      <a:pt x="7957" y="19086"/>
                    </a:lnTo>
                    <a:lnTo>
                      <a:pt x="7972" y="19029"/>
                    </a:lnTo>
                    <a:lnTo>
                      <a:pt x="7987" y="18972"/>
                    </a:lnTo>
                    <a:lnTo>
                      <a:pt x="8001" y="18914"/>
                    </a:lnTo>
                    <a:lnTo>
                      <a:pt x="8016" y="18854"/>
                    </a:lnTo>
                    <a:lnTo>
                      <a:pt x="8031" y="18794"/>
                    </a:lnTo>
                    <a:lnTo>
                      <a:pt x="8046" y="18734"/>
                    </a:lnTo>
                    <a:lnTo>
                      <a:pt x="8061" y="18672"/>
                    </a:lnTo>
                    <a:lnTo>
                      <a:pt x="8076" y="18609"/>
                    </a:lnTo>
                    <a:lnTo>
                      <a:pt x="8091" y="18546"/>
                    </a:lnTo>
                    <a:lnTo>
                      <a:pt x="8106" y="18482"/>
                    </a:lnTo>
                    <a:lnTo>
                      <a:pt x="8121" y="18417"/>
                    </a:lnTo>
                    <a:lnTo>
                      <a:pt x="8136" y="18351"/>
                    </a:lnTo>
                    <a:lnTo>
                      <a:pt x="8151" y="18284"/>
                    </a:lnTo>
                    <a:lnTo>
                      <a:pt x="8166" y="18217"/>
                    </a:lnTo>
                    <a:lnTo>
                      <a:pt x="8181" y="18149"/>
                    </a:lnTo>
                    <a:lnTo>
                      <a:pt x="8196" y="18079"/>
                    </a:lnTo>
                    <a:lnTo>
                      <a:pt x="8211" y="18010"/>
                    </a:lnTo>
                    <a:lnTo>
                      <a:pt x="8226" y="17940"/>
                    </a:lnTo>
                    <a:lnTo>
                      <a:pt x="8240" y="17868"/>
                    </a:lnTo>
                    <a:lnTo>
                      <a:pt x="8255" y="17796"/>
                    </a:lnTo>
                    <a:lnTo>
                      <a:pt x="8270" y="17723"/>
                    </a:lnTo>
                    <a:lnTo>
                      <a:pt x="8285" y="17649"/>
                    </a:lnTo>
                    <a:lnTo>
                      <a:pt x="8300" y="17575"/>
                    </a:lnTo>
                    <a:lnTo>
                      <a:pt x="8315" y="17501"/>
                    </a:lnTo>
                    <a:lnTo>
                      <a:pt x="8330" y="17425"/>
                    </a:lnTo>
                    <a:lnTo>
                      <a:pt x="8345" y="17349"/>
                    </a:lnTo>
                    <a:lnTo>
                      <a:pt x="8360" y="17271"/>
                    </a:lnTo>
                    <a:lnTo>
                      <a:pt x="8376" y="17192"/>
                    </a:lnTo>
                    <a:lnTo>
                      <a:pt x="8391" y="17115"/>
                    </a:lnTo>
                    <a:lnTo>
                      <a:pt x="8406" y="17037"/>
                    </a:lnTo>
                    <a:lnTo>
                      <a:pt x="8421" y="16957"/>
                    </a:lnTo>
                    <a:lnTo>
                      <a:pt x="8436" y="16876"/>
                    </a:lnTo>
                    <a:lnTo>
                      <a:pt x="8451" y="16795"/>
                    </a:lnTo>
                    <a:lnTo>
                      <a:pt x="8466" y="16713"/>
                    </a:lnTo>
                    <a:lnTo>
                      <a:pt x="8481" y="16631"/>
                    </a:lnTo>
                    <a:lnTo>
                      <a:pt x="8496" y="16548"/>
                    </a:lnTo>
                    <a:lnTo>
                      <a:pt x="8511" y="16464"/>
                    </a:lnTo>
                    <a:lnTo>
                      <a:pt x="8526" y="16380"/>
                    </a:lnTo>
                    <a:lnTo>
                      <a:pt x="8541" y="16295"/>
                    </a:lnTo>
                    <a:lnTo>
                      <a:pt x="8556" y="16210"/>
                    </a:lnTo>
                    <a:lnTo>
                      <a:pt x="8571" y="16124"/>
                    </a:lnTo>
                    <a:lnTo>
                      <a:pt x="8586" y="16037"/>
                    </a:lnTo>
                    <a:lnTo>
                      <a:pt x="8601" y="15950"/>
                    </a:lnTo>
                    <a:lnTo>
                      <a:pt x="8616" y="15862"/>
                    </a:lnTo>
                    <a:lnTo>
                      <a:pt x="8631" y="15774"/>
                    </a:lnTo>
                    <a:lnTo>
                      <a:pt x="8646" y="15686"/>
                    </a:lnTo>
                    <a:lnTo>
                      <a:pt x="8661" y="15597"/>
                    </a:lnTo>
                    <a:lnTo>
                      <a:pt x="8676" y="15507"/>
                    </a:lnTo>
                    <a:lnTo>
                      <a:pt x="8691" y="15416"/>
                    </a:lnTo>
                    <a:lnTo>
                      <a:pt x="8706" y="15326"/>
                    </a:lnTo>
                    <a:lnTo>
                      <a:pt x="8721" y="15234"/>
                    </a:lnTo>
                    <a:lnTo>
                      <a:pt x="8736" y="15142"/>
                    </a:lnTo>
                    <a:lnTo>
                      <a:pt x="8751" y="15050"/>
                    </a:lnTo>
                    <a:lnTo>
                      <a:pt x="8766" y="14957"/>
                    </a:lnTo>
                    <a:lnTo>
                      <a:pt x="8781" y="14864"/>
                    </a:lnTo>
                    <a:lnTo>
                      <a:pt x="8796" y="14770"/>
                    </a:lnTo>
                    <a:lnTo>
                      <a:pt x="8811" y="14676"/>
                    </a:lnTo>
                    <a:lnTo>
                      <a:pt x="8826" y="14582"/>
                    </a:lnTo>
                    <a:lnTo>
                      <a:pt x="8841" y="14487"/>
                    </a:lnTo>
                    <a:lnTo>
                      <a:pt x="8856" y="14392"/>
                    </a:lnTo>
                    <a:lnTo>
                      <a:pt x="8871" y="14296"/>
                    </a:lnTo>
                    <a:lnTo>
                      <a:pt x="8886" y="14200"/>
                    </a:lnTo>
                    <a:lnTo>
                      <a:pt x="8901" y="14104"/>
                    </a:lnTo>
                    <a:lnTo>
                      <a:pt x="8916" y="14007"/>
                    </a:lnTo>
                    <a:lnTo>
                      <a:pt x="8931" y="13910"/>
                    </a:lnTo>
                    <a:lnTo>
                      <a:pt x="8946" y="13812"/>
                    </a:lnTo>
                    <a:lnTo>
                      <a:pt x="8961" y="13714"/>
                    </a:lnTo>
                    <a:lnTo>
                      <a:pt x="8976" y="13616"/>
                    </a:lnTo>
                    <a:lnTo>
                      <a:pt x="8991" y="13517"/>
                    </a:lnTo>
                    <a:lnTo>
                      <a:pt x="9006" y="13418"/>
                    </a:lnTo>
                    <a:lnTo>
                      <a:pt x="9021" y="13319"/>
                    </a:lnTo>
                    <a:lnTo>
                      <a:pt x="9036" y="13220"/>
                    </a:lnTo>
                    <a:lnTo>
                      <a:pt x="9052" y="13119"/>
                    </a:lnTo>
                    <a:lnTo>
                      <a:pt x="9067" y="13020"/>
                    </a:lnTo>
                    <a:lnTo>
                      <a:pt x="9082" y="12920"/>
                    </a:lnTo>
                    <a:lnTo>
                      <a:pt x="9097" y="12819"/>
                    </a:lnTo>
                    <a:lnTo>
                      <a:pt x="9112" y="12718"/>
                    </a:lnTo>
                    <a:lnTo>
                      <a:pt x="9127" y="12617"/>
                    </a:lnTo>
                    <a:lnTo>
                      <a:pt x="9142" y="12516"/>
                    </a:lnTo>
                    <a:lnTo>
                      <a:pt x="9157" y="12415"/>
                    </a:lnTo>
                    <a:lnTo>
                      <a:pt x="9171" y="12314"/>
                    </a:lnTo>
                    <a:lnTo>
                      <a:pt x="9186" y="12212"/>
                    </a:lnTo>
                    <a:lnTo>
                      <a:pt x="9201" y="12110"/>
                    </a:lnTo>
                    <a:lnTo>
                      <a:pt x="9216" y="12008"/>
                    </a:lnTo>
                    <a:lnTo>
                      <a:pt x="9231" y="11906"/>
                    </a:lnTo>
                    <a:lnTo>
                      <a:pt x="9246" y="11803"/>
                    </a:lnTo>
                    <a:lnTo>
                      <a:pt x="9261" y="11700"/>
                    </a:lnTo>
                    <a:lnTo>
                      <a:pt x="9276" y="11598"/>
                    </a:lnTo>
                    <a:lnTo>
                      <a:pt x="9291" y="11495"/>
                    </a:lnTo>
                    <a:lnTo>
                      <a:pt x="9306" y="11392"/>
                    </a:lnTo>
                    <a:lnTo>
                      <a:pt x="9321" y="11289"/>
                    </a:lnTo>
                    <a:lnTo>
                      <a:pt x="9336" y="11186"/>
                    </a:lnTo>
                    <a:lnTo>
                      <a:pt x="9351" y="11082"/>
                    </a:lnTo>
                    <a:lnTo>
                      <a:pt x="9366" y="10979"/>
                    </a:lnTo>
                    <a:lnTo>
                      <a:pt x="9381" y="10876"/>
                    </a:lnTo>
                    <a:lnTo>
                      <a:pt x="9396" y="10772"/>
                    </a:lnTo>
                    <a:lnTo>
                      <a:pt x="9411" y="10669"/>
                    </a:lnTo>
                    <a:lnTo>
                      <a:pt x="9426" y="10566"/>
                    </a:lnTo>
                    <a:lnTo>
                      <a:pt x="9441" y="10462"/>
                    </a:lnTo>
                    <a:lnTo>
                      <a:pt x="9456" y="10359"/>
                    </a:lnTo>
                    <a:lnTo>
                      <a:pt x="9471" y="10255"/>
                    </a:lnTo>
                    <a:lnTo>
                      <a:pt x="9486" y="10152"/>
                    </a:lnTo>
                    <a:lnTo>
                      <a:pt x="9501" y="10048"/>
                    </a:lnTo>
                    <a:lnTo>
                      <a:pt x="9516" y="9945"/>
                    </a:lnTo>
                    <a:lnTo>
                      <a:pt x="9531" y="9842"/>
                    </a:lnTo>
                    <a:lnTo>
                      <a:pt x="9546" y="9738"/>
                    </a:lnTo>
                    <a:lnTo>
                      <a:pt x="9561" y="9635"/>
                    </a:lnTo>
                    <a:lnTo>
                      <a:pt x="9576" y="9532"/>
                    </a:lnTo>
                    <a:lnTo>
                      <a:pt x="9591" y="9429"/>
                    </a:lnTo>
                    <a:lnTo>
                      <a:pt x="9606" y="9326"/>
                    </a:lnTo>
                    <a:lnTo>
                      <a:pt x="9621" y="9223"/>
                    </a:lnTo>
                    <a:lnTo>
                      <a:pt x="9636" y="9121"/>
                    </a:lnTo>
                    <a:lnTo>
                      <a:pt x="9651" y="9018"/>
                    </a:lnTo>
                    <a:lnTo>
                      <a:pt x="9666" y="8916"/>
                    </a:lnTo>
                    <a:lnTo>
                      <a:pt x="9681" y="8813"/>
                    </a:lnTo>
                    <a:lnTo>
                      <a:pt x="9696" y="8711"/>
                    </a:lnTo>
                    <a:lnTo>
                      <a:pt x="9711" y="8609"/>
                    </a:lnTo>
                    <a:lnTo>
                      <a:pt x="9728" y="8506"/>
                    </a:lnTo>
                    <a:lnTo>
                      <a:pt x="9743" y="8405"/>
                    </a:lnTo>
                    <a:lnTo>
                      <a:pt x="9758" y="8304"/>
                    </a:lnTo>
                    <a:lnTo>
                      <a:pt x="9772" y="8203"/>
                    </a:lnTo>
                    <a:lnTo>
                      <a:pt x="9788" y="8101"/>
                    </a:lnTo>
                    <a:lnTo>
                      <a:pt x="9803" y="8001"/>
                    </a:lnTo>
                    <a:lnTo>
                      <a:pt x="9818" y="7900"/>
                    </a:lnTo>
                    <a:lnTo>
                      <a:pt x="9833" y="7800"/>
                    </a:lnTo>
                    <a:lnTo>
                      <a:pt x="9848" y="7700"/>
                    </a:lnTo>
                    <a:lnTo>
                      <a:pt x="9863" y="7600"/>
                    </a:lnTo>
                    <a:lnTo>
                      <a:pt x="9878" y="7501"/>
                    </a:lnTo>
                    <a:lnTo>
                      <a:pt x="9893" y="7402"/>
                    </a:lnTo>
                    <a:lnTo>
                      <a:pt x="9908" y="7303"/>
                    </a:lnTo>
                    <a:lnTo>
                      <a:pt x="9923" y="7205"/>
                    </a:lnTo>
                    <a:lnTo>
                      <a:pt x="9938" y="7107"/>
                    </a:lnTo>
                    <a:lnTo>
                      <a:pt x="9953" y="7009"/>
                    </a:lnTo>
                    <a:lnTo>
                      <a:pt x="9968" y="6911"/>
                    </a:lnTo>
                    <a:lnTo>
                      <a:pt x="9983" y="6814"/>
                    </a:lnTo>
                    <a:lnTo>
                      <a:pt x="9998" y="6717"/>
                    </a:lnTo>
                    <a:cubicBezTo>
                      <a:pt x="10006" y="6664"/>
                      <a:pt x="10055" y="6628"/>
                      <a:pt x="10107" y="6637"/>
                    </a:cubicBezTo>
                    <a:cubicBezTo>
                      <a:pt x="10160" y="6645"/>
                      <a:pt x="10195" y="6694"/>
                      <a:pt x="10187" y="6746"/>
                    </a:cubicBezTo>
                    <a:lnTo>
                      <a:pt x="10172" y="6843"/>
                    </a:lnTo>
                    <a:lnTo>
                      <a:pt x="10157" y="6940"/>
                    </a:lnTo>
                    <a:lnTo>
                      <a:pt x="10142" y="7038"/>
                    </a:lnTo>
                    <a:lnTo>
                      <a:pt x="10127" y="7136"/>
                    </a:lnTo>
                    <a:lnTo>
                      <a:pt x="10112" y="7234"/>
                    </a:lnTo>
                    <a:lnTo>
                      <a:pt x="10097" y="7332"/>
                    </a:lnTo>
                    <a:lnTo>
                      <a:pt x="10082" y="7431"/>
                    </a:lnTo>
                    <a:lnTo>
                      <a:pt x="10067" y="7530"/>
                    </a:lnTo>
                    <a:lnTo>
                      <a:pt x="10052" y="7629"/>
                    </a:lnTo>
                    <a:lnTo>
                      <a:pt x="10037" y="7729"/>
                    </a:lnTo>
                    <a:lnTo>
                      <a:pt x="10022" y="7829"/>
                    </a:lnTo>
                    <a:lnTo>
                      <a:pt x="10007" y="7929"/>
                    </a:lnTo>
                    <a:lnTo>
                      <a:pt x="9992" y="8030"/>
                    </a:lnTo>
                    <a:lnTo>
                      <a:pt x="9977" y="8130"/>
                    </a:lnTo>
                    <a:lnTo>
                      <a:pt x="9962" y="8230"/>
                    </a:lnTo>
                    <a:lnTo>
                      <a:pt x="9947" y="8333"/>
                    </a:lnTo>
                    <a:lnTo>
                      <a:pt x="9932" y="8434"/>
                    </a:lnTo>
                    <a:lnTo>
                      <a:pt x="9917" y="8535"/>
                    </a:lnTo>
                    <a:lnTo>
                      <a:pt x="9901" y="8636"/>
                    </a:lnTo>
                    <a:lnTo>
                      <a:pt x="9886" y="8738"/>
                    </a:lnTo>
                    <a:lnTo>
                      <a:pt x="9871" y="8840"/>
                    </a:lnTo>
                    <a:lnTo>
                      <a:pt x="9856" y="8943"/>
                    </a:lnTo>
                    <a:lnTo>
                      <a:pt x="9841" y="9045"/>
                    </a:lnTo>
                    <a:lnTo>
                      <a:pt x="9826" y="9148"/>
                    </a:lnTo>
                    <a:lnTo>
                      <a:pt x="9811" y="9250"/>
                    </a:lnTo>
                    <a:lnTo>
                      <a:pt x="9796" y="9353"/>
                    </a:lnTo>
                    <a:lnTo>
                      <a:pt x="9781" y="9456"/>
                    </a:lnTo>
                    <a:lnTo>
                      <a:pt x="9766" y="9559"/>
                    </a:lnTo>
                    <a:lnTo>
                      <a:pt x="9751" y="9662"/>
                    </a:lnTo>
                    <a:lnTo>
                      <a:pt x="9736" y="9765"/>
                    </a:lnTo>
                    <a:lnTo>
                      <a:pt x="9721" y="9869"/>
                    </a:lnTo>
                    <a:lnTo>
                      <a:pt x="9706" y="9972"/>
                    </a:lnTo>
                    <a:lnTo>
                      <a:pt x="9691" y="10075"/>
                    </a:lnTo>
                    <a:lnTo>
                      <a:pt x="9676" y="10179"/>
                    </a:lnTo>
                    <a:lnTo>
                      <a:pt x="9661" y="10282"/>
                    </a:lnTo>
                    <a:lnTo>
                      <a:pt x="9646" y="10386"/>
                    </a:lnTo>
                    <a:lnTo>
                      <a:pt x="9631" y="10489"/>
                    </a:lnTo>
                    <a:lnTo>
                      <a:pt x="9616" y="10593"/>
                    </a:lnTo>
                    <a:lnTo>
                      <a:pt x="9601" y="10696"/>
                    </a:lnTo>
                    <a:lnTo>
                      <a:pt x="9586" y="10799"/>
                    </a:lnTo>
                    <a:lnTo>
                      <a:pt x="9571" y="10903"/>
                    </a:lnTo>
                    <a:lnTo>
                      <a:pt x="9556" y="11006"/>
                    </a:lnTo>
                    <a:lnTo>
                      <a:pt x="9541" y="11109"/>
                    </a:lnTo>
                    <a:lnTo>
                      <a:pt x="9526" y="11213"/>
                    </a:lnTo>
                    <a:lnTo>
                      <a:pt x="9511" y="11316"/>
                    </a:lnTo>
                    <a:lnTo>
                      <a:pt x="9496" y="11419"/>
                    </a:lnTo>
                    <a:lnTo>
                      <a:pt x="9481" y="11522"/>
                    </a:lnTo>
                    <a:lnTo>
                      <a:pt x="9466" y="11625"/>
                    </a:lnTo>
                    <a:lnTo>
                      <a:pt x="9451" y="11727"/>
                    </a:lnTo>
                    <a:lnTo>
                      <a:pt x="9436" y="11830"/>
                    </a:lnTo>
                    <a:lnTo>
                      <a:pt x="9421" y="11933"/>
                    </a:lnTo>
                    <a:lnTo>
                      <a:pt x="9406" y="12035"/>
                    </a:lnTo>
                    <a:lnTo>
                      <a:pt x="9391" y="12137"/>
                    </a:lnTo>
                    <a:lnTo>
                      <a:pt x="9376" y="12239"/>
                    </a:lnTo>
                    <a:lnTo>
                      <a:pt x="9361" y="12341"/>
                    </a:lnTo>
                    <a:lnTo>
                      <a:pt x="9346" y="12444"/>
                    </a:lnTo>
                    <a:lnTo>
                      <a:pt x="9331" y="12545"/>
                    </a:lnTo>
                    <a:lnTo>
                      <a:pt x="9316" y="12646"/>
                    </a:lnTo>
                    <a:lnTo>
                      <a:pt x="9301" y="12747"/>
                    </a:lnTo>
                    <a:lnTo>
                      <a:pt x="9286" y="12848"/>
                    </a:lnTo>
                    <a:lnTo>
                      <a:pt x="9271" y="12949"/>
                    </a:lnTo>
                    <a:lnTo>
                      <a:pt x="9256" y="13049"/>
                    </a:lnTo>
                    <a:lnTo>
                      <a:pt x="9241" y="13150"/>
                    </a:lnTo>
                    <a:lnTo>
                      <a:pt x="9225" y="13249"/>
                    </a:lnTo>
                    <a:lnTo>
                      <a:pt x="9210" y="13348"/>
                    </a:lnTo>
                    <a:lnTo>
                      <a:pt x="9195" y="13447"/>
                    </a:lnTo>
                    <a:lnTo>
                      <a:pt x="9180" y="13546"/>
                    </a:lnTo>
                    <a:lnTo>
                      <a:pt x="9165" y="13645"/>
                    </a:lnTo>
                    <a:lnTo>
                      <a:pt x="9150" y="13743"/>
                    </a:lnTo>
                    <a:lnTo>
                      <a:pt x="9135" y="13841"/>
                    </a:lnTo>
                    <a:lnTo>
                      <a:pt x="9120" y="13939"/>
                    </a:lnTo>
                    <a:lnTo>
                      <a:pt x="9105" y="14036"/>
                    </a:lnTo>
                    <a:lnTo>
                      <a:pt x="9090" y="14133"/>
                    </a:lnTo>
                    <a:lnTo>
                      <a:pt x="9075" y="14229"/>
                    </a:lnTo>
                    <a:lnTo>
                      <a:pt x="9060" y="14326"/>
                    </a:lnTo>
                    <a:lnTo>
                      <a:pt x="9045" y="14421"/>
                    </a:lnTo>
                    <a:lnTo>
                      <a:pt x="9030" y="14517"/>
                    </a:lnTo>
                    <a:lnTo>
                      <a:pt x="9015" y="14613"/>
                    </a:lnTo>
                    <a:lnTo>
                      <a:pt x="9000" y="14707"/>
                    </a:lnTo>
                    <a:lnTo>
                      <a:pt x="8985" y="14801"/>
                    </a:lnTo>
                    <a:lnTo>
                      <a:pt x="8970" y="14895"/>
                    </a:lnTo>
                    <a:lnTo>
                      <a:pt x="8955" y="14988"/>
                    </a:lnTo>
                    <a:lnTo>
                      <a:pt x="8940" y="15081"/>
                    </a:lnTo>
                    <a:lnTo>
                      <a:pt x="8925" y="15173"/>
                    </a:lnTo>
                    <a:lnTo>
                      <a:pt x="8910" y="15265"/>
                    </a:lnTo>
                    <a:lnTo>
                      <a:pt x="8895" y="15357"/>
                    </a:lnTo>
                    <a:lnTo>
                      <a:pt x="8880" y="15447"/>
                    </a:lnTo>
                    <a:lnTo>
                      <a:pt x="8865" y="15538"/>
                    </a:lnTo>
                    <a:lnTo>
                      <a:pt x="8850" y="15628"/>
                    </a:lnTo>
                    <a:lnTo>
                      <a:pt x="8835" y="15717"/>
                    </a:lnTo>
                    <a:lnTo>
                      <a:pt x="8820" y="15807"/>
                    </a:lnTo>
                    <a:lnTo>
                      <a:pt x="8805" y="15895"/>
                    </a:lnTo>
                    <a:lnTo>
                      <a:pt x="8790" y="15983"/>
                    </a:lnTo>
                    <a:lnTo>
                      <a:pt x="8775" y="16070"/>
                    </a:lnTo>
                    <a:lnTo>
                      <a:pt x="8760" y="16157"/>
                    </a:lnTo>
                    <a:lnTo>
                      <a:pt x="8745" y="16243"/>
                    </a:lnTo>
                    <a:lnTo>
                      <a:pt x="8730" y="16328"/>
                    </a:lnTo>
                    <a:lnTo>
                      <a:pt x="8715" y="16413"/>
                    </a:lnTo>
                    <a:lnTo>
                      <a:pt x="8700" y="16499"/>
                    </a:lnTo>
                    <a:lnTo>
                      <a:pt x="8685" y="16581"/>
                    </a:lnTo>
                    <a:lnTo>
                      <a:pt x="8670" y="16666"/>
                    </a:lnTo>
                    <a:lnTo>
                      <a:pt x="8655" y="16748"/>
                    </a:lnTo>
                    <a:lnTo>
                      <a:pt x="8640" y="16830"/>
                    </a:lnTo>
                    <a:lnTo>
                      <a:pt x="8625" y="16911"/>
                    </a:lnTo>
                    <a:lnTo>
                      <a:pt x="8610" y="16992"/>
                    </a:lnTo>
                    <a:lnTo>
                      <a:pt x="8595" y="17072"/>
                    </a:lnTo>
                    <a:lnTo>
                      <a:pt x="8580" y="17152"/>
                    </a:lnTo>
                    <a:lnTo>
                      <a:pt x="8565" y="17231"/>
                    </a:lnTo>
                    <a:lnTo>
                      <a:pt x="8549" y="17308"/>
                    </a:lnTo>
                    <a:lnTo>
                      <a:pt x="8534" y="17386"/>
                    </a:lnTo>
                    <a:lnTo>
                      <a:pt x="8519" y="17462"/>
                    </a:lnTo>
                    <a:lnTo>
                      <a:pt x="8504" y="17538"/>
                    </a:lnTo>
                    <a:lnTo>
                      <a:pt x="8489" y="17614"/>
                    </a:lnTo>
                    <a:lnTo>
                      <a:pt x="8474" y="17688"/>
                    </a:lnTo>
                    <a:lnTo>
                      <a:pt x="8459" y="17762"/>
                    </a:lnTo>
                    <a:lnTo>
                      <a:pt x="8443" y="17835"/>
                    </a:lnTo>
                    <a:lnTo>
                      <a:pt x="8428" y="17907"/>
                    </a:lnTo>
                    <a:lnTo>
                      <a:pt x="8413" y="17979"/>
                    </a:lnTo>
                    <a:lnTo>
                      <a:pt x="8398" y="18051"/>
                    </a:lnTo>
                    <a:lnTo>
                      <a:pt x="8383" y="18120"/>
                    </a:lnTo>
                    <a:lnTo>
                      <a:pt x="8368" y="18190"/>
                    </a:lnTo>
                    <a:lnTo>
                      <a:pt x="8353" y="18258"/>
                    </a:lnTo>
                    <a:lnTo>
                      <a:pt x="8338" y="18326"/>
                    </a:lnTo>
                    <a:lnTo>
                      <a:pt x="8323" y="18394"/>
                    </a:lnTo>
                    <a:lnTo>
                      <a:pt x="8308" y="18460"/>
                    </a:lnTo>
                    <a:lnTo>
                      <a:pt x="8293" y="18525"/>
                    </a:lnTo>
                    <a:lnTo>
                      <a:pt x="8278" y="18589"/>
                    </a:lnTo>
                    <a:lnTo>
                      <a:pt x="8263" y="18654"/>
                    </a:lnTo>
                    <a:lnTo>
                      <a:pt x="8248" y="18717"/>
                    </a:lnTo>
                    <a:lnTo>
                      <a:pt x="8233" y="18779"/>
                    </a:lnTo>
                    <a:lnTo>
                      <a:pt x="8218" y="18841"/>
                    </a:lnTo>
                    <a:lnTo>
                      <a:pt x="8203" y="18901"/>
                    </a:lnTo>
                    <a:lnTo>
                      <a:pt x="8188" y="18961"/>
                    </a:lnTo>
                    <a:lnTo>
                      <a:pt x="8172" y="19021"/>
                    </a:lnTo>
                    <a:lnTo>
                      <a:pt x="8157" y="19078"/>
                    </a:lnTo>
                    <a:lnTo>
                      <a:pt x="8142" y="19135"/>
                    </a:lnTo>
                    <a:lnTo>
                      <a:pt x="8127" y="19191"/>
                    </a:lnTo>
                    <a:lnTo>
                      <a:pt x="8112" y="19248"/>
                    </a:lnTo>
                    <a:lnTo>
                      <a:pt x="8097" y="19303"/>
                    </a:lnTo>
                    <a:lnTo>
                      <a:pt x="8082" y="19356"/>
                    </a:lnTo>
                    <a:lnTo>
                      <a:pt x="8067" y="19410"/>
                    </a:lnTo>
                    <a:lnTo>
                      <a:pt x="8052" y="19461"/>
                    </a:lnTo>
                    <a:lnTo>
                      <a:pt x="8036" y="19512"/>
                    </a:lnTo>
                    <a:lnTo>
                      <a:pt x="8021" y="19563"/>
                    </a:lnTo>
                    <a:lnTo>
                      <a:pt x="8006" y="19612"/>
                    </a:lnTo>
                    <a:lnTo>
                      <a:pt x="7991" y="19661"/>
                    </a:lnTo>
                    <a:lnTo>
                      <a:pt x="7976" y="19708"/>
                    </a:lnTo>
                    <a:lnTo>
                      <a:pt x="7961" y="19755"/>
                    </a:lnTo>
                    <a:lnTo>
                      <a:pt x="7946" y="19800"/>
                    </a:lnTo>
                    <a:lnTo>
                      <a:pt x="7930" y="19846"/>
                    </a:lnTo>
                    <a:lnTo>
                      <a:pt x="7915" y="19889"/>
                    </a:lnTo>
                    <a:lnTo>
                      <a:pt x="7900" y="19933"/>
                    </a:lnTo>
                    <a:lnTo>
                      <a:pt x="7884" y="19976"/>
                    </a:lnTo>
                    <a:lnTo>
                      <a:pt x="7868" y="20017"/>
                    </a:lnTo>
                    <a:lnTo>
                      <a:pt x="7853" y="20056"/>
                    </a:lnTo>
                    <a:lnTo>
                      <a:pt x="7838" y="20096"/>
                    </a:lnTo>
                    <a:lnTo>
                      <a:pt x="7822" y="20135"/>
                    </a:lnTo>
                    <a:lnTo>
                      <a:pt x="7807" y="20171"/>
                    </a:lnTo>
                    <a:lnTo>
                      <a:pt x="7792" y="20208"/>
                    </a:lnTo>
                    <a:lnTo>
                      <a:pt x="7776" y="20244"/>
                    </a:lnTo>
                    <a:lnTo>
                      <a:pt x="7760" y="20280"/>
                    </a:lnTo>
                    <a:lnTo>
                      <a:pt x="7745" y="20312"/>
                    </a:lnTo>
                    <a:lnTo>
                      <a:pt x="7730" y="20345"/>
                    </a:lnTo>
                    <a:lnTo>
                      <a:pt x="7714" y="20377"/>
                    </a:lnTo>
                    <a:lnTo>
                      <a:pt x="7699" y="20409"/>
                    </a:lnTo>
                    <a:lnTo>
                      <a:pt x="7683" y="20439"/>
                    </a:lnTo>
                    <a:lnTo>
                      <a:pt x="7667" y="20469"/>
                    </a:lnTo>
                    <a:lnTo>
                      <a:pt x="7652" y="20495"/>
                    </a:lnTo>
                    <a:lnTo>
                      <a:pt x="7636" y="20523"/>
                    </a:lnTo>
                    <a:lnTo>
                      <a:pt x="7620" y="20549"/>
                    </a:lnTo>
                    <a:lnTo>
                      <a:pt x="7604" y="20575"/>
                    </a:lnTo>
                    <a:lnTo>
                      <a:pt x="7588" y="20600"/>
                    </a:lnTo>
                    <a:lnTo>
                      <a:pt x="7570" y="20625"/>
                    </a:lnTo>
                    <a:lnTo>
                      <a:pt x="7555" y="20645"/>
                    </a:lnTo>
                    <a:lnTo>
                      <a:pt x="7539" y="20667"/>
                    </a:lnTo>
                    <a:lnTo>
                      <a:pt x="7522" y="20688"/>
                    </a:lnTo>
                    <a:lnTo>
                      <a:pt x="7505" y="20708"/>
                    </a:lnTo>
                    <a:lnTo>
                      <a:pt x="7486" y="20729"/>
                    </a:lnTo>
                    <a:lnTo>
                      <a:pt x="7471" y="20744"/>
                    </a:lnTo>
                    <a:lnTo>
                      <a:pt x="7454" y="20762"/>
                    </a:lnTo>
                    <a:lnTo>
                      <a:pt x="7433" y="20780"/>
                    </a:lnTo>
                    <a:lnTo>
                      <a:pt x="7418" y="20792"/>
                    </a:lnTo>
                    <a:lnTo>
                      <a:pt x="7400" y="20807"/>
                    </a:lnTo>
                    <a:lnTo>
                      <a:pt x="7378" y="20823"/>
                    </a:lnTo>
                    <a:lnTo>
                      <a:pt x="7363" y="20832"/>
                    </a:lnTo>
                    <a:lnTo>
                      <a:pt x="7339" y="20845"/>
                    </a:lnTo>
                    <a:lnTo>
                      <a:pt x="7324" y="20852"/>
                    </a:lnTo>
                    <a:lnTo>
                      <a:pt x="7299" y="20864"/>
                    </a:lnTo>
                    <a:lnTo>
                      <a:pt x="7278" y="20870"/>
                    </a:lnTo>
                    <a:lnTo>
                      <a:pt x="7263" y="20874"/>
                    </a:lnTo>
                    <a:lnTo>
                      <a:pt x="7236" y="20881"/>
                    </a:lnTo>
                    <a:lnTo>
                      <a:pt x="7215" y="20883"/>
                    </a:lnTo>
                    <a:lnTo>
                      <a:pt x="7200" y="20884"/>
                    </a:lnTo>
                    <a:lnTo>
                      <a:pt x="7172" y="20885"/>
                    </a:lnTo>
                    <a:lnTo>
                      <a:pt x="7151" y="20884"/>
                    </a:lnTo>
                    <a:lnTo>
                      <a:pt x="7130" y="20881"/>
                    </a:lnTo>
                    <a:lnTo>
                      <a:pt x="7115" y="20878"/>
                    </a:lnTo>
                    <a:lnTo>
                      <a:pt x="7090" y="20872"/>
                    </a:lnTo>
                    <a:lnTo>
                      <a:pt x="7067" y="20865"/>
                    </a:lnTo>
                    <a:lnTo>
                      <a:pt x="7047" y="20856"/>
                    </a:lnTo>
                    <a:lnTo>
                      <a:pt x="7027" y="20847"/>
                    </a:lnTo>
                    <a:lnTo>
                      <a:pt x="7008" y="20837"/>
                    </a:lnTo>
                    <a:lnTo>
                      <a:pt x="6989" y="20825"/>
                    </a:lnTo>
                    <a:lnTo>
                      <a:pt x="6971" y="20813"/>
                    </a:lnTo>
                    <a:lnTo>
                      <a:pt x="6950" y="20797"/>
                    </a:lnTo>
                    <a:lnTo>
                      <a:pt x="6935" y="20784"/>
                    </a:lnTo>
                    <a:lnTo>
                      <a:pt x="6917" y="20769"/>
                    </a:lnTo>
                    <a:lnTo>
                      <a:pt x="6900" y="20752"/>
                    </a:lnTo>
                    <a:lnTo>
                      <a:pt x="6882" y="20735"/>
                    </a:lnTo>
                    <a:lnTo>
                      <a:pt x="6864" y="20715"/>
                    </a:lnTo>
                    <a:lnTo>
                      <a:pt x="6849" y="20697"/>
                    </a:lnTo>
                    <a:lnTo>
                      <a:pt x="6832" y="20677"/>
                    </a:lnTo>
                    <a:lnTo>
                      <a:pt x="6816" y="20656"/>
                    </a:lnTo>
                    <a:lnTo>
                      <a:pt x="6798" y="20633"/>
                    </a:lnTo>
                    <a:lnTo>
                      <a:pt x="6783" y="20611"/>
                    </a:lnTo>
                    <a:lnTo>
                      <a:pt x="6767" y="20587"/>
                    </a:lnTo>
                    <a:lnTo>
                      <a:pt x="6750" y="20561"/>
                    </a:lnTo>
                    <a:lnTo>
                      <a:pt x="6735" y="20536"/>
                    </a:lnTo>
                    <a:lnTo>
                      <a:pt x="6719" y="20509"/>
                    </a:lnTo>
                    <a:lnTo>
                      <a:pt x="6703" y="20481"/>
                    </a:lnTo>
                    <a:lnTo>
                      <a:pt x="6688" y="20453"/>
                    </a:lnTo>
                    <a:lnTo>
                      <a:pt x="6672" y="20424"/>
                    </a:lnTo>
                    <a:lnTo>
                      <a:pt x="6656" y="20392"/>
                    </a:lnTo>
                    <a:lnTo>
                      <a:pt x="6641" y="20361"/>
                    </a:lnTo>
                    <a:lnTo>
                      <a:pt x="6626" y="20329"/>
                    </a:lnTo>
                    <a:lnTo>
                      <a:pt x="6610" y="20295"/>
                    </a:lnTo>
                    <a:lnTo>
                      <a:pt x="6595" y="20261"/>
                    </a:lnTo>
                    <a:lnTo>
                      <a:pt x="6579" y="20226"/>
                    </a:lnTo>
                    <a:lnTo>
                      <a:pt x="6564" y="20190"/>
                    </a:lnTo>
                    <a:lnTo>
                      <a:pt x="6549" y="20154"/>
                    </a:lnTo>
                    <a:lnTo>
                      <a:pt x="6533" y="20116"/>
                    </a:lnTo>
                    <a:lnTo>
                      <a:pt x="6518" y="20076"/>
                    </a:lnTo>
                    <a:lnTo>
                      <a:pt x="6503" y="20036"/>
                    </a:lnTo>
                    <a:lnTo>
                      <a:pt x="6487" y="19995"/>
                    </a:lnTo>
                    <a:lnTo>
                      <a:pt x="6472" y="19954"/>
                    </a:lnTo>
                    <a:lnTo>
                      <a:pt x="6457" y="19912"/>
                    </a:lnTo>
                    <a:lnTo>
                      <a:pt x="6442" y="19868"/>
                    </a:lnTo>
                    <a:lnTo>
                      <a:pt x="6426" y="19824"/>
                    </a:lnTo>
                    <a:lnTo>
                      <a:pt x="6411" y="19778"/>
                    </a:lnTo>
                    <a:lnTo>
                      <a:pt x="6396" y="19732"/>
                    </a:lnTo>
                    <a:lnTo>
                      <a:pt x="6381" y="19685"/>
                    </a:lnTo>
                    <a:lnTo>
                      <a:pt x="6366" y="19637"/>
                    </a:lnTo>
                    <a:lnTo>
                      <a:pt x="6351" y="19590"/>
                    </a:lnTo>
                    <a:lnTo>
                      <a:pt x="6335" y="19538"/>
                    </a:lnTo>
                    <a:lnTo>
                      <a:pt x="6319" y="19488"/>
                    </a:lnTo>
                    <a:lnTo>
                      <a:pt x="6304" y="19436"/>
                    </a:lnTo>
                    <a:lnTo>
                      <a:pt x="6289" y="19384"/>
                    </a:lnTo>
                    <a:lnTo>
                      <a:pt x="6274" y="19330"/>
                    </a:lnTo>
                    <a:lnTo>
                      <a:pt x="6259" y="19276"/>
                    </a:lnTo>
                    <a:lnTo>
                      <a:pt x="6244" y="19221"/>
                    </a:lnTo>
                    <a:lnTo>
                      <a:pt x="6229" y="19165"/>
                    </a:lnTo>
                    <a:lnTo>
                      <a:pt x="6214" y="19108"/>
                    </a:lnTo>
                    <a:lnTo>
                      <a:pt x="6199" y="19051"/>
                    </a:lnTo>
                    <a:lnTo>
                      <a:pt x="6183" y="18992"/>
                    </a:lnTo>
                    <a:lnTo>
                      <a:pt x="6168" y="18933"/>
                    </a:lnTo>
                    <a:lnTo>
                      <a:pt x="6153" y="18872"/>
                    </a:lnTo>
                    <a:lnTo>
                      <a:pt x="6138" y="18811"/>
                    </a:lnTo>
                    <a:lnTo>
                      <a:pt x="6123" y="18749"/>
                    </a:lnTo>
                    <a:lnTo>
                      <a:pt x="6108" y="18687"/>
                    </a:lnTo>
                    <a:lnTo>
                      <a:pt x="6093" y="18623"/>
                    </a:lnTo>
                    <a:lnTo>
                      <a:pt x="6078" y="18559"/>
                    </a:lnTo>
                    <a:lnTo>
                      <a:pt x="6063" y="18494"/>
                    </a:lnTo>
                    <a:lnTo>
                      <a:pt x="6048" y="18428"/>
                    </a:lnTo>
                    <a:lnTo>
                      <a:pt x="6033" y="18361"/>
                    </a:lnTo>
                    <a:lnTo>
                      <a:pt x="6018" y="18294"/>
                    </a:lnTo>
                    <a:lnTo>
                      <a:pt x="6003" y="18225"/>
                    </a:lnTo>
                    <a:lnTo>
                      <a:pt x="5988" y="18157"/>
                    </a:lnTo>
                    <a:lnTo>
                      <a:pt x="5973" y="18087"/>
                    </a:lnTo>
                    <a:lnTo>
                      <a:pt x="5958" y="18016"/>
                    </a:lnTo>
                    <a:lnTo>
                      <a:pt x="5942" y="17945"/>
                    </a:lnTo>
                    <a:lnTo>
                      <a:pt x="5927" y="17873"/>
                    </a:lnTo>
                    <a:lnTo>
                      <a:pt x="5912" y="17800"/>
                    </a:lnTo>
                    <a:lnTo>
                      <a:pt x="5897" y="17727"/>
                    </a:lnTo>
                    <a:lnTo>
                      <a:pt x="5882" y="17652"/>
                    </a:lnTo>
                    <a:lnTo>
                      <a:pt x="5867" y="17577"/>
                    </a:lnTo>
                    <a:lnTo>
                      <a:pt x="5852" y="17502"/>
                    </a:lnTo>
                    <a:lnTo>
                      <a:pt x="5837" y="17426"/>
                    </a:lnTo>
                    <a:lnTo>
                      <a:pt x="5822" y="17349"/>
                    </a:lnTo>
                    <a:lnTo>
                      <a:pt x="5807" y="17271"/>
                    </a:lnTo>
                    <a:lnTo>
                      <a:pt x="5792" y="17192"/>
                    </a:lnTo>
                    <a:lnTo>
                      <a:pt x="5777" y="17113"/>
                    </a:lnTo>
                    <a:lnTo>
                      <a:pt x="5762" y="17033"/>
                    </a:lnTo>
                    <a:lnTo>
                      <a:pt x="5747" y="16953"/>
                    </a:lnTo>
                    <a:lnTo>
                      <a:pt x="5732" y="16872"/>
                    </a:lnTo>
                    <a:lnTo>
                      <a:pt x="5717" y="16791"/>
                    </a:lnTo>
                    <a:lnTo>
                      <a:pt x="5702" y="16709"/>
                    </a:lnTo>
                    <a:lnTo>
                      <a:pt x="5687" y="16625"/>
                    </a:lnTo>
                    <a:lnTo>
                      <a:pt x="5672" y="16542"/>
                    </a:lnTo>
                    <a:lnTo>
                      <a:pt x="5656" y="16457"/>
                    </a:lnTo>
                    <a:lnTo>
                      <a:pt x="5641" y="16373"/>
                    </a:lnTo>
                    <a:lnTo>
                      <a:pt x="5626" y="16288"/>
                    </a:lnTo>
                    <a:lnTo>
                      <a:pt x="5611" y="16202"/>
                    </a:lnTo>
                    <a:lnTo>
                      <a:pt x="5596" y="16116"/>
                    </a:lnTo>
                    <a:lnTo>
                      <a:pt x="5581" y="16029"/>
                    </a:lnTo>
                    <a:lnTo>
                      <a:pt x="5566" y="15941"/>
                    </a:lnTo>
                    <a:lnTo>
                      <a:pt x="5551" y="15853"/>
                    </a:lnTo>
                    <a:lnTo>
                      <a:pt x="5536" y="15764"/>
                    </a:lnTo>
                    <a:lnTo>
                      <a:pt x="5521" y="15674"/>
                    </a:lnTo>
                    <a:lnTo>
                      <a:pt x="5506" y="15585"/>
                    </a:lnTo>
                    <a:lnTo>
                      <a:pt x="5491" y="15495"/>
                    </a:lnTo>
                    <a:lnTo>
                      <a:pt x="5476" y="15404"/>
                    </a:lnTo>
                    <a:lnTo>
                      <a:pt x="5461" y="15313"/>
                    </a:lnTo>
                    <a:lnTo>
                      <a:pt x="5446" y="15221"/>
                    </a:lnTo>
                    <a:lnTo>
                      <a:pt x="5431" y="15129"/>
                    </a:lnTo>
                    <a:lnTo>
                      <a:pt x="5416" y="15037"/>
                    </a:lnTo>
                    <a:lnTo>
                      <a:pt x="5401" y="14944"/>
                    </a:lnTo>
                    <a:lnTo>
                      <a:pt x="5386" y="14850"/>
                    </a:lnTo>
                    <a:lnTo>
                      <a:pt x="5371" y="14756"/>
                    </a:lnTo>
                    <a:lnTo>
                      <a:pt x="5356" y="14661"/>
                    </a:lnTo>
                    <a:lnTo>
                      <a:pt x="5341" y="14566"/>
                    </a:lnTo>
                    <a:lnTo>
                      <a:pt x="5326" y="14471"/>
                    </a:lnTo>
                    <a:lnTo>
                      <a:pt x="5311" y="14376"/>
                    </a:lnTo>
                    <a:lnTo>
                      <a:pt x="5296" y="14280"/>
                    </a:lnTo>
                    <a:lnTo>
                      <a:pt x="5281" y="14183"/>
                    </a:lnTo>
                    <a:lnTo>
                      <a:pt x="5266" y="14087"/>
                    </a:lnTo>
                    <a:lnTo>
                      <a:pt x="5251" y="13990"/>
                    </a:lnTo>
                    <a:lnTo>
                      <a:pt x="5236" y="13892"/>
                    </a:lnTo>
                    <a:lnTo>
                      <a:pt x="5221" y="13794"/>
                    </a:lnTo>
                    <a:lnTo>
                      <a:pt x="5206" y="13696"/>
                    </a:lnTo>
                    <a:lnTo>
                      <a:pt x="5191" y="13598"/>
                    </a:lnTo>
                    <a:lnTo>
                      <a:pt x="5176" y="13499"/>
                    </a:lnTo>
                    <a:lnTo>
                      <a:pt x="5161" y="13400"/>
                    </a:lnTo>
                    <a:lnTo>
                      <a:pt x="5146" y="13301"/>
                    </a:lnTo>
                    <a:lnTo>
                      <a:pt x="5131" y="13201"/>
                    </a:lnTo>
                    <a:lnTo>
                      <a:pt x="5116" y="13101"/>
                    </a:lnTo>
                    <a:lnTo>
                      <a:pt x="5101" y="13001"/>
                    </a:lnTo>
                    <a:lnTo>
                      <a:pt x="5086" y="12901"/>
                    </a:lnTo>
                    <a:lnTo>
                      <a:pt x="5071" y="12800"/>
                    </a:lnTo>
                    <a:lnTo>
                      <a:pt x="5056" y="12699"/>
                    </a:lnTo>
                    <a:lnTo>
                      <a:pt x="5041" y="12598"/>
                    </a:lnTo>
                    <a:lnTo>
                      <a:pt x="5025" y="12496"/>
                    </a:lnTo>
                    <a:lnTo>
                      <a:pt x="5010" y="12394"/>
                    </a:lnTo>
                    <a:lnTo>
                      <a:pt x="4996" y="12293"/>
                    </a:lnTo>
                    <a:lnTo>
                      <a:pt x="4979" y="12190"/>
                    </a:lnTo>
                    <a:lnTo>
                      <a:pt x="4964" y="12088"/>
                    </a:lnTo>
                    <a:lnTo>
                      <a:pt x="4949" y="11986"/>
                    </a:lnTo>
                    <a:lnTo>
                      <a:pt x="4934" y="11884"/>
                    </a:lnTo>
                    <a:lnTo>
                      <a:pt x="4919" y="11781"/>
                    </a:lnTo>
                    <a:lnTo>
                      <a:pt x="4904" y="11678"/>
                    </a:lnTo>
                    <a:lnTo>
                      <a:pt x="4889" y="11576"/>
                    </a:lnTo>
                    <a:lnTo>
                      <a:pt x="4874" y="11473"/>
                    </a:lnTo>
                    <a:lnTo>
                      <a:pt x="4859" y="11370"/>
                    </a:lnTo>
                    <a:lnTo>
                      <a:pt x="4844" y="11267"/>
                    </a:lnTo>
                    <a:lnTo>
                      <a:pt x="4829" y="11163"/>
                    </a:lnTo>
                    <a:lnTo>
                      <a:pt x="4814" y="11060"/>
                    </a:lnTo>
                    <a:lnTo>
                      <a:pt x="4799" y="10957"/>
                    </a:lnTo>
                    <a:lnTo>
                      <a:pt x="4784" y="10853"/>
                    </a:lnTo>
                    <a:lnTo>
                      <a:pt x="4769" y="10750"/>
                    </a:lnTo>
                    <a:lnTo>
                      <a:pt x="4754" y="10647"/>
                    </a:lnTo>
                    <a:lnTo>
                      <a:pt x="4739" y="10543"/>
                    </a:lnTo>
                    <a:lnTo>
                      <a:pt x="4724" y="10440"/>
                    </a:lnTo>
                    <a:lnTo>
                      <a:pt x="4709" y="10336"/>
                    </a:lnTo>
                    <a:lnTo>
                      <a:pt x="4694" y="10233"/>
                    </a:lnTo>
                    <a:lnTo>
                      <a:pt x="4679" y="10129"/>
                    </a:lnTo>
                    <a:lnTo>
                      <a:pt x="4664" y="10026"/>
                    </a:lnTo>
                    <a:lnTo>
                      <a:pt x="4649" y="9923"/>
                    </a:lnTo>
                    <a:lnTo>
                      <a:pt x="4634" y="9819"/>
                    </a:lnTo>
                    <a:lnTo>
                      <a:pt x="4619" y="9716"/>
                    </a:lnTo>
                    <a:lnTo>
                      <a:pt x="4604" y="9613"/>
                    </a:lnTo>
                    <a:lnTo>
                      <a:pt x="4589" y="9510"/>
                    </a:lnTo>
                    <a:lnTo>
                      <a:pt x="4574" y="9407"/>
                    </a:lnTo>
                    <a:lnTo>
                      <a:pt x="4559" y="9304"/>
                    </a:lnTo>
                    <a:lnTo>
                      <a:pt x="4544" y="9201"/>
                    </a:lnTo>
                    <a:lnTo>
                      <a:pt x="4529" y="9099"/>
                    </a:lnTo>
                    <a:lnTo>
                      <a:pt x="4514" y="8996"/>
                    </a:lnTo>
                    <a:lnTo>
                      <a:pt x="4499" y="8894"/>
                    </a:lnTo>
                    <a:lnTo>
                      <a:pt x="4484" y="8791"/>
                    </a:lnTo>
                    <a:lnTo>
                      <a:pt x="4470" y="8690"/>
                    </a:lnTo>
                    <a:lnTo>
                      <a:pt x="4454" y="8588"/>
                    </a:lnTo>
                    <a:lnTo>
                      <a:pt x="4439" y="8486"/>
                    </a:lnTo>
                    <a:lnTo>
                      <a:pt x="4425" y="8385"/>
                    </a:lnTo>
                    <a:lnTo>
                      <a:pt x="4410" y="8284"/>
                    </a:lnTo>
                    <a:lnTo>
                      <a:pt x="4395" y="8183"/>
                    </a:lnTo>
                    <a:lnTo>
                      <a:pt x="4380" y="8082"/>
                    </a:lnTo>
                    <a:lnTo>
                      <a:pt x="4365" y="7982"/>
                    </a:lnTo>
                    <a:lnTo>
                      <a:pt x="4350" y="7881"/>
                    </a:lnTo>
                    <a:lnTo>
                      <a:pt x="4335" y="7781"/>
                    </a:lnTo>
                    <a:lnTo>
                      <a:pt x="4320" y="7682"/>
                    </a:lnTo>
                    <a:lnTo>
                      <a:pt x="4304" y="7582"/>
                    </a:lnTo>
                    <a:lnTo>
                      <a:pt x="4289" y="7483"/>
                    </a:lnTo>
                    <a:lnTo>
                      <a:pt x="4274" y="7384"/>
                    </a:lnTo>
                    <a:lnTo>
                      <a:pt x="4259" y="7285"/>
                    </a:lnTo>
                    <a:lnTo>
                      <a:pt x="4244" y="7187"/>
                    </a:lnTo>
                    <a:lnTo>
                      <a:pt x="4229" y="7089"/>
                    </a:lnTo>
                    <a:lnTo>
                      <a:pt x="4214" y="6991"/>
                    </a:lnTo>
                    <a:lnTo>
                      <a:pt x="4199" y="6894"/>
                    </a:lnTo>
                    <a:lnTo>
                      <a:pt x="4184" y="6797"/>
                    </a:lnTo>
                    <a:lnTo>
                      <a:pt x="4169" y="6700"/>
                    </a:lnTo>
                    <a:lnTo>
                      <a:pt x="4154" y="6604"/>
                    </a:lnTo>
                    <a:lnTo>
                      <a:pt x="4139" y="6508"/>
                    </a:lnTo>
                    <a:lnTo>
                      <a:pt x="4124" y="6413"/>
                    </a:lnTo>
                    <a:lnTo>
                      <a:pt x="4109" y="6318"/>
                    </a:lnTo>
                    <a:lnTo>
                      <a:pt x="4094" y="6224"/>
                    </a:lnTo>
                    <a:lnTo>
                      <a:pt x="4079" y="6130"/>
                    </a:lnTo>
                    <a:lnTo>
                      <a:pt x="4064" y="6036"/>
                    </a:lnTo>
                    <a:lnTo>
                      <a:pt x="4049" y="5943"/>
                    </a:lnTo>
                    <a:lnTo>
                      <a:pt x="4034" y="5850"/>
                    </a:lnTo>
                    <a:lnTo>
                      <a:pt x="4019" y="5758"/>
                    </a:lnTo>
                    <a:lnTo>
                      <a:pt x="4004" y="5666"/>
                    </a:lnTo>
                    <a:lnTo>
                      <a:pt x="3989" y="5574"/>
                    </a:lnTo>
                    <a:lnTo>
                      <a:pt x="3974" y="5483"/>
                    </a:lnTo>
                    <a:lnTo>
                      <a:pt x="3959" y="5393"/>
                    </a:lnTo>
                    <a:lnTo>
                      <a:pt x="3944" y="5303"/>
                    </a:lnTo>
                    <a:lnTo>
                      <a:pt x="3929" y="5213"/>
                    </a:lnTo>
                    <a:lnTo>
                      <a:pt x="3914" y="5125"/>
                    </a:lnTo>
                    <a:lnTo>
                      <a:pt x="3899" y="5037"/>
                    </a:lnTo>
                    <a:lnTo>
                      <a:pt x="3884" y="4949"/>
                    </a:lnTo>
                    <a:lnTo>
                      <a:pt x="3869" y="4862"/>
                    </a:lnTo>
                    <a:lnTo>
                      <a:pt x="3854" y="4775"/>
                    </a:lnTo>
                    <a:lnTo>
                      <a:pt x="3839" y="4689"/>
                    </a:lnTo>
                    <a:lnTo>
                      <a:pt x="3824" y="4603"/>
                    </a:lnTo>
                    <a:lnTo>
                      <a:pt x="3809" y="4518"/>
                    </a:lnTo>
                    <a:lnTo>
                      <a:pt x="3794" y="4434"/>
                    </a:lnTo>
                    <a:lnTo>
                      <a:pt x="3779" y="4351"/>
                    </a:lnTo>
                    <a:lnTo>
                      <a:pt x="3764" y="4268"/>
                    </a:lnTo>
                    <a:lnTo>
                      <a:pt x="3749" y="4185"/>
                    </a:lnTo>
                    <a:lnTo>
                      <a:pt x="3734" y="4103"/>
                    </a:lnTo>
                    <a:lnTo>
                      <a:pt x="3719" y="4022"/>
                    </a:lnTo>
                    <a:lnTo>
                      <a:pt x="3704" y="3941"/>
                    </a:lnTo>
                    <a:lnTo>
                      <a:pt x="3689" y="3861"/>
                    </a:lnTo>
                    <a:lnTo>
                      <a:pt x="3674" y="3782"/>
                    </a:lnTo>
                    <a:lnTo>
                      <a:pt x="3659" y="3704"/>
                    </a:lnTo>
                    <a:lnTo>
                      <a:pt x="3644" y="3627"/>
                    </a:lnTo>
                    <a:lnTo>
                      <a:pt x="3628" y="3549"/>
                    </a:lnTo>
                    <a:lnTo>
                      <a:pt x="3613" y="3472"/>
                    </a:lnTo>
                    <a:lnTo>
                      <a:pt x="3598" y="3396"/>
                    </a:lnTo>
                    <a:lnTo>
                      <a:pt x="3583" y="3322"/>
                    </a:lnTo>
                    <a:lnTo>
                      <a:pt x="3568" y="3248"/>
                    </a:lnTo>
                    <a:lnTo>
                      <a:pt x="3553" y="3174"/>
                    </a:lnTo>
                    <a:lnTo>
                      <a:pt x="3538" y="3101"/>
                    </a:lnTo>
                    <a:lnTo>
                      <a:pt x="3524" y="3028"/>
                    </a:lnTo>
                    <a:lnTo>
                      <a:pt x="3509" y="2957"/>
                    </a:lnTo>
                    <a:lnTo>
                      <a:pt x="3494" y="2887"/>
                    </a:lnTo>
                    <a:lnTo>
                      <a:pt x="3479" y="2817"/>
                    </a:lnTo>
                    <a:lnTo>
                      <a:pt x="3464" y="2748"/>
                    </a:lnTo>
                    <a:lnTo>
                      <a:pt x="3449" y="2679"/>
                    </a:lnTo>
                    <a:lnTo>
                      <a:pt x="3434" y="2611"/>
                    </a:lnTo>
                    <a:lnTo>
                      <a:pt x="3419" y="2545"/>
                    </a:lnTo>
                    <a:lnTo>
                      <a:pt x="3404" y="2479"/>
                    </a:lnTo>
                    <a:lnTo>
                      <a:pt x="3389" y="2414"/>
                    </a:lnTo>
                    <a:lnTo>
                      <a:pt x="3374" y="2349"/>
                    </a:lnTo>
                    <a:lnTo>
                      <a:pt x="3359" y="2286"/>
                    </a:lnTo>
                    <a:lnTo>
                      <a:pt x="3344" y="2223"/>
                    </a:lnTo>
                    <a:lnTo>
                      <a:pt x="3329" y="2161"/>
                    </a:lnTo>
                    <a:lnTo>
                      <a:pt x="3314" y="2100"/>
                    </a:lnTo>
                    <a:lnTo>
                      <a:pt x="3299" y="2040"/>
                    </a:lnTo>
                    <a:lnTo>
                      <a:pt x="3284" y="1981"/>
                    </a:lnTo>
                    <a:lnTo>
                      <a:pt x="3270" y="1923"/>
                    </a:lnTo>
                    <a:lnTo>
                      <a:pt x="3255" y="1865"/>
                    </a:lnTo>
                    <a:lnTo>
                      <a:pt x="3240" y="1808"/>
                    </a:lnTo>
                    <a:lnTo>
                      <a:pt x="3225" y="1753"/>
                    </a:lnTo>
                    <a:lnTo>
                      <a:pt x="3210" y="1698"/>
                    </a:lnTo>
                    <a:lnTo>
                      <a:pt x="3195" y="1643"/>
                    </a:lnTo>
                    <a:lnTo>
                      <a:pt x="3180" y="1590"/>
                    </a:lnTo>
                    <a:lnTo>
                      <a:pt x="3165" y="1538"/>
                    </a:lnTo>
                    <a:lnTo>
                      <a:pt x="3150" y="1487"/>
                    </a:lnTo>
                    <a:lnTo>
                      <a:pt x="3136" y="1436"/>
                    </a:lnTo>
                    <a:lnTo>
                      <a:pt x="3121" y="1387"/>
                    </a:lnTo>
                    <a:lnTo>
                      <a:pt x="3106" y="1338"/>
                    </a:lnTo>
                    <a:lnTo>
                      <a:pt x="3091" y="1291"/>
                    </a:lnTo>
                    <a:lnTo>
                      <a:pt x="3076" y="1244"/>
                    </a:lnTo>
                    <a:lnTo>
                      <a:pt x="3061" y="1198"/>
                    </a:lnTo>
                    <a:lnTo>
                      <a:pt x="3046" y="1153"/>
                    </a:lnTo>
                    <a:lnTo>
                      <a:pt x="3032" y="1109"/>
                    </a:lnTo>
                    <a:lnTo>
                      <a:pt x="3017" y="1066"/>
                    </a:lnTo>
                    <a:lnTo>
                      <a:pt x="3002" y="1024"/>
                    </a:lnTo>
                    <a:lnTo>
                      <a:pt x="2987" y="983"/>
                    </a:lnTo>
                    <a:lnTo>
                      <a:pt x="2973" y="945"/>
                    </a:lnTo>
                    <a:lnTo>
                      <a:pt x="2957" y="905"/>
                    </a:lnTo>
                    <a:lnTo>
                      <a:pt x="2942" y="867"/>
                    </a:lnTo>
                    <a:lnTo>
                      <a:pt x="2928" y="830"/>
                    </a:lnTo>
                    <a:lnTo>
                      <a:pt x="2913" y="793"/>
                    </a:lnTo>
                    <a:lnTo>
                      <a:pt x="2898" y="758"/>
                    </a:lnTo>
                    <a:lnTo>
                      <a:pt x="2884" y="724"/>
                    </a:lnTo>
                    <a:lnTo>
                      <a:pt x="2869" y="691"/>
                    </a:lnTo>
                    <a:lnTo>
                      <a:pt x="2855" y="659"/>
                    </a:lnTo>
                    <a:lnTo>
                      <a:pt x="2840" y="628"/>
                    </a:lnTo>
                    <a:lnTo>
                      <a:pt x="2826" y="598"/>
                    </a:lnTo>
                    <a:lnTo>
                      <a:pt x="2811" y="570"/>
                    </a:lnTo>
                    <a:lnTo>
                      <a:pt x="2797" y="542"/>
                    </a:lnTo>
                    <a:lnTo>
                      <a:pt x="2783" y="515"/>
                    </a:lnTo>
                    <a:lnTo>
                      <a:pt x="2768" y="489"/>
                    </a:lnTo>
                    <a:lnTo>
                      <a:pt x="2754" y="465"/>
                    </a:lnTo>
                    <a:lnTo>
                      <a:pt x="2740" y="441"/>
                    </a:lnTo>
                    <a:lnTo>
                      <a:pt x="2726" y="419"/>
                    </a:lnTo>
                    <a:lnTo>
                      <a:pt x="2712" y="398"/>
                    </a:lnTo>
                    <a:lnTo>
                      <a:pt x="2698" y="377"/>
                    </a:lnTo>
                    <a:lnTo>
                      <a:pt x="2685" y="358"/>
                    </a:lnTo>
                    <a:lnTo>
                      <a:pt x="2671" y="340"/>
                    </a:lnTo>
                    <a:lnTo>
                      <a:pt x="2658" y="323"/>
                    </a:lnTo>
                    <a:lnTo>
                      <a:pt x="2644" y="307"/>
                    </a:lnTo>
                    <a:lnTo>
                      <a:pt x="2631" y="292"/>
                    </a:lnTo>
                    <a:lnTo>
                      <a:pt x="2621" y="281"/>
                    </a:lnTo>
                    <a:lnTo>
                      <a:pt x="2606" y="267"/>
                    </a:lnTo>
                    <a:lnTo>
                      <a:pt x="2594" y="255"/>
                    </a:lnTo>
                    <a:lnTo>
                      <a:pt x="2581" y="244"/>
                    </a:lnTo>
                    <a:lnTo>
                      <a:pt x="2570" y="235"/>
                    </a:lnTo>
                    <a:lnTo>
                      <a:pt x="2562" y="229"/>
                    </a:lnTo>
                    <a:lnTo>
                      <a:pt x="2547" y="220"/>
                    </a:lnTo>
                    <a:lnTo>
                      <a:pt x="2536" y="213"/>
                    </a:lnTo>
                    <a:lnTo>
                      <a:pt x="2531" y="210"/>
                    </a:lnTo>
                    <a:lnTo>
                      <a:pt x="2516" y="204"/>
                    </a:lnTo>
                    <a:lnTo>
                      <a:pt x="2506" y="200"/>
                    </a:lnTo>
                    <a:lnTo>
                      <a:pt x="2503" y="198"/>
                    </a:lnTo>
                    <a:lnTo>
                      <a:pt x="2488" y="195"/>
                    </a:lnTo>
                    <a:lnTo>
                      <a:pt x="2485" y="193"/>
                    </a:lnTo>
                    <a:lnTo>
                      <a:pt x="2470" y="192"/>
                    </a:lnTo>
                    <a:lnTo>
                      <a:pt x="2468" y="191"/>
                    </a:lnTo>
                    <a:lnTo>
                      <a:pt x="2459" y="192"/>
                    </a:lnTo>
                    <a:lnTo>
                      <a:pt x="2444" y="194"/>
                    </a:lnTo>
                    <a:lnTo>
                      <a:pt x="2441" y="193"/>
                    </a:lnTo>
                    <a:lnTo>
                      <a:pt x="2432" y="196"/>
                    </a:lnTo>
                    <a:lnTo>
                      <a:pt x="2420" y="199"/>
                    </a:lnTo>
                    <a:lnTo>
                      <a:pt x="2406" y="205"/>
                    </a:lnTo>
                    <a:lnTo>
                      <a:pt x="2401" y="206"/>
                    </a:lnTo>
                    <a:lnTo>
                      <a:pt x="2390" y="212"/>
                    </a:lnTo>
                    <a:lnTo>
                      <a:pt x="2379" y="218"/>
                    </a:lnTo>
                    <a:lnTo>
                      <a:pt x="2367" y="226"/>
                    </a:lnTo>
                    <a:lnTo>
                      <a:pt x="2355" y="234"/>
                    </a:lnTo>
                    <a:lnTo>
                      <a:pt x="2343" y="244"/>
                    </a:lnTo>
                    <a:lnTo>
                      <a:pt x="2331" y="255"/>
                    </a:lnTo>
                    <a:lnTo>
                      <a:pt x="2318" y="266"/>
                    </a:lnTo>
                    <a:lnTo>
                      <a:pt x="2306" y="279"/>
                    </a:lnTo>
                    <a:lnTo>
                      <a:pt x="2292" y="293"/>
                    </a:lnTo>
                    <a:lnTo>
                      <a:pt x="2279" y="308"/>
                    </a:lnTo>
                    <a:lnTo>
                      <a:pt x="2266" y="324"/>
                    </a:lnTo>
                    <a:lnTo>
                      <a:pt x="2252" y="341"/>
                    </a:lnTo>
                    <a:lnTo>
                      <a:pt x="2239" y="359"/>
                    </a:lnTo>
                    <a:lnTo>
                      <a:pt x="2226" y="377"/>
                    </a:lnTo>
                    <a:lnTo>
                      <a:pt x="2211" y="400"/>
                    </a:lnTo>
                    <a:lnTo>
                      <a:pt x="2197" y="421"/>
                    </a:lnTo>
                    <a:lnTo>
                      <a:pt x="2183" y="444"/>
                    </a:lnTo>
                    <a:lnTo>
                      <a:pt x="2169" y="467"/>
                    </a:lnTo>
                    <a:lnTo>
                      <a:pt x="2155" y="491"/>
                    </a:lnTo>
                    <a:lnTo>
                      <a:pt x="2140" y="519"/>
                    </a:lnTo>
                    <a:lnTo>
                      <a:pt x="2126" y="546"/>
                    </a:lnTo>
                    <a:lnTo>
                      <a:pt x="2111" y="573"/>
                    </a:lnTo>
                    <a:lnTo>
                      <a:pt x="2097" y="602"/>
                    </a:lnTo>
                    <a:lnTo>
                      <a:pt x="2082" y="632"/>
                    </a:lnTo>
                    <a:lnTo>
                      <a:pt x="2068" y="663"/>
                    </a:lnTo>
                    <a:lnTo>
                      <a:pt x="2054" y="694"/>
                    </a:lnTo>
                    <a:lnTo>
                      <a:pt x="2039" y="729"/>
                    </a:lnTo>
                    <a:lnTo>
                      <a:pt x="2024" y="763"/>
                    </a:lnTo>
                    <a:lnTo>
                      <a:pt x="2009" y="799"/>
                    </a:lnTo>
                    <a:lnTo>
                      <a:pt x="1995" y="835"/>
                    </a:lnTo>
                    <a:lnTo>
                      <a:pt x="1980" y="872"/>
                    </a:lnTo>
                    <a:lnTo>
                      <a:pt x="1965" y="911"/>
                    </a:lnTo>
                    <a:lnTo>
                      <a:pt x="1951" y="948"/>
                    </a:lnTo>
                    <a:lnTo>
                      <a:pt x="1936" y="989"/>
                    </a:lnTo>
                    <a:lnTo>
                      <a:pt x="1921" y="1030"/>
                    </a:lnTo>
                    <a:lnTo>
                      <a:pt x="1906" y="1073"/>
                    </a:lnTo>
                    <a:lnTo>
                      <a:pt x="1892" y="1115"/>
                    </a:lnTo>
                    <a:lnTo>
                      <a:pt x="1877" y="1159"/>
                    </a:lnTo>
                    <a:lnTo>
                      <a:pt x="1862" y="1205"/>
                    </a:lnTo>
                    <a:lnTo>
                      <a:pt x="1847" y="1251"/>
                    </a:lnTo>
                    <a:lnTo>
                      <a:pt x="1832" y="1297"/>
                    </a:lnTo>
                    <a:lnTo>
                      <a:pt x="1817" y="1346"/>
                    </a:lnTo>
                    <a:lnTo>
                      <a:pt x="1802" y="1396"/>
                    </a:lnTo>
                    <a:lnTo>
                      <a:pt x="1787" y="1444"/>
                    </a:lnTo>
                    <a:lnTo>
                      <a:pt x="1772" y="1494"/>
                    </a:lnTo>
                    <a:lnTo>
                      <a:pt x="1757" y="1546"/>
                    </a:lnTo>
                    <a:lnTo>
                      <a:pt x="1742" y="1598"/>
                    </a:lnTo>
                    <a:lnTo>
                      <a:pt x="1727" y="1652"/>
                    </a:lnTo>
                    <a:lnTo>
                      <a:pt x="1712" y="1705"/>
                    </a:lnTo>
                    <a:lnTo>
                      <a:pt x="1697" y="1761"/>
                    </a:lnTo>
                    <a:lnTo>
                      <a:pt x="1682" y="1817"/>
                    </a:lnTo>
                    <a:lnTo>
                      <a:pt x="1667" y="1874"/>
                    </a:lnTo>
                    <a:lnTo>
                      <a:pt x="1653" y="1931"/>
                    </a:lnTo>
                    <a:lnTo>
                      <a:pt x="1638" y="1990"/>
                    </a:lnTo>
                    <a:lnTo>
                      <a:pt x="1623" y="2049"/>
                    </a:lnTo>
                    <a:lnTo>
                      <a:pt x="1608" y="2110"/>
                    </a:lnTo>
                    <a:lnTo>
                      <a:pt x="1593" y="2171"/>
                    </a:lnTo>
                    <a:lnTo>
                      <a:pt x="1578" y="2233"/>
                    </a:lnTo>
                    <a:lnTo>
                      <a:pt x="1563" y="2295"/>
                    </a:lnTo>
                    <a:lnTo>
                      <a:pt x="1548" y="2359"/>
                    </a:lnTo>
                    <a:lnTo>
                      <a:pt x="1533" y="2424"/>
                    </a:lnTo>
                    <a:lnTo>
                      <a:pt x="1518" y="2490"/>
                    </a:lnTo>
                    <a:lnTo>
                      <a:pt x="1503" y="2555"/>
                    </a:lnTo>
                    <a:lnTo>
                      <a:pt x="1488" y="2622"/>
                    </a:lnTo>
                    <a:lnTo>
                      <a:pt x="1473" y="2690"/>
                    </a:lnTo>
                    <a:lnTo>
                      <a:pt x="1458" y="2759"/>
                    </a:lnTo>
                    <a:lnTo>
                      <a:pt x="1443" y="2828"/>
                    </a:lnTo>
                    <a:lnTo>
                      <a:pt x="1428" y="2897"/>
                    </a:lnTo>
                    <a:lnTo>
                      <a:pt x="1413" y="2968"/>
                    </a:lnTo>
                    <a:lnTo>
                      <a:pt x="1398" y="3040"/>
                    </a:lnTo>
                    <a:lnTo>
                      <a:pt x="1384" y="3112"/>
                    </a:lnTo>
                    <a:lnTo>
                      <a:pt x="1369" y="3186"/>
                    </a:lnTo>
                    <a:lnTo>
                      <a:pt x="1354" y="3258"/>
                    </a:lnTo>
                    <a:lnTo>
                      <a:pt x="1339" y="3333"/>
                    </a:lnTo>
                    <a:lnTo>
                      <a:pt x="1324" y="3408"/>
                    </a:lnTo>
                    <a:lnTo>
                      <a:pt x="1309" y="3485"/>
                    </a:lnTo>
                    <a:lnTo>
                      <a:pt x="1294" y="3561"/>
                    </a:lnTo>
                    <a:lnTo>
                      <a:pt x="1279" y="3639"/>
                    </a:lnTo>
                    <a:lnTo>
                      <a:pt x="1264" y="3716"/>
                    </a:lnTo>
                    <a:lnTo>
                      <a:pt x="1249" y="3795"/>
                    </a:lnTo>
                    <a:lnTo>
                      <a:pt x="1234" y="3874"/>
                    </a:lnTo>
                    <a:lnTo>
                      <a:pt x="1219" y="3954"/>
                    </a:lnTo>
                    <a:lnTo>
                      <a:pt x="1204" y="4035"/>
                    </a:lnTo>
                    <a:lnTo>
                      <a:pt x="1189" y="4116"/>
                    </a:lnTo>
                    <a:lnTo>
                      <a:pt x="1174" y="4198"/>
                    </a:lnTo>
                    <a:lnTo>
                      <a:pt x="1159" y="4281"/>
                    </a:lnTo>
                    <a:lnTo>
                      <a:pt x="1144" y="4363"/>
                    </a:lnTo>
                    <a:lnTo>
                      <a:pt x="1129" y="4448"/>
                    </a:lnTo>
                    <a:lnTo>
                      <a:pt x="1113" y="4532"/>
                    </a:lnTo>
                    <a:lnTo>
                      <a:pt x="1098" y="4617"/>
                    </a:lnTo>
                    <a:lnTo>
                      <a:pt x="1083" y="4703"/>
                    </a:lnTo>
                    <a:lnTo>
                      <a:pt x="1068" y="4789"/>
                    </a:lnTo>
                    <a:lnTo>
                      <a:pt x="1053" y="4876"/>
                    </a:lnTo>
                    <a:lnTo>
                      <a:pt x="1038" y="4963"/>
                    </a:lnTo>
                    <a:lnTo>
                      <a:pt x="1023" y="5050"/>
                    </a:lnTo>
                    <a:lnTo>
                      <a:pt x="1008" y="5139"/>
                    </a:lnTo>
                    <a:lnTo>
                      <a:pt x="993" y="5228"/>
                    </a:lnTo>
                    <a:lnTo>
                      <a:pt x="978" y="5317"/>
                    </a:lnTo>
                    <a:lnTo>
                      <a:pt x="963" y="5407"/>
                    </a:lnTo>
                    <a:lnTo>
                      <a:pt x="948" y="5498"/>
                    </a:lnTo>
                    <a:lnTo>
                      <a:pt x="933" y="5589"/>
                    </a:lnTo>
                    <a:lnTo>
                      <a:pt x="918" y="5680"/>
                    </a:lnTo>
                    <a:lnTo>
                      <a:pt x="903" y="5772"/>
                    </a:lnTo>
                    <a:lnTo>
                      <a:pt x="888" y="5865"/>
                    </a:lnTo>
                    <a:lnTo>
                      <a:pt x="873" y="5958"/>
                    </a:lnTo>
                    <a:lnTo>
                      <a:pt x="858" y="6051"/>
                    </a:lnTo>
                    <a:lnTo>
                      <a:pt x="843" y="6145"/>
                    </a:lnTo>
                    <a:lnTo>
                      <a:pt x="828" y="6238"/>
                    </a:lnTo>
                    <a:lnTo>
                      <a:pt x="813" y="6333"/>
                    </a:lnTo>
                    <a:lnTo>
                      <a:pt x="798" y="6428"/>
                    </a:lnTo>
                    <a:lnTo>
                      <a:pt x="783" y="6523"/>
                    </a:lnTo>
                    <a:lnTo>
                      <a:pt x="768" y="6619"/>
                    </a:lnTo>
                    <a:lnTo>
                      <a:pt x="753" y="6716"/>
                    </a:lnTo>
                    <a:lnTo>
                      <a:pt x="738" y="6812"/>
                    </a:lnTo>
                    <a:lnTo>
                      <a:pt x="723" y="6909"/>
                    </a:lnTo>
                    <a:lnTo>
                      <a:pt x="708" y="7007"/>
                    </a:lnTo>
                    <a:lnTo>
                      <a:pt x="693" y="7104"/>
                    </a:lnTo>
                    <a:lnTo>
                      <a:pt x="678" y="7202"/>
                    </a:lnTo>
                    <a:lnTo>
                      <a:pt x="663" y="7301"/>
                    </a:lnTo>
                    <a:lnTo>
                      <a:pt x="648" y="7399"/>
                    </a:lnTo>
                    <a:lnTo>
                      <a:pt x="633" y="7498"/>
                    </a:lnTo>
                    <a:lnTo>
                      <a:pt x="618" y="7598"/>
                    </a:lnTo>
                    <a:lnTo>
                      <a:pt x="603" y="7697"/>
                    </a:lnTo>
                    <a:lnTo>
                      <a:pt x="588" y="7797"/>
                    </a:lnTo>
                    <a:lnTo>
                      <a:pt x="573" y="7897"/>
                    </a:lnTo>
                    <a:lnTo>
                      <a:pt x="558" y="7998"/>
                    </a:lnTo>
                    <a:lnTo>
                      <a:pt x="543" y="8098"/>
                    </a:lnTo>
                    <a:lnTo>
                      <a:pt x="528" y="8199"/>
                    </a:lnTo>
                    <a:lnTo>
                      <a:pt x="513" y="8299"/>
                    </a:lnTo>
                    <a:lnTo>
                      <a:pt x="498" y="8402"/>
                    </a:lnTo>
                    <a:lnTo>
                      <a:pt x="483" y="8502"/>
                    </a:lnTo>
                    <a:lnTo>
                      <a:pt x="468" y="8604"/>
                    </a:lnTo>
                    <a:lnTo>
                      <a:pt x="453" y="8707"/>
                    </a:lnTo>
                    <a:lnTo>
                      <a:pt x="437" y="8808"/>
                    </a:lnTo>
                    <a:lnTo>
                      <a:pt x="422" y="8910"/>
                    </a:lnTo>
                    <a:lnTo>
                      <a:pt x="407" y="9012"/>
                    </a:lnTo>
                    <a:lnTo>
                      <a:pt x="392" y="9115"/>
                    </a:lnTo>
                    <a:lnTo>
                      <a:pt x="377" y="9218"/>
                    </a:lnTo>
                    <a:lnTo>
                      <a:pt x="362" y="9320"/>
                    </a:lnTo>
                    <a:lnTo>
                      <a:pt x="347" y="9423"/>
                    </a:lnTo>
                    <a:lnTo>
                      <a:pt x="332" y="9526"/>
                    </a:lnTo>
                    <a:lnTo>
                      <a:pt x="317" y="9629"/>
                    </a:lnTo>
                    <a:lnTo>
                      <a:pt x="302" y="9732"/>
                    </a:lnTo>
                    <a:lnTo>
                      <a:pt x="287" y="9836"/>
                    </a:lnTo>
                    <a:lnTo>
                      <a:pt x="272" y="9939"/>
                    </a:lnTo>
                    <a:lnTo>
                      <a:pt x="257" y="10042"/>
                    </a:lnTo>
                    <a:lnTo>
                      <a:pt x="242" y="10146"/>
                    </a:lnTo>
                    <a:lnTo>
                      <a:pt x="227" y="10249"/>
                    </a:lnTo>
                    <a:lnTo>
                      <a:pt x="212" y="10353"/>
                    </a:lnTo>
                    <a:lnTo>
                      <a:pt x="197" y="10456"/>
                    </a:lnTo>
                    <a:cubicBezTo>
                      <a:pt x="190" y="10509"/>
                      <a:pt x="141" y="10545"/>
                      <a:pt x="89" y="10537"/>
                    </a:cubicBezTo>
                    <a:cubicBezTo>
                      <a:pt x="36" y="10530"/>
                      <a:pt x="0" y="10481"/>
                      <a:pt x="7" y="10429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8" name="Freeform 12"/>
              <p:cNvSpPr>
                <a:spLocks/>
              </p:cNvSpPr>
              <p:nvPr/>
            </p:nvSpPr>
            <p:spPr bwMode="auto">
              <a:xfrm>
                <a:off x="9189923" y="3171746"/>
                <a:ext cx="743026" cy="350603"/>
              </a:xfrm>
              <a:custGeom>
                <a:avLst/>
                <a:gdLst>
                  <a:gd name="T0" fmla="*/ 309 w 10198"/>
                  <a:gd name="T1" fmla="*/ 4958 h 20885"/>
                  <a:gd name="T2" fmla="*/ 625 w 10198"/>
                  <a:gd name="T3" fmla="*/ 3245 h 20885"/>
                  <a:gd name="T4" fmla="*/ 942 w 10198"/>
                  <a:gd name="T5" fmla="*/ 1844 h 20885"/>
                  <a:gd name="T6" fmla="*/ 1261 w 10198"/>
                  <a:gd name="T7" fmla="*/ 815 h 20885"/>
                  <a:gd name="T8" fmla="*/ 1592 w 10198"/>
                  <a:gd name="T9" fmla="*/ 191 h 20885"/>
                  <a:gd name="T10" fmla="*/ 2000 w 10198"/>
                  <a:gd name="T11" fmla="*/ 8 h 20885"/>
                  <a:gd name="T12" fmla="*/ 2379 w 10198"/>
                  <a:gd name="T13" fmla="*/ 358 h 20885"/>
                  <a:gd name="T14" fmla="*/ 2704 w 10198"/>
                  <a:gd name="T15" fmla="*/ 1123 h 20885"/>
                  <a:gd name="T16" fmla="*/ 3021 w 10198"/>
                  <a:gd name="T17" fmla="*/ 2286 h 20885"/>
                  <a:gd name="T18" fmla="*/ 3338 w 10198"/>
                  <a:gd name="T19" fmla="*/ 3801 h 20885"/>
                  <a:gd name="T20" fmla="*/ 3653 w 10198"/>
                  <a:gd name="T21" fmla="*/ 5605 h 20885"/>
                  <a:gd name="T22" fmla="*/ 3968 w 10198"/>
                  <a:gd name="T23" fmla="*/ 7621 h 20885"/>
                  <a:gd name="T24" fmla="*/ 4284 w 10198"/>
                  <a:gd name="T25" fmla="*/ 9759 h 20885"/>
                  <a:gd name="T26" fmla="*/ 4599 w 10198"/>
                  <a:gd name="T27" fmla="*/ 11926 h 20885"/>
                  <a:gd name="T28" fmla="*/ 4915 w 10198"/>
                  <a:gd name="T29" fmla="*/ 14027 h 20885"/>
                  <a:gd name="T30" fmla="*/ 5230 w 10198"/>
                  <a:gd name="T31" fmla="*/ 15968 h 20885"/>
                  <a:gd name="T32" fmla="*/ 5546 w 10198"/>
                  <a:gd name="T33" fmla="*/ 17666 h 20885"/>
                  <a:gd name="T34" fmla="*/ 5859 w 10198"/>
                  <a:gd name="T35" fmla="*/ 19041 h 20885"/>
                  <a:gd name="T36" fmla="*/ 6172 w 10198"/>
                  <a:gd name="T37" fmla="*/ 20034 h 20885"/>
                  <a:gd name="T38" fmla="*/ 6469 w 10198"/>
                  <a:gd name="T39" fmla="*/ 20584 h 20885"/>
                  <a:gd name="T40" fmla="*/ 6689 w 10198"/>
                  <a:gd name="T41" fmla="*/ 20687 h 20885"/>
                  <a:gd name="T42" fmla="*/ 6946 w 10198"/>
                  <a:gd name="T43" fmla="*/ 20407 h 20885"/>
                  <a:gd name="T44" fmla="*/ 7253 w 10198"/>
                  <a:gd name="T45" fmla="*/ 19664 h 20885"/>
                  <a:gd name="T46" fmla="*/ 7566 w 10198"/>
                  <a:gd name="T47" fmla="*/ 18503 h 20885"/>
                  <a:gd name="T48" fmla="*/ 7881 w 10198"/>
                  <a:gd name="T49" fmla="*/ 16982 h 20885"/>
                  <a:gd name="T50" fmla="*/ 8196 w 10198"/>
                  <a:gd name="T51" fmla="*/ 15172 h 20885"/>
                  <a:gd name="T52" fmla="*/ 8511 w 10198"/>
                  <a:gd name="T53" fmla="*/ 13152 h 20885"/>
                  <a:gd name="T54" fmla="*/ 8826 w 10198"/>
                  <a:gd name="T55" fmla="*/ 11012 h 20885"/>
                  <a:gd name="T56" fmla="*/ 9141 w 10198"/>
                  <a:gd name="T57" fmla="*/ 8846 h 20885"/>
                  <a:gd name="T58" fmla="*/ 9458 w 10198"/>
                  <a:gd name="T59" fmla="*/ 6748 h 20885"/>
                  <a:gd name="T60" fmla="*/ 9773 w 10198"/>
                  <a:gd name="T61" fmla="*/ 4811 h 20885"/>
                  <a:gd name="T62" fmla="*/ 10128 w 10198"/>
                  <a:gd name="T63" fmla="*/ 3925 h 20885"/>
                  <a:gd name="T64" fmla="*/ 9812 w 10198"/>
                  <a:gd name="T65" fmla="*/ 5739 h 20885"/>
                  <a:gd name="T66" fmla="*/ 9497 w 10198"/>
                  <a:gd name="T67" fmla="*/ 7761 h 20885"/>
                  <a:gd name="T68" fmla="*/ 9181 w 10198"/>
                  <a:gd name="T69" fmla="*/ 9902 h 20885"/>
                  <a:gd name="T70" fmla="*/ 8866 w 10198"/>
                  <a:gd name="T71" fmla="*/ 12067 h 20885"/>
                  <a:gd name="T72" fmla="*/ 8550 w 10198"/>
                  <a:gd name="T73" fmla="*/ 14164 h 20885"/>
                  <a:gd name="T74" fmla="*/ 8235 w 10198"/>
                  <a:gd name="T75" fmla="*/ 16098 h 20885"/>
                  <a:gd name="T76" fmla="*/ 7919 w 10198"/>
                  <a:gd name="T77" fmla="*/ 17785 h 20885"/>
                  <a:gd name="T78" fmla="*/ 7602 w 10198"/>
                  <a:gd name="T79" fmla="*/ 19153 h 20885"/>
                  <a:gd name="T80" fmla="*/ 7282 w 10198"/>
                  <a:gd name="T81" fmla="*/ 20146 h 20885"/>
                  <a:gd name="T82" fmla="*/ 6946 w 10198"/>
                  <a:gd name="T83" fmla="*/ 20734 h 20885"/>
                  <a:gd name="T84" fmla="*/ 6527 w 10198"/>
                  <a:gd name="T85" fmla="*/ 20863 h 20885"/>
                  <a:gd name="T86" fmla="*/ 6163 w 10198"/>
                  <a:gd name="T87" fmla="*/ 20472 h 20885"/>
                  <a:gd name="T88" fmla="*/ 5841 w 10198"/>
                  <a:gd name="T89" fmla="*/ 19672 h 20885"/>
                  <a:gd name="T90" fmla="*/ 5523 w 10198"/>
                  <a:gd name="T91" fmla="*/ 18473 h 20885"/>
                  <a:gd name="T92" fmla="*/ 5207 w 10198"/>
                  <a:gd name="T93" fmla="*/ 16928 h 20885"/>
                  <a:gd name="T94" fmla="*/ 4891 w 10198"/>
                  <a:gd name="T95" fmla="*/ 15100 h 20885"/>
                  <a:gd name="T96" fmla="*/ 4576 w 10198"/>
                  <a:gd name="T97" fmla="*/ 13069 h 20885"/>
                  <a:gd name="T98" fmla="*/ 4259 w 10198"/>
                  <a:gd name="T99" fmla="*/ 10924 h 20885"/>
                  <a:gd name="T100" fmla="*/ 3944 w 10198"/>
                  <a:gd name="T101" fmla="*/ 8759 h 20885"/>
                  <a:gd name="T102" fmla="*/ 3629 w 10198"/>
                  <a:gd name="T103" fmla="*/ 6670 h 20885"/>
                  <a:gd name="T104" fmla="*/ 3314 w 10198"/>
                  <a:gd name="T105" fmla="*/ 4748 h 20885"/>
                  <a:gd name="T106" fmla="*/ 2998 w 10198"/>
                  <a:gd name="T107" fmla="*/ 3078 h 20885"/>
                  <a:gd name="T108" fmla="*/ 2685 w 10198"/>
                  <a:gd name="T109" fmla="*/ 1735 h 20885"/>
                  <a:gd name="T110" fmla="*/ 2373 w 10198"/>
                  <a:gd name="T111" fmla="*/ 782 h 20885"/>
                  <a:gd name="T112" fmla="*/ 2079 w 10198"/>
                  <a:gd name="T113" fmla="*/ 274 h 20885"/>
                  <a:gd name="T114" fmla="*/ 1871 w 10198"/>
                  <a:gd name="T115" fmla="*/ 204 h 20885"/>
                  <a:gd name="T116" fmla="*/ 1601 w 10198"/>
                  <a:gd name="T117" fmla="*/ 526 h 20885"/>
                  <a:gd name="T118" fmla="*/ 1292 w 10198"/>
                  <a:gd name="T119" fmla="*/ 1315 h 20885"/>
                  <a:gd name="T120" fmla="*/ 978 w 10198"/>
                  <a:gd name="T121" fmla="*/ 2511 h 20885"/>
                  <a:gd name="T122" fmla="*/ 664 w 10198"/>
                  <a:gd name="T123" fmla="*/ 4061 h 20885"/>
                  <a:gd name="T124" fmla="*/ 348 w 10198"/>
                  <a:gd name="T125" fmla="*/ 5894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8" h="20885">
                    <a:moveTo>
                      <a:pt x="9" y="6814"/>
                    </a:moveTo>
                    <a:lnTo>
                      <a:pt x="24" y="6717"/>
                    </a:lnTo>
                    <a:lnTo>
                      <a:pt x="39" y="6621"/>
                    </a:lnTo>
                    <a:lnTo>
                      <a:pt x="54" y="6525"/>
                    </a:lnTo>
                    <a:lnTo>
                      <a:pt x="69" y="6429"/>
                    </a:lnTo>
                    <a:lnTo>
                      <a:pt x="84" y="6333"/>
                    </a:lnTo>
                    <a:lnTo>
                      <a:pt x="99" y="6238"/>
                    </a:lnTo>
                    <a:lnTo>
                      <a:pt x="114" y="6144"/>
                    </a:lnTo>
                    <a:lnTo>
                      <a:pt x="129" y="6050"/>
                    </a:lnTo>
                    <a:lnTo>
                      <a:pt x="144" y="5956"/>
                    </a:lnTo>
                    <a:lnTo>
                      <a:pt x="159" y="5863"/>
                    </a:lnTo>
                    <a:lnTo>
                      <a:pt x="174" y="5771"/>
                    </a:lnTo>
                    <a:lnTo>
                      <a:pt x="189" y="5679"/>
                    </a:lnTo>
                    <a:lnTo>
                      <a:pt x="204" y="5587"/>
                    </a:lnTo>
                    <a:lnTo>
                      <a:pt x="219" y="5496"/>
                    </a:lnTo>
                    <a:lnTo>
                      <a:pt x="234" y="5405"/>
                    </a:lnTo>
                    <a:lnTo>
                      <a:pt x="249" y="5315"/>
                    </a:lnTo>
                    <a:lnTo>
                      <a:pt x="264" y="5225"/>
                    </a:lnTo>
                    <a:lnTo>
                      <a:pt x="279" y="5136"/>
                    </a:lnTo>
                    <a:lnTo>
                      <a:pt x="294" y="5047"/>
                    </a:lnTo>
                    <a:lnTo>
                      <a:pt x="309" y="4958"/>
                    </a:lnTo>
                    <a:lnTo>
                      <a:pt x="324" y="4871"/>
                    </a:lnTo>
                    <a:lnTo>
                      <a:pt x="339" y="4784"/>
                    </a:lnTo>
                    <a:lnTo>
                      <a:pt x="354" y="4697"/>
                    </a:lnTo>
                    <a:lnTo>
                      <a:pt x="369" y="4611"/>
                    </a:lnTo>
                    <a:lnTo>
                      <a:pt x="384" y="4526"/>
                    </a:lnTo>
                    <a:lnTo>
                      <a:pt x="399" y="4441"/>
                    </a:lnTo>
                    <a:lnTo>
                      <a:pt x="414" y="4357"/>
                    </a:lnTo>
                    <a:lnTo>
                      <a:pt x="430" y="4272"/>
                    </a:lnTo>
                    <a:lnTo>
                      <a:pt x="445" y="4190"/>
                    </a:lnTo>
                    <a:lnTo>
                      <a:pt x="460" y="4107"/>
                    </a:lnTo>
                    <a:lnTo>
                      <a:pt x="475" y="4026"/>
                    </a:lnTo>
                    <a:lnTo>
                      <a:pt x="490" y="3945"/>
                    </a:lnTo>
                    <a:lnTo>
                      <a:pt x="505" y="3865"/>
                    </a:lnTo>
                    <a:lnTo>
                      <a:pt x="520" y="3785"/>
                    </a:lnTo>
                    <a:lnTo>
                      <a:pt x="535" y="3706"/>
                    </a:lnTo>
                    <a:lnTo>
                      <a:pt x="550" y="3627"/>
                    </a:lnTo>
                    <a:lnTo>
                      <a:pt x="565" y="3549"/>
                    </a:lnTo>
                    <a:lnTo>
                      <a:pt x="580" y="3472"/>
                    </a:lnTo>
                    <a:lnTo>
                      <a:pt x="595" y="3396"/>
                    </a:lnTo>
                    <a:lnTo>
                      <a:pt x="610" y="3320"/>
                    </a:lnTo>
                    <a:lnTo>
                      <a:pt x="625" y="3245"/>
                    </a:lnTo>
                    <a:lnTo>
                      <a:pt x="640" y="3170"/>
                    </a:lnTo>
                    <a:lnTo>
                      <a:pt x="655" y="3097"/>
                    </a:lnTo>
                    <a:lnTo>
                      <a:pt x="670" y="3024"/>
                    </a:lnTo>
                    <a:lnTo>
                      <a:pt x="685" y="2952"/>
                    </a:lnTo>
                    <a:lnTo>
                      <a:pt x="701" y="2881"/>
                    </a:lnTo>
                    <a:lnTo>
                      <a:pt x="716" y="2810"/>
                    </a:lnTo>
                    <a:lnTo>
                      <a:pt x="731" y="2740"/>
                    </a:lnTo>
                    <a:lnTo>
                      <a:pt x="746" y="2671"/>
                    </a:lnTo>
                    <a:lnTo>
                      <a:pt x="761" y="2603"/>
                    </a:lnTo>
                    <a:lnTo>
                      <a:pt x="776" y="2535"/>
                    </a:lnTo>
                    <a:lnTo>
                      <a:pt x="791" y="2468"/>
                    </a:lnTo>
                    <a:lnTo>
                      <a:pt x="806" y="2402"/>
                    </a:lnTo>
                    <a:lnTo>
                      <a:pt x="821" y="2337"/>
                    </a:lnTo>
                    <a:lnTo>
                      <a:pt x="836" y="2273"/>
                    </a:lnTo>
                    <a:lnTo>
                      <a:pt x="851" y="2209"/>
                    </a:lnTo>
                    <a:lnTo>
                      <a:pt x="866" y="2146"/>
                    </a:lnTo>
                    <a:lnTo>
                      <a:pt x="881" y="2084"/>
                    </a:lnTo>
                    <a:lnTo>
                      <a:pt x="896" y="2023"/>
                    </a:lnTo>
                    <a:lnTo>
                      <a:pt x="911" y="1962"/>
                    </a:lnTo>
                    <a:lnTo>
                      <a:pt x="926" y="1903"/>
                    </a:lnTo>
                    <a:lnTo>
                      <a:pt x="942" y="1844"/>
                    </a:lnTo>
                    <a:lnTo>
                      <a:pt x="957" y="1786"/>
                    </a:lnTo>
                    <a:lnTo>
                      <a:pt x="972" y="1730"/>
                    </a:lnTo>
                    <a:lnTo>
                      <a:pt x="987" y="1674"/>
                    </a:lnTo>
                    <a:lnTo>
                      <a:pt x="1002" y="1618"/>
                    </a:lnTo>
                    <a:lnTo>
                      <a:pt x="1017" y="1564"/>
                    </a:lnTo>
                    <a:lnTo>
                      <a:pt x="1032" y="1510"/>
                    </a:lnTo>
                    <a:lnTo>
                      <a:pt x="1047" y="1458"/>
                    </a:lnTo>
                    <a:lnTo>
                      <a:pt x="1062" y="1406"/>
                    </a:lnTo>
                    <a:lnTo>
                      <a:pt x="1078" y="1355"/>
                    </a:lnTo>
                    <a:lnTo>
                      <a:pt x="1093" y="1305"/>
                    </a:lnTo>
                    <a:lnTo>
                      <a:pt x="1109" y="1254"/>
                    </a:lnTo>
                    <a:lnTo>
                      <a:pt x="1124" y="1208"/>
                    </a:lnTo>
                    <a:lnTo>
                      <a:pt x="1139" y="1160"/>
                    </a:lnTo>
                    <a:lnTo>
                      <a:pt x="1154" y="1114"/>
                    </a:lnTo>
                    <a:lnTo>
                      <a:pt x="1169" y="1069"/>
                    </a:lnTo>
                    <a:lnTo>
                      <a:pt x="1185" y="1024"/>
                    </a:lnTo>
                    <a:lnTo>
                      <a:pt x="1200" y="981"/>
                    </a:lnTo>
                    <a:lnTo>
                      <a:pt x="1215" y="938"/>
                    </a:lnTo>
                    <a:lnTo>
                      <a:pt x="1230" y="895"/>
                    </a:lnTo>
                    <a:lnTo>
                      <a:pt x="1246" y="855"/>
                    </a:lnTo>
                    <a:lnTo>
                      <a:pt x="1261" y="815"/>
                    </a:lnTo>
                    <a:lnTo>
                      <a:pt x="1276" y="776"/>
                    </a:lnTo>
                    <a:lnTo>
                      <a:pt x="1291" y="738"/>
                    </a:lnTo>
                    <a:lnTo>
                      <a:pt x="1307" y="701"/>
                    </a:lnTo>
                    <a:lnTo>
                      <a:pt x="1322" y="665"/>
                    </a:lnTo>
                    <a:lnTo>
                      <a:pt x="1337" y="630"/>
                    </a:lnTo>
                    <a:lnTo>
                      <a:pt x="1353" y="595"/>
                    </a:lnTo>
                    <a:lnTo>
                      <a:pt x="1368" y="562"/>
                    </a:lnTo>
                    <a:lnTo>
                      <a:pt x="1384" y="529"/>
                    </a:lnTo>
                    <a:lnTo>
                      <a:pt x="1399" y="498"/>
                    </a:lnTo>
                    <a:lnTo>
                      <a:pt x="1415" y="466"/>
                    </a:lnTo>
                    <a:lnTo>
                      <a:pt x="1430" y="437"/>
                    </a:lnTo>
                    <a:lnTo>
                      <a:pt x="1447" y="408"/>
                    </a:lnTo>
                    <a:lnTo>
                      <a:pt x="1462" y="381"/>
                    </a:lnTo>
                    <a:lnTo>
                      <a:pt x="1478" y="353"/>
                    </a:lnTo>
                    <a:lnTo>
                      <a:pt x="1493" y="328"/>
                    </a:lnTo>
                    <a:lnTo>
                      <a:pt x="1510" y="302"/>
                    </a:lnTo>
                    <a:lnTo>
                      <a:pt x="1525" y="279"/>
                    </a:lnTo>
                    <a:lnTo>
                      <a:pt x="1542" y="255"/>
                    </a:lnTo>
                    <a:lnTo>
                      <a:pt x="1559" y="233"/>
                    </a:lnTo>
                    <a:lnTo>
                      <a:pt x="1574" y="213"/>
                    </a:lnTo>
                    <a:lnTo>
                      <a:pt x="1592" y="191"/>
                    </a:lnTo>
                    <a:lnTo>
                      <a:pt x="1607" y="173"/>
                    </a:lnTo>
                    <a:lnTo>
                      <a:pt x="1625" y="153"/>
                    </a:lnTo>
                    <a:lnTo>
                      <a:pt x="1643" y="136"/>
                    </a:lnTo>
                    <a:lnTo>
                      <a:pt x="1658" y="121"/>
                    </a:lnTo>
                    <a:lnTo>
                      <a:pt x="1678" y="103"/>
                    </a:lnTo>
                    <a:lnTo>
                      <a:pt x="1695" y="89"/>
                    </a:lnTo>
                    <a:lnTo>
                      <a:pt x="1710" y="77"/>
                    </a:lnTo>
                    <a:lnTo>
                      <a:pt x="1732" y="62"/>
                    </a:lnTo>
                    <a:lnTo>
                      <a:pt x="1751" y="50"/>
                    </a:lnTo>
                    <a:lnTo>
                      <a:pt x="1770" y="40"/>
                    </a:lnTo>
                    <a:lnTo>
                      <a:pt x="1790" y="30"/>
                    </a:lnTo>
                    <a:lnTo>
                      <a:pt x="1810" y="22"/>
                    </a:lnTo>
                    <a:lnTo>
                      <a:pt x="1825" y="16"/>
                    </a:lnTo>
                    <a:lnTo>
                      <a:pt x="1853" y="8"/>
                    </a:lnTo>
                    <a:lnTo>
                      <a:pt x="1873" y="4"/>
                    </a:lnTo>
                    <a:lnTo>
                      <a:pt x="1894" y="1"/>
                    </a:lnTo>
                    <a:lnTo>
                      <a:pt x="1921" y="0"/>
                    </a:lnTo>
                    <a:lnTo>
                      <a:pt x="1936" y="0"/>
                    </a:lnTo>
                    <a:lnTo>
                      <a:pt x="1958" y="2"/>
                    </a:lnTo>
                    <a:lnTo>
                      <a:pt x="1979" y="4"/>
                    </a:lnTo>
                    <a:lnTo>
                      <a:pt x="2000" y="8"/>
                    </a:lnTo>
                    <a:lnTo>
                      <a:pt x="2021" y="14"/>
                    </a:lnTo>
                    <a:lnTo>
                      <a:pt x="2047" y="23"/>
                    </a:lnTo>
                    <a:lnTo>
                      <a:pt x="2062" y="29"/>
                    </a:lnTo>
                    <a:lnTo>
                      <a:pt x="2082" y="38"/>
                    </a:lnTo>
                    <a:lnTo>
                      <a:pt x="2106" y="52"/>
                    </a:lnTo>
                    <a:lnTo>
                      <a:pt x="2121" y="61"/>
                    </a:lnTo>
                    <a:lnTo>
                      <a:pt x="2143" y="77"/>
                    </a:lnTo>
                    <a:lnTo>
                      <a:pt x="2158" y="88"/>
                    </a:lnTo>
                    <a:lnTo>
                      <a:pt x="2179" y="106"/>
                    </a:lnTo>
                    <a:lnTo>
                      <a:pt x="2194" y="119"/>
                    </a:lnTo>
                    <a:lnTo>
                      <a:pt x="2214" y="139"/>
                    </a:lnTo>
                    <a:lnTo>
                      <a:pt x="2229" y="154"/>
                    </a:lnTo>
                    <a:lnTo>
                      <a:pt x="2248" y="175"/>
                    </a:lnTo>
                    <a:lnTo>
                      <a:pt x="2263" y="192"/>
                    </a:lnTo>
                    <a:lnTo>
                      <a:pt x="2282" y="215"/>
                    </a:lnTo>
                    <a:lnTo>
                      <a:pt x="2298" y="237"/>
                    </a:lnTo>
                    <a:lnTo>
                      <a:pt x="2313" y="257"/>
                    </a:lnTo>
                    <a:lnTo>
                      <a:pt x="2331" y="282"/>
                    </a:lnTo>
                    <a:lnTo>
                      <a:pt x="2347" y="307"/>
                    </a:lnTo>
                    <a:lnTo>
                      <a:pt x="2362" y="330"/>
                    </a:lnTo>
                    <a:lnTo>
                      <a:pt x="2379" y="358"/>
                    </a:lnTo>
                    <a:lnTo>
                      <a:pt x="2395" y="385"/>
                    </a:lnTo>
                    <a:lnTo>
                      <a:pt x="2410" y="411"/>
                    </a:lnTo>
                    <a:lnTo>
                      <a:pt x="2426" y="442"/>
                    </a:lnTo>
                    <a:lnTo>
                      <a:pt x="2442" y="472"/>
                    </a:lnTo>
                    <a:lnTo>
                      <a:pt x="2457" y="501"/>
                    </a:lnTo>
                    <a:lnTo>
                      <a:pt x="2473" y="535"/>
                    </a:lnTo>
                    <a:lnTo>
                      <a:pt x="2488" y="568"/>
                    </a:lnTo>
                    <a:lnTo>
                      <a:pt x="2503" y="600"/>
                    </a:lnTo>
                    <a:lnTo>
                      <a:pt x="2519" y="636"/>
                    </a:lnTo>
                    <a:lnTo>
                      <a:pt x="2535" y="672"/>
                    </a:lnTo>
                    <a:lnTo>
                      <a:pt x="2550" y="707"/>
                    </a:lnTo>
                    <a:lnTo>
                      <a:pt x="2565" y="745"/>
                    </a:lnTo>
                    <a:lnTo>
                      <a:pt x="2580" y="782"/>
                    </a:lnTo>
                    <a:lnTo>
                      <a:pt x="2596" y="823"/>
                    </a:lnTo>
                    <a:lnTo>
                      <a:pt x="2611" y="862"/>
                    </a:lnTo>
                    <a:lnTo>
                      <a:pt x="2627" y="904"/>
                    </a:lnTo>
                    <a:lnTo>
                      <a:pt x="2642" y="944"/>
                    </a:lnTo>
                    <a:lnTo>
                      <a:pt x="2658" y="988"/>
                    </a:lnTo>
                    <a:lnTo>
                      <a:pt x="2673" y="1033"/>
                    </a:lnTo>
                    <a:lnTo>
                      <a:pt x="2688" y="1077"/>
                    </a:lnTo>
                    <a:lnTo>
                      <a:pt x="2704" y="1123"/>
                    </a:lnTo>
                    <a:lnTo>
                      <a:pt x="2719" y="1170"/>
                    </a:lnTo>
                    <a:lnTo>
                      <a:pt x="2734" y="1217"/>
                    </a:lnTo>
                    <a:lnTo>
                      <a:pt x="2749" y="1266"/>
                    </a:lnTo>
                    <a:lnTo>
                      <a:pt x="2764" y="1314"/>
                    </a:lnTo>
                    <a:lnTo>
                      <a:pt x="2779" y="1365"/>
                    </a:lnTo>
                    <a:lnTo>
                      <a:pt x="2795" y="1416"/>
                    </a:lnTo>
                    <a:lnTo>
                      <a:pt x="2810" y="1467"/>
                    </a:lnTo>
                    <a:lnTo>
                      <a:pt x="2825" y="1521"/>
                    </a:lnTo>
                    <a:lnTo>
                      <a:pt x="2840" y="1574"/>
                    </a:lnTo>
                    <a:lnTo>
                      <a:pt x="2855" y="1629"/>
                    </a:lnTo>
                    <a:lnTo>
                      <a:pt x="2870" y="1684"/>
                    </a:lnTo>
                    <a:lnTo>
                      <a:pt x="2885" y="1741"/>
                    </a:lnTo>
                    <a:lnTo>
                      <a:pt x="2900" y="1798"/>
                    </a:lnTo>
                    <a:lnTo>
                      <a:pt x="2915" y="1855"/>
                    </a:lnTo>
                    <a:lnTo>
                      <a:pt x="2931" y="1915"/>
                    </a:lnTo>
                    <a:lnTo>
                      <a:pt x="2946" y="1974"/>
                    </a:lnTo>
                    <a:lnTo>
                      <a:pt x="2961" y="2036"/>
                    </a:lnTo>
                    <a:lnTo>
                      <a:pt x="2976" y="2097"/>
                    </a:lnTo>
                    <a:lnTo>
                      <a:pt x="2991" y="2158"/>
                    </a:lnTo>
                    <a:lnTo>
                      <a:pt x="3006" y="2221"/>
                    </a:lnTo>
                    <a:lnTo>
                      <a:pt x="3021" y="2286"/>
                    </a:lnTo>
                    <a:lnTo>
                      <a:pt x="3036" y="2350"/>
                    </a:lnTo>
                    <a:lnTo>
                      <a:pt x="3051" y="2415"/>
                    </a:lnTo>
                    <a:lnTo>
                      <a:pt x="3066" y="2481"/>
                    </a:lnTo>
                    <a:lnTo>
                      <a:pt x="3081" y="2548"/>
                    </a:lnTo>
                    <a:lnTo>
                      <a:pt x="3096" y="2615"/>
                    </a:lnTo>
                    <a:lnTo>
                      <a:pt x="3111" y="2685"/>
                    </a:lnTo>
                    <a:lnTo>
                      <a:pt x="3126" y="2754"/>
                    </a:lnTo>
                    <a:lnTo>
                      <a:pt x="3141" y="2824"/>
                    </a:lnTo>
                    <a:lnTo>
                      <a:pt x="3156" y="2894"/>
                    </a:lnTo>
                    <a:lnTo>
                      <a:pt x="3171" y="2967"/>
                    </a:lnTo>
                    <a:lnTo>
                      <a:pt x="3186" y="3039"/>
                    </a:lnTo>
                    <a:lnTo>
                      <a:pt x="3201" y="3111"/>
                    </a:lnTo>
                    <a:lnTo>
                      <a:pt x="3217" y="3185"/>
                    </a:lnTo>
                    <a:lnTo>
                      <a:pt x="3232" y="3259"/>
                    </a:lnTo>
                    <a:lnTo>
                      <a:pt x="3247" y="3335"/>
                    </a:lnTo>
                    <a:lnTo>
                      <a:pt x="3262" y="3411"/>
                    </a:lnTo>
                    <a:lnTo>
                      <a:pt x="3277" y="3487"/>
                    </a:lnTo>
                    <a:lnTo>
                      <a:pt x="3292" y="3565"/>
                    </a:lnTo>
                    <a:lnTo>
                      <a:pt x="3307" y="3642"/>
                    </a:lnTo>
                    <a:lnTo>
                      <a:pt x="3323" y="3720"/>
                    </a:lnTo>
                    <a:lnTo>
                      <a:pt x="3338" y="3801"/>
                    </a:lnTo>
                    <a:lnTo>
                      <a:pt x="3353" y="3881"/>
                    </a:lnTo>
                    <a:lnTo>
                      <a:pt x="3368" y="3961"/>
                    </a:lnTo>
                    <a:lnTo>
                      <a:pt x="3383" y="4042"/>
                    </a:lnTo>
                    <a:lnTo>
                      <a:pt x="3398" y="4124"/>
                    </a:lnTo>
                    <a:lnTo>
                      <a:pt x="3413" y="4207"/>
                    </a:lnTo>
                    <a:lnTo>
                      <a:pt x="3428" y="4290"/>
                    </a:lnTo>
                    <a:lnTo>
                      <a:pt x="3443" y="4373"/>
                    </a:lnTo>
                    <a:lnTo>
                      <a:pt x="3458" y="4458"/>
                    </a:lnTo>
                    <a:lnTo>
                      <a:pt x="3473" y="4543"/>
                    </a:lnTo>
                    <a:lnTo>
                      <a:pt x="3488" y="4629"/>
                    </a:lnTo>
                    <a:lnTo>
                      <a:pt x="3503" y="4715"/>
                    </a:lnTo>
                    <a:lnTo>
                      <a:pt x="3518" y="4801"/>
                    </a:lnTo>
                    <a:lnTo>
                      <a:pt x="3533" y="4888"/>
                    </a:lnTo>
                    <a:lnTo>
                      <a:pt x="3548" y="4976"/>
                    </a:lnTo>
                    <a:lnTo>
                      <a:pt x="3563" y="5064"/>
                    </a:lnTo>
                    <a:lnTo>
                      <a:pt x="3578" y="5154"/>
                    </a:lnTo>
                    <a:lnTo>
                      <a:pt x="3593" y="5243"/>
                    </a:lnTo>
                    <a:lnTo>
                      <a:pt x="3608" y="5333"/>
                    </a:lnTo>
                    <a:lnTo>
                      <a:pt x="3623" y="5423"/>
                    </a:lnTo>
                    <a:lnTo>
                      <a:pt x="3638" y="5514"/>
                    </a:lnTo>
                    <a:lnTo>
                      <a:pt x="3653" y="5605"/>
                    </a:lnTo>
                    <a:lnTo>
                      <a:pt x="3668" y="5697"/>
                    </a:lnTo>
                    <a:lnTo>
                      <a:pt x="3683" y="5790"/>
                    </a:lnTo>
                    <a:lnTo>
                      <a:pt x="3698" y="5882"/>
                    </a:lnTo>
                    <a:lnTo>
                      <a:pt x="3713" y="5975"/>
                    </a:lnTo>
                    <a:lnTo>
                      <a:pt x="3728" y="6069"/>
                    </a:lnTo>
                    <a:lnTo>
                      <a:pt x="3743" y="6163"/>
                    </a:lnTo>
                    <a:lnTo>
                      <a:pt x="3758" y="6258"/>
                    </a:lnTo>
                    <a:lnTo>
                      <a:pt x="3773" y="6352"/>
                    </a:lnTo>
                    <a:lnTo>
                      <a:pt x="3788" y="6449"/>
                    </a:lnTo>
                    <a:lnTo>
                      <a:pt x="3803" y="6543"/>
                    </a:lnTo>
                    <a:lnTo>
                      <a:pt x="3818" y="6641"/>
                    </a:lnTo>
                    <a:lnTo>
                      <a:pt x="3833" y="6737"/>
                    </a:lnTo>
                    <a:lnTo>
                      <a:pt x="3848" y="6834"/>
                    </a:lnTo>
                    <a:lnTo>
                      <a:pt x="3863" y="6931"/>
                    </a:lnTo>
                    <a:lnTo>
                      <a:pt x="3878" y="7029"/>
                    </a:lnTo>
                    <a:lnTo>
                      <a:pt x="3893" y="7127"/>
                    </a:lnTo>
                    <a:lnTo>
                      <a:pt x="3908" y="7225"/>
                    </a:lnTo>
                    <a:lnTo>
                      <a:pt x="3923" y="7323"/>
                    </a:lnTo>
                    <a:lnTo>
                      <a:pt x="3938" y="7422"/>
                    </a:lnTo>
                    <a:lnTo>
                      <a:pt x="3953" y="7521"/>
                    </a:lnTo>
                    <a:lnTo>
                      <a:pt x="3968" y="7621"/>
                    </a:lnTo>
                    <a:lnTo>
                      <a:pt x="3983" y="7720"/>
                    </a:lnTo>
                    <a:lnTo>
                      <a:pt x="3999" y="7819"/>
                    </a:lnTo>
                    <a:lnTo>
                      <a:pt x="4014" y="7921"/>
                    </a:lnTo>
                    <a:lnTo>
                      <a:pt x="4029" y="8021"/>
                    </a:lnTo>
                    <a:lnTo>
                      <a:pt x="4044" y="8122"/>
                    </a:lnTo>
                    <a:lnTo>
                      <a:pt x="4059" y="8223"/>
                    </a:lnTo>
                    <a:lnTo>
                      <a:pt x="4074" y="8324"/>
                    </a:lnTo>
                    <a:lnTo>
                      <a:pt x="4089" y="8427"/>
                    </a:lnTo>
                    <a:lnTo>
                      <a:pt x="4104" y="8527"/>
                    </a:lnTo>
                    <a:lnTo>
                      <a:pt x="4119" y="8630"/>
                    </a:lnTo>
                    <a:lnTo>
                      <a:pt x="4134" y="8732"/>
                    </a:lnTo>
                    <a:lnTo>
                      <a:pt x="4149" y="8834"/>
                    </a:lnTo>
                    <a:lnTo>
                      <a:pt x="4164" y="8936"/>
                    </a:lnTo>
                    <a:lnTo>
                      <a:pt x="4179" y="9039"/>
                    </a:lnTo>
                    <a:lnTo>
                      <a:pt x="4194" y="9141"/>
                    </a:lnTo>
                    <a:lnTo>
                      <a:pt x="4209" y="9244"/>
                    </a:lnTo>
                    <a:lnTo>
                      <a:pt x="4224" y="9347"/>
                    </a:lnTo>
                    <a:lnTo>
                      <a:pt x="4239" y="9450"/>
                    </a:lnTo>
                    <a:lnTo>
                      <a:pt x="4254" y="9553"/>
                    </a:lnTo>
                    <a:lnTo>
                      <a:pt x="4269" y="9656"/>
                    </a:lnTo>
                    <a:lnTo>
                      <a:pt x="4284" y="9759"/>
                    </a:lnTo>
                    <a:lnTo>
                      <a:pt x="4299" y="9863"/>
                    </a:lnTo>
                    <a:lnTo>
                      <a:pt x="4314" y="9966"/>
                    </a:lnTo>
                    <a:lnTo>
                      <a:pt x="4329" y="10069"/>
                    </a:lnTo>
                    <a:lnTo>
                      <a:pt x="4344" y="10173"/>
                    </a:lnTo>
                    <a:lnTo>
                      <a:pt x="4359" y="10276"/>
                    </a:lnTo>
                    <a:lnTo>
                      <a:pt x="4374" y="10380"/>
                    </a:lnTo>
                    <a:lnTo>
                      <a:pt x="4389" y="10483"/>
                    </a:lnTo>
                    <a:lnTo>
                      <a:pt x="4404" y="10587"/>
                    </a:lnTo>
                    <a:lnTo>
                      <a:pt x="4419" y="10690"/>
                    </a:lnTo>
                    <a:lnTo>
                      <a:pt x="4434" y="10793"/>
                    </a:lnTo>
                    <a:lnTo>
                      <a:pt x="4449" y="10897"/>
                    </a:lnTo>
                    <a:lnTo>
                      <a:pt x="4464" y="11000"/>
                    </a:lnTo>
                    <a:lnTo>
                      <a:pt x="4479" y="11103"/>
                    </a:lnTo>
                    <a:lnTo>
                      <a:pt x="4494" y="11207"/>
                    </a:lnTo>
                    <a:lnTo>
                      <a:pt x="4509" y="11310"/>
                    </a:lnTo>
                    <a:lnTo>
                      <a:pt x="4524" y="11413"/>
                    </a:lnTo>
                    <a:lnTo>
                      <a:pt x="4539" y="11516"/>
                    </a:lnTo>
                    <a:lnTo>
                      <a:pt x="4554" y="11619"/>
                    </a:lnTo>
                    <a:lnTo>
                      <a:pt x="4569" y="11721"/>
                    </a:lnTo>
                    <a:lnTo>
                      <a:pt x="4584" y="11824"/>
                    </a:lnTo>
                    <a:lnTo>
                      <a:pt x="4599" y="11926"/>
                    </a:lnTo>
                    <a:lnTo>
                      <a:pt x="4614" y="12029"/>
                    </a:lnTo>
                    <a:lnTo>
                      <a:pt x="4629" y="12131"/>
                    </a:lnTo>
                    <a:lnTo>
                      <a:pt x="4644" y="12233"/>
                    </a:lnTo>
                    <a:lnTo>
                      <a:pt x="4659" y="12335"/>
                    </a:lnTo>
                    <a:lnTo>
                      <a:pt x="4675" y="12434"/>
                    </a:lnTo>
                    <a:lnTo>
                      <a:pt x="4690" y="12538"/>
                    </a:lnTo>
                    <a:lnTo>
                      <a:pt x="4705" y="12638"/>
                    </a:lnTo>
                    <a:lnTo>
                      <a:pt x="4720" y="12739"/>
                    </a:lnTo>
                    <a:lnTo>
                      <a:pt x="4735" y="12840"/>
                    </a:lnTo>
                    <a:lnTo>
                      <a:pt x="4750" y="12940"/>
                    </a:lnTo>
                    <a:lnTo>
                      <a:pt x="4765" y="13040"/>
                    </a:lnTo>
                    <a:lnTo>
                      <a:pt x="4780" y="13140"/>
                    </a:lnTo>
                    <a:lnTo>
                      <a:pt x="4795" y="13240"/>
                    </a:lnTo>
                    <a:lnTo>
                      <a:pt x="4810" y="13339"/>
                    </a:lnTo>
                    <a:lnTo>
                      <a:pt x="4825" y="13439"/>
                    </a:lnTo>
                    <a:lnTo>
                      <a:pt x="4840" y="13537"/>
                    </a:lnTo>
                    <a:lnTo>
                      <a:pt x="4855" y="13636"/>
                    </a:lnTo>
                    <a:lnTo>
                      <a:pt x="4870" y="13734"/>
                    </a:lnTo>
                    <a:lnTo>
                      <a:pt x="4885" y="13832"/>
                    </a:lnTo>
                    <a:lnTo>
                      <a:pt x="4900" y="13930"/>
                    </a:lnTo>
                    <a:lnTo>
                      <a:pt x="4915" y="14027"/>
                    </a:lnTo>
                    <a:lnTo>
                      <a:pt x="4930" y="14124"/>
                    </a:lnTo>
                    <a:lnTo>
                      <a:pt x="4945" y="14220"/>
                    </a:lnTo>
                    <a:lnTo>
                      <a:pt x="4960" y="14316"/>
                    </a:lnTo>
                    <a:lnTo>
                      <a:pt x="4975" y="14412"/>
                    </a:lnTo>
                    <a:lnTo>
                      <a:pt x="4990" y="14506"/>
                    </a:lnTo>
                    <a:lnTo>
                      <a:pt x="5005" y="14601"/>
                    </a:lnTo>
                    <a:lnTo>
                      <a:pt x="5020" y="14695"/>
                    </a:lnTo>
                    <a:lnTo>
                      <a:pt x="5035" y="14789"/>
                    </a:lnTo>
                    <a:lnTo>
                      <a:pt x="5050" y="14883"/>
                    </a:lnTo>
                    <a:lnTo>
                      <a:pt x="5065" y="14976"/>
                    </a:lnTo>
                    <a:lnTo>
                      <a:pt x="5080" y="15069"/>
                    </a:lnTo>
                    <a:lnTo>
                      <a:pt x="5095" y="15161"/>
                    </a:lnTo>
                    <a:lnTo>
                      <a:pt x="5110" y="15253"/>
                    </a:lnTo>
                    <a:lnTo>
                      <a:pt x="5125" y="15344"/>
                    </a:lnTo>
                    <a:lnTo>
                      <a:pt x="5140" y="15435"/>
                    </a:lnTo>
                    <a:lnTo>
                      <a:pt x="5155" y="15525"/>
                    </a:lnTo>
                    <a:lnTo>
                      <a:pt x="5170" y="15615"/>
                    </a:lnTo>
                    <a:lnTo>
                      <a:pt x="5185" y="15704"/>
                    </a:lnTo>
                    <a:lnTo>
                      <a:pt x="5200" y="15793"/>
                    </a:lnTo>
                    <a:lnTo>
                      <a:pt x="5215" y="15880"/>
                    </a:lnTo>
                    <a:lnTo>
                      <a:pt x="5230" y="15968"/>
                    </a:lnTo>
                    <a:lnTo>
                      <a:pt x="5245" y="16055"/>
                    </a:lnTo>
                    <a:lnTo>
                      <a:pt x="5260" y="16141"/>
                    </a:lnTo>
                    <a:lnTo>
                      <a:pt x="5275" y="16227"/>
                    </a:lnTo>
                    <a:lnTo>
                      <a:pt x="5290" y="16313"/>
                    </a:lnTo>
                    <a:lnTo>
                      <a:pt x="5305" y="16398"/>
                    </a:lnTo>
                    <a:lnTo>
                      <a:pt x="5320" y="16482"/>
                    </a:lnTo>
                    <a:lnTo>
                      <a:pt x="5335" y="16564"/>
                    </a:lnTo>
                    <a:lnTo>
                      <a:pt x="5351" y="16646"/>
                    </a:lnTo>
                    <a:lnTo>
                      <a:pt x="5366" y="16730"/>
                    </a:lnTo>
                    <a:lnTo>
                      <a:pt x="5381" y="16811"/>
                    </a:lnTo>
                    <a:lnTo>
                      <a:pt x="5396" y="16893"/>
                    </a:lnTo>
                    <a:lnTo>
                      <a:pt x="5411" y="16973"/>
                    </a:lnTo>
                    <a:lnTo>
                      <a:pt x="5426" y="17053"/>
                    </a:lnTo>
                    <a:lnTo>
                      <a:pt x="5441" y="17132"/>
                    </a:lnTo>
                    <a:lnTo>
                      <a:pt x="5456" y="17209"/>
                    </a:lnTo>
                    <a:lnTo>
                      <a:pt x="5471" y="17287"/>
                    </a:lnTo>
                    <a:lnTo>
                      <a:pt x="5486" y="17364"/>
                    </a:lnTo>
                    <a:lnTo>
                      <a:pt x="5501" y="17441"/>
                    </a:lnTo>
                    <a:lnTo>
                      <a:pt x="5516" y="17516"/>
                    </a:lnTo>
                    <a:lnTo>
                      <a:pt x="5531" y="17591"/>
                    </a:lnTo>
                    <a:lnTo>
                      <a:pt x="5546" y="17666"/>
                    </a:lnTo>
                    <a:lnTo>
                      <a:pt x="5561" y="17738"/>
                    </a:lnTo>
                    <a:lnTo>
                      <a:pt x="5576" y="17811"/>
                    </a:lnTo>
                    <a:lnTo>
                      <a:pt x="5590" y="17883"/>
                    </a:lnTo>
                    <a:lnTo>
                      <a:pt x="5605" y="17954"/>
                    </a:lnTo>
                    <a:lnTo>
                      <a:pt x="5620" y="18025"/>
                    </a:lnTo>
                    <a:lnTo>
                      <a:pt x="5635" y="18094"/>
                    </a:lnTo>
                    <a:lnTo>
                      <a:pt x="5650" y="18163"/>
                    </a:lnTo>
                    <a:lnTo>
                      <a:pt x="5665" y="18231"/>
                    </a:lnTo>
                    <a:lnTo>
                      <a:pt x="5680" y="18297"/>
                    </a:lnTo>
                    <a:lnTo>
                      <a:pt x="5695" y="18364"/>
                    </a:lnTo>
                    <a:lnTo>
                      <a:pt x="5710" y="18430"/>
                    </a:lnTo>
                    <a:lnTo>
                      <a:pt x="5725" y="18495"/>
                    </a:lnTo>
                    <a:lnTo>
                      <a:pt x="5740" y="18559"/>
                    </a:lnTo>
                    <a:lnTo>
                      <a:pt x="5755" y="18623"/>
                    </a:lnTo>
                    <a:lnTo>
                      <a:pt x="5770" y="18685"/>
                    </a:lnTo>
                    <a:lnTo>
                      <a:pt x="5785" y="18746"/>
                    </a:lnTo>
                    <a:lnTo>
                      <a:pt x="5800" y="18807"/>
                    </a:lnTo>
                    <a:lnTo>
                      <a:pt x="5815" y="18868"/>
                    </a:lnTo>
                    <a:lnTo>
                      <a:pt x="5830" y="18926"/>
                    </a:lnTo>
                    <a:lnTo>
                      <a:pt x="5844" y="18983"/>
                    </a:lnTo>
                    <a:lnTo>
                      <a:pt x="5859" y="19041"/>
                    </a:lnTo>
                    <a:lnTo>
                      <a:pt x="5874" y="19098"/>
                    </a:lnTo>
                    <a:lnTo>
                      <a:pt x="5889" y="19154"/>
                    </a:lnTo>
                    <a:lnTo>
                      <a:pt x="5904" y="19208"/>
                    </a:lnTo>
                    <a:lnTo>
                      <a:pt x="5919" y="19262"/>
                    </a:lnTo>
                    <a:lnTo>
                      <a:pt x="5934" y="19314"/>
                    </a:lnTo>
                    <a:lnTo>
                      <a:pt x="5949" y="19366"/>
                    </a:lnTo>
                    <a:lnTo>
                      <a:pt x="5964" y="19418"/>
                    </a:lnTo>
                    <a:lnTo>
                      <a:pt x="5978" y="19467"/>
                    </a:lnTo>
                    <a:lnTo>
                      <a:pt x="5993" y="19517"/>
                    </a:lnTo>
                    <a:lnTo>
                      <a:pt x="6008" y="19565"/>
                    </a:lnTo>
                    <a:lnTo>
                      <a:pt x="6024" y="19611"/>
                    </a:lnTo>
                    <a:lnTo>
                      <a:pt x="6039" y="19659"/>
                    </a:lnTo>
                    <a:lnTo>
                      <a:pt x="6054" y="19705"/>
                    </a:lnTo>
                    <a:lnTo>
                      <a:pt x="6069" y="19749"/>
                    </a:lnTo>
                    <a:lnTo>
                      <a:pt x="6083" y="19792"/>
                    </a:lnTo>
                    <a:lnTo>
                      <a:pt x="6098" y="19835"/>
                    </a:lnTo>
                    <a:lnTo>
                      <a:pt x="6113" y="19876"/>
                    </a:lnTo>
                    <a:lnTo>
                      <a:pt x="6128" y="19916"/>
                    </a:lnTo>
                    <a:lnTo>
                      <a:pt x="6143" y="19957"/>
                    </a:lnTo>
                    <a:lnTo>
                      <a:pt x="6157" y="19995"/>
                    </a:lnTo>
                    <a:lnTo>
                      <a:pt x="6172" y="20034"/>
                    </a:lnTo>
                    <a:lnTo>
                      <a:pt x="6186" y="20069"/>
                    </a:lnTo>
                    <a:lnTo>
                      <a:pt x="6201" y="20106"/>
                    </a:lnTo>
                    <a:lnTo>
                      <a:pt x="6216" y="20140"/>
                    </a:lnTo>
                    <a:lnTo>
                      <a:pt x="6231" y="20175"/>
                    </a:lnTo>
                    <a:lnTo>
                      <a:pt x="6245" y="20206"/>
                    </a:lnTo>
                    <a:lnTo>
                      <a:pt x="6260" y="20239"/>
                    </a:lnTo>
                    <a:lnTo>
                      <a:pt x="6274" y="20268"/>
                    </a:lnTo>
                    <a:lnTo>
                      <a:pt x="6289" y="20299"/>
                    </a:lnTo>
                    <a:lnTo>
                      <a:pt x="6303" y="20328"/>
                    </a:lnTo>
                    <a:lnTo>
                      <a:pt x="6317" y="20353"/>
                    </a:lnTo>
                    <a:lnTo>
                      <a:pt x="6332" y="20381"/>
                    </a:lnTo>
                    <a:lnTo>
                      <a:pt x="6346" y="20407"/>
                    </a:lnTo>
                    <a:lnTo>
                      <a:pt x="6360" y="20429"/>
                    </a:lnTo>
                    <a:lnTo>
                      <a:pt x="6375" y="20454"/>
                    </a:lnTo>
                    <a:lnTo>
                      <a:pt x="6389" y="20477"/>
                    </a:lnTo>
                    <a:lnTo>
                      <a:pt x="6402" y="20495"/>
                    </a:lnTo>
                    <a:lnTo>
                      <a:pt x="6417" y="20517"/>
                    </a:lnTo>
                    <a:lnTo>
                      <a:pt x="6431" y="20537"/>
                    </a:lnTo>
                    <a:lnTo>
                      <a:pt x="6443" y="20552"/>
                    </a:lnTo>
                    <a:lnTo>
                      <a:pt x="6458" y="20571"/>
                    </a:lnTo>
                    <a:lnTo>
                      <a:pt x="6469" y="20584"/>
                    </a:lnTo>
                    <a:lnTo>
                      <a:pt x="6484" y="20601"/>
                    </a:lnTo>
                    <a:lnTo>
                      <a:pt x="6495" y="20612"/>
                    </a:lnTo>
                    <a:lnTo>
                      <a:pt x="6510" y="20627"/>
                    </a:lnTo>
                    <a:lnTo>
                      <a:pt x="6520" y="20635"/>
                    </a:lnTo>
                    <a:lnTo>
                      <a:pt x="6535" y="20648"/>
                    </a:lnTo>
                    <a:lnTo>
                      <a:pt x="6544" y="20654"/>
                    </a:lnTo>
                    <a:lnTo>
                      <a:pt x="6559" y="20665"/>
                    </a:lnTo>
                    <a:lnTo>
                      <a:pt x="6567" y="20669"/>
                    </a:lnTo>
                    <a:lnTo>
                      <a:pt x="6578" y="20675"/>
                    </a:lnTo>
                    <a:lnTo>
                      <a:pt x="6593" y="20683"/>
                    </a:lnTo>
                    <a:lnTo>
                      <a:pt x="6598" y="20684"/>
                    </a:lnTo>
                    <a:lnTo>
                      <a:pt x="6608" y="20687"/>
                    </a:lnTo>
                    <a:lnTo>
                      <a:pt x="6617" y="20690"/>
                    </a:lnTo>
                    <a:lnTo>
                      <a:pt x="6626" y="20691"/>
                    </a:lnTo>
                    <a:lnTo>
                      <a:pt x="6642" y="20694"/>
                    </a:lnTo>
                    <a:lnTo>
                      <a:pt x="6645" y="20694"/>
                    </a:lnTo>
                    <a:lnTo>
                      <a:pt x="6653" y="20693"/>
                    </a:lnTo>
                    <a:lnTo>
                      <a:pt x="6662" y="20693"/>
                    </a:lnTo>
                    <a:lnTo>
                      <a:pt x="6671" y="20691"/>
                    </a:lnTo>
                    <a:lnTo>
                      <a:pt x="6680" y="20689"/>
                    </a:lnTo>
                    <a:lnTo>
                      <a:pt x="6689" y="20687"/>
                    </a:lnTo>
                    <a:lnTo>
                      <a:pt x="6693" y="20684"/>
                    </a:lnTo>
                    <a:lnTo>
                      <a:pt x="6708" y="20678"/>
                    </a:lnTo>
                    <a:lnTo>
                      <a:pt x="6718" y="20673"/>
                    </a:lnTo>
                    <a:lnTo>
                      <a:pt x="6728" y="20668"/>
                    </a:lnTo>
                    <a:lnTo>
                      <a:pt x="6739" y="20661"/>
                    </a:lnTo>
                    <a:lnTo>
                      <a:pt x="6747" y="20655"/>
                    </a:lnTo>
                    <a:lnTo>
                      <a:pt x="6762" y="20644"/>
                    </a:lnTo>
                    <a:lnTo>
                      <a:pt x="6773" y="20635"/>
                    </a:lnTo>
                    <a:lnTo>
                      <a:pt x="6783" y="20625"/>
                    </a:lnTo>
                    <a:lnTo>
                      <a:pt x="6798" y="20611"/>
                    </a:lnTo>
                    <a:lnTo>
                      <a:pt x="6811" y="20599"/>
                    </a:lnTo>
                    <a:lnTo>
                      <a:pt x="6821" y="20586"/>
                    </a:lnTo>
                    <a:lnTo>
                      <a:pt x="6836" y="20569"/>
                    </a:lnTo>
                    <a:lnTo>
                      <a:pt x="6848" y="20554"/>
                    </a:lnTo>
                    <a:lnTo>
                      <a:pt x="6863" y="20535"/>
                    </a:lnTo>
                    <a:lnTo>
                      <a:pt x="6875" y="20518"/>
                    </a:lnTo>
                    <a:lnTo>
                      <a:pt x="6890" y="20497"/>
                    </a:lnTo>
                    <a:lnTo>
                      <a:pt x="6903" y="20477"/>
                    </a:lnTo>
                    <a:lnTo>
                      <a:pt x="6918" y="20454"/>
                    </a:lnTo>
                    <a:lnTo>
                      <a:pt x="6931" y="20432"/>
                    </a:lnTo>
                    <a:lnTo>
                      <a:pt x="6946" y="20407"/>
                    </a:lnTo>
                    <a:lnTo>
                      <a:pt x="6960" y="20383"/>
                    </a:lnTo>
                    <a:lnTo>
                      <a:pt x="6975" y="20356"/>
                    </a:lnTo>
                    <a:lnTo>
                      <a:pt x="6988" y="20329"/>
                    </a:lnTo>
                    <a:lnTo>
                      <a:pt x="7003" y="20300"/>
                    </a:lnTo>
                    <a:lnTo>
                      <a:pt x="7017" y="20272"/>
                    </a:lnTo>
                    <a:lnTo>
                      <a:pt x="7032" y="20241"/>
                    </a:lnTo>
                    <a:lnTo>
                      <a:pt x="7046" y="20210"/>
                    </a:lnTo>
                    <a:lnTo>
                      <a:pt x="7061" y="20177"/>
                    </a:lnTo>
                    <a:lnTo>
                      <a:pt x="7075" y="20144"/>
                    </a:lnTo>
                    <a:lnTo>
                      <a:pt x="7090" y="20109"/>
                    </a:lnTo>
                    <a:lnTo>
                      <a:pt x="7105" y="20073"/>
                    </a:lnTo>
                    <a:lnTo>
                      <a:pt x="7120" y="20036"/>
                    </a:lnTo>
                    <a:lnTo>
                      <a:pt x="7134" y="19999"/>
                    </a:lnTo>
                    <a:lnTo>
                      <a:pt x="7149" y="19961"/>
                    </a:lnTo>
                    <a:lnTo>
                      <a:pt x="7164" y="19921"/>
                    </a:lnTo>
                    <a:lnTo>
                      <a:pt x="7178" y="19880"/>
                    </a:lnTo>
                    <a:lnTo>
                      <a:pt x="7195" y="19837"/>
                    </a:lnTo>
                    <a:lnTo>
                      <a:pt x="7209" y="19797"/>
                    </a:lnTo>
                    <a:lnTo>
                      <a:pt x="7224" y="19753"/>
                    </a:lnTo>
                    <a:lnTo>
                      <a:pt x="7238" y="19709"/>
                    </a:lnTo>
                    <a:lnTo>
                      <a:pt x="7253" y="19664"/>
                    </a:lnTo>
                    <a:lnTo>
                      <a:pt x="7268" y="19617"/>
                    </a:lnTo>
                    <a:lnTo>
                      <a:pt x="7283" y="19570"/>
                    </a:lnTo>
                    <a:lnTo>
                      <a:pt x="7298" y="19522"/>
                    </a:lnTo>
                    <a:lnTo>
                      <a:pt x="7313" y="19473"/>
                    </a:lnTo>
                    <a:lnTo>
                      <a:pt x="7328" y="19423"/>
                    </a:lnTo>
                    <a:lnTo>
                      <a:pt x="7342" y="19372"/>
                    </a:lnTo>
                    <a:lnTo>
                      <a:pt x="7357" y="19320"/>
                    </a:lnTo>
                    <a:lnTo>
                      <a:pt x="7372" y="19267"/>
                    </a:lnTo>
                    <a:lnTo>
                      <a:pt x="7387" y="19214"/>
                    </a:lnTo>
                    <a:lnTo>
                      <a:pt x="7402" y="19159"/>
                    </a:lnTo>
                    <a:lnTo>
                      <a:pt x="7417" y="19104"/>
                    </a:lnTo>
                    <a:lnTo>
                      <a:pt x="7432" y="19048"/>
                    </a:lnTo>
                    <a:lnTo>
                      <a:pt x="7447" y="18990"/>
                    </a:lnTo>
                    <a:lnTo>
                      <a:pt x="7462" y="18932"/>
                    </a:lnTo>
                    <a:lnTo>
                      <a:pt x="7476" y="18873"/>
                    </a:lnTo>
                    <a:lnTo>
                      <a:pt x="7491" y="18813"/>
                    </a:lnTo>
                    <a:lnTo>
                      <a:pt x="7506" y="18753"/>
                    </a:lnTo>
                    <a:lnTo>
                      <a:pt x="7521" y="18692"/>
                    </a:lnTo>
                    <a:lnTo>
                      <a:pt x="7536" y="18629"/>
                    </a:lnTo>
                    <a:lnTo>
                      <a:pt x="7551" y="18566"/>
                    </a:lnTo>
                    <a:lnTo>
                      <a:pt x="7566" y="18503"/>
                    </a:lnTo>
                    <a:lnTo>
                      <a:pt x="7581" y="18438"/>
                    </a:lnTo>
                    <a:lnTo>
                      <a:pt x="7596" y="18372"/>
                    </a:lnTo>
                    <a:lnTo>
                      <a:pt x="7611" y="18305"/>
                    </a:lnTo>
                    <a:lnTo>
                      <a:pt x="7626" y="18238"/>
                    </a:lnTo>
                    <a:lnTo>
                      <a:pt x="7641" y="18171"/>
                    </a:lnTo>
                    <a:lnTo>
                      <a:pt x="7656" y="18102"/>
                    </a:lnTo>
                    <a:lnTo>
                      <a:pt x="7671" y="18032"/>
                    </a:lnTo>
                    <a:lnTo>
                      <a:pt x="7686" y="17962"/>
                    </a:lnTo>
                    <a:lnTo>
                      <a:pt x="7701" y="17891"/>
                    </a:lnTo>
                    <a:lnTo>
                      <a:pt x="7715" y="17819"/>
                    </a:lnTo>
                    <a:lnTo>
                      <a:pt x="7730" y="17746"/>
                    </a:lnTo>
                    <a:lnTo>
                      <a:pt x="7745" y="17673"/>
                    </a:lnTo>
                    <a:lnTo>
                      <a:pt x="7760" y="17599"/>
                    </a:lnTo>
                    <a:lnTo>
                      <a:pt x="7775" y="17525"/>
                    </a:lnTo>
                    <a:lnTo>
                      <a:pt x="7790" y="17449"/>
                    </a:lnTo>
                    <a:lnTo>
                      <a:pt x="7805" y="17373"/>
                    </a:lnTo>
                    <a:lnTo>
                      <a:pt x="7820" y="17296"/>
                    </a:lnTo>
                    <a:lnTo>
                      <a:pt x="7835" y="17218"/>
                    </a:lnTo>
                    <a:lnTo>
                      <a:pt x="7850" y="17140"/>
                    </a:lnTo>
                    <a:lnTo>
                      <a:pt x="7866" y="17060"/>
                    </a:lnTo>
                    <a:lnTo>
                      <a:pt x="7881" y="16982"/>
                    </a:lnTo>
                    <a:lnTo>
                      <a:pt x="7896" y="16902"/>
                    </a:lnTo>
                    <a:lnTo>
                      <a:pt x="7911" y="16821"/>
                    </a:lnTo>
                    <a:lnTo>
                      <a:pt x="7926" y="16739"/>
                    </a:lnTo>
                    <a:lnTo>
                      <a:pt x="7941" y="16657"/>
                    </a:lnTo>
                    <a:lnTo>
                      <a:pt x="7956" y="16574"/>
                    </a:lnTo>
                    <a:lnTo>
                      <a:pt x="7971" y="16491"/>
                    </a:lnTo>
                    <a:lnTo>
                      <a:pt x="7986" y="16407"/>
                    </a:lnTo>
                    <a:lnTo>
                      <a:pt x="8001" y="16323"/>
                    </a:lnTo>
                    <a:lnTo>
                      <a:pt x="8016" y="16237"/>
                    </a:lnTo>
                    <a:lnTo>
                      <a:pt x="8031" y="16151"/>
                    </a:lnTo>
                    <a:lnTo>
                      <a:pt x="8046" y="16065"/>
                    </a:lnTo>
                    <a:lnTo>
                      <a:pt x="8061" y="15978"/>
                    </a:lnTo>
                    <a:lnTo>
                      <a:pt x="8076" y="15890"/>
                    </a:lnTo>
                    <a:lnTo>
                      <a:pt x="8091" y="15802"/>
                    </a:lnTo>
                    <a:lnTo>
                      <a:pt x="8106" y="15714"/>
                    </a:lnTo>
                    <a:lnTo>
                      <a:pt x="8121" y="15625"/>
                    </a:lnTo>
                    <a:lnTo>
                      <a:pt x="8136" y="15536"/>
                    </a:lnTo>
                    <a:lnTo>
                      <a:pt x="8151" y="15445"/>
                    </a:lnTo>
                    <a:lnTo>
                      <a:pt x="8166" y="15355"/>
                    </a:lnTo>
                    <a:lnTo>
                      <a:pt x="8181" y="15263"/>
                    </a:lnTo>
                    <a:lnTo>
                      <a:pt x="8196" y="15172"/>
                    </a:lnTo>
                    <a:lnTo>
                      <a:pt x="8211" y="15079"/>
                    </a:lnTo>
                    <a:lnTo>
                      <a:pt x="8226" y="14987"/>
                    </a:lnTo>
                    <a:lnTo>
                      <a:pt x="8241" y="14894"/>
                    </a:lnTo>
                    <a:lnTo>
                      <a:pt x="8256" y="14800"/>
                    </a:lnTo>
                    <a:lnTo>
                      <a:pt x="8271" y="14706"/>
                    </a:lnTo>
                    <a:lnTo>
                      <a:pt x="8286" y="14612"/>
                    </a:lnTo>
                    <a:lnTo>
                      <a:pt x="8301" y="14517"/>
                    </a:lnTo>
                    <a:lnTo>
                      <a:pt x="8316" y="14422"/>
                    </a:lnTo>
                    <a:lnTo>
                      <a:pt x="8331" y="14327"/>
                    </a:lnTo>
                    <a:lnTo>
                      <a:pt x="8346" y="14231"/>
                    </a:lnTo>
                    <a:lnTo>
                      <a:pt x="8361" y="14135"/>
                    </a:lnTo>
                    <a:lnTo>
                      <a:pt x="8376" y="14038"/>
                    </a:lnTo>
                    <a:lnTo>
                      <a:pt x="8391" y="13941"/>
                    </a:lnTo>
                    <a:lnTo>
                      <a:pt x="8406" y="13843"/>
                    </a:lnTo>
                    <a:lnTo>
                      <a:pt x="8421" y="13745"/>
                    </a:lnTo>
                    <a:lnTo>
                      <a:pt x="8436" y="13647"/>
                    </a:lnTo>
                    <a:lnTo>
                      <a:pt x="8451" y="13549"/>
                    </a:lnTo>
                    <a:lnTo>
                      <a:pt x="8466" y="13450"/>
                    </a:lnTo>
                    <a:lnTo>
                      <a:pt x="8481" y="13351"/>
                    </a:lnTo>
                    <a:lnTo>
                      <a:pt x="8496" y="13251"/>
                    </a:lnTo>
                    <a:lnTo>
                      <a:pt x="8511" y="13152"/>
                    </a:lnTo>
                    <a:lnTo>
                      <a:pt x="8526" y="13052"/>
                    </a:lnTo>
                    <a:lnTo>
                      <a:pt x="8542" y="12951"/>
                    </a:lnTo>
                    <a:lnTo>
                      <a:pt x="8557" y="12851"/>
                    </a:lnTo>
                    <a:lnTo>
                      <a:pt x="8572" y="12750"/>
                    </a:lnTo>
                    <a:lnTo>
                      <a:pt x="8587" y="12649"/>
                    </a:lnTo>
                    <a:lnTo>
                      <a:pt x="8602" y="12548"/>
                    </a:lnTo>
                    <a:lnTo>
                      <a:pt x="8617" y="12447"/>
                    </a:lnTo>
                    <a:lnTo>
                      <a:pt x="8631" y="12346"/>
                    </a:lnTo>
                    <a:lnTo>
                      <a:pt x="8647" y="12244"/>
                    </a:lnTo>
                    <a:lnTo>
                      <a:pt x="8661" y="12143"/>
                    </a:lnTo>
                    <a:lnTo>
                      <a:pt x="8676" y="12040"/>
                    </a:lnTo>
                    <a:lnTo>
                      <a:pt x="8691" y="11938"/>
                    </a:lnTo>
                    <a:lnTo>
                      <a:pt x="8706" y="11836"/>
                    </a:lnTo>
                    <a:lnTo>
                      <a:pt x="8721" y="11733"/>
                    </a:lnTo>
                    <a:lnTo>
                      <a:pt x="8736" y="11630"/>
                    </a:lnTo>
                    <a:lnTo>
                      <a:pt x="8751" y="11528"/>
                    </a:lnTo>
                    <a:lnTo>
                      <a:pt x="8766" y="11425"/>
                    </a:lnTo>
                    <a:lnTo>
                      <a:pt x="8781" y="11322"/>
                    </a:lnTo>
                    <a:lnTo>
                      <a:pt x="8796" y="11219"/>
                    </a:lnTo>
                    <a:lnTo>
                      <a:pt x="8811" y="11115"/>
                    </a:lnTo>
                    <a:lnTo>
                      <a:pt x="8826" y="11012"/>
                    </a:lnTo>
                    <a:lnTo>
                      <a:pt x="8841" y="10909"/>
                    </a:lnTo>
                    <a:lnTo>
                      <a:pt x="8856" y="10805"/>
                    </a:lnTo>
                    <a:lnTo>
                      <a:pt x="8871" y="10702"/>
                    </a:lnTo>
                    <a:lnTo>
                      <a:pt x="8886" y="10599"/>
                    </a:lnTo>
                    <a:lnTo>
                      <a:pt x="8901" y="10495"/>
                    </a:lnTo>
                    <a:lnTo>
                      <a:pt x="8916" y="10392"/>
                    </a:lnTo>
                    <a:lnTo>
                      <a:pt x="8931" y="10288"/>
                    </a:lnTo>
                    <a:lnTo>
                      <a:pt x="8946" y="10185"/>
                    </a:lnTo>
                    <a:lnTo>
                      <a:pt x="8961" y="10081"/>
                    </a:lnTo>
                    <a:lnTo>
                      <a:pt x="8976" y="9978"/>
                    </a:lnTo>
                    <a:lnTo>
                      <a:pt x="8991" y="9875"/>
                    </a:lnTo>
                    <a:lnTo>
                      <a:pt x="9006" y="9771"/>
                    </a:lnTo>
                    <a:lnTo>
                      <a:pt x="9021" y="9668"/>
                    </a:lnTo>
                    <a:lnTo>
                      <a:pt x="9036" y="9565"/>
                    </a:lnTo>
                    <a:lnTo>
                      <a:pt x="9051" y="9462"/>
                    </a:lnTo>
                    <a:lnTo>
                      <a:pt x="9066" y="9359"/>
                    </a:lnTo>
                    <a:lnTo>
                      <a:pt x="9081" y="9256"/>
                    </a:lnTo>
                    <a:lnTo>
                      <a:pt x="9096" y="9153"/>
                    </a:lnTo>
                    <a:lnTo>
                      <a:pt x="9111" y="9051"/>
                    </a:lnTo>
                    <a:lnTo>
                      <a:pt x="9126" y="8948"/>
                    </a:lnTo>
                    <a:lnTo>
                      <a:pt x="9141" y="8846"/>
                    </a:lnTo>
                    <a:lnTo>
                      <a:pt x="9156" y="8744"/>
                    </a:lnTo>
                    <a:lnTo>
                      <a:pt x="9171" y="8642"/>
                    </a:lnTo>
                    <a:lnTo>
                      <a:pt x="9186" y="8540"/>
                    </a:lnTo>
                    <a:lnTo>
                      <a:pt x="9201" y="8438"/>
                    </a:lnTo>
                    <a:lnTo>
                      <a:pt x="9218" y="8335"/>
                    </a:lnTo>
                    <a:lnTo>
                      <a:pt x="9233" y="8235"/>
                    </a:lnTo>
                    <a:lnTo>
                      <a:pt x="9248" y="8134"/>
                    </a:lnTo>
                    <a:lnTo>
                      <a:pt x="9263" y="8033"/>
                    </a:lnTo>
                    <a:lnTo>
                      <a:pt x="9278" y="7932"/>
                    </a:lnTo>
                    <a:lnTo>
                      <a:pt x="9293" y="7832"/>
                    </a:lnTo>
                    <a:lnTo>
                      <a:pt x="9308" y="7732"/>
                    </a:lnTo>
                    <a:lnTo>
                      <a:pt x="9323" y="7632"/>
                    </a:lnTo>
                    <a:lnTo>
                      <a:pt x="9338" y="7533"/>
                    </a:lnTo>
                    <a:lnTo>
                      <a:pt x="9353" y="7434"/>
                    </a:lnTo>
                    <a:lnTo>
                      <a:pt x="9368" y="7335"/>
                    </a:lnTo>
                    <a:lnTo>
                      <a:pt x="9383" y="7236"/>
                    </a:lnTo>
                    <a:lnTo>
                      <a:pt x="9398" y="7138"/>
                    </a:lnTo>
                    <a:lnTo>
                      <a:pt x="9413" y="7040"/>
                    </a:lnTo>
                    <a:lnTo>
                      <a:pt x="9428" y="6942"/>
                    </a:lnTo>
                    <a:lnTo>
                      <a:pt x="9443" y="6845"/>
                    </a:lnTo>
                    <a:lnTo>
                      <a:pt x="9458" y="6748"/>
                    </a:lnTo>
                    <a:lnTo>
                      <a:pt x="9473" y="6652"/>
                    </a:lnTo>
                    <a:lnTo>
                      <a:pt x="9488" y="6555"/>
                    </a:lnTo>
                    <a:lnTo>
                      <a:pt x="9503" y="6459"/>
                    </a:lnTo>
                    <a:lnTo>
                      <a:pt x="9518" y="6364"/>
                    </a:lnTo>
                    <a:lnTo>
                      <a:pt x="9533" y="6268"/>
                    </a:lnTo>
                    <a:lnTo>
                      <a:pt x="9548" y="6174"/>
                    </a:lnTo>
                    <a:lnTo>
                      <a:pt x="9563" y="6080"/>
                    </a:lnTo>
                    <a:lnTo>
                      <a:pt x="9578" y="5986"/>
                    </a:lnTo>
                    <a:lnTo>
                      <a:pt x="9593" y="5893"/>
                    </a:lnTo>
                    <a:lnTo>
                      <a:pt x="9608" y="5800"/>
                    </a:lnTo>
                    <a:lnTo>
                      <a:pt x="9623" y="5708"/>
                    </a:lnTo>
                    <a:lnTo>
                      <a:pt x="9638" y="5616"/>
                    </a:lnTo>
                    <a:lnTo>
                      <a:pt x="9653" y="5525"/>
                    </a:lnTo>
                    <a:lnTo>
                      <a:pt x="9668" y="5434"/>
                    </a:lnTo>
                    <a:lnTo>
                      <a:pt x="9683" y="5343"/>
                    </a:lnTo>
                    <a:lnTo>
                      <a:pt x="9698" y="5254"/>
                    </a:lnTo>
                    <a:lnTo>
                      <a:pt x="9713" y="5164"/>
                    </a:lnTo>
                    <a:lnTo>
                      <a:pt x="9728" y="5075"/>
                    </a:lnTo>
                    <a:lnTo>
                      <a:pt x="9743" y="4986"/>
                    </a:lnTo>
                    <a:lnTo>
                      <a:pt x="9758" y="4898"/>
                    </a:lnTo>
                    <a:lnTo>
                      <a:pt x="9773" y="4811"/>
                    </a:lnTo>
                    <a:lnTo>
                      <a:pt x="9788" y="4725"/>
                    </a:lnTo>
                    <a:lnTo>
                      <a:pt x="9803" y="4638"/>
                    </a:lnTo>
                    <a:lnTo>
                      <a:pt x="9818" y="4553"/>
                    </a:lnTo>
                    <a:lnTo>
                      <a:pt x="9833" y="4468"/>
                    </a:lnTo>
                    <a:lnTo>
                      <a:pt x="9848" y="4384"/>
                    </a:lnTo>
                    <a:lnTo>
                      <a:pt x="9863" y="4300"/>
                    </a:lnTo>
                    <a:lnTo>
                      <a:pt x="9878" y="4216"/>
                    </a:lnTo>
                    <a:lnTo>
                      <a:pt x="9894" y="4133"/>
                    </a:lnTo>
                    <a:lnTo>
                      <a:pt x="9909" y="4052"/>
                    </a:lnTo>
                    <a:lnTo>
                      <a:pt x="9924" y="3971"/>
                    </a:lnTo>
                    <a:lnTo>
                      <a:pt x="9939" y="3890"/>
                    </a:lnTo>
                    <a:lnTo>
                      <a:pt x="9954" y="3810"/>
                    </a:lnTo>
                    <a:lnTo>
                      <a:pt x="9969" y="3731"/>
                    </a:lnTo>
                    <a:lnTo>
                      <a:pt x="9984" y="3652"/>
                    </a:lnTo>
                    <a:lnTo>
                      <a:pt x="9999" y="3574"/>
                    </a:lnTo>
                    <a:cubicBezTo>
                      <a:pt x="10009" y="3522"/>
                      <a:pt x="10060" y="3488"/>
                      <a:pt x="10112" y="3498"/>
                    </a:cubicBezTo>
                    <a:cubicBezTo>
                      <a:pt x="10164" y="3508"/>
                      <a:pt x="10198" y="3559"/>
                      <a:pt x="10188" y="3611"/>
                    </a:cubicBezTo>
                    <a:lnTo>
                      <a:pt x="10173" y="3687"/>
                    </a:lnTo>
                    <a:lnTo>
                      <a:pt x="10158" y="3766"/>
                    </a:lnTo>
                    <a:lnTo>
                      <a:pt x="10143" y="3845"/>
                    </a:lnTo>
                    <a:lnTo>
                      <a:pt x="10128" y="3925"/>
                    </a:lnTo>
                    <a:lnTo>
                      <a:pt x="10113" y="4006"/>
                    </a:lnTo>
                    <a:lnTo>
                      <a:pt x="10098" y="4087"/>
                    </a:lnTo>
                    <a:lnTo>
                      <a:pt x="10083" y="4170"/>
                    </a:lnTo>
                    <a:lnTo>
                      <a:pt x="10067" y="4251"/>
                    </a:lnTo>
                    <a:lnTo>
                      <a:pt x="10052" y="4333"/>
                    </a:lnTo>
                    <a:lnTo>
                      <a:pt x="10037" y="4417"/>
                    </a:lnTo>
                    <a:lnTo>
                      <a:pt x="10022" y="4501"/>
                    </a:lnTo>
                    <a:lnTo>
                      <a:pt x="10007" y="4586"/>
                    </a:lnTo>
                    <a:lnTo>
                      <a:pt x="9992" y="4671"/>
                    </a:lnTo>
                    <a:lnTo>
                      <a:pt x="9977" y="4758"/>
                    </a:lnTo>
                    <a:lnTo>
                      <a:pt x="9962" y="4844"/>
                    </a:lnTo>
                    <a:lnTo>
                      <a:pt x="9947" y="4931"/>
                    </a:lnTo>
                    <a:lnTo>
                      <a:pt x="9932" y="5019"/>
                    </a:lnTo>
                    <a:lnTo>
                      <a:pt x="9917" y="5106"/>
                    </a:lnTo>
                    <a:lnTo>
                      <a:pt x="9902" y="5195"/>
                    </a:lnTo>
                    <a:lnTo>
                      <a:pt x="9887" y="5285"/>
                    </a:lnTo>
                    <a:lnTo>
                      <a:pt x="9872" y="5374"/>
                    </a:lnTo>
                    <a:lnTo>
                      <a:pt x="9857" y="5465"/>
                    </a:lnTo>
                    <a:lnTo>
                      <a:pt x="9842" y="5556"/>
                    </a:lnTo>
                    <a:lnTo>
                      <a:pt x="9827" y="5647"/>
                    </a:lnTo>
                    <a:lnTo>
                      <a:pt x="9812" y="5739"/>
                    </a:lnTo>
                    <a:lnTo>
                      <a:pt x="9797" y="5831"/>
                    </a:lnTo>
                    <a:lnTo>
                      <a:pt x="9782" y="5924"/>
                    </a:lnTo>
                    <a:lnTo>
                      <a:pt x="9767" y="6017"/>
                    </a:lnTo>
                    <a:lnTo>
                      <a:pt x="9752" y="6111"/>
                    </a:lnTo>
                    <a:lnTo>
                      <a:pt x="9737" y="6205"/>
                    </a:lnTo>
                    <a:lnTo>
                      <a:pt x="9722" y="6298"/>
                    </a:lnTo>
                    <a:lnTo>
                      <a:pt x="9707" y="6393"/>
                    </a:lnTo>
                    <a:lnTo>
                      <a:pt x="9692" y="6489"/>
                    </a:lnTo>
                    <a:lnTo>
                      <a:pt x="9677" y="6584"/>
                    </a:lnTo>
                    <a:lnTo>
                      <a:pt x="9662" y="6681"/>
                    </a:lnTo>
                    <a:lnTo>
                      <a:pt x="9647" y="6777"/>
                    </a:lnTo>
                    <a:lnTo>
                      <a:pt x="9632" y="6874"/>
                    </a:lnTo>
                    <a:lnTo>
                      <a:pt x="9617" y="6971"/>
                    </a:lnTo>
                    <a:lnTo>
                      <a:pt x="9602" y="7069"/>
                    </a:lnTo>
                    <a:lnTo>
                      <a:pt x="9587" y="7167"/>
                    </a:lnTo>
                    <a:lnTo>
                      <a:pt x="9572" y="7265"/>
                    </a:lnTo>
                    <a:lnTo>
                      <a:pt x="9557" y="7364"/>
                    </a:lnTo>
                    <a:lnTo>
                      <a:pt x="9542" y="7463"/>
                    </a:lnTo>
                    <a:lnTo>
                      <a:pt x="9527" y="7562"/>
                    </a:lnTo>
                    <a:lnTo>
                      <a:pt x="9512" y="7661"/>
                    </a:lnTo>
                    <a:lnTo>
                      <a:pt x="9497" y="7761"/>
                    </a:lnTo>
                    <a:lnTo>
                      <a:pt x="9482" y="7861"/>
                    </a:lnTo>
                    <a:lnTo>
                      <a:pt x="9467" y="7961"/>
                    </a:lnTo>
                    <a:lnTo>
                      <a:pt x="9452" y="8062"/>
                    </a:lnTo>
                    <a:lnTo>
                      <a:pt x="9437" y="8163"/>
                    </a:lnTo>
                    <a:lnTo>
                      <a:pt x="9422" y="8264"/>
                    </a:lnTo>
                    <a:lnTo>
                      <a:pt x="9407" y="8365"/>
                    </a:lnTo>
                    <a:lnTo>
                      <a:pt x="9391" y="8465"/>
                    </a:lnTo>
                    <a:lnTo>
                      <a:pt x="9376" y="8567"/>
                    </a:lnTo>
                    <a:lnTo>
                      <a:pt x="9361" y="8669"/>
                    </a:lnTo>
                    <a:lnTo>
                      <a:pt x="9346" y="8771"/>
                    </a:lnTo>
                    <a:lnTo>
                      <a:pt x="9331" y="8873"/>
                    </a:lnTo>
                    <a:lnTo>
                      <a:pt x="9316" y="8975"/>
                    </a:lnTo>
                    <a:lnTo>
                      <a:pt x="9301" y="9078"/>
                    </a:lnTo>
                    <a:lnTo>
                      <a:pt x="9286" y="9180"/>
                    </a:lnTo>
                    <a:lnTo>
                      <a:pt x="9271" y="9283"/>
                    </a:lnTo>
                    <a:lnTo>
                      <a:pt x="9256" y="9386"/>
                    </a:lnTo>
                    <a:lnTo>
                      <a:pt x="9241" y="9489"/>
                    </a:lnTo>
                    <a:lnTo>
                      <a:pt x="9226" y="9592"/>
                    </a:lnTo>
                    <a:lnTo>
                      <a:pt x="9211" y="9695"/>
                    </a:lnTo>
                    <a:lnTo>
                      <a:pt x="9196" y="9798"/>
                    </a:lnTo>
                    <a:lnTo>
                      <a:pt x="9181" y="9902"/>
                    </a:lnTo>
                    <a:lnTo>
                      <a:pt x="9166" y="10005"/>
                    </a:lnTo>
                    <a:lnTo>
                      <a:pt x="9151" y="10108"/>
                    </a:lnTo>
                    <a:lnTo>
                      <a:pt x="9136" y="10212"/>
                    </a:lnTo>
                    <a:lnTo>
                      <a:pt x="9121" y="10315"/>
                    </a:lnTo>
                    <a:lnTo>
                      <a:pt x="9106" y="10419"/>
                    </a:lnTo>
                    <a:lnTo>
                      <a:pt x="9091" y="10522"/>
                    </a:lnTo>
                    <a:lnTo>
                      <a:pt x="9076" y="10626"/>
                    </a:lnTo>
                    <a:lnTo>
                      <a:pt x="9061" y="10729"/>
                    </a:lnTo>
                    <a:lnTo>
                      <a:pt x="9046" y="10832"/>
                    </a:lnTo>
                    <a:lnTo>
                      <a:pt x="9031" y="10936"/>
                    </a:lnTo>
                    <a:lnTo>
                      <a:pt x="9016" y="11039"/>
                    </a:lnTo>
                    <a:lnTo>
                      <a:pt x="9001" y="11142"/>
                    </a:lnTo>
                    <a:lnTo>
                      <a:pt x="8986" y="11246"/>
                    </a:lnTo>
                    <a:lnTo>
                      <a:pt x="8971" y="11349"/>
                    </a:lnTo>
                    <a:lnTo>
                      <a:pt x="8956" y="11452"/>
                    </a:lnTo>
                    <a:lnTo>
                      <a:pt x="8941" y="11555"/>
                    </a:lnTo>
                    <a:lnTo>
                      <a:pt x="8926" y="11657"/>
                    </a:lnTo>
                    <a:lnTo>
                      <a:pt x="8911" y="11760"/>
                    </a:lnTo>
                    <a:lnTo>
                      <a:pt x="8896" y="11863"/>
                    </a:lnTo>
                    <a:lnTo>
                      <a:pt x="8881" y="11965"/>
                    </a:lnTo>
                    <a:lnTo>
                      <a:pt x="8866" y="12067"/>
                    </a:lnTo>
                    <a:lnTo>
                      <a:pt x="8851" y="12170"/>
                    </a:lnTo>
                    <a:lnTo>
                      <a:pt x="8836" y="12273"/>
                    </a:lnTo>
                    <a:lnTo>
                      <a:pt x="8821" y="12373"/>
                    </a:lnTo>
                    <a:lnTo>
                      <a:pt x="8806" y="12476"/>
                    </a:lnTo>
                    <a:lnTo>
                      <a:pt x="8791" y="12577"/>
                    </a:lnTo>
                    <a:lnTo>
                      <a:pt x="8776" y="12678"/>
                    </a:lnTo>
                    <a:lnTo>
                      <a:pt x="8761" y="12779"/>
                    </a:lnTo>
                    <a:lnTo>
                      <a:pt x="8746" y="12880"/>
                    </a:lnTo>
                    <a:lnTo>
                      <a:pt x="8731" y="12982"/>
                    </a:lnTo>
                    <a:lnTo>
                      <a:pt x="8715" y="13081"/>
                    </a:lnTo>
                    <a:lnTo>
                      <a:pt x="8700" y="13181"/>
                    </a:lnTo>
                    <a:lnTo>
                      <a:pt x="8685" y="13280"/>
                    </a:lnTo>
                    <a:lnTo>
                      <a:pt x="8670" y="13380"/>
                    </a:lnTo>
                    <a:lnTo>
                      <a:pt x="8655" y="13479"/>
                    </a:lnTo>
                    <a:lnTo>
                      <a:pt x="8640" y="13578"/>
                    </a:lnTo>
                    <a:lnTo>
                      <a:pt x="8625" y="13676"/>
                    </a:lnTo>
                    <a:lnTo>
                      <a:pt x="8610" y="13774"/>
                    </a:lnTo>
                    <a:lnTo>
                      <a:pt x="8595" y="13872"/>
                    </a:lnTo>
                    <a:lnTo>
                      <a:pt x="8580" y="13970"/>
                    </a:lnTo>
                    <a:lnTo>
                      <a:pt x="8565" y="14067"/>
                    </a:lnTo>
                    <a:lnTo>
                      <a:pt x="8550" y="14164"/>
                    </a:lnTo>
                    <a:lnTo>
                      <a:pt x="8535" y="14260"/>
                    </a:lnTo>
                    <a:lnTo>
                      <a:pt x="8520" y="14356"/>
                    </a:lnTo>
                    <a:lnTo>
                      <a:pt x="8505" y="14452"/>
                    </a:lnTo>
                    <a:lnTo>
                      <a:pt x="8490" y="14547"/>
                    </a:lnTo>
                    <a:lnTo>
                      <a:pt x="8475" y="14643"/>
                    </a:lnTo>
                    <a:lnTo>
                      <a:pt x="8460" y="14737"/>
                    </a:lnTo>
                    <a:lnTo>
                      <a:pt x="8445" y="14831"/>
                    </a:lnTo>
                    <a:lnTo>
                      <a:pt x="8430" y="14925"/>
                    </a:lnTo>
                    <a:lnTo>
                      <a:pt x="8415" y="15018"/>
                    </a:lnTo>
                    <a:lnTo>
                      <a:pt x="8400" y="15110"/>
                    </a:lnTo>
                    <a:lnTo>
                      <a:pt x="8385" y="15203"/>
                    </a:lnTo>
                    <a:lnTo>
                      <a:pt x="8370" y="15294"/>
                    </a:lnTo>
                    <a:lnTo>
                      <a:pt x="8355" y="15386"/>
                    </a:lnTo>
                    <a:lnTo>
                      <a:pt x="8340" y="15476"/>
                    </a:lnTo>
                    <a:lnTo>
                      <a:pt x="8325" y="15567"/>
                    </a:lnTo>
                    <a:lnTo>
                      <a:pt x="8310" y="15656"/>
                    </a:lnTo>
                    <a:lnTo>
                      <a:pt x="8295" y="15745"/>
                    </a:lnTo>
                    <a:lnTo>
                      <a:pt x="8280" y="15835"/>
                    </a:lnTo>
                    <a:lnTo>
                      <a:pt x="8265" y="15923"/>
                    </a:lnTo>
                    <a:lnTo>
                      <a:pt x="8250" y="16011"/>
                    </a:lnTo>
                    <a:lnTo>
                      <a:pt x="8235" y="16098"/>
                    </a:lnTo>
                    <a:lnTo>
                      <a:pt x="8220" y="16184"/>
                    </a:lnTo>
                    <a:lnTo>
                      <a:pt x="8205" y="16270"/>
                    </a:lnTo>
                    <a:lnTo>
                      <a:pt x="8190" y="16356"/>
                    </a:lnTo>
                    <a:lnTo>
                      <a:pt x="8175" y="16440"/>
                    </a:lnTo>
                    <a:lnTo>
                      <a:pt x="8160" y="16524"/>
                    </a:lnTo>
                    <a:lnTo>
                      <a:pt x="8145" y="16609"/>
                    </a:lnTo>
                    <a:lnTo>
                      <a:pt x="8130" y="16692"/>
                    </a:lnTo>
                    <a:lnTo>
                      <a:pt x="8115" y="16774"/>
                    </a:lnTo>
                    <a:lnTo>
                      <a:pt x="8100" y="16856"/>
                    </a:lnTo>
                    <a:lnTo>
                      <a:pt x="8085" y="16937"/>
                    </a:lnTo>
                    <a:lnTo>
                      <a:pt x="8070" y="17017"/>
                    </a:lnTo>
                    <a:lnTo>
                      <a:pt x="8055" y="17099"/>
                    </a:lnTo>
                    <a:lnTo>
                      <a:pt x="8039" y="17177"/>
                    </a:lnTo>
                    <a:lnTo>
                      <a:pt x="8024" y="17255"/>
                    </a:lnTo>
                    <a:lnTo>
                      <a:pt x="8009" y="17333"/>
                    </a:lnTo>
                    <a:lnTo>
                      <a:pt x="7994" y="17410"/>
                    </a:lnTo>
                    <a:lnTo>
                      <a:pt x="7979" y="17486"/>
                    </a:lnTo>
                    <a:lnTo>
                      <a:pt x="7964" y="17562"/>
                    </a:lnTo>
                    <a:lnTo>
                      <a:pt x="7949" y="17638"/>
                    </a:lnTo>
                    <a:lnTo>
                      <a:pt x="7934" y="17712"/>
                    </a:lnTo>
                    <a:lnTo>
                      <a:pt x="7919" y="17785"/>
                    </a:lnTo>
                    <a:lnTo>
                      <a:pt x="7903" y="17858"/>
                    </a:lnTo>
                    <a:lnTo>
                      <a:pt x="7888" y="17930"/>
                    </a:lnTo>
                    <a:lnTo>
                      <a:pt x="7873" y="18001"/>
                    </a:lnTo>
                    <a:lnTo>
                      <a:pt x="7858" y="18073"/>
                    </a:lnTo>
                    <a:lnTo>
                      <a:pt x="7843" y="18143"/>
                    </a:lnTo>
                    <a:lnTo>
                      <a:pt x="7828" y="18212"/>
                    </a:lnTo>
                    <a:lnTo>
                      <a:pt x="7813" y="18280"/>
                    </a:lnTo>
                    <a:lnTo>
                      <a:pt x="7798" y="18347"/>
                    </a:lnTo>
                    <a:lnTo>
                      <a:pt x="7783" y="18415"/>
                    </a:lnTo>
                    <a:lnTo>
                      <a:pt x="7768" y="18481"/>
                    </a:lnTo>
                    <a:lnTo>
                      <a:pt x="7753" y="18546"/>
                    </a:lnTo>
                    <a:lnTo>
                      <a:pt x="7738" y="18611"/>
                    </a:lnTo>
                    <a:lnTo>
                      <a:pt x="7723" y="18674"/>
                    </a:lnTo>
                    <a:lnTo>
                      <a:pt x="7708" y="18737"/>
                    </a:lnTo>
                    <a:lnTo>
                      <a:pt x="7693" y="18798"/>
                    </a:lnTo>
                    <a:lnTo>
                      <a:pt x="7678" y="18860"/>
                    </a:lnTo>
                    <a:lnTo>
                      <a:pt x="7663" y="18920"/>
                    </a:lnTo>
                    <a:lnTo>
                      <a:pt x="7647" y="18981"/>
                    </a:lnTo>
                    <a:lnTo>
                      <a:pt x="7632" y="19039"/>
                    </a:lnTo>
                    <a:lnTo>
                      <a:pt x="7617" y="19097"/>
                    </a:lnTo>
                    <a:lnTo>
                      <a:pt x="7602" y="19153"/>
                    </a:lnTo>
                    <a:lnTo>
                      <a:pt x="7587" y="19210"/>
                    </a:lnTo>
                    <a:lnTo>
                      <a:pt x="7572" y="19265"/>
                    </a:lnTo>
                    <a:lnTo>
                      <a:pt x="7557" y="19320"/>
                    </a:lnTo>
                    <a:lnTo>
                      <a:pt x="7542" y="19373"/>
                    </a:lnTo>
                    <a:lnTo>
                      <a:pt x="7527" y="19425"/>
                    </a:lnTo>
                    <a:lnTo>
                      <a:pt x="7511" y="19478"/>
                    </a:lnTo>
                    <a:lnTo>
                      <a:pt x="7496" y="19528"/>
                    </a:lnTo>
                    <a:lnTo>
                      <a:pt x="7481" y="19579"/>
                    </a:lnTo>
                    <a:lnTo>
                      <a:pt x="7466" y="19627"/>
                    </a:lnTo>
                    <a:lnTo>
                      <a:pt x="7451" y="19676"/>
                    </a:lnTo>
                    <a:lnTo>
                      <a:pt x="7436" y="19723"/>
                    </a:lnTo>
                    <a:lnTo>
                      <a:pt x="7421" y="19770"/>
                    </a:lnTo>
                    <a:lnTo>
                      <a:pt x="7405" y="19815"/>
                    </a:lnTo>
                    <a:lnTo>
                      <a:pt x="7390" y="19860"/>
                    </a:lnTo>
                    <a:lnTo>
                      <a:pt x="7374" y="19906"/>
                    </a:lnTo>
                    <a:lnTo>
                      <a:pt x="7359" y="19946"/>
                    </a:lnTo>
                    <a:lnTo>
                      <a:pt x="7343" y="19988"/>
                    </a:lnTo>
                    <a:lnTo>
                      <a:pt x="7328" y="20028"/>
                    </a:lnTo>
                    <a:lnTo>
                      <a:pt x="7313" y="20070"/>
                    </a:lnTo>
                    <a:lnTo>
                      <a:pt x="7297" y="20109"/>
                    </a:lnTo>
                    <a:lnTo>
                      <a:pt x="7282" y="20146"/>
                    </a:lnTo>
                    <a:lnTo>
                      <a:pt x="7267" y="20184"/>
                    </a:lnTo>
                    <a:lnTo>
                      <a:pt x="7252" y="20219"/>
                    </a:lnTo>
                    <a:lnTo>
                      <a:pt x="7236" y="20256"/>
                    </a:lnTo>
                    <a:lnTo>
                      <a:pt x="7221" y="20289"/>
                    </a:lnTo>
                    <a:lnTo>
                      <a:pt x="7205" y="20324"/>
                    </a:lnTo>
                    <a:lnTo>
                      <a:pt x="7190" y="20355"/>
                    </a:lnTo>
                    <a:lnTo>
                      <a:pt x="7174" y="20389"/>
                    </a:lnTo>
                    <a:lnTo>
                      <a:pt x="7159" y="20418"/>
                    </a:lnTo>
                    <a:lnTo>
                      <a:pt x="7142" y="20449"/>
                    </a:lnTo>
                    <a:lnTo>
                      <a:pt x="7127" y="20476"/>
                    </a:lnTo>
                    <a:lnTo>
                      <a:pt x="7111" y="20506"/>
                    </a:lnTo>
                    <a:lnTo>
                      <a:pt x="7096" y="20531"/>
                    </a:lnTo>
                    <a:lnTo>
                      <a:pt x="7079" y="20559"/>
                    </a:lnTo>
                    <a:lnTo>
                      <a:pt x="7064" y="20582"/>
                    </a:lnTo>
                    <a:lnTo>
                      <a:pt x="7047" y="20608"/>
                    </a:lnTo>
                    <a:lnTo>
                      <a:pt x="7032" y="20629"/>
                    </a:lnTo>
                    <a:lnTo>
                      <a:pt x="7014" y="20654"/>
                    </a:lnTo>
                    <a:lnTo>
                      <a:pt x="6999" y="20673"/>
                    </a:lnTo>
                    <a:lnTo>
                      <a:pt x="6980" y="20696"/>
                    </a:lnTo>
                    <a:lnTo>
                      <a:pt x="6965" y="20713"/>
                    </a:lnTo>
                    <a:lnTo>
                      <a:pt x="6946" y="20734"/>
                    </a:lnTo>
                    <a:lnTo>
                      <a:pt x="6929" y="20752"/>
                    </a:lnTo>
                    <a:lnTo>
                      <a:pt x="6914" y="20766"/>
                    </a:lnTo>
                    <a:lnTo>
                      <a:pt x="6893" y="20784"/>
                    </a:lnTo>
                    <a:lnTo>
                      <a:pt x="6875" y="20799"/>
                    </a:lnTo>
                    <a:lnTo>
                      <a:pt x="6860" y="20810"/>
                    </a:lnTo>
                    <a:lnTo>
                      <a:pt x="6838" y="20826"/>
                    </a:lnTo>
                    <a:lnTo>
                      <a:pt x="6819" y="20837"/>
                    </a:lnTo>
                    <a:lnTo>
                      <a:pt x="6799" y="20847"/>
                    </a:lnTo>
                    <a:lnTo>
                      <a:pt x="6779" y="20857"/>
                    </a:lnTo>
                    <a:lnTo>
                      <a:pt x="6764" y="20863"/>
                    </a:lnTo>
                    <a:lnTo>
                      <a:pt x="6738" y="20872"/>
                    </a:lnTo>
                    <a:lnTo>
                      <a:pt x="6717" y="20878"/>
                    </a:lnTo>
                    <a:lnTo>
                      <a:pt x="6696" y="20882"/>
                    </a:lnTo>
                    <a:lnTo>
                      <a:pt x="6675" y="20884"/>
                    </a:lnTo>
                    <a:lnTo>
                      <a:pt x="6653" y="20885"/>
                    </a:lnTo>
                    <a:lnTo>
                      <a:pt x="6632" y="20885"/>
                    </a:lnTo>
                    <a:lnTo>
                      <a:pt x="6605" y="20883"/>
                    </a:lnTo>
                    <a:lnTo>
                      <a:pt x="6591" y="20880"/>
                    </a:lnTo>
                    <a:lnTo>
                      <a:pt x="6568" y="20875"/>
                    </a:lnTo>
                    <a:lnTo>
                      <a:pt x="6547" y="20870"/>
                    </a:lnTo>
                    <a:lnTo>
                      <a:pt x="6527" y="20863"/>
                    </a:lnTo>
                    <a:lnTo>
                      <a:pt x="6502" y="20852"/>
                    </a:lnTo>
                    <a:lnTo>
                      <a:pt x="6487" y="20844"/>
                    </a:lnTo>
                    <a:lnTo>
                      <a:pt x="6468" y="20834"/>
                    </a:lnTo>
                    <a:lnTo>
                      <a:pt x="6446" y="20820"/>
                    </a:lnTo>
                    <a:lnTo>
                      <a:pt x="6431" y="20809"/>
                    </a:lnTo>
                    <a:lnTo>
                      <a:pt x="6410" y="20793"/>
                    </a:lnTo>
                    <a:lnTo>
                      <a:pt x="6395" y="20780"/>
                    </a:lnTo>
                    <a:lnTo>
                      <a:pt x="6375" y="20762"/>
                    </a:lnTo>
                    <a:lnTo>
                      <a:pt x="6360" y="20747"/>
                    </a:lnTo>
                    <a:lnTo>
                      <a:pt x="6340" y="20728"/>
                    </a:lnTo>
                    <a:lnTo>
                      <a:pt x="6325" y="20711"/>
                    </a:lnTo>
                    <a:lnTo>
                      <a:pt x="6307" y="20690"/>
                    </a:lnTo>
                    <a:lnTo>
                      <a:pt x="6292" y="20671"/>
                    </a:lnTo>
                    <a:lnTo>
                      <a:pt x="6274" y="20648"/>
                    </a:lnTo>
                    <a:lnTo>
                      <a:pt x="6258" y="20626"/>
                    </a:lnTo>
                    <a:lnTo>
                      <a:pt x="6243" y="20604"/>
                    </a:lnTo>
                    <a:lnTo>
                      <a:pt x="6226" y="20578"/>
                    </a:lnTo>
                    <a:lnTo>
                      <a:pt x="6210" y="20553"/>
                    </a:lnTo>
                    <a:lnTo>
                      <a:pt x="6195" y="20528"/>
                    </a:lnTo>
                    <a:lnTo>
                      <a:pt x="6179" y="20500"/>
                    </a:lnTo>
                    <a:lnTo>
                      <a:pt x="6163" y="20472"/>
                    </a:lnTo>
                    <a:lnTo>
                      <a:pt x="6148" y="20444"/>
                    </a:lnTo>
                    <a:lnTo>
                      <a:pt x="6132" y="20413"/>
                    </a:lnTo>
                    <a:lnTo>
                      <a:pt x="6116" y="20382"/>
                    </a:lnTo>
                    <a:lnTo>
                      <a:pt x="6101" y="20351"/>
                    </a:lnTo>
                    <a:lnTo>
                      <a:pt x="6085" y="20318"/>
                    </a:lnTo>
                    <a:lnTo>
                      <a:pt x="6070" y="20285"/>
                    </a:lnTo>
                    <a:lnTo>
                      <a:pt x="6054" y="20250"/>
                    </a:lnTo>
                    <a:lnTo>
                      <a:pt x="6039" y="20215"/>
                    </a:lnTo>
                    <a:lnTo>
                      <a:pt x="6024" y="20179"/>
                    </a:lnTo>
                    <a:lnTo>
                      <a:pt x="6009" y="20142"/>
                    </a:lnTo>
                    <a:lnTo>
                      <a:pt x="5993" y="20103"/>
                    </a:lnTo>
                    <a:lnTo>
                      <a:pt x="5978" y="20064"/>
                    </a:lnTo>
                    <a:lnTo>
                      <a:pt x="5962" y="20023"/>
                    </a:lnTo>
                    <a:lnTo>
                      <a:pt x="5947" y="19982"/>
                    </a:lnTo>
                    <a:lnTo>
                      <a:pt x="5932" y="19941"/>
                    </a:lnTo>
                    <a:lnTo>
                      <a:pt x="5917" y="19898"/>
                    </a:lnTo>
                    <a:lnTo>
                      <a:pt x="5902" y="19854"/>
                    </a:lnTo>
                    <a:lnTo>
                      <a:pt x="5886" y="19810"/>
                    </a:lnTo>
                    <a:lnTo>
                      <a:pt x="5871" y="19764"/>
                    </a:lnTo>
                    <a:lnTo>
                      <a:pt x="5856" y="19718"/>
                    </a:lnTo>
                    <a:lnTo>
                      <a:pt x="5841" y="19672"/>
                    </a:lnTo>
                    <a:lnTo>
                      <a:pt x="5825" y="19622"/>
                    </a:lnTo>
                    <a:lnTo>
                      <a:pt x="5810" y="19572"/>
                    </a:lnTo>
                    <a:lnTo>
                      <a:pt x="5795" y="19522"/>
                    </a:lnTo>
                    <a:lnTo>
                      <a:pt x="5779" y="19471"/>
                    </a:lnTo>
                    <a:lnTo>
                      <a:pt x="5764" y="19419"/>
                    </a:lnTo>
                    <a:lnTo>
                      <a:pt x="5749" y="19367"/>
                    </a:lnTo>
                    <a:lnTo>
                      <a:pt x="5734" y="19313"/>
                    </a:lnTo>
                    <a:lnTo>
                      <a:pt x="5719" y="19259"/>
                    </a:lnTo>
                    <a:lnTo>
                      <a:pt x="5704" y="19203"/>
                    </a:lnTo>
                    <a:lnTo>
                      <a:pt x="5689" y="19147"/>
                    </a:lnTo>
                    <a:lnTo>
                      <a:pt x="5674" y="19090"/>
                    </a:lnTo>
                    <a:lnTo>
                      <a:pt x="5659" y="19032"/>
                    </a:lnTo>
                    <a:lnTo>
                      <a:pt x="5643" y="18973"/>
                    </a:lnTo>
                    <a:lnTo>
                      <a:pt x="5628" y="18913"/>
                    </a:lnTo>
                    <a:lnTo>
                      <a:pt x="5613" y="18852"/>
                    </a:lnTo>
                    <a:lnTo>
                      <a:pt x="5598" y="18791"/>
                    </a:lnTo>
                    <a:lnTo>
                      <a:pt x="5583" y="18730"/>
                    </a:lnTo>
                    <a:lnTo>
                      <a:pt x="5568" y="18666"/>
                    </a:lnTo>
                    <a:lnTo>
                      <a:pt x="5553" y="18602"/>
                    </a:lnTo>
                    <a:lnTo>
                      <a:pt x="5538" y="18538"/>
                    </a:lnTo>
                    <a:lnTo>
                      <a:pt x="5523" y="18473"/>
                    </a:lnTo>
                    <a:lnTo>
                      <a:pt x="5508" y="18406"/>
                    </a:lnTo>
                    <a:lnTo>
                      <a:pt x="5493" y="18339"/>
                    </a:lnTo>
                    <a:lnTo>
                      <a:pt x="5478" y="18272"/>
                    </a:lnTo>
                    <a:lnTo>
                      <a:pt x="5463" y="18204"/>
                    </a:lnTo>
                    <a:lnTo>
                      <a:pt x="5448" y="18135"/>
                    </a:lnTo>
                    <a:lnTo>
                      <a:pt x="5433" y="18064"/>
                    </a:lnTo>
                    <a:lnTo>
                      <a:pt x="5418" y="17993"/>
                    </a:lnTo>
                    <a:lnTo>
                      <a:pt x="5402" y="17922"/>
                    </a:lnTo>
                    <a:lnTo>
                      <a:pt x="5387" y="17850"/>
                    </a:lnTo>
                    <a:lnTo>
                      <a:pt x="5372" y="17777"/>
                    </a:lnTo>
                    <a:lnTo>
                      <a:pt x="5357" y="17703"/>
                    </a:lnTo>
                    <a:lnTo>
                      <a:pt x="5342" y="17628"/>
                    </a:lnTo>
                    <a:lnTo>
                      <a:pt x="5327" y="17553"/>
                    </a:lnTo>
                    <a:lnTo>
                      <a:pt x="5312" y="17478"/>
                    </a:lnTo>
                    <a:lnTo>
                      <a:pt x="5297" y="17401"/>
                    </a:lnTo>
                    <a:lnTo>
                      <a:pt x="5282" y="17324"/>
                    </a:lnTo>
                    <a:lnTo>
                      <a:pt x="5267" y="17246"/>
                    </a:lnTo>
                    <a:lnTo>
                      <a:pt x="5252" y="17167"/>
                    </a:lnTo>
                    <a:lnTo>
                      <a:pt x="5237" y="17088"/>
                    </a:lnTo>
                    <a:lnTo>
                      <a:pt x="5222" y="17008"/>
                    </a:lnTo>
                    <a:lnTo>
                      <a:pt x="5207" y="16928"/>
                    </a:lnTo>
                    <a:lnTo>
                      <a:pt x="5192" y="16846"/>
                    </a:lnTo>
                    <a:lnTo>
                      <a:pt x="5177" y="16765"/>
                    </a:lnTo>
                    <a:lnTo>
                      <a:pt x="5162" y="16683"/>
                    </a:lnTo>
                    <a:lnTo>
                      <a:pt x="5146" y="16599"/>
                    </a:lnTo>
                    <a:lnTo>
                      <a:pt x="5131" y="16515"/>
                    </a:lnTo>
                    <a:lnTo>
                      <a:pt x="5116" y="16431"/>
                    </a:lnTo>
                    <a:lnTo>
                      <a:pt x="5101" y="16346"/>
                    </a:lnTo>
                    <a:lnTo>
                      <a:pt x="5086" y="16260"/>
                    </a:lnTo>
                    <a:lnTo>
                      <a:pt x="5071" y="16174"/>
                    </a:lnTo>
                    <a:lnTo>
                      <a:pt x="5056" y="16088"/>
                    </a:lnTo>
                    <a:lnTo>
                      <a:pt x="5041" y="16001"/>
                    </a:lnTo>
                    <a:lnTo>
                      <a:pt x="5026" y="15913"/>
                    </a:lnTo>
                    <a:lnTo>
                      <a:pt x="5011" y="15824"/>
                    </a:lnTo>
                    <a:lnTo>
                      <a:pt x="4996" y="15735"/>
                    </a:lnTo>
                    <a:lnTo>
                      <a:pt x="4981" y="15646"/>
                    </a:lnTo>
                    <a:lnTo>
                      <a:pt x="4966" y="15556"/>
                    </a:lnTo>
                    <a:lnTo>
                      <a:pt x="4951" y="15466"/>
                    </a:lnTo>
                    <a:lnTo>
                      <a:pt x="4936" y="15375"/>
                    </a:lnTo>
                    <a:lnTo>
                      <a:pt x="4921" y="15284"/>
                    </a:lnTo>
                    <a:lnTo>
                      <a:pt x="4906" y="15192"/>
                    </a:lnTo>
                    <a:lnTo>
                      <a:pt x="4891" y="15100"/>
                    </a:lnTo>
                    <a:lnTo>
                      <a:pt x="4876" y="15007"/>
                    </a:lnTo>
                    <a:lnTo>
                      <a:pt x="4861" y="14914"/>
                    </a:lnTo>
                    <a:lnTo>
                      <a:pt x="4846" y="14820"/>
                    </a:lnTo>
                    <a:lnTo>
                      <a:pt x="4831" y="14726"/>
                    </a:lnTo>
                    <a:lnTo>
                      <a:pt x="4816" y="14631"/>
                    </a:lnTo>
                    <a:lnTo>
                      <a:pt x="4801" y="14536"/>
                    </a:lnTo>
                    <a:lnTo>
                      <a:pt x="4786" y="14441"/>
                    </a:lnTo>
                    <a:lnTo>
                      <a:pt x="4771" y="14345"/>
                    </a:lnTo>
                    <a:lnTo>
                      <a:pt x="4756" y="14249"/>
                    </a:lnTo>
                    <a:lnTo>
                      <a:pt x="4741" y="14153"/>
                    </a:lnTo>
                    <a:lnTo>
                      <a:pt x="4726" y="14056"/>
                    </a:lnTo>
                    <a:lnTo>
                      <a:pt x="4711" y="13959"/>
                    </a:lnTo>
                    <a:lnTo>
                      <a:pt x="4696" y="13861"/>
                    </a:lnTo>
                    <a:lnTo>
                      <a:pt x="4681" y="13763"/>
                    </a:lnTo>
                    <a:lnTo>
                      <a:pt x="4666" y="13665"/>
                    </a:lnTo>
                    <a:lnTo>
                      <a:pt x="4651" y="13566"/>
                    </a:lnTo>
                    <a:lnTo>
                      <a:pt x="4636" y="13468"/>
                    </a:lnTo>
                    <a:lnTo>
                      <a:pt x="4621" y="13368"/>
                    </a:lnTo>
                    <a:lnTo>
                      <a:pt x="4606" y="13269"/>
                    </a:lnTo>
                    <a:lnTo>
                      <a:pt x="4591" y="13169"/>
                    </a:lnTo>
                    <a:lnTo>
                      <a:pt x="4576" y="13069"/>
                    </a:lnTo>
                    <a:lnTo>
                      <a:pt x="4561" y="12969"/>
                    </a:lnTo>
                    <a:lnTo>
                      <a:pt x="4546" y="12869"/>
                    </a:lnTo>
                    <a:lnTo>
                      <a:pt x="4531" y="12768"/>
                    </a:lnTo>
                    <a:lnTo>
                      <a:pt x="4516" y="12667"/>
                    </a:lnTo>
                    <a:lnTo>
                      <a:pt x="4500" y="12565"/>
                    </a:lnTo>
                    <a:lnTo>
                      <a:pt x="4486" y="12464"/>
                    </a:lnTo>
                    <a:lnTo>
                      <a:pt x="4469" y="12362"/>
                    </a:lnTo>
                    <a:lnTo>
                      <a:pt x="4454" y="12260"/>
                    </a:lnTo>
                    <a:lnTo>
                      <a:pt x="4439" y="12158"/>
                    </a:lnTo>
                    <a:lnTo>
                      <a:pt x="4424" y="12056"/>
                    </a:lnTo>
                    <a:lnTo>
                      <a:pt x="4409" y="11953"/>
                    </a:lnTo>
                    <a:lnTo>
                      <a:pt x="4394" y="11851"/>
                    </a:lnTo>
                    <a:lnTo>
                      <a:pt x="4379" y="11748"/>
                    </a:lnTo>
                    <a:lnTo>
                      <a:pt x="4364" y="11646"/>
                    </a:lnTo>
                    <a:lnTo>
                      <a:pt x="4349" y="11543"/>
                    </a:lnTo>
                    <a:lnTo>
                      <a:pt x="4334" y="11440"/>
                    </a:lnTo>
                    <a:lnTo>
                      <a:pt x="4319" y="11337"/>
                    </a:lnTo>
                    <a:lnTo>
                      <a:pt x="4304" y="11234"/>
                    </a:lnTo>
                    <a:lnTo>
                      <a:pt x="4289" y="11130"/>
                    </a:lnTo>
                    <a:lnTo>
                      <a:pt x="4274" y="11027"/>
                    </a:lnTo>
                    <a:lnTo>
                      <a:pt x="4259" y="10924"/>
                    </a:lnTo>
                    <a:lnTo>
                      <a:pt x="4244" y="10820"/>
                    </a:lnTo>
                    <a:lnTo>
                      <a:pt x="4229" y="10717"/>
                    </a:lnTo>
                    <a:lnTo>
                      <a:pt x="4214" y="10614"/>
                    </a:lnTo>
                    <a:lnTo>
                      <a:pt x="4199" y="10510"/>
                    </a:lnTo>
                    <a:lnTo>
                      <a:pt x="4184" y="10407"/>
                    </a:lnTo>
                    <a:lnTo>
                      <a:pt x="4169" y="10303"/>
                    </a:lnTo>
                    <a:lnTo>
                      <a:pt x="4154" y="10200"/>
                    </a:lnTo>
                    <a:lnTo>
                      <a:pt x="4139" y="10096"/>
                    </a:lnTo>
                    <a:lnTo>
                      <a:pt x="4124" y="9993"/>
                    </a:lnTo>
                    <a:lnTo>
                      <a:pt x="4109" y="9890"/>
                    </a:lnTo>
                    <a:lnTo>
                      <a:pt x="4094" y="9786"/>
                    </a:lnTo>
                    <a:lnTo>
                      <a:pt x="4079" y="9683"/>
                    </a:lnTo>
                    <a:lnTo>
                      <a:pt x="4064" y="9580"/>
                    </a:lnTo>
                    <a:lnTo>
                      <a:pt x="4049" y="9477"/>
                    </a:lnTo>
                    <a:lnTo>
                      <a:pt x="4034" y="9374"/>
                    </a:lnTo>
                    <a:lnTo>
                      <a:pt x="4019" y="9271"/>
                    </a:lnTo>
                    <a:lnTo>
                      <a:pt x="4004" y="9168"/>
                    </a:lnTo>
                    <a:lnTo>
                      <a:pt x="3989" y="9066"/>
                    </a:lnTo>
                    <a:lnTo>
                      <a:pt x="3974" y="8963"/>
                    </a:lnTo>
                    <a:lnTo>
                      <a:pt x="3959" y="8861"/>
                    </a:lnTo>
                    <a:lnTo>
                      <a:pt x="3944" y="8759"/>
                    </a:lnTo>
                    <a:lnTo>
                      <a:pt x="3929" y="8657"/>
                    </a:lnTo>
                    <a:lnTo>
                      <a:pt x="3915" y="8556"/>
                    </a:lnTo>
                    <a:lnTo>
                      <a:pt x="3899" y="8454"/>
                    </a:lnTo>
                    <a:lnTo>
                      <a:pt x="3885" y="8353"/>
                    </a:lnTo>
                    <a:lnTo>
                      <a:pt x="3870" y="8252"/>
                    </a:lnTo>
                    <a:lnTo>
                      <a:pt x="3855" y="8151"/>
                    </a:lnTo>
                    <a:lnTo>
                      <a:pt x="3840" y="8050"/>
                    </a:lnTo>
                    <a:lnTo>
                      <a:pt x="3825" y="7950"/>
                    </a:lnTo>
                    <a:lnTo>
                      <a:pt x="3810" y="7850"/>
                    </a:lnTo>
                    <a:lnTo>
                      <a:pt x="3794" y="7749"/>
                    </a:lnTo>
                    <a:lnTo>
                      <a:pt x="3779" y="7650"/>
                    </a:lnTo>
                    <a:lnTo>
                      <a:pt x="3764" y="7550"/>
                    </a:lnTo>
                    <a:lnTo>
                      <a:pt x="3749" y="7451"/>
                    </a:lnTo>
                    <a:lnTo>
                      <a:pt x="3734" y="7352"/>
                    </a:lnTo>
                    <a:lnTo>
                      <a:pt x="3719" y="7254"/>
                    </a:lnTo>
                    <a:lnTo>
                      <a:pt x="3704" y="7156"/>
                    </a:lnTo>
                    <a:lnTo>
                      <a:pt x="3689" y="7058"/>
                    </a:lnTo>
                    <a:lnTo>
                      <a:pt x="3674" y="6960"/>
                    </a:lnTo>
                    <a:lnTo>
                      <a:pt x="3659" y="6863"/>
                    </a:lnTo>
                    <a:lnTo>
                      <a:pt x="3644" y="6766"/>
                    </a:lnTo>
                    <a:lnTo>
                      <a:pt x="3629" y="6670"/>
                    </a:lnTo>
                    <a:lnTo>
                      <a:pt x="3614" y="6573"/>
                    </a:lnTo>
                    <a:lnTo>
                      <a:pt x="3599" y="6478"/>
                    </a:lnTo>
                    <a:lnTo>
                      <a:pt x="3584" y="6383"/>
                    </a:lnTo>
                    <a:lnTo>
                      <a:pt x="3569" y="6288"/>
                    </a:lnTo>
                    <a:lnTo>
                      <a:pt x="3554" y="6194"/>
                    </a:lnTo>
                    <a:lnTo>
                      <a:pt x="3539" y="6100"/>
                    </a:lnTo>
                    <a:lnTo>
                      <a:pt x="3524" y="6006"/>
                    </a:lnTo>
                    <a:lnTo>
                      <a:pt x="3509" y="5913"/>
                    </a:lnTo>
                    <a:lnTo>
                      <a:pt x="3494" y="5821"/>
                    </a:lnTo>
                    <a:lnTo>
                      <a:pt x="3479" y="5728"/>
                    </a:lnTo>
                    <a:lnTo>
                      <a:pt x="3464" y="5636"/>
                    </a:lnTo>
                    <a:lnTo>
                      <a:pt x="3449" y="5545"/>
                    </a:lnTo>
                    <a:lnTo>
                      <a:pt x="3434" y="5454"/>
                    </a:lnTo>
                    <a:lnTo>
                      <a:pt x="3419" y="5364"/>
                    </a:lnTo>
                    <a:lnTo>
                      <a:pt x="3404" y="5274"/>
                    </a:lnTo>
                    <a:lnTo>
                      <a:pt x="3389" y="5185"/>
                    </a:lnTo>
                    <a:lnTo>
                      <a:pt x="3374" y="5097"/>
                    </a:lnTo>
                    <a:lnTo>
                      <a:pt x="3359" y="5009"/>
                    </a:lnTo>
                    <a:lnTo>
                      <a:pt x="3344" y="4921"/>
                    </a:lnTo>
                    <a:lnTo>
                      <a:pt x="3329" y="4834"/>
                    </a:lnTo>
                    <a:lnTo>
                      <a:pt x="3314" y="4748"/>
                    </a:lnTo>
                    <a:lnTo>
                      <a:pt x="3299" y="4662"/>
                    </a:lnTo>
                    <a:lnTo>
                      <a:pt x="3284" y="4576"/>
                    </a:lnTo>
                    <a:lnTo>
                      <a:pt x="3269" y="4491"/>
                    </a:lnTo>
                    <a:lnTo>
                      <a:pt x="3254" y="4408"/>
                    </a:lnTo>
                    <a:lnTo>
                      <a:pt x="3239" y="4325"/>
                    </a:lnTo>
                    <a:lnTo>
                      <a:pt x="3224" y="4242"/>
                    </a:lnTo>
                    <a:lnTo>
                      <a:pt x="3209" y="4159"/>
                    </a:lnTo>
                    <a:lnTo>
                      <a:pt x="3194" y="4077"/>
                    </a:lnTo>
                    <a:lnTo>
                      <a:pt x="3179" y="3996"/>
                    </a:lnTo>
                    <a:lnTo>
                      <a:pt x="3164" y="3916"/>
                    </a:lnTo>
                    <a:lnTo>
                      <a:pt x="3149" y="3836"/>
                    </a:lnTo>
                    <a:lnTo>
                      <a:pt x="3134" y="3759"/>
                    </a:lnTo>
                    <a:lnTo>
                      <a:pt x="3118" y="3679"/>
                    </a:lnTo>
                    <a:lnTo>
                      <a:pt x="3103" y="3602"/>
                    </a:lnTo>
                    <a:lnTo>
                      <a:pt x="3088" y="3524"/>
                    </a:lnTo>
                    <a:lnTo>
                      <a:pt x="3073" y="3448"/>
                    </a:lnTo>
                    <a:lnTo>
                      <a:pt x="3058" y="3372"/>
                    </a:lnTo>
                    <a:lnTo>
                      <a:pt x="3043" y="3298"/>
                    </a:lnTo>
                    <a:lnTo>
                      <a:pt x="3028" y="3224"/>
                    </a:lnTo>
                    <a:lnTo>
                      <a:pt x="3013" y="3150"/>
                    </a:lnTo>
                    <a:lnTo>
                      <a:pt x="2998" y="3078"/>
                    </a:lnTo>
                    <a:lnTo>
                      <a:pt x="2983" y="3006"/>
                    </a:lnTo>
                    <a:lnTo>
                      <a:pt x="2969" y="2935"/>
                    </a:lnTo>
                    <a:lnTo>
                      <a:pt x="2954" y="2865"/>
                    </a:lnTo>
                    <a:lnTo>
                      <a:pt x="2939" y="2795"/>
                    </a:lnTo>
                    <a:lnTo>
                      <a:pt x="2924" y="2726"/>
                    </a:lnTo>
                    <a:lnTo>
                      <a:pt x="2909" y="2657"/>
                    </a:lnTo>
                    <a:lnTo>
                      <a:pt x="2894" y="2590"/>
                    </a:lnTo>
                    <a:lnTo>
                      <a:pt x="2879" y="2524"/>
                    </a:lnTo>
                    <a:lnTo>
                      <a:pt x="2864" y="2458"/>
                    </a:lnTo>
                    <a:lnTo>
                      <a:pt x="2849" y="2393"/>
                    </a:lnTo>
                    <a:lnTo>
                      <a:pt x="2834" y="2329"/>
                    </a:lnTo>
                    <a:lnTo>
                      <a:pt x="2819" y="2266"/>
                    </a:lnTo>
                    <a:lnTo>
                      <a:pt x="2804" y="2203"/>
                    </a:lnTo>
                    <a:lnTo>
                      <a:pt x="2789" y="2142"/>
                    </a:lnTo>
                    <a:lnTo>
                      <a:pt x="2774" y="2081"/>
                    </a:lnTo>
                    <a:lnTo>
                      <a:pt x="2759" y="2021"/>
                    </a:lnTo>
                    <a:lnTo>
                      <a:pt x="2744" y="1962"/>
                    </a:lnTo>
                    <a:lnTo>
                      <a:pt x="2730" y="1904"/>
                    </a:lnTo>
                    <a:lnTo>
                      <a:pt x="2715" y="1847"/>
                    </a:lnTo>
                    <a:lnTo>
                      <a:pt x="2700" y="1790"/>
                    </a:lnTo>
                    <a:lnTo>
                      <a:pt x="2685" y="1735"/>
                    </a:lnTo>
                    <a:lnTo>
                      <a:pt x="2670" y="1680"/>
                    </a:lnTo>
                    <a:lnTo>
                      <a:pt x="2655" y="1627"/>
                    </a:lnTo>
                    <a:lnTo>
                      <a:pt x="2640" y="1574"/>
                    </a:lnTo>
                    <a:lnTo>
                      <a:pt x="2625" y="1522"/>
                    </a:lnTo>
                    <a:lnTo>
                      <a:pt x="2610" y="1471"/>
                    </a:lnTo>
                    <a:lnTo>
                      <a:pt x="2596" y="1420"/>
                    </a:lnTo>
                    <a:lnTo>
                      <a:pt x="2581" y="1371"/>
                    </a:lnTo>
                    <a:lnTo>
                      <a:pt x="2566" y="1323"/>
                    </a:lnTo>
                    <a:lnTo>
                      <a:pt x="2551" y="1276"/>
                    </a:lnTo>
                    <a:lnTo>
                      <a:pt x="2536" y="1229"/>
                    </a:lnTo>
                    <a:lnTo>
                      <a:pt x="2521" y="1184"/>
                    </a:lnTo>
                    <a:lnTo>
                      <a:pt x="2507" y="1139"/>
                    </a:lnTo>
                    <a:lnTo>
                      <a:pt x="2492" y="1095"/>
                    </a:lnTo>
                    <a:lnTo>
                      <a:pt x="2477" y="1053"/>
                    </a:lnTo>
                    <a:lnTo>
                      <a:pt x="2463" y="1013"/>
                    </a:lnTo>
                    <a:lnTo>
                      <a:pt x="2446" y="970"/>
                    </a:lnTo>
                    <a:lnTo>
                      <a:pt x="2432" y="931"/>
                    </a:lnTo>
                    <a:lnTo>
                      <a:pt x="2417" y="892"/>
                    </a:lnTo>
                    <a:lnTo>
                      <a:pt x="2403" y="855"/>
                    </a:lnTo>
                    <a:lnTo>
                      <a:pt x="2388" y="818"/>
                    </a:lnTo>
                    <a:lnTo>
                      <a:pt x="2373" y="782"/>
                    </a:lnTo>
                    <a:lnTo>
                      <a:pt x="2358" y="747"/>
                    </a:lnTo>
                    <a:lnTo>
                      <a:pt x="2344" y="713"/>
                    </a:lnTo>
                    <a:lnTo>
                      <a:pt x="2330" y="681"/>
                    </a:lnTo>
                    <a:lnTo>
                      <a:pt x="2315" y="649"/>
                    </a:lnTo>
                    <a:lnTo>
                      <a:pt x="2300" y="618"/>
                    </a:lnTo>
                    <a:lnTo>
                      <a:pt x="2286" y="590"/>
                    </a:lnTo>
                    <a:lnTo>
                      <a:pt x="2271" y="561"/>
                    </a:lnTo>
                    <a:lnTo>
                      <a:pt x="2257" y="533"/>
                    </a:lnTo>
                    <a:lnTo>
                      <a:pt x="2243" y="507"/>
                    </a:lnTo>
                    <a:lnTo>
                      <a:pt x="2228" y="481"/>
                    </a:lnTo>
                    <a:lnTo>
                      <a:pt x="2214" y="457"/>
                    </a:lnTo>
                    <a:lnTo>
                      <a:pt x="2201" y="435"/>
                    </a:lnTo>
                    <a:lnTo>
                      <a:pt x="2186" y="412"/>
                    </a:lnTo>
                    <a:lnTo>
                      <a:pt x="2172" y="391"/>
                    </a:lnTo>
                    <a:lnTo>
                      <a:pt x="2160" y="372"/>
                    </a:lnTo>
                    <a:lnTo>
                      <a:pt x="2145" y="352"/>
                    </a:lnTo>
                    <a:lnTo>
                      <a:pt x="2131" y="334"/>
                    </a:lnTo>
                    <a:lnTo>
                      <a:pt x="2119" y="319"/>
                    </a:lnTo>
                    <a:lnTo>
                      <a:pt x="2104" y="302"/>
                    </a:lnTo>
                    <a:lnTo>
                      <a:pt x="2094" y="289"/>
                    </a:lnTo>
                    <a:lnTo>
                      <a:pt x="2079" y="274"/>
                    </a:lnTo>
                    <a:lnTo>
                      <a:pt x="2069" y="264"/>
                    </a:lnTo>
                    <a:lnTo>
                      <a:pt x="2054" y="251"/>
                    </a:lnTo>
                    <a:lnTo>
                      <a:pt x="2045" y="243"/>
                    </a:lnTo>
                    <a:lnTo>
                      <a:pt x="2030" y="232"/>
                    </a:lnTo>
                    <a:lnTo>
                      <a:pt x="2022" y="226"/>
                    </a:lnTo>
                    <a:lnTo>
                      <a:pt x="2007" y="217"/>
                    </a:lnTo>
                    <a:lnTo>
                      <a:pt x="2001" y="212"/>
                    </a:lnTo>
                    <a:lnTo>
                      <a:pt x="1991" y="208"/>
                    </a:lnTo>
                    <a:lnTo>
                      <a:pt x="1976" y="202"/>
                    </a:lnTo>
                    <a:lnTo>
                      <a:pt x="1972" y="199"/>
                    </a:lnTo>
                    <a:lnTo>
                      <a:pt x="1963" y="197"/>
                    </a:lnTo>
                    <a:lnTo>
                      <a:pt x="1954" y="195"/>
                    </a:lnTo>
                    <a:lnTo>
                      <a:pt x="1945" y="193"/>
                    </a:lnTo>
                    <a:lnTo>
                      <a:pt x="1936" y="192"/>
                    </a:lnTo>
                    <a:lnTo>
                      <a:pt x="1921" y="192"/>
                    </a:lnTo>
                    <a:lnTo>
                      <a:pt x="1919" y="192"/>
                    </a:lnTo>
                    <a:lnTo>
                      <a:pt x="1910" y="193"/>
                    </a:lnTo>
                    <a:lnTo>
                      <a:pt x="1900" y="195"/>
                    </a:lnTo>
                    <a:lnTo>
                      <a:pt x="1896" y="195"/>
                    </a:lnTo>
                    <a:lnTo>
                      <a:pt x="1881" y="201"/>
                    </a:lnTo>
                    <a:lnTo>
                      <a:pt x="1871" y="204"/>
                    </a:lnTo>
                    <a:lnTo>
                      <a:pt x="1861" y="209"/>
                    </a:lnTo>
                    <a:lnTo>
                      <a:pt x="1850" y="215"/>
                    </a:lnTo>
                    <a:lnTo>
                      <a:pt x="1839" y="221"/>
                    </a:lnTo>
                    <a:lnTo>
                      <a:pt x="1830" y="226"/>
                    </a:lnTo>
                    <a:lnTo>
                      <a:pt x="1815" y="238"/>
                    </a:lnTo>
                    <a:lnTo>
                      <a:pt x="1803" y="248"/>
                    </a:lnTo>
                    <a:lnTo>
                      <a:pt x="1793" y="256"/>
                    </a:lnTo>
                    <a:lnTo>
                      <a:pt x="1778" y="271"/>
                    </a:lnTo>
                    <a:lnTo>
                      <a:pt x="1766" y="284"/>
                    </a:lnTo>
                    <a:lnTo>
                      <a:pt x="1754" y="296"/>
                    </a:lnTo>
                    <a:lnTo>
                      <a:pt x="1739" y="314"/>
                    </a:lnTo>
                    <a:lnTo>
                      <a:pt x="1727" y="328"/>
                    </a:lnTo>
                    <a:lnTo>
                      <a:pt x="1712" y="348"/>
                    </a:lnTo>
                    <a:lnTo>
                      <a:pt x="1699" y="366"/>
                    </a:lnTo>
                    <a:lnTo>
                      <a:pt x="1686" y="384"/>
                    </a:lnTo>
                    <a:lnTo>
                      <a:pt x="1671" y="407"/>
                    </a:lnTo>
                    <a:lnTo>
                      <a:pt x="1658" y="427"/>
                    </a:lnTo>
                    <a:lnTo>
                      <a:pt x="1643" y="452"/>
                    </a:lnTo>
                    <a:lnTo>
                      <a:pt x="1629" y="474"/>
                    </a:lnTo>
                    <a:lnTo>
                      <a:pt x="1614" y="501"/>
                    </a:lnTo>
                    <a:lnTo>
                      <a:pt x="1601" y="526"/>
                    </a:lnTo>
                    <a:lnTo>
                      <a:pt x="1586" y="555"/>
                    </a:lnTo>
                    <a:lnTo>
                      <a:pt x="1572" y="581"/>
                    </a:lnTo>
                    <a:lnTo>
                      <a:pt x="1557" y="612"/>
                    </a:lnTo>
                    <a:lnTo>
                      <a:pt x="1543" y="641"/>
                    </a:lnTo>
                    <a:lnTo>
                      <a:pt x="1528" y="674"/>
                    </a:lnTo>
                    <a:lnTo>
                      <a:pt x="1514" y="705"/>
                    </a:lnTo>
                    <a:lnTo>
                      <a:pt x="1499" y="740"/>
                    </a:lnTo>
                    <a:lnTo>
                      <a:pt x="1484" y="774"/>
                    </a:lnTo>
                    <a:lnTo>
                      <a:pt x="1470" y="809"/>
                    </a:lnTo>
                    <a:lnTo>
                      <a:pt x="1455" y="847"/>
                    </a:lnTo>
                    <a:lnTo>
                      <a:pt x="1440" y="884"/>
                    </a:lnTo>
                    <a:lnTo>
                      <a:pt x="1425" y="922"/>
                    </a:lnTo>
                    <a:lnTo>
                      <a:pt x="1411" y="961"/>
                    </a:lnTo>
                    <a:lnTo>
                      <a:pt x="1396" y="1001"/>
                    </a:lnTo>
                    <a:lnTo>
                      <a:pt x="1381" y="1044"/>
                    </a:lnTo>
                    <a:lnTo>
                      <a:pt x="1366" y="1086"/>
                    </a:lnTo>
                    <a:lnTo>
                      <a:pt x="1352" y="1130"/>
                    </a:lnTo>
                    <a:lnTo>
                      <a:pt x="1337" y="1175"/>
                    </a:lnTo>
                    <a:lnTo>
                      <a:pt x="1322" y="1219"/>
                    </a:lnTo>
                    <a:lnTo>
                      <a:pt x="1307" y="1265"/>
                    </a:lnTo>
                    <a:lnTo>
                      <a:pt x="1292" y="1315"/>
                    </a:lnTo>
                    <a:lnTo>
                      <a:pt x="1276" y="1360"/>
                    </a:lnTo>
                    <a:lnTo>
                      <a:pt x="1261" y="1410"/>
                    </a:lnTo>
                    <a:lnTo>
                      <a:pt x="1247" y="1459"/>
                    </a:lnTo>
                    <a:lnTo>
                      <a:pt x="1232" y="1511"/>
                    </a:lnTo>
                    <a:lnTo>
                      <a:pt x="1217" y="1563"/>
                    </a:lnTo>
                    <a:lnTo>
                      <a:pt x="1202" y="1615"/>
                    </a:lnTo>
                    <a:lnTo>
                      <a:pt x="1187" y="1669"/>
                    </a:lnTo>
                    <a:lnTo>
                      <a:pt x="1172" y="1723"/>
                    </a:lnTo>
                    <a:lnTo>
                      <a:pt x="1157" y="1779"/>
                    </a:lnTo>
                    <a:lnTo>
                      <a:pt x="1142" y="1835"/>
                    </a:lnTo>
                    <a:lnTo>
                      <a:pt x="1127" y="1893"/>
                    </a:lnTo>
                    <a:lnTo>
                      <a:pt x="1113" y="1950"/>
                    </a:lnTo>
                    <a:lnTo>
                      <a:pt x="1098" y="2009"/>
                    </a:lnTo>
                    <a:lnTo>
                      <a:pt x="1083" y="2068"/>
                    </a:lnTo>
                    <a:lnTo>
                      <a:pt x="1068" y="2129"/>
                    </a:lnTo>
                    <a:lnTo>
                      <a:pt x="1053" y="2191"/>
                    </a:lnTo>
                    <a:lnTo>
                      <a:pt x="1038" y="2252"/>
                    </a:lnTo>
                    <a:lnTo>
                      <a:pt x="1023" y="2316"/>
                    </a:lnTo>
                    <a:lnTo>
                      <a:pt x="1008" y="2380"/>
                    </a:lnTo>
                    <a:lnTo>
                      <a:pt x="993" y="2445"/>
                    </a:lnTo>
                    <a:lnTo>
                      <a:pt x="978" y="2511"/>
                    </a:lnTo>
                    <a:lnTo>
                      <a:pt x="963" y="2576"/>
                    </a:lnTo>
                    <a:lnTo>
                      <a:pt x="948" y="2644"/>
                    </a:lnTo>
                    <a:lnTo>
                      <a:pt x="933" y="2712"/>
                    </a:lnTo>
                    <a:lnTo>
                      <a:pt x="918" y="2781"/>
                    </a:lnTo>
                    <a:lnTo>
                      <a:pt x="903" y="2849"/>
                    </a:lnTo>
                    <a:lnTo>
                      <a:pt x="888" y="2920"/>
                    </a:lnTo>
                    <a:lnTo>
                      <a:pt x="873" y="2991"/>
                    </a:lnTo>
                    <a:lnTo>
                      <a:pt x="859" y="3063"/>
                    </a:lnTo>
                    <a:lnTo>
                      <a:pt x="844" y="3136"/>
                    </a:lnTo>
                    <a:lnTo>
                      <a:pt x="829" y="3209"/>
                    </a:lnTo>
                    <a:lnTo>
                      <a:pt x="814" y="3282"/>
                    </a:lnTo>
                    <a:lnTo>
                      <a:pt x="799" y="3357"/>
                    </a:lnTo>
                    <a:lnTo>
                      <a:pt x="784" y="3433"/>
                    </a:lnTo>
                    <a:lnTo>
                      <a:pt x="769" y="3509"/>
                    </a:lnTo>
                    <a:lnTo>
                      <a:pt x="754" y="3586"/>
                    </a:lnTo>
                    <a:lnTo>
                      <a:pt x="739" y="3664"/>
                    </a:lnTo>
                    <a:lnTo>
                      <a:pt x="724" y="3741"/>
                    </a:lnTo>
                    <a:lnTo>
                      <a:pt x="709" y="3820"/>
                    </a:lnTo>
                    <a:lnTo>
                      <a:pt x="694" y="3900"/>
                    </a:lnTo>
                    <a:lnTo>
                      <a:pt x="679" y="3980"/>
                    </a:lnTo>
                    <a:lnTo>
                      <a:pt x="664" y="4061"/>
                    </a:lnTo>
                    <a:lnTo>
                      <a:pt x="649" y="4142"/>
                    </a:lnTo>
                    <a:lnTo>
                      <a:pt x="634" y="4225"/>
                    </a:lnTo>
                    <a:lnTo>
                      <a:pt x="619" y="4309"/>
                    </a:lnTo>
                    <a:lnTo>
                      <a:pt x="603" y="4390"/>
                    </a:lnTo>
                    <a:lnTo>
                      <a:pt x="588" y="4474"/>
                    </a:lnTo>
                    <a:lnTo>
                      <a:pt x="573" y="4559"/>
                    </a:lnTo>
                    <a:lnTo>
                      <a:pt x="558" y="4644"/>
                    </a:lnTo>
                    <a:lnTo>
                      <a:pt x="543" y="4730"/>
                    </a:lnTo>
                    <a:lnTo>
                      <a:pt x="528" y="4817"/>
                    </a:lnTo>
                    <a:lnTo>
                      <a:pt x="513" y="4904"/>
                    </a:lnTo>
                    <a:lnTo>
                      <a:pt x="498" y="4991"/>
                    </a:lnTo>
                    <a:lnTo>
                      <a:pt x="483" y="5078"/>
                    </a:lnTo>
                    <a:lnTo>
                      <a:pt x="468" y="5167"/>
                    </a:lnTo>
                    <a:lnTo>
                      <a:pt x="453" y="5256"/>
                    </a:lnTo>
                    <a:lnTo>
                      <a:pt x="438" y="5346"/>
                    </a:lnTo>
                    <a:lnTo>
                      <a:pt x="423" y="5436"/>
                    </a:lnTo>
                    <a:lnTo>
                      <a:pt x="408" y="5527"/>
                    </a:lnTo>
                    <a:lnTo>
                      <a:pt x="393" y="5618"/>
                    </a:lnTo>
                    <a:lnTo>
                      <a:pt x="378" y="5710"/>
                    </a:lnTo>
                    <a:lnTo>
                      <a:pt x="363" y="5802"/>
                    </a:lnTo>
                    <a:lnTo>
                      <a:pt x="348" y="5894"/>
                    </a:lnTo>
                    <a:lnTo>
                      <a:pt x="333" y="5987"/>
                    </a:lnTo>
                    <a:lnTo>
                      <a:pt x="318" y="6081"/>
                    </a:lnTo>
                    <a:lnTo>
                      <a:pt x="303" y="6175"/>
                    </a:lnTo>
                    <a:lnTo>
                      <a:pt x="288" y="6268"/>
                    </a:lnTo>
                    <a:lnTo>
                      <a:pt x="273" y="6363"/>
                    </a:lnTo>
                    <a:lnTo>
                      <a:pt x="258" y="6458"/>
                    </a:lnTo>
                    <a:lnTo>
                      <a:pt x="243" y="6554"/>
                    </a:lnTo>
                    <a:lnTo>
                      <a:pt x="228" y="6650"/>
                    </a:lnTo>
                    <a:lnTo>
                      <a:pt x="213" y="6746"/>
                    </a:lnTo>
                    <a:lnTo>
                      <a:pt x="198" y="6843"/>
                    </a:lnTo>
                    <a:cubicBezTo>
                      <a:pt x="190" y="6896"/>
                      <a:pt x="141" y="6931"/>
                      <a:pt x="89" y="6923"/>
                    </a:cubicBezTo>
                    <a:cubicBezTo>
                      <a:pt x="36" y="6915"/>
                      <a:pt x="0" y="6866"/>
                      <a:pt x="9" y="6814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69" name="Freeform 13"/>
              <p:cNvSpPr>
                <a:spLocks/>
              </p:cNvSpPr>
              <p:nvPr/>
            </p:nvSpPr>
            <p:spPr bwMode="auto">
              <a:xfrm>
                <a:off x="9915979" y="3171746"/>
                <a:ext cx="743026" cy="350603"/>
              </a:xfrm>
              <a:custGeom>
                <a:avLst/>
                <a:gdLst>
                  <a:gd name="T0" fmla="*/ 311 w 10201"/>
                  <a:gd name="T1" fmla="*/ 2229 h 20885"/>
                  <a:gd name="T2" fmla="*/ 629 w 10201"/>
                  <a:gd name="T3" fmla="*/ 1083 h 20885"/>
                  <a:gd name="T4" fmla="*/ 953 w 10201"/>
                  <a:gd name="T5" fmla="*/ 336 h 20885"/>
                  <a:gd name="T6" fmla="*/ 1326 w 10201"/>
                  <a:gd name="T7" fmla="*/ 7 h 20885"/>
                  <a:gd name="T8" fmla="*/ 1740 w 10201"/>
                  <a:gd name="T9" fmla="*/ 207 h 20885"/>
                  <a:gd name="T10" fmla="*/ 2071 w 10201"/>
                  <a:gd name="T11" fmla="*/ 851 h 20885"/>
                  <a:gd name="T12" fmla="*/ 2390 w 10201"/>
                  <a:gd name="T13" fmla="*/ 1895 h 20885"/>
                  <a:gd name="T14" fmla="*/ 2707 w 10201"/>
                  <a:gd name="T15" fmla="*/ 3310 h 20885"/>
                  <a:gd name="T16" fmla="*/ 3023 w 10201"/>
                  <a:gd name="T17" fmla="*/ 5036 h 20885"/>
                  <a:gd name="T18" fmla="*/ 3338 w 10201"/>
                  <a:gd name="T19" fmla="*/ 6998 h 20885"/>
                  <a:gd name="T20" fmla="*/ 3654 w 10201"/>
                  <a:gd name="T21" fmla="*/ 9109 h 20885"/>
                  <a:gd name="T22" fmla="*/ 3969 w 10201"/>
                  <a:gd name="T23" fmla="*/ 11277 h 20885"/>
                  <a:gd name="T24" fmla="*/ 4285 w 10201"/>
                  <a:gd name="T25" fmla="*/ 13407 h 20885"/>
                  <a:gd name="T26" fmla="*/ 4600 w 10201"/>
                  <a:gd name="T27" fmla="*/ 15406 h 20885"/>
                  <a:gd name="T28" fmla="*/ 4916 w 10201"/>
                  <a:gd name="T29" fmla="*/ 17184 h 20885"/>
                  <a:gd name="T30" fmla="*/ 5230 w 10201"/>
                  <a:gd name="T31" fmla="*/ 18665 h 20885"/>
                  <a:gd name="T32" fmla="*/ 5544 w 10201"/>
                  <a:gd name="T33" fmla="*/ 19779 h 20885"/>
                  <a:gd name="T34" fmla="*/ 5849 w 10201"/>
                  <a:gd name="T35" fmla="*/ 20469 h 20885"/>
                  <a:gd name="T36" fmla="*/ 6095 w 10201"/>
                  <a:gd name="T37" fmla="*/ 20692 h 20885"/>
                  <a:gd name="T38" fmla="*/ 6323 w 10201"/>
                  <a:gd name="T39" fmla="*/ 20541 h 20885"/>
                  <a:gd name="T40" fmla="*/ 6624 w 10201"/>
                  <a:gd name="T41" fmla="*/ 19934 h 20885"/>
                  <a:gd name="T42" fmla="*/ 6936 w 10201"/>
                  <a:gd name="T43" fmla="*/ 18892 h 20885"/>
                  <a:gd name="T44" fmla="*/ 7250 w 10201"/>
                  <a:gd name="T45" fmla="*/ 17473 h 20885"/>
                  <a:gd name="T46" fmla="*/ 7566 w 10201"/>
                  <a:gd name="T47" fmla="*/ 15742 h 20885"/>
                  <a:gd name="T48" fmla="*/ 7881 w 10201"/>
                  <a:gd name="T49" fmla="*/ 13777 h 20885"/>
                  <a:gd name="T50" fmla="*/ 8196 w 10201"/>
                  <a:gd name="T51" fmla="*/ 11663 h 20885"/>
                  <a:gd name="T52" fmla="*/ 8511 w 10201"/>
                  <a:gd name="T53" fmla="*/ 9495 h 20885"/>
                  <a:gd name="T54" fmla="*/ 8828 w 10201"/>
                  <a:gd name="T55" fmla="*/ 7366 h 20885"/>
                  <a:gd name="T56" fmla="*/ 9143 w 10201"/>
                  <a:gd name="T57" fmla="*/ 5372 h 20885"/>
                  <a:gd name="T58" fmla="*/ 9459 w 10201"/>
                  <a:gd name="T59" fmla="*/ 3598 h 20885"/>
                  <a:gd name="T60" fmla="*/ 9775 w 10201"/>
                  <a:gd name="T61" fmla="*/ 2123 h 20885"/>
                  <a:gd name="T62" fmla="*/ 10126 w 10201"/>
                  <a:gd name="T63" fmla="*/ 1544 h 20885"/>
                  <a:gd name="T64" fmla="*/ 9812 w 10201"/>
                  <a:gd name="T65" fmla="*/ 2825 h 20885"/>
                  <a:gd name="T66" fmla="*/ 9497 w 10201"/>
                  <a:gd name="T67" fmla="*/ 4444 h 20885"/>
                  <a:gd name="T68" fmla="*/ 9182 w 10201"/>
                  <a:gd name="T69" fmla="*/ 6329 h 20885"/>
                  <a:gd name="T70" fmla="*/ 8866 w 10201"/>
                  <a:gd name="T71" fmla="*/ 8396 h 20885"/>
                  <a:gd name="T72" fmla="*/ 8551 w 10201"/>
                  <a:gd name="T73" fmla="*/ 10555 h 20885"/>
                  <a:gd name="T74" fmla="*/ 8236 w 10201"/>
                  <a:gd name="T75" fmla="*/ 12711 h 20885"/>
                  <a:gd name="T76" fmla="*/ 7920 w 10201"/>
                  <a:gd name="T77" fmla="*/ 14767 h 20885"/>
                  <a:gd name="T78" fmla="*/ 7605 w 10201"/>
                  <a:gd name="T79" fmla="*/ 16635 h 20885"/>
                  <a:gd name="T80" fmla="*/ 7288 w 10201"/>
                  <a:gd name="T81" fmla="*/ 18233 h 20885"/>
                  <a:gd name="T82" fmla="*/ 6971 w 10201"/>
                  <a:gd name="T83" fmla="*/ 19494 h 20885"/>
                  <a:gd name="T84" fmla="*/ 6649 w 10201"/>
                  <a:gd name="T85" fmla="*/ 20366 h 20885"/>
                  <a:gd name="T86" fmla="*/ 6298 w 10201"/>
                  <a:gd name="T87" fmla="*/ 20829 h 20885"/>
                  <a:gd name="T88" fmla="*/ 5870 w 10201"/>
                  <a:gd name="T89" fmla="*/ 20789 h 20885"/>
                  <a:gd name="T90" fmla="*/ 5530 w 10201"/>
                  <a:gd name="T91" fmla="*/ 20274 h 20885"/>
                  <a:gd name="T92" fmla="*/ 5209 w 10201"/>
                  <a:gd name="T93" fmla="*/ 19350 h 20885"/>
                  <a:gd name="T94" fmla="*/ 4893 w 10201"/>
                  <a:gd name="T95" fmla="*/ 18042 h 20885"/>
                  <a:gd name="T96" fmla="*/ 4576 w 10201"/>
                  <a:gd name="T97" fmla="*/ 16404 h 20885"/>
                  <a:gd name="T98" fmla="*/ 4261 w 10201"/>
                  <a:gd name="T99" fmla="*/ 14506 h 20885"/>
                  <a:gd name="T100" fmla="*/ 3944 w 10201"/>
                  <a:gd name="T101" fmla="*/ 12431 h 20885"/>
                  <a:gd name="T102" fmla="*/ 3629 w 10201"/>
                  <a:gd name="T103" fmla="*/ 10270 h 20885"/>
                  <a:gd name="T104" fmla="*/ 3315 w 10201"/>
                  <a:gd name="T105" fmla="*/ 8119 h 20885"/>
                  <a:gd name="T106" fmla="*/ 2999 w 10201"/>
                  <a:gd name="T107" fmla="*/ 6070 h 20885"/>
                  <a:gd name="T108" fmla="*/ 2684 w 10201"/>
                  <a:gd name="T109" fmla="*/ 4215 h 20885"/>
                  <a:gd name="T110" fmla="*/ 2369 w 10201"/>
                  <a:gd name="T111" fmla="*/ 2636 h 20885"/>
                  <a:gd name="T112" fmla="*/ 2056 w 10201"/>
                  <a:gd name="T113" fmla="*/ 1405 h 20885"/>
                  <a:gd name="T114" fmla="*/ 1746 w 10201"/>
                  <a:gd name="T115" fmla="*/ 581 h 20885"/>
                  <a:gd name="T116" fmla="*/ 1471 w 10201"/>
                  <a:gd name="T117" fmla="*/ 216 h 20885"/>
                  <a:gd name="T118" fmla="*/ 1266 w 10201"/>
                  <a:gd name="T119" fmla="*/ 250 h 20885"/>
                  <a:gd name="T120" fmla="*/ 974 w 10201"/>
                  <a:gd name="T121" fmla="*/ 716 h 20885"/>
                  <a:gd name="T122" fmla="*/ 662 w 10201"/>
                  <a:gd name="T123" fmla="*/ 1632 h 20885"/>
                  <a:gd name="T124" fmla="*/ 348 w 10201"/>
                  <a:gd name="T125" fmla="*/ 2942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01" h="20885">
                    <a:moveTo>
                      <a:pt x="10" y="3651"/>
                    </a:moveTo>
                    <a:lnTo>
                      <a:pt x="25" y="3574"/>
                    </a:lnTo>
                    <a:lnTo>
                      <a:pt x="40" y="3496"/>
                    </a:lnTo>
                    <a:lnTo>
                      <a:pt x="55" y="3420"/>
                    </a:lnTo>
                    <a:lnTo>
                      <a:pt x="70" y="3344"/>
                    </a:lnTo>
                    <a:lnTo>
                      <a:pt x="85" y="3269"/>
                    </a:lnTo>
                    <a:lnTo>
                      <a:pt x="100" y="3194"/>
                    </a:lnTo>
                    <a:lnTo>
                      <a:pt x="115" y="3120"/>
                    </a:lnTo>
                    <a:lnTo>
                      <a:pt x="130" y="3047"/>
                    </a:lnTo>
                    <a:lnTo>
                      <a:pt x="145" y="2975"/>
                    </a:lnTo>
                    <a:lnTo>
                      <a:pt x="160" y="2903"/>
                    </a:lnTo>
                    <a:lnTo>
                      <a:pt x="176" y="2832"/>
                    </a:lnTo>
                    <a:lnTo>
                      <a:pt x="191" y="2762"/>
                    </a:lnTo>
                    <a:lnTo>
                      <a:pt x="206" y="2693"/>
                    </a:lnTo>
                    <a:lnTo>
                      <a:pt x="221" y="2624"/>
                    </a:lnTo>
                    <a:lnTo>
                      <a:pt x="236" y="2556"/>
                    </a:lnTo>
                    <a:lnTo>
                      <a:pt x="251" y="2489"/>
                    </a:lnTo>
                    <a:lnTo>
                      <a:pt x="266" y="2423"/>
                    </a:lnTo>
                    <a:lnTo>
                      <a:pt x="281" y="2357"/>
                    </a:lnTo>
                    <a:lnTo>
                      <a:pt x="296" y="2293"/>
                    </a:lnTo>
                    <a:lnTo>
                      <a:pt x="311" y="2229"/>
                    </a:lnTo>
                    <a:lnTo>
                      <a:pt x="326" y="2166"/>
                    </a:lnTo>
                    <a:lnTo>
                      <a:pt x="341" y="2104"/>
                    </a:lnTo>
                    <a:lnTo>
                      <a:pt x="356" y="2043"/>
                    </a:lnTo>
                    <a:lnTo>
                      <a:pt x="371" y="1982"/>
                    </a:lnTo>
                    <a:lnTo>
                      <a:pt x="386" y="1922"/>
                    </a:lnTo>
                    <a:lnTo>
                      <a:pt x="401" y="1863"/>
                    </a:lnTo>
                    <a:lnTo>
                      <a:pt x="417" y="1804"/>
                    </a:lnTo>
                    <a:lnTo>
                      <a:pt x="432" y="1748"/>
                    </a:lnTo>
                    <a:lnTo>
                      <a:pt x="447" y="1691"/>
                    </a:lnTo>
                    <a:lnTo>
                      <a:pt x="462" y="1635"/>
                    </a:lnTo>
                    <a:lnTo>
                      <a:pt x="477" y="1581"/>
                    </a:lnTo>
                    <a:lnTo>
                      <a:pt x="492" y="1527"/>
                    </a:lnTo>
                    <a:lnTo>
                      <a:pt x="507" y="1474"/>
                    </a:lnTo>
                    <a:lnTo>
                      <a:pt x="522" y="1422"/>
                    </a:lnTo>
                    <a:lnTo>
                      <a:pt x="537" y="1371"/>
                    </a:lnTo>
                    <a:lnTo>
                      <a:pt x="553" y="1321"/>
                    </a:lnTo>
                    <a:lnTo>
                      <a:pt x="568" y="1271"/>
                    </a:lnTo>
                    <a:lnTo>
                      <a:pt x="583" y="1223"/>
                    </a:lnTo>
                    <a:lnTo>
                      <a:pt x="600" y="1174"/>
                    </a:lnTo>
                    <a:lnTo>
                      <a:pt x="614" y="1129"/>
                    </a:lnTo>
                    <a:lnTo>
                      <a:pt x="629" y="1083"/>
                    </a:lnTo>
                    <a:lnTo>
                      <a:pt x="645" y="1038"/>
                    </a:lnTo>
                    <a:lnTo>
                      <a:pt x="660" y="994"/>
                    </a:lnTo>
                    <a:lnTo>
                      <a:pt x="675" y="951"/>
                    </a:lnTo>
                    <a:lnTo>
                      <a:pt x="690" y="909"/>
                    </a:lnTo>
                    <a:lnTo>
                      <a:pt x="706" y="868"/>
                    </a:lnTo>
                    <a:lnTo>
                      <a:pt x="721" y="828"/>
                    </a:lnTo>
                    <a:lnTo>
                      <a:pt x="736" y="788"/>
                    </a:lnTo>
                    <a:lnTo>
                      <a:pt x="751" y="750"/>
                    </a:lnTo>
                    <a:lnTo>
                      <a:pt x="767" y="712"/>
                    </a:lnTo>
                    <a:lnTo>
                      <a:pt x="782" y="676"/>
                    </a:lnTo>
                    <a:lnTo>
                      <a:pt x="797" y="641"/>
                    </a:lnTo>
                    <a:lnTo>
                      <a:pt x="813" y="606"/>
                    </a:lnTo>
                    <a:lnTo>
                      <a:pt x="829" y="572"/>
                    </a:lnTo>
                    <a:lnTo>
                      <a:pt x="844" y="540"/>
                    </a:lnTo>
                    <a:lnTo>
                      <a:pt x="859" y="508"/>
                    </a:lnTo>
                    <a:lnTo>
                      <a:pt x="875" y="477"/>
                    </a:lnTo>
                    <a:lnTo>
                      <a:pt x="890" y="446"/>
                    </a:lnTo>
                    <a:lnTo>
                      <a:pt x="907" y="417"/>
                    </a:lnTo>
                    <a:lnTo>
                      <a:pt x="922" y="390"/>
                    </a:lnTo>
                    <a:lnTo>
                      <a:pt x="937" y="362"/>
                    </a:lnTo>
                    <a:lnTo>
                      <a:pt x="953" y="336"/>
                    </a:lnTo>
                    <a:lnTo>
                      <a:pt x="969" y="311"/>
                    </a:lnTo>
                    <a:lnTo>
                      <a:pt x="985" y="286"/>
                    </a:lnTo>
                    <a:lnTo>
                      <a:pt x="1002" y="262"/>
                    </a:lnTo>
                    <a:lnTo>
                      <a:pt x="1017" y="241"/>
                    </a:lnTo>
                    <a:lnTo>
                      <a:pt x="1034" y="219"/>
                    </a:lnTo>
                    <a:lnTo>
                      <a:pt x="1050" y="198"/>
                    </a:lnTo>
                    <a:lnTo>
                      <a:pt x="1068" y="177"/>
                    </a:lnTo>
                    <a:lnTo>
                      <a:pt x="1083" y="160"/>
                    </a:lnTo>
                    <a:lnTo>
                      <a:pt x="1100" y="142"/>
                    </a:lnTo>
                    <a:lnTo>
                      <a:pt x="1120" y="123"/>
                    </a:lnTo>
                    <a:lnTo>
                      <a:pt x="1135" y="109"/>
                    </a:lnTo>
                    <a:lnTo>
                      <a:pt x="1153" y="94"/>
                    </a:lnTo>
                    <a:lnTo>
                      <a:pt x="1174" y="78"/>
                    </a:lnTo>
                    <a:lnTo>
                      <a:pt x="1189" y="67"/>
                    </a:lnTo>
                    <a:lnTo>
                      <a:pt x="1211" y="53"/>
                    </a:lnTo>
                    <a:lnTo>
                      <a:pt x="1226" y="44"/>
                    </a:lnTo>
                    <a:lnTo>
                      <a:pt x="1250" y="32"/>
                    </a:lnTo>
                    <a:lnTo>
                      <a:pt x="1265" y="25"/>
                    </a:lnTo>
                    <a:lnTo>
                      <a:pt x="1290" y="16"/>
                    </a:lnTo>
                    <a:lnTo>
                      <a:pt x="1311" y="11"/>
                    </a:lnTo>
                    <a:lnTo>
                      <a:pt x="1326" y="7"/>
                    </a:lnTo>
                    <a:lnTo>
                      <a:pt x="1355" y="2"/>
                    </a:lnTo>
                    <a:lnTo>
                      <a:pt x="1375" y="1"/>
                    </a:lnTo>
                    <a:lnTo>
                      <a:pt x="1396" y="0"/>
                    </a:lnTo>
                    <a:lnTo>
                      <a:pt x="1411" y="0"/>
                    </a:lnTo>
                    <a:lnTo>
                      <a:pt x="1439" y="3"/>
                    </a:lnTo>
                    <a:lnTo>
                      <a:pt x="1460" y="7"/>
                    </a:lnTo>
                    <a:lnTo>
                      <a:pt x="1481" y="13"/>
                    </a:lnTo>
                    <a:lnTo>
                      <a:pt x="1502" y="19"/>
                    </a:lnTo>
                    <a:lnTo>
                      <a:pt x="1522" y="27"/>
                    </a:lnTo>
                    <a:lnTo>
                      <a:pt x="1542" y="36"/>
                    </a:lnTo>
                    <a:lnTo>
                      <a:pt x="1562" y="47"/>
                    </a:lnTo>
                    <a:lnTo>
                      <a:pt x="1581" y="58"/>
                    </a:lnTo>
                    <a:lnTo>
                      <a:pt x="1600" y="71"/>
                    </a:lnTo>
                    <a:lnTo>
                      <a:pt x="1618" y="84"/>
                    </a:lnTo>
                    <a:lnTo>
                      <a:pt x="1636" y="99"/>
                    </a:lnTo>
                    <a:lnTo>
                      <a:pt x="1657" y="117"/>
                    </a:lnTo>
                    <a:lnTo>
                      <a:pt x="1672" y="131"/>
                    </a:lnTo>
                    <a:lnTo>
                      <a:pt x="1689" y="149"/>
                    </a:lnTo>
                    <a:lnTo>
                      <a:pt x="1707" y="167"/>
                    </a:lnTo>
                    <a:lnTo>
                      <a:pt x="1725" y="189"/>
                    </a:lnTo>
                    <a:lnTo>
                      <a:pt x="1740" y="207"/>
                    </a:lnTo>
                    <a:lnTo>
                      <a:pt x="1757" y="228"/>
                    </a:lnTo>
                    <a:lnTo>
                      <a:pt x="1775" y="253"/>
                    </a:lnTo>
                    <a:lnTo>
                      <a:pt x="1790" y="274"/>
                    </a:lnTo>
                    <a:lnTo>
                      <a:pt x="1806" y="297"/>
                    </a:lnTo>
                    <a:lnTo>
                      <a:pt x="1823" y="325"/>
                    </a:lnTo>
                    <a:lnTo>
                      <a:pt x="1838" y="349"/>
                    </a:lnTo>
                    <a:lnTo>
                      <a:pt x="1854" y="375"/>
                    </a:lnTo>
                    <a:lnTo>
                      <a:pt x="1870" y="405"/>
                    </a:lnTo>
                    <a:lnTo>
                      <a:pt x="1885" y="432"/>
                    </a:lnTo>
                    <a:lnTo>
                      <a:pt x="1902" y="463"/>
                    </a:lnTo>
                    <a:lnTo>
                      <a:pt x="1917" y="492"/>
                    </a:lnTo>
                    <a:lnTo>
                      <a:pt x="1932" y="524"/>
                    </a:lnTo>
                    <a:lnTo>
                      <a:pt x="1948" y="558"/>
                    </a:lnTo>
                    <a:lnTo>
                      <a:pt x="1963" y="590"/>
                    </a:lnTo>
                    <a:lnTo>
                      <a:pt x="1979" y="624"/>
                    </a:lnTo>
                    <a:lnTo>
                      <a:pt x="1995" y="661"/>
                    </a:lnTo>
                    <a:lnTo>
                      <a:pt x="2010" y="696"/>
                    </a:lnTo>
                    <a:lnTo>
                      <a:pt x="2025" y="733"/>
                    </a:lnTo>
                    <a:lnTo>
                      <a:pt x="2040" y="770"/>
                    </a:lnTo>
                    <a:lnTo>
                      <a:pt x="2056" y="809"/>
                    </a:lnTo>
                    <a:lnTo>
                      <a:pt x="2071" y="851"/>
                    </a:lnTo>
                    <a:lnTo>
                      <a:pt x="2086" y="891"/>
                    </a:lnTo>
                    <a:lnTo>
                      <a:pt x="2102" y="932"/>
                    </a:lnTo>
                    <a:lnTo>
                      <a:pt x="2117" y="975"/>
                    </a:lnTo>
                    <a:lnTo>
                      <a:pt x="2132" y="1017"/>
                    </a:lnTo>
                    <a:lnTo>
                      <a:pt x="2148" y="1062"/>
                    </a:lnTo>
                    <a:lnTo>
                      <a:pt x="2164" y="1108"/>
                    </a:lnTo>
                    <a:lnTo>
                      <a:pt x="2179" y="1155"/>
                    </a:lnTo>
                    <a:lnTo>
                      <a:pt x="2194" y="1202"/>
                    </a:lnTo>
                    <a:lnTo>
                      <a:pt x="2209" y="1249"/>
                    </a:lnTo>
                    <a:lnTo>
                      <a:pt x="2224" y="1299"/>
                    </a:lnTo>
                    <a:lnTo>
                      <a:pt x="2239" y="1348"/>
                    </a:lnTo>
                    <a:lnTo>
                      <a:pt x="2254" y="1399"/>
                    </a:lnTo>
                    <a:lnTo>
                      <a:pt x="2270" y="1452"/>
                    </a:lnTo>
                    <a:lnTo>
                      <a:pt x="2285" y="1504"/>
                    </a:lnTo>
                    <a:lnTo>
                      <a:pt x="2300" y="1557"/>
                    </a:lnTo>
                    <a:lnTo>
                      <a:pt x="2315" y="1612"/>
                    </a:lnTo>
                    <a:lnTo>
                      <a:pt x="2330" y="1666"/>
                    </a:lnTo>
                    <a:lnTo>
                      <a:pt x="2345" y="1723"/>
                    </a:lnTo>
                    <a:lnTo>
                      <a:pt x="2360" y="1780"/>
                    </a:lnTo>
                    <a:lnTo>
                      <a:pt x="2375" y="1837"/>
                    </a:lnTo>
                    <a:lnTo>
                      <a:pt x="2390" y="1895"/>
                    </a:lnTo>
                    <a:lnTo>
                      <a:pt x="2406" y="1955"/>
                    </a:lnTo>
                    <a:lnTo>
                      <a:pt x="2421" y="2015"/>
                    </a:lnTo>
                    <a:lnTo>
                      <a:pt x="2436" y="2077"/>
                    </a:lnTo>
                    <a:lnTo>
                      <a:pt x="2451" y="2139"/>
                    </a:lnTo>
                    <a:lnTo>
                      <a:pt x="2466" y="2201"/>
                    </a:lnTo>
                    <a:lnTo>
                      <a:pt x="2481" y="2264"/>
                    </a:lnTo>
                    <a:lnTo>
                      <a:pt x="2496" y="2329"/>
                    </a:lnTo>
                    <a:lnTo>
                      <a:pt x="2511" y="2394"/>
                    </a:lnTo>
                    <a:lnTo>
                      <a:pt x="2526" y="2460"/>
                    </a:lnTo>
                    <a:lnTo>
                      <a:pt x="2541" y="2526"/>
                    </a:lnTo>
                    <a:lnTo>
                      <a:pt x="2556" y="2595"/>
                    </a:lnTo>
                    <a:lnTo>
                      <a:pt x="2571" y="2663"/>
                    </a:lnTo>
                    <a:lnTo>
                      <a:pt x="2586" y="2732"/>
                    </a:lnTo>
                    <a:lnTo>
                      <a:pt x="2601" y="2801"/>
                    </a:lnTo>
                    <a:lnTo>
                      <a:pt x="2616" y="2873"/>
                    </a:lnTo>
                    <a:lnTo>
                      <a:pt x="2631" y="2944"/>
                    </a:lnTo>
                    <a:lnTo>
                      <a:pt x="2646" y="3016"/>
                    </a:lnTo>
                    <a:lnTo>
                      <a:pt x="2661" y="3088"/>
                    </a:lnTo>
                    <a:lnTo>
                      <a:pt x="2677" y="3162"/>
                    </a:lnTo>
                    <a:lnTo>
                      <a:pt x="2692" y="3236"/>
                    </a:lnTo>
                    <a:lnTo>
                      <a:pt x="2707" y="3310"/>
                    </a:lnTo>
                    <a:lnTo>
                      <a:pt x="2722" y="3387"/>
                    </a:lnTo>
                    <a:lnTo>
                      <a:pt x="2737" y="3463"/>
                    </a:lnTo>
                    <a:lnTo>
                      <a:pt x="2752" y="3540"/>
                    </a:lnTo>
                    <a:lnTo>
                      <a:pt x="2767" y="3618"/>
                    </a:lnTo>
                    <a:lnTo>
                      <a:pt x="2782" y="3696"/>
                    </a:lnTo>
                    <a:lnTo>
                      <a:pt x="2797" y="3776"/>
                    </a:lnTo>
                    <a:lnTo>
                      <a:pt x="2813" y="3853"/>
                    </a:lnTo>
                    <a:lnTo>
                      <a:pt x="2828" y="3936"/>
                    </a:lnTo>
                    <a:lnTo>
                      <a:pt x="2843" y="4017"/>
                    </a:lnTo>
                    <a:lnTo>
                      <a:pt x="2858" y="4098"/>
                    </a:lnTo>
                    <a:lnTo>
                      <a:pt x="2873" y="4180"/>
                    </a:lnTo>
                    <a:lnTo>
                      <a:pt x="2888" y="4263"/>
                    </a:lnTo>
                    <a:lnTo>
                      <a:pt x="2903" y="4346"/>
                    </a:lnTo>
                    <a:lnTo>
                      <a:pt x="2918" y="4432"/>
                    </a:lnTo>
                    <a:lnTo>
                      <a:pt x="2933" y="4516"/>
                    </a:lnTo>
                    <a:lnTo>
                      <a:pt x="2948" y="4601"/>
                    </a:lnTo>
                    <a:lnTo>
                      <a:pt x="2963" y="4687"/>
                    </a:lnTo>
                    <a:lnTo>
                      <a:pt x="2978" y="4774"/>
                    </a:lnTo>
                    <a:lnTo>
                      <a:pt x="2993" y="4860"/>
                    </a:lnTo>
                    <a:lnTo>
                      <a:pt x="3008" y="4948"/>
                    </a:lnTo>
                    <a:lnTo>
                      <a:pt x="3023" y="5036"/>
                    </a:lnTo>
                    <a:lnTo>
                      <a:pt x="3038" y="5126"/>
                    </a:lnTo>
                    <a:lnTo>
                      <a:pt x="3053" y="5215"/>
                    </a:lnTo>
                    <a:lnTo>
                      <a:pt x="3068" y="5304"/>
                    </a:lnTo>
                    <a:lnTo>
                      <a:pt x="3083" y="5395"/>
                    </a:lnTo>
                    <a:lnTo>
                      <a:pt x="3098" y="5485"/>
                    </a:lnTo>
                    <a:lnTo>
                      <a:pt x="3113" y="5576"/>
                    </a:lnTo>
                    <a:lnTo>
                      <a:pt x="3128" y="5668"/>
                    </a:lnTo>
                    <a:lnTo>
                      <a:pt x="3143" y="5760"/>
                    </a:lnTo>
                    <a:lnTo>
                      <a:pt x="3158" y="5853"/>
                    </a:lnTo>
                    <a:lnTo>
                      <a:pt x="3173" y="5946"/>
                    </a:lnTo>
                    <a:lnTo>
                      <a:pt x="3188" y="6039"/>
                    </a:lnTo>
                    <a:lnTo>
                      <a:pt x="3203" y="6133"/>
                    </a:lnTo>
                    <a:lnTo>
                      <a:pt x="3218" y="6227"/>
                    </a:lnTo>
                    <a:lnTo>
                      <a:pt x="3233" y="6322"/>
                    </a:lnTo>
                    <a:lnTo>
                      <a:pt x="3248" y="6417"/>
                    </a:lnTo>
                    <a:lnTo>
                      <a:pt x="3263" y="6514"/>
                    </a:lnTo>
                    <a:lnTo>
                      <a:pt x="3278" y="6610"/>
                    </a:lnTo>
                    <a:lnTo>
                      <a:pt x="3293" y="6706"/>
                    </a:lnTo>
                    <a:lnTo>
                      <a:pt x="3308" y="6803"/>
                    </a:lnTo>
                    <a:lnTo>
                      <a:pt x="3323" y="6900"/>
                    </a:lnTo>
                    <a:lnTo>
                      <a:pt x="3338" y="6998"/>
                    </a:lnTo>
                    <a:lnTo>
                      <a:pt x="3353" y="7095"/>
                    </a:lnTo>
                    <a:lnTo>
                      <a:pt x="3368" y="7193"/>
                    </a:lnTo>
                    <a:lnTo>
                      <a:pt x="3383" y="7292"/>
                    </a:lnTo>
                    <a:lnTo>
                      <a:pt x="3398" y="7391"/>
                    </a:lnTo>
                    <a:lnTo>
                      <a:pt x="3413" y="7490"/>
                    </a:lnTo>
                    <a:lnTo>
                      <a:pt x="3428" y="7589"/>
                    </a:lnTo>
                    <a:lnTo>
                      <a:pt x="3443" y="7689"/>
                    </a:lnTo>
                    <a:lnTo>
                      <a:pt x="3458" y="7789"/>
                    </a:lnTo>
                    <a:lnTo>
                      <a:pt x="3473" y="7889"/>
                    </a:lnTo>
                    <a:lnTo>
                      <a:pt x="3489" y="7988"/>
                    </a:lnTo>
                    <a:lnTo>
                      <a:pt x="3504" y="8090"/>
                    </a:lnTo>
                    <a:lnTo>
                      <a:pt x="3519" y="8191"/>
                    </a:lnTo>
                    <a:lnTo>
                      <a:pt x="3534" y="8292"/>
                    </a:lnTo>
                    <a:lnTo>
                      <a:pt x="3549" y="8393"/>
                    </a:lnTo>
                    <a:lnTo>
                      <a:pt x="3564" y="8496"/>
                    </a:lnTo>
                    <a:lnTo>
                      <a:pt x="3579" y="8598"/>
                    </a:lnTo>
                    <a:lnTo>
                      <a:pt x="3594" y="8698"/>
                    </a:lnTo>
                    <a:lnTo>
                      <a:pt x="3609" y="8802"/>
                    </a:lnTo>
                    <a:lnTo>
                      <a:pt x="3624" y="8904"/>
                    </a:lnTo>
                    <a:lnTo>
                      <a:pt x="3639" y="9006"/>
                    </a:lnTo>
                    <a:lnTo>
                      <a:pt x="3654" y="9109"/>
                    </a:lnTo>
                    <a:lnTo>
                      <a:pt x="3669" y="9211"/>
                    </a:lnTo>
                    <a:lnTo>
                      <a:pt x="3684" y="9314"/>
                    </a:lnTo>
                    <a:lnTo>
                      <a:pt x="3699" y="9417"/>
                    </a:lnTo>
                    <a:lnTo>
                      <a:pt x="3714" y="9520"/>
                    </a:lnTo>
                    <a:lnTo>
                      <a:pt x="3729" y="9623"/>
                    </a:lnTo>
                    <a:lnTo>
                      <a:pt x="3744" y="9726"/>
                    </a:lnTo>
                    <a:lnTo>
                      <a:pt x="3759" y="9830"/>
                    </a:lnTo>
                    <a:lnTo>
                      <a:pt x="3774" y="9933"/>
                    </a:lnTo>
                    <a:lnTo>
                      <a:pt x="3789" y="10036"/>
                    </a:lnTo>
                    <a:lnTo>
                      <a:pt x="3804" y="10140"/>
                    </a:lnTo>
                    <a:lnTo>
                      <a:pt x="3819" y="10243"/>
                    </a:lnTo>
                    <a:lnTo>
                      <a:pt x="3834" y="10347"/>
                    </a:lnTo>
                    <a:lnTo>
                      <a:pt x="3849" y="10450"/>
                    </a:lnTo>
                    <a:lnTo>
                      <a:pt x="3864" y="10554"/>
                    </a:lnTo>
                    <a:lnTo>
                      <a:pt x="3879" y="10657"/>
                    </a:lnTo>
                    <a:lnTo>
                      <a:pt x="3894" y="10761"/>
                    </a:lnTo>
                    <a:lnTo>
                      <a:pt x="3909" y="10864"/>
                    </a:lnTo>
                    <a:lnTo>
                      <a:pt x="3924" y="10967"/>
                    </a:lnTo>
                    <a:lnTo>
                      <a:pt x="3939" y="11071"/>
                    </a:lnTo>
                    <a:lnTo>
                      <a:pt x="3954" y="11174"/>
                    </a:lnTo>
                    <a:lnTo>
                      <a:pt x="3969" y="11277"/>
                    </a:lnTo>
                    <a:lnTo>
                      <a:pt x="3984" y="11380"/>
                    </a:lnTo>
                    <a:lnTo>
                      <a:pt x="3999" y="11483"/>
                    </a:lnTo>
                    <a:lnTo>
                      <a:pt x="4014" y="11586"/>
                    </a:lnTo>
                    <a:lnTo>
                      <a:pt x="4029" y="11689"/>
                    </a:lnTo>
                    <a:lnTo>
                      <a:pt x="4044" y="11791"/>
                    </a:lnTo>
                    <a:lnTo>
                      <a:pt x="4059" y="11894"/>
                    </a:lnTo>
                    <a:lnTo>
                      <a:pt x="4074" y="11996"/>
                    </a:lnTo>
                    <a:lnTo>
                      <a:pt x="4089" y="12098"/>
                    </a:lnTo>
                    <a:lnTo>
                      <a:pt x="4104" y="12200"/>
                    </a:lnTo>
                    <a:lnTo>
                      <a:pt x="4119" y="12302"/>
                    </a:lnTo>
                    <a:lnTo>
                      <a:pt x="4134" y="12404"/>
                    </a:lnTo>
                    <a:lnTo>
                      <a:pt x="4149" y="12504"/>
                    </a:lnTo>
                    <a:lnTo>
                      <a:pt x="4165" y="12606"/>
                    </a:lnTo>
                    <a:lnTo>
                      <a:pt x="4180" y="12707"/>
                    </a:lnTo>
                    <a:lnTo>
                      <a:pt x="4195" y="12807"/>
                    </a:lnTo>
                    <a:lnTo>
                      <a:pt x="4210" y="12908"/>
                    </a:lnTo>
                    <a:lnTo>
                      <a:pt x="4225" y="13008"/>
                    </a:lnTo>
                    <a:lnTo>
                      <a:pt x="4240" y="13108"/>
                    </a:lnTo>
                    <a:lnTo>
                      <a:pt x="4255" y="13208"/>
                    </a:lnTo>
                    <a:lnTo>
                      <a:pt x="4270" y="13308"/>
                    </a:lnTo>
                    <a:lnTo>
                      <a:pt x="4285" y="13407"/>
                    </a:lnTo>
                    <a:lnTo>
                      <a:pt x="4300" y="13506"/>
                    </a:lnTo>
                    <a:lnTo>
                      <a:pt x="4315" y="13605"/>
                    </a:lnTo>
                    <a:lnTo>
                      <a:pt x="4330" y="13703"/>
                    </a:lnTo>
                    <a:lnTo>
                      <a:pt x="4345" y="13801"/>
                    </a:lnTo>
                    <a:lnTo>
                      <a:pt x="4360" y="13898"/>
                    </a:lnTo>
                    <a:lnTo>
                      <a:pt x="4375" y="13996"/>
                    </a:lnTo>
                    <a:lnTo>
                      <a:pt x="4390" y="14093"/>
                    </a:lnTo>
                    <a:lnTo>
                      <a:pt x="4405" y="14189"/>
                    </a:lnTo>
                    <a:lnTo>
                      <a:pt x="4420" y="14285"/>
                    </a:lnTo>
                    <a:lnTo>
                      <a:pt x="4435" y="14381"/>
                    </a:lnTo>
                    <a:lnTo>
                      <a:pt x="4450" y="14477"/>
                    </a:lnTo>
                    <a:lnTo>
                      <a:pt x="4465" y="14571"/>
                    </a:lnTo>
                    <a:lnTo>
                      <a:pt x="4480" y="14665"/>
                    </a:lnTo>
                    <a:lnTo>
                      <a:pt x="4495" y="14760"/>
                    </a:lnTo>
                    <a:lnTo>
                      <a:pt x="4510" y="14853"/>
                    </a:lnTo>
                    <a:lnTo>
                      <a:pt x="4525" y="14947"/>
                    </a:lnTo>
                    <a:lnTo>
                      <a:pt x="4540" y="15039"/>
                    </a:lnTo>
                    <a:lnTo>
                      <a:pt x="4555" y="15132"/>
                    </a:lnTo>
                    <a:lnTo>
                      <a:pt x="4570" y="15224"/>
                    </a:lnTo>
                    <a:lnTo>
                      <a:pt x="4585" y="15315"/>
                    </a:lnTo>
                    <a:lnTo>
                      <a:pt x="4600" y="15406"/>
                    </a:lnTo>
                    <a:lnTo>
                      <a:pt x="4615" y="15497"/>
                    </a:lnTo>
                    <a:lnTo>
                      <a:pt x="4630" y="15586"/>
                    </a:lnTo>
                    <a:lnTo>
                      <a:pt x="4645" y="15676"/>
                    </a:lnTo>
                    <a:lnTo>
                      <a:pt x="4660" y="15765"/>
                    </a:lnTo>
                    <a:lnTo>
                      <a:pt x="4675" y="15852"/>
                    </a:lnTo>
                    <a:lnTo>
                      <a:pt x="4690" y="15940"/>
                    </a:lnTo>
                    <a:lnTo>
                      <a:pt x="4705" y="16027"/>
                    </a:lnTo>
                    <a:lnTo>
                      <a:pt x="4720" y="16114"/>
                    </a:lnTo>
                    <a:lnTo>
                      <a:pt x="4735" y="16200"/>
                    </a:lnTo>
                    <a:lnTo>
                      <a:pt x="4750" y="16286"/>
                    </a:lnTo>
                    <a:lnTo>
                      <a:pt x="4765" y="16371"/>
                    </a:lnTo>
                    <a:lnTo>
                      <a:pt x="4780" y="16455"/>
                    </a:lnTo>
                    <a:lnTo>
                      <a:pt x="4795" y="16539"/>
                    </a:lnTo>
                    <a:lnTo>
                      <a:pt x="4810" y="16621"/>
                    </a:lnTo>
                    <a:lnTo>
                      <a:pt x="4825" y="16704"/>
                    </a:lnTo>
                    <a:lnTo>
                      <a:pt x="4841" y="16784"/>
                    </a:lnTo>
                    <a:lnTo>
                      <a:pt x="4856" y="16867"/>
                    </a:lnTo>
                    <a:lnTo>
                      <a:pt x="4871" y="16947"/>
                    </a:lnTo>
                    <a:lnTo>
                      <a:pt x="4886" y="17027"/>
                    </a:lnTo>
                    <a:lnTo>
                      <a:pt x="4901" y="17107"/>
                    </a:lnTo>
                    <a:lnTo>
                      <a:pt x="4916" y="17184"/>
                    </a:lnTo>
                    <a:lnTo>
                      <a:pt x="4931" y="17262"/>
                    </a:lnTo>
                    <a:lnTo>
                      <a:pt x="4946" y="17340"/>
                    </a:lnTo>
                    <a:lnTo>
                      <a:pt x="4961" y="17416"/>
                    </a:lnTo>
                    <a:lnTo>
                      <a:pt x="4976" y="17492"/>
                    </a:lnTo>
                    <a:lnTo>
                      <a:pt x="4991" y="17567"/>
                    </a:lnTo>
                    <a:lnTo>
                      <a:pt x="5006" y="17642"/>
                    </a:lnTo>
                    <a:lnTo>
                      <a:pt x="5021" y="17715"/>
                    </a:lnTo>
                    <a:lnTo>
                      <a:pt x="5036" y="17788"/>
                    </a:lnTo>
                    <a:lnTo>
                      <a:pt x="5050" y="17860"/>
                    </a:lnTo>
                    <a:lnTo>
                      <a:pt x="5065" y="17932"/>
                    </a:lnTo>
                    <a:lnTo>
                      <a:pt x="5080" y="18001"/>
                    </a:lnTo>
                    <a:lnTo>
                      <a:pt x="5095" y="18071"/>
                    </a:lnTo>
                    <a:lnTo>
                      <a:pt x="5110" y="18141"/>
                    </a:lnTo>
                    <a:lnTo>
                      <a:pt x="5125" y="18209"/>
                    </a:lnTo>
                    <a:lnTo>
                      <a:pt x="5140" y="18277"/>
                    </a:lnTo>
                    <a:lnTo>
                      <a:pt x="5155" y="18343"/>
                    </a:lnTo>
                    <a:lnTo>
                      <a:pt x="5170" y="18409"/>
                    </a:lnTo>
                    <a:lnTo>
                      <a:pt x="5185" y="18474"/>
                    </a:lnTo>
                    <a:lnTo>
                      <a:pt x="5200" y="18539"/>
                    </a:lnTo>
                    <a:lnTo>
                      <a:pt x="5215" y="18603"/>
                    </a:lnTo>
                    <a:lnTo>
                      <a:pt x="5230" y="18665"/>
                    </a:lnTo>
                    <a:lnTo>
                      <a:pt x="5245" y="18727"/>
                    </a:lnTo>
                    <a:lnTo>
                      <a:pt x="5260" y="18788"/>
                    </a:lnTo>
                    <a:lnTo>
                      <a:pt x="5275" y="18849"/>
                    </a:lnTo>
                    <a:lnTo>
                      <a:pt x="5290" y="18907"/>
                    </a:lnTo>
                    <a:lnTo>
                      <a:pt x="5305" y="18966"/>
                    </a:lnTo>
                    <a:lnTo>
                      <a:pt x="5319" y="19023"/>
                    </a:lnTo>
                    <a:lnTo>
                      <a:pt x="5334" y="19080"/>
                    </a:lnTo>
                    <a:lnTo>
                      <a:pt x="5349" y="19136"/>
                    </a:lnTo>
                    <a:lnTo>
                      <a:pt x="5364" y="19190"/>
                    </a:lnTo>
                    <a:lnTo>
                      <a:pt x="5379" y="19245"/>
                    </a:lnTo>
                    <a:lnTo>
                      <a:pt x="5394" y="19297"/>
                    </a:lnTo>
                    <a:lnTo>
                      <a:pt x="5409" y="19350"/>
                    </a:lnTo>
                    <a:lnTo>
                      <a:pt x="5424" y="19402"/>
                    </a:lnTo>
                    <a:lnTo>
                      <a:pt x="5438" y="19451"/>
                    </a:lnTo>
                    <a:lnTo>
                      <a:pt x="5453" y="19501"/>
                    </a:lnTo>
                    <a:lnTo>
                      <a:pt x="5468" y="19549"/>
                    </a:lnTo>
                    <a:lnTo>
                      <a:pt x="5483" y="19597"/>
                    </a:lnTo>
                    <a:lnTo>
                      <a:pt x="5498" y="19645"/>
                    </a:lnTo>
                    <a:lnTo>
                      <a:pt x="5513" y="19688"/>
                    </a:lnTo>
                    <a:lnTo>
                      <a:pt x="5529" y="19734"/>
                    </a:lnTo>
                    <a:lnTo>
                      <a:pt x="5544" y="19779"/>
                    </a:lnTo>
                    <a:lnTo>
                      <a:pt x="5558" y="19821"/>
                    </a:lnTo>
                    <a:lnTo>
                      <a:pt x="5573" y="19864"/>
                    </a:lnTo>
                    <a:lnTo>
                      <a:pt x="5588" y="19903"/>
                    </a:lnTo>
                    <a:lnTo>
                      <a:pt x="5603" y="19944"/>
                    </a:lnTo>
                    <a:lnTo>
                      <a:pt x="5617" y="19984"/>
                    </a:lnTo>
                    <a:lnTo>
                      <a:pt x="5632" y="20020"/>
                    </a:lnTo>
                    <a:lnTo>
                      <a:pt x="5647" y="20058"/>
                    </a:lnTo>
                    <a:lnTo>
                      <a:pt x="5661" y="20094"/>
                    </a:lnTo>
                    <a:lnTo>
                      <a:pt x="5676" y="20130"/>
                    </a:lnTo>
                    <a:lnTo>
                      <a:pt x="5691" y="20164"/>
                    </a:lnTo>
                    <a:lnTo>
                      <a:pt x="5705" y="20197"/>
                    </a:lnTo>
                    <a:lnTo>
                      <a:pt x="5720" y="20229"/>
                    </a:lnTo>
                    <a:lnTo>
                      <a:pt x="5734" y="20260"/>
                    </a:lnTo>
                    <a:lnTo>
                      <a:pt x="5748" y="20288"/>
                    </a:lnTo>
                    <a:lnTo>
                      <a:pt x="5763" y="20318"/>
                    </a:lnTo>
                    <a:lnTo>
                      <a:pt x="5778" y="20345"/>
                    </a:lnTo>
                    <a:lnTo>
                      <a:pt x="5792" y="20372"/>
                    </a:lnTo>
                    <a:lnTo>
                      <a:pt x="5806" y="20398"/>
                    </a:lnTo>
                    <a:lnTo>
                      <a:pt x="5821" y="20422"/>
                    </a:lnTo>
                    <a:lnTo>
                      <a:pt x="5835" y="20446"/>
                    </a:lnTo>
                    <a:lnTo>
                      <a:pt x="5849" y="20469"/>
                    </a:lnTo>
                    <a:lnTo>
                      <a:pt x="5863" y="20490"/>
                    </a:lnTo>
                    <a:lnTo>
                      <a:pt x="5877" y="20510"/>
                    </a:lnTo>
                    <a:lnTo>
                      <a:pt x="5891" y="20530"/>
                    </a:lnTo>
                    <a:lnTo>
                      <a:pt x="5904" y="20548"/>
                    </a:lnTo>
                    <a:lnTo>
                      <a:pt x="5918" y="20565"/>
                    </a:lnTo>
                    <a:lnTo>
                      <a:pt x="5931" y="20581"/>
                    </a:lnTo>
                    <a:lnTo>
                      <a:pt x="5944" y="20596"/>
                    </a:lnTo>
                    <a:lnTo>
                      <a:pt x="5958" y="20610"/>
                    </a:lnTo>
                    <a:lnTo>
                      <a:pt x="5968" y="20619"/>
                    </a:lnTo>
                    <a:lnTo>
                      <a:pt x="5983" y="20633"/>
                    </a:lnTo>
                    <a:lnTo>
                      <a:pt x="5995" y="20644"/>
                    </a:lnTo>
                    <a:lnTo>
                      <a:pt x="6007" y="20654"/>
                    </a:lnTo>
                    <a:lnTo>
                      <a:pt x="6016" y="20659"/>
                    </a:lnTo>
                    <a:lnTo>
                      <a:pt x="6031" y="20669"/>
                    </a:lnTo>
                    <a:lnTo>
                      <a:pt x="6042" y="20675"/>
                    </a:lnTo>
                    <a:lnTo>
                      <a:pt x="6048" y="20677"/>
                    </a:lnTo>
                    <a:lnTo>
                      <a:pt x="6063" y="20684"/>
                    </a:lnTo>
                    <a:lnTo>
                      <a:pt x="6073" y="20688"/>
                    </a:lnTo>
                    <a:lnTo>
                      <a:pt x="6077" y="20689"/>
                    </a:lnTo>
                    <a:lnTo>
                      <a:pt x="6092" y="20693"/>
                    </a:lnTo>
                    <a:lnTo>
                      <a:pt x="6095" y="20692"/>
                    </a:lnTo>
                    <a:lnTo>
                      <a:pt x="6104" y="20693"/>
                    </a:lnTo>
                    <a:lnTo>
                      <a:pt x="6120" y="20694"/>
                    </a:lnTo>
                    <a:lnTo>
                      <a:pt x="6122" y="20693"/>
                    </a:lnTo>
                    <a:lnTo>
                      <a:pt x="6131" y="20691"/>
                    </a:lnTo>
                    <a:lnTo>
                      <a:pt x="6146" y="20689"/>
                    </a:lnTo>
                    <a:lnTo>
                      <a:pt x="6149" y="20688"/>
                    </a:lnTo>
                    <a:lnTo>
                      <a:pt x="6158" y="20684"/>
                    </a:lnTo>
                    <a:lnTo>
                      <a:pt x="6168" y="20680"/>
                    </a:lnTo>
                    <a:lnTo>
                      <a:pt x="6183" y="20674"/>
                    </a:lnTo>
                    <a:lnTo>
                      <a:pt x="6188" y="20671"/>
                    </a:lnTo>
                    <a:lnTo>
                      <a:pt x="6199" y="20664"/>
                    </a:lnTo>
                    <a:lnTo>
                      <a:pt x="6210" y="20657"/>
                    </a:lnTo>
                    <a:lnTo>
                      <a:pt x="6222" y="20648"/>
                    </a:lnTo>
                    <a:lnTo>
                      <a:pt x="6233" y="20639"/>
                    </a:lnTo>
                    <a:lnTo>
                      <a:pt x="6246" y="20628"/>
                    </a:lnTo>
                    <a:lnTo>
                      <a:pt x="6258" y="20616"/>
                    </a:lnTo>
                    <a:lnTo>
                      <a:pt x="6271" y="20604"/>
                    </a:lnTo>
                    <a:lnTo>
                      <a:pt x="6283" y="20590"/>
                    </a:lnTo>
                    <a:lnTo>
                      <a:pt x="6295" y="20576"/>
                    </a:lnTo>
                    <a:lnTo>
                      <a:pt x="6310" y="20558"/>
                    </a:lnTo>
                    <a:lnTo>
                      <a:pt x="6323" y="20541"/>
                    </a:lnTo>
                    <a:lnTo>
                      <a:pt x="6337" y="20523"/>
                    </a:lnTo>
                    <a:lnTo>
                      <a:pt x="6350" y="20504"/>
                    </a:lnTo>
                    <a:lnTo>
                      <a:pt x="6364" y="20483"/>
                    </a:lnTo>
                    <a:lnTo>
                      <a:pt x="6377" y="20463"/>
                    </a:lnTo>
                    <a:lnTo>
                      <a:pt x="6392" y="20439"/>
                    </a:lnTo>
                    <a:lnTo>
                      <a:pt x="6406" y="20415"/>
                    </a:lnTo>
                    <a:lnTo>
                      <a:pt x="6420" y="20390"/>
                    </a:lnTo>
                    <a:lnTo>
                      <a:pt x="6435" y="20365"/>
                    </a:lnTo>
                    <a:lnTo>
                      <a:pt x="6448" y="20338"/>
                    </a:lnTo>
                    <a:lnTo>
                      <a:pt x="6463" y="20309"/>
                    </a:lnTo>
                    <a:lnTo>
                      <a:pt x="6478" y="20281"/>
                    </a:lnTo>
                    <a:lnTo>
                      <a:pt x="6492" y="20251"/>
                    </a:lnTo>
                    <a:lnTo>
                      <a:pt x="6507" y="20220"/>
                    </a:lnTo>
                    <a:lnTo>
                      <a:pt x="6521" y="20188"/>
                    </a:lnTo>
                    <a:lnTo>
                      <a:pt x="6536" y="20154"/>
                    </a:lnTo>
                    <a:lnTo>
                      <a:pt x="6550" y="20120"/>
                    </a:lnTo>
                    <a:lnTo>
                      <a:pt x="6565" y="20085"/>
                    </a:lnTo>
                    <a:lnTo>
                      <a:pt x="6580" y="20048"/>
                    </a:lnTo>
                    <a:lnTo>
                      <a:pt x="6594" y="20011"/>
                    </a:lnTo>
                    <a:lnTo>
                      <a:pt x="6609" y="19973"/>
                    </a:lnTo>
                    <a:lnTo>
                      <a:pt x="6624" y="19934"/>
                    </a:lnTo>
                    <a:lnTo>
                      <a:pt x="6638" y="19893"/>
                    </a:lnTo>
                    <a:lnTo>
                      <a:pt x="6653" y="19852"/>
                    </a:lnTo>
                    <a:lnTo>
                      <a:pt x="6668" y="19810"/>
                    </a:lnTo>
                    <a:lnTo>
                      <a:pt x="6684" y="19766"/>
                    </a:lnTo>
                    <a:lnTo>
                      <a:pt x="6698" y="19723"/>
                    </a:lnTo>
                    <a:lnTo>
                      <a:pt x="6713" y="19678"/>
                    </a:lnTo>
                    <a:lnTo>
                      <a:pt x="6728" y="19632"/>
                    </a:lnTo>
                    <a:lnTo>
                      <a:pt x="6743" y="19585"/>
                    </a:lnTo>
                    <a:lnTo>
                      <a:pt x="6758" y="19537"/>
                    </a:lnTo>
                    <a:lnTo>
                      <a:pt x="6773" y="19488"/>
                    </a:lnTo>
                    <a:lnTo>
                      <a:pt x="6788" y="19439"/>
                    </a:lnTo>
                    <a:lnTo>
                      <a:pt x="6802" y="19388"/>
                    </a:lnTo>
                    <a:lnTo>
                      <a:pt x="6817" y="19337"/>
                    </a:lnTo>
                    <a:lnTo>
                      <a:pt x="6832" y="19284"/>
                    </a:lnTo>
                    <a:lnTo>
                      <a:pt x="6847" y="19231"/>
                    </a:lnTo>
                    <a:lnTo>
                      <a:pt x="6862" y="19177"/>
                    </a:lnTo>
                    <a:lnTo>
                      <a:pt x="6877" y="19122"/>
                    </a:lnTo>
                    <a:lnTo>
                      <a:pt x="6892" y="19066"/>
                    </a:lnTo>
                    <a:lnTo>
                      <a:pt x="6907" y="19008"/>
                    </a:lnTo>
                    <a:lnTo>
                      <a:pt x="6922" y="18950"/>
                    </a:lnTo>
                    <a:lnTo>
                      <a:pt x="6936" y="18892"/>
                    </a:lnTo>
                    <a:lnTo>
                      <a:pt x="6951" y="18833"/>
                    </a:lnTo>
                    <a:lnTo>
                      <a:pt x="6966" y="18773"/>
                    </a:lnTo>
                    <a:lnTo>
                      <a:pt x="6981" y="18711"/>
                    </a:lnTo>
                    <a:lnTo>
                      <a:pt x="6996" y="18649"/>
                    </a:lnTo>
                    <a:lnTo>
                      <a:pt x="7011" y="18586"/>
                    </a:lnTo>
                    <a:lnTo>
                      <a:pt x="7026" y="18523"/>
                    </a:lnTo>
                    <a:lnTo>
                      <a:pt x="7041" y="18458"/>
                    </a:lnTo>
                    <a:lnTo>
                      <a:pt x="7056" y="18393"/>
                    </a:lnTo>
                    <a:lnTo>
                      <a:pt x="7071" y="18326"/>
                    </a:lnTo>
                    <a:lnTo>
                      <a:pt x="7086" y="18259"/>
                    </a:lnTo>
                    <a:lnTo>
                      <a:pt x="7101" y="18192"/>
                    </a:lnTo>
                    <a:lnTo>
                      <a:pt x="7116" y="18124"/>
                    </a:lnTo>
                    <a:lnTo>
                      <a:pt x="7131" y="18054"/>
                    </a:lnTo>
                    <a:lnTo>
                      <a:pt x="7146" y="17984"/>
                    </a:lnTo>
                    <a:lnTo>
                      <a:pt x="7161" y="17914"/>
                    </a:lnTo>
                    <a:lnTo>
                      <a:pt x="7175" y="17842"/>
                    </a:lnTo>
                    <a:lnTo>
                      <a:pt x="7190" y="17770"/>
                    </a:lnTo>
                    <a:lnTo>
                      <a:pt x="7205" y="17696"/>
                    </a:lnTo>
                    <a:lnTo>
                      <a:pt x="7220" y="17623"/>
                    </a:lnTo>
                    <a:lnTo>
                      <a:pt x="7235" y="17549"/>
                    </a:lnTo>
                    <a:lnTo>
                      <a:pt x="7250" y="17473"/>
                    </a:lnTo>
                    <a:lnTo>
                      <a:pt x="7265" y="17397"/>
                    </a:lnTo>
                    <a:lnTo>
                      <a:pt x="7280" y="17321"/>
                    </a:lnTo>
                    <a:lnTo>
                      <a:pt x="7295" y="17243"/>
                    </a:lnTo>
                    <a:lnTo>
                      <a:pt x="7310" y="17165"/>
                    </a:lnTo>
                    <a:lnTo>
                      <a:pt x="7325" y="17087"/>
                    </a:lnTo>
                    <a:lnTo>
                      <a:pt x="7340" y="17008"/>
                    </a:lnTo>
                    <a:lnTo>
                      <a:pt x="7356" y="16926"/>
                    </a:lnTo>
                    <a:lnTo>
                      <a:pt x="7371" y="16847"/>
                    </a:lnTo>
                    <a:lnTo>
                      <a:pt x="7386" y="16765"/>
                    </a:lnTo>
                    <a:lnTo>
                      <a:pt x="7401" y="16683"/>
                    </a:lnTo>
                    <a:lnTo>
                      <a:pt x="7416" y="16600"/>
                    </a:lnTo>
                    <a:lnTo>
                      <a:pt x="7431" y="16517"/>
                    </a:lnTo>
                    <a:lnTo>
                      <a:pt x="7446" y="16434"/>
                    </a:lnTo>
                    <a:lnTo>
                      <a:pt x="7461" y="16350"/>
                    </a:lnTo>
                    <a:lnTo>
                      <a:pt x="7476" y="16265"/>
                    </a:lnTo>
                    <a:lnTo>
                      <a:pt x="7491" y="16179"/>
                    </a:lnTo>
                    <a:lnTo>
                      <a:pt x="7506" y="16093"/>
                    </a:lnTo>
                    <a:lnTo>
                      <a:pt x="7521" y="16006"/>
                    </a:lnTo>
                    <a:lnTo>
                      <a:pt x="7536" y="15918"/>
                    </a:lnTo>
                    <a:lnTo>
                      <a:pt x="7551" y="15830"/>
                    </a:lnTo>
                    <a:lnTo>
                      <a:pt x="7566" y="15742"/>
                    </a:lnTo>
                    <a:lnTo>
                      <a:pt x="7581" y="15654"/>
                    </a:lnTo>
                    <a:lnTo>
                      <a:pt x="7596" y="15564"/>
                    </a:lnTo>
                    <a:lnTo>
                      <a:pt x="7611" y="15474"/>
                    </a:lnTo>
                    <a:lnTo>
                      <a:pt x="7626" y="15384"/>
                    </a:lnTo>
                    <a:lnTo>
                      <a:pt x="7641" y="15292"/>
                    </a:lnTo>
                    <a:lnTo>
                      <a:pt x="7656" y="15201"/>
                    </a:lnTo>
                    <a:lnTo>
                      <a:pt x="7671" y="15109"/>
                    </a:lnTo>
                    <a:lnTo>
                      <a:pt x="7686" y="15016"/>
                    </a:lnTo>
                    <a:lnTo>
                      <a:pt x="7701" y="14923"/>
                    </a:lnTo>
                    <a:lnTo>
                      <a:pt x="7716" y="14830"/>
                    </a:lnTo>
                    <a:lnTo>
                      <a:pt x="7731" y="14736"/>
                    </a:lnTo>
                    <a:lnTo>
                      <a:pt x="7746" y="14642"/>
                    </a:lnTo>
                    <a:lnTo>
                      <a:pt x="7761" y="14547"/>
                    </a:lnTo>
                    <a:lnTo>
                      <a:pt x="7776" y="14452"/>
                    </a:lnTo>
                    <a:lnTo>
                      <a:pt x="7791" y="14357"/>
                    </a:lnTo>
                    <a:lnTo>
                      <a:pt x="7806" y="14262"/>
                    </a:lnTo>
                    <a:lnTo>
                      <a:pt x="7821" y="14165"/>
                    </a:lnTo>
                    <a:lnTo>
                      <a:pt x="7836" y="14069"/>
                    </a:lnTo>
                    <a:lnTo>
                      <a:pt x="7851" y="13972"/>
                    </a:lnTo>
                    <a:lnTo>
                      <a:pt x="7866" y="13874"/>
                    </a:lnTo>
                    <a:lnTo>
                      <a:pt x="7881" y="13777"/>
                    </a:lnTo>
                    <a:lnTo>
                      <a:pt x="7896" y="13678"/>
                    </a:lnTo>
                    <a:lnTo>
                      <a:pt x="7911" y="13580"/>
                    </a:lnTo>
                    <a:lnTo>
                      <a:pt x="7926" y="13481"/>
                    </a:lnTo>
                    <a:lnTo>
                      <a:pt x="7941" y="13382"/>
                    </a:lnTo>
                    <a:lnTo>
                      <a:pt x="7956" y="13283"/>
                    </a:lnTo>
                    <a:lnTo>
                      <a:pt x="7971" y="13183"/>
                    </a:lnTo>
                    <a:lnTo>
                      <a:pt x="7986" y="13084"/>
                    </a:lnTo>
                    <a:lnTo>
                      <a:pt x="8001" y="12983"/>
                    </a:lnTo>
                    <a:lnTo>
                      <a:pt x="8016" y="12883"/>
                    </a:lnTo>
                    <a:lnTo>
                      <a:pt x="8032" y="12781"/>
                    </a:lnTo>
                    <a:lnTo>
                      <a:pt x="8047" y="12682"/>
                    </a:lnTo>
                    <a:lnTo>
                      <a:pt x="8062" y="12581"/>
                    </a:lnTo>
                    <a:lnTo>
                      <a:pt x="8076" y="12480"/>
                    </a:lnTo>
                    <a:lnTo>
                      <a:pt x="8092" y="12378"/>
                    </a:lnTo>
                    <a:lnTo>
                      <a:pt x="8106" y="12277"/>
                    </a:lnTo>
                    <a:lnTo>
                      <a:pt x="8121" y="12175"/>
                    </a:lnTo>
                    <a:lnTo>
                      <a:pt x="8136" y="12073"/>
                    </a:lnTo>
                    <a:lnTo>
                      <a:pt x="8151" y="11971"/>
                    </a:lnTo>
                    <a:lnTo>
                      <a:pt x="8166" y="11868"/>
                    </a:lnTo>
                    <a:lnTo>
                      <a:pt x="8181" y="11766"/>
                    </a:lnTo>
                    <a:lnTo>
                      <a:pt x="8196" y="11663"/>
                    </a:lnTo>
                    <a:lnTo>
                      <a:pt x="8211" y="11560"/>
                    </a:lnTo>
                    <a:lnTo>
                      <a:pt x="8226" y="11458"/>
                    </a:lnTo>
                    <a:lnTo>
                      <a:pt x="8241" y="11355"/>
                    </a:lnTo>
                    <a:lnTo>
                      <a:pt x="8256" y="11251"/>
                    </a:lnTo>
                    <a:lnTo>
                      <a:pt x="8271" y="11148"/>
                    </a:lnTo>
                    <a:lnTo>
                      <a:pt x="8286" y="11045"/>
                    </a:lnTo>
                    <a:lnTo>
                      <a:pt x="8301" y="10942"/>
                    </a:lnTo>
                    <a:lnTo>
                      <a:pt x="8316" y="10838"/>
                    </a:lnTo>
                    <a:lnTo>
                      <a:pt x="8331" y="10735"/>
                    </a:lnTo>
                    <a:lnTo>
                      <a:pt x="8346" y="10631"/>
                    </a:lnTo>
                    <a:lnTo>
                      <a:pt x="8361" y="10528"/>
                    </a:lnTo>
                    <a:lnTo>
                      <a:pt x="8376" y="10425"/>
                    </a:lnTo>
                    <a:lnTo>
                      <a:pt x="8391" y="10321"/>
                    </a:lnTo>
                    <a:lnTo>
                      <a:pt x="8406" y="10218"/>
                    </a:lnTo>
                    <a:lnTo>
                      <a:pt x="8421" y="10114"/>
                    </a:lnTo>
                    <a:lnTo>
                      <a:pt x="8436" y="10011"/>
                    </a:lnTo>
                    <a:lnTo>
                      <a:pt x="8451" y="9907"/>
                    </a:lnTo>
                    <a:lnTo>
                      <a:pt x="8466" y="9804"/>
                    </a:lnTo>
                    <a:lnTo>
                      <a:pt x="8481" y="9701"/>
                    </a:lnTo>
                    <a:lnTo>
                      <a:pt x="8496" y="9598"/>
                    </a:lnTo>
                    <a:lnTo>
                      <a:pt x="8511" y="9495"/>
                    </a:lnTo>
                    <a:lnTo>
                      <a:pt x="8526" y="9392"/>
                    </a:lnTo>
                    <a:lnTo>
                      <a:pt x="8541" y="9289"/>
                    </a:lnTo>
                    <a:lnTo>
                      <a:pt x="8556" y="9186"/>
                    </a:lnTo>
                    <a:lnTo>
                      <a:pt x="8571" y="9083"/>
                    </a:lnTo>
                    <a:lnTo>
                      <a:pt x="8586" y="8981"/>
                    </a:lnTo>
                    <a:lnTo>
                      <a:pt x="8601" y="8878"/>
                    </a:lnTo>
                    <a:lnTo>
                      <a:pt x="8616" y="8776"/>
                    </a:lnTo>
                    <a:lnTo>
                      <a:pt x="8631" y="8674"/>
                    </a:lnTo>
                    <a:lnTo>
                      <a:pt x="8646" y="8572"/>
                    </a:lnTo>
                    <a:lnTo>
                      <a:pt x="8662" y="8470"/>
                    </a:lnTo>
                    <a:lnTo>
                      <a:pt x="8676" y="8369"/>
                    </a:lnTo>
                    <a:lnTo>
                      <a:pt x="8692" y="8267"/>
                    </a:lnTo>
                    <a:lnTo>
                      <a:pt x="8708" y="8165"/>
                    </a:lnTo>
                    <a:lnTo>
                      <a:pt x="8723" y="8065"/>
                    </a:lnTo>
                    <a:lnTo>
                      <a:pt x="8738" y="7964"/>
                    </a:lnTo>
                    <a:lnTo>
                      <a:pt x="8753" y="7864"/>
                    </a:lnTo>
                    <a:lnTo>
                      <a:pt x="8768" y="7764"/>
                    </a:lnTo>
                    <a:lnTo>
                      <a:pt x="8783" y="7664"/>
                    </a:lnTo>
                    <a:lnTo>
                      <a:pt x="8798" y="7564"/>
                    </a:lnTo>
                    <a:lnTo>
                      <a:pt x="8813" y="7465"/>
                    </a:lnTo>
                    <a:lnTo>
                      <a:pt x="8828" y="7366"/>
                    </a:lnTo>
                    <a:lnTo>
                      <a:pt x="8843" y="7267"/>
                    </a:lnTo>
                    <a:lnTo>
                      <a:pt x="8858" y="7169"/>
                    </a:lnTo>
                    <a:lnTo>
                      <a:pt x="8873" y="7071"/>
                    </a:lnTo>
                    <a:lnTo>
                      <a:pt x="8888" y="6973"/>
                    </a:lnTo>
                    <a:lnTo>
                      <a:pt x="8903" y="6876"/>
                    </a:lnTo>
                    <a:lnTo>
                      <a:pt x="8918" y="6779"/>
                    </a:lnTo>
                    <a:lnTo>
                      <a:pt x="8933" y="6682"/>
                    </a:lnTo>
                    <a:lnTo>
                      <a:pt x="8948" y="6586"/>
                    </a:lnTo>
                    <a:lnTo>
                      <a:pt x="8963" y="6490"/>
                    </a:lnTo>
                    <a:lnTo>
                      <a:pt x="8978" y="6394"/>
                    </a:lnTo>
                    <a:lnTo>
                      <a:pt x="8993" y="6299"/>
                    </a:lnTo>
                    <a:lnTo>
                      <a:pt x="9008" y="6204"/>
                    </a:lnTo>
                    <a:lnTo>
                      <a:pt x="9023" y="6110"/>
                    </a:lnTo>
                    <a:lnTo>
                      <a:pt x="9038" y="6016"/>
                    </a:lnTo>
                    <a:lnTo>
                      <a:pt x="9053" y="5923"/>
                    </a:lnTo>
                    <a:lnTo>
                      <a:pt x="9068" y="5830"/>
                    </a:lnTo>
                    <a:lnTo>
                      <a:pt x="9083" y="5737"/>
                    </a:lnTo>
                    <a:lnTo>
                      <a:pt x="9098" y="5645"/>
                    </a:lnTo>
                    <a:lnTo>
                      <a:pt x="9113" y="5554"/>
                    </a:lnTo>
                    <a:lnTo>
                      <a:pt x="9128" y="5463"/>
                    </a:lnTo>
                    <a:lnTo>
                      <a:pt x="9143" y="5372"/>
                    </a:lnTo>
                    <a:lnTo>
                      <a:pt x="9158" y="5282"/>
                    </a:lnTo>
                    <a:lnTo>
                      <a:pt x="9173" y="5193"/>
                    </a:lnTo>
                    <a:lnTo>
                      <a:pt x="9188" y="5104"/>
                    </a:lnTo>
                    <a:lnTo>
                      <a:pt x="9203" y="5015"/>
                    </a:lnTo>
                    <a:lnTo>
                      <a:pt x="9218" y="4926"/>
                    </a:lnTo>
                    <a:lnTo>
                      <a:pt x="9233" y="4839"/>
                    </a:lnTo>
                    <a:lnTo>
                      <a:pt x="9248" y="4752"/>
                    </a:lnTo>
                    <a:lnTo>
                      <a:pt x="9263" y="4666"/>
                    </a:lnTo>
                    <a:lnTo>
                      <a:pt x="9278" y="4580"/>
                    </a:lnTo>
                    <a:lnTo>
                      <a:pt x="9293" y="4495"/>
                    </a:lnTo>
                    <a:lnTo>
                      <a:pt x="9308" y="4411"/>
                    </a:lnTo>
                    <a:lnTo>
                      <a:pt x="9323" y="4327"/>
                    </a:lnTo>
                    <a:lnTo>
                      <a:pt x="9338" y="4243"/>
                    </a:lnTo>
                    <a:lnTo>
                      <a:pt x="9353" y="4160"/>
                    </a:lnTo>
                    <a:lnTo>
                      <a:pt x="9368" y="4078"/>
                    </a:lnTo>
                    <a:lnTo>
                      <a:pt x="9384" y="3995"/>
                    </a:lnTo>
                    <a:lnTo>
                      <a:pt x="9399" y="3916"/>
                    </a:lnTo>
                    <a:lnTo>
                      <a:pt x="9414" y="3836"/>
                    </a:lnTo>
                    <a:lnTo>
                      <a:pt x="9429" y="3756"/>
                    </a:lnTo>
                    <a:lnTo>
                      <a:pt x="9444" y="3677"/>
                    </a:lnTo>
                    <a:lnTo>
                      <a:pt x="9459" y="3598"/>
                    </a:lnTo>
                    <a:lnTo>
                      <a:pt x="9474" y="3521"/>
                    </a:lnTo>
                    <a:lnTo>
                      <a:pt x="9489" y="3444"/>
                    </a:lnTo>
                    <a:lnTo>
                      <a:pt x="9504" y="3368"/>
                    </a:lnTo>
                    <a:lnTo>
                      <a:pt x="9519" y="3293"/>
                    </a:lnTo>
                    <a:lnTo>
                      <a:pt x="9534" y="3218"/>
                    </a:lnTo>
                    <a:lnTo>
                      <a:pt x="9549" y="3143"/>
                    </a:lnTo>
                    <a:lnTo>
                      <a:pt x="9564" y="3070"/>
                    </a:lnTo>
                    <a:lnTo>
                      <a:pt x="9579" y="2998"/>
                    </a:lnTo>
                    <a:lnTo>
                      <a:pt x="9594" y="2926"/>
                    </a:lnTo>
                    <a:lnTo>
                      <a:pt x="9610" y="2855"/>
                    </a:lnTo>
                    <a:lnTo>
                      <a:pt x="9625" y="2784"/>
                    </a:lnTo>
                    <a:lnTo>
                      <a:pt x="9640" y="2714"/>
                    </a:lnTo>
                    <a:lnTo>
                      <a:pt x="9655" y="2646"/>
                    </a:lnTo>
                    <a:lnTo>
                      <a:pt x="9670" y="2578"/>
                    </a:lnTo>
                    <a:lnTo>
                      <a:pt x="9685" y="2510"/>
                    </a:lnTo>
                    <a:lnTo>
                      <a:pt x="9700" y="2444"/>
                    </a:lnTo>
                    <a:lnTo>
                      <a:pt x="9715" y="2378"/>
                    </a:lnTo>
                    <a:lnTo>
                      <a:pt x="9730" y="2313"/>
                    </a:lnTo>
                    <a:lnTo>
                      <a:pt x="9745" y="2249"/>
                    </a:lnTo>
                    <a:lnTo>
                      <a:pt x="9760" y="2186"/>
                    </a:lnTo>
                    <a:lnTo>
                      <a:pt x="9775" y="2123"/>
                    </a:lnTo>
                    <a:lnTo>
                      <a:pt x="9790" y="2062"/>
                    </a:lnTo>
                    <a:lnTo>
                      <a:pt x="9805" y="2001"/>
                    </a:lnTo>
                    <a:lnTo>
                      <a:pt x="9820" y="1941"/>
                    </a:lnTo>
                    <a:lnTo>
                      <a:pt x="9835" y="1882"/>
                    </a:lnTo>
                    <a:lnTo>
                      <a:pt x="9851" y="1823"/>
                    </a:lnTo>
                    <a:lnTo>
                      <a:pt x="9866" y="1766"/>
                    </a:lnTo>
                    <a:lnTo>
                      <a:pt x="9881" y="1709"/>
                    </a:lnTo>
                    <a:lnTo>
                      <a:pt x="9896" y="1653"/>
                    </a:lnTo>
                    <a:lnTo>
                      <a:pt x="9911" y="1598"/>
                    </a:lnTo>
                    <a:lnTo>
                      <a:pt x="9926" y="1544"/>
                    </a:lnTo>
                    <a:lnTo>
                      <a:pt x="9941" y="1491"/>
                    </a:lnTo>
                    <a:lnTo>
                      <a:pt x="9956" y="1439"/>
                    </a:lnTo>
                    <a:lnTo>
                      <a:pt x="9971" y="1387"/>
                    </a:lnTo>
                    <a:lnTo>
                      <a:pt x="9987" y="1337"/>
                    </a:lnTo>
                    <a:lnTo>
                      <a:pt x="10002" y="1287"/>
                    </a:lnTo>
                    <a:cubicBezTo>
                      <a:pt x="10017" y="1237"/>
                      <a:pt x="10071" y="1208"/>
                      <a:pt x="10122" y="1224"/>
                    </a:cubicBezTo>
                    <a:cubicBezTo>
                      <a:pt x="10172" y="1239"/>
                      <a:pt x="10201" y="1293"/>
                      <a:pt x="10185" y="1344"/>
                    </a:cubicBezTo>
                    <a:lnTo>
                      <a:pt x="10170" y="1392"/>
                    </a:lnTo>
                    <a:lnTo>
                      <a:pt x="10156" y="1442"/>
                    </a:lnTo>
                    <a:lnTo>
                      <a:pt x="10141" y="1492"/>
                    </a:lnTo>
                    <a:lnTo>
                      <a:pt x="10126" y="1544"/>
                    </a:lnTo>
                    <a:lnTo>
                      <a:pt x="10111" y="1597"/>
                    </a:lnTo>
                    <a:lnTo>
                      <a:pt x="10096" y="1649"/>
                    </a:lnTo>
                    <a:lnTo>
                      <a:pt x="10081" y="1704"/>
                    </a:lnTo>
                    <a:lnTo>
                      <a:pt x="10066" y="1758"/>
                    </a:lnTo>
                    <a:lnTo>
                      <a:pt x="10051" y="1815"/>
                    </a:lnTo>
                    <a:lnTo>
                      <a:pt x="10036" y="1872"/>
                    </a:lnTo>
                    <a:lnTo>
                      <a:pt x="10022" y="1929"/>
                    </a:lnTo>
                    <a:lnTo>
                      <a:pt x="10007" y="1988"/>
                    </a:lnTo>
                    <a:lnTo>
                      <a:pt x="9992" y="2046"/>
                    </a:lnTo>
                    <a:lnTo>
                      <a:pt x="9977" y="2107"/>
                    </a:lnTo>
                    <a:lnTo>
                      <a:pt x="9962" y="2168"/>
                    </a:lnTo>
                    <a:lnTo>
                      <a:pt x="9947" y="2231"/>
                    </a:lnTo>
                    <a:lnTo>
                      <a:pt x="9932" y="2294"/>
                    </a:lnTo>
                    <a:lnTo>
                      <a:pt x="9917" y="2356"/>
                    </a:lnTo>
                    <a:lnTo>
                      <a:pt x="9902" y="2421"/>
                    </a:lnTo>
                    <a:lnTo>
                      <a:pt x="9887" y="2487"/>
                    </a:lnTo>
                    <a:lnTo>
                      <a:pt x="9872" y="2552"/>
                    </a:lnTo>
                    <a:lnTo>
                      <a:pt x="9857" y="2619"/>
                    </a:lnTo>
                    <a:lnTo>
                      <a:pt x="9842" y="2687"/>
                    </a:lnTo>
                    <a:lnTo>
                      <a:pt x="9827" y="2755"/>
                    </a:lnTo>
                    <a:lnTo>
                      <a:pt x="9812" y="2825"/>
                    </a:lnTo>
                    <a:lnTo>
                      <a:pt x="9797" y="2894"/>
                    </a:lnTo>
                    <a:lnTo>
                      <a:pt x="9782" y="2965"/>
                    </a:lnTo>
                    <a:lnTo>
                      <a:pt x="9767" y="3037"/>
                    </a:lnTo>
                    <a:lnTo>
                      <a:pt x="9753" y="3109"/>
                    </a:lnTo>
                    <a:lnTo>
                      <a:pt x="9738" y="3182"/>
                    </a:lnTo>
                    <a:lnTo>
                      <a:pt x="9723" y="3255"/>
                    </a:lnTo>
                    <a:lnTo>
                      <a:pt x="9708" y="3330"/>
                    </a:lnTo>
                    <a:lnTo>
                      <a:pt x="9693" y="3405"/>
                    </a:lnTo>
                    <a:lnTo>
                      <a:pt x="9678" y="3481"/>
                    </a:lnTo>
                    <a:lnTo>
                      <a:pt x="9663" y="3558"/>
                    </a:lnTo>
                    <a:lnTo>
                      <a:pt x="9648" y="3635"/>
                    </a:lnTo>
                    <a:lnTo>
                      <a:pt x="9633" y="3712"/>
                    </a:lnTo>
                    <a:lnTo>
                      <a:pt x="9618" y="3791"/>
                    </a:lnTo>
                    <a:lnTo>
                      <a:pt x="9603" y="3871"/>
                    </a:lnTo>
                    <a:lnTo>
                      <a:pt x="9588" y="3951"/>
                    </a:lnTo>
                    <a:lnTo>
                      <a:pt x="9573" y="4032"/>
                    </a:lnTo>
                    <a:lnTo>
                      <a:pt x="9557" y="4113"/>
                    </a:lnTo>
                    <a:lnTo>
                      <a:pt x="9542" y="4195"/>
                    </a:lnTo>
                    <a:lnTo>
                      <a:pt x="9527" y="4276"/>
                    </a:lnTo>
                    <a:lnTo>
                      <a:pt x="9512" y="4360"/>
                    </a:lnTo>
                    <a:lnTo>
                      <a:pt x="9497" y="4444"/>
                    </a:lnTo>
                    <a:lnTo>
                      <a:pt x="9482" y="4528"/>
                    </a:lnTo>
                    <a:lnTo>
                      <a:pt x="9467" y="4613"/>
                    </a:lnTo>
                    <a:lnTo>
                      <a:pt x="9452" y="4699"/>
                    </a:lnTo>
                    <a:lnTo>
                      <a:pt x="9437" y="4785"/>
                    </a:lnTo>
                    <a:lnTo>
                      <a:pt x="9422" y="4872"/>
                    </a:lnTo>
                    <a:lnTo>
                      <a:pt x="9407" y="4959"/>
                    </a:lnTo>
                    <a:lnTo>
                      <a:pt x="9392" y="5046"/>
                    </a:lnTo>
                    <a:lnTo>
                      <a:pt x="9377" y="5135"/>
                    </a:lnTo>
                    <a:lnTo>
                      <a:pt x="9362" y="5224"/>
                    </a:lnTo>
                    <a:lnTo>
                      <a:pt x="9347" y="5313"/>
                    </a:lnTo>
                    <a:lnTo>
                      <a:pt x="9332" y="5403"/>
                    </a:lnTo>
                    <a:lnTo>
                      <a:pt x="9317" y="5494"/>
                    </a:lnTo>
                    <a:lnTo>
                      <a:pt x="9302" y="5585"/>
                    </a:lnTo>
                    <a:lnTo>
                      <a:pt x="9287" y="5676"/>
                    </a:lnTo>
                    <a:lnTo>
                      <a:pt x="9272" y="5768"/>
                    </a:lnTo>
                    <a:lnTo>
                      <a:pt x="9257" y="5861"/>
                    </a:lnTo>
                    <a:lnTo>
                      <a:pt x="9242" y="5954"/>
                    </a:lnTo>
                    <a:lnTo>
                      <a:pt x="9227" y="6047"/>
                    </a:lnTo>
                    <a:lnTo>
                      <a:pt x="9212" y="6141"/>
                    </a:lnTo>
                    <a:lnTo>
                      <a:pt x="9197" y="6234"/>
                    </a:lnTo>
                    <a:lnTo>
                      <a:pt x="9182" y="6329"/>
                    </a:lnTo>
                    <a:lnTo>
                      <a:pt x="9167" y="6424"/>
                    </a:lnTo>
                    <a:lnTo>
                      <a:pt x="9152" y="6519"/>
                    </a:lnTo>
                    <a:lnTo>
                      <a:pt x="9137" y="6615"/>
                    </a:lnTo>
                    <a:lnTo>
                      <a:pt x="9122" y="6711"/>
                    </a:lnTo>
                    <a:lnTo>
                      <a:pt x="9107" y="6808"/>
                    </a:lnTo>
                    <a:lnTo>
                      <a:pt x="9092" y="6905"/>
                    </a:lnTo>
                    <a:lnTo>
                      <a:pt x="9077" y="7002"/>
                    </a:lnTo>
                    <a:lnTo>
                      <a:pt x="9062" y="7100"/>
                    </a:lnTo>
                    <a:lnTo>
                      <a:pt x="9047" y="7198"/>
                    </a:lnTo>
                    <a:lnTo>
                      <a:pt x="9032" y="7296"/>
                    </a:lnTo>
                    <a:lnTo>
                      <a:pt x="9017" y="7395"/>
                    </a:lnTo>
                    <a:lnTo>
                      <a:pt x="9002" y="7494"/>
                    </a:lnTo>
                    <a:lnTo>
                      <a:pt x="8987" y="7593"/>
                    </a:lnTo>
                    <a:lnTo>
                      <a:pt x="8972" y="7693"/>
                    </a:lnTo>
                    <a:lnTo>
                      <a:pt x="8957" y="7793"/>
                    </a:lnTo>
                    <a:lnTo>
                      <a:pt x="8942" y="7893"/>
                    </a:lnTo>
                    <a:lnTo>
                      <a:pt x="8927" y="7993"/>
                    </a:lnTo>
                    <a:lnTo>
                      <a:pt x="8912" y="8094"/>
                    </a:lnTo>
                    <a:lnTo>
                      <a:pt x="8897" y="8195"/>
                    </a:lnTo>
                    <a:lnTo>
                      <a:pt x="8881" y="8296"/>
                    </a:lnTo>
                    <a:lnTo>
                      <a:pt x="8866" y="8396"/>
                    </a:lnTo>
                    <a:lnTo>
                      <a:pt x="8851" y="8499"/>
                    </a:lnTo>
                    <a:lnTo>
                      <a:pt x="8836" y="8599"/>
                    </a:lnTo>
                    <a:lnTo>
                      <a:pt x="8821" y="8701"/>
                    </a:lnTo>
                    <a:lnTo>
                      <a:pt x="8806" y="8803"/>
                    </a:lnTo>
                    <a:lnTo>
                      <a:pt x="8791" y="8905"/>
                    </a:lnTo>
                    <a:lnTo>
                      <a:pt x="8776" y="9008"/>
                    </a:lnTo>
                    <a:lnTo>
                      <a:pt x="8761" y="9110"/>
                    </a:lnTo>
                    <a:lnTo>
                      <a:pt x="8746" y="9213"/>
                    </a:lnTo>
                    <a:lnTo>
                      <a:pt x="8731" y="9316"/>
                    </a:lnTo>
                    <a:lnTo>
                      <a:pt x="8716" y="9419"/>
                    </a:lnTo>
                    <a:lnTo>
                      <a:pt x="8701" y="9522"/>
                    </a:lnTo>
                    <a:lnTo>
                      <a:pt x="8686" y="9625"/>
                    </a:lnTo>
                    <a:lnTo>
                      <a:pt x="8671" y="9728"/>
                    </a:lnTo>
                    <a:lnTo>
                      <a:pt x="8656" y="9831"/>
                    </a:lnTo>
                    <a:lnTo>
                      <a:pt x="8641" y="9934"/>
                    </a:lnTo>
                    <a:lnTo>
                      <a:pt x="8626" y="10038"/>
                    </a:lnTo>
                    <a:lnTo>
                      <a:pt x="8611" y="10141"/>
                    </a:lnTo>
                    <a:lnTo>
                      <a:pt x="8596" y="10245"/>
                    </a:lnTo>
                    <a:lnTo>
                      <a:pt x="8581" y="10348"/>
                    </a:lnTo>
                    <a:lnTo>
                      <a:pt x="8566" y="10452"/>
                    </a:lnTo>
                    <a:lnTo>
                      <a:pt x="8551" y="10555"/>
                    </a:lnTo>
                    <a:lnTo>
                      <a:pt x="8536" y="10658"/>
                    </a:lnTo>
                    <a:lnTo>
                      <a:pt x="8521" y="10762"/>
                    </a:lnTo>
                    <a:lnTo>
                      <a:pt x="8506" y="10865"/>
                    </a:lnTo>
                    <a:lnTo>
                      <a:pt x="8491" y="10969"/>
                    </a:lnTo>
                    <a:lnTo>
                      <a:pt x="8476" y="11072"/>
                    </a:lnTo>
                    <a:lnTo>
                      <a:pt x="8461" y="11175"/>
                    </a:lnTo>
                    <a:lnTo>
                      <a:pt x="8446" y="11278"/>
                    </a:lnTo>
                    <a:lnTo>
                      <a:pt x="8431" y="11382"/>
                    </a:lnTo>
                    <a:lnTo>
                      <a:pt x="8416" y="11485"/>
                    </a:lnTo>
                    <a:lnTo>
                      <a:pt x="8401" y="11587"/>
                    </a:lnTo>
                    <a:lnTo>
                      <a:pt x="8386" y="11690"/>
                    </a:lnTo>
                    <a:lnTo>
                      <a:pt x="8371" y="11793"/>
                    </a:lnTo>
                    <a:lnTo>
                      <a:pt x="8356" y="11895"/>
                    </a:lnTo>
                    <a:lnTo>
                      <a:pt x="8341" y="11998"/>
                    </a:lnTo>
                    <a:lnTo>
                      <a:pt x="8326" y="12100"/>
                    </a:lnTo>
                    <a:lnTo>
                      <a:pt x="8311" y="12202"/>
                    </a:lnTo>
                    <a:lnTo>
                      <a:pt x="8296" y="12304"/>
                    </a:lnTo>
                    <a:lnTo>
                      <a:pt x="8281" y="12407"/>
                    </a:lnTo>
                    <a:lnTo>
                      <a:pt x="8266" y="12507"/>
                    </a:lnTo>
                    <a:lnTo>
                      <a:pt x="8251" y="12610"/>
                    </a:lnTo>
                    <a:lnTo>
                      <a:pt x="8236" y="12711"/>
                    </a:lnTo>
                    <a:lnTo>
                      <a:pt x="8221" y="12811"/>
                    </a:lnTo>
                    <a:lnTo>
                      <a:pt x="8205" y="12912"/>
                    </a:lnTo>
                    <a:lnTo>
                      <a:pt x="8190" y="13012"/>
                    </a:lnTo>
                    <a:lnTo>
                      <a:pt x="8175" y="13113"/>
                    </a:lnTo>
                    <a:lnTo>
                      <a:pt x="8160" y="13212"/>
                    </a:lnTo>
                    <a:lnTo>
                      <a:pt x="8145" y="13312"/>
                    </a:lnTo>
                    <a:lnTo>
                      <a:pt x="8130" y="13411"/>
                    </a:lnTo>
                    <a:lnTo>
                      <a:pt x="8115" y="13510"/>
                    </a:lnTo>
                    <a:lnTo>
                      <a:pt x="8100" y="13609"/>
                    </a:lnTo>
                    <a:lnTo>
                      <a:pt x="8085" y="13707"/>
                    </a:lnTo>
                    <a:lnTo>
                      <a:pt x="8070" y="13806"/>
                    </a:lnTo>
                    <a:lnTo>
                      <a:pt x="8055" y="13903"/>
                    </a:lnTo>
                    <a:lnTo>
                      <a:pt x="8040" y="14001"/>
                    </a:lnTo>
                    <a:lnTo>
                      <a:pt x="8025" y="14098"/>
                    </a:lnTo>
                    <a:lnTo>
                      <a:pt x="8010" y="14194"/>
                    </a:lnTo>
                    <a:lnTo>
                      <a:pt x="7995" y="14291"/>
                    </a:lnTo>
                    <a:lnTo>
                      <a:pt x="7980" y="14387"/>
                    </a:lnTo>
                    <a:lnTo>
                      <a:pt x="7965" y="14482"/>
                    </a:lnTo>
                    <a:lnTo>
                      <a:pt x="7950" y="14577"/>
                    </a:lnTo>
                    <a:lnTo>
                      <a:pt x="7935" y="14673"/>
                    </a:lnTo>
                    <a:lnTo>
                      <a:pt x="7920" y="14767"/>
                    </a:lnTo>
                    <a:lnTo>
                      <a:pt x="7905" y="14861"/>
                    </a:lnTo>
                    <a:lnTo>
                      <a:pt x="7890" y="14954"/>
                    </a:lnTo>
                    <a:lnTo>
                      <a:pt x="7875" y="15047"/>
                    </a:lnTo>
                    <a:lnTo>
                      <a:pt x="7860" y="15140"/>
                    </a:lnTo>
                    <a:lnTo>
                      <a:pt x="7845" y="15232"/>
                    </a:lnTo>
                    <a:lnTo>
                      <a:pt x="7830" y="15323"/>
                    </a:lnTo>
                    <a:lnTo>
                      <a:pt x="7815" y="15415"/>
                    </a:lnTo>
                    <a:lnTo>
                      <a:pt x="7800" y="15505"/>
                    </a:lnTo>
                    <a:lnTo>
                      <a:pt x="7785" y="15595"/>
                    </a:lnTo>
                    <a:lnTo>
                      <a:pt x="7770" y="15685"/>
                    </a:lnTo>
                    <a:lnTo>
                      <a:pt x="7755" y="15775"/>
                    </a:lnTo>
                    <a:lnTo>
                      <a:pt x="7740" y="15863"/>
                    </a:lnTo>
                    <a:lnTo>
                      <a:pt x="7725" y="15951"/>
                    </a:lnTo>
                    <a:lnTo>
                      <a:pt x="7710" y="16039"/>
                    </a:lnTo>
                    <a:lnTo>
                      <a:pt x="7695" y="16126"/>
                    </a:lnTo>
                    <a:lnTo>
                      <a:pt x="7680" y="16212"/>
                    </a:lnTo>
                    <a:lnTo>
                      <a:pt x="7665" y="16298"/>
                    </a:lnTo>
                    <a:lnTo>
                      <a:pt x="7650" y="16383"/>
                    </a:lnTo>
                    <a:lnTo>
                      <a:pt x="7635" y="16467"/>
                    </a:lnTo>
                    <a:lnTo>
                      <a:pt x="7620" y="16552"/>
                    </a:lnTo>
                    <a:lnTo>
                      <a:pt x="7605" y="16635"/>
                    </a:lnTo>
                    <a:lnTo>
                      <a:pt x="7590" y="16718"/>
                    </a:lnTo>
                    <a:lnTo>
                      <a:pt x="7575" y="16800"/>
                    </a:lnTo>
                    <a:lnTo>
                      <a:pt x="7560" y="16882"/>
                    </a:lnTo>
                    <a:lnTo>
                      <a:pt x="7545" y="16963"/>
                    </a:lnTo>
                    <a:lnTo>
                      <a:pt x="7529" y="17043"/>
                    </a:lnTo>
                    <a:lnTo>
                      <a:pt x="7514" y="17122"/>
                    </a:lnTo>
                    <a:lnTo>
                      <a:pt x="7499" y="17202"/>
                    </a:lnTo>
                    <a:lnTo>
                      <a:pt x="7484" y="17280"/>
                    </a:lnTo>
                    <a:lnTo>
                      <a:pt x="7469" y="17358"/>
                    </a:lnTo>
                    <a:lnTo>
                      <a:pt x="7454" y="17434"/>
                    </a:lnTo>
                    <a:lnTo>
                      <a:pt x="7439" y="17510"/>
                    </a:lnTo>
                    <a:lnTo>
                      <a:pt x="7424" y="17586"/>
                    </a:lnTo>
                    <a:lnTo>
                      <a:pt x="7409" y="17662"/>
                    </a:lnTo>
                    <a:lnTo>
                      <a:pt x="7394" y="17735"/>
                    </a:lnTo>
                    <a:lnTo>
                      <a:pt x="7378" y="17809"/>
                    </a:lnTo>
                    <a:lnTo>
                      <a:pt x="7363" y="17881"/>
                    </a:lnTo>
                    <a:lnTo>
                      <a:pt x="7348" y="17953"/>
                    </a:lnTo>
                    <a:lnTo>
                      <a:pt x="7333" y="18025"/>
                    </a:lnTo>
                    <a:lnTo>
                      <a:pt x="7318" y="18095"/>
                    </a:lnTo>
                    <a:lnTo>
                      <a:pt x="7303" y="18165"/>
                    </a:lnTo>
                    <a:lnTo>
                      <a:pt x="7288" y="18233"/>
                    </a:lnTo>
                    <a:lnTo>
                      <a:pt x="7273" y="18301"/>
                    </a:lnTo>
                    <a:lnTo>
                      <a:pt x="7258" y="18368"/>
                    </a:lnTo>
                    <a:lnTo>
                      <a:pt x="7243" y="18436"/>
                    </a:lnTo>
                    <a:lnTo>
                      <a:pt x="7228" y="18501"/>
                    </a:lnTo>
                    <a:lnTo>
                      <a:pt x="7213" y="18566"/>
                    </a:lnTo>
                    <a:lnTo>
                      <a:pt x="7198" y="18631"/>
                    </a:lnTo>
                    <a:lnTo>
                      <a:pt x="7183" y="18694"/>
                    </a:lnTo>
                    <a:lnTo>
                      <a:pt x="7168" y="18756"/>
                    </a:lnTo>
                    <a:lnTo>
                      <a:pt x="7153" y="18818"/>
                    </a:lnTo>
                    <a:lnTo>
                      <a:pt x="7138" y="18880"/>
                    </a:lnTo>
                    <a:lnTo>
                      <a:pt x="7123" y="18939"/>
                    </a:lnTo>
                    <a:lnTo>
                      <a:pt x="7107" y="18999"/>
                    </a:lnTo>
                    <a:lnTo>
                      <a:pt x="7092" y="19057"/>
                    </a:lnTo>
                    <a:lnTo>
                      <a:pt x="7077" y="19115"/>
                    </a:lnTo>
                    <a:lnTo>
                      <a:pt x="7062" y="19171"/>
                    </a:lnTo>
                    <a:lnTo>
                      <a:pt x="7047" y="19228"/>
                    </a:lnTo>
                    <a:lnTo>
                      <a:pt x="7032" y="19282"/>
                    </a:lnTo>
                    <a:lnTo>
                      <a:pt x="7017" y="19337"/>
                    </a:lnTo>
                    <a:lnTo>
                      <a:pt x="7002" y="19390"/>
                    </a:lnTo>
                    <a:lnTo>
                      <a:pt x="6987" y="19443"/>
                    </a:lnTo>
                    <a:lnTo>
                      <a:pt x="6971" y="19494"/>
                    </a:lnTo>
                    <a:lnTo>
                      <a:pt x="6956" y="19545"/>
                    </a:lnTo>
                    <a:lnTo>
                      <a:pt x="6941" y="19594"/>
                    </a:lnTo>
                    <a:lnTo>
                      <a:pt x="6926" y="19644"/>
                    </a:lnTo>
                    <a:lnTo>
                      <a:pt x="6911" y="19691"/>
                    </a:lnTo>
                    <a:lnTo>
                      <a:pt x="6896" y="19739"/>
                    </a:lnTo>
                    <a:lnTo>
                      <a:pt x="6881" y="19784"/>
                    </a:lnTo>
                    <a:lnTo>
                      <a:pt x="6865" y="19831"/>
                    </a:lnTo>
                    <a:lnTo>
                      <a:pt x="6849" y="19875"/>
                    </a:lnTo>
                    <a:lnTo>
                      <a:pt x="6834" y="19917"/>
                    </a:lnTo>
                    <a:lnTo>
                      <a:pt x="6819" y="19959"/>
                    </a:lnTo>
                    <a:lnTo>
                      <a:pt x="6803" y="20001"/>
                    </a:lnTo>
                    <a:lnTo>
                      <a:pt x="6788" y="20042"/>
                    </a:lnTo>
                    <a:lnTo>
                      <a:pt x="6773" y="20082"/>
                    </a:lnTo>
                    <a:lnTo>
                      <a:pt x="6757" y="20121"/>
                    </a:lnTo>
                    <a:lnTo>
                      <a:pt x="6742" y="20158"/>
                    </a:lnTo>
                    <a:lnTo>
                      <a:pt x="6727" y="20195"/>
                    </a:lnTo>
                    <a:lnTo>
                      <a:pt x="6711" y="20231"/>
                    </a:lnTo>
                    <a:lnTo>
                      <a:pt x="6696" y="20265"/>
                    </a:lnTo>
                    <a:lnTo>
                      <a:pt x="6680" y="20301"/>
                    </a:lnTo>
                    <a:lnTo>
                      <a:pt x="6665" y="20334"/>
                    </a:lnTo>
                    <a:lnTo>
                      <a:pt x="6649" y="20366"/>
                    </a:lnTo>
                    <a:lnTo>
                      <a:pt x="6634" y="20398"/>
                    </a:lnTo>
                    <a:lnTo>
                      <a:pt x="6619" y="20427"/>
                    </a:lnTo>
                    <a:lnTo>
                      <a:pt x="6602" y="20458"/>
                    </a:lnTo>
                    <a:lnTo>
                      <a:pt x="6587" y="20486"/>
                    </a:lnTo>
                    <a:lnTo>
                      <a:pt x="6571" y="20514"/>
                    </a:lnTo>
                    <a:lnTo>
                      <a:pt x="6555" y="20540"/>
                    </a:lnTo>
                    <a:lnTo>
                      <a:pt x="6540" y="20564"/>
                    </a:lnTo>
                    <a:lnTo>
                      <a:pt x="6523" y="20592"/>
                    </a:lnTo>
                    <a:lnTo>
                      <a:pt x="6507" y="20615"/>
                    </a:lnTo>
                    <a:lnTo>
                      <a:pt x="6490" y="20638"/>
                    </a:lnTo>
                    <a:lnTo>
                      <a:pt x="6474" y="20660"/>
                    </a:lnTo>
                    <a:lnTo>
                      <a:pt x="6457" y="20681"/>
                    </a:lnTo>
                    <a:lnTo>
                      <a:pt x="6442" y="20699"/>
                    </a:lnTo>
                    <a:lnTo>
                      <a:pt x="6424" y="20721"/>
                    </a:lnTo>
                    <a:lnTo>
                      <a:pt x="6406" y="20739"/>
                    </a:lnTo>
                    <a:lnTo>
                      <a:pt x="6389" y="20757"/>
                    </a:lnTo>
                    <a:lnTo>
                      <a:pt x="6371" y="20773"/>
                    </a:lnTo>
                    <a:lnTo>
                      <a:pt x="6353" y="20788"/>
                    </a:lnTo>
                    <a:lnTo>
                      <a:pt x="6335" y="20803"/>
                    </a:lnTo>
                    <a:lnTo>
                      <a:pt x="6317" y="20816"/>
                    </a:lnTo>
                    <a:lnTo>
                      <a:pt x="6298" y="20829"/>
                    </a:lnTo>
                    <a:lnTo>
                      <a:pt x="6279" y="20840"/>
                    </a:lnTo>
                    <a:lnTo>
                      <a:pt x="6254" y="20853"/>
                    </a:lnTo>
                    <a:lnTo>
                      <a:pt x="6239" y="20859"/>
                    </a:lnTo>
                    <a:lnTo>
                      <a:pt x="6219" y="20867"/>
                    </a:lnTo>
                    <a:lnTo>
                      <a:pt x="6198" y="20873"/>
                    </a:lnTo>
                    <a:lnTo>
                      <a:pt x="6171" y="20880"/>
                    </a:lnTo>
                    <a:lnTo>
                      <a:pt x="6156" y="20882"/>
                    </a:lnTo>
                    <a:lnTo>
                      <a:pt x="6135" y="20884"/>
                    </a:lnTo>
                    <a:lnTo>
                      <a:pt x="6107" y="20885"/>
                    </a:lnTo>
                    <a:lnTo>
                      <a:pt x="6092" y="20884"/>
                    </a:lnTo>
                    <a:lnTo>
                      <a:pt x="6070" y="20883"/>
                    </a:lnTo>
                    <a:lnTo>
                      <a:pt x="6043" y="20878"/>
                    </a:lnTo>
                    <a:lnTo>
                      <a:pt x="6028" y="20874"/>
                    </a:lnTo>
                    <a:lnTo>
                      <a:pt x="6002" y="20867"/>
                    </a:lnTo>
                    <a:lnTo>
                      <a:pt x="5982" y="20858"/>
                    </a:lnTo>
                    <a:lnTo>
                      <a:pt x="5967" y="20851"/>
                    </a:lnTo>
                    <a:lnTo>
                      <a:pt x="5943" y="20840"/>
                    </a:lnTo>
                    <a:lnTo>
                      <a:pt x="5924" y="20828"/>
                    </a:lnTo>
                    <a:lnTo>
                      <a:pt x="5909" y="20818"/>
                    </a:lnTo>
                    <a:lnTo>
                      <a:pt x="5887" y="20803"/>
                    </a:lnTo>
                    <a:lnTo>
                      <a:pt x="5870" y="20789"/>
                    </a:lnTo>
                    <a:lnTo>
                      <a:pt x="5852" y="20774"/>
                    </a:lnTo>
                    <a:lnTo>
                      <a:pt x="5837" y="20760"/>
                    </a:lnTo>
                    <a:lnTo>
                      <a:pt x="5817" y="20741"/>
                    </a:lnTo>
                    <a:lnTo>
                      <a:pt x="5800" y="20723"/>
                    </a:lnTo>
                    <a:lnTo>
                      <a:pt x="5784" y="20704"/>
                    </a:lnTo>
                    <a:lnTo>
                      <a:pt x="5767" y="20684"/>
                    </a:lnTo>
                    <a:lnTo>
                      <a:pt x="5751" y="20663"/>
                    </a:lnTo>
                    <a:lnTo>
                      <a:pt x="5734" y="20641"/>
                    </a:lnTo>
                    <a:lnTo>
                      <a:pt x="5718" y="20619"/>
                    </a:lnTo>
                    <a:lnTo>
                      <a:pt x="5702" y="20595"/>
                    </a:lnTo>
                    <a:lnTo>
                      <a:pt x="5686" y="20570"/>
                    </a:lnTo>
                    <a:lnTo>
                      <a:pt x="5670" y="20545"/>
                    </a:lnTo>
                    <a:lnTo>
                      <a:pt x="5654" y="20518"/>
                    </a:lnTo>
                    <a:lnTo>
                      <a:pt x="5639" y="20491"/>
                    </a:lnTo>
                    <a:lnTo>
                      <a:pt x="5623" y="20463"/>
                    </a:lnTo>
                    <a:lnTo>
                      <a:pt x="5607" y="20434"/>
                    </a:lnTo>
                    <a:lnTo>
                      <a:pt x="5592" y="20403"/>
                    </a:lnTo>
                    <a:lnTo>
                      <a:pt x="5577" y="20373"/>
                    </a:lnTo>
                    <a:lnTo>
                      <a:pt x="5561" y="20341"/>
                    </a:lnTo>
                    <a:lnTo>
                      <a:pt x="5545" y="20308"/>
                    </a:lnTo>
                    <a:lnTo>
                      <a:pt x="5530" y="20274"/>
                    </a:lnTo>
                    <a:lnTo>
                      <a:pt x="5514" y="20239"/>
                    </a:lnTo>
                    <a:lnTo>
                      <a:pt x="5499" y="20203"/>
                    </a:lnTo>
                    <a:lnTo>
                      <a:pt x="5484" y="20167"/>
                    </a:lnTo>
                    <a:lnTo>
                      <a:pt x="5468" y="20129"/>
                    </a:lnTo>
                    <a:lnTo>
                      <a:pt x="5453" y="20091"/>
                    </a:lnTo>
                    <a:lnTo>
                      <a:pt x="5438" y="20051"/>
                    </a:lnTo>
                    <a:lnTo>
                      <a:pt x="5422" y="20010"/>
                    </a:lnTo>
                    <a:lnTo>
                      <a:pt x="5407" y="19969"/>
                    </a:lnTo>
                    <a:lnTo>
                      <a:pt x="5392" y="19927"/>
                    </a:lnTo>
                    <a:lnTo>
                      <a:pt x="5377" y="19884"/>
                    </a:lnTo>
                    <a:lnTo>
                      <a:pt x="5361" y="19840"/>
                    </a:lnTo>
                    <a:lnTo>
                      <a:pt x="5346" y="19795"/>
                    </a:lnTo>
                    <a:lnTo>
                      <a:pt x="5332" y="19751"/>
                    </a:lnTo>
                    <a:lnTo>
                      <a:pt x="5315" y="19702"/>
                    </a:lnTo>
                    <a:lnTo>
                      <a:pt x="5300" y="19654"/>
                    </a:lnTo>
                    <a:lnTo>
                      <a:pt x="5285" y="19606"/>
                    </a:lnTo>
                    <a:lnTo>
                      <a:pt x="5270" y="19556"/>
                    </a:lnTo>
                    <a:lnTo>
                      <a:pt x="5255" y="19506"/>
                    </a:lnTo>
                    <a:lnTo>
                      <a:pt x="5239" y="19455"/>
                    </a:lnTo>
                    <a:lnTo>
                      <a:pt x="5224" y="19403"/>
                    </a:lnTo>
                    <a:lnTo>
                      <a:pt x="5209" y="19350"/>
                    </a:lnTo>
                    <a:lnTo>
                      <a:pt x="5194" y="19296"/>
                    </a:lnTo>
                    <a:lnTo>
                      <a:pt x="5179" y="19241"/>
                    </a:lnTo>
                    <a:lnTo>
                      <a:pt x="5164" y="19185"/>
                    </a:lnTo>
                    <a:lnTo>
                      <a:pt x="5149" y="19129"/>
                    </a:lnTo>
                    <a:lnTo>
                      <a:pt x="5134" y="19072"/>
                    </a:lnTo>
                    <a:lnTo>
                      <a:pt x="5118" y="19013"/>
                    </a:lnTo>
                    <a:lnTo>
                      <a:pt x="5103" y="18954"/>
                    </a:lnTo>
                    <a:lnTo>
                      <a:pt x="5088" y="18894"/>
                    </a:lnTo>
                    <a:lnTo>
                      <a:pt x="5073" y="18833"/>
                    </a:lnTo>
                    <a:lnTo>
                      <a:pt x="5058" y="18772"/>
                    </a:lnTo>
                    <a:lnTo>
                      <a:pt x="5043" y="18710"/>
                    </a:lnTo>
                    <a:lnTo>
                      <a:pt x="5028" y="18646"/>
                    </a:lnTo>
                    <a:lnTo>
                      <a:pt x="5013" y="18582"/>
                    </a:lnTo>
                    <a:lnTo>
                      <a:pt x="4998" y="18517"/>
                    </a:lnTo>
                    <a:lnTo>
                      <a:pt x="4983" y="18452"/>
                    </a:lnTo>
                    <a:lnTo>
                      <a:pt x="4968" y="18385"/>
                    </a:lnTo>
                    <a:lnTo>
                      <a:pt x="4953" y="18318"/>
                    </a:lnTo>
                    <a:lnTo>
                      <a:pt x="4938" y="18250"/>
                    </a:lnTo>
                    <a:lnTo>
                      <a:pt x="4923" y="18182"/>
                    </a:lnTo>
                    <a:lnTo>
                      <a:pt x="4908" y="18112"/>
                    </a:lnTo>
                    <a:lnTo>
                      <a:pt x="4893" y="18042"/>
                    </a:lnTo>
                    <a:lnTo>
                      <a:pt x="4877" y="17971"/>
                    </a:lnTo>
                    <a:lnTo>
                      <a:pt x="4862" y="17899"/>
                    </a:lnTo>
                    <a:lnTo>
                      <a:pt x="4847" y="17827"/>
                    </a:lnTo>
                    <a:lnTo>
                      <a:pt x="4832" y="17754"/>
                    </a:lnTo>
                    <a:lnTo>
                      <a:pt x="4817" y="17679"/>
                    </a:lnTo>
                    <a:lnTo>
                      <a:pt x="4802" y="17604"/>
                    </a:lnTo>
                    <a:lnTo>
                      <a:pt x="4787" y="17529"/>
                    </a:lnTo>
                    <a:lnTo>
                      <a:pt x="4772" y="17453"/>
                    </a:lnTo>
                    <a:lnTo>
                      <a:pt x="4757" y="17377"/>
                    </a:lnTo>
                    <a:lnTo>
                      <a:pt x="4742" y="17299"/>
                    </a:lnTo>
                    <a:lnTo>
                      <a:pt x="4727" y="17221"/>
                    </a:lnTo>
                    <a:lnTo>
                      <a:pt x="4712" y="17142"/>
                    </a:lnTo>
                    <a:lnTo>
                      <a:pt x="4697" y="17062"/>
                    </a:lnTo>
                    <a:lnTo>
                      <a:pt x="4682" y="16982"/>
                    </a:lnTo>
                    <a:lnTo>
                      <a:pt x="4667" y="16902"/>
                    </a:lnTo>
                    <a:lnTo>
                      <a:pt x="4652" y="16821"/>
                    </a:lnTo>
                    <a:lnTo>
                      <a:pt x="4636" y="16739"/>
                    </a:lnTo>
                    <a:lnTo>
                      <a:pt x="4621" y="16656"/>
                    </a:lnTo>
                    <a:lnTo>
                      <a:pt x="4606" y="16572"/>
                    </a:lnTo>
                    <a:lnTo>
                      <a:pt x="4591" y="16488"/>
                    </a:lnTo>
                    <a:lnTo>
                      <a:pt x="4576" y="16404"/>
                    </a:lnTo>
                    <a:lnTo>
                      <a:pt x="4561" y="16319"/>
                    </a:lnTo>
                    <a:lnTo>
                      <a:pt x="4546" y="16233"/>
                    </a:lnTo>
                    <a:lnTo>
                      <a:pt x="4531" y="16147"/>
                    </a:lnTo>
                    <a:lnTo>
                      <a:pt x="4516" y="16060"/>
                    </a:lnTo>
                    <a:lnTo>
                      <a:pt x="4501" y="15973"/>
                    </a:lnTo>
                    <a:lnTo>
                      <a:pt x="4486" y="15885"/>
                    </a:lnTo>
                    <a:lnTo>
                      <a:pt x="4471" y="15796"/>
                    </a:lnTo>
                    <a:lnTo>
                      <a:pt x="4456" y="15707"/>
                    </a:lnTo>
                    <a:lnTo>
                      <a:pt x="4441" y="15617"/>
                    </a:lnTo>
                    <a:lnTo>
                      <a:pt x="4426" y="15528"/>
                    </a:lnTo>
                    <a:lnTo>
                      <a:pt x="4411" y="15437"/>
                    </a:lnTo>
                    <a:lnTo>
                      <a:pt x="4396" y="15346"/>
                    </a:lnTo>
                    <a:lnTo>
                      <a:pt x="4381" y="15255"/>
                    </a:lnTo>
                    <a:lnTo>
                      <a:pt x="4366" y="15163"/>
                    </a:lnTo>
                    <a:lnTo>
                      <a:pt x="4351" y="15070"/>
                    </a:lnTo>
                    <a:lnTo>
                      <a:pt x="4336" y="14978"/>
                    </a:lnTo>
                    <a:lnTo>
                      <a:pt x="4321" y="14884"/>
                    </a:lnTo>
                    <a:lnTo>
                      <a:pt x="4306" y="14790"/>
                    </a:lnTo>
                    <a:lnTo>
                      <a:pt x="4291" y="14696"/>
                    </a:lnTo>
                    <a:lnTo>
                      <a:pt x="4276" y="14601"/>
                    </a:lnTo>
                    <a:lnTo>
                      <a:pt x="4261" y="14506"/>
                    </a:lnTo>
                    <a:lnTo>
                      <a:pt x="4246" y="14410"/>
                    </a:lnTo>
                    <a:lnTo>
                      <a:pt x="4231" y="14314"/>
                    </a:lnTo>
                    <a:lnTo>
                      <a:pt x="4216" y="14218"/>
                    </a:lnTo>
                    <a:lnTo>
                      <a:pt x="4201" y="14122"/>
                    </a:lnTo>
                    <a:lnTo>
                      <a:pt x="4186" y="14025"/>
                    </a:lnTo>
                    <a:lnTo>
                      <a:pt x="4171" y="13927"/>
                    </a:lnTo>
                    <a:lnTo>
                      <a:pt x="4156" y="13830"/>
                    </a:lnTo>
                    <a:lnTo>
                      <a:pt x="4141" y="13732"/>
                    </a:lnTo>
                    <a:lnTo>
                      <a:pt x="4126" y="13634"/>
                    </a:lnTo>
                    <a:lnTo>
                      <a:pt x="4111" y="13535"/>
                    </a:lnTo>
                    <a:lnTo>
                      <a:pt x="4096" y="13436"/>
                    </a:lnTo>
                    <a:lnTo>
                      <a:pt x="4081" y="13337"/>
                    </a:lnTo>
                    <a:lnTo>
                      <a:pt x="4066" y="13237"/>
                    </a:lnTo>
                    <a:lnTo>
                      <a:pt x="4051" y="13137"/>
                    </a:lnTo>
                    <a:lnTo>
                      <a:pt x="4036" y="13037"/>
                    </a:lnTo>
                    <a:lnTo>
                      <a:pt x="4021" y="12937"/>
                    </a:lnTo>
                    <a:lnTo>
                      <a:pt x="4006" y="12836"/>
                    </a:lnTo>
                    <a:lnTo>
                      <a:pt x="3991" y="12736"/>
                    </a:lnTo>
                    <a:lnTo>
                      <a:pt x="3976" y="12635"/>
                    </a:lnTo>
                    <a:lnTo>
                      <a:pt x="3960" y="12533"/>
                    </a:lnTo>
                    <a:lnTo>
                      <a:pt x="3944" y="12431"/>
                    </a:lnTo>
                    <a:lnTo>
                      <a:pt x="3929" y="12329"/>
                    </a:lnTo>
                    <a:lnTo>
                      <a:pt x="3914" y="12227"/>
                    </a:lnTo>
                    <a:lnTo>
                      <a:pt x="3899" y="12125"/>
                    </a:lnTo>
                    <a:lnTo>
                      <a:pt x="3884" y="12023"/>
                    </a:lnTo>
                    <a:lnTo>
                      <a:pt x="3869" y="11921"/>
                    </a:lnTo>
                    <a:lnTo>
                      <a:pt x="3854" y="11818"/>
                    </a:lnTo>
                    <a:lnTo>
                      <a:pt x="3839" y="11716"/>
                    </a:lnTo>
                    <a:lnTo>
                      <a:pt x="3824" y="11613"/>
                    </a:lnTo>
                    <a:lnTo>
                      <a:pt x="3809" y="11510"/>
                    </a:lnTo>
                    <a:lnTo>
                      <a:pt x="3794" y="11407"/>
                    </a:lnTo>
                    <a:lnTo>
                      <a:pt x="3779" y="11304"/>
                    </a:lnTo>
                    <a:lnTo>
                      <a:pt x="3764" y="11201"/>
                    </a:lnTo>
                    <a:lnTo>
                      <a:pt x="3749" y="11098"/>
                    </a:lnTo>
                    <a:lnTo>
                      <a:pt x="3734" y="10994"/>
                    </a:lnTo>
                    <a:lnTo>
                      <a:pt x="3719" y="10891"/>
                    </a:lnTo>
                    <a:lnTo>
                      <a:pt x="3704" y="10788"/>
                    </a:lnTo>
                    <a:lnTo>
                      <a:pt x="3689" y="10684"/>
                    </a:lnTo>
                    <a:lnTo>
                      <a:pt x="3674" y="10581"/>
                    </a:lnTo>
                    <a:lnTo>
                      <a:pt x="3659" y="10477"/>
                    </a:lnTo>
                    <a:lnTo>
                      <a:pt x="3644" y="10374"/>
                    </a:lnTo>
                    <a:lnTo>
                      <a:pt x="3629" y="10270"/>
                    </a:lnTo>
                    <a:lnTo>
                      <a:pt x="3614" y="10167"/>
                    </a:lnTo>
                    <a:lnTo>
                      <a:pt x="3599" y="10063"/>
                    </a:lnTo>
                    <a:lnTo>
                      <a:pt x="3584" y="9960"/>
                    </a:lnTo>
                    <a:lnTo>
                      <a:pt x="3569" y="9857"/>
                    </a:lnTo>
                    <a:lnTo>
                      <a:pt x="3554" y="9753"/>
                    </a:lnTo>
                    <a:lnTo>
                      <a:pt x="3539" y="9650"/>
                    </a:lnTo>
                    <a:lnTo>
                      <a:pt x="3524" y="9547"/>
                    </a:lnTo>
                    <a:lnTo>
                      <a:pt x="3509" y="9444"/>
                    </a:lnTo>
                    <a:lnTo>
                      <a:pt x="3494" y="9341"/>
                    </a:lnTo>
                    <a:lnTo>
                      <a:pt x="3479" y="9238"/>
                    </a:lnTo>
                    <a:lnTo>
                      <a:pt x="3464" y="9136"/>
                    </a:lnTo>
                    <a:lnTo>
                      <a:pt x="3449" y="9033"/>
                    </a:lnTo>
                    <a:lnTo>
                      <a:pt x="3434" y="8931"/>
                    </a:lnTo>
                    <a:lnTo>
                      <a:pt x="3419" y="8829"/>
                    </a:lnTo>
                    <a:lnTo>
                      <a:pt x="3405" y="8727"/>
                    </a:lnTo>
                    <a:lnTo>
                      <a:pt x="3389" y="8625"/>
                    </a:lnTo>
                    <a:lnTo>
                      <a:pt x="3374" y="8523"/>
                    </a:lnTo>
                    <a:lnTo>
                      <a:pt x="3360" y="8422"/>
                    </a:lnTo>
                    <a:lnTo>
                      <a:pt x="3345" y="8321"/>
                    </a:lnTo>
                    <a:lnTo>
                      <a:pt x="3330" y="8220"/>
                    </a:lnTo>
                    <a:lnTo>
                      <a:pt x="3315" y="8119"/>
                    </a:lnTo>
                    <a:lnTo>
                      <a:pt x="3300" y="8019"/>
                    </a:lnTo>
                    <a:lnTo>
                      <a:pt x="3284" y="7918"/>
                    </a:lnTo>
                    <a:lnTo>
                      <a:pt x="3269" y="7818"/>
                    </a:lnTo>
                    <a:lnTo>
                      <a:pt x="3254" y="7718"/>
                    </a:lnTo>
                    <a:lnTo>
                      <a:pt x="3239" y="7618"/>
                    </a:lnTo>
                    <a:lnTo>
                      <a:pt x="3224" y="7519"/>
                    </a:lnTo>
                    <a:lnTo>
                      <a:pt x="3209" y="7420"/>
                    </a:lnTo>
                    <a:lnTo>
                      <a:pt x="3194" y="7321"/>
                    </a:lnTo>
                    <a:lnTo>
                      <a:pt x="3179" y="7222"/>
                    </a:lnTo>
                    <a:lnTo>
                      <a:pt x="3164" y="7124"/>
                    </a:lnTo>
                    <a:lnTo>
                      <a:pt x="3149" y="7027"/>
                    </a:lnTo>
                    <a:lnTo>
                      <a:pt x="3134" y="6929"/>
                    </a:lnTo>
                    <a:lnTo>
                      <a:pt x="3119" y="6832"/>
                    </a:lnTo>
                    <a:lnTo>
                      <a:pt x="3104" y="6735"/>
                    </a:lnTo>
                    <a:lnTo>
                      <a:pt x="3089" y="6639"/>
                    </a:lnTo>
                    <a:lnTo>
                      <a:pt x="3074" y="6543"/>
                    </a:lnTo>
                    <a:lnTo>
                      <a:pt x="3059" y="6447"/>
                    </a:lnTo>
                    <a:lnTo>
                      <a:pt x="3044" y="6352"/>
                    </a:lnTo>
                    <a:lnTo>
                      <a:pt x="3029" y="6258"/>
                    </a:lnTo>
                    <a:lnTo>
                      <a:pt x="3014" y="6164"/>
                    </a:lnTo>
                    <a:lnTo>
                      <a:pt x="2999" y="6070"/>
                    </a:lnTo>
                    <a:lnTo>
                      <a:pt x="2984" y="5977"/>
                    </a:lnTo>
                    <a:lnTo>
                      <a:pt x="2969" y="5884"/>
                    </a:lnTo>
                    <a:lnTo>
                      <a:pt x="2954" y="5791"/>
                    </a:lnTo>
                    <a:lnTo>
                      <a:pt x="2939" y="5699"/>
                    </a:lnTo>
                    <a:lnTo>
                      <a:pt x="2924" y="5607"/>
                    </a:lnTo>
                    <a:lnTo>
                      <a:pt x="2909" y="5516"/>
                    </a:lnTo>
                    <a:lnTo>
                      <a:pt x="2894" y="5426"/>
                    </a:lnTo>
                    <a:lnTo>
                      <a:pt x="2879" y="5335"/>
                    </a:lnTo>
                    <a:lnTo>
                      <a:pt x="2864" y="5246"/>
                    </a:lnTo>
                    <a:lnTo>
                      <a:pt x="2849" y="5157"/>
                    </a:lnTo>
                    <a:lnTo>
                      <a:pt x="2834" y="5069"/>
                    </a:lnTo>
                    <a:lnTo>
                      <a:pt x="2819" y="4981"/>
                    </a:lnTo>
                    <a:lnTo>
                      <a:pt x="2804" y="4893"/>
                    </a:lnTo>
                    <a:lnTo>
                      <a:pt x="2789" y="4807"/>
                    </a:lnTo>
                    <a:lnTo>
                      <a:pt x="2774" y="4720"/>
                    </a:lnTo>
                    <a:lnTo>
                      <a:pt x="2759" y="4634"/>
                    </a:lnTo>
                    <a:lnTo>
                      <a:pt x="2744" y="4549"/>
                    </a:lnTo>
                    <a:lnTo>
                      <a:pt x="2729" y="4465"/>
                    </a:lnTo>
                    <a:lnTo>
                      <a:pt x="2714" y="4381"/>
                    </a:lnTo>
                    <a:lnTo>
                      <a:pt x="2699" y="4298"/>
                    </a:lnTo>
                    <a:lnTo>
                      <a:pt x="2684" y="4215"/>
                    </a:lnTo>
                    <a:lnTo>
                      <a:pt x="2669" y="4133"/>
                    </a:lnTo>
                    <a:lnTo>
                      <a:pt x="2654" y="4052"/>
                    </a:lnTo>
                    <a:lnTo>
                      <a:pt x="2639" y="3971"/>
                    </a:lnTo>
                    <a:lnTo>
                      <a:pt x="2624" y="3892"/>
                    </a:lnTo>
                    <a:lnTo>
                      <a:pt x="2608" y="3811"/>
                    </a:lnTo>
                    <a:lnTo>
                      <a:pt x="2593" y="3733"/>
                    </a:lnTo>
                    <a:lnTo>
                      <a:pt x="2578" y="3655"/>
                    </a:lnTo>
                    <a:lnTo>
                      <a:pt x="2563" y="3577"/>
                    </a:lnTo>
                    <a:lnTo>
                      <a:pt x="2548" y="3500"/>
                    </a:lnTo>
                    <a:lnTo>
                      <a:pt x="2533" y="3424"/>
                    </a:lnTo>
                    <a:lnTo>
                      <a:pt x="2518" y="3349"/>
                    </a:lnTo>
                    <a:lnTo>
                      <a:pt x="2503" y="3275"/>
                    </a:lnTo>
                    <a:lnTo>
                      <a:pt x="2488" y="3201"/>
                    </a:lnTo>
                    <a:lnTo>
                      <a:pt x="2473" y="3127"/>
                    </a:lnTo>
                    <a:lnTo>
                      <a:pt x="2458" y="3055"/>
                    </a:lnTo>
                    <a:lnTo>
                      <a:pt x="2444" y="2983"/>
                    </a:lnTo>
                    <a:lnTo>
                      <a:pt x="2429" y="2912"/>
                    </a:lnTo>
                    <a:lnTo>
                      <a:pt x="2414" y="2842"/>
                    </a:lnTo>
                    <a:lnTo>
                      <a:pt x="2399" y="2773"/>
                    </a:lnTo>
                    <a:lnTo>
                      <a:pt x="2384" y="2704"/>
                    </a:lnTo>
                    <a:lnTo>
                      <a:pt x="2369" y="2636"/>
                    </a:lnTo>
                    <a:lnTo>
                      <a:pt x="2354" y="2569"/>
                    </a:lnTo>
                    <a:lnTo>
                      <a:pt x="2339" y="2503"/>
                    </a:lnTo>
                    <a:lnTo>
                      <a:pt x="2324" y="2437"/>
                    </a:lnTo>
                    <a:lnTo>
                      <a:pt x="2309" y="2372"/>
                    </a:lnTo>
                    <a:lnTo>
                      <a:pt x="2294" y="2309"/>
                    </a:lnTo>
                    <a:lnTo>
                      <a:pt x="2279" y="2246"/>
                    </a:lnTo>
                    <a:lnTo>
                      <a:pt x="2264" y="2184"/>
                    </a:lnTo>
                    <a:lnTo>
                      <a:pt x="2249" y="2122"/>
                    </a:lnTo>
                    <a:lnTo>
                      <a:pt x="2234" y="2062"/>
                    </a:lnTo>
                    <a:lnTo>
                      <a:pt x="2219" y="2002"/>
                    </a:lnTo>
                    <a:lnTo>
                      <a:pt x="2205" y="1944"/>
                    </a:lnTo>
                    <a:lnTo>
                      <a:pt x="2190" y="1886"/>
                    </a:lnTo>
                    <a:lnTo>
                      <a:pt x="2175" y="1829"/>
                    </a:lnTo>
                    <a:lnTo>
                      <a:pt x="2160" y="1772"/>
                    </a:lnTo>
                    <a:lnTo>
                      <a:pt x="2145" y="1717"/>
                    </a:lnTo>
                    <a:lnTo>
                      <a:pt x="2130" y="1663"/>
                    </a:lnTo>
                    <a:lnTo>
                      <a:pt x="2115" y="1610"/>
                    </a:lnTo>
                    <a:lnTo>
                      <a:pt x="2100" y="1557"/>
                    </a:lnTo>
                    <a:lnTo>
                      <a:pt x="2085" y="1505"/>
                    </a:lnTo>
                    <a:lnTo>
                      <a:pt x="2071" y="1454"/>
                    </a:lnTo>
                    <a:lnTo>
                      <a:pt x="2056" y="1405"/>
                    </a:lnTo>
                    <a:lnTo>
                      <a:pt x="2041" y="1356"/>
                    </a:lnTo>
                    <a:lnTo>
                      <a:pt x="2026" y="1308"/>
                    </a:lnTo>
                    <a:lnTo>
                      <a:pt x="2011" y="1261"/>
                    </a:lnTo>
                    <a:lnTo>
                      <a:pt x="1996" y="1214"/>
                    </a:lnTo>
                    <a:lnTo>
                      <a:pt x="1981" y="1169"/>
                    </a:lnTo>
                    <a:lnTo>
                      <a:pt x="1967" y="1125"/>
                    </a:lnTo>
                    <a:lnTo>
                      <a:pt x="1952" y="1084"/>
                    </a:lnTo>
                    <a:lnTo>
                      <a:pt x="1936" y="1040"/>
                    </a:lnTo>
                    <a:lnTo>
                      <a:pt x="1921" y="998"/>
                    </a:lnTo>
                    <a:lnTo>
                      <a:pt x="1907" y="958"/>
                    </a:lnTo>
                    <a:lnTo>
                      <a:pt x="1892" y="918"/>
                    </a:lnTo>
                    <a:lnTo>
                      <a:pt x="1877" y="880"/>
                    </a:lnTo>
                    <a:lnTo>
                      <a:pt x="1863" y="843"/>
                    </a:lnTo>
                    <a:lnTo>
                      <a:pt x="1848" y="806"/>
                    </a:lnTo>
                    <a:lnTo>
                      <a:pt x="1833" y="771"/>
                    </a:lnTo>
                    <a:lnTo>
                      <a:pt x="1818" y="736"/>
                    </a:lnTo>
                    <a:lnTo>
                      <a:pt x="1804" y="703"/>
                    </a:lnTo>
                    <a:lnTo>
                      <a:pt x="1790" y="671"/>
                    </a:lnTo>
                    <a:lnTo>
                      <a:pt x="1775" y="639"/>
                    </a:lnTo>
                    <a:lnTo>
                      <a:pt x="1761" y="609"/>
                    </a:lnTo>
                    <a:lnTo>
                      <a:pt x="1746" y="581"/>
                    </a:lnTo>
                    <a:lnTo>
                      <a:pt x="1731" y="552"/>
                    </a:lnTo>
                    <a:lnTo>
                      <a:pt x="1718" y="525"/>
                    </a:lnTo>
                    <a:lnTo>
                      <a:pt x="1703" y="498"/>
                    </a:lnTo>
                    <a:lnTo>
                      <a:pt x="1689" y="474"/>
                    </a:lnTo>
                    <a:lnTo>
                      <a:pt x="1675" y="450"/>
                    </a:lnTo>
                    <a:lnTo>
                      <a:pt x="1660" y="426"/>
                    </a:lnTo>
                    <a:lnTo>
                      <a:pt x="1647" y="406"/>
                    </a:lnTo>
                    <a:lnTo>
                      <a:pt x="1633" y="385"/>
                    </a:lnTo>
                    <a:lnTo>
                      <a:pt x="1618" y="364"/>
                    </a:lnTo>
                    <a:lnTo>
                      <a:pt x="1606" y="347"/>
                    </a:lnTo>
                    <a:lnTo>
                      <a:pt x="1593" y="330"/>
                    </a:lnTo>
                    <a:lnTo>
                      <a:pt x="1578" y="312"/>
                    </a:lnTo>
                    <a:lnTo>
                      <a:pt x="1566" y="298"/>
                    </a:lnTo>
                    <a:lnTo>
                      <a:pt x="1554" y="284"/>
                    </a:lnTo>
                    <a:lnTo>
                      <a:pt x="1541" y="272"/>
                    </a:lnTo>
                    <a:lnTo>
                      <a:pt x="1526" y="258"/>
                    </a:lnTo>
                    <a:lnTo>
                      <a:pt x="1516" y="248"/>
                    </a:lnTo>
                    <a:lnTo>
                      <a:pt x="1505" y="239"/>
                    </a:lnTo>
                    <a:lnTo>
                      <a:pt x="1493" y="230"/>
                    </a:lnTo>
                    <a:lnTo>
                      <a:pt x="1482" y="223"/>
                    </a:lnTo>
                    <a:lnTo>
                      <a:pt x="1471" y="216"/>
                    </a:lnTo>
                    <a:lnTo>
                      <a:pt x="1461" y="210"/>
                    </a:lnTo>
                    <a:lnTo>
                      <a:pt x="1451" y="206"/>
                    </a:lnTo>
                    <a:lnTo>
                      <a:pt x="1441" y="202"/>
                    </a:lnTo>
                    <a:lnTo>
                      <a:pt x="1432" y="198"/>
                    </a:lnTo>
                    <a:lnTo>
                      <a:pt x="1423" y="196"/>
                    </a:lnTo>
                    <a:lnTo>
                      <a:pt x="1414" y="194"/>
                    </a:lnTo>
                    <a:lnTo>
                      <a:pt x="1411" y="192"/>
                    </a:lnTo>
                    <a:lnTo>
                      <a:pt x="1396" y="192"/>
                    </a:lnTo>
                    <a:lnTo>
                      <a:pt x="1388" y="192"/>
                    </a:lnTo>
                    <a:lnTo>
                      <a:pt x="1378" y="193"/>
                    </a:lnTo>
                    <a:lnTo>
                      <a:pt x="1375" y="192"/>
                    </a:lnTo>
                    <a:lnTo>
                      <a:pt x="1360" y="196"/>
                    </a:lnTo>
                    <a:lnTo>
                      <a:pt x="1351" y="199"/>
                    </a:lnTo>
                    <a:lnTo>
                      <a:pt x="1346" y="199"/>
                    </a:lnTo>
                    <a:lnTo>
                      <a:pt x="1331" y="206"/>
                    </a:lnTo>
                    <a:lnTo>
                      <a:pt x="1325" y="209"/>
                    </a:lnTo>
                    <a:lnTo>
                      <a:pt x="1310" y="218"/>
                    </a:lnTo>
                    <a:lnTo>
                      <a:pt x="1302" y="222"/>
                    </a:lnTo>
                    <a:lnTo>
                      <a:pt x="1287" y="233"/>
                    </a:lnTo>
                    <a:lnTo>
                      <a:pt x="1278" y="239"/>
                    </a:lnTo>
                    <a:lnTo>
                      <a:pt x="1266" y="250"/>
                    </a:lnTo>
                    <a:lnTo>
                      <a:pt x="1251" y="264"/>
                    </a:lnTo>
                    <a:lnTo>
                      <a:pt x="1241" y="273"/>
                    </a:lnTo>
                    <a:lnTo>
                      <a:pt x="1227" y="287"/>
                    </a:lnTo>
                    <a:lnTo>
                      <a:pt x="1212" y="304"/>
                    </a:lnTo>
                    <a:lnTo>
                      <a:pt x="1201" y="317"/>
                    </a:lnTo>
                    <a:lnTo>
                      <a:pt x="1187" y="334"/>
                    </a:lnTo>
                    <a:lnTo>
                      <a:pt x="1174" y="352"/>
                    </a:lnTo>
                    <a:lnTo>
                      <a:pt x="1159" y="373"/>
                    </a:lnTo>
                    <a:lnTo>
                      <a:pt x="1146" y="391"/>
                    </a:lnTo>
                    <a:lnTo>
                      <a:pt x="1132" y="412"/>
                    </a:lnTo>
                    <a:lnTo>
                      <a:pt x="1118" y="435"/>
                    </a:lnTo>
                    <a:lnTo>
                      <a:pt x="1104" y="458"/>
                    </a:lnTo>
                    <a:lnTo>
                      <a:pt x="1089" y="483"/>
                    </a:lnTo>
                    <a:lnTo>
                      <a:pt x="1074" y="510"/>
                    </a:lnTo>
                    <a:lnTo>
                      <a:pt x="1061" y="535"/>
                    </a:lnTo>
                    <a:lnTo>
                      <a:pt x="1046" y="562"/>
                    </a:lnTo>
                    <a:lnTo>
                      <a:pt x="1032" y="591"/>
                    </a:lnTo>
                    <a:lnTo>
                      <a:pt x="1017" y="621"/>
                    </a:lnTo>
                    <a:lnTo>
                      <a:pt x="1002" y="653"/>
                    </a:lnTo>
                    <a:lnTo>
                      <a:pt x="988" y="683"/>
                    </a:lnTo>
                    <a:lnTo>
                      <a:pt x="974" y="716"/>
                    </a:lnTo>
                    <a:lnTo>
                      <a:pt x="959" y="751"/>
                    </a:lnTo>
                    <a:lnTo>
                      <a:pt x="944" y="785"/>
                    </a:lnTo>
                    <a:lnTo>
                      <a:pt x="930" y="821"/>
                    </a:lnTo>
                    <a:lnTo>
                      <a:pt x="915" y="859"/>
                    </a:lnTo>
                    <a:lnTo>
                      <a:pt x="900" y="895"/>
                    </a:lnTo>
                    <a:lnTo>
                      <a:pt x="885" y="935"/>
                    </a:lnTo>
                    <a:lnTo>
                      <a:pt x="871" y="974"/>
                    </a:lnTo>
                    <a:lnTo>
                      <a:pt x="856" y="1016"/>
                    </a:lnTo>
                    <a:lnTo>
                      <a:pt x="841" y="1056"/>
                    </a:lnTo>
                    <a:lnTo>
                      <a:pt x="826" y="1100"/>
                    </a:lnTo>
                    <a:lnTo>
                      <a:pt x="812" y="1144"/>
                    </a:lnTo>
                    <a:lnTo>
                      <a:pt x="797" y="1188"/>
                    </a:lnTo>
                    <a:lnTo>
                      <a:pt x="781" y="1235"/>
                    </a:lnTo>
                    <a:lnTo>
                      <a:pt x="766" y="1280"/>
                    </a:lnTo>
                    <a:lnTo>
                      <a:pt x="751" y="1328"/>
                    </a:lnTo>
                    <a:lnTo>
                      <a:pt x="736" y="1376"/>
                    </a:lnTo>
                    <a:lnTo>
                      <a:pt x="722" y="1426"/>
                    </a:lnTo>
                    <a:lnTo>
                      <a:pt x="707" y="1477"/>
                    </a:lnTo>
                    <a:lnTo>
                      <a:pt x="692" y="1527"/>
                    </a:lnTo>
                    <a:lnTo>
                      <a:pt x="677" y="1580"/>
                    </a:lnTo>
                    <a:lnTo>
                      <a:pt x="662" y="1632"/>
                    </a:lnTo>
                    <a:lnTo>
                      <a:pt x="647" y="1686"/>
                    </a:lnTo>
                    <a:lnTo>
                      <a:pt x="632" y="1740"/>
                    </a:lnTo>
                    <a:lnTo>
                      <a:pt x="617" y="1797"/>
                    </a:lnTo>
                    <a:lnTo>
                      <a:pt x="602" y="1853"/>
                    </a:lnTo>
                    <a:lnTo>
                      <a:pt x="588" y="1910"/>
                    </a:lnTo>
                    <a:lnTo>
                      <a:pt x="573" y="1969"/>
                    </a:lnTo>
                    <a:lnTo>
                      <a:pt x="558" y="2027"/>
                    </a:lnTo>
                    <a:lnTo>
                      <a:pt x="543" y="2088"/>
                    </a:lnTo>
                    <a:lnTo>
                      <a:pt x="528" y="2149"/>
                    </a:lnTo>
                    <a:lnTo>
                      <a:pt x="513" y="2211"/>
                    </a:lnTo>
                    <a:lnTo>
                      <a:pt x="498" y="2272"/>
                    </a:lnTo>
                    <a:lnTo>
                      <a:pt x="483" y="2336"/>
                    </a:lnTo>
                    <a:lnTo>
                      <a:pt x="468" y="2400"/>
                    </a:lnTo>
                    <a:lnTo>
                      <a:pt x="453" y="2466"/>
                    </a:lnTo>
                    <a:lnTo>
                      <a:pt x="438" y="2531"/>
                    </a:lnTo>
                    <a:lnTo>
                      <a:pt x="423" y="2598"/>
                    </a:lnTo>
                    <a:lnTo>
                      <a:pt x="408" y="2665"/>
                    </a:lnTo>
                    <a:lnTo>
                      <a:pt x="393" y="2734"/>
                    </a:lnTo>
                    <a:lnTo>
                      <a:pt x="378" y="2803"/>
                    </a:lnTo>
                    <a:lnTo>
                      <a:pt x="363" y="2873"/>
                    </a:lnTo>
                    <a:lnTo>
                      <a:pt x="348" y="2942"/>
                    </a:lnTo>
                    <a:lnTo>
                      <a:pt x="333" y="3014"/>
                    </a:lnTo>
                    <a:lnTo>
                      <a:pt x="319" y="3086"/>
                    </a:lnTo>
                    <a:lnTo>
                      <a:pt x="304" y="3159"/>
                    </a:lnTo>
                    <a:lnTo>
                      <a:pt x="289" y="3233"/>
                    </a:lnTo>
                    <a:lnTo>
                      <a:pt x="274" y="3306"/>
                    </a:lnTo>
                    <a:lnTo>
                      <a:pt x="259" y="3381"/>
                    </a:lnTo>
                    <a:lnTo>
                      <a:pt x="244" y="3457"/>
                    </a:lnTo>
                    <a:lnTo>
                      <a:pt x="229" y="3533"/>
                    </a:lnTo>
                    <a:lnTo>
                      <a:pt x="214" y="3611"/>
                    </a:lnTo>
                    <a:lnTo>
                      <a:pt x="199" y="3688"/>
                    </a:lnTo>
                    <a:cubicBezTo>
                      <a:pt x="189" y="3740"/>
                      <a:pt x="138" y="3774"/>
                      <a:pt x="86" y="3764"/>
                    </a:cubicBezTo>
                    <a:cubicBezTo>
                      <a:pt x="34" y="3754"/>
                      <a:pt x="0" y="3703"/>
                      <a:pt x="10" y="3651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</p:grpSp>
      <p:pic>
        <p:nvPicPr>
          <p:cNvPr id="13" name="Picture 12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3218" y="2461918"/>
            <a:ext cx="928306" cy="203263"/>
          </a:xfrm>
          <a:prstGeom prst="rect">
            <a:avLst/>
          </a:prstGeom>
        </p:spPr>
      </p:pic>
      <p:pic>
        <p:nvPicPr>
          <p:cNvPr id="58" name="Picture 57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9638" y="1275373"/>
            <a:ext cx="1228531" cy="447345"/>
          </a:xfrm>
          <a:prstGeom prst="rect">
            <a:avLst/>
          </a:prstGeom>
        </p:spPr>
      </p:pic>
      <p:grpSp>
        <p:nvGrpSpPr>
          <p:cNvPr id="94" name="Group 93"/>
          <p:cNvGrpSpPr/>
          <p:nvPr/>
        </p:nvGrpSpPr>
        <p:grpSpPr>
          <a:xfrm>
            <a:off x="5343236" y="2121458"/>
            <a:ext cx="297219" cy="153766"/>
            <a:chOff x="10518895" y="2755896"/>
            <a:chExt cx="1173548" cy="148881"/>
          </a:xfrm>
        </p:grpSpPr>
        <p:sp>
          <p:nvSpPr>
            <p:cNvPr id="95" name="Freeform 11"/>
            <p:cNvSpPr>
              <a:spLocks/>
            </p:cNvSpPr>
            <p:nvPr/>
          </p:nvSpPr>
          <p:spPr bwMode="auto">
            <a:xfrm>
              <a:off x="10518895" y="2755896"/>
              <a:ext cx="315520" cy="148881"/>
            </a:xfrm>
            <a:custGeom>
              <a:avLst/>
              <a:gdLst>
                <a:gd name="T0" fmla="*/ 309 w 10195"/>
                <a:gd name="T1" fmla="*/ 8373 h 20885"/>
                <a:gd name="T2" fmla="*/ 624 w 10195"/>
                <a:gd name="T3" fmla="*/ 6303 h 20885"/>
                <a:gd name="T4" fmla="*/ 940 w 10195"/>
                <a:gd name="T5" fmla="*/ 4413 h 20885"/>
                <a:gd name="T6" fmla="*/ 1256 w 10195"/>
                <a:gd name="T7" fmla="*/ 2787 h 20885"/>
                <a:gd name="T8" fmla="*/ 1572 w 10195"/>
                <a:gd name="T9" fmla="*/ 1493 h 20885"/>
                <a:gd name="T10" fmla="*/ 1893 w 10195"/>
                <a:gd name="T11" fmla="*/ 584 h 20885"/>
                <a:gd name="T12" fmla="*/ 2235 w 10195"/>
                <a:gd name="T13" fmla="*/ 85 h 20885"/>
                <a:gd name="T14" fmla="*/ 2661 w 10195"/>
                <a:gd name="T15" fmla="*/ 64 h 20885"/>
                <a:gd name="T16" fmla="*/ 3013 w 10195"/>
                <a:gd name="T17" fmla="*/ 545 h 20885"/>
                <a:gd name="T18" fmla="*/ 3335 w 10195"/>
                <a:gd name="T19" fmla="*/ 1432 h 20885"/>
                <a:gd name="T20" fmla="*/ 3651 w 10195"/>
                <a:gd name="T21" fmla="*/ 2707 h 20885"/>
                <a:gd name="T22" fmla="*/ 3968 w 10195"/>
                <a:gd name="T23" fmla="*/ 4316 h 20885"/>
                <a:gd name="T24" fmla="*/ 4283 w 10195"/>
                <a:gd name="T25" fmla="*/ 6193 h 20885"/>
                <a:gd name="T26" fmla="*/ 4599 w 10195"/>
                <a:gd name="T27" fmla="*/ 8255 h 20885"/>
                <a:gd name="T28" fmla="*/ 4914 w 10195"/>
                <a:gd name="T29" fmla="*/ 10413 h 20885"/>
                <a:gd name="T30" fmla="*/ 5230 w 10195"/>
                <a:gd name="T31" fmla="*/ 12569 h 20885"/>
                <a:gd name="T32" fmla="*/ 5545 w 10195"/>
                <a:gd name="T33" fmla="*/ 14631 h 20885"/>
                <a:gd name="T34" fmla="*/ 5861 w 10195"/>
                <a:gd name="T35" fmla="*/ 16507 h 20885"/>
                <a:gd name="T36" fmla="*/ 6175 w 10195"/>
                <a:gd name="T37" fmla="*/ 18116 h 20885"/>
                <a:gd name="T38" fmla="*/ 6489 w 10195"/>
                <a:gd name="T39" fmla="*/ 19383 h 20885"/>
                <a:gd name="T40" fmla="*/ 6799 w 10195"/>
                <a:gd name="T41" fmla="*/ 20248 h 20885"/>
                <a:gd name="T42" fmla="*/ 7084 w 10195"/>
                <a:gd name="T43" fmla="*/ 20658 h 20885"/>
                <a:gd name="T44" fmla="*/ 7287 w 10195"/>
                <a:gd name="T45" fmla="*/ 20652 h 20885"/>
                <a:gd name="T46" fmla="*/ 7572 w 10195"/>
                <a:gd name="T47" fmla="*/ 20231 h 20885"/>
                <a:gd name="T48" fmla="*/ 7882 w 10195"/>
                <a:gd name="T49" fmla="*/ 19355 h 20885"/>
                <a:gd name="T50" fmla="*/ 8196 w 10195"/>
                <a:gd name="T51" fmla="*/ 18079 h 20885"/>
                <a:gd name="T52" fmla="*/ 8511 w 10195"/>
                <a:gd name="T53" fmla="*/ 16464 h 20885"/>
                <a:gd name="T54" fmla="*/ 8826 w 10195"/>
                <a:gd name="T55" fmla="*/ 14582 h 20885"/>
                <a:gd name="T56" fmla="*/ 9142 w 10195"/>
                <a:gd name="T57" fmla="*/ 12516 h 20885"/>
                <a:gd name="T58" fmla="*/ 9456 w 10195"/>
                <a:gd name="T59" fmla="*/ 10359 h 20885"/>
                <a:gd name="T60" fmla="*/ 9772 w 10195"/>
                <a:gd name="T61" fmla="*/ 8203 h 20885"/>
                <a:gd name="T62" fmla="*/ 10127 w 10195"/>
                <a:gd name="T63" fmla="*/ 7136 h 20885"/>
                <a:gd name="T64" fmla="*/ 9811 w 10195"/>
                <a:gd name="T65" fmla="*/ 9250 h 20885"/>
                <a:gd name="T66" fmla="*/ 9496 w 10195"/>
                <a:gd name="T67" fmla="*/ 11419 h 20885"/>
                <a:gd name="T68" fmla="*/ 9180 w 10195"/>
                <a:gd name="T69" fmla="*/ 13546 h 20885"/>
                <a:gd name="T70" fmla="*/ 8865 w 10195"/>
                <a:gd name="T71" fmla="*/ 15538 h 20885"/>
                <a:gd name="T72" fmla="*/ 8549 w 10195"/>
                <a:gd name="T73" fmla="*/ 17308 h 20885"/>
                <a:gd name="T74" fmla="*/ 8233 w 10195"/>
                <a:gd name="T75" fmla="*/ 18779 h 20885"/>
                <a:gd name="T76" fmla="*/ 7915 w 10195"/>
                <a:gd name="T77" fmla="*/ 19889 h 20885"/>
                <a:gd name="T78" fmla="*/ 7588 w 10195"/>
                <a:gd name="T79" fmla="*/ 20600 h 20885"/>
                <a:gd name="T80" fmla="*/ 7200 w 10195"/>
                <a:gd name="T81" fmla="*/ 20884 h 20885"/>
                <a:gd name="T82" fmla="*/ 6798 w 10195"/>
                <a:gd name="T83" fmla="*/ 20633 h 20885"/>
                <a:gd name="T84" fmla="*/ 6472 w 10195"/>
                <a:gd name="T85" fmla="*/ 19954 h 20885"/>
                <a:gd name="T86" fmla="*/ 6153 w 10195"/>
                <a:gd name="T87" fmla="*/ 18872 h 20885"/>
                <a:gd name="T88" fmla="*/ 5837 w 10195"/>
                <a:gd name="T89" fmla="*/ 17426 h 20885"/>
                <a:gd name="T90" fmla="*/ 5521 w 10195"/>
                <a:gd name="T91" fmla="*/ 15674 h 20885"/>
                <a:gd name="T92" fmla="*/ 5206 w 10195"/>
                <a:gd name="T93" fmla="*/ 13696 h 20885"/>
                <a:gd name="T94" fmla="*/ 4889 w 10195"/>
                <a:gd name="T95" fmla="*/ 11576 h 20885"/>
                <a:gd name="T96" fmla="*/ 4574 w 10195"/>
                <a:gd name="T97" fmla="*/ 9407 h 20885"/>
                <a:gd name="T98" fmla="*/ 4259 w 10195"/>
                <a:gd name="T99" fmla="*/ 7285 h 20885"/>
                <a:gd name="T100" fmla="*/ 3944 w 10195"/>
                <a:gd name="T101" fmla="*/ 5303 h 20885"/>
                <a:gd name="T102" fmla="*/ 3628 w 10195"/>
                <a:gd name="T103" fmla="*/ 3549 h 20885"/>
                <a:gd name="T104" fmla="*/ 3314 w 10195"/>
                <a:gd name="T105" fmla="*/ 2100 h 20885"/>
                <a:gd name="T106" fmla="*/ 3002 w 10195"/>
                <a:gd name="T107" fmla="*/ 1024 h 20885"/>
                <a:gd name="T108" fmla="*/ 2698 w 10195"/>
                <a:gd name="T109" fmla="*/ 377 h 20885"/>
                <a:gd name="T110" fmla="*/ 2468 w 10195"/>
                <a:gd name="T111" fmla="*/ 191 h 20885"/>
                <a:gd name="T112" fmla="*/ 2226 w 10195"/>
                <a:gd name="T113" fmla="*/ 377 h 20885"/>
                <a:gd name="T114" fmla="*/ 1921 w 10195"/>
                <a:gd name="T115" fmla="*/ 1030 h 20885"/>
                <a:gd name="T116" fmla="*/ 1608 w 10195"/>
                <a:gd name="T117" fmla="*/ 2110 h 20885"/>
                <a:gd name="T118" fmla="*/ 1294 w 10195"/>
                <a:gd name="T119" fmla="*/ 3561 h 20885"/>
                <a:gd name="T120" fmla="*/ 978 w 10195"/>
                <a:gd name="T121" fmla="*/ 5317 h 20885"/>
                <a:gd name="T122" fmla="*/ 663 w 10195"/>
                <a:gd name="T123" fmla="*/ 7301 h 20885"/>
                <a:gd name="T124" fmla="*/ 347 w 10195"/>
                <a:gd name="T125" fmla="*/ 9423 h 20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195" h="20885">
                  <a:moveTo>
                    <a:pt x="7" y="10429"/>
                  </a:moveTo>
                  <a:lnTo>
                    <a:pt x="22" y="10326"/>
                  </a:lnTo>
                  <a:lnTo>
                    <a:pt x="37" y="10222"/>
                  </a:lnTo>
                  <a:lnTo>
                    <a:pt x="52" y="10119"/>
                  </a:lnTo>
                  <a:lnTo>
                    <a:pt x="67" y="10015"/>
                  </a:lnTo>
                  <a:lnTo>
                    <a:pt x="82" y="9912"/>
                  </a:lnTo>
                  <a:lnTo>
                    <a:pt x="97" y="9809"/>
                  </a:lnTo>
                  <a:lnTo>
                    <a:pt x="112" y="9705"/>
                  </a:lnTo>
                  <a:lnTo>
                    <a:pt x="127" y="9602"/>
                  </a:lnTo>
                  <a:lnTo>
                    <a:pt x="142" y="9499"/>
                  </a:lnTo>
                  <a:lnTo>
                    <a:pt x="157" y="9396"/>
                  </a:lnTo>
                  <a:lnTo>
                    <a:pt x="172" y="9293"/>
                  </a:lnTo>
                  <a:lnTo>
                    <a:pt x="187" y="9191"/>
                  </a:lnTo>
                  <a:lnTo>
                    <a:pt x="202" y="9088"/>
                  </a:lnTo>
                  <a:lnTo>
                    <a:pt x="217" y="8985"/>
                  </a:lnTo>
                  <a:lnTo>
                    <a:pt x="232" y="8883"/>
                  </a:lnTo>
                  <a:lnTo>
                    <a:pt x="247" y="8781"/>
                  </a:lnTo>
                  <a:lnTo>
                    <a:pt x="264" y="8678"/>
                  </a:lnTo>
                  <a:lnTo>
                    <a:pt x="278" y="8577"/>
                  </a:lnTo>
                  <a:lnTo>
                    <a:pt x="293" y="8475"/>
                  </a:lnTo>
                  <a:lnTo>
                    <a:pt x="309" y="8373"/>
                  </a:lnTo>
                  <a:lnTo>
                    <a:pt x="323" y="8272"/>
                  </a:lnTo>
                  <a:lnTo>
                    <a:pt x="339" y="8170"/>
                  </a:lnTo>
                  <a:lnTo>
                    <a:pt x="354" y="8069"/>
                  </a:lnTo>
                  <a:lnTo>
                    <a:pt x="369" y="7969"/>
                  </a:lnTo>
                  <a:lnTo>
                    <a:pt x="384" y="7868"/>
                  </a:lnTo>
                  <a:lnTo>
                    <a:pt x="399" y="7768"/>
                  </a:lnTo>
                  <a:lnTo>
                    <a:pt x="414" y="7668"/>
                  </a:lnTo>
                  <a:lnTo>
                    <a:pt x="429" y="7569"/>
                  </a:lnTo>
                  <a:lnTo>
                    <a:pt x="444" y="7469"/>
                  </a:lnTo>
                  <a:lnTo>
                    <a:pt x="459" y="7370"/>
                  </a:lnTo>
                  <a:lnTo>
                    <a:pt x="474" y="7272"/>
                  </a:lnTo>
                  <a:lnTo>
                    <a:pt x="489" y="7173"/>
                  </a:lnTo>
                  <a:lnTo>
                    <a:pt x="504" y="7075"/>
                  </a:lnTo>
                  <a:lnTo>
                    <a:pt x="519" y="6978"/>
                  </a:lnTo>
                  <a:lnTo>
                    <a:pt x="534" y="6880"/>
                  </a:lnTo>
                  <a:lnTo>
                    <a:pt x="549" y="6783"/>
                  </a:lnTo>
                  <a:lnTo>
                    <a:pt x="564" y="6687"/>
                  </a:lnTo>
                  <a:lnTo>
                    <a:pt x="579" y="6590"/>
                  </a:lnTo>
                  <a:lnTo>
                    <a:pt x="594" y="6494"/>
                  </a:lnTo>
                  <a:lnTo>
                    <a:pt x="609" y="6398"/>
                  </a:lnTo>
                  <a:lnTo>
                    <a:pt x="624" y="6303"/>
                  </a:lnTo>
                  <a:lnTo>
                    <a:pt x="639" y="6208"/>
                  </a:lnTo>
                  <a:lnTo>
                    <a:pt x="654" y="6114"/>
                  </a:lnTo>
                  <a:lnTo>
                    <a:pt x="669" y="6020"/>
                  </a:lnTo>
                  <a:lnTo>
                    <a:pt x="684" y="5927"/>
                  </a:lnTo>
                  <a:lnTo>
                    <a:pt x="699" y="5834"/>
                  </a:lnTo>
                  <a:lnTo>
                    <a:pt x="714" y="5741"/>
                  </a:lnTo>
                  <a:lnTo>
                    <a:pt x="729" y="5649"/>
                  </a:lnTo>
                  <a:lnTo>
                    <a:pt x="744" y="5558"/>
                  </a:lnTo>
                  <a:lnTo>
                    <a:pt x="759" y="5467"/>
                  </a:lnTo>
                  <a:lnTo>
                    <a:pt x="774" y="5376"/>
                  </a:lnTo>
                  <a:lnTo>
                    <a:pt x="789" y="5286"/>
                  </a:lnTo>
                  <a:lnTo>
                    <a:pt x="804" y="5197"/>
                  </a:lnTo>
                  <a:lnTo>
                    <a:pt x="819" y="5108"/>
                  </a:lnTo>
                  <a:lnTo>
                    <a:pt x="834" y="5019"/>
                  </a:lnTo>
                  <a:lnTo>
                    <a:pt x="849" y="4930"/>
                  </a:lnTo>
                  <a:lnTo>
                    <a:pt x="864" y="4843"/>
                  </a:lnTo>
                  <a:lnTo>
                    <a:pt x="879" y="4756"/>
                  </a:lnTo>
                  <a:lnTo>
                    <a:pt x="894" y="4670"/>
                  </a:lnTo>
                  <a:lnTo>
                    <a:pt x="909" y="4584"/>
                  </a:lnTo>
                  <a:lnTo>
                    <a:pt x="924" y="4499"/>
                  </a:lnTo>
                  <a:lnTo>
                    <a:pt x="940" y="4413"/>
                  </a:lnTo>
                  <a:lnTo>
                    <a:pt x="955" y="4330"/>
                  </a:lnTo>
                  <a:lnTo>
                    <a:pt x="970" y="4246"/>
                  </a:lnTo>
                  <a:lnTo>
                    <a:pt x="985" y="4163"/>
                  </a:lnTo>
                  <a:lnTo>
                    <a:pt x="1000" y="4081"/>
                  </a:lnTo>
                  <a:lnTo>
                    <a:pt x="1015" y="4000"/>
                  </a:lnTo>
                  <a:lnTo>
                    <a:pt x="1030" y="3919"/>
                  </a:lnTo>
                  <a:lnTo>
                    <a:pt x="1045" y="3839"/>
                  </a:lnTo>
                  <a:lnTo>
                    <a:pt x="1060" y="3760"/>
                  </a:lnTo>
                  <a:lnTo>
                    <a:pt x="1075" y="3681"/>
                  </a:lnTo>
                  <a:lnTo>
                    <a:pt x="1090" y="3602"/>
                  </a:lnTo>
                  <a:lnTo>
                    <a:pt x="1105" y="3524"/>
                  </a:lnTo>
                  <a:lnTo>
                    <a:pt x="1120" y="3448"/>
                  </a:lnTo>
                  <a:lnTo>
                    <a:pt x="1135" y="3371"/>
                  </a:lnTo>
                  <a:lnTo>
                    <a:pt x="1150" y="3296"/>
                  </a:lnTo>
                  <a:lnTo>
                    <a:pt x="1165" y="3221"/>
                  </a:lnTo>
                  <a:lnTo>
                    <a:pt x="1180" y="3147"/>
                  </a:lnTo>
                  <a:lnTo>
                    <a:pt x="1195" y="3073"/>
                  </a:lnTo>
                  <a:lnTo>
                    <a:pt x="1210" y="3001"/>
                  </a:lnTo>
                  <a:lnTo>
                    <a:pt x="1225" y="2929"/>
                  </a:lnTo>
                  <a:lnTo>
                    <a:pt x="1241" y="2858"/>
                  </a:lnTo>
                  <a:lnTo>
                    <a:pt x="1256" y="2787"/>
                  </a:lnTo>
                  <a:lnTo>
                    <a:pt x="1271" y="2718"/>
                  </a:lnTo>
                  <a:lnTo>
                    <a:pt x="1286" y="2649"/>
                  </a:lnTo>
                  <a:lnTo>
                    <a:pt x="1301" y="2581"/>
                  </a:lnTo>
                  <a:lnTo>
                    <a:pt x="1316" y="2513"/>
                  </a:lnTo>
                  <a:lnTo>
                    <a:pt x="1331" y="2447"/>
                  </a:lnTo>
                  <a:lnTo>
                    <a:pt x="1346" y="2381"/>
                  </a:lnTo>
                  <a:lnTo>
                    <a:pt x="1361" y="2316"/>
                  </a:lnTo>
                  <a:lnTo>
                    <a:pt x="1376" y="2252"/>
                  </a:lnTo>
                  <a:lnTo>
                    <a:pt x="1391" y="2188"/>
                  </a:lnTo>
                  <a:lnTo>
                    <a:pt x="1406" y="2126"/>
                  </a:lnTo>
                  <a:lnTo>
                    <a:pt x="1421" y="2065"/>
                  </a:lnTo>
                  <a:lnTo>
                    <a:pt x="1436" y="2004"/>
                  </a:lnTo>
                  <a:lnTo>
                    <a:pt x="1451" y="1943"/>
                  </a:lnTo>
                  <a:lnTo>
                    <a:pt x="1466" y="1884"/>
                  </a:lnTo>
                  <a:lnTo>
                    <a:pt x="1482" y="1825"/>
                  </a:lnTo>
                  <a:lnTo>
                    <a:pt x="1497" y="1768"/>
                  </a:lnTo>
                  <a:lnTo>
                    <a:pt x="1512" y="1712"/>
                  </a:lnTo>
                  <a:lnTo>
                    <a:pt x="1527" y="1656"/>
                  </a:lnTo>
                  <a:lnTo>
                    <a:pt x="1542" y="1601"/>
                  </a:lnTo>
                  <a:lnTo>
                    <a:pt x="1557" y="1547"/>
                  </a:lnTo>
                  <a:lnTo>
                    <a:pt x="1572" y="1493"/>
                  </a:lnTo>
                  <a:lnTo>
                    <a:pt x="1587" y="1441"/>
                  </a:lnTo>
                  <a:lnTo>
                    <a:pt x="1602" y="1389"/>
                  </a:lnTo>
                  <a:lnTo>
                    <a:pt x="1619" y="1337"/>
                  </a:lnTo>
                  <a:lnTo>
                    <a:pt x="1634" y="1289"/>
                  </a:lnTo>
                  <a:lnTo>
                    <a:pt x="1649" y="1240"/>
                  </a:lnTo>
                  <a:lnTo>
                    <a:pt x="1664" y="1192"/>
                  </a:lnTo>
                  <a:lnTo>
                    <a:pt x="1679" y="1146"/>
                  </a:lnTo>
                  <a:lnTo>
                    <a:pt x="1694" y="1100"/>
                  </a:lnTo>
                  <a:lnTo>
                    <a:pt x="1709" y="1054"/>
                  </a:lnTo>
                  <a:lnTo>
                    <a:pt x="1725" y="1010"/>
                  </a:lnTo>
                  <a:lnTo>
                    <a:pt x="1740" y="967"/>
                  </a:lnTo>
                  <a:lnTo>
                    <a:pt x="1755" y="924"/>
                  </a:lnTo>
                  <a:lnTo>
                    <a:pt x="1770" y="882"/>
                  </a:lnTo>
                  <a:lnTo>
                    <a:pt x="1786" y="842"/>
                  </a:lnTo>
                  <a:lnTo>
                    <a:pt x="1801" y="803"/>
                  </a:lnTo>
                  <a:lnTo>
                    <a:pt x="1816" y="764"/>
                  </a:lnTo>
                  <a:lnTo>
                    <a:pt x="1832" y="726"/>
                  </a:lnTo>
                  <a:lnTo>
                    <a:pt x="1847" y="690"/>
                  </a:lnTo>
                  <a:lnTo>
                    <a:pt x="1862" y="654"/>
                  </a:lnTo>
                  <a:lnTo>
                    <a:pt x="1877" y="619"/>
                  </a:lnTo>
                  <a:lnTo>
                    <a:pt x="1893" y="584"/>
                  </a:lnTo>
                  <a:lnTo>
                    <a:pt x="1909" y="551"/>
                  </a:lnTo>
                  <a:lnTo>
                    <a:pt x="1924" y="519"/>
                  </a:lnTo>
                  <a:lnTo>
                    <a:pt x="1940" y="488"/>
                  </a:lnTo>
                  <a:lnTo>
                    <a:pt x="1955" y="457"/>
                  </a:lnTo>
                  <a:lnTo>
                    <a:pt x="1971" y="428"/>
                  </a:lnTo>
                  <a:lnTo>
                    <a:pt x="1986" y="400"/>
                  </a:lnTo>
                  <a:lnTo>
                    <a:pt x="2002" y="371"/>
                  </a:lnTo>
                  <a:lnTo>
                    <a:pt x="2018" y="345"/>
                  </a:lnTo>
                  <a:lnTo>
                    <a:pt x="2034" y="320"/>
                  </a:lnTo>
                  <a:lnTo>
                    <a:pt x="2050" y="295"/>
                  </a:lnTo>
                  <a:lnTo>
                    <a:pt x="2065" y="272"/>
                  </a:lnTo>
                  <a:lnTo>
                    <a:pt x="2082" y="248"/>
                  </a:lnTo>
                  <a:lnTo>
                    <a:pt x="2099" y="226"/>
                  </a:lnTo>
                  <a:lnTo>
                    <a:pt x="2115" y="205"/>
                  </a:lnTo>
                  <a:lnTo>
                    <a:pt x="2132" y="185"/>
                  </a:lnTo>
                  <a:lnTo>
                    <a:pt x="2148" y="166"/>
                  </a:lnTo>
                  <a:lnTo>
                    <a:pt x="2165" y="148"/>
                  </a:lnTo>
                  <a:lnTo>
                    <a:pt x="2183" y="131"/>
                  </a:lnTo>
                  <a:lnTo>
                    <a:pt x="2200" y="114"/>
                  </a:lnTo>
                  <a:lnTo>
                    <a:pt x="2218" y="99"/>
                  </a:lnTo>
                  <a:lnTo>
                    <a:pt x="2235" y="85"/>
                  </a:lnTo>
                  <a:lnTo>
                    <a:pt x="2254" y="71"/>
                  </a:lnTo>
                  <a:lnTo>
                    <a:pt x="2272" y="59"/>
                  </a:lnTo>
                  <a:lnTo>
                    <a:pt x="2291" y="47"/>
                  </a:lnTo>
                  <a:lnTo>
                    <a:pt x="2310" y="37"/>
                  </a:lnTo>
                  <a:lnTo>
                    <a:pt x="2335" y="26"/>
                  </a:lnTo>
                  <a:lnTo>
                    <a:pt x="2353" y="20"/>
                  </a:lnTo>
                  <a:lnTo>
                    <a:pt x="2371" y="13"/>
                  </a:lnTo>
                  <a:lnTo>
                    <a:pt x="2392" y="8"/>
                  </a:lnTo>
                  <a:lnTo>
                    <a:pt x="2419" y="3"/>
                  </a:lnTo>
                  <a:lnTo>
                    <a:pt x="2434" y="1"/>
                  </a:lnTo>
                  <a:lnTo>
                    <a:pt x="2455" y="0"/>
                  </a:lnTo>
                  <a:lnTo>
                    <a:pt x="2483" y="1"/>
                  </a:lnTo>
                  <a:lnTo>
                    <a:pt x="2498" y="2"/>
                  </a:lnTo>
                  <a:lnTo>
                    <a:pt x="2525" y="6"/>
                  </a:lnTo>
                  <a:lnTo>
                    <a:pt x="2540" y="9"/>
                  </a:lnTo>
                  <a:lnTo>
                    <a:pt x="2567" y="17"/>
                  </a:lnTo>
                  <a:lnTo>
                    <a:pt x="2587" y="25"/>
                  </a:lnTo>
                  <a:lnTo>
                    <a:pt x="2602" y="31"/>
                  </a:lnTo>
                  <a:lnTo>
                    <a:pt x="2627" y="44"/>
                  </a:lnTo>
                  <a:lnTo>
                    <a:pt x="2646" y="55"/>
                  </a:lnTo>
                  <a:lnTo>
                    <a:pt x="2661" y="64"/>
                  </a:lnTo>
                  <a:lnTo>
                    <a:pt x="2683" y="80"/>
                  </a:lnTo>
                  <a:lnTo>
                    <a:pt x="2701" y="95"/>
                  </a:lnTo>
                  <a:lnTo>
                    <a:pt x="2719" y="110"/>
                  </a:lnTo>
                  <a:lnTo>
                    <a:pt x="2737" y="126"/>
                  </a:lnTo>
                  <a:lnTo>
                    <a:pt x="2752" y="140"/>
                  </a:lnTo>
                  <a:lnTo>
                    <a:pt x="2772" y="161"/>
                  </a:lnTo>
                  <a:lnTo>
                    <a:pt x="2788" y="180"/>
                  </a:lnTo>
                  <a:lnTo>
                    <a:pt x="2805" y="200"/>
                  </a:lnTo>
                  <a:lnTo>
                    <a:pt x="2822" y="221"/>
                  </a:lnTo>
                  <a:lnTo>
                    <a:pt x="2838" y="243"/>
                  </a:lnTo>
                  <a:lnTo>
                    <a:pt x="2855" y="266"/>
                  </a:lnTo>
                  <a:lnTo>
                    <a:pt x="2871" y="289"/>
                  </a:lnTo>
                  <a:lnTo>
                    <a:pt x="2887" y="314"/>
                  </a:lnTo>
                  <a:lnTo>
                    <a:pt x="2903" y="340"/>
                  </a:lnTo>
                  <a:lnTo>
                    <a:pt x="2919" y="366"/>
                  </a:lnTo>
                  <a:lnTo>
                    <a:pt x="2935" y="393"/>
                  </a:lnTo>
                  <a:lnTo>
                    <a:pt x="2950" y="422"/>
                  </a:lnTo>
                  <a:lnTo>
                    <a:pt x="2966" y="451"/>
                  </a:lnTo>
                  <a:lnTo>
                    <a:pt x="2982" y="481"/>
                  </a:lnTo>
                  <a:lnTo>
                    <a:pt x="2997" y="513"/>
                  </a:lnTo>
                  <a:lnTo>
                    <a:pt x="3013" y="545"/>
                  </a:lnTo>
                  <a:lnTo>
                    <a:pt x="3028" y="578"/>
                  </a:lnTo>
                  <a:lnTo>
                    <a:pt x="3044" y="612"/>
                  </a:lnTo>
                  <a:lnTo>
                    <a:pt x="3059" y="647"/>
                  </a:lnTo>
                  <a:lnTo>
                    <a:pt x="3075" y="683"/>
                  </a:lnTo>
                  <a:lnTo>
                    <a:pt x="3090" y="720"/>
                  </a:lnTo>
                  <a:lnTo>
                    <a:pt x="3105" y="757"/>
                  </a:lnTo>
                  <a:lnTo>
                    <a:pt x="3121" y="796"/>
                  </a:lnTo>
                  <a:lnTo>
                    <a:pt x="3136" y="834"/>
                  </a:lnTo>
                  <a:lnTo>
                    <a:pt x="3152" y="874"/>
                  </a:lnTo>
                  <a:lnTo>
                    <a:pt x="3168" y="917"/>
                  </a:lnTo>
                  <a:lnTo>
                    <a:pt x="3183" y="958"/>
                  </a:lnTo>
                  <a:lnTo>
                    <a:pt x="3198" y="1003"/>
                  </a:lnTo>
                  <a:lnTo>
                    <a:pt x="3213" y="1046"/>
                  </a:lnTo>
                  <a:lnTo>
                    <a:pt x="3229" y="1092"/>
                  </a:lnTo>
                  <a:lnTo>
                    <a:pt x="3244" y="1137"/>
                  </a:lnTo>
                  <a:lnTo>
                    <a:pt x="3259" y="1185"/>
                  </a:lnTo>
                  <a:lnTo>
                    <a:pt x="3274" y="1232"/>
                  </a:lnTo>
                  <a:lnTo>
                    <a:pt x="3289" y="1281"/>
                  </a:lnTo>
                  <a:lnTo>
                    <a:pt x="3304" y="1330"/>
                  </a:lnTo>
                  <a:lnTo>
                    <a:pt x="3319" y="1381"/>
                  </a:lnTo>
                  <a:lnTo>
                    <a:pt x="3335" y="1432"/>
                  </a:lnTo>
                  <a:lnTo>
                    <a:pt x="3350" y="1485"/>
                  </a:lnTo>
                  <a:lnTo>
                    <a:pt x="3365" y="1537"/>
                  </a:lnTo>
                  <a:lnTo>
                    <a:pt x="3380" y="1592"/>
                  </a:lnTo>
                  <a:lnTo>
                    <a:pt x="3395" y="1647"/>
                  </a:lnTo>
                  <a:lnTo>
                    <a:pt x="3410" y="1702"/>
                  </a:lnTo>
                  <a:lnTo>
                    <a:pt x="3425" y="1759"/>
                  </a:lnTo>
                  <a:lnTo>
                    <a:pt x="3440" y="1816"/>
                  </a:lnTo>
                  <a:lnTo>
                    <a:pt x="3455" y="1874"/>
                  </a:lnTo>
                  <a:lnTo>
                    <a:pt x="3471" y="1934"/>
                  </a:lnTo>
                  <a:lnTo>
                    <a:pt x="3486" y="1993"/>
                  </a:lnTo>
                  <a:lnTo>
                    <a:pt x="3501" y="2055"/>
                  </a:lnTo>
                  <a:lnTo>
                    <a:pt x="3516" y="2116"/>
                  </a:lnTo>
                  <a:lnTo>
                    <a:pt x="3531" y="2178"/>
                  </a:lnTo>
                  <a:lnTo>
                    <a:pt x="3546" y="2241"/>
                  </a:lnTo>
                  <a:lnTo>
                    <a:pt x="3561" y="2306"/>
                  </a:lnTo>
                  <a:lnTo>
                    <a:pt x="3576" y="2371"/>
                  </a:lnTo>
                  <a:lnTo>
                    <a:pt x="3591" y="2436"/>
                  </a:lnTo>
                  <a:lnTo>
                    <a:pt x="3606" y="2502"/>
                  </a:lnTo>
                  <a:lnTo>
                    <a:pt x="3621" y="2569"/>
                  </a:lnTo>
                  <a:lnTo>
                    <a:pt x="3636" y="2638"/>
                  </a:lnTo>
                  <a:lnTo>
                    <a:pt x="3651" y="2707"/>
                  </a:lnTo>
                  <a:lnTo>
                    <a:pt x="3666" y="2776"/>
                  </a:lnTo>
                  <a:lnTo>
                    <a:pt x="3681" y="2846"/>
                  </a:lnTo>
                  <a:lnTo>
                    <a:pt x="3696" y="2918"/>
                  </a:lnTo>
                  <a:lnTo>
                    <a:pt x="3711" y="2989"/>
                  </a:lnTo>
                  <a:lnTo>
                    <a:pt x="3727" y="3062"/>
                  </a:lnTo>
                  <a:lnTo>
                    <a:pt x="3742" y="3135"/>
                  </a:lnTo>
                  <a:lnTo>
                    <a:pt x="3757" y="3209"/>
                  </a:lnTo>
                  <a:lnTo>
                    <a:pt x="3772" y="3283"/>
                  </a:lnTo>
                  <a:lnTo>
                    <a:pt x="3787" y="3359"/>
                  </a:lnTo>
                  <a:lnTo>
                    <a:pt x="3802" y="3435"/>
                  </a:lnTo>
                  <a:lnTo>
                    <a:pt x="3817" y="3512"/>
                  </a:lnTo>
                  <a:lnTo>
                    <a:pt x="3832" y="3588"/>
                  </a:lnTo>
                  <a:lnTo>
                    <a:pt x="3848" y="3667"/>
                  </a:lnTo>
                  <a:lnTo>
                    <a:pt x="3863" y="3747"/>
                  </a:lnTo>
                  <a:lnTo>
                    <a:pt x="3878" y="3826"/>
                  </a:lnTo>
                  <a:lnTo>
                    <a:pt x="3893" y="3906"/>
                  </a:lnTo>
                  <a:lnTo>
                    <a:pt x="3908" y="3987"/>
                  </a:lnTo>
                  <a:lnTo>
                    <a:pt x="3923" y="4068"/>
                  </a:lnTo>
                  <a:lnTo>
                    <a:pt x="3938" y="4150"/>
                  </a:lnTo>
                  <a:lnTo>
                    <a:pt x="3953" y="4233"/>
                  </a:lnTo>
                  <a:lnTo>
                    <a:pt x="3968" y="4316"/>
                  </a:lnTo>
                  <a:lnTo>
                    <a:pt x="3983" y="4401"/>
                  </a:lnTo>
                  <a:lnTo>
                    <a:pt x="3998" y="4485"/>
                  </a:lnTo>
                  <a:lnTo>
                    <a:pt x="4013" y="4570"/>
                  </a:lnTo>
                  <a:lnTo>
                    <a:pt x="4028" y="4656"/>
                  </a:lnTo>
                  <a:lnTo>
                    <a:pt x="4043" y="4742"/>
                  </a:lnTo>
                  <a:lnTo>
                    <a:pt x="4058" y="4829"/>
                  </a:lnTo>
                  <a:lnTo>
                    <a:pt x="4073" y="4916"/>
                  </a:lnTo>
                  <a:lnTo>
                    <a:pt x="4088" y="5004"/>
                  </a:lnTo>
                  <a:lnTo>
                    <a:pt x="4103" y="5092"/>
                  </a:lnTo>
                  <a:lnTo>
                    <a:pt x="4118" y="5182"/>
                  </a:lnTo>
                  <a:lnTo>
                    <a:pt x="4133" y="5272"/>
                  </a:lnTo>
                  <a:lnTo>
                    <a:pt x="4148" y="5362"/>
                  </a:lnTo>
                  <a:lnTo>
                    <a:pt x="4163" y="5452"/>
                  </a:lnTo>
                  <a:lnTo>
                    <a:pt x="4178" y="5543"/>
                  </a:lnTo>
                  <a:lnTo>
                    <a:pt x="4193" y="5635"/>
                  </a:lnTo>
                  <a:lnTo>
                    <a:pt x="4208" y="5727"/>
                  </a:lnTo>
                  <a:lnTo>
                    <a:pt x="4223" y="5819"/>
                  </a:lnTo>
                  <a:lnTo>
                    <a:pt x="4238" y="5912"/>
                  </a:lnTo>
                  <a:lnTo>
                    <a:pt x="4253" y="6005"/>
                  </a:lnTo>
                  <a:lnTo>
                    <a:pt x="4268" y="6099"/>
                  </a:lnTo>
                  <a:lnTo>
                    <a:pt x="4283" y="6193"/>
                  </a:lnTo>
                  <a:lnTo>
                    <a:pt x="4298" y="6288"/>
                  </a:lnTo>
                  <a:lnTo>
                    <a:pt x="4313" y="6383"/>
                  </a:lnTo>
                  <a:lnTo>
                    <a:pt x="4328" y="6478"/>
                  </a:lnTo>
                  <a:lnTo>
                    <a:pt x="4343" y="6575"/>
                  </a:lnTo>
                  <a:lnTo>
                    <a:pt x="4358" y="6671"/>
                  </a:lnTo>
                  <a:lnTo>
                    <a:pt x="4373" y="6768"/>
                  </a:lnTo>
                  <a:lnTo>
                    <a:pt x="4388" y="6865"/>
                  </a:lnTo>
                  <a:lnTo>
                    <a:pt x="4403" y="6962"/>
                  </a:lnTo>
                  <a:lnTo>
                    <a:pt x="4418" y="7060"/>
                  </a:lnTo>
                  <a:lnTo>
                    <a:pt x="4433" y="7158"/>
                  </a:lnTo>
                  <a:lnTo>
                    <a:pt x="4448" y="7256"/>
                  </a:lnTo>
                  <a:lnTo>
                    <a:pt x="4463" y="7355"/>
                  </a:lnTo>
                  <a:lnTo>
                    <a:pt x="4478" y="7454"/>
                  </a:lnTo>
                  <a:lnTo>
                    <a:pt x="4493" y="7553"/>
                  </a:lnTo>
                  <a:lnTo>
                    <a:pt x="4509" y="7651"/>
                  </a:lnTo>
                  <a:lnTo>
                    <a:pt x="4524" y="7752"/>
                  </a:lnTo>
                  <a:lnTo>
                    <a:pt x="4539" y="7852"/>
                  </a:lnTo>
                  <a:lnTo>
                    <a:pt x="4554" y="7953"/>
                  </a:lnTo>
                  <a:lnTo>
                    <a:pt x="4569" y="8053"/>
                  </a:lnTo>
                  <a:lnTo>
                    <a:pt x="4584" y="8154"/>
                  </a:lnTo>
                  <a:lnTo>
                    <a:pt x="4599" y="8255"/>
                  </a:lnTo>
                  <a:lnTo>
                    <a:pt x="4614" y="8356"/>
                  </a:lnTo>
                  <a:lnTo>
                    <a:pt x="4629" y="8459"/>
                  </a:lnTo>
                  <a:lnTo>
                    <a:pt x="4644" y="8561"/>
                  </a:lnTo>
                  <a:lnTo>
                    <a:pt x="4659" y="8661"/>
                  </a:lnTo>
                  <a:lnTo>
                    <a:pt x="4674" y="8764"/>
                  </a:lnTo>
                  <a:lnTo>
                    <a:pt x="4689" y="8867"/>
                  </a:lnTo>
                  <a:lnTo>
                    <a:pt x="4704" y="8969"/>
                  </a:lnTo>
                  <a:lnTo>
                    <a:pt x="4719" y="9072"/>
                  </a:lnTo>
                  <a:lnTo>
                    <a:pt x="4734" y="9174"/>
                  </a:lnTo>
                  <a:lnTo>
                    <a:pt x="4749" y="9277"/>
                  </a:lnTo>
                  <a:lnTo>
                    <a:pt x="4764" y="9380"/>
                  </a:lnTo>
                  <a:lnTo>
                    <a:pt x="4779" y="9483"/>
                  </a:lnTo>
                  <a:lnTo>
                    <a:pt x="4794" y="9586"/>
                  </a:lnTo>
                  <a:lnTo>
                    <a:pt x="4809" y="9689"/>
                  </a:lnTo>
                  <a:lnTo>
                    <a:pt x="4824" y="9792"/>
                  </a:lnTo>
                  <a:lnTo>
                    <a:pt x="4839" y="9896"/>
                  </a:lnTo>
                  <a:lnTo>
                    <a:pt x="4854" y="9999"/>
                  </a:lnTo>
                  <a:lnTo>
                    <a:pt x="4869" y="10102"/>
                  </a:lnTo>
                  <a:lnTo>
                    <a:pt x="4884" y="10206"/>
                  </a:lnTo>
                  <a:lnTo>
                    <a:pt x="4899" y="10309"/>
                  </a:lnTo>
                  <a:lnTo>
                    <a:pt x="4914" y="10413"/>
                  </a:lnTo>
                  <a:lnTo>
                    <a:pt x="4929" y="10516"/>
                  </a:lnTo>
                  <a:lnTo>
                    <a:pt x="4944" y="10620"/>
                  </a:lnTo>
                  <a:lnTo>
                    <a:pt x="4959" y="10723"/>
                  </a:lnTo>
                  <a:lnTo>
                    <a:pt x="4974" y="10826"/>
                  </a:lnTo>
                  <a:lnTo>
                    <a:pt x="4989" y="10930"/>
                  </a:lnTo>
                  <a:lnTo>
                    <a:pt x="5004" y="11033"/>
                  </a:lnTo>
                  <a:lnTo>
                    <a:pt x="5019" y="11136"/>
                  </a:lnTo>
                  <a:lnTo>
                    <a:pt x="5034" y="11240"/>
                  </a:lnTo>
                  <a:lnTo>
                    <a:pt x="5049" y="11343"/>
                  </a:lnTo>
                  <a:lnTo>
                    <a:pt x="5064" y="11446"/>
                  </a:lnTo>
                  <a:lnTo>
                    <a:pt x="5079" y="11549"/>
                  </a:lnTo>
                  <a:lnTo>
                    <a:pt x="5094" y="11651"/>
                  </a:lnTo>
                  <a:lnTo>
                    <a:pt x="5109" y="11754"/>
                  </a:lnTo>
                  <a:lnTo>
                    <a:pt x="5124" y="11857"/>
                  </a:lnTo>
                  <a:lnTo>
                    <a:pt x="5139" y="11959"/>
                  </a:lnTo>
                  <a:lnTo>
                    <a:pt x="5154" y="12061"/>
                  </a:lnTo>
                  <a:lnTo>
                    <a:pt x="5169" y="12163"/>
                  </a:lnTo>
                  <a:lnTo>
                    <a:pt x="5185" y="12264"/>
                  </a:lnTo>
                  <a:lnTo>
                    <a:pt x="5200" y="12367"/>
                  </a:lnTo>
                  <a:lnTo>
                    <a:pt x="5215" y="12469"/>
                  </a:lnTo>
                  <a:lnTo>
                    <a:pt x="5230" y="12569"/>
                  </a:lnTo>
                  <a:lnTo>
                    <a:pt x="5245" y="12670"/>
                  </a:lnTo>
                  <a:lnTo>
                    <a:pt x="5260" y="12771"/>
                  </a:lnTo>
                  <a:lnTo>
                    <a:pt x="5275" y="12872"/>
                  </a:lnTo>
                  <a:lnTo>
                    <a:pt x="5290" y="12972"/>
                  </a:lnTo>
                  <a:lnTo>
                    <a:pt x="5305" y="13072"/>
                  </a:lnTo>
                  <a:lnTo>
                    <a:pt x="5320" y="13172"/>
                  </a:lnTo>
                  <a:lnTo>
                    <a:pt x="5335" y="13272"/>
                  </a:lnTo>
                  <a:lnTo>
                    <a:pt x="5350" y="13371"/>
                  </a:lnTo>
                  <a:lnTo>
                    <a:pt x="5365" y="13470"/>
                  </a:lnTo>
                  <a:lnTo>
                    <a:pt x="5380" y="13569"/>
                  </a:lnTo>
                  <a:lnTo>
                    <a:pt x="5395" y="13667"/>
                  </a:lnTo>
                  <a:lnTo>
                    <a:pt x="5410" y="13765"/>
                  </a:lnTo>
                  <a:lnTo>
                    <a:pt x="5425" y="13863"/>
                  </a:lnTo>
                  <a:lnTo>
                    <a:pt x="5440" y="13961"/>
                  </a:lnTo>
                  <a:lnTo>
                    <a:pt x="5455" y="14058"/>
                  </a:lnTo>
                  <a:lnTo>
                    <a:pt x="5470" y="14154"/>
                  </a:lnTo>
                  <a:lnTo>
                    <a:pt x="5485" y="14251"/>
                  </a:lnTo>
                  <a:lnTo>
                    <a:pt x="5500" y="14347"/>
                  </a:lnTo>
                  <a:lnTo>
                    <a:pt x="5515" y="14441"/>
                  </a:lnTo>
                  <a:lnTo>
                    <a:pt x="5530" y="14536"/>
                  </a:lnTo>
                  <a:lnTo>
                    <a:pt x="5545" y="14631"/>
                  </a:lnTo>
                  <a:lnTo>
                    <a:pt x="5560" y="14725"/>
                  </a:lnTo>
                  <a:lnTo>
                    <a:pt x="5575" y="14819"/>
                  </a:lnTo>
                  <a:lnTo>
                    <a:pt x="5590" y="14913"/>
                  </a:lnTo>
                  <a:lnTo>
                    <a:pt x="5605" y="15006"/>
                  </a:lnTo>
                  <a:lnTo>
                    <a:pt x="5620" y="15098"/>
                  </a:lnTo>
                  <a:lnTo>
                    <a:pt x="5635" y="15190"/>
                  </a:lnTo>
                  <a:lnTo>
                    <a:pt x="5650" y="15282"/>
                  </a:lnTo>
                  <a:lnTo>
                    <a:pt x="5665" y="15373"/>
                  </a:lnTo>
                  <a:lnTo>
                    <a:pt x="5680" y="15464"/>
                  </a:lnTo>
                  <a:lnTo>
                    <a:pt x="5695" y="15554"/>
                  </a:lnTo>
                  <a:lnTo>
                    <a:pt x="5710" y="15643"/>
                  </a:lnTo>
                  <a:lnTo>
                    <a:pt x="5725" y="15733"/>
                  </a:lnTo>
                  <a:lnTo>
                    <a:pt x="5740" y="15820"/>
                  </a:lnTo>
                  <a:lnTo>
                    <a:pt x="5755" y="15908"/>
                  </a:lnTo>
                  <a:lnTo>
                    <a:pt x="5770" y="15996"/>
                  </a:lnTo>
                  <a:lnTo>
                    <a:pt x="5785" y="16083"/>
                  </a:lnTo>
                  <a:lnTo>
                    <a:pt x="5800" y="16169"/>
                  </a:lnTo>
                  <a:lnTo>
                    <a:pt x="5815" y="16255"/>
                  </a:lnTo>
                  <a:lnTo>
                    <a:pt x="5830" y="16340"/>
                  </a:lnTo>
                  <a:lnTo>
                    <a:pt x="5845" y="16424"/>
                  </a:lnTo>
                  <a:lnTo>
                    <a:pt x="5861" y="16507"/>
                  </a:lnTo>
                  <a:lnTo>
                    <a:pt x="5876" y="16592"/>
                  </a:lnTo>
                  <a:lnTo>
                    <a:pt x="5891" y="16674"/>
                  </a:lnTo>
                  <a:lnTo>
                    <a:pt x="5906" y="16756"/>
                  </a:lnTo>
                  <a:lnTo>
                    <a:pt x="5921" y="16837"/>
                  </a:lnTo>
                  <a:lnTo>
                    <a:pt x="5936" y="16918"/>
                  </a:lnTo>
                  <a:lnTo>
                    <a:pt x="5951" y="16998"/>
                  </a:lnTo>
                  <a:lnTo>
                    <a:pt x="5966" y="17078"/>
                  </a:lnTo>
                  <a:lnTo>
                    <a:pt x="5981" y="17157"/>
                  </a:lnTo>
                  <a:lnTo>
                    <a:pt x="5996" y="17234"/>
                  </a:lnTo>
                  <a:lnTo>
                    <a:pt x="6011" y="17312"/>
                  </a:lnTo>
                  <a:lnTo>
                    <a:pt x="6026" y="17389"/>
                  </a:lnTo>
                  <a:lnTo>
                    <a:pt x="6041" y="17465"/>
                  </a:lnTo>
                  <a:lnTo>
                    <a:pt x="6056" y="17540"/>
                  </a:lnTo>
                  <a:lnTo>
                    <a:pt x="6071" y="17615"/>
                  </a:lnTo>
                  <a:lnTo>
                    <a:pt x="6086" y="17688"/>
                  </a:lnTo>
                  <a:lnTo>
                    <a:pt x="6101" y="17761"/>
                  </a:lnTo>
                  <a:lnTo>
                    <a:pt x="6116" y="17834"/>
                  </a:lnTo>
                  <a:lnTo>
                    <a:pt x="6130" y="17906"/>
                  </a:lnTo>
                  <a:lnTo>
                    <a:pt x="6145" y="17977"/>
                  </a:lnTo>
                  <a:lnTo>
                    <a:pt x="6160" y="18046"/>
                  </a:lnTo>
                  <a:lnTo>
                    <a:pt x="6175" y="18116"/>
                  </a:lnTo>
                  <a:lnTo>
                    <a:pt x="6190" y="18184"/>
                  </a:lnTo>
                  <a:lnTo>
                    <a:pt x="6205" y="18253"/>
                  </a:lnTo>
                  <a:lnTo>
                    <a:pt x="6220" y="18319"/>
                  </a:lnTo>
                  <a:lnTo>
                    <a:pt x="6235" y="18385"/>
                  </a:lnTo>
                  <a:lnTo>
                    <a:pt x="6250" y="18451"/>
                  </a:lnTo>
                  <a:lnTo>
                    <a:pt x="6265" y="18516"/>
                  </a:lnTo>
                  <a:lnTo>
                    <a:pt x="6280" y="18580"/>
                  </a:lnTo>
                  <a:lnTo>
                    <a:pt x="6295" y="18642"/>
                  </a:lnTo>
                  <a:lnTo>
                    <a:pt x="6310" y="18704"/>
                  </a:lnTo>
                  <a:lnTo>
                    <a:pt x="6325" y="18766"/>
                  </a:lnTo>
                  <a:lnTo>
                    <a:pt x="6340" y="18827"/>
                  </a:lnTo>
                  <a:lnTo>
                    <a:pt x="6355" y="18886"/>
                  </a:lnTo>
                  <a:lnTo>
                    <a:pt x="6370" y="18945"/>
                  </a:lnTo>
                  <a:lnTo>
                    <a:pt x="6384" y="19002"/>
                  </a:lnTo>
                  <a:lnTo>
                    <a:pt x="6399" y="19059"/>
                  </a:lnTo>
                  <a:lnTo>
                    <a:pt x="6414" y="19116"/>
                  </a:lnTo>
                  <a:lnTo>
                    <a:pt x="6429" y="19170"/>
                  </a:lnTo>
                  <a:lnTo>
                    <a:pt x="6444" y="19225"/>
                  </a:lnTo>
                  <a:lnTo>
                    <a:pt x="6459" y="19279"/>
                  </a:lnTo>
                  <a:lnTo>
                    <a:pt x="6474" y="19331"/>
                  </a:lnTo>
                  <a:lnTo>
                    <a:pt x="6489" y="19383"/>
                  </a:lnTo>
                  <a:lnTo>
                    <a:pt x="6504" y="19433"/>
                  </a:lnTo>
                  <a:lnTo>
                    <a:pt x="6518" y="19483"/>
                  </a:lnTo>
                  <a:lnTo>
                    <a:pt x="6534" y="19531"/>
                  </a:lnTo>
                  <a:lnTo>
                    <a:pt x="6549" y="19580"/>
                  </a:lnTo>
                  <a:lnTo>
                    <a:pt x="6564" y="19628"/>
                  </a:lnTo>
                  <a:lnTo>
                    <a:pt x="6579" y="19673"/>
                  </a:lnTo>
                  <a:lnTo>
                    <a:pt x="6594" y="19719"/>
                  </a:lnTo>
                  <a:lnTo>
                    <a:pt x="6609" y="19763"/>
                  </a:lnTo>
                  <a:lnTo>
                    <a:pt x="6623" y="19806"/>
                  </a:lnTo>
                  <a:lnTo>
                    <a:pt x="6638" y="19847"/>
                  </a:lnTo>
                  <a:lnTo>
                    <a:pt x="6653" y="19889"/>
                  </a:lnTo>
                  <a:lnTo>
                    <a:pt x="6668" y="19929"/>
                  </a:lnTo>
                  <a:lnTo>
                    <a:pt x="6682" y="19969"/>
                  </a:lnTo>
                  <a:lnTo>
                    <a:pt x="6697" y="20009"/>
                  </a:lnTo>
                  <a:lnTo>
                    <a:pt x="6712" y="20045"/>
                  </a:lnTo>
                  <a:lnTo>
                    <a:pt x="6726" y="20081"/>
                  </a:lnTo>
                  <a:lnTo>
                    <a:pt x="6741" y="20117"/>
                  </a:lnTo>
                  <a:lnTo>
                    <a:pt x="6756" y="20151"/>
                  </a:lnTo>
                  <a:lnTo>
                    <a:pt x="6770" y="20184"/>
                  </a:lnTo>
                  <a:lnTo>
                    <a:pt x="6785" y="20218"/>
                  </a:lnTo>
                  <a:lnTo>
                    <a:pt x="6799" y="20248"/>
                  </a:lnTo>
                  <a:lnTo>
                    <a:pt x="6814" y="20278"/>
                  </a:lnTo>
                  <a:lnTo>
                    <a:pt x="6829" y="20309"/>
                  </a:lnTo>
                  <a:lnTo>
                    <a:pt x="6843" y="20335"/>
                  </a:lnTo>
                  <a:lnTo>
                    <a:pt x="6857" y="20362"/>
                  </a:lnTo>
                  <a:lnTo>
                    <a:pt x="6872" y="20390"/>
                  </a:lnTo>
                  <a:lnTo>
                    <a:pt x="6886" y="20413"/>
                  </a:lnTo>
                  <a:lnTo>
                    <a:pt x="6900" y="20437"/>
                  </a:lnTo>
                  <a:lnTo>
                    <a:pt x="6915" y="20462"/>
                  </a:lnTo>
                  <a:lnTo>
                    <a:pt x="6928" y="20482"/>
                  </a:lnTo>
                  <a:lnTo>
                    <a:pt x="6942" y="20502"/>
                  </a:lnTo>
                  <a:lnTo>
                    <a:pt x="6957" y="20524"/>
                  </a:lnTo>
                  <a:lnTo>
                    <a:pt x="6969" y="20541"/>
                  </a:lnTo>
                  <a:lnTo>
                    <a:pt x="6983" y="20558"/>
                  </a:lnTo>
                  <a:lnTo>
                    <a:pt x="6996" y="20574"/>
                  </a:lnTo>
                  <a:lnTo>
                    <a:pt x="7011" y="20592"/>
                  </a:lnTo>
                  <a:lnTo>
                    <a:pt x="7023" y="20604"/>
                  </a:lnTo>
                  <a:lnTo>
                    <a:pt x="7035" y="20617"/>
                  </a:lnTo>
                  <a:lnTo>
                    <a:pt x="7048" y="20628"/>
                  </a:lnTo>
                  <a:lnTo>
                    <a:pt x="7060" y="20639"/>
                  </a:lnTo>
                  <a:lnTo>
                    <a:pt x="7075" y="20652"/>
                  </a:lnTo>
                  <a:lnTo>
                    <a:pt x="7084" y="20658"/>
                  </a:lnTo>
                  <a:lnTo>
                    <a:pt x="7096" y="20666"/>
                  </a:lnTo>
                  <a:lnTo>
                    <a:pt x="7107" y="20672"/>
                  </a:lnTo>
                  <a:lnTo>
                    <a:pt x="7118" y="20678"/>
                  </a:lnTo>
                  <a:lnTo>
                    <a:pt x="7128" y="20682"/>
                  </a:lnTo>
                  <a:lnTo>
                    <a:pt x="7138" y="20686"/>
                  </a:lnTo>
                  <a:lnTo>
                    <a:pt x="7147" y="20689"/>
                  </a:lnTo>
                  <a:lnTo>
                    <a:pt x="7152" y="20689"/>
                  </a:lnTo>
                  <a:lnTo>
                    <a:pt x="7167" y="20692"/>
                  </a:lnTo>
                  <a:lnTo>
                    <a:pt x="7176" y="20693"/>
                  </a:lnTo>
                  <a:lnTo>
                    <a:pt x="7185" y="20694"/>
                  </a:lnTo>
                  <a:lnTo>
                    <a:pt x="7187" y="20693"/>
                  </a:lnTo>
                  <a:lnTo>
                    <a:pt x="7202" y="20692"/>
                  </a:lnTo>
                  <a:lnTo>
                    <a:pt x="7211" y="20690"/>
                  </a:lnTo>
                  <a:lnTo>
                    <a:pt x="7214" y="20689"/>
                  </a:lnTo>
                  <a:lnTo>
                    <a:pt x="7229" y="20685"/>
                  </a:lnTo>
                  <a:lnTo>
                    <a:pt x="7238" y="20681"/>
                  </a:lnTo>
                  <a:lnTo>
                    <a:pt x="7243" y="20678"/>
                  </a:lnTo>
                  <a:lnTo>
                    <a:pt x="7258" y="20671"/>
                  </a:lnTo>
                  <a:lnTo>
                    <a:pt x="7264" y="20667"/>
                  </a:lnTo>
                  <a:lnTo>
                    <a:pt x="7279" y="20658"/>
                  </a:lnTo>
                  <a:lnTo>
                    <a:pt x="7287" y="20652"/>
                  </a:lnTo>
                  <a:lnTo>
                    <a:pt x="7298" y="20643"/>
                  </a:lnTo>
                  <a:lnTo>
                    <a:pt x="7313" y="20631"/>
                  </a:lnTo>
                  <a:lnTo>
                    <a:pt x="7323" y="20621"/>
                  </a:lnTo>
                  <a:lnTo>
                    <a:pt x="7336" y="20609"/>
                  </a:lnTo>
                  <a:lnTo>
                    <a:pt x="7351" y="20594"/>
                  </a:lnTo>
                  <a:lnTo>
                    <a:pt x="7361" y="20581"/>
                  </a:lnTo>
                  <a:lnTo>
                    <a:pt x="7375" y="20565"/>
                  </a:lnTo>
                  <a:lnTo>
                    <a:pt x="7388" y="20548"/>
                  </a:lnTo>
                  <a:lnTo>
                    <a:pt x="7402" y="20530"/>
                  </a:lnTo>
                  <a:lnTo>
                    <a:pt x="7417" y="20510"/>
                  </a:lnTo>
                  <a:lnTo>
                    <a:pt x="7429" y="20491"/>
                  </a:lnTo>
                  <a:lnTo>
                    <a:pt x="7443" y="20470"/>
                  </a:lnTo>
                  <a:lnTo>
                    <a:pt x="7457" y="20448"/>
                  </a:lnTo>
                  <a:lnTo>
                    <a:pt x="7471" y="20424"/>
                  </a:lnTo>
                  <a:lnTo>
                    <a:pt x="7485" y="20399"/>
                  </a:lnTo>
                  <a:lnTo>
                    <a:pt x="7500" y="20373"/>
                  </a:lnTo>
                  <a:lnTo>
                    <a:pt x="7514" y="20348"/>
                  </a:lnTo>
                  <a:lnTo>
                    <a:pt x="7528" y="20320"/>
                  </a:lnTo>
                  <a:lnTo>
                    <a:pt x="7543" y="20292"/>
                  </a:lnTo>
                  <a:lnTo>
                    <a:pt x="7557" y="20262"/>
                  </a:lnTo>
                  <a:lnTo>
                    <a:pt x="7572" y="20231"/>
                  </a:lnTo>
                  <a:lnTo>
                    <a:pt x="7587" y="20199"/>
                  </a:lnTo>
                  <a:lnTo>
                    <a:pt x="7601" y="20167"/>
                  </a:lnTo>
                  <a:lnTo>
                    <a:pt x="7615" y="20133"/>
                  </a:lnTo>
                  <a:lnTo>
                    <a:pt x="7630" y="20098"/>
                  </a:lnTo>
                  <a:lnTo>
                    <a:pt x="7645" y="20062"/>
                  </a:lnTo>
                  <a:lnTo>
                    <a:pt x="7659" y="20025"/>
                  </a:lnTo>
                  <a:lnTo>
                    <a:pt x="7674" y="19987"/>
                  </a:lnTo>
                  <a:lnTo>
                    <a:pt x="7689" y="19948"/>
                  </a:lnTo>
                  <a:lnTo>
                    <a:pt x="7705" y="19907"/>
                  </a:lnTo>
                  <a:lnTo>
                    <a:pt x="7719" y="19867"/>
                  </a:lnTo>
                  <a:lnTo>
                    <a:pt x="7734" y="19826"/>
                  </a:lnTo>
                  <a:lnTo>
                    <a:pt x="7749" y="19783"/>
                  </a:lnTo>
                  <a:lnTo>
                    <a:pt x="7763" y="19739"/>
                  </a:lnTo>
                  <a:lnTo>
                    <a:pt x="7778" y="19694"/>
                  </a:lnTo>
                  <a:lnTo>
                    <a:pt x="7793" y="19649"/>
                  </a:lnTo>
                  <a:lnTo>
                    <a:pt x="7808" y="19602"/>
                  </a:lnTo>
                  <a:lnTo>
                    <a:pt x="7823" y="19555"/>
                  </a:lnTo>
                  <a:lnTo>
                    <a:pt x="7838" y="19506"/>
                  </a:lnTo>
                  <a:lnTo>
                    <a:pt x="7853" y="19457"/>
                  </a:lnTo>
                  <a:lnTo>
                    <a:pt x="7867" y="19406"/>
                  </a:lnTo>
                  <a:lnTo>
                    <a:pt x="7882" y="19355"/>
                  </a:lnTo>
                  <a:lnTo>
                    <a:pt x="7897" y="19303"/>
                  </a:lnTo>
                  <a:lnTo>
                    <a:pt x="7912" y="19250"/>
                  </a:lnTo>
                  <a:lnTo>
                    <a:pt x="7927" y="19197"/>
                  </a:lnTo>
                  <a:lnTo>
                    <a:pt x="7942" y="19142"/>
                  </a:lnTo>
                  <a:lnTo>
                    <a:pt x="7957" y="19086"/>
                  </a:lnTo>
                  <a:lnTo>
                    <a:pt x="7972" y="19029"/>
                  </a:lnTo>
                  <a:lnTo>
                    <a:pt x="7987" y="18972"/>
                  </a:lnTo>
                  <a:lnTo>
                    <a:pt x="8001" y="18914"/>
                  </a:lnTo>
                  <a:lnTo>
                    <a:pt x="8016" y="18854"/>
                  </a:lnTo>
                  <a:lnTo>
                    <a:pt x="8031" y="18794"/>
                  </a:lnTo>
                  <a:lnTo>
                    <a:pt x="8046" y="18734"/>
                  </a:lnTo>
                  <a:lnTo>
                    <a:pt x="8061" y="18672"/>
                  </a:lnTo>
                  <a:lnTo>
                    <a:pt x="8076" y="18609"/>
                  </a:lnTo>
                  <a:lnTo>
                    <a:pt x="8091" y="18546"/>
                  </a:lnTo>
                  <a:lnTo>
                    <a:pt x="8106" y="18482"/>
                  </a:lnTo>
                  <a:lnTo>
                    <a:pt x="8121" y="18417"/>
                  </a:lnTo>
                  <a:lnTo>
                    <a:pt x="8136" y="18351"/>
                  </a:lnTo>
                  <a:lnTo>
                    <a:pt x="8151" y="18284"/>
                  </a:lnTo>
                  <a:lnTo>
                    <a:pt x="8166" y="18217"/>
                  </a:lnTo>
                  <a:lnTo>
                    <a:pt x="8181" y="18149"/>
                  </a:lnTo>
                  <a:lnTo>
                    <a:pt x="8196" y="18079"/>
                  </a:lnTo>
                  <a:lnTo>
                    <a:pt x="8211" y="18010"/>
                  </a:lnTo>
                  <a:lnTo>
                    <a:pt x="8226" y="17940"/>
                  </a:lnTo>
                  <a:lnTo>
                    <a:pt x="8240" y="17868"/>
                  </a:lnTo>
                  <a:lnTo>
                    <a:pt x="8255" y="17796"/>
                  </a:lnTo>
                  <a:lnTo>
                    <a:pt x="8270" y="17723"/>
                  </a:lnTo>
                  <a:lnTo>
                    <a:pt x="8285" y="17649"/>
                  </a:lnTo>
                  <a:lnTo>
                    <a:pt x="8300" y="17575"/>
                  </a:lnTo>
                  <a:lnTo>
                    <a:pt x="8315" y="17501"/>
                  </a:lnTo>
                  <a:lnTo>
                    <a:pt x="8330" y="17425"/>
                  </a:lnTo>
                  <a:lnTo>
                    <a:pt x="8345" y="17349"/>
                  </a:lnTo>
                  <a:lnTo>
                    <a:pt x="8360" y="17271"/>
                  </a:lnTo>
                  <a:lnTo>
                    <a:pt x="8376" y="17192"/>
                  </a:lnTo>
                  <a:lnTo>
                    <a:pt x="8391" y="17115"/>
                  </a:lnTo>
                  <a:lnTo>
                    <a:pt x="8406" y="17037"/>
                  </a:lnTo>
                  <a:lnTo>
                    <a:pt x="8421" y="16957"/>
                  </a:lnTo>
                  <a:lnTo>
                    <a:pt x="8436" y="16876"/>
                  </a:lnTo>
                  <a:lnTo>
                    <a:pt x="8451" y="16795"/>
                  </a:lnTo>
                  <a:lnTo>
                    <a:pt x="8466" y="16713"/>
                  </a:lnTo>
                  <a:lnTo>
                    <a:pt x="8481" y="16631"/>
                  </a:lnTo>
                  <a:lnTo>
                    <a:pt x="8496" y="16548"/>
                  </a:lnTo>
                  <a:lnTo>
                    <a:pt x="8511" y="16464"/>
                  </a:lnTo>
                  <a:lnTo>
                    <a:pt x="8526" y="16380"/>
                  </a:lnTo>
                  <a:lnTo>
                    <a:pt x="8541" y="16295"/>
                  </a:lnTo>
                  <a:lnTo>
                    <a:pt x="8556" y="16210"/>
                  </a:lnTo>
                  <a:lnTo>
                    <a:pt x="8571" y="16124"/>
                  </a:lnTo>
                  <a:lnTo>
                    <a:pt x="8586" y="16037"/>
                  </a:lnTo>
                  <a:lnTo>
                    <a:pt x="8601" y="15950"/>
                  </a:lnTo>
                  <a:lnTo>
                    <a:pt x="8616" y="15862"/>
                  </a:lnTo>
                  <a:lnTo>
                    <a:pt x="8631" y="15774"/>
                  </a:lnTo>
                  <a:lnTo>
                    <a:pt x="8646" y="15686"/>
                  </a:lnTo>
                  <a:lnTo>
                    <a:pt x="8661" y="15597"/>
                  </a:lnTo>
                  <a:lnTo>
                    <a:pt x="8676" y="15507"/>
                  </a:lnTo>
                  <a:lnTo>
                    <a:pt x="8691" y="15416"/>
                  </a:lnTo>
                  <a:lnTo>
                    <a:pt x="8706" y="15326"/>
                  </a:lnTo>
                  <a:lnTo>
                    <a:pt x="8721" y="15234"/>
                  </a:lnTo>
                  <a:lnTo>
                    <a:pt x="8736" y="15142"/>
                  </a:lnTo>
                  <a:lnTo>
                    <a:pt x="8751" y="15050"/>
                  </a:lnTo>
                  <a:lnTo>
                    <a:pt x="8766" y="14957"/>
                  </a:lnTo>
                  <a:lnTo>
                    <a:pt x="8781" y="14864"/>
                  </a:lnTo>
                  <a:lnTo>
                    <a:pt x="8796" y="14770"/>
                  </a:lnTo>
                  <a:lnTo>
                    <a:pt x="8811" y="14676"/>
                  </a:lnTo>
                  <a:lnTo>
                    <a:pt x="8826" y="14582"/>
                  </a:lnTo>
                  <a:lnTo>
                    <a:pt x="8841" y="14487"/>
                  </a:lnTo>
                  <a:lnTo>
                    <a:pt x="8856" y="14392"/>
                  </a:lnTo>
                  <a:lnTo>
                    <a:pt x="8871" y="14296"/>
                  </a:lnTo>
                  <a:lnTo>
                    <a:pt x="8886" y="14200"/>
                  </a:lnTo>
                  <a:lnTo>
                    <a:pt x="8901" y="14104"/>
                  </a:lnTo>
                  <a:lnTo>
                    <a:pt x="8916" y="14007"/>
                  </a:lnTo>
                  <a:lnTo>
                    <a:pt x="8931" y="13910"/>
                  </a:lnTo>
                  <a:lnTo>
                    <a:pt x="8946" y="13812"/>
                  </a:lnTo>
                  <a:lnTo>
                    <a:pt x="8961" y="13714"/>
                  </a:lnTo>
                  <a:lnTo>
                    <a:pt x="8976" y="13616"/>
                  </a:lnTo>
                  <a:lnTo>
                    <a:pt x="8991" y="13517"/>
                  </a:lnTo>
                  <a:lnTo>
                    <a:pt x="9006" y="13418"/>
                  </a:lnTo>
                  <a:lnTo>
                    <a:pt x="9021" y="13319"/>
                  </a:lnTo>
                  <a:lnTo>
                    <a:pt x="9036" y="13220"/>
                  </a:lnTo>
                  <a:lnTo>
                    <a:pt x="9052" y="13119"/>
                  </a:lnTo>
                  <a:lnTo>
                    <a:pt x="9067" y="13020"/>
                  </a:lnTo>
                  <a:lnTo>
                    <a:pt x="9082" y="12920"/>
                  </a:lnTo>
                  <a:lnTo>
                    <a:pt x="9097" y="12819"/>
                  </a:lnTo>
                  <a:lnTo>
                    <a:pt x="9112" y="12718"/>
                  </a:lnTo>
                  <a:lnTo>
                    <a:pt x="9127" y="12617"/>
                  </a:lnTo>
                  <a:lnTo>
                    <a:pt x="9142" y="12516"/>
                  </a:lnTo>
                  <a:lnTo>
                    <a:pt x="9157" y="12415"/>
                  </a:lnTo>
                  <a:lnTo>
                    <a:pt x="9171" y="12314"/>
                  </a:lnTo>
                  <a:lnTo>
                    <a:pt x="9186" y="12212"/>
                  </a:lnTo>
                  <a:lnTo>
                    <a:pt x="9201" y="12110"/>
                  </a:lnTo>
                  <a:lnTo>
                    <a:pt x="9216" y="12008"/>
                  </a:lnTo>
                  <a:lnTo>
                    <a:pt x="9231" y="11906"/>
                  </a:lnTo>
                  <a:lnTo>
                    <a:pt x="9246" y="11803"/>
                  </a:lnTo>
                  <a:lnTo>
                    <a:pt x="9261" y="11700"/>
                  </a:lnTo>
                  <a:lnTo>
                    <a:pt x="9276" y="11598"/>
                  </a:lnTo>
                  <a:lnTo>
                    <a:pt x="9291" y="11495"/>
                  </a:lnTo>
                  <a:lnTo>
                    <a:pt x="9306" y="11392"/>
                  </a:lnTo>
                  <a:lnTo>
                    <a:pt x="9321" y="11289"/>
                  </a:lnTo>
                  <a:lnTo>
                    <a:pt x="9336" y="11186"/>
                  </a:lnTo>
                  <a:lnTo>
                    <a:pt x="9351" y="11082"/>
                  </a:lnTo>
                  <a:lnTo>
                    <a:pt x="9366" y="10979"/>
                  </a:lnTo>
                  <a:lnTo>
                    <a:pt x="9381" y="10876"/>
                  </a:lnTo>
                  <a:lnTo>
                    <a:pt x="9396" y="10772"/>
                  </a:lnTo>
                  <a:lnTo>
                    <a:pt x="9411" y="10669"/>
                  </a:lnTo>
                  <a:lnTo>
                    <a:pt x="9426" y="10566"/>
                  </a:lnTo>
                  <a:lnTo>
                    <a:pt x="9441" y="10462"/>
                  </a:lnTo>
                  <a:lnTo>
                    <a:pt x="9456" y="10359"/>
                  </a:lnTo>
                  <a:lnTo>
                    <a:pt x="9471" y="10255"/>
                  </a:lnTo>
                  <a:lnTo>
                    <a:pt x="9486" y="10152"/>
                  </a:lnTo>
                  <a:lnTo>
                    <a:pt x="9501" y="10048"/>
                  </a:lnTo>
                  <a:lnTo>
                    <a:pt x="9516" y="9945"/>
                  </a:lnTo>
                  <a:lnTo>
                    <a:pt x="9531" y="9842"/>
                  </a:lnTo>
                  <a:lnTo>
                    <a:pt x="9546" y="9738"/>
                  </a:lnTo>
                  <a:lnTo>
                    <a:pt x="9561" y="9635"/>
                  </a:lnTo>
                  <a:lnTo>
                    <a:pt x="9576" y="9532"/>
                  </a:lnTo>
                  <a:lnTo>
                    <a:pt x="9591" y="9429"/>
                  </a:lnTo>
                  <a:lnTo>
                    <a:pt x="9606" y="9326"/>
                  </a:lnTo>
                  <a:lnTo>
                    <a:pt x="9621" y="9223"/>
                  </a:lnTo>
                  <a:lnTo>
                    <a:pt x="9636" y="9121"/>
                  </a:lnTo>
                  <a:lnTo>
                    <a:pt x="9651" y="9018"/>
                  </a:lnTo>
                  <a:lnTo>
                    <a:pt x="9666" y="8916"/>
                  </a:lnTo>
                  <a:lnTo>
                    <a:pt x="9681" y="8813"/>
                  </a:lnTo>
                  <a:lnTo>
                    <a:pt x="9696" y="8711"/>
                  </a:lnTo>
                  <a:lnTo>
                    <a:pt x="9711" y="8609"/>
                  </a:lnTo>
                  <a:lnTo>
                    <a:pt x="9728" y="8506"/>
                  </a:lnTo>
                  <a:lnTo>
                    <a:pt x="9743" y="8405"/>
                  </a:lnTo>
                  <a:lnTo>
                    <a:pt x="9758" y="8304"/>
                  </a:lnTo>
                  <a:lnTo>
                    <a:pt x="9772" y="8203"/>
                  </a:lnTo>
                  <a:lnTo>
                    <a:pt x="9788" y="8101"/>
                  </a:lnTo>
                  <a:lnTo>
                    <a:pt x="9803" y="8001"/>
                  </a:lnTo>
                  <a:lnTo>
                    <a:pt x="9818" y="7900"/>
                  </a:lnTo>
                  <a:lnTo>
                    <a:pt x="9833" y="7800"/>
                  </a:lnTo>
                  <a:lnTo>
                    <a:pt x="9848" y="7700"/>
                  </a:lnTo>
                  <a:lnTo>
                    <a:pt x="9863" y="7600"/>
                  </a:lnTo>
                  <a:lnTo>
                    <a:pt x="9878" y="7501"/>
                  </a:lnTo>
                  <a:lnTo>
                    <a:pt x="9893" y="7402"/>
                  </a:lnTo>
                  <a:lnTo>
                    <a:pt x="9908" y="7303"/>
                  </a:lnTo>
                  <a:lnTo>
                    <a:pt x="9923" y="7205"/>
                  </a:lnTo>
                  <a:lnTo>
                    <a:pt x="9938" y="7107"/>
                  </a:lnTo>
                  <a:lnTo>
                    <a:pt x="9953" y="7009"/>
                  </a:lnTo>
                  <a:lnTo>
                    <a:pt x="9968" y="6911"/>
                  </a:lnTo>
                  <a:lnTo>
                    <a:pt x="9983" y="6814"/>
                  </a:lnTo>
                  <a:lnTo>
                    <a:pt x="9998" y="6717"/>
                  </a:lnTo>
                  <a:cubicBezTo>
                    <a:pt x="10006" y="6664"/>
                    <a:pt x="10055" y="6628"/>
                    <a:pt x="10107" y="6637"/>
                  </a:cubicBezTo>
                  <a:cubicBezTo>
                    <a:pt x="10160" y="6645"/>
                    <a:pt x="10195" y="6694"/>
                    <a:pt x="10187" y="6746"/>
                  </a:cubicBezTo>
                  <a:lnTo>
                    <a:pt x="10172" y="6843"/>
                  </a:lnTo>
                  <a:lnTo>
                    <a:pt x="10157" y="6940"/>
                  </a:lnTo>
                  <a:lnTo>
                    <a:pt x="10142" y="7038"/>
                  </a:lnTo>
                  <a:lnTo>
                    <a:pt x="10127" y="7136"/>
                  </a:lnTo>
                  <a:lnTo>
                    <a:pt x="10112" y="7234"/>
                  </a:lnTo>
                  <a:lnTo>
                    <a:pt x="10097" y="7332"/>
                  </a:lnTo>
                  <a:lnTo>
                    <a:pt x="10082" y="7431"/>
                  </a:lnTo>
                  <a:lnTo>
                    <a:pt x="10067" y="7530"/>
                  </a:lnTo>
                  <a:lnTo>
                    <a:pt x="10052" y="7629"/>
                  </a:lnTo>
                  <a:lnTo>
                    <a:pt x="10037" y="7729"/>
                  </a:lnTo>
                  <a:lnTo>
                    <a:pt x="10022" y="7829"/>
                  </a:lnTo>
                  <a:lnTo>
                    <a:pt x="10007" y="7929"/>
                  </a:lnTo>
                  <a:lnTo>
                    <a:pt x="9992" y="8030"/>
                  </a:lnTo>
                  <a:lnTo>
                    <a:pt x="9977" y="8130"/>
                  </a:lnTo>
                  <a:lnTo>
                    <a:pt x="9962" y="8230"/>
                  </a:lnTo>
                  <a:lnTo>
                    <a:pt x="9947" y="8333"/>
                  </a:lnTo>
                  <a:lnTo>
                    <a:pt x="9932" y="8434"/>
                  </a:lnTo>
                  <a:lnTo>
                    <a:pt x="9917" y="8535"/>
                  </a:lnTo>
                  <a:lnTo>
                    <a:pt x="9901" y="8636"/>
                  </a:lnTo>
                  <a:lnTo>
                    <a:pt x="9886" y="8738"/>
                  </a:lnTo>
                  <a:lnTo>
                    <a:pt x="9871" y="8840"/>
                  </a:lnTo>
                  <a:lnTo>
                    <a:pt x="9856" y="8943"/>
                  </a:lnTo>
                  <a:lnTo>
                    <a:pt x="9841" y="9045"/>
                  </a:lnTo>
                  <a:lnTo>
                    <a:pt x="9826" y="9148"/>
                  </a:lnTo>
                  <a:lnTo>
                    <a:pt x="9811" y="9250"/>
                  </a:lnTo>
                  <a:lnTo>
                    <a:pt x="9796" y="9353"/>
                  </a:lnTo>
                  <a:lnTo>
                    <a:pt x="9781" y="9456"/>
                  </a:lnTo>
                  <a:lnTo>
                    <a:pt x="9766" y="9559"/>
                  </a:lnTo>
                  <a:lnTo>
                    <a:pt x="9751" y="9662"/>
                  </a:lnTo>
                  <a:lnTo>
                    <a:pt x="9736" y="9765"/>
                  </a:lnTo>
                  <a:lnTo>
                    <a:pt x="9721" y="9869"/>
                  </a:lnTo>
                  <a:lnTo>
                    <a:pt x="9706" y="9972"/>
                  </a:lnTo>
                  <a:lnTo>
                    <a:pt x="9691" y="10075"/>
                  </a:lnTo>
                  <a:lnTo>
                    <a:pt x="9676" y="10179"/>
                  </a:lnTo>
                  <a:lnTo>
                    <a:pt x="9661" y="10282"/>
                  </a:lnTo>
                  <a:lnTo>
                    <a:pt x="9646" y="10386"/>
                  </a:lnTo>
                  <a:lnTo>
                    <a:pt x="9631" y="10489"/>
                  </a:lnTo>
                  <a:lnTo>
                    <a:pt x="9616" y="10593"/>
                  </a:lnTo>
                  <a:lnTo>
                    <a:pt x="9601" y="10696"/>
                  </a:lnTo>
                  <a:lnTo>
                    <a:pt x="9586" y="10799"/>
                  </a:lnTo>
                  <a:lnTo>
                    <a:pt x="9571" y="10903"/>
                  </a:lnTo>
                  <a:lnTo>
                    <a:pt x="9556" y="11006"/>
                  </a:lnTo>
                  <a:lnTo>
                    <a:pt x="9541" y="11109"/>
                  </a:lnTo>
                  <a:lnTo>
                    <a:pt x="9526" y="11213"/>
                  </a:lnTo>
                  <a:lnTo>
                    <a:pt x="9511" y="11316"/>
                  </a:lnTo>
                  <a:lnTo>
                    <a:pt x="9496" y="11419"/>
                  </a:lnTo>
                  <a:lnTo>
                    <a:pt x="9481" y="11522"/>
                  </a:lnTo>
                  <a:lnTo>
                    <a:pt x="9466" y="11625"/>
                  </a:lnTo>
                  <a:lnTo>
                    <a:pt x="9451" y="11727"/>
                  </a:lnTo>
                  <a:lnTo>
                    <a:pt x="9436" y="11830"/>
                  </a:lnTo>
                  <a:lnTo>
                    <a:pt x="9421" y="11933"/>
                  </a:lnTo>
                  <a:lnTo>
                    <a:pt x="9406" y="12035"/>
                  </a:lnTo>
                  <a:lnTo>
                    <a:pt x="9391" y="12137"/>
                  </a:lnTo>
                  <a:lnTo>
                    <a:pt x="9376" y="12239"/>
                  </a:lnTo>
                  <a:lnTo>
                    <a:pt x="9361" y="12341"/>
                  </a:lnTo>
                  <a:lnTo>
                    <a:pt x="9346" y="12444"/>
                  </a:lnTo>
                  <a:lnTo>
                    <a:pt x="9331" y="12545"/>
                  </a:lnTo>
                  <a:lnTo>
                    <a:pt x="9316" y="12646"/>
                  </a:lnTo>
                  <a:lnTo>
                    <a:pt x="9301" y="12747"/>
                  </a:lnTo>
                  <a:lnTo>
                    <a:pt x="9286" y="12848"/>
                  </a:lnTo>
                  <a:lnTo>
                    <a:pt x="9271" y="12949"/>
                  </a:lnTo>
                  <a:lnTo>
                    <a:pt x="9256" y="13049"/>
                  </a:lnTo>
                  <a:lnTo>
                    <a:pt x="9241" y="13150"/>
                  </a:lnTo>
                  <a:lnTo>
                    <a:pt x="9225" y="13249"/>
                  </a:lnTo>
                  <a:lnTo>
                    <a:pt x="9210" y="13348"/>
                  </a:lnTo>
                  <a:lnTo>
                    <a:pt x="9195" y="13447"/>
                  </a:lnTo>
                  <a:lnTo>
                    <a:pt x="9180" y="13546"/>
                  </a:lnTo>
                  <a:lnTo>
                    <a:pt x="9165" y="13645"/>
                  </a:lnTo>
                  <a:lnTo>
                    <a:pt x="9150" y="13743"/>
                  </a:lnTo>
                  <a:lnTo>
                    <a:pt x="9135" y="13841"/>
                  </a:lnTo>
                  <a:lnTo>
                    <a:pt x="9120" y="13939"/>
                  </a:lnTo>
                  <a:lnTo>
                    <a:pt x="9105" y="14036"/>
                  </a:lnTo>
                  <a:lnTo>
                    <a:pt x="9090" y="14133"/>
                  </a:lnTo>
                  <a:lnTo>
                    <a:pt x="9075" y="14229"/>
                  </a:lnTo>
                  <a:lnTo>
                    <a:pt x="9060" y="14326"/>
                  </a:lnTo>
                  <a:lnTo>
                    <a:pt x="9045" y="14421"/>
                  </a:lnTo>
                  <a:lnTo>
                    <a:pt x="9030" y="14517"/>
                  </a:lnTo>
                  <a:lnTo>
                    <a:pt x="9015" y="14613"/>
                  </a:lnTo>
                  <a:lnTo>
                    <a:pt x="9000" y="14707"/>
                  </a:lnTo>
                  <a:lnTo>
                    <a:pt x="8985" y="14801"/>
                  </a:lnTo>
                  <a:lnTo>
                    <a:pt x="8970" y="14895"/>
                  </a:lnTo>
                  <a:lnTo>
                    <a:pt x="8955" y="14988"/>
                  </a:lnTo>
                  <a:lnTo>
                    <a:pt x="8940" y="15081"/>
                  </a:lnTo>
                  <a:lnTo>
                    <a:pt x="8925" y="15173"/>
                  </a:lnTo>
                  <a:lnTo>
                    <a:pt x="8910" y="15265"/>
                  </a:lnTo>
                  <a:lnTo>
                    <a:pt x="8895" y="15357"/>
                  </a:lnTo>
                  <a:lnTo>
                    <a:pt x="8880" y="15447"/>
                  </a:lnTo>
                  <a:lnTo>
                    <a:pt x="8865" y="15538"/>
                  </a:lnTo>
                  <a:lnTo>
                    <a:pt x="8850" y="15628"/>
                  </a:lnTo>
                  <a:lnTo>
                    <a:pt x="8835" y="15717"/>
                  </a:lnTo>
                  <a:lnTo>
                    <a:pt x="8820" y="15807"/>
                  </a:lnTo>
                  <a:lnTo>
                    <a:pt x="8805" y="15895"/>
                  </a:lnTo>
                  <a:lnTo>
                    <a:pt x="8790" y="15983"/>
                  </a:lnTo>
                  <a:lnTo>
                    <a:pt x="8775" y="16070"/>
                  </a:lnTo>
                  <a:lnTo>
                    <a:pt x="8760" y="16157"/>
                  </a:lnTo>
                  <a:lnTo>
                    <a:pt x="8745" y="16243"/>
                  </a:lnTo>
                  <a:lnTo>
                    <a:pt x="8730" y="16328"/>
                  </a:lnTo>
                  <a:lnTo>
                    <a:pt x="8715" y="16413"/>
                  </a:lnTo>
                  <a:lnTo>
                    <a:pt x="8700" y="16499"/>
                  </a:lnTo>
                  <a:lnTo>
                    <a:pt x="8685" y="16581"/>
                  </a:lnTo>
                  <a:lnTo>
                    <a:pt x="8670" y="16666"/>
                  </a:lnTo>
                  <a:lnTo>
                    <a:pt x="8655" y="16748"/>
                  </a:lnTo>
                  <a:lnTo>
                    <a:pt x="8640" y="16830"/>
                  </a:lnTo>
                  <a:lnTo>
                    <a:pt x="8625" y="16911"/>
                  </a:lnTo>
                  <a:lnTo>
                    <a:pt x="8610" y="16992"/>
                  </a:lnTo>
                  <a:lnTo>
                    <a:pt x="8595" y="17072"/>
                  </a:lnTo>
                  <a:lnTo>
                    <a:pt x="8580" y="17152"/>
                  </a:lnTo>
                  <a:lnTo>
                    <a:pt x="8565" y="17231"/>
                  </a:lnTo>
                  <a:lnTo>
                    <a:pt x="8549" y="17308"/>
                  </a:lnTo>
                  <a:lnTo>
                    <a:pt x="8534" y="17386"/>
                  </a:lnTo>
                  <a:lnTo>
                    <a:pt x="8519" y="17462"/>
                  </a:lnTo>
                  <a:lnTo>
                    <a:pt x="8504" y="17538"/>
                  </a:lnTo>
                  <a:lnTo>
                    <a:pt x="8489" y="17614"/>
                  </a:lnTo>
                  <a:lnTo>
                    <a:pt x="8474" y="17688"/>
                  </a:lnTo>
                  <a:lnTo>
                    <a:pt x="8459" y="17762"/>
                  </a:lnTo>
                  <a:lnTo>
                    <a:pt x="8443" y="17835"/>
                  </a:lnTo>
                  <a:lnTo>
                    <a:pt x="8428" y="17907"/>
                  </a:lnTo>
                  <a:lnTo>
                    <a:pt x="8413" y="17979"/>
                  </a:lnTo>
                  <a:lnTo>
                    <a:pt x="8398" y="18051"/>
                  </a:lnTo>
                  <a:lnTo>
                    <a:pt x="8383" y="18120"/>
                  </a:lnTo>
                  <a:lnTo>
                    <a:pt x="8368" y="18190"/>
                  </a:lnTo>
                  <a:lnTo>
                    <a:pt x="8353" y="18258"/>
                  </a:lnTo>
                  <a:lnTo>
                    <a:pt x="8338" y="18326"/>
                  </a:lnTo>
                  <a:lnTo>
                    <a:pt x="8323" y="18394"/>
                  </a:lnTo>
                  <a:lnTo>
                    <a:pt x="8308" y="18460"/>
                  </a:lnTo>
                  <a:lnTo>
                    <a:pt x="8293" y="18525"/>
                  </a:lnTo>
                  <a:lnTo>
                    <a:pt x="8278" y="18589"/>
                  </a:lnTo>
                  <a:lnTo>
                    <a:pt x="8263" y="18654"/>
                  </a:lnTo>
                  <a:lnTo>
                    <a:pt x="8248" y="18717"/>
                  </a:lnTo>
                  <a:lnTo>
                    <a:pt x="8233" y="18779"/>
                  </a:lnTo>
                  <a:lnTo>
                    <a:pt x="8218" y="18841"/>
                  </a:lnTo>
                  <a:lnTo>
                    <a:pt x="8203" y="18901"/>
                  </a:lnTo>
                  <a:lnTo>
                    <a:pt x="8188" y="18961"/>
                  </a:lnTo>
                  <a:lnTo>
                    <a:pt x="8172" y="19021"/>
                  </a:lnTo>
                  <a:lnTo>
                    <a:pt x="8157" y="19078"/>
                  </a:lnTo>
                  <a:lnTo>
                    <a:pt x="8142" y="19135"/>
                  </a:lnTo>
                  <a:lnTo>
                    <a:pt x="8127" y="19191"/>
                  </a:lnTo>
                  <a:lnTo>
                    <a:pt x="8112" y="19248"/>
                  </a:lnTo>
                  <a:lnTo>
                    <a:pt x="8097" y="19303"/>
                  </a:lnTo>
                  <a:lnTo>
                    <a:pt x="8082" y="19356"/>
                  </a:lnTo>
                  <a:lnTo>
                    <a:pt x="8067" y="19410"/>
                  </a:lnTo>
                  <a:lnTo>
                    <a:pt x="8052" y="19461"/>
                  </a:lnTo>
                  <a:lnTo>
                    <a:pt x="8036" y="19512"/>
                  </a:lnTo>
                  <a:lnTo>
                    <a:pt x="8021" y="19563"/>
                  </a:lnTo>
                  <a:lnTo>
                    <a:pt x="8006" y="19612"/>
                  </a:lnTo>
                  <a:lnTo>
                    <a:pt x="7991" y="19661"/>
                  </a:lnTo>
                  <a:lnTo>
                    <a:pt x="7976" y="19708"/>
                  </a:lnTo>
                  <a:lnTo>
                    <a:pt x="7961" y="19755"/>
                  </a:lnTo>
                  <a:lnTo>
                    <a:pt x="7946" y="19800"/>
                  </a:lnTo>
                  <a:lnTo>
                    <a:pt x="7930" y="19846"/>
                  </a:lnTo>
                  <a:lnTo>
                    <a:pt x="7915" y="19889"/>
                  </a:lnTo>
                  <a:lnTo>
                    <a:pt x="7900" y="19933"/>
                  </a:lnTo>
                  <a:lnTo>
                    <a:pt x="7884" y="19976"/>
                  </a:lnTo>
                  <a:lnTo>
                    <a:pt x="7868" y="20017"/>
                  </a:lnTo>
                  <a:lnTo>
                    <a:pt x="7853" y="20056"/>
                  </a:lnTo>
                  <a:lnTo>
                    <a:pt x="7838" y="20096"/>
                  </a:lnTo>
                  <a:lnTo>
                    <a:pt x="7822" y="20135"/>
                  </a:lnTo>
                  <a:lnTo>
                    <a:pt x="7807" y="20171"/>
                  </a:lnTo>
                  <a:lnTo>
                    <a:pt x="7792" y="20208"/>
                  </a:lnTo>
                  <a:lnTo>
                    <a:pt x="7776" y="20244"/>
                  </a:lnTo>
                  <a:lnTo>
                    <a:pt x="7760" y="20280"/>
                  </a:lnTo>
                  <a:lnTo>
                    <a:pt x="7745" y="20312"/>
                  </a:lnTo>
                  <a:lnTo>
                    <a:pt x="7730" y="20345"/>
                  </a:lnTo>
                  <a:lnTo>
                    <a:pt x="7714" y="20377"/>
                  </a:lnTo>
                  <a:lnTo>
                    <a:pt x="7699" y="20409"/>
                  </a:lnTo>
                  <a:lnTo>
                    <a:pt x="7683" y="20439"/>
                  </a:lnTo>
                  <a:lnTo>
                    <a:pt x="7667" y="20469"/>
                  </a:lnTo>
                  <a:lnTo>
                    <a:pt x="7652" y="20495"/>
                  </a:lnTo>
                  <a:lnTo>
                    <a:pt x="7636" y="20523"/>
                  </a:lnTo>
                  <a:lnTo>
                    <a:pt x="7620" y="20549"/>
                  </a:lnTo>
                  <a:lnTo>
                    <a:pt x="7604" y="20575"/>
                  </a:lnTo>
                  <a:lnTo>
                    <a:pt x="7588" y="20600"/>
                  </a:lnTo>
                  <a:lnTo>
                    <a:pt x="7570" y="20625"/>
                  </a:lnTo>
                  <a:lnTo>
                    <a:pt x="7555" y="20645"/>
                  </a:lnTo>
                  <a:lnTo>
                    <a:pt x="7539" y="20667"/>
                  </a:lnTo>
                  <a:lnTo>
                    <a:pt x="7522" y="20688"/>
                  </a:lnTo>
                  <a:lnTo>
                    <a:pt x="7505" y="20708"/>
                  </a:lnTo>
                  <a:lnTo>
                    <a:pt x="7486" y="20729"/>
                  </a:lnTo>
                  <a:lnTo>
                    <a:pt x="7471" y="20744"/>
                  </a:lnTo>
                  <a:lnTo>
                    <a:pt x="7454" y="20762"/>
                  </a:lnTo>
                  <a:lnTo>
                    <a:pt x="7433" y="20780"/>
                  </a:lnTo>
                  <a:lnTo>
                    <a:pt x="7418" y="20792"/>
                  </a:lnTo>
                  <a:lnTo>
                    <a:pt x="7400" y="20807"/>
                  </a:lnTo>
                  <a:lnTo>
                    <a:pt x="7378" y="20823"/>
                  </a:lnTo>
                  <a:lnTo>
                    <a:pt x="7363" y="20832"/>
                  </a:lnTo>
                  <a:lnTo>
                    <a:pt x="7339" y="20845"/>
                  </a:lnTo>
                  <a:lnTo>
                    <a:pt x="7324" y="20852"/>
                  </a:lnTo>
                  <a:lnTo>
                    <a:pt x="7299" y="20864"/>
                  </a:lnTo>
                  <a:lnTo>
                    <a:pt x="7278" y="20870"/>
                  </a:lnTo>
                  <a:lnTo>
                    <a:pt x="7263" y="20874"/>
                  </a:lnTo>
                  <a:lnTo>
                    <a:pt x="7236" y="20881"/>
                  </a:lnTo>
                  <a:lnTo>
                    <a:pt x="7215" y="20883"/>
                  </a:lnTo>
                  <a:lnTo>
                    <a:pt x="7200" y="20884"/>
                  </a:lnTo>
                  <a:lnTo>
                    <a:pt x="7172" y="20885"/>
                  </a:lnTo>
                  <a:lnTo>
                    <a:pt x="7151" y="20884"/>
                  </a:lnTo>
                  <a:lnTo>
                    <a:pt x="7130" y="20881"/>
                  </a:lnTo>
                  <a:lnTo>
                    <a:pt x="7115" y="20878"/>
                  </a:lnTo>
                  <a:lnTo>
                    <a:pt x="7090" y="20872"/>
                  </a:lnTo>
                  <a:lnTo>
                    <a:pt x="7067" y="20865"/>
                  </a:lnTo>
                  <a:lnTo>
                    <a:pt x="7047" y="20856"/>
                  </a:lnTo>
                  <a:lnTo>
                    <a:pt x="7027" y="20847"/>
                  </a:lnTo>
                  <a:lnTo>
                    <a:pt x="7008" y="20837"/>
                  </a:lnTo>
                  <a:lnTo>
                    <a:pt x="6989" y="20825"/>
                  </a:lnTo>
                  <a:lnTo>
                    <a:pt x="6971" y="20813"/>
                  </a:lnTo>
                  <a:lnTo>
                    <a:pt x="6950" y="20797"/>
                  </a:lnTo>
                  <a:lnTo>
                    <a:pt x="6935" y="20784"/>
                  </a:lnTo>
                  <a:lnTo>
                    <a:pt x="6917" y="20769"/>
                  </a:lnTo>
                  <a:lnTo>
                    <a:pt x="6900" y="20752"/>
                  </a:lnTo>
                  <a:lnTo>
                    <a:pt x="6882" y="20735"/>
                  </a:lnTo>
                  <a:lnTo>
                    <a:pt x="6864" y="20715"/>
                  </a:lnTo>
                  <a:lnTo>
                    <a:pt x="6849" y="20697"/>
                  </a:lnTo>
                  <a:lnTo>
                    <a:pt x="6832" y="20677"/>
                  </a:lnTo>
                  <a:lnTo>
                    <a:pt x="6816" y="20656"/>
                  </a:lnTo>
                  <a:lnTo>
                    <a:pt x="6798" y="20633"/>
                  </a:lnTo>
                  <a:lnTo>
                    <a:pt x="6783" y="20611"/>
                  </a:lnTo>
                  <a:lnTo>
                    <a:pt x="6767" y="20587"/>
                  </a:lnTo>
                  <a:lnTo>
                    <a:pt x="6750" y="20561"/>
                  </a:lnTo>
                  <a:lnTo>
                    <a:pt x="6735" y="20536"/>
                  </a:lnTo>
                  <a:lnTo>
                    <a:pt x="6719" y="20509"/>
                  </a:lnTo>
                  <a:lnTo>
                    <a:pt x="6703" y="20481"/>
                  </a:lnTo>
                  <a:lnTo>
                    <a:pt x="6688" y="20453"/>
                  </a:lnTo>
                  <a:lnTo>
                    <a:pt x="6672" y="20424"/>
                  </a:lnTo>
                  <a:lnTo>
                    <a:pt x="6656" y="20392"/>
                  </a:lnTo>
                  <a:lnTo>
                    <a:pt x="6641" y="20361"/>
                  </a:lnTo>
                  <a:lnTo>
                    <a:pt x="6626" y="20329"/>
                  </a:lnTo>
                  <a:lnTo>
                    <a:pt x="6610" y="20295"/>
                  </a:lnTo>
                  <a:lnTo>
                    <a:pt x="6595" y="20261"/>
                  </a:lnTo>
                  <a:lnTo>
                    <a:pt x="6579" y="20226"/>
                  </a:lnTo>
                  <a:lnTo>
                    <a:pt x="6564" y="20190"/>
                  </a:lnTo>
                  <a:lnTo>
                    <a:pt x="6549" y="20154"/>
                  </a:lnTo>
                  <a:lnTo>
                    <a:pt x="6533" y="20116"/>
                  </a:lnTo>
                  <a:lnTo>
                    <a:pt x="6518" y="20076"/>
                  </a:lnTo>
                  <a:lnTo>
                    <a:pt x="6503" y="20036"/>
                  </a:lnTo>
                  <a:lnTo>
                    <a:pt x="6487" y="19995"/>
                  </a:lnTo>
                  <a:lnTo>
                    <a:pt x="6472" y="19954"/>
                  </a:lnTo>
                  <a:lnTo>
                    <a:pt x="6457" y="19912"/>
                  </a:lnTo>
                  <a:lnTo>
                    <a:pt x="6442" y="19868"/>
                  </a:lnTo>
                  <a:lnTo>
                    <a:pt x="6426" y="19824"/>
                  </a:lnTo>
                  <a:lnTo>
                    <a:pt x="6411" y="19778"/>
                  </a:lnTo>
                  <a:lnTo>
                    <a:pt x="6396" y="19732"/>
                  </a:lnTo>
                  <a:lnTo>
                    <a:pt x="6381" y="19685"/>
                  </a:lnTo>
                  <a:lnTo>
                    <a:pt x="6366" y="19637"/>
                  </a:lnTo>
                  <a:lnTo>
                    <a:pt x="6351" y="19590"/>
                  </a:lnTo>
                  <a:lnTo>
                    <a:pt x="6335" y="19538"/>
                  </a:lnTo>
                  <a:lnTo>
                    <a:pt x="6319" y="19488"/>
                  </a:lnTo>
                  <a:lnTo>
                    <a:pt x="6304" y="19436"/>
                  </a:lnTo>
                  <a:lnTo>
                    <a:pt x="6289" y="19384"/>
                  </a:lnTo>
                  <a:lnTo>
                    <a:pt x="6274" y="19330"/>
                  </a:lnTo>
                  <a:lnTo>
                    <a:pt x="6259" y="19276"/>
                  </a:lnTo>
                  <a:lnTo>
                    <a:pt x="6244" y="19221"/>
                  </a:lnTo>
                  <a:lnTo>
                    <a:pt x="6229" y="19165"/>
                  </a:lnTo>
                  <a:lnTo>
                    <a:pt x="6214" y="19108"/>
                  </a:lnTo>
                  <a:lnTo>
                    <a:pt x="6199" y="19051"/>
                  </a:lnTo>
                  <a:lnTo>
                    <a:pt x="6183" y="18992"/>
                  </a:lnTo>
                  <a:lnTo>
                    <a:pt x="6168" y="18933"/>
                  </a:lnTo>
                  <a:lnTo>
                    <a:pt x="6153" y="18872"/>
                  </a:lnTo>
                  <a:lnTo>
                    <a:pt x="6138" y="18811"/>
                  </a:lnTo>
                  <a:lnTo>
                    <a:pt x="6123" y="18749"/>
                  </a:lnTo>
                  <a:lnTo>
                    <a:pt x="6108" y="18687"/>
                  </a:lnTo>
                  <a:lnTo>
                    <a:pt x="6093" y="18623"/>
                  </a:lnTo>
                  <a:lnTo>
                    <a:pt x="6078" y="18559"/>
                  </a:lnTo>
                  <a:lnTo>
                    <a:pt x="6063" y="18494"/>
                  </a:lnTo>
                  <a:lnTo>
                    <a:pt x="6048" y="18428"/>
                  </a:lnTo>
                  <a:lnTo>
                    <a:pt x="6033" y="18361"/>
                  </a:lnTo>
                  <a:lnTo>
                    <a:pt x="6018" y="18294"/>
                  </a:lnTo>
                  <a:lnTo>
                    <a:pt x="6003" y="18225"/>
                  </a:lnTo>
                  <a:lnTo>
                    <a:pt x="5988" y="18157"/>
                  </a:lnTo>
                  <a:lnTo>
                    <a:pt x="5973" y="18087"/>
                  </a:lnTo>
                  <a:lnTo>
                    <a:pt x="5958" y="18016"/>
                  </a:lnTo>
                  <a:lnTo>
                    <a:pt x="5942" y="17945"/>
                  </a:lnTo>
                  <a:lnTo>
                    <a:pt x="5927" y="17873"/>
                  </a:lnTo>
                  <a:lnTo>
                    <a:pt x="5912" y="17800"/>
                  </a:lnTo>
                  <a:lnTo>
                    <a:pt x="5897" y="17727"/>
                  </a:lnTo>
                  <a:lnTo>
                    <a:pt x="5882" y="17652"/>
                  </a:lnTo>
                  <a:lnTo>
                    <a:pt x="5867" y="17577"/>
                  </a:lnTo>
                  <a:lnTo>
                    <a:pt x="5852" y="17502"/>
                  </a:lnTo>
                  <a:lnTo>
                    <a:pt x="5837" y="17426"/>
                  </a:lnTo>
                  <a:lnTo>
                    <a:pt x="5822" y="17349"/>
                  </a:lnTo>
                  <a:lnTo>
                    <a:pt x="5807" y="17271"/>
                  </a:lnTo>
                  <a:lnTo>
                    <a:pt x="5792" y="17192"/>
                  </a:lnTo>
                  <a:lnTo>
                    <a:pt x="5777" y="17113"/>
                  </a:lnTo>
                  <a:lnTo>
                    <a:pt x="5762" y="17033"/>
                  </a:lnTo>
                  <a:lnTo>
                    <a:pt x="5747" y="16953"/>
                  </a:lnTo>
                  <a:lnTo>
                    <a:pt x="5732" y="16872"/>
                  </a:lnTo>
                  <a:lnTo>
                    <a:pt x="5717" y="16791"/>
                  </a:lnTo>
                  <a:lnTo>
                    <a:pt x="5702" y="16709"/>
                  </a:lnTo>
                  <a:lnTo>
                    <a:pt x="5687" y="16625"/>
                  </a:lnTo>
                  <a:lnTo>
                    <a:pt x="5672" y="16542"/>
                  </a:lnTo>
                  <a:lnTo>
                    <a:pt x="5656" y="16457"/>
                  </a:lnTo>
                  <a:lnTo>
                    <a:pt x="5641" y="16373"/>
                  </a:lnTo>
                  <a:lnTo>
                    <a:pt x="5626" y="16288"/>
                  </a:lnTo>
                  <a:lnTo>
                    <a:pt x="5611" y="16202"/>
                  </a:lnTo>
                  <a:lnTo>
                    <a:pt x="5596" y="16116"/>
                  </a:lnTo>
                  <a:lnTo>
                    <a:pt x="5581" y="16029"/>
                  </a:lnTo>
                  <a:lnTo>
                    <a:pt x="5566" y="15941"/>
                  </a:lnTo>
                  <a:lnTo>
                    <a:pt x="5551" y="15853"/>
                  </a:lnTo>
                  <a:lnTo>
                    <a:pt x="5536" y="15764"/>
                  </a:lnTo>
                  <a:lnTo>
                    <a:pt x="5521" y="15674"/>
                  </a:lnTo>
                  <a:lnTo>
                    <a:pt x="5506" y="15585"/>
                  </a:lnTo>
                  <a:lnTo>
                    <a:pt x="5491" y="15495"/>
                  </a:lnTo>
                  <a:lnTo>
                    <a:pt x="5476" y="15404"/>
                  </a:lnTo>
                  <a:lnTo>
                    <a:pt x="5461" y="15313"/>
                  </a:lnTo>
                  <a:lnTo>
                    <a:pt x="5446" y="15221"/>
                  </a:lnTo>
                  <a:lnTo>
                    <a:pt x="5431" y="15129"/>
                  </a:lnTo>
                  <a:lnTo>
                    <a:pt x="5416" y="15037"/>
                  </a:lnTo>
                  <a:lnTo>
                    <a:pt x="5401" y="14944"/>
                  </a:lnTo>
                  <a:lnTo>
                    <a:pt x="5386" y="14850"/>
                  </a:lnTo>
                  <a:lnTo>
                    <a:pt x="5371" y="14756"/>
                  </a:lnTo>
                  <a:lnTo>
                    <a:pt x="5356" y="14661"/>
                  </a:lnTo>
                  <a:lnTo>
                    <a:pt x="5341" y="14566"/>
                  </a:lnTo>
                  <a:lnTo>
                    <a:pt x="5326" y="14471"/>
                  </a:lnTo>
                  <a:lnTo>
                    <a:pt x="5311" y="14376"/>
                  </a:lnTo>
                  <a:lnTo>
                    <a:pt x="5296" y="14280"/>
                  </a:lnTo>
                  <a:lnTo>
                    <a:pt x="5281" y="14183"/>
                  </a:lnTo>
                  <a:lnTo>
                    <a:pt x="5266" y="14087"/>
                  </a:lnTo>
                  <a:lnTo>
                    <a:pt x="5251" y="13990"/>
                  </a:lnTo>
                  <a:lnTo>
                    <a:pt x="5236" y="13892"/>
                  </a:lnTo>
                  <a:lnTo>
                    <a:pt x="5221" y="13794"/>
                  </a:lnTo>
                  <a:lnTo>
                    <a:pt x="5206" y="13696"/>
                  </a:lnTo>
                  <a:lnTo>
                    <a:pt x="5191" y="13598"/>
                  </a:lnTo>
                  <a:lnTo>
                    <a:pt x="5176" y="13499"/>
                  </a:lnTo>
                  <a:lnTo>
                    <a:pt x="5161" y="13400"/>
                  </a:lnTo>
                  <a:lnTo>
                    <a:pt x="5146" y="13301"/>
                  </a:lnTo>
                  <a:lnTo>
                    <a:pt x="5131" y="13201"/>
                  </a:lnTo>
                  <a:lnTo>
                    <a:pt x="5116" y="13101"/>
                  </a:lnTo>
                  <a:lnTo>
                    <a:pt x="5101" y="13001"/>
                  </a:lnTo>
                  <a:lnTo>
                    <a:pt x="5086" y="12901"/>
                  </a:lnTo>
                  <a:lnTo>
                    <a:pt x="5071" y="12800"/>
                  </a:lnTo>
                  <a:lnTo>
                    <a:pt x="5056" y="12699"/>
                  </a:lnTo>
                  <a:lnTo>
                    <a:pt x="5041" y="12598"/>
                  </a:lnTo>
                  <a:lnTo>
                    <a:pt x="5025" y="12496"/>
                  </a:lnTo>
                  <a:lnTo>
                    <a:pt x="5010" y="12394"/>
                  </a:lnTo>
                  <a:lnTo>
                    <a:pt x="4996" y="12293"/>
                  </a:lnTo>
                  <a:lnTo>
                    <a:pt x="4979" y="12190"/>
                  </a:lnTo>
                  <a:lnTo>
                    <a:pt x="4964" y="12088"/>
                  </a:lnTo>
                  <a:lnTo>
                    <a:pt x="4949" y="11986"/>
                  </a:lnTo>
                  <a:lnTo>
                    <a:pt x="4934" y="11884"/>
                  </a:lnTo>
                  <a:lnTo>
                    <a:pt x="4919" y="11781"/>
                  </a:lnTo>
                  <a:lnTo>
                    <a:pt x="4904" y="11678"/>
                  </a:lnTo>
                  <a:lnTo>
                    <a:pt x="4889" y="11576"/>
                  </a:lnTo>
                  <a:lnTo>
                    <a:pt x="4874" y="11473"/>
                  </a:lnTo>
                  <a:lnTo>
                    <a:pt x="4859" y="11370"/>
                  </a:lnTo>
                  <a:lnTo>
                    <a:pt x="4844" y="11267"/>
                  </a:lnTo>
                  <a:lnTo>
                    <a:pt x="4829" y="11163"/>
                  </a:lnTo>
                  <a:lnTo>
                    <a:pt x="4814" y="11060"/>
                  </a:lnTo>
                  <a:lnTo>
                    <a:pt x="4799" y="10957"/>
                  </a:lnTo>
                  <a:lnTo>
                    <a:pt x="4784" y="10853"/>
                  </a:lnTo>
                  <a:lnTo>
                    <a:pt x="4769" y="10750"/>
                  </a:lnTo>
                  <a:lnTo>
                    <a:pt x="4754" y="10647"/>
                  </a:lnTo>
                  <a:lnTo>
                    <a:pt x="4739" y="10543"/>
                  </a:lnTo>
                  <a:lnTo>
                    <a:pt x="4724" y="10440"/>
                  </a:lnTo>
                  <a:lnTo>
                    <a:pt x="4709" y="10336"/>
                  </a:lnTo>
                  <a:lnTo>
                    <a:pt x="4694" y="10233"/>
                  </a:lnTo>
                  <a:lnTo>
                    <a:pt x="4679" y="10129"/>
                  </a:lnTo>
                  <a:lnTo>
                    <a:pt x="4664" y="10026"/>
                  </a:lnTo>
                  <a:lnTo>
                    <a:pt x="4649" y="9923"/>
                  </a:lnTo>
                  <a:lnTo>
                    <a:pt x="4634" y="9819"/>
                  </a:lnTo>
                  <a:lnTo>
                    <a:pt x="4619" y="9716"/>
                  </a:lnTo>
                  <a:lnTo>
                    <a:pt x="4604" y="9613"/>
                  </a:lnTo>
                  <a:lnTo>
                    <a:pt x="4589" y="9510"/>
                  </a:lnTo>
                  <a:lnTo>
                    <a:pt x="4574" y="9407"/>
                  </a:lnTo>
                  <a:lnTo>
                    <a:pt x="4559" y="9304"/>
                  </a:lnTo>
                  <a:lnTo>
                    <a:pt x="4544" y="9201"/>
                  </a:lnTo>
                  <a:lnTo>
                    <a:pt x="4529" y="9099"/>
                  </a:lnTo>
                  <a:lnTo>
                    <a:pt x="4514" y="8996"/>
                  </a:lnTo>
                  <a:lnTo>
                    <a:pt x="4499" y="8894"/>
                  </a:lnTo>
                  <a:lnTo>
                    <a:pt x="4484" y="8791"/>
                  </a:lnTo>
                  <a:lnTo>
                    <a:pt x="4470" y="8690"/>
                  </a:lnTo>
                  <a:lnTo>
                    <a:pt x="4454" y="8588"/>
                  </a:lnTo>
                  <a:lnTo>
                    <a:pt x="4439" y="8486"/>
                  </a:lnTo>
                  <a:lnTo>
                    <a:pt x="4425" y="8385"/>
                  </a:lnTo>
                  <a:lnTo>
                    <a:pt x="4410" y="8284"/>
                  </a:lnTo>
                  <a:lnTo>
                    <a:pt x="4395" y="8183"/>
                  </a:lnTo>
                  <a:lnTo>
                    <a:pt x="4380" y="8082"/>
                  </a:lnTo>
                  <a:lnTo>
                    <a:pt x="4365" y="7982"/>
                  </a:lnTo>
                  <a:lnTo>
                    <a:pt x="4350" y="7881"/>
                  </a:lnTo>
                  <a:lnTo>
                    <a:pt x="4335" y="7781"/>
                  </a:lnTo>
                  <a:lnTo>
                    <a:pt x="4320" y="7682"/>
                  </a:lnTo>
                  <a:lnTo>
                    <a:pt x="4304" y="7582"/>
                  </a:lnTo>
                  <a:lnTo>
                    <a:pt x="4289" y="7483"/>
                  </a:lnTo>
                  <a:lnTo>
                    <a:pt x="4274" y="7384"/>
                  </a:lnTo>
                  <a:lnTo>
                    <a:pt x="4259" y="7285"/>
                  </a:lnTo>
                  <a:lnTo>
                    <a:pt x="4244" y="7187"/>
                  </a:lnTo>
                  <a:lnTo>
                    <a:pt x="4229" y="7089"/>
                  </a:lnTo>
                  <a:lnTo>
                    <a:pt x="4214" y="6991"/>
                  </a:lnTo>
                  <a:lnTo>
                    <a:pt x="4199" y="6894"/>
                  </a:lnTo>
                  <a:lnTo>
                    <a:pt x="4184" y="6797"/>
                  </a:lnTo>
                  <a:lnTo>
                    <a:pt x="4169" y="6700"/>
                  </a:lnTo>
                  <a:lnTo>
                    <a:pt x="4154" y="6604"/>
                  </a:lnTo>
                  <a:lnTo>
                    <a:pt x="4139" y="6508"/>
                  </a:lnTo>
                  <a:lnTo>
                    <a:pt x="4124" y="6413"/>
                  </a:lnTo>
                  <a:lnTo>
                    <a:pt x="4109" y="6318"/>
                  </a:lnTo>
                  <a:lnTo>
                    <a:pt x="4094" y="6224"/>
                  </a:lnTo>
                  <a:lnTo>
                    <a:pt x="4079" y="6130"/>
                  </a:lnTo>
                  <a:lnTo>
                    <a:pt x="4064" y="6036"/>
                  </a:lnTo>
                  <a:lnTo>
                    <a:pt x="4049" y="5943"/>
                  </a:lnTo>
                  <a:lnTo>
                    <a:pt x="4034" y="5850"/>
                  </a:lnTo>
                  <a:lnTo>
                    <a:pt x="4019" y="5758"/>
                  </a:lnTo>
                  <a:lnTo>
                    <a:pt x="4004" y="5666"/>
                  </a:lnTo>
                  <a:lnTo>
                    <a:pt x="3989" y="5574"/>
                  </a:lnTo>
                  <a:lnTo>
                    <a:pt x="3974" y="5483"/>
                  </a:lnTo>
                  <a:lnTo>
                    <a:pt x="3959" y="5393"/>
                  </a:lnTo>
                  <a:lnTo>
                    <a:pt x="3944" y="5303"/>
                  </a:lnTo>
                  <a:lnTo>
                    <a:pt x="3929" y="5213"/>
                  </a:lnTo>
                  <a:lnTo>
                    <a:pt x="3914" y="5125"/>
                  </a:lnTo>
                  <a:lnTo>
                    <a:pt x="3899" y="5037"/>
                  </a:lnTo>
                  <a:lnTo>
                    <a:pt x="3884" y="4949"/>
                  </a:lnTo>
                  <a:lnTo>
                    <a:pt x="3869" y="4862"/>
                  </a:lnTo>
                  <a:lnTo>
                    <a:pt x="3854" y="4775"/>
                  </a:lnTo>
                  <a:lnTo>
                    <a:pt x="3839" y="4689"/>
                  </a:lnTo>
                  <a:lnTo>
                    <a:pt x="3824" y="4603"/>
                  </a:lnTo>
                  <a:lnTo>
                    <a:pt x="3809" y="4518"/>
                  </a:lnTo>
                  <a:lnTo>
                    <a:pt x="3794" y="4434"/>
                  </a:lnTo>
                  <a:lnTo>
                    <a:pt x="3779" y="4351"/>
                  </a:lnTo>
                  <a:lnTo>
                    <a:pt x="3764" y="4268"/>
                  </a:lnTo>
                  <a:lnTo>
                    <a:pt x="3749" y="4185"/>
                  </a:lnTo>
                  <a:lnTo>
                    <a:pt x="3734" y="4103"/>
                  </a:lnTo>
                  <a:lnTo>
                    <a:pt x="3719" y="4022"/>
                  </a:lnTo>
                  <a:lnTo>
                    <a:pt x="3704" y="3941"/>
                  </a:lnTo>
                  <a:lnTo>
                    <a:pt x="3689" y="3861"/>
                  </a:lnTo>
                  <a:lnTo>
                    <a:pt x="3674" y="3782"/>
                  </a:lnTo>
                  <a:lnTo>
                    <a:pt x="3659" y="3704"/>
                  </a:lnTo>
                  <a:lnTo>
                    <a:pt x="3644" y="3627"/>
                  </a:lnTo>
                  <a:lnTo>
                    <a:pt x="3628" y="3549"/>
                  </a:lnTo>
                  <a:lnTo>
                    <a:pt x="3613" y="3472"/>
                  </a:lnTo>
                  <a:lnTo>
                    <a:pt x="3598" y="3396"/>
                  </a:lnTo>
                  <a:lnTo>
                    <a:pt x="3583" y="3322"/>
                  </a:lnTo>
                  <a:lnTo>
                    <a:pt x="3568" y="3248"/>
                  </a:lnTo>
                  <a:lnTo>
                    <a:pt x="3553" y="3174"/>
                  </a:lnTo>
                  <a:lnTo>
                    <a:pt x="3538" y="3101"/>
                  </a:lnTo>
                  <a:lnTo>
                    <a:pt x="3524" y="3028"/>
                  </a:lnTo>
                  <a:lnTo>
                    <a:pt x="3509" y="2957"/>
                  </a:lnTo>
                  <a:lnTo>
                    <a:pt x="3494" y="2887"/>
                  </a:lnTo>
                  <a:lnTo>
                    <a:pt x="3479" y="2817"/>
                  </a:lnTo>
                  <a:lnTo>
                    <a:pt x="3464" y="2748"/>
                  </a:lnTo>
                  <a:lnTo>
                    <a:pt x="3449" y="2679"/>
                  </a:lnTo>
                  <a:lnTo>
                    <a:pt x="3434" y="2611"/>
                  </a:lnTo>
                  <a:lnTo>
                    <a:pt x="3419" y="2545"/>
                  </a:lnTo>
                  <a:lnTo>
                    <a:pt x="3404" y="2479"/>
                  </a:lnTo>
                  <a:lnTo>
                    <a:pt x="3389" y="2414"/>
                  </a:lnTo>
                  <a:lnTo>
                    <a:pt x="3374" y="2349"/>
                  </a:lnTo>
                  <a:lnTo>
                    <a:pt x="3359" y="2286"/>
                  </a:lnTo>
                  <a:lnTo>
                    <a:pt x="3344" y="2223"/>
                  </a:lnTo>
                  <a:lnTo>
                    <a:pt x="3329" y="2161"/>
                  </a:lnTo>
                  <a:lnTo>
                    <a:pt x="3314" y="2100"/>
                  </a:lnTo>
                  <a:lnTo>
                    <a:pt x="3299" y="2040"/>
                  </a:lnTo>
                  <a:lnTo>
                    <a:pt x="3284" y="1981"/>
                  </a:lnTo>
                  <a:lnTo>
                    <a:pt x="3270" y="1923"/>
                  </a:lnTo>
                  <a:lnTo>
                    <a:pt x="3255" y="1865"/>
                  </a:lnTo>
                  <a:lnTo>
                    <a:pt x="3240" y="1808"/>
                  </a:lnTo>
                  <a:lnTo>
                    <a:pt x="3225" y="1753"/>
                  </a:lnTo>
                  <a:lnTo>
                    <a:pt x="3210" y="1698"/>
                  </a:lnTo>
                  <a:lnTo>
                    <a:pt x="3195" y="1643"/>
                  </a:lnTo>
                  <a:lnTo>
                    <a:pt x="3180" y="1590"/>
                  </a:lnTo>
                  <a:lnTo>
                    <a:pt x="3165" y="1538"/>
                  </a:lnTo>
                  <a:lnTo>
                    <a:pt x="3150" y="1487"/>
                  </a:lnTo>
                  <a:lnTo>
                    <a:pt x="3136" y="1436"/>
                  </a:lnTo>
                  <a:lnTo>
                    <a:pt x="3121" y="1387"/>
                  </a:lnTo>
                  <a:lnTo>
                    <a:pt x="3106" y="1338"/>
                  </a:lnTo>
                  <a:lnTo>
                    <a:pt x="3091" y="1291"/>
                  </a:lnTo>
                  <a:lnTo>
                    <a:pt x="3076" y="1244"/>
                  </a:lnTo>
                  <a:lnTo>
                    <a:pt x="3061" y="1198"/>
                  </a:lnTo>
                  <a:lnTo>
                    <a:pt x="3046" y="1153"/>
                  </a:lnTo>
                  <a:lnTo>
                    <a:pt x="3032" y="1109"/>
                  </a:lnTo>
                  <a:lnTo>
                    <a:pt x="3017" y="1066"/>
                  </a:lnTo>
                  <a:lnTo>
                    <a:pt x="3002" y="1024"/>
                  </a:lnTo>
                  <a:lnTo>
                    <a:pt x="2987" y="983"/>
                  </a:lnTo>
                  <a:lnTo>
                    <a:pt x="2973" y="945"/>
                  </a:lnTo>
                  <a:lnTo>
                    <a:pt x="2957" y="905"/>
                  </a:lnTo>
                  <a:lnTo>
                    <a:pt x="2942" y="867"/>
                  </a:lnTo>
                  <a:lnTo>
                    <a:pt x="2928" y="830"/>
                  </a:lnTo>
                  <a:lnTo>
                    <a:pt x="2913" y="793"/>
                  </a:lnTo>
                  <a:lnTo>
                    <a:pt x="2898" y="758"/>
                  </a:lnTo>
                  <a:lnTo>
                    <a:pt x="2884" y="724"/>
                  </a:lnTo>
                  <a:lnTo>
                    <a:pt x="2869" y="691"/>
                  </a:lnTo>
                  <a:lnTo>
                    <a:pt x="2855" y="659"/>
                  </a:lnTo>
                  <a:lnTo>
                    <a:pt x="2840" y="628"/>
                  </a:lnTo>
                  <a:lnTo>
                    <a:pt x="2826" y="598"/>
                  </a:lnTo>
                  <a:lnTo>
                    <a:pt x="2811" y="570"/>
                  </a:lnTo>
                  <a:lnTo>
                    <a:pt x="2797" y="542"/>
                  </a:lnTo>
                  <a:lnTo>
                    <a:pt x="2783" y="515"/>
                  </a:lnTo>
                  <a:lnTo>
                    <a:pt x="2768" y="489"/>
                  </a:lnTo>
                  <a:lnTo>
                    <a:pt x="2754" y="465"/>
                  </a:lnTo>
                  <a:lnTo>
                    <a:pt x="2740" y="441"/>
                  </a:lnTo>
                  <a:lnTo>
                    <a:pt x="2726" y="419"/>
                  </a:lnTo>
                  <a:lnTo>
                    <a:pt x="2712" y="398"/>
                  </a:lnTo>
                  <a:lnTo>
                    <a:pt x="2698" y="377"/>
                  </a:lnTo>
                  <a:lnTo>
                    <a:pt x="2685" y="358"/>
                  </a:lnTo>
                  <a:lnTo>
                    <a:pt x="2671" y="340"/>
                  </a:lnTo>
                  <a:lnTo>
                    <a:pt x="2658" y="323"/>
                  </a:lnTo>
                  <a:lnTo>
                    <a:pt x="2644" y="307"/>
                  </a:lnTo>
                  <a:lnTo>
                    <a:pt x="2631" y="292"/>
                  </a:lnTo>
                  <a:lnTo>
                    <a:pt x="2621" y="281"/>
                  </a:lnTo>
                  <a:lnTo>
                    <a:pt x="2606" y="267"/>
                  </a:lnTo>
                  <a:lnTo>
                    <a:pt x="2594" y="255"/>
                  </a:lnTo>
                  <a:lnTo>
                    <a:pt x="2581" y="244"/>
                  </a:lnTo>
                  <a:lnTo>
                    <a:pt x="2570" y="235"/>
                  </a:lnTo>
                  <a:lnTo>
                    <a:pt x="2562" y="229"/>
                  </a:lnTo>
                  <a:lnTo>
                    <a:pt x="2547" y="220"/>
                  </a:lnTo>
                  <a:lnTo>
                    <a:pt x="2536" y="213"/>
                  </a:lnTo>
                  <a:lnTo>
                    <a:pt x="2531" y="210"/>
                  </a:lnTo>
                  <a:lnTo>
                    <a:pt x="2516" y="204"/>
                  </a:lnTo>
                  <a:lnTo>
                    <a:pt x="2506" y="200"/>
                  </a:lnTo>
                  <a:lnTo>
                    <a:pt x="2503" y="198"/>
                  </a:lnTo>
                  <a:lnTo>
                    <a:pt x="2488" y="195"/>
                  </a:lnTo>
                  <a:lnTo>
                    <a:pt x="2485" y="193"/>
                  </a:lnTo>
                  <a:lnTo>
                    <a:pt x="2470" y="192"/>
                  </a:lnTo>
                  <a:lnTo>
                    <a:pt x="2468" y="191"/>
                  </a:lnTo>
                  <a:lnTo>
                    <a:pt x="2459" y="192"/>
                  </a:lnTo>
                  <a:lnTo>
                    <a:pt x="2444" y="194"/>
                  </a:lnTo>
                  <a:lnTo>
                    <a:pt x="2441" y="193"/>
                  </a:lnTo>
                  <a:lnTo>
                    <a:pt x="2432" y="196"/>
                  </a:lnTo>
                  <a:lnTo>
                    <a:pt x="2420" y="199"/>
                  </a:lnTo>
                  <a:lnTo>
                    <a:pt x="2406" y="205"/>
                  </a:lnTo>
                  <a:lnTo>
                    <a:pt x="2401" y="206"/>
                  </a:lnTo>
                  <a:lnTo>
                    <a:pt x="2390" y="212"/>
                  </a:lnTo>
                  <a:lnTo>
                    <a:pt x="2379" y="218"/>
                  </a:lnTo>
                  <a:lnTo>
                    <a:pt x="2367" y="226"/>
                  </a:lnTo>
                  <a:lnTo>
                    <a:pt x="2355" y="234"/>
                  </a:lnTo>
                  <a:lnTo>
                    <a:pt x="2343" y="244"/>
                  </a:lnTo>
                  <a:lnTo>
                    <a:pt x="2331" y="255"/>
                  </a:lnTo>
                  <a:lnTo>
                    <a:pt x="2318" y="266"/>
                  </a:lnTo>
                  <a:lnTo>
                    <a:pt x="2306" y="279"/>
                  </a:lnTo>
                  <a:lnTo>
                    <a:pt x="2292" y="293"/>
                  </a:lnTo>
                  <a:lnTo>
                    <a:pt x="2279" y="308"/>
                  </a:lnTo>
                  <a:lnTo>
                    <a:pt x="2266" y="324"/>
                  </a:lnTo>
                  <a:lnTo>
                    <a:pt x="2252" y="341"/>
                  </a:lnTo>
                  <a:lnTo>
                    <a:pt x="2239" y="359"/>
                  </a:lnTo>
                  <a:lnTo>
                    <a:pt x="2226" y="377"/>
                  </a:lnTo>
                  <a:lnTo>
                    <a:pt x="2211" y="400"/>
                  </a:lnTo>
                  <a:lnTo>
                    <a:pt x="2197" y="421"/>
                  </a:lnTo>
                  <a:lnTo>
                    <a:pt x="2183" y="444"/>
                  </a:lnTo>
                  <a:lnTo>
                    <a:pt x="2169" y="467"/>
                  </a:lnTo>
                  <a:lnTo>
                    <a:pt x="2155" y="491"/>
                  </a:lnTo>
                  <a:lnTo>
                    <a:pt x="2140" y="519"/>
                  </a:lnTo>
                  <a:lnTo>
                    <a:pt x="2126" y="546"/>
                  </a:lnTo>
                  <a:lnTo>
                    <a:pt x="2111" y="573"/>
                  </a:lnTo>
                  <a:lnTo>
                    <a:pt x="2097" y="602"/>
                  </a:lnTo>
                  <a:lnTo>
                    <a:pt x="2082" y="632"/>
                  </a:lnTo>
                  <a:lnTo>
                    <a:pt x="2068" y="663"/>
                  </a:lnTo>
                  <a:lnTo>
                    <a:pt x="2054" y="694"/>
                  </a:lnTo>
                  <a:lnTo>
                    <a:pt x="2039" y="729"/>
                  </a:lnTo>
                  <a:lnTo>
                    <a:pt x="2024" y="763"/>
                  </a:lnTo>
                  <a:lnTo>
                    <a:pt x="2009" y="799"/>
                  </a:lnTo>
                  <a:lnTo>
                    <a:pt x="1995" y="835"/>
                  </a:lnTo>
                  <a:lnTo>
                    <a:pt x="1980" y="872"/>
                  </a:lnTo>
                  <a:lnTo>
                    <a:pt x="1965" y="911"/>
                  </a:lnTo>
                  <a:lnTo>
                    <a:pt x="1951" y="948"/>
                  </a:lnTo>
                  <a:lnTo>
                    <a:pt x="1936" y="989"/>
                  </a:lnTo>
                  <a:lnTo>
                    <a:pt x="1921" y="1030"/>
                  </a:lnTo>
                  <a:lnTo>
                    <a:pt x="1906" y="1073"/>
                  </a:lnTo>
                  <a:lnTo>
                    <a:pt x="1892" y="1115"/>
                  </a:lnTo>
                  <a:lnTo>
                    <a:pt x="1877" y="1159"/>
                  </a:lnTo>
                  <a:lnTo>
                    <a:pt x="1862" y="1205"/>
                  </a:lnTo>
                  <a:lnTo>
                    <a:pt x="1847" y="1251"/>
                  </a:lnTo>
                  <a:lnTo>
                    <a:pt x="1832" y="1297"/>
                  </a:lnTo>
                  <a:lnTo>
                    <a:pt x="1817" y="1346"/>
                  </a:lnTo>
                  <a:lnTo>
                    <a:pt x="1802" y="1396"/>
                  </a:lnTo>
                  <a:lnTo>
                    <a:pt x="1787" y="1444"/>
                  </a:lnTo>
                  <a:lnTo>
                    <a:pt x="1772" y="1494"/>
                  </a:lnTo>
                  <a:lnTo>
                    <a:pt x="1757" y="1546"/>
                  </a:lnTo>
                  <a:lnTo>
                    <a:pt x="1742" y="1598"/>
                  </a:lnTo>
                  <a:lnTo>
                    <a:pt x="1727" y="1652"/>
                  </a:lnTo>
                  <a:lnTo>
                    <a:pt x="1712" y="1705"/>
                  </a:lnTo>
                  <a:lnTo>
                    <a:pt x="1697" y="1761"/>
                  </a:lnTo>
                  <a:lnTo>
                    <a:pt x="1682" y="1817"/>
                  </a:lnTo>
                  <a:lnTo>
                    <a:pt x="1667" y="1874"/>
                  </a:lnTo>
                  <a:lnTo>
                    <a:pt x="1653" y="1931"/>
                  </a:lnTo>
                  <a:lnTo>
                    <a:pt x="1638" y="1990"/>
                  </a:lnTo>
                  <a:lnTo>
                    <a:pt x="1623" y="2049"/>
                  </a:lnTo>
                  <a:lnTo>
                    <a:pt x="1608" y="2110"/>
                  </a:lnTo>
                  <a:lnTo>
                    <a:pt x="1593" y="2171"/>
                  </a:lnTo>
                  <a:lnTo>
                    <a:pt x="1578" y="2233"/>
                  </a:lnTo>
                  <a:lnTo>
                    <a:pt x="1563" y="2295"/>
                  </a:lnTo>
                  <a:lnTo>
                    <a:pt x="1548" y="2359"/>
                  </a:lnTo>
                  <a:lnTo>
                    <a:pt x="1533" y="2424"/>
                  </a:lnTo>
                  <a:lnTo>
                    <a:pt x="1518" y="2490"/>
                  </a:lnTo>
                  <a:lnTo>
                    <a:pt x="1503" y="2555"/>
                  </a:lnTo>
                  <a:lnTo>
                    <a:pt x="1488" y="2622"/>
                  </a:lnTo>
                  <a:lnTo>
                    <a:pt x="1473" y="2690"/>
                  </a:lnTo>
                  <a:lnTo>
                    <a:pt x="1458" y="2759"/>
                  </a:lnTo>
                  <a:lnTo>
                    <a:pt x="1443" y="2828"/>
                  </a:lnTo>
                  <a:lnTo>
                    <a:pt x="1428" y="2897"/>
                  </a:lnTo>
                  <a:lnTo>
                    <a:pt x="1413" y="2968"/>
                  </a:lnTo>
                  <a:lnTo>
                    <a:pt x="1398" y="3040"/>
                  </a:lnTo>
                  <a:lnTo>
                    <a:pt x="1384" y="3112"/>
                  </a:lnTo>
                  <a:lnTo>
                    <a:pt x="1369" y="3186"/>
                  </a:lnTo>
                  <a:lnTo>
                    <a:pt x="1354" y="3258"/>
                  </a:lnTo>
                  <a:lnTo>
                    <a:pt x="1339" y="3333"/>
                  </a:lnTo>
                  <a:lnTo>
                    <a:pt x="1324" y="3408"/>
                  </a:lnTo>
                  <a:lnTo>
                    <a:pt x="1309" y="3485"/>
                  </a:lnTo>
                  <a:lnTo>
                    <a:pt x="1294" y="3561"/>
                  </a:lnTo>
                  <a:lnTo>
                    <a:pt x="1279" y="3639"/>
                  </a:lnTo>
                  <a:lnTo>
                    <a:pt x="1264" y="3716"/>
                  </a:lnTo>
                  <a:lnTo>
                    <a:pt x="1249" y="3795"/>
                  </a:lnTo>
                  <a:lnTo>
                    <a:pt x="1234" y="3874"/>
                  </a:lnTo>
                  <a:lnTo>
                    <a:pt x="1219" y="3954"/>
                  </a:lnTo>
                  <a:lnTo>
                    <a:pt x="1204" y="4035"/>
                  </a:lnTo>
                  <a:lnTo>
                    <a:pt x="1189" y="4116"/>
                  </a:lnTo>
                  <a:lnTo>
                    <a:pt x="1174" y="4198"/>
                  </a:lnTo>
                  <a:lnTo>
                    <a:pt x="1159" y="4281"/>
                  </a:lnTo>
                  <a:lnTo>
                    <a:pt x="1144" y="4363"/>
                  </a:lnTo>
                  <a:lnTo>
                    <a:pt x="1129" y="4448"/>
                  </a:lnTo>
                  <a:lnTo>
                    <a:pt x="1113" y="4532"/>
                  </a:lnTo>
                  <a:lnTo>
                    <a:pt x="1098" y="4617"/>
                  </a:lnTo>
                  <a:lnTo>
                    <a:pt x="1083" y="4703"/>
                  </a:lnTo>
                  <a:lnTo>
                    <a:pt x="1068" y="4789"/>
                  </a:lnTo>
                  <a:lnTo>
                    <a:pt x="1053" y="4876"/>
                  </a:lnTo>
                  <a:lnTo>
                    <a:pt x="1038" y="4963"/>
                  </a:lnTo>
                  <a:lnTo>
                    <a:pt x="1023" y="5050"/>
                  </a:lnTo>
                  <a:lnTo>
                    <a:pt x="1008" y="5139"/>
                  </a:lnTo>
                  <a:lnTo>
                    <a:pt x="993" y="5228"/>
                  </a:lnTo>
                  <a:lnTo>
                    <a:pt x="978" y="5317"/>
                  </a:lnTo>
                  <a:lnTo>
                    <a:pt x="963" y="5407"/>
                  </a:lnTo>
                  <a:lnTo>
                    <a:pt x="948" y="5498"/>
                  </a:lnTo>
                  <a:lnTo>
                    <a:pt x="933" y="5589"/>
                  </a:lnTo>
                  <a:lnTo>
                    <a:pt x="918" y="5680"/>
                  </a:lnTo>
                  <a:lnTo>
                    <a:pt x="903" y="5772"/>
                  </a:lnTo>
                  <a:lnTo>
                    <a:pt x="888" y="5865"/>
                  </a:lnTo>
                  <a:lnTo>
                    <a:pt x="873" y="5958"/>
                  </a:lnTo>
                  <a:lnTo>
                    <a:pt x="858" y="6051"/>
                  </a:lnTo>
                  <a:lnTo>
                    <a:pt x="843" y="6145"/>
                  </a:lnTo>
                  <a:lnTo>
                    <a:pt x="828" y="6238"/>
                  </a:lnTo>
                  <a:lnTo>
                    <a:pt x="813" y="6333"/>
                  </a:lnTo>
                  <a:lnTo>
                    <a:pt x="798" y="6428"/>
                  </a:lnTo>
                  <a:lnTo>
                    <a:pt x="783" y="6523"/>
                  </a:lnTo>
                  <a:lnTo>
                    <a:pt x="768" y="6619"/>
                  </a:lnTo>
                  <a:lnTo>
                    <a:pt x="753" y="6716"/>
                  </a:lnTo>
                  <a:lnTo>
                    <a:pt x="738" y="6812"/>
                  </a:lnTo>
                  <a:lnTo>
                    <a:pt x="723" y="6909"/>
                  </a:lnTo>
                  <a:lnTo>
                    <a:pt x="708" y="7007"/>
                  </a:lnTo>
                  <a:lnTo>
                    <a:pt x="693" y="7104"/>
                  </a:lnTo>
                  <a:lnTo>
                    <a:pt x="678" y="7202"/>
                  </a:lnTo>
                  <a:lnTo>
                    <a:pt x="663" y="7301"/>
                  </a:lnTo>
                  <a:lnTo>
                    <a:pt x="648" y="7399"/>
                  </a:lnTo>
                  <a:lnTo>
                    <a:pt x="633" y="7498"/>
                  </a:lnTo>
                  <a:lnTo>
                    <a:pt x="618" y="7598"/>
                  </a:lnTo>
                  <a:lnTo>
                    <a:pt x="603" y="7697"/>
                  </a:lnTo>
                  <a:lnTo>
                    <a:pt x="588" y="7797"/>
                  </a:lnTo>
                  <a:lnTo>
                    <a:pt x="573" y="7897"/>
                  </a:lnTo>
                  <a:lnTo>
                    <a:pt x="558" y="7998"/>
                  </a:lnTo>
                  <a:lnTo>
                    <a:pt x="543" y="8098"/>
                  </a:lnTo>
                  <a:lnTo>
                    <a:pt x="528" y="8199"/>
                  </a:lnTo>
                  <a:lnTo>
                    <a:pt x="513" y="8299"/>
                  </a:lnTo>
                  <a:lnTo>
                    <a:pt x="498" y="8402"/>
                  </a:lnTo>
                  <a:lnTo>
                    <a:pt x="483" y="8502"/>
                  </a:lnTo>
                  <a:lnTo>
                    <a:pt x="468" y="8604"/>
                  </a:lnTo>
                  <a:lnTo>
                    <a:pt x="453" y="8707"/>
                  </a:lnTo>
                  <a:lnTo>
                    <a:pt x="437" y="8808"/>
                  </a:lnTo>
                  <a:lnTo>
                    <a:pt x="422" y="8910"/>
                  </a:lnTo>
                  <a:lnTo>
                    <a:pt x="407" y="9012"/>
                  </a:lnTo>
                  <a:lnTo>
                    <a:pt x="392" y="9115"/>
                  </a:lnTo>
                  <a:lnTo>
                    <a:pt x="377" y="9218"/>
                  </a:lnTo>
                  <a:lnTo>
                    <a:pt x="362" y="9320"/>
                  </a:lnTo>
                  <a:lnTo>
                    <a:pt x="347" y="9423"/>
                  </a:lnTo>
                  <a:lnTo>
                    <a:pt x="332" y="9526"/>
                  </a:lnTo>
                  <a:lnTo>
                    <a:pt x="317" y="9629"/>
                  </a:lnTo>
                  <a:lnTo>
                    <a:pt x="302" y="9732"/>
                  </a:lnTo>
                  <a:lnTo>
                    <a:pt x="287" y="9836"/>
                  </a:lnTo>
                  <a:lnTo>
                    <a:pt x="272" y="9939"/>
                  </a:lnTo>
                  <a:lnTo>
                    <a:pt x="257" y="10042"/>
                  </a:lnTo>
                  <a:lnTo>
                    <a:pt x="242" y="10146"/>
                  </a:lnTo>
                  <a:lnTo>
                    <a:pt x="227" y="10249"/>
                  </a:lnTo>
                  <a:lnTo>
                    <a:pt x="212" y="10353"/>
                  </a:lnTo>
                  <a:lnTo>
                    <a:pt x="197" y="10456"/>
                  </a:lnTo>
                  <a:cubicBezTo>
                    <a:pt x="190" y="10509"/>
                    <a:pt x="141" y="10545"/>
                    <a:pt x="89" y="10537"/>
                  </a:cubicBezTo>
                  <a:cubicBezTo>
                    <a:pt x="36" y="10530"/>
                    <a:pt x="0" y="10481"/>
                    <a:pt x="7" y="10429"/>
                  </a:cubicBezTo>
                  <a:close/>
                </a:path>
              </a:pathLst>
            </a:custGeom>
            <a:solidFill>
              <a:srgbClr val="5B9BD5"/>
            </a:solidFill>
            <a:ln w="25400" cap="flat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6" name="Freeform 12"/>
            <p:cNvSpPr>
              <a:spLocks/>
            </p:cNvSpPr>
            <p:nvPr/>
          </p:nvSpPr>
          <p:spPr bwMode="auto">
            <a:xfrm>
              <a:off x="10827209" y="2755896"/>
              <a:ext cx="315520" cy="148881"/>
            </a:xfrm>
            <a:custGeom>
              <a:avLst/>
              <a:gdLst>
                <a:gd name="T0" fmla="*/ 309 w 10198"/>
                <a:gd name="T1" fmla="*/ 4958 h 20885"/>
                <a:gd name="T2" fmla="*/ 625 w 10198"/>
                <a:gd name="T3" fmla="*/ 3245 h 20885"/>
                <a:gd name="T4" fmla="*/ 942 w 10198"/>
                <a:gd name="T5" fmla="*/ 1844 h 20885"/>
                <a:gd name="T6" fmla="*/ 1261 w 10198"/>
                <a:gd name="T7" fmla="*/ 815 h 20885"/>
                <a:gd name="T8" fmla="*/ 1592 w 10198"/>
                <a:gd name="T9" fmla="*/ 191 h 20885"/>
                <a:gd name="T10" fmla="*/ 2000 w 10198"/>
                <a:gd name="T11" fmla="*/ 8 h 20885"/>
                <a:gd name="T12" fmla="*/ 2379 w 10198"/>
                <a:gd name="T13" fmla="*/ 358 h 20885"/>
                <a:gd name="T14" fmla="*/ 2704 w 10198"/>
                <a:gd name="T15" fmla="*/ 1123 h 20885"/>
                <a:gd name="T16" fmla="*/ 3021 w 10198"/>
                <a:gd name="T17" fmla="*/ 2286 h 20885"/>
                <a:gd name="T18" fmla="*/ 3338 w 10198"/>
                <a:gd name="T19" fmla="*/ 3801 h 20885"/>
                <a:gd name="T20" fmla="*/ 3653 w 10198"/>
                <a:gd name="T21" fmla="*/ 5605 h 20885"/>
                <a:gd name="T22" fmla="*/ 3968 w 10198"/>
                <a:gd name="T23" fmla="*/ 7621 h 20885"/>
                <a:gd name="T24" fmla="*/ 4284 w 10198"/>
                <a:gd name="T25" fmla="*/ 9759 h 20885"/>
                <a:gd name="T26" fmla="*/ 4599 w 10198"/>
                <a:gd name="T27" fmla="*/ 11926 h 20885"/>
                <a:gd name="T28" fmla="*/ 4915 w 10198"/>
                <a:gd name="T29" fmla="*/ 14027 h 20885"/>
                <a:gd name="T30" fmla="*/ 5230 w 10198"/>
                <a:gd name="T31" fmla="*/ 15968 h 20885"/>
                <a:gd name="T32" fmla="*/ 5546 w 10198"/>
                <a:gd name="T33" fmla="*/ 17666 h 20885"/>
                <a:gd name="T34" fmla="*/ 5859 w 10198"/>
                <a:gd name="T35" fmla="*/ 19041 h 20885"/>
                <a:gd name="T36" fmla="*/ 6172 w 10198"/>
                <a:gd name="T37" fmla="*/ 20034 h 20885"/>
                <a:gd name="T38" fmla="*/ 6469 w 10198"/>
                <a:gd name="T39" fmla="*/ 20584 h 20885"/>
                <a:gd name="T40" fmla="*/ 6689 w 10198"/>
                <a:gd name="T41" fmla="*/ 20687 h 20885"/>
                <a:gd name="T42" fmla="*/ 6946 w 10198"/>
                <a:gd name="T43" fmla="*/ 20407 h 20885"/>
                <a:gd name="T44" fmla="*/ 7253 w 10198"/>
                <a:gd name="T45" fmla="*/ 19664 h 20885"/>
                <a:gd name="T46" fmla="*/ 7566 w 10198"/>
                <a:gd name="T47" fmla="*/ 18503 h 20885"/>
                <a:gd name="T48" fmla="*/ 7881 w 10198"/>
                <a:gd name="T49" fmla="*/ 16982 h 20885"/>
                <a:gd name="T50" fmla="*/ 8196 w 10198"/>
                <a:gd name="T51" fmla="*/ 15172 h 20885"/>
                <a:gd name="T52" fmla="*/ 8511 w 10198"/>
                <a:gd name="T53" fmla="*/ 13152 h 20885"/>
                <a:gd name="T54" fmla="*/ 8826 w 10198"/>
                <a:gd name="T55" fmla="*/ 11012 h 20885"/>
                <a:gd name="T56" fmla="*/ 9141 w 10198"/>
                <a:gd name="T57" fmla="*/ 8846 h 20885"/>
                <a:gd name="T58" fmla="*/ 9458 w 10198"/>
                <a:gd name="T59" fmla="*/ 6748 h 20885"/>
                <a:gd name="T60" fmla="*/ 9773 w 10198"/>
                <a:gd name="T61" fmla="*/ 4811 h 20885"/>
                <a:gd name="T62" fmla="*/ 10128 w 10198"/>
                <a:gd name="T63" fmla="*/ 3925 h 20885"/>
                <a:gd name="T64" fmla="*/ 9812 w 10198"/>
                <a:gd name="T65" fmla="*/ 5739 h 20885"/>
                <a:gd name="T66" fmla="*/ 9497 w 10198"/>
                <a:gd name="T67" fmla="*/ 7761 h 20885"/>
                <a:gd name="T68" fmla="*/ 9181 w 10198"/>
                <a:gd name="T69" fmla="*/ 9902 h 20885"/>
                <a:gd name="T70" fmla="*/ 8866 w 10198"/>
                <a:gd name="T71" fmla="*/ 12067 h 20885"/>
                <a:gd name="T72" fmla="*/ 8550 w 10198"/>
                <a:gd name="T73" fmla="*/ 14164 h 20885"/>
                <a:gd name="T74" fmla="*/ 8235 w 10198"/>
                <a:gd name="T75" fmla="*/ 16098 h 20885"/>
                <a:gd name="T76" fmla="*/ 7919 w 10198"/>
                <a:gd name="T77" fmla="*/ 17785 h 20885"/>
                <a:gd name="T78" fmla="*/ 7602 w 10198"/>
                <a:gd name="T79" fmla="*/ 19153 h 20885"/>
                <a:gd name="T80" fmla="*/ 7282 w 10198"/>
                <a:gd name="T81" fmla="*/ 20146 h 20885"/>
                <a:gd name="T82" fmla="*/ 6946 w 10198"/>
                <a:gd name="T83" fmla="*/ 20734 h 20885"/>
                <a:gd name="T84" fmla="*/ 6527 w 10198"/>
                <a:gd name="T85" fmla="*/ 20863 h 20885"/>
                <a:gd name="T86" fmla="*/ 6163 w 10198"/>
                <a:gd name="T87" fmla="*/ 20472 h 20885"/>
                <a:gd name="T88" fmla="*/ 5841 w 10198"/>
                <a:gd name="T89" fmla="*/ 19672 h 20885"/>
                <a:gd name="T90" fmla="*/ 5523 w 10198"/>
                <a:gd name="T91" fmla="*/ 18473 h 20885"/>
                <a:gd name="T92" fmla="*/ 5207 w 10198"/>
                <a:gd name="T93" fmla="*/ 16928 h 20885"/>
                <a:gd name="T94" fmla="*/ 4891 w 10198"/>
                <a:gd name="T95" fmla="*/ 15100 h 20885"/>
                <a:gd name="T96" fmla="*/ 4576 w 10198"/>
                <a:gd name="T97" fmla="*/ 13069 h 20885"/>
                <a:gd name="T98" fmla="*/ 4259 w 10198"/>
                <a:gd name="T99" fmla="*/ 10924 h 20885"/>
                <a:gd name="T100" fmla="*/ 3944 w 10198"/>
                <a:gd name="T101" fmla="*/ 8759 h 20885"/>
                <a:gd name="T102" fmla="*/ 3629 w 10198"/>
                <a:gd name="T103" fmla="*/ 6670 h 20885"/>
                <a:gd name="T104" fmla="*/ 3314 w 10198"/>
                <a:gd name="T105" fmla="*/ 4748 h 20885"/>
                <a:gd name="T106" fmla="*/ 2998 w 10198"/>
                <a:gd name="T107" fmla="*/ 3078 h 20885"/>
                <a:gd name="T108" fmla="*/ 2685 w 10198"/>
                <a:gd name="T109" fmla="*/ 1735 h 20885"/>
                <a:gd name="T110" fmla="*/ 2373 w 10198"/>
                <a:gd name="T111" fmla="*/ 782 h 20885"/>
                <a:gd name="T112" fmla="*/ 2079 w 10198"/>
                <a:gd name="T113" fmla="*/ 274 h 20885"/>
                <a:gd name="T114" fmla="*/ 1871 w 10198"/>
                <a:gd name="T115" fmla="*/ 204 h 20885"/>
                <a:gd name="T116" fmla="*/ 1601 w 10198"/>
                <a:gd name="T117" fmla="*/ 526 h 20885"/>
                <a:gd name="T118" fmla="*/ 1292 w 10198"/>
                <a:gd name="T119" fmla="*/ 1315 h 20885"/>
                <a:gd name="T120" fmla="*/ 978 w 10198"/>
                <a:gd name="T121" fmla="*/ 2511 h 20885"/>
                <a:gd name="T122" fmla="*/ 664 w 10198"/>
                <a:gd name="T123" fmla="*/ 4061 h 20885"/>
                <a:gd name="T124" fmla="*/ 348 w 10198"/>
                <a:gd name="T125" fmla="*/ 5894 h 20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198" h="20885">
                  <a:moveTo>
                    <a:pt x="9" y="6814"/>
                  </a:moveTo>
                  <a:lnTo>
                    <a:pt x="24" y="6717"/>
                  </a:lnTo>
                  <a:lnTo>
                    <a:pt x="39" y="6621"/>
                  </a:lnTo>
                  <a:lnTo>
                    <a:pt x="54" y="6525"/>
                  </a:lnTo>
                  <a:lnTo>
                    <a:pt x="69" y="6429"/>
                  </a:lnTo>
                  <a:lnTo>
                    <a:pt x="84" y="6333"/>
                  </a:lnTo>
                  <a:lnTo>
                    <a:pt x="99" y="6238"/>
                  </a:lnTo>
                  <a:lnTo>
                    <a:pt x="114" y="6144"/>
                  </a:lnTo>
                  <a:lnTo>
                    <a:pt x="129" y="6050"/>
                  </a:lnTo>
                  <a:lnTo>
                    <a:pt x="144" y="5956"/>
                  </a:lnTo>
                  <a:lnTo>
                    <a:pt x="159" y="5863"/>
                  </a:lnTo>
                  <a:lnTo>
                    <a:pt x="174" y="5771"/>
                  </a:lnTo>
                  <a:lnTo>
                    <a:pt x="189" y="5679"/>
                  </a:lnTo>
                  <a:lnTo>
                    <a:pt x="204" y="5587"/>
                  </a:lnTo>
                  <a:lnTo>
                    <a:pt x="219" y="5496"/>
                  </a:lnTo>
                  <a:lnTo>
                    <a:pt x="234" y="5405"/>
                  </a:lnTo>
                  <a:lnTo>
                    <a:pt x="249" y="5315"/>
                  </a:lnTo>
                  <a:lnTo>
                    <a:pt x="264" y="5225"/>
                  </a:lnTo>
                  <a:lnTo>
                    <a:pt x="279" y="5136"/>
                  </a:lnTo>
                  <a:lnTo>
                    <a:pt x="294" y="5047"/>
                  </a:lnTo>
                  <a:lnTo>
                    <a:pt x="309" y="4958"/>
                  </a:lnTo>
                  <a:lnTo>
                    <a:pt x="324" y="4871"/>
                  </a:lnTo>
                  <a:lnTo>
                    <a:pt x="339" y="4784"/>
                  </a:lnTo>
                  <a:lnTo>
                    <a:pt x="354" y="4697"/>
                  </a:lnTo>
                  <a:lnTo>
                    <a:pt x="369" y="4611"/>
                  </a:lnTo>
                  <a:lnTo>
                    <a:pt x="384" y="4526"/>
                  </a:lnTo>
                  <a:lnTo>
                    <a:pt x="399" y="4441"/>
                  </a:lnTo>
                  <a:lnTo>
                    <a:pt x="414" y="4357"/>
                  </a:lnTo>
                  <a:lnTo>
                    <a:pt x="430" y="4272"/>
                  </a:lnTo>
                  <a:lnTo>
                    <a:pt x="445" y="4190"/>
                  </a:lnTo>
                  <a:lnTo>
                    <a:pt x="460" y="4107"/>
                  </a:lnTo>
                  <a:lnTo>
                    <a:pt x="475" y="4026"/>
                  </a:lnTo>
                  <a:lnTo>
                    <a:pt x="490" y="3945"/>
                  </a:lnTo>
                  <a:lnTo>
                    <a:pt x="505" y="3865"/>
                  </a:lnTo>
                  <a:lnTo>
                    <a:pt x="520" y="3785"/>
                  </a:lnTo>
                  <a:lnTo>
                    <a:pt x="535" y="3706"/>
                  </a:lnTo>
                  <a:lnTo>
                    <a:pt x="550" y="3627"/>
                  </a:lnTo>
                  <a:lnTo>
                    <a:pt x="565" y="3549"/>
                  </a:lnTo>
                  <a:lnTo>
                    <a:pt x="580" y="3472"/>
                  </a:lnTo>
                  <a:lnTo>
                    <a:pt x="595" y="3396"/>
                  </a:lnTo>
                  <a:lnTo>
                    <a:pt x="610" y="3320"/>
                  </a:lnTo>
                  <a:lnTo>
                    <a:pt x="625" y="3245"/>
                  </a:lnTo>
                  <a:lnTo>
                    <a:pt x="640" y="3170"/>
                  </a:lnTo>
                  <a:lnTo>
                    <a:pt x="655" y="3097"/>
                  </a:lnTo>
                  <a:lnTo>
                    <a:pt x="670" y="3024"/>
                  </a:lnTo>
                  <a:lnTo>
                    <a:pt x="685" y="2952"/>
                  </a:lnTo>
                  <a:lnTo>
                    <a:pt x="701" y="2881"/>
                  </a:lnTo>
                  <a:lnTo>
                    <a:pt x="716" y="2810"/>
                  </a:lnTo>
                  <a:lnTo>
                    <a:pt x="731" y="2740"/>
                  </a:lnTo>
                  <a:lnTo>
                    <a:pt x="746" y="2671"/>
                  </a:lnTo>
                  <a:lnTo>
                    <a:pt x="761" y="2603"/>
                  </a:lnTo>
                  <a:lnTo>
                    <a:pt x="776" y="2535"/>
                  </a:lnTo>
                  <a:lnTo>
                    <a:pt x="791" y="2468"/>
                  </a:lnTo>
                  <a:lnTo>
                    <a:pt x="806" y="2402"/>
                  </a:lnTo>
                  <a:lnTo>
                    <a:pt x="821" y="2337"/>
                  </a:lnTo>
                  <a:lnTo>
                    <a:pt x="836" y="2273"/>
                  </a:lnTo>
                  <a:lnTo>
                    <a:pt x="851" y="2209"/>
                  </a:lnTo>
                  <a:lnTo>
                    <a:pt x="866" y="2146"/>
                  </a:lnTo>
                  <a:lnTo>
                    <a:pt x="881" y="2084"/>
                  </a:lnTo>
                  <a:lnTo>
                    <a:pt x="896" y="2023"/>
                  </a:lnTo>
                  <a:lnTo>
                    <a:pt x="911" y="1962"/>
                  </a:lnTo>
                  <a:lnTo>
                    <a:pt x="926" y="1903"/>
                  </a:lnTo>
                  <a:lnTo>
                    <a:pt x="942" y="1844"/>
                  </a:lnTo>
                  <a:lnTo>
                    <a:pt x="957" y="1786"/>
                  </a:lnTo>
                  <a:lnTo>
                    <a:pt x="972" y="1730"/>
                  </a:lnTo>
                  <a:lnTo>
                    <a:pt x="987" y="1674"/>
                  </a:lnTo>
                  <a:lnTo>
                    <a:pt x="1002" y="1618"/>
                  </a:lnTo>
                  <a:lnTo>
                    <a:pt x="1017" y="1564"/>
                  </a:lnTo>
                  <a:lnTo>
                    <a:pt x="1032" y="1510"/>
                  </a:lnTo>
                  <a:lnTo>
                    <a:pt x="1047" y="1458"/>
                  </a:lnTo>
                  <a:lnTo>
                    <a:pt x="1062" y="1406"/>
                  </a:lnTo>
                  <a:lnTo>
                    <a:pt x="1078" y="1355"/>
                  </a:lnTo>
                  <a:lnTo>
                    <a:pt x="1093" y="1305"/>
                  </a:lnTo>
                  <a:lnTo>
                    <a:pt x="1109" y="1254"/>
                  </a:lnTo>
                  <a:lnTo>
                    <a:pt x="1124" y="1208"/>
                  </a:lnTo>
                  <a:lnTo>
                    <a:pt x="1139" y="1160"/>
                  </a:lnTo>
                  <a:lnTo>
                    <a:pt x="1154" y="1114"/>
                  </a:lnTo>
                  <a:lnTo>
                    <a:pt x="1169" y="1069"/>
                  </a:lnTo>
                  <a:lnTo>
                    <a:pt x="1185" y="1024"/>
                  </a:lnTo>
                  <a:lnTo>
                    <a:pt x="1200" y="981"/>
                  </a:lnTo>
                  <a:lnTo>
                    <a:pt x="1215" y="938"/>
                  </a:lnTo>
                  <a:lnTo>
                    <a:pt x="1230" y="895"/>
                  </a:lnTo>
                  <a:lnTo>
                    <a:pt x="1246" y="855"/>
                  </a:lnTo>
                  <a:lnTo>
                    <a:pt x="1261" y="815"/>
                  </a:lnTo>
                  <a:lnTo>
                    <a:pt x="1276" y="776"/>
                  </a:lnTo>
                  <a:lnTo>
                    <a:pt x="1291" y="738"/>
                  </a:lnTo>
                  <a:lnTo>
                    <a:pt x="1307" y="701"/>
                  </a:lnTo>
                  <a:lnTo>
                    <a:pt x="1322" y="665"/>
                  </a:lnTo>
                  <a:lnTo>
                    <a:pt x="1337" y="630"/>
                  </a:lnTo>
                  <a:lnTo>
                    <a:pt x="1353" y="595"/>
                  </a:lnTo>
                  <a:lnTo>
                    <a:pt x="1368" y="562"/>
                  </a:lnTo>
                  <a:lnTo>
                    <a:pt x="1384" y="529"/>
                  </a:lnTo>
                  <a:lnTo>
                    <a:pt x="1399" y="498"/>
                  </a:lnTo>
                  <a:lnTo>
                    <a:pt x="1415" y="466"/>
                  </a:lnTo>
                  <a:lnTo>
                    <a:pt x="1430" y="437"/>
                  </a:lnTo>
                  <a:lnTo>
                    <a:pt x="1447" y="408"/>
                  </a:lnTo>
                  <a:lnTo>
                    <a:pt x="1462" y="381"/>
                  </a:lnTo>
                  <a:lnTo>
                    <a:pt x="1478" y="353"/>
                  </a:lnTo>
                  <a:lnTo>
                    <a:pt x="1493" y="328"/>
                  </a:lnTo>
                  <a:lnTo>
                    <a:pt x="1510" y="302"/>
                  </a:lnTo>
                  <a:lnTo>
                    <a:pt x="1525" y="279"/>
                  </a:lnTo>
                  <a:lnTo>
                    <a:pt x="1542" y="255"/>
                  </a:lnTo>
                  <a:lnTo>
                    <a:pt x="1559" y="233"/>
                  </a:lnTo>
                  <a:lnTo>
                    <a:pt x="1574" y="213"/>
                  </a:lnTo>
                  <a:lnTo>
                    <a:pt x="1592" y="191"/>
                  </a:lnTo>
                  <a:lnTo>
                    <a:pt x="1607" y="173"/>
                  </a:lnTo>
                  <a:lnTo>
                    <a:pt x="1625" y="153"/>
                  </a:lnTo>
                  <a:lnTo>
                    <a:pt x="1643" y="136"/>
                  </a:lnTo>
                  <a:lnTo>
                    <a:pt x="1658" y="121"/>
                  </a:lnTo>
                  <a:lnTo>
                    <a:pt x="1678" y="103"/>
                  </a:lnTo>
                  <a:lnTo>
                    <a:pt x="1695" y="89"/>
                  </a:lnTo>
                  <a:lnTo>
                    <a:pt x="1710" y="77"/>
                  </a:lnTo>
                  <a:lnTo>
                    <a:pt x="1732" y="62"/>
                  </a:lnTo>
                  <a:lnTo>
                    <a:pt x="1751" y="50"/>
                  </a:lnTo>
                  <a:lnTo>
                    <a:pt x="1770" y="40"/>
                  </a:lnTo>
                  <a:lnTo>
                    <a:pt x="1790" y="30"/>
                  </a:lnTo>
                  <a:lnTo>
                    <a:pt x="1810" y="22"/>
                  </a:lnTo>
                  <a:lnTo>
                    <a:pt x="1825" y="16"/>
                  </a:lnTo>
                  <a:lnTo>
                    <a:pt x="1853" y="8"/>
                  </a:lnTo>
                  <a:lnTo>
                    <a:pt x="1873" y="4"/>
                  </a:lnTo>
                  <a:lnTo>
                    <a:pt x="1894" y="1"/>
                  </a:lnTo>
                  <a:lnTo>
                    <a:pt x="1921" y="0"/>
                  </a:lnTo>
                  <a:lnTo>
                    <a:pt x="1936" y="0"/>
                  </a:lnTo>
                  <a:lnTo>
                    <a:pt x="1958" y="2"/>
                  </a:lnTo>
                  <a:lnTo>
                    <a:pt x="1979" y="4"/>
                  </a:lnTo>
                  <a:lnTo>
                    <a:pt x="2000" y="8"/>
                  </a:lnTo>
                  <a:lnTo>
                    <a:pt x="2021" y="14"/>
                  </a:lnTo>
                  <a:lnTo>
                    <a:pt x="2047" y="23"/>
                  </a:lnTo>
                  <a:lnTo>
                    <a:pt x="2062" y="29"/>
                  </a:lnTo>
                  <a:lnTo>
                    <a:pt x="2082" y="38"/>
                  </a:lnTo>
                  <a:lnTo>
                    <a:pt x="2106" y="52"/>
                  </a:lnTo>
                  <a:lnTo>
                    <a:pt x="2121" y="61"/>
                  </a:lnTo>
                  <a:lnTo>
                    <a:pt x="2143" y="77"/>
                  </a:lnTo>
                  <a:lnTo>
                    <a:pt x="2158" y="88"/>
                  </a:lnTo>
                  <a:lnTo>
                    <a:pt x="2179" y="106"/>
                  </a:lnTo>
                  <a:lnTo>
                    <a:pt x="2194" y="119"/>
                  </a:lnTo>
                  <a:lnTo>
                    <a:pt x="2214" y="139"/>
                  </a:lnTo>
                  <a:lnTo>
                    <a:pt x="2229" y="154"/>
                  </a:lnTo>
                  <a:lnTo>
                    <a:pt x="2248" y="175"/>
                  </a:lnTo>
                  <a:lnTo>
                    <a:pt x="2263" y="192"/>
                  </a:lnTo>
                  <a:lnTo>
                    <a:pt x="2282" y="215"/>
                  </a:lnTo>
                  <a:lnTo>
                    <a:pt x="2298" y="237"/>
                  </a:lnTo>
                  <a:lnTo>
                    <a:pt x="2313" y="257"/>
                  </a:lnTo>
                  <a:lnTo>
                    <a:pt x="2331" y="282"/>
                  </a:lnTo>
                  <a:lnTo>
                    <a:pt x="2347" y="307"/>
                  </a:lnTo>
                  <a:lnTo>
                    <a:pt x="2362" y="330"/>
                  </a:lnTo>
                  <a:lnTo>
                    <a:pt x="2379" y="358"/>
                  </a:lnTo>
                  <a:lnTo>
                    <a:pt x="2395" y="385"/>
                  </a:lnTo>
                  <a:lnTo>
                    <a:pt x="2410" y="411"/>
                  </a:lnTo>
                  <a:lnTo>
                    <a:pt x="2426" y="442"/>
                  </a:lnTo>
                  <a:lnTo>
                    <a:pt x="2442" y="472"/>
                  </a:lnTo>
                  <a:lnTo>
                    <a:pt x="2457" y="501"/>
                  </a:lnTo>
                  <a:lnTo>
                    <a:pt x="2473" y="535"/>
                  </a:lnTo>
                  <a:lnTo>
                    <a:pt x="2488" y="568"/>
                  </a:lnTo>
                  <a:lnTo>
                    <a:pt x="2503" y="600"/>
                  </a:lnTo>
                  <a:lnTo>
                    <a:pt x="2519" y="636"/>
                  </a:lnTo>
                  <a:lnTo>
                    <a:pt x="2535" y="672"/>
                  </a:lnTo>
                  <a:lnTo>
                    <a:pt x="2550" y="707"/>
                  </a:lnTo>
                  <a:lnTo>
                    <a:pt x="2565" y="745"/>
                  </a:lnTo>
                  <a:lnTo>
                    <a:pt x="2580" y="782"/>
                  </a:lnTo>
                  <a:lnTo>
                    <a:pt x="2596" y="823"/>
                  </a:lnTo>
                  <a:lnTo>
                    <a:pt x="2611" y="862"/>
                  </a:lnTo>
                  <a:lnTo>
                    <a:pt x="2627" y="904"/>
                  </a:lnTo>
                  <a:lnTo>
                    <a:pt x="2642" y="944"/>
                  </a:lnTo>
                  <a:lnTo>
                    <a:pt x="2658" y="988"/>
                  </a:lnTo>
                  <a:lnTo>
                    <a:pt x="2673" y="1033"/>
                  </a:lnTo>
                  <a:lnTo>
                    <a:pt x="2688" y="1077"/>
                  </a:lnTo>
                  <a:lnTo>
                    <a:pt x="2704" y="1123"/>
                  </a:lnTo>
                  <a:lnTo>
                    <a:pt x="2719" y="1170"/>
                  </a:lnTo>
                  <a:lnTo>
                    <a:pt x="2734" y="1217"/>
                  </a:lnTo>
                  <a:lnTo>
                    <a:pt x="2749" y="1266"/>
                  </a:lnTo>
                  <a:lnTo>
                    <a:pt x="2764" y="1314"/>
                  </a:lnTo>
                  <a:lnTo>
                    <a:pt x="2779" y="1365"/>
                  </a:lnTo>
                  <a:lnTo>
                    <a:pt x="2795" y="1416"/>
                  </a:lnTo>
                  <a:lnTo>
                    <a:pt x="2810" y="1467"/>
                  </a:lnTo>
                  <a:lnTo>
                    <a:pt x="2825" y="1521"/>
                  </a:lnTo>
                  <a:lnTo>
                    <a:pt x="2840" y="1574"/>
                  </a:lnTo>
                  <a:lnTo>
                    <a:pt x="2855" y="1629"/>
                  </a:lnTo>
                  <a:lnTo>
                    <a:pt x="2870" y="1684"/>
                  </a:lnTo>
                  <a:lnTo>
                    <a:pt x="2885" y="1741"/>
                  </a:lnTo>
                  <a:lnTo>
                    <a:pt x="2900" y="1798"/>
                  </a:lnTo>
                  <a:lnTo>
                    <a:pt x="2915" y="1855"/>
                  </a:lnTo>
                  <a:lnTo>
                    <a:pt x="2931" y="1915"/>
                  </a:lnTo>
                  <a:lnTo>
                    <a:pt x="2946" y="1974"/>
                  </a:lnTo>
                  <a:lnTo>
                    <a:pt x="2961" y="2036"/>
                  </a:lnTo>
                  <a:lnTo>
                    <a:pt x="2976" y="2097"/>
                  </a:lnTo>
                  <a:lnTo>
                    <a:pt x="2991" y="2158"/>
                  </a:lnTo>
                  <a:lnTo>
                    <a:pt x="3006" y="2221"/>
                  </a:lnTo>
                  <a:lnTo>
                    <a:pt x="3021" y="2286"/>
                  </a:lnTo>
                  <a:lnTo>
                    <a:pt x="3036" y="2350"/>
                  </a:lnTo>
                  <a:lnTo>
                    <a:pt x="3051" y="2415"/>
                  </a:lnTo>
                  <a:lnTo>
                    <a:pt x="3066" y="2481"/>
                  </a:lnTo>
                  <a:lnTo>
                    <a:pt x="3081" y="2548"/>
                  </a:lnTo>
                  <a:lnTo>
                    <a:pt x="3096" y="2615"/>
                  </a:lnTo>
                  <a:lnTo>
                    <a:pt x="3111" y="2685"/>
                  </a:lnTo>
                  <a:lnTo>
                    <a:pt x="3126" y="2754"/>
                  </a:lnTo>
                  <a:lnTo>
                    <a:pt x="3141" y="2824"/>
                  </a:lnTo>
                  <a:lnTo>
                    <a:pt x="3156" y="2894"/>
                  </a:lnTo>
                  <a:lnTo>
                    <a:pt x="3171" y="2967"/>
                  </a:lnTo>
                  <a:lnTo>
                    <a:pt x="3186" y="3039"/>
                  </a:lnTo>
                  <a:lnTo>
                    <a:pt x="3201" y="3111"/>
                  </a:lnTo>
                  <a:lnTo>
                    <a:pt x="3217" y="3185"/>
                  </a:lnTo>
                  <a:lnTo>
                    <a:pt x="3232" y="3259"/>
                  </a:lnTo>
                  <a:lnTo>
                    <a:pt x="3247" y="3335"/>
                  </a:lnTo>
                  <a:lnTo>
                    <a:pt x="3262" y="3411"/>
                  </a:lnTo>
                  <a:lnTo>
                    <a:pt x="3277" y="3487"/>
                  </a:lnTo>
                  <a:lnTo>
                    <a:pt x="3292" y="3565"/>
                  </a:lnTo>
                  <a:lnTo>
                    <a:pt x="3307" y="3642"/>
                  </a:lnTo>
                  <a:lnTo>
                    <a:pt x="3323" y="3720"/>
                  </a:lnTo>
                  <a:lnTo>
                    <a:pt x="3338" y="3801"/>
                  </a:lnTo>
                  <a:lnTo>
                    <a:pt x="3353" y="3881"/>
                  </a:lnTo>
                  <a:lnTo>
                    <a:pt x="3368" y="3961"/>
                  </a:lnTo>
                  <a:lnTo>
                    <a:pt x="3383" y="4042"/>
                  </a:lnTo>
                  <a:lnTo>
                    <a:pt x="3398" y="4124"/>
                  </a:lnTo>
                  <a:lnTo>
                    <a:pt x="3413" y="4207"/>
                  </a:lnTo>
                  <a:lnTo>
                    <a:pt x="3428" y="4290"/>
                  </a:lnTo>
                  <a:lnTo>
                    <a:pt x="3443" y="4373"/>
                  </a:lnTo>
                  <a:lnTo>
                    <a:pt x="3458" y="4458"/>
                  </a:lnTo>
                  <a:lnTo>
                    <a:pt x="3473" y="4543"/>
                  </a:lnTo>
                  <a:lnTo>
                    <a:pt x="3488" y="4629"/>
                  </a:lnTo>
                  <a:lnTo>
                    <a:pt x="3503" y="4715"/>
                  </a:lnTo>
                  <a:lnTo>
                    <a:pt x="3518" y="4801"/>
                  </a:lnTo>
                  <a:lnTo>
                    <a:pt x="3533" y="4888"/>
                  </a:lnTo>
                  <a:lnTo>
                    <a:pt x="3548" y="4976"/>
                  </a:lnTo>
                  <a:lnTo>
                    <a:pt x="3563" y="5064"/>
                  </a:lnTo>
                  <a:lnTo>
                    <a:pt x="3578" y="5154"/>
                  </a:lnTo>
                  <a:lnTo>
                    <a:pt x="3593" y="5243"/>
                  </a:lnTo>
                  <a:lnTo>
                    <a:pt x="3608" y="5333"/>
                  </a:lnTo>
                  <a:lnTo>
                    <a:pt x="3623" y="5423"/>
                  </a:lnTo>
                  <a:lnTo>
                    <a:pt x="3638" y="5514"/>
                  </a:lnTo>
                  <a:lnTo>
                    <a:pt x="3653" y="5605"/>
                  </a:lnTo>
                  <a:lnTo>
                    <a:pt x="3668" y="5697"/>
                  </a:lnTo>
                  <a:lnTo>
                    <a:pt x="3683" y="5790"/>
                  </a:lnTo>
                  <a:lnTo>
                    <a:pt x="3698" y="5882"/>
                  </a:lnTo>
                  <a:lnTo>
                    <a:pt x="3713" y="5975"/>
                  </a:lnTo>
                  <a:lnTo>
                    <a:pt x="3728" y="6069"/>
                  </a:lnTo>
                  <a:lnTo>
                    <a:pt x="3743" y="6163"/>
                  </a:lnTo>
                  <a:lnTo>
                    <a:pt x="3758" y="6258"/>
                  </a:lnTo>
                  <a:lnTo>
                    <a:pt x="3773" y="6352"/>
                  </a:lnTo>
                  <a:lnTo>
                    <a:pt x="3788" y="6449"/>
                  </a:lnTo>
                  <a:lnTo>
                    <a:pt x="3803" y="6543"/>
                  </a:lnTo>
                  <a:lnTo>
                    <a:pt x="3818" y="6641"/>
                  </a:lnTo>
                  <a:lnTo>
                    <a:pt x="3833" y="6737"/>
                  </a:lnTo>
                  <a:lnTo>
                    <a:pt x="3848" y="6834"/>
                  </a:lnTo>
                  <a:lnTo>
                    <a:pt x="3863" y="6931"/>
                  </a:lnTo>
                  <a:lnTo>
                    <a:pt x="3878" y="7029"/>
                  </a:lnTo>
                  <a:lnTo>
                    <a:pt x="3893" y="7127"/>
                  </a:lnTo>
                  <a:lnTo>
                    <a:pt x="3908" y="7225"/>
                  </a:lnTo>
                  <a:lnTo>
                    <a:pt x="3923" y="7323"/>
                  </a:lnTo>
                  <a:lnTo>
                    <a:pt x="3938" y="7422"/>
                  </a:lnTo>
                  <a:lnTo>
                    <a:pt x="3953" y="7521"/>
                  </a:lnTo>
                  <a:lnTo>
                    <a:pt x="3968" y="7621"/>
                  </a:lnTo>
                  <a:lnTo>
                    <a:pt x="3983" y="7720"/>
                  </a:lnTo>
                  <a:lnTo>
                    <a:pt x="3999" y="7819"/>
                  </a:lnTo>
                  <a:lnTo>
                    <a:pt x="4014" y="7921"/>
                  </a:lnTo>
                  <a:lnTo>
                    <a:pt x="4029" y="8021"/>
                  </a:lnTo>
                  <a:lnTo>
                    <a:pt x="4044" y="8122"/>
                  </a:lnTo>
                  <a:lnTo>
                    <a:pt x="4059" y="8223"/>
                  </a:lnTo>
                  <a:lnTo>
                    <a:pt x="4074" y="8324"/>
                  </a:lnTo>
                  <a:lnTo>
                    <a:pt x="4089" y="8427"/>
                  </a:lnTo>
                  <a:lnTo>
                    <a:pt x="4104" y="8527"/>
                  </a:lnTo>
                  <a:lnTo>
                    <a:pt x="4119" y="8630"/>
                  </a:lnTo>
                  <a:lnTo>
                    <a:pt x="4134" y="8732"/>
                  </a:lnTo>
                  <a:lnTo>
                    <a:pt x="4149" y="8834"/>
                  </a:lnTo>
                  <a:lnTo>
                    <a:pt x="4164" y="8936"/>
                  </a:lnTo>
                  <a:lnTo>
                    <a:pt x="4179" y="9039"/>
                  </a:lnTo>
                  <a:lnTo>
                    <a:pt x="4194" y="9141"/>
                  </a:lnTo>
                  <a:lnTo>
                    <a:pt x="4209" y="9244"/>
                  </a:lnTo>
                  <a:lnTo>
                    <a:pt x="4224" y="9347"/>
                  </a:lnTo>
                  <a:lnTo>
                    <a:pt x="4239" y="9450"/>
                  </a:lnTo>
                  <a:lnTo>
                    <a:pt x="4254" y="9553"/>
                  </a:lnTo>
                  <a:lnTo>
                    <a:pt x="4269" y="9656"/>
                  </a:lnTo>
                  <a:lnTo>
                    <a:pt x="4284" y="9759"/>
                  </a:lnTo>
                  <a:lnTo>
                    <a:pt x="4299" y="9863"/>
                  </a:lnTo>
                  <a:lnTo>
                    <a:pt x="4314" y="9966"/>
                  </a:lnTo>
                  <a:lnTo>
                    <a:pt x="4329" y="10069"/>
                  </a:lnTo>
                  <a:lnTo>
                    <a:pt x="4344" y="10173"/>
                  </a:lnTo>
                  <a:lnTo>
                    <a:pt x="4359" y="10276"/>
                  </a:lnTo>
                  <a:lnTo>
                    <a:pt x="4374" y="10380"/>
                  </a:lnTo>
                  <a:lnTo>
                    <a:pt x="4389" y="10483"/>
                  </a:lnTo>
                  <a:lnTo>
                    <a:pt x="4404" y="10587"/>
                  </a:lnTo>
                  <a:lnTo>
                    <a:pt x="4419" y="10690"/>
                  </a:lnTo>
                  <a:lnTo>
                    <a:pt x="4434" y="10793"/>
                  </a:lnTo>
                  <a:lnTo>
                    <a:pt x="4449" y="10897"/>
                  </a:lnTo>
                  <a:lnTo>
                    <a:pt x="4464" y="11000"/>
                  </a:lnTo>
                  <a:lnTo>
                    <a:pt x="4479" y="11103"/>
                  </a:lnTo>
                  <a:lnTo>
                    <a:pt x="4494" y="11207"/>
                  </a:lnTo>
                  <a:lnTo>
                    <a:pt x="4509" y="11310"/>
                  </a:lnTo>
                  <a:lnTo>
                    <a:pt x="4524" y="11413"/>
                  </a:lnTo>
                  <a:lnTo>
                    <a:pt x="4539" y="11516"/>
                  </a:lnTo>
                  <a:lnTo>
                    <a:pt x="4554" y="11619"/>
                  </a:lnTo>
                  <a:lnTo>
                    <a:pt x="4569" y="11721"/>
                  </a:lnTo>
                  <a:lnTo>
                    <a:pt x="4584" y="11824"/>
                  </a:lnTo>
                  <a:lnTo>
                    <a:pt x="4599" y="11926"/>
                  </a:lnTo>
                  <a:lnTo>
                    <a:pt x="4614" y="12029"/>
                  </a:lnTo>
                  <a:lnTo>
                    <a:pt x="4629" y="12131"/>
                  </a:lnTo>
                  <a:lnTo>
                    <a:pt x="4644" y="12233"/>
                  </a:lnTo>
                  <a:lnTo>
                    <a:pt x="4659" y="12335"/>
                  </a:lnTo>
                  <a:lnTo>
                    <a:pt x="4675" y="12434"/>
                  </a:lnTo>
                  <a:lnTo>
                    <a:pt x="4690" y="12538"/>
                  </a:lnTo>
                  <a:lnTo>
                    <a:pt x="4705" y="12638"/>
                  </a:lnTo>
                  <a:lnTo>
                    <a:pt x="4720" y="12739"/>
                  </a:lnTo>
                  <a:lnTo>
                    <a:pt x="4735" y="12840"/>
                  </a:lnTo>
                  <a:lnTo>
                    <a:pt x="4750" y="12940"/>
                  </a:lnTo>
                  <a:lnTo>
                    <a:pt x="4765" y="13040"/>
                  </a:lnTo>
                  <a:lnTo>
                    <a:pt x="4780" y="13140"/>
                  </a:lnTo>
                  <a:lnTo>
                    <a:pt x="4795" y="13240"/>
                  </a:lnTo>
                  <a:lnTo>
                    <a:pt x="4810" y="13339"/>
                  </a:lnTo>
                  <a:lnTo>
                    <a:pt x="4825" y="13439"/>
                  </a:lnTo>
                  <a:lnTo>
                    <a:pt x="4840" y="13537"/>
                  </a:lnTo>
                  <a:lnTo>
                    <a:pt x="4855" y="13636"/>
                  </a:lnTo>
                  <a:lnTo>
                    <a:pt x="4870" y="13734"/>
                  </a:lnTo>
                  <a:lnTo>
                    <a:pt x="4885" y="13832"/>
                  </a:lnTo>
                  <a:lnTo>
                    <a:pt x="4900" y="13930"/>
                  </a:lnTo>
                  <a:lnTo>
                    <a:pt x="4915" y="14027"/>
                  </a:lnTo>
                  <a:lnTo>
                    <a:pt x="4930" y="14124"/>
                  </a:lnTo>
                  <a:lnTo>
                    <a:pt x="4945" y="14220"/>
                  </a:lnTo>
                  <a:lnTo>
                    <a:pt x="4960" y="14316"/>
                  </a:lnTo>
                  <a:lnTo>
                    <a:pt x="4975" y="14412"/>
                  </a:lnTo>
                  <a:lnTo>
                    <a:pt x="4990" y="14506"/>
                  </a:lnTo>
                  <a:lnTo>
                    <a:pt x="5005" y="14601"/>
                  </a:lnTo>
                  <a:lnTo>
                    <a:pt x="5020" y="14695"/>
                  </a:lnTo>
                  <a:lnTo>
                    <a:pt x="5035" y="14789"/>
                  </a:lnTo>
                  <a:lnTo>
                    <a:pt x="5050" y="14883"/>
                  </a:lnTo>
                  <a:lnTo>
                    <a:pt x="5065" y="14976"/>
                  </a:lnTo>
                  <a:lnTo>
                    <a:pt x="5080" y="15069"/>
                  </a:lnTo>
                  <a:lnTo>
                    <a:pt x="5095" y="15161"/>
                  </a:lnTo>
                  <a:lnTo>
                    <a:pt x="5110" y="15253"/>
                  </a:lnTo>
                  <a:lnTo>
                    <a:pt x="5125" y="15344"/>
                  </a:lnTo>
                  <a:lnTo>
                    <a:pt x="5140" y="15435"/>
                  </a:lnTo>
                  <a:lnTo>
                    <a:pt x="5155" y="15525"/>
                  </a:lnTo>
                  <a:lnTo>
                    <a:pt x="5170" y="15615"/>
                  </a:lnTo>
                  <a:lnTo>
                    <a:pt x="5185" y="15704"/>
                  </a:lnTo>
                  <a:lnTo>
                    <a:pt x="5200" y="15793"/>
                  </a:lnTo>
                  <a:lnTo>
                    <a:pt x="5215" y="15880"/>
                  </a:lnTo>
                  <a:lnTo>
                    <a:pt x="5230" y="15968"/>
                  </a:lnTo>
                  <a:lnTo>
                    <a:pt x="5245" y="16055"/>
                  </a:lnTo>
                  <a:lnTo>
                    <a:pt x="5260" y="16141"/>
                  </a:lnTo>
                  <a:lnTo>
                    <a:pt x="5275" y="16227"/>
                  </a:lnTo>
                  <a:lnTo>
                    <a:pt x="5290" y="16313"/>
                  </a:lnTo>
                  <a:lnTo>
                    <a:pt x="5305" y="16398"/>
                  </a:lnTo>
                  <a:lnTo>
                    <a:pt x="5320" y="16482"/>
                  </a:lnTo>
                  <a:lnTo>
                    <a:pt x="5335" y="16564"/>
                  </a:lnTo>
                  <a:lnTo>
                    <a:pt x="5351" y="16646"/>
                  </a:lnTo>
                  <a:lnTo>
                    <a:pt x="5366" y="16730"/>
                  </a:lnTo>
                  <a:lnTo>
                    <a:pt x="5381" y="16811"/>
                  </a:lnTo>
                  <a:lnTo>
                    <a:pt x="5396" y="16893"/>
                  </a:lnTo>
                  <a:lnTo>
                    <a:pt x="5411" y="16973"/>
                  </a:lnTo>
                  <a:lnTo>
                    <a:pt x="5426" y="17053"/>
                  </a:lnTo>
                  <a:lnTo>
                    <a:pt x="5441" y="17132"/>
                  </a:lnTo>
                  <a:lnTo>
                    <a:pt x="5456" y="17209"/>
                  </a:lnTo>
                  <a:lnTo>
                    <a:pt x="5471" y="17287"/>
                  </a:lnTo>
                  <a:lnTo>
                    <a:pt x="5486" y="17364"/>
                  </a:lnTo>
                  <a:lnTo>
                    <a:pt x="5501" y="17441"/>
                  </a:lnTo>
                  <a:lnTo>
                    <a:pt x="5516" y="17516"/>
                  </a:lnTo>
                  <a:lnTo>
                    <a:pt x="5531" y="17591"/>
                  </a:lnTo>
                  <a:lnTo>
                    <a:pt x="5546" y="17666"/>
                  </a:lnTo>
                  <a:lnTo>
                    <a:pt x="5561" y="17738"/>
                  </a:lnTo>
                  <a:lnTo>
                    <a:pt x="5576" y="17811"/>
                  </a:lnTo>
                  <a:lnTo>
                    <a:pt x="5590" y="17883"/>
                  </a:lnTo>
                  <a:lnTo>
                    <a:pt x="5605" y="17954"/>
                  </a:lnTo>
                  <a:lnTo>
                    <a:pt x="5620" y="18025"/>
                  </a:lnTo>
                  <a:lnTo>
                    <a:pt x="5635" y="18094"/>
                  </a:lnTo>
                  <a:lnTo>
                    <a:pt x="5650" y="18163"/>
                  </a:lnTo>
                  <a:lnTo>
                    <a:pt x="5665" y="18231"/>
                  </a:lnTo>
                  <a:lnTo>
                    <a:pt x="5680" y="18297"/>
                  </a:lnTo>
                  <a:lnTo>
                    <a:pt x="5695" y="18364"/>
                  </a:lnTo>
                  <a:lnTo>
                    <a:pt x="5710" y="18430"/>
                  </a:lnTo>
                  <a:lnTo>
                    <a:pt x="5725" y="18495"/>
                  </a:lnTo>
                  <a:lnTo>
                    <a:pt x="5740" y="18559"/>
                  </a:lnTo>
                  <a:lnTo>
                    <a:pt x="5755" y="18623"/>
                  </a:lnTo>
                  <a:lnTo>
                    <a:pt x="5770" y="18685"/>
                  </a:lnTo>
                  <a:lnTo>
                    <a:pt x="5785" y="18746"/>
                  </a:lnTo>
                  <a:lnTo>
                    <a:pt x="5800" y="18807"/>
                  </a:lnTo>
                  <a:lnTo>
                    <a:pt x="5815" y="18868"/>
                  </a:lnTo>
                  <a:lnTo>
                    <a:pt x="5830" y="18926"/>
                  </a:lnTo>
                  <a:lnTo>
                    <a:pt x="5844" y="18983"/>
                  </a:lnTo>
                  <a:lnTo>
                    <a:pt x="5859" y="19041"/>
                  </a:lnTo>
                  <a:lnTo>
                    <a:pt x="5874" y="19098"/>
                  </a:lnTo>
                  <a:lnTo>
                    <a:pt x="5889" y="19154"/>
                  </a:lnTo>
                  <a:lnTo>
                    <a:pt x="5904" y="19208"/>
                  </a:lnTo>
                  <a:lnTo>
                    <a:pt x="5919" y="19262"/>
                  </a:lnTo>
                  <a:lnTo>
                    <a:pt x="5934" y="19314"/>
                  </a:lnTo>
                  <a:lnTo>
                    <a:pt x="5949" y="19366"/>
                  </a:lnTo>
                  <a:lnTo>
                    <a:pt x="5964" y="19418"/>
                  </a:lnTo>
                  <a:lnTo>
                    <a:pt x="5978" y="19467"/>
                  </a:lnTo>
                  <a:lnTo>
                    <a:pt x="5993" y="19517"/>
                  </a:lnTo>
                  <a:lnTo>
                    <a:pt x="6008" y="19565"/>
                  </a:lnTo>
                  <a:lnTo>
                    <a:pt x="6024" y="19611"/>
                  </a:lnTo>
                  <a:lnTo>
                    <a:pt x="6039" y="19659"/>
                  </a:lnTo>
                  <a:lnTo>
                    <a:pt x="6054" y="19705"/>
                  </a:lnTo>
                  <a:lnTo>
                    <a:pt x="6069" y="19749"/>
                  </a:lnTo>
                  <a:lnTo>
                    <a:pt x="6083" y="19792"/>
                  </a:lnTo>
                  <a:lnTo>
                    <a:pt x="6098" y="19835"/>
                  </a:lnTo>
                  <a:lnTo>
                    <a:pt x="6113" y="19876"/>
                  </a:lnTo>
                  <a:lnTo>
                    <a:pt x="6128" y="19916"/>
                  </a:lnTo>
                  <a:lnTo>
                    <a:pt x="6143" y="19957"/>
                  </a:lnTo>
                  <a:lnTo>
                    <a:pt x="6157" y="19995"/>
                  </a:lnTo>
                  <a:lnTo>
                    <a:pt x="6172" y="20034"/>
                  </a:lnTo>
                  <a:lnTo>
                    <a:pt x="6186" y="20069"/>
                  </a:lnTo>
                  <a:lnTo>
                    <a:pt x="6201" y="20106"/>
                  </a:lnTo>
                  <a:lnTo>
                    <a:pt x="6216" y="20140"/>
                  </a:lnTo>
                  <a:lnTo>
                    <a:pt x="6231" y="20175"/>
                  </a:lnTo>
                  <a:lnTo>
                    <a:pt x="6245" y="20206"/>
                  </a:lnTo>
                  <a:lnTo>
                    <a:pt x="6260" y="20239"/>
                  </a:lnTo>
                  <a:lnTo>
                    <a:pt x="6274" y="20268"/>
                  </a:lnTo>
                  <a:lnTo>
                    <a:pt x="6289" y="20299"/>
                  </a:lnTo>
                  <a:lnTo>
                    <a:pt x="6303" y="20328"/>
                  </a:lnTo>
                  <a:lnTo>
                    <a:pt x="6317" y="20353"/>
                  </a:lnTo>
                  <a:lnTo>
                    <a:pt x="6332" y="20381"/>
                  </a:lnTo>
                  <a:lnTo>
                    <a:pt x="6346" y="20407"/>
                  </a:lnTo>
                  <a:lnTo>
                    <a:pt x="6360" y="20429"/>
                  </a:lnTo>
                  <a:lnTo>
                    <a:pt x="6375" y="20454"/>
                  </a:lnTo>
                  <a:lnTo>
                    <a:pt x="6389" y="20477"/>
                  </a:lnTo>
                  <a:lnTo>
                    <a:pt x="6402" y="20495"/>
                  </a:lnTo>
                  <a:lnTo>
                    <a:pt x="6417" y="20517"/>
                  </a:lnTo>
                  <a:lnTo>
                    <a:pt x="6431" y="20537"/>
                  </a:lnTo>
                  <a:lnTo>
                    <a:pt x="6443" y="20552"/>
                  </a:lnTo>
                  <a:lnTo>
                    <a:pt x="6458" y="20571"/>
                  </a:lnTo>
                  <a:lnTo>
                    <a:pt x="6469" y="20584"/>
                  </a:lnTo>
                  <a:lnTo>
                    <a:pt x="6484" y="20601"/>
                  </a:lnTo>
                  <a:lnTo>
                    <a:pt x="6495" y="20612"/>
                  </a:lnTo>
                  <a:lnTo>
                    <a:pt x="6510" y="20627"/>
                  </a:lnTo>
                  <a:lnTo>
                    <a:pt x="6520" y="20635"/>
                  </a:lnTo>
                  <a:lnTo>
                    <a:pt x="6535" y="20648"/>
                  </a:lnTo>
                  <a:lnTo>
                    <a:pt x="6544" y="20654"/>
                  </a:lnTo>
                  <a:lnTo>
                    <a:pt x="6559" y="20665"/>
                  </a:lnTo>
                  <a:lnTo>
                    <a:pt x="6567" y="20669"/>
                  </a:lnTo>
                  <a:lnTo>
                    <a:pt x="6578" y="20675"/>
                  </a:lnTo>
                  <a:lnTo>
                    <a:pt x="6593" y="20683"/>
                  </a:lnTo>
                  <a:lnTo>
                    <a:pt x="6598" y="20684"/>
                  </a:lnTo>
                  <a:lnTo>
                    <a:pt x="6608" y="20687"/>
                  </a:lnTo>
                  <a:lnTo>
                    <a:pt x="6617" y="20690"/>
                  </a:lnTo>
                  <a:lnTo>
                    <a:pt x="6626" y="20691"/>
                  </a:lnTo>
                  <a:lnTo>
                    <a:pt x="6642" y="20694"/>
                  </a:lnTo>
                  <a:lnTo>
                    <a:pt x="6645" y="20694"/>
                  </a:lnTo>
                  <a:lnTo>
                    <a:pt x="6653" y="20693"/>
                  </a:lnTo>
                  <a:lnTo>
                    <a:pt x="6662" y="20693"/>
                  </a:lnTo>
                  <a:lnTo>
                    <a:pt x="6671" y="20691"/>
                  </a:lnTo>
                  <a:lnTo>
                    <a:pt x="6680" y="20689"/>
                  </a:lnTo>
                  <a:lnTo>
                    <a:pt x="6689" y="20687"/>
                  </a:lnTo>
                  <a:lnTo>
                    <a:pt x="6693" y="20684"/>
                  </a:lnTo>
                  <a:lnTo>
                    <a:pt x="6708" y="20678"/>
                  </a:lnTo>
                  <a:lnTo>
                    <a:pt x="6718" y="20673"/>
                  </a:lnTo>
                  <a:lnTo>
                    <a:pt x="6728" y="20668"/>
                  </a:lnTo>
                  <a:lnTo>
                    <a:pt x="6739" y="20661"/>
                  </a:lnTo>
                  <a:lnTo>
                    <a:pt x="6747" y="20655"/>
                  </a:lnTo>
                  <a:lnTo>
                    <a:pt x="6762" y="20644"/>
                  </a:lnTo>
                  <a:lnTo>
                    <a:pt x="6773" y="20635"/>
                  </a:lnTo>
                  <a:lnTo>
                    <a:pt x="6783" y="20625"/>
                  </a:lnTo>
                  <a:lnTo>
                    <a:pt x="6798" y="20611"/>
                  </a:lnTo>
                  <a:lnTo>
                    <a:pt x="6811" y="20599"/>
                  </a:lnTo>
                  <a:lnTo>
                    <a:pt x="6821" y="20586"/>
                  </a:lnTo>
                  <a:lnTo>
                    <a:pt x="6836" y="20569"/>
                  </a:lnTo>
                  <a:lnTo>
                    <a:pt x="6848" y="20554"/>
                  </a:lnTo>
                  <a:lnTo>
                    <a:pt x="6863" y="20535"/>
                  </a:lnTo>
                  <a:lnTo>
                    <a:pt x="6875" y="20518"/>
                  </a:lnTo>
                  <a:lnTo>
                    <a:pt x="6890" y="20497"/>
                  </a:lnTo>
                  <a:lnTo>
                    <a:pt x="6903" y="20477"/>
                  </a:lnTo>
                  <a:lnTo>
                    <a:pt x="6918" y="20454"/>
                  </a:lnTo>
                  <a:lnTo>
                    <a:pt x="6931" y="20432"/>
                  </a:lnTo>
                  <a:lnTo>
                    <a:pt x="6946" y="20407"/>
                  </a:lnTo>
                  <a:lnTo>
                    <a:pt x="6960" y="20383"/>
                  </a:lnTo>
                  <a:lnTo>
                    <a:pt x="6975" y="20356"/>
                  </a:lnTo>
                  <a:lnTo>
                    <a:pt x="6988" y="20329"/>
                  </a:lnTo>
                  <a:lnTo>
                    <a:pt x="7003" y="20300"/>
                  </a:lnTo>
                  <a:lnTo>
                    <a:pt x="7017" y="20272"/>
                  </a:lnTo>
                  <a:lnTo>
                    <a:pt x="7032" y="20241"/>
                  </a:lnTo>
                  <a:lnTo>
                    <a:pt x="7046" y="20210"/>
                  </a:lnTo>
                  <a:lnTo>
                    <a:pt x="7061" y="20177"/>
                  </a:lnTo>
                  <a:lnTo>
                    <a:pt x="7075" y="20144"/>
                  </a:lnTo>
                  <a:lnTo>
                    <a:pt x="7090" y="20109"/>
                  </a:lnTo>
                  <a:lnTo>
                    <a:pt x="7105" y="20073"/>
                  </a:lnTo>
                  <a:lnTo>
                    <a:pt x="7120" y="20036"/>
                  </a:lnTo>
                  <a:lnTo>
                    <a:pt x="7134" y="19999"/>
                  </a:lnTo>
                  <a:lnTo>
                    <a:pt x="7149" y="19961"/>
                  </a:lnTo>
                  <a:lnTo>
                    <a:pt x="7164" y="19921"/>
                  </a:lnTo>
                  <a:lnTo>
                    <a:pt x="7178" y="19880"/>
                  </a:lnTo>
                  <a:lnTo>
                    <a:pt x="7195" y="19837"/>
                  </a:lnTo>
                  <a:lnTo>
                    <a:pt x="7209" y="19797"/>
                  </a:lnTo>
                  <a:lnTo>
                    <a:pt x="7224" y="19753"/>
                  </a:lnTo>
                  <a:lnTo>
                    <a:pt x="7238" y="19709"/>
                  </a:lnTo>
                  <a:lnTo>
                    <a:pt x="7253" y="19664"/>
                  </a:lnTo>
                  <a:lnTo>
                    <a:pt x="7268" y="19617"/>
                  </a:lnTo>
                  <a:lnTo>
                    <a:pt x="7283" y="19570"/>
                  </a:lnTo>
                  <a:lnTo>
                    <a:pt x="7298" y="19522"/>
                  </a:lnTo>
                  <a:lnTo>
                    <a:pt x="7313" y="19473"/>
                  </a:lnTo>
                  <a:lnTo>
                    <a:pt x="7328" y="19423"/>
                  </a:lnTo>
                  <a:lnTo>
                    <a:pt x="7342" y="19372"/>
                  </a:lnTo>
                  <a:lnTo>
                    <a:pt x="7357" y="19320"/>
                  </a:lnTo>
                  <a:lnTo>
                    <a:pt x="7372" y="19267"/>
                  </a:lnTo>
                  <a:lnTo>
                    <a:pt x="7387" y="19214"/>
                  </a:lnTo>
                  <a:lnTo>
                    <a:pt x="7402" y="19159"/>
                  </a:lnTo>
                  <a:lnTo>
                    <a:pt x="7417" y="19104"/>
                  </a:lnTo>
                  <a:lnTo>
                    <a:pt x="7432" y="19048"/>
                  </a:lnTo>
                  <a:lnTo>
                    <a:pt x="7447" y="18990"/>
                  </a:lnTo>
                  <a:lnTo>
                    <a:pt x="7462" y="18932"/>
                  </a:lnTo>
                  <a:lnTo>
                    <a:pt x="7476" y="18873"/>
                  </a:lnTo>
                  <a:lnTo>
                    <a:pt x="7491" y="18813"/>
                  </a:lnTo>
                  <a:lnTo>
                    <a:pt x="7506" y="18753"/>
                  </a:lnTo>
                  <a:lnTo>
                    <a:pt x="7521" y="18692"/>
                  </a:lnTo>
                  <a:lnTo>
                    <a:pt x="7536" y="18629"/>
                  </a:lnTo>
                  <a:lnTo>
                    <a:pt x="7551" y="18566"/>
                  </a:lnTo>
                  <a:lnTo>
                    <a:pt x="7566" y="18503"/>
                  </a:lnTo>
                  <a:lnTo>
                    <a:pt x="7581" y="18438"/>
                  </a:lnTo>
                  <a:lnTo>
                    <a:pt x="7596" y="18372"/>
                  </a:lnTo>
                  <a:lnTo>
                    <a:pt x="7611" y="18305"/>
                  </a:lnTo>
                  <a:lnTo>
                    <a:pt x="7626" y="18238"/>
                  </a:lnTo>
                  <a:lnTo>
                    <a:pt x="7641" y="18171"/>
                  </a:lnTo>
                  <a:lnTo>
                    <a:pt x="7656" y="18102"/>
                  </a:lnTo>
                  <a:lnTo>
                    <a:pt x="7671" y="18032"/>
                  </a:lnTo>
                  <a:lnTo>
                    <a:pt x="7686" y="17962"/>
                  </a:lnTo>
                  <a:lnTo>
                    <a:pt x="7701" y="17891"/>
                  </a:lnTo>
                  <a:lnTo>
                    <a:pt x="7715" y="17819"/>
                  </a:lnTo>
                  <a:lnTo>
                    <a:pt x="7730" y="17746"/>
                  </a:lnTo>
                  <a:lnTo>
                    <a:pt x="7745" y="17673"/>
                  </a:lnTo>
                  <a:lnTo>
                    <a:pt x="7760" y="17599"/>
                  </a:lnTo>
                  <a:lnTo>
                    <a:pt x="7775" y="17525"/>
                  </a:lnTo>
                  <a:lnTo>
                    <a:pt x="7790" y="17449"/>
                  </a:lnTo>
                  <a:lnTo>
                    <a:pt x="7805" y="17373"/>
                  </a:lnTo>
                  <a:lnTo>
                    <a:pt x="7820" y="17296"/>
                  </a:lnTo>
                  <a:lnTo>
                    <a:pt x="7835" y="17218"/>
                  </a:lnTo>
                  <a:lnTo>
                    <a:pt x="7850" y="17140"/>
                  </a:lnTo>
                  <a:lnTo>
                    <a:pt x="7866" y="17060"/>
                  </a:lnTo>
                  <a:lnTo>
                    <a:pt x="7881" y="16982"/>
                  </a:lnTo>
                  <a:lnTo>
                    <a:pt x="7896" y="16902"/>
                  </a:lnTo>
                  <a:lnTo>
                    <a:pt x="7911" y="16821"/>
                  </a:lnTo>
                  <a:lnTo>
                    <a:pt x="7926" y="16739"/>
                  </a:lnTo>
                  <a:lnTo>
                    <a:pt x="7941" y="16657"/>
                  </a:lnTo>
                  <a:lnTo>
                    <a:pt x="7956" y="16574"/>
                  </a:lnTo>
                  <a:lnTo>
                    <a:pt x="7971" y="16491"/>
                  </a:lnTo>
                  <a:lnTo>
                    <a:pt x="7986" y="16407"/>
                  </a:lnTo>
                  <a:lnTo>
                    <a:pt x="8001" y="16323"/>
                  </a:lnTo>
                  <a:lnTo>
                    <a:pt x="8016" y="16237"/>
                  </a:lnTo>
                  <a:lnTo>
                    <a:pt x="8031" y="16151"/>
                  </a:lnTo>
                  <a:lnTo>
                    <a:pt x="8046" y="16065"/>
                  </a:lnTo>
                  <a:lnTo>
                    <a:pt x="8061" y="15978"/>
                  </a:lnTo>
                  <a:lnTo>
                    <a:pt x="8076" y="15890"/>
                  </a:lnTo>
                  <a:lnTo>
                    <a:pt x="8091" y="15802"/>
                  </a:lnTo>
                  <a:lnTo>
                    <a:pt x="8106" y="15714"/>
                  </a:lnTo>
                  <a:lnTo>
                    <a:pt x="8121" y="15625"/>
                  </a:lnTo>
                  <a:lnTo>
                    <a:pt x="8136" y="15536"/>
                  </a:lnTo>
                  <a:lnTo>
                    <a:pt x="8151" y="15445"/>
                  </a:lnTo>
                  <a:lnTo>
                    <a:pt x="8166" y="15355"/>
                  </a:lnTo>
                  <a:lnTo>
                    <a:pt x="8181" y="15263"/>
                  </a:lnTo>
                  <a:lnTo>
                    <a:pt x="8196" y="15172"/>
                  </a:lnTo>
                  <a:lnTo>
                    <a:pt x="8211" y="15079"/>
                  </a:lnTo>
                  <a:lnTo>
                    <a:pt x="8226" y="14987"/>
                  </a:lnTo>
                  <a:lnTo>
                    <a:pt x="8241" y="14894"/>
                  </a:lnTo>
                  <a:lnTo>
                    <a:pt x="8256" y="14800"/>
                  </a:lnTo>
                  <a:lnTo>
                    <a:pt x="8271" y="14706"/>
                  </a:lnTo>
                  <a:lnTo>
                    <a:pt x="8286" y="14612"/>
                  </a:lnTo>
                  <a:lnTo>
                    <a:pt x="8301" y="14517"/>
                  </a:lnTo>
                  <a:lnTo>
                    <a:pt x="8316" y="14422"/>
                  </a:lnTo>
                  <a:lnTo>
                    <a:pt x="8331" y="14327"/>
                  </a:lnTo>
                  <a:lnTo>
                    <a:pt x="8346" y="14231"/>
                  </a:lnTo>
                  <a:lnTo>
                    <a:pt x="8361" y="14135"/>
                  </a:lnTo>
                  <a:lnTo>
                    <a:pt x="8376" y="14038"/>
                  </a:lnTo>
                  <a:lnTo>
                    <a:pt x="8391" y="13941"/>
                  </a:lnTo>
                  <a:lnTo>
                    <a:pt x="8406" y="13843"/>
                  </a:lnTo>
                  <a:lnTo>
                    <a:pt x="8421" y="13745"/>
                  </a:lnTo>
                  <a:lnTo>
                    <a:pt x="8436" y="13647"/>
                  </a:lnTo>
                  <a:lnTo>
                    <a:pt x="8451" y="13549"/>
                  </a:lnTo>
                  <a:lnTo>
                    <a:pt x="8466" y="13450"/>
                  </a:lnTo>
                  <a:lnTo>
                    <a:pt x="8481" y="13351"/>
                  </a:lnTo>
                  <a:lnTo>
                    <a:pt x="8496" y="13251"/>
                  </a:lnTo>
                  <a:lnTo>
                    <a:pt x="8511" y="13152"/>
                  </a:lnTo>
                  <a:lnTo>
                    <a:pt x="8526" y="13052"/>
                  </a:lnTo>
                  <a:lnTo>
                    <a:pt x="8542" y="12951"/>
                  </a:lnTo>
                  <a:lnTo>
                    <a:pt x="8557" y="12851"/>
                  </a:lnTo>
                  <a:lnTo>
                    <a:pt x="8572" y="12750"/>
                  </a:lnTo>
                  <a:lnTo>
                    <a:pt x="8587" y="12649"/>
                  </a:lnTo>
                  <a:lnTo>
                    <a:pt x="8602" y="12548"/>
                  </a:lnTo>
                  <a:lnTo>
                    <a:pt x="8617" y="12447"/>
                  </a:lnTo>
                  <a:lnTo>
                    <a:pt x="8631" y="12346"/>
                  </a:lnTo>
                  <a:lnTo>
                    <a:pt x="8647" y="12244"/>
                  </a:lnTo>
                  <a:lnTo>
                    <a:pt x="8661" y="12143"/>
                  </a:lnTo>
                  <a:lnTo>
                    <a:pt x="8676" y="12040"/>
                  </a:lnTo>
                  <a:lnTo>
                    <a:pt x="8691" y="11938"/>
                  </a:lnTo>
                  <a:lnTo>
                    <a:pt x="8706" y="11836"/>
                  </a:lnTo>
                  <a:lnTo>
                    <a:pt x="8721" y="11733"/>
                  </a:lnTo>
                  <a:lnTo>
                    <a:pt x="8736" y="11630"/>
                  </a:lnTo>
                  <a:lnTo>
                    <a:pt x="8751" y="11528"/>
                  </a:lnTo>
                  <a:lnTo>
                    <a:pt x="8766" y="11425"/>
                  </a:lnTo>
                  <a:lnTo>
                    <a:pt x="8781" y="11322"/>
                  </a:lnTo>
                  <a:lnTo>
                    <a:pt x="8796" y="11219"/>
                  </a:lnTo>
                  <a:lnTo>
                    <a:pt x="8811" y="11115"/>
                  </a:lnTo>
                  <a:lnTo>
                    <a:pt x="8826" y="11012"/>
                  </a:lnTo>
                  <a:lnTo>
                    <a:pt x="8841" y="10909"/>
                  </a:lnTo>
                  <a:lnTo>
                    <a:pt x="8856" y="10805"/>
                  </a:lnTo>
                  <a:lnTo>
                    <a:pt x="8871" y="10702"/>
                  </a:lnTo>
                  <a:lnTo>
                    <a:pt x="8886" y="10599"/>
                  </a:lnTo>
                  <a:lnTo>
                    <a:pt x="8901" y="10495"/>
                  </a:lnTo>
                  <a:lnTo>
                    <a:pt x="8916" y="10392"/>
                  </a:lnTo>
                  <a:lnTo>
                    <a:pt x="8931" y="10288"/>
                  </a:lnTo>
                  <a:lnTo>
                    <a:pt x="8946" y="10185"/>
                  </a:lnTo>
                  <a:lnTo>
                    <a:pt x="8961" y="10081"/>
                  </a:lnTo>
                  <a:lnTo>
                    <a:pt x="8976" y="9978"/>
                  </a:lnTo>
                  <a:lnTo>
                    <a:pt x="8991" y="9875"/>
                  </a:lnTo>
                  <a:lnTo>
                    <a:pt x="9006" y="9771"/>
                  </a:lnTo>
                  <a:lnTo>
                    <a:pt x="9021" y="9668"/>
                  </a:lnTo>
                  <a:lnTo>
                    <a:pt x="9036" y="9565"/>
                  </a:lnTo>
                  <a:lnTo>
                    <a:pt x="9051" y="9462"/>
                  </a:lnTo>
                  <a:lnTo>
                    <a:pt x="9066" y="9359"/>
                  </a:lnTo>
                  <a:lnTo>
                    <a:pt x="9081" y="9256"/>
                  </a:lnTo>
                  <a:lnTo>
                    <a:pt x="9096" y="9153"/>
                  </a:lnTo>
                  <a:lnTo>
                    <a:pt x="9111" y="9051"/>
                  </a:lnTo>
                  <a:lnTo>
                    <a:pt x="9126" y="8948"/>
                  </a:lnTo>
                  <a:lnTo>
                    <a:pt x="9141" y="8846"/>
                  </a:lnTo>
                  <a:lnTo>
                    <a:pt x="9156" y="8744"/>
                  </a:lnTo>
                  <a:lnTo>
                    <a:pt x="9171" y="8642"/>
                  </a:lnTo>
                  <a:lnTo>
                    <a:pt x="9186" y="8540"/>
                  </a:lnTo>
                  <a:lnTo>
                    <a:pt x="9201" y="8438"/>
                  </a:lnTo>
                  <a:lnTo>
                    <a:pt x="9218" y="8335"/>
                  </a:lnTo>
                  <a:lnTo>
                    <a:pt x="9233" y="8235"/>
                  </a:lnTo>
                  <a:lnTo>
                    <a:pt x="9248" y="8134"/>
                  </a:lnTo>
                  <a:lnTo>
                    <a:pt x="9263" y="8033"/>
                  </a:lnTo>
                  <a:lnTo>
                    <a:pt x="9278" y="7932"/>
                  </a:lnTo>
                  <a:lnTo>
                    <a:pt x="9293" y="7832"/>
                  </a:lnTo>
                  <a:lnTo>
                    <a:pt x="9308" y="7732"/>
                  </a:lnTo>
                  <a:lnTo>
                    <a:pt x="9323" y="7632"/>
                  </a:lnTo>
                  <a:lnTo>
                    <a:pt x="9338" y="7533"/>
                  </a:lnTo>
                  <a:lnTo>
                    <a:pt x="9353" y="7434"/>
                  </a:lnTo>
                  <a:lnTo>
                    <a:pt x="9368" y="7335"/>
                  </a:lnTo>
                  <a:lnTo>
                    <a:pt x="9383" y="7236"/>
                  </a:lnTo>
                  <a:lnTo>
                    <a:pt x="9398" y="7138"/>
                  </a:lnTo>
                  <a:lnTo>
                    <a:pt x="9413" y="7040"/>
                  </a:lnTo>
                  <a:lnTo>
                    <a:pt x="9428" y="6942"/>
                  </a:lnTo>
                  <a:lnTo>
                    <a:pt x="9443" y="6845"/>
                  </a:lnTo>
                  <a:lnTo>
                    <a:pt x="9458" y="6748"/>
                  </a:lnTo>
                  <a:lnTo>
                    <a:pt x="9473" y="6652"/>
                  </a:lnTo>
                  <a:lnTo>
                    <a:pt x="9488" y="6555"/>
                  </a:lnTo>
                  <a:lnTo>
                    <a:pt x="9503" y="6459"/>
                  </a:lnTo>
                  <a:lnTo>
                    <a:pt x="9518" y="6364"/>
                  </a:lnTo>
                  <a:lnTo>
                    <a:pt x="9533" y="6268"/>
                  </a:lnTo>
                  <a:lnTo>
                    <a:pt x="9548" y="6174"/>
                  </a:lnTo>
                  <a:lnTo>
                    <a:pt x="9563" y="6080"/>
                  </a:lnTo>
                  <a:lnTo>
                    <a:pt x="9578" y="5986"/>
                  </a:lnTo>
                  <a:lnTo>
                    <a:pt x="9593" y="5893"/>
                  </a:lnTo>
                  <a:lnTo>
                    <a:pt x="9608" y="5800"/>
                  </a:lnTo>
                  <a:lnTo>
                    <a:pt x="9623" y="5708"/>
                  </a:lnTo>
                  <a:lnTo>
                    <a:pt x="9638" y="5616"/>
                  </a:lnTo>
                  <a:lnTo>
                    <a:pt x="9653" y="5525"/>
                  </a:lnTo>
                  <a:lnTo>
                    <a:pt x="9668" y="5434"/>
                  </a:lnTo>
                  <a:lnTo>
                    <a:pt x="9683" y="5343"/>
                  </a:lnTo>
                  <a:lnTo>
                    <a:pt x="9698" y="5254"/>
                  </a:lnTo>
                  <a:lnTo>
                    <a:pt x="9713" y="5164"/>
                  </a:lnTo>
                  <a:lnTo>
                    <a:pt x="9728" y="5075"/>
                  </a:lnTo>
                  <a:lnTo>
                    <a:pt x="9743" y="4986"/>
                  </a:lnTo>
                  <a:lnTo>
                    <a:pt x="9758" y="4898"/>
                  </a:lnTo>
                  <a:lnTo>
                    <a:pt x="9773" y="4811"/>
                  </a:lnTo>
                  <a:lnTo>
                    <a:pt x="9788" y="4725"/>
                  </a:lnTo>
                  <a:lnTo>
                    <a:pt x="9803" y="4638"/>
                  </a:lnTo>
                  <a:lnTo>
                    <a:pt x="9818" y="4553"/>
                  </a:lnTo>
                  <a:lnTo>
                    <a:pt x="9833" y="4468"/>
                  </a:lnTo>
                  <a:lnTo>
                    <a:pt x="9848" y="4384"/>
                  </a:lnTo>
                  <a:lnTo>
                    <a:pt x="9863" y="4300"/>
                  </a:lnTo>
                  <a:lnTo>
                    <a:pt x="9878" y="4216"/>
                  </a:lnTo>
                  <a:lnTo>
                    <a:pt x="9894" y="4133"/>
                  </a:lnTo>
                  <a:lnTo>
                    <a:pt x="9909" y="4052"/>
                  </a:lnTo>
                  <a:lnTo>
                    <a:pt x="9924" y="3971"/>
                  </a:lnTo>
                  <a:lnTo>
                    <a:pt x="9939" y="3890"/>
                  </a:lnTo>
                  <a:lnTo>
                    <a:pt x="9954" y="3810"/>
                  </a:lnTo>
                  <a:lnTo>
                    <a:pt x="9969" y="3731"/>
                  </a:lnTo>
                  <a:lnTo>
                    <a:pt x="9984" y="3652"/>
                  </a:lnTo>
                  <a:lnTo>
                    <a:pt x="9999" y="3574"/>
                  </a:lnTo>
                  <a:cubicBezTo>
                    <a:pt x="10009" y="3522"/>
                    <a:pt x="10060" y="3488"/>
                    <a:pt x="10112" y="3498"/>
                  </a:cubicBezTo>
                  <a:cubicBezTo>
                    <a:pt x="10164" y="3508"/>
                    <a:pt x="10198" y="3559"/>
                    <a:pt x="10188" y="3611"/>
                  </a:cubicBezTo>
                  <a:lnTo>
                    <a:pt x="10173" y="3687"/>
                  </a:lnTo>
                  <a:lnTo>
                    <a:pt x="10158" y="3766"/>
                  </a:lnTo>
                  <a:lnTo>
                    <a:pt x="10143" y="3845"/>
                  </a:lnTo>
                  <a:lnTo>
                    <a:pt x="10128" y="3925"/>
                  </a:lnTo>
                  <a:lnTo>
                    <a:pt x="10113" y="4006"/>
                  </a:lnTo>
                  <a:lnTo>
                    <a:pt x="10098" y="4087"/>
                  </a:lnTo>
                  <a:lnTo>
                    <a:pt x="10083" y="4170"/>
                  </a:lnTo>
                  <a:lnTo>
                    <a:pt x="10067" y="4251"/>
                  </a:lnTo>
                  <a:lnTo>
                    <a:pt x="10052" y="4333"/>
                  </a:lnTo>
                  <a:lnTo>
                    <a:pt x="10037" y="4417"/>
                  </a:lnTo>
                  <a:lnTo>
                    <a:pt x="10022" y="4501"/>
                  </a:lnTo>
                  <a:lnTo>
                    <a:pt x="10007" y="4586"/>
                  </a:lnTo>
                  <a:lnTo>
                    <a:pt x="9992" y="4671"/>
                  </a:lnTo>
                  <a:lnTo>
                    <a:pt x="9977" y="4758"/>
                  </a:lnTo>
                  <a:lnTo>
                    <a:pt x="9962" y="4844"/>
                  </a:lnTo>
                  <a:lnTo>
                    <a:pt x="9947" y="4931"/>
                  </a:lnTo>
                  <a:lnTo>
                    <a:pt x="9932" y="5019"/>
                  </a:lnTo>
                  <a:lnTo>
                    <a:pt x="9917" y="5106"/>
                  </a:lnTo>
                  <a:lnTo>
                    <a:pt x="9902" y="5195"/>
                  </a:lnTo>
                  <a:lnTo>
                    <a:pt x="9887" y="5285"/>
                  </a:lnTo>
                  <a:lnTo>
                    <a:pt x="9872" y="5374"/>
                  </a:lnTo>
                  <a:lnTo>
                    <a:pt x="9857" y="5465"/>
                  </a:lnTo>
                  <a:lnTo>
                    <a:pt x="9842" y="5556"/>
                  </a:lnTo>
                  <a:lnTo>
                    <a:pt x="9827" y="5647"/>
                  </a:lnTo>
                  <a:lnTo>
                    <a:pt x="9812" y="5739"/>
                  </a:lnTo>
                  <a:lnTo>
                    <a:pt x="9797" y="5831"/>
                  </a:lnTo>
                  <a:lnTo>
                    <a:pt x="9782" y="5924"/>
                  </a:lnTo>
                  <a:lnTo>
                    <a:pt x="9767" y="6017"/>
                  </a:lnTo>
                  <a:lnTo>
                    <a:pt x="9752" y="6111"/>
                  </a:lnTo>
                  <a:lnTo>
                    <a:pt x="9737" y="6205"/>
                  </a:lnTo>
                  <a:lnTo>
                    <a:pt x="9722" y="6298"/>
                  </a:lnTo>
                  <a:lnTo>
                    <a:pt x="9707" y="6393"/>
                  </a:lnTo>
                  <a:lnTo>
                    <a:pt x="9692" y="6489"/>
                  </a:lnTo>
                  <a:lnTo>
                    <a:pt x="9677" y="6584"/>
                  </a:lnTo>
                  <a:lnTo>
                    <a:pt x="9662" y="6681"/>
                  </a:lnTo>
                  <a:lnTo>
                    <a:pt x="9647" y="6777"/>
                  </a:lnTo>
                  <a:lnTo>
                    <a:pt x="9632" y="6874"/>
                  </a:lnTo>
                  <a:lnTo>
                    <a:pt x="9617" y="6971"/>
                  </a:lnTo>
                  <a:lnTo>
                    <a:pt x="9602" y="7069"/>
                  </a:lnTo>
                  <a:lnTo>
                    <a:pt x="9587" y="7167"/>
                  </a:lnTo>
                  <a:lnTo>
                    <a:pt x="9572" y="7265"/>
                  </a:lnTo>
                  <a:lnTo>
                    <a:pt x="9557" y="7364"/>
                  </a:lnTo>
                  <a:lnTo>
                    <a:pt x="9542" y="7463"/>
                  </a:lnTo>
                  <a:lnTo>
                    <a:pt x="9527" y="7562"/>
                  </a:lnTo>
                  <a:lnTo>
                    <a:pt x="9512" y="7661"/>
                  </a:lnTo>
                  <a:lnTo>
                    <a:pt x="9497" y="7761"/>
                  </a:lnTo>
                  <a:lnTo>
                    <a:pt x="9482" y="7861"/>
                  </a:lnTo>
                  <a:lnTo>
                    <a:pt x="9467" y="7961"/>
                  </a:lnTo>
                  <a:lnTo>
                    <a:pt x="9452" y="8062"/>
                  </a:lnTo>
                  <a:lnTo>
                    <a:pt x="9437" y="8163"/>
                  </a:lnTo>
                  <a:lnTo>
                    <a:pt x="9422" y="8264"/>
                  </a:lnTo>
                  <a:lnTo>
                    <a:pt x="9407" y="8365"/>
                  </a:lnTo>
                  <a:lnTo>
                    <a:pt x="9391" y="8465"/>
                  </a:lnTo>
                  <a:lnTo>
                    <a:pt x="9376" y="8567"/>
                  </a:lnTo>
                  <a:lnTo>
                    <a:pt x="9361" y="8669"/>
                  </a:lnTo>
                  <a:lnTo>
                    <a:pt x="9346" y="8771"/>
                  </a:lnTo>
                  <a:lnTo>
                    <a:pt x="9331" y="8873"/>
                  </a:lnTo>
                  <a:lnTo>
                    <a:pt x="9316" y="8975"/>
                  </a:lnTo>
                  <a:lnTo>
                    <a:pt x="9301" y="9078"/>
                  </a:lnTo>
                  <a:lnTo>
                    <a:pt x="9286" y="9180"/>
                  </a:lnTo>
                  <a:lnTo>
                    <a:pt x="9271" y="9283"/>
                  </a:lnTo>
                  <a:lnTo>
                    <a:pt x="9256" y="9386"/>
                  </a:lnTo>
                  <a:lnTo>
                    <a:pt x="9241" y="9489"/>
                  </a:lnTo>
                  <a:lnTo>
                    <a:pt x="9226" y="9592"/>
                  </a:lnTo>
                  <a:lnTo>
                    <a:pt x="9211" y="9695"/>
                  </a:lnTo>
                  <a:lnTo>
                    <a:pt x="9196" y="9798"/>
                  </a:lnTo>
                  <a:lnTo>
                    <a:pt x="9181" y="9902"/>
                  </a:lnTo>
                  <a:lnTo>
                    <a:pt x="9166" y="10005"/>
                  </a:lnTo>
                  <a:lnTo>
                    <a:pt x="9151" y="10108"/>
                  </a:lnTo>
                  <a:lnTo>
                    <a:pt x="9136" y="10212"/>
                  </a:lnTo>
                  <a:lnTo>
                    <a:pt x="9121" y="10315"/>
                  </a:lnTo>
                  <a:lnTo>
                    <a:pt x="9106" y="10419"/>
                  </a:lnTo>
                  <a:lnTo>
                    <a:pt x="9091" y="10522"/>
                  </a:lnTo>
                  <a:lnTo>
                    <a:pt x="9076" y="10626"/>
                  </a:lnTo>
                  <a:lnTo>
                    <a:pt x="9061" y="10729"/>
                  </a:lnTo>
                  <a:lnTo>
                    <a:pt x="9046" y="10832"/>
                  </a:lnTo>
                  <a:lnTo>
                    <a:pt x="9031" y="10936"/>
                  </a:lnTo>
                  <a:lnTo>
                    <a:pt x="9016" y="11039"/>
                  </a:lnTo>
                  <a:lnTo>
                    <a:pt x="9001" y="11142"/>
                  </a:lnTo>
                  <a:lnTo>
                    <a:pt x="8986" y="11246"/>
                  </a:lnTo>
                  <a:lnTo>
                    <a:pt x="8971" y="11349"/>
                  </a:lnTo>
                  <a:lnTo>
                    <a:pt x="8956" y="11452"/>
                  </a:lnTo>
                  <a:lnTo>
                    <a:pt x="8941" y="11555"/>
                  </a:lnTo>
                  <a:lnTo>
                    <a:pt x="8926" y="11657"/>
                  </a:lnTo>
                  <a:lnTo>
                    <a:pt x="8911" y="11760"/>
                  </a:lnTo>
                  <a:lnTo>
                    <a:pt x="8896" y="11863"/>
                  </a:lnTo>
                  <a:lnTo>
                    <a:pt x="8881" y="11965"/>
                  </a:lnTo>
                  <a:lnTo>
                    <a:pt x="8866" y="12067"/>
                  </a:lnTo>
                  <a:lnTo>
                    <a:pt x="8851" y="12170"/>
                  </a:lnTo>
                  <a:lnTo>
                    <a:pt x="8836" y="12273"/>
                  </a:lnTo>
                  <a:lnTo>
                    <a:pt x="8821" y="12373"/>
                  </a:lnTo>
                  <a:lnTo>
                    <a:pt x="8806" y="12476"/>
                  </a:lnTo>
                  <a:lnTo>
                    <a:pt x="8791" y="12577"/>
                  </a:lnTo>
                  <a:lnTo>
                    <a:pt x="8776" y="12678"/>
                  </a:lnTo>
                  <a:lnTo>
                    <a:pt x="8761" y="12779"/>
                  </a:lnTo>
                  <a:lnTo>
                    <a:pt x="8746" y="12880"/>
                  </a:lnTo>
                  <a:lnTo>
                    <a:pt x="8731" y="12982"/>
                  </a:lnTo>
                  <a:lnTo>
                    <a:pt x="8715" y="13081"/>
                  </a:lnTo>
                  <a:lnTo>
                    <a:pt x="8700" y="13181"/>
                  </a:lnTo>
                  <a:lnTo>
                    <a:pt x="8685" y="13280"/>
                  </a:lnTo>
                  <a:lnTo>
                    <a:pt x="8670" y="13380"/>
                  </a:lnTo>
                  <a:lnTo>
                    <a:pt x="8655" y="13479"/>
                  </a:lnTo>
                  <a:lnTo>
                    <a:pt x="8640" y="13578"/>
                  </a:lnTo>
                  <a:lnTo>
                    <a:pt x="8625" y="13676"/>
                  </a:lnTo>
                  <a:lnTo>
                    <a:pt x="8610" y="13774"/>
                  </a:lnTo>
                  <a:lnTo>
                    <a:pt x="8595" y="13872"/>
                  </a:lnTo>
                  <a:lnTo>
                    <a:pt x="8580" y="13970"/>
                  </a:lnTo>
                  <a:lnTo>
                    <a:pt x="8565" y="14067"/>
                  </a:lnTo>
                  <a:lnTo>
                    <a:pt x="8550" y="14164"/>
                  </a:lnTo>
                  <a:lnTo>
                    <a:pt x="8535" y="14260"/>
                  </a:lnTo>
                  <a:lnTo>
                    <a:pt x="8520" y="14356"/>
                  </a:lnTo>
                  <a:lnTo>
                    <a:pt x="8505" y="14452"/>
                  </a:lnTo>
                  <a:lnTo>
                    <a:pt x="8490" y="14547"/>
                  </a:lnTo>
                  <a:lnTo>
                    <a:pt x="8475" y="14643"/>
                  </a:lnTo>
                  <a:lnTo>
                    <a:pt x="8460" y="14737"/>
                  </a:lnTo>
                  <a:lnTo>
                    <a:pt x="8445" y="14831"/>
                  </a:lnTo>
                  <a:lnTo>
                    <a:pt x="8430" y="14925"/>
                  </a:lnTo>
                  <a:lnTo>
                    <a:pt x="8415" y="15018"/>
                  </a:lnTo>
                  <a:lnTo>
                    <a:pt x="8400" y="15110"/>
                  </a:lnTo>
                  <a:lnTo>
                    <a:pt x="8385" y="15203"/>
                  </a:lnTo>
                  <a:lnTo>
                    <a:pt x="8370" y="15294"/>
                  </a:lnTo>
                  <a:lnTo>
                    <a:pt x="8355" y="15386"/>
                  </a:lnTo>
                  <a:lnTo>
                    <a:pt x="8340" y="15476"/>
                  </a:lnTo>
                  <a:lnTo>
                    <a:pt x="8325" y="15567"/>
                  </a:lnTo>
                  <a:lnTo>
                    <a:pt x="8310" y="15656"/>
                  </a:lnTo>
                  <a:lnTo>
                    <a:pt x="8295" y="15745"/>
                  </a:lnTo>
                  <a:lnTo>
                    <a:pt x="8280" y="15835"/>
                  </a:lnTo>
                  <a:lnTo>
                    <a:pt x="8265" y="15923"/>
                  </a:lnTo>
                  <a:lnTo>
                    <a:pt x="8250" y="16011"/>
                  </a:lnTo>
                  <a:lnTo>
                    <a:pt x="8235" y="16098"/>
                  </a:lnTo>
                  <a:lnTo>
                    <a:pt x="8220" y="16184"/>
                  </a:lnTo>
                  <a:lnTo>
                    <a:pt x="8205" y="16270"/>
                  </a:lnTo>
                  <a:lnTo>
                    <a:pt x="8190" y="16356"/>
                  </a:lnTo>
                  <a:lnTo>
                    <a:pt x="8175" y="16440"/>
                  </a:lnTo>
                  <a:lnTo>
                    <a:pt x="8160" y="16524"/>
                  </a:lnTo>
                  <a:lnTo>
                    <a:pt x="8145" y="16609"/>
                  </a:lnTo>
                  <a:lnTo>
                    <a:pt x="8130" y="16692"/>
                  </a:lnTo>
                  <a:lnTo>
                    <a:pt x="8115" y="16774"/>
                  </a:lnTo>
                  <a:lnTo>
                    <a:pt x="8100" y="16856"/>
                  </a:lnTo>
                  <a:lnTo>
                    <a:pt x="8085" y="16937"/>
                  </a:lnTo>
                  <a:lnTo>
                    <a:pt x="8070" y="17017"/>
                  </a:lnTo>
                  <a:lnTo>
                    <a:pt x="8055" y="17099"/>
                  </a:lnTo>
                  <a:lnTo>
                    <a:pt x="8039" y="17177"/>
                  </a:lnTo>
                  <a:lnTo>
                    <a:pt x="8024" y="17255"/>
                  </a:lnTo>
                  <a:lnTo>
                    <a:pt x="8009" y="17333"/>
                  </a:lnTo>
                  <a:lnTo>
                    <a:pt x="7994" y="17410"/>
                  </a:lnTo>
                  <a:lnTo>
                    <a:pt x="7979" y="17486"/>
                  </a:lnTo>
                  <a:lnTo>
                    <a:pt x="7964" y="17562"/>
                  </a:lnTo>
                  <a:lnTo>
                    <a:pt x="7949" y="17638"/>
                  </a:lnTo>
                  <a:lnTo>
                    <a:pt x="7934" y="17712"/>
                  </a:lnTo>
                  <a:lnTo>
                    <a:pt x="7919" y="17785"/>
                  </a:lnTo>
                  <a:lnTo>
                    <a:pt x="7903" y="17858"/>
                  </a:lnTo>
                  <a:lnTo>
                    <a:pt x="7888" y="17930"/>
                  </a:lnTo>
                  <a:lnTo>
                    <a:pt x="7873" y="18001"/>
                  </a:lnTo>
                  <a:lnTo>
                    <a:pt x="7858" y="18073"/>
                  </a:lnTo>
                  <a:lnTo>
                    <a:pt x="7843" y="18143"/>
                  </a:lnTo>
                  <a:lnTo>
                    <a:pt x="7828" y="18212"/>
                  </a:lnTo>
                  <a:lnTo>
                    <a:pt x="7813" y="18280"/>
                  </a:lnTo>
                  <a:lnTo>
                    <a:pt x="7798" y="18347"/>
                  </a:lnTo>
                  <a:lnTo>
                    <a:pt x="7783" y="18415"/>
                  </a:lnTo>
                  <a:lnTo>
                    <a:pt x="7768" y="18481"/>
                  </a:lnTo>
                  <a:lnTo>
                    <a:pt x="7753" y="18546"/>
                  </a:lnTo>
                  <a:lnTo>
                    <a:pt x="7738" y="18611"/>
                  </a:lnTo>
                  <a:lnTo>
                    <a:pt x="7723" y="18674"/>
                  </a:lnTo>
                  <a:lnTo>
                    <a:pt x="7708" y="18737"/>
                  </a:lnTo>
                  <a:lnTo>
                    <a:pt x="7693" y="18798"/>
                  </a:lnTo>
                  <a:lnTo>
                    <a:pt x="7678" y="18860"/>
                  </a:lnTo>
                  <a:lnTo>
                    <a:pt x="7663" y="18920"/>
                  </a:lnTo>
                  <a:lnTo>
                    <a:pt x="7647" y="18981"/>
                  </a:lnTo>
                  <a:lnTo>
                    <a:pt x="7632" y="19039"/>
                  </a:lnTo>
                  <a:lnTo>
                    <a:pt x="7617" y="19097"/>
                  </a:lnTo>
                  <a:lnTo>
                    <a:pt x="7602" y="19153"/>
                  </a:lnTo>
                  <a:lnTo>
                    <a:pt x="7587" y="19210"/>
                  </a:lnTo>
                  <a:lnTo>
                    <a:pt x="7572" y="19265"/>
                  </a:lnTo>
                  <a:lnTo>
                    <a:pt x="7557" y="19320"/>
                  </a:lnTo>
                  <a:lnTo>
                    <a:pt x="7542" y="19373"/>
                  </a:lnTo>
                  <a:lnTo>
                    <a:pt x="7527" y="19425"/>
                  </a:lnTo>
                  <a:lnTo>
                    <a:pt x="7511" y="19478"/>
                  </a:lnTo>
                  <a:lnTo>
                    <a:pt x="7496" y="19528"/>
                  </a:lnTo>
                  <a:lnTo>
                    <a:pt x="7481" y="19579"/>
                  </a:lnTo>
                  <a:lnTo>
                    <a:pt x="7466" y="19627"/>
                  </a:lnTo>
                  <a:lnTo>
                    <a:pt x="7451" y="19676"/>
                  </a:lnTo>
                  <a:lnTo>
                    <a:pt x="7436" y="19723"/>
                  </a:lnTo>
                  <a:lnTo>
                    <a:pt x="7421" y="19770"/>
                  </a:lnTo>
                  <a:lnTo>
                    <a:pt x="7405" y="19815"/>
                  </a:lnTo>
                  <a:lnTo>
                    <a:pt x="7390" y="19860"/>
                  </a:lnTo>
                  <a:lnTo>
                    <a:pt x="7374" y="19906"/>
                  </a:lnTo>
                  <a:lnTo>
                    <a:pt x="7359" y="19946"/>
                  </a:lnTo>
                  <a:lnTo>
                    <a:pt x="7343" y="19988"/>
                  </a:lnTo>
                  <a:lnTo>
                    <a:pt x="7328" y="20028"/>
                  </a:lnTo>
                  <a:lnTo>
                    <a:pt x="7313" y="20070"/>
                  </a:lnTo>
                  <a:lnTo>
                    <a:pt x="7297" y="20109"/>
                  </a:lnTo>
                  <a:lnTo>
                    <a:pt x="7282" y="20146"/>
                  </a:lnTo>
                  <a:lnTo>
                    <a:pt x="7267" y="20184"/>
                  </a:lnTo>
                  <a:lnTo>
                    <a:pt x="7252" y="20219"/>
                  </a:lnTo>
                  <a:lnTo>
                    <a:pt x="7236" y="20256"/>
                  </a:lnTo>
                  <a:lnTo>
                    <a:pt x="7221" y="20289"/>
                  </a:lnTo>
                  <a:lnTo>
                    <a:pt x="7205" y="20324"/>
                  </a:lnTo>
                  <a:lnTo>
                    <a:pt x="7190" y="20355"/>
                  </a:lnTo>
                  <a:lnTo>
                    <a:pt x="7174" y="20389"/>
                  </a:lnTo>
                  <a:lnTo>
                    <a:pt x="7159" y="20418"/>
                  </a:lnTo>
                  <a:lnTo>
                    <a:pt x="7142" y="20449"/>
                  </a:lnTo>
                  <a:lnTo>
                    <a:pt x="7127" y="20476"/>
                  </a:lnTo>
                  <a:lnTo>
                    <a:pt x="7111" y="20506"/>
                  </a:lnTo>
                  <a:lnTo>
                    <a:pt x="7096" y="20531"/>
                  </a:lnTo>
                  <a:lnTo>
                    <a:pt x="7079" y="20559"/>
                  </a:lnTo>
                  <a:lnTo>
                    <a:pt x="7064" y="20582"/>
                  </a:lnTo>
                  <a:lnTo>
                    <a:pt x="7047" y="20608"/>
                  </a:lnTo>
                  <a:lnTo>
                    <a:pt x="7032" y="20629"/>
                  </a:lnTo>
                  <a:lnTo>
                    <a:pt x="7014" y="20654"/>
                  </a:lnTo>
                  <a:lnTo>
                    <a:pt x="6999" y="20673"/>
                  </a:lnTo>
                  <a:lnTo>
                    <a:pt x="6980" y="20696"/>
                  </a:lnTo>
                  <a:lnTo>
                    <a:pt x="6965" y="20713"/>
                  </a:lnTo>
                  <a:lnTo>
                    <a:pt x="6946" y="20734"/>
                  </a:lnTo>
                  <a:lnTo>
                    <a:pt x="6929" y="20752"/>
                  </a:lnTo>
                  <a:lnTo>
                    <a:pt x="6914" y="20766"/>
                  </a:lnTo>
                  <a:lnTo>
                    <a:pt x="6893" y="20784"/>
                  </a:lnTo>
                  <a:lnTo>
                    <a:pt x="6875" y="20799"/>
                  </a:lnTo>
                  <a:lnTo>
                    <a:pt x="6860" y="20810"/>
                  </a:lnTo>
                  <a:lnTo>
                    <a:pt x="6838" y="20826"/>
                  </a:lnTo>
                  <a:lnTo>
                    <a:pt x="6819" y="20837"/>
                  </a:lnTo>
                  <a:lnTo>
                    <a:pt x="6799" y="20847"/>
                  </a:lnTo>
                  <a:lnTo>
                    <a:pt x="6779" y="20857"/>
                  </a:lnTo>
                  <a:lnTo>
                    <a:pt x="6764" y="20863"/>
                  </a:lnTo>
                  <a:lnTo>
                    <a:pt x="6738" y="20872"/>
                  </a:lnTo>
                  <a:lnTo>
                    <a:pt x="6717" y="20878"/>
                  </a:lnTo>
                  <a:lnTo>
                    <a:pt x="6696" y="20882"/>
                  </a:lnTo>
                  <a:lnTo>
                    <a:pt x="6675" y="20884"/>
                  </a:lnTo>
                  <a:lnTo>
                    <a:pt x="6653" y="20885"/>
                  </a:lnTo>
                  <a:lnTo>
                    <a:pt x="6632" y="20885"/>
                  </a:lnTo>
                  <a:lnTo>
                    <a:pt x="6605" y="20883"/>
                  </a:lnTo>
                  <a:lnTo>
                    <a:pt x="6591" y="20880"/>
                  </a:lnTo>
                  <a:lnTo>
                    <a:pt x="6568" y="20875"/>
                  </a:lnTo>
                  <a:lnTo>
                    <a:pt x="6547" y="20870"/>
                  </a:lnTo>
                  <a:lnTo>
                    <a:pt x="6527" y="20863"/>
                  </a:lnTo>
                  <a:lnTo>
                    <a:pt x="6502" y="20852"/>
                  </a:lnTo>
                  <a:lnTo>
                    <a:pt x="6487" y="20844"/>
                  </a:lnTo>
                  <a:lnTo>
                    <a:pt x="6468" y="20834"/>
                  </a:lnTo>
                  <a:lnTo>
                    <a:pt x="6446" y="20820"/>
                  </a:lnTo>
                  <a:lnTo>
                    <a:pt x="6431" y="20809"/>
                  </a:lnTo>
                  <a:lnTo>
                    <a:pt x="6410" y="20793"/>
                  </a:lnTo>
                  <a:lnTo>
                    <a:pt x="6395" y="20780"/>
                  </a:lnTo>
                  <a:lnTo>
                    <a:pt x="6375" y="20762"/>
                  </a:lnTo>
                  <a:lnTo>
                    <a:pt x="6360" y="20747"/>
                  </a:lnTo>
                  <a:lnTo>
                    <a:pt x="6340" y="20728"/>
                  </a:lnTo>
                  <a:lnTo>
                    <a:pt x="6325" y="20711"/>
                  </a:lnTo>
                  <a:lnTo>
                    <a:pt x="6307" y="20690"/>
                  </a:lnTo>
                  <a:lnTo>
                    <a:pt x="6292" y="20671"/>
                  </a:lnTo>
                  <a:lnTo>
                    <a:pt x="6274" y="20648"/>
                  </a:lnTo>
                  <a:lnTo>
                    <a:pt x="6258" y="20626"/>
                  </a:lnTo>
                  <a:lnTo>
                    <a:pt x="6243" y="20604"/>
                  </a:lnTo>
                  <a:lnTo>
                    <a:pt x="6226" y="20578"/>
                  </a:lnTo>
                  <a:lnTo>
                    <a:pt x="6210" y="20553"/>
                  </a:lnTo>
                  <a:lnTo>
                    <a:pt x="6195" y="20528"/>
                  </a:lnTo>
                  <a:lnTo>
                    <a:pt x="6179" y="20500"/>
                  </a:lnTo>
                  <a:lnTo>
                    <a:pt x="6163" y="20472"/>
                  </a:lnTo>
                  <a:lnTo>
                    <a:pt x="6148" y="20444"/>
                  </a:lnTo>
                  <a:lnTo>
                    <a:pt x="6132" y="20413"/>
                  </a:lnTo>
                  <a:lnTo>
                    <a:pt x="6116" y="20382"/>
                  </a:lnTo>
                  <a:lnTo>
                    <a:pt x="6101" y="20351"/>
                  </a:lnTo>
                  <a:lnTo>
                    <a:pt x="6085" y="20318"/>
                  </a:lnTo>
                  <a:lnTo>
                    <a:pt x="6070" y="20285"/>
                  </a:lnTo>
                  <a:lnTo>
                    <a:pt x="6054" y="20250"/>
                  </a:lnTo>
                  <a:lnTo>
                    <a:pt x="6039" y="20215"/>
                  </a:lnTo>
                  <a:lnTo>
                    <a:pt x="6024" y="20179"/>
                  </a:lnTo>
                  <a:lnTo>
                    <a:pt x="6009" y="20142"/>
                  </a:lnTo>
                  <a:lnTo>
                    <a:pt x="5993" y="20103"/>
                  </a:lnTo>
                  <a:lnTo>
                    <a:pt x="5978" y="20064"/>
                  </a:lnTo>
                  <a:lnTo>
                    <a:pt x="5962" y="20023"/>
                  </a:lnTo>
                  <a:lnTo>
                    <a:pt x="5947" y="19982"/>
                  </a:lnTo>
                  <a:lnTo>
                    <a:pt x="5932" y="19941"/>
                  </a:lnTo>
                  <a:lnTo>
                    <a:pt x="5917" y="19898"/>
                  </a:lnTo>
                  <a:lnTo>
                    <a:pt x="5902" y="19854"/>
                  </a:lnTo>
                  <a:lnTo>
                    <a:pt x="5886" y="19810"/>
                  </a:lnTo>
                  <a:lnTo>
                    <a:pt x="5871" y="19764"/>
                  </a:lnTo>
                  <a:lnTo>
                    <a:pt x="5856" y="19718"/>
                  </a:lnTo>
                  <a:lnTo>
                    <a:pt x="5841" y="19672"/>
                  </a:lnTo>
                  <a:lnTo>
                    <a:pt x="5825" y="19622"/>
                  </a:lnTo>
                  <a:lnTo>
                    <a:pt x="5810" y="19572"/>
                  </a:lnTo>
                  <a:lnTo>
                    <a:pt x="5795" y="19522"/>
                  </a:lnTo>
                  <a:lnTo>
                    <a:pt x="5779" y="19471"/>
                  </a:lnTo>
                  <a:lnTo>
                    <a:pt x="5764" y="19419"/>
                  </a:lnTo>
                  <a:lnTo>
                    <a:pt x="5749" y="19367"/>
                  </a:lnTo>
                  <a:lnTo>
                    <a:pt x="5734" y="19313"/>
                  </a:lnTo>
                  <a:lnTo>
                    <a:pt x="5719" y="19259"/>
                  </a:lnTo>
                  <a:lnTo>
                    <a:pt x="5704" y="19203"/>
                  </a:lnTo>
                  <a:lnTo>
                    <a:pt x="5689" y="19147"/>
                  </a:lnTo>
                  <a:lnTo>
                    <a:pt x="5674" y="19090"/>
                  </a:lnTo>
                  <a:lnTo>
                    <a:pt x="5659" y="19032"/>
                  </a:lnTo>
                  <a:lnTo>
                    <a:pt x="5643" y="18973"/>
                  </a:lnTo>
                  <a:lnTo>
                    <a:pt x="5628" y="18913"/>
                  </a:lnTo>
                  <a:lnTo>
                    <a:pt x="5613" y="18852"/>
                  </a:lnTo>
                  <a:lnTo>
                    <a:pt x="5598" y="18791"/>
                  </a:lnTo>
                  <a:lnTo>
                    <a:pt x="5583" y="18730"/>
                  </a:lnTo>
                  <a:lnTo>
                    <a:pt x="5568" y="18666"/>
                  </a:lnTo>
                  <a:lnTo>
                    <a:pt x="5553" y="18602"/>
                  </a:lnTo>
                  <a:lnTo>
                    <a:pt x="5538" y="18538"/>
                  </a:lnTo>
                  <a:lnTo>
                    <a:pt x="5523" y="18473"/>
                  </a:lnTo>
                  <a:lnTo>
                    <a:pt x="5508" y="18406"/>
                  </a:lnTo>
                  <a:lnTo>
                    <a:pt x="5493" y="18339"/>
                  </a:lnTo>
                  <a:lnTo>
                    <a:pt x="5478" y="18272"/>
                  </a:lnTo>
                  <a:lnTo>
                    <a:pt x="5463" y="18204"/>
                  </a:lnTo>
                  <a:lnTo>
                    <a:pt x="5448" y="18135"/>
                  </a:lnTo>
                  <a:lnTo>
                    <a:pt x="5433" y="18064"/>
                  </a:lnTo>
                  <a:lnTo>
                    <a:pt x="5418" y="17993"/>
                  </a:lnTo>
                  <a:lnTo>
                    <a:pt x="5402" y="17922"/>
                  </a:lnTo>
                  <a:lnTo>
                    <a:pt x="5387" y="17850"/>
                  </a:lnTo>
                  <a:lnTo>
                    <a:pt x="5372" y="17777"/>
                  </a:lnTo>
                  <a:lnTo>
                    <a:pt x="5357" y="17703"/>
                  </a:lnTo>
                  <a:lnTo>
                    <a:pt x="5342" y="17628"/>
                  </a:lnTo>
                  <a:lnTo>
                    <a:pt x="5327" y="17553"/>
                  </a:lnTo>
                  <a:lnTo>
                    <a:pt x="5312" y="17478"/>
                  </a:lnTo>
                  <a:lnTo>
                    <a:pt x="5297" y="17401"/>
                  </a:lnTo>
                  <a:lnTo>
                    <a:pt x="5282" y="17324"/>
                  </a:lnTo>
                  <a:lnTo>
                    <a:pt x="5267" y="17246"/>
                  </a:lnTo>
                  <a:lnTo>
                    <a:pt x="5252" y="17167"/>
                  </a:lnTo>
                  <a:lnTo>
                    <a:pt x="5237" y="17088"/>
                  </a:lnTo>
                  <a:lnTo>
                    <a:pt x="5222" y="17008"/>
                  </a:lnTo>
                  <a:lnTo>
                    <a:pt x="5207" y="16928"/>
                  </a:lnTo>
                  <a:lnTo>
                    <a:pt x="5192" y="16846"/>
                  </a:lnTo>
                  <a:lnTo>
                    <a:pt x="5177" y="16765"/>
                  </a:lnTo>
                  <a:lnTo>
                    <a:pt x="5162" y="16683"/>
                  </a:lnTo>
                  <a:lnTo>
                    <a:pt x="5146" y="16599"/>
                  </a:lnTo>
                  <a:lnTo>
                    <a:pt x="5131" y="16515"/>
                  </a:lnTo>
                  <a:lnTo>
                    <a:pt x="5116" y="16431"/>
                  </a:lnTo>
                  <a:lnTo>
                    <a:pt x="5101" y="16346"/>
                  </a:lnTo>
                  <a:lnTo>
                    <a:pt x="5086" y="16260"/>
                  </a:lnTo>
                  <a:lnTo>
                    <a:pt x="5071" y="16174"/>
                  </a:lnTo>
                  <a:lnTo>
                    <a:pt x="5056" y="16088"/>
                  </a:lnTo>
                  <a:lnTo>
                    <a:pt x="5041" y="16001"/>
                  </a:lnTo>
                  <a:lnTo>
                    <a:pt x="5026" y="15913"/>
                  </a:lnTo>
                  <a:lnTo>
                    <a:pt x="5011" y="15824"/>
                  </a:lnTo>
                  <a:lnTo>
                    <a:pt x="4996" y="15735"/>
                  </a:lnTo>
                  <a:lnTo>
                    <a:pt x="4981" y="15646"/>
                  </a:lnTo>
                  <a:lnTo>
                    <a:pt x="4966" y="15556"/>
                  </a:lnTo>
                  <a:lnTo>
                    <a:pt x="4951" y="15466"/>
                  </a:lnTo>
                  <a:lnTo>
                    <a:pt x="4936" y="15375"/>
                  </a:lnTo>
                  <a:lnTo>
                    <a:pt x="4921" y="15284"/>
                  </a:lnTo>
                  <a:lnTo>
                    <a:pt x="4906" y="15192"/>
                  </a:lnTo>
                  <a:lnTo>
                    <a:pt x="4891" y="15100"/>
                  </a:lnTo>
                  <a:lnTo>
                    <a:pt x="4876" y="15007"/>
                  </a:lnTo>
                  <a:lnTo>
                    <a:pt x="4861" y="14914"/>
                  </a:lnTo>
                  <a:lnTo>
                    <a:pt x="4846" y="14820"/>
                  </a:lnTo>
                  <a:lnTo>
                    <a:pt x="4831" y="14726"/>
                  </a:lnTo>
                  <a:lnTo>
                    <a:pt x="4816" y="14631"/>
                  </a:lnTo>
                  <a:lnTo>
                    <a:pt x="4801" y="14536"/>
                  </a:lnTo>
                  <a:lnTo>
                    <a:pt x="4786" y="14441"/>
                  </a:lnTo>
                  <a:lnTo>
                    <a:pt x="4771" y="14345"/>
                  </a:lnTo>
                  <a:lnTo>
                    <a:pt x="4756" y="14249"/>
                  </a:lnTo>
                  <a:lnTo>
                    <a:pt x="4741" y="14153"/>
                  </a:lnTo>
                  <a:lnTo>
                    <a:pt x="4726" y="14056"/>
                  </a:lnTo>
                  <a:lnTo>
                    <a:pt x="4711" y="13959"/>
                  </a:lnTo>
                  <a:lnTo>
                    <a:pt x="4696" y="13861"/>
                  </a:lnTo>
                  <a:lnTo>
                    <a:pt x="4681" y="13763"/>
                  </a:lnTo>
                  <a:lnTo>
                    <a:pt x="4666" y="13665"/>
                  </a:lnTo>
                  <a:lnTo>
                    <a:pt x="4651" y="13566"/>
                  </a:lnTo>
                  <a:lnTo>
                    <a:pt x="4636" y="13468"/>
                  </a:lnTo>
                  <a:lnTo>
                    <a:pt x="4621" y="13368"/>
                  </a:lnTo>
                  <a:lnTo>
                    <a:pt x="4606" y="13269"/>
                  </a:lnTo>
                  <a:lnTo>
                    <a:pt x="4591" y="13169"/>
                  </a:lnTo>
                  <a:lnTo>
                    <a:pt x="4576" y="13069"/>
                  </a:lnTo>
                  <a:lnTo>
                    <a:pt x="4561" y="12969"/>
                  </a:lnTo>
                  <a:lnTo>
                    <a:pt x="4546" y="12869"/>
                  </a:lnTo>
                  <a:lnTo>
                    <a:pt x="4531" y="12768"/>
                  </a:lnTo>
                  <a:lnTo>
                    <a:pt x="4516" y="12667"/>
                  </a:lnTo>
                  <a:lnTo>
                    <a:pt x="4500" y="12565"/>
                  </a:lnTo>
                  <a:lnTo>
                    <a:pt x="4486" y="12464"/>
                  </a:lnTo>
                  <a:lnTo>
                    <a:pt x="4469" y="12362"/>
                  </a:lnTo>
                  <a:lnTo>
                    <a:pt x="4454" y="12260"/>
                  </a:lnTo>
                  <a:lnTo>
                    <a:pt x="4439" y="12158"/>
                  </a:lnTo>
                  <a:lnTo>
                    <a:pt x="4424" y="12056"/>
                  </a:lnTo>
                  <a:lnTo>
                    <a:pt x="4409" y="11953"/>
                  </a:lnTo>
                  <a:lnTo>
                    <a:pt x="4394" y="11851"/>
                  </a:lnTo>
                  <a:lnTo>
                    <a:pt x="4379" y="11748"/>
                  </a:lnTo>
                  <a:lnTo>
                    <a:pt x="4364" y="11646"/>
                  </a:lnTo>
                  <a:lnTo>
                    <a:pt x="4349" y="11543"/>
                  </a:lnTo>
                  <a:lnTo>
                    <a:pt x="4334" y="11440"/>
                  </a:lnTo>
                  <a:lnTo>
                    <a:pt x="4319" y="11337"/>
                  </a:lnTo>
                  <a:lnTo>
                    <a:pt x="4304" y="11234"/>
                  </a:lnTo>
                  <a:lnTo>
                    <a:pt x="4289" y="11130"/>
                  </a:lnTo>
                  <a:lnTo>
                    <a:pt x="4274" y="11027"/>
                  </a:lnTo>
                  <a:lnTo>
                    <a:pt x="4259" y="10924"/>
                  </a:lnTo>
                  <a:lnTo>
                    <a:pt x="4244" y="10820"/>
                  </a:lnTo>
                  <a:lnTo>
                    <a:pt x="4229" y="10717"/>
                  </a:lnTo>
                  <a:lnTo>
                    <a:pt x="4214" y="10614"/>
                  </a:lnTo>
                  <a:lnTo>
                    <a:pt x="4199" y="10510"/>
                  </a:lnTo>
                  <a:lnTo>
                    <a:pt x="4184" y="10407"/>
                  </a:lnTo>
                  <a:lnTo>
                    <a:pt x="4169" y="10303"/>
                  </a:lnTo>
                  <a:lnTo>
                    <a:pt x="4154" y="10200"/>
                  </a:lnTo>
                  <a:lnTo>
                    <a:pt x="4139" y="10096"/>
                  </a:lnTo>
                  <a:lnTo>
                    <a:pt x="4124" y="9993"/>
                  </a:lnTo>
                  <a:lnTo>
                    <a:pt x="4109" y="9890"/>
                  </a:lnTo>
                  <a:lnTo>
                    <a:pt x="4094" y="9786"/>
                  </a:lnTo>
                  <a:lnTo>
                    <a:pt x="4079" y="9683"/>
                  </a:lnTo>
                  <a:lnTo>
                    <a:pt x="4064" y="9580"/>
                  </a:lnTo>
                  <a:lnTo>
                    <a:pt x="4049" y="9477"/>
                  </a:lnTo>
                  <a:lnTo>
                    <a:pt x="4034" y="9374"/>
                  </a:lnTo>
                  <a:lnTo>
                    <a:pt x="4019" y="9271"/>
                  </a:lnTo>
                  <a:lnTo>
                    <a:pt x="4004" y="9168"/>
                  </a:lnTo>
                  <a:lnTo>
                    <a:pt x="3989" y="9066"/>
                  </a:lnTo>
                  <a:lnTo>
                    <a:pt x="3974" y="8963"/>
                  </a:lnTo>
                  <a:lnTo>
                    <a:pt x="3959" y="8861"/>
                  </a:lnTo>
                  <a:lnTo>
                    <a:pt x="3944" y="8759"/>
                  </a:lnTo>
                  <a:lnTo>
                    <a:pt x="3929" y="8657"/>
                  </a:lnTo>
                  <a:lnTo>
                    <a:pt x="3915" y="8556"/>
                  </a:lnTo>
                  <a:lnTo>
                    <a:pt x="3899" y="8454"/>
                  </a:lnTo>
                  <a:lnTo>
                    <a:pt x="3885" y="8353"/>
                  </a:lnTo>
                  <a:lnTo>
                    <a:pt x="3870" y="8252"/>
                  </a:lnTo>
                  <a:lnTo>
                    <a:pt x="3855" y="8151"/>
                  </a:lnTo>
                  <a:lnTo>
                    <a:pt x="3840" y="8050"/>
                  </a:lnTo>
                  <a:lnTo>
                    <a:pt x="3825" y="7950"/>
                  </a:lnTo>
                  <a:lnTo>
                    <a:pt x="3810" y="7850"/>
                  </a:lnTo>
                  <a:lnTo>
                    <a:pt x="3794" y="7749"/>
                  </a:lnTo>
                  <a:lnTo>
                    <a:pt x="3779" y="7650"/>
                  </a:lnTo>
                  <a:lnTo>
                    <a:pt x="3764" y="7550"/>
                  </a:lnTo>
                  <a:lnTo>
                    <a:pt x="3749" y="7451"/>
                  </a:lnTo>
                  <a:lnTo>
                    <a:pt x="3734" y="7352"/>
                  </a:lnTo>
                  <a:lnTo>
                    <a:pt x="3719" y="7254"/>
                  </a:lnTo>
                  <a:lnTo>
                    <a:pt x="3704" y="7156"/>
                  </a:lnTo>
                  <a:lnTo>
                    <a:pt x="3689" y="7058"/>
                  </a:lnTo>
                  <a:lnTo>
                    <a:pt x="3674" y="6960"/>
                  </a:lnTo>
                  <a:lnTo>
                    <a:pt x="3659" y="6863"/>
                  </a:lnTo>
                  <a:lnTo>
                    <a:pt x="3644" y="6766"/>
                  </a:lnTo>
                  <a:lnTo>
                    <a:pt x="3629" y="6670"/>
                  </a:lnTo>
                  <a:lnTo>
                    <a:pt x="3614" y="6573"/>
                  </a:lnTo>
                  <a:lnTo>
                    <a:pt x="3599" y="6478"/>
                  </a:lnTo>
                  <a:lnTo>
                    <a:pt x="3584" y="6383"/>
                  </a:lnTo>
                  <a:lnTo>
                    <a:pt x="3569" y="6288"/>
                  </a:lnTo>
                  <a:lnTo>
                    <a:pt x="3554" y="6194"/>
                  </a:lnTo>
                  <a:lnTo>
                    <a:pt x="3539" y="6100"/>
                  </a:lnTo>
                  <a:lnTo>
                    <a:pt x="3524" y="6006"/>
                  </a:lnTo>
                  <a:lnTo>
                    <a:pt x="3509" y="5913"/>
                  </a:lnTo>
                  <a:lnTo>
                    <a:pt x="3494" y="5821"/>
                  </a:lnTo>
                  <a:lnTo>
                    <a:pt x="3479" y="5728"/>
                  </a:lnTo>
                  <a:lnTo>
                    <a:pt x="3464" y="5636"/>
                  </a:lnTo>
                  <a:lnTo>
                    <a:pt x="3449" y="5545"/>
                  </a:lnTo>
                  <a:lnTo>
                    <a:pt x="3434" y="5454"/>
                  </a:lnTo>
                  <a:lnTo>
                    <a:pt x="3419" y="5364"/>
                  </a:lnTo>
                  <a:lnTo>
                    <a:pt x="3404" y="5274"/>
                  </a:lnTo>
                  <a:lnTo>
                    <a:pt x="3389" y="5185"/>
                  </a:lnTo>
                  <a:lnTo>
                    <a:pt x="3374" y="5097"/>
                  </a:lnTo>
                  <a:lnTo>
                    <a:pt x="3359" y="5009"/>
                  </a:lnTo>
                  <a:lnTo>
                    <a:pt x="3344" y="4921"/>
                  </a:lnTo>
                  <a:lnTo>
                    <a:pt x="3329" y="4834"/>
                  </a:lnTo>
                  <a:lnTo>
                    <a:pt x="3314" y="4748"/>
                  </a:lnTo>
                  <a:lnTo>
                    <a:pt x="3299" y="4662"/>
                  </a:lnTo>
                  <a:lnTo>
                    <a:pt x="3284" y="4576"/>
                  </a:lnTo>
                  <a:lnTo>
                    <a:pt x="3269" y="4491"/>
                  </a:lnTo>
                  <a:lnTo>
                    <a:pt x="3254" y="4408"/>
                  </a:lnTo>
                  <a:lnTo>
                    <a:pt x="3239" y="4325"/>
                  </a:lnTo>
                  <a:lnTo>
                    <a:pt x="3224" y="4242"/>
                  </a:lnTo>
                  <a:lnTo>
                    <a:pt x="3209" y="4159"/>
                  </a:lnTo>
                  <a:lnTo>
                    <a:pt x="3194" y="4077"/>
                  </a:lnTo>
                  <a:lnTo>
                    <a:pt x="3179" y="3996"/>
                  </a:lnTo>
                  <a:lnTo>
                    <a:pt x="3164" y="3916"/>
                  </a:lnTo>
                  <a:lnTo>
                    <a:pt x="3149" y="3836"/>
                  </a:lnTo>
                  <a:lnTo>
                    <a:pt x="3134" y="3759"/>
                  </a:lnTo>
                  <a:lnTo>
                    <a:pt x="3118" y="3679"/>
                  </a:lnTo>
                  <a:lnTo>
                    <a:pt x="3103" y="3602"/>
                  </a:lnTo>
                  <a:lnTo>
                    <a:pt x="3088" y="3524"/>
                  </a:lnTo>
                  <a:lnTo>
                    <a:pt x="3073" y="3448"/>
                  </a:lnTo>
                  <a:lnTo>
                    <a:pt x="3058" y="3372"/>
                  </a:lnTo>
                  <a:lnTo>
                    <a:pt x="3043" y="3298"/>
                  </a:lnTo>
                  <a:lnTo>
                    <a:pt x="3028" y="3224"/>
                  </a:lnTo>
                  <a:lnTo>
                    <a:pt x="3013" y="3150"/>
                  </a:lnTo>
                  <a:lnTo>
                    <a:pt x="2998" y="3078"/>
                  </a:lnTo>
                  <a:lnTo>
                    <a:pt x="2983" y="3006"/>
                  </a:lnTo>
                  <a:lnTo>
                    <a:pt x="2969" y="2935"/>
                  </a:lnTo>
                  <a:lnTo>
                    <a:pt x="2954" y="2865"/>
                  </a:lnTo>
                  <a:lnTo>
                    <a:pt x="2939" y="2795"/>
                  </a:lnTo>
                  <a:lnTo>
                    <a:pt x="2924" y="2726"/>
                  </a:lnTo>
                  <a:lnTo>
                    <a:pt x="2909" y="2657"/>
                  </a:lnTo>
                  <a:lnTo>
                    <a:pt x="2894" y="2590"/>
                  </a:lnTo>
                  <a:lnTo>
                    <a:pt x="2879" y="2524"/>
                  </a:lnTo>
                  <a:lnTo>
                    <a:pt x="2864" y="2458"/>
                  </a:lnTo>
                  <a:lnTo>
                    <a:pt x="2849" y="2393"/>
                  </a:lnTo>
                  <a:lnTo>
                    <a:pt x="2834" y="2329"/>
                  </a:lnTo>
                  <a:lnTo>
                    <a:pt x="2819" y="2266"/>
                  </a:lnTo>
                  <a:lnTo>
                    <a:pt x="2804" y="2203"/>
                  </a:lnTo>
                  <a:lnTo>
                    <a:pt x="2789" y="2142"/>
                  </a:lnTo>
                  <a:lnTo>
                    <a:pt x="2774" y="2081"/>
                  </a:lnTo>
                  <a:lnTo>
                    <a:pt x="2759" y="2021"/>
                  </a:lnTo>
                  <a:lnTo>
                    <a:pt x="2744" y="1962"/>
                  </a:lnTo>
                  <a:lnTo>
                    <a:pt x="2730" y="1904"/>
                  </a:lnTo>
                  <a:lnTo>
                    <a:pt x="2715" y="1847"/>
                  </a:lnTo>
                  <a:lnTo>
                    <a:pt x="2700" y="1790"/>
                  </a:lnTo>
                  <a:lnTo>
                    <a:pt x="2685" y="1735"/>
                  </a:lnTo>
                  <a:lnTo>
                    <a:pt x="2670" y="1680"/>
                  </a:lnTo>
                  <a:lnTo>
                    <a:pt x="2655" y="1627"/>
                  </a:lnTo>
                  <a:lnTo>
                    <a:pt x="2640" y="1574"/>
                  </a:lnTo>
                  <a:lnTo>
                    <a:pt x="2625" y="1522"/>
                  </a:lnTo>
                  <a:lnTo>
                    <a:pt x="2610" y="1471"/>
                  </a:lnTo>
                  <a:lnTo>
                    <a:pt x="2596" y="1420"/>
                  </a:lnTo>
                  <a:lnTo>
                    <a:pt x="2581" y="1371"/>
                  </a:lnTo>
                  <a:lnTo>
                    <a:pt x="2566" y="1323"/>
                  </a:lnTo>
                  <a:lnTo>
                    <a:pt x="2551" y="1276"/>
                  </a:lnTo>
                  <a:lnTo>
                    <a:pt x="2536" y="1229"/>
                  </a:lnTo>
                  <a:lnTo>
                    <a:pt x="2521" y="1184"/>
                  </a:lnTo>
                  <a:lnTo>
                    <a:pt x="2507" y="1139"/>
                  </a:lnTo>
                  <a:lnTo>
                    <a:pt x="2492" y="1095"/>
                  </a:lnTo>
                  <a:lnTo>
                    <a:pt x="2477" y="1053"/>
                  </a:lnTo>
                  <a:lnTo>
                    <a:pt x="2463" y="1013"/>
                  </a:lnTo>
                  <a:lnTo>
                    <a:pt x="2446" y="970"/>
                  </a:lnTo>
                  <a:lnTo>
                    <a:pt x="2432" y="931"/>
                  </a:lnTo>
                  <a:lnTo>
                    <a:pt x="2417" y="892"/>
                  </a:lnTo>
                  <a:lnTo>
                    <a:pt x="2403" y="855"/>
                  </a:lnTo>
                  <a:lnTo>
                    <a:pt x="2388" y="818"/>
                  </a:lnTo>
                  <a:lnTo>
                    <a:pt x="2373" y="782"/>
                  </a:lnTo>
                  <a:lnTo>
                    <a:pt x="2358" y="747"/>
                  </a:lnTo>
                  <a:lnTo>
                    <a:pt x="2344" y="713"/>
                  </a:lnTo>
                  <a:lnTo>
                    <a:pt x="2330" y="681"/>
                  </a:lnTo>
                  <a:lnTo>
                    <a:pt x="2315" y="649"/>
                  </a:lnTo>
                  <a:lnTo>
                    <a:pt x="2300" y="618"/>
                  </a:lnTo>
                  <a:lnTo>
                    <a:pt x="2286" y="590"/>
                  </a:lnTo>
                  <a:lnTo>
                    <a:pt x="2271" y="561"/>
                  </a:lnTo>
                  <a:lnTo>
                    <a:pt x="2257" y="533"/>
                  </a:lnTo>
                  <a:lnTo>
                    <a:pt x="2243" y="507"/>
                  </a:lnTo>
                  <a:lnTo>
                    <a:pt x="2228" y="481"/>
                  </a:lnTo>
                  <a:lnTo>
                    <a:pt x="2214" y="457"/>
                  </a:lnTo>
                  <a:lnTo>
                    <a:pt x="2201" y="435"/>
                  </a:lnTo>
                  <a:lnTo>
                    <a:pt x="2186" y="412"/>
                  </a:lnTo>
                  <a:lnTo>
                    <a:pt x="2172" y="391"/>
                  </a:lnTo>
                  <a:lnTo>
                    <a:pt x="2160" y="372"/>
                  </a:lnTo>
                  <a:lnTo>
                    <a:pt x="2145" y="352"/>
                  </a:lnTo>
                  <a:lnTo>
                    <a:pt x="2131" y="334"/>
                  </a:lnTo>
                  <a:lnTo>
                    <a:pt x="2119" y="319"/>
                  </a:lnTo>
                  <a:lnTo>
                    <a:pt x="2104" y="302"/>
                  </a:lnTo>
                  <a:lnTo>
                    <a:pt x="2094" y="289"/>
                  </a:lnTo>
                  <a:lnTo>
                    <a:pt x="2079" y="274"/>
                  </a:lnTo>
                  <a:lnTo>
                    <a:pt x="2069" y="264"/>
                  </a:lnTo>
                  <a:lnTo>
                    <a:pt x="2054" y="251"/>
                  </a:lnTo>
                  <a:lnTo>
                    <a:pt x="2045" y="243"/>
                  </a:lnTo>
                  <a:lnTo>
                    <a:pt x="2030" y="232"/>
                  </a:lnTo>
                  <a:lnTo>
                    <a:pt x="2022" y="226"/>
                  </a:lnTo>
                  <a:lnTo>
                    <a:pt x="2007" y="217"/>
                  </a:lnTo>
                  <a:lnTo>
                    <a:pt x="2001" y="212"/>
                  </a:lnTo>
                  <a:lnTo>
                    <a:pt x="1991" y="208"/>
                  </a:lnTo>
                  <a:lnTo>
                    <a:pt x="1976" y="202"/>
                  </a:lnTo>
                  <a:lnTo>
                    <a:pt x="1972" y="199"/>
                  </a:lnTo>
                  <a:lnTo>
                    <a:pt x="1963" y="197"/>
                  </a:lnTo>
                  <a:lnTo>
                    <a:pt x="1954" y="195"/>
                  </a:lnTo>
                  <a:lnTo>
                    <a:pt x="1945" y="193"/>
                  </a:lnTo>
                  <a:lnTo>
                    <a:pt x="1936" y="192"/>
                  </a:lnTo>
                  <a:lnTo>
                    <a:pt x="1921" y="192"/>
                  </a:lnTo>
                  <a:lnTo>
                    <a:pt x="1919" y="192"/>
                  </a:lnTo>
                  <a:lnTo>
                    <a:pt x="1910" y="193"/>
                  </a:lnTo>
                  <a:lnTo>
                    <a:pt x="1900" y="195"/>
                  </a:lnTo>
                  <a:lnTo>
                    <a:pt x="1896" y="195"/>
                  </a:lnTo>
                  <a:lnTo>
                    <a:pt x="1881" y="201"/>
                  </a:lnTo>
                  <a:lnTo>
                    <a:pt x="1871" y="204"/>
                  </a:lnTo>
                  <a:lnTo>
                    <a:pt x="1861" y="209"/>
                  </a:lnTo>
                  <a:lnTo>
                    <a:pt x="1850" y="215"/>
                  </a:lnTo>
                  <a:lnTo>
                    <a:pt x="1839" y="221"/>
                  </a:lnTo>
                  <a:lnTo>
                    <a:pt x="1830" y="226"/>
                  </a:lnTo>
                  <a:lnTo>
                    <a:pt x="1815" y="238"/>
                  </a:lnTo>
                  <a:lnTo>
                    <a:pt x="1803" y="248"/>
                  </a:lnTo>
                  <a:lnTo>
                    <a:pt x="1793" y="256"/>
                  </a:lnTo>
                  <a:lnTo>
                    <a:pt x="1778" y="271"/>
                  </a:lnTo>
                  <a:lnTo>
                    <a:pt x="1766" y="284"/>
                  </a:lnTo>
                  <a:lnTo>
                    <a:pt x="1754" y="296"/>
                  </a:lnTo>
                  <a:lnTo>
                    <a:pt x="1739" y="314"/>
                  </a:lnTo>
                  <a:lnTo>
                    <a:pt x="1727" y="328"/>
                  </a:lnTo>
                  <a:lnTo>
                    <a:pt x="1712" y="348"/>
                  </a:lnTo>
                  <a:lnTo>
                    <a:pt x="1699" y="366"/>
                  </a:lnTo>
                  <a:lnTo>
                    <a:pt x="1686" y="384"/>
                  </a:lnTo>
                  <a:lnTo>
                    <a:pt x="1671" y="407"/>
                  </a:lnTo>
                  <a:lnTo>
                    <a:pt x="1658" y="427"/>
                  </a:lnTo>
                  <a:lnTo>
                    <a:pt x="1643" y="452"/>
                  </a:lnTo>
                  <a:lnTo>
                    <a:pt x="1629" y="474"/>
                  </a:lnTo>
                  <a:lnTo>
                    <a:pt x="1614" y="501"/>
                  </a:lnTo>
                  <a:lnTo>
                    <a:pt x="1601" y="526"/>
                  </a:lnTo>
                  <a:lnTo>
                    <a:pt x="1586" y="555"/>
                  </a:lnTo>
                  <a:lnTo>
                    <a:pt x="1572" y="581"/>
                  </a:lnTo>
                  <a:lnTo>
                    <a:pt x="1557" y="612"/>
                  </a:lnTo>
                  <a:lnTo>
                    <a:pt x="1543" y="641"/>
                  </a:lnTo>
                  <a:lnTo>
                    <a:pt x="1528" y="674"/>
                  </a:lnTo>
                  <a:lnTo>
                    <a:pt x="1514" y="705"/>
                  </a:lnTo>
                  <a:lnTo>
                    <a:pt x="1499" y="740"/>
                  </a:lnTo>
                  <a:lnTo>
                    <a:pt x="1484" y="774"/>
                  </a:lnTo>
                  <a:lnTo>
                    <a:pt x="1470" y="809"/>
                  </a:lnTo>
                  <a:lnTo>
                    <a:pt x="1455" y="847"/>
                  </a:lnTo>
                  <a:lnTo>
                    <a:pt x="1440" y="884"/>
                  </a:lnTo>
                  <a:lnTo>
                    <a:pt x="1425" y="922"/>
                  </a:lnTo>
                  <a:lnTo>
                    <a:pt x="1411" y="961"/>
                  </a:lnTo>
                  <a:lnTo>
                    <a:pt x="1396" y="1001"/>
                  </a:lnTo>
                  <a:lnTo>
                    <a:pt x="1381" y="1044"/>
                  </a:lnTo>
                  <a:lnTo>
                    <a:pt x="1366" y="1086"/>
                  </a:lnTo>
                  <a:lnTo>
                    <a:pt x="1352" y="1130"/>
                  </a:lnTo>
                  <a:lnTo>
                    <a:pt x="1337" y="1175"/>
                  </a:lnTo>
                  <a:lnTo>
                    <a:pt x="1322" y="1219"/>
                  </a:lnTo>
                  <a:lnTo>
                    <a:pt x="1307" y="1265"/>
                  </a:lnTo>
                  <a:lnTo>
                    <a:pt x="1292" y="1315"/>
                  </a:lnTo>
                  <a:lnTo>
                    <a:pt x="1276" y="1360"/>
                  </a:lnTo>
                  <a:lnTo>
                    <a:pt x="1261" y="1410"/>
                  </a:lnTo>
                  <a:lnTo>
                    <a:pt x="1247" y="1459"/>
                  </a:lnTo>
                  <a:lnTo>
                    <a:pt x="1232" y="1511"/>
                  </a:lnTo>
                  <a:lnTo>
                    <a:pt x="1217" y="1563"/>
                  </a:lnTo>
                  <a:lnTo>
                    <a:pt x="1202" y="1615"/>
                  </a:lnTo>
                  <a:lnTo>
                    <a:pt x="1187" y="1669"/>
                  </a:lnTo>
                  <a:lnTo>
                    <a:pt x="1172" y="1723"/>
                  </a:lnTo>
                  <a:lnTo>
                    <a:pt x="1157" y="1779"/>
                  </a:lnTo>
                  <a:lnTo>
                    <a:pt x="1142" y="1835"/>
                  </a:lnTo>
                  <a:lnTo>
                    <a:pt x="1127" y="1893"/>
                  </a:lnTo>
                  <a:lnTo>
                    <a:pt x="1113" y="1950"/>
                  </a:lnTo>
                  <a:lnTo>
                    <a:pt x="1098" y="2009"/>
                  </a:lnTo>
                  <a:lnTo>
                    <a:pt x="1083" y="2068"/>
                  </a:lnTo>
                  <a:lnTo>
                    <a:pt x="1068" y="2129"/>
                  </a:lnTo>
                  <a:lnTo>
                    <a:pt x="1053" y="2191"/>
                  </a:lnTo>
                  <a:lnTo>
                    <a:pt x="1038" y="2252"/>
                  </a:lnTo>
                  <a:lnTo>
                    <a:pt x="1023" y="2316"/>
                  </a:lnTo>
                  <a:lnTo>
                    <a:pt x="1008" y="2380"/>
                  </a:lnTo>
                  <a:lnTo>
                    <a:pt x="993" y="2445"/>
                  </a:lnTo>
                  <a:lnTo>
                    <a:pt x="978" y="2511"/>
                  </a:lnTo>
                  <a:lnTo>
                    <a:pt x="963" y="2576"/>
                  </a:lnTo>
                  <a:lnTo>
                    <a:pt x="948" y="2644"/>
                  </a:lnTo>
                  <a:lnTo>
                    <a:pt x="933" y="2712"/>
                  </a:lnTo>
                  <a:lnTo>
                    <a:pt x="918" y="2781"/>
                  </a:lnTo>
                  <a:lnTo>
                    <a:pt x="903" y="2849"/>
                  </a:lnTo>
                  <a:lnTo>
                    <a:pt x="888" y="2920"/>
                  </a:lnTo>
                  <a:lnTo>
                    <a:pt x="873" y="2991"/>
                  </a:lnTo>
                  <a:lnTo>
                    <a:pt x="859" y="3063"/>
                  </a:lnTo>
                  <a:lnTo>
                    <a:pt x="844" y="3136"/>
                  </a:lnTo>
                  <a:lnTo>
                    <a:pt x="829" y="3209"/>
                  </a:lnTo>
                  <a:lnTo>
                    <a:pt x="814" y="3282"/>
                  </a:lnTo>
                  <a:lnTo>
                    <a:pt x="799" y="3357"/>
                  </a:lnTo>
                  <a:lnTo>
                    <a:pt x="784" y="3433"/>
                  </a:lnTo>
                  <a:lnTo>
                    <a:pt x="769" y="3509"/>
                  </a:lnTo>
                  <a:lnTo>
                    <a:pt x="754" y="3586"/>
                  </a:lnTo>
                  <a:lnTo>
                    <a:pt x="739" y="3664"/>
                  </a:lnTo>
                  <a:lnTo>
                    <a:pt x="724" y="3741"/>
                  </a:lnTo>
                  <a:lnTo>
                    <a:pt x="709" y="3820"/>
                  </a:lnTo>
                  <a:lnTo>
                    <a:pt x="694" y="3900"/>
                  </a:lnTo>
                  <a:lnTo>
                    <a:pt x="679" y="3980"/>
                  </a:lnTo>
                  <a:lnTo>
                    <a:pt x="664" y="4061"/>
                  </a:lnTo>
                  <a:lnTo>
                    <a:pt x="649" y="4142"/>
                  </a:lnTo>
                  <a:lnTo>
                    <a:pt x="634" y="4225"/>
                  </a:lnTo>
                  <a:lnTo>
                    <a:pt x="619" y="4309"/>
                  </a:lnTo>
                  <a:lnTo>
                    <a:pt x="603" y="4390"/>
                  </a:lnTo>
                  <a:lnTo>
                    <a:pt x="588" y="4474"/>
                  </a:lnTo>
                  <a:lnTo>
                    <a:pt x="573" y="4559"/>
                  </a:lnTo>
                  <a:lnTo>
                    <a:pt x="558" y="4644"/>
                  </a:lnTo>
                  <a:lnTo>
                    <a:pt x="543" y="4730"/>
                  </a:lnTo>
                  <a:lnTo>
                    <a:pt x="528" y="4817"/>
                  </a:lnTo>
                  <a:lnTo>
                    <a:pt x="513" y="4904"/>
                  </a:lnTo>
                  <a:lnTo>
                    <a:pt x="498" y="4991"/>
                  </a:lnTo>
                  <a:lnTo>
                    <a:pt x="483" y="5078"/>
                  </a:lnTo>
                  <a:lnTo>
                    <a:pt x="468" y="5167"/>
                  </a:lnTo>
                  <a:lnTo>
                    <a:pt x="453" y="5256"/>
                  </a:lnTo>
                  <a:lnTo>
                    <a:pt x="438" y="5346"/>
                  </a:lnTo>
                  <a:lnTo>
                    <a:pt x="423" y="5436"/>
                  </a:lnTo>
                  <a:lnTo>
                    <a:pt x="408" y="5527"/>
                  </a:lnTo>
                  <a:lnTo>
                    <a:pt x="393" y="5618"/>
                  </a:lnTo>
                  <a:lnTo>
                    <a:pt x="378" y="5710"/>
                  </a:lnTo>
                  <a:lnTo>
                    <a:pt x="363" y="5802"/>
                  </a:lnTo>
                  <a:lnTo>
                    <a:pt x="348" y="5894"/>
                  </a:lnTo>
                  <a:lnTo>
                    <a:pt x="333" y="5987"/>
                  </a:lnTo>
                  <a:lnTo>
                    <a:pt x="318" y="6081"/>
                  </a:lnTo>
                  <a:lnTo>
                    <a:pt x="303" y="6175"/>
                  </a:lnTo>
                  <a:lnTo>
                    <a:pt x="288" y="6268"/>
                  </a:lnTo>
                  <a:lnTo>
                    <a:pt x="273" y="6363"/>
                  </a:lnTo>
                  <a:lnTo>
                    <a:pt x="258" y="6458"/>
                  </a:lnTo>
                  <a:lnTo>
                    <a:pt x="243" y="6554"/>
                  </a:lnTo>
                  <a:lnTo>
                    <a:pt x="228" y="6650"/>
                  </a:lnTo>
                  <a:lnTo>
                    <a:pt x="213" y="6746"/>
                  </a:lnTo>
                  <a:lnTo>
                    <a:pt x="198" y="6843"/>
                  </a:lnTo>
                  <a:cubicBezTo>
                    <a:pt x="190" y="6896"/>
                    <a:pt x="141" y="6931"/>
                    <a:pt x="89" y="6923"/>
                  </a:cubicBezTo>
                  <a:cubicBezTo>
                    <a:pt x="36" y="6915"/>
                    <a:pt x="0" y="6866"/>
                    <a:pt x="9" y="6814"/>
                  </a:cubicBezTo>
                  <a:close/>
                </a:path>
              </a:pathLst>
            </a:custGeom>
            <a:solidFill>
              <a:srgbClr val="5B9BD5"/>
            </a:solidFill>
            <a:ln w="25400" cap="flat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7" name="Freeform 13"/>
            <p:cNvSpPr>
              <a:spLocks/>
            </p:cNvSpPr>
            <p:nvPr/>
          </p:nvSpPr>
          <p:spPr bwMode="auto">
            <a:xfrm>
              <a:off x="11135523" y="2755896"/>
              <a:ext cx="315520" cy="148881"/>
            </a:xfrm>
            <a:custGeom>
              <a:avLst/>
              <a:gdLst>
                <a:gd name="T0" fmla="*/ 311 w 10201"/>
                <a:gd name="T1" fmla="*/ 2229 h 20885"/>
                <a:gd name="T2" fmla="*/ 629 w 10201"/>
                <a:gd name="T3" fmla="*/ 1083 h 20885"/>
                <a:gd name="T4" fmla="*/ 953 w 10201"/>
                <a:gd name="T5" fmla="*/ 336 h 20885"/>
                <a:gd name="T6" fmla="*/ 1326 w 10201"/>
                <a:gd name="T7" fmla="*/ 7 h 20885"/>
                <a:gd name="T8" fmla="*/ 1740 w 10201"/>
                <a:gd name="T9" fmla="*/ 207 h 20885"/>
                <a:gd name="T10" fmla="*/ 2071 w 10201"/>
                <a:gd name="T11" fmla="*/ 851 h 20885"/>
                <a:gd name="T12" fmla="*/ 2390 w 10201"/>
                <a:gd name="T13" fmla="*/ 1895 h 20885"/>
                <a:gd name="T14" fmla="*/ 2707 w 10201"/>
                <a:gd name="T15" fmla="*/ 3310 h 20885"/>
                <a:gd name="T16" fmla="*/ 3023 w 10201"/>
                <a:gd name="T17" fmla="*/ 5036 h 20885"/>
                <a:gd name="T18" fmla="*/ 3338 w 10201"/>
                <a:gd name="T19" fmla="*/ 6998 h 20885"/>
                <a:gd name="T20" fmla="*/ 3654 w 10201"/>
                <a:gd name="T21" fmla="*/ 9109 h 20885"/>
                <a:gd name="T22" fmla="*/ 3969 w 10201"/>
                <a:gd name="T23" fmla="*/ 11277 h 20885"/>
                <a:gd name="T24" fmla="*/ 4285 w 10201"/>
                <a:gd name="T25" fmla="*/ 13407 h 20885"/>
                <a:gd name="T26" fmla="*/ 4600 w 10201"/>
                <a:gd name="T27" fmla="*/ 15406 h 20885"/>
                <a:gd name="T28" fmla="*/ 4916 w 10201"/>
                <a:gd name="T29" fmla="*/ 17184 h 20885"/>
                <a:gd name="T30" fmla="*/ 5230 w 10201"/>
                <a:gd name="T31" fmla="*/ 18665 h 20885"/>
                <a:gd name="T32" fmla="*/ 5544 w 10201"/>
                <a:gd name="T33" fmla="*/ 19779 h 20885"/>
                <a:gd name="T34" fmla="*/ 5849 w 10201"/>
                <a:gd name="T35" fmla="*/ 20469 h 20885"/>
                <a:gd name="T36" fmla="*/ 6095 w 10201"/>
                <a:gd name="T37" fmla="*/ 20692 h 20885"/>
                <a:gd name="T38" fmla="*/ 6323 w 10201"/>
                <a:gd name="T39" fmla="*/ 20541 h 20885"/>
                <a:gd name="T40" fmla="*/ 6624 w 10201"/>
                <a:gd name="T41" fmla="*/ 19934 h 20885"/>
                <a:gd name="T42" fmla="*/ 6936 w 10201"/>
                <a:gd name="T43" fmla="*/ 18892 h 20885"/>
                <a:gd name="T44" fmla="*/ 7250 w 10201"/>
                <a:gd name="T45" fmla="*/ 17473 h 20885"/>
                <a:gd name="T46" fmla="*/ 7566 w 10201"/>
                <a:gd name="T47" fmla="*/ 15742 h 20885"/>
                <a:gd name="T48" fmla="*/ 7881 w 10201"/>
                <a:gd name="T49" fmla="*/ 13777 h 20885"/>
                <a:gd name="T50" fmla="*/ 8196 w 10201"/>
                <a:gd name="T51" fmla="*/ 11663 h 20885"/>
                <a:gd name="T52" fmla="*/ 8511 w 10201"/>
                <a:gd name="T53" fmla="*/ 9495 h 20885"/>
                <a:gd name="T54" fmla="*/ 8828 w 10201"/>
                <a:gd name="T55" fmla="*/ 7366 h 20885"/>
                <a:gd name="T56" fmla="*/ 9143 w 10201"/>
                <a:gd name="T57" fmla="*/ 5372 h 20885"/>
                <a:gd name="T58" fmla="*/ 9459 w 10201"/>
                <a:gd name="T59" fmla="*/ 3598 h 20885"/>
                <a:gd name="T60" fmla="*/ 9775 w 10201"/>
                <a:gd name="T61" fmla="*/ 2123 h 20885"/>
                <a:gd name="T62" fmla="*/ 10126 w 10201"/>
                <a:gd name="T63" fmla="*/ 1544 h 20885"/>
                <a:gd name="T64" fmla="*/ 9812 w 10201"/>
                <a:gd name="T65" fmla="*/ 2825 h 20885"/>
                <a:gd name="T66" fmla="*/ 9497 w 10201"/>
                <a:gd name="T67" fmla="*/ 4444 h 20885"/>
                <a:gd name="T68" fmla="*/ 9182 w 10201"/>
                <a:gd name="T69" fmla="*/ 6329 h 20885"/>
                <a:gd name="T70" fmla="*/ 8866 w 10201"/>
                <a:gd name="T71" fmla="*/ 8396 h 20885"/>
                <a:gd name="T72" fmla="*/ 8551 w 10201"/>
                <a:gd name="T73" fmla="*/ 10555 h 20885"/>
                <a:gd name="T74" fmla="*/ 8236 w 10201"/>
                <a:gd name="T75" fmla="*/ 12711 h 20885"/>
                <a:gd name="T76" fmla="*/ 7920 w 10201"/>
                <a:gd name="T77" fmla="*/ 14767 h 20885"/>
                <a:gd name="T78" fmla="*/ 7605 w 10201"/>
                <a:gd name="T79" fmla="*/ 16635 h 20885"/>
                <a:gd name="T80" fmla="*/ 7288 w 10201"/>
                <a:gd name="T81" fmla="*/ 18233 h 20885"/>
                <a:gd name="T82" fmla="*/ 6971 w 10201"/>
                <a:gd name="T83" fmla="*/ 19494 h 20885"/>
                <a:gd name="T84" fmla="*/ 6649 w 10201"/>
                <a:gd name="T85" fmla="*/ 20366 h 20885"/>
                <a:gd name="T86" fmla="*/ 6298 w 10201"/>
                <a:gd name="T87" fmla="*/ 20829 h 20885"/>
                <a:gd name="T88" fmla="*/ 5870 w 10201"/>
                <a:gd name="T89" fmla="*/ 20789 h 20885"/>
                <a:gd name="T90" fmla="*/ 5530 w 10201"/>
                <a:gd name="T91" fmla="*/ 20274 h 20885"/>
                <a:gd name="T92" fmla="*/ 5209 w 10201"/>
                <a:gd name="T93" fmla="*/ 19350 h 20885"/>
                <a:gd name="T94" fmla="*/ 4893 w 10201"/>
                <a:gd name="T95" fmla="*/ 18042 h 20885"/>
                <a:gd name="T96" fmla="*/ 4576 w 10201"/>
                <a:gd name="T97" fmla="*/ 16404 h 20885"/>
                <a:gd name="T98" fmla="*/ 4261 w 10201"/>
                <a:gd name="T99" fmla="*/ 14506 h 20885"/>
                <a:gd name="T100" fmla="*/ 3944 w 10201"/>
                <a:gd name="T101" fmla="*/ 12431 h 20885"/>
                <a:gd name="T102" fmla="*/ 3629 w 10201"/>
                <a:gd name="T103" fmla="*/ 10270 h 20885"/>
                <a:gd name="T104" fmla="*/ 3315 w 10201"/>
                <a:gd name="T105" fmla="*/ 8119 h 20885"/>
                <a:gd name="T106" fmla="*/ 2999 w 10201"/>
                <a:gd name="T107" fmla="*/ 6070 h 20885"/>
                <a:gd name="T108" fmla="*/ 2684 w 10201"/>
                <a:gd name="T109" fmla="*/ 4215 h 20885"/>
                <a:gd name="T110" fmla="*/ 2369 w 10201"/>
                <a:gd name="T111" fmla="*/ 2636 h 20885"/>
                <a:gd name="T112" fmla="*/ 2056 w 10201"/>
                <a:gd name="T113" fmla="*/ 1405 h 20885"/>
                <a:gd name="T114" fmla="*/ 1746 w 10201"/>
                <a:gd name="T115" fmla="*/ 581 h 20885"/>
                <a:gd name="T116" fmla="*/ 1471 w 10201"/>
                <a:gd name="T117" fmla="*/ 216 h 20885"/>
                <a:gd name="T118" fmla="*/ 1266 w 10201"/>
                <a:gd name="T119" fmla="*/ 250 h 20885"/>
                <a:gd name="T120" fmla="*/ 974 w 10201"/>
                <a:gd name="T121" fmla="*/ 716 h 20885"/>
                <a:gd name="T122" fmla="*/ 662 w 10201"/>
                <a:gd name="T123" fmla="*/ 1632 h 20885"/>
                <a:gd name="T124" fmla="*/ 348 w 10201"/>
                <a:gd name="T125" fmla="*/ 2942 h 20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201" h="20885">
                  <a:moveTo>
                    <a:pt x="10" y="3651"/>
                  </a:moveTo>
                  <a:lnTo>
                    <a:pt x="25" y="3574"/>
                  </a:lnTo>
                  <a:lnTo>
                    <a:pt x="40" y="3496"/>
                  </a:lnTo>
                  <a:lnTo>
                    <a:pt x="55" y="3420"/>
                  </a:lnTo>
                  <a:lnTo>
                    <a:pt x="70" y="3344"/>
                  </a:lnTo>
                  <a:lnTo>
                    <a:pt x="85" y="3269"/>
                  </a:lnTo>
                  <a:lnTo>
                    <a:pt x="100" y="3194"/>
                  </a:lnTo>
                  <a:lnTo>
                    <a:pt x="115" y="3120"/>
                  </a:lnTo>
                  <a:lnTo>
                    <a:pt x="130" y="3047"/>
                  </a:lnTo>
                  <a:lnTo>
                    <a:pt x="145" y="2975"/>
                  </a:lnTo>
                  <a:lnTo>
                    <a:pt x="160" y="2903"/>
                  </a:lnTo>
                  <a:lnTo>
                    <a:pt x="176" y="2832"/>
                  </a:lnTo>
                  <a:lnTo>
                    <a:pt x="191" y="2762"/>
                  </a:lnTo>
                  <a:lnTo>
                    <a:pt x="206" y="2693"/>
                  </a:lnTo>
                  <a:lnTo>
                    <a:pt x="221" y="2624"/>
                  </a:lnTo>
                  <a:lnTo>
                    <a:pt x="236" y="2556"/>
                  </a:lnTo>
                  <a:lnTo>
                    <a:pt x="251" y="2489"/>
                  </a:lnTo>
                  <a:lnTo>
                    <a:pt x="266" y="2423"/>
                  </a:lnTo>
                  <a:lnTo>
                    <a:pt x="281" y="2357"/>
                  </a:lnTo>
                  <a:lnTo>
                    <a:pt x="296" y="2293"/>
                  </a:lnTo>
                  <a:lnTo>
                    <a:pt x="311" y="2229"/>
                  </a:lnTo>
                  <a:lnTo>
                    <a:pt x="326" y="2166"/>
                  </a:lnTo>
                  <a:lnTo>
                    <a:pt x="341" y="2104"/>
                  </a:lnTo>
                  <a:lnTo>
                    <a:pt x="356" y="2043"/>
                  </a:lnTo>
                  <a:lnTo>
                    <a:pt x="371" y="1982"/>
                  </a:lnTo>
                  <a:lnTo>
                    <a:pt x="386" y="1922"/>
                  </a:lnTo>
                  <a:lnTo>
                    <a:pt x="401" y="1863"/>
                  </a:lnTo>
                  <a:lnTo>
                    <a:pt x="417" y="1804"/>
                  </a:lnTo>
                  <a:lnTo>
                    <a:pt x="432" y="1748"/>
                  </a:lnTo>
                  <a:lnTo>
                    <a:pt x="447" y="1691"/>
                  </a:lnTo>
                  <a:lnTo>
                    <a:pt x="462" y="1635"/>
                  </a:lnTo>
                  <a:lnTo>
                    <a:pt x="477" y="1581"/>
                  </a:lnTo>
                  <a:lnTo>
                    <a:pt x="492" y="1527"/>
                  </a:lnTo>
                  <a:lnTo>
                    <a:pt x="507" y="1474"/>
                  </a:lnTo>
                  <a:lnTo>
                    <a:pt x="522" y="1422"/>
                  </a:lnTo>
                  <a:lnTo>
                    <a:pt x="537" y="1371"/>
                  </a:lnTo>
                  <a:lnTo>
                    <a:pt x="553" y="1321"/>
                  </a:lnTo>
                  <a:lnTo>
                    <a:pt x="568" y="1271"/>
                  </a:lnTo>
                  <a:lnTo>
                    <a:pt x="583" y="1223"/>
                  </a:lnTo>
                  <a:lnTo>
                    <a:pt x="600" y="1174"/>
                  </a:lnTo>
                  <a:lnTo>
                    <a:pt x="614" y="1129"/>
                  </a:lnTo>
                  <a:lnTo>
                    <a:pt x="629" y="1083"/>
                  </a:lnTo>
                  <a:lnTo>
                    <a:pt x="645" y="1038"/>
                  </a:lnTo>
                  <a:lnTo>
                    <a:pt x="660" y="994"/>
                  </a:lnTo>
                  <a:lnTo>
                    <a:pt x="675" y="951"/>
                  </a:lnTo>
                  <a:lnTo>
                    <a:pt x="690" y="909"/>
                  </a:lnTo>
                  <a:lnTo>
                    <a:pt x="706" y="868"/>
                  </a:lnTo>
                  <a:lnTo>
                    <a:pt x="721" y="828"/>
                  </a:lnTo>
                  <a:lnTo>
                    <a:pt x="736" y="788"/>
                  </a:lnTo>
                  <a:lnTo>
                    <a:pt x="751" y="750"/>
                  </a:lnTo>
                  <a:lnTo>
                    <a:pt x="767" y="712"/>
                  </a:lnTo>
                  <a:lnTo>
                    <a:pt x="782" y="676"/>
                  </a:lnTo>
                  <a:lnTo>
                    <a:pt x="797" y="641"/>
                  </a:lnTo>
                  <a:lnTo>
                    <a:pt x="813" y="606"/>
                  </a:lnTo>
                  <a:lnTo>
                    <a:pt x="829" y="572"/>
                  </a:lnTo>
                  <a:lnTo>
                    <a:pt x="844" y="540"/>
                  </a:lnTo>
                  <a:lnTo>
                    <a:pt x="859" y="508"/>
                  </a:lnTo>
                  <a:lnTo>
                    <a:pt x="875" y="477"/>
                  </a:lnTo>
                  <a:lnTo>
                    <a:pt x="890" y="446"/>
                  </a:lnTo>
                  <a:lnTo>
                    <a:pt x="907" y="417"/>
                  </a:lnTo>
                  <a:lnTo>
                    <a:pt x="922" y="390"/>
                  </a:lnTo>
                  <a:lnTo>
                    <a:pt x="937" y="362"/>
                  </a:lnTo>
                  <a:lnTo>
                    <a:pt x="953" y="336"/>
                  </a:lnTo>
                  <a:lnTo>
                    <a:pt x="969" y="311"/>
                  </a:lnTo>
                  <a:lnTo>
                    <a:pt x="985" y="286"/>
                  </a:lnTo>
                  <a:lnTo>
                    <a:pt x="1002" y="262"/>
                  </a:lnTo>
                  <a:lnTo>
                    <a:pt x="1017" y="241"/>
                  </a:lnTo>
                  <a:lnTo>
                    <a:pt x="1034" y="219"/>
                  </a:lnTo>
                  <a:lnTo>
                    <a:pt x="1050" y="198"/>
                  </a:lnTo>
                  <a:lnTo>
                    <a:pt x="1068" y="177"/>
                  </a:lnTo>
                  <a:lnTo>
                    <a:pt x="1083" y="160"/>
                  </a:lnTo>
                  <a:lnTo>
                    <a:pt x="1100" y="142"/>
                  </a:lnTo>
                  <a:lnTo>
                    <a:pt x="1120" y="123"/>
                  </a:lnTo>
                  <a:lnTo>
                    <a:pt x="1135" y="109"/>
                  </a:lnTo>
                  <a:lnTo>
                    <a:pt x="1153" y="94"/>
                  </a:lnTo>
                  <a:lnTo>
                    <a:pt x="1174" y="78"/>
                  </a:lnTo>
                  <a:lnTo>
                    <a:pt x="1189" y="67"/>
                  </a:lnTo>
                  <a:lnTo>
                    <a:pt x="1211" y="53"/>
                  </a:lnTo>
                  <a:lnTo>
                    <a:pt x="1226" y="44"/>
                  </a:lnTo>
                  <a:lnTo>
                    <a:pt x="1250" y="32"/>
                  </a:lnTo>
                  <a:lnTo>
                    <a:pt x="1265" y="25"/>
                  </a:lnTo>
                  <a:lnTo>
                    <a:pt x="1290" y="16"/>
                  </a:lnTo>
                  <a:lnTo>
                    <a:pt x="1311" y="11"/>
                  </a:lnTo>
                  <a:lnTo>
                    <a:pt x="1326" y="7"/>
                  </a:lnTo>
                  <a:lnTo>
                    <a:pt x="1355" y="2"/>
                  </a:lnTo>
                  <a:lnTo>
                    <a:pt x="1375" y="1"/>
                  </a:lnTo>
                  <a:lnTo>
                    <a:pt x="1396" y="0"/>
                  </a:lnTo>
                  <a:lnTo>
                    <a:pt x="1411" y="0"/>
                  </a:lnTo>
                  <a:lnTo>
                    <a:pt x="1439" y="3"/>
                  </a:lnTo>
                  <a:lnTo>
                    <a:pt x="1460" y="7"/>
                  </a:lnTo>
                  <a:lnTo>
                    <a:pt x="1481" y="13"/>
                  </a:lnTo>
                  <a:lnTo>
                    <a:pt x="1502" y="19"/>
                  </a:lnTo>
                  <a:lnTo>
                    <a:pt x="1522" y="27"/>
                  </a:lnTo>
                  <a:lnTo>
                    <a:pt x="1542" y="36"/>
                  </a:lnTo>
                  <a:lnTo>
                    <a:pt x="1562" y="47"/>
                  </a:lnTo>
                  <a:lnTo>
                    <a:pt x="1581" y="58"/>
                  </a:lnTo>
                  <a:lnTo>
                    <a:pt x="1600" y="71"/>
                  </a:lnTo>
                  <a:lnTo>
                    <a:pt x="1618" y="84"/>
                  </a:lnTo>
                  <a:lnTo>
                    <a:pt x="1636" y="99"/>
                  </a:lnTo>
                  <a:lnTo>
                    <a:pt x="1657" y="117"/>
                  </a:lnTo>
                  <a:lnTo>
                    <a:pt x="1672" y="131"/>
                  </a:lnTo>
                  <a:lnTo>
                    <a:pt x="1689" y="149"/>
                  </a:lnTo>
                  <a:lnTo>
                    <a:pt x="1707" y="167"/>
                  </a:lnTo>
                  <a:lnTo>
                    <a:pt x="1725" y="189"/>
                  </a:lnTo>
                  <a:lnTo>
                    <a:pt x="1740" y="207"/>
                  </a:lnTo>
                  <a:lnTo>
                    <a:pt x="1757" y="228"/>
                  </a:lnTo>
                  <a:lnTo>
                    <a:pt x="1775" y="253"/>
                  </a:lnTo>
                  <a:lnTo>
                    <a:pt x="1790" y="274"/>
                  </a:lnTo>
                  <a:lnTo>
                    <a:pt x="1806" y="297"/>
                  </a:lnTo>
                  <a:lnTo>
                    <a:pt x="1823" y="325"/>
                  </a:lnTo>
                  <a:lnTo>
                    <a:pt x="1838" y="349"/>
                  </a:lnTo>
                  <a:lnTo>
                    <a:pt x="1854" y="375"/>
                  </a:lnTo>
                  <a:lnTo>
                    <a:pt x="1870" y="405"/>
                  </a:lnTo>
                  <a:lnTo>
                    <a:pt x="1885" y="432"/>
                  </a:lnTo>
                  <a:lnTo>
                    <a:pt x="1902" y="463"/>
                  </a:lnTo>
                  <a:lnTo>
                    <a:pt x="1917" y="492"/>
                  </a:lnTo>
                  <a:lnTo>
                    <a:pt x="1932" y="524"/>
                  </a:lnTo>
                  <a:lnTo>
                    <a:pt x="1948" y="558"/>
                  </a:lnTo>
                  <a:lnTo>
                    <a:pt x="1963" y="590"/>
                  </a:lnTo>
                  <a:lnTo>
                    <a:pt x="1979" y="624"/>
                  </a:lnTo>
                  <a:lnTo>
                    <a:pt x="1995" y="661"/>
                  </a:lnTo>
                  <a:lnTo>
                    <a:pt x="2010" y="696"/>
                  </a:lnTo>
                  <a:lnTo>
                    <a:pt x="2025" y="733"/>
                  </a:lnTo>
                  <a:lnTo>
                    <a:pt x="2040" y="770"/>
                  </a:lnTo>
                  <a:lnTo>
                    <a:pt x="2056" y="809"/>
                  </a:lnTo>
                  <a:lnTo>
                    <a:pt x="2071" y="851"/>
                  </a:lnTo>
                  <a:lnTo>
                    <a:pt x="2086" y="891"/>
                  </a:lnTo>
                  <a:lnTo>
                    <a:pt x="2102" y="932"/>
                  </a:lnTo>
                  <a:lnTo>
                    <a:pt x="2117" y="975"/>
                  </a:lnTo>
                  <a:lnTo>
                    <a:pt x="2132" y="1017"/>
                  </a:lnTo>
                  <a:lnTo>
                    <a:pt x="2148" y="1062"/>
                  </a:lnTo>
                  <a:lnTo>
                    <a:pt x="2164" y="1108"/>
                  </a:lnTo>
                  <a:lnTo>
                    <a:pt x="2179" y="1155"/>
                  </a:lnTo>
                  <a:lnTo>
                    <a:pt x="2194" y="1202"/>
                  </a:lnTo>
                  <a:lnTo>
                    <a:pt x="2209" y="1249"/>
                  </a:lnTo>
                  <a:lnTo>
                    <a:pt x="2224" y="1299"/>
                  </a:lnTo>
                  <a:lnTo>
                    <a:pt x="2239" y="1348"/>
                  </a:lnTo>
                  <a:lnTo>
                    <a:pt x="2254" y="1399"/>
                  </a:lnTo>
                  <a:lnTo>
                    <a:pt x="2270" y="1452"/>
                  </a:lnTo>
                  <a:lnTo>
                    <a:pt x="2285" y="1504"/>
                  </a:lnTo>
                  <a:lnTo>
                    <a:pt x="2300" y="1557"/>
                  </a:lnTo>
                  <a:lnTo>
                    <a:pt x="2315" y="1612"/>
                  </a:lnTo>
                  <a:lnTo>
                    <a:pt x="2330" y="1666"/>
                  </a:lnTo>
                  <a:lnTo>
                    <a:pt x="2345" y="1723"/>
                  </a:lnTo>
                  <a:lnTo>
                    <a:pt x="2360" y="1780"/>
                  </a:lnTo>
                  <a:lnTo>
                    <a:pt x="2375" y="1837"/>
                  </a:lnTo>
                  <a:lnTo>
                    <a:pt x="2390" y="1895"/>
                  </a:lnTo>
                  <a:lnTo>
                    <a:pt x="2406" y="1955"/>
                  </a:lnTo>
                  <a:lnTo>
                    <a:pt x="2421" y="2015"/>
                  </a:lnTo>
                  <a:lnTo>
                    <a:pt x="2436" y="2077"/>
                  </a:lnTo>
                  <a:lnTo>
                    <a:pt x="2451" y="2139"/>
                  </a:lnTo>
                  <a:lnTo>
                    <a:pt x="2466" y="2201"/>
                  </a:lnTo>
                  <a:lnTo>
                    <a:pt x="2481" y="2264"/>
                  </a:lnTo>
                  <a:lnTo>
                    <a:pt x="2496" y="2329"/>
                  </a:lnTo>
                  <a:lnTo>
                    <a:pt x="2511" y="2394"/>
                  </a:lnTo>
                  <a:lnTo>
                    <a:pt x="2526" y="2460"/>
                  </a:lnTo>
                  <a:lnTo>
                    <a:pt x="2541" y="2526"/>
                  </a:lnTo>
                  <a:lnTo>
                    <a:pt x="2556" y="2595"/>
                  </a:lnTo>
                  <a:lnTo>
                    <a:pt x="2571" y="2663"/>
                  </a:lnTo>
                  <a:lnTo>
                    <a:pt x="2586" y="2732"/>
                  </a:lnTo>
                  <a:lnTo>
                    <a:pt x="2601" y="2801"/>
                  </a:lnTo>
                  <a:lnTo>
                    <a:pt x="2616" y="2873"/>
                  </a:lnTo>
                  <a:lnTo>
                    <a:pt x="2631" y="2944"/>
                  </a:lnTo>
                  <a:lnTo>
                    <a:pt x="2646" y="3016"/>
                  </a:lnTo>
                  <a:lnTo>
                    <a:pt x="2661" y="3088"/>
                  </a:lnTo>
                  <a:lnTo>
                    <a:pt x="2677" y="3162"/>
                  </a:lnTo>
                  <a:lnTo>
                    <a:pt x="2692" y="3236"/>
                  </a:lnTo>
                  <a:lnTo>
                    <a:pt x="2707" y="3310"/>
                  </a:lnTo>
                  <a:lnTo>
                    <a:pt x="2722" y="3387"/>
                  </a:lnTo>
                  <a:lnTo>
                    <a:pt x="2737" y="3463"/>
                  </a:lnTo>
                  <a:lnTo>
                    <a:pt x="2752" y="3540"/>
                  </a:lnTo>
                  <a:lnTo>
                    <a:pt x="2767" y="3618"/>
                  </a:lnTo>
                  <a:lnTo>
                    <a:pt x="2782" y="3696"/>
                  </a:lnTo>
                  <a:lnTo>
                    <a:pt x="2797" y="3776"/>
                  </a:lnTo>
                  <a:lnTo>
                    <a:pt x="2813" y="3853"/>
                  </a:lnTo>
                  <a:lnTo>
                    <a:pt x="2828" y="3936"/>
                  </a:lnTo>
                  <a:lnTo>
                    <a:pt x="2843" y="4017"/>
                  </a:lnTo>
                  <a:lnTo>
                    <a:pt x="2858" y="4098"/>
                  </a:lnTo>
                  <a:lnTo>
                    <a:pt x="2873" y="4180"/>
                  </a:lnTo>
                  <a:lnTo>
                    <a:pt x="2888" y="4263"/>
                  </a:lnTo>
                  <a:lnTo>
                    <a:pt x="2903" y="4346"/>
                  </a:lnTo>
                  <a:lnTo>
                    <a:pt x="2918" y="4432"/>
                  </a:lnTo>
                  <a:lnTo>
                    <a:pt x="2933" y="4516"/>
                  </a:lnTo>
                  <a:lnTo>
                    <a:pt x="2948" y="4601"/>
                  </a:lnTo>
                  <a:lnTo>
                    <a:pt x="2963" y="4687"/>
                  </a:lnTo>
                  <a:lnTo>
                    <a:pt x="2978" y="4774"/>
                  </a:lnTo>
                  <a:lnTo>
                    <a:pt x="2993" y="4860"/>
                  </a:lnTo>
                  <a:lnTo>
                    <a:pt x="3008" y="4948"/>
                  </a:lnTo>
                  <a:lnTo>
                    <a:pt x="3023" y="5036"/>
                  </a:lnTo>
                  <a:lnTo>
                    <a:pt x="3038" y="5126"/>
                  </a:lnTo>
                  <a:lnTo>
                    <a:pt x="3053" y="5215"/>
                  </a:lnTo>
                  <a:lnTo>
                    <a:pt x="3068" y="5304"/>
                  </a:lnTo>
                  <a:lnTo>
                    <a:pt x="3083" y="5395"/>
                  </a:lnTo>
                  <a:lnTo>
                    <a:pt x="3098" y="5485"/>
                  </a:lnTo>
                  <a:lnTo>
                    <a:pt x="3113" y="5576"/>
                  </a:lnTo>
                  <a:lnTo>
                    <a:pt x="3128" y="5668"/>
                  </a:lnTo>
                  <a:lnTo>
                    <a:pt x="3143" y="5760"/>
                  </a:lnTo>
                  <a:lnTo>
                    <a:pt x="3158" y="5853"/>
                  </a:lnTo>
                  <a:lnTo>
                    <a:pt x="3173" y="5946"/>
                  </a:lnTo>
                  <a:lnTo>
                    <a:pt x="3188" y="6039"/>
                  </a:lnTo>
                  <a:lnTo>
                    <a:pt x="3203" y="6133"/>
                  </a:lnTo>
                  <a:lnTo>
                    <a:pt x="3218" y="6227"/>
                  </a:lnTo>
                  <a:lnTo>
                    <a:pt x="3233" y="6322"/>
                  </a:lnTo>
                  <a:lnTo>
                    <a:pt x="3248" y="6417"/>
                  </a:lnTo>
                  <a:lnTo>
                    <a:pt x="3263" y="6514"/>
                  </a:lnTo>
                  <a:lnTo>
                    <a:pt x="3278" y="6610"/>
                  </a:lnTo>
                  <a:lnTo>
                    <a:pt x="3293" y="6706"/>
                  </a:lnTo>
                  <a:lnTo>
                    <a:pt x="3308" y="6803"/>
                  </a:lnTo>
                  <a:lnTo>
                    <a:pt x="3323" y="6900"/>
                  </a:lnTo>
                  <a:lnTo>
                    <a:pt x="3338" y="6998"/>
                  </a:lnTo>
                  <a:lnTo>
                    <a:pt x="3353" y="7095"/>
                  </a:lnTo>
                  <a:lnTo>
                    <a:pt x="3368" y="7193"/>
                  </a:lnTo>
                  <a:lnTo>
                    <a:pt x="3383" y="7292"/>
                  </a:lnTo>
                  <a:lnTo>
                    <a:pt x="3398" y="7391"/>
                  </a:lnTo>
                  <a:lnTo>
                    <a:pt x="3413" y="7490"/>
                  </a:lnTo>
                  <a:lnTo>
                    <a:pt x="3428" y="7589"/>
                  </a:lnTo>
                  <a:lnTo>
                    <a:pt x="3443" y="7689"/>
                  </a:lnTo>
                  <a:lnTo>
                    <a:pt x="3458" y="7789"/>
                  </a:lnTo>
                  <a:lnTo>
                    <a:pt x="3473" y="7889"/>
                  </a:lnTo>
                  <a:lnTo>
                    <a:pt x="3489" y="7988"/>
                  </a:lnTo>
                  <a:lnTo>
                    <a:pt x="3504" y="8090"/>
                  </a:lnTo>
                  <a:lnTo>
                    <a:pt x="3519" y="8191"/>
                  </a:lnTo>
                  <a:lnTo>
                    <a:pt x="3534" y="8292"/>
                  </a:lnTo>
                  <a:lnTo>
                    <a:pt x="3549" y="8393"/>
                  </a:lnTo>
                  <a:lnTo>
                    <a:pt x="3564" y="8496"/>
                  </a:lnTo>
                  <a:lnTo>
                    <a:pt x="3579" y="8598"/>
                  </a:lnTo>
                  <a:lnTo>
                    <a:pt x="3594" y="8698"/>
                  </a:lnTo>
                  <a:lnTo>
                    <a:pt x="3609" y="8802"/>
                  </a:lnTo>
                  <a:lnTo>
                    <a:pt x="3624" y="8904"/>
                  </a:lnTo>
                  <a:lnTo>
                    <a:pt x="3639" y="9006"/>
                  </a:lnTo>
                  <a:lnTo>
                    <a:pt x="3654" y="9109"/>
                  </a:lnTo>
                  <a:lnTo>
                    <a:pt x="3669" y="9211"/>
                  </a:lnTo>
                  <a:lnTo>
                    <a:pt x="3684" y="9314"/>
                  </a:lnTo>
                  <a:lnTo>
                    <a:pt x="3699" y="9417"/>
                  </a:lnTo>
                  <a:lnTo>
                    <a:pt x="3714" y="9520"/>
                  </a:lnTo>
                  <a:lnTo>
                    <a:pt x="3729" y="9623"/>
                  </a:lnTo>
                  <a:lnTo>
                    <a:pt x="3744" y="9726"/>
                  </a:lnTo>
                  <a:lnTo>
                    <a:pt x="3759" y="9830"/>
                  </a:lnTo>
                  <a:lnTo>
                    <a:pt x="3774" y="9933"/>
                  </a:lnTo>
                  <a:lnTo>
                    <a:pt x="3789" y="10036"/>
                  </a:lnTo>
                  <a:lnTo>
                    <a:pt x="3804" y="10140"/>
                  </a:lnTo>
                  <a:lnTo>
                    <a:pt x="3819" y="10243"/>
                  </a:lnTo>
                  <a:lnTo>
                    <a:pt x="3834" y="10347"/>
                  </a:lnTo>
                  <a:lnTo>
                    <a:pt x="3849" y="10450"/>
                  </a:lnTo>
                  <a:lnTo>
                    <a:pt x="3864" y="10554"/>
                  </a:lnTo>
                  <a:lnTo>
                    <a:pt x="3879" y="10657"/>
                  </a:lnTo>
                  <a:lnTo>
                    <a:pt x="3894" y="10761"/>
                  </a:lnTo>
                  <a:lnTo>
                    <a:pt x="3909" y="10864"/>
                  </a:lnTo>
                  <a:lnTo>
                    <a:pt x="3924" y="10967"/>
                  </a:lnTo>
                  <a:lnTo>
                    <a:pt x="3939" y="11071"/>
                  </a:lnTo>
                  <a:lnTo>
                    <a:pt x="3954" y="11174"/>
                  </a:lnTo>
                  <a:lnTo>
                    <a:pt x="3969" y="11277"/>
                  </a:lnTo>
                  <a:lnTo>
                    <a:pt x="3984" y="11380"/>
                  </a:lnTo>
                  <a:lnTo>
                    <a:pt x="3999" y="11483"/>
                  </a:lnTo>
                  <a:lnTo>
                    <a:pt x="4014" y="11586"/>
                  </a:lnTo>
                  <a:lnTo>
                    <a:pt x="4029" y="11689"/>
                  </a:lnTo>
                  <a:lnTo>
                    <a:pt x="4044" y="11791"/>
                  </a:lnTo>
                  <a:lnTo>
                    <a:pt x="4059" y="11894"/>
                  </a:lnTo>
                  <a:lnTo>
                    <a:pt x="4074" y="11996"/>
                  </a:lnTo>
                  <a:lnTo>
                    <a:pt x="4089" y="12098"/>
                  </a:lnTo>
                  <a:lnTo>
                    <a:pt x="4104" y="12200"/>
                  </a:lnTo>
                  <a:lnTo>
                    <a:pt x="4119" y="12302"/>
                  </a:lnTo>
                  <a:lnTo>
                    <a:pt x="4134" y="12404"/>
                  </a:lnTo>
                  <a:lnTo>
                    <a:pt x="4149" y="12504"/>
                  </a:lnTo>
                  <a:lnTo>
                    <a:pt x="4165" y="12606"/>
                  </a:lnTo>
                  <a:lnTo>
                    <a:pt x="4180" y="12707"/>
                  </a:lnTo>
                  <a:lnTo>
                    <a:pt x="4195" y="12807"/>
                  </a:lnTo>
                  <a:lnTo>
                    <a:pt x="4210" y="12908"/>
                  </a:lnTo>
                  <a:lnTo>
                    <a:pt x="4225" y="13008"/>
                  </a:lnTo>
                  <a:lnTo>
                    <a:pt x="4240" y="13108"/>
                  </a:lnTo>
                  <a:lnTo>
                    <a:pt x="4255" y="13208"/>
                  </a:lnTo>
                  <a:lnTo>
                    <a:pt x="4270" y="13308"/>
                  </a:lnTo>
                  <a:lnTo>
                    <a:pt x="4285" y="13407"/>
                  </a:lnTo>
                  <a:lnTo>
                    <a:pt x="4300" y="13506"/>
                  </a:lnTo>
                  <a:lnTo>
                    <a:pt x="4315" y="13605"/>
                  </a:lnTo>
                  <a:lnTo>
                    <a:pt x="4330" y="13703"/>
                  </a:lnTo>
                  <a:lnTo>
                    <a:pt x="4345" y="13801"/>
                  </a:lnTo>
                  <a:lnTo>
                    <a:pt x="4360" y="13898"/>
                  </a:lnTo>
                  <a:lnTo>
                    <a:pt x="4375" y="13996"/>
                  </a:lnTo>
                  <a:lnTo>
                    <a:pt x="4390" y="14093"/>
                  </a:lnTo>
                  <a:lnTo>
                    <a:pt x="4405" y="14189"/>
                  </a:lnTo>
                  <a:lnTo>
                    <a:pt x="4420" y="14285"/>
                  </a:lnTo>
                  <a:lnTo>
                    <a:pt x="4435" y="14381"/>
                  </a:lnTo>
                  <a:lnTo>
                    <a:pt x="4450" y="14477"/>
                  </a:lnTo>
                  <a:lnTo>
                    <a:pt x="4465" y="14571"/>
                  </a:lnTo>
                  <a:lnTo>
                    <a:pt x="4480" y="14665"/>
                  </a:lnTo>
                  <a:lnTo>
                    <a:pt x="4495" y="14760"/>
                  </a:lnTo>
                  <a:lnTo>
                    <a:pt x="4510" y="14853"/>
                  </a:lnTo>
                  <a:lnTo>
                    <a:pt x="4525" y="14947"/>
                  </a:lnTo>
                  <a:lnTo>
                    <a:pt x="4540" y="15039"/>
                  </a:lnTo>
                  <a:lnTo>
                    <a:pt x="4555" y="15132"/>
                  </a:lnTo>
                  <a:lnTo>
                    <a:pt x="4570" y="15224"/>
                  </a:lnTo>
                  <a:lnTo>
                    <a:pt x="4585" y="15315"/>
                  </a:lnTo>
                  <a:lnTo>
                    <a:pt x="4600" y="15406"/>
                  </a:lnTo>
                  <a:lnTo>
                    <a:pt x="4615" y="15497"/>
                  </a:lnTo>
                  <a:lnTo>
                    <a:pt x="4630" y="15586"/>
                  </a:lnTo>
                  <a:lnTo>
                    <a:pt x="4645" y="15676"/>
                  </a:lnTo>
                  <a:lnTo>
                    <a:pt x="4660" y="15765"/>
                  </a:lnTo>
                  <a:lnTo>
                    <a:pt x="4675" y="15852"/>
                  </a:lnTo>
                  <a:lnTo>
                    <a:pt x="4690" y="15940"/>
                  </a:lnTo>
                  <a:lnTo>
                    <a:pt x="4705" y="16027"/>
                  </a:lnTo>
                  <a:lnTo>
                    <a:pt x="4720" y="16114"/>
                  </a:lnTo>
                  <a:lnTo>
                    <a:pt x="4735" y="16200"/>
                  </a:lnTo>
                  <a:lnTo>
                    <a:pt x="4750" y="16286"/>
                  </a:lnTo>
                  <a:lnTo>
                    <a:pt x="4765" y="16371"/>
                  </a:lnTo>
                  <a:lnTo>
                    <a:pt x="4780" y="16455"/>
                  </a:lnTo>
                  <a:lnTo>
                    <a:pt x="4795" y="16539"/>
                  </a:lnTo>
                  <a:lnTo>
                    <a:pt x="4810" y="16621"/>
                  </a:lnTo>
                  <a:lnTo>
                    <a:pt x="4825" y="16704"/>
                  </a:lnTo>
                  <a:lnTo>
                    <a:pt x="4841" y="16784"/>
                  </a:lnTo>
                  <a:lnTo>
                    <a:pt x="4856" y="16867"/>
                  </a:lnTo>
                  <a:lnTo>
                    <a:pt x="4871" y="16947"/>
                  </a:lnTo>
                  <a:lnTo>
                    <a:pt x="4886" y="17027"/>
                  </a:lnTo>
                  <a:lnTo>
                    <a:pt x="4901" y="17107"/>
                  </a:lnTo>
                  <a:lnTo>
                    <a:pt x="4916" y="17184"/>
                  </a:lnTo>
                  <a:lnTo>
                    <a:pt x="4931" y="17262"/>
                  </a:lnTo>
                  <a:lnTo>
                    <a:pt x="4946" y="17340"/>
                  </a:lnTo>
                  <a:lnTo>
                    <a:pt x="4961" y="17416"/>
                  </a:lnTo>
                  <a:lnTo>
                    <a:pt x="4976" y="17492"/>
                  </a:lnTo>
                  <a:lnTo>
                    <a:pt x="4991" y="17567"/>
                  </a:lnTo>
                  <a:lnTo>
                    <a:pt x="5006" y="17642"/>
                  </a:lnTo>
                  <a:lnTo>
                    <a:pt x="5021" y="17715"/>
                  </a:lnTo>
                  <a:lnTo>
                    <a:pt x="5036" y="17788"/>
                  </a:lnTo>
                  <a:lnTo>
                    <a:pt x="5050" y="17860"/>
                  </a:lnTo>
                  <a:lnTo>
                    <a:pt x="5065" y="17932"/>
                  </a:lnTo>
                  <a:lnTo>
                    <a:pt x="5080" y="18001"/>
                  </a:lnTo>
                  <a:lnTo>
                    <a:pt x="5095" y="18071"/>
                  </a:lnTo>
                  <a:lnTo>
                    <a:pt x="5110" y="18141"/>
                  </a:lnTo>
                  <a:lnTo>
                    <a:pt x="5125" y="18209"/>
                  </a:lnTo>
                  <a:lnTo>
                    <a:pt x="5140" y="18277"/>
                  </a:lnTo>
                  <a:lnTo>
                    <a:pt x="5155" y="18343"/>
                  </a:lnTo>
                  <a:lnTo>
                    <a:pt x="5170" y="18409"/>
                  </a:lnTo>
                  <a:lnTo>
                    <a:pt x="5185" y="18474"/>
                  </a:lnTo>
                  <a:lnTo>
                    <a:pt x="5200" y="18539"/>
                  </a:lnTo>
                  <a:lnTo>
                    <a:pt x="5215" y="18603"/>
                  </a:lnTo>
                  <a:lnTo>
                    <a:pt x="5230" y="18665"/>
                  </a:lnTo>
                  <a:lnTo>
                    <a:pt x="5245" y="18727"/>
                  </a:lnTo>
                  <a:lnTo>
                    <a:pt x="5260" y="18788"/>
                  </a:lnTo>
                  <a:lnTo>
                    <a:pt x="5275" y="18849"/>
                  </a:lnTo>
                  <a:lnTo>
                    <a:pt x="5290" y="18907"/>
                  </a:lnTo>
                  <a:lnTo>
                    <a:pt x="5305" y="18966"/>
                  </a:lnTo>
                  <a:lnTo>
                    <a:pt x="5319" y="19023"/>
                  </a:lnTo>
                  <a:lnTo>
                    <a:pt x="5334" y="19080"/>
                  </a:lnTo>
                  <a:lnTo>
                    <a:pt x="5349" y="19136"/>
                  </a:lnTo>
                  <a:lnTo>
                    <a:pt x="5364" y="19190"/>
                  </a:lnTo>
                  <a:lnTo>
                    <a:pt x="5379" y="19245"/>
                  </a:lnTo>
                  <a:lnTo>
                    <a:pt x="5394" y="19297"/>
                  </a:lnTo>
                  <a:lnTo>
                    <a:pt x="5409" y="19350"/>
                  </a:lnTo>
                  <a:lnTo>
                    <a:pt x="5424" y="19402"/>
                  </a:lnTo>
                  <a:lnTo>
                    <a:pt x="5438" y="19451"/>
                  </a:lnTo>
                  <a:lnTo>
                    <a:pt x="5453" y="19501"/>
                  </a:lnTo>
                  <a:lnTo>
                    <a:pt x="5468" y="19549"/>
                  </a:lnTo>
                  <a:lnTo>
                    <a:pt x="5483" y="19597"/>
                  </a:lnTo>
                  <a:lnTo>
                    <a:pt x="5498" y="19645"/>
                  </a:lnTo>
                  <a:lnTo>
                    <a:pt x="5513" y="19688"/>
                  </a:lnTo>
                  <a:lnTo>
                    <a:pt x="5529" y="19734"/>
                  </a:lnTo>
                  <a:lnTo>
                    <a:pt x="5544" y="19779"/>
                  </a:lnTo>
                  <a:lnTo>
                    <a:pt x="5558" y="19821"/>
                  </a:lnTo>
                  <a:lnTo>
                    <a:pt x="5573" y="19864"/>
                  </a:lnTo>
                  <a:lnTo>
                    <a:pt x="5588" y="19903"/>
                  </a:lnTo>
                  <a:lnTo>
                    <a:pt x="5603" y="19944"/>
                  </a:lnTo>
                  <a:lnTo>
                    <a:pt x="5617" y="19984"/>
                  </a:lnTo>
                  <a:lnTo>
                    <a:pt x="5632" y="20020"/>
                  </a:lnTo>
                  <a:lnTo>
                    <a:pt x="5647" y="20058"/>
                  </a:lnTo>
                  <a:lnTo>
                    <a:pt x="5661" y="20094"/>
                  </a:lnTo>
                  <a:lnTo>
                    <a:pt x="5676" y="20130"/>
                  </a:lnTo>
                  <a:lnTo>
                    <a:pt x="5691" y="20164"/>
                  </a:lnTo>
                  <a:lnTo>
                    <a:pt x="5705" y="20197"/>
                  </a:lnTo>
                  <a:lnTo>
                    <a:pt x="5720" y="20229"/>
                  </a:lnTo>
                  <a:lnTo>
                    <a:pt x="5734" y="20260"/>
                  </a:lnTo>
                  <a:lnTo>
                    <a:pt x="5748" y="20288"/>
                  </a:lnTo>
                  <a:lnTo>
                    <a:pt x="5763" y="20318"/>
                  </a:lnTo>
                  <a:lnTo>
                    <a:pt x="5778" y="20345"/>
                  </a:lnTo>
                  <a:lnTo>
                    <a:pt x="5792" y="20372"/>
                  </a:lnTo>
                  <a:lnTo>
                    <a:pt x="5806" y="20398"/>
                  </a:lnTo>
                  <a:lnTo>
                    <a:pt x="5821" y="20422"/>
                  </a:lnTo>
                  <a:lnTo>
                    <a:pt x="5835" y="20446"/>
                  </a:lnTo>
                  <a:lnTo>
                    <a:pt x="5849" y="20469"/>
                  </a:lnTo>
                  <a:lnTo>
                    <a:pt x="5863" y="20490"/>
                  </a:lnTo>
                  <a:lnTo>
                    <a:pt x="5877" y="20510"/>
                  </a:lnTo>
                  <a:lnTo>
                    <a:pt x="5891" y="20530"/>
                  </a:lnTo>
                  <a:lnTo>
                    <a:pt x="5904" y="20548"/>
                  </a:lnTo>
                  <a:lnTo>
                    <a:pt x="5918" y="20565"/>
                  </a:lnTo>
                  <a:lnTo>
                    <a:pt x="5931" y="20581"/>
                  </a:lnTo>
                  <a:lnTo>
                    <a:pt x="5944" y="20596"/>
                  </a:lnTo>
                  <a:lnTo>
                    <a:pt x="5958" y="20610"/>
                  </a:lnTo>
                  <a:lnTo>
                    <a:pt x="5968" y="20619"/>
                  </a:lnTo>
                  <a:lnTo>
                    <a:pt x="5983" y="20633"/>
                  </a:lnTo>
                  <a:lnTo>
                    <a:pt x="5995" y="20644"/>
                  </a:lnTo>
                  <a:lnTo>
                    <a:pt x="6007" y="20654"/>
                  </a:lnTo>
                  <a:lnTo>
                    <a:pt x="6016" y="20659"/>
                  </a:lnTo>
                  <a:lnTo>
                    <a:pt x="6031" y="20669"/>
                  </a:lnTo>
                  <a:lnTo>
                    <a:pt x="6042" y="20675"/>
                  </a:lnTo>
                  <a:lnTo>
                    <a:pt x="6048" y="20677"/>
                  </a:lnTo>
                  <a:lnTo>
                    <a:pt x="6063" y="20684"/>
                  </a:lnTo>
                  <a:lnTo>
                    <a:pt x="6073" y="20688"/>
                  </a:lnTo>
                  <a:lnTo>
                    <a:pt x="6077" y="20689"/>
                  </a:lnTo>
                  <a:lnTo>
                    <a:pt x="6092" y="20693"/>
                  </a:lnTo>
                  <a:lnTo>
                    <a:pt x="6095" y="20692"/>
                  </a:lnTo>
                  <a:lnTo>
                    <a:pt x="6104" y="20693"/>
                  </a:lnTo>
                  <a:lnTo>
                    <a:pt x="6120" y="20694"/>
                  </a:lnTo>
                  <a:lnTo>
                    <a:pt x="6122" y="20693"/>
                  </a:lnTo>
                  <a:lnTo>
                    <a:pt x="6131" y="20691"/>
                  </a:lnTo>
                  <a:lnTo>
                    <a:pt x="6146" y="20689"/>
                  </a:lnTo>
                  <a:lnTo>
                    <a:pt x="6149" y="20688"/>
                  </a:lnTo>
                  <a:lnTo>
                    <a:pt x="6158" y="20684"/>
                  </a:lnTo>
                  <a:lnTo>
                    <a:pt x="6168" y="20680"/>
                  </a:lnTo>
                  <a:lnTo>
                    <a:pt x="6183" y="20674"/>
                  </a:lnTo>
                  <a:lnTo>
                    <a:pt x="6188" y="20671"/>
                  </a:lnTo>
                  <a:lnTo>
                    <a:pt x="6199" y="20664"/>
                  </a:lnTo>
                  <a:lnTo>
                    <a:pt x="6210" y="20657"/>
                  </a:lnTo>
                  <a:lnTo>
                    <a:pt x="6222" y="20648"/>
                  </a:lnTo>
                  <a:lnTo>
                    <a:pt x="6233" y="20639"/>
                  </a:lnTo>
                  <a:lnTo>
                    <a:pt x="6246" y="20628"/>
                  </a:lnTo>
                  <a:lnTo>
                    <a:pt x="6258" y="20616"/>
                  </a:lnTo>
                  <a:lnTo>
                    <a:pt x="6271" y="20604"/>
                  </a:lnTo>
                  <a:lnTo>
                    <a:pt x="6283" y="20590"/>
                  </a:lnTo>
                  <a:lnTo>
                    <a:pt x="6295" y="20576"/>
                  </a:lnTo>
                  <a:lnTo>
                    <a:pt x="6310" y="20558"/>
                  </a:lnTo>
                  <a:lnTo>
                    <a:pt x="6323" y="20541"/>
                  </a:lnTo>
                  <a:lnTo>
                    <a:pt x="6337" y="20523"/>
                  </a:lnTo>
                  <a:lnTo>
                    <a:pt x="6350" y="20504"/>
                  </a:lnTo>
                  <a:lnTo>
                    <a:pt x="6364" y="20483"/>
                  </a:lnTo>
                  <a:lnTo>
                    <a:pt x="6377" y="20463"/>
                  </a:lnTo>
                  <a:lnTo>
                    <a:pt x="6392" y="20439"/>
                  </a:lnTo>
                  <a:lnTo>
                    <a:pt x="6406" y="20415"/>
                  </a:lnTo>
                  <a:lnTo>
                    <a:pt x="6420" y="20390"/>
                  </a:lnTo>
                  <a:lnTo>
                    <a:pt x="6435" y="20365"/>
                  </a:lnTo>
                  <a:lnTo>
                    <a:pt x="6448" y="20338"/>
                  </a:lnTo>
                  <a:lnTo>
                    <a:pt x="6463" y="20309"/>
                  </a:lnTo>
                  <a:lnTo>
                    <a:pt x="6478" y="20281"/>
                  </a:lnTo>
                  <a:lnTo>
                    <a:pt x="6492" y="20251"/>
                  </a:lnTo>
                  <a:lnTo>
                    <a:pt x="6507" y="20220"/>
                  </a:lnTo>
                  <a:lnTo>
                    <a:pt x="6521" y="20188"/>
                  </a:lnTo>
                  <a:lnTo>
                    <a:pt x="6536" y="20154"/>
                  </a:lnTo>
                  <a:lnTo>
                    <a:pt x="6550" y="20120"/>
                  </a:lnTo>
                  <a:lnTo>
                    <a:pt x="6565" y="20085"/>
                  </a:lnTo>
                  <a:lnTo>
                    <a:pt x="6580" y="20048"/>
                  </a:lnTo>
                  <a:lnTo>
                    <a:pt x="6594" y="20011"/>
                  </a:lnTo>
                  <a:lnTo>
                    <a:pt x="6609" y="19973"/>
                  </a:lnTo>
                  <a:lnTo>
                    <a:pt x="6624" y="19934"/>
                  </a:lnTo>
                  <a:lnTo>
                    <a:pt x="6638" y="19893"/>
                  </a:lnTo>
                  <a:lnTo>
                    <a:pt x="6653" y="19852"/>
                  </a:lnTo>
                  <a:lnTo>
                    <a:pt x="6668" y="19810"/>
                  </a:lnTo>
                  <a:lnTo>
                    <a:pt x="6684" y="19766"/>
                  </a:lnTo>
                  <a:lnTo>
                    <a:pt x="6698" y="19723"/>
                  </a:lnTo>
                  <a:lnTo>
                    <a:pt x="6713" y="19678"/>
                  </a:lnTo>
                  <a:lnTo>
                    <a:pt x="6728" y="19632"/>
                  </a:lnTo>
                  <a:lnTo>
                    <a:pt x="6743" y="19585"/>
                  </a:lnTo>
                  <a:lnTo>
                    <a:pt x="6758" y="19537"/>
                  </a:lnTo>
                  <a:lnTo>
                    <a:pt x="6773" y="19488"/>
                  </a:lnTo>
                  <a:lnTo>
                    <a:pt x="6788" y="19439"/>
                  </a:lnTo>
                  <a:lnTo>
                    <a:pt x="6802" y="19388"/>
                  </a:lnTo>
                  <a:lnTo>
                    <a:pt x="6817" y="19337"/>
                  </a:lnTo>
                  <a:lnTo>
                    <a:pt x="6832" y="19284"/>
                  </a:lnTo>
                  <a:lnTo>
                    <a:pt x="6847" y="19231"/>
                  </a:lnTo>
                  <a:lnTo>
                    <a:pt x="6862" y="19177"/>
                  </a:lnTo>
                  <a:lnTo>
                    <a:pt x="6877" y="19122"/>
                  </a:lnTo>
                  <a:lnTo>
                    <a:pt x="6892" y="19066"/>
                  </a:lnTo>
                  <a:lnTo>
                    <a:pt x="6907" y="19008"/>
                  </a:lnTo>
                  <a:lnTo>
                    <a:pt x="6922" y="18950"/>
                  </a:lnTo>
                  <a:lnTo>
                    <a:pt x="6936" y="18892"/>
                  </a:lnTo>
                  <a:lnTo>
                    <a:pt x="6951" y="18833"/>
                  </a:lnTo>
                  <a:lnTo>
                    <a:pt x="6966" y="18773"/>
                  </a:lnTo>
                  <a:lnTo>
                    <a:pt x="6981" y="18711"/>
                  </a:lnTo>
                  <a:lnTo>
                    <a:pt x="6996" y="18649"/>
                  </a:lnTo>
                  <a:lnTo>
                    <a:pt x="7011" y="18586"/>
                  </a:lnTo>
                  <a:lnTo>
                    <a:pt x="7026" y="18523"/>
                  </a:lnTo>
                  <a:lnTo>
                    <a:pt x="7041" y="18458"/>
                  </a:lnTo>
                  <a:lnTo>
                    <a:pt x="7056" y="18393"/>
                  </a:lnTo>
                  <a:lnTo>
                    <a:pt x="7071" y="18326"/>
                  </a:lnTo>
                  <a:lnTo>
                    <a:pt x="7086" y="18259"/>
                  </a:lnTo>
                  <a:lnTo>
                    <a:pt x="7101" y="18192"/>
                  </a:lnTo>
                  <a:lnTo>
                    <a:pt x="7116" y="18124"/>
                  </a:lnTo>
                  <a:lnTo>
                    <a:pt x="7131" y="18054"/>
                  </a:lnTo>
                  <a:lnTo>
                    <a:pt x="7146" y="17984"/>
                  </a:lnTo>
                  <a:lnTo>
                    <a:pt x="7161" y="17914"/>
                  </a:lnTo>
                  <a:lnTo>
                    <a:pt x="7175" y="17842"/>
                  </a:lnTo>
                  <a:lnTo>
                    <a:pt x="7190" y="17770"/>
                  </a:lnTo>
                  <a:lnTo>
                    <a:pt x="7205" y="17696"/>
                  </a:lnTo>
                  <a:lnTo>
                    <a:pt x="7220" y="17623"/>
                  </a:lnTo>
                  <a:lnTo>
                    <a:pt x="7235" y="17549"/>
                  </a:lnTo>
                  <a:lnTo>
                    <a:pt x="7250" y="17473"/>
                  </a:lnTo>
                  <a:lnTo>
                    <a:pt x="7265" y="17397"/>
                  </a:lnTo>
                  <a:lnTo>
                    <a:pt x="7280" y="17321"/>
                  </a:lnTo>
                  <a:lnTo>
                    <a:pt x="7295" y="17243"/>
                  </a:lnTo>
                  <a:lnTo>
                    <a:pt x="7310" y="17165"/>
                  </a:lnTo>
                  <a:lnTo>
                    <a:pt x="7325" y="17087"/>
                  </a:lnTo>
                  <a:lnTo>
                    <a:pt x="7340" y="17008"/>
                  </a:lnTo>
                  <a:lnTo>
                    <a:pt x="7356" y="16926"/>
                  </a:lnTo>
                  <a:lnTo>
                    <a:pt x="7371" y="16847"/>
                  </a:lnTo>
                  <a:lnTo>
                    <a:pt x="7386" y="16765"/>
                  </a:lnTo>
                  <a:lnTo>
                    <a:pt x="7401" y="16683"/>
                  </a:lnTo>
                  <a:lnTo>
                    <a:pt x="7416" y="16600"/>
                  </a:lnTo>
                  <a:lnTo>
                    <a:pt x="7431" y="16517"/>
                  </a:lnTo>
                  <a:lnTo>
                    <a:pt x="7446" y="16434"/>
                  </a:lnTo>
                  <a:lnTo>
                    <a:pt x="7461" y="16350"/>
                  </a:lnTo>
                  <a:lnTo>
                    <a:pt x="7476" y="16265"/>
                  </a:lnTo>
                  <a:lnTo>
                    <a:pt x="7491" y="16179"/>
                  </a:lnTo>
                  <a:lnTo>
                    <a:pt x="7506" y="16093"/>
                  </a:lnTo>
                  <a:lnTo>
                    <a:pt x="7521" y="16006"/>
                  </a:lnTo>
                  <a:lnTo>
                    <a:pt x="7536" y="15918"/>
                  </a:lnTo>
                  <a:lnTo>
                    <a:pt x="7551" y="15830"/>
                  </a:lnTo>
                  <a:lnTo>
                    <a:pt x="7566" y="15742"/>
                  </a:lnTo>
                  <a:lnTo>
                    <a:pt x="7581" y="15654"/>
                  </a:lnTo>
                  <a:lnTo>
                    <a:pt x="7596" y="15564"/>
                  </a:lnTo>
                  <a:lnTo>
                    <a:pt x="7611" y="15474"/>
                  </a:lnTo>
                  <a:lnTo>
                    <a:pt x="7626" y="15384"/>
                  </a:lnTo>
                  <a:lnTo>
                    <a:pt x="7641" y="15292"/>
                  </a:lnTo>
                  <a:lnTo>
                    <a:pt x="7656" y="15201"/>
                  </a:lnTo>
                  <a:lnTo>
                    <a:pt x="7671" y="15109"/>
                  </a:lnTo>
                  <a:lnTo>
                    <a:pt x="7686" y="15016"/>
                  </a:lnTo>
                  <a:lnTo>
                    <a:pt x="7701" y="14923"/>
                  </a:lnTo>
                  <a:lnTo>
                    <a:pt x="7716" y="14830"/>
                  </a:lnTo>
                  <a:lnTo>
                    <a:pt x="7731" y="14736"/>
                  </a:lnTo>
                  <a:lnTo>
                    <a:pt x="7746" y="14642"/>
                  </a:lnTo>
                  <a:lnTo>
                    <a:pt x="7761" y="14547"/>
                  </a:lnTo>
                  <a:lnTo>
                    <a:pt x="7776" y="14452"/>
                  </a:lnTo>
                  <a:lnTo>
                    <a:pt x="7791" y="14357"/>
                  </a:lnTo>
                  <a:lnTo>
                    <a:pt x="7806" y="14262"/>
                  </a:lnTo>
                  <a:lnTo>
                    <a:pt x="7821" y="14165"/>
                  </a:lnTo>
                  <a:lnTo>
                    <a:pt x="7836" y="14069"/>
                  </a:lnTo>
                  <a:lnTo>
                    <a:pt x="7851" y="13972"/>
                  </a:lnTo>
                  <a:lnTo>
                    <a:pt x="7866" y="13874"/>
                  </a:lnTo>
                  <a:lnTo>
                    <a:pt x="7881" y="13777"/>
                  </a:lnTo>
                  <a:lnTo>
                    <a:pt x="7896" y="13678"/>
                  </a:lnTo>
                  <a:lnTo>
                    <a:pt x="7911" y="13580"/>
                  </a:lnTo>
                  <a:lnTo>
                    <a:pt x="7926" y="13481"/>
                  </a:lnTo>
                  <a:lnTo>
                    <a:pt x="7941" y="13382"/>
                  </a:lnTo>
                  <a:lnTo>
                    <a:pt x="7956" y="13283"/>
                  </a:lnTo>
                  <a:lnTo>
                    <a:pt x="7971" y="13183"/>
                  </a:lnTo>
                  <a:lnTo>
                    <a:pt x="7986" y="13084"/>
                  </a:lnTo>
                  <a:lnTo>
                    <a:pt x="8001" y="12983"/>
                  </a:lnTo>
                  <a:lnTo>
                    <a:pt x="8016" y="12883"/>
                  </a:lnTo>
                  <a:lnTo>
                    <a:pt x="8032" y="12781"/>
                  </a:lnTo>
                  <a:lnTo>
                    <a:pt x="8047" y="12682"/>
                  </a:lnTo>
                  <a:lnTo>
                    <a:pt x="8062" y="12581"/>
                  </a:lnTo>
                  <a:lnTo>
                    <a:pt x="8076" y="12480"/>
                  </a:lnTo>
                  <a:lnTo>
                    <a:pt x="8092" y="12378"/>
                  </a:lnTo>
                  <a:lnTo>
                    <a:pt x="8106" y="12277"/>
                  </a:lnTo>
                  <a:lnTo>
                    <a:pt x="8121" y="12175"/>
                  </a:lnTo>
                  <a:lnTo>
                    <a:pt x="8136" y="12073"/>
                  </a:lnTo>
                  <a:lnTo>
                    <a:pt x="8151" y="11971"/>
                  </a:lnTo>
                  <a:lnTo>
                    <a:pt x="8166" y="11868"/>
                  </a:lnTo>
                  <a:lnTo>
                    <a:pt x="8181" y="11766"/>
                  </a:lnTo>
                  <a:lnTo>
                    <a:pt x="8196" y="11663"/>
                  </a:lnTo>
                  <a:lnTo>
                    <a:pt x="8211" y="11560"/>
                  </a:lnTo>
                  <a:lnTo>
                    <a:pt x="8226" y="11458"/>
                  </a:lnTo>
                  <a:lnTo>
                    <a:pt x="8241" y="11355"/>
                  </a:lnTo>
                  <a:lnTo>
                    <a:pt x="8256" y="11251"/>
                  </a:lnTo>
                  <a:lnTo>
                    <a:pt x="8271" y="11148"/>
                  </a:lnTo>
                  <a:lnTo>
                    <a:pt x="8286" y="11045"/>
                  </a:lnTo>
                  <a:lnTo>
                    <a:pt x="8301" y="10942"/>
                  </a:lnTo>
                  <a:lnTo>
                    <a:pt x="8316" y="10838"/>
                  </a:lnTo>
                  <a:lnTo>
                    <a:pt x="8331" y="10735"/>
                  </a:lnTo>
                  <a:lnTo>
                    <a:pt x="8346" y="10631"/>
                  </a:lnTo>
                  <a:lnTo>
                    <a:pt x="8361" y="10528"/>
                  </a:lnTo>
                  <a:lnTo>
                    <a:pt x="8376" y="10425"/>
                  </a:lnTo>
                  <a:lnTo>
                    <a:pt x="8391" y="10321"/>
                  </a:lnTo>
                  <a:lnTo>
                    <a:pt x="8406" y="10218"/>
                  </a:lnTo>
                  <a:lnTo>
                    <a:pt x="8421" y="10114"/>
                  </a:lnTo>
                  <a:lnTo>
                    <a:pt x="8436" y="10011"/>
                  </a:lnTo>
                  <a:lnTo>
                    <a:pt x="8451" y="9907"/>
                  </a:lnTo>
                  <a:lnTo>
                    <a:pt x="8466" y="9804"/>
                  </a:lnTo>
                  <a:lnTo>
                    <a:pt x="8481" y="9701"/>
                  </a:lnTo>
                  <a:lnTo>
                    <a:pt x="8496" y="9598"/>
                  </a:lnTo>
                  <a:lnTo>
                    <a:pt x="8511" y="9495"/>
                  </a:lnTo>
                  <a:lnTo>
                    <a:pt x="8526" y="9392"/>
                  </a:lnTo>
                  <a:lnTo>
                    <a:pt x="8541" y="9289"/>
                  </a:lnTo>
                  <a:lnTo>
                    <a:pt x="8556" y="9186"/>
                  </a:lnTo>
                  <a:lnTo>
                    <a:pt x="8571" y="9083"/>
                  </a:lnTo>
                  <a:lnTo>
                    <a:pt x="8586" y="8981"/>
                  </a:lnTo>
                  <a:lnTo>
                    <a:pt x="8601" y="8878"/>
                  </a:lnTo>
                  <a:lnTo>
                    <a:pt x="8616" y="8776"/>
                  </a:lnTo>
                  <a:lnTo>
                    <a:pt x="8631" y="8674"/>
                  </a:lnTo>
                  <a:lnTo>
                    <a:pt x="8646" y="8572"/>
                  </a:lnTo>
                  <a:lnTo>
                    <a:pt x="8662" y="8470"/>
                  </a:lnTo>
                  <a:lnTo>
                    <a:pt x="8676" y="8369"/>
                  </a:lnTo>
                  <a:lnTo>
                    <a:pt x="8692" y="8267"/>
                  </a:lnTo>
                  <a:lnTo>
                    <a:pt x="8708" y="8165"/>
                  </a:lnTo>
                  <a:lnTo>
                    <a:pt x="8723" y="8065"/>
                  </a:lnTo>
                  <a:lnTo>
                    <a:pt x="8738" y="7964"/>
                  </a:lnTo>
                  <a:lnTo>
                    <a:pt x="8753" y="7864"/>
                  </a:lnTo>
                  <a:lnTo>
                    <a:pt x="8768" y="7764"/>
                  </a:lnTo>
                  <a:lnTo>
                    <a:pt x="8783" y="7664"/>
                  </a:lnTo>
                  <a:lnTo>
                    <a:pt x="8798" y="7564"/>
                  </a:lnTo>
                  <a:lnTo>
                    <a:pt x="8813" y="7465"/>
                  </a:lnTo>
                  <a:lnTo>
                    <a:pt x="8828" y="7366"/>
                  </a:lnTo>
                  <a:lnTo>
                    <a:pt x="8843" y="7267"/>
                  </a:lnTo>
                  <a:lnTo>
                    <a:pt x="8858" y="7169"/>
                  </a:lnTo>
                  <a:lnTo>
                    <a:pt x="8873" y="7071"/>
                  </a:lnTo>
                  <a:lnTo>
                    <a:pt x="8888" y="6973"/>
                  </a:lnTo>
                  <a:lnTo>
                    <a:pt x="8903" y="6876"/>
                  </a:lnTo>
                  <a:lnTo>
                    <a:pt x="8918" y="6779"/>
                  </a:lnTo>
                  <a:lnTo>
                    <a:pt x="8933" y="6682"/>
                  </a:lnTo>
                  <a:lnTo>
                    <a:pt x="8948" y="6586"/>
                  </a:lnTo>
                  <a:lnTo>
                    <a:pt x="8963" y="6490"/>
                  </a:lnTo>
                  <a:lnTo>
                    <a:pt x="8978" y="6394"/>
                  </a:lnTo>
                  <a:lnTo>
                    <a:pt x="8993" y="6299"/>
                  </a:lnTo>
                  <a:lnTo>
                    <a:pt x="9008" y="6204"/>
                  </a:lnTo>
                  <a:lnTo>
                    <a:pt x="9023" y="6110"/>
                  </a:lnTo>
                  <a:lnTo>
                    <a:pt x="9038" y="6016"/>
                  </a:lnTo>
                  <a:lnTo>
                    <a:pt x="9053" y="5923"/>
                  </a:lnTo>
                  <a:lnTo>
                    <a:pt x="9068" y="5830"/>
                  </a:lnTo>
                  <a:lnTo>
                    <a:pt x="9083" y="5737"/>
                  </a:lnTo>
                  <a:lnTo>
                    <a:pt x="9098" y="5645"/>
                  </a:lnTo>
                  <a:lnTo>
                    <a:pt x="9113" y="5554"/>
                  </a:lnTo>
                  <a:lnTo>
                    <a:pt x="9128" y="5463"/>
                  </a:lnTo>
                  <a:lnTo>
                    <a:pt x="9143" y="5372"/>
                  </a:lnTo>
                  <a:lnTo>
                    <a:pt x="9158" y="5282"/>
                  </a:lnTo>
                  <a:lnTo>
                    <a:pt x="9173" y="5193"/>
                  </a:lnTo>
                  <a:lnTo>
                    <a:pt x="9188" y="5104"/>
                  </a:lnTo>
                  <a:lnTo>
                    <a:pt x="9203" y="5015"/>
                  </a:lnTo>
                  <a:lnTo>
                    <a:pt x="9218" y="4926"/>
                  </a:lnTo>
                  <a:lnTo>
                    <a:pt x="9233" y="4839"/>
                  </a:lnTo>
                  <a:lnTo>
                    <a:pt x="9248" y="4752"/>
                  </a:lnTo>
                  <a:lnTo>
                    <a:pt x="9263" y="4666"/>
                  </a:lnTo>
                  <a:lnTo>
                    <a:pt x="9278" y="4580"/>
                  </a:lnTo>
                  <a:lnTo>
                    <a:pt x="9293" y="4495"/>
                  </a:lnTo>
                  <a:lnTo>
                    <a:pt x="9308" y="4411"/>
                  </a:lnTo>
                  <a:lnTo>
                    <a:pt x="9323" y="4327"/>
                  </a:lnTo>
                  <a:lnTo>
                    <a:pt x="9338" y="4243"/>
                  </a:lnTo>
                  <a:lnTo>
                    <a:pt x="9353" y="4160"/>
                  </a:lnTo>
                  <a:lnTo>
                    <a:pt x="9368" y="4078"/>
                  </a:lnTo>
                  <a:lnTo>
                    <a:pt x="9384" y="3995"/>
                  </a:lnTo>
                  <a:lnTo>
                    <a:pt x="9399" y="3916"/>
                  </a:lnTo>
                  <a:lnTo>
                    <a:pt x="9414" y="3836"/>
                  </a:lnTo>
                  <a:lnTo>
                    <a:pt x="9429" y="3756"/>
                  </a:lnTo>
                  <a:lnTo>
                    <a:pt x="9444" y="3677"/>
                  </a:lnTo>
                  <a:lnTo>
                    <a:pt x="9459" y="3598"/>
                  </a:lnTo>
                  <a:lnTo>
                    <a:pt x="9474" y="3521"/>
                  </a:lnTo>
                  <a:lnTo>
                    <a:pt x="9489" y="3444"/>
                  </a:lnTo>
                  <a:lnTo>
                    <a:pt x="9504" y="3368"/>
                  </a:lnTo>
                  <a:lnTo>
                    <a:pt x="9519" y="3293"/>
                  </a:lnTo>
                  <a:lnTo>
                    <a:pt x="9534" y="3218"/>
                  </a:lnTo>
                  <a:lnTo>
                    <a:pt x="9549" y="3143"/>
                  </a:lnTo>
                  <a:lnTo>
                    <a:pt x="9564" y="3070"/>
                  </a:lnTo>
                  <a:lnTo>
                    <a:pt x="9579" y="2998"/>
                  </a:lnTo>
                  <a:lnTo>
                    <a:pt x="9594" y="2926"/>
                  </a:lnTo>
                  <a:lnTo>
                    <a:pt x="9610" y="2855"/>
                  </a:lnTo>
                  <a:lnTo>
                    <a:pt x="9625" y="2784"/>
                  </a:lnTo>
                  <a:lnTo>
                    <a:pt x="9640" y="2714"/>
                  </a:lnTo>
                  <a:lnTo>
                    <a:pt x="9655" y="2646"/>
                  </a:lnTo>
                  <a:lnTo>
                    <a:pt x="9670" y="2578"/>
                  </a:lnTo>
                  <a:lnTo>
                    <a:pt x="9685" y="2510"/>
                  </a:lnTo>
                  <a:lnTo>
                    <a:pt x="9700" y="2444"/>
                  </a:lnTo>
                  <a:lnTo>
                    <a:pt x="9715" y="2378"/>
                  </a:lnTo>
                  <a:lnTo>
                    <a:pt x="9730" y="2313"/>
                  </a:lnTo>
                  <a:lnTo>
                    <a:pt x="9745" y="2249"/>
                  </a:lnTo>
                  <a:lnTo>
                    <a:pt x="9760" y="2186"/>
                  </a:lnTo>
                  <a:lnTo>
                    <a:pt x="9775" y="2123"/>
                  </a:lnTo>
                  <a:lnTo>
                    <a:pt x="9790" y="2062"/>
                  </a:lnTo>
                  <a:lnTo>
                    <a:pt x="9805" y="2001"/>
                  </a:lnTo>
                  <a:lnTo>
                    <a:pt x="9820" y="1941"/>
                  </a:lnTo>
                  <a:lnTo>
                    <a:pt x="9835" y="1882"/>
                  </a:lnTo>
                  <a:lnTo>
                    <a:pt x="9851" y="1823"/>
                  </a:lnTo>
                  <a:lnTo>
                    <a:pt x="9866" y="1766"/>
                  </a:lnTo>
                  <a:lnTo>
                    <a:pt x="9881" y="1709"/>
                  </a:lnTo>
                  <a:lnTo>
                    <a:pt x="9896" y="1653"/>
                  </a:lnTo>
                  <a:lnTo>
                    <a:pt x="9911" y="1598"/>
                  </a:lnTo>
                  <a:lnTo>
                    <a:pt x="9926" y="1544"/>
                  </a:lnTo>
                  <a:lnTo>
                    <a:pt x="9941" y="1491"/>
                  </a:lnTo>
                  <a:lnTo>
                    <a:pt x="9956" y="1439"/>
                  </a:lnTo>
                  <a:lnTo>
                    <a:pt x="9971" y="1387"/>
                  </a:lnTo>
                  <a:lnTo>
                    <a:pt x="9987" y="1337"/>
                  </a:lnTo>
                  <a:lnTo>
                    <a:pt x="10002" y="1287"/>
                  </a:lnTo>
                  <a:cubicBezTo>
                    <a:pt x="10017" y="1237"/>
                    <a:pt x="10071" y="1208"/>
                    <a:pt x="10122" y="1224"/>
                  </a:cubicBezTo>
                  <a:cubicBezTo>
                    <a:pt x="10172" y="1239"/>
                    <a:pt x="10201" y="1293"/>
                    <a:pt x="10185" y="1344"/>
                  </a:cubicBezTo>
                  <a:lnTo>
                    <a:pt x="10170" y="1392"/>
                  </a:lnTo>
                  <a:lnTo>
                    <a:pt x="10156" y="1442"/>
                  </a:lnTo>
                  <a:lnTo>
                    <a:pt x="10141" y="1492"/>
                  </a:lnTo>
                  <a:lnTo>
                    <a:pt x="10126" y="1544"/>
                  </a:lnTo>
                  <a:lnTo>
                    <a:pt x="10111" y="1597"/>
                  </a:lnTo>
                  <a:lnTo>
                    <a:pt x="10096" y="1649"/>
                  </a:lnTo>
                  <a:lnTo>
                    <a:pt x="10081" y="1704"/>
                  </a:lnTo>
                  <a:lnTo>
                    <a:pt x="10066" y="1758"/>
                  </a:lnTo>
                  <a:lnTo>
                    <a:pt x="10051" y="1815"/>
                  </a:lnTo>
                  <a:lnTo>
                    <a:pt x="10036" y="1872"/>
                  </a:lnTo>
                  <a:lnTo>
                    <a:pt x="10022" y="1929"/>
                  </a:lnTo>
                  <a:lnTo>
                    <a:pt x="10007" y="1988"/>
                  </a:lnTo>
                  <a:lnTo>
                    <a:pt x="9992" y="2046"/>
                  </a:lnTo>
                  <a:lnTo>
                    <a:pt x="9977" y="2107"/>
                  </a:lnTo>
                  <a:lnTo>
                    <a:pt x="9962" y="2168"/>
                  </a:lnTo>
                  <a:lnTo>
                    <a:pt x="9947" y="2231"/>
                  </a:lnTo>
                  <a:lnTo>
                    <a:pt x="9932" y="2294"/>
                  </a:lnTo>
                  <a:lnTo>
                    <a:pt x="9917" y="2356"/>
                  </a:lnTo>
                  <a:lnTo>
                    <a:pt x="9902" y="2421"/>
                  </a:lnTo>
                  <a:lnTo>
                    <a:pt x="9887" y="2487"/>
                  </a:lnTo>
                  <a:lnTo>
                    <a:pt x="9872" y="2552"/>
                  </a:lnTo>
                  <a:lnTo>
                    <a:pt x="9857" y="2619"/>
                  </a:lnTo>
                  <a:lnTo>
                    <a:pt x="9842" y="2687"/>
                  </a:lnTo>
                  <a:lnTo>
                    <a:pt x="9827" y="2755"/>
                  </a:lnTo>
                  <a:lnTo>
                    <a:pt x="9812" y="2825"/>
                  </a:lnTo>
                  <a:lnTo>
                    <a:pt x="9797" y="2894"/>
                  </a:lnTo>
                  <a:lnTo>
                    <a:pt x="9782" y="2965"/>
                  </a:lnTo>
                  <a:lnTo>
                    <a:pt x="9767" y="3037"/>
                  </a:lnTo>
                  <a:lnTo>
                    <a:pt x="9753" y="3109"/>
                  </a:lnTo>
                  <a:lnTo>
                    <a:pt x="9738" y="3182"/>
                  </a:lnTo>
                  <a:lnTo>
                    <a:pt x="9723" y="3255"/>
                  </a:lnTo>
                  <a:lnTo>
                    <a:pt x="9708" y="3330"/>
                  </a:lnTo>
                  <a:lnTo>
                    <a:pt x="9693" y="3405"/>
                  </a:lnTo>
                  <a:lnTo>
                    <a:pt x="9678" y="3481"/>
                  </a:lnTo>
                  <a:lnTo>
                    <a:pt x="9663" y="3558"/>
                  </a:lnTo>
                  <a:lnTo>
                    <a:pt x="9648" y="3635"/>
                  </a:lnTo>
                  <a:lnTo>
                    <a:pt x="9633" y="3712"/>
                  </a:lnTo>
                  <a:lnTo>
                    <a:pt x="9618" y="3791"/>
                  </a:lnTo>
                  <a:lnTo>
                    <a:pt x="9603" y="3871"/>
                  </a:lnTo>
                  <a:lnTo>
                    <a:pt x="9588" y="3951"/>
                  </a:lnTo>
                  <a:lnTo>
                    <a:pt x="9573" y="4032"/>
                  </a:lnTo>
                  <a:lnTo>
                    <a:pt x="9557" y="4113"/>
                  </a:lnTo>
                  <a:lnTo>
                    <a:pt x="9542" y="4195"/>
                  </a:lnTo>
                  <a:lnTo>
                    <a:pt x="9527" y="4276"/>
                  </a:lnTo>
                  <a:lnTo>
                    <a:pt x="9512" y="4360"/>
                  </a:lnTo>
                  <a:lnTo>
                    <a:pt x="9497" y="4444"/>
                  </a:lnTo>
                  <a:lnTo>
                    <a:pt x="9482" y="4528"/>
                  </a:lnTo>
                  <a:lnTo>
                    <a:pt x="9467" y="4613"/>
                  </a:lnTo>
                  <a:lnTo>
                    <a:pt x="9452" y="4699"/>
                  </a:lnTo>
                  <a:lnTo>
                    <a:pt x="9437" y="4785"/>
                  </a:lnTo>
                  <a:lnTo>
                    <a:pt x="9422" y="4872"/>
                  </a:lnTo>
                  <a:lnTo>
                    <a:pt x="9407" y="4959"/>
                  </a:lnTo>
                  <a:lnTo>
                    <a:pt x="9392" y="5046"/>
                  </a:lnTo>
                  <a:lnTo>
                    <a:pt x="9377" y="5135"/>
                  </a:lnTo>
                  <a:lnTo>
                    <a:pt x="9362" y="5224"/>
                  </a:lnTo>
                  <a:lnTo>
                    <a:pt x="9347" y="5313"/>
                  </a:lnTo>
                  <a:lnTo>
                    <a:pt x="9332" y="5403"/>
                  </a:lnTo>
                  <a:lnTo>
                    <a:pt x="9317" y="5494"/>
                  </a:lnTo>
                  <a:lnTo>
                    <a:pt x="9302" y="5585"/>
                  </a:lnTo>
                  <a:lnTo>
                    <a:pt x="9287" y="5676"/>
                  </a:lnTo>
                  <a:lnTo>
                    <a:pt x="9272" y="5768"/>
                  </a:lnTo>
                  <a:lnTo>
                    <a:pt x="9257" y="5861"/>
                  </a:lnTo>
                  <a:lnTo>
                    <a:pt x="9242" y="5954"/>
                  </a:lnTo>
                  <a:lnTo>
                    <a:pt x="9227" y="6047"/>
                  </a:lnTo>
                  <a:lnTo>
                    <a:pt x="9212" y="6141"/>
                  </a:lnTo>
                  <a:lnTo>
                    <a:pt x="9197" y="6234"/>
                  </a:lnTo>
                  <a:lnTo>
                    <a:pt x="9182" y="6329"/>
                  </a:lnTo>
                  <a:lnTo>
                    <a:pt x="9167" y="6424"/>
                  </a:lnTo>
                  <a:lnTo>
                    <a:pt x="9152" y="6519"/>
                  </a:lnTo>
                  <a:lnTo>
                    <a:pt x="9137" y="6615"/>
                  </a:lnTo>
                  <a:lnTo>
                    <a:pt x="9122" y="6711"/>
                  </a:lnTo>
                  <a:lnTo>
                    <a:pt x="9107" y="6808"/>
                  </a:lnTo>
                  <a:lnTo>
                    <a:pt x="9092" y="6905"/>
                  </a:lnTo>
                  <a:lnTo>
                    <a:pt x="9077" y="7002"/>
                  </a:lnTo>
                  <a:lnTo>
                    <a:pt x="9062" y="7100"/>
                  </a:lnTo>
                  <a:lnTo>
                    <a:pt x="9047" y="7198"/>
                  </a:lnTo>
                  <a:lnTo>
                    <a:pt x="9032" y="7296"/>
                  </a:lnTo>
                  <a:lnTo>
                    <a:pt x="9017" y="7395"/>
                  </a:lnTo>
                  <a:lnTo>
                    <a:pt x="9002" y="7494"/>
                  </a:lnTo>
                  <a:lnTo>
                    <a:pt x="8987" y="7593"/>
                  </a:lnTo>
                  <a:lnTo>
                    <a:pt x="8972" y="7693"/>
                  </a:lnTo>
                  <a:lnTo>
                    <a:pt x="8957" y="7793"/>
                  </a:lnTo>
                  <a:lnTo>
                    <a:pt x="8942" y="7893"/>
                  </a:lnTo>
                  <a:lnTo>
                    <a:pt x="8927" y="7993"/>
                  </a:lnTo>
                  <a:lnTo>
                    <a:pt x="8912" y="8094"/>
                  </a:lnTo>
                  <a:lnTo>
                    <a:pt x="8897" y="8195"/>
                  </a:lnTo>
                  <a:lnTo>
                    <a:pt x="8881" y="8296"/>
                  </a:lnTo>
                  <a:lnTo>
                    <a:pt x="8866" y="8396"/>
                  </a:lnTo>
                  <a:lnTo>
                    <a:pt x="8851" y="8499"/>
                  </a:lnTo>
                  <a:lnTo>
                    <a:pt x="8836" y="8599"/>
                  </a:lnTo>
                  <a:lnTo>
                    <a:pt x="8821" y="8701"/>
                  </a:lnTo>
                  <a:lnTo>
                    <a:pt x="8806" y="8803"/>
                  </a:lnTo>
                  <a:lnTo>
                    <a:pt x="8791" y="8905"/>
                  </a:lnTo>
                  <a:lnTo>
                    <a:pt x="8776" y="9008"/>
                  </a:lnTo>
                  <a:lnTo>
                    <a:pt x="8761" y="9110"/>
                  </a:lnTo>
                  <a:lnTo>
                    <a:pt x="8746" y="9213"/>
                  </a:lnTo>
                  <a:lnTo>
                    <a:pt x="8731" y="9316"/>
                  </a:lnTo>
                  <a:lnTo>
                    <a:pt x="8716" y="9419"/>
                  </a:lnTo>
                  <a:lnTo>
                    <a:pt x="8701" y="9522"/>
                  </a:lnTo>
                  <a:lnTo>
                    <a:pt x="8686" y="9625"/>
                  </a:lnTo>
                  <a:lnTo>
                    <a:pt x="8671" y="9728"/>
                  </a:lnTo>
                  <a:lnTo>
                    <a:pt x="8656" y="9831"/>
                  </a:lnTo>
                  <a:lnTo>
                    <a:pt x="8641" y="9934"/>
                  </a:lnTo>
                  <a:lnTo>
                    <a:pt x="8626" y="10038"/>
                  </a:lnTo>
                  <a:lnTo>
                    <a:pt x="8611" y="10141"/>
                  </a:lnTo>
                  <a:lnTo>
                    <a:pt x="8596" y="10245"/>
                  </a:lnTo>
                  <a:lnTo>
                    <a:pt x="8581" y="10348"/>
                  </a:lnTo>
                  <a:lnTo>
                    <a:pt x="8566" y="10452"/>
                  </a:lnTo>
                  <a:lnTo>
                    <a:pt x="8551" y="10555"/>
                  </a:lnTo>
                  <a:lnTo>
                    <a:pt x="8536" y="10658"/>
                  </a:lnTo>
                  <a:lnTo>
                    <a:pt x="8521" y="10762"/>
                  </a:lnTo>
                  <a:lnTo>
                    <a:pt x="8506" y="10865"/>
                  </a:lnTo>
                  <a:lnTo>
                    <a:pt x="8491" y="10969"/>
                  </a:lnTo>
                  <a:lnTo>
                    <a:pt x="8476" y="11072"/>
                  </a:lnTo>
                  <a:lnTo>
                    <a:pt x="8461" y="11175"/>
                  </a:lnTo>
                  <a:lnTo>
                    <a:pt x="8446" y="11278"/>
                  </a:lnTo>
                  <a:lnTo>
                    <a:pt x="8431" y="11382"/>
                  </a:lnTo>
                  <a:lnTo>
                    <a:pt x="8416" y="11485"/>
                  </a:lnTo>
                  <a:lnTo>
                    <a:pt x="8401" y="11587"/>
                  </a:lnTo>
                  <a:lnTo>
                    <a:pt x="8386" y="11690"/>
                  </a:lnTo>
                  <a:lnTo>
                    <a:pt x="8371" y="11793"/>
                  </a:lnTo>
                  <a:lnTo>
                    <a:pt x="8356" y="11895"/>
                  </a:lnTo>
                  <a:lnTo>
                    <a:pt x="8341" y="11998"/>
                  </a:lnTo>
                  <a:lnTo>
                    <a:pt x="8326" y="12100"/>
                  </a:lnTo>
                  <a:lnTo>
                    <a:pt x="8311" y="12202"/>
                  </a:lnTo>
                  <a:lnTo>
                    <a:pt x="8296" y="12304"/>
                  </a:lnTo>
                  <a:lnTo>
                    <a:pt x="8281" y="12407"/>
                  </a:lnTo>
                  <a:lnTo>
                    <a:pt x="8266" y="12507"/>
                  </a:lnTo>
                  <a:lnTo>
                    <a:pt x="8251" y="12610"/>
                  </a:lnTo>
                  <a:lnTo>
                    <a:pt x="8236" y="12711"/>
                  </a:lnTo>
                  <a:lnTo>
                    <a:pt x="8221" y="12811"/>
                  </a:lnTo>
                  <a:lnTo>
                    <a:pt x="8205" y="12912"/>
                  </a:lnTo>
                  <a:lnTo>
                    <a:pt x="8190" y="13012"/>
                  </a:lnTo>
                  <a:lnTo>
                    <a:pt x="8175" y="13113"/>
                  </a:lnTo>
                  <a:lnTo>
                    <a:pt x="8160" y="13212"/>
                  </a:lnTo>
                  <a:lnTo>
                    <a:pt x="8145" y="13312"/>
                  </a:lnTo>
                  <a:lnTo>
                    <a:pt x="8130" y="13411"/>
                  </a:lnTo>
                  <a:lnTo>
                    <a:pt x="8115" y="13510"/>
                  </a:lnTo>
                  <a:lnTo>
                    <a:pt x="8100" y="13609"/>
                  </a:lnTo>
                  <a:lnTo>
                    <a:pt x="8085" y="13707"/>
                  </a:lnTo>
                  <a:lnTo>
                    <a:pt x="8070" y="13806"/>
                  </a:lnTo>
                  <a:lnTo>
                    <a:pt x="8055" y="13903"/>
                  </a:lnTo>
                  <a:lnTo>
                    <a:pt x="8040" y="14001"/>
                  </a:lnTo>
                  <a:lnTo>
                    <a:pt x="8025" y="14098"/>
                  </a:lnTo>
                  <a:lnTo>
                    <a:pt x="8010" y="14194"/>
                  </a:lnTo>
                  <a:lnTo>
                    <a:pt x="7995" y="14291"/>
                  </a:lnTo>
                  <a:lnTo>
                    <a:pt x="7980" y="14387"/>
                  </a:lnTo>
                  <a:lnTo>
                    <a:pt x="7965" y="14482"/>
                  </a:lnTo>
                  <a:lnTo>
                    <a:pt x="7950" y="14577"/>
                  </a:lnTo>
                  <a:lnTo>
                    <a:pt x="7935" y="14673"/>
                  </a:lnTo>
                  <a:lnTo>
                    <a:pt x="7920" y="14767"/>
                  </a:lnTo>
                  <a:lnTo>
                    <a:pt x="7905" y="14861"/>
                  </a:lnTo>
                  <a:lnTo>
                    <a:pt x="7890" y="14954"/>
                  </a:lnTo>
                  <a:lnTo>
                    <a:pt x="7875" y="15047"/>
                  </a:lnTo>
                  <a:lnTo>
                    <a:pt x="7860" y="15140"/>
                  </a:lnTo>
                  <a:lnTo>
                    <a:pt x="7845" y="15232"/>
                  </a:lnTo>
                  <a:lnTo>
                    <a:pt x="7830" y="15323"/>
                  </a:lnTo>
                  <a:lnTo>
                    <a:pt x="7815" y="15415"/>
                  </a:lnTo>
                  <a:lnTo>
                    <a:pt x="7800" y="15505"/>
                  </a:lnTo>
                  <a:lnTo>
                    <a:pt x="7785" y="15595"/>
                  </a:lnTo>
                  <a:lnTo>
                    <a:pt x="7770" y="15685"/>
                  </a:lnTo>
                  <a:lnTo>
                    <a:pt x="7755" y="15775"/>
                  </a:lnTo>
                  <a:lnTo>
                    <a:pt x="7740" y="15863"/>
                  </a:lnTo>
                  <a:lnTo>
                    <a:pt x="7725" y="15951"/>
                  </a:lnTo>
                  <a:lnTo>
                    <a:pt x="7710" y="16039"/>
                  </a:lnTo>
                  <a:lnTo>
                    <a:pt x="7695" y="16126"/>
                  </a:lnTo>
                  <a:lnTo>
                    <a:pt x="7680" y="16212"/>
                  </a:lnTo>
                  <a:lnTo>
                    <a:pt x="7665" y="16298"/>
                  </a:lnTo>
                  <a:lnTo>
                    <a:pt x="7650" y="16383"/>
                  </a:lnTo>
                  <a:lnTo>
                    <a:pt x="7635" y="16467"/>
                  </a:lnTo>
                  <a:lnTo>
                    <a:pt x="7620" y="16552"/>
                  </a:lnTo>
                  <a:lnTo>
                    <a:pt x="7605" y="16635"/>
                  </a:lnTo>
                  <a:lnTo>
                    <a:pt x="7590" y="16718"/>
                  </a:lnTo>
                  <a:lnTo>
                    <a:pt x="7575" y="16800"/>
                  </a:lnTo>
                  <a:lnTo>
                    <a:pt x="7560" y="16882"/>
                  </a:lnTo>
                  <a:lnTo>
                    <a:pt x="7545" y="16963"/>
                  </a:lnTo>
                  <a:lnTo>
                    <a:pt x="7529" y="17043"/>
                  </a:lnTo>
                  <a:lnTo>
                    <a:pt x="7514" y="17122"/>
                  </a:lnTo>
                  <a:lnTo>
                    <a:pt x="7499" y="17202"/>
                  </a:lnTo>
                  <a:lnTo>
                    <a:pt x="7484" y="17280"/>
                  </a:lnTo>
                  <a:lnTo>
                    <a:pt x="7469" y="17358"/>
                  </a:lnTo>
                  <a:lnTo>
                    <a:pt x="7454" y="17434"/>
                  </a:lnTo>
                  <a:lnTo>
                    <a:pt x="7439" y="17510"/>
                  </a:lnTo>
                  <a:lnTo>
                    <a:pt x="7424" y="17586"/>
                  </a:lnTo>
                  <a:lnTo>
                    <a:pt x="7409" y="17662"/>
                  </a:lnTo>
                  <a:lnTo>
                    <a:pt x="7394" y="17735"/>
                  </a:lnTo>
                  <a:lnTo>
                    <a:pt x="7378" y="17809"/>
                  </a:lnTo>
                  <a:lnTo>
                    <a:pt x="7363" y="17881"/>
                  </a:lnTo>
                  <a:lnTo>
                    <a:pt x="7348" y="17953"/>
                  </a:lnTo>
                  <a:lnTo>
                    <a:pt x="7333" y="18025"/>
                  </a:lnTo>
                  <a:lnTo>
                    <a:pt x="7318" y="18095"/>
                  </a:lnTo>
                  <a:lnTo>
                    <a:pt x="7303" y="18165"/>
                  </a:lnTo>
                  <a:lnTo>
                    <a:pt x="7288" y="18233"/>
                  </a:lnTo>
                  <a:lnTo>
                    <a:pt x="7273" y="18301"/>
                  </a:lnTo>
                  <a:lnTo>
                    <a:pt x="7258" y="18368"/>
                  </a:lnTo>
                  <a:lnTo>
                    <a:pt x="7243" y="18436"/>
                  </a:lnTo>
                  <a:lnTo>
                    <a:pt x="7228" y="18501"/>
                  </a:lnTo>
                  <a:lnTo>
                    <a:pt x="7213" y="18566"/>
                  </a:lnTo>
                  <a:lnTo>
                    <a:pt x="7198" y="18631"/>
                  </a:lnTo>
                  <a:lnTo>
                    <a:pt x="7183" y="18694"/>
                  </a:lnTo>
                  <a:lnTo>
                    <a:pt x="7168" y="18756"/>
                  </a:lnTo>
                  <a:lnTo>
                    <a:pt x="7153" y="18818"/>
                  </a:lnTo>
                  <a:lnTo>
                    <a:pt x="7138" y="18880"/>
                  </a:lnTo>
                  <a:lnTo>
                    <a:pt x="7123" y="18939"/>
                  </a:lnTo>
                  <a:lnTo>
                    <a:pt x="7107" y="18999"/>
                  </a:lnTo>
                  <a:lnTo>
                    <a:pt x="7092" y="19057"/>
                  </a:lnTo>
                  <a:lnTo>
                    <a:pt x="7077" y="19115"/>
                  </a:lnTo>
                  <a:lnTo>
                    <a:pt x="7062" y="19171"/>
                  </a:lnTo>
                  <a:lnTo>
                    <a:pt x="7047" y="19228"/>
                  </a:lnTo>
                  <a:lnTo>
                    <a:pt x="7032" y="19282"/>
                  </a:lnTo>
                  <a:lnTo>
                    <a:pt x="7017" y="19337"/>
                  </a:lnTo>
                  <a:lnTo>
                    <a:pt x="7002" y="19390"/>
                  </a:lnTo>
                  <a:lnTo>
                    <a:pt x="6987" y="19443"/>
                  </a:lnTo>
                  <a:lnTo>
                    <a:pt x="6971" y="19494"/>
                  </a:lnTo>
                  <a:lnTo>
                    <a:pt x="6956" y="19545"/>
                  </a:lnTo>
                  <a:lnTo>
                    <a:pt x="6941" y="19594"/>
                  </a:lnTo>
                  <a:lnTo>
                    <a:pt x="6926" y="19644"/>
                  </a:lnTo>
                  <a:lnTo>
                    <a:pt x="6911" y="19691"/>
                  </a:lnTo>
                  <a:lnTo>
                    <a:pt x="6896" y="19739"/>
                  </a:lnTo>
                  <a:lnTo>
                    <a:pt x="6881" y="19784"/>
                  </a:lnTo>
                  <a:lnTo>
                    <a:pt x="6865" y="19831"/>
                  </a:lnTo>
                  <a:lnTo>
                    <a:pt x="6849" y="19875"/>
                  </a:lnTo>
                  <a:lnTo>
                    <a:pt x="6834" y="19917"/>
                  </a:lnTo>
                  <a:lnTo>
                    <a:pt x="6819" y="19959"/>
                  </a:lnTo>
                  <a:lnTo>
                    <a:pt x="6803" y="20001"/>
                  </a:lnTo>
                  <a:lnTo>
                    <a:pt x="6788" y="20042"/>
                  </a:lnTo>
                  <a:lnTo>
                    <a:pt x="6773" y="20082"/>
                  </a:lnTo>
                  <a:lnTo>
                    <a:pt x="6757" y="20121"/>
                  </a:lnTo>
                  <a:lnTo>
                    <a:pt x="6742" y="20158"/>
                  </a:lnTo>
                  <a:lnTo>
                    <a:pt x="6727" y="20195"/>
                  </a:lnTo>
                  <a:lnTo>
                    <a:pt x="6711" y="20231"/>
                  </a:lnTo>
                  <a:lnTo>
                    <a:pt x="6696" y="20265"/>
                  </a:lnTo>
                  <a:lnTo>
                    <a:pt x="6680" y="20301"/>
                  </a:lnTo>
                  <a:lnTo>
                    <a:pt x="6665" y="20334"/>
                  </a:lnTo>
                  <a:lnTo>
                    <a:pt x="6649" y="20366"/>
                  </a:lnTo>
                  <a:lnTo>
                    <a:pt x="6634" y="20398"/>
                  </a:lnTo>
                  <a:lnTo>
                    <a:pt x="6619" y="20427"/>
                  </a:lnTo>
                  <a:lnTo>
                    <a:pt x="6602" y="20458"/>
                  </a:lnTo>
                  <a:lnTo>
                    <a:pt x="6587" y="20486"/>
                  </a:lnTo>
                  <a:lnTo>
                    <a:pt x="6571" y="20514"/>
                  </a:lnTo>
                  <a:lnTo>
                    <a:pt x="6555" y="20540"/>
                  </a:lnTo>
                  <a:lnTo>
                    <a:pt x="6540" y="20564"/>
                  </a:lnTo>
                  <a:lnTo>
                    <a:pt x="6523" y="20592"/>
                  </a:lnTo>
                  <a:lnTo>
                    <a:pt x="6507" y="20615"/>
                  </a:lnTo>
                  <a:lnTo>
                    <a:pt x="6490" y="20638"/>
                  </a:lnTo>
                  <a:lnTo>
                    <a:pt x="6474" y="20660"/>
                  </a:lnTo>
                  <a:lnTo>
                    <a:pt x="6457" y="20681"/>
                  </a:lnTo>
                  <a:lnTo>
                    <a:pt x="6442" y="20699"/>
                  </a:lnTo>
                  <a:lnTo>
                    <a:pt x="6424" y="20721"/>
                  </a:lnTo>
                  <a:lnTo>
                    <a:pt x="6406" y="20739"/>
                  </a:lnTo>
                  <a:lnTo>
                    <a:pt x="6389" y="20757"/>
                  </a:lnTo>
                  <a:lnTo>
                    <a:pt x="6371" y="20773"/>
                  </a:lnTo>
                  <a:lnTo>
                    <a:pt x="6353" y="20788"/>
                  </a:lnTo>
                  <a:lnTo>
                    <a:pt x="6335" y="20803"/>
                  </a:lnTo>
                  <a:lnTo>
                    <a:pt x="6317" y="20816"/>
                  </a:lnTo>
                  <a:lnTo>
                    <a:pt x="6298" y="20829"/>
                  </a:lnTo>
                  <a:lnTo>
                    <a:pt x="6279" y="20840"/>
                  </a:lnTo>
                  <a:lnTo>
                    <a:pt x="6254" y="20853"/>
                  </a:lnTo>
                  <a:lnTo>
                    <a:pt x="6239" y="20859"/>
                  </a:lnTo>
                  <a:lnTo>
                    <a:pt x="6219" y="20867"/>
                  </a:lnTo>
                  <a:lnTo>
                    <a:pt x="6198" y="20873"/>
                  </a:lnTo>
                  <a:lnTo>
                    <a:pt x="6171" y="20880"/>
                  </a:lnTo>
                  <a:lnTo>
                    <a:pt x="6156" y="20882"/>
                  </a:lnTo>
                  <a:lnTo>
                    <a:pt x="6135" y="20884"/>
                  </a:lnTo>
                  <a:lnTo>
                    <a:pt x="6107" y="20885"/>
                  </a:lnTo>
                  <a:lnTo>
                    <a:pt x="6092" y="20884"/>
                  </a:lnTo>
                  <a:lnTo>
                    <a:pt x="6070" y="20883"/>
                  </a:lnTo>
                  <a:lnTo>
                    <a:pt x="6043" y="20878"/>
                  </a:lnTo>
                  <a:lnTo>
                    <a:pt x="6028" y="20874"/>
                  </a:lnTo>
                  <a:lnTo>
                    <a:pt x="6002" y="20867"/>
                  </a:lnTo>
                  <a:lnTo>
                    <a:pt x="5982" y="20858"/>
                  </a:lnTo>
                  <a:lnTo>
                    <a:pt x="5967" y="20851"/>
                  </a:lnTo>
                  <a:lnTo>
                    <a:pt x="5943" y="20840"/>
                  </a:lnTo>
                  <a:lnTo>
                    <a:pt x="5924" y="20828"/>
                  </a:lnTo>
                  <a:lnTo>
                    <a:pt x="5909" y="20818"/>
                  </a:lnTo>
                  <a:lnTo>
                    <a:pt x="5887" y="20803"/>
                  </a:lnTo>
                  <a:lnTo>
                    <a:pt x="5870" y="20789"/>
                  </a:lnTo>
                  <a:lnTo>
                    <a:pt x="5852" y="20774"/>
                  </a:lnTo>
                  <a:lnTo>
                    <a:pt x="5837" y="20760"/>
                  </a:lnTo>
                  <a:lnTo>
                    <a:pt x="5817" y="20741"/>
                  </a:lnTo>
                  <a:lnTo>
                    <a:pt x="5800" y="20723"/>
                  </a:lnTo>
                  <a:lnTo>
                    <a:pt x="5784" y="20704"/>
                  </a:lnTo>
                  <a:lnTo>
                    <a:pt x="5767" y="20684"/>
                  </a:lnTo>
                  <a:lnTo>
                    <a:pt x="5751" y="20663"/>
                  </a:lnTo>
                  <a:lnTo>
                    <a:pt x="5734" y="20641"/>
                  </a:lnTo>
                  <a:lnTo>
                    <a:pt x="5718" y="20619"/>
                  </a:lnTo>
                  <a:lnTo>
                    <a:pt x="5702" y="20595"/>
                  </a:lnTo>
                  <a:lnTo>
                    <a:pt x="5686" y="20570"/>
                  </a:lnTo>
                  <a:lnTo>
                    <a:pt x="5670" y="20545"/>
                  </a:lnTo>
                  <a:lnTo>
                    <a:pt x="5654" y="20518"/>
                  </a:lnTo>
                  <a:lnTo>
                    <a:pt x="5639" y="20491"/>
                  </a:lnTo>
                  <a:lnTo>
                    <a:pt x="5623" y="20463"/>
                  </a:lnTo>
                  <a:lnTo>
                    <a:pt x="5607" y="20434"/>
                  </a:lnTo>
                  <a:lnTo>
                    <a:pt x="5592" y="20403"/>
                  </a:lnTo>
                  <a:lnTo>
                    <a:pt x="5577" y="20373"/>
                  </a:lnTo>
                  <a:lnTo>
                    <a:pt x="5561" y="20341"/>
                  </a:lnTo>
                  <a:lnTo>
                    <a:pt x="5545" y="20308"/>
                  </a:lnTo>
                  <a:lnTo>
                    <a:pt x="5530" y="20274"/>
                  </a:lnTo>
                  <a:lnTo>
                    <a:pt x="5514" y="20239"/>
                  </a:lnTo>
                  <a:lnTo>
                    <a:pt x="5499" y="20203"/>
                  </a:lnTo>
                  <a:lnTo>
                    <a:pt x="5484" y="20167"/>
                  </a:lnTo>
                  <a:lnTo>
                    <a:pt x="5468" y="20129"/>
                  </a:lnTo>
                  <a:lnTo>
                    <a:pt x="5453" y="20091"/>
                  </a:lnTo>
                  <a:lnTo>
                    <a:pt x="5438" y="20051"/>
                  </a:lnTo>
                  <a:lnTo>
                    <a:pt x="5422" y="20010"/>
                  </a:lnTo>
                  <a:lnTo>
                    <a:pt x="5407" y="19969"/>
                  </a:lnTo>
                  <a:lnTo>
                    <a:pt x="5392" y="19927"/>
                  </a:lnTo>
                  <a:lnTo>
                    <a:pt x="5377" y="19884"/>
                  </a:lnTo>
                  <a:lnTo>
                    <a:pt x="5361" y="19840"/>
                  </a:lnTo>
                  <a:lnTo>
                    <a:pt x="5346" y="19795"/>
                  </a:lnTo>
                  <a:lnTo>
                    <a:pt x="5332" y="19751"/>
                  </a:lnTo>
                  <a:lnTo>
                    <a:pt x="5315" y="19702"/>
                  </a:lnTo>
                  <a:lnTo>
                    <a:pt x="5300" y="19654"/>
                  </a:lnTo>
                  <a:lnTo>
                    <a:pt x="5285" y="19606"/>
                  </a:lnTo>
                  <a:lnTo>
                    <a:pt x="5270" y="19556"/>
                  </a:lnTo>
                  <a:lnTo>
                    <a:pt x="5255" y="19506"/>
                  </a:lnTo>
                  <a:lnTo>
                    <a:pt x="5239" y="19455"/>
                  </a:lnTo>
                  <a:lnTo>
                    <a:pt x="5224" y="19403"/>
                  </a:lnTo>
                  <a:lnTo>
                    <a:pt x="5209" y="19350"/>
                  </a:lnTo>
                  <a:lnTo>
                    <a:pt x="5194" y="19296"/>
                  </a:lnTo>
                  <a:lnTo>
                    <a:pt x="5179" y="19241"/>
                  </a:lnTo>
                  <a:lnTo>
                    <a:pt x="5164" y="19185"/>
                  </a:lnTo>
                  <a:lnTo>
                    <a:pt x="5149" y="19129"/>
                  </a:lnTo>
                  <a:lnTo>
                    <a:pt x="5134" y="19072"/>
                  </a:lnTo>
                  <a:lnTo>
                    <a:pt x="5118" y="19013"/>
                  </a:lnTo>
                  <a:lnTo>
                    <a:pt x="5103" y="18954"/>
                  </a:lnTo>
                  <a:lnTo>
                    <a:pt x="5088" y="18894"/>
                  </a:lnTo>
                  <a:lnTo>
                    <a:pt x="5073" y="18833"/>
                  </a:lnTo>
                  <a:lnTo>
                    <a:pt x="5058" y="18772"/>
                  </a:lnTo>
                  <a:lnTo>
                    <a:pt x="5043" y="18710"/>
                  </a:lnTo>
                  <a:lnTo>
                    <a:pt x="5028" y="18646"/>
                  </a:lnTo>
                  <a:lnTo>
                    <a:pt x="5013" y="18582"/>
                  </a:lnTo>
                  <a:lnTo>
                    <a:pt x="4998" y="18517"/>
                  </a:lnTo>
                  <a:lnTo>
                    <a:pt x="4983" y="18452"/>
                  </a:lnTo>
                  <a:lnTo>
                    <a:pt x="4968" y="18385"/>
                  </a:lnTo>
                  <a:lnTo>
                    <a:pt x="4953" y="18318"/>
                  </a:lnTo>
                  <a:lnTo>
                    <a:pt x="4938" y="18250"/>
                  </a:lnTo>
                  <a:lnTo>
                    <a:pt x="4923" y="18182"/>
                  </a:lnTo>
                  <a:lnTo>
                    <a:pt x="4908" y="18112"/>
                  </a:lnTo>
                  <a:lnTo>
                    <a:pt x="4893" y="18042"/>
                  </a:lnTo>
                  <a:lnTo>
                    <a:pt x="4877" y="17971"/>
                  </a:lnTo>
                  <a:lnTo>
                    <a:pt x="4862" y="17899"/>
                  </a:lnTo>
                  <a:lnTo>
                    <a:pt x="4847" y="17827"/>
                  </a:lnTo>
                  <a:lnTo>
                    <a:pt x="4832" y="17754"/>
                  </a:lnTo>
                  <a:lnTo>
                    <a:pt x="4817" y="17679"/>
                  </a:lnTo>
                  <a:lnTo>
                    <a:pt x="4802" y="17604"/>
                  </a:lnTo>
                  <a:lnTo>
                    <a:pt x="4787" y="17529"/>
                  </a:lnTo>
                  <a:lnTo>
                    <a:pt x="4772" y="17453"/>
                  </a:lnTo>
                  <a:lnTo>
                    <a:pt x="4757" y="17377"/>
                  </a:lnTo>
                  <a:lnTo>
                    <a:pt x="4742" y="17299"/>
                  </a:lnTo>
                  <a:lnTo>
                    <a:pt x="4727" y="17221"/>
                  </a:lnTo>
                  <a:lnTo>
                    <a:pt x="4712" y="17142"/>
                  </a:lnTo>
                  <a:lnTo>
                    <a:pt x="4697" y="17062"/>
                  </a:lnTo>
                  <a:lnTo>
                    <a:pt x="4682" y="16982"/>
                  </a:lnTo>
                  <a:lnTo>
                    <a:pt x="4667" y="16902"/>
                  </a:lnTo>
                  <a:lnTo>
                    <a:pt x="4652" y="16821"/>
                  </a:lnTo>
                  <a:lnTo>
                    <a:pt x="4636" y="16739"/>
                  </a:lnTo>
                  <a:lnTo>
                    <a:pt x="4621" y="16656"/>
                  </a:lnTo>
                  <a:lnTo>
                    <a:pt x="4606" y="16572"/>
                  </a:lnTo>
                  <a:lnTo>
                    <a:pt x="4591" y="16488"/>
                  </a:lnTo>
                  <a:lnTo>
                    <a:pt x="4576" y="16404"/>
                  </a:lnTo>
                  <a:lnTo>
                    <a:pt x="4561" y="16319"/>
                  </a:lnTo>
                  <a:lnTo>
                    <a:pt x="4546" y="16233"/>
                  </a:lnTo>
                  <a:lnTo>
                    <a:pt x="4531" y="16147"/>
                  </a:lnTo>
                  <a:lnTo>
                    <a:pt x="4516" y="16060"/>
                  </a:lnTo>
                  <a:lnTo>
                    <a:pt x="4501" y="15973"/>
                  </a:lnTo>
                  <a:lnTo>
                    <a:pt x="4486" y="15885"/>
                  </a:lnTo>
                  <a:lnTo>
                    <a:pt x="4471" y="15796"/>
                  </a:lnTo>
                  <a:lnTo>
                    <a:pt x="4456" y="15707"/>
                  </a:lnTo>
                  <a:lnTo>
                    <a:pt x="4441" y="15617"/>
                  </a:lnTo>
                  <a:lnTo>
                    <a:pt x="4426" y="15528"/>
                  </a:lnTo>
                  <a:lnTo>
                    <a:pt x="4411" y="15437"/>
                  </a:lnTo>
                  <a:lnTo>
                    <a:pt x="4396" y="15346"/>
                  </a:lnTo>
                  <a:lnTo>
                    <a:pt x="4381" y="15255"/>
                  </a:lnTo>
                  <a:lnTo>
                    <a:pt x="4366" y="15163"/>
                  </a:lnTo>
                  <a:lnTo>
                    <a:pt x="4351" y="15070"/>
                  </a:lnTo>
                  <a:lnTo>
                    <a:pt x="4336" y="14978"/>
                  </a:lnTo>
                  <a:lnTo>
                    <a:pt x="4321" y="14884"/>
                  </a:lnTo>
                  <a:lnTo>
                    <a:pt x="4306" y="14790"/>
                  </a:lnTo>
                  <a:lnTo>
                    <a:pt x="4291" y="14696"/>
                  </a:lnTo>
                  <a:lnTo>
                    <a:pt x="4276" y="14601"/>
                  </a:lnTo>
                  <a:lnTo>
                    <a:pt x="4261" y="14506"/>
                  </a:lnTo>
                  <a:lnTo>
                    <a:pt x="4246" y="14410"/>
                  </a:lnTo>
                  <a:lnTo>
                    <a:pt x="4231" y="14314"/>
                  </a:lnTo>
                  <a:lnTo>
                    <a:pt x="4216" y="14218"/>
                  </a:lnTo>
                  <a:lnTo>
                    <a:pt x="4201" y="14122"/>
                  </a:lnTo>
                  <a:lnTo>
                    <a:pt x="4186" y="14025"/>
                  </a:lnTo>
                  <a:lnTo>
                    <a:pt x="4171" y="13927"/>
                  </a:lnTo>
                  <a:lnTo>
                    <a:pt x="4156" y="13830"/>
                  </a:lnTo>
                  <a:lnTo>
                    <a:pt x="4141" y="13732"/>
                  </a:lnTo>
                  <a:lnTo>
                    <a:pt x="4126" y="13634"/>
                  </a:lnTo>
                  <a:lnTo>
                    <a:pt x="4111" y="13535"/>
                  </a:lnTo>
                  <a:lnTo>
                    <a:pt x="4096" y="13436"/>
                  </a:lnTo>
                  <a:lnTo>
                    <a:pt x="4081" y="13337"/>
                  </a:lnTo>
                  <a:lnTo>
                    <a:pt x="4066" y="13237"/>
                  </a:lnTo>
                  <a:lnTo>
                    <a:pt x="4051" y="13137"/>
                  </a:lnTo>
                  <a:lnTo>
                    <a:pt x="4036" y="13037"/>
                  </a:lnTo>
                  <a:lnTo>
                    <a:pt x="4021" y="12937"/>
                  </a:lnTo>
                  <a:lnTo>
                    <a:pt x="4006" y="12836"/>
                  </a:lnTo>
                  <a:lnTo>
                    <a:pt x="3991" y="12736"/>
                  </a:lnTo>
                  <a:lnTo>
                    <a:pt x="3976" y="12635"/>
                  </a:lnTo>
                  <a:lnTo>
                    <a:pt x="3960" y="12533"/>
                  </a:lnTo>
                  <a:lnTo>
                    <a:pt x="3944" y="12431"/>
                  </a:lnTo>
                  <a:lnTo>
                    <a:pt x="3929" y="12329"/>
                  </a:lnTo>
                  <a:lnTo>
                    <a:pt x="3914" y="12227"/>
                  </a:lnTo>
                  <a:lnTo>
                    <a:pt x="3899" y="12125"/>
                  </a:lnTo>
                  <a:lnTo>
                    <a:pt x="3884" y="12023"/>
                  </a:lnTo>
                  <a:lnTo>
                    <a:pt x="3869" y="11921"/>
                  </a:lnTo>
                  <a:lnTo>
                    <a:pt x="3854" y="11818"/>
                  </a:lnTo>
                  <a:lnTo>
                    <a:pt x="3839" y="11716"/>
                  </a:lnTo>
                  <a:lnTo>
                    <a:pt x="3824" y="11613"/>
                  </a:lnTo>
                  <a:lnTo>
                    <a:pt x="3809" y="11510"/>
                  </a:lnTo>
                  <a:lnTo>
                    <a:pt x="3794" y="11407"/>
                  </a:lnTo>
                  <a:lnTo>
                    <a:pt x="3779" y="11304"/>
                  </a:lnTo>
                  <a:lnTo>
                    <a:pt x="3764" y="11201"/>
                  </a:lnTo>
                  <a:lnTo>
                    <a:pt x="3749" y="11098"/>
                  </a:lnTo>
                  <a:lnTo>
                    <a:pt x="3734" y="10994"/>
                  </a:lnTo>
                  <a:lnTo>
                    <a:pt x="3719" y="10891"/>
                  </a:lnTo>
                  <a:lnTo>
                    <a:pt x="3704" y="10788"/>
                  </a:lnTo>
                  <a:lnTo>
                    <a:pt x="3689" y="10684"/>
                  </a:lnTo>
                  <a:lnTo>
                    <a:pt x="3674" y="10581"/>
                  </a:lnTo>
                  <a:lnTo>
                    <a:pt x="3659" y="10477"/>
                  </a:lnTo>
                  <a:lnTo>
                    <a:pt x="3644" y="10374"/>
                  </a:lnTo>
                  <a:lnTo>
                    <a:pt x="3629" y="10270"/>
                  </a:lnTo>
                  <a:lnTo>
                    <a:pt x="3614" y="10167"/>
                  </a:lnTo>
                  <a:lnTo>
                    <a:pt x="3599" y="10063"/>
                  </a:lnTo>
                  <a:lnTo>
                    <a:pt x="3584" y="9960"/>
                  </a:lnTo>
                  <a:lnTo>
                    <a:pt x="3569" y="9857"/>
                  </a:lnTo>
                  <a:lnTo>
                    <a:pt x="3554" y="9753"/>
                  </a:lnTo>
                  <a:lnTo>
                    <a:pt x="3539" y="9650"/>
                  </a:lnTo>
                  <a:lnTo>
                    <a:pt x="3524" y="9547"/>
                  </a:lnTo>
                  <a:lnTo>
                    <a:pt x="3509" y="9444"/>
                  </a:lnTo>
                  <a:lnTo>
                    <a:pt x="3494" y="9341"/>
                  </a:lnTo>
                  <a:lnTo>
                    <a:pt x="3479" y="9238"/>
                  </a:lnTo>
                  <a:lnTo>
                    <a:pt x="3464" y="9136"/>
                  </a:lnTo>
                  <a:lnTo>
                    <a:pt x="3449" y="9033"/>
                  </a:lnTo>
                  <a:lnTo>
                    <a:pt x="3434" y="8931"/>
                  </a:lnTo>
                  <a:lnTo>
                    <a:pt x="3419" y="8829"/>
                  </a:lnTo>
                  <a:lnTo>
                    <a:pt x="3405" y="8727"/>
                  </a:lnTo>
                  <a:lnTo>
                    <a:pt x="3389" y="8625"/>
                  </a:lnTo>
                  <a:lnTo>
                    <a:pt x="3374" y="8523"/>
                  </a:lnTo>
                  <a:lnTo>
                    <a:pt x="3360" y="8422"/>
                  </a:lnTo>
                  <a:lnTo>
                    <a:pt x="3345" y="8321"/>
                  </a:lnTo>
                  <a:lnTo>
                    <a:pt x="3330" y="8220"/>
                  </a:lnTo>
                  <a:lnTo>
                    <a:pt x="3315" y="8119"/>
                  </a:lnTo>
                  <a:lnTo>
                    <a:pt x="3300" y="8019"/>
                  </a:lnTo>
                  <a:lnTo>
                    <a:pt x="3284" y="7918"/>
                  </a:lnTo>
                  <a:lnTo>
                    <a:pt x="3269" y="7818"/>
                  </a:lnTo>
                  <a:lnTo>
                    <a:pt x="3254" y="7718"/>
                  </a:lnTo>
                  <a:lnTo>
                    <a:pt x="3239" y="7618"/>
                  </a:lnTo>
                  <a:lnTo>
                    <a:pt x="3224" y="7519"/>
                  </a:lnTo>
                  <a:lnTo>
                    <a:pt x="3209" y="7420"/>
                  </a:lnTo>
                  <a:lnTo>
                    <a:pt x="3194" y="7321"/>
                  </a:lnTo>
                  <a:lnTo>
                    <a:pt x="3179" y="7222"/>
                  </a:lnTo>
                  <a:lnTo>
                    <a:pt x="3164" y="7124"/>
                  </a:lnTo>
                  <a:lnTo>
                    <a:pt x="3149" y="7027"/>
                  </a:lnTo>
                  <a:lnTo>
                    <a:pt x="3134" y="6929"/>
                  </a:lnTo>
                  <a:lnTo>
                    <a:pt x="3119" y="6832"/>
                  </a:lnTo>
                  <a:lnTo>
                    <a:pt x="3104" y="6735"/>
                  </a:lnTo>
                  <a:lnTo>
                    <a:pt x="3089" y="6639"/>
                  </a:lnTo>
                  <a:lnTo>
                    <a:pt x="3074" y="6543"/>
                  </a:lnTo>
                  <a:lnTo>
                    <a:pt x="3059" y="6447"/>
                  </a:lnTo>
                  <a:lnTo>
                    <a:pt x="3044" y="6352"/>
                  </a:lnTo>
                  <a:lnTo>
                    <a:pt x="3029" y="6258"/>
                  </a:lnTo>
                  <a:lnTo>
                    <a:pt x="3014" y="6164"/>
                  </a:lnTo>
                  <a:lnTo>
                    <a:pt x="2999" y="6070"/>
                  </a:lnTo>
                  <a:lnTo>
                    <a:pt x="2984" y="5977"/>
                  </a:lnTo>
                  <a:lnTo>
                    <a:pt x="2969" y="5884"/>
                  </a:lnTo>
                  <a:lnTo>
                    <a:pt x="2954" y="5791"/>
                  </a:lnTo>
                  <a:lnTo>
                    <a:pt x="2939" y="5699"/>
                  </a:lnTo>
                  <a:lnTo>
                    <a:pt x="2924" y="5607"/>
                  </a:lnTo>
                  <a:lnTo>
                    <a:pt x="2909" y="5516"/>
                  </a:lnTo>
                  <a:lnTo>
                    <a:pt x="2894" y="5426"/>
                  </a:lnTo>
                  <a:lnTo>
                    <a:pt x="2879" y="5335"/>
                  </a:lnTo>
                  <a:lnTo>
                    <a:pt x="2864" y="5246"/>
                  </a:lnTo>
                  <a:lnTo>
                    <a:pt x="2849" y="5157"/>
                  </a:lnTo>
                  <a:lnTo>
                    <a:pt x="2834" y="5069"/>
                  </a:lnTo>
                  <a:lnTo>
                    <a:pt x="2819" y="4981"/>
                  </a:lnTo>
                  <a:lnTo>
                    <a:pt x="2804" y="4893"/>
                  </a:lnTo>
                  <a:lnTo>
                    <a:pt x="2789" y="4807"/>
                  </a:lnTo>
                  <a:lnTo>
                    <a:pt x="2774" y="4720"/>
                  </a:lnTo>
                  <a:lnTo>
                    <a:pt x="2759" y="4634"/>
                  </a:lnTo>
                  <a:lnTo>
                    <a:pt x="2744" y="4549"/>
                  </a:lnTo>
                  <a:lnTo>
                    <a:pt x="2729" y="4465"/>
                  </a:lnTo>
                  <a:lnTo>
                    <a:pt x="2714" y="4381"/>
                  </a:lnTo>
                  <a:lnTo>
                    <a:pt x="2699" y="4298"/>
                  </a:lnTo>
                  <a:lnTo>
                    <a:pt x="2684" y="4215"/>
                  </a:lnTo>
                  <a:lnTo>
                    <a:pt x="2669" y="4133"/>
                  </a:lnTo>
                  <a:lnTo>
                    <a:pt x="2654" y="4052"/>
                  </a:lnTo>
                  <a:lnTo>
                    <a:pt x="2639" y="3971"/>
                  </a:lnTo>
                  <a:lnTo>
                    <a:pt x="2624" y="3892"/>
                  </a:lnTo>
                  <a:lnTo>
                    <a:pt x="2608" y="3811"/>
                  </a:lnTo>
                  <a:lnTo>
                    <a:pt x="2593" y="3733"/>
                  </a:lnTo>
                  <a:lnTo>
                    <a:pt x="2578" y="3655"/>
                  </a:lnTo>
                  <a:lnTo>
                    <a:pt x="2563" y="3577"/>
                  </a:lnTo>
                  <a:lnTo>
                    <a:pt x="2548" y="3500"/>
                  </a:lnTo>
                  <a:lnTo>
                    <a:pt x="2533" y="3424"/>
                  </a:lnTo>
                  <a:lnTo>
                    <a:pt x="2518" y="3349"/>
                  </a:lnTo>
                  <a:lnTo>
                    <a:pt x="2503" y="3275"/>
                  </a:lnTo>
                  <a:lnTo>
                    <a:pt x="2488" y="3201"/>
                  </a:lnTo>
                  <a:lnTo>
                    <a:pt x="2473" y="3127"/>
                  </a:lnTo>
                  <a:lnTo>
                    <a:pt x="2458" y="3055"/>
                  </a:lnTo>
                  <a:lnTo>
                    <a:pt x="2444" y="2983"/>
                  </a:lnTo>
                  <a:lnTo>
                    <a:pt x="2429" y="2912"/>
                  </a:lnTo>
                  <a:lnTo>
                    <a:pt x="2414" y="2842"/>
                  </a:lnTo>
                  <a:lnTo>
                    <a:pt x="2399" y="2773"/>
                  </a:lnTo>
                  <a:lnTo>
                    <a:pt x="2384" y="2704"/>
                  </a:lnTo>
                  <a:lnTo>
                    <a:pt x="2369" y="2636"/>
                  </a:lnTo>
                  <a:lnTo>
                    <a:pt x="2354" y="2569"/>
                  </a:lnTo>
                  <a:lnTo>
                    <a:pt x="2339" y="2503"/>
                  </a:lnTo>
                  <a:lnTo>
                    <a:pt x="2324" y="2437"/>
                  </a:lnTo>
                  <a:lnTo>
                    <a:pt x="2309" y="2372"/>
                  </a:lnTo>
                  <a:lnTo>
                    <a:pt x="2294" y="2309"/>
                  </a:lnTo>
                  <a:lnTo>
                    <a:pt x="2279" y="2246"/>
                  </a:lnTo>
                  <a:lnTo>
                    <a:pt x="2264" y="2184"/>
                  </a:lnTo>
                  <a:lnTo>
                    <a:pt x="2249" y="2122"/>
                  </a:lnTo>
                  <a:lnTo>
                    <a:pt x="2234" y="2062"/>
                  </a:lnTo>
                  <a:lnTo>
                    <a:pt x="2219" y="2002"/>
                  </a:lnTo>
                  <a:lnTo>
                    <a:pt x="2205" y="1944"/>
                  </a:lnTo>
                  <a:lnTo>
                    <a:pt x="2190" y="1886"/>
                  </a:lnTo>
                  <a:lnTo>
                    <a:pt x="2175" y="1829"/>
                  </a:lnTo>
                  <a:lnTo>
                    <a:pt x="2160" y="1772"/>
                  </a:lnTo>
                  <a:lnTo>
                    <a:pt x="2145" y="1717"/>
                  </a:lnTo>
                  <a:lnTo>
                    <a:pt x="2130" y="1663"/>
                  </a:lnTo>
                  <a:lnTo>
                    <a:pt x="2115" y="1610"/>
                  </a:lnTo>
                  <a:lnTo>
                    <a:pt x="2100" y="1557"/>
                  </a:lnTo>
                  <a:lnTo>
                    <a:pt x="2085" y="1505"/>
                  </a:lnTo>
                  <a:lnTo>
                    <a:pt x="2071" y="1454"/>
                  </a:lnTo>
                  <a:lnTo>
                    <a:pt x="2056" y="1405"/>
                  </a:lnTo>
                  <a:lnTo>
                    <a:pt x="2041" y="1356"/>
                  </a:lnTo>
                  <a:lnTo>
                    <a:pt x="2026" y="1308"/>
                  </a:lnTo>
                  <a:lnTo>
                    <a:pt x="2011" y="1261"/>
                  </a:lnTo>
                  <a:lnTo>
                    <a:pt x="1996" y="1214"/>
                  </a:lnTo>
                  <a:lnTo>
                    <a:pt x="1981" y="1169"/>
                  </a:lnTo>
                  <a:lnTo>
                    <a:pt x="1967" y="1125"/>
                  </a:lnTo>
                  <a:lnTo>
                    <a:pt x="1952" y="1084"/>
                  </a:lnTo>
                  <a:lnTo>
                    <a:pt x="1936" y="1040"/>
                  </a:lnTo>
                  <a:lnTo>
                    <a:pt x="1921" y="998"/>
                  </a:lnTo>
                  <a:lnTo>
                    <a:pt x="1907" y="958"/>
                  </a:lnTo>
                  <a:lnTo>
                    <a:pt x="1892" y="918"/>
                  </a:lnTo>
                  <a:lnTo>
                    <a:pt x="1877" y="880"/>
                  </a:lnTo>
                  <a:lnTo>
                    <a:pt x="1863" y="843"/>
                  </a:lnTo>
                  <a:lnTo>
                    <a:pt x="1848" y="806"/>
                  </a:lnTo>
                  <a:lnTo>
                    <a:pt x="1833" y="771"/>
                  </a:lnTo>
                  <a:lnTo>
                    <a:pt x="1818" y="736"/>
                  </a:lnTo>
                  <a:lnTo>
                    <a:pt x="1804" y="703"/>
                  </a:lnTo>
                  <a:lnTo>
                    <a:pt x="1790" y="671"/>
                  </a:lnTo>
                  <a:lnTo>
                    <a:pt x="1775" y="639"/>
                  </a:lnTo>
                  <a:lnTo>
                    <a:pt x="1761" y="609"/>
                  </a:lnTo>
                  <a:lnTo>
                    <a:pt x="1746" y="581"/>
                  </a:lnTo>
                  <a:lnTo>
                    <a:pt x="1731" y="552"/>
                  </a:lnTo>
                  <a:lnTo>
                    <a:pt x="1718" y="525"/>
                  </a:lnTo>
                  <a:lnTo>
                    <a:pt x="1703" y="498"/>
                  </a:lnTo>
                  <a:lnTo>
                    <a:pt x="1689" y="474"/>
                  </a:lnTo>
                  <a:lnTo>
                    <a:pt x="1675" y="450"/>
                  </a:lnTo>
                  <a:lnTo>
                    <a:pt x="1660" y="426"/>
                  </a:lnTo>
                  <a:lnTo>
                    <a:pt x="1647" y="406"/>
                  </a:lnTo>
                  <a:lnTo>
                    <a:pt x="1633" y="385"/>
                  </a:lnTo>
                  <a:lnTo>
                    <a:pt x="1618" y="364"/>
                  </a:lnTo>
                  <a:lnTo>
                    <a:pt x="1606" y="347"/>
                  </a:lnTo>
                  <a:lnTo>
                    <a:pt x="1593" y="330"/>
                  </a:lnTo>
                  <a:lnTo>
                    <a:pt x="1578" y="312"/>
                  </a:lnTo>
                  <a:lnTo>
                    <a:pt x="1566" y="298"/>
                  </a:lnTo>
                  <a:lnTo>
                    <a:pt x="1554" y="284"/>
                  </a:lnTo>
                  <a:lnTo>
                    <a:pt x="1541" y="272"/>
                  </a:lnTo>
                  <a:lnTo>
                    <a:pt x="1526" y="258"/>
                  </a:lnTo>
                  <a:lnTo>
                    <a:pt x="1516" y="248"/>
                  </a:lnTo>
                  <a:lnTo>
                    <a:pt x="1505" y="239"/>
                  </a:lnTo>
                  <a:lnTo>
                    <a:pt x="1493" y="230"/>
                  </a:lnTo>
                  <a:lnTo>
                    <a:pt x="1482" y="223"/>
                  </a:lnTo>
                  <a:lnTo>
                    <a:pt x="1471" y="216"/>
                  </a:lnTo>
                  <a:lnTo>
                    <a:pt x="1461" y="210"/>
                  </a:lnTo>
                  <a:lnTo>
                    <a:pt x="1451" y="206"/>
                  </a:lnTo>
                  <a:lnTo>
                    <a:pt x="1441" y="202"/>
                  </a:lnTo>
                  <a:lnTo>
                    <a:pt x="1432" y="198"/>
                  </a:lnTo>
                  <a:lnTo>
                    <a:pt x="1423" y="196"/>
                  </a:lnTo>
                  <a:lnTo>
                    <a:pt x="1414" y="194"/>
                  </a:lnTo>
                  <a:lnTo>
                    <a:pt x="1411" y="192"/>
                  </a:lnTo>
                  <a:lnTo>
                    <a:pt x="1396" y="192"/>
                  </a:lnTo>
                  <a:lnTo>
                    <a:pt x="1388" y="192"/>
                  </a:lnTo>
                  <a:lnTo>
                    <a:pt x="1378" y="193"/>
                  </a:lnTo>
                  <a:lnTo>
                    <a:pt x="1375" y="192"/>
                  </a:lnTo>
                  <a:lnTo>
                    <a:pt x="1360" y="196"/>
                  </a:lnTo>
                  <a:lnTo>
                    <a:pt x="1351" y="199"/>
                  </a:lnTo>
                  <a:lnTo>
                    <a:pt x="1346" y="199"/>
                  </a:lnTo>
                  <a:lnTo>
                    <a:pt x="1331" y="206"/>
                  </a:lnTo>
                  <a:lnTo>
                    <a:pt x="1325" y="209"/>
                  </a:lnTo>
                  <a:lnTo>
                    <a:pt x="1310" y="218"/>
                  </a:lnTo>
                  <a:lnTo>
                    <a:pt x="1302" y="222"/>
                  </a:lnTo>
                  <a:lnTo>
                    <a:pt x="1287" y="233"/>
                  </a:lnTo>
                  <a:lnTo>
                    <a:pt x="1278" y="239"/>
                  </a:lnTo>
                  <a:lnTo>
                    <a:pt x="1266" y="250"/>
                  </a:lnTo>
                  <a:lnTo>
                    <a:pt x="1251" y="264"/>
                  </a:lnTo>
                  <a:lnTo>
                    <a:pt x="1241" y="273"/>
                  </a:lnTo>
                  <a:lnTo>
                    <a:pt x="1227" y="287"/>
                  </a:lnTo>
                  <a:lnTo>
                    <a:pt x="1212" y="304"/>
                  </a:lnTo>
                  <a:lnTo>
                    <a:pt x="1201" y="317"/>
                  </a:lnTo>
                  <a:lnTo>
                    <a:pt x="1187" y="334"/>
                  </a:lnTo>
                  <a:lnTo>
                    <a:pt x="1174" y="352"/>
                  </a:lnTo>
                  <a:lnTo>
                    <a:pt x="1159" y="373"/>
                  </a:lnTo>
                  <a:lnTo>
                    <a:pt x="1146" y="391"/>
                  </a:lnTo>
                  <a:lnTo>
                    <a:pt x="1132" y="412"/>
                  </a:lnTo>
                  <a:lnTo>
                    <a:pt x="1118" y="435"/>
                  </a:lnTo>
                  <a:lnTo>
                    <a:pt x="1104" y="458"/>
                  </a:lnTo>
                  <a:lnTo>
                    <a:pt x="1089" y="483"/>
                  </a:lnTo>
                  <a:lnTo>
                    <a:pt x="1074" y="510"/>
                  </a:lnTo>
                  <a:lnTo>
                    <a:pt x="1061" y="535"/>
                  </a:lnTo>
                  <a:lnTo>
                    <a:pt x="1046" y="562"/>
                  </a:lnTo>
                  <a:lnTo>
                    <a:pt x="1032" y="591"/>
                  </a:lnTo>
                  <a:lnTo>
                    <a:pt x="1017" y="621"/>
                  </a:lnTo>
                  <a:lnTo>
                    <a:pt x="1002" y="653"/>
                  </a:lnTo>
                  <a:lnTo>
                    <a:pt x="988" y="683"/>
                  </a:lnTo>
                  <a:lnTo>
                    <a:pt x="974" y="716"/>
                  </a:lnTo>
                  <a:lnTo>
                    <a:pt x="959" y="751"/>
                  </a:lnTo>
                  <a:lnTo>
                    <a:pt x="944" y="785"/>
                  </a:lnTo>
                  <a:lnTo>
                    <a:pt x="930" y="821"/>
                  </a:lnTo>
                  <a:lnTo>
                    <a:pt x="915" y="859"/>
                  </a:lnTo>
                  <a:lnTo>
                    <a:pt x="900" y="895"/>
                  </a:lnTo>
                  <a:lnTo>
                    <a:pt x="885" y="935"/>
                  </a:lnTo>
                  <a:lnTo>
                    <a:pt x="871" y="974"/>
                  </a:lnTo>
                  <a:lnTo>
                    <a:pt x="856" y="1016"/>
                  </a:lnTo>
                  <a:lnTo>
                    <a:pt x="841" y="1056"/>
                  </a:lnTo>
                  <a:lnTo>
                    <a:pt x="826" y="1100"/>
                  </a:lnTo>
                  <a:lnTo>
                    <a:pt x="812" y="1144"/>
                  </a:lnTo>
                  <a:lnTo>
                    <a:pt x="797" y="1188"/>
                  </a:lnTo>
                  <a:lnTo>
                    <a:pt x="781" y="1235"/>
                  </a:lnTo>
                  <a:lnTo>
                    <a:pt x="766" y="1280"/>
                  </a:lnTo>
                  <a:lnTo>
                    <a:pt x="751" y="1328"/>
                  </a:lnTo>
                  <a:lnTo>
                    <a:pt x="736" y="1376"/>
                  </a:lnTo>
                  <a:lnTo>
                    <a:pt x="722" y="1426"/>
                  </a:lnTo>
                  <a:lnTo>
                    <a:pt x="707" y="1477"/>
                  </a:lnTo>
                  <a:lnTo>
                    <a:pt x="692" y="1527"/>
                  </a:lnTo>
                  <a:lnTo>
                    <a:pt x="677" y="1580"/>
                  </a:lnTo>
                  <a:lnTo>
                    <a:pt x="662" y="1632"/>
                  </a:lnTo>
                  <a:lnTo>
                    <a:pt x="647" y="1686"/>
                  </a:lnTo>
                  <a:lnTo>
                    <a:pt x="632" y="1740"/>
                  </a:lnTo>
                  <a:lnTo>
                    <a:pt x="617" y="1797"/>
                  </a:lnTo>
                  <a:lnTo>
                    <a:pt x="602" y="1853"/>
                  </a:lnTo>
                  <a:lnTo>
                    <a:pt x="588" y="1910"/>
                  </a:lnTo>
                  <a:lnTo>
                    <a:pt x="573" y="1969"/>
                  </a:lnTo>
                  <a:lnTo>
                    <a:pt x="558" y="2027"/>
                  </a:lnTo>
                  <a:lnTo>
                    <a:pt x="543" y="2088"/>
                  </a:lnTo>
                  <a:lnTo>
                    <a:pt x="528" y="2149"/>
                  </a:lnTo>
                  <a:lnTo>
                    <a:pt x="513" y="2211"/>
                  </a:lnTo>
                  <a:lnTo>
                    <a:pt x="498" y="2272"/>
                  </a:lnTo>
                  <a:lnTo>
                    <a:pt x="483" y="2336"/>
                  </a:lnTo>
                  <a:lnTo>
                    <a:pt x="468" y="2400"/>
                  </a:lnTo>
                  <a:lnTo>
                    <a:pt x="453" y="2466"/>
                  </a:lnTo>
                  <a:lnTo>
                    <a:pt x="438" y="2531"/>
                  </a:lnTo>
                  <a:lnTo>
                    <a:pt x="423" y="2598"/>
                  </a:lnTo>
                  <a:lnTo>
                    <a:pt x="408" y="2665"/>
                  </a:lnTo>
                  <a:lnTo>
                    <a:pt x="393" y="2734"/>
                  </a:lnTo>
                  <a:lnTo>
                    <a:pt x="378" y="2803"/>
                  </a:lnTo>
                  <a:lnTo>
                    <a:pt x="363" y="2873"/>
                  </a:lnTo>
                  <a:lnTo>
                    <a:pt x="348" y="2942"/>
                  </a:lnTo>
                  <a:lnTo>
                    <a:pt x="333" y="3014"/>
                  </a:lnTo>
                  <a:lnTo>
                    <a:pt x="319" y="3086"/>
                  </a:lnTo>
                  <a:lnTo>
                    <a:pt x="304" y="3159"/>
                  </a:lnTo>
                  <a:lnTo>
                    <a:pt x="289" y="3233"/>
                  </a:lnTo>
                  <a:lnTo>
                    <a:pt x="274" y="3306"/>
                  </a:lnTo>
                  <a:lnTo>
                    <a:pt x="259" y="3381"/>
                  </a:lnTo>
                  <a:lnTo>
                    <a:pt x="244" y="3457"/>
                  </a:lnTo>
                  <a:lnTo>
                    <a:pt x="229" y="3533"/>
                  </a:lnTo>
                  <a:lnTo>
                    <a:pt x="214" y="3611"/>
                  </a:lnTo>
                  <a:lnTo>
                    <a:pt x="199" y="3688"/>
                  </a:lnTo>
                  <a:cubicBezTo>
                    <a:pt x="189" y="3740"/>
                    <a:pt x="138" y="3774"/>
                    <a:pt x="86" y="3764"/>
                  </a:cubicBezTo>
                  <a:cubicBezTo>
                    <a:pt x="34" y="3754"/>
                    <a:pt x="0" y="3703"/>
                    <a:pt x="10" y="3651"/>
                  </a:cubicBezTo>
                  <a:close/>
                </a:path>
              </a:pathLst>
            </a:custGeom>
            <a:solidFill>
              <a:srgbClr val="5B9BD5"/>
            </a:solidFill>
            <a:ln w="25400" cap="flat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  <p:sp>
          <p:nvSpPr>
            <p:cNvPr id="98" name="Freeform 14"/>
            <p:cNvSpPr>
              <a:spLocks/>
            </p:cNvSpPr>
            <p:nvPr/>
          </p:nvSpPr>
          <p:spPr bwMode="auto">
            <a:xfrm>
              <a:off x="11443836" y="2755896"/>
              <a:ext cx="248607" cy="148881"/>
            </a:xfrm>
            <a:custGeom>
              <a:avLst/>
              <a:gdLst>
                <a:gd name="T0" fmla="*/ 130 w 4026"/>
                <a:gd name="T1" fmla="*/ 326 h 10442"/>
                <a:gd name="T2" fmla="*/ 265 w 4026"/>
                <a:gd name="T3" fmla="*/ 92 h 10442"/>
                <a:gd name="T4" fmla="*/ 427 w 4026"/>
                <a:gd name="T5" fmla="*/ 0 h 10442"/>
                <a:gd name="T6" fmla="*/ 593 w 4026"/>
                <a:gd name="T7" fmla="*/ 90 h 10442"/>
                <a:gd name="T8" fmla="*/ 729 w 4026"/>
                <a:gd name="T9" fmla="*/ 324 h 10442"/>
                <a:gd name="T10" fmla="*/ 859 w 4026"/>
                <a:gd name="T11" fmla="*/ 691 h 10442"/>
                <a:gd name="T12" fmla="*/ 987 w 4026"/>
                <a:gd name="T13" fmla="*/ 1187 h 10442"/>
                <a:gd name="T14" fmla="*/ 1115 w 4026"/>
                <a:gd name="T15" fmla="*/ 1796 h 10442"/>
                <a:gd name="T16" fmla="*/ 1243 w 4026"/>
                <a:gd name="T17" fmla="*/ 2504 h 10442"/>
                <a:gd name="T18" fmla="*/ 1371 w 4026"/>
                <a:gd name="T19" fmla="*/ 3289 h 10442"/>
                <a:gd name="T20" fmla="*/ 1499 w 4026"/>
                <a:gd name="T21" fmla="*/ 4130 h 10442"/>
                <a:gd name="T22" fmla="*/ 1626 w 4026"/>
                <a:gd name="T23" fmla="*/ 5002 h 10442"/>
                <a:gd name="T24" fmla="*/ 1754 w 4026"/>
                <a:gd name="T25" fmla="*/ 5879 h 10442"/>
                <a:gd name="T26" fmla="*/ 1882 w 4026"/>
                <a:gd name="T27" fmla="*/ 6737 h 10442"/>
                <a:gd name="T28" fmla="*/ 2009 w 4026"/>
                <a:gd name="T29" fmla="*/ 7551 h 10442"/>
                <a:gd name="T30" fmla="*/ 2137 w 4026"/>
                <a:gd name="T31" fmla="*/ 8298 h 10442"/>
                <a:gd name="T32" fmla="*/ 2264 w 4026"/>
                <a:gd name="T33" fmla="*/ 8954 h 10442"/>
                <a:gd name="T34" fmla="*/ 2391 w 4026"/>
                <a:gd name="T35" fmla="*/ 9502 h 10442"/>
                <a:gd name="T36" fmla="*/ 2518 w 4026"/>
                <a:gd name="T37" fmla="*/ 9925 h 10442"/>
                <a:gd name="T38" fmla="*/ 2642 w 4026"/>
                <a:gd name="T39" fmla="*/ 10207 h 10442"/>
                <a:gd name="T40" fmla="*/ 2753 w 4026"/>
                <a:gd name="T41" fmla="*/ 10336 h 10442"/>
                <a:gd name="T42" fmla="*/ 2833 w 4026"/>
                <a:gd name="T43" fmla="*/ 10332 h 10442"/>
                <a:gd name="T44" fmla="*/ 2942 w 4026"/>
                <a:gd name="T45" fmla="*/ 10199 h 10442"/>
                <a:gd name="T46" fmla="*/ 3066 w 4026"/>
                <a:gd name="T47" fmla="*/ 9912 h 10442"/>
                <a:gd name="T48" fmla="*/ 3192 w 4026"/>
                <a:gd name="T49" fmla="*/ 9484 h 10442"/>
                <a:gd name="T50" fmla="*/ 3319 w 4026"/>
                <a:gd name="T51" fmla="*/ 8932 h 10442"/>
                <a:gd name="T52" fmla="*/ 3447 w 4026"/>
                <a:gd name="T53" fmla="*/ 8272 h 10442"/>
                <a:gd name="T54" fmla="*/ 3575 w 4026"/>
                <a:gd name="T55" fmla="*/ 7523 h 10442"/>
                <a:gd name="T56" fmla="*/ 3702 w 4026"/>
                <a:gd name="T57" fmla="*/ 6707 h 10442"/>
                <a:gd name="T58" fmla="*/ 3830 w 4026"/>
                <a:gd name="T59" fmla="*/ 5848 h 10442"/>
                <a:gd name="T60" fmla="*/ 4007 w 4026"/>
                <a:gd name="T61" fmla="*/ 5294 h 10442"/>
                <a:gd name="T62" fmla="*/ 3880 w 4026"/>
                <a:gd name="T63" fmla="*/ 6168 h 10442"/>
                <a:gd name="T64" fmla="*/ 3752 w 4026"/>
                <a:gd name="T65" fmla="*/ 7016 h 10442"/>
                <a:gd name="T66" fmla="*/ 3624 w 4026"/>
                <a:gd name="T67" fmla="*/ 7812 h 10442"/>
                <a:gd name="T68" fmla="*/ 3496 w 4026"/>
                <a:gd name="T69" fmla="*/ 8534 h 10442"/>
                <a:gd name="T70" fmla="*/ 3368 w 4026"/>
                <a:gd name="T71" fmla="*/ 9161 h 10442"/>
                <a:gd name="T72" fmla="*/ 3240 w 4026"/>
                <a:gd name="T73" fmla="*/ 9677 h 10442"/>
                <a:gd name="T74" fmla="*/ 3110 w 4026"/>
                <a:gd name="T75" fmla="*/ 10066 h 10442"/>
                <a:gd name="T76" fmla="*/ 2976 w 4026"/>
                <a:gd name="T77" fmla="*/ 10323 h 10442"/>
                <a:gd name="T78" fmla="*/ 2817 w 4026"/>
                <a:gd name="T79" fmla="*/ 10440 h 10442"/>
                <a:gd name="T80" fmla="*/ 2649 w 4026"/>
                <a:gd name="T81" fmla="*/ 10376 h 10442"/>
                <a:gd name="T82" fmla="*/ 2512 w 4026"/>
                <a:gd name="T83" fmla="*/ 10165 h 10442"/>
                <a:gd name="T84" fmla="*/ 2382 w 4026"/>
                <a:gd name="T85" fmla="*/ 9819 h 10442"/>
                <a:gd name="T86" fmla="*/ 2253 w 4026"/>
                <a:gd name="T87" fmla="*/ 9345 h 10442"/>
                <a:gd name="T88" fmla="*/ 2125 w 4026"/>
                <a:gd name="T89" fmla="*/ 8752 h 10442"/>
                <a:gd name="T90" fmla="*/ 1997 w 4026"/>
                <a:gd name="T91" fmla="*/ 8059 h 10442"/>
                <a:gd name="T92" fmla="*/ 1870 w 4026"/>
                <a:gd name="T93" fmla="*/ 7285 h 10442"/>
                <a:gd name="T94" fmla="*/ 1742 w 4026"/>
                <a:gd name="T95" fmla="*/ 6452 h 10442"/>
                <a:gd name="T96" fmla="*/ 1614 w 4026"/>
                <a:gd name="T97" fmla="*/ 5584 h 10442"/>
                <a:gd name="T98" fmla="*/ 1486 w 4026"/>
                <a:gd name="T99" fmla="*/ 4705 h 10442"/>
                <a:gd name="T100" fmla="*/ 1358 w 4026"/>
                <a:gd name="T101" fmla="*/ 3843 h 10442"/>
                <a:gd name="T102" fmla="*/ 1231 w 4026"/>
                <a:gd name="T103" fmla="*/ 3020 h 10442"/>
                <a:gd name="T104" fmla="*/ 1104 w 4026"/>
                <a:gd name="T105" fmla="*/ 2261 h 10442"/>
                <a:gd name="T106" fmla="*/ 976 w 4026"/>
                <a:gd name="T107" fmla="*/ 1588 h 10442"/>
                <a:gd name="T108" fmla="*/ 849 w 4026"/>
                <a:gd name="T109" fmla="*/ 1021 h 10442"/>
                <a:gd name="T110" fmla="*/ 723 w 4026"/>
                <a:gd name="T111" fmla="*/ 578 h 10442"/>
                <a:gd name="T112" fmla="*/ 598 w 4026"/>
                <a:gd name="T113" fmla="*/ 271 h 10442"/>
                <a:gd name="T114" fmla="*/ 484 w 4026"/>
                <a:gd name="T115" fmla="*/ 118 h 10442"/>
                <a:gd name="T116" fmla="*/ 405 w 4026"/>
                <a:gd name="T117" fmla="*/ 100 h 10442"/>
                <a:gd name="T118" fmla="*/ 298 w 4026"/>
                <a:gd name="T119" fmla="*/ 210 h 10442"/>
                <a:gd name="T120" fmla="*/ 174 w 4026"/>
                <a:gd name="T121" fmla="*/ 474 h 10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026" h="10442">
                  <a:moveTo>
                    <a:pt x="8" y="668"/>
                  </a:moveTo>
                  <a:lnTo>
                    <a:pt x="16" y="643"/>
                  </a:lnTo>
                  <a:lnTo>
                    <a:pt x="23" y="619"/>
                  </a:lnTo>
                  <a:lnTo>
                    <a:pt x="31" y="595"/>
                  </a:lnTo>
                  <a:lnTo>
                    <a:pt x="38" y="572"/>
                  </a:lnTo>
                  <a:lnTo>
                    <a:pt x="47" y="548"/>
                  </a:lnTo>
                  <a:lnTo>
                    <a:pt x="54" y="526"/>
                  </a:lnTo>
                  <a:lnTo>
                    <a:pt x="62" y="504"/>
                  </a:lnTo>
                  <a:lnTo>
                    <a:pt x="69" y="482"/>
                  </a:lnTo>
                  <a:lnTo>
                    <a:pt x="77" y="461"/>
                  </a:lnTo>
                  <a:lnTo>
                    <a:pt x="85" y="440"/>
                  </a:lnTo>
                  <a:lnTo>
                    <a:pt x="92" y="420"/>
                  </a:lnTo>
                  <a:lnTo>
                    <a:pt x="100" y="400"/>
                  </a:lnTo>
                  <a:lnTo>
                    <a:pt x="107" y="381"/>
                  </a:lnTo>
                  <a:lnTo>
                    <a:pt x="115" y="362"/>
                  </a:lnTo>
                  <a:lnTo>
                    <a:pt x="123" y="344"/>
                  </a:lnTo>
                  <a:lnTo>
                    <a:pt x="130" y="326"/>
                  </a:lnTo>
                  <a:lnTo>
                    <a:pt x="138" y="308"/>
                  </a:lnTo>
                  <a:lnTo>
                    <a:pt x="146" y="291"/>
                  </a:lnTo>
                  <a:lnTo>
                    <a:pt x="154" y="275"/>
                  </a:lnTo>
                  <a:lnTo>
                    <a:pt x="161" y="259"/>
                  </a:lnTo>
                  <a:lnTo>
                    <a:pt x="169" y="243"/>
                  </a:lnTo>
                  <a:lnTo>
                    <a:pt x="177" y="228"/>
                  </a:lnTo>
                  <a:lnTo>
                    <a:pt x="185" y="213"/>
                  </a:lnTo>
                  <a:lnTo>
                    <a:pt x="193" y="199"/>
                  </a:lnTo>
                  <a:lnTo>
                    <a:pt x="200" y="185"/>
                  </a:lnTo>
                  <a:lnTo>
                    <a:pt x="208" y="172"/>
                  </a:lnTo>
                  <a:lnTo>
                    <a:pt x="216" y="159"/>
                  </a:lnTo>
                  <a:lnTo>
                    <a:pt x="224" y="147"/>
                  </a:lnTo>
                  <a:lnTo>
                    <a:pt x="232" y="135"/>
                  </a:lnTo>
                  <a:lnTo>
                    <a:pt x="240" y="124"/>
                  </a:lnTo>
                  <a:lnTo>
                    <a:pt x="249" y="112"/>
                  </a:lnTo>
                  <a:lnTo>
                    <a:pt x="257" y="102"/>
                  </a:lnTo>
                  <a:lnTo>
                    <a:pt x="265" y="92"/>
                  </a:lnTo>
                  <a:lnTo>
                    <a:pt x="273" y="82"/>
                  </a:lnTo>
                  <a:lnTo>
                    <a:pt x="282" y="73"/>
                  </a:lnTo>
                  <a:lnTo>
                    <a:pt x="291" y="65"/>
                  </a:lnTo>
                  <a:lnTo>
                    <a:pt x="299" y="56"/>
                  </a:lnTo>
                  <a:lnTo>
                    <a:pt x="308" y="49"/>
                  </a:lnTo>
                  <a:lnTo>
                    <a:pt x="317" y="41"/>
                  </a:lnTo>
                  <a:lnTo>
                    <a:pt x="328" y="34"/>
                  </a:lnTo>
                  <a:lnTo>
                    <a:pt x="335" y="29"/>
                  </a:lnTo>
                  <a:lnTo>
                    <a:pt x="345" y="23"/>
                  </a:lnTo>
                  <a:lnTo>
                    <a:pt x="354" y="18"/>
                  </a:lnTo>
                  <a:lnTo>
                    <a:pt x="364" y="13"/>
                  </a:lnTo>
                  <a:lnTo>
                    <a:pt x="377" y="9"/>
                  </a:lnTo>
                  <a:lnTo>
                    <a:pt x="384" y="6"/>
                  </a:lnTo>
                  <a:lnTo>
                    <a:pt x="395" y="4"/>
                  </a:lnTo>
                  <a:lnTo>
                    <a:pt x="408" y="1"/>
                  </a:lnTo>
                  <a:lnTo>
                    <a:pt x="416" y="0"/>
                  </a:lnTo>
                  <a:lnTo>
                    <a:pt x="427" y="0"/>
                  </a:lnTo>
                  <a:lnTo>
                    <a:pt x="441" y="0"/>
                  </a:lnTo>
                  <a:lnTo>
                    <a:pt x="448" y="1"/>
                  </a:lnTo>
                  <a:lnTo>
                    <a:pt x="462" y="3"/>
                  </a:lnTo>
                  <a:lnTo>
                    <a:pt x="472" y="6"/>
                  </a:lnTo>
                  <a:lnTo>
                    <a:pt x="480" y="8"/>
                  </a:lnTo>
                  <a:lnTo>
                    <a:pt x="493" y="12"/>
                  </a:lnTo>
                  <a:lnTo>
                    <a:pt x="503" y="17"/>
                  </a:lnTo>
                  <a:lnTo>
                    <a:pt x="510" y="20"/>
                  </a:lnTo>
                  <a:lnTo>
                    <a:pt x="522" y="27"/>
                  </a:lnTo>
                  <a:lnTo>
                    <a:pt x="532" y="34"/>
                  </a:lnTo>
                  <a:lnTo>
                    <a:pt x="541" y="40"/>
                  </a:lnTo>
                  <a:lnTo>
                    <a:pt x="548" y="46"/>
                  </a:lnTo>
                  <a:lnTo>
                    <a:pt x="559" y="55"/>
                  </a:lnTo>
                  <a:lnTo>
                    <a:pt x="568" y="63"/>
                  </a:lnTo>
                  <a:lnTo>
                    <a:pt x="576" y="72"/>
                  </a:lnTo>
                  <a:lnTo>
                    <a:pt x="585" y="81"/>
                  </a:lnTo>
                  <a:lnTo>
                    <a:pt x="593" y="90"/>
                  </a:lnTo>
                  <a:lnTo>
                    <a:pt x="602" y="100"/>
                  </a:lnTo>
                  <a:lnTo>
                    <a:pt x="610" y="111"/>
                  </a:lnTo>
                  <a:lnTo>
                    <a:pt x="618" y="122"/>
                  </a:lnTo>
                  <a:lnTo>
                    <a:pt x="627" y="133"/>
                  </a:lnTo>
                  <a:lnTo>
                    <a:pt x="635" y="145"/>
                  </a:lnTo>
                  <a:lnTo>
                    <a:pt x="643" y="157"/>
                  </a:lnTo>
                  <a:lnTo>
                    <a:pt x="651" y="170"/>
                  </a:lnTo>
                  <a:lnTo>
                    <a:pt x="659" y="183"/>
                  </a:lnTo>
                  <a:lnTo>
                    <a:pt x="667" y="197"/>
                  </a:lnTo>
                  <a:lnTo>
                    <a:pt x="674" y="211"/>
                  </a:lnTo>
                  <a:lnTo>
                    <a:pt x="682" y="226"/>
                  </a:lnTo>
                  <a:lnTo>
                    <a:pt x="690" y="241"/>
                  </a:lnTo>
                  <a:lnTo>
                    <a:pt x="698" y="258"/>
                  </a:lnTo>
                  <a:lnTo>
                    <a:pt x="706" y="273"/>
                  </a:lnTo>
                  <a:lnTo>
                    <a:pt x="713" y="290"/>
                  </a:lnTo>
                  <a:lnTo>
                    <a:pt x="721" y="307"/>
                  </a:lnTo>
                  <a:lnTo>
                    <a:pt x="729" y="324"/>
                  </a:lnTo>
                  <a:lnTo>
                    <a:pt x="737" y="342"/>
                  </a:lnTo>
                  <a:lnTo>
                    <a:pt x="744" y="360"/>
                  </a:lnTo>
                  <a:lnTo>
                    <a:pt x="752" y="379"/>
                  </a:lnTo>
                  <a:lnTo>
                    <a:pt x="760" y="398"/>
                  </a:lnTo>
                  <a:lnTo>
                    <a:pt x="767" y="418"/>
                  </a:lnTo>
                  <a:lnTo>
                    <a:pt x="775" y="439"/>
                  </a:lnTo>
                  <a:lnTo>
                    <a:pt x="783" y="459"/>
                  </a:lnTo>
                  <a:lnTo>
                    <a:pt x="790" y="480"/>
                  </a:lnTo>
                  <a:lnTo>
                    <a:pt x="798" y="502"/>
                  </a:lnTo>
                  <a:lnTo>
                    <a:pt x="805" y="524"/>
                  </a:lnTo>
                  <a:lnTo>
                    <a:pt x="813" y="546"/>
                  </a:lnTo>
                  <a:lnTo>
                    <a:pt x="821" y="569"/>
                  </a:lnTo>
                  <a:lnTo>
                    <a:pt x="829" y="593"/>
                  </a:lnTo>
                  <a:lnTo>
                    <a:pt x="836" y="617"/>
                  </a:lnTo>
                  <a:lnTo>
                    <a:pt x="844" y="641"/>
                  </a:lnTo>
                  <a:lnTo>
                    <a:pt x="851" y="666"/>
                  </a:lnTo>
                  <a:lnTo>
                    <a:pt x="859" y="691"/>
                  </a:lnTo>
                  <a:lnTo>
                    <a:pt x="867" y="717"/>
                  </a:lnTo>
                  <a:lnTo>
                    <a:pt x="874" y="743"/>
                  </a:lnTo>
                  <a:lnTo>
                    <a:pt x="882" y="770"/>
                  </a:lnTo>
                  <a:lnTo>
                    <a:pt x="889" y="796"/>
                  </a:lnTo>
                  <a:lnTo>
                    <a:pt x="897" y="824"/>
                  </a:lnTo>
                  <a:lnTo>
                    <a:pt x="904" y="852"/>
                  </a:lnTo>
                  <a:lnTo>
                    <a:pt x="912" y="881"/>
                  </a:lnTo>
                  <a:lnTo>
                    <a:pt x="919" y="909"/>
                  </a:lnTo>
                  <a:lnTo>
                    <a:pt x="927" y="938"/>
                  </a:lnTo>
                  <a:lnTo>
                    <a:pt x="934" y="967"/>
                  </a:lnTo>
                  <a:lnTo>
                    <a:pt x="942" y="998"/>
                  </a:lnTo>
                  <a:lnTo>
                    <a:pt x="950" y="1029"/>
                  </a:lnTo>
                  <a:lnTo>
                    <a:pt x="957" y="1059"/>
                  </a:lnTo>
                  <a:lnTo>
                    <a:pt x="965" y="1090"/>
                  </a:lnTo>
                  <a:lnTo>
                    <a:pt x="972" y="1122"/>
                  </a:lnTo>
                  <a:lnTo>
                    <a:pt x="980" y="1154"/>
                  </a:lnTo>
                  <a:lnTo>
                    <a:pt x="987" y="1187"/>
                  </a:lnTo>
                  <a:lnTo>
                    <a:pt x="995" y="1219"/>
                  </a:lnTo>
                  <a:lnTo>
                    <a:pt x="1002" y="1252"/>
                  </a:lnTo>
                  <a:lnTo>
                    <a:pt x="1010" y="1286"/>
                  </a:lnTo>
                  <a:lnTo>
                    <a:pt x="1017" y="1320"/>
                  </a:lnTo>
                  <a:lnTo>
                    <a:pt x="1025" y="1355"/>
                  </a:lnTo>
                  <a:lnTo>
                    <a:pt x="1032" y="1389"/>
                  </a:lnTo>
                  <a:lnTo>
                    <a:pt x="1040" y="1424"/>
                  </a:lnTo>
                  <a:lnTo>
                    <a:pt x="1047" y="1460"/>
                  </a:lnTo>
                  <a:lnTo>
                    <a:pt x="1055" y="1496"/>
                  </a:lnTo>
                  <a:lnTo>
                    <a:pt x="1062" y="1532"/>
                  </a:lnTo>
                  <a:lnTo>
                    <a:pt x="1070" y="1569"/>
                  </a:lnTo>
                  <a:lnTo>
                    <a:pt x="1078" y="1606"/>
                  </a:lnTo>
                  <a:lnTo>
                    <a:pt x="1085" y="1643"/>
                  </a:lnTo>
                  <a:lnTo>
                    <a:pt x="1093" y="1681"/>
                  </a:lnTo>
                  <a:lnTo>
                    <a:pt x="1100" y="1719"/>
                  </a:lnTo>
                  <a:lnTo>
                    <a:pt x="1108" y="1757"/>
                  </a:lnTo>
                  <a:lnTo>
                    <a:pt x="1115" y="1796"/>
                  </a:lnTo>
                  <a:lnTo>
                    <a:pt x="1123" y="1835"/>
                  </a:lnTo>
                  <a:lnTo>
                    <a:pt x="1130" y="1875"/>
                  </a:lnTo>
                  <a:lnTo>
                    <a:pt x="1138" y="1915"/>
                  </a:lnTo>
                  <a:lnTo>
                    <a:pt x="1145" y="1955"/>
                  </a:lnTo>
                  <a:lnTo>
                    <a:pt x="1153" y="1995"/>
                  </a:lnTo>
                  <a:lnTo>
                    <a:pt x="1161" y="2036"/>
                  </a:lnTo>
                  <a:lnTo>
                    <a:pt x="1168" y="2077"/>
                  </a:lnTo>
                  <a:lnTo>
                    <a:pt x="1176" y="2118"/>
                  </a:lnTo>
                  <a:lnTo>
                    <a:pt x="1183" y="2160"/>
                  </a:lnTo>
                  <a:lnTo>
                    <a:pt x="1191" y="2202"/>
                  </a:lnTo>
                  <a:lnTo>
                    <a:pt x="1198" y="2244"/>
                  </a:lnTo>
                  <a:lnTo>
                    <a:pt x="1206" y="2287"/>
                  </a:lnTo>
                  <a:lnTo>
                    <a:pt x="1213" y="2330"/>
                  </a:lnTo>
                  <a:lnTo>
                    <a:pt x="1221" y="2373"/>
                  </a:lnTo>
                  <a:lnTo>
                    <a:pt x="1228" y="2416"/>
                  </a:lnTo>
                  <a:lnTo>
                    <a:pt x="1236" y="2460"/>
                  </a:lnTo>
                  <a:lnTo>
                    <a:pt x="1243" y="2504"/>
                  </a:lnTo>
                  <a:lnTo>
                    <a:pt x="1251" y="2548"/>
                  </a:lnTo>
                  <a:lnTo>
                    <a:pt x="1258" y="2592"/>
                  </a:lnTo>
                  <a:lnTo>
                    <a:pt x="1266" y="2638"/>
                  </a:lnTo>
                  <a:lnTo>
                    <a:pt x="1273" y="2683"/>
                  </a:lnTo>
                  <a:lnTo>
                    <a:pt x="1281" y="2728"/>
                  </a:lnTo>
                  <a:lnTo>
                    <a:pt x="1288" y="2773"/>
                  </a:lnTo>
                  <a:lnTo>
                    <a:pt x="1296" y="2819"/>
                  </a:lnTo>
                  <a:lnTo>
                    <a:pt x="1303" y="2865"/>
                  </a:lnTo>
                  <a:lnTo>
                    <a:pt x="1311" y="2911"/>
                  </a:lnTo>
                  <a:lnTo>
                    <a:pt x="1318" y="2958"/>
                  </a:lnTo>
                  <a:lnTo>
                    <a:pt x="1326" y="3004"/>
                  </a:lnTo>
                  <a:lnTo>
                    <a:pt x="1333" y="3051"/>
                  </a:lnTo>
                  <a:lnTo>
                    <a:pt x="1341" y="3098"/>
                  </a:lnTo>
                  <a:lnTo>
                    <a:pt x="1348" y="3146"/>
                  </a:lnTo>
                  <a:lnTo>
                    <a:pt x="1356" y="3193"/>
                  </a:lnTo>
                  <a:lnTo>
                    <a:pt x="1363" y="3241"/>
                  </a:lnTo>
                  <a:lnTo>
                    <a:pt x="1371" y="3289"/>
                  </a:lnTo>
                  <a:lnTo>
                    <a:pt x="1378" y="3338"/>
                  </a:lnTo>
                  <a:lnTo>
                    <a:pt x="1386" y="3386"/>
                  </a:lnTo>
                  <a:lnTo>
                    <a:pt x="1393" y="3434"/>
                  </a:lnTo>
                  <a:lnTo>
                    <a:pt x="1401" y="3483"/>
                  </a:lnTo>
                  <a:lnTo>
                    <a:pt x="1408" y="3532"/>
                  </a:lnTo>
                  <a:lnTo>
                    <a:pt x="1416" y="3581"/>
                  </a:lnTo>
                  <a:lnTo>
                    <a:pt x="1423" y="3630"/>
                  </a:lnTo>
                  <a:lnTo>
                    <a:pt x="1431" y="3679"/>
                  </a:lnTo>
                  <a:lnTo>
                    <a:pt x="1438" y="3729"/>
                  </a:lnTo>
                  <a:lnTo>
                    <a:pt x="1446" y="3778"/>
                  </a:lnTo>
                  <a:lnTo>
                    <a:pt x="1453" y="3828"/>
                  </a:lnTo>
                  <a:lnTo>
                    <a:pt x="1461" y="3878"/>
                  </a:lnTo>
                  <a:lnTo>
                    <a:pt x="1468" y="3928"/>
                  </a:lnTo>
                  <a:lnTo>
                    <a:pt x="1476" y="3978"/>
                  </a:lnTo>
                  <a:lnTo>
                    <a:pt x="1483" y="4029"/>
                  </a:lnTo>
                  <a:lnTo>
                    <a:pt x="1491" y="4079"/>
                  </a:lnTo>
                  <a:lnTo>
                    <a:pt x="1499" y="4130"/>
                  </a:lnTo>
                  <a:lnTo>
                    <a:pt x="1506" y="4180"/>
                  </a:lnTo>
                  <a:lnTo>
                    <a:pt x="1514" y="4231"/>
                  </a:lnTo>
                  <a:lnTo>
                    <a:pt x="1521" y="4282"/>
                  </a:lnTo>
                  <a:lnTo>
                    <a:pt x="1529" y="4333"/>
                  </a:lnTo>
                  <a:lnTo>
                    <a:pt x="1536" y="4384"/>
                  </a:lnTo>
                  <a:lnTo>
                    <a:pt x="1544" y="4435"/>
                  </a:lnTo>
                  <a:lnTo>
                    <a:pt x="1551" y="4487"/>
                  </a:lnTo>
                  <a:lnTo>
                    <a:pt x="1559" y="4537"/>
                  </a:lnTo>
                  <a:lnTo>
                    <a:pt x="1566" y="4589"/>
                  </a:lnTo>
                  <a:lnTo>
                    <a:pt x="1574" y="4640"/>
                  </a:lnTo>
                  <a:lnTo>
                    <a:pt x="1581" y="4692"/>
                  </a:lnTo>
                  <a:lnTo>
                    <a:pt x="1589" y="4743"/>
                  </a:lnTo>
                  <a:lnTo>
                    <a:pt x="1596" y="4795"/>
                  </a:lnTo>
                  <a:lnTo>
                    <a:pt x="1604" y="4847"/>
                  </a:lnTo>
                  <a:lnTo>
                    <a:pt x="1611" y="4898"/>
                  </a:lnTo>
                  <a:lnTo>
                    <a:pt x="1619" y="4950"/>
                  </a:lnTo>
                  <a:lnTo>
                    <a:pt x="1626" y="5002"/>
                  </a:lnTo>
                  <a:lnTo>
                    <a:pt x="1634" y="5053"/>
                  </a:lnTo>
                  <a:lnTo>
                    <a:pt x="1641" y="5105"/>
                  </a:lnTo>
                  <a:lnTo>
                    <a:pt x="1649" y="5157"/>
                  </a:lnTo>
                  <a:lnTo>
                    <a:pt x="1656" y="5208"/>
                  </a:lnTo>
                  <a:lnTo>
                    <a:pt x="1664" y="5260"/>
                  </a:lnTo>
                  <a:lnTo>
                    <a:pt x="1671" y="5312"/>
                  </a:lnTo>
                  <a:lnTo>
                    <a:pt x="1679" y="5364"/>
                  </a:lnTo>
                  <a:lnTo>
                    <a:pt x="1686" y="5415"/>
                  </a:lnTo>
                  <a:lnTo>
                    <a:pt x="1694" y="5467"/>
                  </a:lnTo>
                  <a:lnTo>
                    <a:pt x="1701" y="5519"/>
                  </a:lnTo>
                  <a:lnTo>
                    <a:pt x="1709" y="5570"/>
                  </a:lnTo>
                  <a:lnTo>
                    <a:pt x="1716" y="5622"/>
                  </a:lnTo>
                  <a:lnTo>
                    <a:pt x="1724" y="5673"/>
                  </a:lnTo>
                  <a:lnTo>
                    <a:pt x="1731" y="5725"/>
                  </a:lnTo>
                  <a:lnTo>
                    <a:pt x="1739" y="5776"/>
                  </a:lnTo>
                  <a:lnTo>
                    <a:pt x="1746" y="5828"/>
                  </a:lnTo>
                  <a:lnTo>
                    <a:pt x="1754" y="5879"/>
                  </a:lnTo>
                  <a:lnTo>
                    <a:pt x="1761" y="5930"/>
                  </a:lnTo>
                  <a:lnTo>
                    <a:pt x="1769" y="5982"/>
                  </a:lnTo>
                  <a:lnTo>
                    <a:pt x="1776" y="6032"/>
                  </a:lnTo>
                  <a:lnTo>
                    <a:pt x="1784" y="6083"/>
                  </a:lnTo>
                  <a:lnTo>
                    <a:pt x="1791" y="6134"/>
                  </a:lnTo>
                  <a:lnTo>
                    <a:pt x="1799" y="6185"/>
                  </a:lnTo>
                  <a:lnTo>
                    <a:pt x="1806" y="6236"/>
                  </a:lnTo>
                  <a:lnTo>
                    <a:pt x="1814" y="6286"/>
                  </a:lnTo>
                  <a:lnTo>
                    <a:pt x="1821" y="6337"/>
                  </a:lnTo>
                  <a:lnTo>
                    <a:pt x="1829" y="6387"/>
                  </a:lnTo>
                  <a:lnTo>
                    <a:pt x="1837" y="6438"/>
                  </a:lnTo>
                  <a:lnTo>
                    <a:pt x="1844" y="6488"/>
                  </a:lnTo>
                  <a:lnTo>
                    <a:pt x="1852" y="6538"/>
                  </a:lnTo>
                  <a:lnTo>
                    <a:pt x="1859" y="6588"/>
                  </a:lnTo>
                  <a:lnTo>
                    <a:pt x="1867" y="6638"/>
                  </a:lnTo>
                  <a:lnTo>
                    <a:pt x="1874" y="6687"/>
                  </a:lnTo>
                  <a:lnTo>
                    <a:pt x="1882" y="6737"/>
                  </a:lnTo>
                  <a:lnTo>
                    <a:pt x="1889" y="6786"/>
                  </a:lnTo>
                  <a:lnTo>
                    <a:pt x="1897" y="6836"/>
                  </a:lnTo>
                  <a:lnTo>
                    <a:pt x="1904" y="6885"/>
                  </a:lnTo>
                  <a:lnTo>
                    <a:pt x="1912" y="6933"/>
                  </a:lnTo>
                  <a:lnTo>
                    <a:pt x="1919" y="6982"/>
                  </a:lnTo>
                  <a:lnTo>
                    <a:pt x="1927" y="7031"/>
                  </a:lnTo>
                  <a:lnTo>
                    <a:pt x="1934" y="7079"/>
                  </a:lnTo>
                  <a:lnTo>
                    <a:pt x="1942" y="7127"/>
                  </a:lnTo>
                  <a:lnTo>
                    <a:pt x="1949" y="7175"/>
                  </a:lnTo>
                  <a:lnTo>
                    <a:pt x="1957" y="7222"/>
                  </a:lnTo>
                  <a:lnTo>
                    <a:pt x="1964" y="7271"/>
                  </a:lnTo>
                  <a:lnTo>
                    <a:pt x="1972" y="7317"/>
                  </a:lnTo>
                  <a:lnTo>
                    <a:pt x="1979" y="7365"/>
                  </a:lnTo>
                  <a:lnTo>
                    <a:pt x="1987" y="7411"/>
                  </a:lnTo>
                  <a:lnTo>
                    <a:pt x="1994" y="7458"/>
                  </a:lnTo>
                  <a:lnTo>
                    <a:pt x="2002" y="7505"/>
                  </a:lnTo>
                  <a:lnTo>
                    <a:pt x="2009" y="7551"/>
                  </a:lnTo>
                  <a:lnTo>
                    <a:pt x="2017" y="7597"/>
                  </a:lnTo>
                  <a:lnTo>
                    <a:pt x="2024" y="7643"/>
                  </a:lnTo>
                  <a:lnTo>
                    <a:pt x="2032" y="7688"/>
                  </a:lnTo>
                  <a:lnTo>
                    <a:pt x="2039" y="7734"/>
                  </a:lnTo>
                  <a:lnTo>
                    <a:pt x="2047" y="7779"/>
                  </a:lnTo>
                  <a:lnTo>
                    <a:pt x="2054" y="7823"/>
                  </a:lnTo>
                  <a:lnTo>
                    <a:pt x="2062" y="7868"/>
                  </a:lnTo>
                  <a:lnTo>
                    <a:pt x="2069" y="7912"/>
                  </a:lnTo>
                  <a:lnTo>
                    <a:pt x="2077" y="7956"/>
                  </a:lnTo>
                  <a:lnTo>
                    <a:pt x="2084" y="8000"/>
                  </a:lnTo>
                  <a:lnTo>
                    <a:pt x="2092" y="8043"/>
                  </a:lnTo>
                  <a:lnTo>
                    <a:pt x="2099" y="8086"/>
                  </a:lnTo>
                  <a:lnTo>
                    <a:pt x="2107" y="8129"/>
                  </a:lnTo>
                  <a:lnTo>
                    <a:pt x="2114" y="8172"/>
                  </a:lnTo>
                  <a:lnTo>
                    <a:pt x="2122" y="8214"/>
                  </a:lnTo>
                  <a:lnTo>
                    <a:pt x="2129" y="8256"/>
                  </a:lnTo>
                  <a:lnTo>
                    <a:pt x="2137" y="8298"/>
                  </a:lnTo>
                  <a:lnTo>
                    <a:pt x="2144" y="8338"/>
                  </a:lnTo>
                  <a:lnTo>
                    <a:pt x="2152" y="8379"/>
                  </a:lnTo>
                  <a:lnTo>
                    <a:pt x="2159" y="8420"/>
                  </a:lnTo>
                  <a:lnTo>
                    <a:pt x="2167" y="8460"/>
                  </a:lnTo>
                  <a:lnTo>
                    <a:pt x="2175" y="8501"/>
                  </a:lnTo>
                  <a:lnTo>
                    <a:pt x="2182" y="8541"/>
                  </a:lnTo>
                  <a:lnTo>
                    <a:pt x="2190" y="8579"/>
                  </a:lnTo>
                  <a:lnTo>
                    <a:pt x="2197" y="8619"/>
                  </a:lnTo>
                  <a:lnTo>
                    <a:pt x="2205" y="8657"/>
                  </a:lnTo>
                  <a:lnTo>
                    <a:pt x="2212" y="8696"/>
                  </a:lnTo>
                  <a:lnTo>
                    <a:pt x="2220" y="8734"/>
                  </a:lnTo>
                  <a:lnTo>
                    <a:pt x="2227" y="8772"/>
                  </a:lnTo>
                  <a:lnTo>
                    <a:pt x="2235" y="8808"/>
                  </a:lnTo>
                  <a:lnTo>
                    <a:pt x="2242" y="8845"/>
                  </a:lnTo>
                  <a:lnTo>
                    <a:pt x="2250" y="8882"/>
                  </a:lnTo>
                  <a:lnTo>
                    <a:pt x="2257" y="8918"/>
                  </a:lnTo>
                  <a:lnTo>
                    <a:pt x="2264" y="8954"/>
                  </a:lnTo>
                  <a:lnTo>
                    <a:pt x="2272" y="8990"/>
                  </a:lnTo>
                  <a:lnTo>
                    <a:pt x="2279" y="9024"/>
                  </a:lnTo>
                  <a:lnTo>
                    <a:pt x="2287" y="9059"/>
                  </a:lnTo>
                  <a:lnTo>
                    <a:pt x="2294" y="9094"/>
                  </a:lnTo>
                  <a:lnTo>
                    <a:pt x="2302" y="9128"/>
                  </a:lnTo>
                  <a:lnTo>
                    <a:pt x="2309" y="9161"/>
                  </a:lnTo>
                  <a:lnTo>
                    <a:pt x="2317" y="9194"/>
                  </a:lnTo>
                  <a:lnTo>
                    <a:pt x="2324" y="9227"/>
                  </a:lnTo>
                  <a:lnTo>
                    <a:pt x="2332" y="9259"/>
                  </a:lnTo>
                  <a:lnTo>
                    <a:pt x="2339" y="9291"/>
                  </a:lnTo>
                  <a:lnTo>
                    <a:pt x="2347" y="9322"/>
                  </a:lnTo>
                  <a:lnTo>
                    <a:pt x="2354" y="9353"/>
                  </a:lnTo>
                  <a:lnTo>
                    <a:pt x="2362" y="9384"/>
                  </a:lnTo>
                  <a:lnTo>
                    <a:pt x="2369" y="9414"/>
                  </a:lnTo>
                  <a:lnTo>
                    <a:pt x="2377" y="9444"/>
                  </a:lnTo>
                  <a:lnTo>
                    <a:pt x="2384" y="9473"/>
                  </a:lnTo>
                  <a:lnTo>
                    <a:pt x="2391" y="9502"/>
                  </a:lnTo>
                  <a:lnTo>
                    <a:pt x="2399" y="9531"/>
                  </a:lnTo>
                  <a:lnTo>
                    <a:pt x="2406" y="9559"/>
                  </a:lnTo>
                  <a:lnTo>
                    <a:pt x="2414" y="9587"/>
                  </a:lnTo>
                  <a:lnTo>
                    <a:pt x="2421" y="9613"/>
                  </a:lnTo>
                  <a:lnTo>
                    <a:pt x="2429" y="9640"/>
                  </a:lnTo>
                  <a:lnTo>
                    <a:pt x="2436" y="9666"/>
                  </a:lnTo>
                  <a:lnTo>
                    <a:pt x="2444" y="9692"/>
                  </a:lnTo>
                  <a:lnTo>
                    <a:pt x="2451" y="9717"/>
                  </a:lnTo>
                  <a:lnTo>
                    <a:pt x="2459" y="9743"/>
                  </a:lnTo>
                  <a:lnTo>
                    <a:pt x="2466" y="9767"/>
                  </a:lnTo>
                  <a:lnTo>
                    <a:pt x="2473" y="9791"/>
                  </a:lnTo>
                  <a:lnTo>
                    <a:pt x="2481" y="9815"/>
                  </a:lnTo>
                  <a:lnTo>
                    <a:pt x="2488" y="9837"/>
                  </a:lnTo>
                  <a:lnTo>
                    <a:pt x="2496" y="9860"/>
                  </a:lnTo>
                  <a:lnTo>
                    <a:pt x="2503" y="9881"/>
                  </a:lnTo>
                  <a:lnTo>
                    <a:pt x="2511" y="9903"/>
                  </a:lnTo>
                  <a:lnTo>
                    <a:pt x="2518" y="9925"/>
                  </a:lnTo>
                  <a:lnTo>
                    <a:pt x="2526" y="9945"/>
                  </a:lnTo>
                  <a:lnTo>
                    <a:pt x="2533" y="9965"/>
                  </a:lnTo>
                  <a:lnTo>
                    <a:pt x="2540" y="9985"/>
                  </a:lnTo>
                  <a:lnTo>
                    <a:pt x="2548" y="10004"/>
                  </a:lnTo>
                  <a:lnTo>
                    <a:pt x="2555" y="10023"/>
                  </a:lnTo>
                  <a:lnTo>
                    <a:pt x="2562" y="10041"/>
                  </a:lnTo>
                  <a:lnTo>
                    <a:pt x="2570" y="10059"/>
                  </a:lnTo>
                  <a:lnTo>
                    <a:pt x="2577" y="10076"/>
                  </a:lnTo>
                  <a:lnTo>
                    <a:pt x="2584" y="10093"/>
                  </a:lnTo>
                  <a:lnTo>
                    <a:pt x="2592" y="10109"/>
                  </a:lnTo>
                  <a:lnTo>
                    <a:pt x="2599" y="10124"/>
                  </a:lnTo>
                  <a:lnTo>
                    <a:pt x="2606" y="10140"/>
                  </a:lnTo>
                  <a:lnTo>
                    <a:pt x="2613" y="10154"/>
                  </a:lnTo>
                  <a:lnTo>
                    <a:pt x="2621" y="10168"/>
                  </a:lnTo>
                  <a:lnTo>
                    <a:pt x="2628" y="10182"/>
                  </a:lnTo>
                  <a:lnTo>
                    <a:pt x="2635" y="10195"/>
                  </a:lnTo>
                  <a:lnTo>
                    <a:pt x="2642" y="10207"/>
                  </a:lnTo>
                  <a:lnTo>
                    <a:pt x="2649" y="10219"/>
                  </a:lnTo>
                  <a:lnTo>
                    <a:pt x="2657" y="10231"/>
                  </a:lnTo>
                  <a:lnTo>
                    <a:pt x="2663" y="10241"/>
                  </a:lnTo>
                  <a:lnTo>
                    <a:pt x="2670" y="10251"/>
                  </a:lnTo>
                  <a:lnTo>
                    <a:pt x="2678" y="10262"/>
                  </a:lnTo>
                  <a:lnTo>
                    <a:pt x="2684" y="10271"/>
                  </a:lnTo>
                  <a:lnTo>
                    <a:pt x="2691" y="10279"/>
                  </a:lnTo>
                  <a:lnTo>
                    <a:pt x="2697" y="10287"/>
                  </a:lnTo>
                  <a:lnTo>
                    <a:pt x="2704" y="10295"/>
                  </a:lnTo>
                  <a:lnTo>
                    <a:pt x="2711" y="10303"/>
                  </a:lnTo>
                  <a:lnTo>
                    <a:pt x="2717" y="10309"/>
                  </a:lnTo>
                  <a:lnTo>
                    <a:pt x="2723" y="10314"/>
                  </a:lnTo>
                  <a:lnTo>
                    <a:pt x="2729" y="10320"/>
                  </a:lnTo>
                  <a:lnTo>
                    <a:pt x="2735" y="10324"/>
                  </a:lnTo>
                  <a:lnTo>
                    <a:pt x="2741" y="10329"/>
                  </a:lnTo>
                  <a:lnTo>
                    <a:pt x="2747" y="10333"/>
                  </a:lnTo>
                  <a:lnTo>
                    <a:pt x="2753" y="10336"/>
                  </a:lnTo>
                  <a:lnTo>
                    <a:pt x="2758" y="10339"/>
                  </a:lnTo>
                  <a:lnTo>
                    <a:pt x="2763" y="10341"/>
                  </a:lnTo>
                  <a:lnTo>
                    <a:pt x="2768" y="10343"/>
                  </a:lnTo>
                  <a:lnTo>
                    <a:pt x="2773" y="10344"/>
                  </a:lnTo>
                  <a:lnTo>
                    <a:pt x="2778" y="10346"/>
                  </a:lnTo>
                  <a:lnTo>
                    <a:pt x="2779" y="10345"/>
                  </a:lnTo>
                  <a:lnTo>
                    <a:pt x="2787" y="10346"/>
                  </a:lnTo>
                  <a:lnTo>
                    <a:pt x="2791" y="10347"/>
                  </a:lnTo>
                  <a:lnTo>
                    <a:pt x="2793" y="10346"/>
                  </a:lnTo>
                  <a:lnTo>
                    <a:pt x="2800" y="10346"/>
                  </a:lnTo>
                  <a:lnTo>
                    <a:pt x="2805" y="10345"/>
                  </a:lnTo>
                  <a:lnTo>
                    <a:pt x="2806" y="10344"/>
                  </a:lnTo>
                  <a:lnTo>
                    <a:pt x="2814" y="10342"/>
                  </a:lnTo>
                  <a:lnTo>
                    <a:pt x="2816" y="10341"/>
                  </a:lnTo>
                  <a:lnTo>
                    <a:pt x="2823" y="10338"/>
                  </a:lnTo>
                  <a:lnTo>
                    <a:pt x="2826" y="10336"/>
                  </a:lnTo>
                  <a:lnTo>
                    <a:pt x="2833" y="10332"/>
                  </a:lnTo>
                  <a:lnTo>
                    <a:pt x="2837" y="10330"/>
                  </a:lnTo>
                  <a:lnTo>
                    <a:pt x="2843" y="10325"/>
                  </a:lnTo>
                  <a:lnTo>
                    <a:pt x="2850" y="10320"/>
                  </a:lnTo>
                  <a:lnTo>
                    <a:pt x="2855" y="10316"/>
                  </a:lnTo>
                  <a:lnTo>
                    <a:pt x="2861" y="10310"/>
                  </a:lnTo>
                  <a:lnTo>
                    <a:pt x="2868" y="10303"/>
                  </a:lnTo>
                  <a:lnTo>
                    <a:pt x="2873" y="10297"/>
                  </a:lnTo>
                  <a:lnTo>
                    <a:pt x="2880" y="10290"/>
                  </a:lnTo>
                  <a:lnTo>
                    <a:pt x="2887" y="10282"/>
                  </a:lnTo>
                  <a:lnTo>
                    <a:pt x="2893" y="10273"/>
                  </a:lnTo>
                  <a:lnTo>
                    <a:pt x="2901" y="10264"/>
                  </a:lnTo>
                  <a:lnTo>
                    <a:pt x="2907" y="10255"/>
                  </a:lnTo>
                  <a:lnTo>
                    <a:pt x="2914" y="10245"/>
                  </a:lnTo>
                  <a:lnTo>
                    <a:pt x="2921" y="10234"/>
                  </a:lnTo>
                  <a:lnTo>
                    <a:pt x="2928" y="10223"/>
                  </a:lnTo>
                  <a:lnTo>
                    <a:pt x="2935" y="10211"/>
                  </a:lnTo>
                  <a:lnTo>
                    <a:pt x="2942" y="10199"/>
                  </a:lnTo>
                  <a:lnTo>
                    <a:pt x="2949" y="10186"/>
                  </a:lnTo>
                  <a:lnTo>
                    <a:pt x="2956" y="10173"/>
                  </a:lnTo>
                  <a:lnTo>
                    <a:pt x="2964" y="10159"/>
                  </a:lnTo>
                  <a:lnTo>
                    <a:pt x="2971" y="10145"/>
                  </a:lnTo>
                  <a:lnTo>
                    <a:pt x="2978" y="10130"/>
                  </a:lnTo>
                  <a:lnTo>
                    <a:pt x="2985" y="10115"/>
                  </a:lnTo>
                  <a:lnTo>
                    <a:pt x="2992" y="10099"/>
                  </a:lnTo>
                  <a:lnTo>
                    <a:pt x="3000" y="10082"/>
                  </a:lnTo>
                  <a:lnTo>
                    <a:pt x="3007" y="10065"/>
                  </a:lnTo>
                  <a:lnTo>
                    <a:pt x="3014" y="10048"/>
                  </a:lnTo>
                  <a:lnTo>
                    <a:pt x="3021" y="10030"/>
                  </a:lnTo>
                  <a:lnTo>
                    <a:pt x="3029" y="10011"/>
                  </a:lnTo>
                  <a:lnTo>
                    <a:pt x="3036" y="9992"/>
                  </a:lnTo>
                  <a:lnTo>
                    <a:pt x="3044" y="9973"/>
                  </a:lnTo>
                  <a:lnTo>
                    <a:pt x="3051" y="9953"/>
                  </a:lnTo>
                  <a:lnTo>
                    <a:pt x="3058" y="9932"/>
                  </a:lnTo>
                  <a:lnTo>
                    <a:pt x="3066" y="9912"/>
                  </a:lnTo>
                  <a:lnTo>
                    <a:pt x="3073" y="9890"/>
                  </a:lnTo>
                  <a:lnTo>
                    <a:pt x="3081" y="9868"/>
                  </a:lnTo>
                  <a:lnTo>
                    <a:pt x="3089" y="9845"/>
                  </a:lnTo>
                  <a:lnTo>
                    <a:pt x="3096" y="9823"/>
                  </a:lnTo>
                  <a:lnTo>
                    <a:pt x="3103" y="9800"/>
                  </a:lnTo>
                  <a:lnTo>
                    <a:pt x="3111" y="9776"/>
                  </a:lnTo>
                  <a:lnTo>
                    <a:pt x="3118" y="9752"/>
                  </a:lnTo>
                  <a:lnTo>
                    <a:pt x="3125" y="9727"/>
                  </a:lnTo>
                  <a:lnTo>
                    <a:pt x="3133" y="9702"/>
                  </a:lnTo>
                  <a:lnTo>
                    <a:pt x="3140" y="9676"/>
                  </a:lnTo>
                  <a:lnTo>
                    <a:pt x="3148" y="9650"/>
                  </a:lnTo>
                  <a:lnTo>
                    <a:pt x="3155" y="9624"/>
                  </a:lnTo>
                  <a:lnTo>
                    <a:pt x="3163" y="9597"/>
                  </a:lnTo>
                  <a:lnTo>
                    <a:pt x="3170" y="9569"/>
                  </a:lnTo>
                  <a:lnTo>
                    <a:pt x="3178" y="9542"/>
                  </a:lnTo>
                  <a:lnTo>
                    <a:pt x="3185" y="9513"/>
                  </a:lnTo>
                  <a:lnTo>
                    <a:pt x="3192" y="9484"/>
                  </a:lnTo>
                  <a:lnTo>
                    <a:pt x="3200" y="9455"/>
                  </a:lnTo>
                  <a:lnTo>
                    <a:pt x="3207" y="9426"/>
                  </a:lnTo>
                  <a:lnTo>
                    <a:pt x="3215" y="9396"/>
                  </a:lnTo>
                  <a:lnTo>
                    <a:pt x="3222" y="9365"/>
                  </a:lnTo>
                  <a:lnTo>
                    <a:pt x="3230" y="9334"/>
                  </a:lnTo>
                  <a:lnTo>
                    <a:pt x="3237" y="9303"/>
                  </a:lnTo>
                  <a:lnTo>
                    <a:pt x="3245" y="9271"/>
                  </a:lnTo>
                  <a:lnTo>
                    <a:pt x="3252" y="9239"/>
                  </a:lnTo>
                  <a:lnTo>
                    <a:pt x="3260" y="9207"/>
                  </a:lnTo>
                  <a:lnTo>
                    <a:pt x="3267" y="9174"/>
                  </a:lnTo>
                  <a:lnTo>
                    <a:pt x="3275" y="9140"/>
                  </a:lnTo>
                  <a:lnTo>
                    <a:pt x="3282" y="9107"/>
                  </a:lnTo>
                  <a:lnTo>
                    <a:pt x="3290" y="9073"/>
                  </a:lnTo>
                  <a:lnTo>
                    <a:pt x="3297" y="9038"/>
                  </a:lnTo>
                  <a:lnTo>
                    <a:pt x="3305" y="9003"/>
                  </a:lnTo>
                  <a:lnTo>
                    <a:pt x="3312" y="8968"/>
                  </a:lnTo>
                  <a:lnTo>
                    <a:pt x="3319" y="8932"/>
                  </a:lnTo>
                  <a:lnTo>
                    <a:pt x="3327" y="8896"/>
                  </a:lnTo>
                  <a:lnTo>
                    <a:pt x="3334" y="8860"/>
                  </a:lnTo>
                  <a:lnTo>
                    <a:pt x="3342" y="8823"/>
                  </a:lnTo>
                  <a:lnTo>
                    <a:pt x="3349" y="8786"/>
                  </a:lnTo>
                  <a:lnTo>
                    <a:pt x="3357" y="8749"/>
                  </a:lnTo>
                  <a:lnTo>
                    <a:pt x="3364" y="8711"/>
                  </a:lnTo>
                  <a:lnTo>
                    <a:pt x="3372" y="8672"/>
                  </a:lnTo>
                  <a:lnTo>
                    <a:pt x="3379" y="8634"/>
                  </a:lnTo>
                  <a:lnTo>
                    <a:pt x="3387" y="8595"/>
                  </a:lnTo>
                  <a:lnTo>
                    <a:pt x="3394" y="8556"/>
                  </a:lnTo>
                  <a:lnTo>
                    <a:pt x="3402" y="8516"/>
                  </a:lnTo>
                  <a:lnTo>
                    <a:pt x="3409" y="8476"/>
                  </a:lnTo>
                  <a:lnTo>
                    <a:pt x="3417" y="8436"/>
                  </a:lnTo>
                  <a:lnTo>
                    <a:pt x="3425" y="8395"/>
                  </a:lnTo>
                  <a:lnTo>
                    <a:pt x="3432" y="8354"/>
                  </a:lnTo>
                  <a:lnTo>
                    <a:pt x="3440" y="8313"/>
                  </a:lnTo>
                  <a:lnTo>
                    <a:pt x="3447" y="8272"/>
                  </a:lnTo>
                  <a:lnTo>
                    <a:pt x="3455" y="8230"/>
                  </a:lnTo>
                  <a:lnTo>
                    <a:pt x="3462" y="8188"/>
                  </a:lnTo>
                  <a:lnTo>
                    <a:pt x="3470" y="8146"/>
                  </a:lnTo>
                  <a:lnTo>
                    <a:pt x="3477" y="8103"/>
                  </a:lnTo>
                  <a:lnTo>
                    <a:pt x="3485" y="8060"/>
                  </a:lnTo>
                  <a:lnTo>
                    <a:pt x="3492" y="8016"/>
                  </a:lnTo>
                  <a:lnTo>
                    <a:pt x="3500" y="7973"/>
                  </a:lnTo>
                  <a:lnTo>
                    <a:pt x="3507" y="7929"/>
                  </a:lnTo>
                  <a:lnTo>
                    <a:pt x="3515" y="7885"/>
                  </a:lnTo>
                  <a:lnTo>
                    <a:pt x="3522" y="7840"/>
                  </a:lnTo>
                  <a:lnTo>
                    <a:pt x="3530" y="7796"/>
                  </a:lnTo>
                  <a:lnTo>
                    <a:pt x="3537" y="7751"/>
                  </a:lnTo>
                  <a:lnTo>
                    <a:pt x="3545" y="7706"/>
                  </a:lnTo>
                  <a:lnTo>
                    <a:pt x="3552" y="7661"/>
                  </a:lnTo>
                  <a:lnTo>
                    <a:pt x="3560" y="7615"/>
                  </a:lnTo>
                  <a:lnTo>
                    <a:pt x="3567" y="7569"/>
                  </a:lnTo>
                  <a:lnTo>
                    <a:pt x="3575" y="7523"/>
                  </a:lnTo>
                  <a:lnTo>
                    <a:pt x="3582" y="7476"/>
                  </a:lnTo>
                  <a:lnTo>
                    <a:pt x="3590" y="7430"/>
                  </a:lnTo>
                  <a:lnTo>
                    <a:pt x="3597" y="7383"/>
                  </a:lnTo>
                  <a:lnTo>
                    <a:pt x="3605" y="7336"/>
                  </a:lnTo>
                  <a:lnTo>
                    <a:pt x="3612" y="7288"/>
                  </a:lnTo>
                  <a:lnTo>
                    <a:pt x="3620" y="7241"/>
                  </a:lnTo>
                  <a:lnTo>
                    <a:pt x="3627" y="7193"/>
                  </a:lnTo>
                  <a:lnTo>
                    <a:pt x="3635" y="7146"/>
                  </a:lnTo>
                  <a:lnTo>
                    <a:pt x="3642" y="7098"/>
                  </a:lnTo>
                  <a:lnTo>
                    <a:pt x="3650" y="7050"/>
                  </a:lnTo>
                  <a:lnTo>
                    <a:pt x="3657" y="7001"/>
                  </a:lnTo>
                  <a:lnTo>
                    <a:pt x="3665" y="6952"/>
                  </a:lnTo>
                  <a:lnTo>
                    <a:pt x="3672" y="6904"/>
                  </a:lnTo>
                  <a:lnTo>
                    <a:pt x="3680" y="6855"/>
                  </a:lnTo>
                  <a:lnTo>
                    <a:pt x="3687" y="6805"/>
                  </a:lnTo>
                  <a:lnTo>
                    <a:pt x="3695" y="6756"/>
                  </a:lnTo>
                  <a:lnTo>
                    <a:pt x="3702" y="6707"/>
                  </a:lnTo>
                  <a:lnTo>
                    <a:pt x="3710" y="6657"/>
                  </a:lnTo>
                  <a:lnTo>
                    <a:pt x="3717" y="6607"/>
                  </a:lnTo>
                  <a:lnTo>
                    <a:pt x="3724" y="6557"/>
                  </a:lnTo>
                  <a:lnTo>
                    <a:pt x="3732" y="6507"/>
                  </a:lnTo>
                  <a:lnTo>
                    <a:pt x="3739" y="6457"/>
                  </a:lnTo>
                  <a:lnTo>
                    <a:pt x="3747" y="6407"/>
                  </a:lnTo>
                  <a:lnTo>
                    <a:pt x="3754" y="6357"/>
                  </a:lnTo>
                  <a:lnTo>
                    <a:pt x="3763" y="6306"/>
                  </a:lnTo>
                  <a:lnTo>
                    <a:pt x="3770" y="6255"/>
                  </a:lnTo>
                  <a:lnTo>
                    <a:pt x="3777" y="6205"/>
                  </a:lnTo>
                  <a:lnTo>
                    <a:pt x="3785" y="6154"/>
                  </a:lnTo>
                  <a:lnTo>
                    <a:pt x="3792" y="6103"/>
                  </a:lnTo>
                  <a:lnTo>
                    <a:pt x="3800" y="6052"/>
                  </a:lnTo>
                  <a:lnTo>
                    <a:pt x="3807" y="6001"/>
                  </a:lnTo>
                  <a:lnTo>
                    <a:pt x="3815" y="5950"/>
                  </a:lnTo>
                  <a:lnTo>
                    <a:pt x="3822" y="5899"/>
                  </a:lnTo>
                  <a:lnTo>
                    <a:pt x="3830" y="5848"/>
                  </a:lnTo>
                  <a:lnTo>
                    <a:pt x="3837" y="5796"/>
                  </a:lnTo>
                  <a:lnTo>
                    <a:pt x="3845" y="5745"/>
                  </a:lnTo>
                  <a:lnTo>
                    <a:pt x="3852" y="5693"/>
                  </a:lnTo>
                  <a:lnTo>
                    <a:pt x="3860" y="5642"/>
                  </a:lnTo>
                  <a:lnTo>
                    <a:pt x="3867" y="5590"/>
                  </a:lnTo>
                  <a:lnTo>
                    <a:pt x="3875" y="5539"/>
                  </a:lnTo>
                  <a:lnTo>
                    <a:pt x="3882" y="5487"/>
                  </a:lnTo>
                  <a:lnTo>
                    <a:pt x="3890" y="5435"/>
                  </a:lnTo>
                  <a:lnTo>
                    <a:pt x="3897" y="5384"/>
                  </a:lnTo>
                  <a:lnTo>
                    <a:pt x="3905" y="5332"/>
                  </a:lnTo>
                  <a:lnTo>
                    <a:pt x="3912" y="5280"/>
                  </a:lnTo>
                  <a:lnTo>
                    <a:pt x="3920" y="5229"/>
                  </a:lnTo>
                  <a:lnTo>
                    <a:pt x="3927" y="5177"/>
                  </a:lnTo>
                  <a:cubicBezTo>
                    <a:pt x="3931" y="5150"/>
                    <a:pt x="3956" y="5132"/>
                    <a:pt x="3982" y="5136"/>
                  </a:cubicBezTo>
                  <a:cubicBezTo>
                    <a:pt x="4008" y="5140"/>
                    <a:pt x="4026" y="5164"/>
                    <a:pt x="4022" y="5190"/>
                  </a:cubicBezTo>
                  <a:lnTo>
                    <a:pt x="4015" y="5242"/>
                  </a:lnTo>
                  <a:lnTo>
                    <a:pt x="4007" y="5294"/>
                  </a:lnTo>
                  <a:lnTo>
                    <a:pt x="4000" y="5345"/>
                  </a:lnTo>
                  <a:lnTo>
                    <a:pt x="3992" y="5397"/>
                  </a:lnTo>
                  <a:lnTo>
                    <a:pt x="3985" y="5449"/>
                  </a:lnTo>
                  <a:lnTo>
                    <a:pt x="3977" y="5501"/>
                  </a:lnTo>
                  <a:lnTo>
                    <a:pt x="3970" y="5552"/>
                  </a:lnTo>
                  <a:lnTo>
                    <a:pt x="3962" y="5604"/>
                  </a:lnTo>
                  <a:lnTo>
                    <a:pt x="3955" y="5655"/>
                  </a:lnTo>
                  <a:lnTo>
                    <a:pt x="3947" y="5707"/>
                  </a:lnTo>
                  <a:lnTo>
                    <a:pt x="3940" y="5758"/>
                  </a:lnTo>
                  <a:lnTo>
                    <a:pt x="3932" y="5810"/>
                  </a:lnTo>
                  <a:lnTo>
                    <a:pt x="3925" y="5861"/>
                  </a:lnTo>
                  <a:lnTo>
                    <a:pt x="3917" y="5913"/>
                  </a:lnTo>
                  <a:lnTo>
                    <a:pt x="3910" y="5964"/>
                  </a:lnTo>
                  <a:lnTo>
                    <a:pt x="3902" y="6015"/>
                  </a:lnTo>
                  <a:lnTo>
                    <a:pt x="3895" y="6066"/>
                  </a:lnTo>
                  <a:lnTo>
                    <a:pt x="3887" y="6118"/>
                  </a:lnTo>
                  <a:lnTo>
                    <a:pt x="3880" y="6168"/>
                  </a:lnTo>
                  <a:lnTo>
                    <a:pt x="3872" y="6219"/>
                  </a:lnTo>
                  <a:lnTo>
                    <a:pt x="3865" y="6269"/>
                  </a:lnTo>
                  <a:lnTo>
                    <a:pt x="3857" y="6321"/>
                  </a:lnTo>
                  <a:lnTo>
                    <a:pt x="3849" y="6371"/>
                  </a:lnTo>
                  <a:lnTo>
                    <a:pt x="3842" y="6422"/>
                  </a:lnTo>
                  <a:lnTo>
                    <a:pt x="3834" y="6472"/>
                  </a:lnTo>
                  <a:lnTo>
                    <a:pt x="3827" y="6522"/>
                  </a:lnTo>
                  <a:lnTo>
                    <a:pt x="3819" y="6572"/>
                  </a:lnTo>
                  <a:lnTo>
                    <a:pt x="3812" y="6622"/>
                  </a:lnTo>
                  <a:lnTo>
                    <a:pt x="3804" y="6672"/>
                  </a:lnTo>
                  <a:lnTo>
                    <a:pt x="3797" y="6721"/>
                  </a:lnTo>
                  <a:lnTo>
                    <a:pt x="3789" y="6771"/>
                  </a:lnTo>
                  <a:lnTo>
                    <a:pt x="3782" y="6820"/>
                  </a:lnTo>
                  <a:lnTo>
                    <a:pt x="3774" y="6869"/>
                  </a:lnTo>
                  <a:lnTo>
                    <a:pt x="3767" y="6918"/>
                  </a:lnTo>
                  <a:lnTo>
                    <a:pt x="3759" y="6967"/>
                  </a:lnTo>
                  <a:lnTo>
                    <a:pt x="3752" y="7016"/>
                  </a:lnTo>
                  <a:lnTo>
                    <a:pt x="3744" y="7064"/>
                  </a:lnTo>
                  <a:lnTo>
                    <a:pt x="3737" y="7112"/>
                  </a:lnTo>
                  <a:lnTo>
                    <a:pt x="3729" y="7160"/>
                  </a:lnTo>
                  <a:lnTo>
                    <a:pt x="3722" y="7208"/>
                  </a:lnTo>
                  <a:lnTo>
                    <a:pt x="3714" y="7256"/>
                  </a:lnTo>
                  <a:lnTo>
                    <a:pt x="3707" y="7303"/>
                  </a:lnTo>
                  <a:lnTo>
                    <a:pt x="3699" y="7351"/>
                  </a:lnTo>
                  <a:lnTo>
                    <a:pt x="3692" y="7398"/>
                  </a:lnTo>
                  <a:lnTo>
                    <a:pt x="3684" y="7445"/>
                  </a:lnTo>
                  <a:lnTo>
                    <a:pt x="3677" y="7492"/>
                  </a:lnTo>
                  <a:lnTo>
                    <a:pt x="3669" y="7538"/>
                  </a:lnTo>
                  <a:lnTo>
                    <a:pt x="3662" y="7584"/>
                  </a:lnTo>
                  <a:lnTo>
                    <a:pt x="3654" y="7630"/>
                  </a:lnTo>
                  <a:lnTo>
                    <a:pt x="3647" y="7676"/>
                  </a:lnTo>
                  <a:lnTo>
                    <a:pt x="3639" y="7721"/>
                  </a:lnTo>
                  <a:lnTo>
                    <a:pt x="3632" y="7767"/>
                  </a:lnTo>
                  <a:lnTo>
                    <a:pt x="3624" y="7812"/>
                  </a:lnTo>
                  <a:lnTo>
                    <a:pt x="3617" y="7856"/>
                  </a:lnTo>
                  <a:lnTo>
                    <a:pt x="3609" y="7901"/>
                  </a:lnTo>
                  <a:lnTo>
                    <a:pt x="3602" y="7945"/>
                  </a:lnTo>
                  <a:lnTo>
                    <a:pt x="3594" y="7989"/>
                  </a:lnTo>
                  <a:lnTo>
                    <a:pt x="3587" y="8033"/>
                  </a:lnTo>
                  <a:lnTo>
                    <a:pt x="3579" y="8076"/>
                  </a:lnTo>
                  <a:lnTo>
                    <a:pt x="3572" y="8119"/>
                  </a:lnTo>
                  <a:lnTo>
                    <a:pt x="3564" y="8162"/>
                  </a:lnTo>
                  <a:lnTo>
                    <a:pt x="3557" y="8205"/>
                  </a:lnTo>
                  <a:lnTo>
                    <a:pt x="3549" y="8247"/>
                  </a:lnTo>
                  <a:lnTo>
                    <a:pt x="3542" y="8289"/>
                  </a:lnTo>
                  <a:lnTo>
                    <a:pt x="3534" y="8331"/>
                  </a:lnTo>
                  <a:lnTo>
                    <a:pt x="3527" y="8372"/>
                  </a:lnTo>
                  <a:lnTo>
                    <a:pt x="3519" y="8413"/>
                  </a:lnTo>
                  <a:lnTo>
                    <a:pt x="3511" y="8453"/>
                  </a:lnTo>
                  <a:lnTo>
                    <a:pt x="3504" y="8494"/>
                  </a:lnTo>
                  <a:lnTo>
                    <a:pt x="3496" y="8534"/>
                  </a:lnTo>
                  <a:lnTo>
                    <a:pt x="3489" y="8573"/>
                  </a:lnTo>
                  <a:lnTo>
                    <a:pt x="3481" y="8613"/>
                  </a:lnTo>
                  <a:lnTo>
                    <a:pt x="3474" y="8652"/>
                  </a:lnTo>
                  <a:lnTo>
                    <a:pt x="3466" y="8691"/>
                  </a:lnTo>
                  <a:lnTo>
                    <a:pt x="3459" y="8729"/>
                  </a:lnTo>
                  <a:lnTo>
                    <a:pt x="3451" y="8767"/>
                  </a:lnTo>
                  <a:lnTo>
                    <a:pt x="3444" y="8805"/>
                  </a:lnTo>
                  <a:lnTo>
                    <a:pt x="3436" y="8842"/>
                  </a:lnTo>
                  <a:lnTo>
                    <a:pt x="3428" y="8879"/>
                  </a:lnTo>
                  <a:lnTo>
                    <a:pt x="3421" y="8916"/>
                  </a:lnTo>
                  <a:lnTo>
                    <a:pt x="3413" y="8952"/>
                  </a:lnTo>
                  <a:lnTo>
                    <a:pt x="3406" y="8988"/>
                  </a:lnTo>
                  <a:lnTo>
                    <a:pt x="3398" y="9023"/>
                  </a:lnTo>
                  <a:lnTo>
                    <a:pt x="3391" y="9058"/>
                  </a:lnTo>
                  <a:lnTo>
                    <a:pt x="3383" y="9093"/>
                  </a:lnTo>
                  <a:lnTo>
                    <a:pt x="3376" y="9127"/>
                  </a:lnTo>
                  <a:lnTo>
                    <a:pt x="3368" y="9161"/>
                  </a:lnTo>
                  <a:lnTo>
                    <a:pt x="3361" y="9195"/>
                  </a:lnTo>
                  <a:lnTo>
                    <a:pt x="3353" y="9228"/>
                  </a:lnTo>
                  <a:lnTo>
                    <a:pt x="3346" y="9261"/>
                  </a:lnTo>
                  <a:lnTo>
                    <a:pt x="3338" y="9294"/>
                  </a:lnTo>
                  <a:lnTo>
                    <a:pt x="3331" y="9325"/>
                  </a:lnTo>
                  <a:lnTo>
                    <a:pt x="3323" y="9357"/>
                  </a:lnTo>
                  <a:lnTo>
                    <a:pt x="3316" y="9388"/>
                  </a:lnTo>
                  <a:lnTo>
                    <a:pt x="3308" y="9418"/>
                  </a:lnTo>
                  <a:lnTo>
                    <a:pt x="3300" y="9449"/>
                  </a:lnTo>
                  <a:lnTo>
                    <a:pt x="3293" y="9479"/>
                  </a:lnTo>
                  <a:lnTo>
                    <a:pt x="3285" y="9508"/>
                  </a:lnTo>
                  <a:lnTo>
                    <a:pt x="3278" y="9538"/>
                  </a:lnTo>
                  <a:lnTo>
                    <a:pt x="3270" y="9566"/>
                  </a:lnTo>
                  <a:lnTo>
                    <a:pt x="3263" y="9595"/>
                  </a:lnTo>
                  <a:lnTo>
                    <a:pt x="3255" y="9622"/>
                  </a:lnTo>
                  <a:lnTo>
                    <a:pt x="3248" y="9649"/>
                  </a:lnTo>
                  <a:lnTo>
                    <a:pt x="3240" y="9677"/>
                  </a:lnTo>
                  <a:lnTo>
                    <a:pt x="3233" y="9703"/>
                  </a:lnTo>
                  <a:lnTo>
                    <a:pt x="3225" y="9729"/>
                  </a:lnTo>
                  <a:lnTo>
                    <a:pt x="3217" y="9755"/>
                  </a:lnTo>
                  <a:lnTo>
                    <a:pt x="3210" y="9780"/>
                  </a:lnTo>
                  <a:lnTo>
                    <a:pt x="3202" y="9805"/>
                  </a:lnTo>
                  <a:lnTo>
                    <a:pt x="3195" y="9829"/>
                  </a:lnTo>
                  <a:lnTo>
                    <a:pt x="3187" y="9853"/>
                  </a:lnTo>
                  <a:lnTo>
                    <a:pt x="3179" y="9877"/>
                  </a:lnTo>
                  <a:lnTo>
                    <a:pt x="3171" y="9899"/>
                  </a:lnTo>
                  <a:lnTo>
                    <a:pt x="3164" y="9922"/>
                  </a:lnTo>
                  <a:lnTo>
                    <a:pt x="3156" y="9943"/>
                  </a:lnTo>
                  <a:lnTo>
                    <a:pt x="3149" y="9965"/>
                  </a:lnTo>
                  <a:lnTo>
                    <a:pt x="3141" y="9986"/>
                  </a:lnTo>
                  <a:lnTo>
                    <a:pt x="3133" y="10007"/>
                  </a:lnTo>
                  <a:lnTo>
                    <a:pt x="3126" y="10027"/>
                  </a:lnTo>
                  <a:lnTo>
                    <a:pt x="3118" y="10047"/>
                  </a:lnTo>
                  <a:lnTo>
                    <a:pt x="3110" y="10066"/>
                  </a:lnTo>
                  <a:lnTo>
                    <a:pt x="3103" y="10085"/>
                  </a:lnTo>
                  <a:lnTo>
                    <a:pt x="3095" y="10103"/>
                  </a:lnTo>
                  <a:lnTo>
                    <a:pt x="3087" y="10121"/>
                  </a:lnTo>
                  <a:lnTo>
                    <a:pt x="3080" y="10138"/>
                  </a:lnTo>
                  <a:lnTo>
                    <a:pt x="3072" y="10155"/>
                  </a:lnTo>
                  <a:lnTo>
                    <a:pt x="3064" y="10172"/>
                  </a:lnTo>
                  <a:lnTo>
                    <a:pt x="3056" y="10188"/>
                  </a:lnTo>
                  <a:lnTo>
                    <a:pt x="3048" y="10204"/>
                  </a:lnTo>
                  <a:lnTo>
                    <a:pt x="3041" y="10218"/>
                  </a:lnTo>
                  <a:lnTo>
                    <a:pt x="3033" y="10233"/>
                  </a:lnTo>
                  <a:lnTo>
                    <a:pt x="3025" y="10247"/>
                  </a:lnTo>
                  <a:lnTo>
                    <a:pt x="3017" y="10261"/>
                  </a:lnTo>
                  <a:lnTo>
                    <a:pt x="3009" y="10274"/>
                  </a:lnTo>
                  <a:lnTo>
                    <a:pt x="3001" y="10287"/>
                  </a:lnTo>
                  <a:lnTo>
                    <a:pt x="2993" y="10299"/>
                  </a:lnTo>
                  <a:lnTo>
                    <a:pt x="2985" y="10311"/>
                  </a:lnTo>
                  <a:lnTo>
                    <a:pt x="2976" y="10323"/>
                  </a:lnTo>
                  <a:lnTo>
                    <a:pt x="2969" y="10333"/>
                  </a:lnTo>
                  <a:lnTo>
                    <a:pt x="2960" y="10343"/>
                  </a:lnTo>
                  <a:lnTo>
                    <a:pt x="2952" y="10353"/>
                  </a:lnTo>
                  <a:lnTo>
                    <a:pt x="2943" y="10363"/>
                  </a:lnTo>
                  <a:lnTo>
                    <a:pt x="2934" y="10373"/>
                  </a:lnTo>
                  <a:lnTo>
                    <a:pt x="2926" y="10380"/>
                  </a:lnTo>
                  <a:lnTo>
                    <a:pt x="2917" y="10388"/>
                  </a:lnTo>
                  <a:lnTo>
                    <a:pt x="2907" y="10397"/>
                  </a:lnTo>
                  <a:lnTo>
                    <a:pt x="2899" y="10403"/>
                  </a:lnTo>
                  <a:lnTo>
                    <a:pt x="2890" y="10409"/>
                  </a:lnTo>
                  <a:lnTo>
                    <a:pt x="2879" y="10417"/>
                  </a:lnTo>
                  <a:lnTo>
                    <a:pt x="2871" y="10421"/>
                  </a:lnTo>
                  <a:lnTo>
                    <a:pt x="2859" y="10427"/>
                  </a:lnTo>
                  <a:lnTo>
                    <a:pt x="2851" y="10430"/>
                  </a:lnTo>
                  <a:lnTo>
                    <a:pt x="2838" y="10435"/>
                  </a:lnTo>
                  <a:lnTo>
                    <a:pt x="2831" y="10437"/>
                  </a:lnTo>
                  <a:lnTo>
                    <a:pt x="2817" y="10440"/>
                  </a:lnTo>
                  <a:lnTo>
                    <a:pt x="2807" y="10441"/>
                  </a:lnTo>
                  <a:lnTo>
                    <a:pt x="2799" y="10442"/>
                  </a:lnTo>
                  <a:lnTo>
                    <a:pt x="2785" y="10442"/>
                  </a:lnTo>
                  <a:lnTo>
                    <a:pt x="2774" y="10442"/>
                  </a:lnTo>
                  <a:lnTo>
                    <a:pt x="2767" y="10441"/>
                  </a:lnTo>
                  <a:lnTo>
                    <a:pt x="2753" y="10438"/>
                  </a:lnTo>
                  <a:lnTo>
                    <a:pt x="2743" y="10436"/>
                  </a:lnTo>
                  <a:lnTo>
                    <a:pt x="2733" y="10432"/>
                  </a:lnTo>
                  <a:lnTo>
                    <a:pt x="2723" y="10428"/>
                  </a:lnTo>
                  <a:lnTo>
                    <a:pt x="2713" y="10423"/>
                  </a:lnTo>
                  <a:lnTo>
                    <a:pt x="2703" y="10418"/>
                  </a:lnTo>
                  <a:lnTo>
                    <a:pt x="2694" y="10412"/>
                  </a:lnTo>
                  <a:lnTo>
                    <a:pt x="2685" y="10406"/>
                  </a:lnTo>
                  <a:lnTo>
                    <a:pt x="2675" y="10399"/>
                  </a:lnTo>
                  <a:lnTo>
                    <a:pt x="2667" y="10392"/>
                  </a:lnTo>
                  <a:lnTo>
                    <a:pt x="2658" y="10385"/>
                  </a:lnTo>
                  <a:lnTo>
                    <a:pt x="2649" y="10376"/>
                  </a:lnTo>
                  <a:lnTo>
                    <a:pt x="2639" y="10367"/>
                  </a:lnTo>
                  <a:lnTo>
                    <a:pt x="2632" y="10358"/>
                  </a:lnTo>
                  <a:lnTo>
                    <a:pt x="2624" y="10349"/>
                  </a:lnTo>
                  <a:lnTo>
                    <a:pt x="2615" y="10339"/>
                  </a:lnTo>
                  <a:lnTo>
                    <a:pt x="2607" y="10328"/>
                  </a:lnTo>
                  <a:lnTo>
                    <a:pt x="2598" y="10317"/>
                  </a:lnTo>
                  <a:lnTo>
                    <a:pt x="2591" y="10306"/>
                  </a:lnTo>
                  <a:lnTo>
                    <a:pt x="2583" y="10294"/>
                  </a:lnTo>
                  <a:lnTo>
                    <a:pt x="2574" y="10281"/>
                  </a:lnTo>
                  <a:lnTo>
                    <a:pt x="2567" y="10268"/>
                  </a:lnTo>
                  <a:lnTo>
                    <a:pt x="2559" y="10255"/>
                  </a:lnTo>
                  <a:lnTo>
                    <a:pt x="2551" y="10241"/>
                  </a:lnTo>
                  <a:lnTo>
                    <a:pt x="2543" y="10227"/>
                  </a:lnTo>
                  <a:lnTo>
                    <a:pt x="2535" y="10212"/>
                  </a:lnTo>
                  <a:lnTo>
                    <a:pt x="2528" y="10197"/>
                  </a:lnTo>
                  <a:lnTo>
                    <a:pt x="2520" y="10181"/>
                  </a:lnTo>
                  <a:lnTo>
                    <a:pt x="2512" y="10165"/>
                  </a:lnTo>
                  <a:lnTo>
                    <a:pt x="2504" y="10148"/>
                  </a:lnTo>
                  <a:lnTo>
                    <a:pt x="2497" y="10131"/>
                  </a:lnTo>
                  <a:lnTo>
                    <a:pt x="2489" y="10114"/>
                  </a:lnTo>
                  <a:lnTo>
                    <a:pt x="2481" y="10096"/>
                  </a:lnTo>
                  <a:lnTo>
                    <a:pt x="2473" y="10077"/>
                  </a:lnTo>
                  <a:lnTo>
                    <a:pt x="2466" y="10058"/>
                  </a:lnTo>
                  <a:lnTo>
                    <a:pt x="2458" y="10039"/>
                  </a:lnTo>
                  <a:lnTo>
                    <a:pt x="2451" y="10019"/>
                  </a:lnTo>
                  <a:lnTo>
                    <a:pt x="2443" y="9998"/>
                  </a:lnTo>
                  <a:lnTo>
                    <a:pt x="2435" y="9978"/>
                  </a:lnTo>
                  <a:lnTo>
                    <a:pt x="2428" y="9956"/>
                  </a:lnTo>
                  <a:lnTo>
                    <a:pt x="2420" y="9935"/>
                  </a:lnTo>
                  <a:lnTo>
                    <a:pt x="2413" y="9914"/>
                  </a:lnTo>
                  <a:lnTo>
                    <a:pt x="2404" y="9890"/>
                  </a:lnTo>
                  <a:lnTo>
                    <a:pt x="2397" y="9867"/>
                  </a:lnTo>
                  <a:lnTo>
                    <a:pt x="2389" y="9843"/>
                  </a:lnTo>
                  <a:lnTo>
                    <a:pt x="2382" y="9819"/>
                  </a:lnTo>
                  <a:lnTo>
                    <a:pt x="2374" y="9795"/>
                  </a:lnTo>
                  <a:lnTo>
                    <a:pt x="2366" y="9770"/>
                  </a:lnTo>
                  <a:lnTo>
                    <a:pt x="2359" y="9745"/>
                  </a:lnTo>
                  <a:lnTo>
                    <a:pt x="2351" y="9719"/>
                  </a:lnTo>
                  <a:lnTo>
                    <a:pt x="2344" y="9693"/>
                  </a:lnTo>
                  <a:lnTo>
                    <a:pt x="2336" y="9666"/>
                  </a:lnTo>
                  <a:lnTo>
                    <a:pt x="2329" y="9639"/>
                  </a:lnTo>
                  <a:lnTo>
                    <a:pt x="2321" y="9611"/>
                  </a:lnTo>
                  <a:lnTo>
                    <a:pt x="2314" y="9583"/>
                  </a:lnTo>
                  <a:lnTo>
                    <a:pt x="2306" y="9555"/>
                  </a:lnTo>
                  <a:lnTo>
                    <a:pt x="2298" y="9526"/>
                  </a:lnTo>
                  <a:lnTo>
                    <a:pt x="2291" y="9497"/>
                  </a:lnTo>
                  <a:lnTo>
                    <a:pt x="2283" y="9467"/>
                  </a:lnTo>
                  <a:lnTo>
                    <a:pt x="2276" y="9437"/>
                  </a:lnTo>
                  <a:lnTo>
                    <a:pt x="2268" y="9407"/>
                  </a:lnTo>
                  <a:lnTo>
                    <a:pt x="2261" y="9376"/>
                  </a:lnTo>
                  <a:lnTo>
                    <a:pt x="2253" y="9345"/>
                  </a:lnTo>
                  <a:lnTo>
                    <a:pt x="2246" y="9313"/>
                  </a:lnTo>
                  <a:lnTo>
                    <a:pt x="2238" y="9281"/>
                  </a:lnTo>
                  <a:lnTo>
                    <a:pt x="2231" y="9248"/>
                  </a:lnTo>
                  <a:lnTo>
                    <a:pt x="2223" y="9215"/>
                  </a:lnTo>
                  <a:lnTo>
                    <a:pt x="2216" y="9182"/>
                  </a:lnTo>
                  <a:lnTo>
                    <a:pt x="2208" y="9148"/>
                  </a:lnTo>
                  <a:lnTo>
                    <a:pt x="2201" y="9114"/>
                  </a:lnTo>
                  <a:lnTo>
                    <a:pt x="2193" y="9080"/>
                  </a:lnTo>
                  <a:lnTo>
                    <a:pt x="2186" y="9045"/>
                  </a:lnTo>
                  <a:lnTo>
                    <a:pt x="2178" y="9009"/>
                  </a:lnTo>
                  <a:lnTo>
                    <a:pt x="2170" y="8974"/>
                  </a:lnTo>
                  <a:lnTo>
                    <a:pt x="2163" y="8938"/>
                  </a:lnTo>
                  <a:lnTo>
                    <a:pt x="2155" y="8902"/>
                  </a:lnTo>
                  <a:lnTo>
                    <a:pt x="2148" y="8865"/>
                  </a:lnTo>
                  <a:lnTo>
                    <a:pt x="2140" y="8828"/>
                  </a:lnTo>
                  <a:lnTo>
                    <a:pt x="2133" y="8790"/>
                  </a:lnTo>
                  <a:lnTo>
                    <a:pt x="2125" y="8752"/>
                  </a:lnTo>
                  <a:lnTo>
                    <a:pt x="2118" y="8714"/>
                  </a:lnTo>
                  <a:lnTo>
                    <a:pt x="2110" y="8676"/>
                  </a:lnTo>
                  <a:lnTo>
                    <a:pt x="2103" y="8637"/>
                  </a:lnTo>
                  <a:lnTo>
                    <a:pt x="2095" y="8598"/>
                  </a:lnTo>
                  <a:lnTo>
                    <a:pt x="2088" y="8558"/>
                  </a:lnTo>
                  <a:lnTo>
                    <a:pt x="2080" y="8518"/>
                  </a:lnTo>
                  <a:lnTo>
                    <a:pt x="2073" y="8479"/>
                  </a:lnTo>
                  <a:lnTo>
                    <a:pt x="2065" y="8438"/>
                  </a:lnTo>
                  <a:lnTo>
                    <a:pt x="2057" y="8397"/>
                  </a:lnTo>
                  <a:lnTo>
                    <a:pt x="2050" y="8356"/>
                  </a:lnTo>
                  <a:lnTo>
                    <a:pt x="2042" y="8314"/>
                  </a:lnTo>
                  <a:lnTo>
                    <a:pt x="2035" y="8272"/>
                  </a:lnTo>
                  <a:lnTo>
                    <a:pt x="2027" y="8230"/>
                  </a:lnTo>
                  <a:lnTo>
                    <a:pt x="2020" y="8188"/>
                  </a:lnTo>
                  <a:lnTo>
                    <a:pt x="2012" y="8145"/>
                  </a:lnTo>
                  <a:lnTo>
                    <a:pt x="2005" y="8103"/>
                  </a:lnTo>
                  <a:lnTo>
                    <a:pt x="1997" y="8059"/>
                  </a:lnTo>
                  <a:lnTo>
                    <a:pt x="1990" y="8016"/>
                  </a:lnTo>
                  <a:lnTo>
                    <a:pt x="1982" y="7972"/>
                  </a:lnTo>
                  <a:lnTo>
                    <a:pt x="1975" y="7928"/>
                  </a:lnTo>
                  <a:lnTo>
                    <a:pt x="1967" y="7884"/>
                  </a:lnTo>
                  <a:lnTo>
                    <a:pt x="1960" y="7839"/>
                  </a:lnTo>
                  <a:lnTo>
                    <a:pt x="1952" y="7794"/>
                  </a:lnTo>
                  <a:lnTo>
                    <a:pt x="1945" y="7749"/>
                  </a:lnTo>
                  <a:lnTo>
                    <a:pt x="1937" y="7704"/>
                  </a:lnTo>
                  <a:lnTo>
                    <a:pt x="1930" y="7658"/>
                  </a:lnTo>
                  <a:lnTo>
                    <a:pt x="1922" y="7612"/>
                  </a:lnTo>
                  <a:lnTo>
                    <a:pt x="1915" y="7566"/>
                  </a:lnTo>
                  <a:lnTo>
                    <a:pt x="1907" y="7520"/>
                  </a:lnTo>
                  <a:lnTo>
                    <a:pt x="1900" y="7474"/>
                  </a:lnTo>
                  <a:lnTo>
                    <a:pt x="1892" y="7427"/>
                  </a:lnTo>
                  <a:lnTo>
                    <a:pt x="1885" y="7380"/>
                  </a:lnTo>
                  <a:lnTo>
                    <a:pt x="1877" y="7333"/>
                  </a:lnTo>
                  <a:lnTo>
                    <a:pt x="1870" y="7285"/>
                  </a:lnTo>
                  <a:lnTo>
                    <a:pt x="1862" y="7237"/>
                  </a:lnTo>
                  <a:lnTo>
                    <a:pt x="1855" y="7190"/>
                  </a:lnTo>
                  <a:lnTo>
                    <a:pt x="1847" y="7142"/>
                  </a:lnTo>
                  <a:lnTo>
                    <a:pt x="1840" y="7094"/>
                  </a:lnTo>
                  <a:lnTo>
                    <a:pt x="1832" y="7045"/>
                  </a:lnTo>
                  <a:lnTo>
                    <a:pt x="1825" y="6997"/>
                  </a:lnTo>
                  <a:lnTo>
                    <a:pt x="1817" y="6948"/>
                  </a:lnTo>
                  <a:lnTo>
                    <a:pt x="1810" y="6899"/>
                  </a:lnTo>
                  <a:lnTo>
                    <a:pt x="1802" y="6850"/>
                  </a:lnTo>
                  <a:lnTo>
                    <a:pt x="1795" y="6801"/>
                  </a:lnTo>
                  <a:lnTo>
                    <a:pt x="1787" y="6751"/>
                  </a:lnTo>
                  <a:lnTo>
                    <a:pt x="1780" y="6702"/>
                  </a:lnTo>
                  <a:lnTo>
                    <a:pt x="1772" y="6652"/>
                  </a:lnTo>
                  <a:lnTo>
                    <a:pt x="1765" y="6602"/>
                  </a:lnTo>
                  <a:lnTo>
                    <a:pt x="1757" y="6553"/>
                  </a:lnTo>
                  <a:lnTo>
                    <a:pt x="1749" y="6502"/>
                  </a:lnTo>
                  <a:lnTo>
                    <a:pt x="1742" y="6452"/>
                  </a:lnTo>
                  <a:lnTo>
                    <a:pt x="1735" y="6402"/>
                  </a:lnTo>
                  <a:lnTo>
                    <a:pt x="1726" y="6351"/>
                  </a:lnTo>
                  <a:lnTo>
                    <a:pt x="1719" y="6301"/>
                  </a:lnTo>
                  <a:lnTo>
                    <a:pt x="1711" y="6250"/>
                  </a:lnTo>
                  <a:lnTo>
                    <a:pt x="1704" y="6199"/>
                  </a:lnTo>
                  <a:lnTo>
                    <a:pt x="1696" y="6148"/>
                  </a:lnTo>
                  <a:lnTo>
                    <a:pt x="1689" y="6097"/>
                  </a:lnTo>
                  <a:lnTo>
                    <a:pt x="1681" y="6046"/>
                  </a:lnTo>
                  <a:lnTo>
                    <a:pt x="1674" y="5995"/>
                  </a:lnTo>
                  <a:lnTo>
                    <a:pt x="1666" y="5944"/>
                  </a:lnTo>
                  <a:lnTo>
                    <a:pt x="1659" y="5893"/>
                  </a:lnTo>
                  <a:lnTo>
                    <a:pt x="1651" y="5841"/>
                  </a:lnTo>
                  <a:lnTo>
                    <a:pt x="1644" y="5790"/>
                  </a:lnTo>
                  <a:lnTo>
                    <a:pt x="1636" y="5738"/>
                  </a:lnTo>
                  <a:lnTo>
                    <a:pt x="1629" y="5687"/>
                  </a:lnTo>
                  <a:lnTo>
                    <a:pt x="1621" y="5635"/>
                  </a:lnTo>
                  <a:lnTo>
                    <a:pt x="1614" y="5584"/>
                  </a:lnTo>
                  <a:lnTo>
                    <a:pt x="1606" y="5532"/>
                  </a:lnTo>
                  <a:lnTo>
                    <a:pt x="1599" y="5480"/>
                  </a:lnTo>
                  <a:lnTo>
                    <a:pt x="1591" y="5429"/>
                  </a:lnTo>
                  <a:lnTo>
                    <a:pt x="1584" y="5377"/>
                  </a:lnTo>
                  <a:lnTo>
                    <a:pt x="1576" y="5325"/>
                  </a:lnTo>
                  <a:lnTo>
                    <a:pt x="1569" y="5274"/>
                  </a:lnTo>
                  <a:lnTo>
                    <a:pt x="1561" y="5222"/>
                  </a:lnTo>
                  <a:lnTo>
                    <a:pt x="1554" y="5170"/>
                  </a:lnTo>
                  <a:lnTo>
                    <a:pt x="1546" y="5118"/>
                  </a:lnTo>
                  <a:lnTo>
                    <a:pt x="1539" y="5067"/>
                  </a:lnTo>
                  <a:lnTo>
                    <a:pt x="1531" y="5015"/>
                  </a:lnTo>
                  <a:lnTo>
                    <a:pt x="1524" y="4963"/>
                  </a:lnTo>
                  <a:lnTo>
                    <a:pt x="1516" y="4912"/>
                  </a:lnTo>
                  <a:lnTo>
                    <a:pt x="1509" y="4860"/>
                  </a:lnTo>
                  <a:lnTo>
                    <a:pt x="1501" y="4808"/>
                  </a:lnTo>
                  <a:lnTo>
                    <a:pt x="1494" y="4757"/>
                  </a:lnTo>
                  <a:lnTo>
                    <a:pt x="1486" y="4705"/>
                  </a:lnTo>
                  <a:lnTo>
                    <a:pt x="1479" y="4654"/>
                  </a:lnTo>
                  <a:lnTo>
                    <a:pt x="1471" y="4603"/>
                  </a:lnTo>
                  <a:lnTo>
                    <a:pt x="1464" y="4551"/>
                  </a:lnTo>
                  <a:lnTo>
                    <a:pt x="1456" y="4500"/>
                  </a:lnTo>
                  <a:lnTo>
                    <a:pt x="1449" y="4449"/>
                  </a:lnTo>
                  <a:lnTo>
                    <a:pt x="1441" y="4398"/>
                  </a:lnTo>
                  <a:lnTo>
                    <a:pt x="1434" y="4347"/>
                  </a:lnTo>
                  <a:lnTo>
                    <a:pt x="1426" y="4296"/>
                  </a:lnTo>
                  <a:lnTo>
                    <a:pt x="1419" y="4245"/>
                  </a:lnTo>
                  <a:lnTo>
                    <a:pt x="1411" y="4195"/>
                  </a:lnTo>
                  <a:lnTo>
                    <a:pt x="1404" y="4144"/>
                  </a:lnTo>
                  <a:lnTo>
                    <a:pt x="1397" y="4094"/>
                  </a:lnTo>
                  <a:lnTo>
                    <a:pt x="1388" y="4043"/>
                  </a:lnTo>
                  <a:lnTo>
                    <a:pt x="1381" y="3993"/>
                  </a:lnTo>
                  <a:lnTo>
                    <a:pt x="1373" y="3943"/>
                  </a:lnTo>
                  <a:lnTo>
                    <a:pt x="1366" y="3893"/>
                  </a:lnTo>
                  <a:lnTo>
                    <a:pt x="1358" y="3843"/>
                  </a:lnTo>
                  <a:lnTo>
                    <a:pt x="1351" y="3793"/>
                  </a:lnTo>
                  <a:lnTo>
                    <a:pt x="1344" y="3743"/>
                  </a:lnTo>
                  <a:lnTo>
                    <a:pt x="1336" y="3694"/>
                  </a:lnTo>
                  <a:lnTo>
                    <a:pt x="1329" y="3644"/>
                  </a:lnTo>
                  <a:lnTo>
                    <a:pt x="1321" y="3595"/>
                  </a:lnTo>
                  <a:lnTo>
                    <a:pt x="1314" y="3546"/>
                  </a:lnTo>
                  <a:lnTo>
                    <a:pt x="1306" y="3497"/>
                  </a:lnTo>
                  <a:lnTo>
                    <a:pt x="1299" y="3449"/>
                  </a:lnTo>
                  <a:lnTo>
                    <a:pt x="1291" y="3400"/>
                  </a:lnTo>
                  <a:lnTo>
                    <a:pt x="1284" y="3352"/>
                  </a:lnTo>
                  <a:lnTo>
                    <a:pt x="1276" y="3304"/>
                  </a:lnTo>
                  <a:lnTo>
                    <a:pt x="1269" y="3256"/>
                  </a:lnTo>
                  <a:lnTo>
                    <a:pt x="1261" y="3208"/>
                  </a:lnTo>
                  <a:lnTo>
                    <a:pt x="1254" y="3161"/>
                  </a:lnTo>
                  <a:lnTo>
                    <a:pt x="1246" y="3114"/>
                  </a:lnTo>
                  <a:lnTo>
                    <a:pt x="1239" y="3067"/>
                  </a:lnTo>
                  <a:lnTo>
                    <a:pt x="1231" y="3020"/>
                  </a:lnTo>
                  <a:lnTo>
                    <a:pt x="1224" y="2973"/>
                  </a:lnTo>
                  <a:lnTo>
                    <a:pt x="1216" y="2927"/>
                  </a:lnTo>
                  <a:lnTo>
                    <a:pt x="1209" y="2881"/>
                  </a:lnTo>
                  <a:lnTo>
                    <a:pt x="1201" y="2835"/>
                  </a:lnTo>
                  <a:lnTo>
                    <a:pt x="1194" y="2789"/>
                  </a:lnTo>
                  <a:lnTo>
                    <a:pt x="1186" y="2743"/>
                  </a:lnTo>
                  <a:lnTo>
                    <a:pt x="1179" y="2698"/>
                  </a:lnTo>
                  <a:lnTo>
                    <a:pt x="1171" y="2653"/>
                  </a:lnTo>
                  <a:lnTo>
                    <a:pt x="1164" y="2608"/>
                  </a:lnTo>
                  <a:lnTo>
                    <a:pt x="1156" y="2564"/>
                  </a:lnTo>
                  <a:lnTo>
                    <a:pt x="1149" y="2520"/>
                  </a:lnTo>
                  <a:lnTo>
                    <a:pt x="1141" y="2476"/>
                  </a:lnTo>
                  <a:lnTo>
                    <a:pt x="1134" y="2433"/>
                  </a:lnTo>
                  <a:lnTo>
                    <a:pt x="1126" y="2389"/>
                  </a:lnTo>
                  <a:lnTo>
                    <a:pt x="1119" y="2346"/>
                  </a:lnTo>
                  <a:lnTo>
                    <a:pt x="1111" y="2303"/>
                  </a:lnTo>
                  <a:lnTo>
                    <a:pt x="1104" y="2261"/>
                  </a:lnTo>
                  <a:lnTo>
                    <a:pt x="1096" y="2219"/>
                  </a:lnTo>
                  <a:lnTo>
                    <a:pt x="1089" y="2177"/>
                  </a:lnTo>
                  <a:lnTo>
                    <a:pt x="1081" y="2136"/>
                  </a:lnTo>
                  <a:lnTo>
                    <a:pt x="1074" y="2094"/>
                  </a:lnTo>
                  <a:lnTo>
                    <a:pt x="1066" y="2053"/>
                  </a:lnTo>
                  <a:lnTo>
                    <a:pt x="1059" y="2013"/>
                  </a:lnTo>
                  <a:lnTo>
                    <a:pt x="1051" y="1972"/>
                  </a:lnTo>
                  <a:lnTo>
                    <a:pt x="1043" y="1932"/>
                  </a:lnTo>
                  <a:lnTo>
                    <a:pt x="1036" y="1893"/>
                  </a:lnTo>
                  <a:lnTo>
                    <a:pt x="1028" y="1854"/>
                  </a:lnTo>
                  <a:lnTo>
                    <a:pt x="1021" y="1815"/>
                  </a:lnTo>
                  <a:lnTo>
                    <a:pt x="1013" y="1776"/>
                  </a:lnTo>
                  <a:lnTo>
                    <a:pt x="1006" y="1738"/>
                  </a:lnTo>
                  <a:lnTo>
                    <a:pt x="998" y="1700"/>
                  </a:lnTo>
                  <a:lnTo>
                    <a:pt x="991" y="1662"/>
                  </a:lnTo>
                  <a:lnTo>
                    <a:pt x="983" y="1625"/>
                  </a:lnTo>
                  <a:lnTo>
                    <a:pt x="976" y="1588"/>
                  </a:lnTo>
                  <a:lnTo>
                    <a:pt x="968" y="1552"/>
                  </a:lnTo>
                  <a:lnTo>
                    <a:pt x="961" y="1516"/>
                  </a:lnTo>
                  <a:lnTo>
                    <a:pt x="954" y="1480"/>
                  </a:lnTo>
                  <a:lnTo>
                    <a:pt x="946" y="1445"/>
                  </a:lnTo>
                  <a:lnTo>
                    <a:pt x="939" y="1410"/>
                  </a:lnTo>
                  <a:lnTo>
                    <a:pt x="931" y="1375"/>
                  </a:lnTo>
                  <a:lnTo>
                    <a:pt x="924" y="1341"/>
                  </a:lnTo>
                  <a:lnTo>
                    <a:pt x="916" y="1307"/>
                  </a:lnTo>
                  <a:lnTo>
                    <a:pt x="909" y="1274"/>
                  </a:lnTo>
                  <a:lnTo>
                    <a:pt x="901" y="1241"/>
                  </a:lnTo>
                  <a:lnTo>
                    <a:pt x="894" y="1208"/>
                  </a:lnTo>
                  <a:lnTo>
                    <a:pt x="886" y="1176"/>
                  </a:lnTo>
                  <a:lnTo>
                    <a:pt x="879" y="1144"/>
                  </a:lnTo>
                  <a:lnTo>
                    <a:pt x="871" y="1113"/>
                  </a:lnTo>
                  <a:lnTo>
                    <a:pt x="864" y="1082"/>
                  </a:lnTo>
                  <a:lnTo>
                    <a:pt x="856" y="1051"/>
                  </a:lnTo>
                  <a:lnTo>
                    <a:pt x="849" y="1021"/>
                  </a:lnTo>
                  <a:lnTo>
                    <a:pt x="841" y="991"/>
                  </a:lnTo>
                  <a:lnTo>
                    <a:pt x="834" y="962"/>
                  </a:lnTo>
                  <a:lnTo>
                    <a:pt x="827" y="934"/>
                  </a:lnTo>
                  <a:lnTo>
                    <a:pt x="819" y="905"/>
                  </a:lnTo>
                  <a:lnTo>
                    <a:pt x="812" y="877"/>
                  </a:lnTo>
                  <a:lnTo>
                    <a:pt x="804" y="850"/>
                  </a:lnTo>
                  <a:lnTo>
                    <a:pt x="797" y="823"/>
                  </a:lnTo>
                  <a:lnTo>
                    <a:pt x="789" y="796"/>
                  </a:lnTo>
                  <a:lnTo>
                    <a:pt x="782" y="770"/>
                  </a:lnTo>
                  <a:lnTo>
                    <a:pt x="774" y="744"/>
                  </a:lnTo>
                  <a:lnTo>
                    <a:pt x="767" y="719"/>
                  </a:lnTo>
                  <a:lnTo>
                    <a:pt x="760" y="694"/>
                  </a:lnTo>
                  <a:lnTo>
                    <a:pt x="752" y="670"/>
                  </a:lnTo>
                  <a:lnTo>
                    <a:pt x="745" y="646"/>
                  </a:lnTo>
                  <a:lnTo>
                    <a:pt x="737" y="623"/>
                  </a:lnTo>
                  <a:lnTo>
                    <a:pt x="730" y="600"/>
                  </a:lnTo>
                  <a:lnTo>
                    <a:pt x="723" y="578"/>
                  </a:lnTo>
                  <a:lnTo>
                    <a:pt x="715" y="555"/>
                  </a:lnTo>
                  <a:lnTo>
                    <a:pt x="707" y="534"/>
                  </a:lnTo>
                  <a:lnTo>
                    <a:pt x="700" y="513"/>
                  </a:lnTo>
                  <a:lnTo>
                    <a:pt x="692" y="492"/>
                  </a:lnTo>
                  <a:lnTo>
                    <a:pt x="685" y="472"/>
                  </a:lnTo>
                  <a:lnTo>
                    <a:pt x="678" y="453"/>
                  </a:lnTo>
                  <a:lnTo>
                    <a:pt x="670" y="434"/>
                  </a:lnTo>
                  <a:lnTo>
                    <a:pt x="663" y="415"/>
                  </a:lnTo>
                  <a:lnTo>
                    <a:pt x="656" y="397"/>
                  </a:lnTo>
                  <a:lnTo>
                    <a:pt x="648" y="380"/>
                  </a:lnTo>
                  <a:lnTo>
                    <a:pt x="641" y="363"/>
                  </a:lnTo>
                  <a:lnTo>
                    <a:pt x="634" y="346"/>
                  </a:lnTo>
                  <a:lnTo>
                    <a:pt x="627" y="330"/>
                  </a:lnTo>
                  <a:lnTo>
                    <a:pt x="619" y="315"/>
                  </a:lnTo>
                  <a:lnTo>
                    <a:pt x="612" y="299"/>
                  </a:lnTo>
                  <a:lnTo>
                    <a:pt x="605" y="285"/>
                  </a:lnTo>
                  <a:lnTo>
                    <a:pt x="598" y="271"/>
                  </a:lnTo>
                  <a:lnTo>
                    <a:pt x="591" y="258"/>
                  </a:lnTo>
                  <a:lnTo>
                    <a:pt x="583" y="245"/>
                  </a:lnTo>
                  <a:lnTo>
                    <a:pt x="576" y="233"/>
                  </a:lnTo>
                  <a:lnTo>
                    <a:pt x="569" y="221"/>
                  </a:lnTo>
                  <a:lnTo>
                    <a:pt x="562" y="210"/>
                  </a:lnTo>
                  <a:lnTo>
                    <a:pt x="555" y="199"/>
                  </a:lnTo>
                  <a:lnTo>
                    <a:pt x="548" y="189"/>
                  </a:lnTo>
                  <a:lnTo>
                    <a:pt x="542" y="179"/>
                  </a:lnTo>
                  <a:lnTo>
                    <a:pt x="535" y="170"/>
                  </a:lnTo>
                  <a:lnTo>
                    <a:pt x="528" y="162"/>
                  </a:lnTo>
                  <a:lnTo>
                    <a:pt x="521" y="154"/>
                  </a:lnTo>
                  <a:lnTo>
                    <a:pt x="515" y="146"/>
                  </a:lnTo>
                  <a:lnTo>
                    <a:pt x="509" y="139"/>
                  </a:lnTo>
                  <a:lnTo>
                    <a:pt x="502" y="133"/>
                  </a:lnTo>
                  <a:lnTo>
                    <a:pt x="496" y="127"/>
                  </a:lnTo>
                  <a:lnTo>
                    <a:pt x="492" y="123"/>
                  </a:lnTo>
                  <a:lnTo>
                    <a:pt x="484" y="118"/>
                  </a:lnTo>
                  <a:lnTo>
                    <a:pt x="478" y="113"/>
                  </a:lnTo>
                  <a:lnTo>
                    <a:pt x="473" y="110"/>
                  </a:lnTo>
                  <a:lnTo>
                    <a:pt x="470" y="107"/>
                  </a:lnTo>
                  <a:lnTo>
                    <a:pt x="462" y="104"/>
                  </a:lnTo>
                  <a:lnTo>
                    <a:pt x="457" y="102"/>
                  </a:lnTo>
                  <a:lnTo>
                    <a:pt x="455" y="100"/>
                  </a:lnTo>
                  <a:lnTo>
                    <a:pt x="448" y="98"/>
                  </a:lnTo>
                  <a:lnTo>
                    <a:pt x="443" y="97"/>
                  </a:lnTo>
                  <a:lnTo>
                    <a:pt x="442" y="96"/>
                  </a:lnTo>
                  <a:lnTo>
                    <a:pt x="434" y="96"/>
                  </a:lnTo>
                  <a:lnTo>
                    <a:pt x="433" y="95"/>
                  </a:lnTo>
                  <a:lnTo>
                    <a:pt x="428" y="96"/>
                  </a:lnTo>
                  <a:lnTo>
                    <a:pt x="421" y="97"/>
                  </a:lnTo>
                  <a:lnTo>
                    <a:pt x="419" y="96"/>
                  </a:lnTo>
                  <a:lnTo>
                    <a:pt x="415" y="98"/>
                  </a:lnTo>
                  <a:lnTo>
                    <a:pt x="407" y="100"/>
                  </a:lnTo>
                  <a:lnTo>
                    <a:pt x="405" y="100"/>
                  </a:lnTo>
                  <a:lnTo>
                    <a:pt x="400" y="103"/>
                  </a:lnTo>
                  <a:lnTo>
                    <a:pt x="394" y="106"/>
                  </a:lnTo>
                  <a:lnTo>
                    <a:pt x="389" y="109"/>
                  </a:lnTo>
                  <a:lnTo>
                    <a:pt x="381" y="114"/>
                  </a:lnTo>
                  <a:lnTo>
                    <a:pt x="377" y="116"/>
                  </a:lnTo>
                  <a:lnTo>
                    <a:pt x="371" y="121"/>
                  </a:lnTo>
                  <a:lnTo>
                    <a:pt x="365" y="127"/>
                  </a:lnTo>
                  <a:lnTo>
                    <a:pt x="358" y="132"/>
                  </a:lnTo>
                  <a:lnTo>
                    <a:pt x="352" y="139"/>
                  </a:lnTo>
                  <a:lnTo>
                    <a:pt x="345" y="146"/>
                  </a:lnTo>
                  <a:lnTo>
                    <a:pt x="339" y="153"/>
                  </a:lnTo>
                  <a:lnTo>
                    <a:pt x="332" y="161"/>
                  </a:lnTo>
                  <a:lnTo>
                    <a:pt x="325" y="170"/>
                  </a:lnTo>
                  <a:lnTo>
                    <a:pt x="319" y="178"/>
                  </a:lnTo>
                  <a:lnTo>
                    <a:pt x="312" y="189"/>
                  </a:lnTo>
                  <a:lnTo>
                    <a:pt x="305" y="199"/>
                  </a:lnTo>
                  <a:lnTo>
                    <a:pt x="298" y="210"/>
                  </a:lnTo>
                  <a:lnTo>
                    <a:pt x="291" y="221"/>
                  </a:lnTo>
                  <a:lnTo>
                    <a:pt x="284" y="233"/>
                  </a:lnTo>
                  <a:lnTo>
                    <a:pt x="276" y="245"/>
                  </a:lnTo>
                  <a:lnTo>
                    <a:pt x="269" y="258"/>
                  </a:lnTo>
                  <a:lnTo>
                    <a:pt x="262" y="271"/>
                  </a:lnTo>
                  <a:lnTo>
                    <a:pt x="255" y="286"/>
                  </a:lnTo>
                  <a:lnTo>
                    <a:pt x="248" y="300"/>
                  </a:lnTo>
                  <a:lnTo>
                    <a:pt x="240" y="315"/>
                  </a:lnTo>
                  <a:lnTo>
                    <a:pt x="233" y="331"/>
                  </a:lnTo>
                  <a:lnTo>
                    <a:pt x="226" y="347"/>
                  </a:lnTo>
                  <a:lnTo>
                    <a:pt x="219" y="363"/>
                  </a:lnTo>
                  <a:lnTo>
                    <a:pt x="211" y="380"/>
                  </a:lnTo>
                  <a:lnTo>
                    <a:pt x="204" y="398"/>
                  </a:lnTo>
                  <a:lnTo>
                    <a:pt x="197" y="416"/>
                  </a:lnTo>
                  <a:lnTo>
                    <a:pt x="189" y="435"/>
                  </a:lnTo>
                  <a:lnTo>
                    <a:pt x="182" y="454"/>
                  </a:lnTo>
                  <a:lnTo>
                    <a:pt x="174" y="474"/>
                  </a:lnTo>
                  <a:lnTo>
                    <a:pt x="167" y="493"/>
                  </a:lnTo>
                  <a:lnTo>
                    <a:pt x="160" y="514"/>
                  </a:lnTo>
                  <a:lnTo>
                    <a:pt x="152" y="535"/>
                  </a:lnTo>
                  <a:lnTo>
                    <a:pt x="145" y="557"/>
                  </a:lnTo>
                  <a:lnTo>
                    <a:pt x="137" y="579"/>
                  </a:lnTo>
                  <a:lnTo>
                    <a:pt x="130" y="601"/>
                  </a:lnTo>
                  <a:lnTo>
                    <a:pt x="122" y="624"/>
                  </a:lnTo>
                  <a:lnTo>
                    <a:pt x="115" y="647"/>
                  </a:lnTo>
                  <a:lnTo>
                    <a:pt x="107" y="672"/>
                  </a:lnTo>
                  <a:lnTo>
                    <a:pt x="100" y="696"/>
                  </a:lnTo>
                  <a:cubicBezTo>
                    <a:pt x="92" y="721"/>
                    <a:pt x="65" y="736"/>
                    <a:pt x="40" y="728"/>
                  </a:cubicBezTo>
                  <a:cubicBezTo>
                    <a:pt x="15" y="720"/>
                    <a:pt x="0" y="693"/>
                    <a:pt x="8" y="668"/>
                  </a:cubicBezTo>
                  <a:close/>
                </a:path>
              </a:pathLst>
            </a:custGeom>
            <a:solidFill>
              <a:srgbClr val="5B9BD5"/>
            </a:solidFill>
            <a:ln w="25400" cap="flat">
              <a:solidFill>
                <a:srgbClr val="FF000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99" name="TextBox 98"/>
              <p:cNvSpPr txBox="1"/>
              <p:nvPr/>
            </p:nvSpPr>
            <p:spPr>
              <a:xfrm>
                <a:off x="10113641" y="1775418"/>
                <a:ext cx="2091621" cy="14773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dirty="0" smtClean="0">
                    <a:latin typeface="Kalinga" panose="020B0502040204020203" pitchFamily="34" charset="0"/>
                    <a:cs typeface="Kalinga" panose="020B0502040204020203" pitchFamily="34" charset="0"/>
                  </a:rPr>
                  <a:t>(Non-</a:t>
                </a:r>
                <a:r>
                  <a:rPr lang="en-US" dirty="0" err="1" smtClean="0">
                    <a:latin typeface="Kalinga" panose="020B0502040204020203" pitchFamily="34" charset="0"/>
                    <a:cs typeface="Kalinga" panose="020B0502040204020203" pitchFamily="34" charset="0"/>
                  </a:rPr>
                  <a:t>unitarity</a:t>
                </a:r>
                <a:r>
                  <a:rPr lang="en-US" dirty="0" smtClean="0">
                    <a:latin typeface="Kalinga" panose="020B0502040204020203" pitchFamily="34" charset="0"/>
                    <a:cs typeface="Kalinga" panose="020B0502040204020203" pitchFamily="34" charset="0"/>
                  </a:rPr>
                  <a:t> for</a:t>
                </a:r>
                <a14:m>
                  <m:oMath xmlns:m="http://schemas.openxmlformats.org/officeDocument/2006/math">
                    <m:r>
                      <a:rPr lang="en-US" b="0" i="0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b="0" i="1">
                        <a:latin typeface="Cambria Math" panose="02040503050406030204" pitchFamily="18" charset="0"/>
                      </a:rPr>
                      <m:t>𝜆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&gt;2</m:t>
                    </m:r>
                  </m:oMath>
                </a14:m>
                <a:r>
                  <a:rPr lang="en-GB" dirty="0" smtClean="0">
                    <a:latin typeface="Kalinga" panose="020B0502040204020203" pitchFamily="34" charset="0"/>
                    <a:cs typeface="Kalinga" panose="020B0502040204020203" pitchFamily="34" charset="0"/>
                  </a:rPr>
                  <a:t>: imaginary scattering amplitudes)</a:t>
                </a:r>
              </a:p>
            </p:txBody>
          </p:sp>
        </mc:Choice>
        <mc:Fallback xmlns="">
          <p:sp>
            <p:nvSpPr>
              <p:cNvPr id="99" name="TextBox 9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113641" y="1775418"/>
                <a:ext cx="2091621" cy="1477328"/>
              </a:xfrm>
              <a:prstGeom prst="rect">
                <a:avLst/>
              </a:prstGeom>
              <a:blipFill rotWithShape="0">
                <a:blip r:embed="rId32"/>
                <a:stretch>
                  <a:fillRect t="-2058" b="-535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0" name="Rectangle 99"/>
          <p:cNvSpPr/>
          <p:nvPr/>
        </p:nvSpPr>
        <p:spPr>
          <a:xfrm rot="5400000">
            <a:off x="8599475" y="2228231"/>
            <a:ext cx="1782123" cy="619047"/>
          </a:xfrm>
          <a:prstGeom prst="rect">
            <a:avLst/>
          </a:prstGeom>
          <a:pattFill prst="pct60">
            <a:fgClr>
              <a:srgbClr val="FF0000"/>
            </a:fgClr>
            <a:bgClr>
              <a:schemeClr val="bg1"/>
            </a:bgClr>
          </a:pattFill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129" name="Straight Arrow Connector 128"/>
          <p:cNvCxnSpPr/>
          <p:nvPr/>
        </p:nvCxnSpPr>
        <p:spPr>
          <a:xfrm>
            <a:off x="7273620" y="2648529"/>
            <a:ext cx="1579411" cy="825307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TextBox 127"/>
          <p:cNvSpPr txBox="1"/>
          <p:nvPr/>
        </p:nvSpPr>
        <p:spPr>
          <a:xfrm>
            <a:off x="9526402" y="6164147"/>
            <a:ext cx="274558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[</a:t>
            </a:r>
            <a:r>
              <a:rPr lang="en-US" sz="1400" spc="60" dirty="0" err="1" smtClean="0">
                <a:solidFill>
                  <a:schemeClr val="accent1"/>
                </a:solidFill>
                <a:latin typeface="Century Gothic" panose="020B0502020202020204" pitchFamily="34" charset="0"/>
              </a:rPr>
              <a:t>Gaberdiel</a:t>
            </a:r>
            <a:r>
              <a:rPr lang="en-US" sz="14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, </a:t>
            </a:r>
            <a:r>
              <a:rPr lang="en-US" sz="1400" spc="60" dirty="0" err="1" smtClean="0">
                <a:solidFill>
                  <a:schemeClr val="accent1"/>
                </a:solidFill>
                <a:latin typeface="Century Gothic" panose="020B0502020202020204" pitchFamily="34" charset="0"/>
              </a:rPr>
              <a:t>Gopakumar</a:t>
            </a:r>
            <a:r>
              <a:rPr lang="en-US" sz="14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]</a:t>
            </a:r>
            <a:endParaRPr lang="en-GB" sz="1400" spc="60" dirty="0" smtClean="0">
              <a:solidFill>
                <a:schemeClr val="accent1"/>
              </a:solidFill>
              <a:latin typeface="Century Gothic" panose="020B0502020202020204" pitchFamily="34" charset="0"/>
            </a:endParaRPr>
          </a:p>
        </p:txBody>
      </p:sp>
      <p:grpSp>
        <p:nvGrpSpPr>
          <p:cNvPr id="130" name="Group 129"/>
          <p:cNvGrpSpPr/>
          <p:nvPr/>
        </p:nvGrpSpPr>
        <p:grpSpPr>
          <a:xfrm>
            <a:off x="811496" y="1256732"/>
            <a:ext cx="2719926" cy="2422329"/>
            <a:chOff x="811496" y="1256732"/>
            <a:chExt cx="2719926" cy="2422329"/>
          </a:xfrm>
        </p:grpSpPr>
        <p:grpSp>
          <p:nvGrpSpPr>
            <p:cNvPr id="131" name="Group 130"/>
            <p:cNvGrpSpPr/>
            <p:nvPr/>
          </p:nvGrpSpPr>
          <p:grpSpPr>
            <a:xfrm>
              <a:off x="811496" y="1256732"/>
              <a:ext cx="2719926" cy="2422329"/>
              <a:chOff x="4432564" y="3459427"/>
              <a:chExt cx="3502919" cy="3125744"/>
            </a:xfrm>
          </p:grpSpPr>
          <p:pic>
            <p:nvPicPr>
              <p:cNvPr id="162" name="Picture 161"/>
              <p:cNvPicPr>
                <a:picLocks noChangeAspect="1"/>
              </p:cNvPicPr>
              <p:nvPr/>
            </p:nvPicPr>
            <p:blipFill>
              <a:blip r:embed="rId3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432564" y="3459427"/>
                <a:ext cx="3502919" cy="3125744"/>
              </a:xfrm>
              <a:prstGeom prst="rect">
                <a:avLst/>
              </a:prstGeom>
            </p:spPr>
          </p:pic>
          <p:grpSp>
            <p:nvGrpSpPr>
              <p:cNvPr id="163" name="Group 162"/>
              <p:cNvGrpSpPr/>
              <p:nvPr/>
            </p:nvGrpSpPr>
            <p:grpSpPr>
              <a:xfrm>
                <a:off x="6360798" y="5521426"/>
                <a:ext cx="389106" cy="201304"/>
                <a:chOff x="10518895" y="2755896"/>
                <a:chExt cx="1173548" cy="148881"/>
              </a:xfrm>
            </p:grpSpPr>
            <p:sp>
              <p:nvSpPr>
                <p:cNvPr id="169" name="Freeform 11"/>
                <p:cNvSpPr>
                  <a:spLocks/>
                </p:cNvSpPr>
                <p:nvPr/>
              </p:nvSpPr>
              <p:spPr bwMode="auto">
                <a:xfrm>
                  <a:off x="10518895" y="2755896"/>
                  <a:ext cx="315520" cy="148881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70" name="Freeform 12"/>
                <p:cNvSpPr>
                  <a:spLocks/>
                </p:cNvSpPr>
                <p:nvPr/>
              </p:nvSpPr>
              <p:spPr bwMode="auto">
                <a:xfrm>
                  <a:off x="10827209" y="2755896"/>
                  <a:ext cx="315520" cy="148881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71" name="Freeform 13"/>
                <p:cNvSpPr>
                  <a:spLocks/>
                </p:cNvSpPr>
                <p:nvPr/>
              </p:nvSpPr>
              <p:spPr bwMode="auto">
                <a:xfrm>
                  <a:off x="11135523" y="2755896"/>
                  <a:ext cx="315520" cy="148881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72" name="Freeform 14"/>
                <p:cNvSpPr>
                  <a:spLocks/>
                </p:cNvSpPr>
                <p:nvPr/>
              </p:nvSpPr>
              <p:spPr bwMode="auto">
                <a:xfrm>
                  <a:off x="11443836" y="2755896"/>
                  <a:ext cx="248607" cy="148881"/>
                </a:xfrm>
                <a:custGeom>
                  <a:avLst/>
                  <a:gdLst>
                    <a:gd name="T0" fmla="*/ 130 w 4026"/>
                    <a:gd name="T1" fmla="*/ 326 h 10442"/>
                    <a:gd name="T2" fmla="*/ 265 w 4026"/>
                    <a:gd name="T3" fmla="*/ 92 h 10442"/>
                    <a:gd name="T4" fmla="*/ 427 w 4026"/>
                    <a:gd name="T5" fmla="*/ 0 h 10442"/>
                    <a:gd name="T6" fmla="*/ 593 w 4026"/>
                    <a:gd name="T7" fmla="*/ 90 h 10442"/>
                    <a:gd name="T8" fmla="*/ 729 w 4026"/>
                    <a:gd name="T9" fmla="*/ 324 h 10442"/>
                    <a:gd name="T10" fmla="*/ 859 w 4026"/>
                    <a:gd name="T11" fmla="*/ 691 h 10442"/>
                    <a:gd name="T12" fmla="*/ 987 w 4026"/>
                    <a:gd name="T13" fmla="*/ 1187 h 10442"/>
                    <a:gd name="T14" fmla="*/ 1115 w 4026"/>
                    <a:gd name="T15" fmla="*/ 1796 h 10442"/>
                    <a:gd name="T16" fmla="*/ 1243 w 4026"/>
                    <a:gd name="T17" fmla="*/ 2504 h 10442"/>
                    <a:gd name="T18" fmla="*/ 1371 w 4026"/>
                    <a:gd name="T19" fmla="*/ 3289 h 10442"/>
                    <a:gd name="T20" fmla="*/ 1499 w 4026"/>
                    <a:gd name="T21" fmla="*/ 4130 h 10442"/>
                    <a:gd name="T22" fmla="*/ 1626 w 4026"/>
                    <a:gd name="T23" fmla="*/ 5002 h 10442"/>
                    <a:gd name="T24" fmla="*/ 1754 w 4026"/>
                    <a:gd name="T25" fmla="*/ 5879 h 10442"/>
                    <a:gd name="T26" fmla="*/ 1882 w 4026"/>
                    <a:gd name="T27" fmla="*/ 6737 h 10442"/>
                    <a:gd name="T28" fmla="*/ 2009 w 4026"/>
                    <a:gd name="T29" fmla="*/ 7551 h 10442"/>
                    <a:gd name="T30" fmla="*/ 2137 w 4026"/>
                    <a:gd name="T31" fmla="*/ 8298 h 10442"/>
                    <a:gd name="T32" fmla="*/ 2264 w 4026"/>
                    <a:gd name="T33" fmla="*/ 8954 h 10442"/>
                    <a:gd name="T34" fmla="*/ 2391 w 4026"/>
                    <a:gd name="T35" fmla="*/ 9502 h 10442"/>
                    <a:gd name="T36" fmla="*/ 2518 w 4026"/>
                    <a:gd name="T37" fmla="*/ 9925 h 10442"/>
                    <a:gd name="T38" fmla="*/ 2642 w 4026"/>
                    <a:gd name="T39" fmla="*/ 10207 h 10442"/>
                    <a:gd name="T40" fmla="*/ 2753 w 4026"/>
                    <a:gd name="T41" fmla="*/ 10336 h 10442"/>
                    <a:gd name="T42" fmla="*/ 2833 w 4026"/>
                    <a:gd name="T43" fmla="*/ 10332 h 10442"/>
                    <a:gd name="T44" fmla="*/ 2942 w 4026"/>
                    <a:gd name="T45" fmla="*/ 10199 h 10442"/>
                    <a:gd name="T46" fmla="*/ 3066 w 4026"/>
                    <a:gd name="T47" fmla="*/ 9912 h 10442"/>
                    <a:gd name="T48" fmla="*/ 3192 w 4026"/>
                    <a:gd name="T49" fmla="*/ 9484 h 10442"/>
                    <a:gd name="T50" fmla="*/ 3319 w 4026"/>
                    <a:gd name="T51" fmla="*/ 8932 h 10442"/>
                    <a:gd name="T52" fmla="*/ 3447 w 4026"/>
                    <a:gd name="T53" fmla="*/ 8272 h 10442"/>
                    <a:gd name="T54" fmla="*/ 3575 w 4026"/>
                    <a:gd name="T55" fmla="*/ 7523 h 10442"/>
                    <a:gd name="T56" fmla="*/ 3702 w 4026"/>
                    <a:gd name="T57" fmla="*/ 6707 h 10442"/>
                    <a:gd name="T58" fmla="*/ 3830 w 4026"/>
                    <a:gd name="T59" fmla="*/ 5848 h 10442"/>
                    <a:gd name="T60" fmla="*/ 4007 w 4026"/>
                    <a:gd name="T61" fmla="*/ 5294 h 10442"/>
                    <a:gd name="T62" fmla="*/ 3880 w 4026"/>
                    <a:gd name="T63" fmla="*/ 6168 h 10442"/>
                    <a:gd name="T64" fmla="*/ 3752 w 4026"/>
                    <a:gd name="T65" fmla="*/ 7016 h 10442"/>
                    <a:gd name="T66" fmla="*/ 3624 w 4026"/>
                    <a:gd name="T67" fmla="*/ 7812 h 10442"/>
                    <a:gd name="T68" fmla="*/ 3496 w 4026"/>
                    <a:gd name="T69" fmla="*/ 8534 h 10442"/>
                    <a:gd name="T70" fmla="*/ 3368 w 4026"/>
                    <a:gd name="T71" fmla="*/ 9161 h 10442"/>
                    <a:gd name="T72" fmla="*/ 3240 w 4026"/>
                    <a:gd name="T73" fmla="*/ 9677 h 10442"/>
                    <a:gd name="T74" fmla="*/ 3110 w 4026"/>
                    <a:gd name="T75" fmla="*/ 10066 h 10442"/>
                    <a:gd name="T76" fmla="*/ 2976 w 4026"/>
                    <a:gd name="T77" fmla="*/ 10323 h 10442"/>
                    <a:gd name="T78" fmla="*/ 2817 w 4026"/>
                    <a:gd name="T79" fmla="*/ 10440 h 10442"/>
                    <a:gd name="T80" fmla="*/ 2649 w 4026"/>
                    <a:gd name="T81" fmla="*/ 10376 h 10442"/>
                    <a:gd name="T82" fmla="*/ 2512 w 4026"/>
                    <a:gd name="T83" fmla="*/ 10165 h 10442"/>
                    <a:gd name="T84" fmla="*/ 2382 w 4026"/>
                    <a:gd name="T85" fmla="*/ 9819 h 10442"/>
                    <a:gd name="T86" fmla="*/ 2253 w 4026"/>
                    <a:gd name="T87" fmla="*/ 9345 h 10442"/>
                    <a:gd name="T88" fmla="*/ 2125 w 4026"/>
                    <a:gd name="T89" fmla="*/ 8752 h 10442"/>
                    <a:gd name="T90" fmla="*/ 1997 w 4026"/>
                    <a:gd name="T91" fmla="*/ 8059 h 10442"/>
                    <a:gd name="T92" fmla="*/ 1870 w 4026"/>
                    <a:gd name="T93" fmla="*/ 7285 h 10442"/>
                    <a:gd name="T94" fmla="*/ 1742 w 4026"/>
                    <a:gd name="T95" fmla="*/ 6452 h 10442"/>
                    <a:gd name="T96" fmla="*/ 1614 w 4026"/>
                    <a:gd name="T97" fmla="*/ 5584 h 10442"/>
                    <a:gd name="T98" fmla="*/ 1486 w 4026"/>
                    <a:gd name="T99" fmla="*/ 4705 h 10442"/>
                    <a:gd name="T100" fmla="*/ 1358 w 4026"/>
                    <a:gd name="T101" fmla="*/ 3843 h 10442"/>
                    <a:gd name="T102" fmla="*/ 1231 w 4026"/>
                    <a:gd name="T103" fmla="*/ 3020 h 10442"/>
                    <a:gd name="T104" fmla="*/ 1104 w 4026"/>
                    <a:gd name="T105" fmla="*/ 2261 h 10442"/>
                    <a:gd name="T106" fmla="*/ 976 w 4026"/>
                    <a:gd name="T107" fmla="*/ 1588 h 10442"/>
                    <a:gd name="T108" fmla="*/ 849 w 4026"/>
                    <a:gd name="T109" fmla="*/ 1021 h 10442"/>
                    <a:gd name="T110" fmla="*/ 723 w 4026"/>
                    <a:gd name="T111" fmla="*/ 578 h 10442"/>
                    <a:gd name="T112" fmla="*/ 598 w 4026"/>
                    <a:gd name="T113" fmla="*/ 271 h 10442"/>
                    <a:gd name="T114" fmla="*/ 484 w 4026"/>
                    <a:gd name="T115" fmla="*/ 118 h 10442"/>
                    <a:gd name="T116" fmla="*/ 405 w 4026"/>
                    <a:gd name="T117" fmla="*/ 100 h 10442"/>
                    <a:gd name="T118" fmla="*/ 298 w 4026"/>
                    <a:gd name="T119" fmla="*/ 210 h 10442"/>
                    <a:gd name="T120" fmla="*/ 174 w 4026"/>
                    <a:gd name="T121" fmla="*/ 474 h 10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4026" h="10442">
                      <a:moveTo>
                        <a:pt x="8" y="668"/>
                      </a:moveTo>
                      <a:lnTo>
                        <a:pt x="16" y="643"/>
                      </a:lnTo>
                      <a:lnTo>
                        <a:pt x="23" y="619"/>
                      </a:lnTo>
                      <a:lnTo>
                        <a:pt x="31" y="595"/>
                      </a:lnTo>
                      <a:lnTo>
                        <a:pt x="38" y="572"/>
                      </a:lnTo>
                      <a:lnTo>
                        <a:pt x="47" y="548"/>
                      </a:lnTo>
                      <a:lnTo>
                        <a:pt x="54" y="526"/>
                      </a:lnTo>
                      <a:lnTo>
                        <a:pt x="62" y="504"/>
                      </a:lnTo>
                      <a:lnTo>
                        <a:pt x="69" y="482"/>
                      </a:lnTo>
                      <a:lnTo>
                        <a:pt x="77" y="461"/>
                      </a:lnTo>
                      <a:lnTo>
                        <a:pt x="85" y="440"/>
                      </a:lnTo>
                      <a:lnTo>
                        <a:pt x="92" y="420"/>
                      </a:lnTo>
                      <a:lnTo>
                        <a:pt x="100" y="400"/>
                      </a:lnTo>
                      <a:lnTo>
                        <a:pt x="107" y="381"/>
                      </a:lnTo>
                      <a:lnTo>
                        <a:pt x="115" y="362"/>
                      </a:lnTo>
                      <a:lnTo>
                        <a:pt x="123" y="344"/>
                      </a:lnTo>
                      <a:lnTo>
                        <a:pt x="130" y="326"/>
                      </a:lnTo>
                      <a:lnTo>
                        <a:pt x="138" y="308"/>
                      </a:lnTo>
                      <a:lnTo>
                        <a:pt x="146" y="291"/>
                      </a:lnTo>
                      <a:lnTo>
                        <a:pt x="154" y="275"/>
                      </a:lnTo>
                      <a:lnTo>
                        <a:pt x="161" y="259"/>
                      </a:lnTo>
                      <a:lnTo>
                        <a:pt x="169" y="243"/>
                      </a:lnTo>
                      <a:lnTo>
                        <a:pt x="177" y="228"/>
                      </a:lnTo>
                      <a:lnTo>
                        <a:pt x="185" y="213"/>
                      </a:lnTo>
                      <a:lnTo>
                        <a:pt x="193" y="199"/>
                      </a:lnTo>
                      <a:lnTo>
                        <a:pt x="200" y="185"/>
                      </a:lnTo>
                      <a:lnTo>
                        <a:pt x="208" y="172"/>
                      </a:lnTo>
                      <a:lnTo>
                        <a:pt x="216" y="159"/>
                      </a:lnTo>
                      <a:lnTo>
                        <a:pt x="224" y="147"/>
                      </a:lnTo>
                      <a:lnTo>
                        <a:pt x="232" y="135"/>
                      </a:lnTo>
                      <a:lnTo>
                        <a:pt x="240" y="124"/>
                      </a:lnTo>
                      <a:lnTo>
                        <a:pt x="249" y="112"/>
                      </a:lnTo>
                      <a:lnTo>
                        <a:pt x="257" y="102"/>
                      </a:lnTo>
                      <a:lnTo>
                        <a:pt x="265" y="92"/>
                      </a:lnTo>
                      <a:lnTo>
                        <a:pt x="273" y="82"/>
                      </a:lnTo>
                      <a:lnTo>
                        <a:pt x="282" y="73"/>
                      </a:lnTo>
                      <a:lnTo>
                        <a:pt x="291" y="65"/>
                      </a:lnTo>
                      <a:lnTo>
                        <a:pt x="299" y="56"/>
                      </a:lnTo>
                      <a:lnTo>
                        <a:pt x="308" y="49"/>
                      </a:lnTo>
                      <a:lnTo>
                        <a:pt x="317" y="41"/>
                      </a:lnTo>
                      <a:lnTo>
                        <a:pt x="328" y="34"/>
                      </a:lnTo>
                      <a:lnTo>
                        <a:pt x="335" y="29"/>
                      </a:lnTo>
                      <a:lnTo>
                        <a:pt x="345" y="23"/>
                      </a:lnTo>
                      <a:lnTo>
                        <a:pt x="354" y="18"/>
                      </a:lnTo>
                      <a:lnTo>
                        <a:pt x="364" y="13"/>
                      </a:lnTo>
                      <a:lnTo>
                        <a:pt x="377" y="9"/>
                      </a:lnTo>
                      <a:lnTo>
                        <a:pt x="384" y="6"/>
                      </a:lnTo>
                      <a:lnTo>
                        <a:pt x="395" y="4"/>
                      </a:lnTo>
                      <a:lnTo>
                        <a:pt x="408" y="1"/>
                      </a:lnTo>
                      <a:lnTo>
                        <a:pt x="416" y="0"/>
                      </a:lnTo>
                      <a:lnTo>
                        <a:pt x="427" y="0"/>
                      </a:lnTo>
                      <a:lnTo>
                        <a:pt x="441" y="0"/>
                      </a:lnTo>
                      <a:lnTo>
                        <a:pt x="448" y="1"/>
                      </a:lnTo>
                      <a:lnTo>
                        <a:pt x="462" y="3"/>
                      </a:lnTo>
                      <a:lnTo>
                        <a:pt x="472" y="6"/>
                      </a:lnTo>
                      <a:lnTo>
                        <a:pt x="480" y="8"/>
                      </a:lnTo>
                      <a:lnTo>
                        <a:pt x="493" y="12"/>
                      </a:lnTo>
                      <a:lnTo>
                        <a:pt x="503" y="17"/>
                      </a:lnTo>
                      <a:lnTo>
                        <a:pt x="510" y="20"/>
                      </a:lnTo>
                      <a:lnTo>
                        <a:pt x="522" y="27"/>
                      </a:lnTo>
                      <a:lnTo>
                        <a:pt x="532" y="34"/>
                      </a:lnTo>
                      <a:lnTo>
                        <a:pt x="541" y="40"/>
                      </a:lnTo>
                      <a:lnTo>
                        <a:pt x="548" y="46"/>
                      </a:lnTo>
                      <a:lnTo>
                        <a:pt x="559" y="55"/>
                      </a:lnTo>
                      <a:lnTo>
                        <a:pt x="568" y="63"/>
                      </a:lnTo>
                      <a:lnTo>
                        <a:pt x="576" y="72"/>
                      </a:lnTo>
                      <a:lnTo>
                        <a:pt x="585" y="81"/>
                      </a:lnTo>
                      <a:lnTo>
                        <a:pt x="593" y="90"/>
                      </a:lnTo>
                      <a:lnTo>
                        <a:pt x="602" y="100"/>
                      </a:lnTo>
                      <a:lnTo>
                        <a:pt x="610" y="111"/>
                      </a:lnTo>
                      <a:lnTo>
                        <a:pt x="618" y="122"/>
                      </a:lnTo>
                      <a:lnTo>
                        <a:pt x="627" y="133"/>
                      </a:lnTo>
                      <a:lnTo>
                        <a:pt x="635" y="145"/>
                      </a:lnTo>
                      <a:lnTo>
                        <a:pt x="643" y="157"/>
                      </a:lnTo>
                      <a:lnTo>
                        <a:pt x="651" y="170"/>
                      </a:lnTo>
                      <a:lnTo>
                        <a:pt x="659" y="183"/>
                      </a:lnTo>
                      <a:lnTo>
                        <a:pt x="667" y="197"/>
                      </a:lnTo>
                      <a:lnTo>
                        <a:pt x="674" y="211"/>
                      </a:lnTo>
                      <a:lnTo>
                        <a:pt x="682" y="226"/>
                      </a:lnTo>
                      <a:lnTo>
                        <a:pt x="690" y="241"/>
                      </a:lnTo>
                      <a:lnTo>
                        <a:pt x="698" y="258"/>
                      </a:lnTo>
                      <a:lnTo>
                        <a:pt x="706" y="273"/>
                      </a:lnTo>
                      <a:lnTo>
                        <a:pt x="713" y="290"/>
                      </a:lnTo>
                      <a:lnTo>
                        <a:pt x="721" y="307"/>
                      </a:lnTo>
                      <a:lnTo>
                        <a:pt x="729" y="324"/>
                      </a:lnTo>
                      <a:lnTo>
                        <a:pt x="737" y="342"/>
                      </a:lnTo>
                      <a:lnTo>
                        <a:pt x="744" y="360"/>
                      </a:lnTo>
                      <a:lnTo>
                        <a:pt x="752" y="379"/>
                      </a:lnTo>
                      <a:lnTo>
                        <a:pt x="760" y="398"/>
                      </a:lnTo>
                      <a:lnTo>
                        <a:pt x="767" y="418"/>
                      </a:lnTo>
                      <a:lnTo>
                        <a:pt x="775" y="439"/>
                      </a:lnTo>
                      <a:lnTo>
                        <a:pt x="783" y="459"/>
                      </a:lnTo>
                      <a:lnTo>
                        <a:pt x="790" y="480"/>
                      </a:lnTo>
                      <a:lnTo>
                        <a:pt x="798" y="502"/>
                      </a:lnTo>
                      <a:lnTo>
                        <a:pt x="805" y="524"/>
                      </a:lnTo>
                      <a:lnTo>
                        <a:pt x="813" y="546"/>
                      </a:lnTo>
                      <a:lnTo>
                        <a:pt x="821" y="569"/>
                      </a:lnTo>
                      <a:lnTo>
                        <a:pt x="829" y="593"/>
                      </a:lnTo>
                      <a:lnTo>
                        <a:pt x="836" y="617"/>
                      </a:lnTo>
                      <a:lnTo>
                        <a:pt x="844" y="641"/>
                      </a:lnTo>
                      <a:lnTo>
                        <a:pt x="851" y="666"/>
                      </a:lnTo>
                      <a:lnTo>
                        <a:pt x="859" y="691"/>
                      </a:lnTo>
                      <a:lnTo>
                        <a:pt x="867" y="717"/>
                      </a:lnTo>
                      <a:lnTo>
                        <a:pt x="874" y="743"/>
                      </a:lnTo>
                      <a:lnTo>
                        <a:pt x="882" y="770"/>
                      </a:lnTo>
                      <a:lnTo>
                        <a:pt x="889" y="796"/>
                      </a:lnTo>
                      <a:lnTo>
                        <a:pt x="897" y="824"/>
                      </a:lnTo>
                      <a:lnTo>
                        <a:pt x="904" y="852"/>
                      </a:lnTo>
                      <a:lnTo>
                        <a:pt x="912" y="881"/>
                      </a:lnTo>
                      <a:lnTo>
                        <a:pt x="919" y="909"/>
                      </a:lnTo>
                      <a:lnTo>
                        <a:pt x="927" y="938"/>
                      </a:lnTo>
                      <a:lnTo>
                        <a:pt x="934" y="967"/>
                      </a:lnTo>
                      <a:lnTo>
                        <a:pt x="942" y="998"/>
                      </a:lnTo>
                      <a:lnTo>
                        <a:pt x="950" y="1029"/>
                      </a:lnTo>
                      <a:lnTo>
                        <a:pt x="957" y="1059"/>
                      </a:lnTo>
                      <a:lnTo>
                        <a:pt x="965" y="1090"/>
                      </a:lnTo>
                      <a:lnTo>
                        <a:pt x="972" y="1122"/>
                      </a:lnTo>
                      <a:lnTo>
                        <a:pt x="980" y="1154"/>
                      </a:lnTo>
                      <a:lnTo>
                        <a:pt x="987" y="1187"/>
                      </a:lnTo>
                      <a:lnTo>
                        <a:pt x="995" y="1219"/>
                      </a:lnTo>
                      <a:lnTo>
                        <a:pt x="1002" y="1252"/>
                      </a:lnTo>
                      <a:lnTo>
                        <a:pt x="1010" y="1286"/>
                      </a:lnTo>
                      <a:lnTo>
                        <a:pt x="1017" y="1320"/>
                      </a:lnTo>
                      <a:lnTo>
                        <a:pt x="1025" y="1355"/>
                      </a:lnTo>
                      <a:lnTo>
                        <a:pt x="1032" y="1389"/>
                      </a:lnTo>
                      <a:lnTo>
                        <a:pt x="1040" y="1424"/>
                      </a:lnTo>
                      <a:lnTo>
                        <a:pt x="1047" y="1460"/>
                      </a:lnTo>
                      <a:lnTo>
                        <a:pt x="1055" y="1496"/>
                      </a:lnTo>
                      <a:lnTo>
                        <a:pt x="1062" y="1532"/>
                      </a:lnTo>
                      <a:lnTo>
                        <a:pt x="1070" y="1569"/>
                      </a:lnTo>
                      <a:lnTo>
                        <a:pt x="1078" y="1606"/>
                      </a:lnTo>
                      <a:lnTo>
                        <a:pt x="1085" y="1643"/>
                      </a:lnTo>
                      <a:lnTo>
                        <a:pt x="1093" y="1681"/>
                      </a:lnTo>
                      <a:lnTo>
                        <a:pt x="1100" y="1719"/>
                      </a:lnTo>
                      <a:lnTo>
                        <a:pt x="1108" y="1757"/>
                      </a:lnTo>
                      <a:lnTo>
                        <a:pt x="1115" y="1796"/>
                      </a:lnTo>
                      <a:lnTo>
                        <a:pt x="1123" y="1835"/>
                      </a:lnTo>
                      <a:lnTo>
                        <a:pt x="1130" y="1875"/>
                      </a:lnTo>
                      <a:lnTo>
                        <a:pt x="1138" y="1915"/>
                      </a:lnTo>
                      <a:lnTo>
                        <a:pt x="1145" y="1955"/>
                      </a:lnTo>
                      <a:lnTo>
                        <a:pt x="1153" y="1995"/>
                      </a:lnTo>
                      <a:lnTo>
                        <a:pt x="1161" y="2036"/>
                      </a:lnTo>
                      <a:lnTo>
                        <a:pt x="1168" y="2077"/>
                      </a:lnTo>
                      <a:lnTo>
                        <a:pt x="1176" y="2118"/>
                      </a:lnTo>
                      <a:lnTo>
                        <a:pt x="1183" y="2160"/>
                      </a:lnTo>
                      <a:lnTo>
                        <a:pt x="1191" y="2202"/>
                      </a:lnTo>
                      <a:lnTo>
                        <a:pt x="1198" y="2244"/>
                      </a:lnTo>
                      <a:lnTo>
                        <a:pt x="1206" y="2287"/>
                      </a:lnTo>
                      <a:lnTo>
                        <a:pt x="1213" y="2330"/>
                      </a:lnTo>
                      <a:lnTo>
                        <a:pt x="1221" y="2373"/>
                      </a:lnTo>
                      <a:lnTo>
                        <a:pt x="1228" y="2416"/>
                      </a:lnTo>
                      <a:lnTo>
                        <a:pt x="1236" y="2460"/>
                      </a:lnTo>
                      <a:lnTo>
                        <a:pt x="1243" y="2504"/>
                      </a:lnTo>
                      <a:lnTo>
                        <a:pt x="1251" y="2548"/>
                      </a:lnTo>
                      <a:lnTo>
                        <a:pt x="1258" y="2592"/>
                      </a:lnTo>
                      <a:lnTo>
                        <a:pt x="1266" y="2638"/>
                      </a:lnTo>
                      <a:lnTo>
                        <a:pt x="1273" y="2683"/>
                      </a:lnTo>
                      <a:lnTo>
                        <a:pt x="1281" y="2728"/>
                      </a:lnTo>
                      <a:lnTo>
                        <a:pt x="1288" y="2773"/>
                      </a:lnTo>
                      <a:lnTo>
                        <a:pt x="1296" y="2819"/>
                      </a:lnTo>
                      <a:lnTo>
                        <a:pt x="1303" y="2865"/>
                      </a:lnTo>
                      <a:lnTo>
                        <a:pt x="1311" y="2911"/>
                      </a:lnTo>
                      <a:lnTo>
                        <a:pt x="1318" y="2958"/>
                      </a:lnTo>
                      <a:lnTo>
                        <a:pt x="1326" y="3004"/>
                      </a:lnTo>
                      <a:lnTo>
                        <a:pt x="1333" y="3051"/>
                      </a:lnTo>
                      <a:lnTo>
                        <a:pt x="1341" y="3098"/>
                      </a:lnTo>
                      <a:lnTo>
                        <a:pt x="1348" y="3146"/>
                      </a:lnTo>
                      <a:lnTo>
                        <a:pt x="1356" y="3193"/>
                      </a:lnTo>
                      <a:lnTo>
                        <a:pt x="1363" y="3241"/>
                      </a:lnTo>
                      <a:lnTo>
                        <a:pt x="1371" y="3289"/>
                      </a:lnTo>
                      <a:lnTo>
                        <a:pt x="1378" y="3338"/>
                      </a:lnTo>
                      <a:lnTo>
                        <a:pt x="1386" y="3386"/>
                      </a:lnTo>
                      <a:lnTo>
                        <a:pt x="1393" y="3434"/>
                      </a:lnTo>
                      <a:lnTo>
                        <a:pt x="1401" y="3483"/>
                      </a:lnTo>
                      <a:lnTo>
                        <a:pt x="1408" y="3532"/>
                      </a:lnTo>
                      <a:lnTo>
                        <a:pt x="1416" y="3581"/>
                      </a:lnTo>
                      <a:lnTo>
                        <a:pt x="1423" y="3630"/>
                      </a:lnTo>
                      <a:lnTo>
                        <a:pt x="1431" y="3679"/>
                      </a:lnTo>
                      <a:lnTo>
                        <a:pt x="1438" y="3729"/>
                      </a:lnTo>
                      <a:lnTo>
                        <a:pt x="1446" y="3778"/>
                      </a:lnTo>
                      <a:lnTo>
                        <a:pt x="1453" y="3828"/>
                      </a:lnTo>
                      <a:lnTo>
                        <a:pt x="1461" y="3878"/>
                      </a:lnTo>
                      <a:lnTo>
                        <a:pt x="1468" y="3928"/>
                      </a:lnTo>
                      <a:lnTo>
                        <a:pt x="1476" y="3978"/>
                      </a:lnTo>
                      <a:lnTo>
                        <a:pt x="1483" y="4029"/>
                      </a:lnTo>
                      <a:lnTo>
                        <a:pt x="1491" y="4079"/>
                      </a:lnTo>
                      <a:lnTo>
                        <a:pt x="1499" y="4130"/>
                      </a:lnTo>
                      <a:lnTo>
                        <a:pt x="1506" y="4180"/>
                      </a:lnTo>
                      <a:lnTo>
                        <a:pt x="1514" y="4231"/>
                      </a:lnTo>
                      <a:lnTo>
                        <a:pt x="1521" y="4282"/>
                      </a:lnTo>
                      <a:lnTo>
                        <a:pt x="1529" y="4333"/>
                      </a:lnTo>
                      <a:lnTo>
                        <a:pt x="1536" y="4384"/>
                      </a:lnTo>
                      <a:lnTo>
                        <a:pt x="1544" y="4435"/>
                      </a:lnTo>
                      <a:lnTo>
                        <a:pt x="1551" y="4487"/>
                      </a:lnTo>
                      <a:lnTo>
                        <a:pt x="1559" y="4537"/>
                      </a:lnTo>
                      <a:lnTo>
                        <a:pt x="1566" y="4589"/>
                      </a:lnTo>
                      <a:lnTo>
                        <a:pt x="1574" y="4640"/>
                      </a:lnTo>
                      <a:lnTo>
                        <a:pt x="1581" y="4692"/>
                      </a:lnTo>
                      <a:lnTo>
                        <a:pt x="1589" y="4743"/>
                      </a:lnTo>
                      <a:lnTo>
                        <a:pt x="1596" y="4795"/>
                      </a:lnTo>
                      <a:lnTo>
                        <a:pt x="1604" y="4847"/>
                      </a:lnTo>
                      <a:lnTo>
                        <a:pt x="1611" y="4898"/>
                      </a:lnTo>
                      <a:lnTo>
                        <a:pt x="1619" y="4950"/>
                      </a:lnTo>
                      <a:lnTo>
                        <a:pt x="1626" y="5002"/>
                      </a:lnTo>
                      <a:lnTo>
                        <a:pt x="1634" y="5053"/>
                      </a:lnTo>
                      <a:lnTo>
                        <a:pt x="1641" y="5105"/>
                      </a:lnTo>
                      <a:lnTo>
                        <a:pt x="1649" y="5157"/>
                      </a:lnTo>
                      <a:lnTo>
                        <a:pt x="1656" y="5208"/>
                      </a:lnTo>
                      <a:lnTo>
                        <a:pt x="1664" y="5260"/>
                      </a:lnTo>
                      <a:lnTo>
                        <a:pt x="1671" y="5312"/>
                      </a:lnTo>
                      <a:lnTo>
                        <a:pt x="1679" y="5364"/>
                      </a:lnTo>
                      <a:lnTo>
                        <a:pt x="1686" y="5415"/>
                      </a:lnTo>
                      <a:lnTo>
                        <a:pt x="1694" y="5467"/>
                      </a:lnTo>
                      <a:lnTo>
                        <a:pt x="1701" y="5519"/>
                      </a:lnTo>
                      <a:lnTo>
                        <a:pt x="1709" y="5570"/>
                      </a:lnTo>
                      <a:lnTo>
                        <a:pt x="1716" y="5622"/>
                      </a:lnTo>
                      <a:lnTo>
                        <a:pt x="1724" y="5673"/>
                      </a:lnTo>
                      <a:lnTo>
                        <a:pt x="1731" y="5725"/>
                      </a:lnTo>
                      <a:lnTo>
                        <a:pt x="1739" y="5776"/>
                      </a:lnTo>
                      <a:lnTo>
                        <a:pt x="1746" y="5828"/>
                      </a:lnTo>
                      <a:lnTo>
                        <a:pt x="1754" y="5879"/>
                      </a:lnTo>
                      <a:lnTo>
                        <a:pt x="1761" y="5930"/>
                      </a:lnTo>
                      <a:lnTo>
                        <a:pt x="1769" y="5982"/>
                      </a:lnTo>
                      <a:lnTo>
                        <a:pt x="1776" y="6032"/>
                      </a:lnTo>
                      <a:lnTo>
                        <a:pt x="1784" y="6083"/>
                      </a:lnTo>
                      <a:lnTo>
                        <a:pt x="1791" y="6134"/>
                      </a:lnTo>
                      <a:lnTo>
                        <a:pt x="1799" y="6185"/>
                      </a:lnTo>
                      <a:lnTo>
                        <a:pt x="1806" y="6236"/>
                      </a:lnTo>
                      <a:lnTo>
                        <a:pt x="1814" y="6286"/>
                      </a:lnTo>
                      <a:lnTo>
                        <a:pt x="1821" y="6337"/>
                      </a:lnTo>
                      <a:lnTo>
                        <a:pt x="1829" y="6387"/>
                      </a:lnTo>
                      <a:lnTo>
                        <a:pt x="1837" y="6438"/>
                      </a:lnTo>
                      <a:lnTo>
                        <a:pt x="1844" y="6488"/>
                      </a:lnTo>
                      <a:lnTo>
                        <a:pt x="1852" y="6538"/>
                      </a:lnTo>
                      <a:lnTo>
                        <a:pt x="1859" y="6588"/>
                      </a:lnTo>
                      <a:lnTo>
                        <a:pt x="1867" y="6638"/>
                      </a:lnTo>
                      <a:lnTo>
                        <a:pt x="1874" y="6687"/>
                      </a:lnTo>
                      <a:lnTo>
                        <a:pt x="1882" y="6737"/>
                      </a:lnTo>
                      <a:lnTo>
                        <a:pt x="1889" y="6786"/>
                      </a:lnTo>
                      <a:lnTo>
                        <a:pt x="1897" y="6836"/>
                      </a:lnTo>
                      <a:lnTo>
                        <a:pt x="1904" y="6885"/>
                      </a:lnTo>
                      <a:lnTo>
                        <a:pt x="1912" y="6933"/>
                      </a:lnTo>
                      <a:lnTo>
                        <a:pt x="1919" y="6982"/>
                      </a:lnTo>
                      <a:lnTo>
                        <a:pt x="1927" y="7031"/>
                      </a:lnTo>
                      <a:lnTo>
                        <a:pt x="1934" y="7079"/>
                      </a:lnTo>
                      <a:lnTo>
                        <a:pt x="1942" y="7127"/>
                      </a:lnTo>
                      <a:lnTo>
                        <a:pt x="1949" y="7175"/>
                      </a:lnTo>
                      <a:lnTo>
                        <a:pt x="1957" y="7222"/>
                      </a:lnTo>
                      <a:lnTo>
                        <a:pt x="1964" y="7271"/>
                      </a:lnTo>
                      <a:lnTo>
                        <a:pt x="1972" y="7317"/>
                      </a:lnTo>
                      <a:lnTo>
                        <a:pt x="1979" y="7365"/>
                      </a:lnTo>
                      <a:lnTo>
                        <a:pt x="1987" y="7411"/>
                      </a:lnTo>
                      <a:lnTo>
                        <a:pt x="1994" y="7458"/>
                      </a:lnTo>
                      <a:lnTo>
                        <a:pt x="2002" y="7505"/>
                      </a:lnTo>
                      <a:lnTo>
                        <a:pt x="2009" y="7551"/>
                      </a:lnTo>
                      <a:lnTo>
                        <a:pt x="2017" y="7597"/>
                      </a:lnTo>
                      <a:lnTo>
                        <a:pt x="2024" y="7643"/>
                      </a:lnTo>
                      <a:lnTo>
                        <a:pt x="2032" y="7688"/>
                      </a:lnTo>
                      <a:lnTo>
                        <a:pt x="2039" y="7734"/>
                      </a:lnTo>
                      <a:lnTo>
                        <a:pt x="2047" y="7779"/>
                      </a:lnTo>
                      <a:lnTo>
                        <a:pt x="2054" y="7823"/>
                      </a:lnTo>
                      <a:lnTo>
                        <a:pt x="2062" y="7868"/>
                      </a:lnTo>
                      <a:lnTo>
                        <a:pt x="2069" y="7912"/>
                      </a:lnTo>
                      <a:lnTo>
                        <a:pt x="2077" y="7956"/>
                      </a:lnTo>
                      <a:lnTo>
                        <a:pt x="2084" y="8000"/>
                      </a:lnTo>
                      <a:lnTo>
                        <a:pt x="2092" y="8043"/>
                      </a:lnTo>
                      <a:lnTo>
                        <a:pt x="2099" y="8086"/>
                      </a:lnTo>
                      <a:lnTo>
                        <a:pt x="2107" y="8129"/>
                      </a:lnTo>
                      <a:lnTo>
                        <a:pt x="2114" y="8172"/>
                      </a:lnTo>
                      <a:lnTo>
                        <a:pt x="2122" y="8214"/>
                      </a:lnTo>
                      <a:lnTo>
                        <a:pt x="2129" y="8256"/>
                      </a:lnTo>
                      <a:lnTo>
                        <a:pt x="2137" y="8298"/>
                      </a:lnTo>
                      <a:lnTo>
                        <a:pt x="2144" y="8338"/>
                      </a:lnTo>
                      <a:lnTo>
                        <a:pt x="2152" y="8379"/>
                      </a:lnTo>
                      <a:lnTo>
                        <a:pt x="2159" y="8420"/>
                      </a:lnTo>
                      <a:lnTo>
                        <a:pt x="2167" y="8460"/>
                      </a:lnTo>
                      <a:lnTo>
                        <a:pt x="2175" y="8501"/>
                      </a:lnTo>
                      <a:lnTo>
                        <a:pt x="2182" y="8541"/>
                      </a:lnTo>
                      <a:lnTo>
                        <a:pt x="2190" y="8579"/>
                      </a:lnTo>
                      <a:lnTo>
                        <a:pt x="2197" y="8619"/>
                      </a:lnTo>
                      <a:lnTo>
                        <a:pt x="2205" y="8657"/>
                      </a:lnTo>
                      <a:lnTo>
                        <a:pt x="2212" y="8696"/>
                      </a:lnTo>
                      <a:lnTo>
                        <a:pt x="2220" y="8734"/>
                      </a:lnTo>
                      <a:lnTo>
                        <a:pt x="2227" y="8772"/>
                      </a:lnTo>
                      <a:lnTo>
                        <a:pt x="2235" y="8808"/>
                      </a:lnTo>
                      <a:lnTo>
                        <a:pt x="2242" y="8845"/>
                      </a:lnTo>
                      <a:lnTo>
                        <a:pt x="2250" y="8882"/>
                      </a:lnTo>
                      <a:lnTo>
                        <a:pt x="2257" y="8918"/>
                      </a:lnTo>
                      <a:lnTo>
                        <a:pt x="2264" y="8954"/>
                      </a:lnTo>
                      <a:lnTo>
                        <a:pt x="2272" y="8990"/>
                      </a:lnTo>
                      <a:lnTo>
                        <a:pt x="2279" y="9024"/>
                      </a:lnTo>
                      <a:lnTo>
                        <a:pt x="2287" y="9059"/>
                      </a:lnTo>
                      <a:lnTo>
                        <a:pt x="2294" y="9094"/>
                      </a:lnTo>
                      <a:lnTo>
                        <a:pt x="2302" y="9128"/>
                      </a:lnTo>
                      <a:lnTo>
                        <a:pt x="2309" y="9161"/>
                      </a:lnTo>
                      <a:lnTo>
                        <a:pt x="2317" y="9194"/>
                      </a:lnTo>
                      <a:lnTo>
                        <a:pt x="2324" y="9227"/>
                      </a:lnTo>
                      <a:lnTo>
                        <a:pt x="2332" y="9259"/>
                      </a:lnTo>
                      <a:lnTo>
                        <a:pt x="2339" y="9291"/>
                      </a:lnTo>
                      <a:lnTo>
                        <a:pt x="2347" y="9322"/>
                      </a:lnTo>
                      <a:lnTo>
                        <a:pt x="2354" y="9353"/>
                      </a:lnTo>
                      <a:lnTo>
                        <a:pt x="2362" y="9384"/>
                      </a:lnTo>
                      <a:lnTo>
                        <a:pt x="2369" y="9414"/>
                      </a:lnTo>
                      <a:lnTo>
                        <a:pt x="2377" y="9444"/>
                      </a:lnTo>
                      <a:lnTo>
                        <a:pt x="2384" y="9473"/>
                      </a:lnTo>
                      <a:lnTo>
                        <a:pt x="2391" y="9502"/>
                      </a:lnTo>
                      <a:lnTo>
                        <a:pt x="2399" y="9531"/>
                      </a:lnTo>
                      <a:lnTo>
                        <a:pt x="2406" y="9559"/>
                      </a:lnTo>
                      <a:lnTo>
                        <a:pt x="2414" y="9587"/>
                      </a:lnTo>
                      <a:lnTo>
                        <a:pt x="2421" y="9613"/>
                      </a:lnTo>
                      <a:lnTo>
                        <a:pt x="2429" y="9640"/>
                      </a:lnTo>
                      <a:lnTo>
                        <a:pt x="2436" y="9666"/>
                      </a:lnTo>
                      <a:lnTo>
                        <a:pt x="2444" y="9692"/>
                      </a:lnTo>
                      <a:lnTo>
                        <a:pt x="2451" y="9717"/>
                      </a:lnTo>
                      <a:lnTo>
                        <a:pt x="2459" y="9743"/>
                      </a:lnTo>
                      <a:lnTo>
                        <a:pt x="2466" y="9767"/>
                      </a:lnTo>
                      <a:lnTo>
                        <a:pt x="2473" y="9791"/>
                      </a:lnTo>
                      <a:lnTo>
                        <a:pt x="2481" y="9815"/>
                      </a:lnTo>
                      <a:lnTo>
                        <a:pt x="2488" y="9837"/>
                      </a:lnTo>
                      <a:lnTo>
                        <a:pt x="2496" y="9860"/>
                      </a:lnTo>
                      <a:lnTo>
                        <a:pt x="2503" y="9881"/>
                      </a:lnTo>
                      <a:lnTo>
                        <a:pt x="2511" y="9903"/>
                      </a:lnTo>
                      <a:lnTo>
                        <a:pt x="2518" y="9925"/>
                      </a:lnTo>
                      <a:lnTo>
                        <a:pt x="2526" y="9945"/>
                      </a:lnTo>
                      <a:lnTo>
                        <a:pt x="2533" y="9965"/>
                      </a:lnTo>
                      <a:lnTo>
                        <a:pt x="2540" y="9985"/>
                      </a:lnTo>
                      <a:lnTo>
                        <a:pt x="2548" y="10004"/>
                      </a:lnTo>
                      <a:lnTo>
                        <a:pt x="2555" y="10023"/>
                      </a:lnTo>
                      <a:lnTo>
                        <a:pt x="2562" y="10041"/>
                      </a:lnTo>
                      <a:lnTo>
                        <a:pt x="2570" y="10059"/>
                      </a:lnTo>
                      <a:lnTo>
                        <a:pt x="2577" y="10076"/>
                      </a:lnTo>
                      <a:lnTo>
                        <a:pt x="2584" y="10093"/>
                      </a:lnTo>
                      <a:lnTo>
                        <a:pt x="2592" y="10109"/>
                      </a:lnTo>
                      <a:lnTo>
                        <a:pt x="2599" y="10124"/>
                      </a:lnTo>
                      <a:lnTo>
                        <a:pt x="2606" y="10140"/>
                      </a:lnTo>
                      <a:lnTo>
                        <a:pt x="2613" y="10154"/>
                      </a:lnTo>
                      <a:lnTo>
                        <a:pt x="2621" y="10168"/>
                      </a:lnTo>
                      <a:lnTo>
                        <a:pt x="2628" y="10182"/>
                      </a:lnTo>
                      <a:lnTo>
                        <a:pt x="2635" y="10195"/>
                      </a:lnTo>
                      <a:lnTo>
                        <a:pt x="2642" y="10207"/>
                      </a:lnTo>
                      <a:lnTo>
                        <a:pt x="2649" y="10219"/>
                      </a:lnTo>
                      <a:lnTo>
                        <a:pt x="2657" y="10231"/>
                      </a:lnTo>
                      <a:lnTo>
                        <a:pt x="2663" y="10241"/>
                      </a:lnTo>
                      <a:lnTo>
                        <a:pt x="2670" y="10251"/>
                      </a:lnTo>
                      <a:lnTo>
                        <a:pt x="2678" y="10262"/>
                      </a:lnTo>
                      <a:lnTo>
                        <a:pt x="2684" y="10271"/>
                      </a:lnTo>
                      <a:lnTo>
                        <a:pt x="2691" y="10279"/>
                      </a:lnTo>
                      <a:lnTo>
                        <a:pt x="2697" y="10287"/>
                      </a:lnTo>
                      <a:lnTo>
                        <a:pt x="2704" y="10295"/>
                      </a:lnTo>
                      <a:lnTo>
                        <a:pt x="2711" y="10303"/>
                      </a:lnTo>
                      <a:lnTo>
                        <a:pt x="2717" y="10309"/>
                      </a:lnTo>
                      <a:lnTo>
                        <a:pt x="2723" y="10314"/>
                      </a:lnTo>
                      <a:lnTo>
                        <a:pt x="2729" y="10320"/>
                      </a:lnTo>
                      <a:lnTo>
                        <a:pt x="2735" y="10324"/>
                      </a:lnTo>
                      <a:lnTo>
                        <a:pt x="2741" y="10329"/>
                      </a:lnTo>
                      <a:lnTo>
                        <a:pt x="2747" y="10333"/>
                      </a:lnTo>
                      <a:lnTo>
                        <a:pt x="2753" y="10336"/>
                      </a:lnTo>
                      <a:lnTo>
                        <a:pt x="2758" y="10339"/>
                      </a:lnTo>
                      <a:lnTo>
                        <a:pt x="2763" y="10341"/>
                      </a:lnTo>
                      <a:lnTo>
                        <a:pt x="2768" y="10343"/>
                      </a:lnTo>
                      <a:lnTo>
                        <a:pt x="2773" y="10344"/>
                      </a:lnTo>
                      <a:lnTo>
                        <a:pt x="2778" y="10346"/>
                      </a:lnTo>
                      <a:lnTo>
                        <a:pt x="2779" y="10345"/>
                      </a:lnTo>
                      <a:lnTo>
                        <a:pt x="2787" y="10346"/>
                      </a:lnTo>
                      <a:lnTo>
                        <a:pt x="2791" y="10347"/>
                      </a:lnTo>
                      <a:lnTo>
                        <a:pt x="2793" y="10346"/>
                      </a:lnTo>
                      <a:lnTo>
                        <a:pt x="2800" y="10346"/>
                      </a:lnTo>
                      <a:lnTo>
                        <a:pt x="2805" y="10345"/>
                      </a:lnTo>
                      <a:lnTo>
                        <a:pt x="2806" y="10344"/>
                      </a:lnTo>
                      <a:lnTo>
                        <a:pt x="2814" y="10342"/>
                      </a:lnTo>
                      <a:lnTo>
                        <a:pt x="2816" y="10341"/>
                      </a:lnTo>
                      <a:lnTo>
                        <a:pt x="2823" y="10338"/>
                      </a:lnTo>
                      <a:lnTo>
                        <a:pt x="2826" y="10336"/>
                      </a:lnTo>
                      <a:lnTo>
                        <a:pt x="2833" y="10332"/>
                      </a:lnTo>
                      <a:lnTo>
                        <a:pt x="2837" y="10330"/>
                      </a:lnTo>
                      <a:lnTo>
                        <a:pt x="2843" y="10325"/>
                      </a:lnTo>
                      <a:lnTo>
                        <a:pt x="2850" y="10320"/>
                      </a:lnTo>
                      <a:lnTo>
                        <a:pt x="2855" y="10316"/>
                      </a:lnTo>
                      <a:lnTo>
                        <a:pt x="2861" y="10310"/>
                      </a:lnTo>
                      <a:lnTo>
                        <a:pt x="2868" y="10303"/>
                      </a:lnTo>
                      <a:lnTo>
                        <a:pt x="2873" y="10297"/>
                      </a:lnTo>
                      <a:lnTo>
                        <a:pt x="2880" y="10290"/>
                      </a:lnTo>
                      <a:lnTo>
                        <a:pt x="2887" y="10282"/>
                      </a:lnTo>
                      <a:lnTo>
                        <a:pt x="2893" y="10273"/>
                      </a:lnTo>
                      <a:lnTo>
                        <a:pt x="2901" y="10264"/>
                      </a:lnTo>
                      <a:lnTo>
                        <a:pt x="2907" y="10255"/>
                      </a:lnTo>
                      <a:lnTo>
                        <a:pt x="2914" y="10245"/>
                      </a:lnTo>
                      <a:lnTo>
                        <a:pt x="2921" y="10234"/>
                      </a:lnTo>
                      <a:lnTo>
                        <a:pt x="2928" y="10223"/>
                      </a:lnTo>
                      <a:lnTo>
                        <a:pt x="2935" y="10211"/>
                      </a:lnTo>
                      <a:lnTo>
                        <a:pt x="2942" y="10199"/>
                      </a:lnTo>
                      <a:lnTo>
                        <a:pt x="2949" y="10186"/>
                      </a:lnTo>
                      <a:lnTo>
                        <a:pt x="2956" y="10173"/>
                      </a:lnTo>
                      <a:lnTo>
                        <a:pt x="2964" y="10159"/>
                      </a:lnTo>
                      <a:lnTo>
                        <a:pt x="2971" y="10145"/>
                      </a:lnTo>
                      <a:lnTo>
                        <a:pt x="2978" y="10130"/>
                      </a:lnTo>
                      <a:lnTo>
                        <a:pt x="2985" y="10115"/>
                      </a:lnTo>
                      <a:lnTo>
                        <a:pt x="2992" y="10099"/>
                      </a:lnTo>
                      <a:lnTo>
                        <a:pt x="3000" y="10082"/>
                      </a:lnTo>
                      <a:lnTo>
                        <a:pt x="3007" y="10065"/>
                      </a:lnTo>
                      <a:lnTo>
                        <a:pt x="3014" y="10048"/>
                      </a:lnTo>
                      <a:lnTo>
                        <a:pt x="3021" y="10030"/>
                      </a:lnTo>
                      <a:lnTo>
                        <a:pt x="3029" y="10011"/>
                      </a:lnTo>
                      <a:lnTo>
                        <a:pt x="3036" y="9992"/>
                      </a:lnTo>
                      <a:lnTo>
                        <a:pt x="3044" y="9973"/>
                      </a:lnTo>
                      <a:lnTo>
                        <a:pt x="3051" y="9953"/>
                      </a:lnTo>
                      <a:lnTo>
                        <a:pt x="3058" y="9932"/>
                      </a:lnTo>
                      <a:lnTo>
                        <a:pt x="3066" y="9912"/>
                      </a:lnTo>
                      <a:lnTo>
                        <a:pt x="3073" y="9890"/>
                      </a:lnTo>
                      <a:lnTo>
                        <a:pt x="3081" y="9868"/>
                      </a:lnTo>
                      <a:lnTo>
                        <a:pt x="3089" y="9845"/>
                      </a:lnTo>
                      <a:lnTo>
                        <a:pt x="3096" y="9823"/>
                      </a:lnTo>
                      <a:lnTo>
                        <a:pt x="3103" y="9800"/>
                      </a:lnTo>
                      <a:lnTo>
                        <a:pt x="3111" y="9776"/>
                      </a:lnTo>
                      <a:lnTo>
                        <a:pt x="3118" y="9752"/>
                      </a:lnTo>
                      <a:lnTo>
                        <a:pt x="3125" y="9727"/>
                      </a:lnTo>
                      <a:lnTo>
                        <a:pt x="3133" y="9702"/>
                      </a:lnTo>
                      <a:lnTo>
                        <a:pt x="3140" y="9676"/>
                      </a:lnTo>
                      <a:lnTo>
                        <a:pt x="3148" y="9650"/>
                      </a:lnTo>
                      <a:lnTo>
                        <a:pt x="3155" y="9624"/>
                      </a:lnTo>
                      <a:lnTo>
                        <a:pt x="3163" y="9597"/>
                      </a:lnTo>
                      <a:lnTo>
                        <a:pt x="3170" y="9569"/>
                      </a:lnTo>
                      <a:lnTo>
                        <a:pt x="3178" y="9542"/>
                      </a:lnTo>
                      <a:lnTo>
                        <a:pt x="3185" y="9513"/>
                      </a:lnTo>
                      <a:lnTo>
                        <a:pt x="3192" y="9484"/>
                      </a:lnTo>
                      <a:lnTo>
                        <a:pt x="3200" y="9455"/>
                      </a:lnTo>
                      <a:lnTo>
                        <a:pt x="3207" y="9426"/>
                      </a:lnTo>
                      <a:lnTo>
                        <a:pt x="3215" y="9396"/>
                      </a:lnTo>
                      <a:lnTo>
                        <a:pt x="3222" y="9365"/>
                      </a:lnTo>
                      <a:lnTo>
                        <a:pt x="3230" y="9334"/>
                      </a:lnTo>
                      <a:lnTo>
                        <a:pt x="3237" y="9303"/>
                      </a:lnTo>
                      <a:lnTo>
                        <a:pt x="3245" y="9271"/>
                      </a:lnTo>
                      <a:lnTo>
                        <a:pt x="3252" y="9239"/>
                      </a:lnTo>
                      <a:lnTo>
                        <a:pt x="3260" y="9207"/>
                      </a:lnTo>
                      <a:lnTo>
                        <a:pt x="3267" y="9174"/>
                      </a:lnTo>
                      <a:lnTo>
                        <a:pt x="3275" y="9140"/>
                      </a:lnTo>
                      <a:lnTo>
                        <a:pt x="3282" y="9107"/>
                      </a:lnTo>
                      <a:lnTo>
                        <a:pt x="3290" y="9073"/>
                      </a:lnTo>
                      <a:lnTo>
                        <a:pt x="3297" y="9038"/>
                      </a:lnTo>
                      <a:lnTo>
                        <a:pt x="3305" y="9003"/>
                      </a:lnTo>
                      <a:lnTo>
                        <a:pt x="3312" y="8968"/>
                      </a:lnTo>
                      <a:lnTo>
                        <a:pt x="3319" y="8932"/>
                      </a:lnTo>
                      <a:lnTo>
                        <a:pt x="3327" y="8896"/>
                      </a:lnTo>
                      <a:lnTo>
                        <a:pt x="3334" y="8860"/>
                      </a:lnTo>
                      <a:lnTo>
                        <a:pt x="3342" y="8823"/>
                      </a:lnTo>
                      <a:lnTo>
                        <a:pt x="3349" y="8786"/>
                      </a:lnTo>
                      <a:lnTo>
                        <a:pt x="3357" y="8749"/>
                      </a:lnTo>
                      <a:lnTo>
                        <a:pt x="3364" y="8711"/>
                      </a:lnTo>
                      <a:lnTo>
                        <a:pt x="3372" y="8672"/>
                      </a:lnTo>
                      <a:lnTo>
                        <a:pt x="3379" y="8634"/>
                      </a:lnTo>
                      <a:lnTo>
                        <a:pt x="3387" y="8595"/>
                      </a:lnTo>
                      <a:lnTo>
                        <a:pt x="3394" y="8556"/>
                      </a:lnTo>
                      <a:lnTo>
                        <a:pt x="3402" y="8516"/>
                      </a:lnTo>
                      <a:lnTo>
                        <a:pt x="3409" y="8476"/>
                      </a:lnTo>
                      <a:lnTo>
                        <a:pt x="3417" y="8436"/>
                      </a:lnTo>
                      <a:lnTo>
                        <a:pt x="3425" y="8395"/>
                      </a:lnTo>
                      <a:lnTo>
                        <a:pt x="3432" y="8354"/>
                      </a:lnTo>
                      <a:lnTo>
                        <a:pt x="3440" y="8313"/>
                      </a:lnTo>
                      <a:lnTo>
                        <a:pt x="3447" y="8272"/>
                      </a:lnTo>
                      <a:lnTo>
                        <a:pt x="3455" y="8230"/>
                      </a:lnTo>
                      <a:lnTo>
                        <a:pt x="3462" y="8188"/>
                      </a:lnTo>
                      <a:lnTo>
                        <a:pt x="3470" y="8146"/>
                      </a:lnTo>
                      <a:lnTo>
                        <a:pt x="3477" y="8103"/>
                      </a:lnTo>
                      <a:lnTo>
                        <a:pt x="3485" y="8060"/>
                      </a:lnTo>
                      <a:lnTo>
                        <a:pt x="3492" y="8016"/>
                      </a:lnTo>
                      <a:lnTo>
                        <a:pt x="3500" y="7973"/>
                      </a:lnTo>
                      <a:lnTo>
                        <a:pt x="3507" y="7929"/>
                      </a:lnTo>
                      <a:lnTo>
                        <a:pt x="3515" y="7885"/>
                      </a:lnTo>
                      <a:lnTo>
                        <a:pt x="3522" y="7840"/>
                      </a:lnTo>
                      <a:lnTo>
                        <a:pt x="3530" y="7796"/>
                      </a:lnTo>
                      <a:lnTo>
                        <a:pt x="3537" y="7751"/>
                      </a:lnTo>
                      <a:lnTo>
                        <a:pt x="3545" y="7706"/>
                      </a:lnTo>
                      <a:lnTo>
                        <a:pt x="3552" y="7661"/>
                      </a:lnTo>
                      <a:lnTo>
                        <a:pt x="3560" y="7615"/>
                      </a:lnTo>
                      <a:lnTo>
                        <a:pt x="3567" y="7569"/>
                      </a:lnTo>
                      <a:lnTo>
                        <a:pt x="3575" y="7523"/>
                      </a:lnTo>
                      <a:lnTo>
                        <a:pt x="3582" y="7476"/>
                      </a:lnTo>
                      <a:lnTo>
                        <a:pt x="3590" y="7430"/>
                      </a:lnTo>
                      <a:lnTo>
                        <a:pt x="3597" y="7383"/>
                      </a:lnTo>
                      <a:lnTo>
                        <a:pt x="3605" y="7336"/>
                      </a:lnTo>
                      <a:lnTo>
                        <a:pt x="3612" y="7288"/>
                      </a:lnTo>
                      <a:lnTo>
                        <a:pt x="3620" y="7241"/>
                      </a:lnTo>
                      <a:lnTo>
                        <a:pt x="3627" y="7193"/>
                      </a:lnTo>
                      <a:lnTo>
                        <a:pt x="3635" y="7146"/>
                      </a:lnTo>
                      <a:lnTo>
                        <a:pt x="3642" y="7098"/>
                      </a:lnTo>
                      <a:lnTo>
                        <a:pt x="3650" y="7050"/>
                      </a:lnTo>
                      <a:lnTo>
                        <a:pt x="3657" y="7001"/>
                      </a:lnTo>
                      <a:lnTo>
                        <a:pt x="3665" y="6952"/>
                      </a:lnTo>
                      <a:lnTo>
                        <a:pt x="3672" y="6904"/>
                      </a:lnTo>
                      <a:lnTo>
                        <a:pt x="3680" y="6855"/>
                      </a:lnTo>
                      <a:lnTo>
                        <a:pt x="3687" y="6805"/>
                      </a:lnTo>
                      <a:lnTo>
                        <a:pt x="3695" y="6756"/>
                      </a:lnTo>
                      <a:lnTo>
                        <a:pt x="3702" y="6707"/>
                      </a:lnTo>
                      <a:lnTo>
                        <a:pt x="3710" y="6657"/>
                      </a:lnTo>
                      <a:lnTo>
                        <a:pt x="3717" y="6607"/>
                      </a:lnTo>
                      <a:lnTo>
                        <a:pt x="3724" y="6557"/>
                      </a:lnTo>
                      <a:lnTo>
                        <a:pt x="3732" y="6507"/>
                      </a:lnTo>
                      <a:lnTo>
                        <a:pt x="3739" y="6457"/>
                      </a:lnTo>
                      <a:lnTo>
                        <a:pt x="3747" y="6407"/>
                      </a:lnTo>
                      <a:lnTo>
                        <a:pt x="3754" y="6357"/>
                      </a:lnTo>
                      <a:lnTo>
                        <a:pt x="3763" y="6306"/>
                      </a:lnTo>
                      <a:lnTo>
                        <a:pt x="3770" y="6255"/>
                      </a:lnTo>
                      <a:lnTo>
                        <a:pt x="3777" y="6205"/>
                      </a:lnTo>
                      <a:lnTo>
                        <a:pt x="3785" y="6154"/>
                      </a:lnTo>
                      <a:lnTo>
                        <a:pt x="3792" y="6103"/>
                      </a:lnTo>
                      <a:lnTo>
                        <a:pt x="3800" y="6052"/>
                      </a:lnTo>
                      <a:lnTo>
                        <a:pt x="3807" y="6001"/>
                      </a:lnTo>
                      <a:lnTo>
                        <a:pt x="3815" y="5950"/>
                      </a:lnTo>
                      <a:lnTo>
                        <a:pt x="3822" y="5899"/>
                      </a:lnTo>
                      <a:lnTo>
                        <a:pt x="3830" y="5848"/>
                      </a:lnTo>
                      <a:lnTo>
                        <a:pt x="3837" y="5796"/>
                      </a:lnTo>
                      <a:lnTo>
                        <a:pt x="3845" y="5745"/>
                      </a:lnTo>
                      <a:lnTo>
                        <a:pt x="3852" y="5693"/>
                      </a:lnTo>
                      <a:lnTo>
                        <a:pt x="3860" y="5642"/>
                      </a:lnTo>
                      <a:lnTo>
                        <a:pt x="3867" y="5590"/>
                      </a:lnTo>
                      <a:lnTo>
                        <a:pt x="3875" y="5539"/>
                      </a:lnTo>
                      <a:lnTo>
                        <a:pt x="3882" y="5487"/>
                      </a:lnTo>
                      <a:lnTo>
                        <a:pt x="3890" y="5435"/>
                      </a:lnTo>
                      <a:lnTo>
                        <a:pt x="3897" y="5384"/>
                      </a:lnTo>
                      <a:lnTo>
                        <a:pt x="3905" y="5332"/>
                      </a:lnTo>
                      <a:lnTo>
                        <a:pt x="3912" y="5280"/>
                      </a:lnTo>
                      <a:lnTo>
                        <a:pt x="3920" y="5229"/>
                      </a:lnTo>
                      <a:lnTo>
                        <a:pt x="3927" y="5177"/>
                      </a:lnTo>
                      <a:cubicBezTo>
                        <a:pt x="3931" y="5150"/>
                        <a:pt x="3956" y="5132"/>
                        <a:pt x="3982" y="5136"/>
                      </a:cubicBezTo>
                      <a:cubicBezTo>
                        <a:pt x="4008" y="5140"/>
                        <a:pt x="4026" y="5164"/>
                        <a:pt x="4022" y="5190"/>
                      </a:cubicBezTo>
                      <a:lnTo>
                        <a:pt x="4015" y="5242"/>
                      </a:lnTo>
                      <a:lnTo>
                        <a:pt x="4007" y="5294"/>
                      </a:lnTo>
                      <a:lnTo>
                        <a:pt x="4000" y="5345"/>
                      </a:lnTo>
                      <a:lnTo>
                        <a:pt x="3992" y="5397"/>
                      </a:lnTo>
                      <a:lnTo>
                        <a:pt x="3985" y="5449"/>
                      </a:lnTo>
                      <a:lnTo>
                        <a:pt x="3977" y="5501"/>
                      </a:lnTo>
                      <a:lnTo>
                        <a:pt x="3970" y="5552"/>
                      </a:lnTo>
                      <a:lnTo>
                        <a:pt x="3962" y="5604"/>
                      </a:lnTo>
                      <a:lnTo>
                        <a:pt x="3955" y="5655"/>
                      </a:lnTo>
                      <a:lnTo>
                        <a:pt x="3947" y="5707"/>
                      </a:lnTo>
                      <a:lnTo>
                        <a:pt x="3940" y="5758"/>
                      </a:lnTo>
                      <a:lnTo>
                        <a:pt x="3932" y="5810"/>
                      </a:lnTo>
                      <a:lnTo>
                        <a:pt x="3925" y="5861"/>
                      </a:lnTo>
                      <a:lnTo>
                        <a:pt x="3917" y="5913"/>
                      </a:lnTo>
                      <a:lnTo>
                        <a:pt x="3910" y="5964"/>
                      </a:lnTo>
                      <a:lnTo>
                        <a:pt x="3902" y="6015"/>
                      </a:lnTo>
                      <a:lnTo>
                        <a:pt x="3895" y="6066"/>
                      </a:lnTo>
                      <a:lnTo>
                        <a:pt x="3887" y="6118"/>
                      </a:lnTo>
                      <a:lnTo>
                        <a:pt x="3880" y="6168"/>
                      </a:lnTo>
                      <a:lnTo>
                        <a:pt x="3872" y="6219"/>
                      </a:lnTo>
                      <a:lnTo>
                        <a:pt x="3865" y="6269"/>
                      </a:lnTo>
                      <a:lnTo>
                        <a:pt x="3857" y="6321"/>
                      </a:lnTo>
                      <a:lnTo>
                        <a:pt x="3849" y="6371"/>
                      </a:lnTo>
                      <a:lnTo>
                        <a:pt x="3842" y="6422"/>
                      </a:lnTo>
                      <a:lnTo>
                        <a:pt x="3834" y="6472"/>
                      </a:lnTo>
                      <a:lnTo>
                        <a:pt x="3827" y="6522"/>
                      </a:lnTo>
                      <a:lnTo>
                        <a:pt x="3819" y="6572"/>
                      </a:lnTo>
                      <a:lnTo>
                        <a:pt x="3812" y="6622"/>
                      </a:lnTo>
                      <a:lnTo>
                        <a:pt x="3804" y="6672"/>
                      </a:lnTo>
                      <a:lnTo>
                        <a:pt x="3797" y="6721"/>
                      </a:lnTo>
                      <a:lnTo>
                        <a:pt x="3789" y="6771"/>
                      </a:lnTo>
                      <a:lnTo>
                        <a:pt x="3782" y="6820"/>
                      </a:lnTo>
                      <a:lnTo>
                        <a:pt x="3774" y="6869"/>
                      </a:lnTo>
                      <a:lnTo>
                        <a:pt x="3767" y="6918"/>
                      </a:lnTo>
                      <a:lnTo>
                        <a:pt x="3759" y="6967"/>
                      </a:lnTo>
                      <a:lnTo>
                        <a:pt x="3752" y="7016"/>
                      </a:lnTo>
                      <a:lnTo>
                        <a:pt x="3744" y="7064"/>
                      </a:lnTo>
                      <a:lnTo>
                        <a:pt x="3737" y="7112"/>
                      </a:lnTo>
                      <a:lnTo>
                        <a:pt x="3729" y="7160"/>
                      </a:lnTo>
                      <a:lnTo>
                        <a:pt x="3722" y="7208"/>
                      </a:lnTo>
                      <a:lnTo>
                        <a:pt x="3714" y="7256"/>
                      </a:lnTo>
                      <a:lnTo>
                        <a:pt x="3707" y="7303"/>
                      </a:lnTo>
                      <a:lnTo>
                        <a:pt x="3699" y="7351"/>
                      </a:lnTo>
                      <a:lnTo>
                        <a:pt x="3692" y="7398"/>
                      </a:lnTo>
                      <a:lnTo>
                        <a:pt x="3684" y="7445"/>
                      </a:lnTo>
                      <a:lnTo>
                        <a:pt x="3677" y="7492"/>
                      </a:lnTo>
                      <a:lnTo>
                        <a:pt x="3669" y="7538"/>
                      </a:lnTo>
                      <a:lnTo>
                        <a:pt x="3662" y="7584"/>
                      </a:lnTo>
                      <a:lnTo>
                        <a:pt x="3654" y="7630"/>
                      </a:lnTo>
                      <a:lnTo>
                        <a:pt x="3647" y="7676"/>
                      </a:lnTo>
                      <a:lnTo>
                        <a:pt x="3639" y="7721"/>
                      </a:lnTo>
                      <a:lnTo>
                        <a:pt x="3632" y="7767"/>
                      </a:lnTo>
                      <a:lnTo>
                        <a:pt x="3624" y="7812"/>
                      </a:lnTo>
                      <a:lnTo>
                        <a:pt x="3617" y="7856"/>
                      </a:lnTo>
                      <a:lnTo>
                        <a:pt x="3609" y="7901"/>
                      </a:lnTo>
                      <a:lnTo>
                        <a:pt x="3602" y="7945"/>
                      </a:lnTo>
                      <a:lnTo>
                        <a:pt x="3594" y="7989"/>
                      </a:lnTo>
                      <a:lnTo>
                        <a:pt x="3587" y="8033"/>
                      </a:lnTo>
                      <a:lnTo>
                        <a:pt x="3579" y="8076"/>
                      </a:lnTo>
                      <a:lnTo>
                        <a:pt x="3572" y="8119"/>
                      </a:lnTo>
                      <a:lnTo>
                        <a:pt x="3564" y="8162"/>
                      </a:lnTo>
                      <a:lnTo>
                        <a:pt x="3557" y="8205"/>
                      </a:lnTo>
                      <a:lnTo>
                        <a:pt x="3549" y="8247"/>
                      </a:lnTo>
                      <a:lnTo>
                        <a:pt x="3542" y="8289"/>
                      </a:lnTo>
                      <a:lnTo>
                        <a:pt x="3534" y="8331"/>
                      </a:lnTo>
                      <a:lnTo>
                        <a:pt x="3527" y="8372"/>
                      </a:lnTo>
                      <a:lnTo>
                        <a:pt x="3519" y="8413"/>
                      </a:lnTo>
                      <a:lnTo>
                        <a:pt x="3511" y="8453"/>
                      </a:lnTo>
                      <a:lnTo>
                        <a:pt x="3504" y="8494"/>
                      </a:lnTo>
                      <a:lnTo>
                        <a:pt x="3496" y="8534"/>
                      </a:lnTo>
                      <a:lnTo>
                        <a:pt x="3489" y="8573"/>
                      </a:lnTo>
                      <a:lnTo>
                        <a:pt x="3481" y="8613"/>
                      </a:lnTo>
                      <a:lnTo>
                        <a:pt x="3474" y="8652"/>
                      </a:lnTo>
                      <a:lnTo>
                        <a:pt x="3466" y="8691"/>
                      </a:lnTo>
                      <a:lnTo>
                        <a:pt x="3459" y="8729"/>
                      </a:lnTo>
                      <a:lnTo>
                        <a:pt x="3451" y="8767"/>
                      </a:lnTo>
                      <a:lnTo>
                        <a:pt x="3444" y="8805"/>
                      </a:lnTo>
                      <a:lnTo>
                        <a:pt x="3436" y="8842"/>
                      </a:lnTo>
                      <a:lnTo>
                        <a:pt x="3428" y="8879"/>
                      </a:lnTo>
                      <a:lnTo>
                        <a:pt x="3421" y="8916"/>
                      </a:lnTo>
                      <a:lnTo>
                        <a:pt x="3413" y="8952"/>
                      </a:lnTo>
                      <a:lnTo>
                        <a:pt x="3406" y="8988"/>
                      </a:lnTo>
                      <a:lnTo>
                        <a:pt x="3398" y="9023"/>
                      </a:lnTo>
                      <a:lnTo>
                        <a:pt x="3391" y="9058"/>
                      </a:lnTo>
                      <a:lnTo>
                        <a:pt x="3383" y="9093"/>
                      </a:lnTo>
                      <a:lnTo>
                        <a:pt x="3376" y="9127"/>
                      </a:lnTo>
                      <a:lnTo>
                        <a:pt x="3368" y="9161"/>
                      </a:lnTo>
                      <a:lnTo>
                        <a:pt x="3361" y="9195"/>
                      </a:lnTo>
                      <a:lnTo>
                        <a:pt x="3353" y="9228"/>
                      </a:lnTo>
                      <a:lnTo>
                        <a:pt x="3346" y="9261"/>
                      </a:lnTo>
                      <a:lnTo>
                        <a:pt x="3338" y="9294"/>
                      </a:lnTo>
                      <a:lnTo>
                        <a:pt x="3331" y="9325"/>
                      </a:lnTo>
                      <a:lnTo>
                        <a:pt x="3323" y="9357"/>
                      </a:lnTo>
                      <a:lnTo>
                        <a:pt x="3316" y="9388"/>
                      </a:lnTo>
                      <a:lnTo>
                        <a:pt x="3308" y="9418"/>
                      </a:lnTo>
                      <a:lnTo>
                        <a:pt x="3300" y="9449"/>
                      </a:lnTo>
                      <a:lnTo>
                        <a:pt x="3293" y="9479"/>
                      </a:lnTo>
                      <a:lnTo>
                        <a:pt x="3285" y="9508"/>
                      </a:lnTo>
                      <a:lnTo>
                        <a:pt x="3278" y="9538"/>
                      </a:lnTo>
                      <a:lnTo>
                        <a:pt x="3270" y="9566"/>
                      </a:lnTo>
                      <a:lnTo>
                        <a:pt x="3263" y="9595"/>
                      </a:lnTo>
                      <a:lnTo>
                        <a:pt x="3255" y="9622"/>
                      </a:lnTo>
                      <a:lnTo>
                        <a:pt x="3248" y="9649"/>
                      </a:lnTo>
                      <a:lnTo>
                        <a:pt x="3240" y="9677"/>
                      </a:lnTo>
                      <a:lnTo>
                        <a:pt x="3233" y="9703"/>
                      </a:lnTo>
                      <a:lnTo>
                        <a:pt x="3225" y="9729"/>
                      </a:lnTo>
                      <a:lnTo>
                        <a:pt x="3217" y="9755"/>
                      </a:lnTo>
                      <a:lnTo>
                        <a:pt x="3210" y="9780"/>
                      </a:lnTo>
                      <a:lnTo>
                        <a:pt x="3202" y="9805"/>
                      </a:lnTo>
                      <a:lnTo>
                        <a:pt x="3195" y="9829"/>
                      </a:lnTo>
                      <a:lnTo>
                        <a:pt x="3187" y="9853"/>
                      </a:lnTo>
                      <a:lnTo>
                        <a:pt x="3179" y="9877"/>
                      </a:lnTo>
                      <a:lnTo>
                        <a:pt x="3171" y="9899"/>
                      </a:lnTo>
                      <a:lnTo>
                        <a:pt x="3164" y="9922"/>
                      </a:lnTo>
                      <a:lnTo>
                        <a:pt x="3156" y="9943"/>
                      </a:lnTo>
                      <a:lnTo>
                        <a:pt x="3149" y="9965"/>
                      </a:lnTo>
                      <a:lnTo>
                        <a:pt x="3141" y="9986"/>
                      </a:lnTo>
                      <a:lnTo>
                        <a:pt x="3133" y="10007"/>
                      </a:lnTo>
                      <a:lnTo>
                        <a:pt x="3126" y="10027"/>
                      </a:lnTo>
                      <a:lnTo>
                        <a:pt x="3118" y="10047"/>
                      </a:lnTo>
                      <a:lnTo>
                        <a:pt x="3110" y="10066"/>
                      </a:lnTo>
                      <a:lnTo>
                        <a:pt x="3103" y="10085"/>
                      </a:lnTo>
                      <a:lnTo>
                        <a:pt x="3095" y="10103"/>
                      </a:lnTo>
                      <a:lnTo>
                        <a:pt x="3087" y="10121"/>
                      </a:lnTo>
                      <a:lnTo>
                        <a:pt x="3080" y="10138"/>
                      </a:lnTo>
                      <a:lnTo>
                        <a:pt x="3072" y="10155"/>
                      </a:lnTo>
                      <a:lnTo>
                        <a:pt x="3064" y="10172"/>
                      </a:lnTo>
                      <a:lnTo>
                        <a:pt x="3056" y="10188"/>
                      </a:lnTo>
                      <a:lnTo>
                        <a:pt x="3048" y="10204"/>
                      </a:lnTo>
                      <a:lnTo>
                        <a:pt x="3041" y="10218"/>
                      </a:lnTo>
                      <a:lnTo>
                        <a:pt x="3033" y="10233"/>
                      </a:lnTo>
                      <a:lnTo>
                        <a:pt x="3025" y="10247"/>
                      </a:lnTo>
                      <a:lnTo>
                        <a:pt x="3017" y="10261"/>
                      </a:lnTo>
                      <a:lnTo>
                        <a:pt x="3009" y="10274"/>
                      </a:lnTo>
                      <a:lnTo>
                        <a:pt x="3001" y="10287"/>
                      </a:lnTo>
                      <a:lnTo>
                        <a:pt x="2993" y="10299"/>
                      </a:lnTo>
                      <a:lnTo>
                        <a:pt x="2985" y="10311"/>
                      </a:lnTo>
                      <a:lnTo>
                        <a:pt x="2976" y="10323"/>
                      </a:lnTo>
                      <a:lnTo>
                        <a:pt x="2969" y="10333"/>
                      </a:lnTo>
                      <a:lnTo>
                        <a:pt x="2960" y="10343"/>
                      </a:lnTo>
                      <a:lnTo>
                        <a:pt x="2952" y="10353"/>
                      </a:lnTo>
                      <a:lnTo>
                        <a:pt x="2943" y="10363"/>
                      </a:lnTo>
                      <a:lnTo>
                        <a:pt x="2934" y="10373"/>
                      </a:lnTo>
                      <a:lnTo>
                        <a:pt x="2926" y="10380"/>
                      </a:lnTo>
                      <a:lnTo>
                        <a:pt x="2917" y="10388"/>
                      </a:lnTo>
                      <a:lnTo>
                        <a:pt x="2907" y="10397"/>
                      </a:lnTo>
                      <a:lnTo>
                        <a:pt x="2899" y="10403"/>
                      </a:lnTo>
                      <a:lnTo>
                        <a:pt x="2890" y="10409"/>
                      </a:lnTo>
                      <a:lnTo>
                        <a:pt x="2879" y="10417"/>
                      </a:lnTo>
                      <a:lnTo>
                        <a:pt x="2871" y="10421"/>
                      </a:lnTo>
                      <a:lnTo>
                        <a:pt x="2859" y="10427"/>
                      </a:lnTo>
                      <a:lnTo>
                        <a:pt x="2851" y="10430"/>
                      </a:lnTo>
                      <a:lnTo>
                        <a:pt x="2838" y="10435"/>
                      </a:lnTo>
                      <a:lnTo>
                        <a:pt x="2831" y="10437"/>
                      </a:lnTo>
                      <a:lnTo>
                        <a:pt x="2817" y="10440"/>
                      </a:lnTo>
                      <a:lnTo>
                        <a:pt x="2807" y="10441"/>
                      </a:lnTo>
                      <a:lnTo>
                        <a:pt x="2799" y="10442"/>
                      </a:lnTo>
                      <a:lnTo>
                        <a:pt x="2785" y="10442"/>
                      </a:lnTo>
                      <a:lnTo>
                        <a:pt x="2774" y="10442"/>
                      </a:lnTo>
                      <a:lnTo>
                        <a:pt x="2767" y="10441"/>
                      </a:lnTo>
                      <a:lnTo>
                        <a:pt x="2753" y="10438"/>
                      </a:lnTo>
                      <a:lnTo>
                        <a:pt x="2743" y="10436"/>
                      </a:lnTo>
                      <a:lnTo>
                        <a:pt x="2733" y="10432"/>
                      </a:lnTo>
                      <a:lnTo>
                        <a:pt x="2723" y="10428"/>
                      </a:lnTo>
                      <a:lnTo>
                        <a:pt x="2713" y="10423"/>
                      </a:lnTo>
                      <a:lnTo>
                        <a:pt x="2703" y="10418"/>
                      </a:lnTo>
                      <a:lnTo>
                        <a:pt x="2694" y="10412"/>
                      </a:lnTo>
                      <a:lnTo>
                        <a:pt x="2685" y="10406"/>
                      </a:lnTo>
                      <a:lnTo>
                        <a:pt x="2675" y="10399"/>
                      </a:lnTo>
                      <a:lnTo>
                        <a:pt x="2667" y="10392"/>
                      </a:lnTo>
                      <a:lnTo>
                        <a:pt x="2658" y="10385"/>
                      </a:lnTo>
                      <a:lnTo>
                        <a:pt x="2649" y="10376"/>
                      </a:lnTo>
                      <a:lnTo>
                        <a:pt x="2639" y="10367"/>
                      </a:lnTo>
                      <a:lnTo>
                        <a:pt x="2632" y="10358"/>
                      </a:lnTo>
                      <a:lnTo>
                        <a:pt x="2624" y="10349"/>
                      </a:lnTo>
                      <a:lnTo>
                        <a:pt x="2615" y="10339"/>
                      </a:lnTo>
                      <a:lnTo>
                        <a:pt x="2607" y="10328"/>
                      </a:lnTo>
                      <a:lnTo>
                        <a:pt x="2598" y="10317"/>
                      </a:lnTo>
                      <a:lnTo>
                        <a:pt x="2591" y="10306"/>
                      </a:lnTo>
                      <a:lnTo>
                        <a:pt x="2583" y="10294"/>
                      </a:lnTo>
                      <a:lnTo>
                        <a:pt x="2574" y="10281"/>
                      </a:lnTo>
                      <a:lnTo>
                        <a:pt x="2567" y="10268"/>
                      </a:lnTo>
                      <a:lnTo>
                        <a:pt x="2559" y="10255"/>
                      </a:lnTo>
                      <a:lnTo>
                        <a:pt x="2551" y="10241"/>
                      </a:lnTo>
                      <a:lnTo>
                        <a:pt x="2543" y="10227"/>
                      </a:lnTo>
                      <a:lnTo>
                        <a:pt x="2535" y="10212"/>
                      </a:lnTo>
                      <a:lnTo>
                        <a:pt x="2528" y="10197"/>
                      </a:lnTo>
                      <a:lnTo>
                        <a:pt x="2520" y="10181"/>
                      </a:lnTo>
                      <a:lnTo>
                        <a:pt x="2512" y="10165"/>
                      </a:lnTo>
                      <a:lnTo>
                        <a:pt x="2504" y="10148"/>
                      </a:lnTo>
                      <a:lnTo>
                        <a:pt x="2497" y="10131"/>
                      </a:lnTo>
                      <a:lnTo>
                        <a:pt x="2489" y="10114"/>
                      </a:lnTo>
                      <a:lnTo>
                        <a:pt x="2481" y="10096"/>
                      </a:lnTo>
                      <a:lnTo>
                        <a:pt x="2473" y="10077"/>
                      </a:lnTo>
                      <a:lnTo>
                        <a:pt x="2466" y="10058"/>
                      </a:lnTo>
                      <a:lnTo>
                        <a:pt x="2458" y="10039"/>
                      </a:lnTo>
                      <a:lnTo>
                        <a:pt x="2451" y="10019"/>
                      </a:lnTo>
                      <a:lnTo>
                        <a:pt x="2443" y="9998"/>
                      </a:lnTo>
                      <a:lnTo>
                        <a:pt x="2435" y="9978"/>
                      </a:lnTo>
                      <a:lnTo>
                        <a:pt x="2428" y="9956"/>
                      </a:lnTo>
                      <a:lnTo>
                        <a:pt x="2420" y="9935"/>
                      </a:lnTo>
                      <a:lnTo>
                        <a:pt x="2413" y="9914"/>
                      </a:lnTo>
                      <a:lnTo>
                        <a:pt x="2404" y="9890"/>
                      </a:lnTo>
                      <a:lnTo>
                        <a:pt x="2397" y="9867"/>
                      </a:lnTo>
                      <a:lnTo>
                        <a:pt x="2389" y="9843"/>
                      </a:lnTo>
                      <a:lnTo>
                        <a:pt x="2382" y="9819"/>
                      </a:lnTo>
                      <a:lnTo>
                        <a:pt x="2374" y="9795"/>
                      </a:lnTo>
                      <a:lnTo>
                        <a:pt x="2366" y="9770"/>
                      </a:lnTo>
                      <a:lnTo>
                        <a:pt x="2359" y="9745"/>
                      </a:lnTo>
                      <a:lnTo>
                        <a:pt x="2351" y="9719"/>
                      </a:lnTo>
                      <a:lnTo>
                        <a:pt x="2344" y="9693"/>
                      </a:lnTo>
                      <a:lnTo>
                        <a:pt x="2336" y="9666"/>
                      </a:lnTo>
                      <a:lnTo>
                        <a:pt x="2329" y="9639"/>
                      </a:lnTo>
                      <a:lnTo>
                        <a:pt x="2321" y="9611"/>
                      </a:lnTo>
                      <a:lnTo>
                        <a:pt x="2314" y="9583"/>
                      </a:lnTo>
                      <a:lnTo>
                        <a:pt x="2306" y="9555"/>
                      </a:lnTo>
                      <a:lnTo>
                        <a:pt x="2298" y="9526"/>
                      </a:lnTo>
                      <a:lnTo>
                        <a:pt x="2291" y="9497"/>
                      </a:lnTo>
                      <a:lnTo>
                        <a:pt x="2283" y="9467"/>
                      </a:lnTo>
                      <a:lnTo>
                        <a:pt x="2276" y="9437"/>
                      </a:lnTo>
                      <a:lnTo>
                        <a:pt x="2268" y="9407"/>
                      </a:lnTo>
                      <a:lnTo>
                        <a:pt x="2261" y="9376"/>
                      </a:lnTo>
                      <a:lnTo>
                        <a:pt x="2253" y="9345"/>
                      </a:lnTo>
                      <a:lnTo>
                        <a:pt x="2246" y="9313"/>
                      </a:lnTo>
                      <a:lnTo>
                        <a:pt x="2238" y="9281"/>
                      </a:lnTo>
                      <a:lnTo>
                        <a:pt x="2231" y="9248"/>
                      </a:lnTo>
                      <a:lnTo>
                        <a:pt x="2223" y="9215"/>
                      </a:lnTo>
                      <a:lnTo>
                        <a:pt x="2216" y="9182"/>
                      </a:lnTo>
                      <a:lnTo>
                        <a:pt x="2208" y="9148"/>
                      </a:lnTo>
                      <a:lnTo>
                        <a:pt x="2201" y="9114"/>
                      </a:lnTo>
                      <a:lnTo>
                        <a:pt x="2193" y="9080"/>
                      </a:lnTo>
                      <a:lnTo>
                        <a:pt x="2186" y="9045"/>
                      </a:lnTo>
                      <a:lnTo>
                        <a:pt x="2178" y="9009"/>
                      </a:lnTo>
                      <a:lnTo>
                        <a:pt x="2170" y="8974"/>
                      </a:lnTo>
                      <a:lnTo>
                        <a:pt x="2163" y="8938"/>
                      </a:lnTo>
                      <a:lnTo>
                        <a:pt x="2155" y="8902"/>
                      </a:lnTo>
                      <a:lnTo>
                        <a:pt x="2148" y="8865"/>
                      </a:lnTo>
                      <a:lnTo>
                        <a:pt x="2140" y="8828"/>
                      </a:lnTo>
                      <a:lnTo>
                        <a:pt x="2133" y="8790"/>
                      </a:lnTo>
                      <a:lnTo>
                        <a:pt x="2125" y="8752"/>
                      </a:lnTo>
                      <a:lnTo>
                        <a:pt x="2118" y="8714"/>
                      </a:lnTo>
                      <a:lnTo>
                        <a:pt x="2110" y="8676"/>
                      </a:lnTo>
                      <a:lnTo>
                        <a:pt x="2103" y="8637"/>
                      </a:lnTo>
                      <a:lnTo>
                        <a:pt x="2095" y="8598"/>
                      </a:lnTo>
                      <a:lnTo>
                        <a:pt x="2088" y="8558"/>
                      </a:lnTo>
                      <a:lnTo>
                        <a:pt x="2080" y="8518"/>
                      </a:lnTo>
                      <a:lnTo>
                        <a:pt x="2073" y="8479"/>
                      </a:lnTo>
                      <a:lnTo>
                        <a:pt x="2065" y="8438"/>
                      </a:lnTo>
                      <a:lnTo>
                        <a:pt x="2057" y="8397"/>
                      </a:lnTo>
                      <a:lnTo>
                        <a:pt x="2050" y="8356"/>
                      </a:lnTo>
                      <a:lnTo>
                        <a:pt x="2042" y="8314"/>
                      </a:lnTo>
                      <a:lnTo>
                        <a:pt x="2035" y="8272"/>
                      </a:lnTo>
                      <a:lnTo>
                        <a:pt x="2027" y="8230"/>
                      </a:lnTo>
                      <a:lnTo>
                        <a:pt x="2020" y="8188"/>
                      </a:lnTo>
                      <a:lnTo>
                        <a:pt x="2012" y="8145"/>
                      </a:lnTo>
                      <a:lnTo>
                        <a:pt x="2005" y="8103"/>
                      </a:lnTo>
                      <a:lnTo>
                        <a:pt x="1997" y="8059"/>
                      </a:lnTo>
                      <a:lnTo>
                        <a:pt x="1990" y="8016"/>
                      </a:lnTo>
                      <a:lnTo>
                        <a:pt x="1982" y="7972"/>
                      </a:lnTo>
                      <a:lnTo>
                        <a:pt x="1975" y="7928"/>
                      </a:lnTo>
                      <a:lnTo>
                        <a:pt x="1967" y="7884"/>
                      </a:lnTo>
                      <a:lnTo>
                        <a:pt x="1960" y="7839"/>
                      </a:lnTo>
                      <a:lnTo>
                        <a:pt x="1952" y="7794"/>
                      </a:lnTo>
                      <a:lnTo>
                        <a:pt x="1945" y="7749"/>
                      </a:lnTo>
                      <a:lnTo>
                        <a:pt x="1937" y="7704"/>
                      </a:lnTo>
                      <a:lnTo>
                        <a:pt x="1930" y="7658"/>
                      </a:lnTo>
                      <a:lnTo>
                        <a:pt x="1922" y="7612"/>
                      </a:lnTo>
                      <a:lnTo>
                        <a:pt x="1915" y="7566"/>
                      </a:lnTo>
                      <a:lnTo>
                        <a:pt x="1907" y="7520"/>
                      </a:lnTo>
                      <a:lnTo>
                        <a:pt x="1900" y="7474"/>
                      </a:lnTo>
                      <a:lnTo>
                        <a:pt x="1892" y="7427"/>
                      </a:lnTo>
                      <a:lnTo>
                        <a:pt x="1885" y="7380"/>
                      </a:lnTo>
                      <a:lnTo>
                        <a:pt x="1877" y="7333"/>
                      </a:lnTo>
                      <a:lnTo>
                        <a:pt x="1870" y="7285"/>
                      </a:lnTo>
                      <a:lnTo>
                        <a:pt x="1862" y="7237"/>
                      </a:lnTo>
                      <a:lnTo>
                        <a:pt x="1855" y="7190"/>
                      </a:lnTo>
                      <a:lnTo>
                        <a:pt x="1847" y="7142"/>
                      </a:lnTo>
                      <a:lnTo>
                        <a:pt x="1840" y="7094"/>
                      </a:lnTo>
                      <a:lnTo>
                        <a:pt x="1832" y="7045"/>
                      </a:lnTo>
                      <a:lnTo>
                        <a:pt x="1825" y="6997"/>
                      </a:lnTo>
                      <a:lnTo>
                        <a:pt x="1817" y="6948"/>
                      </a:lnTo>
                      <a:lnTo>
                        <a:pt x="1810" y="6899"/>
                      </a:lnTo>
                      <a:lnTo>
                        <a:pt x="1802" y="6850"/>
                      </a:lnTo>
                      <a:lnTo>
                        <a:pt x="1795" y="6801"/>
                      </a:lnTo>
                      <a:lnTo>
                        <a:pt x="1787" y="6751"/>
                      </a:lnTo>
                      <a:lnTo>
                        <a:pt x="1780" y="6702"/>
                      </a:lnTo>
                      <a:lnTo>
                        <a:pt x="1772" y="6652"/>
                      </a:lnTo>
                      <a:lnTo>
                        <a:pt x="1765" y="6602"/>
                      </a:lnTo>
                      <a:lnTo>
                        <a:pt x="1757" y="6553"/>
                      </a:lnTo>
                      <a:lnTo>
                        <a:pt x="1749" y="6502"/>
                      </a:lnTo>
                      <a:lnTo>
                        <a:pt x="1742" y="6452"/>
                      </a:lnTo>
                      <a:lnTo>
                        <a:pt x="1735" y="6402"/>
                      </a:lnTo>
                      <a:lnTo>
                        <a:pt x="1726" y="6351"/>
                      </a:lnTo>
                      <a:lnTo>
                        <a:pt x="1719" y="6301"/>
                      </a:lnTo>
                      <a:lnTo>
                        <a:pt x="1711" y="6250"/>
                      </a:lnTo>
                      <a:lnTo>
                        <a:pt x="1704" y="6199"/>
                      </a:lnTo>
                      <a:lnTo>
                        <a:pt x="1696" y="6148"/>
                      </a:lnTo>
                      <a:lnTo>
                        <a:pt x="1689" y="6097"/>
                      </a:lnTo>
                      <a:lnTo>
                        <a:pt x="1681" y="6046"/>
                      </a:lnTo>
                      <a:lnTo>
                        <a:pt x="1674" y="5995"/>
                      </a:lnTo>
                      <a:lnTo>
                        <a:pt x="1666" y="5944"/>
                      </a:lnTo>
                      <a:lnTo>
                        <a:pt x="1659" y="5893"/>
                      </a:lnTo>
                      <a:lnTo>
                        <a:pt x="1651" y="5841"/>
                      </a:lnTo>
                      <a:lnTo>
                        <a:pt x="1644" y="5790"/>
                      </a:lnTo>
                      <a:lnTo>
                        <a:pt x="1636" y="5738"/>
                      </a:lnTo>
                      <a:lnTo>
                        <a:pt x="1629" y="5687"/>
                      </a:lnTo>
                      <a:lnTo>
                        <a:pt x="1621" y="5635"/>
                      </a:lnTo>
                      <a:lnTo>
                        <a:pt x="1614" y="5584"/>
                      </a:lnTo>
                      <a:lnTo>
                        <a:pt x="1606" y="5532"/>
                      </a:lnTo>
                      <a:lnTo>
                        <a:pt x="1599" y="5480"/>
                      </a:lnTo>
                      <a:lnTo>
                        <a:pt x="1591" y="5429"/>
                      </a:lnTo>
                      <a:lnTo>
                        <a:pt x="1584" y="5377"/>
                      </a:lnTo>
                      <a:lnTo>
                        <a:pt x="1576" y="5325"/>
                      </a:lnTo>
                      <a:lnTo>
                        <a:pt x="1569" y="5274"/>
                      </a:lnTo>
                      <a:lnTo>
                        <a:pt x="1561" y="5222"/>
                      </a:lnTo>
                      <a:lnTo>
                        <a:pt x="1554" y="5170"/>
                      </a:lnTo>
                      <a:lnTo>
                        <a:pt x="1546" y="5118"/>
                      </a:lnTo>
                      <a:lnTo>
                        <a:pt x="1539" y="5067"/>
                      </a:lnTo>
                      <a:lnTo>
                        <a:pt x="1531" y="5015"/>
                      </a:lnTo>
                      <a:lnTo>
                        <a:pt x="1524" y="4963"/>
                      </a:lnTo>
                      <a:lnTo>
                        <a:pt x="1516" y="4912"/>
                      </a:lnTo>
                      <a:lnTo>
                        <a:pt x="1509" y="4860"/>
                      </a:lnTo>
                      <a:lnTo>
                        <a:pt x="1501" y="4808"/>
                      </a:lnTo>
                      <a:lnTo>
                        <a:pt x="1494" y="4757"/>
                      </a:lnTo>
                      <a:lnTo>
                        <a:pt x="1486" y="4705"/>
                      </a:lnTo>
                      <a:lnTo>
                        <a:pt x="1479" y="4654"/>
                      </a:lnTo>
                      <a:lnTo>
                        <a:pt x="1471" y="4603"/>
                      </a:lnTo>
                      <a:lnTo>
                        <a:pt x="1464" y="4551"/>
                      </a:lnTo>
                      <a:lnTo>
                        <a:pt x="1456" y="4500"/>
                      </a:lnTo>
                      <a:lnTo>
                        <a:pt x="1449" y="4449"/>
                      </a:lnTo>
                      <a:lnTo>
                        <a:pt x="1441" y="4398"/>
                      </a:lnTo>
                      <a:lnTo>
                        <a:pt x="1434" y="4347"/>
                      </a:lnTo>
                      <a:lnTo>
                        <a:pt x="1426" y="4296"/>
                      </a:lnTo>
                      <a:lnTo>
                        <a:pt x="1419" y="4245"/>
                      </a:lnTo>
                      <a:lnTo>
                        <a:pt x="1411" y="4195"/>
                      </a:lnTo>
                      <a:lnTo>
                        <a:pt x="1404" y="4144"/>
                      </a:lnTo>
                      <a:lnTo>
                        <a:pt x="1397" y="4094"/>
                      </a:lnTo>
                      <a:lnTo>
                        <a:pt x="1388" y="4043"/>
                      </a:lnTo>
                      <a:lnTo>
                        <a:pt x="1381" y="3993"/>
                      </a:lnTo>
                      <a:lnTo>
                        <a:pt x="1373" y="3943"/>
                      </a:lnTo>
                      <a:lnTo>
                        <a:pt x="1366" y="3893"/>
                      </a:lnTo>
                      <a:lnTo>
                        <a:pt x="1358" y="3843"/>
                      </a:lnTo>
                      <a:lnTo>
                        <a:pt x="1351" y="3793"/>
                      </a:lnTo>
                      <a:lnTo>
                        <a:pt x="1344" y="3743"/>
                      </a:lnTo>
                      <a:lnTo>
                        <a:pt x="1336" y="3694"/>
                      </a:lnTo>
                      <a:lnTo>
                        <a:pt x="1329" y="3644"/>
                      </a:lnTo>
                      <a:lnTo>
                        <a:pt x="1321" y="3595"/>
                      </a:lnTo>
                      <a:lnTo>
                        <a:pt x="1314" y="3546"/>
                      </a:lnTo>
                      <a:lnTo>
                        <a:pt x="1306" y="3497"/>
                      </a:lnTo>
                      <a:lnTo>
                        <a:pt x="1299" y="3449"/>
                      </a:lnTo>
                      <a:lnTo>
                        <a:pt x="1291" y="3400"/>
                      </a:lnTo>
                      <a:lnTo>
                        <a:pt x="1284" y="3352"/>
                      </a:lnTo>
                      <a:lnTo>
                        <a:pt x="1276" y="3304"/>
                      </a:lnTo>
                      <a:lnTo>
                        <a:pt x="1269" y="3256"/>
                      </a:lnTo>
                      <a:lnTo>
                        <a:pt x="1261" y="3208"/>
                      </a:lnTo>
                      <a:lnTo>
                        <a:pt x="1254" y="3161"/>
                      </a:lnTo>
                      <a:lnTo>
                        <a:pt x="1246" y="3114"/>
                      </a:lnTo>
                      <a:lnTo>
                        <a:pt x="1239" y="3067"/>
                      </a:lnTo>
                      <a:lnTo>
                        <a:pt x="1231" y="3020"/>
                      </a:lnTo>
                      <a:lnTo>
                        <a:pt x="1224" y="2973"/>
                      </a:lnTo>
                      <a:lnTo>
                        <a:pt x="1216" y="2927"/>
                      </a:lnTo>
                      <a:lnTo>
                        <a:pt x="1209" y="2881"/>
                      </a:lnTo>
                      <a:lnTo>
                        <a:pt x="1201" y="2835"/>
                      </a:lnTo>
                      <a:lnTo>
                        <a:pt x="1194" y="2789"/>
                      </a:lnTo>
                      <a:lnTo>
                        <a:pt x="1186" y="2743"/>
                      </a:lnTo>
                      <a:lnTo>
                        <a:pt x="1179" y="2698"/>
                      </a:lnTo>
                      <a:lnTo>
                        <a:pt x="1171" y="2653"/>
                      </a:lnTo>
                      <a:lnTo>
                        <a:pt x="1164" y="2608"/>
                      </a:lnTo>
                      <a:lnTo>
                        <a:pt x="1156" y="2564"/>
                      </a:lnTo>
                      <a:lnTo>
                        <a:pt x="1149" y="2520"/>
                      </a:lnTo>
                      <a:lnTo>
                        <a:pt x="1141" y="2476"/>
                      </a:lnTo>
                      <a:lnTo>
                        <a:pt x="1134" y="2433"/>
                      </a:lnTo>
                      <a:lnTo>
                        <a:pt x="1126" y="2389"/>
                      </a:lnTo>
                      <a:lnTo>
                        <a:pt x="1119" y="2346"/>
                      </a:lnTo>
                      <a:lnTo>
                        <a:pt x="1111" y="2303"/>
                      </a:lnTo>
                      <a:lnTo>
                        <a:pt x="1104" y="2261"/>
                      </a:lnTo>
                      <a:lnTo>
                        <a:pt x="1096" y="2219"/>
                      </a:lnTo>
                      <a:lnTo>
                        <a:pt x="1089" y="2177"/>
                      </a:lnTo>
                      <a:lnTo>
                        <a:pt x="1081" y="2136"/>
                      </a:lnTo>
                      <a:lnTo>
                        <a:pt x="1074" y="2094"/>
                      </a:lnTo>
                      <a:lnTo>
                        <a:pt x="1066" y="2053"/>
                      </a:lnTo>
                      <a:lnTo>
                        <a:pt x="1059" y="2013"/>
                      </a:lnTo>
                      <a:lnTo>
                        <a:pt x="1051" y="1972"/>
                      </a:lnTo>
                      <a:lnTo>
                        <a:pt x="1043" y="1932"/>
                      </a:lnTo>
                      <a:lnTo>
                        <a:pt x="1036" y="1893"/>
                      </a:lnTo>
                      <a:lnTo>
                        <a:pt x="1028" y="1854"/>
                      </a:lnTo>
                      <a:lnTo>
                        <a:pt x="1021" y="1815"/>
                      </a:lnTo>
                      <a:lnTo>
                        <a:pt x="1013" y="1776"/>
                      </a:lnTo>
                      <a:lnTo>
                        <a:pt x="1006" y="1738"/>
                      </a:lnTo>
                      <a:lnTo>
                        <a:pt x="998" y="1700"/>
                      </a:lnTo>
                      <a:lnTo>
                        <a:pt x="991" y="1662"/>
                      </a:lnTo>
                      <a:lnTo>
                        <a:pt x="983" y="1625"/>
                      </a:lnTo>
                      <a:lnTo>
                        <a:pt x="976" y="1588"/>
                      </a:lnTo>
                      <a:lnTo>
                        <a:pt x="968" y="1552"/>
                      </a:lnTo>
                      <a:lnTo>
                        <a:pt x="961" y="1516"/>
                      </a:lnTo>
                      <a:lnTo>
                        <a:pt x="954" y="1480"/>
                      </a:lnTo>
                      <a:lnTo>
                        <a:pt x="946" y="1445"/>
                      </a:lnTo>
                      <a:lnTo>
                        <a:pt x="939" y="1410"/>
                      </a:lnTo>
                      <a:lnTo>
                        <a:pt x="931" y="1375"/>
                      </a:lnTo>
                      <a:lnTo>
                        <a:pt x="924" y="1341"/>
                      </a:lnTo>
                      <a:lnTo>
                        <a:pt x="916" y="1307"/>
                      </a:lnTo>
                      <a:lnTo>
                        <a:pt x="909" y="1274"/>
                      </a:lnTo>
                      <a:lnTo>
                        <a:pt x="901" y="1241"/>
                      </a:lnTo>
                      <a:lnTo>
                        <a:pt x="894" y="1208"/>
                      </a:lnTo>
                      <a:lnTo>
                        <a:pt x="886" y="1176"/>
                      </a:lnTo>
                      <a:lnTo>
                        <a:pt x="879" y="1144"/>
                      </a:lnTo>
                      <a:lnTo>
                        <a:pt x="871" y="1113"/>
                      </a:lnTo>
                      <a:lnTo>
                        <a:pt x="864" y="1082"/>
                      </a:lnTo>
                      <a:lnTo>
                        <a:pt x="856" y="1051"/>
                      </a:lnTo>
                      <a:lnTo>
                        <a:pt x="849" y="1021"/>
                      </a:lnTo>
                      <a:lnTo>
                        <a:pt x="841" y="991"/>
                      </a:lnTo>
                      <a:lnTo>
                        <a:pt x="834" y="962"/>
                      </a:lnTo>
                      <a:lnTo>
                        <a:pt x="827" y="934"/>
                      </a:lnTo>
                      <a:lnTo>
                        <a:pt x="819" y="905"/>
                      </a:lnTo>
                      <a:lnTo>
                        <a:pt x="812" y="877"/>
                      </a:lnTo>
                      <a:lnTo>
                        <a:pt x="804" y="850"/>
                      </a:lnTo>
                      <a:lnTo>
                        <a:pt x="797" y="823"/>
                      </a:lnTo>
                      <a:lnTo>
                        <a:pt x="789" y="796"/>
                      </a:lnTo>
                      <a:lnTo>
                        <a:pt x="782" y="770"/>
                      </a:lnTo>
                      <a:lnTo>
                        <a:pt x="774" y="744"/>
                      </a:lnTo>
                      <a:lnTo>
                        <a:pt x="767" y="719"/>
                      </a:lnTo>
                      <a:lnTo>
                        <a:pt x="760" y="694"/>
                      </a:lnTo>
                      <a:lnTo>
                        <a:pt x="752" y="670"/>
                      </a:lnTo>
                      <a:lnTo>
                        <a:pt x="745" y="646"/>
                      </a:lnTo>
                      <a:lnTo>
                        <a:pt x="737" y="623"/>
                      </a:lnTo>
                      <a:lnTo>
                        <a:pt x="730" y="600"/>
                      </a:lnTo>
                      <a:lnTo>
                        <a:pt x="723" y="578"/>
                      </a:lnTo>
                      <a:lnTo>
                        <a:pt x="715" y="555"/>
                      </a:lnTo>
                      <a:lnTo>
                        <a:pt x="707" y="534"/>
                      </a:lnTo>
                      <a:lnTo>
                        <a:pt x="700" y="513"/>
                      </a:lnTo>
                      <a:lnTo>
                        <a:pt x="692" y="492"/>
                      </a:lnTo>
                      <a:lnTo>
                        <a:pt x="685" y="472"/>
                      </a:lnTo>
                      <a:lnTo>
                        <a:pt x="678" y="453"/>
                      </a:lnTo>
                      <a:lnTo>
                        <a:pt x="670" y="434"/>
                      </a:lnTo>
                      <a:lnTo>
                        <a:pt x="663" y="415"/>
                      </a:lnTo>
                      <a:lnTo>
                        <a:pt x="656" y="397"/>
                      </a:lnTo>
                      <a:lnTo>
                        <a:pt x="648" y="380"/>
                      </a:lnTo>
                      <a:lnTo>
                        <a:pt x="641" y="363"/>
                      </a:lnTo>
                      <a:lnTo>
                        <a:pt x="634" y="346"/>
                      </a:lnTo>
                      <a:lnTo>
                        <a:pt x="627" y="330"/>
                      </a:lnTo>
                      <a:lnTo>
                        <a:pt x="619" y="315"/>
                      </a:lnTo>
                      <a:lnTo>
                        <a:pt x="612" y="299"/>
                      </a:lnTo>
                      <a:lnTo>
                        <a:pt x="605" y="285"/>
                      </a:lnTo>
                      <a:lnTo>
                        <a:pt x="598" y="271"/>
                      </a:lnTo>
                      <a:lnTo>
                        <a:pt x="591" y="258"/>
                      </a:lnTo>
                      <a:lnTo>
                        <a:pt x="583" y="245"/>
                      </a:lnTo>
                      <a:lnTo>
                        <a:pt x="576" y="233"/>
                      </a:lnTo>
                      <a:lnTo>
                        <a:pt x="569" y="221"/>
                      </a:lnTo>
                      <a:lnTo>
                        <a:pt x="562" y="210"/>
                      </a:lnTo>
                      <a:lnTo>
                        <a:pt x="555" y="199"/>
                      </a:lnTo>
                      <a:lnTo>
                        <a:pt x="548" y="189"/>
                      </a:lnTo>
                      <a:lnTo>
                        <a:pt x="542" y="179"/>
                      </a:lnTo>
                      <a:lnTo>
                        <a:pt x="535" y="170"/>
                      </a:lnTo>
                      <a:lnTo>
                        <a:pt x="528" y="162"/>
                      </a:lnTo>
                      <a:lnTo>
                        <a:pt x="521" y="154"/>
                      </a:lnTo>
                      <a:lnTo>
                        <a:pt x="515" y="146"/>
                      </a:lnTo>
                      <a:lnTo>
                        <a:pt x="509" y="139"/>
                      </a:lnTo>
                      <a:lnTo>
                        <a:pt x="502" y="133"/>
                      </a:lnTo>
                      <a:lnTo>
                        <a:pt x="496" y="127"/>
                      </a:lnTo>
                      <a:lnTo>
                        <a:pt x="492" y="123"/>
                      </a:lnTo>
                      <a:lnTo>
                        <a:pt x="484" y="118"/>
                      </a:lnTo>
                      <a:lnTo>
                        <a:pt x="478" y="113"/>
                      </a:lnTo>
                      <a:lnTo>
                        <a:pt x="473" y="110"/>
                      </a:lnTo>
                      <a:lnTo>
                        <a:pt x="470" y="107"/>
                      </a:lnTo>
                      <a:lnTo>
                        <a:pt x="462" y="104"/>
                      </a:lnTo>
                      <a:lnTo>
                        <a:pt x="457" y="102"/>
                      </a:lnTo>
                      <a:lnTo>
                        <a:pt x="455" y="100"/>
                      </a:lnTo>
                      <a:lnTo>
                        <a:pt x="448" y="98"/>
                      </a:lnTo>
                      <a:lnTo>
                        <a:pt x="443" y="97"/>
                      </a:lnTo>
                      <a:lnTo>
                        <a:pt x="442" y="96"/>
                      </a:lnTo>
                      <a:lnTo>
                        <a:pt x="434" y="96"/>
                      </a:lnTo>
                      <a:lnTo>
                        <a:pt x="433" y="95"/>
                      </a:lnTo>
                      <a:lnTo>
                        <a:pt x="428" y="96"/>
                      </a:lnTo>
                      <a:lnTo>
                        <a:pt x="421" y="97"/>
                      </a:lnTo>
                      <a:lnTo>
                        <a:pt x="419" y="96"/>
                      </a:lnTo>
                      <a:lnTo>
                        <a:pt x="415" y="98"/>
                      </a:lnTo>
                      <a:lnTo>
                        <a:pt x="407" y="100"/>
                      </a:lnTo>
                      <a:lnTo>
                        <a:pt x="405" y="100"/>
                      </a:lnTo>
                      <a:lnTo>
                        <a:pt x="400" y="103"/>
                      </a:lnTo>
                      <a:lnTo>
                        <a:pt x="394" y="106"/>
                      </a:lnTo>
                      <a:lnTo>
                        <a:pt x="389" y="109"/>
                      </a:lnTo>
                      <a:lnTo>
                        <a:pt x="381" y="114"/>
                      </a:lnTo>
                      <a:lnTo>
                        <a:pt x="377" y="116"/>
                      </a:lnTo>
                      <a:lnTo>
                        <a:pt x="371" y="121"/>
                      </a:lnTo>
                      <a:lnTo>
                        <a:pt x="365" y="127"/>
                      </a:lnTo>
                      <a:lnTo>
                        <a:pt x="358" y="132"/>
                      </a:lnTo>
                      <a:lnTo>
                        <a:pt x="352" y="139"/>
                      </a:lnTo>
                      <a:lnTo>
                        <a:pt x="345" y="146"/>
                      </a:lnTo>
                      <a:lnTo>
                        <a:pt x="339" y="153"/>
                      </a:lnTo>
                      <a:lnTo>
                        <a:pt x="332" y="161"/>
                      </a:lnTo>
                      <a:lnTo>
                        <a:pt x="325" y="170"/>
                      </a:lnTo>
                      <a:lnTo>
                        <a:pt x="319" y="178"/>
                      </a:lnTo>
                      <a:lnTo>
                        <a:pt x="312" y="189"/>
                      </a:lnTo>
                      <a:lnTo>
                        <a:pt x="305" y="199"/>
                      </a:lnTo>
                      <a:lnTo>
                        <a:pt x="298" y="210"/>
                      </a:lnTo>
                      <a:lnTo>
                        <a:pt x="291" y="221"/>
                      </a:lnTo>
                      <a:lnTo>
                        <a:pt x="284" y="233"/>
                      </a:lnTo>
                      <a:lnTo>
                        <a:pt x="276" y="245"/>
                      </a:lnTo>
                      <a:lnTo>
                        <a:pt x="269" y="258"/>
                      </a:lnTo>
                      <a:lnTo>
                        <a:pt x="262" y="271"/>
                      </a:lnTo>
                      <a:lnTo>
                        <a:pt x="255" y="286"/>
                      </a:lnTo>
                      <a:lnTo>
                        <a:pt x="248" y="300"/>
                      </a:lnTo>
                      <a:lnTo>
                        <a:pt x="240" y="315"/>
                      </a:lnTo>
                      <a:lnTo>
                        <a:pt x="233" y="331"/>
                      </a:lnTo>
                      <a:lnTo>
                        <a:pt x="226" y="347"/>
                      </a:lnTo>
                      <a:lnTo>
                        <a:pt x="219" y="363"/>
                      </a:lnTo>
                      <a:lnTo>
                        <a:pt x="211" y="380"/>
                      </a:lnTo>
                      <a:lnTo>
                        <a:pt x="204" y="398"/>
                      </a:lnTo>
                      <a:lnTo>
                        <a:pt x="197" y="416"/>
                      </a:lnTo>
                      <a:lnTo>
                        <a:pt x="189" y="435"/>
                      </a:lnTo>
                      <a:lnTo>
                        <a:pt x="182" y="454"/>
                      </a:lnTo>
                      <a:lnTo>
                        <a:pt x="174" y="474"/>
                      </a:lnTo>
                      <a:lnTo>
                        <a:pt x="167" y="493"/>
                      </a:lnTo>
                      <a:lnTo>
                        <a:pt x="160" y="514"/>
                      </a:lnTo>
                      <a:lnTo>
                        <a:pt x="152" y="535"/>
                      </a:lnTo>
                      <a:lnTo>
                        <a:pt x="145" y="557"/>
                      </a:lnTo>
                      <a:lnTo>
                        <a:pt x="137" y="579"/>
                      </a:lnTo>
                      <a:lnTo>
                        <a:pt x="130" y="601"/>
                      </a:lnTo>
                      <a:lnTo>
                        <a:pt x="122" y="624"/>
                      </a:lnTo>
                      <a:lnTo>
                        <a:pt x="115" y="647"/>
                      </a:lnTo>
                      <a:lnTo>
                        <a:pt x="107" y="672"/>
                      </a:lnTo>
                      <a:lnTo>
                        <a:pt x="100" y="696"/>
                      </a:lnTo>
                      <a:cubicBezTo>
                        <a:pt x="92" y="721"/>
                        <a:pt x="65" y="736"/>
                        <a:pt x="40" y="728"/>
                      </a:cubicBezTo>
                      <a:cubicBezTo>
                        <a:pt x="15" y="720"/>
                        <a:pt x="0" y="693"/>
                        <a:pt x="8" y="668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64" name="Group 163"/>
              <p:cNvGrpSpPr/>
              <p:nvPr/>
            </p:nvGrpSpPr>
            <p:grpSpPr>
              <a:xfrm>
                <a:off x="5336874" y="4511482"/>
                <a:ext cx="389106" cy="201304"/>
                <a:chOff x="10518895" y="2755896"/>
                <a:chExt cx="1173548" cy="148881"/>
              </a:xfrm>
            </p:grpSpPr>
            <p:sp>
              <p:nvSpPr>
                <p:cNvPr id="165" name="Freeform 11"/>
                <p:cNvSpPr>
                  <a:spLocks/>
                </p:cNvSpPr>
                <p:nvPr/>
              </p:nvSpPr>
              <p:spPr bwMode="auto">
                <a:xfrm>
                  <a:off x="10518895" y="2755896"/>
                  <a:ext cx="315520" cy="148881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66" name="Freeform 12"/>
                <p:cNvSpPr>
                  <a:spLocks/>
                </p:cNvSpPr>
                <p:nvPr/>
              </p:nvSpPr>
              <p:spPr bwMode="auto">
                <a:xfrm>
                  <a:off x="10827209" y="2755896"/>
                  <a:ext cx="315520" cy="148881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67" name="Freeform 13"/>
                <p:cNvSpPr>
                  <a:spLocks/>
                </p:cNvSpPr>
                <p:nvPr/>
              </p:nvSpPr>
              <p:spPr bwMode="auto">
                <a:xfrm>
                  <a:off x="11135523" y="2755896"/>
                  <a:ext cx="315520" cy="148881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68" name="Freeform 14"/>
                <p:cNvSpPr>
                  <a:spLocks/>
                </p:cNvSpPr>
                <p:nvPr/>
              </p:nvSpPr>
              <p:spPr bwMode="auto">
                <a:xfrm>
                  <a:off x="11443836" y="2755896"/>
                  <a:ext cx="248607" cy="148881"/>
                </a:xfrm>
                <a:custGeom>
                  <a:avLst/>
                  <a:gdLst>
                    <a:gd name="T0" fmla="*/ 130 w 4026"/>
                    <a:gd name="T1" fmla="*/ 326 h 10442"/>
                    <a:gd name="T2" fmla="*/ 265 w 4026"/>
                    <a:gd name="T3" fmla="*/ 92 h 10442"/>
                    <a:gd name="T4" fmla="*/ 427 w 4026"/>
                    <a:gd name="T5" fmla="*/ 0 h 10442"/>
                    <a:gd name="T6" fmla="*/ 593 w 4026"/>
                    <a:gd name="T7" fmla="*/ 90 h 10442"/>
                    <a:gd name="T8" fmla="*/ 729 w 4026"/>
                    <a:gd name="T9" fmla="*/ 324 h 10442"/>
                    <a:gd name="T10" fmla="*/ 859 w 4026"/>
                    <a:gd name="T11" fmla="*/ 691 h 10442"/>
                    <a:gd name="T12" fmla="*/ 987 w 4026"/>
                    <a:gd name="T13" fmla="*/ 1187 h 10442"/>
                    <a:gd name="T14" fmla="*/ 1115 w 4026"/>
                    <a:gd name="T15" fmla="*/ 1796 h 10442"/>
                    <a:gd name="T16" fmla="*/ 1243 w 4026"/>
                    <a:gd name="T17" fmla="*/ 2504 h 10442"/>
                    <a:gd name="T18" fmla="*/ 1371 w 4026"/>
                    <a:gd name="T19" fmla="*/ 3289 h 10442"/>
                    <a:gd name="T20" fmla="*/ 1499 w 4026"/>
                    <a:gd name="T21" fmla="*/ 4130 h 10442"/>
                    <a:gd name="T22" fmla="*/ 1626 w 4026"/>
                    <a:gd name="T23" fmla="*/ 5002 h 10442"/>
                    <a:gd name="T24" fmla="*/ 1754 w 4026"/>
                    <a:gd name="T25" fmla="*/ 5879 h 10442"/>
                    <a:gd name="T26" fmla="*/ 1882 w 4026"/>
                    <a:gd name="T27" fmla="*/ 6737 h 10442"/>
                    <a:gd name="T28" fmla="*/ 2009 w 4026"/>
                    <a:gd name="T29" fmla="*/ 7551 h 10442"/>
                    <a:gd name="T30" fmla="*/ 2137 w 4026"/>
                    <a:gd name="T31" fmla="*/ 8298 h 10442"/>
                    <a:gd name="T32" fmla="*/ 2264 w 4026"/>
                    <a:gd name="T33" fmla="*/ 8954 h 10442"/>
                    <a:gd name="T34" fmla="*/ 2391 w 4026"/>
                    <a:gd name="T35" fmla="*/ 9502 h 10442"/>
                    <a:gd name="T36" fmla="*/ 2518 w 4026"/>
                    <a:gd name="T37" fmla="*/ 9925 h 10442"/>
                    <a:gd name="T38" fmla="*/ 2642 w 4026"/>
                    <a:gd name="T39" fmla="*/ 10207 h 10442"/>
                    <a:gd name="T40" fmla="*/ 2753 w 4026"/>
                    <a:gd name="T41" fmla="*/ 10336 h 10442"/>
                    <a:gd name="T42" fmla="*/ 2833 w 4026"/>
                    <a:gd name="T43" fmla="*/ 10332 h 10442"/>
                    <a:gd name="T44" fmla="*/ 2942 w 4026"/>
                    <a:gd name="T45" fmla="*/ 10199 h 10442"/>
                    <a:gd name="T46" fmla="*/ 3066 w 4026"/>
                    <a:gd name="T47" fmla="*/ 9912 h 10442"/>
                    <a:gd name="T48" fmla="*/ 3192 w 4026"/>
                    <a:gd name="T49" fmla="*/ 9484 h 10442"/>
                    <a:gd name="T50" fmla="*/ 3319 w 4026"/>
                    <a:gd name="T51" fmla="*/ 8932 h 10442"/>
                    <a:gd name="T52" fmla="*/ 3447 w 4026"/>
                    <a:gd name="T53" fmla="*/ 8272 h 10442"/>
                    <a:gd name="T54" fmla="*/ 3575 w 4026"/>
                    <a:gd name="T55" fmla="*/ 7523 h 10442"/>
                    <a:gd name="T56" fmla="*/ 3702 w 4026"/>
                    <a:gd name="T57" fmla="*/ 6707 h 10442"/>
                    <a:gd name="T58" fmla="*/ 3830 w 4026"/>
                    <a:gd name="T59" fmla="*/ 5848 h 10442"/>
                    <a:gd name="T60" fmla="*/ 4007 w 4026"/>
                    <a:gd name="T61" fmla="*/ 5294 h 10442"/>
                    <a:gd name="T62" fmla="*/ 3880 w 4026"/>
                    <a:gd name="T63" fmla="*/ 6168 h 10442"/>
                    <a:gd name="T64" fmla="*/ 3752 w 4026"/>
                    <a:gd name="T65" fmla="*/ 7016 h 10442"/>
                    <a:gd name="T66" fmla="*/ 3624 w 4026"/>
                    <a:gd name="T67" fmla="*/ 7812 h 10442"/>
                    <a:gd name="T68" fmla="*/ 3496 w 4026"/>
                    <a:gd name="T69" fmla="*/ 8534 h 10442"/>
                    <a:gd name="T70" fmla="*/ 3368 w 4026"/>
                    <a:gd name="T71" fmla="*/ 9161 h 10442"/>
                    <a:gd name="T72" fmla="*/ 3240 w 4026"/>
                    <a:gd name="T73" fmla="*/ 9677 h 10442"/>
                    <a:gd name="T74" fmla="*/ 3110 w 4026"/>
                    <a:gd name="T75" fmla="*/ 10066 h 10442"/>
                    <a:gd name="T76" fmla="*/ 2976 w 4026"/>
                    <a:gd name="T77" fmla="*/ 10323 h 10442"/>
                    <a:gd name="T78" fmla="*/ 2817 w 4026"/>
                    <a:gd name="T79" fmla="*/ 10440 h 10442"/>
                    <a:gd name="T80" fmla="*/ 2649 w 4026"/>
                    <a:gd name="T81" fmla="*/ 10376 h 10442"/>
                    <a:gd name="T82" fmla="*/ 2512 w 4026"/>
                    <a:gd name="T83" fmla="*/ 10165 h 10442"/>
                    <a:gd name="T84" fmla="*/ 2382 w 4026"/>
                    <a:gd name="T85" fmla="*/ 9819 h 10442"/>
                    <a:gd name="T86" fmla="*/ 2253 w 4026"/>
                    <a:gd name="T87" fmla="*/ 9345 h 10442"/>
                    <a:gd name="T88" fmla="*/ 2125 w 4026"/>
                    <a:gd name="T89" fmla="*/ 8752 h 10442"/>
                    <a:gd name="T90" fmla="*/ 1997 w 4026"/>
                    <a:gd name="T91" fmla="*/ 8059 h 10442"/>
                    <a:gd name="T92" fmla="*/ 1870 w 4026"/>
                    <a:gd name="T93" fmla="*/ 7285 h 10442"/>
                    <a:gd name="T94" fmla="*/ 1742 w 4026"/>
                    <a:gd name="T95" fmla="*/ 6452 h 10442"/>
                    <a:gd name="T96" fmla="*/ 1614 w 4026"/>
                    <a:gd name="T97" fmla="*/ 5584 h 10442"/>
                    <a:gd name="T98" fmla="*/ 1486 w 4026"/>
                    <a:gd name="T99" fmla="*/ 4705 h 10442"/>
                    <a:gd name="T100" fmla="*/ 1358 w 4026"/>
                    <a:gd name="T101" fmla="*/ 3843 h 10442"/>
                    <a:gd name="T102" fmla="*/ 1231 w 4026"/>
                    <a:gd name="T103" fmla="*/ 3020 h 10442"/>
                    <a:gd name="T104" fmla="*/ 1104 w 4026"/>
                    <a:gd name="T105" fmla="*/ 2261 h 10442"/>
                    <a:gd name="T106" fmla="*/ 976 w 4026"/>
                    <a:gd name="T107" fmla="*/ 1588 h 10442"/>
                    <a:gd name="T108" fmla="*/ 849 w 4026"/>
                    <a:gd name="T109" fmla="*/ 1021 h 10442"/>
                    <a:gd name="T110" fmla="*/ 723 w 4026"/>
                    <a:gd name="T111" fmla="*/ 578 h 10442"/>
                    <a:gd name="T112" fmla="*/ 598 w 4026"/>
                    <a:gd name="T113" fmla="*/ 271 h 10442"/>
                    <a:gd name="T114" fmla="*/ 484 w 4026"/>
                    <a:gd name="T115" fmla="*/ 118 h 10442"/>
                    <a:gd name="T116" fmla="*/ 405 w 4026"/>
                    <a:gd name="T117" fmla="*/ 100 h 10442"/>
                    <a:gd name="T118" fmla="*/ 298 w 4026"/>
                    <a:gd name="T119" fmla="*/ 210 h 10442"/>
                    <a:gd name="T120" fmla="*/ 174 w 4026"/>
                    <a:gd name="T121" fmla="*/ 474 h 10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4026" h="10442">
                      <a:moveTo>
                        <a:pt x="8" y="668"/>
                      </a:moveTo>
                      <a:lnTo>
                        <a:pt x="16" y="643"/>
                      </a:lnTo>
                      <a:lnTo>
                        <a:pt x="23" y="619"/>
                      </a:lnTo>
                      <a:lnTo>
                        <a:pt x="31" y="595"/>
                      </a:lnTo>
                      <a:lnTo>
                        <a:pt x="38" y="572"/>
                      </a:lnTo>
                      <a:lnTo>
                        <a:pt x="47" y="548"/>
                      </a:lnTo>
                      <a:lnTo>
                        <a:pt x="54" y="526"/>
                      </a:lnTo>
                      <a:lnTo>
                        <a:pt x="62" y="504"/>
                      </a:lnTo>
                      <a:lnTo>
                        <a:pt x="69" y="482"/>
                      </a:lnTo>
                      <a:lnTo>
                        <a:pt x="77" y="461"/>
                      </a:lnTo>
                      <a:lnTo>
                        <a:pt x="85" y="440"/>
                      </a:lnTo>
                      <a:lnTo>
                        <a:pt x="92" y="420"/>
                      </a:lnTo>
                      <a:lnTo>
                        <a:pt x="100" y="400"/>
                      </a:lnTo>
                      <a:lnTo>
                        <a:pt x="107" y="381"/>
                      </a:lnTo>
                      <a:lnTo>
                        <a:pt x="115" y="362"/>
                      </a:lnTo>
                      <a:lnTo>
                        <a:pt x="123" y="344"/>
                      </a:lnTo>
                      <a:lnTo>
                        <a:pt x="130" y="326"/>
                      </a:lnTo>
                      <a:lnTo>
                        <a:pt x="138" y="308"/>
                      </a:lnTo>
                      <a:lnTo>
                        <a:pt x="146" y="291"/>
                      </a:lnTo>
                      <a:lnTo>
                        <a:pt x="154" y="275"/>
                      </a:lnTo>
                      <a:lnTo>
                        <a:pt x="161" y="259"/>
                      </a:lnTo>
                      <a:lnTo>
                        <a:pt x="169" y="243"/>
                      </a:lnTo>
                      <a:lnTo>
                        <a:pt x="177" y="228"/>
                      </a:lnTo>
                      <a:lnTo>
                        <a:pt x="185" y="213"/>
                      </a:lnTo>
                      <a:lnTo>
                        <a:pt x="193" y="199"/>
                      </a:lnTo>
                      <a:lnTo>
                        <a:pt x="200" y="185"/>
                      </a:lnTo>
                      <a:lnTo>
                        <a:pt x="208" y="172"/>
                      </a:lnTo>
                      <a:lnTo>
                        <a:pt x="216" y="159"/>
                      </a:lnTo>
                      <a:lnTo>
                        <a:pt x="224" y="147"/>
                      </a:lnTo>
                      <a:lnTo>
                        <a:pt x="232" y="135"/>
                      </a:lnTo>
                      <a:lnTo>
                        <a:pt x="240" y="124"/>
                      </a:lnTo>
                      <a:lnTo>
                        <a:pt x="249" y="112"/>
                      </a:lnTo>
                      <a:lnTo>
                        <a:pt x="257" y="102"/>
                      </a:lnTo>
                      <a:lnTo>
                        <a:pt x="265" y="92"/>
                      </a:lnTo>
                      <a:lnTo>
                        <a:pt x="273" y="82"/>
                      </a:lnTo>
                      <a:lnTo>
                        <a:pt x="282" y="73"/>
                      </a:lnTo>
                      <a:lnTo>
                        <a:pt x="291" y="65"/>
                      </a:lnTo>
                      <a:lnTo>
                        <a:pt x="299" y="56"/>
                      </a:lnTo>
                      <a:lnTo>
                        <a:pt x="308" y="49"/>
                      </a:lnTo>
                      <a:lnTo>
                        <a:pt x="317" y="41"/>
                      </a:lnTo>
                      <a:lnTo>
                        <a:pt x="328" y="34"/>
                      </a:lnTo>
                      <a:lnTo>
                        <a:pt x="335" y="29"/>
                      </a:lnTo>
                      <a:lnTo>
                        <a:pt x="345" y="23"/>
                      </a:lnTo>
                      <a:lnTo>
                        <a:pt x="354" y="18"/>
                      </a:lnTo>
                      <a:lnTo>
                        <a:pt x="364" y="13"/>
                      </a:lnTo>
                      <a:lnTo>
                        <a:pt x="377" y="9"/>
                      </a:lnTo>
                      <a:lnTo>
                        <a:pt x="384" y="6"/>
                      </a:lnTo>
                      <a:lnTo>
                        <a:pt x="395" y="4"/>
                      </a:lnTo>
                      <a:lnTo>
                        <a:pt x="408" y="1"/>
                      </a:lnTo>
                      <a:lnTo>
                        <a:pt x="416" y="0"/>
                      </a:lnTo>
                      <a:lnTo>
                        <a:pt x="427" y="0"/>
                      </a:lnTo>
                      <a:lnTo>
                        <a:pt x="441" y="0"/>
                      </a:lnTo>
                      <a:lnTo>
                        <a:pt x="448" y="1"/>
                      </a:lnTo>
                      <a:lnTo>
                        <a:pt x="462" y="3"/>
                      </a:lnTo>
                      <a:lnTo>
                        <a:pt x="472" y="6"/>
                      </a:lnTo>
                      <a:lnTo>
                        <a:pt x="480" y="8"/>
                      </a:lnTo>
                      <a:lnTo>
                        <a:pt x="493" y="12"/>
                      </a:lnTo>
                      <a:lnTo>
                        <a:pt x="503" y="17"/>
                      </a:lnTo>
                      <a:lnTo>
                        <a:pt x="510" y="20"/>
                      </a:lnTo>
                      <a:lnTo>
                        <a:pt x="522" y="27"/>
                      </a:lnTo>
                      <a:lnTo>
                        <a:pt x="532" y="34"/>
                      </a:lnTo>
                      <a:lnTo>
                        <a:pt x="541" y="40"/>
                      </a:lnTo>
                      <a:lnTo>
                        <a:pt x="548" y="46"/>
                      </a:lnTo>
                      <a:lnTo>
                        <a:pt x="559" y="55"/>
                      </a:lnTo>
                      <a:lnTo>
                        <a:pt x="568" y="63"/>
                      </a:lnTo>
                      <a:lnTo>
                        <a:pt x="576" y="72"/>
                      </a:lnTo>
                      <a:lnTo>
                        <a:pt x="585" y="81"/>
                      </a:lnTo>
                      <a:lnTo>
                        <a:pt x="593" y="90"/>
                      </a:lnTo>
                      <a:lnTo>
                        <a:pt x="602" y="100"/>
                      </a:lnTo>
                      <a:lnTo>
                        <a:pt x="610" y="111"/>
                      </a:lnTo>
                      <a:lnTo>
                        <a:pt x="618" y="122"/>
                      </a:lnTo>
                      <a:lnTo>
                        <a:pt x="627" y="133"/>
                      </a:lnTo>
                      <a:lnTo>
                        <a:pt x="635" y="145"/>
                      </a:lnTo>
                      <a:lnTo>
                        <a:pt x="643" y="157"/>
                      </a:lnTo>
                      <a:lnTo>
                        <a:pt x="651" y="170"/>
                      </a:lnTo>
                      <a:lnTo>
                        <a:pt x="659" y="183"/>
                      </a:lnTo>
                      <a:lnTo>
                        <a:pt x="667" y="197"/>
                      </a:lnTo>
                      <a:lnTo>
                        <a:pt x="674" y="211"/>
                      </a:lnTo>
                      <a:lnTo>
                        <a:pt x="682" y="226"/>
                      </a:lnTo>
                      <a:lnTo>
                        <a:pt x="690" y="241"/>
                      </a:lnTo>
                      <a:lnTo>
                        <a:pt x="698" y="258"/>
                      </a:lnTo>
                      <a:lnTo>
                        <a:pt x="706" y="273"/>
                      </a:lnTo>
                      <a:lnTo>
                        <a:pt x="713" y="290"/>
                      </a:lnTo>
                      <a:lnTo>
                        <a:pt x="721" y="307"/>
                      </a:lnTo>
                      <a:lnTo>
                        <a:pt x="729" y="324"/>
                      </a:lnTo>
                      <a:lnTo>
                        <a:pt x="737" y="342"/>
                      </a:lnTo>
                      <a:lnTo>
                        <a:pt x="744" y="360"/>
                      </a:lnTo>
                      <a:lnTo>
                        <a:pt x="752" y="379"/>
                      </a:lnTo>
                      <a:lnTo>
                        <a:pt x="760" y="398"/>
                      </a:lnTo>
                      <a:lnTo>
                        <a:pt x="767" y="418"/>
                      </a:lnTo>
                      <a:lnTo>
                        <a:pt x="775" y="439"/>
                      </a:lnTo>
                      <a:lnTo>
                        <a:pt x="783" y="459"/>
                      </a:lnTo>
                      <a:lnTo>
                        <a:pt x="790" y="480"/>
                      </a:lnTo>
                      <a:lnTo>
                        <a:pt x="798" y="502"/>
                      </a:lnTo>
                      <a:lnTo>
                        <a:pt x="805" y="524"/>
                      </a:lnTo>
                      <a:lnTo>
                        <a:pt x="813" y="546"/>
                      </a:lnTo>
                      <a:lnTo>
                        <a:pt x="821" y="569"/>
                      </a:lnTo>
                      <a:lnTo>
                        <a:pt x="829" y="593"/>
                      </a:lnTo>
                      <a:lnTo>
                        <a:pt x="836" y="617"/>
                      </a:lnTo>
                      <a:lnTo>
                        <a:pt x="844" y="641"/>
                      </a:lnTo>
                      <a:lnTo>
                        <a:pt x="851" y="666"/>
                      </a:lnTo>
                      <a:lnTo>
                        <a:pt x="859" y="691"/>
                      </a:lnTo>
                      <a:lnTo>
                        <a:pt x="867" y="717"/>
                      </a:lnTo>
                      <a:lnTo>
                        <a:pt x="874" y="743"/>
                      </a:lnTo>
                      <a:lnTo>
                        <a:pt x="882" y="770"/>
                      </a:lnTo>
                      <a:lnTo>
                        <a:pt x="889" y="796"/>
                      </a:lnTo>
                      <a:lnTo>
                        <a:pt x="897" y="824"/>
                      </a:lnTo>
                      <a:lnTo>
                        <a:pt x="904" y="852"/>
                      </a:lnTo>
                      <a:lnTo>
                        <a:pt x="912" y="881"/>
                      </a:lnTo>
                      <a:lnTo>
                        <a:pt x="919" y="909"/>
                      </a:lnTo>
                      <a:lnTo>
                        <a:pt x="927" y="938"/>
                      </a:lnTo>
                      <a:lnTo>
                        <a:pt x="934" y="967"/>
                      </a:lnTo>
                      <a:lnTo>
                        <a:pt x="942" y="998"/>
                      </a:lnTo>
                      <a:lnTo>
                        <a:pt x="950" y="1029"/>
                      </a:lnTo>
                      <a:lnTo>
                        <a:pt x="957" y="1059"/>
                      </a:lnTo>
                      <a:lnTo>
                        <a:pt x="965" y="1090"/>
                      </a:lnTo>
                      <a:lnTo>
                        <a:pt x="972" y="1122"/>
                      </a:lnTo>
                      <a:lnTo>
                        <a:pt x="980" y="1154"/>
                      </a:lnTo>
                      <a:lnTo>
                        <a:pt x="987" y="1187"/>
                      </a:lnTo>
                      <a:lnTo>
                        <a:pt x="995" y="1219"/>
                      </a:lnTo>
                      <a:lnTo>
                        <a:pt x="1002" y="1252"/>
                      </a:lnTo>
                      <a:lnTo>
                        <a:pt x="1010" y="1286"/>
                      </a:lnTo>
                      <a:lnTo>
                        <a:pt x="1017" y="1320"/>
                      </a:lnTo>
                      <a:lnTo>
                        <a:pt x="1025" y="1355"/>
                      </a:lnTo>
                      <a:lnTo>
                        <a:pt x="1032" y="1389"/>
                      </a:lnTo>
                      <a:lnTo>
                        <a:pt x="1040" y="1424"/>
                      </a:lnTo>
                      <a:lnTo>
                        <a:pt x="1047" y="1460"/>
                      </a:lnTo>
                      <a:lnTo>
                        <a:pt x="1055" y="1496"/>
                      </a:lnTo>
                      <a:lnTo>
                        <a:pt x="1062" y="1532"/>
                      </a:lnTo>
                      <a:lnTo>
                        <a:pt x="1070" y="1569"/>
                      </a:lnTo>
                      <a:lnTo>
                        <a:pt x="1078" y="1606"/>
                      </a:lnTo>
                      <a:lnTo>
                        <a:pt x="1085" y="1643"/>
                      </a:lnTo>
                      <a:lnTo>
                        <a:pt x="1093" y="1681"/>
                      </a:lnTo>
                      <a:lnTo>
                        <a:pt x="1100" y="1719"/>
                      </a:lnTo>
                      <a:lnTo>
                        <a:pt x="1108" y="1757"/>
                      </a:lnTo>
                      <a:lnTo>
                        <a:pt x="1115" y="1796"/>
                      </a:lnTo>
                      <a:lnTo>
                        <a:pt x="1123" y="1835"/>
                      </a:lnTo>
                      <a:lnTo>
                        <a:pt x="1130" y="1875"/>
                      </a:lnTo>
                      <a:lnTo>
                        <a:pt x="1138" y="1915"/>
                      </a:lnTo>
                      <a:lnTo>
                        <a:pt x="1145" y="1955"/>
                      </a:lnTo>
                      <a:lnTo>
                        <a:pt x="1153" y="1995"/>
                      </a:lnTo>
                      <a:lnTo>
                        <a:pt x="1161" y="2036"/>
                      </a:lnTo>
                      <a:lnTo>
                        <a:pt x="1168" y="2077"/>
                      </a:lnTo>
                      <a:lnTo>
                        <a:pt x="1176" y="2118"/>
                      </a:lnTo>
                      <a:lnTo>
                        <a:pt x="1183" y="2160"/>
                      </a:lnTo>
                      <a:lnTo>
                        <a:pt x="1191" y="2202"/>
                      </a:lnTo>
                      <a:lnTo>
                        <a:pt x="1198" y="2244"/>
                      </a:lnTo>
                      <a:lnTo>
                        <a:pt x="1206" y="2287"/>
                      </a:lnTo>
                      <a:lnTo>
                        <a:pt x="1213" y="2330"/>
                      </a:lnTo>
                      <a:lnTo>
                        <a:pt x="1221" y="2373"/>
                      </a:lnTo>
                      <a:lnTo>
                        <a:pt x="1228" y="2416"/>
                      </a:lnTo>
                      <a:lnTo>
                        <a:pt x="1236" y="2460"/>
                      </a:lnTo>
                      <a:lnTo>
                        <a:pt x="1243" y="2504"/>
                      </a:lnTo>
                      <a:lnTo>
                        <a:pt x="1251" y="2548"/>
                      </a:lnTo>
                      <a:lnTo>
                        <a:pt x="1258" y="2592"/>
                      </a:lnTo>
                      <a:lnTo>
                        <a:pt x="1266" y="2638"/>
                      </a:lnTo>
                      <a:lnTo>
                        <a:pt x="1273" y="2683"/>
                      </a:lnTo>
                      <a:lnTo>
                        <a:pt x="1281" y="2728"/>
                      </a:lnTo>
                      <a:lnTo>
                        <a:pt x="1288" y="2773"/>
                      </a:lnTo>
                      <a:lnTo>
                        <a:pt x="1296" y="2819"/>
                      </a:lnTo>
                      <a:lnTo>
                        <a:pt x="1303" y="2865"/>
                      </a:lnTo>
                      <a:lnTo>
                        <a:pt x="1311" y="2911"/>
                      </a:lnTo>
                      <a:lnTo>
                        <a:pt x="1318" y="2958"/>
                      </a:lnTo>
                      <a:lnTo>
                        <a:pt x="1326" y="3004"/>
                      </a:lnTo>
                      <a:lnTo>
                        <a:pt x="1333" y="3051"/>
                      </a:lnTo>
                      <a:lnTo>
                        <a:pt x="1341" y="3098"/>
                      </a:lnTo>
                      <a:lnTo>
                        <a:pt x="1348" y="3146"/>
                      </a:lnTo>
                      <a:lnTo>
                        <a:pt x="1356" y="3193"/>
                      </a:lnTo>
                      <a:lnTo>
                        <a:pt x="1363" y="3241"/>
                      </a:lnTo>
                      <a:lnTo>
                        <a:pt x="1371" y="3289"/>
                      </a:lnTo>
                      <a:lnTo>
                        <a:pt x="1378" y="3338"/>
                      </a:lnTo>
                      <a:lnTo>
                        <a:pt x="1386" y="3386"/>
                      </a:lnTo>
                      <a:lnTo>
                        <a:pt x="1393" y="3434"/>
                      </a:lnTo>
                      <a:lnTo>
                        <a:pt x="1401" y="3483"/>
                      </a:lnTo>
                      <a:lnTo>
                        <a:pt x="1408" y="3532"/>
                      </a:lnTo>
                      <a:lnTo>
                        <a:pt x="1416" y="3581"/>
                      </a:lnTo>
                      <a:lnTo>
                        <a:pt x="1423" y="3630"/>
                      </a:lnTo>
                      <a:lnTo>
                        <a:pt x="1431" y="3679"/>
                      </a:lnTo>
                      <a:lnTo>
                        <a:pt x="1438" y="3729"/>
                      </a:lnTo>
                      <a:lnTo>
                        <a:pt x="1446" y="3778"/>
                      </a:lnTo>
                      <a:lnTo>
                        <a:pt x="1453" y="3828"/>
                      </a:lnTo>
                      <a:lnTo>
                        <a:pt x="1461" y="3878"/>
                      </a:lnTo>
                      <a:lnTo>
                        <a:pt x="1468" y="3928"/>
                      </a:lnTo>
                      <a:lnTo>
                        <a:pt x="1476" y="3978"/>
                      </a:lnTo>
                      <a:lnTo>
                        <a:pt x="1483" y="4029"/>
                      </a:lnTo>
                      <a:lnTo>
                        <a:pt x="1491" y="4079"/>
                      </a:lnTo>
                      <a:lnTo>
                        <a:pt x="1499" y="4130"/>
                      </a:lnTo>
                      <a:lnTo>
                        <a:pt x="1506" y="4180"/>
                      </a:lnTo>
                      <a:lnTo>
                        <a:pt x="1514" y="4231"/>
                      </a:lnTo>
                      <a:lnTo>
                        <a:pt x="1521" y="4282"/>
                      </a:lnTo>
                      <a:lnTo>
                        <a:pt x="1529" y="4333"/>
                      </a:lnTo>
                      <a:lnTo>
                        <a:pt x="1536" y="4384"/>
                      </a:lnTo>
                      <a:lnTo>
                        <a:pt x="1544" y="4435"/>
                      </a:lnTo>
                      <a:lnTo>
                        <a:pt x="1551" y="4487"/>
                      </a:lnTo>
                      <a:lnTo>
                        <a:pt x="1559" y="4537"/>
                      </a:lnTo>
                      <a:lnTo>
                        <a:pt x="1566" y="4589"/>
                      </a:lnTo>
                      <a:lnTo>
                        <a:pt x="1574" y="4640"/>
                      </a:lnTo>
                      <a:lnTo>
                        <a:pt x="1581" y="4692"/>
                      </a:lnTo>
                      <a:lnTo>
                        <a:pt x="1589" y="4743"/>
                      </a:lnTo>
                      <a:lnTo>
                        <a:pt x="1596" y="4795"/>
                      </a:lnTo>
                      <a:lnTo>
                        <a:pt x="1604" y="4847"/>
                      </a:lnTo>
                      <a:lnTo>
                        <a:pt x="1611" y="4898"/>
                      </a:lnTo>
                      <a:lnTo>
                        <a:pt x="1619" y="4950"/>
                      </a:lnTo>
                      <a:lnTo>
                        <a:pt x="1626" y="5002"/>
                      </a:lnTo>
                      <a:lnTo>
                        <a:pt x="1634" y="5053"/>
                      </a:lnTo>
                      <a:lnTo>
                        <a:pt x="1641" y="5105"/>
                      </a:lnTo>
                      <a:lnTo>
                        <a:pt x="1649" y="5157"/>
                      </a:lnTo>
                      <a:lnTo>
                        <a:pt x="1656" y="5208"/>
                      </a:lnTo>
                      <a:lnTo>
                        <a:pt x="1664" y="5260"/>
                      </a:lnTo>
                      <a:lnTo>
                        <a:pt x="1671" y="5312"/>
                      </a:lnTo>
                      <a:lnTo>
                        <a:pt x="1679" y="5364"/>
                      </a:lnTo>
                      <a:lnTo>
                        <a:pt x="1686" y="5415"/>
                      </a:lnTo>
                      <a:lnTo>
                        <a:pt x="1694" y="5467"/>
                      </a:lnTo>
                      <a:lnTo>
                        <a:pt x="1701" y="5519"/>
                      </a:lnTo>
                      <a:lnTo>
                        <a:pt x="1709" y="5570"/>
                      </a:lnTo>
                      <a:lnTo>
                        <a:pt x="1716" y="5622"/>
                      </a:lnTo>
                      <a:lnTo>
                        <a:pt x="1724" y="5673"/>
                      </a:lnTo>
                      <a:lnTo>
                        <a:pt x="1731" y="5725"/>
                      </a:lnTo>
                      <a:lnTo>
                        <a:pt x="1739" y="5776"/>
                      </a:lnTo>
                      <a:lnTo>
                        <a:pt x="1746" y="5828"/>
                      </a:lnTo>
                      <a:lnTo>
                        <a:pt x="1754" y="5879"/>
                      </a:lnTo>
                      <a:lnTo>
                        <a:pt x="1761" y="5930"/>
                      </a:lnTo>
                      <a:lnTo>
                        <a:pt x="1769" y="5982"/>
                      </a:lnTo>
                      <a:lnTo>
                        <a:pt x="1776" y="6032"/>
                      </a:lnTo>
                      <a:lnTo>
                        <a:pt x="1784" y="6083"/>
                      </a:lnTo>
                      <a:lnTo>
                        <a:pt x="1791" y="6134"/>
                      </a:lnTo>
                      <a:lnTo>
                        <a:pt x="1799" y="6185"/>
                      </a:lnTo>
                      <a:lnTo>
                        <a:pt x="1806" y="6236"/>
                      </a:lnTo>
                      <a:lnTo>
                        <a:pt x="1814" y="6286"/>
                      </a:lnTo>
                      <a:lnTo>
                        <a:pt x="1821" y="6337"/>
                      </a:lnTo>
                      <a:lnTo>
                        <a:pt x="1829" y="6387"/>
                      </a:lnTo>
                      <a:lnTo>
                        <a:pt x="1837" y="6438"/>
                      </a:lnTo>
                      <a:lnTo>
                        <a:pt x="1844" y="6488"/>
                      </a:lnTo>
                      <a:lnTo>
                        <a:pt x="1852" y="6538"/>
                      </a:lnTo>
                      <a:lnTo>
                        <a:pt x="1859" y="6588"/>
                      </a:lnTo>
                      <a:lnTo>
                        <a:pt x="1867" y="6638"/>
                      </a:lnTo>
                      <a:lnTo>
                        <a:pt x="1874" y="6687"/>
                      </a:lnTo>
                      <a:lnTo>
                        <a:pt x="1882" y="6737"/>
                      </a:lnTo>
                      <a:lnTo>
                        <a:pt x="1889" y="6786"/>
                      </a:lnTo>
                      <a:lnTo>
                        <a:pt x="1897" y="6836"/>
                      </a:lnTo>
                      <a:lnTo>
                        <a:pt x="1904" y="6885"/>
                      </a:lnTo>
                      <a:lnTo>
                        <a:pt x="1912" y="6933"/>
                      </a:lnTo>
                      <a:lnTo>
                        <a:pt x="1919" y="6982"/>
                      </a:lnTo>
                      <a:lnTo>
                        <a:pt x="1927" y="7031"/>
                      </a:lnTo>
                      <a:lnTo>
                        <a:pt x="1934" y="7079"/>
                      </a:lnTo>
                      <a:lnTo>
                        <a:pt x="1942" y="7127"/>
                      </a:lnTo>
                      <a:lnTo>
                        <a:pt x="1949" y="7175"/>
                      </a:lnTo>
                      <a:lnTo>
                        <a:pt x="1957" y="7222"/>
                      </a:lnTo>
                      <a:lnTo>
                        <a:pt x="1964" y="7271"/>
                      </a:lnTo>
                      <a:lnTo>
                        <a:pt x="1972" y="7317"/>
                      </a:lnTo>
                      <a:lnTo>
                        <a:pt x="1979" y="7365"/>
                      </a:lnTo>
                      <a:lnTo>
                        <a:pt x="1987" y="7411"/>
                      </a:lnTo>
                      <a:lnTo>
                        <a:pt x="1994" y="7458"/>
                      </a:lnTo>
                      <a:lnTo>
                        <a:pt x="2002" y="7505"/>
                      </a:lnTo>
                      <a:lnTo>
                        <a:pt x="2009" y="7551"/>
                      </a:lnTo>
                      <a:lnTo>
                        <a:pt x="2017" y="7597"/>
                      </a:lnTo>
                      <a:lnTo>
                        <a:pt x="2024" y="7643"/>
                      </a:lnTo>
                      <a:lnTo>
                        <a:pt x="2032" y="7688"/>
                      </a:lnTo>
                      <a:lnTo>
                        <a:pt x="2039" y="7734"/>
                      </a:lnTo>
                      <a:lnTo>
                        <a:pt x="2047" y="7779"/>
                      </a:lnTo>
                      <a:lnTo>
                        <a:pt x="2054" y="7823"/>
                      </a:lnTo>
                      <a:lnTo>
                        <a:pt x="2062" y="7868"/>
                      </a:lnTo>
                      <a:lnTo>
                        <a:pt x="2069" y="7912"/>
                      </a:lnTo>
                      <a:lnTo>
                        <a:pt x="2077" y="7956"/>
                      </a:lnTo>
                      <a:lnTo>
                        <a:pt x="2084" y="8000"/>
                      </a:lnTo>
                      <a:lnTo>
                        <a:pt x="2092" y="8043"/>
                      </a:lnTo>
                      <a:lnTo>
                        <a:pt x="2099" y="8086"/>
                      </a:lnTo>
                      <a:lnTo>
                        <a:pt x="2107" y="8129"/>
                      </a:lnTo>
                      <a:lnTo>
                        <a:pt x="2114" y="8172"/>
                      </a:lnTo>
                      <a:lnTo>
                        <a:pt x="2122" y="8214"/>
                      </a:lnTo>
                      <a:lnTo>
                        <a:pt x="2129" y="8256"/>
                      </a:lnTo>
                      <a:lnTo>
                        <a:pt x="2137" y="8298"/>
                      </a:lnTo>
                      <a:lnTo>
                        <a:pt x="2144" y="8338"/>
                      </a:lnTo>
                      <a:lnTo>
                        <a:pt x="2152" y="8379"/>
                      </a:lnTo>
                      <a:lnTo>
                        <a:pt x="2159" y="8420"/>
                      </a:lnTo>
                      <a:lnTo>
                        <a:pt x="2167" y="8460"/>
                      </a:lnTo>
                      <a:lnTo>
                        <a:pt x="2175" y="8501"/>
                      </a:lnTo>
                      <a:lnTo>
                        <a:pt x="2182" y="8541"/>
                      </a:lnTo>
                      <a:lnTo>
                        <a:pt x="2190" y="8579"/>
                      </a:lnTo>
                      <a:lnTo>
                        <a:pt x="2197" y="8619"/>
                      </a:lnTo>
                      <a:lnTo>
                        <a:pt x="2205" y="8657"/>
                      </a:lnTo>
                      <a:lnTo>
                        <a:pt x="2212" y="8696"/>
                      </a:lnTo>
                      <a:lnTo>
                        <a:pt x="2220" y="8734"/>
                      </a:lnTo>
                      <a:lnTo>
                        <a:pt x="2227" y="8772"/>
                      </a:lnTo>
                      <a:lnTo>
                        <a:pt x="2235" y="8808"/>
                      </a:lnTo>
                      <a:lnTo>
                        <a:pt x="2242" y="8845"/>
                      </a:lnTo>
                      <a:lnTo>
                        <a:pt x="2250" y="8882"/>
                      </a:lnTo>
                      <a:lnTo>
                        <a:pt x="2257" y="8918"/>
                      </a:lnTo>
                      <a:lnTo>
                        <a:pt x="2264" y="8954"/>
                      </a:lnTo>
                      <a:lnTo>
                        <a:pt x="2272" y="8990"/>
                      </a:lnTo>
                      <a:lnTo>
                        <a:pt x="2279" y="9024"/>
                      </a:lnTo>
                      <a:lnTo>
                        <a:pt x="2287" y="9059"/>
                      </a:lnTo>
                      <a:lnTo>
                        <a:pt x="2294" y="9094"/>
                      </a:lnTo>
                      <a:lnTo>
                        <a:pt x="2302" y="9128"/>
                      </a:lnTo>
                      <a:lnTo>
                        <a:pt x="2309" y="9161"/>
                      </a:lnTo>
                      <a:lnTo>
                        <a:pt x="2317" y="9194"/>
                      </a:lnTo>
                      <a:lnTo>
                        <a:pt x="2324" y="9227"/>
                      </a:lnTo>
                      <a:lnTo>
                        <a:pt x="2332" y="9259"/>
                      </a:lnTo>
                      <a:lnTo>
                        <a:pt x="2339" y="9291"/>
                      </a:lnTo>
                      <a:lnTo>
                        <a:pt x="2347" y="9322"/>
                      </a:lnTo>
                      <a:lnTo>
                        <a:pt x="2354" y="9353"/>
                      </a:lnTo>
                      <a:lnTo>
                        <a:pt x="2362" y="9384"/>
                      </a:lnTo>
                      <a:lnTo>
                        <a:pt x="2369" y="9414"/>
                      </a:lnTo>
                      <a:lnTo>
                        <a:pt x="2377" y="9444"/>
                      </a:lnTo>
                      <a:lnTo>
                        <a:pt x="2384" y="9473"/>
                      </a:lnTo>
                      <a:lnTo>
                        <a:pt x="2391" y="9502"/>
                      </a:lnTo>
                      <a:lnTo>
                        <a:pt x="2399" y="9531"/>
                      </a:lnTo>
                      <a:lnTo>
                        <a:pt x="2406" y="9559"/>
                      </a:lnTo>
                      <a:lnTo>
                        <a:pt x="2414" y="9587"/>
                      </a:lnTo>
                      <a:lnTo>
                        <a:pt x="2421" y="9613"/>
                      </a:lnTo>
                      <a:lnTo>
                        <a:pt x="2429" y="9640"/>
                      </a:lnTo>
                      <a:lnTo>
                        <a:pt x="2436" y="9666"/>
                      </a:lnTo>
                      <a:lnTo>
                        <a:pt x="2444" y="9692"/>
                      </a:lnTo>
                      <a:lnTo>
                        <a:pt x="2451" y="9717"/>
                      </a:lnTo>
                      <a:lnTo>
                        <a:pt x="2459" y="9743"/>
                      </a:lnTo>
                      <a:lnTo>
                        <a:pt x="2466" y="9767"/>
                      </a:lnTo>
                      <a:lnTo>
                        <a:pt x="2473" y="9791"/>
                      </a:lnTo>
                      <a:lnTo>
                        <a:pt x="2481" y="9815"/>
                      </a:lnTo>
                      <a:lnTo>
                        <a:pt x="2488" y="9837"/>
                      </a:lnTo>
                      <a:lnTo>
                        <a:pt x="2496" y="9860"/>
                      </a:lnTo>
                      <a:lnTo>
                        <a:pt x="2503" y="9881"/>
                      </a:lnTo>
                      <a:lnTo>
                        <a:pt x="2511" y="9903"/>
                      </a:lnTo>
                      <a:lnTo>
                        <a:pt x="2518" y="9925"/>
                      </a:lnTo>
                      <a:lnTo>
                        <a:pt x="2526" y="9945"/>
                      </a:lnTo>
                      <a:lnTo>
                        <a:pt x="2533" y="9965"/>
                      </a:lnTo>
                      <a:lnTo>
                        <a:pt x="2540" y="9985"/>
                      </a:lnTo>
                      <a:lnTo>
                        <a:pt x="2548" y="10004"/>
                      </a:lnTo>
                      <a:lnTo>
                        <a:pt x="2555" y="10023"/>
                      </a:lnTo>
                      <a:lnTo>
                        <a:pt x="2562" y="10041"/>
                      </a:lnTo>
                      <a:lnTo>
                        <a:pt x="2570" y="10059"/>
                      </a:lnTo>
                      <a:lnTo>
                        <a:pt x="2577" y="10076"/>
                      </a:lnTo>
                      <a:lnTo>
                        <a:pt x="2584" y="10093"/>
                      </a:lnTo>
                      <a:lnTo>
                        <a:pt x="2592" y="10109"/>
                      </a:lnTo>
                      <a:lnTo>
                        <a:pt x="2599" y="10124"/>
                      </a:lnTo>
                      <a:lnTo>
                        <a:pt x="2606" y="10140"/>
                      </a:lnTo>
                      <a:lnTo>
                        <a:pt x="2613" y="10154"/>
                      </a:lnTo>
                      <a:lnTo>
                        <a:pt x="2621" y="10168"/>
                      </a:lnTo>
                      <a:lnTo>
                        <a:pt x="2628" y="10182"/>
                      </a:lnTo>
                      <a:lnTo>
                        <a:pt x="2635" y="10195"/>
                      </a:lnTo>
                      <a:lnTo>
                        <a:pt x="2642" y="10207"/>
                      </a:lnTo>
                      <a:lnTo>
                        <a:pt x="2649" y="10219"/>
                      </a:lnTo>
                      <a:lnTo>
                        <a:pt x="2657" y="10231"/>
                      </a:lnTo>
                      <a:lnTo>
                        <a:pt x="2663" y="10241"/>
                      </a:lnTo>
                      <a:lnTo>
                        <a:pt x="2670" y="10251"/>
                      </a:lnTo>
                      <a:lnTo>
                        <a:pt x="2678" y="10262"/>
                      </a:lnTo>
                      <a:lnTo>
                        <a:pt x="2684" y="10271"/>
                      </a:lnTo>
                      <a:lnTo>
                        <a:pt x="2691" y="10279"/>
                      </a:lnTo>
                      <a:lnTo>
                        <a:pt x="2697" y="10287"/>
                      </a:lnTo>
                      <a:lnTo>
                        <a:pt x="2704" y="10295"/>
                      </a:lnTo>
                      <a:lnTo>
                        <a:pt x="2711" y="10303"/>
                      </a:lnTo>
                      <a:lnTo>
                        <a:pt x="2717" y="10309"/>
                      </a:lnTo>
                      <a:lnTo>
                        <a:pt x="2723" y="10314"/>
                      </a:lnTo>
                      <a:lnTo>
                        <a:pt x="2729" y="10320"/>
                      </a:lnTo>
                      <a:lnTo>
                        <a:pt x="2735" y="10324"/>
                      </a:lnTo>
                      <a:lnTo>
                        <a:pt x="2741" y="10329"/>
                      </a:lnTo>
                      <a:lnTo>
                        <a:pt x="2747" y="10333"/>
                      </a:lnTo>
                      <a:lnTo>
                        <a:pt x="2753" y="10336"/>
                      </a:lnTo>
                      <a:lnTo>
                        <a:pt x="2758" y="10339"/>
                      </a:lnTo>
                      <a:lnTo>
                        <a:pt x="2763" y="10341"/>
                      </a:lnTo>
                      <a:lnTo>
                        <a:pt x="2768" y="10343"/>
                      </a:lnTo>
                      <a:lnTo>
                        <a:pt x="2773" y="10344"/>
                      </a:lnTo>
                      <a:lnTo>
                        <a:pt x="2778" y="10346"/>
                      </a:lnTo>
                      <a:lnTo>
                        <a:pt x="2779" y="10345"/>
                      </a:lnTo>
                      <a:lnTo>
                        <a:pt x="2787" y="10346"/>
                      </a:lnTo>
                      <a:lnTo>
                        <a:pt x="2791" y="10347"/>
                      </a:lnTo>
                      <a:lnTo>
                        <a:pt x="2793" y="10346"/>
                      </a:lnTo>
                      <a:lnTo>
                        <a:pt x="2800" y="10346"/>
                      </a:lnTo>
                      <a:lnTo>
                        <a:pt x="2805" y="10345"/>
                      </a:lnTo>
                      <a:lnTo>
                        <a:pt x="2806" y="10344"/>
                      </a:lnTo>
                      <a:lnTo>
                        <a:pt x="2814" y="10342"/>
                      </a:lnTo>
                      <a:lnTo>
                        <a:pt x="2816" y="10341"/>
                      </a:lnTo>
                      <a:lnTo>
                        <a:pt x="2823" y="10338"/>
                      </a:lnTo>
                      <a:lnTo>
                        <a:pt x="2826" y="10336"/>
                      </a:lnTo>
                      <a:lnTo>
                        <a:pt x="2833" y="10332"/>
                      </a:lnTo>
                      <a:lnTo>
                        <a:pt x="2837" y="10330"/>
                      </a:lnTo>
                      <a:lnTo>
                        <a:pt x="2843" y="10325"/>
                      </a:lnTo>
                      <a:lnTo>
                        <a:pt x="2850" y="10320"/>
                      </a:lnTo>
                      <a:lnTo>
                        <a:pt x="2855" y="10316"/>
                      </a:lnTo>
                      <a:lnTo>
                        <a:pt x="2861" y="10310"/>
                      </a:lnTo>
                      <a:lnTo>
                        <a:pt x="2868" y="10303"/>
                      </a:lnTo>
                      <a:lnTo>
                        <a:pt x="2873" y="10297"/>
                      </a:lnTo>
                      <a:lnTo>
                        <a:pt x="2880" y="10290"/>
                      </a:lnTo>
                      <a:lnTo>
                        <a:pt x="2887" y="10282"/>
                      </a:lnTo>
                      <a:lnTo>
                        <a:pt x="2893" y="10273"/>
                      </a:lnTo>
                      <a:lnTo>
                        <a:pt x="2901" y="10264"/>
                      </a:lnTo>
                      <a:lnTo>
                        <a:pt x="2907" y="10255"/>
                      </a:lnTo>
                      <a:lnTo>
                        <a:pt x="2914" y="10245"/>
                      </a:lnTo>
                      <a:lnTo>
                        <a:pt x="2921" y="10234"/>
                      </a:lnTo>
                      <a:lnTo>
                        <a:pt x="2928" y="10223"/>
                      </a:lnTo>
                      <a:lnTo>
                        <a:pt x="2935" y="10211"/>
                      </a:lnTo>
                      <a:lnTo>
                        <a:pt x="2942" y="10199"/>
                      </a:lnTo>
                      <a:lnTo>
                        <a:pt x="2949" y="10186"/>
                      </a:lnTo>
                      <a:lnTo>
                        <a:pt x="2956" y="10173"/>
                      </a:lnTo>
                      <a:lnTo>
                        <a:pt x="2964" y="10159"/>
                      </a:lnTo>
                      <a:lnTo>
                        <a:pt x="2971" y="10145"/>
                      </a:lnTo>
                      <a:lnTo>
                        <a:pt x="2978" y="10130"/>
                      </a:lnTo>
                      <a:lnTo>
                        <a:pt x="2985" y="10115"/>
                      </a:lnTo>
                      <a:lnTo>
                        <a:pt x="2992" y="10099"/>
                      </a:lnTo>
                      <a:lnTo>
                        <a:pt x="3000" y="10082"/>
                      </a:lnTo>
                      <a:lnTo>
                        <a:pt x="3007" y="10065"/>
                      </a:lnTo>
                      <a:lnTo>
                        <a:pt x="3014" y="10048"/>
                      </a:lnTo>
                      <a:lnTo>
                        <a:pt x="3021" y="10030"/>
                      </a:lnTo>
                      <a:lnTo>
                        <a:pt x="3029" y="10011"/>
                      </a:lnTo>
                      <a:lnTo>
                        <a:pt x="3036" y="9992"/>
                      </a:lnTo>
                      <a:lnTo>
                        <a:pt x="3044" y="9973"/>
                      </a:lnTo>
                      <a:lnTo>
                        <a:pt x="3051" y="9953"/>
                      </a:lnTo>
                      <a:lnTo>
                        <a:pt x="3058" y="9932"/>
                      </a:lnTo>
                      <a:lnTo>
                        <a:pt x="3066" y="9912"/>
                      </a:lnTo>
                      <a:lnTo>
                        <a:pt x="3073" y="9890"/>
                      </a:lnTo>
                      <a:lnTo>
                        <a:pt x="3081" y="9868"/>
                      </a:lnTo>
                      <a:lnTo>
                        <a:pt x="3089" y="9845"/>
                      </a:lnTo>
                      <a:lnTo>
                        <a:pt x="3096" y="9823"/>
                      </a:lnTo>
                      <a:lnTo>
                        <a:pt x="3103" y="9800"/>
                      </a:lnTo>
                      <a:lnTo>
                        <a:pt x="3111" y="9776"/>
                      </a:lnTo>
                      <a:lnTo>
                        <a:pt x="3118" y="9752"/>
                      </a:lnTo>
                      <a:lnTo>
                        <a:pt x="3125" y="9727"/>
                      </a:lnTo>
                      <a:lnTo>
                        <a:pt x="3133" y="9702"/>
                      </a:lnTo>
                      <a:lnTo>
                        <a:pt x="3140" y="9676"/>
                      </a:lnTo>
                      <a:lnTo>
                        <a:pt x="3148" y="9650"/>
                      </a:lnTo>
                      <a:lnTo>
                        <a:pt x="3155" y="9624"/>
                      </a:lnTo>
                      <a:lnTo>
                        <a:pt x="3163" y="9597"/>
                      </a:lnTo>
                      <a:lnTo>
                        <a:pt x="3170" y="9569"/>
                      </a:lnTo>
                      <a:lnTo>
                        <a:pt x="3178" y="9542"/>
                      </a:lnTo>
                      <a:lnTo>
                        <a:pt x="3185" y="9513"/>
                      </a:lnTo>
                      <a:lnTo>
                        <a:pt x="3192" y="9484"/>
                      </a:lnTo>
                      <a:lnTo>
                        <a:pt x="3200" y="9455"/>
                      </a:lnTo>
                      <a:lnTo>
                        <a:pt x="3207" y="9426"/>
                      </a:lnTo>
                      <a:lnTo>
                        <a:pt x="3215" y="9396"/>
                      </a:lnTo>
                      <a:lnTo>
                        <a:pt x="3222" y="9365"/>
                      </a:lnTo>
                      <a:lnTo>
                        <a:pt x="3230" y="9334"/>
                      </a:lnTo>
                      <a:lnTo>
                        <a:pt x="3237" y="9303"/>
                      </a:lnTo>
                      <a:lnTo>
                        <a:pt x="3245" y="9271"/>
                      </a:lnTo>
                      <a:lnTo>
                        <a:pt x="3252" y="9239"/>
                      </a:lnTo>
                      <a:lnTo>
                        <a:pt x="3260" y="9207"/>
                      </a:lnTo>
                      <a:lnTo>
                        <a:pt x="3267" y="9174"/>
                      </a:lnTo>
                      <a:lnTo>
                        <a:pt x="3275" y="9140"/>
                      </a:lnTo>
                      <a:lnTo>
                        <a:pt x="3282" y="9107"/>
                      </a:lnTo>
                      <a:lnTo>
                        <a:pt x="3290" y="9073"/>
                      </a:lnTo>
                      <a:lnTo>
                        <a:pt x="3297" y="9038"/>
                      </a:lnTo>
                      <a:lnTo>
                        <a:pt x="3305" y="9003"/>
                      </a:lnTo>
                      <a:lnTo>
                        <a:pt x="3312" y="8968"/>
                      </a:lnTo>
                      <a:lnTo>
                        <a:pt x="3319" y="8932"/>
                      </a:lnTo>
                      <a:lnTo>
                        <a:pt x="3327" y="8896"/>
                      </a:lnTo>
                      <a:lnTo>
                        <a:pt x="3334" y="8860"/>
                      </a:lnTo>
                      <a:lnTo>
                        <a:pt x="3342" y="8823"/>
                      </a:lnTo>
                      <a:lnTo>
                        <a:pt x="3349" y="8786"/>
                      </a:lnTo>
                      <a:lnTo>
                        <a:pt x="3357" y="8749"/>
                      </a:lnTo>
                      <a:lnTo>
                        <a:pt x="3364" y="8711"/>
                      </a:lnTo>
                      <a:lnTo>
                        <a:pt x="3372" y="8672"/>
                      </a:lnTo>
                      <a:lnTo>
                        <a:pt x="3379" y="8634"/>
                      </a:lnTo>
                      <a:lnTo>
                        <a:pt x="3387" y="8595"/>
                      </a:lnTo>
                      <a:lnTo>
                        <a:pt x="3394" y="8556"/>
                      </a:lnTo>
                      <a:lnTo>
                        <a:pt x="3402" y="8516"/>
                      </a:lnTo>
                      <a:lnTo>
                        <a:pt x="3409" y="8476"/>
                      </a:lnTo>
                      <a:lnTo>
                        <a:pt x="3417" y="8436"/>
                      </a:lnTo>
                      <a:lnTo>
                        <a:pt x="3425" y="8395"/>
                      </a:lnTo>
                      <a:lnTo>
                        <a:pt x="3432" y="8354"/>
                      </a:lnTo>
                      <a:lnTo>
                        <a:pt x="3440" y="8313"/>
                      </a:lnTo>
                      <a:lnTo>
                        <a:pt x="3447" y="8272"/>
                      </a:lnTo>
                      <a:lnTo>
                        <a:pt x="3455" y="8230"/>
                      </a:lnTo>
                      <a:lnTo>
                        <a:pt x="3462" y="8188"/>
                      </a:lnTo>
                      <a:lnTo>
                        <a:pt x="3470" y="8146"/>
                      </a:lnTo>
                      <a:lnTo>
                        <a:pt x="3477" y="8103"/>
                      </a:lnTo>
                      <a:lnTo>
                        <a:pt x="3485" y="8060"/>
                      </a:lnTo>
                      <a:lnTo>
                        <a:pt x="3492" y="8016"/>
                      </a:lnTo>
                      <a:lnTo>
                        <a:pt x="3500" y="7973"/>
                      </a:lnTo>
                      <a:lnTo>
                        <a:pt x="3507" y="7929"/>
                      </a:lnTo>
                      <a:lnTo>
                        <a:pt x="3515" y="7885"/>
                      </a:lnTo>
                      <a:lnTo>
                        <a:pt x="3522" y="7840"/>
                      </a:lnTo>
                      <a:lnTo>
                        <a:pt x="3530" y="7796"/>
                      </a:lnTo>
                      <a:lnTo>
                        <a:pt x="3537" y="7751"/>
                      </a:lnTo>
                      <a:lnTo>
                        <a:pt x="3545" y="7706"/>
                      </a:lnTo>
                      <a:lnTo>
                        <a:pt x="3552" y="7661"/>
                      </a:lnTo>
                      <a:lnTo>
                        <a:pt x="3560" y="7615"/>
                      </a:lnTo>
                      <a:lnTo>
                        <a:pt x="3567" y="7569"/>
                      </a:lnTo>
                      <a:lnTo>
                        <a:pt x="3575" y="7523"/>
                      </a:lnTo>
                      <a:lnTo>
                        <a:pt x="3582" y="7476"/>
                      </a:lnTo>
                      <a:lnTo>
                        <a:pt x="3590" y="7430"/>
                      </a:lnTo>
                      <a:lnTo>
                        <a:pt x="3597" y="7383"/>
                      </a:lnTo>
                      <a:lnTo>
                        <a:pt x="3605" y="7336"/>
                      </a:lnTo>
                      <a:lnTo>
                        <a:pt x="3612" y="7288"/>
                      </a:lnTo>
                      <a:lnTo>
                        <a:pt x="3620" y="7241"/>
                      </a:lnTo>
                      <a:lnTo>
                        <a:pt x="3627" y="7193"/>
                      </a:lnTo>
                      <a:lnTo>
                        <a:pt x="3635" y="7146"/>
                      </a:lnTo>
                      <a:lnTo>
                        <a:pt x="3642" y="7098"/>
                      </a:lnTo>
                      <a:lnTo>
                        <a:pt x="3650" y="7050"/>
                      </a:lnTo>
                      <a:lnTo>
                        <a:pt x="3657" y="7001"/>
                      </a:lnTo>
                      <a:lnTo>
                        <a:pt x="3665" y="6952"/>
                      </a:lnTo>
                      <a:lnTo>
                        <a:pt x="3672" y="6904"/>
                      </a:lnTo>
                      <a:lnTo>
                        <a:pt x="3680" y="6855"/>
                      </a:lnTo>
                      <a:lnTo>
                        <a:pt x="3687" y="6805"/>
                      </a:lnTo>
                      <a:lnTo>
                        <a:pt x="3695" y="6756"/>
                      </a:lnTo>
                      <a:lnTo>
                        <a:pt x="3702" y="6707"/>
                      </a:lnTo>
                      <a:lnTo>
                        <a:pt x="3710" y="6657"/>
                      </a:lnTo>
                      <a:lnTo>
                        <a:pt x="3717" y="6607"/>
                      </a:lnTo>
                      <a:lnTo>
                        <a:pt x="3724" y="6557"/>
                      </a:lnTo>
                      <a:lnTo>
                        <a:pt x="3732" y="6507"/>
                      </a:lnTo>
                      <a:lnTo>
                        <a:pt x="3739" y="6457"/>
                      </a:lnTo>
                      <a:lnTo>
                        <a:pt x="3747" y="6407"/>
                      </a:lnTo>
                      <a:lnTo>
                        <a:pt x="3754" y="6357"/>
                      </a:lnTo>
                      <a:lnTo>
                        <a:pt x="3763" y="6306"/>
                      </a:lnTo>
                      <a:lnTo>
                        <a:pt x="3770" y="6255"/>
                      </a:lnTo>
                      <a:lnTo>
                        <a:pt x="3777" y="6205"/>
                      </a:lnTo>
                      <a:lnTo>
                        <a:pt x="3785" y="6154"/>
                      </a:lnTo>
                      <a:lnTo>
                        <a:pt x="3792" y="6103"/>
                      </a:lnTo>
                      <a:lnTo>
                        <a:pt x="3800" y="6052"/>
                      </a:lnTo>
                      <a:lnTo>
                        <a:pt x="3807" y="6001"/>
                      </a:lnTo>
                      <a:lnTo>
                        <a:pt x="3815" y="5950"/>
                      </a:lnTo>
                      <a:lnTo>
                        <a:pt x="3822" y="5899"/>
                      </a:lnTo>
                      <a:lnTo>
                        <a:pt x="3830" y="5848"/>
                      </a:lnTo>
                      <a:lnTo>
                        <a:pt x="3837" y="5796"/>
                      </a:lnTo>
                      <a:lnTo>
                        <a:pt x="3845" y="5745"/>
                      </a:lnTo>
                      <a:lnTo>
                        <a:pt x="3852" y="5693"/>
                      </a:lnTo>
                      <a:lnTo>
                        <a:pt x="3860" y="5642"/>
                      </a:lnTo>
                      <a:lnTo>
                        <a:pt x="3867" y="5590"/>
                      </a:lnTo>
                      <a:lnTo>
                        <a:pt x="3875" y="5539"/>
                      </a:lnTo>
                      <a:lnTo>
                        <a:pt x="3882" y="5487"/>
                      </a:lnTo>
                      <a:lnTo>
                        <a:pt x="3890" y="5435"/>
                      </a:lnTo>
                      <a:lnTo>
                        <a:pt x="3897" y="5384"/>
                      </a:lnTo>
                      <a:lnTo>
                        <a:pt x="3905" y="5332"/>
                      </a:lnTo>
                      <a:lnTo>
                        <a:pt x="3912" y="5280"/>
                      </a:lnTo>
                      <a:lnTo>
                        <a:pt x="3920" y="5229"/>
                      </a:lnTo>
                      <a:lnTo>
                        <a:pt x="3927" y="5177"/>
                      </a:lnTo>
                      <a:cubicBezTo>
                        <a:pt x="3931" y="5150"/>
                        <a:pt x="3956" y="5132"/>
                        <a:pt x="3982" y="5136"/>
                      </a:cubicBezTo>
                      <a:cubicBezTo>
                        <a:pt x="4008" y="5140"/>
                        <a:pt x="4026" y="5164"/>
                        <a:pt x="4022" y="5190"/>
                      </a:cubicBezTo>
                      <a:lnTo>
                        <a:pt x="4015" y="5242"/>
                      </a:lnTo>
                      <a:lnTo>
                        <a:pt x="4007" y="5294"/>
                      </a:lnTo>
                      <a:lnTo>
                        <a:pt x="4000" y="5345"/>
                      </a:lnTo>
                      <a:lnTo>
                        <a:pt x="3992" y="5397"/>
                      </a:lnTo>
                      <a:lnTo>
                        <a:pt x="3985" y="5449"/>
                      </a:lnTo>
                      <a:lnTo>
                        <a:pt x="3977" y="5501"/>
                      </a:lnTo>
                      <a:lnTo>
                        <a:pt x="3970" y="5552"/>
                      </a:lnTo>
                      <a:lnTo>
                        <a:pt x="3962" y="5604"/>
                      </a:lnTo>
                      <a:lnTo>
                        <a:pt x="3955" y="5655"/>
                      </a:lnTo>
                      <a:lnTo>
                        <a:pt x="3947" y="5707"/>
                      </a:lnTo>
                      <a:lnTo>
                        <a:pt x="3940" y="5758"/>
                      </a:lnTo>
                      <a:lnTo>
                        <a:pt x="3932" y="5810"/>
                      </a:lnTo>
                      <a:lnTo>
                        <a:pt x="3925" y="5861"/>
                      </a:lnTo>
                      <a:lnTo>
                        <a:pt x="3917" y="5913"/>
                      </a:lnTo>
                      <a:lnTo>
                        <a:pt x="3910" y="5964"/>
                      </a:lnTo>
                      <a:lnTo>
                        <a:pt x="3902" y="6015"/>
                      </a:lnTo>
                      <a:lnTo>
                        <a:pt x="3895" y="6066"/>
                      </a:lnTo>
                      <a:lnTo>
                        <a:pt x="3887" y="6118"/>
                      </a:lnTo>
                      <a:lnTo>
                        <a:pt x="3880" y="6168"/>
                      </a:lnTo>
                      <a:lnTo>
                        <a:pt x="3872" y="6219"/>
                      </a:lnTo>
                      <a:lnTo>
                        <a:pt x="3865" y="6269"/>
                      </a:lnTo>
                      <a:lnTo>
                        <a:pt x="3857" y="6321"/>
                      </a:lnTo>
                      <a:lnTo>
                        <a:pt x="3849" y="6371"/>
                      </a:lnTo>
                      <a:lnTo>
                        <a:pt x="3842" y="6422"/>
                      </a:lnTo>
                      <a:lnTo>
                        <a:pt x="3834" y="6472"/>
                      </a:lnTo>
                      <a:lnTo>
                        <a:pt x="3827" y="6522"/>
                      </a:lnTo>
                      <a:lnTo>
                        <a:pt x="3819" y="6572"/>
                      </a:lnTo>
                      <a:lnTo>
                        <a:pt x="3812" y="6622"/>
                      </a:lnTo>
                      <a:lnTo>
                        <a:pt x="3804" y="6672"/>
                      </a:lnTo>
                      <a:lnTo>
                        <a:pt x="3797" y="6721"/>
                      </a:lnTo>
                      <a:lnTo>
                        <a:pt x="3789" y="6771"/>
                      </a:lnTo>
                      <a:lnTo>
                        <a:pt x="3782" y="6820"/>
                      </a:lnTo>
                      <a:lnTo>
                        <a:pt x="3774" y="6869"/>
                      </a:lnTo>
                      <a:lnTo>
                        <a:pt x="3767" y="6918"/>
                      </a:lnTo>
                      <a:lnTo>
                        <a:pt x="3759" y="6967"/>
                      </a:lnTo>
                      <a:lnTo>
                        <a:pt x="3752" y="7016"/>
                      </a:lnTo>
                      <a:lnTo>
                        <a:pt x="3744" y="7064"/>
                      </a:lnTo>
                      <a:lnTo>
                        <a:pt x="3737" y="7112"/>
                      </a:lnTo>
                      <a:lnTo>
                        <a:pt x="3729" y="7160"/>
                      </a:lnTo>
                      <a:lnTo>
                        <a:pt x="3722" y="7208"/>
                      </a:lnTo>
                      <a:lnTo>
                        <a:pt x="3714" y="7256"/>
                      </a:lnTo>
                      <a:lnTo>
                        <a:pt x="3707" y="7303"/>
                      </a:lnTo>
                      <a:lnTo>
                        <a:pt x="3699" y="7351"/>
                      </a:lnTo>
                      <a:lnTo>
                        <a:pt x="3692" y="7398"/>
                      </a:lnTo>
                      <a:lnTo>
                        <a:pt x="3684" y="7445"/>
                      </a:lnTo>
                      <a:lnTo>
                        <a:pt x="3677" y="7492"/>
                      </a:lnTo>
                      <a:lnTo>
                        <a:pt x="3669" y="7538"/>
                      </a:lnTo>
                      <a:lnTo>
                        <a:pt x="3662" y="7584"/>
                      </a:lnTo>
                      <a:lnTo>
                        <a:pt x="3654" y="7630"/>
                      </a:lnTo>
                      <a:lnTo>
                        <a:pt x="3647" y="7676"/>
                      </a:lnTo>
                      <a:lnTo>
                        <a:pt x="3639" y="7721"/>
                      </a:lnTo>
                      <a:lnTo>
                        <a:pt x="3632" y="7767"/>
                      </a:lnTo>
                      <a:lnTo>
                        <a:pt x="3624" y="7812"/>
                      </a:lnTo>
                      <a:lnTo>
                        <a:pt x="3617" y="7856"/>
                      </a:lnTo>
                      <a:lnTo>
                        <a:pt x="3609" y="7901"/>
                      </a:lnTo>
                      <a:lnTo>
                        <a:pt x="3602" y="7945"/>
                      </a:lnTo>
                      <a:lnTo>
                        <a:pt x="3594" y="7989"/>
                      </a:lnTo>
                      <a:lnTo>
                        <a:pt x="3587" y="8033"/>
                      </a:lnTo>
                      <a:lnTo>
                        <a:pt x="3579" y="8076"/>
                      </a:lnTo>
                      <a:lnTo>
                        <a:pt x="3572" y="8119"/>
                      </a:lnTo>
                      <a:lnTo>
                        <a:pt x="3564" y="8162"/>
                      </a:lnTo>
                      <a:lnTo>
                        <a:pt x="3557" y="8205"/>
                      </a:lnTo>
                      <a:lnTo>
                        <a:pt x="3549" y="8247"/>
                      </a:lnTo>
                      <a:lnTo>
                        <a:pt x="3542" y="8289"/>
                      </a:lnTo>
                      <a:lnTo>
                        <a:pt x="3534" y="8331"/>
                      </a:lnTo>
                      <a:lnTo>
                        <a:pt x="3527" y="8372"/>
                      </a:lnTo>
                      <a:lnTo>
                        <a:pt x="3519" y="8413"/>
                      </a:lnTo>
                      <a:lnTo>
                        <a:pt x="3511" y="8453"/>
                      </a:lnTo>
                      <a:lnTo>
                        <a:pt x="3504" y="8494"/>
                      </a:lnTo>
                      <a:lnTo>
                        <a:pt x="3496" y="8534"/>
                      </a:lnTo>
                      <a:lnTo>
                        <a:pt x="3489" y="8573"/>
                      </a:lnTo>
                      <a:lnTo>
                        <a:pt x="3481" y="8613"/>
                      </a:lnTo>
                      <a:lnTo>
                        <a:pt x="3474" y="8652"/>
                      </a:lnTo>
                      <a:lnTo>
                        <a:pt x="3466" y="8691"/>
                      </a:lnTo>
                      <a:lnTo>
                        <a:pt x="3459" y="8729"/>
                      </a:lnTo>
                      <a:lnTo>
                        <a:pt x="3451" y="8767"/>
                      </a:lnTo>
                      <a:lnTo>
                        <a:pt x="3444" y="8805"/>
                      </a:lnTo>
                      <a:lnTo>
                        <a:pt x="3436" y="8842"/>
                      </a:lnTo>
                      <a:lnTo>
                        <a:pt x="3428" y="8879"/>
                      </a:lnTo>
                      <a:lnTo>
                        <a:pt x="3421" y="8916"/>
                      </a:lnTo>
                      <a:lnTo>
                        <a:pt x="3413" y="8952"/>
                      </a:lnTo>
                      <a:lnTo>
                        <a:pt x="3406" y="8988"/>
                      </a:lnTo>
                      <a:lnTo>
                        <a:pt x="3398" y="9023"/>
                      </a:lnTo>
                      <a:lnTo>
                        <a:pt x="3391" y="9058"/>
                      </a:lnTo>
                      <a:lnTo>
                        <a:pt x="3383" y="9093"/>
                      </a:lnTo>
                      <a:lnTo>
                        <a:pt x="3376" y="9127"/>
                      </a:lnTo>
                      <a:lnTo>
                        <a:pt x="3368" y="9161"/>
                      </a:lnTo>
                      <a:lnTo>
                        <a:pt x="3361" y="9195"/>
                      </a:lnTo>
                      <a:lnTo>
                        <a:pt x="3353" y="9228"/>
                      </a:lnTo>
                      <a:lnTo>
                        <a:pt x="3346" y="9261"/>
                      </a:lnTo>
                      <a:lnTo>
                        <a:pt x="3338" y="9294"/>
                      </a:lnTo>
                      <a:lnTo>
                        <a:pt x="3331" y="9325"/>
                      </a:lnTo>
                      <a:lnTo>
                        <a:pt x="3323" y="9357"/>
                      </a:lnTo>
                      <a:lnTo>
                        <a:pt x="3316" y="9388"/>
                      </a:lnTo>
                      <a:lnTo>
                        <a:pt x="3308" y="9418"/>
                      </a:lnTo>
                      <a:lnTo>
                        <a:pt x="3300" y="9449"/>
                      </a:lnTo>
                      <a:lnTo>
                        <a:pt x="3293" y="9479"/>
                      </a:lnTo>
                      <a:lnTo>
                        <a:pt x="3285" y="9508"/>
                      </a:lnTo>
                      <a:lnTo>
                        <a:pt x="3278" y="9538"/>
                      </a:lnTo>
                      <a:lnTo>
                        <a:pt x="3270" y="9566"/>
                      </a:lnTo>
                      <a:lnTo>
                        <a:pt x="3263" y="9595"/>
                      </a:lnTo>
                      <a:lnTo>
                        <a:pt x="3255" y="9622"/>
                      </a:lnTo>
                      <a:lnTo>
                        <a:pt x="3248" y="9649"/>
                      </a:lnTo>
                      <a:lnTo>
                        <a:pt x="3240" y="9677"/>
                      </a:lnTo>
                      <a:lnTo>
                        <a:pt x="3233" y="9703"/>
                      </a:lnTo>
                      <a:lnTo>
                        <a:pt x="3225" y="9729"/>
                      </a:lnTo>
                      <a:lnTo>
                        <a:pt x="3217" y="9755"/>
                      </a:lnTo>
                      <a:lnTo>
                        <a:pt x="3210" y="9780"/>
                      </a:lnTo>
                      <a:lnTo>
                        <a:pt x="3202" y="9805"/>
                      </a:lnTo>
                      <a:lnTo>
                        <a:pt x="3195" y="9829"/>
                      </a:lnTo>
                      <a:lnTo>
                        <a:pt x="3187" y="9853"/>
                      </a:lnTo>
                      <a:lnTo>
                        <a:pt x="3179" y="9877"/>
                      </a:lnTo>
                      <a:lnTo>
                        <a:pt x="3171" y="9899"/>
                      </a:lnTo>
                      <a:lnTo>
                        <a:pt x="3164" y="9922"/>
                      </a:lnTo>
                      <a:lnTo>
                        <a:pt x="3156" y="9943"/>
                      </a:lnTo>
                      <a:lnTo>
                        <a:pt x="3149" y="9965"/>
                      </a:lnTo>
                      <a:lnTo>
                        <a:pt x="3141" y="9986"/>
                      </a:lnTo>
                      <a:lnTo>
                        <a:pt x="3133" y="10007"/>
                      </a:lnTo>
                      <a:lnTo>
                        <a:pt x="3126" y="10027"/>
                      </a:lnTo>
                      <a:lnTo>
                        <a:pt x="3118" y="10047"/>
                      </a:lnTo>
                      <a:lnTo>
                        <a:pt x="3110" y="10066"/>
                      </a:lnTo>
                      <a:lnTo>
                        <a:pt x="3103" y="10085"/>
                      </a:lnTo>
                      <a:lnTo>
                        <a:pt x="3095" y="10103"/>
                      </a:lnTo>
                      <a:lnTo>
                        <a:pt x="3087" y="10121"/>
                      </a:lnTo>
                      <a:lnTo>
                        <a:pt x="3080" y="10138"/>
                      </a:lnTo>
                      <a:lnTo>
                        <a:pt x="3072" y="10155"/>
                      </a:lnTo>
                      <a:lnTo>
                        <a:pt x="3064" y="10172"/>
                      </a:lnTo>
                      <a:lnTo>
                        <a:pt x="3056" y="10188"/>
                      </a:lnTo>
                      <a:lnTo>
                        <a:pt x="3048" y="10204"/>
                      </a:lnTo>
                      <a:lnTo>
                        <a:pt x="3041" y="10218"/>
                      </a:lnTo>
                      <a:lnTo>
                        <a:pt x="3033" y="10233"/>
                      </a:lnTo>
                      <a:lnTo>
                        <a:pt x="3025" y="10247"/>
                      </a:lnTo>
                      <a:lnTo>
                        <a:pt x="3017" y="10261"/>
                      </a:lnTo>
                      <a:lnTo>
                        <a:pt x="3009" y="10274"/>
                      </a:lnTo>
                      <a:lnTo>
                        <a:pt x="3001" y="10287"/>
                      </a:lnTo>
                      <a:lnTo>
                        <a:pt x="2993" y="10299"/>
                      </a:lnTo>
                      <a:lnTo>
                        <a:pt x="2985" y="10311"/>
                      </a:lnTo>
                      <a:lnTo>
                        <a:pt x="2976" y="10323"/>
                      </a:lnTo>
                      <a:lnTo>
                        <a:pt x="2969" y="10333"/>
                      </a:lnTo>
                      <a:lnTo>
                        <a:pt x="2960" y="10343"/>
                      </a:lnTo>
                      <a:lnTo>
                        <a:pt x="2952" y="10353"/>
                      </a:lnTo>
                      <a:lnTo>
                        <a:pt x="2943" y="10363"/>
                      </a:lnTo>
                      <a:lnTo>
                        <a:pt x="2934" y="10373"/>
                      </a:lnTo>
                      <a:lnTo>
                        <a:pt x="2926" y="10380"/>
                      </a:lnTo>
                      <a:lnTo>
                        <a:pt x="2917" y="10388"/>
                      </a:lnTo>
                      <a:lnTo>
                        <a:pt x="2907" y="10397"/>
                      </a:lnTo>
                      <a:lnTo>
                        <a:pt x="2899" y="10403"/>
                      </a:lnTo>
                      <a:lnTo>
                        <a:pt x="2890" y="10409"/>
                      </a:lnTo>
                      <a:lnTo>
                        <a:pt x="2879" y="10417"/>
                      </a:lnTo>
                      <a:lnTo>
                        <a:pt x="2871" y="10421"/>
                      </a:lnTo>
                      <a:lnTo>
                        <a:pt x="2859" y="10427"/>
                      </a:lnTo>
                      <a:lnTo>
                        <a:pt x="2851" y="10430"/>
                      </a:lnTo>
                      <a:lnTo>
                        <a:pt x="2838" y="10435"/>
                      </a:lnTo>
                      <a:lnTo>
                        <a:pt x="2831" y="10437"/>
                      </a:lnTo>
                      <a:lnTo>
                        <a:pt x="2817" y="10440"/>
                      </a:lnTo>
                      <a:lnTo>
                        <a:pt x="2807" y="10441"/>
                      </a:lnTo>
                      <a:lnTo>
                        <a:pt x="2799" y="10442"/>
                      </a:lnTo>
                      <a:lnTo>
                        <a:pt x="2785" y="10442"/>
                      </a:lnTo>
                      <a:lnTo>
                        <a:pt x="2774" y="10442"/>
                      </a:lnTo>
                      <a:lnTo>
                        <a:pt x="2767" y="10441"/>
                      </a:lnTo>
                      <a:lnTo>
                        <a:pt x="2753" y="10438"/>
                      </a:lnTo>
                      <a:lnTo>
                        <a:pt x="2743" y="10436"/>
                      </a:lnTo>
                      <a:lnTo>
                        <a:pt x="2733" y="10432"/>
                      </a:lnTo>
                      <a:lnTo>
                        <a:pt x="2723" y="10428"/>
                      </a:lnTo>
                      <a:lnTo>
                        <a:pt x="2713" y="10423"/>
                      </a:lnTo>
                      <a:lnTo>
                        <a:pt x="2703" y="10418"/>
                      </a:lnTo>
                      <a:lnTo>
                        <a:pt x="2694" y="10412"/>
                      </a:lnTo>
                      <a:lnTo>
                        <a:pt x="2685" y="10406"/>
                      </a:lnTo>
                      <a:lnTo>
                        <a:pt x="2675" y="10399"/>
                      </a:lnTo>
                      <a:lnTo>
                        <a:pt x="2667" y="10392"/>
                      </a:lnTo>
                      <a:lnTo>
                        <a:pt x="2658" y="10385"/>
                      </a:lnTo>
                      <a:lnTo>
                        <a:pt x="2649" y="10376"/>
                      </a:lnTo>
                      <a:lnTo>
                        <a:pt x="2639" y="10367"/>
                      </a:lnTo>
                      <a:lnTo>
                        <a:pt x="2632" y="10358"/>
                      </a:lnTo>
                      <a:lnTo>
                        <a:pt x="2624" y="10349"/>
                      </a:lnTo>
                      <a:lnTo>
                        <a:pt x="2615" y="10339"/>
                      </a:lnTo>
                      <a:lnTo>
                        <a:pt x="2607" y="10328"/>
                      </a:lnTo>
                      <a:lnTo>
                        <a:pt x="2598" y="10317"/>
                      </a:lnTo>
                      <a:lnTo>
                        <a:pt x="2591" y="10306"/>
                      </a:lnTo>
                      <a:lnTo>
                        <a:pt x="2583" y="10294"/>
                      </a:lnTo>
                      <a:lnTo>
                        <a:pt x="2574" y="10281"/>
                      </a:lnTo>
                      <a:lnTo>
                        <a:pt x="2567" y="10268"/>
                      </a:lnTo>
                      <a:lnTo>
                        <a:pt x="2559" y="10255"/>
                      </a:lnTo>
                      <a:lnTo>
                        <a:pt x="2551" y="10241"/>
                      </a:lnTo>
                      <a:lnTo>
                        <a:pt x="2543" y="10227"/>
                      </a:lnTo>
                      <a:lnTo>
                        <a:pt x="2535" y="10212"/>
                      </a:lnTo>
                      <a:lnTo>
                        <a:pt x="2528" y="10197"/>
                      </a:lnTo>
                      <a:lnTo>
                        <a:pt x="2520" y="10181"/>
                      </a:lnTo>
                      <a:lnTo>
                        <a:pt x="2512" y="10165"/>
                      </a:lnTo>
                      <a:lnTo>
                        <a:pt x="2504" y="10148"/>
                      </a:lnTo>
                      <a:lnTo>
                        <a:pt x="2497" y="10131"/>
                      </a:lnTo>
                      <a:lnTo>
                        <a:pt x="2489" y="10114"/>
                      </a:lnTo>
                      <a:lnTo>
                        <a:pt x="2481" y="10096"/>
                      </a:lnTo>
                      <a:lnTo>
                        <a:pt x="2473" y="10077"/>
                      </a:lnTo>
                      <a:lnTo>
                        <a:pt x="2466" y="10058"/>
                      </a:lnTo>
                      <a:lnTo>
                        <a:pt x="2458" y="10039"/>
                      </a:lnTo>
                      <a:lnTo>
                        <a:pt x="2451" y="10019"/>
                      </a:lnTo>
                      <a:lnTo>
                        <a:pt x="2443" y="9998"/>
                      </a:lnTo>
                      <a:lnTo>
                        <a:pt x="2435" y="9978"/>
                      </a:lnTo>
                      <a:lnTo>
                        <a:pt x="2428" y="9956"/>
                      </a:lnTo>
                      <a:lnTo>
                        <a:pt x="2420" y="9935"/>
                      </a:lnTo>
                      <a:lnTo>
                        <a:pt x="2413" y="9914"/>
                      </a:lnTo>
                      <a:lnTo>
                        <a:pt x="2404" y="9890"/>
                      </a:lnTo>
                      <a:lnTo>
                        <a:pt x="2397" y="9867"/>
                      </a:lnTo>
                      <a:lnTo>
                        <a:pt x="2389" y="9843"/>
                      </a:lnTo>
                      <a:lnTo>
                        <a:pt x="2382" y="9819"/>
                      </a:lnTo>
                      <a:lnTo>
                        <a:pt x="2374" y="9795"/>
                      </a:lnTo>
                      <a:lnTo>
                        <a:pt x="2366" y="9770"/>
                      </a:lnTo>
                      <a:lnTo>
                        <a:pt x="2359" y="9745"/>
                      </a:lnTo>
                      <a:lnTo>
                        <a:pt x="2351" y="9719"/>
                      </a:lnTo>
                      <a:lnTo>
                        <a:pt x="2344" y="9693"/>
                      </a:lnTo>
                      <a:lnTo>
                        <a:pt x="2336" y="9666"/>
                      </a:lnTo>
                      <a:lnTo>
                        <a:pt x="2329" y="9639"/>
                      </a:lnTo>
                      <a:lnTo>
                        <a:pt x="2321" y="9611"/>
                      </a:lnTo>
                      <a:lnTo>
                        <a:pt x="2314" y="9583"/>
                      </a:lnTo>
                      <a:lnTo>
                        <a:pt x="2306" y="9555"/>
                      </a:lnTo>
                      <a:lnTo>
                        <a:pt x="2298" y="9526"/>
                      </a:lnTo>
                      <a:lnTo>
                        <a:pt x="2291" y="9497"/>
                      </a:lnTo>
                      <a:lnTo>
                        <a:pt x="2283" y="9467"/>
                      </a:lnTo>
                      <a:lnTo>
                        <a:pt x="2276" y="9437"/>
                      </a:lnTo>
                      <a:lnTo>
                        <a:pt x="2268" y="9407"/>
                      </a:lnTo>
                      <a:lnTo>
                        <a:pt x="2261" y="9376"/>
                      </a:lnTo>
                      <a:lnTo>
                        <a:pt x="2253" y="9345"/>
                      </a:lnTo>
                      <a:lnTo>
                        <a:pt x="2246" y="9313"/>
                      </a:lnTo>
                      <a:lnTo>
                        <a:pt x="2238" y="9281"/>
                      </a:lnTo>
                      <a:lnTo>
                        <a:pt x="2231" y="9248"/>
                      </a:lnTo>
                      <a:lnTo>
                        <a:pt x="2223" y="9215"/>
                      </a:lnTo>
                      <a:lnTo>
                        <a:pt x="2216" y="9182"/>
                      </a:lnTo>
                      <a:lnTo>
                        <a:pt x="2208" y="9148"/>
                      </a:lnTo>
                      <a:lnTo>
                        <a:pt x="2201" y="9114"/>
                      </a:lnTo>
                      <a:lnTo>
                        <a:pt x="2193" y="9080"/>
                      </a:lnTo>
                      <a:lnTo>
                        <a:pt x="2186" y="9045"/>
                      </a:lnTo>
                      <a:lnTo>
                        <a:pt x="2178" y="9009"/>
                      </a:lnTo>
                      <a:lnTo>
                        <a:pt x="2170" y="8974"/>
                      </a:lnTo>
                      <a:lnTo>
                        <a:pt x="2163" y="8938"/>
                      </a:lnTo>
                      <a:lnTo>
                        <a:pt x="2155" y="8902"/>
                      </a:lnTo>
                      <a:lnTo>
                        <a:pt x="2148" y="8865"/>
                      </a:lnTo>
                      <a:lnTo>
                        <a:pt x="2140" y="8828"/>
                      </a:lnTo>
                      <a:lnTo>
                        <a:pt x="2133" y="8790"/>
                      </a:lnTo>
                      <a:lnTo>
                        <a:pt x="2125" y="8752"/>
                      </a:lnTo>
                      <a:lnTo>
                        <a:pt x="2118" y="8714"/>
                      </a:lnTo>
                      <a:lnTo>
                        <a:pt x="2110" y="8676"/>
                      </a:lnTo>
                      <a:lnTo>
                        <a:pt x="2103" y="8637"/>
                      </a:lnTo>
                      <a:lnTo>
                        <a:pt x="2095" y="8598"/>
                      </a:lnTo>
                      <a:lnTo>
                        <a:pt x="2088" y="8558"/>
                      </a:lnTo>
                      <a:lnTo>
                        <a:pt x="2080" y="8518"/>
                      </a:lnTo>
                      <a:lnTo>
                        <a:pt x="2073" y="8479"/>
                      </a:lnTo>
                      <a:lnTo>
                        <a:pt x="2065" y="8438"/>
                      </a:lnTo>
                      <a:lnTo>
                        <a:pt x="2057" y="8397"/>
                      </a:lnTo>
                      <a:lnTo>
                        <a:pt x="2050" y="8356"/>
                      </a:lnTo>
                      <a:lnTo>
                        <a:pt x="2042" y="8314"/>
                      </a:lnTo>
                      <a:lnTo>
                        <a:pt x="2035" y="8272"/>
                      </a:lnTo>
                      <a:lnTo>
                        <a:pt x="2027" y="8230"/>
                      </a:lnTo>
                      <a:lnTo>
                        <a:pt x="2020" y="8188"/>
                      </a:lnTo>
                      <a:lnTo>
                        <a:pt x="2012" y="8145"/>
                      </a:lnTo>
                      <a:lnTo>
                        <a:pt x="2005" y="8103"/>
                      </a:lnTo>
                      <a:lnTo>
                        <a:pt x="1997" y="8059"/>
                      </a:lnTo>
                      <a:lnTo>
                        <a:pt x="1990" y="8016"/>
                      </a:lnTo>
                      <a:lnTo>
                        <a:pt x="1982" y="7972"/>
                      </a:lnTo>
                      <a:lnTo>
                        <a:pt x="1975" y="7928"/>
                      </a:lnTo>
                      <a:lnTo>
                        <a:pt x="1967" y="7884"/>
                      </a:lnTo>
                      <a:lnTo>
                        <a:pt x="1960" y="7839"/>
                      </a:lnTo>
                      <a:lnTo>
                        <a:pt x="1952" y="7794"/>
                      </a:lnTo>
                      <a:lnTo>
                        <a:pt x="1945" y="7749"/>
                      </a:lnTo>
                      <a:lnTo>
                        <a:pt x="1937" y="7704"/>
                      </a:lnTo>
                      <a:lnTo>
                        <a:pt x="1930" y="7658"/>
                      </a:lnTo>
                      <a:lnTo>
                        <a:pt x="1922" y="7612"/>
                      </a:lnTo>
                      <a:lnTo>
                        <a:pt x="1915" y="7566"/>
                      </a:lnTo>
                      <a:lnTo>
                        <a:pt x="1907" y="7520"/>
                      </a:lnTo>
                      <a:lnTo>
                        <a:pt x="1900" y="7474"/>
                      </a:lnTo>
                      <a:lnTo>
                        <a:pt x="1892" y="7427"/>
                      </a:lnTo>
                      <a:lnTo>
                        <a:pt x="1885" y="7380"/>
                      </a:lnTo>
                      <a:lnTo>
                        <a:pt x="1877" y="7333"/>
                      </a:lnTo>
                      <a:lnTo>
                        <a:pt x="1870" y="7285"/>
                      </a:lnTo>
                      <a:lnTo>
                        <a:pt x="1862" y="7237"/>
                      </a:lnTo>
                      <a:lnTo>
                        <a:pt x="1855" y="7190"/>
                      </a:lnTo>
                      <a:lnTo>
                        <a:pt x="1847" y="7142"/>
                      </a:lnTo>
                      <a:lnTo>
                        <a:pt x="1840" y="7094"/>
                      </a:lnTo>
                      <a:lnTo>
                        <a:pt x="1832" y="7045"/>
                      </a:lnTo>
                      <a:lnTo>
                        <a:pt x="1825" y="6997"/>
                      </a:lnTo>
                      <a:lnTo>
                        <a:pt x="1817" y="6948"/>
                      </a:lnTo>
                      <a:lnTo>
                        <a:pt x="1810" y="6899"/>
                      </a:lnTo>
                      <a:lnTo>
                        <a:pt x="1802" y="6850"/>
                      </a:lnTo>
                      <a:lnTo>
                        <a:pt x="1795" y="6801"/>
                      </a:lnTo>
                      <a:lnTo>
                        <a:pt x="1787" y="6751"/>
                      </a:lnTo>
                      <a:lnTo>
                        <a:pt x="1780" y="6702"/>
                      </a:lnTo>
                      <a:lnTo>
                        <a:pt x="1772" y="6652"/>
                      </a:lnTo>
                      <a:lnTo>
                        <a:pt x="1765" y="6602"/>
                      </a:lnTo>
                      <a:lnTo>
                        <a:pt x="1757" y="6553"/>
                      </a:lnTo>
                      <a:lnTo>
                        <a:pt x="1749" y="6502"/>
                      </a:lnTo>
                      <a:lnTo>
                        <a:pt x="1742" y="6452"/>
                      </a:lnTo>
                      <a:lnTo>
                        <a:pt x="1735" y="6402"/>
                      </a:lnTo>
                      <a:lnTo>
                        <a:pt x="1726" y="6351"/>
                      </a:lnTo>
                      <a:lnTo>
                        <a:pt x="1719" y="6301"/>
                      </a:lnTo>
                      <a:lnTo>
                        <a:pt x="1711" y="6250"/>
                      </a:lnTo>
                      <a:lnTo>
                        <a:pt x="1704" y="6199"/>
                      </a:lnTo>
                      <a:lnTo>
                        <a:pt x="1696" y="6148"/>
                      </a:lnTo>
                      <a:lnTo>
                        <a:pt x="1689" y="6097"/>
                      </a:lnTo>
                      <a:lnTo>
                        <a:pt x="1681" y="6046"/>
                      </a:lnTo>
                      <a:lnTo>
                        <a:pt x="1674" y="5995"/>
                      </a:lnTo>
                      <a:lnTo>
                        <a:pt x="1666" y="5944"/>
                      </a:lnTo>
                      <a:lnTo>
                        <a:pt x="1659" y="5893"/>
                      </a:lnTo>
                      <a:lnTo>
                        <a:pt x="1651" y="5841"/>
                      </a:lnTo>
                      <a:lnTo>
                        <a:pt x="1644" y="5790"/>
                      </a:lnTo>
                      <a:lnTo>
                        <a:pt x="1636" y="5738"/>
                      </a:lnTo>
                      <a:lnTo>
                        <a:pt x="1629" y="5687"/>
                      </a:lnTo>
                      <a:lnTo>
                        <a:pt x="1621" y="5635"/>
                      </a:lnTo>
                      <a:lnTo>
                        <a:pt x="1614" y="5584"/>
                      </a:lnTo>
                      <a:lnTo>
                        <a:pt x="1606" y="5532"/>
                      </a:lnTo>
                      <a:lnTo>
                        <a:pt x="1599" y="5480"/>
                      </a:lnTo>
                      <a:lnTo>
                        <a:pt x="1591" y="5429"/>
                      </a:lnTo>
                      <a:lnTo>
                        <a:pt x="1584" y="5377"/>
                      </a:lnTo>
                      <a:lnTo>
                        <a:pt x="1576" y="5325"/>
                      </a:lnTo>
                      <a:lnTo>
                        <a:pt x="1569" y="5274"/>
                      </a:lnTo>
                      <a:lnTo>
                        <a:pt x="1561" y="5222"/>
                      </a:lnTo>
                      <a:lnTo>
                        <a:pt x="1554" y="5170"/>
                      </a:lnTo>
                      <a:lnTo>
                        <a:pt x="1546" y="5118"/>
                      </a:lnTo>
                      <a:lnTo>
                        <a:pt x="1539" y="5067"/>
                      </a:lnTo>
                      <a:lnTo>
                        <a:pt x="1531" y="5015"/>
                      </a:lnTo>
                      <a:lnTo>
                        <a:pt x="1524" y="4963"/>
                      </a:lnTo>
                      <a:lnTo>
                        <a:pt x="1516" y="4912"/>
                      </a:lnTo>
                      <a:lnTo>
                        <a:pt x="1509" y="4860"/>
                      </a:lnTo>
                      <a:lnTo>
                        <a:pt x="1501" y="4808"/>
                      </a:lnTo>
                      <a:lnTo>
                        <a:pt x="1494" y="4757"/>
                      </a:lnTo>
                      <a:lnTo>
                        <a:pt x="1486" y="4705"/>
                      </a:lnTo>
                      <a:lnTo>
                        <a:pt x="1479" y="4654"/>
                      </a:lnTo>
                      <a:lnTo>
                        <a:pt x="1471" y="4603"/>
                      </a:lnTo>
                      <a:lnTo>
                        <a:pt x="1464" y="4551"/>
                      </a:lnTo>
                      <a:lnTo>
                        <a:pt x="1456" y="4500"/>
                      </a:lnTo>
                      <a:lnTo>
                        <a:pt x="1449" y="4449"/>
                      </a:lnTo>
                      <a:lnTo>
                        <a:pt x="1441" y="4398"/>
                      </a:lnTo>
                      <a:lnTo>
                        <a:pt x="1434" y="4347"/>
                      </a:lnTo>
                      <a:lnTo>
                        <a:pt x="1426" y="4296"/>
                      </a:lnTo>
                      <a:lnTo>
                        <a:pt x="1419" y="4245"/>
                      </a:lnTo>
                      <a:lnTo>
                        <a:pt x="1411" y="4195"/>
                      </a:lnTo>
                      <a:lnTo>
                        <a:pt x="1404" y="4144"/>
                      </a:lnTo>
                      <a:lnTo>
                        <a:pt x="1397" y="4094"/>
                      </a:lnTo>
                      <a:lnTo>
                        <a:pt x="1388" y="4043"/>
                      </a:lnTo>
                      <a:lnTo>
                        <a:pt x="1381" y="3993"/>
                      </a:lnTo>
                      <a:lnTo>
                        <a:pt x="1373" y="3943"/>
                      </a:lnTo>
                      <a:lnTo>
                        <a:pt x="1366" y="3893"/>
                      </a:lnTo>
                      <a:lnTo>
                        <a:pt x="1358" y="3843"/>
                      </a:lnTo>
                      <a:lnTo>
                        <a:pt x="1351" y="3793"/>
                      </a:lnTo>
                      <a:lnTo>
                        <a:pt x="1344" y="3743"/>
                      </a:lnTo>
                      <a:lnTo>
                        <a:pt x="1336" y="3694"/>
                      </a:lnTo>
                      <a:lnTo>
                        <a:pt x="1329" y="3644"/>
                      </a:lnTo>
                      <a:lnTo>
                        <a:pt x="1321" y="3595"/>
                      </a:lnTo>
                      <a:lnTo>
                        <a:pt x="1314" y="3546"/>
                      </a:lnTo>
                      <a:lnTo>
                        <a:pt x="1306" y="3497"/>
                      </a:lnTo>
                      <a:lnTo>
                        <a:pt x="1299" y="3449"/>
                      </a:lnTo>
                      <a:lnTo>
                        <a:pt x="1291" y="3400"/>
                      </a:lnTo>
                      <a:lnTo>
                        <a:pt x="1284" y="3352"/>
                      </a:lnTo>
                      <a:lnTo>
                        <a:pt x="1276" y="3304"/>
                      </a:lnTo>
                      <a:lnTo>
                        <a:pt x="1269" y="3256"/>
                      </a:lnTo>
                      <a:lnTo>
                        <a:pt x="1261" y="3208"/>
                      </a:lnTo>
                      <a:lnTo>
                        <a:pt x="1254" y="3161"/>
                      </a:lnTo>
                      <a:lnTo>
                        <a:pt x="1246" y="3114"/>
                      </a:lnTo>
                      <a:lnTo>
                        <a:pt x="1239" y="3067"/>
                      </a:lnTo>
                      <a:lnTo>
                        <a:pt x="1231" y="3020"/>
                      </a:lnTo>
                      <a:lnTo>
                        <a:pt x="1224" y="2973"/>
                      </a:lnTo>
                      <a:lnTo>
                        <a:pt x="1216" y="2927"/>
                      </a:lnTo>
                      <a:lnTo>
                        <a:pt x="1209" y="2881"/>
                      </a:lnTo>
                      <a:lnTo>
                        <a:pt x="1201" y="2835"/>
                      </a:lnTo>
                      <a:lnTo>
                        <a:pt x="1194" y="2789"/>
                      </a:lnTo>
                      <a:lnTo>
                        <a:pt x="1186" y="2743"/>
                      </a:lnTo>
                      <a:lnTo>
                        <a:pt x="1179" y="2698"/>
                      </a:lnTo>
                      <a:lnTo>
                        <a:pt x="1171" y="2653"/>
                      </a:lnTo>
                      <a:lnTo>
                        <a:pt x="1164" y="2608"/>
                      </a:lnTo>
                      <a:lnTo>
                        <a:pt x="1156" y="2564"/>
                      </a:lnTo>
                      <a:lnTo>
                        <a:pt x="1149" y="2520"/>
                      </a:lnTo>
                      <a:lnTo>
                        <a:pt x="1141" y="2476"/>
                      </a:lnTo>
                      <a:lnTo>
                        <a:pt x="1134" y="2433"/>
                      </a:lnTo>
                      <a:lnTo>
                        <a:pt x="1126" y="2389"/>
                      </a:lnTo>
                      <a:lnTo>
                        <a:pt x="1119" y="2346"/>
                      </a:lnTo>
                      <a:lnTo>
                        <a:pt x="1111" y="2303"/>
                      </a:lnTo>
                      <a:lnTo>
                        <a:pt x="1104" y="2261"/>
                      </a:lnTo>
                      <a:lnTo>
                        <a:pt x="1096" y="2219"/>
                      </a:lnTo>
                      <a:lnTo>
                        <a:pt x="1089" y="2177"/>
                      </a:lnTo>
                      <a:lnTo>
                        <a:pt x="1081" y="2136"/>
                      </a:lnTo>
                      <a:lnTo>
                        <a:pt x="1074" y="2094"/>
                      </a:lnTo>
                      <a:lnTo>
                        <a:pt x="1066" y="2053"/>
                      </a:lnTo>
                      <a:lnTo>
                        <a:pt x="1059" y="2013"/>
                      </a:lnTo>
                      <a:lnTo>
                        <a:pt x="1051" y="1972"/>
                      </a:lnTo>
                      <a:lnTo>
                        <a:pt x="1043" y="1932"/>
                      </a:lnTo>
                      <a:lnTo>
                        <a:pt x="1036" y="1893"/>
                      </a:lnTo>
                      <a:lnTo>
                        <a:pt x="1028" y="1854"/>
                      </a:lnTo>
                      <a:lnTo>
                        <a:pt x="1021" y="1815"/>
                      </a:lnTo>
                      <a:lnTo>
                        <a:pt x="1013" y="1776"/>
                      </a:lnTo>
                      <a:lnTo>
                        <a:pt x="1006" y="1738"/>
                      </a:lnTo>
                      <a:lnTo>
                        <a:pt x="998" y="1700"/>
                      </a:lnTo>
                      <a:lnTo>
                        <a:pt x="991" y="1662"/>
                      </a:lnTo>
                      <a:lnTo>
                        <a:pt x="983" y="1625"/>
                      </a:lnTo>
                      <a:lnTo>
                        <a:pt x="976" y="1588"/>
                      </a:lnTo>
                      <a:lnTo>
                        <a:pt x="968" y="1552"/>
                      </a:lnTo>
                      <a:lnTo>
                        <a:pt x="961" y="1516"/>
                      </a:lnTo>
                      <a:lnTo>
                        <a:pt x="954" y="1480"/>
                      </a:lnTo>
                      <a:lnTo>
                        <a:pt x="946" y="1445"/>
                      </a:lnTo>
                      <a:lnTo>
                        <a:pt x="939" y="1410"/>
                      </a:lnTo>
                      <a:lnTo>
                        <a:pt x="931" y="1375"/>
                      </a:lnTo>
                      <a:lnTo>
                        <a:pt x="924" y="1341"/>
                      </a:lnTo>
                      <a:lnTo>
                        <a:pt x="916" y="1307"/>
                      </a:lnTo>
                      <a:lnTo>
                        <a:pt x="909" y="1274"/>
                      </a:lnTo>
                      <a:lnTo>
                        <a:pt x="901" y="1241"/>
                      </a:lnTo>
                      <a:lnTo>
                        <a:pt x="894" y="1208"/>
                      </a:lnTo>
                      <a:lnTo>
                        <a:pt x="886" y="1176"/>
                      </a:lnTo>
                      <a:lnTo>
                        <a:pt x="879" y="1144"/>
                      </a:lnTo>
                      <a:lnTo>
                        <a:pt x="871" y="1113"/>
                      </a:lnTo>
                      <a:lnTo>
                        <a:pt x="864" y="1082"/>
                      </a:lnTo>
                      <a:lnTo>
                        <a:pt x="856" y="1051"/>
                      </a:lnTo>
                      <a:lnTo>
                        <a:pt x="849" y="1021"/>
                      </a:lnTo>
                      <a:lnTo>
                        <a:pt x="841" y="991"/>
                      </a:lnTo>
                      <a:lnTo>
                        <a:pt x="834" y="962"/>
                      </a:lnTo>
                      <a:lnTo>
                        <a:pt x="827" y="934"/>
                      </a:lnTo>
                      <a:lnTo>
                        <a:pt x="819" y="905"/>
                      </a:lnTo>
                      <a:lnTo>
                        <a:pt x="812" y="877"/>
                      </a:lnTo>
                      <a:lnTo>
                        <a:pt x="804" y="850"/>
                      </a:lnTo>
                      <a:lnTo>
                        <a:pt x="797" y="823"/>
                      </a:lnTo>
                      <a:lnTo>
                        <a:pt x="789" y="796"/>
                      </a:lnTo>
                      <a:lnTo>
                        <a:pt x="782" y="770"/>
                      </a:lnTo>
                      <a:lnTo>
                        <a:pt x="774" y="744"/>
                      </a:lnTo>
                      <a:lnTo>
                        <a:pt x="767" y="719"/>
                      </a:lnTo>
                      <a:lnTo>
                        <a:pt x="760" y="694"/>
                      </a:lnTo>
                      <a:lnTo>
                        <a:pt x="752" y="670"/>
                      </a:lnTo>
                      <a:lnTo>
                        <a:pt x="745" y="646"/>
                      </a:lnTo>
                      <a:lnTo>
                        <a:pt x="737" y="623"/>
                      </a:lnTo>
                      <a:lnTo>
                        <a:pt x="730" y="600"/>
                      </a:lnTo>
                      <a:lnTo>
                        <a:pt x="723" y="578"/>
                      </a:lnTo>
                      <a:lnTo>
                        <a:pt x="715" y="555"/>
                      </a:lnTo>
                      <a:lnTo>
                        <a:pt x="707" y="534"/>
                      </a:lnTo>
                      <a:lnTo>
                        <a:pt x="700" y="513"/>
                      </a:lnTo>
                      <a:lnTo>
                        <a:pt x="692" y="492"/>
                      </a:lnTo>
                      <a:lnTo>
                        <a:pt x="685" y="472"/>
                      </a:lnTo>
                      <a:lnTo>
                        <a:pt x="678" y="453"/>
                      </a:lnTo>
                      <a:lnTo>
                        <a:pt x="670" y="434"/>
                      </a:lnTo>
                      <a:lnTo>
                        <a:pt x="663" y="415"/>
                      </a:lnTo>
                      <a:lnTo>
                        <a:pt x="656" y="397"/>
                      </a:lnTo>
                      <a:lnTo>
                        <a:pt x="648" y="380"/>
                      </a:lnTo>
                      <a:lnTo>
                        <a:pt x="641" y="363"/>
                      </a:lnTo>
                      <a:lnTo>
                        <a:pt x="634" y="346"/>
                      </a:lnTo>
                      <a:lnTo>
                        <a:pt x="627" y="330"/>
                      </a:lnTo>
                      <a:lnTo>
                        <a:pt x="619" y="315"/>
                      </a:lnTo>
                      <a:lnTo>
                        <a:pt x="612" y="299"/>
                      </a:lnTo>
                      <a:lnTo>
                        <a:pt x="605" y="285"/>
                      </a:lnTo>
                      <a:lnTo>
                        <a:pt x="598" y="271"/>
                      </a:lnTo>
                      <a:lnTo>
                        <a:pt x="591" y="258"/>
                      </a:lnTo>
                      <a:lnTo>
                        <a:pt x="583" y="245"/>
                      </a:lnTo>
                      <a:lnTo>
                        <a:pt x="576" y="233"/>
                      </a:lnTo>
                      <a:lnTo>
                        <a:pt x="569" y="221"/>
                      </a:lnTo>
                      <a:lnTo>
                        <a:pt x="562" y="210"/>
                      </a:lnTo>
                      <a:lnTo>
                        <a:pt x="555" y="199"/>
                      </a:lnTo>
                      <a:lnTo>
                        <a:pt x="548" y="189"/>
                      </a:lnTo>
                      <a:lnTo>
                        <a:pt x="542" y="179"/>
                      </a:lnTo>
                      <a:lnTo>
                        <a:pt x="535" y="170"/>
                      </a:lnTo>
                      <a:lnTo>
                        <a:pt x="528" y="162"/>
                      </a:lnTo>
                      <a:lnTo>
                        <a:pt x="521" y="154"/>
                      </a:lnTo>
                      <a:lnTo>
                        <a:pt x="515" y="146"/>
                      </a:lnTo>
                      <a:lnTo>
                        <a:pt x="509" y="139"/>
                      </a:lnTo>
                      <a:lnTo>
                        <a:pt x="502" y="133"/>
                      </a:lnTo>
                      <a:lnTo>
                        <a:pt x="496" y="127"/>
                      </a:lnTo>
                      <a:lnTo>
                        <a:pt x="492" y="123"/>
                      </a:lnTo>
                      <a:lnTo>
                        <a:pt x="484" y="118"/>
                      </a:lnTo>
                      <a:lnTo>
                        <a:pt x="478" y="113"/>
                      </a:lnTo>
                      <a:lnTo>
                        <a:pt x="473" y="110"/>
                      </a:lnTo>
                      <a:lnTo>
                        <a:pt x="470" y="107"/>
                      </a:lnTo>
                      <a:lnTo>
                        <a:pt x="462" y="104"/>
                      </a:lnTo>
                      <a:lnTo>
                        <a:pt x="457" y="102"/>
                      </a:lnTo>
                      <a:lnTo>
                        <a:pt x="455" y="100"/>
                      </a:lnTo>
                      <a:lnTo>
                        <a:pt x="448" y="98"/>
                      </a:lnTo>
                      <a:lnTo>
                        <a:pt x="443" y="97"/>
                      </a:lnTo>
                      <a:lnTo>
                        <a:pt x="442" y="96"/>
                      </a:lnTo>
                      <a:lnTo>
                        <a:pt x="434" y="96"/>
                      </a:lnTo>
                      <a:lnTo>
                        <a:pt x="433" y="95"/>
                      </a:lnTo>
                      <a:lnTo>
                        <a:pt x="428" y="96"/>
                      </a:lnTo>
                      <a:lnTo>
                        <a:pt x="421" y="97"/>
                      </a:lnTo>
                      <a:lnTo>
                        <a:pt x="419" y="96"/>
                      </a:lnTo>
                      <a:lnTo>
                        <a:pt x="415" y="98"/>
                      </a:lnTo>
                      <a:lnTo>
                        <a:pt x="407" y="100"/>
                      </a:lnTo>
                      <a:lnTo>
                        <a:pt x="405" y="100"/>
                      </a:lnTo>
                      <a:lnTo>
                        <a:pt x="400" y="103"/>
                      </a:lnTo>
                      <a:lnTo>
                        <a:pt x="394" y="106"/>
                      </a:lnTo>
                      <a:lnTo>
                        <a:pt x="389" y="109"/>
                      </a:lnTo>
                      <a:lnTo>
                        <a:pt x="381" y="114"/>
                      </a:lnTo>
                      <a:lnTo>
                        <a:pt x="377" y="116"/>
                      </a:lnTo>
                      <a:lnTo>
                        <a:pt x="371" y="121"/>
                      </a:lnTo>
                      <a:lnTo>
                        <a:pt x="365" y="127"/>
                      </a:lnTo>
                      <a:lnTo>
                        <a:pt x="358" y="132"/>
                      </a:lnTo>
                      <a:lnTo>
                        <a:pt x="352" y="139"/>
                      </a:lnTo>
                      <a:lnTo>
                        <a:pt x="345" y="146"/>
                      </a:lnTo>
                      <a:lnTo>
                        <a:pt x="339" y="153"/>
                      </a:lnTo>
                      <a:lnTo>
                        <a:pt x="332" y="161"/>
                      </a:lnTo>
                      <a:lnTo>
                        <a:pt x="325" y="170"/>
                      </a:lnTo>
                      <a:lnTo>
                        <a:pt x="319" y="178"/>
                      </a:lnTo>
                      <a:lnTo>
                        <a:pt x="312" y="189"/>
                      </a:lnTo>
                      <a:lnTo>
                        <a:pt x="305" y="199"/>
                      </a:lnTo>
                      <a:lnTo>
                        <a:pt x="298" y="210"/>
                      </a:lnTo>
                      <a:lnTo>
                        <a:pt x="291" y="221"/>
                      </a:lnTo>
                      <a:lnTo>
                        <a:pt x="284" y="233"/>
                      </a:lnTo>
                      <a:lnTo>
                        <a:pt x="276" y="245"/>
                      </a:lnTo>
                      <a:lnTo>
                        <a:pt x="269" y="258"/>
                      </a:lnTo>
                      <a:lnTo>
                        <a:pt x="262" y="271"/>
                      </a:lnTo>
                      <a:lnTo>
                        <a:pt x="255" y="286"/>
                      </a:lnTo>
                      <a:lnTo>
                        <a:pt x="248" y="300"/>
                      </a:lnTo>
                      <a:lnTo>
                        <a:pt x="240" y="315"/>
                      </a:lnTo>
                      <a:lnTo>
                        <a:pt x="233" y="331"/>
                      </a:lnTo>
                      <a:lnTo>
                        <a:pt x="226" y="347"/>
                      </a:lnTo>
                      <a:lnTo>
                        <a:pt x="219" y="363"/>
                      </a:lnTo>
                      <a:lnTo>
                        <a:pt x="211" y="380"/>
                      </a:lnTo>
                      <a:lnTo>
                        <a:pt x="204" y="398"/>
                      </a:lnTo>
                      <a:lnTo>
                        <a:pt x="197" y="416"/>
                      </a:lnTo>
                      <a:lnTo>
                        <a:pt x="189" y="435"/>
                      </a:lnTo>
                      <a:lnTo>
                        <a:pt x="182" y="454"/>
                      </a:lnTo>
                      <a:lnTo>
                        <a:pt x="174" y="474"/>
                      </a:lnTo>
                      <a:lnTo>
                        <a:pt x="167" y="493"/>
                      </a:lnTo>
                      <a:lnTo>
                        <a:pt x="160" y="514"/>
                      </a:lnTo>
                      <a:lnTo>
                        <a:pt x="152" y="535"/>
                      </a:lnTo>
                      <a:lnTo>
                        <a:pt x="145" y="557"/>
                      </a:lnTo>
                      <a:lnTo>
                        <a:pt x="137" y="579"/>
                      </a:lnTo>
                      <a:lnTo>
                        <a:pt x="130" y="601"/>
                      </a:lnTo>
                      <a:lnTo>
                        <a:pt x="122" y="624"/>
                      </a:lnTo>
                      <a:lnTo>
                        <a:pt x="115" y="647"/>
                      </a:lnTo>
                      <a:lnTo>
                        <a:pt x="107" y="672"/>
                      </a:lnTo>
                      <a:lnTo>
                        <a:pt x="100" y="696"/>
                      </a:lnTo>
                      <a:cubicBezTo>
                        <a:pt x="92" y="721"/>
                        <a:pt x="65" y="736"/>
                        <a:pt x="40" y="728"/>
                      </a:cubicBezTo>
                      <a:cubicBezTo>
                        <a:pt x="15" y="720"/>
                        <a:pt x="0" y="693"/>
                        <a:pt x="8" y="668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</p:grpSp>
        <p:grpSp>
          <p:nvGrpSpPr>
            <p:cNvPr id="132" name="Group 131"/>
            <p:cNvGrpSpPr/>
            <p:nvPr/>
          </p:nvGrpSpPr>
          <p:grpSpPr>
            <a:xfrm>
              <a:off x="837895" y="1390837"/>
              <a:ext cx="2399762" cy="2272989"/>
              <a:chOff x="3537769" y="1094672"/>
              <a:chExt cx="4662663" cy="4416349"/>
            </a:xfrm>
          </p:grpSpPr>
          <p:sp>
            <p:nvSpPr>
              <p:cNvPr id="133" name="Oval 132"/>
              <p:cNvSpPr/>
              <p:nvPr/>
            </p:nvSpPr>
            <p:spPr>
              <a:xfrm>
                <a:off x="3537769" y="1094672"/>
                <a:ext cx="4662663" cy="4416349"/>
              </a:xfrm>
              <a:prstGeom prst="ellipse">
                <a:avLst/>
              </a:prstGeom>
              <a:noFill/>
              <a:ln w="889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34" name="Group 133"/>
              <p:cNvGrpSpPr/>
              <p:nvPr/>
            </p:nvGrpSpPr>
            <p:grpSpPr>
              <a:xfrm rot="11451293">
                <a:off x="5631949" y="1465753"/>
                <a:ext cx="992585" cy="158534"/>
                <a:chOff x="8463867" y="3171746"/>
                <a:chExt cx="2195138" cy="350603"/>
              </a:xfrm>
            </p:grpSpPr>
            <p:sp>
              <p:nvSpPr>
                <p:cNvPr id="159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60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61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35" name="Group 134"/>
              <p:cNvGrpSpPr/>
              <p:nvPr/>
            </p:nvGrpSpPr>
            <p:grpSpPr>
              <a:xfrm rot="8115662">
                <a:off x="4006403" y="1954016"/>
                <a:ext cx="992585" cy="158534"/>
                <a:chOff x="8463867" y="3171746"/>
                <a:chExt cx="2195138" cy="350603"/>
              </a:xfrm>
            </p:grpSpPr>
            <p:sp>
              <p:nvSpPr>
                <p:cNvPr id="156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7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8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36" name="Group 135"/>
              <p:cNvGrpSpPr/>
              <p:nvPr/>
            </p:nvGrpSpPr>
            <p:grpSpPr>
              <a:xfrm rot="4454821">
                <a:off x="7011031" y="2385739"/>
                <a:ext cx="992585" cy="158534"/>
                <a:chOff x="8463867" y="3171746"/>
                <a:chExt cx="2195138" cy="350603"/>
              </a:xfrm>
            </p:grpSpPr>
            <p:sp>
              <p:nvSpPr>
                <p:cNvPr id="153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4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5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37" name="Group 136"/>
              <p:cNvGrpSpPr/>
              <p:nvPr/>
            </p:nvGrpSpPr>
            <p:grpSpPr>
              <a:xfrm rot="4454821">
                <a:off x="3566280" y="3494219"/>
                <a:ext cx="992585" cy="158534"/>
                <a:chOff x="8463867" y="3171746"/>
                <a:chExt cx="2195138" cy="350603"/>
              </a:xfrm>
            </p:grpSpPr>
            <p:sp>
              <p:nvSpPr>
                <p:cNvPr id="150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1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52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38" name="Group 137"/>
              <p:cNvGrpSpPr/>
              <p:nvPr/>
            </p:nvGrpSpPr>
            <p:grpSpPr>
              <a:xfrm rot="12163477">
                <a:off x="4472246" y="4708127"/>
                <a:ext cx="992585" cy="158534"/>
                <a:chOff x="8463867" y="3171746"/>
                <a:chExt cx="2195138" cy="350603"/>
              </a:xfrm>
            </p:grpSpPr>
            <p:sp>
              <p:nvSpPr>
                <p:cNvPr id="147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8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9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39" name="Group 138"/>
              <p:cNvGrpSpPr/>
              <p:nvPr/>
            </p:nvGrpSpPr>
            <p:grpSpPr>
              <a:xfrm rot="9826873">
                <a:off x="6098878" y="4834951"/>
                <a:ext cx="992585" cy="158534"/>
                <a:chOff x="8463867" y="3171746"/>
                <a:chExt cx="2195138" cy="350603"/>
              </a:xfrm>
            </p:grpSpPr>
            <p:sp>
              <p:nvSpPr>
                <p:cNvPr id="144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5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6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40" name="Group 139"/>
              <p:cNvGrpSpPr/>
              <p:nvPr/>
            </p:nvGrpSpPr>
            <p:grpSpPr>
              <a:xfrm rot="6609548">
                <a:off x="7089754" y="3844909"/>
                <a:ext cx="992585" cy="158534"/>
                <a:chOff x="8463867" y="3171746"/>
                <a:chExt cx="2195138" cy="350603"/>
              </a:xfrm>
            </p:grpSpPr>
            <p:sp>
              <p:nvSpPr>
                <p:cNvPr id="141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2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43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3700054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l 4"/>
          <p:cNvSpPr/>
          <p:nvPr/>
        </p:nvSpPr>
        <p:spPr>
          <a:xfrm>
            <a:off x="1602477" y="1679731"/>
            <a:ext cx="4493523" cy="2572284"/>
          </a:xfrm>
          <a:prstGeom prst="ellipse">
            <a:avLst/>
          </a:prstGeom>
          <a:solidFill>
            <a:schemeClr val="accent2">
              <a:alpha val="71000"/>
            </a:schemeClr>
          </a:solidFill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4" name="Group 33"/>
          <p:cNvGrpSpPr/>
          <p:nvPr/>
        </p:nvGrpSpPr>
        <p:grpSpPr>
          <a:xfrm>
            <a:off x="235395" y="1794366"/>
            <a:ext cx="1205609" cy="982034"/>
            <a:chOff x="6315059" y="3279682"/>
            <a:chExt cx="1680195" cy="1368610"/>
          </a:xfrm>
        </p:grpSpPr>
        <p:cxnSp>
          <p:nvCxnSpPr>
            <p:cNvPr id="11" name="Straight Connector 10"/>
            <p:cNvCxnSpPr/>
            <p:nvPr/>
          </p:nvCxnSpPr>
          <p:spPr>
            <a:xfrm>
              <a:off x="6642243" y="3722255"/>
              <a:ext cx="0" cy="923636"/>
            </a:xfrm>
            <a:prstGeom prst="line">
              <a:avLst/>
            </a:prstGeom>
            <a:ln w="44450">
              <a:solidFill>
                <a:schemeClr val="tx1"/>
              </a:solidFill>
              <a:head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/>
            <p:cNvCxnSpPr/>
            <p:nvPr/>
          </p:nvCxnSpPr>
          <p:spPr>
            <a:xfrm flipH="1">
              <a:off x="6473761" y="4481128"/>
              <a:ext cx="1007694" cy="0"/>
            </a:xfrm>
            <a:prstGeom prst="line">
              <a:avLst/>
            </a:prstGeom>
            <a:ln w="44450">
              <a:solidFill>
                <a:schemeClr val="tx1"/>
              </a:solidFill>
              <a:head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8" name="Picture 27"/>
            <p:cNvPicPr>
              <a:picLocks noChangeAspect="1"/>
            </p:cNvPicPr>
            <p:nvPr>
              <p:custDataLst>
                <p:tags r:id="rId6"/>
              </p:custDataLst>
            </p:nvPr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600919" y="4313964"/>
              <a:ext cx="394335" cy="334328"/>
            </a:xfrm>
            <a:prstGeom prst="rect">
              <a:avLst/>
            </a:prstGeom>
          </p:spPr>
        </p:pic>
        <p:pic>
          <p:nvPicPr>
            <p:cNvPr id="33" name="Picture 32"/>
            <p:cNvPicPr>
              <a:picLocks noChangeAspect="1"/>
            </p:cNvPicPr>
            <p:nvPr>
              <p:custDataLst>
                <p:tags r:id="rId7"/>
              </p:custDataLst>
            </p:nvPr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15059" y="3279682"/>
              <a:ext cx="654368" cy="380048"/>
            </a:xfrm>
            <a:prstGeom prst="rect">
              <a:avLst/>
            </a:prstGeom>
          </p:spPr>
        </p:pic>
      </p:grpSp>
      <p:sp>
        <p:nvSpPr>
          <p:cNvPr id="40" name="TextBox 39"/>
          <p:cNvSpPr txBox="1"/>
          <p:nvPr/>
        </p:nvSpPr>
        <p:spPr>
          <a:xfrm>
            <a:off x="1471308" y="4750563"/>
            <a:ext cx="487857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Kalinga" panose="020B0502040204020203" pitchFamily="34" charset="0"/>
                <a:cs typeface="Kalinga" panose="020B0502040204020203" pitchFamily="34" charset="0"/>
              </a:rPr>
              <a:t>Constrained by conformal bootstrap:</a:t>
            </a:r>
            <a:endParaRPr lang="en-GB" sz="2000" dirty="0" smtClean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sp>
        <p:nvSpPr>
          <p:cNvPr id="73" name="Arc 72"/>
          <p:cNvSpPr/>
          <p:nvPr/>
        </p:nvSpPr>
        <p:spPr>
          <a:xfrm rot="7172406">
            <a:off x="5927993" y="4406555"/>
            <a:ext cx="2435858" cy="861743"/>
          </a:xfrm>
          <a:prstGeom prst="arc">
            <a:avLst>
              <a:gd name="adj1" fmla="val 14236084"/>
              <a:gd name="adj2" fmla="val 0"/>
            </a:avLst>
          </a:prstGeom>
          <a:ln w="44450">
            <a:solidFill>
              <a:schemeClr val="tx1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32026" y="1432937"/>
            <a:ext cx="5029175" cy="3232573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8569038" y="5958384"/>
            <a:ext cx="388850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[Rattazzi, </a:t>
            </a:r>
            <a:r>
              <a:rPr lang="en-US" sz="1600" spc="60" dirty="0" err="1" smtClean="0">
                <a:solidFill>
                  <a:schemeClr val="accent1"/>
                </a:solidFill>
                <a:latin typeface="Century Gothic" panose="020B0502020202020204" pitchFamily="34" charset="0"/>
              </a:rPr>
              <a:t>Rychkov</a:t>
            </a:r>
            <a:r>
              <a:rPr lang="en-US" sz="16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, </a:t>
            </a:r>
            <a:r>
              <a:rPr lang="en-US" sz="1600" spc="60" dirty="0" err="1" smtClean="0">
                <a:solidFill>
                  <a:schemeClr val="accent1"/>
                </a:solidFill>
                <a:latin typeface="Century Gothic" panose="020B0502020202020204" pitchFamily="34" charset="0"/>
              </a:rPr>
              <a:t>Vichi</a:t>
            </a:r>
            <a:r>
              <a:rPr lang="en-US" sz="16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, </a:t>
            </a:r>
            <a:r>
              <a:rPr lang="en-US" sz="1600" spc="60" dirty="0" err="1" smtClean="0">
                <a:solidFill>
                  <a:schemeClr val="accent1"/>
                </a:solidFill>
                <a:latin typeface="Century Gothic" panose="020B0502020202020204" pitchFamily="34" charset="0"/>
              </a:rPr>
              <a:t>Tonni</a:t>
            </a:r>
            <a:r>
              <a:rPr lang="en-US" sz="16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; Kos, Poland, Simmons-</a:t>
            </a:r>
            <a:r>
              <a:rPr lang="en-US" sz="1600" spc="60" dirty="0" err="1" smtClean="0">
                <a:solidFill>
                  <a:schemeClr val="accent1"/>
                </a:solidFill>
                <a:latin typeface="Century Gothic" panose="020B0502020202020204" pitchFamily="34" charset="0"/>
              </a:rPr>
              <a:t>Duffin</a:t>
            </a:r>
            <a:r>
              <a:rPr lang="en-US" sz="16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]</a:t>
            </a:r>
            <a:endParaRPr lang="en-GB" sz="1600" spc="60" dirty="0">
              <a:solidFill>
                <a:schemeClr val="accent1"/>
              </a:solidFill>
              <a:latin typeface="Century Gothic" panose="020B050202020202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4327290" y="1969944"/>
            <a:ext cx="92093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200" spc="100" dirty="0" smtClean="0">
                <a:latin typeface="Kalinga" panose="020B0502040204020203" pitchFamily="34" charset="0"/>
                <a:cs typeface="Kalinga" panose="020B0502040204020203" pitchFamily="34" charset="0"/>
              </a:rPr>
              <a:t>CFT</a:t>
            </a:r>
            <a:endParaRPr lang="en-GB" sz="2200" spc="100" dirty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grpSp>
        <p:nvGrpSpPr>
          <p:cNvPr id="31" name="Group 30"/>
          <p:cNvGrpSpPr/>
          <p:nvPr/>
        </p:nvGrpSpPr>
        <p:grpSpPr>
          <a:xfrm>
            <a:off x="1676178" y="5395861"/>
            <a:ext cx="4549132" cy="1051180"/>
            <a:chOff x="2573267" y="4785245"/>
            <a:chExt cx="4620503" cy="1067672"/>
          </a:xfrm>
        </p:grpSpPr>
        <p:grpSp>
          <p:nvGrpSpPr>
            <p:cNvPr id="32" name="Group 31"/>
            <p:cNvGrpSpPr/>
            <p:nvPr/>
          </p:nvGrpSpPr>
          <p:grpSpPr>
            <a:xfrm>
              <a:off x="3346108" y="4820358"/>
              <a:ext cx="1302473" cy="1000471"/>
              <a:chOff x="3188946" y="2197375"/>
              <a:chExt cx="4921379" cy="2405964"/>
            </a:xfrm>
          </p:grpSpPr>
          <p:cxnSp>
            <p:nvCxnSpPr>
              <p:cNvPr id="48" name="Straight Connector 47"/>
              <p:cNvCxnSpPr/>
              <p:nvPr/>
            </p:nvCxnSpPr>
            <p:spPr>
              <a:xfrm>
                <a:off x="3188946" y="2197375"/>
                <a:ext cx="1115266" cy="1199348"/>
              </a:xfrm>
              <a:prstGeom prst="line">
                <a:avLst/>
              </a:prstGeom>
              <a:ln w="28575"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Straight Connector 48"/>
              <p:cNvCxnSpPr/>
              <p:nvPr/>
            </p:nvCxnSpPr>
            <p:spPr>
              <a:xfrm flipH="1">
                <a:off x="3188946" y="3396723"/>
                <a:ext cx="1115266" cy="1141199"/>
              </a:xfrm>
              <a:prstGeom prst="line">
                <a:avLst/>
              </a:prstGeom>
              <a:ln w="28575"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Straight Connector 49"/>
              <p:cNvCxnSpPr/>
              <p:nvPr/>
            </p:nvCxnSpPr>
            <p:spPr>
              <a:xfrm rot="10800000">
                <a:off x="6995059" y="3403991"/>
                <a:ext cx="1115266" cy="1199348"/>
              </a:xfrm>
              <a:prstGeom prst="line">
                <a:avLst/>
              </a:prstGeom>
              <a:ln w="28575"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Straight Connector 50"/>
              <p:cNvCxnSpPr/>
              <p:nvPr/>
            </p:nvCxnSpPr>
            <p:spPr>
              <a:xfrm rot="10800000" flipH="1">
                <a:off x="6995059" y="2262792"/>
                <a:ext cx="1115266" cy="1141199"/>
              </a:xfrm>
              <a:prstGeom prst="line">
                <a:avLst/>
              </a:prstGeom>
              <a:ln w="28575"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/>
              <p:cNvCxnSpPr/>
              <p:nvPr/>
            </p:nvCxnSpPr>
            <p:spPr>
              <a:xfrm>
                <a:off x="4304212" y="3403991"/>
                <a:ext cx="2690847" cy="0"/>
              </a:xfrm>
              <a:prstGeom prst="line">
                <a:avLst/>
              </a:prstGeom>
              <a:ln w="28575"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" name="Group 34"/>
            <p:cNvGrpSpPr/>
            <p:nvPr/>
          </p:nvGrpSpPr>
          <p:grpSpPr>
            <a:xfrm rot="5400000">
              <a:off x="6225088" y="4884235"/>
              <a:ext cx="1067672" cy="869692"/>
              <a:chOff x="3188946" y="2197375"/>
              <a:chExt cx="4921379" cy="2405964"/>
            </a:xfrm>
          </p:grpSpPr>
          <p:cxnSp>
            <p:nvCxnSpPr>
              <p:cNvPr id="43" name="Straight Connector 42"/>
              <p:cNvCxnSpPr/>
              <p:nvPr/>
            </p:nvCxnSpPr>
            <p:spPr>
              <a:xfrm>
                <a:off x="3188946" y="2197375"/>
                <a:ext cx="1115266" cy="1199348"/>
              </a:xfrm>
              <a:prstGeom prst="line">
                <a:avLst/>
              </a:prstGeom>
              <a:ln w="28575"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/>
              <p:cNvCxnSpPr/>
              <p:nvPr/>
            </p:nvCxnSpPr>
            <p:spPr>
              <a:xfrm flipH="1">
                <a:off x="3188946" y="3396723"/>
                <a:ext cx="1115266" cy="1141199"/>
              </a:xfrm>
              <a:prstGeom prst="line">
                <a:avLst/>
              </a:prstGeom>
              <a:ln w="28575"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/>
              <p:cNvCxnSpPr/>
              <p:nvPr/>
            </p:nvCxnSpPr>
            <p:spPr>
              <a:xfrm rot="10800000">
                <a:off x="6995059" y="3403991"/>
                <a:ext cx="1115266" cy="1199348"/>
              </a:xfrm>
              <a:prstGeom prst="line">
                <a:avLst/>
              </a:prstGeom>
              <a:ln w="28575"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/>
              <p:cNvCxnSpPr/>
              <p:nvPr/>
            </p:nvCxnSpPr>
            <p:spPr>
              <a:xfrm rot="10800000" flipH="1">
                <a:off x="6995059" y="2262792"/>
                <a:ext cx="1115266" cy="1141199"/>
              </a:xfrm>
              <a:prstGeom prst="line">
                <a:avLst/>
              </a:prstGeom>
              <a:ln w="28575"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/>
              <p:cNvCxnSpPr/>
              <p:nvPr/>
            </p:nvCxnSpPr>
            <p:spPr>
              <a:xfrm>
                <a:off x="4304212" y="3403991"/>
                <a:ext cx="2690847" cy="0"/>
              </a:xfrm>
              <a:prstGeom prst="line">
                <a:avLst/>
              </a:prstGeom>
              <a:ln w="28575"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pic>
          <p:nvPicPr>
            <p:cNvPr id="36" name="Picture 35"/>
            <p:cNvPicPr>
              <a:picLocks noChangeAspect="1"/>
            </p:cNvPicPr>
            <p:nvPr>
              <p:custDataLst>
                <p:tags r:id="rId1"/>
              </p:custDataLst>
            </p:nvPr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058468" y="5248021"/>
              <a:ext cx="395276" cy="142121"/>
            </a:xfrm>
            <a:prstGeom prst="rect">
              <a:avLst/>
            </a:prstGeom>
          </p:spPr>
        </p:pic>
        <p:pic>
          <p:nvPicPr>
            <p:cNvPr id="37" name="Picture 36"/>
            <p:cNvPicPr>
              <a:picLocks noChangeAspect="1"/>
            </p:cNvPicPr>
            <p:nvPr>
              <p:custDataLst>
                <p:tags r:id="rId2"/>
              </p:custDataLst>
            </p:nvPr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73267" y="4946950"/>
              <a:ext cx="508635" cy="820103"/>
            </a:xfrm>
            <a:prstGeom prst="rect">
              <a:avLst/>
            </a:prstGeom>
          </p:spPr>
        </p:pic>
        <p:pic>
          <p:nvPicPr>
            <p:cNvPr id="38" name="Picture 37"/>
            <p:cNvPicPr>
              <a:picLocks noChangeAspect="1"/>
            </p:cNvPicPr>
            <p:nvPr>
              <p:custDataLst>
                <p:tags r:id="rId3"/>
              </p:custDataLst>
            </p:nvPr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66858" y="5018939"/>
              <a:ext cx="508635" cy="820103"/>
            </a:xfrm>
            <a:prstGeom prst="rect">
              <a:avLst/>
            </a:prstGeom>
          </p:spPr>
        </p:pic>
        <p:pic>
          <p:nvPicPr>
            <p:cNvPr id="39" name="Picture 38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23281" y="5182342"/>
              <a:ext cx="270489" cy="226795"/>
            </a:xfrm>
            <a:prstGeom prst="rect">
              <a:avLst/>
            </a:prstGeom>
          </p:spPr>
        </p:pic>
        <p:pic>
          <p:nvPicPr>
            <p:cNvPr id="41" name="Picture 40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05476" y="5428990"/>
              <a:ext cx="224579" cy="224579"/>
            </a:xfrm>
            <a:prstGeom prst="rect">
              <a:avLst/>
            </a:prstGeom>
          </p:spPr>
        </p:pic>
      </p:grpSp>
      <p:sp>
        <p:nvSpPr>
          <p:cNvPr id="42" name="Title 1"/>
          <p:cNvSpPr>
            <a:spLocks noGrp="1"/>
          </p:cNvSpPr>
          <p:nvPr>
            <p:ph type="title"/>
          </p:nvPr>
        </p:nvSpPr>
        <p:spPr>
          <a:xfrm>
            <a:off x="838200" y="306693"/>
            <a:ext cx="10515600" cy="818621"/>
          </a:xfrm>
        </p:spPr>
        <p:txBody>
          <a:bodyPr>
            <a:noAutofit/>
          </a:bodyPr>
          <a:lstStyle/>
          <a:p>
            <a:r>
              <a:rPr lang="en-US" sz="2700" dirty="0" smtClean="0"/>
              <a:t>What </a:t>
            </a:r>
            <a:r>
              <a:rPr lang="en-US" sz="2700" dirty="0"/>
              <a:t>is the space of CFTs, and </a:t>
            </a:r>
            <a:r>
              <a:rPr lang="en-US" sz="2700" dirty="0" smtClean="0"/>
              <a:t>of </a:t>
            </a:r>
            <a:r>
              <a:rPr lang="en-US" sz="2700" dirty="0"/>
              <a:t>AdS quantum </a:t>
            </a:r>
            <a:r>
              <a:rPr lang="en-US" sz="2700" dirty="0" smtClean="0"/>
              <a:t>gravities? </a:t>
            </a:r>
            <a:r>
              <a:rPr lang="en-US" sz="2700" dirty="0"/>
              <a:t>Which CFTs </a:t>
            </a:r>
            <a:r>
              <a:rPr lang="en-US" sz="2700" dirty="0" smtClean="0"/>
              <a:t>give rise to </a:t>
            </a:r>
            <a:r>
              <a:rPr lang="en-US" sz="2700" dirty="0"/>
              <a:t>emergent </a:t>
            </a:r>
            <a:r>
              <a:rPr lang="en-US" sz="2700" dirty="0" smtClean="0"/>
              <a:t>spacetime?</a:t>
            </a:r>
            <a:endParaRPr lang="en-GB" sz="2700" dirty="0"/>
          </a:p>
        </p:txBody>
      </p:sp>
    </p:spTree>
    <p:extLst>
      <p:ext uri="{BB962C8B-B14F-4D97-AF65-F5344CB8AC3E}">
        <p14:creationId xmlns:p14="http://schemas.microsoft.com/office/powerpoint/2010/main" val="31525163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831496"/>
            <a:ext cx="10965873" cy="5834373"/>
          </a:xfrm>
        </p:spPr>
        <p:txBody>
          <a:bodyPr>
            <a:normAutofit/>
          </a:bodyPr>
          <a:lstStyle/>
          <a:p>
            <a:endParaRPr lang="en-US" sz="1900" dirty="0" smtClean="0"/>
          </a:p>
          <a:p>
            <a:endParaRPr lang="en-US" sz="1900" dirty="0" smtClean="0"/>
          </a:p>
          <a:p>
            <a:pPr>
              <a:lnSpc>
                <a:spcPct val="120000"/>
              </a:lnSpc>
            </a:pPr>
            <a:r>
              <a:rPr lang="en-US" sz="2000" u="sng" dirty="0" smtClean="0"/>
              <a:t>Strategy</a:t>
            </a:r>
            <a:r>
              <a:rPr lang="en-US" sz="2000" dirty="0" smtClean="0"/>
              <a:t>: compute chaotic correlators by analytic continuation, conformal transformation of Euclidean correlators on the plane.</a:t>
            </a:r>
            <a:endParaRPr lang="en-US" sz="2000" dirty="0"/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A chaotic bootstrap</a:t>
            </a:r>
            <a:endParaRPr lang="en-GB" dirty="0"/>
          </a:p>
        </p:txBody>
      </p:sp>
      <p:pic>
        <p:nvPicPr>
          <p:cNvPr id="5" name="Picture 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50490" y="3449020"/>
            <a:ext cx="1700844" cy="827555"/>
          </a:xfrm>
          <a:prstGeom prst="rect">
            <a:avLst/>
          </a:prstGeom>
        </p:spPr>
      </p:pic>
      <p:sp>
        <p:nvSpPr>
          <p:cNvPr id="37" name="Flowchart: Magnetic Disk 36"/>
          <p:cNvSpPr/>
          <p:nvPr/>
        </p:nvSpPr>
        <p:spPr>
          <a:xfrm>
            <a:off x="8214329" y="2728600"/>
            <a:ext cx="1404272" cy="1661288"/>
          </a:xfrm>
          <a:prstGeom prst="flowChartMagneticDisk">
            <a:avLst/>
          </a:prstGeom>
          <a:noFill/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6" name="Parallelogram 5"/>
          <p:cNvSpPr/>
          <p:nvPr/>
        </p:nvSpPr>
        <p:spPr>
          <a:xfrm>
            <a:off x="1612687" y="2841913"/>
            <a:ext cx="2404241" cy="1434662"/>
          </a:xfrm>
          <a:prstGeom prst="parallelogram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9" name="Straight Arrow Connector 8"/>
          <p:cNvCxnSpPr/>
          <p:nvPr/>
        </p:nvCxnSpPr>
        <p:spPr>
          <a:xfrm>
            <a:off x="4835982" y="3233097"/>
            <a:ext cx="2412124" cy="7883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9851233" y="6358092"/>
            <a:ext cx="26476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[Roberts, Stanford]</a:t>
            </a:r>
            <a:endParaRPr lang="en-GB" sz="1400" spc="60" dirty="0" smtClean="0">
              <a:solidFill>
                <a:schemeClr val="accent1"/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27003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1816" y="154276"/>
            <a:ext cx="10515600" cy="818621"/>
          </a:xfrm>
        </p:spPr>
        <p:txBody>
          <a:bodyPr/>
          <a:lstStyle/>
          <a:p>
            <a:r>
              <a:rPr lang="en-US" dirty="0" smtClean="0"/>
              <a:t>Chaotic kinematics</a:t>
            </a:r>
            <a:endParaRPr lang="en-GB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838200" y="1023627"/>
                <a:ext cx="11129682" cy="4573132"/>
              </a:xfrm>
            </p:spPr>
            <p:txBody>
              <a:bodyPr>
                <a:normAutofit lnSpcReduction="10000"/>
              </a:bodyPr>
              <a:lstStyle/>
              <a:p>
                <a:pPr>
                  <a:lnSpc>
                    <a:spcPct val="100000"/>
                  </a:lnSpc>
                </a:pPr>
                <a:r>
                  <a:rPr lang="en-US" sz="2100" dirty="0" smtClean="0"/>
                  <a:t>We want Lorentzian kinematics</a:t>
                </a:r>
                <a:r>
                  <a:rPr lang="en-US" sz="2100" b="0" dirty="0" smtClean="0"/>
                  <a:t>, </a:t>
                </a:r>
                <a14:m>
                  <m:oMath xmlns:m="http://schemas.openxmlformats.org/officeDocument/2006/math">
                    <m:r>
                      <a:rPr lang="en-US" sz="2100" b="0" i="1" smtClean="0">
                        <a:latin typeface="Cambria Math" panose="02040503050406030204" pitchFamily="18" charset="0"/>
                      </a:rPr>
                      <m:t>𝑡</m:t>
                    </m:r>
                    <m:r>
                      <a:rPr lang="en-US" sz="21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&gt;</m:t>
                    </m:r>
                    <m:r>
                      <a:rPr lang="en-US" sz="21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𝑥</m:t>
                    </m:r>
                    <m:r>
                      <a:rPr lang="en-US" sz="21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&gt;0</m:t>
                    </m:r>
                    <m:r>
                      <a:rPr lang="en-US" sz="2100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r>
                      <m:rPr>
                        <m:nor/>
                      </m:rPr>
                      <a:rPr lang="en-US" sz="2100" dirty="0">
                        <a:ea typeface="Cambria Math" panose="02040503050406030204" pitchFamily="18" charset="0"/>
                      </a:rPr>
                      <m:t>with</m:t>
                    </m:r>
                    <m:r>
                      <a:rPr lang="en-US" sz="2100" b="0" i="1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a:rPr lang="en-US" sz="2100" b="0" i="1" smtClean="0">
                        <a:latin typeface="Cambria Math" panose="02040503050406030204" pitchFamily="18" charset="0"/>
                      </a:rPr>
                      <m:t>𝑡</m:t>
                    </m:r>
                    <m:r>
                      <a:rPr lang="en-US" sz="21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≫</m:t>
                    </m:r>
                    <m:r>
                      <a:rPr lang="en-US" sz="21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𝛽</m:t>
                    </m:r>
                  </m:oMath>
                </a14:m>
                <a:r>
                  <a:rPr lang="en-US" sz="2100" b="0" dirty="0" smtClean="0">
                    <a:ea typeface="Cambria Math" panose="02040503050406030204" pitchFamily="18" charset="0"/>
                  </a:rPr>
                  <a:t>. </a:t>
                </a:r>
                <a:r>
                  <a:rPr lang="en-US" sz="2100" dirty="0" smtClean="0"/>
                  <a:t>Starting from Euclidean correlators, </a:t>
                </a:r>
              </a:p>
              <a:p>
                <a:pPr>
                  <a:lnSpc>
                    <a:spcPct val="100000"/>
                  </a:lnSpc>
                </a:pPr>
                <a:endParaRPr lang="en-US" dirty="0"/>
              </a:p>
              <a:p>
                <a:pPr marL="0" indent="0">
                  <a:lnSpc>
                    <a:spcPct val="100000"/>
                  </a:lnSpc>
                  <a:buNone/>
                </a:pPr>
                <a:endParaRPr lang="en-US" sz="2100" dirty="0" smtClean="0"/>
              </a:p>
              <a:p>
                <a:pPr marL="0" indent="0">
                  <a:lnSpc>
                    <a:spcPct val="100000"/>
                  </a:lnSpc>
                  <a:buNone/>
                </a:pPr>
                <a:r>
                  <a:rPr lang="en-US" sz="2100" dirty="0" smtClean="0"/>
                  <a:t>the chaos regime is reached </a:t>
                </a:r>
                <a:r>
                  <a:rPr lang="en-US" sz="2100" dirty="0" smtClean="0"/>
                  <a:t>by analytic continuation:</a:t>
                </a:r>
                <a:endParaRPr lang="en-US" sz="2100" dirty="0" smtClean="0"/>
              </a:p>
              <a:p>
                <a:pPr>
                  <a:lnSpc>
                    <a:spcPct val="100000"/>
                  </a:lnSpc>
                </a:pPr>
                <a:endParaRPr lang="en-US" sz="2100" dirty="0"/>
              </a:p>
              <a:p>
                <a:pPr>
                  <a:lnSpc>
                    <a:spcPct val="100000"/>
                  </a:lnSpc>
                </a:pPr>
                <a:endParaRPr lang="en-US" sz="2100" dirty="0" smtClean="0"/>
              </a:p>
              <a:p>
                <a:pPr>
                  <a:lnSpc>
                    <a:spcPct val="100000"/>
                  </a:lnSpc>
                </a:pPr>
                <a:endParaRPr lang="en-US" sz="2100" dirty="0"/>
              </a:p>
              <a:p>
                <a:pPr>
                  <a:lnSpc>
                    <a:spcPct val="100000"/>
                  </a:lnSpc>
                </a:pPr>
                <a:endParaRPr lang="en-US" sz="2100" dirty="0" smtClean="0"/>
              </a:p>
              <a:p>
                <a:pPr>
                  <a:lnSpc>
                    <a:spcPct val="100000"/>
                  </a:lnSpc>
                </a:pPr>
                <a:endParaRPr lang="en-US" sz="2100" dirty="0"/>
              </a:p>
              <a:p>
                <a:pPr>
                  <a:lnSpc>
                    <a:spcPct val="100000"/>
                  </a:lnSpc>
                </a:pPr>
                <a:r>
                  <a:rPr lang="en-US" sz="2100" dirty="0"/>
                  <a:t>This is </a:t>
                </a:r>
                <a:r>
                  <a:rPr lang="en-US" sz="2100" dirty="0" smtClean="0"/>
                  <a:t>also known </a:t>
                </a:r>
                <a:r>
                  <a:rPr lang="en-US" sz="2100" dirty="0"/>
                  <a:t>as the Regge limit:</a:t>
                </a:r>
              </a:p>
              <a:p>
                <a:pPr>
                  <a:lnSpc>
                    <a:spcPct val="100000"/>
                  </a:lnSpc>
                </a:pPr>
                <a:endParaRPr lang="en-US" sz="2100" dirty="0" smtClean="0"/>
              </a:p>
              <a:p>
                <a:pPr>
                  <a:lnSpc>
                    <a:spcPct val="100000"/>
                  </a:lnSpc>
                </a:pPr>
                <a:endParaRPr lang="en-US" sz="2100" dirty="0"/>
              </a:p>
              <a:p>
                <a:pPr>
                  <a:lnSpc>
                    <a:spcPct val="100000"/>
                  </a:lnSpc>
                </a:pPr>
                <a:endParaRPr lang="en-US" sz="2100" dirty="0" smtClean="0"/>
              </a:p>
              <a:p>
                <a:pPr>
                  <a:lnSpc>
                    <a:spcPct val="100000"/>
                  </a:lnSpc>
                </a:pPr>
                <a:endParaRPr lang="en-US" sz="2100" dirty="0"/>
              </a:p>
              <a:p>
                <a:pPr>
                  <a:lnSpc>
                    <a:spcPct val="100000"/>
                  </a:lnSpc>
                </a:pPr>
                <a:endParaRPr lang="en-US" sz="2100" dirty="0" smtClean="0"/>
              </a:p>
              <a:p>
                <a:pPr>
                  <a:lnSpc>
                    <a:spcPct val="100000"/>
                  </a:lnSpc>
                </a:pPr>
                <a:endParaRPr lang="en-US" sz="2100" dirty="0"/>
              </a:p>
              <a:p>
                <a:pPr>
                  <a:lnSpc>
                    <a:spcPct val="100000"/>
                  </a:lnSpc>
                </a:pPr>
                <a:endParaRPr lang="en-US" sz="2100" dirty="0" smtClean="0"/>
              </a:p>
              <a:p>
                <a:pPr>
                  <a:lnSpc>
                    <a:spcPct val="100000"/>
                  </a:lnSpc>
                </a:pPr>
                <a:endParaRPr lang="en-US" sz="2100" dirty="0"/>
              </a:p>
              <a:p>
                <a:endParaRPr lang="en-US" sz="2100" dirty="0"/>
              </a:p>
              <a:p>
                <a:endParaRPr lang="en-US" sz="2100" dirty="0" smtClean="0"/>
              </a:p>
            </p:txBody>
          </p:sp>
        </mc:Choice>
        <mc:Fallback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838200" y="1023627"/>
                <a:ext cx="11129682" cy="4573132"/>
              </a:xfrm>
              <a:blipFill rotWithShape="0">
                <a:blip r:embed="rId8"/>
                <a:stretch>
                  <a:fillRect l="-658" t="-160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" name="Group 3"/>
          <p:cNvGrpSpPr/>
          <p:nvPr/>
        </p:nvGrpSpPr>
        <p:grpSpPr>
          <a:xfrm>
            <a:off x="6787556" y="3348076"/>
            <a:ext cx="3792249" cy="1172128"/>
            <a:chOff x="6045911" y="3127738"/>
            <a:chExt cx="3792249" cy="1172128"/>
          </a:xfrm>
        </p:grpSpPr>
        <p:pic>
          <p:nvPicPr>
            <p:cNvPr id="10" name="Picture 9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045911" y="3127738"/>
              <a:ext cx="2661114" cy="309912"/>
            </a:xfrm>
            <a:prstGeom prst="rect">
              <a:avLst/>
            </a:prstGeom>
          </p:spPr>
        </p:pic>
        <p:pic>
          <p:nvPicPr>
            <p:cNvPr id="11" name="Picture 10"/>
            <p:cNvPicPr>
              <a:picLocks noChangeAspect="1"/>
            </p:cNvPicPr>
            <p:nvPr>
              <p:custDataLst>
                <p:tags r:id="rId6"/>
              </p:custDataLst>
            </p:nvPr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092353" y="3758552"/>
              <a:ext cx="3745807" cy="541314"/>
            </a:xfrm>
            <a:prstGeom prst="rect">
              <a:avLst/>
            </a:prstGeom>
          </p:spPr>
        </p:pic>
      </p:grpSp>
      <p:pic>
        <p:nvPicPr>
          <p:cNvPr id="99" name="Picture 98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1532" y="5625796"/>
            <a:ext cx="5053014" cy="787391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7786" y="1623725"/>
            <a:ext cx="6239142" cy="673452"/>
          </a:xfrm>
          <a:prstGeom prst="rect">
            <a:avLst/>
          </a:prstGeom>
        </p:spPr>
      </p:pic>
      <p:sp>
        <p:nvSpPr>
          <p:cNvPr id="101" name="Oval 100"/>
          <p:cNvSpPr/>
          <p:nvPr/>
        </p:nvSpPr>
        <p:spPr>
          <a:xfrm>
            <a:off x="3132160" y="3974512"/>
            <a:ext cx="253265" cy="1718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102" name="Straight Connector 101"/>
          <p:cNvCxnSpPr/>
          <p:nvPr/>
        </p:nvCxnSpPr>
        <p:spPr>
          <a:xfrm>
            <a:off x="2507641" y="3063887"/>
            <a:ext cx="0" cy="1915511"/>
          </a:xfrm>
          <a:prstGeom prst="line">
            <a:avLst/>
          </a:prstGeom>
          <a:ln w="444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Straight Connector 193"/>
          <p:cNvCxnSpPr/>
          <p:nvPr/>
        </p:nvCxnSpPr>
        <p:spPr>
          <a:xfrm flipH="1">
            <a:off x="2096814" y="4052691"/>
            <a:ext cx="1923409" cy="0"/>
          </a:xfrm>
          <a:prstGeom prst="line">
            <a:avLst/>
          </a:prstGeom>
          <a:ln w="444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5" name="Oval 194"/>
          <p:cNvSpPr/>
          <p:nvPr/>
        </p:nvSpPr>
        <p:spPr>
          <a:xfrm>
            <a:off x="2448847" y="3996992"/>
            <a:ext cx="117587" cy="111398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96" name="Group 195"/>
          <p:cNvGrpSpPr/>
          <p:nvPr/>
        </p:nvGrpSpPr>
        <p:grpSpPr>
          <a:xfrm>
            <a:off x="4091566" y="4007661"/>
            <a:ext cx="1805592" cy="90061"/>
            <a:chOff x="7263826" y="5306891"/>
            <a:chExt cx="3544310" cy="176786"/>
          </a:xfrm>
        </p:grpSpPr>
        <p:grpSp>
          <p:nvGrpSpPr>
            <p:cNvPr id="207" name="Group 206"/>
            <p:cNvGrpSpPr/>
            <p:nvPr/>
          </p:nvGrpSpPr>
          <p:grpSpPr>
            <a:xfrm>
              <a:off x="7263826" y="5306891"/>
              <a:ext cx="1735551" cy="174597"/>
              <a:chOff x="7263826" y="5306891"/>
              <a:chExt cx="1735551" cy="174597"/>
            </a:xfrm>
          </p:grpSpPr>
          <p:grpSp>
            <p:nvGrpSpPr>
              <p:cNvPr id="239" name="Group 238"/>
              <p:cNvGrpSpPr/>
              <p:nvPr/>
            </p:nvGrpSpPr>
            <p:grpSpPr>
              <a:xfrm>
                <a:off x="7263826" y="5306891"/>
                <a:ext cx="834670" cy="169892"/>
                <a:chOff x="7263826" y="5306891"/>
                <a:chExt cx="834670" cy="169892"/>
              </a:xfrm>
            </p:grpSpPr>
            <p:grpSp>
              <p:nvGrpSpPr>
                <p:cNvPr id="255" name="Group 254"/>
                <p:cNvGrpSpPr/>
                <p:nvPr/>
              </p:nvGrpSpPr>
              <p:grpSpPr>
                <a:xfrm>
                  <a:off x="7263826" y="5306891"/>
                  <a:ext cx="383023" cy="167641"/>
                  <a:chOff x="7263826" y="5306891"/>
                  <a:chExt cx="383023" cy="167641"/>
                </a:xfrm>
              </p:grpSpPr>
              <p:grpSp>
                <p:nvGrpSpPr>
                  <p:cNvPr id="263" name="Group 262"/>
                  <p:cNvGrpSpPr/>
                  <p:nvPr/>
                </p:nvGrpSpPr>
                <p:grpSpPr>
                  <a:xfrm rot="2743310">
                    <a:off x="7264588" y="5306129"/>
                    <a:ext cx="167641" cy="169165"/>
                    <a:chOff x="3965059" y="1271760"/>
                    <a:chExt cx="6100961" cy="6156435"/>
                  </a:xfrm>
                </p:grpSpPr>
                <p:cxnSp>
                  <p:nvCxnSpPr>
                    <p:cNvPr id="267" name="Straight Connector 266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8" name="Straight Connector 267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4" name="Group 263"/>
                  <p:cNvGrpSpPr/>
                  <p:nvPr/>
                </p:nvGrpSpPr>
                <p:grpSpPr>
                  <a:xfrm rot="13487697">
                    <a:off x="7501790" y="5321938"/>
                    <a:ext cx="145059" cy="146378"/>
                    <a:chOff x="3965059" y="1271760"/>
                    <a:chExt cx="6100961" cy="6156435"/>
                  </a:xfrm>
                </p:grpSpPr>
                <p:cxnSp>
                  <p:nvCxnSpPr>
                    <p:cNvPr id="265" name="Straight Connector 264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6" name="Straight Connector 265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56" name="Group 255"/>
                <p:cNvGrpSpPr/>
                <p:nvPr/>
              </p:nvGrpSpPr>
              <p:grpSpPr>
                <a:xfrm>
                  <a:off x="7715473" y="5309142"/>
                  <a:ext cx="383023" cy="167641"/>
                  <a:chOff x="7263826" y="5306891"/>
                  <a:chExt cx="383023" cy="167641"/>
                </a:xfrm>
              </p:grpSpPr>
              <p:grpSp>
                <p:nvGrpSpPr>
                  <p:cNvPr id="257" name="Group 256"/>
                  <p:cNvGrpSpPr/>
                  <p:nvPr/>
                </p:nvGrpSpPr>
                <p:grpSpPr>
                  <a:xfrm rot="2743310">
                    <a:off x="7264588" y="5306129"/>
                    <a:ext cx="167641" cy="169165"/>
                    <a:chOff x="3965059" y="1271760"/>
                    <a:chExt cx="6100961" cy="6156435"/>
                  </a:xfrm>
                </p:grpSpPr>
                <p:cxnSp>
                  <p:nvCxnSpPr>
                    <p:cNvPr id="261" name="Straight Connector 260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2" name="Straight Connector 261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8" name="Group 257"/>
                  <p:cNvGrpSpPr/>
                  <p:nvPr/>
                </p:nvGrpSpPr>
                <p:grpSpPr>
                  <a:xfrm rot="13487697">
                    <a:off x="7501790" y="5321938"/>
                    <a:ext cx="145059" cy="146378"/>
                    <a:chOff x="3965059" y="1271760"/>
                    <a:chExt cx="6100961" cy="6156435"/>
                  </a:xfrm>
                </p:grpSpPr>
                <p:cxnSp>
                  <p:nvCxnSpPr>
                    <p:cNvPr id="259" name="Straight Connector 258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0" name="Straight Connector 259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240" name="Group 239"/>
              <p:cNvGrpSpPr/>
              <p:nvPr/>
            </p:nvGrpSpPr>
            <p:grpSpPr>
              <a:xfrm>
                <a:off x="8164707" y="5311596"/>
                <a:ext cx="834670" cy="169892"/>
                <a:chOff x="7263826" y="5306891"/>
                <a:chExt cx="834670" cy="169892"/>
              </a:xfrm>
            </p:grpSpPr>
            <p:grpSp>
              <p:nvGrpSpPr>
                <p:cNvPr id="241" name="Group 240"/>
                <p:cNvGrpSpPr/>
                <p:nvPr/>
              </p:nvGrpSpPr>
              <p:grpSpPr>
                <a:xfrm>
                  <a:off x="7263826" y="5306891"/>
                  <a:ext cx="383023" cy="167641"/>
                  <a:chOff x="7263826" y="5306891"/>
                  <a:chExt cx="383023" cy="167641"/>
                </a:xfrm>
              </p:grpSpPr>
              <p:grpSp>
                <p:nvGrpSpPr>
                  <p:cNvPr id="249" name="Group 248"/>
                  <p:cNvGrpSpPr/>
                  <p:nvPr/>
                </p:nvGrpSpPr>
                <p:grpSpPr>
                  <a:xfrm rot="2743310">
                    <a:off x="7264588" y="5306129"/>
                    <a:ext cx="167641" cy="169165"/>
                    <a:chOff x="3965059" y="1271760"/>
                    <a:chExt cx="6100961" cy="6156435"/>
                  </a:xfrm>
                </p:grpSpPr>
                <p:cxnSp>
                  <p:nvCxnSpPr>
                    <p:cNvPr id="253" name="Straight Connector 252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4" name="Straight Connector 253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0" name="Group 249"/>
                  <p:cNvGrpSpPr/>
                  <p:nvPr/>
                </p:nvGrpSpPr>
                <p:grpSpPr>
                  <a:xfrm rot="13487697">
                    <a:off x="7501790" y="5321938"/>
                    <a:ext cx="145059" cy="146378"/>
                    <a:chOff x="3965059" y="1271760"/>
                    <a:chExt cx="6100961" cy="6156435"/>
                  </a:xfrm>
                </p:grpSpPr>
                <p:cxnSp>
                  <p:nvCxnSpPr>
                    <p:cNvPr id="251" name="Straight Connector 250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2" name="Straight Connector 251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42" name="Group 241"/>
                <p:cNvGrpSpPr/>
                <p:nvPr/>
              </p:nvGrpSpPr>
              <p:grpSpPr>
                <a:xfrm>
                  <a:off x="7715473" y="5309142"/>
                  <a:ext cx="383023" cy="167641"/>
                  <a:chOff x="7263826" y="5306891"/>
                  <a:chExt cx="383023" cy="167641"/>
                </a:xfrm>
              </p:grpSpPr>
              <p:grpSp>
                <p:nvGrpSpPr>
                  <p:cNvPr id="243" name="Group 242"/>
                  <p:cNvGrpSpPr/>
                  <p:nvPr/>
                </p:nvGrpSpPr>
                <p:grpSpPr>
                  <a:xfrm rot="2743310">
                    <a:off x="7264588" y="5306129"/>
                    <a:ext cx="167641" cy="169165"/>
                    <a:chOff x="3965059" y="1271760"/>
                    <a:chExt cx="6100961" cy="6156435"/>
                  </a:xfrm>
                </p:grpSpPr>
                <p:cxnSp>
                  <p:nvCxnSpPr>
                    <p:cNvPr id="247" name="Straight Connector 246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8" name="Straight Connector 247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4" name="Group 243"/>
                  <p:cNvGrpSpPr/>
                  <p:nvPr/>
                </p:nvGrpSpPr>
                <p:grpSpPr>
                  <a:xfrm rot="13487697">
                    <a:off x="7501790" y="5321938"/>
                    <a:ext cx="145059" cy="146378"/>
                    <a:chOff x="3965059" y="1271760"/>
                    <a:chExt cx="6100961" cy="6156435"/>
                  </a:xfrm>
                </p:grpSpPr>
                <p:cxnSp>
                  <p:nvCxnSpPr>
                    <p:cNvPr id="245" name="Straight Connector 244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6" name="Straight Connector 245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grpSp>
          <p:nvGrpSpPr>
            <p:cNvPr id="208" name="Group 207"/>
            <p:cNvGrpSpPr/>
            <p:nvPr/>
          </p:nvGrpSpPr>
          <p:grpSpPr>
            <a:xfrm>
              <a:off x="9072585" y="5309080"/>
              <a:ext cx="1735551" cy="174597"/>
              <a:chOff x="7263826" y="5306891"/>
              <a:chExt cx="1735551" cy="174597"/>
            </a:xfrm>
          </p:grpSpPr>
          <p:grpSp>
            <p:nvGrpSpPr>
              <p:cNvPr id="209" name="Group 208"/>
              <p:cNvGrpSpPr/>
              <p:nvPr/>
            </p:nvGrpSpPr>
            <p:grpSpPr>
              <a:xfrm>
                <a:off x="7263826" y="5306891"/>
                <a:ext cx="834670" cy="169892"/>
                <a:chOff x="7263826" y="5306891"/>
                <a:chExt cx="834670" cy="169892"/>
              </a:xfrm>
            </p:grpSpPr>
            <p:grpSp>
              <p:nvGrpSpPr>
                <p:cNvPr id="225" name="Group 224"/>
                <p:cNvGrpSpPr/>
                <p:nvPr/>
              </p:nvGrpSpPr>
              <p:grpSpPr>
                <a:xfrm>
                  <a:off x="7263826" y="5306891"/>
                  <a:ext cx="383023" cy="167641"/>
                  <a:chOff x="7263826" y="5306891"/>
                  <a:chExt cx="383023" cy="167641"/>
                </a:xfrm>
              </p:grpSpPr>
              <p:grpSp>
                <p:nvGrpSpPr>
                  <p:cNvPr id="233" name="Group 232"/>
                  <p:cNvGrpSpPr/>
                  <p:nvPr/>
                </p:nvGrpSpPr>
                <p:grpSpPr>
                  <a:xfrm rot="2743310">
                    <a:off x="7264588" y="5306129"/>
                    <a:ext cx="167641" cy="169165"/>
                    <a:chOff x="3965059" y="1271760"/>
                    <a:chExt cx="6100961" cy="6156435"/>
                  </a:xfrm>
                </p:grpSpPr>
                <p:cxnSp>
                  <p:nvCxnSpPr>
                    <p:cNvPr id="237" name="Straight Connector 236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" name="Straight Connector 237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4" name="Group 233"/>
                  <p:cNvGrpSpPr/>
                  <p:nvPr/>
                </p:nvGrpSpPr>
                <p:grpSpPr>
                  <a:xfrm rot="13487697">
                    <a:off x="7501790" y="5321938"/>
                    <a:ext cx="145059" cy="146378"/>
                    <a:chOff x="3965059" y="1271760"/>
                    <a:chExt cx="6100961" cy="6156435"/>
                  </a:xfrm>
                </p:grpSpPr>
                <p:cxnSp>
                  <p:nvCxnSpPr>
                    <p:cNvPr id="235" name="Straight Connector 234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6" name="Straight Connector 235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26" name="Group 225"/>
                <p:cNvGrpSpPr/>
                <p:nvPr/>
              </p:nvGrpSpPr>
              <p:grpSpPr>
                <a:xfrm>
                  <a:off x="7715473" y="5309142"/>
                  <a:ext cx="383023" cy="167641"/>
                  <a:chOff x="7263826" y="5306891"/>
                  <a:chExt cx="383023" cy="167641"/>
                </a:xfrm>
              </p:grpSpPr>
              <p:grpSp>
                <p:nvGrpSpPr>
                  <p:cNvPr id="227" name="Group 226"/>
                  <p:cNvGrpSpPr/>
                  <p:nvPr/>
                </p:nvGrpSpPr>
                <p:grpSpPr>
                  <a:xfrm rot="2743310">
                    <a:off x="7264588" y="5306129"/>
                    <a:ext cx="167641" cy="169165"/>
                    <a:chOff x="3965059" y="1271760"/>
                    <a:chExt cx="6100961" cy="6156435"/>
                  </a:xfrm>
                </p:grpSpPr>
                <p:cxnSp>
                  <p:nvCxnSpPr>
                    <p:cNvPr id="231" name="Straight Connector 230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" name="Straight Connector 231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28" name="Group 227"/>
                  <p:cNvGrpSpPr/>
                  <p:nvPr/>
                </p:nvGrpSpPr>
                <p:grpSpPr>
                  <a:xfrm rot="13487697">
                    <a:off x="7501790" y="5321938"/>
                    <a:ext cx="145059" cy="146378"/>
                    <a:chOff x="3965059" y="1271760"/>
                    <a:chExt cx="6100961" cy="6156435"/>
                  </a:xfrm>
                </p:grpSpPr>
                <p:cxnSp>
                  <p:nvCxnSpPr>
                    <p:cNvPr id="229" name="Straight Connector 228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0" name="Straight Connector 229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210" name="Group 209"/>
              <p:cNvGrpSpPr/>
              <p:nvPr/>
            </p:nvGrpSpPr>
            <p:grpSpPr>
              <a:xfrm>
                <a:off x="8164707" y="5311596"/>
                <a:ext cx="834670" cy="169892"/>
                <a:chOff x="7263826" y="5306891"/>
                <a:chExt cx="834670" cy="169892"/>
              </a:xfrm>
            </p:grpSpPr>
            <p:grpSp>
              <p:nvGrpSpPr>
                <p:cNvPr id="211" name="Group 210"/>
                <p:cNvGrpSpPr/>
                <p:nvPr/>
              </p:nvGrpSpPr>
              <p:grpSpPr>
                <a:xfrm>
                  <a:off x="7263826" y="5306891"/>
                  <a:ext cx="383023" cy="167641"/>
                  <a:chOff x="7263826" y="5306891"/>
                  <a:chExt cx="383023" cy="167641"/>
                </a:xfrm>
              </p:grpSpPr>
              <p:grpSp>
                <p:nvGrpSpPr>
                  <p:cNvPr id="219" name="Group 218"/>
                  <p:cNvGrpSpPr/>
                  <p:nvPr/>
                </p:nvGrpSpPr>
                <p:grpSpPr>
                  <a:xfrm rot="2743310">
                    <a:off x="7264588" y="5306129"/>
                    <a:ext cx="167641" cy="169165"/>
                    <a:chOff x="3965059" y="1271760"/>
                    <a:chExt cx="6100961" cy="6156435"/>
                  </a:xfrm>
                </p:grpSpPr>
                <p:cxnSp>
                  <p:nvCxnSpPr>
                    <p:cNvPr id="223" name="Straight Connector 222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24" name="Straight Connector 223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20" name="Group 219"/>
                  <p:cNvGrpSpPr/>
                  <p:nvPr/>
                </p:nvGrpSpPr>
                <p:grpSpPr>
                  <a:xfrm rot="13487697">
                    <a:off x="7501790" y="5321938"/>
                    <a:ext cx="145059" cy="146378"/>
                    <a:chOff x="3965059" y="1271760"/>
                    <a:chExt cx="6100961" cy="6156435"/>
                  </a:xfrm>
                </p:grpSpPr>
                <p:cxnSp>
                  <p:nvCxnSpPr>
                    <p:cNvPr id="221" name="Straight Connector 220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22" name="Straight Connector 221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12" name="Group 211"/>
                <p:cNvGrpSpPr/>
                <p:nvPr/>
              </p:nvGrpSpPr>
              <p:grpSpPr>
                <a:xfrm>
                  <a:off x="7715473" y="5309142"/>
                  <a:ext cx="383023" cy="167641"/>
                  <a:chOff x="7263826" y="5306891"/>
                  <a:chExt cx="383023" cy="167641"/>
                </a:xfrm>
              </p:grpSpPr>
              <p:grpSp>
                <p:nvGrpSpPr>
                  <p:cNvPr id="213" name="Group 212"/>
                  <p:cNvGrpSpPr/>
                  <p:nvPr/>
                </p:nvGrpSpPr>
                <p:grpSpPr>
                  <a:xfrm rot="2743310">
                    <a:off x="7264588" y="5306129"/>
                    <a:ext cx="167641" cy="169165"/>
                    <a:chOff x="3965059" y="1271760"/>
                    <a:chExt cx="6100961" cy="6156435"/>
                  </a:xfrm>
                </p:grpSpPr>
                <p:cxnSp>
                  <p:nvCxnSpPr>
                    <p:cNvPr id="217" name="Straight Connector 216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18" name="Straight Connector 217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14" name="Group 213"/>
                  <p:cNvGrpSpPr/>
                  <p:nvPr/>
                </p:nvGrpSpPr>
                <p:grpSpPr>
                  <a:xfrm rot="13487697">
                    <a:off x="7501790" y="5321938"/>
                    <a:ext cx="145059" cy="146378"/>
                    <a:chOff x="3965059" y="1271760"/>
                    <a:chExt cx="6100961" cy="6156435"/>
                  </a:xfrm>
                </p:grpSpPr>
                <p:cxnSp>
                  <p:nvCxnSpPr>
                    <p:cNvPr id="215" name="Straight Connector 214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16" name="Straight Connector 215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</p:grpSp>
      <p:sp>
        <p:nvSpPr>
          <p:cNvPr id="197" name="Oval 196"/>
          <p:cNvSpPr/>
          <p:nvPr/>
        </p:nvSpPr>
        <p:spPr>
          <a:xfrm>
            <a:off x="5891850" y="3989510"/>
            <a:ext cx="117587" cy="111398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2" name="Oval 201"/>
          <p:cNvSpPr/>
          <p:nvPr/>
        </p:nvSpPr>
        <p:spPr>
          <a:xfrm>
            <a:off x="3994295" y="3996992"/>
            <a:ext cx="117587" cy="111398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3" name="Oval 202"/>
          <p:cNvSpPr/>
          <p:nvPr/>
        </p:nvSpPr>
        <p:spPr>
          <a:xfrm>
            <a:off x="3211169" y="3611317"/>
            <a:ext cx="113065" cy="113065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4" name="Oval 203"/>
          <p:cNvSpPr/>
          <p:nvPr/>
        </p:nvSpPr>
        <p:spPr>
          <a:xfrm>
            <a:off x="3025811" y="4430520"/>
            <a:ext cx="113065" cy="113065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205" name="Picture 20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9986" y="3451653"/>
            <a:ext cx="137779" cy="145030"/>
          </a:xfrm>
          <a:prstGeom prst="rect">
            <a:avLst/>
          </a:prstGeom>
        </p:spPr>
      </p:pic>
      <p:pic>
        <p:nvPicPr>
          <p:cNvPr id="206" name="Picture 205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3855" y="4570876"/>
            <a:ext cx="147871" cy="196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49951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1816" y="154276"/>
            <a:ext cx="10515600" cy="818621"/>
          </a:xfrm>
        </p:spPr>
        <p:txBody>
          <a:bodyPr/>
          <a:lstStyle/>
          <a:p>
            <a:r>
              <a:rPr lang="en-US" dirty="0" smtClean="0"/>
              <a:t>Chaotic kinematics</a:t>
            </a:r>
            <a:endParaRPr lang="en-GB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838200" y="1023627"/>
                <a:ext cx="11129682" cy="4573132"/>
              </a:xfrm>
            </p:spPr>
            <p:txBody>
              <a:bodyPr>
                <a:normAutofit lnSpcReduction="10000"/>
              </a:bodyPr>
              <a:lstStyle/>
              <a:p>
                <a:pPr>
                  <a:lnSpc>
                    <a:spcPct val="100000"/>
                  </a:lnSpc>
                </a:pPr>
                <a:r>
                  <a:rPr lang="en-US" sz="2100" dirty="0" smtClean="0"/>
                  <a:t>We want Lorentzian kinematics</a:t>
                </a:r>
                <a:r>
                  <a:rPr lang="en-US" sz="2100" b="0" dirty="0" smtClean="0"/>
                  <a:t>, </a:t>
                </a:r>
                <a14:m>
                  <m:oMath xmlns:m="http://schemas.openxmlformats.org/officeDocument/2006/math">
                    <m:r>
                      <a:rPr lang="en-US" sz="2100" b="0" i="1" smtClean="0">
                        <a:latin typeface="Cambria Math" panose="02040503050406030204" pitchFamily="18" charset="0"/>
                      </a:rPr>
                      <m:t>𝑡</m:t>
                    </m:r>
                    <m:r>
                      <a:rPr lang="en-US" sz="21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&gt;</m:t>
                    </m:r>
                    <m:r>
                      <a:rPr lang="en-US" sz="21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𝑥</m:t>
                    </m:r>
                    <m:r>
                      <a:rPr lang="en-US" sz="21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&gt;0</m:t>
                    </m:r>
                    <m:r>
                      <a:rPr lang="en-US" sz="2100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r>
                      <m:rPr>
                        <m:nor/>
                      </m:rPr>
                      <a:rPr lang="en-US" sz="2100" dirty="0">
                        <a:ea typeface="Cambria Math" panose="02040503050406030204" pitchFamily="18" charset="0"/>
                      </a:rPr>
                      <m:t>with</m:t>
                    </m:r>
                    <m:r>
                      <a:rPr lang="en-US" sz="2100" b="0" i="1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a:rPr lang="en-US" sz="2100" b="0" i="1" smtClean="0">
                        <a:latin typeface="Cambria Math" panose="02040503050406030204" pitchFamily="18" charset="0"/>
                      </a:rPr>
                      <m:t>𝑡</m:t>
                    </m:r>
                    <m:r>
                      <a:rPr lang="en-US" sz="21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≫</m:t>
                    </m:r>
                    <m:r>
                      <a:rPr lang="en-US" sz="21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𝛽</m:t>
                    </m:r>
                  </m:oMath>
                </a14:m>
                <a:r>
                  <a:rPr lang="en-US" sz="2100" b="0" dirty="0" smtClean="0">
                    <a:ea typeface="Cambria Math" panose="02040503050406030204" pitchFamily="18" charset="0"/>
                  </a:rPr>
                  <a:t>. </a:t>
                </a:r>
                <a:r>
                  <a:rPr lang="en-US" sz="2100" dirty="0" smtClean="0"/>
                  <a:t>Starting from Euclidean correlators, </a:t>
                </a:r>
              </a:p>
              <a:p>
                <a:pPr>
                  <a:lnSpc>
                    <a:spcPct val="100000"/>
                  </a:lnSpc>
                </a:pPr>
                <a:endParaRPr lang="en-US" dirty="0"/>
              </a:p>
              <a:p>
                <a:pPr marL="0" indent="0">
                  <a:lnSpc>
                    <a:spcPct val="100000"/>
                  </a:lnSpc>
                  <a:buNone/>
                </a:pPr>
                <a:endParaRPr lang="en-US" sz="2100" dirty="0" smtClean="0"/>
              </a:p>
              <a:p>
                <a:pPr marL="0" indent="0">
                  <a:lnSpc>
                    <a:spcPct val="100000"/>
                  </a:lnSpc>
                  <a:buNone/>
                </a:pPr>
                <a:r>
                  <a:rPr lang="en-US" sz="2100" dirty="0" smtClean="0"/>
                  <a:t>the chaos regime is reached </a:t>
                </a:r>
                <a:r>
                  <a:rPr lang="en-US" sz="2100" dirty="0" smtClean="0"/>
                  <a:t>by analytic continuation:</a:t>
                </a:r>
                <a:endParaRPr lang="en-US" sz="2100" dirty="0" smtClean="0"/>
              </a:p>
              <a:p>
                <a:pPr>
                  <a:lnSpc>
                    <a:spcPct val="100000"/>
                  </a:lnSpc>
                </a:pPr>
                <a:endParaRPr lang="en-US" sz="2100" dirty="0"/>
              </a:p>
              <a:p>
                <a:pPr>
                  <a:lnSpc>
                    <a:spcPct val="100000"/>
                  </a:lnSpc>
                </a:pPr>
                <a:endParaRPr lang="en-US" sz="2100" dirty="0" smtClean="0"/>
              </a:p>
              <a:p>
                <a:pPr>
                  <a:lnSpc>
                    <a:spcPct val="100000"/>
                  </a:lnSpc>
                </a:pPr>
                <a:endParaRPr lang="en-US" sz="2100" dirty="0"/>
              </a:p>
              <a:p>
                <a:pPr>
                  <a:lnSpc>
                    <a:spcPct val="100000"/>
                  </a:lnSpc>
                </a:pPr>
                <a:endParaRPr lang="en-US" sz="2100" dirty="0" smtClean="0"/>
              </a:p>
              <a:p>
                <a:pPr>
                  <a:lnSpc>
                    <a:spcPct val="100000"/>
                  </a:lnSpc>
                </a:pPr>
                <a:endParaRPr lang="en-US" sz="2100" dirty="0"/>
              </a:p>
              <a:p>
                <a:pPr>
                  <a:lnSpc>
                    <a:spcPct val="100000"/>
                  </a:lnSpc>
                </a:pPr>
                <a:r>
                  <a:rPr lang="en-US" sz="2100" dirty="0"/>
                  <a:t>This is </a:t>
                </a:r>
                <a:r>
                  <a:rPr lang="en-US" sz="2100" dirty="0" smtClean="0"/>
                  <a:t>also known </a:t>
                </a:r>
                <a:r>
                  <a:rPr lang="en-US" sz="2100" dirty="0"/>
                  <a:t>as the Regge limit</a:t>
                </a:r>
                <a:r>
                  <a:rPr lang="en-US" sz="2100" dirty="0" smtClean="0"/>
                  <a:t>:</a:t>
                </a:r>
                <a:endParaRPr lang="en-US" sz="2100" dirty="0"/>
              </a:p>
              <a:p>
                <a:pPr>
                  <a:lnSpc>
                    <a:spcPct val="100000"/>
                  </a:lnSpc>
                </a:pPr>
                <a:endParaRPr lang="en-US" sz="2100" dirty="0" smtClean="0"/>
              </a:p>
              <a:p>
                <a:pPr>
                  <a:lnSpc>
                    <a:spcPct val="100000"/>
                  </a:lnSpc>
                </a:pPr>
                <a:endParaRPr lang="en-US" sz="2100" dirty="0"/>
              </a:p>
              <a:p>
                <a:pPr>
                  <a:lnSpc>
                    <a:spcPct val="100000"/>
                  </a:lnSpc>
                </a:pPr>
                <a:endParaRPr lang="en-US" sz="2100" dirty="0" smtClean="0"/>
              </a:p>
              <a:p>
                <a:pPr>
                  <a:lnSpc>
                    <a:spcPct val="100000"/>
                  </a:lnSpc>
                </a:pPr>
                <a:endParaRPr lang="en-US" sz="2100" dirty="0"/>
              </a:p>
              <a:p>
                <a:pPr>
                  <a:lnSpc>
                    <a:spcPct val="100000"/>
                  </a:lnSpc>
                </a:pPr>
                <a:endParaRPr lang="en-US" sz="2100" dirty="0" smtClean="0"/>
              </a:p>
              <a:p>
                <a:pPr>
                  <a:lnSpc>
                    <a:spcPct val="100000"/>
                  </a:lnSpc>
                </a:pPr>
                <a:endParaRPr lang="en-US" sz="2100" dirty="0"/>
              </a:p>
              <a:p>
                <a:pPr>
                  <a:lnSpc>
                    <a:spcPct val="100000"/>
                  </a:lnSpc>
                </a:pPr>
                <a:endParaRPr lang="en-US" sz="2100" dirty="0" smtClean="0"/>
              </a:p>
              <a:p>
                <a:pPr>
                  <a:lnSpc>
                    <a:spcPct val="100000"/>
                  </a:lnSpc>
                </a:pPr>
                <a:endParaRPr lang="en-US" sz="2100" dirty="0"/>
              </a:p>
              <a:p>
                <a:endParaRPr lang="en-US" sz="2100" dirty="0"/>
              </a:p>
              <a:p>
                <a:endParaRPr lang="en-US" sz="2100" dirty="0" smtClean="0"/>
              </a:p>
            </p:txBody>
          </p:sp>
        </mc:Choice>
        <mc:Fallback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838200" y="1023627"/>
                <a:ext cx="11129682" cy="4573132"/>
              </a:xfrm>
              <a:blipFill rotWithShape="0">
                <a:blip r:embed="rId8"/>
                <a:stretch>
                  <a:fillRect l="-658" t="-160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" name="Group 3"/>
          <p:cNvGrpSpPr/>
          <p:nvPr/>
        </p:nvGrpSpPr>
        <p:grpSpPr>
          <a:xfrm>
            <a:off x="6787556" y="3348076"/>
            <a:ext cx="3792249" cy="1172128"/>
            <a:chOff x="6045911" y="3127738"/>
            <a:chExt cx="3792249" cy="1172128"/>
          </a:xfrm>
        </p:grpSpPr>
        <p:pic>
          <p:nvPicPr>
            <p:cNvPr id="10" name="Picture 9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045911" y="3127738"/>
              <a:ext cx="2661114" cy="309912"/>
            </a:xfrm>
            <a:prstGeom prst="rect">
              <a:avLst/>
            </a:prstGeom>
          </p:spPr>
        </p:pic>
        <p:pic>
          <p:nvPicPr>
            <p:cNvPr id="11" name="Picture 10"/>
            <p:cNvPicPr>
              <a:picLocks noChangeAspect="1"/>
            </p:cNvPicPr>
            <p:nvPr>
              <p:custDataLst>
                <p:tags r:id="rId6"/>
              </p:custDataLst>
            </p:nvPr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092353" y="3758552"/>
              <a:ext cx="3745807" cy="541314"/>
            </a:xfrm>
            <a:prstGeom prst="rect">
              <a:avLst/>
            </a:prstGeom>
          </p:spPr>
        </p:pic>
      </p:grpSp>
      <p:pic>
        <p:nvPicPr>
          <p:cNvPr id="99" name="Picture 98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1532" y="5625796"/>
            <a:ext cx="5053014" cy="787391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7786" y="1623725"/>
            <a:ext cx="6239142" cy="673452"/>
          </a:xfrm>
          <a:prstGeom prst="rect">
            <a:avLst/>
          </a:prstGeom>
        </p:spPr>
      </p:pic>
      <p:sp>
        <p:nvSpPr>
          <p:cNvPr id="101" name="Oval 100"/>
          <p:cNvSpPr/>
          <p:nvPr/>
        </p:nvSpPr>
        <p:spPr>
          <a:xfrm>
            <a:off x="3132160" y="3974512"/>
            <a:ext cx="253265" cy="1718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102" name="Straight Connector 101"/>
          <p:cNvCxnSpPr/>
          <p:nvPr/>
        </p:nvCxnSpPr>
        <p:spPr>
          <a:xfrm>
            <a:off x="2507641" y="3063887"/>
            <a:ext cx="0" cy="1915511"/>
          </a:xfrm>
          <a:prstGeom prst="line">
            <a:avLst/>
          </a:prstGeom>
          <a:ln w="444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Straight Connector 193"/>
          <p:cNvCxnSpPr/>
          <p:nvPr/>
        </p:nvCxnSpPr>
        <p:spPr>
          <a:xfrm flipH="1">
            <a:off x="2096814" y="4052691"/>
            <a:ext cx="1923409" cy="0"/>
          </a:xfrm>
          <a:prstGeom prst="line">
            <a:avLst/>
          </a:prstGeom>
          <a:ln w="444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5" name="Oval 194"/>
          <p:cNvSpPr/>
          <p:nvPr/>
        </p:nvSpPr>
        <p:spPr>
          <a:xfrm>
            <a:off x="2448847" y="3996992"/>
            <a:ext cx="117587" cy="111398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96" name="Group 195"/>
          <p:cNvGrpSpPr/>
          <p:nvPr/>
        </p:nvGrpSpPr>
        <p:grpSpPr>
          <a:xfrm>
            <a:off x="4091566" y="4007661"/>
            <a:ext cx="1805592" cy="90061"/>
            <a:chOff x="7263826" y="5306891"/>
            <a:chExt cx="3544310" cy="176786"/>
          </a:xfrm>
        </p:grpSpPr>
        <p:grpSp>
          <p:nvGrpSpPr>
            <p:cNvPr id="207" name="Group 206"/>
            <p:cNvGrpSpPr/>
            <p:nvPr/>
          </p:nvGrpSpPr>
          <p:grpSpPr>
            <a:xfrm>
              <a:off x="7263826" y="5306891"/>
              <a:ext cx="1735551" cy="174597"/>
              <a:chOff x="7263826" y="5306891"/>
              <a:chExt cx="1735551" cy="174597"/>
            </a:xfrm>
          </p:grpSpPr>
          <p:grpSp>
            <p:nvGrpSpPr>
              <p:cNvPr id="239" name="Group 238"/>
              <p:cNvGrpSpPr/>
              <p:nvPr/>
            </p:nvGrpSpPr>
            <p:grpSpPr>
              <a:xfrm>
                <a:off x="7263826" y="5306891"/>
                <a:ext cx="834670" cy="169892"/>
                <a:chOff x="7263826" y="5306891"/>
                <a:chExt cx="834670" cy="169892"/>
              </a:xfrm>
            </p:grpSpPr>
            <p:grpSp>
              <p:nvGrpSpPr>
                <p:cNvPr id="255" name="Group 254"/>
                <p:cNvGrpSpPr/>
                <p:nvPr/>
              </p:nvGrpSpPr>
              <p:grpSpPr>
                <a:xfrm>
                  <a:off x="7263826" y="5306891"/>
                  <a:ext cx="383023" cy="167641"/>
                  <a:chOff x="7263826" y="5306891"/>
                  <a:chExt cx="383023" cy="167641"/>
                </a:xfrm>
              </p:grpSpPr>
              <p:grpSp>
                <p:nvGrpSpPr>
                  <p:cNvPr id="263" name="Group 262"/>
                  <p:cNvGrpSpPr/>
                  <p:nvPr/>
                </p:nvGrpSpPr>
                <p:grpSpPr>
                  <a:xfrm rot="2743310">
                    <a:off x="7264588" y="5306129"/>
                    <a:ext cx="167641" cy="169165"/>
                    <a:chOff x="3965059" y="1271760"/>
                    <a:chExt cx="6100961" cy="6156435"/>
                  </a:xfrm>
                </p:grpSpPr>
                <p:cxnSp>
                  <p:nvCxnSpPr>
                    <p:cNvPr id="267" name="Straight Connector 266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8" name="Straight Connector 267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4" name="Group 263"/>
                  <p:cNvGrpSpPr/>
                  <p:nvPr/>
                </p:nvGrpSpPr>
                <p:grpSpPr>
                  <a:xfrm rot="13487697">
                    <a:off x="7501790" y="5321938"/>
                    <a:ext cx="145059" cy="146378"/>
                    <a:chOff x="3965059" y="1271760"/>
                    <a:chExt cx="6100961" cy="6156435"/>
                  </a:xfrm>
                </p:grpSpPr>
                <p:cxnSp>
                  <p:nvCxnSpPr>
                    <p:cNvPr id="265" name="Straight Connector 264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6" name="Straight Connector 265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56" name="Group 255"/>
                <p:cNvGrpSpPr/>
                <p:nvPr/>
              </p:nvGrpSpPr>
              <p:grpSpPr>
                <a:xfrm>
                  <a:off x="7715473" y="5309142"/>
                  <a:ext cx="383023" cy="167641"/>
                  <a:chOff x="7263826" y="5306891"/>
                  <a:chExt cx="383023" cy="167641"/>
                </a:xfrm>
              </p:grpSpPr>
              <p:grpSp>
                <p:nvGrpSpPr>
                  <p:cNvPr id="257" name="Group 256"/>
                  <p:cNvGrpSpPr/>
                  <p:nvPr/>
                </p:nvGrpSpPr>
                <p:grpSpPr>
                  <a:xfrm rot="2743310">
                    <a:off x="7264588" y="5306129"/>
                    <a:ext cx="167641" cy="169165"/>
                    <a:chOff x="3965059" y="1271760"/>
                    <a:chExt cx="6100961" cy="6156435"/>
                  </a:xfrm>
                </p:grpSpPr>
                <p:cxnSp>
                  <p:nvCxnSpPr>
                    <p:cNvPr id="261" name="Straight Connector 260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2" name="Straight Connector 261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8" name="Group 257"/>
                  <p:cNvGrpSpPr/>
                  <p:nvPr/>
                </p:nvGrpSpPr>
                <p:grpSpPr>
                  <a:xfrm rot="13487697">
                    <a:off x="7501790" y="5321938"/>
                    <a:ext cx="145059" cy="146378"/>
                    <a:chOff x="3965059" y="1271760"/>
                    <a:chExt cx="6100961" cy="6156435"/>
                  </a:xfrm>
                </p:grpSpPr>
                <p:cxnSp>
                  <p:nvCxnSpPr>
                    <p:cNvPr id="259" name="Straight Connector 258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0" name="Straight Connector 259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240" name="Group 239"/>
              <p:cNvGrpSpPr/>
              <p:nvPr/>
            </p:nvGrpSpPr>
            <p:grpSpPr>
              <a:xfrm>
                <a:off x="8164707" y="5311596"/>
                <a:ext cx="834670" cy="169892"/>
                <a:chOff x="7263826" y="5306891"/>
                <a:chExt cx="834670" cy="169892"/>
              </a:xfrm>
            </p:grpSpPr>
            <p:grpSp>
              <p:nvGrpSpPr>
                <p:cNvPr id="241" name="Group 240"/>
                <p:cNvGrpSpPr/>
                <p:nvPr/>
              </p:nvGrpSpPr>
              <p:grpSpPr>
                <a:xfrm>
                  <a:off x="7263826" y="5306891"/>
                  <a:ext cx="383023" cy="167641"/>
                  <a:chOff x="7263826" y="5306891"/>
                  <a:chExt cx="383023" cy="167641"/>
                </a:xfrm>
              </p:grpSpPr>
              <p:grpSp>
                <p:nvGrpSpPr>
                  <p:cNvPr id="249" name="Group 248"/>
                  <p:cNvGrpSpPr/>
                  <p:nvPr/>
                </p:nvGrpSpPr>
                <p:grpSpPr>
                  <a:xfrm rot="2743310">
                    <a:off x="7264588" y="5306129"/>
                    <a:ext cx="167641" cy="169165"/>
                    <a:chOff x="3965059" y="1271760"/>
                    <a:chExt cx="6100961" cy="6156435"/>
                  </a:xfrm>
                </p:grpSpPr>
                <p:cxnSp>
                  <p:nvCxnSpPr>
                    <p:cNvPr id="253" name="Straight Connector 252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4" name="Straight Connector 253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0" name="Group 249"/>
                  <p:cNvGrpSpPr/>
                  <p:nvPr/>
                </p:nvGrpSpPr>
                <p:grpSpPr>
                  <a:xfrm rot="13487697">
                    <a:off x="7501790" y="5321938"/>
                    <a:ext cx="145059" cy="146378"/>
                    <a:chOff x="3965059" y="1271760"/>
                    <a:chExt cx="6100961" cy="6156435"/>
                  </a:xfrm>
                </p:grpSpPr>
                <p:cxnSp>
                  <p:nvCxnSpPr>
                    <p:cNvPr id="251" name="Straight Connector 250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2" name="Straight Connector 251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42" name="Group 241"/>
                <p:cNvGrpSpPr/>
                <p:nvPr/>
              </p:nvGrpSpPr>
              <p:grpSpPr>
                <a:xfrm>
                  <a:off x="7715473" y="5309142"/>
                  <a:ext cx="383023" cy="167641"/>
                  <a:chOff x="7263826" y="5306891"/>
                  <a:chExt cx="383023" cy="167641"/>
                </a:xfrm>
              </p:grpSpPr>
              <p:grpSp>
                <p:nvGrpSpPr>
                  <p:cNvPr id="243" name="Group 242"/>
                  <p:cNvGrpSpPr/>
                  <p:nvPr/>
                </p:nvGrpSpPr>
                <p:grpSpPr>
                  <a:xfrm rot="2743310">
                    <a:off x="7264588" y="5306129"/>
                    <a:ext cx="167641" cy="169165"/>
                    <a:chOff x="3965059" y="1271760"/>
                    <a:chExt cx="6100961" cy="6156435"/>
                  </a:xfrm>
                </p:grpSpPr>
                <p:cxnSp>
                  <p:nvCxnSpPr>
                    <p:cNvPr id="247" name="Straight Connector 246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8" name="Straight Connector 247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4" name="Group 243"/>
                  <p:cNvGrpSpPr/>
                  <p:nvPr/>
                </p:nvGrpSpPr>
                <p:grpSpPr>
                  <a:xfrm rot="13487697">
                    <a:off x="7501790" y="5321938"/>
                    <a:ext cx="145059" cy="146378"/>
                    <a:chOff x="3965059" y="1271760"/>
                    <a:chExt cx="6100961" cy="6156435"/>
                  </a:xfrm>
                </p:grpSpPr>
                <p:cxnSp>
                  <p:nvCxnSpPr>
                    <p:cNvPr id="245" name="Straight Connector 244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6" name="Straight Connector 245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grpSp>
          <p:nvGrpSpPr>
            <p:cNvPr id="208" name="Group 207"/>
            <p:cNvGrpSpPr/>
            <p:nvPr/>
          </p:nvGrpSpPr>
          <p:grpSpPr>
            <a:xfrm>
              <a:off x="9072585" y="5309080"/>
              <a:ext cx="1735551" cy="174597"/>
              <a:chOff x="7263826" y="5306891"/>
              <a:chExt cx="1735551" cy="174597"/>
            </a:xfrm>
          </p:grpSpPr>
          <p:grpSp>
            <p:nvGrpSpPr>
              <p:cNvPr id="209" name="Group 208"/>
              <p:cNvGrpSpPr/>
              <p:nvPr/>
            </p:nvGrpSpPr>
            <p:grpSpPr>
              <a:xfrm>
                <a:off x="7263826" y="5306891"/>
                <a:ext cx="834670" cy="169892"/>
                <a:chOff x="7263826" y="5306891"/>
                <a:chExt cx="834670" cy="169892"/>
              </a:xfrm>
            </p:grpSpPr>
            <p:grpSp>
              <p:nvGrpSpPr>
                <p:cNvPr id="225" name="Group 224"/>
                <p:cNvGrpSpPr/>
                <p:nvPr/>
              </p:nvGrpSpPr>
              <p:grpSpPr>
                <a:xfrm>
                  <a:off x="7263826" y="5306891"/>
                  <a:ext cx="383023" cy="167641"/>
                  <a:chOff x="7263826" y="5306891"/>
                  <a:chExt cx="383023" cy="167641"/>
                </a:xfrm>
              </p:grpSpPr>
              <p:grpSp>
                <p:nvGrpSpPr>
                  <p:cNvPr id="233" name="Group 232"/>
                  <p:cNvGrpSpPr/>
                  <p:nvPr/>
                </p:nvGrpSpPr>
                <p:grpSpPr>
                  <a:xfrm rot="2743310">
                    <a:off x="7264588" y="5306129"/>
                    <a:ext cx="167641" cy="169165"/>
                    <a:chOff x="3965059" y="1271760"/>
                    <a:chExt cx="6100961" cy="6156435"/>
                  </a:xfrm>
                </p:grpSpPr>
                <p:cxnSp>
                  <p:nvCxnSpPr>
                    <p:cNvPr id="237" name="Straight Connector 236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" name="Straight Connector 237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4" name="Group 233"/>
                  <p:cNvGrpSpPr/>
                  <p:nvPr/>
                </p:nvGrpSpPr>
                <p:grpSpPr>
                  <a:xfrm rot="13487697">
                    <a:off x="7501790" y="5321938"/>
                    <a:ext cx="145059" cy="146378"/>
                    <a:chOff x="3965059" y="1271760"/>
                    <a:chExt cx="6100961" cy="6156435"/>
                  </a:xfrm>
                </p:grpSpPr>
                <p:cxnSp>
                  <p:nvCxnSpPr>
                    <p:cNvPr id="235" name="Straight Connector 234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6" name="Straight Connector 235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26" name="Group 225"/>
                <p:cNvGrpSpPr/>
                <p:nvPr/>
              </p:nvGrpSpPr>
              <p:grpSpPr>
                <a:xfrm>
                  <a:off x="7715473" y="5309142"/>
                  <a:ext cx="383023" cy="167641"/>
                  <a:chOff x="7263826" y="5306891"/>
                  <a:chExt cx="383023" cy="167641"/>
                </a:xfrm>
              </p:grpSpPr>
              <p:grpSp>
                <p:nvGrpSpPr>
                  <p:cNvPr id="227" name="Group 226"/>
                  <p:cNvGrpSpPr/>
                  <p:nvPr/>
                </p:nvGrpSpPr>
                <p:grpSpPr>
                  <a:xfrm rot="2743310">
                    <a:off x="7264588" y="5306129"/>
                    <a:ext cx="167641" cy="169165"/>
                    <a:chOff x="3965059" y="1271760"/>
                    <a:chExt cx="6100961" cy="6156435"/>
                  </a:xfrm>
                </p:grpSpPr>
                <p:cxnSp>
                  <p:nvCxnSpPr>
                    <p:cNvPr id="231" name="Straight Connector 230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" name="Straight Connector 231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28" name="Group 227"/>
                  <p:cNvGrpSpPr/>
                  <p:nvPr/>
                </p:nvGrpSpPr>
                <p:grpSpPr>
                  <a:xfrm rot="13487697">
                    <a:off x="7501790" y="5321938"/>
                    <a:ext cx="145059" cy="146378"/>
                    <a:chOff x="3965059" y="1271760"/>
                    <a:chExt cx="6100961" cy="6156435"/>
                  </a:xfrm>
                </p:grpSpPr>
                <p:cxnSp>
                  <p:nvCxnSpPr>
                    <p:cNvPr id="229" name="Straight Connector 228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0" name="Straight Connector 229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210" name="Group 209"/>
              <p:cNvGrpSpPr/>
              <p:nvPr/>
            </p:nvGrpSpPr>
            <p:grpSpPr>
              <a:xfrm>
                <a:off x="8164707" y="5311596"/>
                <a:ext cx="834670" cy="169892"/>
                <a:chOff x="7263826" y="5306891"/>
                <a:chExt cx="834670" cy="169892"/>
              </a:xfrm>
            </p:grpSpPr>
            <p:grpSp>
              <p:nvGrpSpPr>
                <p:cNvPr id="211" name="Group 210"/>
                <p:cNvGrpSpPr/>
                <p:nvPr/>
              </p:nvGrpSpPr>
              <p:grpSpPr>
                <a:xfrm>
                  <a:off x="7263826" y="5306891"/>
                  <a:ext cx="383023" cy="167641"/>
                  <a:chOff x="7263826" y="5306891"/>
                  <a:chExt cx="383023" cy="167641"/>
                </a:xfrm>
              </p:grpSpPr>
              <p:grpSp>
                <p:nvGrpSpPr>
                  <p:cNvPr id="219" name="Group 218"/>
                  <p:cNvGrpSpPr/>
                  <p:nvPr/>
                </p:nvGrpSpPr>
                <p:grpSpPr>
                  <a:xfrm rot="2743310">
                    <a:off x="7264588" y="5306129"/>
                    <a:ext cx="167641" cy="169165"/>
                    <a:chOff x="3965059" y="1271760"/>
                    <a:chExt cx="6100961" cy="6156435"/>
                  </a:xfrm>
                </p:grpSpPr>
                <p:cxnSp>
                  <p:nvCxnSpPr>
                    <p:cNvPr id="223" name="Straight Connector 222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24" name="Straight Connector 223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20" name="Group 219"/>
                  <p:cNvGrpSpPr/>
                  <p:nvPr/>
                </p:nvGrpSpPr>
                <p:grpSpPr>
                  <a:xfrm rot="13487697">
                    <a:off x="7501790" y="5321938"/>
                    <a:ext cx="145059" cy="146378"/>
                    <a:chOff x="3965059" y="1271760"/>
                    <a:chExt cx="6100961" cy="6156435"/>
                  </a:xfrm>
                </p:grpSpPr>
                <p:cxnSp>
                  <p:nvCxnSpPr>
                    <p:cNvPr id="221" name="Straight Connector 220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22" name="Straight Connector 221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12" name="Group 211"/>
                <p:cNvGrpSpPr/>
                <p:nvPr/>
              </p:nvGrpSpPr>
              <p:grpSpPr>
                <a:xfrm>
                  <a:off x="7715473" y="5309142"/>
                  <a:ext cx="383023" cy="167641"/>
                  <a:chOff x="7263826" y="5306891"/>
                  <a:chExt cx="383023" cy="167641"/>
                </a:xfrm>
              </p:grpSpPr>
              <p:grpSp>
                <p:nvGrpSpPr>
                  <p:cNvPr id="213" name="Group 212"/>
                  <p:cNvGrpSpPr/>
                  <p:nvPr/>
                </p:nvGrpSpPr>
                <p:grpSpPr>
                  <a:xfrm rot="2743310">
                    <a:off x="7264588" y="5306129"/>
                    <a:ext cx="167641" cy="169165"/>
                    <a:chOff x="3965059" y="1271760"/>
                    <a:chExt cx="6100961" cy="6156435"/>
                  </a:xfrm>
                </p:grpSpPr>
                <p:cxnSp>
                  <p:nvCxnSpPr>
                    <p:cNvPr id="217" name="Straight Connector 216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18" name="Straight Connector 217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14" name="Group 213"/>
                  <p:cNvGrpSpPr/>
                  <p:nvPr/>
                </p:nvGrpSpPr>
                <p:grpSpPr>
                  <a:xfrm rot="13487697">
                    <a:off x="7501790" y="5321938"/>
                    <a:ext cx="145059" cy="146378"/>
                    <a:chOff x="3965059" y="1271760"/>
                    <a:chExt cx="6100961" cy="6156435"/>
                  </a:xfrm>
                </p:grpSpPr>
                <p:cxnSp>
                  <p:nvCxnSpPr>
                    <p:cNvPr id="215" name="Straight Connector 214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16" name="Straight Connector 215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</p:grpSp>
      <p:sp>
        <p:nvSpPr>
          <p:cNvPr id="197" name="Oval 196"/>
          <p:cNvSpPr/>
          <p:nvPr/>
        </p:nvSpPr>
        <p:spPr>
          <a:xfrm>
            <a:off x="5891850" y="3989510"/>
            <a:ext cx="117587" cy="111398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2" name="Oval 201"/>
          <p:cNvSpPr/>
          <p:nvPr/>
        </p:nvSpPr>
        <p:spPr>
          <a:xfrm>
            <a:off x="3994295" y="3996992"/>
            <a:ext cx="117587" cy="111398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3" name="Oval 202"/>
          <p:cNvSpPr/>
          <p:nvPr/>
        </p:nvSpPr>
        <p:spPr>
          <a:xfrm>
            <a:off x="3211169" y="3611317"/>
            <a:ext cx="113065" cy="113065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4" name="Oval 203"/>
          <p:cNvSpPr/>
          <p:nvPr/>
        </p:nvSpPr>
        <p:spPr>
          <a:xfrm>
            <a:off x="3025811" y="4430520"/>
            <a:ext cx="113065" cy="113065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205" name="Picture 20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9986" y="3451653"/>
            <a:ext cx="137779" cy="145030"/>
          </a:xfrm>
          <a:prstGeom prst="rect">
            <a:avLst/>
          </a:prstGeom>
        </p:spPr>
      </p:pic>
      <p:pic>
        <p:nvPicPr>
          <p:cNvPr id="206" name="Picture 205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3855" y="4570876"/>
            <a:ext cx="147871" cy="196354"/>
          </a:xfrm>
          <a:prstGeom prst="rect">
            <a:avLst/>
          </a:prstGeom>
        </p:spPr>
      </p:pic>
      <p:sp>
        <p:nvSpPr>
          <p:cNvPr id="82" name="Oval 81"/>
          <p:cNvSpPr/>
          <p:nvPr/>
        </p:nvSpPr>
        <p:spPr>
          <a:xfrm>
            <a:off x="3255521" y="3108020"/>
            <a:ext cx="1595355" cy="1247686"/>
          </a:xfrm>
          <a:prstGeom prst="ellipse">
            <a:avLst/>
          </a:prstGeom>
          <a:noFill/>
          <a:ln w="3810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9" name="Right Arrow 88"/>
          <p:cNvSpPr/>
          <p:nvPr/>
        </p:nvSpPr>
        <p:spPr>
          <a:xfrm rot="14953463">
            <a:off x="3204713" y="3792057"/>
            <a:ext cx="153010" cy="184581"/>
          </a:xfrm>
          <a:prstGeom prst="rightArrow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0" name="Right Arrow 89"/>
          <p:cNvSpPr/>
          <p:nvPr/>
        </p:nvSpPr>
        <p:spPr>
          <a:xfrm rot="1129029">
            <a:off x="4282598" y="3063887"/>
            <a:ext cx="153010" cy="184581"/>
          </a:xfrm>
          <a:prstGeom prst="rightArrow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91" name="Right Arrow 90"/>
          <p:cNvSpPr/>
          <p:nvPr/>
        </p:nvSpPr>
        <p:spPr>
          <a:xfrm rot="9497756">
            <a:off x="4282598" y="4221200"/>
            <a:ext cx="153010" cy="184581"/>
          </a:xfrm>
          <a:prstGeom prst="rightArrow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326970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1816" y="154276"/>
            <a:ext cx="10515600" cy="818621"/>
          </a:xfrm>
        </p:spPr>
        <p:txBody>
          <a:bodyPr/>
          <a:lstStyle/>
          <a:p>
            <a:r>
              <a:rPr lang="en-US" dirty="0" smtClean="0"/>
              <a:t>Chaotic kinematics</a:t>
            </a:r>
            <a:endParaRPr lang="en-GB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838200" y="1023627"/>
                <a:ext cx="11129682" cy="4573132"/>
              </a:xfrm>
            </p:spPr>
            <p:txBody>
              <a:bodyPr>
                <a:normAutofit lnSpcReduction="10000"/>
              </a:bodyPr>
              <a:lstStyle/>
              <a:p>
                <a:pPr>
                  <a:lnSpc>
                    <a:spcPct val="100000"/>
                  </a:lnSpc>
                </a:pPr>
                <a:r>
                  <a:rPr lang="en-US" sz="2100" dirty="0" smtClean="0"/>
                  <a:t>We want Lorentzian kinematics</a:t>
                </a:r>
                <a:r>
                  <a:rPr lang="en-US" sz="2100" b="0" dirty="0" smtClean="0"/>
                  <a:t>, </a:t>
                </a:r>
                <a14:m>
                  <m:oMath xmlns:m="http://schemas.openxmlformats.org/officeDocument/2006/math">
                    <m:r>
                      <a:rPr lang="en-US" sz="2100" b="0" i="1" smtClean="0">
                        <a:latin typeface="Cambria Math" panose="02040503050406030204" pitchFamily="18" charset="0"/>
                      </a:rPr>
                      <m:t>𝑡</m:t>
                    </m:r>
                    <m:r>
                      <a:rPr lang="en-US" sz="21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&gt;</m:t>
                    </m:r>
                    <m:r>
                      <a:rPr lang="en-US" sz="21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𝑥</m:t>
                    </m:r>
                    <m:r>
                      <a:rPr lang="en-US" sz="21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&gt;0</m:t>
                    </m:r>
                    <m:r>
                      <a:rPr lang="en-US" sz="2100" b="0" i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</m:t>
                    </m:r>
                    <m:r>
                      <m:rPr>
                        <m:nor/>
                      </m:rPr>
                      <a:rPr lang="en-US" sz="2100" dirty="0">
                        <a:ea typeface="Cambria Math" panose="02040503050406030204" pitchFamily="18" charset="0"/>
                      </a:rPr>
                      <m:t>with</m:t>
                    </m:r>
                    <m:r>
                      <a:rPr lang="en-US" sz="2100" b="0" i="1" dirty="0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  <m:r>
                      <a:rPr lang="en-US" sz="2100" b="0" i="1" smtClean="0">
                        <a:latin typeface="Cambria Math" panose="02040503050406030204" pitchFamily="18" charset="0"/>
                      </a:rPr>
                      <m:t>𝑡</m:t>
                    </m:r>
                    <m:r>
                      <a:rPr lang="en-US" sz="21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≫</m:t>
                    </m:r>
                    <m:r>
                      <a:rPr lang="en-US" sz="21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𝛽</m:t>
                    </m:r>
                  </m:oMath>
                </a14:m>
                <a:r>
                  <a:rPr lang="en-US" sz="2100" b="0" dirty="0" smtClean="0">
                    <a:ea typeface="Cambria Math" panose="02040503050406030204" pitchFamily="18" charset="0"/>
                  </a:rPr>
                  <a:t>. </a:t>
                </a:r>
                <a:r>
                  <a:rPr lang="en-US" sz="2100" dirty="0" smtClean="0"/>
                  <a:t>Starting from Euclidean correlators, </a:t>
                </a:r>
              </a:p>
              <a:p>
                <a:pPr>
                  <a:lnSpc>
                    <a:spcPct val="100000"/>
                  </a:lnSpc>
                </a:pPr>
                <a:endParaRPr lang="en-US" dirty="0"/>
              </a:p>
              <a:p>
                <a:pPr marL="0" indent="0">
                  <a:lnSpc>
                    <a:spcPct val="100000"/>
                  </a:lnSpc>
                  <a:buNone/>
                </a:pPr>
                <a:endParaRPr lang="en-US" sz="2100" dirty="0" smtClean="0"/>
              </a:p>
              <a:p>
                <a:pPr marL="0" indent="0">
                  <a:lnSpc>
                    <a:spcPct val="100000"/>
                  </a:lnSpc>
                  <a:buNone/>
                </a:pPr>
                <a:r>
                  <a:rPr lang="en-US" sz="2100" dirty="0" smtClean="0"/>
                  <a:t>the chaos regime is reached </a:t>
                </a:r>
                <a:r>
                  <a:rPr lang="en-US" sz="2100" dirty="0" smtClean="0"/>
                  <a:t>by analytic continuation:</a:t>
                </a:r>
                <a:endParaRPr lang="en-US" sz="2100" dirty="0" smtClean="0"/>
              </a:p>
              <a:p>
                <a:pPr>
                  <a:lnSpc>
                    <a:spcPct val="100000"/>
                  </a:lnSpc>
                </a:pPr>
                <a:endParaRPr lang="en-US" sz="2100" dirty="0"/>
              </a:p>
              <a:p>
                <a:pPr>
                  <a:lnSpc>
                    <a:spcPct val="100000"/>
                  </a:lnSpc>
                </a:pPr>
                <a:endParaRPr lang="en-US" sz="2100" dirty="0" smtClean="0"/>
              </a:p>
              <a:p>
                <a:pPr>
                  <a:lnSpc>
                    <a:spcPct val="100000"/>
                  </a:lnSpc>
                </a:pPr>
                <a:endParaRPr lang="en-US" sz="2100" dirty="0"/>
              </a:p>
              <a:p>
                <a:pPr>
                  <a:lnSpc>
                    <a:spcPct val="100000"/>
                  </a:lnSpc>
                </a:pPr>
                <a:endParaRPr lang="en-US" sz="2100" dirty="0" smtClean="0"/>
              </a:p>
              <a:p>
                <a:pPr>
                  <a:lnSpc>
                    <a:spcPct val="100000"/>
                  </a:lnSpc>
                </a:pPr>
                <a:endParaRPr lang="en-US" sz="2100" dirty="0"/>
              </a:p>
              <a:p>
                <a:pPr>
                  <a:lnSpc>
                    <a:spcPct val="100000"/>
                  </a:lnSpc>
                </a:pPr>
                <a:r>
                  <a:rPr lang="en-US" sz="2100" dirty="0"/>
                  <a:t>This is </a:t>
                </a:r>
                <a:r>
                  <a:rPr lang="en-US" sz="2100" dirty="0" smtClean="0"/>
                  <a:t>also known </a:t>
                </a:r>
                <a:r>
                  <a:rPr lang="en-US" sz="2100" dirty="0"/>
                  <a:t>as the Regge limit:</a:t>
                </a:r>
              </a:p>
              <a:p>
                <a:pPr>
                  <a:lnSpc>
                    <a:spcPct val="100000"/>
                  </a:lnSpc>
                </a:pPr>
                <a:endParaRPr lang="en-US" sz="2100" dirty="0" smtClean="0"/>
              </a:p>
              <a:p>
                <a:pPr>
                  <a:lnSpc>
                    <a:spcPct val="100000"/>
                  </a:lnSpc>
                </a:pPr>
                <a:endParaRPr lang="en-US" sz="2100" dirty="0"/>
              </a:p>
              <a:p>
                <a:pPr>
                  <a:lnSpc>
                    <a:spcPct val="100000"/>
                  </a:lnSpc>
                </a:pPr>
                <a:endParaRPr lang="en-US" sz="2100" dirty="0" smtClean="0"/>
              </a:p>
              <a:p>
                <a:pPr>
                  <a:lnSpc>
                    <a:spcPct val="100000"/>
                  </a:lnSpc>
                </a:pPr>
                <a:endParaRPr lang="en-US" sz="2100" dirty="0"/>
              </a:p>
              <a:p>
                <a:pPr>
                  <a:lnSpc>
                    <a:spcPct val="100000"/>
                  </a:lnSpc>
                </a:pPr>
                <a:endParaRPr lang="en-US" sz="2100" dirty="0" smtClean="0"/>
              </a:p>
              <a:p>
                <a:pPr>
                  <a:lnSpc>
                    <a:spcPct val="100000"/>
                  </a:lnSpc>
                </a:pPr>
                <a:endParaRPr lang="en-US" sz="2100" dirty="0"/>
              </a:p>
              <a:p>
                <a:pPr>
                  <a:lnSpc>
                    <a:spcPct val="100000"/>
                  </a:lnSpc>
                </a:pPr>
                <a:endParaRPr lang="en-US" sz="2100" dirty="0" smtClean="0"/>
              </a:p>
              <a:p>
                <a:pPr>
                  <a:lnSpc>
                    <a:spcPct val="100000"/>
                  </a:lnSpc>
                </a:pPr>
                <a:endParaRPr lang="en-US" sz="2100" dirty="0"/>
              </a:p>
              <a:p>
                <a:endParaRPr lang="en-US" sz="2100" dirty="0"/>
              </a:p>
              <a:p>
                <a:endParaRPr lang="en-US" sz="2100" dirty="0" smtClean="0"/>
              </a:p>
            </p:txBody>
          </p:sp>
        </mc:Choice>
        <mc:Fallback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838200" y="1023627"/>
                <a:ext cx="11129682" cy="4573132"/>
              </a:xfrm>
              <a:blipFill rotWithShape="0">
                <a:blip r:embed="rId8"/>
                <a:stretch>
                  <a:fillRect l="-658" t="-160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" name="Group 3"/>
          <p:cNvGrpSpPr/>
          <p:nvPr/>
        </p:nvGrpSpPr>
        <p:grpSpPr>
          <a:xfrm>
            <a:off x="6787556" y="3348076"/>
            <a:ext cx="3792249" cy="1172128"/>
            <a:chOff x="6045911" y="3127738"/>
            <a:chExt cx="3792249" cy="1172128"/>
          </a:xfrm>
        </p:grpSpPr>
        <p:pic>
          <p:nvPicPr>
            <p:cNvPr id="10" name="Picture 9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045911" y="3127738"/>
              <a:ext cx="2661114" cy="309912"/>
            </a:xfrm>
            <a:prstGeom prst="rect">
              <a:avLst/>
            </a:prstGeom>
          </p:spPr>
        </p:pic>
        <p:pic>
          <p:nvPicPr>
            <p:cNvPr id="11" name="Picture 10"/>
            <p:cNvPicPr>
              <a:picLocks noChangeAspect="1"/>
            </p:cNvPicPr>
            <p:nvPr>
              <p:custDataLst>
                <p:tags r:id="rId6"/>
              </p:custDataLst>
            </p:nvPr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092353" y="3758552"/>
              <a:ext cx="3745807" cy="541314"/>
            </a:xfrm>
            <a:prstGeom prst="rect">
              <a:avLst/>
            </a:prstGeom>
          </p:spPr>
        </p:pic>
      </p:grpSp>
      <p:pic>
        <p:nvPicPr>
          <p:cNvPr id="99" name="Picture 98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1532" y="5625796"/>
            <a:ext cx="5053014" cy="787391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7786" y="1623725"/>
            <a:ext cx="6239142" cy="673452"/>
          </a:xfrm>
          <a:prstGeom prst="rect">
            <a:avLst/>
          </a:prstGeom>
        </p:spPr>
      </p:pic>
      <p:sp>
        <p:nvSpPr>
          <p:cNvPr id="101" name="Oval 100"/>
          <p:cNvSpPr/>
          <p:nvPr/>
        </p:nvSpPr>
        <p:spPr>
          <a:xfrm>
            <a:off x="3132160" y="3974512"/>
            <a:ext cx="253265" cy="171859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102" name="Straight Connector 101"/>
          <p:cNvCxnSpPr/>
          <p:nvPr/>
        </p:nvCxnSpPr>
        <p:spPr>
          <a:xfrm>
            <a:off x="2507641" y="3063887"/>
            <a:ext cx="0" cy="1915511"/>
          </a:xfrm>
          <a:prstGeom prst="line">
            <a:avLst/>
          </a:prstGeom>
          <a:ln w="444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Straight Connector 193"/>
          <p:cNvCxnSpPr/>
          <p:nvPr/>
        </p:nvCxnSpPr>
        <p:spPr>
          <a:xfrm flipH="1">
            <a:off x="2096814" y="4052691"/>
            <a:ext cx="1923409" cy="0"/>
          </a:xfrm>
          <a:prstGeom prst="line">
            <a:avLst/>
          </a:prstGeom>
          <a:ln w="444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5" name="Oval 194"/>
          <p:cNvSpPr/>
          <p:nvPr/>
        </p:nvSpPr>
        <p:spPr>
          <a:xfrm>
            <a:off x="2448847" y="3996992"/>
            <a:ext cx="117587" cy="111398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196" name="Group 195"/>
          <p:cNvGrpSpPr/>
          <p:nvPr/>
        </p:nvGrpSpPr>
        <p:grpSpPr>
          <a:xfrm>
            <a:off x="4091566" y="4007661"/>
            <a:ext cx="1805592" cy="90061"/>
            <a:chOff x="7263826" y="5306891"/>
            <a:chExt cx="3544310" cy="176786"/>
          </a:xfrm>
        </p:grpSpPr>
        <p:grpSp>
          <p:nvGrpSpPr>
            <p:cNvPr id="207" name="Group 206"/>
            <p:cNvGrpSpPr/>
            <p:nvPr/>
          </p:nvGrpSpPr>
          <p:grpSpPr>
            <a:xfrm>
              <a:off x="7263826" y="5306891"/>
              <a:ext cx="1735551" cy="174597"/>
              <a:chOff x="7263826" y="5306891"/>
              <a:chExt cx="1735551" cy="174597"/>
            </a:xfrm>
          </p:grpSpPr>
          <p:grpSp>
            <p:nvGrpSpPr>
              <p:cNvPr id="239" name="Group 238"/>
              <p:cNvGrpSpPr/>
              <p:nvPr/>
            </p:nvGrpSpPr>
            <p:grpSpPr>
              <a:xfrm>
                <a:off x="7263826" y="5306891"/>
                <a:ext cx="834670" cy="169892"/>
                <a:chOff x="7263826" y="5306891"/>
                <a:chExt cx="834670" cy="169892"/>
              </a:xfrm>
            </p:grpSpPr>
            <p:grpSp>
              <p:nvGrpSpPr>
                <p:cNvPr id="255" name="Group 254"/>
                <p:cNvGrpSpPr/>
                <p:nvPr/>
              </p:nvGrpSpPr>
              <p:grpSpPr>
                <a:xfrm>
                  <a:off x="7263826" y="5306891"/>
                  <a:ext cx="383023" cy="167641"/>
                  <a:chOff x="7263826" y="5306891"/>
                  <a:chExt cx="383023" cy="167641"/>
                </a:xfrm>
              </p:grpSpPr>
              <p:grpSp>
                <p:nvGrpSpPr>
                  <p:cNvPr id="263" name="Group 262"/>
                  <p:cNvGrpSpPr/>
                  <p:nvPr/>
                </p:nvGrpSpPr>
                <p:grpSpPr>
                  <a:xfrm rot="2743310">
                    <a:off x="7264588" y="5306129"/>
                    <a:ext cx="167641" cy="169165"/>
                    <a:chOff x="3965059" y="1271760"/>
                    <a:chExt cx="6100961" cy="6156435"/>
                  </a:xfrm>
                </p:grpSpPr>
                <p:cxnSp>
                  <p:nvCxnSpPr>
                    <p:cNvPr id="267" name="Straight Connector 266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8" name="Straight Connector 267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4" name="Group 263"/>
                  <p:cNvGrpSpPr/>
                  <p:nvPr/>
                </p:nvGrpSpPr>
                <p:grpSpPr>
                  <a:xfrm rot="13487697">
                    <a:off x="7501790" y="5321938"/>
                    <a:ext cx="145059" cy="146378"/>
                    <a:chOff x="3965059" y="1271760"/>
                    <a:chExt cx="6100961" cy="6156435"/>
                  </a:xfrm>
                </p:grpSpPr>
                <p:cxnSp>
                  <p:nvCxnSpPr>
                    <p:cNvPr id="265" name="Straight Connector 264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6" name="Straight Connector 265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56" name="Group 255"/>
                <p:cNvGrpSpPr/>
                <p:nvPr/>
              </p:nvGrpSpPr>
              <p:grpSpPr>
                <a:xfrm>
                  <a:off x="7715473" y="5309142"/>
                  <a:ext cx="383023" cy="167641"/>
                  <a:chOff x="7263826" y="5306891"/>
                  <a:chExt cx="383023" cy="167641"/>
                </a:xfrm>
              </p:grpSpPr>
              <p:grpSp>
                <p:nvGrpSpPr>
                  <p:cNvPr id="257" name="Group 256"/>
                  <p:cNvGrpSpPr/>
                  <p:nvPr/>
                </p:nvGrpSpPr>
                <p:grpSpPr>
                  <a:xfrm rot="2743310">
                    <a:off x="7264588" y="5306129"/>
                    <a:ext cx="167641" cy="169165"/>
                    <a:chOff x="3965059" y="1271760"/>
                    <a:chExt cx="6100961" cy="6156435"/>
                  </a:xfrm>
                </p:grpSpPr>
                <p:cxnSp>
                  <p:nvCxnSpPr>
                    <p:cNvPr id="261" name="Straight Connector 260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2" name="Straight Connector 261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8" name="Group 257"/>
                  <p:cNvGrpSpPr/>
                  <p:nvPr/>
                </p:nvGrpSpPr>
                <p:grpSpPr>
                  <a:xfrm rot="13487697">
                    <a:off x="7501790" y="5321938"/>
                    <a:ext cx="145059" cy="146378"/>
                    <a:chOff x="3965059" y="1271760"/>
                    <a:chExt cx="6100961" cy="6156435"/>
                  </a:xfrm>
                </p:grpSpPr>
                <p:cxnSp>
                  <p:nvCxnSpPr>
                    <p:cNvPr id="259" name="Straight Connector 258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0" name="Straight Connector 259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240" name="Group 239"/>
              <p:cNvGrpSpPr/>
              <p:nvPr/>
            </p:nvGrpSpPr>
            <p:grpSpPr>
              <a:xfrm>
                <a:off x="8164707" y="5311596"/>
                <a:ext cx="834670" cy="169892"/>
                <a:chOff x="7263826" y="5306891"/>
                <a:chExt cx="834670" cy="169892"/>
              </a:xfrm>
            </p:grpSpPr>
            <p:grpSp>
              <p:nvGrpSpPr>
                <p:cNvPr id="241" name="Group 240"/>
                <p:cNvGrpSpPr/>
                <p:nvPr/>
              </p:nvGrpSpPr>
              <p:grpSpPr>
                <a:xfrm>
                  <a:off x="7263826" y="5306891"/>
                  <a:ext cx="383023" cy="167641"/>
                  <a:chOff x="7263826" y="5306891"/>
                  <a:chExt cx="383023" cy="167641"/>
                </a:xfrm>
              </p:grpSpPr>
              <p:grpSp>
                <p:nvGrpSpPr>
                  <p:cNvPr id="249" name="Group 248"/>
                  <p:cNvGrpSpPr/>
                  <p:nvPr/>
                </p:nvGrpSpPr>
                <p:grpSpPr>
                  <a:xfrm rot="2743310">
                    <a:off x="7264588" y="5306129"/>
                    <a:ext cx="167641" cy="169165"/>
                    <a:chOff x="3965059" y="1271760"/>
                    <a:chExt cx="6100961" cy="6156435"/>
                  </a:xfrm>
                </p:grpSpPr>
                <p:cxnSp>
                  <p:nvCxnSpPr>
                    <p:cNvPr id="253" name="Straight Connector 252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4" name="Straight Connector 253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50" name="Group 249"/>
                  <p:cNvGrpSpPr/>
                  <p:nvPr/>
                </p:nvGrpSpPr>
                <p:grpSpPr>
                  <a:xfrm rot="13487697">
                    <a:off x="7501790" y="5321938"/>
                    <a:ext cx="145059" cy="146378"/>
                    <a:chOff x="3965059" y="1271760"/>
                    <a:chExt cx="6100961" cy="6156435"/>
                  </a:xfrm>
                </p:grpSpPr>
                <p:cxnSp>
                  <p:nvCxnSpPr>
                    <p:cNvPr id="251" name="Straight Connector 250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52" name="Straight Connector 251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42" name="Group 241"/>
                <p:cNvGrpSpPr/>
                <p:nvPr/>
              </p:nvGrpSpPr>
              <p:grpSpPr>
                <a:xfrm>
                  <a:off x="7715473" y="5309142"/>
                  <a:ext cx="383023" cy="167641"/>
                  <a:chOff x="7263826" y="5306891"/>
                  <a:chExt cx="383023" cy="167641"/>
                </a:xfrm>
              </p:grpSpPr>
              <p:grpSp>
                <p:nvGrpSpPr>
                  <p:cNvPr id="243" name="Group 242"/>
                  <p:cNvGrpSpPr/>
                  <p:nvPr/>
                </p:nvGrpSpPr>
                <p:grpSpPr>
                  <a:xfrm rot="2743310">
                    <a:off x="7264588" y="5306129"/>
                    <a:ext cx="167641" cy="169165"/>
                    <a:chOff x="3965059" y="1271760"/>
                    <a:chExt cx="6100961" cy="6156435"/>
                  </a:xfrm>
                </p:grpSpPr>
                <p:cxnSp>
                  <p:nvCxnSpPr>
                    <p:cNvPr id="247" name="Straight Connector 246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8" name="Straight Connector 247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44" name="Group 243"/>
                  <p:cNvGrpSpPr/>
                  <p:nvPr/>
                </p:nvGrpSpPr>
                <p:grpSpPr>
                  <a:xfrm rot="13487697">
                    <a:off x="7501790" y="5321938"/>
                    <a:ext cx="145059" cy="146378"/>
                    <a:chOff x="3965059" y="1271760"/>
                    <a:chExt cx="6100961" cy="6156435"/>
                  </a:xfrm>
                </p:grpSpPr>
                <p:cxnSp>
                  <p:nvCxnSpPr>
                    <p:cNvPr id="245" name="Straight Connector 244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46" name="Straight Connector 245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  <p:grpSp>
          <p:nvGrpSpPr>
            <p:cNvPr id="208" name="Group 207"/>
            <p:cNvGrpSpPr/>
            <p:nvPr/>
          </p:nvGrpSpPr>
          <p:grpSpPr>
            <a:xfrm>
              <a:off x="9072585" y="5309080"/>
              <a:ext cx="1735551" cy="174597"/>
              <a:chOff x="7263826" y="5306891"/>
              <a:chExt cx="1735551" cy="174597"/>
            </a:xfrm>
          </p:grpSpPr>
          <p:grpSp>
            <p:nvGrpSpPr>
              <p:cNvPr id="209" name="Group 208"/>
              <p:cNvGrpSpPr/>
              <p:nvPr/>
            </p:nvGrpSpPr>
            <p:grpSpPr>
              <a:xfrm>
                <a:off x="7263826" y="5306891"/>
                <a:ext cx="834670" cy="169892"/>
                <a:chOff x="7263826" y="5306891"/>
                <a:chExt cx="834670" cy="169892"/>
              </a:xfrm>
            </p:grpSpPr>
            <p:grpSp>
              <p:nvGrpSpPr>
                <p:cNvPr id="225" name="Group 224"/>
                <p:cNvGrpSpPr/>
                <p:nvPr/>
              </p:nvGrpSpPr>
              <p:grpSpPr>
                <a:xfrm>
                  <a:off x="7263826" y="5306891"/>
                  <a:ext cx="383023" cy="167641"/>
                  <a:chOff x="7263826" y="5306891"/>
                  <a:chExt cx="383023" cy="167641"/>
                </a:xfrm>
              </p:grpSpPr>
              <p:grpSp>
                <p:nvGrpSpPr>
                  <p:cNvPr id="233" name="Group 232"/>
                  <p:cNvGrpSpPr/>
                  <p:nvPr/>
                </p:nvGrpSpPr>
                <p:grpSpPr>
                  <a:xfrm rot="2743310">
                    <a:off x="7264588" y="5306129"/>
                    <a:ext cx="167641" cy="169165"/>
                    <a:chOff x="3965059" y="1271760"/>
                    <a:chExt cx="6100961" cy="6156435"/>
                  </a:xfrm>
                </p:grpSpPr>
                <p:cxnSp>
                  <p:nvCxnSpPr>
                    <p:cNvPr id="237" name="Straight Connector 236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8" name="Straight Connector 237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34" name="Group 233"/>
                  <p:cNvGrpSpPr/>
                  <p:nvPr/>
                </p:nvGrpSpPr>
                <p:grpSpPr>
                  <a:xfrm rot="13487697">
                    <a:off x="7501790" y="5321938"/>
                    <a:ext cx="145059" cy="146378"/>
                    <a:chOff x="3965059" y="1271760"/>
                    <a:chExt cx="6100961" cy="6156435"/>
                  </a:xfrm>
                </p:grpSpPr>
                <p:cxnSp>
                  <p:nvCxnSpPr>
                    <p:cNvPr id="235" name="Straight Connector 234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6" name="Straight Connector 235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26" name="Group 225"/>
                <p:cNvGrpSpPr/>
                <p:nvPr/>
              </p:nvGrpSpPr>
              <p:grpSpPr>
                <a:xfrm>
                  <a:off x="7715473" y="5309142"/>
                  <a:ext cx="383023" cy="167641"/>
                  <a:chOff x="7263826" y="5306891"/>
                  <a:chExt cx="383023" cy="167641"/>
                </a:xfrm>
              </p:grpSpPr>
              <p:grpSp>
                <p:nvGrpSpPr>
                  <p:cNvPr id="227" name="Group 226"/>
                  <p:cNvGrpSpPr/>
                  <p:nvPr/>
                </p:nvGrpSpPr>
                <p:grpSpPr>
                  <a:xfrm rot="2743310">
                    <a:off x="7264588" y="5306129"/>
                    <a:ext cx="167641" cy="169165"/>
                    <a:chOff x="3965059" y="1271760"/>
                    <a:chExt cx="6100961" cy="6156435"/>
                  </a:xfrm>
                </p:grpSpPr>
                <p:cxnSp>
                  <p:nvCxnSpPr>
                    <p:cNvPr id="231" name="Straight Connector 230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2" name="Straight Connector 231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28" name="Group 227"/>
                  <p:cNvGrpSpPr/>
                  <p:nvPr/>
                </p:nvGrpSpPr>
                <p:grpSpPr>
                  <a:xfrm rot="13487697">
                    <a:off x="7501790" y="5321938"/>
                    <a:ext cx="145059" cy="146378"/>
                    <a:chOff x="3965059" y="1271760"/>
                    <a:chExt cx="6100961" cy="6156435"/>
                  </a:xfrm>
                </p:grpSpPr>
                <p:cxnSp>
                  <p:nvCxnSpPr>
                    <p:cNvPr id="229" name="Straight Connector 228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30" name="Straight Connector 229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  <p:grpSp>
            <p:nvGrpSpPr>
              <p:cNvPr id="210" name="Group 209"/>
              <p:cNvGrpSpPr/>
              <p:nvPr/>
            </p:nvGrpSpPr>
            <p:grpSpPr>
              <a:xfrm>
                <a:off x="8164707" y="5311596"/>
                <a:ext cx="834670" cy="169892"/>
                <a:chOff x="7263826" y="5306891"/>
                <a:chExt cx="834670" cy="169892"/>
              </a:xfrm>
            </p:grpSpPr>
            <p:grpSp>
              <p:nvGrpSpPr>
                <p:cNvPr id="211" name="Group 210"/>
                <p:cNvGrpSpPr/>
                <p:nvPr/>
              </p:nvGrpSpPr>
              <p:grpSpPr>
                <a:xfrm>
                  <a:off x="7263826" y="5306891"/>
                  <a:ext cx="383023" cy="167641"/>
                  <a:chOff x="7263826" y="5306891"/>
                  <a:chExt cx="383023" cy="167641"/>
                </a:xfrm>
              </p:grpSpPr>
              <p:grpSp>
                <p:nvGrpSpPr>
                  <p:cNvPr id="219" name="Group 218"/>
                  <p:cNvGrpSpPr/>
                  <p:nvPr/>
                </p:nvGrpSpPr>
                <p:grpSpPr>
                  <a:xfrm rot="2743310">
                    <a:off x="7264588" y="5306129"/>
                    <a:ext cx="167641" cy="169165"/>
                    <a:chOff x="3965059" y="1271760"/>
                    <a:chExt cx="6100961" cy="6156435"/>
                  </a:xfrm>
                </p:grpSpPr>
                <p:cxnSp>
                  <p:nvCxnSpPr>
                    <p:cNvPr id="223" name="Straight Connector 222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24" name="Straight Connector 223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20" name="Group 219"/>
                  <p:cNvGrpSpPr/>
                  <p:nvPr/>
                </p:nvGrpSpPr>
                <p:grpSpPr>
                  <a:xfrm rot="13487697">
                    <a:off x="7501790" y="5321938"/>
                    <a:ext cx="145059" cy="146378"/>
                    <a:chOff x="3965059" y="1271760"/>
                    <a:chExt cx="6100961" cy="6156435"/>
                  </a:xfrm>
                </p:grpSpPr>
                <p:cxnSp>
                  <p:nvCxnSpPr>
                    <p:cNvPr id="221" name="Straight Connector 220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22" name="Straight Connector 221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12" name="Group 211"/>
                <p:cNvGrpSpPr/>
                <p:nvPr/>
              </p:nvGrpSpPr>
              <p:grpSpPr>
                <a:xfrm>
                  <a:off x="7715473" y="5309142"/>
                  <a:ext cx="383023" cy="167641"/>
                  <a:chOff x="7263826" y="5306891"/>
                  <a:chExt cx="383023" cy="167641"/>
                </a:xfrm>
              </p:grpSpPr>
              <p:grpSp>
                <p:nvGrpSpPr>
                  <p:cNvPr id="213" name="Group 212"/>
                  <p:cNvGrpSpPr/>
                  <p:nvPr/>
                </p:nvGrpSpPr>
                <p:grpSpPr>
                  <a:xfrm rot="2743310">
                    <a:off x="7264588" y="5306129"/>
                    <a:ext cx="167641" cy="169165"/>
                    <a:chOff x="3965059" y="1271760"/>
                    <a:chExt cx="6100961" cy="6156435"/>
                  </a:xfrm>
                </p:grpSpPr>
                <p:cxnSp>
                  <p:nvCxnSpPr>
                    <p:cNvPr id="217" name="Straight Connector 216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18" name="Straight Connector 217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14" name="Group 213"/>
                  <p:cNvGrpSpPr/>
                  <p:nvPr/>
                </p:nvGrpSpPr>
                <p:grpSpPr>
                  <a:xfrm rot="13487697">
                    <a:off x="7501790" y="5321938"/>
                    <a:ext cx="145059" cy="146378"/>
                    <a:chOff x="3965059" y="1271760"/>
                    <a:chExt cx="6100961" cy="6156435"/>
                  </a:xfrm>
                </p:grpSpPr>
                <p:cxnSp>
                  <p:nvCxnSpPr>
                    <p:cNvPr id="215" name="Straight Connector 214"/>
                    <p:cNvCxnSpPr/>
                    <p:nvPr/>
                  </p:nvCxnSpPr>
                  <p:spPr>
                    <a:xfrm>
                      <a:off x="3965059" y="1271760"/>
                      <a:ext cx="0" cy="6156435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16" name="Straight Connector 215"/>
                    <p:cNvCxnSpPr/>
                    <p:nvPr/>
                  </p:nvCxnSpPr>
                  <p:spPr>
                    <a:xfrm>
                      <a:off x="3965059" y="1271760"/>
                      <a:ext cx="6100961" cy="0"/>
                    </a:xfrm>
                    <a:prstGeom prst="line">
                      <a:avLst/>
                    </a:prstGeom>
                    <a:ln w="44450" cap="rnd">
                      <a:solidFill>
                        <a:schemeClr val="tx1"/>
                      </a:solidFill>
                      <a:round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</p:grpSp>
          </p:grpSp>
        </p:grpSp>
      </p:grpSp>
      <p:sp>
        <p:nvSpPr>
          <p:cNvPr id="197" name="Oval 196"/>
          <p:cNvSpPr/>
          <p:nvPr/>
        </p:nvSpPr>
        <p:spPr>
          <a:xfrm>
            <a:off x="5891850" y="3989510"/>
            <a:ext cx="117587" cy="111398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2" name="Oval 201"/>
          <p:cNvSpPr/>
          <p:nvPr/>
        </p:nvSpPr>
        <p:spPr>
          <a:xfrm>
            <a:off x="3994295" y="3996992"/>
            <a:ext cx="117587" cy="111398"/>
          </a:xfrm>
          <a:prstGeom prst="ellipse">
            <a:avLst/>
          </a:pr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3" name="Oval 202"/>
          <p:cNvSpPr/>
          <p:nvPr/>
        </p:nvSpPr>
        <p:spPr>
          <a:xfrm>
            <a:off x="3211169" y="3611317"/>
            <a:ext cx="113065" cy="113065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4" name="Oval 203"/>
          <p:cNvSpPr/>
          <p:nvPr/>
        </p:nvSpPr>
        <p:spPr>
          <a:xfrm>
            <a:off x="3025811" y="4430520"/>
            <a:ext cx="113065" cy="113065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205" name="Picture 204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9986" y="3451653"/>
            <a:ext cx="137779" cy="145030"/>
          </a:xfrm>
          <a:prstGeom prst="rect">
            <a:avLst/>
          </a:prstGeom>
        </p:spPr>
      </p:pic>
      <p:pic>
        <p:nvPicPr>
          <p:cNvPr id="206" name="Picture 205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3855" y="4570876"/>
            <a:ext cx="147871" cy="196354"/>
          </a:xfrm>
          <a:prstGeom prst="rect">
            <a:avLst/>
          </a:prstGeom>
        </p:spPr>
      </p:pic>
      <p:sp>
        <p:nvSpPr>
          <p:cNvPr id="82" name="Oval 81"/>
          <p:cNvSpPr/>
          <p:nvPr/>
        </p:nvSpPr>
        <p:spPr>
          <a:xfrm>
            <a:off x="3255521" y="3108020"/>
            <a:ext cx="1595355" cy="1247686"/>
          </a:xfrm>
          <a:prstGeom prst="ellipse">
            <a:avLst/>
          </a:prstGeom>
          <a:noFill/>
          <a:ln w="38100">
            <a:solidFill>
              <a:schemeClr val="tx1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3" name="Right Arrow 82"/>
          <p:cNvSpPr/>
          <p:nvPr/>
        </p:nvSpPr>
        <p:spPr>
          <a:xfrm rot="14953463">
            <a:off x="3204713" y="3792057"/>
            <a:ext cx="153010" cy="184581"/>
          </a:xfrm>
          <a:prstGeom prst="rightArrow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4" name="Right Arrow 83"/>
          <p:cNvSpPr/>
          <p:nvPr/>
        </p:nvSpPr>
        <p:spPr>
          <a:xfrm rot="1129029">
            <a:off x="4282598" y="3063887"/>
            <a:ext cx="153010" cy="184581"/>
          </a:xfrm>
          <a:prstGeom prst="rightArrow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5" name="Right Arrow 84"/>
          <p:cNvSpPr/>
          <p:nvPr/>
        </p:nvSpPr>
        <p:spPr>
          <a:xfrm rot="9497756">
            <a:off x="4282598" y="4221200"/>
            <a:ext cx="153010" cy="184581"/>
          </a:xfrm>
          <a:prstGeom prst="rightArrow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cxnSp>
        <p:nvCxnSpPr>
          <p:cNvPr id="86" name="Straight Arrow Connector 85"/>
          <p:cNvCxnSpPr/>
          <p:nvPr/>
        </p:nvCxnSpPr>
        <p:spPr>
          <a:xfrm flipH="1" flipV="1">
            <a:off x="2594866" y="4146371"/>
            <a:ext cx="375183" cy="243695"/>
          </a:xfrm>
          <a:prstGeom prst="straightConnector1">
            <a:avLst/>
          </a:prstGeom>
          <a:ln w="25400">
            <a:solidFill>
              <a:schemeClr val="tx1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Arrow Connector 86"/>
          <p:cNvCxnSpPr/>
          <p:nvPr/>
        </p:nvCxnSpPr>
        <p:spPr>
          <a:xfrm flipH="1">
            <a:off x="2704670" y="3720043"/>
            <a:ext cx="403679" cy="214015"/>
          </a:xfrm>
          <a:prstGeom prst="straightConnector1">
            <a:avLst/>
          </a:prstGeom>
          <a:ln w="25400">
            <a:solidFill>
              <a:schemeClr val="tx1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434633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CFTs </a:t>
            </a:r>
            <a:r>
              <a:rPr lang="en-US" dirty="0" smtClean="0"/>
              <a:t>with Einstein gravity duals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264604"/>
            <a:ext cx="10910455" cy="5834373"/>
          </a:xfrm>
        </p:spPr>
        <p:txBody>
          <a:bodyPr>
            <a:normAutofit/>
          </a:bodyPr>
          <a:lstStyle/>
          <a:p>
            <a:r>
              <a:rPr lang="en-US" sz="2000" dirty="0" smtClean="0"/>
              <a:t>For </a:t>
            </a:r>
            <a:r>
              <a:rPr lang="en-US" sz="2000" dirty="0" err="1" smtClean="0"/>
              <a:t>CFT</a:t>
            </a:r>
            <a:r>
              <a:rPr lang="en-US" sz="2000" baseline="-25000" dirty="0" err="1" smtClean="0"/>
              <a:t>d</a:t>
            </a:r>
            <a:r>
              <a:rPr lang="en-US" sz="2000" dirty="0" err="1" smtClean="0"/>
              <a:t>’s</a:t>
            </a:r>
            <a:r>
              <a:rPr lang="en-US" sz="2000" dirty="0" smtClean="0"/>
              <a:t> with Einstein gravity duals, bulk calculations </a:t>
            </a:r>
            <a:r>
              <a:rPr lang="en-US" sz="2000" i="1" dirty="0" smtClean="0"/>
              <a:t>saturate</a:t>
            </a:r>
            <a:r>
              <a:rPr lang="en-US" sz="2000" dirty="0" smtClean="0"/>
              <a:t> the bound.</a:t>
            </a:r>
          </a:p>
          <a:p>
            <a:endParaRPr lang="en-US" sz="2000" dirty="0"/>
          </a:p>
          <a:p>
            <a:endParaRPr lang="en-US" sz="2000" dirty="0" smtClean="0"/>
          </a:p>
          <a:p>
            <a:endParaRPr lang="en-US" sz="2000" dirty="0"/>
          </a:p>
          <a:p>
            <a:endParaRPr lang="en-US" sz="2000" dirty="0" smtClean="0"/>
          </a:p>
          <a:p>
            <a:endParaRPr lang="en-US" sz="2000" dirty="0"/>
          </a:p>
          <a:p>
            <a:endParaRPr lang="en-US" sz="2000" dirty="0" smtClean="0"/>
          </a:p>
          <a:p>
            <a:endParaRPr lang="en-US" sz="2000" dirty="0"/>
          </a:p>
          <a:p>
            <a:endParaRPr lang="en-US" sz="2000" dirty="0" smtClean="0"/>
          </a:p>
          <a:p>
            <a:endParaRPr lang="en-US" sz="2000" dirty="0"/>
          </a:p>
          <a:p>
            <a:endParaRPr lang="en-US" sz="2000" dirty="0" smtClean="0"/>
          </a:p>
          <a:p>
            <a:endParaRPr lang="en-US" sz="2000" dirty="0" smtClean="0"/>
          </a:p>
          <a:p>
            <a:endParaRPr lang="en-US" sz="2000" dirty="0"/>
          </a:p>
          <a:p>
            <a:endParaRPr lang="en-US" sz="2000" dirty="0" smtClean="0"/>
          </a:p>
          <a:p>
            <a:endParaRPr lang="en-US" sz="2000" dirty="0"/>
          </a:p>
          <a:p>
            <a:endParaRPr lang="en-US" sz="2000" dirty="0" smtClean="0"/>
          </a:p>
          <a:p>
            <a:endParaRPr lang="en-US" sz="2000" dirty="0"/>
          </a:p>
          <a:p>
            <a:endParaRPr lang="en-US" sz="2000" dirty="0" smtClean="0"/>
          </a:p>
          <a:p>
            <a:endParaRPr lang="en-US" sz="2000" dirty="0"/>
          </a:p>
          <a:p>
            <a:endParaRPr lang="en-US" sz="2000" dirty="0" smtClean="0"/>
          </a:p>
          <a:p>
            <a:endParaRPr lang="en-US" sz="2000" dirty="0" smtClean="0"/>
          </a:p>
        </p:txBody>
      </p:sp>
      <p:sp>
        <p:nvSpPr>
          <p:cNvPr id="14" name="TextBox 13"/>
          <p:cNvSpPr txBox="1"/>
          <p:nvPr/>
        </p:nvSpPr>
        <p:spPr>
          <a:xfrm>
            <a:off x="2655346" y="4147304"/>
            <a:ext cx="255449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spc="60" dirty="0" smtClean="0">
                <a:solidFill>
                  <a:schemeClr val="bg1"/>
                </a:solidFill>
                <a:latin typeface="Century Gothic" panose="020B0502020202020204" pitchFamily="34" charset="0"/>
              </a:rPr>
              <a:t>Famous numbers in AdS/CFT</a:t>
            </a:r>
            <a:endParaRPr lang="en-GB" sz="2000" spc="60" dirty="0" smtClean="0">
              <a:solidFill>
                <a:schemeClr val="bg1"/>
              </a:solidFill>
              <a:latin typeface="Century Gothic" panose="020B0502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9902203" y="4332001"/>
            <a:ext cx="264763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[</a:t>
            </a:r>
            <a:r>
              <a:rPr lang="en-US" sz="1400" spc="60" dirty="0" err="1" smtClean="0">
                <a:solidFill>
                  <a:schemeClr val="accent1"/>
                </a:solidFill>
                <a:latin typeface="Century Gothic" panose="020B0502020202020204" pitchFamily="34" charset="0"/>
              </a:rPr>
              <a:t>Shenker</a:t>
            </a:r>
            <a:r>
              <a:rPr lang="en-US" sz="14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, Stanford; Roberts, Stanford, Susskind]</a:t>
            </a:r>
            <a:endParaRPr lang="en-GB" sz="1400" spc="60" dirty="0" smtClean="0">
              <a:solidFill>
                <a:schemeClr val="accent1"/>
              </a:solidFill>
              <a:latin typeface="Century Gothic" panose="020B0502020202020204" pitchFamily="34" charset="0"/>
            </a:endParaRPr>
          </a:p>
        </p:txBody>
      </p:sp>
      <p:sp>
        <p:nvSpPr>
          <p:cNvPr id="35" name="Freeform 34"/>
          <p:cNvSpPr/>
          <p:nvPr/>
        </p:nvSpPr>
        <p:spPr>
          <a:xfrm>
            <a:off x="3999700" y="2960553"/>
            <a:ext cx="3969053" cy="2018167"/>
          </a:xfrm>
          <a:custGeom>
            <a:avLst/>
            <a:gdLst>
              <a:gd name="connsiteX0" fmla="*/ 11179 w 5410665"/>
              <a:gd name="connsiteY0" fmla="*/ 595679 h 3877007"/>
              <a:gd name="connsiteX1" fmla="*/ 1042121 w 5410665"/>
              <a:gd name="connsiteY1" fmla="*/ 2379656 h 3877007"/>
              <a:gd name="connsiteX2" fmla="*/ 566991 w 5410665"/>
              <a:gd name="connsiteY2" fmla="*/ 3876762 h 3877007"/>
              <a:gd name="connsiteX3" fmla="*/ 2870921 w 5410665"/>
              <a:gd name="connsiteY3" fmla="*/ 2272079 h 3877007"/>
              <a:gd name="connsiteX4" fmla="*/ 4421815 w 5410665"/>
              <a:gd name="connsiteY4" fmla="*/ 3831938 h 3877007"/>
              <a:gd name="connsiteX5" fmla="*/ 4269415 w 5410665"/>
              <a:gd name="connsiteY5" fmla="*/ 1787985 h 3877007"/>
              <a:gd name="connsiteX6" fmla="*/ 5407932 w 5410665"/>
              <a:gd name="connsiteY6" fmla="*/ 1106668 h 3877007"/>
              <a:gd name="connsiteX7" fmla="*/ 3892897 w 5410665"/>
              <a:gd name="connsiteY7" fmla="*/ 954268 h 3877007"/>
              <a:gd name="connsiteX8" fmla="*/ 2781273 w 5410665"/>
              <a:gd name="connsiteY8" fmla="*/ 4009 h 3877007"/>
              <a:gd name="connsiteX9" fmla="*/ 1831015 w 5410665"/>
              <a:gd name="connsiteY9" fmla="*/ 1366644 h 3877007"/>
              <a:gd name="connsiteX10" fmla="*/ 11179 w 5410665"/>
              <a:gd name="connsiteY10" fmla="*/ 595679 h 3877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410665" h="3877007">
                <a:moveTo>
                  <a:pt x="11179" y="595679"/>
                </a:moveTo>
                <a:cubicBezTo>
                  <a:pt x="-120303" y="764514"/>
                  <a:pt x="949486" y="1832809"/>
                  <a:pt x="1042121" y="2379656"/>
                </a:cubicBezTo>
                <a:cubicBezTo>
                  <a:pt x="1134756" y="2926503"/>
                  <a:pt x="262191" y="3894691"/>
                  <a:pt x="566991" y="3876762"/>
                </a:cubicBezTo>
                <a:cubicBezTo>
                  <a:pt x="871791" y="3858833"/>
                  <a:pt x="2228450" y="2279550"/>
                  <a:pt x="2870921" y="2272079"/>
                </a:cubicBezTo>
                <a:cubicBezTo>
                  <a:pt x="3513392" y="2264608"/>
                  <a:pt x="4188733" y="3912620"/>
                  <a:pt x="4421815" y="3831938"/>
                </a:cubicBezTo>
                <a:cubicBezTo>
                  <a:pt x="4654897" y="3751256"/>
                  <a:pt x="4105062" y="2242197"/>
                  <a:pt x="4269415" y="1787985"/>
                </a:cubicBezTo>
                <a:cubicBezTo>
                  <a:pt x="4433768" y="1333773"/>
                  <a:pt x="5470685" y="1245621"/>
                  <a:pt x="5407932" y="1106668"/>
                </a:cubicBezTo>
                <a:cubicBezTo>
                  <a:pt x="5345179" y="967715"/>
                  <a:pt x="4330673" y="1138044"/>
                  <a:pt x="3892897" y="954268"/>
                </a:cubicBezTo>
                <a:cubicBezTo>
                  <a:pt x="3455121" y="770492"/>
                  <a:pt x="3124920" y="-64720"/>
                  <a:pt x="2781273" y="4009"/>
                </a:cubicBezTo>
                <a:cubicBezTo>
                  <a:pt x="2437626" y="72738"/>
                  <a:pt x="2297180" y="1274009"/>
                  <a:pt x="1831015" y="1366644"/>
                </a:cubicBezTo>
                <a:cubicBezTo>
                  <a:pt x="1364850" y="1459279"/>
                  <a:pt x="142661" y="426844"/>
                  <a:pt x="11179" y="595679"/>
                </a:cubicBezTo>
                <a:close/>
              </a:path>
            </a:pathLst>
          </a:custGeom>
          <a:solidFill>
            <a:schemeClr val="accent1"/>
          </a:solidFill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4" name="Picture 3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4226" y="2050597"/>
            <a:ext cx="191453" cy="77724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>
            <p:custDataLst>
              <p:tags r:id="rId2"/>
            </p:custDataLst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7635" y="3161477"/>
            <a:ext cx="420053" cy="777240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8406" y="3165652"/>
            <a:ext cx="682413" cy="136483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39094" y="5121417"/>
            <a:ext cx="1369597" cy="565745"/>
          </a:xfrm>
          <a:prstGeom prst="rect">
            <a:avLst/>
          </a:prstGeom>
        </p:spPr>
      </p:pic>
      <p:sp>
        <p:nvSpPr>
          <p:cNvPr id="40" name="TextBox 39"/>
          <p:cNvSpPr txBox="1"/>
          <p:nvPr/>
        </p:nvSpPr>
        <p:spPr>
          <a:xfrm>
            <a:off x="4755897" y="3668995"/>
            <a:ext cx="2456658" cy="434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spc="60" dirty="0" smtClean="0">
                <a:solidFill>
                  <a:schemeClr val="bg1"/>
                </a:solidFill>
                <a:latin typeface="Century Gothic" panose="020B0502020202020204" pitchFamily="34" charset="0"/>
              </a:rPr>
              <a:t>Einstein gravity</a:t>
            </a:r>
            <a:endParaRPr lang="en-GB" sz="2000" spc="60" dirty="0" smtClean="0">
              <a:solidFill>
                <a:schemeClr val="bg1"/>
              </a:solidFill>
              <a:latin typeface="Century Gothic" panose="020B0502020202020204" pitchFamily="34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48700" y="4979950"/>
            <a:ext cx="420053" cy="8486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90554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 smtClean="0"/>
              <a:t>Chaotic destruction of higher spin theories</a:t>
            </a:r>
            <a:endParaRPr lang="en-GB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" name="Content Placeholder 2"/>
              <p:cNvSpPr>
                <a:spLocks noGrp="1"/>
              </p:cNvSpPr>
              <p:nvPr>
                <p:ph idx="1"/>
              </p:nvPr>
            </p:nvSpPr>
            <p:spPr>
              <a:xfrm>
                <a:off x="838200" y="1283757"/>
                <a:ext cx="10515600" cy="5172222"/>
              </a:xfrm>
            </p:spPr>
            <p:txBody>
              <a:bodyPr>
                <a:normAutofit fontScale="92500" lnSpcReduction="10000"/>
              </a:bodyPr>
              <a:lstStyle/>
              <a:p>
                <a:pPr>
                  <a:lnSpc>
                    <a:spcPct val="120000"/>
                  </a:lnSpc>
                </a:pPr>
                <a:r>
                  <a:rPr lang="en-US" u="sng" dirty="0" smtClean="0"/>
                  <a:t>Upshot</a:t>
                </a:r>
                <a:r>
                  <a:rPr lang="en-US" dirty="0" smtClean="0"/>
                  <a:t>: In a sparse, large c CFT, the </a:t>
                </a:r>
                <a:r>
                  <a:rPr lang="en-US" dirty="0" err="1" smtClean="0"/>
                  <a:t>Regge</a:t>
                </a:r>
                <a:r>
                  <a:rPr lang="en-US" dirty="0" smtClean="0"/>
                  <a:t> scaling (i.e.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2400" i="1">
                            <a:latin typeface="Cambria Math" panose="02040503050406030204" pitchFamily="18" charset="0"/>
                            <a:cs typeface="Kalinga" panose="020B0502040204020203" pitchFamily="34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sz="2400" b="1" i="1">
                            <a:latin typeface="Cambria Math" panose="02040503050406030204" pitchFamily="18" charset="0"/>
                          </a:rPr>
                          <m:t>λ</m:t>
                        </m:r>
                      </m:e>
                      <m:sub>
                        <m:r>
                          <a:rPr lang="en-US" sz="2400" i="1">
                            <a:latin typeface="Cambria Math" panose="02040503050406030204" pitchFamily="18" charset="0"/>
                            <a:cs typeface="Kalinga" panose="020B0502040204020203" pitchFamily="34" charset="0"/>
                          </a:rPr>
                          <m:t>𝐿</m:t>
                        </m:r>
                      </m:sub>
                    </m:sSub>
                    <m:r>
                      <a:rPr lang="en-US" sz="2400" b="0" i="1" smtClean="0">
                        <a:latin typeface="Cambria Math" panose="02040503050406030204" pitchFamily="18" charset="0"/>
                        <a:cs typeface="Kalinga" panose="020B0502040204020203" pitchFamily="34" charset="0"/>
                      </a:rPr>
                      <m:t>) </m:t>
                    </m:r>
                  </m:oMath>
                </a14:m>
                <a:r>
                  <a:rPr lang="en-US" dirty="0" smtClean="0"/>
                  <a:t>is determined by the vacuum conformal block, dual to massless exchanges in the bulk.</a:t>
                </a:r>
              </a:p>
              <a:p>
                <a:pPr>
                  <a:lnSpc>
                    <a:spcPct val="120000"/>
                  </a:lnSpc>
                </a:pPr>
                <a:endParaRPr lang="en-US" dirty="0"/>
              </a:p>
              <a:p>
                <a:pPr>
                  <a:lnSpc>
                    <a:spcPct val="120000"/>
                  </a:lnSpc>
                </a:pPr>
                <a:endParaRPr lang="en-US" u="sng" dirty="0" smtClean="0">
                  <a:cs typeface="Kalinga" panose="020B0502040204020203" pitchFamily="34" charset="0"/>
                </a:endParaRPr>
              </a:p>
              <a:p>
                <a:pPr>
                  <a:lnSpc>
                    <a:spcPct val="120000"/>
                  </a:lnSpc>
                </a:pPr>
                <a:endParaRPr lang="en-US" u="sng" dirty="0">
                  <a:cs typeface="Kalinga" panose="020B0502040204020203" pitchFamily="34" charset="0"/>
                </a:endParaRPr>
              </a:p>
              <a:p>
                <a:pPr>
                  <a:lnSpc>
                    <a:spcPct val="120000"/>
                  </a:lnSpc>
                </a:pPr>
                <a:endParaRPr lang="en-US" u="sng" dirty="0" smtClean="0">
                  <a:cs typeface="Kalinga" panose="020B0502040204020203" pitchFamily="34" charset="0"/>
                </a:endParaRPr>
              </a:p>
              <a:p>
                <a:pPr>
                  <a:lnSpc>
                    <a:spcPct val="120000"/>
                  </a:lnSpc>
                </a:pPr>
                <a:r>
                  <a:rPr lang="en-US" dirty="0" smtClean="0">
                    <a:cs typeface="Kalinga" panose="020B0502040204020203" pitchFamily="34" charset="0"/>
                  </a:rPr>
                  <a:t>For a tower of HS currents of spins s </a:t>
                </a:r>
                <a:r>
                  <a:rPr lang="en-US" dirty="0" smtClean="0">
                    <a:latin typeface="Eras Light ITC" panose="020B0402030504020804" pitchFamily="34" charset="0"/>
                    <a:cs typeface="Kalinga" panose="020B0502040204020203" pitchFamily="34" charset="0"/>
                  </a:rPr>
                  <a:t>≤</a:t>
                </a:r>
                <a:r>
                  <a:rPr lang="en-US" dirty="0" smtClean="0">
                    <a:cs typeface="Kalinga" panose="020B0502040204020203" pitchFamily="34" charset="0"/>
                  </a:rPr>
                  <a:t> N, </a:t>
                </a:r>
                <a:endParaRPr lang="en-US" dirty="0">
                  <a:cs typeface="Kalinga" panose="020B0502040204020203" pitchFamily="34" charset="0"/>
                </a:endParaRPr>
              </a:p>
              <a:p>
                <a:pPr>
                  <a:lnSpc>
                    <a:spcPct val="120000"/>
                  </a:lnSpc>
                </a:pPr>
                <a:endParaRPr lang="en-US" dirty="0" smtClean="0"/>
              </a:p>
              <a:p>
                <a:pPr>
                  <a:lnSpc>
                    <a:spcPct val="120000"/>
                  </a:lnSpc>
                </a:pPr>
                <a:endParaRPr lang="en-US" dirty="0"/>
              </a:p>
              <a:p>
                <a:pPr>
                  <a:lnSpc>
                    <a:spcPct val="120000"/>
                  </a:lnSpc>
                </a:pPr>
                <a:endParaRPr lang="en-US" dirty="0" smtClean="0">
                  <a:solidFill>
                    <a:srgbClr val="0070C0"/>
                  </a:solidFill>
                  <a:cs typeface="Kalinga" panose="020B0502040204020203" pitchFamily="34" charset="0"/>
                  <a:sym typeface="Wingdings" panose="05000000000000000000" pitchFamily="2" charset="2"/>
                </a:endParaRPr>
              </a:p>
              <a:p>
                <a:pPr>
                  <a:lnSpc>
                    <a:spcPct val="120000"/>
                  </a:lnSpc>
                </a:pPr>
                <a:r>
                  <a:rPr lang="en-US" dirty="0" smtClean="0">
                    <a:solidFill>
                      <a:srgbClr val="0070C0"/>
                    </a:solidFill>
                    <a:cs typeface="Kalinga" panose="020B0502040204020203" pitchFamily="34" charset="0"/>
                    <a:sym typeface="Wingdings" panose="05000000000000000000" pitchFamily="2" charset="2"/>
                  </a:rPr>
                  <a:t>U</a:t>
                </a:r>
                <a:r>
                  <a:rPr lang="en-US" dirty="0" smtClean="0">
                    <a:solidFill>
                      <a:srgbClr val="0070C0"/>
                    </a:solidFill>
                    <a:cs typeface="Kalinga" panose="020B0502040204020203" pitchFamily="34" charset="0"/>
                  </a:rPr>
                  <a:t>nitary</a:t>
                </a:r>
                <a:r>
                  <a:rPr lang="en-US" dirty="0">
                    <a:solidFill>
                      <a:srgbClr val="0070C0"/>
                    </a:solidFill>
                    <a:cs typeface="Kalinga" panose="020B0502040204020203" pitchFamily="34" charset="0"/>
                  </a:rPr>
                  <a:t>, causal holographic CFTs with a finite tower of higher spin </a:t>
                </a:r>
                <a:r>
                  <a:rPr lang="en-US" dirty="0" smtClean="0">
                    <a:solidFill>
                      <a:srgbClr val="0070C0"/>
                    </a:solidFill>
                    <a:cs typeface="Kalinga" panose="020B0502040204020203" pitchFamily="34" charset="0"/>
                  </a:rPr>
                  <a:t>		    currents – and their would-be AdS higher spin gravity duals – do </a:t>
                </a:r>
                <a:r>
                  <a:rPr lang="en-US" dirty="0">
                    <a:solidFill>
                      <a:srgbClr val="0070C0"/>
                    </a:solidFill>
                    <a:cs typeface="Kalinga" panose="020B0502040204020203" pitchFamily="34" charset="0"/>
                  </a:rPr>
                  <a:t>not exist</a:t>
                </a:r>
                <a:r>
                  <a:rPr lang="en-US" dirty="0" smtClean="0">
                    <a:solidFill>
                      <a:srgbClr val="0070C0"/>
                    </a:solidFill>
                    <a:cs typeface="Kalinga" panose="020B0502040204020203" pitchFamily="34" charset="0"/>
                  </a:rPr>
                  <a:t>.</a:t>
                </a:r>
                <a:endParaRPr lang="en-GB" dirty="0"/>
              </a:p>
            </p:txBody>
          </p:sp>
        </mc:Choice>
        <mc:Fallback>
          <p:sp>
            <p:nvSpPr>
              <p:cNvPr id="3" name="Content Placeholder 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838200" y="1283757"/>
                <a:ext cx="10515600" cy="5172222"/>
              </a:xfrm>
              <a:blipFill rotWithShape="0">
                <a:blip r:embed="rId4"/>
                <a:stretch>
                  <a:fillRect l="-464" r="-870" b="-708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" name="Group 3"/>
          <p:cNvGrpSpPr/>
          <p:nvPr/>
        </p:nvGrpSpPr>
        <p:grpSpPr>
          <a:xfrm>
            <a:off x="4776536" y="4432091"/>
            <a:ext cx="2638927" cy="885855"/>
            <a:chOff x="6472989" y="4932947"/>
            <a:chExt cx="2638927" cy="885855"/>
          </a:xfrm>
        </p:grpSpPr>
        <p:pic>
          <p:nvPicPr>
            <p:cNvPr id="5" name="Picture 4"/>
            <p:cNvPicPr>
              <a:picLocks noChangeAspect="1"/>
            </p:cNvPicPr>
            <p:nvPr>
              <p:custDataLst>
                <p:tags r:id="rId1"/>
              </p:custDataLst>
            </p:nvPr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537158" y="4995040"/>
              <a:ext cx="2513783" cy="789211"/>
            </a:xfrm>
            <a:prstGeom prst="rect">
              <a:avLst/>
            </a:prstGeom>
          </p:spPr>
        </p:pic>
        <p:sp>
          <p:nvSpPr>
            <p:cNvPr id="6" name="Rectangle 5"/>
            <p:cNvSpPr/>
            <p:nvPr/>
          </p:nvSpPr>
          <p:spPr>
            <a:xfrm>
              <a:off x="6472989" y="4932947"/>
              <a:ext cx="2638927" cy="885855"/>
            </a:xfrm>
            <a:prstGeom prst="rect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pic>
        <p:nvPicPr>
          <p:cNvPr id="7" name="Picture 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22004" y="2284092"/>
            <a:ext cx="7777300" cy="1147664"/>
          </a:xfrm>
          <a:prstGeom prst="rect">
            <a:avLst/>
          </a:prstGeom>
        </p:spPr>
      </p:pic>
      <p:grpSp>
        <p:nvGrpSpPr>
          <p:cNvPr id="9" name="Group 8"/>
          <p:cNvGrpSpPr/>
          <p:nvPr/>
        </p:nvGrpSpPr>
        <p:grpSpPr>
          <a:xfrm>
            <a:off x="9354162" y="4232635"/>
            <a:ext cx="2312591" cy="2059562"/>
            <a:chOff x="811496" y="1256732"/>
            <a:chExt cx="2719926" cy="2422329"/>
          </a:xfrm>
        </p:grpSpPr>
        <p:grpSp>
          <p:nvGrpSpPr>
            <p:cNvPr id="10" name="Group 9"/>
            <p:cNvGrpSpPr/>
            <p:nvPr/>
          </p:nvGrpSpPr>
          <p:grpSpPr>
            <a:xfrm>
              <a:off x="811496" y="1256732"/>
              <a:ext cx="2719926" cy="2422329"/>
              <a:chOff x="4432564" y="3459427"/>
              <a:chExt cx="3502919" cy="3125744"/>
            </a:xfrm>
          </p:grpSpPr>
          <p:pic>
            <p:nvPicPr>
              <p:cNvPr id="41" name="Picture 40"/>
              <p:cNvPicPr>
                <a:picLocks noChangeAspect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4432564" y="3459427"/>
                <a:ext cx="3502919" cy="3125744"/>
              </a:xfrm>
              <a:prstGeom prst="rect">
                <a:avLst/>
              </a:prstGeom>
            </p:spPr>
          </p:pic>
          <p:grpSp>
            <p:nvGrpSpPr>
              <p:cNvPr id="42" name="Group 41"/>
              <p:cNvGrpSpPr/>
              <p:nvPr/>
            </p:nvGrpSpPr>
            <p:grpSpPr>
              <a:xfrm>
                <a:off x="6360798" y="5521426"/>
                <a:ext cx="389106" cy="201304"/>
                <a:chOff x="10518895" y="2755896"/>
                <a:chExt cx="1173548" cy="148881"/>
              </a:xfrm>
            </p:grpSpPr>
            <p:sp>
              <p:nvSpPr>
                <p:cNvPr id="48" name="Freeform 11"/>
                <p:cNvSpPr>
                  <a:spLocks/>
                </p:cNvSpPr>
                <p:nvPr/>
              </p:nvSpPr>
              <p:spPr bwMode="auto">
                <a:xfrm>
                  <a:off x="10518895" y="2755896"/>
                  <a:ext cx="315520" cy="148881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9" name="Freeform 12"/>
                <p:cNvSpPr>
                  <a:spLocks/>
                </p:cNvSpPr>
                <p:nvPr/>
              </p:nvSpPr>
              <p:spPr bwMode="auto">
                <a:xfrm>
                  <a:off x="10827209" y="2755896"/>
                  <a:ext cx="315520" cy="148881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0" name="Freeform 13"/>
                <p:cNvSpPr>
                  <a:spLocks/>
                </p:cNvSpPr>
                <p:nvPr/>
              </p:nvSpPr>
              <p:spPr bwMode="auto">
                <a:xfrm>
                  <a:off x="11135523" y="2755896"/>
                  <a:ext cx="315520" cy="148881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51" name="Freeform 14"/>
                <p:cNvSpPr>
                  <a:spLocks/>
                </p:cNvSpPr>
                <p:nvPr/>
              </p:nvSpPr>
              <p:spPr bwMode="auto">
                <a:xfrm>
                  <a:off x="11443836" y="2755896"/>
                  <a:ext cx="248607" cy="148881"/>
                </a:xfrm>
                <a:custGeom>
                  <a:avLst/>
                  <a:gdLst>
                    <a:gd name="T0" fmla="*/ 130 w 4026"/>
                    <a:gd name="T1" fmla="*/ 326 h 10442"/>
                    <a:gd name="T2" fmla="*/ 265 w 4026"/>
                    <a:gd name="T3" fmla="*/ 92 h 10442"/>
                    <a:gd name="T4" fmla="*/ 427 w 4026"/>
                    <a:gd name="T5" fmla="*/ 0 h 10442"/>
                    <a:gd name="T6" fmla="*/ 593 w 4026"/>
                    <a:gd name="T7" fmla="*/ 90 h 10442"/>
                    <a:gd name="T8" fmla="*/ 729 w 4026"/>
                    <a:gd name="T9" fmla="*/ 324 h 10442"/>
                    <a:gd name="T10" fmla="*/ 859 w 4026"/>
                    <a:gd name="T11" fmla="*/ 691 h 10442"/>
                    <a:gd name="T12" fmla="*/ 987 w 4026"/>
                    <a:gd name="T13" fmla="*/ 1187 h 10442"/>
                    <a:gd name="T14" fmla="*/ 1115 w 4026"/>
                    <a:gd name="T15" fmla="*/ 1796 h 10442"/>
                    <a:gd name="T16" fmla="*/ 1243 w 4026"/>
                    <a:gd name="T17" fmla="*/ 2504 h 10442"/>
                    <a:gd name="T18" fmla="*/ 1371 w 4026"/>
                    <a:gd name="T19" fmla="*/ 3289 h 10442"/>
                    <a:gd name="T20" fmla="*/ 1499 w 4026"/>
                    <a:gd name="T21" fmla="*/ 4130 h 10442"/>
                    <a:gd name="T22" fmla="*/ 1626 w 4026"/>
                    <a:gd name="T23" fmla="*/ 5002 h 10442"/>
                    <a:gd name="T24" fmla="*/ 1754 w 4026"/>
                    <a:gd name="T25" fmla="*/ 5879 h 10442"/>
                    <a:gd name="T26" fmla="*/ 1882 w 4026"/>
                    <a:gd name="T27" fmla="*/ 6737 h 10442"/>
                    <a:gd name="T28" fmla="*/ 2009 w 4026"/>
                    <a:gd name="T29" fmla="*/ 7551 h 10442"/>
                    <a:gd name="T30" fmla="*/ 2137 w 4026"/>
                    <a:gd name="T31" fmla="*/ 8298 h 10442"/>
                    <a:gd name="T32" fmla="*/ 2264 w 4026"/>
                    <a:gd name="T33" fmla="*/ 8954 h 10442"/>
                    <a:gd name="T34" fmla="*/ 2391 w 4026"/>
                    <a:gd name="T35" fmla="*/ 9502 h 10442"/>
                    <a:gd name="T36" fmla="*/ 2518 w 4026"/>
                    <a:gd name="T37" fmla="*/ 9925 h 10442"/>
                    <a:gd name="T38" fmla="*/ 2642 w 4026"/>
                    <a:gd name="T39" fmla="*/ 10207 h 10442"/>
                    <a:gd name="T40" fmla="*/ 2753 w 4026"/>
                    <a:gd name="T41" fmla="*/ 10336 h 10442"/>
                    <a:gd name="T42" fmla="*/ 2833 w 4026"/>
                    <a:gd name="T43" fmla="*/ 10332 h 10442"/>
                    <a:gd name="T44" fmla="*/ 2942 w 4026"/>
                    <a:gd name="T45" fmla="*/ 10199 h 10442"/>
                    <a:gd name="T46" fmla="*/ 3066 w 4026"/>
                    <a:gd name="T47" fmla="*/ 9912 h 10442"/>
                    <a:gd name="T48" fmla="*/ 3192 w 4026"/>
                    <a:gd name="T49" fmla="*/ 9484 h 10442"/>
                    <a:gd name="T50" fmla="*/ 3319 w 4026"/>
                    <a:gd name="T51" fmla="*/ 8932 h 10442"/>
                    <a:gd name="T52" fmla="*/ 3447 w 4026"/>
                    <a:gd name="T53" fmla="*/ 8272 h 10442"/>
                    <a:gd name="T54" fmla="*/ 3575 w 4026"/>
                    <a:gd name="T55" fmla="*/ 7523 h 10442"/>
                    <a:gd name="T56" fmla="*/ 3702 w 4026"/>
                    <a:gd name="T57" fmla="*/ 6707 h 10442"/>
                    <a:gd name="T58" fmla="*/ 3830 w 4026"/>
                    <a:gd name="T59" fmla="*/ 5848 h 10442"/>
                    <a:gd name="T60" fmla="*/ 4007 w 4026"/>
                    <a:gd name="T61" fmla="*/ 5294 h 10442"/>
                    <a:gd name="T62" fmla="*/ 3880 w 4026"/>
                    <a:gd name="T63" fmla="*/ 6168 h 10442"/>
                    <a:gd name="T64" fmla="*/ 3752 w 4026"/>
                    <a:gd name="T65" fmla="*/ 7016 h 10442"/>
                    <a:gd name="T66" fmla="*/ 3624 w 4026"/>
                    <a:gd name="T67" fmla="*/ 7812 h 10442"/>
                    <a:gd name="T68" fmla="*/ 3496 w 4026"/>
                    <a:gd name="T69" fmla="*/ 8534 h 10442"/>
                    <a:gd name="T70" fmla="*/ 3368 w 4026"/>
                    <a:gd name="T71" fmla="*/ 9161 h 10442"/>
                    <a:gd name="T72" fmla="*/ 3240 w 4026"/>
                    <a:gd name="T73" fmla="*/ 9677 h 10442"/>
                    <a:gd name="T74" fmla="*/ 3110 w 4026"/>
                    <a:gd name="T75" fmla="*/ 10066 h 10442"/>
                    <a:gd name="T76" fmla="*/ 2976 w 4026"/>
                    <a:gd name="T77" fmla="*/ 10323 h 10442"/>
                    <a:gd name="T78" fmla="*/ 2817 w 4026"/>
                    <a:gd name="T79" fmla="*/ 10440 h 10442"/>
                    <a:gd name="T80" fmla="*/ 2649 w 4026"/>
                    <a:gd name="T81" fmla="*/ 10376 h 10442"/>
                    <a:gd name="T82" fmla="*/ 2512 w 4026"/>
                    <a:gd name="T83" fmla="*/ 10165 h 10442"/>
                    <a:gd name="T84" fmla="*/ 2382 w 4026"/>
                    <a:gd name="T85" fmla="*/ 9819 h 10442"/>
                    <a:gd name="T86" fmla="*/ 2253 w 4026"/>
                    <a:gd name="T87" fmla="*/ 9345 h 10442"/>
                    <a:gd name="T88" fmla="*/ 2125 w 4026"/>
                    <a:gd name="T89" fmla="*/ 8752 h 10442"/>
                    <a:gd name="T90" fmla="*/ 1997 w 4026"/>
                    <a:gd name="T91" fmla="*/ 8059 h 10442"/>
                    <a:gd name="T92" fmla="*/ 1870 w 4026"/>
                    <a:gd name="T93" fmla="*/ 7285 h 10442"/>
                    <a:gd name="T94" fmla="*/ 1742 w 4026"/>
                    <a:gd name="T95" fmla="*/ 6452 h 10442"/>
                    <a:gd name="T96" fmla="*/ 1614 w 4026"/>
                    <a:gd name="T97" fmla="*/ 5584 h 10442"/>
                    <a:gd name="T98" fmla="*/ 1486 w 4026"/>
                    <a:gd name="T99" fmla="*/ 4705 h 10442"/>
                    <a:gd name="T100" fmla="*/ 1358 w 4026"/>
                    <a:gd name="T101" fmla="*/ 3843 h 10442"/>
                    <a:gd name="T102" fmla="*/ 1231 w 4026"/>
                    <a:gd name="T103" fmla="*/ 3020 h 10442"/>
                    <a:gd name="T104" fmla="*/ 1104 w 4026"/>
                    <a:gd name="T105" fmla="*/ 2261 h 10442"/>
                    <a:gd name="T106" fmla="*/ 976 w 4026"/>
                    <a:gd name="T107" fmla="*/ 1588 h 10442"/>
                    <a:gd name="T108" fmla="*/ 849 w 4026"/>
                    <a:gd name="T109" fmla="*/ 1021 h 10442"/>
                    <a:gd name="T110" fmla="*/ 723 w 4026"/>
                    <a:gd name="T111" fmla="*/ 578 h 10442"/>
                    <a:gd name="T112" fmla="*/ 598 w 4026"/>
                    <a:gd name="T113" fmla="*/ 271 h 10442"/>
                    <a:gd name="T114" fmla="*/ 484 w 4026"/>
                    <a:gd name="T115" fmla="*/ 118 h 10442"/>
                    <a:gd name="T116" fmla="*/ 405 w 4026"/>
                    <a:gd name="T117" fmla="*/ 100 h 10442"/>
                    <a:gd name="T118" fmla="*/ 298 w 4026"/>
                    <a:gd name="T119" fmla="*/ 210 h 10442"/>
                    <a:gd name="T120" fmla="*/ 174 w 4026"/>
                    <a:gd name="T121" fmla="*/ 474 h 10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4026" h="10442">
                      <a:moveTo>
                        <a:pt x="8" y="668"/>
                      </a:moveTo>
                      <a:lnTo>
                        <a:pt x="16" y="643"/>
                      </a:lnTo>
                      <a:lnTo>
                        <a:pt x="23" y="619"/>
                      </a:lnTo>
                      <a:lnTo>
                        <a:pt x="31" y="595"/>
                      </a:lnTo>
                      <a:lnTo>
                        <a:pt x="38" y="572"/>
                      </a:lnTo>
                      <a:lnTo>
                        <a:pt x="47" y="548"/>
                      </a:lnTo>
                      <a:lnTo>
                        <a:pt x="54" y="526"/>
                      </a:lnTo>
                      <a:lnTo>
                        <a:pt x="62" y="504"/>
                      </a:lnTo>
                      <a:lnTo>
                        <a:pt x="69" y="482"/>
                      </a:lnTo>
                      <a:lnTo>
                        <a:pt x="77" y="461"/>
                      </a:lnTo>
                      <a:lnTo>
                        <a:pt x="85" y="440"/>
                      </a:lnTo>
                      <a:lnTo>
                        <a:pt x="92" y="420"/>
                      </a:lnTo>
                      <a:lnTo>
                        <a:pt x="100" y="400"/>
                      </a:lnTo>
                      <a:lnTo>
                        <a:pt x="107" y="381"/>
                      </a:lnTo>
                      <a:lnTo>
                        <a:pt x="115" y="362"/>
                      </a:lnTo>
                      <a:lnTo>
                        <a:pt x="123" y="344"/>
                      </a:lnTo>
                      <a:lnTo>
                        <a:pt x="130" y="326"/>
                      </a:lnTo>
                      <a:lnTo>
                        <a:pt x="138" y="308"/>
                      </a:lnTo>
                      <a:lnTo>
                        <a:pt x="146" y="291"/>
                      </a:lnTo>
                      <a:lnTo>
                        <a:pt x="154" y="275"/>
                      </a:lnTo>
                      <a:lnTo>
                        <a:pt x="161" y="259"/>
                      </a:lnTo>
                      <a:lnTo>
                        <a:pt x="169" y="243"/>
                      </a:lnTo>
                      <a:lnTo>
                        <a:pt x="177" y="228"/>
                      </a:lnTo>
                      <a:lnTo>
                        <a:pt x="185" y="213"/>
                      </a:lnTo>
                      <a:lnTo>
                        <a:pt x="193" y="199"/>
                      </a:lnTo>
                      <a:lnTo>
                        <a:pt x="200" y="185"/>
                      </a:lnTo>
                      <a:lnTo>
                        <a:pt x="208" y="172"/>
                      </a:lnTo>
                      <a:lnTo>
                        <a:pt x="216" y="159"/>
                      </a:lnTo>
                      <a:lnTo>
                        <a:pt x="224" y="147"/>
                      </a:lnTo>
                      <a:lnTo>
                        <a:pt x="232" y="135"/>
                      </a:lnTo>
                      <a:lnTo>
                        <a:pt x="240" y="124"/>
                      </a:lnTo>
                      <a:lnTo>
                        <a:pt x="249" y="112"/>
                      </a:lnTo>
                      <a:lnTo>
                        <a:pt x="257" y="102"/>
                      </a:lnTo>
                      <a:lnTo>
                        <a:pt x="265" y="92"/>
                      </a:lnTo>
                      <a:lnTo>
                        <a:pt x="273" y="82"/>
                      </a:lnTo>
                      <a:lnTo>
                        <a:pt x="282" y="73"/>
                      </a:lnTo>
                      <a:lnTo>
                        <a:pt x="291" y="65"/>
                      </a:lnTo>
                      <a:lnTo>
                        <a:pt x="299" y="56"/>
                      </a:lnTo>
                      <a:lnTo>
                        <a:pt x="308" y="49"/>
                      </a:lnTo>
                      <a:lnTo>
                        <a:pt x="317" y="41"/>
                      </a:lnTo>
                      <a:lnTo>
                        <a:pt x="328" y="34"/>
                      </a:lnTo>
                      <a:lnTo>
                        <a:pt x="335" y="29"/>
                      </a:lnTo>
                      <a:lnTo>
                        <a:pt x="345" y="23"/>
                      </a:lnTo>
                      <a:lnTo>
                        <a:pt x="354" y="18"/>
                      </a:lnTo>
                      <a:lnTo>
                        <a:pt x="364" y="13"/>
                      </a:lnTo>
                      <a:lnTo>
                        <a:pt x="377" y="9"/>
                      </a:lnTo>
                      <a:lnTo>
                        <a:pt x="384" y="6"/>
                      </a:lnTo>
                      <a:lnTo>
                        <a:pt x="395" y="4"/>
                      </a:lnTo>
                      <a:lnTo>
                        <a:pt x="408" y="1"/>
                      </a:lnTo>
                      <a:lnTo>
                        <a:pt x="416" y="0"/>
                      </a:lnTo>
                      <a:lnTo>
                        <a:pt x="427" y="0"/>
                      </a:lnTo>
                      <a:lnTo>
                        <a:pt x="441" y="0"/>
                      </a:lnTo>
                      <a:lnTo>
                        <a:pt x="448" y="1"/>
                      </a:lnTo>
                      <a:lnTo>
                        <a:pt x="462" y="3"/>
                      </a:lnTo>
                      <a:lnTo>
                        <a:pt x="472" y="6"/>
                      </a:lnTo>
                      <a:lnTo>
                        <a:pt x="480" y="8"/>
                      </a:lnTo>
                      <a:lnTo>
                        <a:pt x="493" y="12"/>
                      </a:lnTo>
                      <a:lnTo>
                        <a:pt x="503" y="17"/>
                      </a:lnTo>
                      <a:lnTo>
                        <a:pt x="510" y="20"/>
                      </a:lnTo>
                      <a:lnTo>
                        <a:pt x="522" y="27"/>
                      </a:lnTo>
                      <a:lnTo>
                        <a:pt x="532" y="34"/>
                      </a:lnTo>
                      <a:lnTo>
                        <a:pt x="541" y="40"/>
                      </a:lnTo>
                      <a:lnTo>
                        <a:pt x="548" y="46"/>
                      </a:lnTo>
                      <a:lnTo>
                        <a:pt x="559" y="55"/>
                      </a:lnTo>
                      <a:lnTo>
                        <a:pt x="568" y="63"/>
                      </a:lnTo>
                      <a:lnTo>
                        <a:pt x="576" y="72"/>
                      </a:lnTo>
                      <a:lnTo>
                        <a:pt x="585" y="81"/>
                      </a:lnTo>
                      <a:lnTo>
                        <a:pt x="593" y="90"/>
                      </a:lnTo>
                      <a:lnTo>
                        <a:pt x="602" y="100"/>
                      </a:lnTo>
                      <a:lnTo>
                        <a:pt x="610" y="111"/>
                      </a:lnTo>
                      <a:lnTo>
                        <a:pt x="618" y="122"/>
                      </a:lnTo>
                      <a:lnTo>
                        <a:pt x="627" y="133"/>
                      </a:lnTo>
                      <a:lnTo>
                        <a:pt x="635" y="145"/>
                      </a:lnTo>
                      <a:lnTo>
                        <a:pt x="643" y="157"/>
                      </a:lnTo>
                      <a:lnTo>
                        <a:pt x="651" y="170"/>
                      </a:lnTo>
                      <a:lnTo>
                        <a:pt x="659" y="183"/>
                      </a:lnTo>
                      <a:lnTo>
                        <a:pt x="667" y="197"/>
                      </a:lnTo>
                      <a:lnTo>
                        <a:pt x="674" y="211"/>
                      </a:lnTo>
                      <a:lnTo>
                        <a:pt x="682" y="226"/>
                      </a:lnTo>
                      <a:lnTo>
                        <a:pt x="690" y="241"/>
                      </a:lnTo>
                      <a:lnTo>
                        <a:pt x="698" y="258"/>
                      </a:lnTo>
                      <a:lnTo>
                        <a:pt x="706" y="273"/>
                      </a:lnTo>
                      <a:lnTo>
                        <a:pt x="713" y="290"/>
                      </a:lnTo>
                      <a:lnTo>
                        <a:pt x="721" y="307"/>
                      </a:lnTo>
                      <a:lnTo>
                        <a:pt x="729" y="324"/>
                      </a:lnTo>
                      <a:lnTo>
                        <a:pt x="737" y="342"/>
                      </a:lnTo>
                      <a:lnTo>
                        <a:pt x="744" y="360"/>
                      </a:lnTo>
                      <a:lnTo>
                        <a:pt x="752" y="379"/>
                      </a:lnTo>
                      <a:lnTo>
                        <a:pt x="760" y="398"/>
                      </a:lnTo>
                      <a:lnTo>
                        <a:pt x="767" y="418"/>
                      </a:lnTo>
                      <a:lnTo>
                        <a:pt x="775" y="439"/>
                      </a:lnTo>
                      <a:lnTo>
                        <a:pt x="783" y="459"/>
                      </a:lnTo>
                      <a:lnTo>
                        <a:pt x="790" y="480"/>
                      </a:lnTo>
                      <a:lnTo>
                        <a:pt x="798" y="502"/>
                      </a:lnTo>
                      <a:lnTo>
                        <a:pt x="805" y="524"/>
                      </a:lnTo>
                      <a:lnTo>
                        <a:pt x="813" y="546"/>
                      </a:lnTo>
                      <a:lnTo>
                        <a:pt x="821" y="569"/>
                      </a:lnTo>
                      <a:lnTo>
                        <a:pt x="829" y="593"/>
                      </a:lnTo>
                      <a:lnTo>
                        <a:pt x="836" y="617"/>
                      </a:lnTo>
                      <a:lnTo>
                        <a:pt x="844" y="641"/>
                      </a:lnTo>
                      <a:lnTo>
                        <a:pt x="851" y="666"/>
                      </a:lnTo>
                      <a:lnTo>
                        <a:pt x="859" y="691"/>
                      </a:lnTo>
                      <a:lnTo>
                        <a:pt x="867" y="717"/>
                      </a:lnTo>
                      <a:lnTo>
                        <a:pt x="874" y="743"/>
                      </a:lnTo>
                      <a:lnTo>
                        <a:pt x="882" y="770"/>
                      </a:lnTo>
                      <a:lnTo>
                        <a:pt x="889" y="796"/>
                      </a:lnTo>
                      <a:lnTo>
                        <a:pt x="897" y="824"/>
                      </a:lnTo>
                      <a:lnTo>
                        <a:pt x="904" y="852"/>
                      </a:lnTo>
                      <a:lnTo>
                        <a:pt x="912" y="881"/>
                      </a:lnTo>
                      <a:lnTo>
                        <a:pt x="919" y="909"/>
                      </a:lnTo>
                      <a:lnTo>
                        <a:pt x="927" y="938"/>
                      </a:lnTo>
                      <a:lnTo>
                        <a:pt x="934" y="967"/>
                      </a:lnTo>
                      <a:lnTo>
                        <a:pt x="942" y="998"/>
                      </a:lnTo>
                      <a:lnTo>
                        <a:pt x="950" y="1029"/>
                      </a:lnTo>
                      <a:lnTo>
                        <a:pt x="957" y="1059"/>
                      </a:lnTo>
                      <a:lnTo>
                        <a:pt x="965" y="1090"/>
                      </a:lnTo>
                      <a:lnTo>
                        <a:pt x="972" y="1122"/>
                      </a:lnTo>
                      <a:lnTo>
                        <a:pt x="980" y="1154"/>
                      </a:lnTo>
                      <a:lnTo>
                        <a:pt x="987" y="1187"/>
                      </a:lnTo>
                      <a:lnTo>
                        <a:pt x="995" y="1219"/>
                      </a:lnTo>
                      <a:lnTo>
                        <a:pt x="1002" y="1252"/>
                      </a:lnTo>
                      <a:lnTo>
                        <a:pt x="1010" y="1286"/>
                      </a:lnTo>
                      <a:lnTo>
                        <a:pt x="1017" y="1320"/>
                      </a:lnTo>
                      <a:lnTo>
                        <a:pt x="1025" y="1355"/>
                      </a:lnTo>
                      <a:lnTo>
                        <a:pt x="1032" y="1389"/>
                      </a:lnTo>
                      <a:lnTo>
                        <a:pt x="1040" y="1424"/>
                      </a:lnTo>
                      <a:lnTo>
                        <a:pt x="1047" y="1460"/>
                      </a:lnTo>
                      <a:lnTo>
                        <a:pt x="1055" y="1496"/>
                      </a:lnTo>
                      <a:lnTo>
                        <a:pt x="1062" y="1532"/>
                      </a:lnTo>
                      <a:lnTo>
                        <a:pt x="1070" y="1569"/>
                      </a:lnTo>
                      <a:lnTo>
                        <a:pt x="1078" y="1606"/>
                      </a:lnTo>
                      <a:lnTo>
                        <a:pt x="1085" y="1643"/>
                      </a:lnTo>
                      <a:lnTo>
                        <a:pt x="1093" y="1681"/>
                      </a:lnTo>
                      <a:lnTo>
                        <a:pt x="1100" y="1719"/>
                      </a:lnTo>
                      <a:lnTo>
                        <a:pt x="1108" y="1757"/>
                      </a:lnTo>
                      <a:lnTo>
                        <a:pt x="1115" y="1796"/>
                      </a:lnTo>
                      <a:lnTo>
                        <a:pt x="1123" y="1835"/>
                      </a:lnTo>
                      <a:lnTo>
                        <a:pt x="1130" y="1875"/>
                      </a:lnTo>
                      <a:lnTo>
                        <a:pt x="1138" y="1915"/>
                      </a:lnTo>
                      <a:lnTo>
                        <a:pt x="1145" y="1955"/>
                      </a:lnTo>
                      <a:lnTo>
                        <a:pt x="1153" y="1995"/>
                      </a:lnTo>
                      <a:lnTo>
                        <a:pt x="1161" y="2036"/>
                      </a:lnTo>
                      <a:lnTo>
                        <a:pt x="1168" y="2077"/>
                      </a:lnTo>
                      <a:lnTo>
                        <a:pt x="1176" y="2118"/>
                      </a:lnTo>
                      <a:lnTo>
                        <a:pt x="1183" y="2160"/>
                      </a:lnTo>
                      <a:lnTo>
                        <a:pt x="1191" y="2202"/>
                      </a:lnTo>
                      <a:lnTo>
                        <a:pt x="1198" y="2244"/>
                      </a:lnTo>
                      <a:lnTo>
                        <a:pt x="1206" y="2287"/>
                      </a:lnTo>
                      <a:lnTo>
                        <a:pt x="1213" y="2330"/>
                      </a:lnTo>
                      <a:lnTo>
                        <a:pt x="1221" y="2373"/>
                      </a:lnTo>
                      <a:lnTo>
                        <a:pt x="1228" y="2416"/>
                      </a:lnTo>
                      <a:lnTo>
                        <a:pt x="1236" y="2460"/>
                      </a:lnTo>
                      <a:lnTo>
                        <a:pt x="1243" y="2504"/>
                      </a:lnTo>
                      <a:lnTo>
                        <a:pt x="1251" y="2548"/>
                      </a:lnTo>
                      <a:lnTo>
                        <a:pt x="1258" y="2592"/>
                      </a:lnTo>
                      <a:lnTo>
                        <a:pt x="1266" y="2638"/>
                      </a:lnTo>
                      <a:lnTo>
                        <a:pt x="1273" y="2683"/>
                      </a:lnTo>
                      <a:lnTo>
                        <a:pt x="1281" y="2728"/>
                      </a:lnTo>
                      <a:lnTo>
                        <a:pt x="1288" y="2773"/>
                      </a:lnTo>
                      <a:lnTo>
                        <a:pt x="1296" y="2819"/>
                      </a:lnTo>
                      <a:lnTo>
                        <a:pt x="1303" y="2865"/>
                      </a:lnTo>
                      <a:lnTo>
                        <a:pt x="1311" y="2911"/>
                      </a:lnTo>
                      <a:lnTo>
                        <a:pt x="1318" y="2958"/>
                      </a:lnTo>
                      <a:lnTo>
                        <a:pt x="1326" y="3004"/>
                      </a:lnTo>
                      <a:lnTo>
                        <a:pt x="1333" y="3051"/>
                      </a:lnTo>
                      <a:lnTo>
                        <a:pt x="1341" y="3098"/>
                      </a:lnTo>
                      <a:lnTo>
                        <a:pt x="1348" y="3146"/>
                      </a:lnTo>
                      <a:lnTo>
                        <a:pt x="1356" y="3193"/>
                      </a:lnTo>
                      <a:lnTo>
                        <a:pt x="1363" y="3241"/>
                      </a:lnTo>
                      <a:lnTo>
                        <a:pt x="1371" y="3289"/>
                      </a:lnTo>
                      <a:lnTo>
                        <a:pt x="1378" y="3338"/>
                      </a:lnTo>
                      <a:lnTo>
                        <a:pt x="1386" y="3386"/>
                      </a:lnTo>
                      <a:lnTo>
                        <a:pt x="1393" y="3434"/>
                      </a:lnTo>
                      <a:lnTo>
                        <a:pt x="1401" y="3483"/>
                      </a:lnTo>
                      <a:lnTo>
                        <a:pt x="1408" y="3532"/>
                      </a:lnTo>
                      <a:lnTo>
                        <a:pt x="1416" y="3581"/>
                      </a:lnTo>
                      <a:lnTo>
                        <a:pt x="1423" y="3630"/>
                      </a:lnTo>
                      <a:lnTo>
                        <a:pt x="1431" y="3679"/>
                      </a:lnTo>
                      <a:lnTo>
                        <a:pt x="1438" y="3729"/>
                      </a:lnTo>
                      <a:lnTo>
                        <a:pt x="1446" y="3778"/>
                      </a:lnTo>
                      <a:lnTo>
                        <a:pt x="1453" y="3828"/>
                      </a:lnTo>
                      <a:lnTo>
                        <a:pt x="1461" y="3878"/>
                      </a:lnTo>
                      <a:lnTo>
                        <a:pt x="1468" y="3928"/>
                      </a:lnTo>
                      <a:lnTo>
                        <a:pt x="1476" y="3978"/>
                      </a:lnTo>
                      <a:lnTo>
                        <a:pt x="1483" y="4029"/>
                      </a:lnTo>
                      <a:lnTo>
                        <a:pt x="1491" y="4079"/>
                      </a:lnTo>
                      <a:lnTo>
                        <a:pt x="1499" y="4130"/>
                      </a:lnTo>
                      <a:lnTo>
                        <a:pt x="1506" y="4180"/>
                      </a:lnTo>
                      <a:lnTo>
                        <a:pt x="1514" y="4231"/>
                      </a:lnTo>
                      <a:lnTo>
                        <a:pt x="1521" y="4282"/>
                      </a:lnTo>
                      <a:lnTo>
                        <a:pt x="1529" y="4333"/>
                      </a:lnTo>
                      <a:lnTo>
                        <a:pt x="1536" y="4384"/>
                      </a:lnTo>
                      <a:lnTo>
                        <a:pt x="1544" y="4435"/>
                      </a:lnTo>
                      <a:lnTo>
                        <a:pt x="1551" y="4487"/>
                      </a:lnTo>
                      <a:lnTo>
                        <a:pt x="1559" y="4537"/>
                      </a:lnTo>
                      <a:lnTo>
                        <a:pt x="1566" y="4589"/>
                      </a:lnTo>
                      <a:lnTo>
                        <a:pt x="1574" y="4640"/>
                      </a:lnTo>
                      <a:lnTo>
                        <a:pt x="1581" y="4692"/>
                      </a:lnTo>
                      <a:lnTo>
                        <a:pt x="1589" y="4743"/>
                      </a:lnTo>
                      <a:lnTo>
                        <a:pt x="1596" y="4795"/>
                      </a:lnTo>
                      <a:lnTo>
                        <a:pt x="1604" y="4847"/>
                      </a:lnTo>
                      <a:lnTo>
                        <a:pt x="1611" y="4898"/>
                      </a:lnTo>
                      <a:lnTo>
                        <a:pt x="1619" y="4950"/>
                      </a:lnTo>
                      <a:lnTo>
                        <a:pt x="1626" y="5002"/>
                      </a:lnTo>
                      <a:lnTo>
                        <a:pt x="1634" y="5053"/>
                      </a:lnTo>
                      <a:lnTo>
                        <a:pt x="1641" y="5105"/>
                      </a:lnTo>
                      <a:lnTo>
                        <a:pt x="1649" y="5157"/>
                      </a:lnTo>
                      <a:lnTo>
                        <a:pt x="1656" y="5208"/>
                      </a:lnTo>
                      <a:lnTo>
                        <a:pt x="1664" y="5260"/>
                      </a:lnTo>
                      <a:lnTo>
                        <a:pt x="1671" y="5312"/>
                      </a:lnTo>
                      <a:lnTo>
                        <a:pt x="1679" y="5364"/>
                      </a:lnTo>
                      <a:lnTo>
                        <a:pt x="1686" y="5415"/>
                      </a:lnTo>
                      <a:lnTo>
                        <a:pt x="1694" y="5467"/>
                      </a:lnTo>
                      <a:lnTo>
                        <a:pt x="1701" y="5519"/>
                      </a:lnTo>
                      <a:lnTo>
                        <a:pt x="1709" y="5570"/>
                      </a:lnTo>
                      <a:lnTo>
                        <a:pt x="1716" y="5622"/>
                      </a:lnTo>
                      <a:lnTo>
                        <a:pt x="1724" y="5673"/>
                      </a:lnTo>
                      <a:lnTo>
                        <a:pt x="1731" y="5725"/>
                      </a:lnTo>
                      <a:lnTo>
                        <a:pt x="1739" y="5776"/>
                      </a:lnTo>
                      <a:lnTo>
                        <a:pt x="1746" y="5828"/>
                      </a:lnTo>
                      <a:lnTo>
                        <a:pt x="1754" y="5879"/>
                      </a:lnTo>
                      <a:lnTo>
                        <a:pt x="1761" y="5930"/>
                      </a:lnTo>
                      <a:lnTo>
                        <a:pt x="1769" y="5982"/>
                      </a:lnTo>
                      <a:lnTo>
                        <a:pt x="1776" y="6032"/>
                      </a:lnTo>
                      <a:lnTo>
                        <a:pt x="1784" y="6083"/>
                      </a:lnTo>
                      <a:lnTo>
                        <a:pt x="1791" y="6134"/>
                      </a:lnTo>
                      <a:lnTo>
                        <a:pt x="1799" y="6185"/>
                      </a:lnTo>
                      <a:lnTo>
                        <a:pt x="1806" y="6236"/>
                      </a:lnTo>
                      <a:lnTo>
                        <a:pt x="1814" y="6286"/>
                      </a:lnTo>
                      <a:lnTo>
                        <a:pt x="1821" y="6337"/>
                      </a:lnTo>
                      <a:lnTo>
                        <a:pt x="1829" y="6387"/>
                      </a:lnTo>
                      <a:lnTo>
                        <a:pt x="1837" y="6438"/>
                      </a:lnTo>
                      <a:lnTo>
                        <a:pt x="1844" y="6488"/>
                      </a:lnTo>
                      <a:lnTo>
                        <a:pt x="1852" y="6538"/>
                      </a:lnTo>
                      <a:lnTo>
                        <a:pt x="1859" y="6588"/>
                      </a:lnTo>
                      <a:lnTo>
                        <a:pt x="1867" y="6638"/>
                      </a:lnTo>
                      <a:lnTo>
                        <a:pt x="1874" y="6687"/>
                      </a:lnTo>
                      <a:lnTo>
                        <a:pt x="1882" y="6737"/>
                      </a:lnTo>
                      <a:lnTo>
                        <a:pt x="1889" y="6786"/>
                      </a:lnTo>
                      <a:lnTo>
                        <a:pt x="1897" y="6836"/>
                      </a:lnTo>
                      <a:lnTo>
                        <a:pt x="1904" y="6885"/>
                      </a:lnTo>
                      <a:lnTo>
                        <a:pt x="1912" y="6933"/>
                      </a:lnTo>
                      <a:lnTo>
                        <a:pt x="1919" y="6982"/>
                      </a:lnTo>
                      <a:lnTo>
                        <a:pt x="1927" y="7031"/>
                      </a:lnTo>
                      <a:lnTo>
                        <a:pt x="1934" y="7079"/>
                      </a:lnTo>
                      <a:lnTo>
                        <a:pt x="1942" y="7127"/>
                      </a:lnTo>
                      <a:lnTo>
                        <a:pt x="1949" y="7175"/>
                      </a:lnTo>
                      <a:lnTo>
                        <a:pt x="1957" y="7222"/>
                      </a:lnTo>
                      <a:lnTo>
                        <a:pt x="1964" y="7271"/>
                      </a:lnTo>
                      <a:lnTo>
                        <a:pt x="1972" y="7317"/>
                      </a:lnTo>
                      <a:lnTo>
                        <a:pt x="1979" y="7365"/>
                      </a:lnTo>
                      <a:lnTo>
                        <a:pt x="1987" y="7411"/>
                      </a:lnTo>
                      <a:lnTo>
                        <a:pt x="1994" y="7458"/>
                      </a:lnTo>
                      <a:lnTo>
                        <a:pt x="2002" y="7505"/>
                      </a:lnTo>
                      <a:lnTo>
                        <a:pt x="2009" y="7551"/>
                      </a:lnTo>
                      <a:lnTo>
                        <a:pt x="2017" y="7597"/>
                      </a:lnTo>
                      <a:lnTo>
                        <a:pt x="2024" y="7643"/>
                      </a:lnTo>
                      <a:lnTo>
                        <a:pt x="2032" y="7688"/>
                      </a:lnTo>
                      <a:lnTo>
                        <a:pt x="2039" y="7734"/>
                      </a:lnTo>
                      <a:lnTo>
                        <a:pt x="2047" y="7779"/>
                      </a:lnTo>
                      <a:lnTo>
                        <a:pt x="2054" y="7823"/>
                      </a:lnTo>
                      <a:lnTo>
                        <a:pt x="2062" y="7868"/>
                      </a:lnTo>
                      <a:lnTo>
                        <a:pt x="2069" y="7912"/>
                      </a:lnTo>
                      <a:lnTo>
                        <a:pt x="2077" y="7956"/>
                      </a:lnTo>
                      <a:lnTo>
                        <a:pt x="2084" y="8000"/>
                      </a:lnTo>
                      <a:lnTo>
                        <a:pt x="2092" y="8043"/>
                      </a:lnTo>
                      <a:lnTo>
                        <a:pt x="2099" y="8086"/>
                      </a:lnTo>
                      <a:lnTo>
                        <a:pt x="2107" y="8129"/>
                      </a:lnTo>
                      <a:lnTo>
                        <a:pt x="2114" y="8172"/>
                      </a:lnTo>
                      <a:lnTo>
                        <a:pt x="2122" y="8214"/>
                      </a:lnTo>
                      <a:lnTo>
                        <a:pt x="2129" y="8256"/>
                      </a:lnTo>
                      <a:lnTo>
                        <a:pt x="2137" y="8298"/>
                      </a:lnTo>
                      <a:lnTo>
                        <a:pt x="2144" y="8338"/>
                      </a:lnTo>
                      <a:lnTo>
                        <a:pt x="2152" y="8379"/>
                      </a:lnTo>
                      <a:lnTo>
                        <a:pt x="2159" y="8420"/>
                      </a:lnTo>
                      <a:lnTo>
                        <a:pt x="2167" y="8460"/>
                      </a:lnTo>
                      <a:lnTo>
                        <a:pt x="2175" y="8501"/>
                      </a:lnTo>
                      <a:lnTo>
                        <a:pt x="2182" y="8541"/>
                      </a:lnTo>
                      <a:lnTo>
                        <a:pt x="2190" y="8579"/>
                      </a:lnTo>
                      <a:lnTo>
                        <a:pt x="2197" y="8619"/>
                      </a:lnTo>
                      <a:lnTo>
                        <a:pt x="2205" y="8657"/>
                      </a:lnTo>
                      <a:lnTo>
                        <a:pt x="2212" y="8696"/>
                      </a:lnTo>
                      <a:lnTo>
                        <a:pt x="2220" y="8734"/>
                      </a:lnTo>
                      <a:lnTo>
                        <a:pt x="2227" y="8772"/>
                      </a:lnTo>
                      <a:lnTo>
                        <a:pt x="2235" y="8808"/>
                      </a:lnTo>
                      <a:lnTo>
                        <a:pt x="2242" y="8845"/>
                      </a:lnTo>
                      <a:lnTo>
                        <a:pt x="2250" y="8882"/>
                      </a:lnTo>
                      <a:lnTo>
                        <a:pt x="2257" y="8918"/>
                      </a:lnTo>
                      <a:lnTo>
                        <a:pt x="2264" y="8954"/>
                      </a:lnTo>
                      <a:lnTo>
                        <a:pt x="2272" y="8990"/>
                      </a:lnTo>
                      <a:lnTo>
                        <a:pt x="2279" y="9024"/>
                      </a:lnTo>
                      <a:lnTo>
                        <a:pt x="2287" y="9059"/>
                      </a:lnTo>
                      <a:lnTo>
                        <a:pt x="2294" y="9094"/>
                      </a:lnTo>
                      <a:lnTo>
                        <a:pt x="2302" y="9128"/>
                      </a:lnTo>
                      <a:lnTo>
                        <a:pt x="2309" y="9161"/>
                      </a:lnTo>
                      <a:lnTo>
                        <a:pt x="2317" y="9194"/>
                      </a:lnTo>
                      <a:lnTo>
                        <a:pt x="2324" y="9227"/>
                      </a:lnTo>
                      <a:lnTo>
                        <a:pt x="2332" y="9259"/>
                      </a:lnTo>
                      <a:lnTo>
                        <a:pt x="2339" y="9291"/>
                      </a:lnTo>
                      <a:lnTo>
                        <a:pt x="2347" y="9322"/>
                      </a:lnTo>
                      <a:lnTo>
                        <a:pt x="2354" y="9353"/>
                      </a:lnTo>
                      <a:lnTo>
                        <a:pt x="2362" y="9384"/>
                      </a:lnTo>
                      <a:lnTo>
                        <a:pt x="2369" y="9414"/>
                      </a:lnTo>
                      <a:lnTo>
                        <a:pt x="2377" y="9444"/>
                      </a:lnTo>
                      <a:lnTo>
                        <a:pt x="2384" y="9473"/>
                      </a:lnTo>
                      <a:lnTo>
                        <a:pt x="2391" y="9502"/>
                      </a:lnTo>
                      <a:lnTo>
                        <a:pt x="2399" y="9531"/>
                      </a:lnTo>
                      <a:lnTo>
                        <a:pt x="2406" y="9559"/>
                      </a:lnTo>
                      <a:lnTo>
                        <a:pt x="2414" y="9587"/>
                      </a:lnTo>
                      <a:lnTo>
                        <a:pt x="2421" y="9613"/>
                      </a:lnTo>
                      <a:lnTo>
                        <a:pt x="2429" y="9640"/>
                      </a:lnTo>
                      <a:lnTo>
                        <a:pt x="2436" y="9666"/>
                      </a:lnTo>
                      <a:lnTo>
                        <a:pt x="2444" y="9692"/>
                      </a:lnTo>
                      <a:lnTo>
                        <a:pt x="2451" y="9717"/>
                      </a:lnTo>
                      <a:lnTo>
                        <a:pt x="2459" y="9743"/>
                      </a:lnTo>
                      <a:lnTo>
                        <a:pt x="2466" y="9767"/>
                      </a:lnTo>
                      <a:lnTo>
                        <a:pt x="2473" y="9791"/>
                      </a:lnTo>
                      <a:lnTo>
                        <a:pt x="2481" y="9815"/>
                      </a:lnTo>
                      <a:lnTo>
                        <a:pt x="2488" y="9837"/>
                      </a:lnTo>
                      <a:lnTo>
                        <a:pt x="2496" y="9860"/>
                      </a:lnTo>
                      <a:lnTo>
                        <a:pt x="2503" y="9881"/>
                      </a:lnTo>
                      <a:lnTo>
                        <a:pt x="2511" y="9903"/>
                      </a:lnTo>
                      <a:lnTo>
                        <a:pt x="2518" y="9925"/>
                      </a:lnTo>
                      <a:lnTo>
                        <a:pt x="2526" y="9945"/>
                      </a:lnTo>
                      <a:lnTo>
                        <a:pt x="2533" y="9965"/>
                      </a:lnTo>
                      <a:lnTo>
                        <a:pt x="2540" y="9985"/>
                      </a:lnTo>
                      <a:lnTo>
                        <a:pt x="2548" y="10004"/>
                      </a:lnTo>
                      <a:lnTo>
                        <a:pt x="2555" y="10023"/>
                      </a:lnTo>
                      <a:lnTo>
                        <a:pt x="2562" y="10041"/>
                      </a:lnTo>
                      <a:lnTo>
                        <a:pt x="2570" y="10059"/>
                      </a:lnTo>
                      <a:lnTo>
                        <a:pt x="2577" y="10076"/>
                      </a:lnTo>
                      <a:lnTo>
                        <a:pt x="2584" y="10093"/>
                      </a:lnTo>
                      <a:lnTo>
                        <a:pt x="2592" y="10109"/>
                      </a:lnTo>
                      <a:lnTo>
                        <a:pt x="2599" y="10124"/>
                      </a:lnTo>
                      <a:lnTo>
                        <a:pt x="2606" y="10140"/>
                      </a:lnTo>
                      <a:lnTo>
                        <a:pt x="2613" y="10154"/>
                      </a:lnTo>
                      <a:lnTo>
                        <a:pt x="2621" y="10168"/>
                      </a:lnTo>
                      <a:lnTo>
                        <a:pt x="2628" y="10182"/>
                      </a:lnTo>
                      <a:lnTo>
                        <a:pt x="2635" y="10195"/>
                      </a:lnTo>
                      <a:lnTo>
                        <a:pt x="2642" y="10207"/>
                      </a:lnTo>
                      <a:lnTo>
                        <a:pt x="2649" y="10219"/>
                      </a:lnTo>
                      <a:lnTo>
                        <a:pt x="2657" y="10231"/>
                      </a:lnTo>
                      <a:lnTo>
                        <a:pt x="2663" y="10241"/>
                      </a:lnTo>
                      <a:lnTo>
                        <a:pt x="2670" y="10251"/>
                      </a:lnTo>
                      <a:lnTo>
                        <a:pt x="2678" y="10262"/>
                      </a:lnTo>
                      <a:lnTo>
                        <a:pt x="2684" y="10271"/>
                      </a:lnTo>
                      <a:lnTo>
                        <a:pt x="2691" y="10279"/>
                      </a:lnTo>
                      <a:lnTo>
                        <a:pt x="2697" y="10287"/>
                      </a:lnTo>
                      <a:lnTo>
                        <a:pt x="2704" y="10295"/>
                      </a:lnTo>
                      <a:lnTo>
                        <a:pt x="2711" y="10303"/>
                      </a:lnTo>
                      <a:lnTo>
                        <a:pt x="2717" y="10309"/>
                      </a:lnTo>
                      <a:lnTo>
                        <a:pt x="2723" y="10314"/>
                      </a:lnTo>
                      <a:lnTo>
                        <a:pt x="2729" y="10320"/>
                      </a:lnTo>
                      <a:lnTo>
                        <a:pt x="2735" y="10324"/>
                      </a:lnTo>
                      <a:lnTo>
                        <a:pt x="2741" y="10329"/>
                      </a:lnTo>
                      <a:lnTo>
                        <a:pt x="2747" y="10333"/>
                      </a:lnTo>
                      <a:lnTo>
                        <a:pt x="2753" y="10336"/>
                      </a:lnTo>
                      <a:lnTo>
                        <a:pt x="2758" y="10339"/>
                      </a:lnTo>
                      <a:lnTo>
                        <a:pt x="2763" y="10341"/>
                      </a:lnTo>
                      <a:lnTo>
                        <a:pt x="2768" y="10343"/>
                      </a:lnTo>
                      <a:lnTo>
                        <a:pt x="2773" y="10344"/>
                      </a:lnTo>
                      <a:lnTo>
                        <a:pt x="2778" y="10346"/>
                      </a:lnTo>
                      <a:lnTo>
                        <a:pt x="2779" y="10345"/>
                      </a:lnTo>
                      <a:lnTo>
                        <a:pt x="2787" y="10346"/>
                      </a:lnTo>
                      <a:lnTo>
                        <a:pt x="2791" y="10347"/>
                      </a:lnTo>
                      <a:lnTo>
                        <a:pt x="2793" y="10346"/>
                      </a:lnTo>
                      <a:lnTo>
                        <a:pt x="2800" y="10346"/>
                      </a:lnTo>
                      <a:lnTo>
                        <a:pt x="2805" y="10345"/>
                      </a:lnTo>
                      <a:lnTo>
                        <a:pt x="2806" y="10344"/>
                      </a:lnTo>
                      <a:lnTo>
                        <a:pt x="2814" y="10342"/>
                      </a:lnTo>
                      <a:lnTo>
                        <a:pt x="2816" y="10341"/>
                      </a:lnTo>
                      <a:lnTo>
                        <a:pt x="2823" y="10338"/>
                      </a:lnTo>
                      <a:lnTo>
                        <a:pt x="2826" y="10336"/>
                      </a:lnTo>
                      <a:lnTo>
                        <a:pt x="2833" y="10332"/>
                      </a:lnTo>
                      <a:lnTo>
                        <a:pt x="2837" y="10330"/>
                      </a:lnTo>
                      <a:lnTo>
                        <a:pt x="2843" y="10325"/>
                      </a:lnTo>
                      <a:lnTo>
                        <a:pt x="2850" y="10320"/>
                      </a:lnTo>
                      <a:lnTo>
                        <a:pt x="2855" y="10316"/>
                      </a:lnTo>
                      <a:lnTo>
                        <a:pt x="2861" y="10310"/>
                      </a:lnTo>
                      <a:lnTo>
                        <a:pt x="2868" y="10303"/>
                      </a:lnTo>
                      <a:lnTo>
                        <a:pt x="2873" y="10297"/>
                      </a:lnTo>
                      <a:lnTo>
                        <a:pt x="2880" y="10290"/>
                      </a:lnTo>
                      <a:lnTo>
                        <a:pt x="2887" y="10282"/>
                      </a:lnTo>
                      <a:lnTo>
                        <a:pt x="2893" y="10273"/>
                      </a:lnTo>
                      <a:lnTo>
                        <a:pt x="2901" y="10264"/>
                      </a:lnTo>
                      <a:lnTo>
                        <a:pt x="2907" y="10255"/>
                      </a:lnTo>
                      <a:lnTo>
                        <a:pt x="2914" y="10245"/>
                      </a:lnTo>
                      <a:lnTo>
                        <a:pt x="2921" y="10234"/>
                      </a:lnTo>
                      <a:lnTo>
                        <a:pt x="2928" y="10223"/>
                      </a:lnTo>
                      <a:lnTo>
                        <a:pt x="2935" y="10211"/>
                      </a:lnTo>
                      <a:lnTo>
                        <a:pt x="2942" y="10199"/>
                      </a:lnTo>
                      <a:lnTo>
                        <a:pt x="2949" y="10186"/>
                      </a:lnTo>
                      <a:lnTo>
                        <a:pt x="2956" y="10173"/>
                      </a:lnTo>
                      <a:lnTo>
                        <a:pt x="2964" y="10159"/>
                      </a:lnTo>
                      <a:lnTo>
                        <a:pt x="2971" y="10145"/>
                      </a:lnTo>
                      <a:lnTo>
                        <a:pt x="2978" y="10130"/>
                      </a:lnTo>
                      <a:lnTo>
                        <a:pt x="2985" y="10115"/>
                      </a:lnTo>
                      <a:lnTo>
                        <a:pt x="2992" y="10099"/>
                      </a:lnTo>
                      <a:lnTo>
                        <a:pt x="3000" y="10082"/>
                      </a:lnTo>
                      <a:lnTo>
                        <a:pt x="3007" y="10065"/>
                      </a:lnTo>
                      <a:lnTo>
                        <a:pt x="3014" y="10048"/>
                      </a:lnTo>
                      <a:lnTo>
                        <a:pt x="3021" y="10030"/>
                      </a:lnTo>
                      <a:lnTo>
                        <a:pt x="3029" y="10011"/>
                      </a:lnTo>
                      <a:lnTo>
                        <a:pt x="3036" y="9992"/>
                      </a:lnTo>
                      <a:lnTo>
                        <a:pt x="3044" y="9973"/>
                      </a:lnTo>
                      <a:lnTo>
                        <a:pt x="3051" y="9953"/>
                      </a:lnTo>
                      <a:lnTo>
                        <a:pt x="3058" y="9932"/>
                      </a:lnTo>
                      <a:lnTo>
                        <a:pt x="3066" y="9912"/>
                      </a:lnTo>
                      <a:lnTo>
                        <a:pt x="3073" y="9890"/>
                      </a:lnTo>
                      <a:lnTo>
                        <a:pt x="3081" y="9868"/>
                      </a:lnTo>
                      <a:lnTo>
                        <a:pt x="3089" y="9845"/>
                      </a:lnTo>
                      <a:lnTo>
                        <a:pt x="3096" y="9823"/>
                      </a:lnTo>
                      <a:lnTo>
                        <a:pt x="3103" y="9800"/>
                      </a:lnTo>
                      <a:lnTo>
                        <a:pt x="3111" y="9776"/>
                      </a:lnTo>
                      <a:lnTo>
                        <a:pt x="3118" y="9752"/>
                      </a:lnTo>
                      <a:lnTo>
                        <a:pt x="3125" y="9727"/>
                      </a:lnTo>
                      <a:lnTo>
                        <a:pt x="3133" y="9702"/>
                      </a:lnTo>
                      <a:lnTo>
                        <a:pt x="3140" y="9676"/>
                      </a:lnTo>
                      <a:lnTo>
                        <a:pt x="3148" y="9650"/>
                      </a:lnTo>
                      <a:lnTo>
                        <a:pt x="3155" y="9624"/>
                      </a:lnTo>
                      <a:lnTo>
                        <a:pt x="3163" y="9597"/>
                      </a:lnTo>
                      <a:lnTo>
                        <a:pt x="3170" y="9569"/>
                      </a:lnTo>
                      <a:lnTo>
                        <a:pt x="3178" y="9542"/>
                      </a:lnTo>
                      <a:lnTo>
                        <a:pt x="3185" y="9513"/>
                      </a:lnTo>
                      <a:lnTo>
                        <a:pt x="3192" y="9484"/>
                      </a:lnTo>
                      <a:lnTo>
                        <a:pt x="3200" y="9455"/>
                      </a:lnTo>
                      <a:lnTo>
                        <a:pt x="3207" y="9426"/>
                      </a:lnTo>
                      <a:lnTo>
                        <a:pt x="3215" y="9396"/>
                      </a:lnTo>
                      <a:lnTo>
                        <a:pt x="3222" y="9365"/>
                      </a:lnTo>
                      <a:lnTo>
                        <a:pt x="3230" y="9334"/>
                      </a:lnTo>
                      <a:lnTo>
                        <a:pt x="3237" y="9303"/>
                      </a:lnTo>
                      <a:lnTo>
                        <a:pt x="3245" y="9271"/>
                      </a:lnTo>
                      <a:lnTo>
                        <a:pt x="3252" y="9239"/>
                      </a:lnTo>
                      <a:lnTo>
                        <a:pt x="3260" y="9207"/>
                      </a:lnTo>
                      <a:lnTo>
                        <a:pt x="3267" y="9174"/>
                      </a:lnTo>
                      <a:lnTo>
                        <a:pt x="3275" y="9140"/>
                      </a:lnTo>
                      <a:lnTo>
                        <a:pt x="3282" y="9107"/>
                      </a:lnTo>
                      <a:lnTo>
                        <a:pt x="3290" y="9073"/>
                      </a:lnTo>
                      <a:lnTo>
                        <a:pt x="3297" y="9038"/>
                      </a:lnTo>
                      <a:lnTo>
                        <a:pt x="3305" y="9003"/>
                      </a:lnTo>
                      <a:lnTo>
                        <a:pt x="3312" y="8968"/>
                      </a:lnTo>
                      <a:lnTo>
                        <a:pt x="3319" y="8932"/>
                      </a:lnTo>
                      <a:lnTo>
                        <a:pt x="3327" y="8896"/>
                      </a:lnTo>
                      <a:lnTo>
                        <a:pt x="3334" y="8860"/>
                      </a:lnTo>
                      <a:lnTo>
                        <a:pt x="3342" y="8823"/>
                      </a:lnTo>
                      <a:lnTo>
                        <a:pt x="3349" y="8786"/>
                      </a:lnTo>
                      <a:lnTo>
                        <a:pt x="3357" y="8749"/>
                      </a:lnTo>
                      <a:lnTo>
                        <a:pt x="3364" y="8711"/>
                      </a:lnTo>
                      <a:lnTo>
                        <a:pt x="3372" y="8672"/>
                      </a:lnTo>
                      <a:lnTo>
                        <a:pt x="3379" y="8634"/>
                      </a:lnTo>
                      <a:lnTo>
                        <a:pt x="3387" y="8595"/>
                      </a:lnTo>
                      <a:lnTo>
                        <a:pt x="3394" y="8556"/>
                      </a:lnTo>
                      <a:lnTo>
                        <a:pt x="3402" y="8516"/>
                      </a:lnTo>
                      <a:lnTo>
                        <a:pt x="3409" y="8476"/>
                      </a:lnTo>
                      <a:lnTo>
                        <a:pt x="3417" y="8436"/>
                      </a:lnTo>
                      <a:lnTo>
                        <a:pt x="3425" y="8395"/>
                      </a:lnTo>
                      <a:lnTo>
                        <a:pt x="3432" y="8354"/>
                      </a:lnTo>
                      <a:lnTo>
                        <a:pt x="3440" y="8313"/>
                      </a:lnTo>
                      <a:lnTo>
                        <a:pt x="3447" y="8272"/>
                      </a:lnTo>
                      <a:lnTo>
                        <a:pt x="3455" y="8230"/>
                      </a:lnTo>
                      <a:lnTo>
                        <a:pt x="3462" y="8188"/>
                      </a:lnTo>
                      <a:lnTo>
                        <a:pt x="3470" y="8146"/>
                      </a:lnTo>
                      <a:lnTo>
                        <a:pt x="3477" y="8103"/>
                      </a:lnTo>
                      <a:lnTo>
                        <a:pt x="3485" y="8060"/>
                      </a:lnTo>
                      <a:lnTo>
                        <a:pt x="3492" y="8016"/>
                      </a:lnTo>
                      <a:lnTo>
                        <a:pt x="3500" y="7973"/>
                      </a:lnTo>
                      <a:lnTo>
                        <a:pt x="3507" y="7929"/>
                      </a:lnTo>
                      <a:lnTo>
                        <a:pt x="3515" y="7885"/>
                      </a:lnTo>
                      <a:lnTo>
                        <a:pt x="3522" y="7840"/>
                      </a:lnTo>
                      <a:lnTo>
                        <a:pt x="3530" y="7796"/>
                      </a:lnTo>
                      <a:lnTo>
                        <a:pt x="3537" y="7751"/>
                      </a:lnTo>
                      <a:lnTo>
                        <a:pt x="3545" y="7706"/>
                      </a:lnTo>
                      <a:lnTo>
                        <a:pt x="3552" y="7661"/>
                      </a:lnTo>
                      <a:lnTo>
                        <a:pt x="3560" y="7615"/>
                      </a:lnTo>
                      <a:lnTo>
                        <a:pt x="3567" y="7569"/>
                      </a:lnTo>
                      <a:lnTo>
                        <a:pt x="3575" y="7523"/>
                      </a:lnTo>
                      <a:lnTo>
                        <a:pt x="3582" y="7476"/>
                      </a:lnTo>
                      <a:lnTo>
                        <a:pt x="3590" y="7430"/>
                      </a:lnTo>
                      <a:lnTo>
                        <a:pt x="3597" y="7383"/>
                      </a:lnTo>
                      <a:lnTo>
                        <a:pt x="3605" y="7336"/>
                      </a:lnTo>
                      <a:lnTo>
                        <a:pt x="3612" y="7288"/>
                      </a:lnTo>
                      <a:lnTo>
                        <a:pt x="3620" y="7241"/>
                      </a:lnTo>
                      <a:lnTo>
                        <a:pt x="3627" y="7193"/>
                      </a:lnTo>
                      <a:lnTo>
                        <a:pt x="3635" y="7146"/>
                      </a:lnTo>
                      <a:lnTo>
                        <a:pt x="3642" y="7098"/>
                      </a:lnTo>
                      <a:lnTo>
                        <a:pt x="3650" y="7050"/>
                      </a:lnTo>
                      <a:lnTo>
                        <a:pt x="3657" y="7001"/>
                      </a:lnTo>
                      <a:lnTo>
                        <a:pt x="3665" y="6952"/>
                      </a:lnTo>
                      <a:lnTo>
                        <a:pt x="3672" y="6904"/>
                      </a:lnTo>
                      <a:lnTo>
                        <a:pt x="3680" y="6855"/>
                      </a:lnTo>
                      <a:lnTo>
                        <a:pt x="3687" y="6805"/>
                      </a:lnTo>
                      <a:lnTo>
                        <a:pt x="3695" y="6756"/>
                      </a:lnTo>
                      <a:lnTo>
                        <a:pt x="3702" y="6707"/>
                      </a:lnTo>
                      <a:lnTo>
                        <a:pt x="3710" y="6657"/>
                      </a:lnTo>
                      <a:lnTo>
                        <a:pt x="3717" y="6607"/>
                      </a:lnTo>
                      <a:lnTo>
                        <a:pt x="3724" y="6557"/>
                      </a:lnTo>
                      <a:lnTo>
                        <a:pt x="3732" y="6507"/>
                      </a:lnTo>
                      <a:lnTo>
                        <a:pt x="3739" y="6457"/>
                      </a:lnTo>
                      <a:lnTo>
                        <a:pt x="3747" y="6407"/>
                      </a:lnTo>
                      <a:lnTo>
                        <a:pt x="3754" y="6357"/>
                      </a:lnTo>
                      <a:lnTo>
                        <a:pt x="3763" y="6306"/>
                      </a:lnTo>
                      <a:lnTo>
                        <a:pt x="3770" y="6255"/>
                      </a:lnTo>
                      <a:lnTo>
                        <a:pt x="3777" y="6205"/>
                      </a:lnTo>
                      <a:lnTo>
                        <a:pt x="3785" y="6154"/>
                      </a:lnTo>
                      <a:lnTo>
                        <a:pt x="3792" y="6103"/>
                      </a:lnTo>
                      <a:lnTo>
                        <a:pt x="3800" y="6052"/>
                      </a:lnTo>
                      <a:lnTo>
                        <a:pt x="3807" y="6001"/>
                      </a:lnTo>
                      <a:lnTo>
                        <a:pt x="3815" y="5950"/>
                      </a:lnTo>
                      <a:lnTo>
                        <a:pt x="3822" y="5899"/>
                      </a:lnTo>
                      <a:lnTo>
                        <a:pt x="3830" y="5848"/>
                      </a:lnTo>
                      <a:lnTo>
                        <a:pt x="3837" y="5796"/>
                      </a:lnTo>
                      <a:lnTo>
                        <a:pt x="3845" y="5745"/>
                      </a:lnTo>
                      <a:lnTo>
                        <a:pt x="3852" y="5693"/>
                      </a:lnTo>
                      <a:lnTo>
                        <a:pt x="3860" y="5642"/>
                      </a:lnTo>
                      <a:lnTo>
                        <a:pt x="3867" y="5590"/>
                      </a:lnTo>
                      <a:lnTo>
                        <a:pt x="3875" y="5539"/>
                      </a:lnTo>
                      <a:lnTo>
                        <a:pt x="3882" y="5487"/>
                      </a:lnTo>
                      <a:lnTo>
                        <a:pt x="3890" y="5435"/>
                      </a:lnTo>
                      <a:lnTo>
                        <a:pt x="3897" y="5384"/>
                      </a:lnTo>
                      <a:lnTo>
                        <a:pt x="3905" y="5332"/>
                      </a:lnTo>
                      <a:lnTo>
                        <a:pt x="3912" y="5280"/>
                      </a:lnTo>
                      <a:lnTo>
                        <a:pt x="3920" y="5229"/>
                      </a:lnTo>
                      <a:lnTo>
                        <a:pt x="3927" y="5177"/>
                      </a:lnTo>
                      <a:cubicBezTo>
                        <a:pt x="3931" y="5150"/>
                        <a:pt x="3956" y="5132"/>
                        <a:pt x="3982" y="5136"/>
                      </a:cubicBezTo>
                      <a:cubicBezTo>
                        <a:pt x="4008" y="5140"/>
                        <a:pt x="4026" y="5164"/>
                        <a:pt x="4022" y="5190"/>
                      </a:cubicBezTo>
                      <a:lnTo>
                        <a:pt x="4015" y="5242"/>
                      </a:lnTo>
                      <a:lnTo>
                        <a:pt x="4007" y="5294"/>
                      </a:lnTo>
                      <a:lnTo>
                        <a:pt x="4000" y="5345"/>
                      </a:lnTo>
                      <a:lnTo>
                        <a:pt x="3992" y="5397"/>
                      </a:lnTo>
                      <a:lnTo>
                        <a:pt x="3985" y="5449"/>
                      </a:lnTo>
                      <a:lnTo>
                        <a:pt x="3977" y="5501"/>
                      </a:lnTo>
                      <a:lnTo>
                        <a:pt x="3970" y="5552"/>
                      </a:lnTo>
                      <a:lnTo>
                        <a:pt x="3962" y="5604"/>
                      </a:lnTo>
                      <a:lnTo>
                        <a:pt x="3955" y="5655"/>
                      </a:lnTo>
                      <a:lnTo>
                        <a:pt x="3947" y="5707"/>
                      </a:lnTo>
                      <a:lnTo>
                        <a:pt x="3940" y="5758"/>
                      </a:lnTo>
                      <a:lnTo>
                        <a:pt x="3932" y="5810"/>
                      </a:lnTo>
                      <a:lnTo>
                        <a:pt x="3925" y="5861"/>
                      </a:lnTo>
                      <a:lnTo>
                        <a:pt x="3917" y="5913"/>
                      </a:lnTo>
                      <a:lnTo>
                        <a:pt x="3910" y="5964"/>
                      </a:lnTo>
                      <a:lnTo>
                        <a:pt x="3902" y="6015"/>
                      </a:lnTo>
                      <a:lnTo>
                        <a:pt x="3895" y="6066"/>
                      </a:lnTo>
                      <a:lnTo>
                        <a:pt x="3887" y="6118"/>
                      </a:lnTo>
                      <a:lnTo>
                        <a:pt x="3880" y="6168"/>
                      </a:lnTo>
                      <a:lnTo>
                        <a:pt x="3872" y="6219"/>
                      </a:lnTo>
                      <a:lnTo>
                        <a:pt x="3865" y="6269"/>
                      </a:lnTo>
                      <a:lnTo>
                        <a:pt x="3857" y="6321"/>
                      </a:lnTo>
                      <a:lnTo>
                        <a:pt x="3849" y="6371"/>
                      </a:lnTo>
                      <a:lnTo>
                        <a:pt x="3842" y="6422"/>
                      </a:lnTo>
                      <a:lnTo>
                        <a:pt x="3834" y="6472"/>
                      </a:lnTo>
                      <a:lnTo>
                        <a:pt x="3827" y="6522"/>
                      </a:lnTo>
                      <a:lnTo>
                        <a:pt x="3819" y="6572"/>
                      </a:lnTo>
                      <a:lnTo>
                        <a:pt x="3812" y="6622"/>
                      </a:lnTo>
                      <a:lnTo>
                        <a:pt x="3804" y="6672"/>
                      </a:lnTo>
                      <a:lnTo>
                        <a:pt x="3797" y="6721"/>
                      </a:lnTo>
                      <a:lnTo>
                        <a:pt x="3789" y="6771"/>
                      </a:lnTo>
                      <a:lnTo>
                        <a:pt x="3782" y="6820"/>
                      </a:lnTo>
                      <a:lnTo>
                        <a:pt x="3774" y="6869"/>
                      </a:lnTo>
                      <a:lnTo>
                        <a:pt x="3767" y="6918"/>
                      </a:lnTo>
                      <a:lnTo>
                        <a:pt x="3759" y="6967"/>
                      </a:lnTo>
                      <a:lnTo>
                        <a:pt x="3752" y="7016"/>
                      </a:lnTo>
                      <a:lnTo>
                        <a:pt x="3744" y="7064"/>
                      </a:lnTo>
                      <a:lnTo>
                        <a:pt x="3737" y="7112"/>
                      </a:lnTo>
                      <a:lnTo>
                        <a:pt x="3729" y="7160"/>
                      </a:lnTo>
                      <a:lnTo>
                        <a:pt x="3722" y="7208"/>
                      </a:lnTo>
                      <a:lnTo>
                        <a:pt x="3714" y="7256"/>
                      </a:lnTo>
                      <a:lnTo>
                        <a:pt x="3707" y="7303"/>
                      </a:lnTo>
                      <a:lnTo>
                        <a:pt x="3699" y="7351"/>
                      </a:lnTo>
                      <a:lnTo>
                        <a:pt x="3692" y="7398"/>
                      </a:lnTo>
                      <a:lnTo>
                        <a:pt x="3684" y="7445"/>
                      </a:lnTo>
                      <a:lnTo>
                        <a:pt x="3677" y="7492"/>
                      </a:lnTo>
                      <a:lnTo>
                        <a:pt x="3669" y="7538"/>
                      </a:lnTo>
                      <a:lnTo>
                        <a:pt x="3662" y="7584"/>
                      </a:lnTo>
                      <a:lnTo>
                        <a:pt x="3654" y="7630"/>
                      </a:lnTo>
                      <a:lnTo>
                        <a:pt x="3647" y="7676"/>
                      </a:lnTo>
                      <a:lnTo>
                        <a:pt x="3639" y="7721"/>
                      </a:lnTo>
                      <a:lnTo>
                        <a:pt x="3632" y="7767"/>
                      </a:lnTo>
                      <a:lnTo>
                        <a:pt x="3624" y="7812"/>
                      </a:lnTo>
                      <a:lnTo>
                        <a:pt x="3617" y="7856"/>
                      </a:lnTo>
                      <a:lnTo>
                        <a:pt x="3609" y="7901"/>
                      </a:lnTo>
                      <a:lnTo>
                        <a:pt x="3602" y="7945"/>
                      </a:lnTo>
                      <a:lnTo>
                        <a:pt x="3594" y="7989"/>
                      </a:lnTo>
                      <a:lnTo>
                        <a:pt x="3587" y="8033"/>
                      </a:lnTo>
                      <a:lnTo>
                        <a:pt x="3579" y="8076"/>
                      </a:lnTo>
                      <a:lnTo>
                        <a:pt x="3572" y="8119"/>
                      </a:lnTo>
                      <a:lnTo>
                        <a:pt x="3564" y="8162"/>
                      </a:lnTo>
                      <a:lnTo>
                        <a:pt x="3557" y="8205"/>
                      </a:lnTo>
                      <a:lnTo>
                        <a:pt x="3549" y="8247"/>
                      </a:lnTo>
                      <a:lnTo>
                        <a:pt x="3542" y="8289"/>
                      </a:lnTo>
                      <a:lnTo>
                        <a:pt x="3534" y="8331"/>
                      </a:lnTo>
                      <a:lnTo>
                        <a:pt x="3527" y="8372"/>
                      </a:lnTo>
                      <a:lnTo>
                        <a:pt x="3519" y="8413"/>
                      </a:lnTo>
                      <a:lnTo>
                        <a:pt x="3511" y="8453"/>
                      </a:lnTo>
                      <a:lnTo>
                        <a:pt x="3504" y="8494"/>
                      </a:lnTo>
                      <a:lnTo>
                        <a:pt x="3496" y="8534"/>
                      </a:lnTo>
                      <a:lnTo>
                        <a:pt x="3489" y="8573"/>
                      </a:lnTo>
                      <a:lnTo>
                        <a:pt x="3481" y="8613"/>
                      </a:lnTo>
                      <a:lnTo>
                        <a:pt x="3474" y="8652"/>
                      </a:lnTo>
                      <a:lnTo>
                        <a:pt x="3466" y="8691"/>
                      </a:lnTo>
                      <a:lnTo>
                        <a:pt x="3459" y="8729"/>
                      </a:lnTo>
                      <a:lnTo>
                        <a:pt x="3451" y="8767"/>
                      </a:lnTo>
                      <a:lnTo>
                        <a:pt x="3444" y="8805"/>
                      </a:lnTo>
                      <a:lnTo>
                        <a:pt x="3436" y="8842"/>
                      </a:lnTo>
                      <a:lnTo>
                        <a:pt x="3428" y="8879"/>
                      </a:lnTo>
                      <a:lnTo>
                        <a:pt x="3421" y="8916"/>
                      </a:lnTo>
                      <a:lnTo>
                        <a:pt x="3413" y="8952"/>
                      </a:lnTo>
                      <a:lnTo>
                        <a:pt x="3406" y="8988"/>
                      </a:lnTo>
                      <a:lnTo>
                        <a:pt x="3398" y="9023"/>
                      </a:lnTo>
                      <a:lnTo>
                        <a:pt x="3391" y="9058"/>
                      </a:lnTo>
                      <a:lnTo>
                        <a:pt x="3383" y="9093"/>
                      </a:lnTo>
                      <a:lnTo>
                        <a:pt x="3376" y="9127"/>
                      </a:lnTo>
                      <a:lnTo>
                        <a:pt x="3368" y="9161"/>
                      </a:lnTo>
                      <a:lnTo>
                        <a:pt x="3361" y="9195"/>
                      </a:lnTo>
                      <a:lnTo>
                        <a:pt x="3353" y="9228"/>
                      </a:lnTo>
                      <a:lnTo>
                        <a:pt x="3346" y="9261"/>
                      </a:lnTo>
                      <a:lnTo>
                        <a:pt x="3338" y="9294"/>
                      </a:lnTo>
                      <a:lnTo>
                        <a:pt x="3331" y="9325"/>
                      </a:lnTo>
                      <a:lnTo>
                        <a:pt x="3323" y="9357"/>
                      </a:lnTo>
                      <a:lnTo>
                        <a:pt x="3316" y="9388"/>
                      </a:lnTo>
                      <a:lnTo>
                        <a:pt x="3308" y="9418"/>
                      </a:lnTo>
                      <a:lnTo>
                        <a:pt x="3300" y="9449"/>
                      </a:lnTo>
                      <a:lnTo>
                        <a:pt x="3293" y="9479"/>
                      </a:lnTo>
                      <a:lnTo>
                        <a:pt x="3285" y="9508"/>
                      </a:lnTo>
                      <a:lnTo>
                        <a:pt x="3278" y="9538"/>
                      </a:lnTo>
                      <a:lnTo>
                        <a:pt x="3270" y="9566"/>
                      </a:lnTo>
                      <a:lnTo>
                        <a:pt x="3263" y="9595"/>
                      </a:lnTo>
                      <a:lnTo>
                        <a:pt x="3255" y="9622"/>
                      </a:lnTo>
                      <a:lnTo>
                        <a:pt x="3248" y="9649"/>
                      </a:lnTo>
                      <a:lnTo>
                        <a:pt x="3240" y="9677"/>
                      </a:lnTo>
                      <a:lnTo>
                        <a:pt x="3233" y="9703"/>
                      </a:lnTo>
                      <a:lnTo>
                        <a:pt x="3225" y="9729"/>
                      </a:lnTo>
                      <a:lnTo>
                        <a:pt x="3217" y="9755"/>
                      </a:lnTo>
                      <a:lnTo>
                        <a:pt x="3210" y="9780"/>
                      </a:lnTo>
                      <a:lnTo>
                        <a:pt x="3202" y="9805"/>
                      </a:lnTo>
                      <a:lnTo>
                        <a:pt x="3195" y="9829"/>
                      </a:lnTo>
                      <a:lnTo>
                        <a:pt x="3187" y="9853"/>
                      </a:lnTo>
                      <a:lnTo>
                        <a:pt x="3179" y="9877"/>
                      </a:lnTo>
                      <a:lnTo>
                        <a:pt x="3171" y="9899"/>
                      </a:lnTo>
                      <a:lnTo>
                        <a:pt x="3164" y="9922"/>
                      </a:lnTo>
                      <a:lnTo>
                        <a:pt x="3156" y="9943"/>
                      </a:lnTo>
                      <a:lnTo>
                        <a:pt x="3149" y="9965"/>
                      </a:lnTo>
                      <a:lnTo>
                        <a:pt x="3141" y="9986"/>
                      </a:lnTo>
                      <a:lnTo>
                        <a:pt x="3133" y="10007"/>
                      </a:lnTo>
                      <a:lnTo>
                        <a:pt x="3126" y="10027"/>
                      </a:lnTo>
                      <a:lnTo>
                        <a:pt x="3118" y="10047"/>
                      </a:lnTo>
                      <a:lnTo>
                        <a:pt x="3110" y="10066"/>
                      </a:lnTo>
                      <a:lnTo>
                        <a:pt x="3103" y="10085"/>
                      </a:lnTo>
                      <a:lnTo>
                        <a:pt x="3095" y="10103"/>
                      </a:lnTo>
                      <a:lnTo>
                        <a:pt x="3087" y="10121"/>
                      </a:lnTo>
                      <a:lnTo>
                        <a:pt x="3080" y="10138"/>
                      </a:lnTo>
                      <a:lnTo>
                        <a:pt x="3072" y="10155"/>
                      </a:lnTo>
                      <a:lnTo>
                        <a:pt x="3064" y="10172"/>
                      </a:lnTo>
                      <a:lnTo>
                        <a:pt x="3056" y="10188"/>
                      </a:lnTo>
                      <a:lnTo>
                        <a:pt x="3048" y="10204"/>
                      </a:lnTo>
                      <a:lnTo>
                        <a:pt x="3041" y="10218"/>
                      </a:lnTo>
                      <a:lnTo>
                        <a:pt x="3033" y="10233"/>
                      </a:lnTo>
                      <a:lnTo>
                        <a:pt x="3025" y="10247"/>
                      </a:lnTo>
                      <a:lnTo>
                        <a:pt x="3017" y="10261"/>
                      </a:lnTo>
                      <a:lnTo>
                        <a:pt x="3009" y="10274"/>
                      </a:lnTo>
                      <a:lnTo>
                        <a:pt x="3001" y="10287"/>
                      </a:lnTo>
                      <a:lnTo>
                        <a:pt x="2993" y="10299"/>
                      </a:lnTo>
                      <a:lnTo>
                        <a:pt x="2985" y="10311"/>
                      </a:lnTo>
                      <a:lnTo>
                        <a:pt x="2976" y="10323"/>
                      </a:lnTo>
                      <a:lnTo>
                        <a:pt x="2969" y="10333"/>
                      </a:lnTo>
                      <a:lnTo>
                        <a:pt x="2960" y="10343"/>
                      </a:lnTo>
                      <a:lnTo>
                        <a:pt x="2952" y="10353"/>
                      </a:lnTo>
                      <a:lnTo>
                        <a:pt x="2943" y="10363"/>
                      </a:lnTo>
                      <a:lnTo>
                        <a:pt x="2934" y="10373"/>
                      </a:lnTo>
                      <a:lnTo>
                        <a:pt x="2926" y="10380"/>
                      </a:lnTo>
                      <a:lnTo>
                        <a:pt x="2917" y="10388"/>
                      </a:lnTo>
                      <a:lnTo>
                        <a:pt x="2907" y="10397"/>
                      </a:lnTo>
                      <a:lnTo>
                        <a:pt x="2899" y="10403"/>
                      </a:lnTo>
                      <a:lnTo>
                        <a:pt x="2890" y="10409"/>
                      </a:lnTo>
                      <a:lnTo>
                        <a:pt x="2879" y="10417"/>
                      </a:lnTo>
                      <a:lnTo>
                        <a:pt x="2871" y="10421"/>
                      </a:lnTo>
                      <a:lnTo>
                        <a:pt x="2859" y="10427"/>
                      </a:lnTo>
                      <a:lnTo>
                        <a:pt x="2851" y="10430"/>
                      </a:lnTo>
                      <a:lnTo>
                        <a:pt x="2838" y="10435"/>
                      </a:lnTo>
                      <a:lnTo>
                        <a:pt x="2831" y="10437"/>
                      </a:lnTo>
                      <a:lnTo>
                        <a:pt x="2817" y="10440"/>
                      </a:lnTo>
                      <a:lnTo>
                        <a:pt x="2807" y="10441"/>
                      </a:lnTo>
                      <a:lnTo>
                        <a:pt x="2799" y="10442"/>
                      </a:lnTo>
                      <a:lnTo>
                        <a:pt x="2785" y="10442"/>
                      </a:lnTo>
                      <a:lnTo>
                        <a:pt x="2774" y="10442"/>
                      </a:lnTo>
                      <a:lnTo>
                        <a:pt x="2767" y="10441"/>
                      </a:lnTo>
                      <a:lnTo>
                        <a:pt x="2753" y="10438"/>
                      </a:lnTo>
                      <a:lnTo>
                        <a:pt x="2743" y="10436"/>
                      </a:lnTo>
                      <a:lnTo>
                        <a:pt x="2733" y="10432"/>
                      </a:lnTo>
                      <a:lnTo>
                        <a:pt x="2723" y="10428"/>
                      </a:lnTo>
                      <a:lnTo>
                        <a:pt x="2713" y="10423"/>
                      </a:lnTo>
                      <a:lnTo>
                        <a:pt x="2703" y="10418"/>
                      </a:lnTo>
                      <a:lnTo>
                        <a:pt x="2694" y="10412"/>
                      </a:lnTo>
                      <a:lnTo>
                        <a:pt x="2685" y="10406"/>
                      </a:lnTo>
                      <a:lnTo>
                        <a:pt x="2675" y="10399"/>
                      </a:lnTo>
                      <a:lnTo>
                        <a:pt x="2667" y="10392"/>
                      </a:lnTo>
                      <a:lnTo>
                        <a:pt x="2658" y="10385"/>
                      </a:lnTo>
                      <a:lnTo>
                        <a:pt x="2649" y="10376"/>
                      </a:lnTo>
                      <a:lnTo>
                        <a:pt x="2639" y="10367"/>
                      </a:lnTo>
                      <a:lnTo>
                        <a:pt x="2632" y="10358"/>
                      </a:lnTo>
                      <a:lnTo>
                        <a:pt x="2624" y="10349"/>
                      </a:lnTo>
                      <a:lnTo>
                        <a:pt x="2615" y="10339"/>
                      </a:lnTo>
                      <a:lnTo>
                        <a:pt x="2607" y="10328"/>
                      </a:lnTo>
                      <a:lnTo>
                        <a:pt x="2598" y="10317"/>
                      </a:lnTo>
                      <a:lnTo>
                        <a:pt x="2591" y="10306"/>
                      </a:lnTo>
                      <a:lnTo>
                        <a:pt x="2583" y="10294"/>
                      </a:lnTo>
                      <a:lnTo>
                        <a:pt x="2574" y="10281"/>
                      </a:lnTo>
                      <a:lnTo>
                        <a:pt x="2567" y="10268"/>
                      </a:lnTo>
                      <a:lnTo>
                        <a:pt x="2559" y="10255"/>
                      </a:lnTo>
                      <a:lnTo>
                        <a:pt x="2551" y="10241"/>
                      </a:lnTo>
                      <a:lnTo>
                        <a:pt x="2543" y="10227"/>
                      </a:lnTo>
                      <a:lnTo>
                        <a:pt x="2535" y="10212"/>
                      </a:lnTo>
                      <a:lnTo>
                        <a:pt x="2528" y="10197"/>
                      </a:lnTo>
                      <a:lnTo>
                        <a:pt x="2520" y="10181"/>
                      </a:lnTo>
                      <a:lnTo>
                        <a:pt x="2512" y="10165"/>
                      </a:lnTo>
                      <a:lnTo>
                        <a:pt x="2504" y="10148"/>
                      </a:lnTo>
                      <a:lnTo>
                        <a:pt x="2497" y="10131"/>
                      </a:lnTo>
                      <a:lnTo>
                        <a:pt x="2489" y="10114"/>
                      </a:lnTo>
                      <a:lnTo>
                        <a:pt x="2481" y="10096"/>
                      </a:lnTo>
                      <a:lnTo>
                        <a:pt x="2473" y="10077"/>
                      </a:lnTo>
                      <a:lnTo>
                        <a:pt x="2466" y="10058"/>
                      </a:lnTo>
                      <a:lnTo>
                        <a:pt x="2458" y="10039"/>
                      </a:lnTo>
                      <a:lnTo>
                        <a:pt x="2451" y="10019"/>
                      </a:lnTo>
                      <a:lnTo>
                        <a:pt x="2443" y="9998"/>
                      </a:lnTo>
                      <a:lnTo>
                        <a:pt x="2435" y="9978"/>
                      </a:lnTo>
                      <a:lnTo>
                        <a:pt x="2428" y="9956"/>
                      </a:lnTo>
                      <a:lnTo>
                        <a:pt x="2420" y="9935"/>
                      </a:lnTo>
                      <a:lnTo>
                        <a:pt x="2413" y="9914"/>
                      </a:lnTo>
                      <a:lnTo>
                        <a:pt x="2404" y="9890"/>
                      </a:lnTo>
                      <a:lnTo>
                        <a:pt x="2397" y="9867"/>
                      </a:lnTo>
                      <a:lnTo>
                        <a:pt x="2389" y="9843"/>
                      </a:lnTo>
                      <a:lnTo>
                        <a:pt x="2382" y="9819"/>
                      </a:lnTo>
                      <a:lnTo>
                        <a:pt x="2374" y="9795"/>
                      </a:lnTo>
                      <a:lnTo>
                        <a:pt x="2366" y="9770"/>
                      </a:lnTo>
                      <a:lnTo>
                        <a:pt x="2359" y="9745"/>
                      </a:lnTo>
                      <a:lnTo>
                        <a:pt x="2351" y="9719"/>
                      </a:lnTo>
                      <a:lnTo>
                        <a:pt x="2344" y="9693"/>
                      </a:lnTo>
                      <a:lnTo>
                        <a:pt x="2336" y="9666"/>
                      </a:lnTo>
                      <a:lnTo>
                        <a:pt x="2329" y="9639"/>
                      </a:lnTo>
                      <a:lnTo>
                        <a:pt x="2321" y="9611"/>
                      </a:lnTo>
                      <a:lnTo>
                        <a:pt x="2314" y="9583"/>
                      </a:lnTo>
                      <a:lnTo>
                        <a:pt x="2306" y="9555"/>
                      </a:lnTo>
                      <a:lnTo>
                        <a:pt x="2298" y="9526"/>
                      </a:lnTo>
                      <a:lnTo>
                        <a:pt x="2291" y="9497"/>
                      </a:lnTo>
                      <a:lnTo>
                        <a:pt x="2283" y="9467"/>
                      </a:lnTo>
                      <a:lnTo>
                        <a:pt x="2276" y="9437"/>
                      </a:lnTo>
                      <a:lnTo>
                        <a:pt x="2268" y="9407"/>
                      </a:lnTo>
                      <a:lnTo>
                        <a:pt x="2261" y="9376"/>
                      </a:lnTo>
                      <a:lnTo>
                        <a:pt x="2253" y="9345"/>
                      </a:lnTo>
                      <a:lnTo>
                        <a:pt x="2246" y="9313"/>
                      </a:lnTo>
                      <a:lnTo>
                        <a:pt x="2238" y="9281"/>
                      </a:lnTo>
                      <a:lnTo>
                        <a:pt x="2231" y="9248"/>
                      </a:lnTo>
                      <a:lnTo>
                        <a:pt x="2223" y="9215"/>
                      </a:lnTo>
                      <a:lnTo>
                        <a:pt x="2216" y="9182"/>
                      </a:lnTo>
                      <a:lnTo>
                        <a:pt x="2208" y="9148"/>
                      </a:lnTo>
                      <a:lnTo>
                        <a:pt x="2201" y="9114"/>
                      </a:lnTo>
                      <a:lnTo>
                        <a:pt x="2193" y="9080"/>
                      </a:lnTo>
                      <a:lnTo>
                        <a:pt x="2186" y="9045"/>
                      </a:lnTo>
                      <a:lnTo>
                        <a:pt x="2178" y="9009"/>
                      </a:lnTo>
                      <a:lnTo>
                        <a:pt x="2170" y="8974"/>
                      </a:lnTo>
                      <a:lnTo>
                        <a:pt x="2163" y="8938"/>
                      </a:lnTo>
                      <a:lnTo>
                        <a:pt x="2155" y="8902"/>
                      </a:lnTo>
                      <a:lnTo>
                        <a:pt x="2148" y="8865"/>
                      </a:lnTo>
                      <a:lnTo>
                        <a:pt x="2140" y="8828"/>
                      </a:lnTo>
                      <a:lnTo>
                        <a:pt x="2133" y="8790"/>
                      </a:lnTo>
                      <a:lnTo>
                        <a:pt x="2125" y="8752"/>
                      </a:lnTo>
                      <a:lnTo>
                        <a:pt x="2118" y="8714"/>
                      </a:lnTo>
                      <a:lnTo>
                        <a:pt x="2110" y="8676"/>
                      </a:lnTo>
                      <a:lnTo>
                        <a:pt x="2103" y="8637"/>
                      </a:lnTo>
                      <a:lnTo>
                        <a:pt x="2095" y="8598"/>
                      </a:lnTo>
                      <a:lnTo>
                        <a:pt x="2088" y="8558"/>
                      </a:lnTo>
                      <a:lnTo>
                        <a:pt x="2080" y="8518"/>
                      </a:lnTo>
                      <a:lnTo>
                        <a:pt x="2073" y="8479"/>
                      </a:lnTo>
                      <a:lnTo>
                        <a:pt x="2065" y="8438"/>
                      </a:lnTo>
                      <a:lnTo>
                        <a:pt x="2057" y="8397"/>
                      </a:lnTo>
                      <a:lnTo>
                        <a:pt x="2050" y="8356"/>
                      </a:lnTo>
                      <a:lnTo>
                        <a:pt x="2042" y="8314"/>
                      </a:lnTo>
                      <a:lnTo>
                        <a:pt x="2035" y="8272"/>
                      </a:lnTo>
                      <a:lnTo>
                        <a:pt x="2027" y="8230"/>
                      </a:lnTo>
                      <a:lnTo>
                        <a:pt x="2020" y="8188"/>
                      </a:lnTo>
                      <a:lnTo>
                        <a:pt x="2012" y="8145"/>
                      </a:lnTo>
                      <a:lnTo>
                        <a:pt x="2005" y="8103"/>
                      </a:lnTo>
                      <a:lnTo>
                        <a:pt x="1997" y="8059"/>
                      </a:lnTo>
                      <a:lnTo>
                        <a:pt x="1990" y="8016"/>
                      </a:lnTo>
                      <a:lnTo>
                        <a:pt x="1982" y="7972"/>
                      </a:lnTo>
                      <a:lnTo>
                        <a:pt x="1975" y="7928"/>
                      </a:lnTo>
                      <a:lnTo>
                        <a:pt x="1967" y="7884"/>
                      </a:lnTo>
                      <a:lnTo>
                        <a:pt x="1960" y="7839"/>
                      </a:lnTo>
                      <a:lnTo>
                        <a:pt x="1952" y="7794"/>
                      </a:lnTo>
                      <a:lnTo>
                        <a:pt x="1945" y="7749"/>
                      </a:lnTo>
                      <a:lnTo>
                        <a:pt x="1937" y="7704"/>
                      </a:lnTo>
                      <a:lnTo>
                        <a:pt x="1930" y="7658"/>
                      </a:lnTo>
                      <a:lnTo>
                        <a:pt x="1922" y="7612"/>
                      </a:lnTo>
                      <a:lnTo>
                        <a:pt x="1915" y="7566"/>
                      </a:lnTo>
                      <a:lnTo>
                        <a:pt x="1907" y="7520"/>
                      </a:lnTo>
                      <a:lnTo>
                        <a:pt x="1900" y="7474"/>
                      </a:lnTo>
                      <a:lnTo>
                        <a:pt x="1892" y="7427"/>
                      </a:lnTo>
                      <a:lnTo>
                        <a:pt x="1885" y="7380"/>
                      </a:lnTo>
                      <a:lnTo>
                        <a:pt x="1877" y="7333"/>
                      </a:lnTo>
                      <a:lnTo>
                        <a:pt x="1870" y="7285"/>
                      </a:lnTo>
                      <a:lnTo>
                        <a:pt x="1862" y="7237"/>
                      </a:lnTo>
                      <a:lnTo>
                        <a:pt x="1855" y="7190"/>
                      </a:lnTo>
                      <a:lnTo>
                        <a:pt x="1847" y="7142"/>
                      </a:lnTo>
                      <a:lnTo>
                        <a:pt x="1840" y="7094"/>
                      </a:lnTo>
                      <a:lnTo>
                        <a:pt x="1832" y="7045"/>
                      </a:lnTo>
                      <a:lnTo>
                        <a:pt x="1825" y="6997"/>
                      </a:lnTo>
                      <a:lnTo>
                        <a:pt x="1817" y="6948"/>
                      </a:lnTo>
                      <a:lnTo>
                        <a:pt x="1810" y="6899"/>
                      </a:lnTo>
                      <a:lnTo>
                        <a:pt x="1802" y="6850"/>
                      </a:lnTo>
                      <a:lnTo>
                        <a:pt x="1795" y="6801"/>
                      </a:lnTo>
                      <a:lnTo>
                        <a:pt x="1787" y="6751"/>
                      </a:lnTo>
                      <a:lnTo>
                        <a:pt x="1780" y="6702"/>
                      </a:lnTo>
                      <a:lnTo>
                        <a:pt x="1772" y="6652"/>
                      </a:lnTo>
                      <a:lnTo>
                        <a:pt x="1765" y="6602"/>
                      </a:lnTo>
                      <a:lnTo>
                        <a:pt x="1757" y="6553"/>
                      </a:lnTo>
                      <a:lnTo>
                        <a:pt x="1749" y="6502"/>
                      </a:lnTo>
                      <a:lnTo>
                        <a:pt x="1742" y="6452"/>
                      </a:lnTo>
                      <a:lnTo>
                        <a:pt x="1735" y="6402"/>
                      </a:lnTo>
                      <a:lnTo>
                        <a:pt x="1726" y="6351"/>
                      </a:lnTo>
                      <a:lnTo>
                        <a:pt x="1719" y="6301"/>
                      </a:lnTo>
                      <a:lnTo>
                        <a:pt x="1711" y="6250"/>
                      </a:lnTo>
                      <a:lnTo>
                        <a:pt x="1704" y="6199"/>
                      </a:lnTo>
                      <a:lnTo>
                        <a:pt x="1696" y="6148"/>
                      </a:lnTo>
                      <a:lnTo>
                        <a:pt x="1689" y="6097"/>
                      </a:lnTo>
                      <a:lnTo>
                        <a:pt x="1681" y="6046"/>
                      </a:lnTo>
                      <a:lnTo>
                        <a:pt x="1674" y="5995"/>
                      </a:lnTo>
                      <a:lnTo>
                        <a:pt x="1666" y="5944"/>
                      </a:lnTo>
                      <a:lnTo>
                        <a:pt x="1659" y="5893"/>
                      </a:lnTo>
                      <a:lnTo>
                        <a:pt x="1651" y="5841"/>
                      </a:lnTo>
                      <a:lnTo>
                        <a:pt x="1644" y="5790"/>
                      </a:lnTo>
                      <a:lnTo>
                        <a:pt x="1636" y="5738"/>
                      </a:lnTo>
                      <a:lnTo>
                        <a:pt x="1629" y="5687"/>
                      </a:lnTo>
                      <a:lnTo>
                        <a:pt x="1621" y="5635"/>
                      </a:lnTo>
                      <a:lnTo>
                        <a:pt x="1614" y="5584"/>
                      </a:lnTo>
                      <a:lnTo>
                        <a:pt x="1606" y="5532"/>
                      </a:lnTo>
                      <a:lnTo>
                        <a:pt x="1599" y="5480"/>
                      </a:lnTo>
                      <a:lnTo>
                        <a:pt x="1591" y="5429"/>
                      </a:lnTo>
                      <a:lnTo>
                        <a:pt x="1584" y="5377"/>
                      </a:lnTo>
                      <a:lnTo>
                        <a:pt x="1576" y="5325"/>
                      </a:lnTo>
                      <a:lnTo>
                        <a:pt x="1569" y="5274"/>
                      </a:lnTo>
                      <a:lnTo>
                        <a:pt x="1561" y="5222"/>
                      </a:lnTo>
                      <a:lnTo>
                        <a:pt x="1554" y="5170"/>
                      </a:lnTo>
                      <a:lnTo>
                        <a:pt x="1546" y="5118"/>
                      </a:lnTo>
                      <a:lnTo>
                        <a:pt x="1539" y="5067"/>
                      </a:lnTo>
                      <a:lnTo>
                        <a:pt x="1531" y="5015"/>
                      </a:lnTo>
                      <a:lnTo>
                        <a:pt x="1524" y="4963"/>
                      </a:lnTo>
                      <a:lnTo>
                        <a:pt x="1516" y="4912"/>
                      </a:lnTo>
                      <a:lnTo>
                        <a:pt x="1509" y="4860"/>
                      </a:lnTo>
                      <a:lnTo>
                        <a:pt x="1501" y="4808"/>
                      </a:lnTo>
                      <a:lnTo>
                        <a:pt x="1494" y="4757"/>
                      </a:lnTo>
                      <a:lnTo>
                        <a:pt x="1486" y="4705"/>
                      </a:lnTo>
                      <a:lnTo>
                        <a:pt x="1479" y="4654"/>
                      </a:lnTo>
                      <a:lnTo>
                        <a:pt x="1471" y="4603"/>
                      </a:lnTo>
                      <a:lnTo>
                        <a:pt x="1464" y="4551"/>
                      </a:lnTo>
                      <a:lnTo>
                        <a:pt x="1456" y="4500"/>
                      </a:lnTo>
                      <a:lnTo>
                        <a:pt x="1449" y="4449"/>
                      </a:lnTo>
                      <a:lnTo>
                        <a:pt x="1441" y="4398"/>
                      </a:lnTo>
                      <a:lnTo>
                        <a:pt x="1434" y="4347"/>
                      </a:lnTo>
                      <a:lnTo>
                        <a:pt x="1426" y="4296"/>
                      </a:lnTo>
                      <a:lnTo>
                        <a:pt x="1419" y="4245"/>
                      </a:lnTo>
                      <a:lnTo>
                        <a:pt x="1411" y="4195"/>
                      </a:lnTo>
                      <a:lnTo>
                        <a:pt x="1404" y="4144"/>
                      </a:lnTo>
                      <a:lnTo>
                        <a:pt x="1397" y="4094"/>
                      </a:lnTo>
                      <a:lnTo>
                        <a:pt x="1388" y="4043"/>
                      </a:lnTo>
                      <a:lnTo>
                        <a:pt x="1381" y="3993"/>
                      </a:lnTo>
                      <a:lnTo>
                        <a:pt x="1373" y="3943"/>
                      </a:lnTo>
                      <a:lnTo>
                        <a:pt x="1366" y="3893"/>
                      </a:lnTo>
                      <a:lnTo>
                        <a:pt x="1358" y="3843"/>
                      </a:lnTo>
                      <a:lnTo>
                        <a:pt x="1351" y="3793"/>
                      </a:lnTo>
                      <a:lnTo>
                        <a:pt x="1344" y="3743"/>
                      </a:lnTo>
                      <a:lnTo>
                        <a:pt x="1336" y="3694"/>
                      </a:lnTo>
                      <a:lnTo>
                        <a:pt x="1329" y="3644"/>
                      </a:lnTo>
                      <a:lnTo>
                        <a:pt x="1321" y="3595"/>
                      </a:lnTo>
                      <a:lnTo>
                        <a:pt x="1314" y="3546"/>
                      </a:lnTo>
                      <a:lnTo>
                        <a:pt x="1306" y="3497"/>
                      </a:lnTo>
                      <a:lnTo>
                        <a:pt x="1299" y="3449"/>
                      </a:lnTo>
                      <a:lnTo>
                        <a:pt x="1291" y="3400"/>
                      </a:lnTo>
                      <a:lnTo>
                        <a:pt x="1284" y="3352"/>
                      </a:lnTo>
                      <a:lnTo>
                        <a:pt x="1276" y="3304"/>
                      </a:lnTo>
                      <a:lnTo>
                        <a:pt x="1269" y="3256"/>
                      </a:lnTo>
                      <a:lnTo>
                        <a:pt x="1261" y="3208"/>
                      </a:lnTo>
                      <a:lnTo>
                        <a:pt x="1254" y="3161"/>
                      </a:lnTo>
                      <a:lnTo>
                        <a:pt x="1246" y="3114"/>
                      </a:lnTo>
                      <a:lnTo>
                        <a:pt x="1239" y="3067"/>
                      </a:lnTo>
                      <a:lnTo>
                        <a:pt x="1231" y="3020"/>
                      </a:lnTo>
                      <a:lnTo>
                        <a:pt x="1224" y="2973"/>
                      </a:lnTo>
                      <a:lnTo>
                        <a:pt x="1216" y="2927"/>
                      </a:lnTo>
                      <a:lnTo>
                        <a:pt x="1209" y="2881"/>
                      </a:lnTo>
                      <a:lnTo>
                        <a:pt x="1201" y="2835"/>
                      </a:lnTo>
                      <a:lnTo>
                        <a:pt x="1194" y="2789"/>
                      </a:lnTo>
                      <a:lnTo>
                        <a:pt x="1186" y="2743"/>
                      </a:lnTo>
                      <a:lnTo>
                        <a:pt x="1179" y="2698"/>
                      </a:lnTo>
                      <a:lnTo>
                        <a:pt x="1171" y="2653"/>
                      </a:lnTo>
                      <a:lnTo>
                        <a:pt x="1164" y="2608"/>
                      </a:lnTo>
                      <a:lnTo>
                        <a:pt x="1156" y="2564"/>
                      </a:lnTo>
                      <a:lnTo>
                        <a:pt x="1149" y="2520"/>
                      </a:lnTo>
                      <a:lnTo>
                        <a:pt x="1141" y="2476"/>
                      </a:lnTo>
                      <a:lnTo>
                        <a:pt x="1134" y="2433"/>
                      </a:lnTo>
                      <a:lnTo>
                        <a:pt x="1126" y="2389"/>
                      </a:lnTo>
                      <a:lnTo>
                        <a:pt x="1119" y="2346"/>
                      </a:lnTo>
                      <a:lnTo>
                        <a:pt x="1111" y="2303"/>
                      </a:lnTo>
                      <a:lnTo>
                        <a:pt x="1104" y="2261"/>
                      </a:lnTo>
                      <a:lnTo>
                        <a:pt x="1096" y="2219"/>
                      </a:lnTo>
                      <a:lnTo>
                        <a:pt x="1089" y="2177"/>
                      </a:lnTo>
                      <a:lnTo>
                        <a:pt x="1081" y="2136"/>
                      </a:lnTo>
                      <a:lnTo>
                        <a:pt x="1074" y="2094"/>
                      </a:lnTo>
                      <a:lnTo>
                        <a:pt x="1066" y="2053"/>
                      </a:lnTo>
                      <a:lnTo>
                        <a:pt x="1059" y="2013"/>
                      </a:lnTo>
                      <a:lnTo>
                        <a:pt x="1051" y="1972"/>
                      </a:lnTo>
                      <a:lnTo>
                        <a:pt x="1043" y="1932"/>
                      </a:lnTo>
                      <a:lnTo>
                        <a:pt x="1036" y="1893"/>
                      </a:lnTo>
                      <a:lnTo>
                        <a:pt x="1028" y="1854"/>
                      </a:lnTo>
                      <a:lnTo>
                        <a:pt x="1021" y="1815"/>
                      </a:lnTo>
                      <a:lnTo>
                        <a:pt x="1013" y="1776"/>
                      </a:lnTo>
                      <a:lnTo>
                        <a:pt x="1006" y="1738"/>
                      </a:lnTo>
                      <a:lnTo>
                        <a:pt x="998" y="1700"/>
                      </a:lnTo>
                      <a:lnTo>
                        <a:pt x="991" y="1662"/>
                      </a:lnTo>
                      <a:lnTo>
                        <a:pt x="983" y="1625"/>
                      </a:lnTo>
                      <a:lnTo>
                        <a:pt x="976" y="1588"/>
                      </a:lnTo>
                      <a:lnTo>
                        <a:pt x="968" y="1552"/>
                      </a:lnTo>
                      <a:lnTo>
                        <a:pt x="961" y="1516"/>
                      </a:lnTo>
                      <a:lnTo>
                        <a:pt x="954" y="1480"/>
                      </a:lnTo>
                      <a:lnTo>
                        <a:pt x="946" y="1445"/>
                      </a:lnTo>
                      <a:lnTo>
                        <a:pt x="939" y="1410"/>
                      </a:lnTo>
                      <a:lnTo>
                        <a:pt x="931" y="1375"/>
                      </a:lnTo>
                      <a:lnTo>
                        <a:pt x="924" y="1341"/>
                      </a:lnTo>
                      <a:lnTo>
                        <a:pt x="916" y="1307"/>
                      </a:lnTo>
                      <a:lnTo>
                        <a:pt x="909" y="1274"/>
                      </a:lnTo>
                      <a:lnTo>
                        <a:pt x="901" y="1241"/>
                      </a:lnTo>
                      <a:lnTo>
                        <a:pt x="894" y="1208"/>
                      </a:lnTo>
                      <a:lnTo>
                        <a:pt x="886" y="1176"/>
                      </a:lnTo>
                      <a:lnTo>
                        <a:pt x="879" y="1144"/>
                      </a:lnTo>
                      <a:lnTo>
                        <a:pt x="871" y="1113"/>
                      </a:lnTo>
                      <a:lnTo>
                        <a:pt x="864" y="1082"/>
                      </a:lnTo>
                      <a:lnTo>
                        <a:pt x="856" y="1051"/>
                      </a:lnTo>
                      <a:lnTo>
                        <a:pt x="849" y="1021"/>
                      </a:lnTo>
                      <a:lnTo>
                        <a:pt x="841" y="991"/>
                      </a:lnTo>
                      <a:lnTo>
                        <a:pt x="834" y="962"/>
                      </a:lnTo>
                      <a:lnTo>
                        <a:pt x="827" y="934"/>
                      </a:lnTo>
                      <a:lnTo>
                        <a:pt x="819" y="905"/>
                      </a:lnTo>
                      <a:lnTo>
                        <a:pt x="812" y="877"/>
                      </a:lnTo>
                      <a:lnTo>
                        <a:pt x="804" y="850"/>
                      </a:lnTo>
                      <a:lnTo>
                        <a:pt x="797" y="823"/>
                      </a:lnTo>
                      <a:lnTo>
                        <a:pt x="789" y="796"/>
                      </a:lnTo>
                      <a:lnTo>
                        <a:pt x="782" y="770"/>
                      </a:lnTo>
                      <a:lnTo>
                        <a:pt x="774" y="744"/>
                      </a:lnTo>
                      <a:lnTo>
                        <a:pt x="767" y="719"/>
                      </a:lnTo>
                      <a:lnTo>
                        <a:pt x="760" y="694"/>
                      </a:lnTo>
                      <a:lnTo>
                        <a:pt x="752" y="670"/>
                      </a:lnTo>
                      <a:lnTo>
                        <a:pt x="745" y="646"/>
                      </a:lnTo>
                      <a:lnTo>
                        <a:pt x="737" y="623"/>
                      </a:lnTo>
                      <a:lnTo>
                        <a:pt x="730" y="600"/>
                      </a:lnTo>
                      <a:lnTo>
                        <a:pt x="723" y="578"/>
                      </a:lnTo>
                      <a:lnTo>
                        <a:pt x="715" y="555"/>
                      </a:lnTo>
                      <a:lnTo>
                        <a:pt x="707" y="534"/>
                      </a:lnTo>
                      <a:lnTo>
                        <a:pt x="700" y="513"/>
                      </a:lnTo>
                      <a:lnTo>
                        <a:pt x="692" y="492"/>
                      </a:lnTo>
                      <a:lnTo>
                        <a:pt x="685" y="472"/>
                      </a:lnTo>
                      <a:lnTo>
                        <a:pt x="678" y="453"/>
                      </a:lnTo>
                      <a:lnTo>
                        <a:pt x="670" y="434"/>
                      </a:lnTo>
                      <a:lnTo>
                        <a:pt x="663" y="415"/>
                      </a:lnTo>
                      <a:lnTo>
                        <a:pt x="656" y="397"/>
                      </a:lnTo>
                      <a:lnTo>
                        <a:pt x="648" y="380"/>
                      </a:lnTo>
                      <a:lnTo>
                        <a:pt x="641" y="363"/>
                      </a:lnTo>
                      <a:lnTo>
                        <a:pt x="634" y="346"/>
                      </a:lnTo>
                      <a:lnTo>
                        <a:pt x="627" y="330"/>
                      </a:lnTo>
                      <a:lnTo>
                        <a:pt x="619" y="315"/>
                      </a:lnTo>
                      <a:lnTo>
                        <a:pt x="612" y="299"/>
                      </a:lnTo>
                      <a:lnTo>
                        <a:pt x="605" y="285"/>
                      </a:lnTo>
                      <a:lnTo>
                        <a:pt x="598" y="271"/>
                      </a:lnTo>
                      <a:lnTo>
                        <a:pt x="591" y="258"/>
                      </a:lnTo>
                      <a:lnTo>
                        <a:pt x="583" y="245"/>
                      </a:lnTo>
                      <a:lnTo>
                        <a:pt x="576" y="233"/>
                      </a:lnTo>
                      <a:lnTo>
                        <a:pt x="569" y="221"/>
                      </a:lnTo>
                      <a:lnTo>
                        <a:pt x="562" y="210"/>
                      </a:lnTo>
                      <a:lnTo>
                        <a:pt x="555" y="199"/>
                      </a:lnTo>
                      <a:lnTo>
                        <a:pt x="548" y="189"/>
                      </a:lnTo>
                      <a:lnTo>
                        <a:pt x="542" y="179"/>
                      </a:lnTo>
                      <a:lnTo>
                        <a:pt x="535" y="170"/>
                      </a:lnTo>
                      <a:lnTo>
                        <a:pt x="528" y="162"/>
                      </a:lnTo>
                      <a:lnTo>
                        <a:pt x="521" y="154"/>
                      </a:lnTo>
                      <a:lnTo>
                        <a:pt x="515" y="146"/>
                      </a:lnTo>
                      <a:lnTo>
                        <a:pt x="509" y="139"/>
                      </a:lnTo>
                      <a:lnTo>
                        <a:pt x="502" y="133"/>
                      </a:lnTo>
                      <a:lnTo>
                        <a:pt x="496" y="127"/>
                      </a:lnTo>
                      <a:lnTo>
                        <a:pt x="492" y="123"/>
                      </a:lnTo>
                      <a:lnTo>
                        <a:pt x="484" y="118"/>
                      </a:lnTo>
                      <a:lnTo>
                        <a:pt x="478" y="113"/>
                      </a:lnTo>
                      <a:lnTo>
                        <a:pt x="473" y="110"/>
                      </a:lnTo>
                      <a:lnTo>
                        <a:pt x="470" y="107"/>
                      </a:lnTo>
                      <a:lnTo>
                        <a:pt x="462" y="104"/>
                      </a:lnTo>
                      <a:lnTo>
                        <a:pt x="457" y="102"/>
                      </a:lnTo>
                      <a:lnTo>
                        <a:pt x="455" y="100"/>
                      </a:lnTo>
                      <a:lnTo>
                        <a:pt x="448" y="98"/>
                      </a:lnTo>
                      <a:lnTo>
                        <a:pt x="443" y="97"/>
                      </a:lnTo>
                      <a:lnTo>
                        <a:pt x="442" y="96"/>
                      </a:lnTo>
                      <a:lnTo>
                        <a:pt x="434" y="96"/>
                      </a:lnTo>
                      <a:lnTo>
                        <a:pt x="433" y="95"/>
                      </a:lnTo>
                      <a:lnTo>
                        <a:pt x="428" y="96"/>
                      </a:lnTo>
                      <a:lnTo>
                        <a:pt x="421" y="97"/>
                      </a:lnTo>
                      <a:lnTo>
                        <a:pt x="419" y="96"/>
                      </a:lnTo>
                      <a:lnTo>
                        <a:pt x="415" y="98"/>
                      </a:lnTo>
                      <a:lnTo>
                        <a:pt x="407" y="100"/>
                      </a:lnTo>
                      <a:lnTo>
                        <a:pt x="405" y="100"/>
                      </a:lnTo>
                      <a:lnTo>
                        <a:pt x="400" y="103"/>
                      </a:lnTo>
                      <a:lnTo>
                        <a:pt x="394" y="106"/>
                      </a:lnTo>
                      <a:lnTo>
                        <a:pt x="389" y="109"/>
                      </a:lnTo>
                      <a:lnTo>
                        <a:pt x="381" y="114"/>
                      </a:lnTo>
                      <a:lnTo>
                        <a:pt x="377" y="116"/>
                      </a:lnTo>
                      <a:lnTo>
                        <a:pt x="371" y="121"/>
                      </a:lnTo>
                      <a:lnTo>
                        <a:pt x="365" y="127"/>
                      </a:lnTo>
                      <a:lnTo>
                        <a:pt x="358" y="132"/>
                      </a:lnTo>
                      <a:lnTo>
                        <a:pt x="352" y="139"/>
                      </a:lnTo>
                      <a:lnTo>
                        <a:pt x="345" y="146"/>
                      </a:lnTo>
                      <a:lnTo>
                        <a:pt x="339" y="153"/>
                      </a:lnTo>
                      <a:lnTo>
                        <a:pt x="332" y="161"/>
                      </a:lnTo>
                      <a:lnTo>
                        <a:pt x="325" y="170"/>
                      </a:lnTo>
                      <a:lnTo>
                        <a:pt x="319" y="178"/>
                      </a:lnTo>
                      <a:lnTo>
                        <a:pt x="312" y="189"/>
                      </a:lnTo>
                      <a:lnTo>
                        <a:pt x="305" y="199"/>
                      </a:lnTo>
                      <a:lnTo>
                        <a:pt x="298" y="210"/>
                      </a:lnTo>
                      <a:lnTo>
                        <a:pt x="291" y="221"/>
                      </a:lnTo>
                      <a:lnTo>
                        <a:pt x="284" y="233"/>
                      </a:lnTo>
                      <a:lnTo>
                        <a:pt x="276" y="245"/>
                      </a:lnTo>
                      <a:lnTo>
                        <a:pt x="269" y="258"/>
                      </a:lnTo>
                      <a:lnTo>
                        <a:pt x="262" y="271"/>
                      </a:lnTo>
                      <a:lnTo>
                        <a:pt x="255" y="286"/>
                      </a:lnTo>
                      <a:lnTo>
                        <a:pt x="248" y="300"/>
                      </a:lnTo>
                      <a:lnTo>
                        <a:pt x="240" y="315"/>
                      </a:lnTo>
                      <a:lnTo>
                        <a:pt x="233" y="331"/>
                      </a:lnTo>
                      <a:lnTo>
                        <a:pt x="226" y="347"/>
                      </a:lnTo>
                      <a:lnTo>
                        <a:pt x="219" y="363"/>
                      </a:lnTo>
                      <a:lnTo>
                        <a:pt x="211" y="380"/>
                      </a:lnTo>
                      <a:lnTo>
                        <a:pt x="204" y="398"/>
                      </a:lnTo>
                      <a:lnTo>
                        <a:pt x="197" y="416"/>
                      </a:lnTo>
                      <a:lnTo>
                        <a:pt x="189" y="435"/>
                      </a:lnTo>
                      <a:lnTo>
                        <a:pt x="182" y="454"/>
                      </a:lnTo>
                      <a:lnTo>
                        <a:pt x="174" y="474"/>
                      </a:lnTo>
                      <a:lnTo>
                        <a:pt x="167" y="493"/>
                      </a:lnTo>
                      <a:lnTo>
                        <a:pt x="160" y="514"/>
                      </a:lnTo>
                      <a:lnTo>
                        <a:pt x="152" y="535"/>
                      </a:lnTo>
                      <a:lnTo>
                        <a:pt x="145" y="557"/>
                      </a:lnTo>
                      <a:lnTo>
                        <a:pt x="137" y="579"/>
                      </a:lnTo>
                      <a:lnTo>
                        <a:pt x="130" y="601"/>
                      </a:lnTo>
                      <a:lnTo>
                        <a:pt x="122" y="624"/>
                      </a:lnTo>
                      <a:lnTo>
                        <a:pt x="115" y="647"/>
                      </a:lnTo>
                      <a:lnTo>
                        <a:pt x="107" y="672"/>
                      </a:lnTo>
                      <a:lnTo>
                        <a:pt x="100" y="696"/>
                      </a:lnTo>
                      <a:cubicBezTo>
                        <a:pt x="92" y="721"/>
                        <a:pt x="65" y="736"/>
                        <a:pt x="40" y="728"/>
                      </a:cubicBezTo>
                      <a:cubicBezTo>
                        <a:pt x="15" y="720"/>
                        <a:pt x="0" y="693"/>
                        <a:pt x="8" y="668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43" name="Group 42"/>
              <p:cNvGrpSpPr/>
              <p:nvPr/>
            </p:nvGrpSpPr>
            <p:grpSpPr>
              <a:xfrm>
                <a:off x="5336874" y="4511482"/>
                <a:ext cx="389106" cy="201304"/>
                <a:chOff x="10518895" y="2755896"/>
                <a:chExt cx="1173548" cy="148881"/>
              </a:xfrm>
            </p:grpSpPr>
            <p:sp>
              <p:nvSpPr>
                <p:cNvPr id="44" name="Freeform 11"/>
                <p:cNvSpPr>
                  <a:spLocks/>
                </p:cNvSpPr>
                <p:nvPr/>
              </p:nvSpPr>
              <p:spPr bwMode="auto">
                <a:xfrm>
                  <a:off x="10518895" y="2755896"/>
                  <a:ext cx="315520" cy="148881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5" name="Freeform 12"/>
                <p:cNvSpPr>
                  <a:spLocks/>
                </p:cNvSpPr>
                <p:nvPr/>
              </p:nvSpPr>
              <p:spPr bwMode="auto">
                <a:xfrm>
                  <a:off x="10827209" y="2755896"/>
                  <a:ext cx="315520" cy="148881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6" name="Freeform 13"/>
                <p:cNvSpPr>
                  <a:spLocks/>
                </p:cNvSpPr>
                <p:nvPr/>
              </p:nvSpPr>
              <p:spPr bwMode="auto">
                <a:xfrm>
                  <a:off x="11135523" y="2755896"/>
                  <a:ext cx="315520" cy="148881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7" name="Freeform 14"/>
                <p:cNvSpPr>
                  <a:spLocks/>
                </p:cNvSpPr>
                <p:nvPr/>
              </p:nvSpPr>
              <p:spPr bwMode="auto">
                <a:xfrm>
                  <a:off x="11443836" y="2755896"/>
                  <a:ext cx="248607" cy="148881"/>
                </a:xfrm>
                <a:custGeom>
                  <a:avLst/>
                  <a:gdLst>
                    <a:gd name="T0" fmla="*/ 130 w 4026"/>
                    <a:gd name="T1" fmla="*/ 326 h 10442"/>
                    <a:gd name="T2" fmla="*/ 265 w 4026"/>
                    <a:gd name="T3" fmla="*/ 92 h 10442"/>
                    <a:gd name="T4" fmla="*/ 427 w 4026"/>
                    <a:gd name="T5" fmla="*/ 0 h 10442"/>
                    <a:gd name="T6" fmla="*/ 593 w 4026"/>
                    <a:gd name="T7" fmla="*/ 90 h 10442"/>
                    <a:gd name="T8" fmla="*/ 729 w 4026"/>
                    <a:gd name="T9" fmla="*/ 324 h 10442"/>
                    <a:gd name="T10" fmla="*/ 859 w 4026"/>
                    <a:gd name="T11" fmla="*/ 691 h 10442"/>
                    <a:gd name="T12" fmla="*/ 987 w 4026"/>
                    <a:gd name="T13" fmla="*/ 1187 h 10442"/>
                    <a:gd name="T14" fmla="*/ 1115 w 4026"/>
                    <a:gd name="T15" fmla="*/ 1796 h 10442"/>
                    <a:gd name="T16" fmla="*/ 1243 w 4026"/>
                    <a:gd name="T17" fmla="*/ 2504 h 10442"/>
                    <a:gd name="T18" fmla="*/ 1371 w 4026"/>
                    <a:gd name="T19" fmla="*/ 3289 h 10442"/>
                    <a:gd name="T20" fmla="*/ 1499 w 4026"/>
                    <a:gd name="T21" fmla="*/ 4130 h 10442"/>
                    <a:gd name="T22" fmla="*/ 1626 w 4026"/>
                    <a:gd name="T23" fmla="*/ 5002 h 10442"/>
                    <a:gd name="T24" fmla="*/ 1754 w 4026"/>
                    <a:gd name="T25" fmla="*/ 5879 h 10442"/>
                    <a:gd name="T26" fmla="*/ 1882 w 4026"/>
                    <a:gd name="T27" fmla="*/ 6737 h 10442"/>
                    <a:gd name="T28" fmla="*/ 2009 w 4026"/>
                    <a:gd name="T29" fmla="*/ 7551 h 10442"/>
                    <a:gd name="T30" fmla="*/ 2137 w 4026"/>
                    <a:gd name="T31" fmla="*/ 8298 h 10442"/>
                    <a:gd name="T32" fmla="*/ 2264 w 4026"/>
                    <a:gd name="T33" fmla="*/ 8954 h 10442"/>
                    <a:gd name="T34" fmla="*/ 2391 w 4026"/>
                    <a:gd name="T35" fmla="*/ 9502 h 10442"/>
                    <a:gd name="T36" fmla="*/ 2518 w 4026"/>
                    <a:gd name="T37" fmla="*/ 9925 h 10442"/>
                    <a:gd name="T38" fmla="*/ 2642 w 4026"/>
                    <a:gd name="T39" fmla="*/ 10207 h 10442"/>
                    <a:gd name="T40" fmla="*/ 2753 w 4026"/>
                    <a:gd name="T41" fmla="*/ 10336 h 10442"/>
                    <a:gd name="T42" fmla="*/ 2833 w 4026"/>
                    <a:gd name="T43" fmla="*/ 10332 h 10442"/>
                    <a:gd name="T44" fmla="*/ 2942 w 4026"/>
                    <a:gd name="T45" fmla="*/ 10199 h 10442"/>
                    <a:gd name="T46" fmla="*/ 3066 w 4026"/>
                    <a:gd name="T47" fmla="*/ 9912 h 10442"/>
                    <a:gd name="T48" fmla="*/ 3192 w 4026"/>
                    <a:gd name="T49" fmla="*/ 9484 h 10442"/>
                    <a:gd name="T50" fmla="*/ 3319 w 4026"/>
                    <a:gd name="T51" fmla="*/ 8932 h 10442"/>
                    <a:gd name="T52" fmla="*/ 3447 w 4026"/>
                    <a:gd name="T53" fmla="*/ 8272 h 10442"/>
                    <a:gd name="T54" fmla="*/ 3575 w 4026"/>
                    <a:gd name="T55" fmla="*/ 7523 h 10442"/>
                    <a:gd name="T56" fmla="*/ 3702 w 4026"/>
                    <a:gd name="T57" fmla="*/ 6707 h 10442"/>
                    <a:gd name="T58" fmla="*/ 3830 w 4026"/>
                    <a:gd name="T59" fmla="*/ 5848 h 10442"/>
                    <a:gd name="T60" fmla="*/ 4007 w 4026"/>
                    <a:gd name="T61" fmla="*/ 5294 h 10442"/>
                    <a:gd name="T62" fmla="*/ 3880 w 4026"/>
                    <a:gd name="T63" fmla="*/ 6168 h 10442"/>
                    <a:gd name="T64" fmla="*/ 3752 w 4026"/>
                    <a:gd name="T65" fmla="*/ 7016 h 10442"/>
                    <a:gd name="T66" fmla="*/ 3624 w 4026"/>
                    <a:gd name="T67" fmla="*/ 7812 h 10442"/>
                    <a:gd name="T68" fmla="*/ 3496 w 4026"/>
                    <a:gd name="T69" fmla="*/ 8534 h 10442"/>
                    <a:gd name="T70" fmla="*/ 3368 w 4026"/>
                    <a:gd name="T71" fmla="*/ 9161 h 10442"/>
                    <a:gd name="T72" fmla="*/ 3240 w 4026"/>
                    <a:gd name="T73" fmla="*/ 9677 h 10442"/>
                    <a:gd name="T74" fmla="*/ 3110 w 4026"/>
                    <a:gd name="T75" fmla="*/ 10066 h 10442"/>
                    <a:gd name="T76" fmla="*/ 2976 w 4026"/>
                    <a:gd name="T77" fmla="*/ 10323 h 10442"/>
                    <a:gd name="T78" fmla="*/ 2817 w 4026"/>
                    <a:gd name="T79" fmla="*/ 10440 h 10442"/>
                    <a:gd name="T80" fmla="*/ 2649 w 4026"/>
                    <a:gd name="T81" fmla="*/ 10376 h 10442"/>
                    <a:gd name="T82" fmla="*/ 2512 w 4026"/>
                    <a:gd name="T83" fmla="*/ 10165 h 10442"/>
                    <a:gd name="T84" fmla="*/ 2382 w 4026"/>
                    <a:gd name="T85" fmla="*/ 9819 h 10442"/>
                    <a:gd name="T86" fmla="*/ 2253 w 4026"/>
                    <a:gd name="T87" fmla="*/ 9345 h 10442"/>
                    <a:gd name="T88" fmla="*/ 2125 w 4026"/>
                    <a:gd name="T89" fmla="*/ 8752 h 10442"/>
                    <a:gd name="T90" fmla="*/ 1997 w 4026"/>
                    <a:gd name="T91" fmla="*/ 8059 h 10442"/>
                    <a:gd name="T92" fmla="*/ 1870 w 4026"/>
                    <a:gd name="T93" fmla="*/ 7285 h 10442"/>
                    <a:gd name="T94" fmla="*/ 1742 w 4026"/>
                    <a:gd name="T95" fmla="*/ 6452 h 10442"/>
                    <a:gd name="T96" fmla="*/ 1614 w 4026"/>
                    <a:gd name="T97" fmla="*/ 5584 h 10442"/>
                    <a:gd name="T98" fmla="*/ 1486 w 4026"/>
                    <a:gd name="T99" fmla="*/ 4705 h 10442"/>
                    <a:gd name="T100" fmla="*/ 1358 w 4026"/>
                    <a:gd name="T101" fmla="*/ 3843 h 10442"/>
                    <a:gd name="T102" fmla="*/ 1231 w 4026"/>
                    <a:gd name="T103" fmla="*/ 3020 h 10442"/>
                    <a:gd name="T104" fmla="*/ 1104 w 4026"/>
                    <a:gd name="T105" fmla="*/ 2261 h 10442"/>
                    <a:gd name="T106" fmla="*/ 976 w 4026"/>
                    <a:gd name="T107" fmla="*/ 1588 h 10442"/>
                    <a:gd name="T108" fmla="*/ 849 w 4026"/>
                    <a:gd name="T109" fmla="*/ 1021 h 10442"/>
                    <a:gd name="T110" fmla="*/ 723 w 4026"/>
                    <a:gd name="T111" fmla="*/ 578 h 10442"/>
                    <a:gd name="T112" fmla="*/ 598 w 4026"/>
                    <a:gd name="T113" fmla="*/ 271 h 10442"/>
                    <a:gd name="T114" fmla="*/ 484 w 4026"/>
                    <a:gd name="T115" fmla="*/ 118 h 10442"/>
                    <a:gd name="T116" fmla="*/ 405 w 4026"/>
                    <a:gd name="T117" fmla="*/ 100 h 10442"/>
                    <a:gd name="T118" fmla="*/ 298 w 4026"/>
                    <a:gd name="T119" fmla="*/ 210 h 10442"/>
                    <a:gd name="T120" fmla="*/ 174 w 4026"/>
                    <a:gd name="T121" fmla="*/ 474 h 10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4026" h="10442">
                      <a:moveTo>
                        <a:pt x="8" y="668"/>
                      </a:moveTo>
                      <a:lnTo>
                        <a:pt x="16" y="643"/>
                      </a:lnTo>
                      <a:lnTo>
                        <a:pt x="23" y="619"/>
                      </a:lnTo>
                      <a:lnTo>
                        <a:pt x="31" y="595"/>
                      </a:lnTo>
                      <a:lnTo>
                        <a:pt x="38" y="572"/>
                      </a:lnTo>
                      <a:lnTo>
                        <a:pt x="47" y="548"/>
                      </a:lnTo>
                      <a:lnTo>
                        <a:pt x="54" y="526"/>
                      </a:lnTo>
                      <a:lnTo>
                        <a:pt x="62" y="504"/>
                      </a:lnTo>
                      <a:lnTo>
                        <a:pt x="69" y="482"/>
                      </a:lnTo>
                      <a:lnTo>
                        <a:pt x="77" y="461"/>
                      </a:lnTo>
                      <a:lnTo>
                        <a:pt x="85" y="440"/>
                      </a:lnTo>
                      <a:lnTo>
                        <a:pt x="92" y="420"/>
                      </a:lnTo>
                      <a:lnTo>
                        <a:pt x="100" y="400"/>
                      </a:lnTo>
                      <a:lnTo>
                        <a:pt x="107" y="381"/>
                      </a:lnTo>
                      <a:lnTo>
                        <a:pt x="115" y="362"/>
                      </a:lnTo>
                      <a:lnTo>
                        <a:pt x="123" y="344"/>
                      </a:lnTo>
                      <a:lnTo>
                        <a:pt x="130" y="326"/>
                      </a:lnTo>
                      <a:lnTo>
                        <a:pt x="138" y="308"/>
                      </a:lnTo>
                      <a:lnTo>
                        <a:pt x="146" y="291"/>
                      </a:lnTo>
                      <a:lnTo>
                        <a:pt x="154" y="275"/>
                      </a:lnTo>
                      <a:lnTo>
                        <a:pt x="161" y="259"/>
                      </a:lnTo>
                      <a:lnTo>
                        <a:pt x="169" y="243"/>
                      </a:lnTo>
                      <a:lnTo>
                        <a:pt x="177" y="228"/>
                      </a:lnTo>
                      <a:lnTo>
                        <a:pt x="185" y="213"/>
                      </a:lnTo>
                      <a:lnTo>
                        <a:pt x="193" y="199"/>
                      </a:lnTo>
                      <a:lnTo>
                        <a:pt x="200" y="185"/>
                      </a:lnTo>
                      <a:lnTo>
                        <a:pt x="208" y="172"/>
                      </a:lnTo>
                      <a:lnTo>
                        <a:pt x="216" y="159"/>
                      </a:lnTo>
                      <a:lnTo>
                        <a:pt x="224" y="147"/>
                      </a:lnTo>
                      <a:lnTo>
                        <a:pt x="232" y="135"/>
                      </a:lnTo>
                      <a:lnTo>
                        <a:pt x="240" y="124"/>
                      </a:lnTo>
                      <a:lnTo>
                        <a:pt x="249" y="112"/>
                      </a:lnTo>
                      <a:lnTo>
                        <a:pt x="257" y="102"/>
                      </a:lnTo>
                      <a:lnTo>
                        <a:pt x="265" y="92"/>
                      </a:lnTo>
                      <a:lnTo>
                        <a:pt x="273" y="82"/>
                      </a:lnTo>
                      <a:lnTo>
                        <a:pt x="282" y="73"/>
                      </a:lnTo>
                      <a:lnTo>
                        <a:pt x="291" y="65"/>
                      </a:lnTo>
                      <a:lnTo>
                        <a:pt x="299" y="56"/>
                      </a:lnTo>
                      <a:lnTo>
                        <a:pt x="308" y="49"/>
                      </a:lnTo>
                      <a:lnTo>
                        <a:pt x="317" y="41"/>
                      </a:lnTo>
                      <a:lnTo>
                        <a:pt x="328" y="34"/>
                      </a:lnTo>
                      <a:lnTo>
                        <a:pt x="335" y="29"/>
                      </a:lnTo>
                      <a:lnTo>
                        <a:pt x="345" y="23"/>
                      </a:lnTo>
                      <a:lnTo>
                        <a:pt x="354" y="18"/>
                      </a:lnTo>
                      <a:lnTo>
                        <a:pt x="364" y="13"/>
                      </a:lnTo>
                      <a:lnTo>
                        <a:pt x="377" y="9"/>
                      </a:lnTo>
                      <a:lnTo>
                        <a:pt x="384" y="6"/>
                      </a:lnTo>
                      <a:lnTo>
                        <a:pt x="395" y="4"/>
                      </a:lnTo>
                      <a:lnTo>
                        <a:pt x="408" y="1"/>
                      </a:lnTo>
                      <a:lnTo>
                        <a:pt x="416" y="0"/>
                      </a:lnTo>
                      <a:lnTo>
                        <a:pt x="427" y="0"/>
                      </a:lnTo>
                      <a:lnTo>
                        <a:pt x="441" y="0"/>
                      </a:lnTo>
                      <a:lnTo>
                        <a:pt x="448" y="1"/>
                      </a:lnTo>
                      <a:lnTo>
                        <a:pt x="462" y="3"/>
                      </a:lnTo>
                      <a:lnTo>
                        <a:pt x="472" y="6"/>
                      </a:lnTo>
                      <a:lnTo>
                        <a:pt x="480" y="8"/>
                      </a:lnTo>
                      <a:lnTo>
                        <a:pt x="493" y="12"/>
                      </a:lnTo>
                      <a:lnTo>
                        <a:pt x="503" y="17"/>
                      </a:lnTo>
                      <a:lnTo>
                        <a:pt x="510" y="20"/>
                      </a:lnTo>
                      <a:lnTo>
                        <a:pt x="522" y="27"/>
                      </a:lnTo>
                      <a:lnTo>
                        <a:pt x="532" y="34"/>
                      </a:lnTo>
                      <a:lnTo>
                        <a:pt x="541" y="40"/>
                      </a:lnTo>
                      <a:lnTo>
                        <a:pt x="548" y="46"/>
                      </a:lnTo>
                      <a:lnTo>
                        <a:pt x="559" y="55"/>
                      </a:lnTo>
                      <a:lnTo>
                        <a:pt x="568" y="63"/>
                      </a:lnTo>
                      <a:lnTo>
                        <a:pt x="576" y="72"/>
                      </a:lnTo>
                      <a:lnTo>
                        <a:pt x="585" y="81"/>
                      </a:lnTo>
                      <a:lnTo>
                        <a:pt x="593" y="90"/>
                      </a:lnTo>
                      <a:lnTo>
                        <a:pt x="602" y="100"/>
                      </a:lnTo>
                      <a:lnTo>
                        <a:pt x="610" y="111"/>
                      </a:lnTo>
                      <a:lnTo>
                        <a:pt x="618" y="122"/>
                      </a:lnTo>
                      <a:lnTo>
                        <a:pt x="627" y="133"/>
                      </a:lnTo>
                      <a:lnTo>
                        <a:pt x="635" y="145"/>
                      </a:lnTo>
                      <a:lnTo>
                        <a:pt x="643" y="157"/>
                      </a:lnTo>
                      <a:lnTo>
                        <a:pt x="651" y="170"/>
                      </a:lnTo>
                      <a:lnTo>
                        <a:pt x="659" y="183"/>
                      </a:lnTo>
                      <a:lnTo>
                        <a:pt x="667" y="197"/>
                      </a:lnTo>
                      <a:lnTo>
                        <a:pt x="674" y="211"/>
                      </a:lnTo>
                      <a:lnTo>
                        <a:pt x="682" y="226"/>
                      </a:lnTo>
                      <a:lnTo>
                        <a:pt x="690" y="241"/>
                      </a:lnTo>
                      <a:lnTo>
                        <a:pt x="698" y="258"/>
                      </a:lnTo>
                      <a:lnTo>
                        <a:pt x="706" y="273"/>
                      </a:lnTo>
                      <a:lnTo>
                        <a:pt x="713" y="290"/>
                      </a:lnTo>
                      <a:lnTo>
                        <a:pt x="721" y="307"/>
                      </a:lnTo>
                      <a:lnTo>
                        <a:pt x="729" y="324"/>
                      </a:lnTo>
                      <a:lnTo>
                        <a:pt x="737" y="342"/>
                      </a:lnTo>
                      <a:lnTo>
                        <a:pt x="744" y="360"/>
                      </a:lnTo>
                      <a:lnTo>
                        <a:pt x="752" y="379"/>
                      </a:lnTo>
                      <a:lnTo>
                        <a:pt x="760" y="398"/>
                      </a:lnTo>
                      <a:lnTo>
                        <a:pt x="767" y="418"/>
                      </a:lnTo>
                      <a:lnTo>
                        <a:pt x="775" y="439"/>
                      </a:lnTo>
                      <a:lnTo>
                        <a:pt x="783" y="459"/>
                      </a:lnTo>
                      <a:lnTo>
                        <a:pt x="790" y="480"/>
                      </a:lnTo>
                      <a:lnTo>
                        <a:pt x="798" y="502"/>
                      </a:lnTo>
                      <a:lnTo>
                        <a:pt x="805" y="524"/>
                      </a:lnTo>
                      <a:lnTo>
                        <a:pt x="813" y="546"/>
                      </a:lnTo>
                      <a:lnTo>
                        <a:pt x="821" y="569"/>
                      </a:lnTo>
                      <a:lnTo>
                        <a:pt x="829" y="593"/>
                      </a:lnTo>
                      <a:lnTo>
                        <a:pt x="836" y="617"/>
                      </a:lnTo>
                      <a:lnTo>
                        <a:pt x="844" y="641"/>
                      </a:lnTo>
                      <a:lnTo>
                        <a:pt x="851" y="666"/>
                      </a:lnTo>
                      <a:lnTo>
                        <a:pt x="859" y="691"/>
                      </a:lnTo>
                      <a:lnTo>
                        <a:pt x="867" y="717"/>
                      </a:lnTo>
                      <a:lnTo>
                        <a:pt x="874" y="743"/>
                      </a:lnTo>
                      <a:lnTo>
                        <a:pt x="882" y="770"/>
                      </a:lnTo>
                      <a:lnTo>
                        <a:pt x="889" y="796"/>
                      </a:lnTo>
                      <a:lnTo>
                        <a:pt x="897" y="824"/>
                      </a:lnTo>
                      <a:lnTo>
                        <a:pt x="904" y="852"/>
                      </a:lnTo>
                      <a:lnTo>
                        <a:pt x="912" y="881"/>
                      </a:lnTo>
                      <a:lnTo>
                        <a:pt x="919" y="909"/>
                      </a:lnTo>
                      <a:lnTo>
                        <a:pt x="927" y="938"/>
                      </a:lnTo>
                      <a:lnTo>
                        <a:pt x="934" y="967"/>
                      </a:lnTo>
                      <a:lnTo>
                        <a:pt x="942" y="998"/>
                      </a:lnTo>
                      <a:lnTo>
                        <a:pt x="950" y="1029"/>
                      </a:lnTo>
                      <a:lnTo>
                        <a:pt x="957" y="1059"/>
                      </a:lnTo>
                      <a:lnTo>
                        <a:pt x="965" y="1090"/>
                      </a:lnTo>
                      <a:lnTo>
                        <a:pt x="972" y="1122"/>
                      </a:lnTo>
                      <a:lnTo>
                        <a:pt x="980" y="1154"/>
                      </a:lnTo>
                      <a:lnTo>
                        <a:pt x="987" y="1187"/>
                      </a:lnTo>
                      <a:lnTo>
                        <a:pt x="995" y="1219"/>
                      </a:lnTo>
                      <a:lnTo>
                        <a:pt x="1002" y="1252"/>
                      </a:lnTo>
                      <a:lnTo>
                        <a:pt x="1010" y="1286"/>
                      </a:lnTo>
                      <a:lnTo>
                        <a:pt x="1017" y="1320"/>
                      </a:lnTo>
                      <a:lnTo>
                        <a:pt x="1025" y="1355"/>
                      </a:lnTo>
                      <a:lnTo>
                        <a:pt x="1032" y="1389"/>
                      </a:lnTo>
                      <a:lnTo>
                        <a:pt x="1040" y="1424"/>
                      </a:lnTo>
                      <a:lnTo>
                        <a:pt x="1047" y="1460"/>
                      </a:lnTo>
                      <a:lnTo>
                        <a:pt x="1055" y="1496"/>
                      </a:lnTo>
                      <a:lnTo>
                        <a:pt x="1062" y="1532"/>
                      </a:lnTo>
                      <a:lnTo>
                        <a:pt x="1070" y="1569"/>
                      </a:lnTo>
                      <a:lnTo>
                        <a:pt x="1078" y="1606"/>
                      </a:lnTo>
                      <a:lnTo>
                        <a:pt x="1085" y="1643"/>
                      </a:lnTo>
                      <a:lnTo>
                        <a:pt x="1093" y="1681"/>
                      </a:lnTo>
                      <a:lnTo>
                        <a:pt x="1100" y="1719"/>
                      </a:lnTo>
                      <a:lnTo>
                        <a:pt x="1108" y="1757"/>
                      </a:lnTo>
                      <a:lnTo>
                        <a:pt x="1115" y="1796"/>
                      </a:lnTo>
                      <a:lnTo>
                        <a:pt x="1123" y="1835"/>
                      </a:lnTo>
                      <a:lnTo>
                        <a:pt x="1130" y="1875"/>
                      </a:lnTo>
                      <a:lnTo>
                        <a:pt x="1138" y="1915"/>
                      </a:lnTo>
                      <a:lnTo>
                        <a:pt x="1145" y="1955"/>
                      </a:lnTo>
                      <a:lnTo>
                        <a:pt x="1153" y="1995"/>
                      </a:lnTo>
                      <a:lnTo>
                        <a:pt x="1161" y="2036"/>
                      </a:lnTo>
                      <a:lnTo>
                        <a:pt x="1168" y="2077"/>
                      </a:lnTo>
                      <a:lnTo>
                        <a:pt x="1176" y="2118"/>
                      </a:lnTo>
                      <a:lnTo>
                        <a:pt x="1183" y="2160"/>
                      </a:lnTo>
                      <a:lnTo>
                        <a:pt x="1191" y="2202"/>
                      </a:lnTo>
                      <a:lnTo>
                        <a:pt x="1198" y="2244"/>
                      </a:lnTo>
                      <a:lnTo>
                        <a:pt x="1206" y="2287"/>
                      </a:lnTo>
                      <a:lnTo>
                        <a:pt x="1213" y="2330"/>
                      </a:lnTo>
                      <a:lnTo>
                        <a:pt x="1221" y="2373"/>
                      </a:lnTo>
                      <a:lnTo>
                        <a:pt x="1228" y="2416"/>
                      </a:lnTo>
                      <a:lnTo>
                        <a:pt x="1236" y="2460"/>
                      </a:lnTo>
                      <a:lnTo>
                        <a:pt x="1243" y="2504"/>
                      </a:lnTo>
                      <a:lnTo>
                        <a:pt x="1251" y="2548"/>
                      </a:lnTo>
                      <a:lnTo>
                        <a:pt x="1258" y="2592"/>
                      </a:lnTo>
                      <a:lnTo>
                        <a:pt x="1266" y="2638"/>
                      </a:lnTo>
                      <a:lnTo>
                        <a:pt x="1273" y="2683"/>
                      </a:lnTo>
                      <a:lnTo>
                        <a:pt x="1281" y="2728"/>
                      </a:lnTo>
                      <a:lnTo>
                        <a:pt x="1288" y="2773"/>
                      </a:lnTo>
                      <a:lnTo>
                        <a:pt x="1296" y="2819"/>
                      </a:lnTo>
                      <a:lnTo>
                        <a:pt x="1303" y="2865"/>
                      </a:lnTo>
                      <a:lnTo>
                        <a:pt x="1311" y="2911"/>
                      </a:lnTo>
                      <a:lnTo>
                        <a:pt x="1318" y="2958"/>
                      </a:lnTo>
                      <a:lnTo>
                        <a:pt x="1326" y="3004"/>
                      </a:lnTo>
                      <a:lnTo>
                        <a:pt x="1333" y="3051"/>
                      </a:lnTo>
                      <a:lnTo>
                        <a:pt x="1341" y="3098"/>
                      </a:lnTo>
                      <a:lnTo>
                        <a:pt x="1348" y="3146"/>
                      </a:lnTo>
                      <a:lnTo>
                        <a:pt x="1356" y="3193"/>
                      </a:lnTo>
                      <a:lnTo>
                        <a:pt x="1363" y="3241"/>
                      </a:lnTo>
                      <a:lnTo>
                        <a:pt x="1371" y="3289"/>
                      </a:lnTo>
                      <a:lnTo>
                        <a:pt x="1378" y="3338"/>
                      </a:lnTo>
                      <a:lnTo>
                        <a:pt x="1386" y="3386"/>
                      </a:lnTo>
                      <a:lnTo>
                        <a:pt x="1393" y="3434"/>
                      </a:lnTo>
                      <a:lnTo>
                        <a:pt x="1401" y="3483"/>
                      </a:lnTo>
                      <a:lnTo>
                        <a:pt x="1408" y="3532"/>
                      </a:lnTo>
                      <a:lnTo>
                        <a:pt x="1416" y="3581"/>
                      </a:lnTo>
                      <a:lnTo>
                        <a:pt x="1423" y="3630"/>
                      </a:lnTo>
                      <a:lnTo>
                        <a:pt x="1431" y="3679"/>
                      </a:lnTo>
                      <a:lnTo>
                        <a:pt x="1438" y="3729"/>
                      </a:lnTo>
                      <a:lnTo>
                        <a:pt x="1446" y="3778"/>
                      </a:lnTo>
                      <a:lnTo>
                        <a:pt x="1453" y="3828"/>
                      </a:lnTo>
                      <a:lnTo>
                        <a:pt x="1461" y="3878"/>
                      </a:lnTo>
                      <a:lnTo>
                        <a:pt x="1468" y="3928"/>
                      </a:lnTo>
                      <a:lnTo>
                        <a:pt x="1476" y="3978"/>
                      </a:lnTo>
                      <a:lnTo>
                        <a:pt x="1483" y="4029"/>
                      </a:lnTo>
                      <a:lnTo>
                        <a:pt x="1491" y="4079"/>
                      </a:lnTo>
                      <a:lnTo>
                        <a:pt x="1499" y="4130"/>
                      </a:lnTo>
                      <a:lnTo>
                        <a:pt x="1506" y="4180"/>
                      </a:lnTo>
                      <a:lnTo>
                        <a:pt x="1514" y="4231"/>
                      </a:lnTo>
                      <a:lnTo>
                        <a:pt x="1521" y="4282"/>
                      </a:lnTo>
                      <a:lnTo>
                        <a:pt x="1529" y="4333"/>
                      </a:lnTo>
                      <a:lnTo>
                        <a:pt x="1536" y="4384"/>
                      </a:lnTo>
                      <a:lnTo>
                        <a:pt x="1544" y="4435"/>
                      </a:lnTo>
                      <a:lnTo>
                        <a:pt x="1551" y="4487"/>
                      </a:lnTo>
                      <a:lnTo>
                        <a:pt x="1559" y="4537"/>
                      </a:lnTo>
                      <a:lnTo>
                        <a:pt x="1566" y="4589"/>
                      </a:lnTo>
                      <a:lnTo>
                        <a:pt x="1574" y="4640"/>
                      </a:lnTo>
                      <a:lnTo>
                        <a:pt x="1581" y="4692"/>
                      </a:lnTo>
                      <a:lnTo>
                        <a:pt x="1589" y="4743"/>
                      </a:lnTo>
                      <a:lnTo>
                        <a:pt x="1596" y="4795"/>
                      </a:lnTo>
                      <a:lnTo>
                        <a:pt x="1604" y="4847"/>
                      </a:lnTo>
                      <a:lnTo>
                        <a:pt x="1611" y="4898"/>
                      </a:lnTo>
                      <a:lnTo>
                        <a:pt x="1619" y="4950"/>
                      </a:lnTo>
                      <a:lnTo>
                        <a:pt x="1626" y="5002"/>
                      </a:lnTo>
                      <a:lnTo>
                        <a:pt x="1634" y="5053"/>
                      </a:lnTo>
                      <a:lnTo>
                        <a:pt x="1641" y="5105"/>
                      </a:lnTo>
                      <a:lnTo>
                        <a:pt x="1649" y="5157"/>
                      </a:lnTo>
                      <a:lnTo>
                        <a:pt x="1656" y="5208"/>
                      </a:lnTo>
                      <a:lnTo>
                        <a:pt x="1664" y="5260"/>
                      </a:lnTo>
                      <a:lnTo>
                        <a:pt x="1671" y="5312"/>
                      </a:lnTo>
                      <a:lnTo>
                        <a:pt x="1679" y="5364"/>
                      </a:lnTo>
                      <a:lnTo>
                        <a:pt x="1686" y="5415"/>
                      </a:lnTo>
                      <a:lnTo>
                        <a:pt x="1694" y="5467"/>
                      </a:lnTo>
                      <a:lnTo>
                        <a:pt x="1701" y="5519"/>
                      </a:lnTo>
                      <a:lnTo>
                        <a:pt x="1709" y="5570"/>
                      </a:lnTo>
                      <a:lnTo>
                        <a:pt x="1716" y="5622"/>
                      </a:lnTo>
                      <a:lnTo>
                        <a:pt x="1724" y="5673"/>
                      </a:lnTo>
                      <a:lnTo>
                        <a:pt x="1731" y="5725"/>
                      </a:lnTo>
                      <a:lnTo>
                        <a:pt x="1739" y="5776"/>
                      </a:lnTo>
                      <a:lnTo>
                        <a:pt x="1746" y="5828"/>
                      </a:lnTo>
                      <a:lnTo>
                        <a:pt x="1754" y="5879"/>
                      </a:lnTo>
                      <a:lnTo>
                        <a:pt x="1761" y="5930"/>
                      </a:lnTo>
                      <a:lnTo>
                        <a:pt x="1769" y="5982"/>
                      </a:lnTo>
                      <a:lnTo>
                        <a:pt x="1776" y="6032"/>
                      </a:lnTo>
                      <a:lnTo>
                        <a:pt x="1784" y="6083"/>
                      </a:lnTo>
                      <a:lnTo>
                        <a:pt x="1791" y="6134"/>
                      </a:lnTo>
                      <a:lnTo>
                        <a:pt x="1799" y="6185"/>
                      </a:lnTo>
                      <a:lnTo>
                        <a:pt x="1806" y="6236"/>
                      </a:lnTo>
                      <a:lnTo>
                        <a:pt x="1814" y="6286"/>
                      </a:lnTo>
                      <a:lnTo>
                        <a:pt x="1821" y="6337"/>
                      </a:lnTo>
                      <a:lnTo>
                        <a:pt x="1829" y="6387"/>
                      </a:lnTo>
                      <a:lnTo>
                        <a:pt x="1837" y="6438"/>
                      </a:lnTo>
                      <a:lnTo>
                        <a:pt x="1844" y="6488"/>
                      </a:lnTo>
                      <a:lnTo>
                        <a:pt x="1852" y="6538"/>
                      </a:lnTo>
                      <a:lnTo>
                        <a:pt x="1859" y="6588"/>
                      </a:lnTo>
                      <a:lnTo>
                        <a:pt x="1867" y="6638"/>
                      </a:lnTo>
                      <a:lnTo>
                        <a:pt x="1874" y="6687"/>
                      </a:lnTo>
                      <a:lnTo>
                        <a:pt x="1882" y="6737"/>
                      </a:lnTo>
                      <a:lnTo>
                        <a:pt x="1889" y="6786"/>
                      </a:lnTo>
                      <a:lnTo>
                        <a:pt x="1897" y="6836"/>
                      </a:lnTo>
                      <a:lnTo>
                        <a:pt x="1904" y="6885"/>
                      </a:lnTo>
                      <a:lnTo>
                        <a:pt x="1912" y="6933"/>
                      </a:lnTo>
                      <a:lnTo>
                        <a:pt x="1919" y="6982"/>
                      </a:lnTo>
                      <a:lnTo>
                        <a:pt x="1927" y="7031"/>
                      </a:lnTo>
                      <a:lnTo>
                        <a:pt x="1934" y="7079"/>
                      </a:lnTo>
                      <a:lnTo>
                        <a:pt x="1942" y="7127"/>
                      </a:lnTo>
                      <a:lnTo>
                        <a:pt x="1949" y="7175"/>
                      </a:lnTo>
                      <a:lnTo>
                        <a:pt x="1957" y="7222"/>
                      </a:lnTo>
                      <a:lnTo>
                        <a:pt x="1964" y="7271"/>
                      </a:lnTo>
                      <a:lnTo>
                        <a:pt x="1972" y="7317"/>
                      </a:lnTo>
                      <a:lnTo>
                        <a:pt x="1979" y="7365"/>
                      </a:lnTo>
                      <a:lnTo>
                        <a:pt x="1987" y="7411"/>
                      </a:lnTo>
                      <a:lnTo>
                        <a:pt x="1994" y="7458"/>
                      </a:lnTo>
                      <a:lnTo>
                        <a:pt x="2002" y="7505"/>
                      </a:lnTo>
                      <a:lnTo>
                        <a:pt x="2009" y="7551"/>
                      </a:lnTo>
                      <a:lnTo>
                        <a:pt x="2017" y="7597"/>
                      </a:lnTo>
                      <a:lnTo>
                        <a:pt x="2024" y="7643"/>
                      </a:lnTo>
                      <a:lnTo>
                        <a:pt x="2032" y="7688"/>
                      </a:lnTo>
                      <a:lnTo>
                        <a:pt x="2039" y="7734"/>
                      </a:lnTo>
                      <a:lnTo>
                        <a:pt x="2047" y="7779"/>
                      </a:lnTo>
                      <a:lnTo>
                        <a:pt x="2054" y="7823"/>
                      </a:lnTo>
                      <a:lnTo>
                        <a:pt x="2062" y="7868"/>
                      </a:lnTo>
                      <a:lnTo>
                        <a:pt x="2069" y="7912"/>
                      </a:lnTo>
                      <a:lnTo>
                        <a:pt x="2077" y="7956"/>
                      </a:lnTo>
                      <a:lnTo>
                        <a:pt x="2084" y="8000"/>
                      </a:lnTo>
                      <a:lnTo>
                        <a:pt x="2092" y="8043"/>
                      </a:lnTo>
                      <a:lnTo>
                        <a:pt x="2099" y="8086"/>
                      </a:lnTo>
                      <a:lnTo>
                        <a:pt x="2107" y="8129"/>
                      </a:lnTo>
                      <a:lnTo>
                        <a:pt x="2114" y="8172"/>
                      </a:lnTo>
                      <a:lnTo>
                        <a:pt x="2122" y="8214"/>
                      </a:lnTo>
                      <a:lnTo>
                        <a:pt x="2129" y="8256"/>
                      </a:lnTo>
                      <a:lnTo>
                        <a:pt x="2137" y="8298"/>
                      </a:lnTo>
                      <a:lnTo>
                        <a:pt x="2144" y="8338"/>
                      </a:lnTo>
                      <a:lnTo>
                        <a:pt x="2152" y="8379"/>
                      </a:lnTo>
                      <a:lnTo>
                        <a:pt x="2159" y="8420"/>
                      </a:lnTo>
                      <a:lnTo>
                        <a:pt x="2167" y="8460"/>
                      </a:lnTo>
                      <a:lnTo>
                        <a:pt x="2175" y="8501"/>
                      </a:lnTo>
                      <a:lnTo>
                        <a:pt x="2182" y="8541"/>
                      </a:lnTo>
                      <a:lnTo>
                        <a:pt x="2190" y="8579"/>
                      </a:lnTo>
                      <a:lnTo>
                        <a:pt x="2197" y="8619"/>
                      </a:lnTo>
                      <a:lnTo>
                        <a:pt x="2205" y="8657"/>
                      </a:lnTo>
                      <a:lnTo>
                        <a:pt x="2212" y="8696"/>
                      </a:lnTo>
                      <a:lnTo>
                        <a:pt x="2220" y="8734"/>
                      </a:lnTo>
                      <a:lnTo>
                        <a:pt x="2227" y="8772"/>
                      </a:lnTo>
                      <a:lnTo>
                        <a:pt x="2235" y="8808"/>
                      </a:lnTo>
                      <a:lnTo>
                        <a:pt x="2242" y="8845"/>
                      </a:lnTo>
                      <a:lnTo>
                        <a:pt x="2250" y="8882"/>
                      </a:lnTo>
                      <a:lnTo>
                        <a:pt x="2257" y="8918"/>
                      </a:lnTo>
                      <a:lnTo>
                        <a:pt x="2264" y="8954"/>
                      </a:lnTo>
                      <a:lnTo>
                        <a:pt x="2272" y="8990"/>
                      </a:lnTo>
                      <a:lnTo>
                        <a:pt x="2279" y="9024"/>
                      </a:lnTo>
                      <a:lnTo>
                        <a:pt x="2287" y="9059"/>
                      </a:lnTo>
                      <a:lnTo>
                        <a:pt x="2294" y="9094"/>
                      </a:lnTo>
                      <a:lnTo>
                        <a:pt x="2302" y="9128"/>
                      </a:lnTo>
                      <a:lnTo>
                        <a:pt x="2309" y="9161"/>
                      </a:lnTo>
                      <a:lnTo>
                        <a:pt x="2317" y="9194"/>
                      </a:lnTo>
                      <a:lnTo>
                        <a:pt x="2324" y="9227"/>
                      </a:lnTo>
                      <a:lnTo>
                        <a:pt x="2332" y="9259"/>
                      </a:lnTo>
                      <a:lnTo>
                        <a:pt x="2339" y="9291"/>
                      </a:lnTo>
                      <a:lnTo>
                        <a:pt x="2347" y="9322"/>
                      </a:lnTo>
                      <a:lnTo>
                        <a:pt x="2354" y="9353"/>
                      </a:lnTo>
                      <a:lnTo>
                        <a:pt x="2362" y="9384"/>
                      </a:lnTo>
                      <a:lnTo>
                        <a:pt x="2369" y="9414"/>
                      </a:lnTo>
                      <a:lnTo>
                        <a:pt x="2377" y="9444"/>
                      </a:lnTo>
                      <a:lnTo>
                        <a:pt x="2384" y="9473"/>
                      </a:lnTo>
                      <a:lnTo>
                        <a:pt x="2391" y="9502"/>
                      </a:lnTo>
                      <a:lnTo>
                        <a:pt x="2399" y="9531"/>
                      </a:lnTo>
                      <a:lnTo>
                        <a:pt x="2406" y="9559"/>
                      </a:lnTo>
                      <a:lnTo>
                        <a:pt x="2414" y="9587"/>
                      </a:lnTo>
                      <a:lnTo>
                        <a:pt x="2421" y="9613"/>
                      </a:lnTo>
                      <a:lnTo>
                        <a:pt x="2429" y="9640"/>
                      </a:lnTo>
                      <a:lnTo>
                        <a:pt x="2436" y="9666"/>
                      </a:lnTo>
                      <a:lnTo>
                        <a:pt x="2444" y="9692"/>
                      </a:lnTo>
                      <a:lnTo>
                        <a:pt x="2451" y="9717"/>
                      </a:lnTo>
                      <a:lnTo>
                        <a:pt x="2459" y="9743"/>
                      </a:lnTo>
                      <a:lnTo>
                        <a:pt x="2466" y="9767"/>
                      </a:lnTo>
                      <a:lnTo>
                        <a:pt x="2473" y="9791"/>
                      </a:lnTo>
                      <a:lnTo>
                        <a:pt x="2481" y="9815"/>
                      </a:lnTo>
                      <a:lnTo>
                        <a:pt x="2488" y="9837"/>
                      </a:lnTo>
                      <a:lnTo>
                        <a:pt x="2496" y="9860"/>
                      </a:lnTo>
                      <a:lnTo>
                        <a:pt x="2503" y="9881"/>
                      </a:lnTo>
                      <a:lnTo>
                        <a:pt x="2511" y="9903"/>
                      </a:lnTo>
                      <a:lnTo>
                        <a:pt x="2518" y="9925"/>
                      </a:lnTo>
                      <a:lnTo>
                        <a:pt x="2526" y="9945"/>
                      </a:lnTo>
                      <a:lnTo>
                        <a:pt x="2533" y="9965"/>
                      </a:lnTo>
                      <a:lnTo>
                        <a:pt x="2540" y="9985"/>
                      </a:lnTo>
                      <a:lnTo>
                        <a:pt x="2548" y="10004"/>
                      </a:lnTo>
                      <a:lnTo>
                        <a:pt x="2555" y="10023"/>
                      </a:lnTo>
                      <a:lnTo>
                        <a:pt x="2562" y="10041"/>
                      </a:lnTo>
                      <a:lnTo>
                        <a:pt x="2570" y="10059"/>
                      </a:lnTo>
                      <a:lnTo>
                        <a:pt x="2577" y="10076"/>
                      </a:lnTo>
                      <a:lnTo>
                        <a:pt x="2584" y="10093"/>
                      </a:lnTo>
                      <a:lnTo>
                        <a:pt x="2592" y="10109"/>
                      </a:lnTo>
                      <a:lnTo>
                        <a:pt x="2599" y="10124"/>
                      </a:lnTo>
                      <a:lnTo>
                        <a:pt x="2606" y="10140"/>
                      </a:lnTo>
                      <a:lnTo>
                        <a:pt x="2613" y="10154"/>
                      </a:lnTo>
                      <a:lnTo>
                        <a:pt x="2621" y="10168"/>
                      </a:lnTo>
                      <a:lnTo>
                        <a:pt x="2628" y="10182"/>
                      </a:lnTo>
                      <a:lnTo>
                        <a:pt x="2635" y="10195"/>
                      </a:lnTo>
                      <a:lnTo>
                        <a:pt x="2642" y="10207"/>
                      </a:lnTo>
                      <a:lnTo>
                        <a:pt x="2649" y="10219"/>
                      </a:lnTo>
                      <a:lnTo>
                        <a:pt x="2657" y="10231"/>
                      </a:lnTo>
                      <a:lnTo>
                        <a:pt x="2663" y="10241"/>
                      </a:lnTo>
                      <a:lnTo>
                        <a:pt x="2670" y="10251"/>
                      </a:lnTo>
                      <a:lnTo>
                        <a:pt x="2678" y="10262"/>
                      </a:lnTo>
                      <a:lnTo>
                        <a:pt x="2684" y="10271"/>
                      </a:lnTo>
                      <a:lnTo>
                        <a:pt x="2691" y="10279"/>
                      </a:lnTo>
                      <a:lnTo>
                        <a:pt x="2697" y="10287"/>
                      </a:lnTo>
                      <a:lnTo>
                        <a:pt x="2704" y="10295"/>
                      </a:lnTo>
                      <a:lnTo>
                        <a:pt x="2711" y="10303"/>
                      </a:lnTo>
                      <a:lnTo>
                        <a:pt x="2717" y="10309"/>
                      </a:lnTo>
                      <a:lnTo>
                        <a:pt x="2723" y="10314"/>
                      </a:lnTo>
                      <a:lnTo>
                        <a:pt x="2729" y="10320"/>
                      </a:lnTo>
                      <a:lnTo>
                        <a:pt x="2735" y="10324"/>
                      </a:lnTo>
                      <a:lnTo>
                        <a:pt x="2741" y="10329"/>
                      </a:lnTo>
                      <a:lnTo>
                        <a:pt x="2747" y="10333"/>
                      </a:lnTo>
                      <a:lnTo>
                        <a:pt x="2753" y="10336"/>
                      </a:lnTo>
                      <a:lnTo>
                        <a:pt x="2758" y="10339"/>
                      </a:lnTo>
                      <a:lnTo>
                        <a:pt x="2763" y="10341"/>
                      </a:lnTo>
                      <a:lnTo>
                        <a:pt x="2768" y="10343"/>
                      </a:lnTo>
                      <a:lnTo>
                        <a:pt x="2773" y="10344"/>
                      </a:lnTo>
                      <a:lnTo>
                        <a:pt x="2778" y="10346"/>
                      </a:lnTo>
                      <a:lnTo>
                        <a:pt x="2779" y="10345"/>
                      </a:lnTo>
                      <a:lnTo>
                        <a:pt x="2787" y="10346"/>
                      </a:lnTo>
                      <a:lnTo>
                        <a:pt x="2791" y="10347"/>
                      </a:lnTo>
                      <a:lnTo>
                        <a:pt x="2793" y="10346"/>
                      </a:lnTo>
                      <a:lnTo>
                        <a:pt x="2800" y="10346"/>
                      </a:lnTo>
                      <a:lnTo>
                        <a:pt x="2805" y="10345"/>
                      </a:lnTo>
                      <a:lnTo>
                        <a:pt x="2806" y="10344"/>
                      </a:lnTo>
                      <a:lnTo>
                        <a:pt x="2814" y="10342"/>
                      </a:lnTo>
                      <a:lnTo>
                        <a:pt x="2816" y="10341"/>
                      </a:lnTo>
                      <a:lnTo>
                        <a:pt x="2823" y="10338"/>
                      </a:lnTo>
                      <a:lnTo>
                        <a:pt x="2826" y="10336"/>
                      </a:lnTo>
                      <a:lnTo>
                        <a:pt x="2833" y="10332"/>
                      </a:lnTo>
                      <a:lnTo>
                        <a:pt x="2837" y="10330"/>
                      </a:lnTo>
                      <a:lnTo>
                        <a:pt x="2843" y="10325"/>
                      </a:lnTo>
                      <a:lnTo>
                        <a:pt x="2850" y="10320"/>
                      </a:lnTo>
                      <a:lnTo>
                        <a:pt x="2855" y="10316"/>
                      </a:lnTo>
                      <a:lnTo>
                        <a:pt x="2861" y="10310"/>
                      </a:lnTo>
                      <a:lnTo>
                        <a:pt x="2868" y="10303"/>
                      </a:lnTo>
                      <a:lnTo>
                        <a:pt x="2873" y="10297"/>
                      </a:lnTo>
                      <a:lnTo>
                        <a:pt x="2880" y="10290"/>
                      </a:lnTo>
                      <a:lnTo>
                        <a:pt x="2887" y="10282"/>
                      </a:lnTo>
                      <a:lnTo>
                        <a:pt x="2893" y="10273"/>
                      </a:lnTo>
                      <a:lnTo>
                        <a:pt x="2901" y="10264"/>
                      </a:lnTo>
                      <a:lnTo>
                        <a:pt x="2907" y="10255"/>
                      </a:lnTo>
                      <a:lnTo>
                        <a:pt x="2914" y="10245"/>
                      </a:lnTo>
                      <a:lnTo>
                        <a:pt x="2921" y="10234"/>
                      </a:lnTo>
                      <a:lnTo>
                        <a:pt x="2928" y="10223"/>
                      </a:lnTo>
                      <a:lnTo>
                        <a:pt x="2935" y="10211"/>
                      </a:lnTo>
                      <a:lnTo>
                        <a:pt x="2942" y="10199"/>
                      </a:lnTo>
                      <a:lnTo>
                        <a:pt x="2949" y="10186"/>
                      </a:lnTo>
                      <a:lnTo>
                        <a:pt x="2956" y="10173"/>
                      </a:lnTo>
                      <a:lnTo>
                        <a:pt x="2964" y="10159"/>
                      </a:lnTo>
                      <a:lnTo>
                        <a:pt x="2971" y="10145"/>
                      </a:lnTo>
                      <a:lnTo>
                        <a:pt x="2978" y="10130"/>
                      </a:lnTo>
                      <a:lnTo>
                        <a:pt x="2985" y="10115"/>
                      </a:lnTo>
                      <a:lnTo>
                        <a:pt x="2992" y="10099"/>
                      </a:lnTo>
                      <a:lnTo>
                        <a:pt x="3000" y="10082"/>
                      </a:lnTo>
                      <a:lnTo>
                        <a:pt x="3007" y="10065"/>
                      </a:lnTo>
                      <a:lnTo>
                        <a:pt x="3014" y="10048"/>
                      </a:lnTo>
                      <a:lnTo>
                        <a:pt x="3021" y="10030"/>
                      </a:lnTo>
                      <a:lnTo>
                        <a:pt x="3029" y="10011"/>
                      </a:lnTo>
                      <a:lnTo>
                        <a:pt x="3036" y="9992"/>
                      </a:lnTo>
                      <a:lnTo>
                        <a:pt x="3044" y="9973"/>
                      </a:lnTo>
                      <a:lnTo>
                        <a:pt x="3051" y="9953"/>
                      </a:lnTo>
                      <a:lnTo>
                        <a:pt x="3058" y="9932"/>
                      </a:lnTo>
                      <a:lnTo>
                        <a:pt x="3066" y="9912"/>
                      </a:lnTo>
                      <a:lnTo>
                        <a:pt x="3073" y="9890"/>
                      </a:lnTo>
                      <a:lnTo>
                        <a:pt x="3081" y="9868"/>
                      </a:lnTo>
                      <a:lnTo>
                        <a:pt x="3089" y="9845"/>
                      </a:lnTo>
                      <a:lnTo>
                        <a:pt x="3096" y="9823"/>
                      </a:lnTo>
                      <a:lnTo>
                        <a:pt x="3103" y="9800"/>
                      </a:lnTo>
                      <a:lnTo>
                        <a:pt x="3111" y="9776"/>
                      </a:lnTo>
                      <a:lnTo>
                        <a:pt x="3118" y="9752"/>
                      </a:lnTo>
                      <a:lnTo>
                        <a:pt x="3125" y="9727"/>
                      </a:lnTo>
                      <a:lnTo>
                        <a:pt x="3133" y="9702"/>
                      </a:lnTo>
                      <a:lnTo>
                        <a:pt x="3140" y="9676"/>
                      </a:lnTo>
                      <a:lnTo>
                        <a:pt x="3148" y="9650"/>
                      </a:lnTo>
                      <a:lnTo>
                        <a:pt x="3155" y="9624"/>
                      </a:lnTo>
                      <a:lnTo>
                        <a:pt x="3163" y="9597"/>
                      </a:lnTo>
                      <a:lnTo>
                        <a:pt x="3170" y="9569"/>
                      </a:lnTo>
                      <a:lnTo>
                        <a:pt x="3178" y="9542"/>
                      </a:lnTo>
                      <a:lnTo>
                        <a:pt x="3185" y="9513"/>
                      </a:lnTo>
                      <a:lnTo>
                        <a:pt x="3192" y="9484"/>
                      </a:lnTo>
                      <a:lnTo>
                        <a:pt x="3200" y="9455"/>
                      </a:lnTo>
                      <a:lnTo>
                        <a:pt x="3207" y="9426"/>
                      </a:lnTo>
                      <a:lnTo>
                        <a:pt x="3215" y="9396"/>
                      </a:lnTo>
                      <a:lnTo>
                        <a:pt x="3222" y="9365"/>
                      </a:lnTo>
                      <a:lnTo>
                        <a:pt x="3230" y="9334"/>
                      </a:lnTo>
                      <a:lnTo>
                        <a:pt x="3237" y="9303"/>
                      </a:lnTo>
                      <a:lnTo>
                        <a:pt x="3245" y="9271"/>
                      </a:lnTo>
                      <a:lnTo>
                        <a:pt x="3252" y="9239"/>
                      </a:lnTo>
                      <a:lnTo>
                        <a:pt x="3260" y="9207"/>
                      </a:lnTo>
                      <a:lnTo>
                        <a:pt x="3267" y="9174"/>
                      </a:lnTo>
                      <a:lnTo>
                        <a:pt x="3275" y="9140"/>
                      </a:lnTo>
                      <a:lnTo>
                        <a:pt x="3282" y="9107"/>
                      </a:lnTo>
                      <a:lnTo>
                        <a:pt x="3290" y="9073"/>
                      </a:lnTo>
                      <a:lnTo>
                        <a:pt x="3297" y="9038"/>
                      </a:lnTo>
                      <a:lnTo>
                        <a:pt x="3305" y="9003"/>
                      </a:lnTo>
                      <a:lnTo>
                        <a:pt x="3312" y="8968"/>
                      </a:lnTo>
                      <a:lnTo>
                        <a:pt x="3319" y="8932"/>
                      </a:lnTo>
                      <a:lnTo>
                        <a:pt x="3327" y="8896"/>
                      </a:lnTo>
                      <a:lnTo>
                        <a:pt x="3334" y="8860"/>
                      </a:lnTo>
                      <a:lnTo>
                        <a:pt x="3342" y="8823"/>
                      </a:lnTo>
                      <a:lnTo>
                        <a:pt x="3349" y="8786"/>
                      </a:lnTo>
                      <a:lnTo>
                        <a:pt x="3357" y="8749"/>
                      </a:lnTo>
                      <a:lnTo>
                        <a:pt x="3364" y="8711"/>
                      </a:lnTo>
                      <a:lnTo>
                        <a:pt x="3372" y="8672"/>
                      </a:lnTo>
                      <a:lnTo>
                        <a:pt x="3379" y="8634"/>
                      </a:lnTo>
                      <a:lnTo>
                        <a:pt x="3387" y="8595"/>
                      </a:lnTo>
                      <a:lnTo>
                        <a:pt x="3394" y="8556"/>
                      </a:lnTo>
                      <a:lnTo>
                        <a:pt x="3402" y="8516"/>
                      </a:lnTo>
                      <a:lnTo>
                        <a:pt x="3409" y="8476"/>
                      </a:lnTo>
                      <a:lnTo>
                        <a:pt x="3417" y="8436"/>
                      </a:lnTo>
                      <a:lnTo>
                        <a:pt x="3425" y="8395"/>
                      </a:lnTo>
                      <a:lnTo>
                        <a:pt x="3432" y="8354"/>
                      </a:lnTo>
                      <a:lnTo>
                        <a:pt x="3440" y="8313"/>
                      </a:lnTo>
                      <a:lnTo>
                        <a:pt x="3447" y="8272"/>
                      </a:lnTo>
                      <a:lnTo>
                        <a:pt x="3455" y="8230"/>
                      </a:lnTo>
                      <a:lnTo>
                        <a:pt x="3462" y="8188"/>
                      </a:lnTo>
                      <a:lnTo>
                        <a:pt x="3470" y="8146"/>
                      </a:lnTo>
                      <a:lnTo>
                        <a:pt x="3477" y="8103"/>
                      </a:lnTo>
                      <a:lnTo>
                        <a:pt x="3485" y="8060"/>
                      </a:lnTo>
                      <a:lnTo>
                        <a:pt x="3492" y="8016"/>
                      </a:lnTo>
                      <a:lnTo>
                        <a:pt x="3500" y="7973"/>
                      </a:lnTo>
                      <a:lnTo>
                        <a:pt x="3507" y="7929"/>
                      </a:lnTo>
                      <a:lnTo>
                        <a:pt x="3515" y="7885"/>
                      </a:lnTo>
                      <a:lnTo>
                        <a:pt x="3522" y="7840"/>
                      </a:lnTo>
                      <a:lnTo>
                        <a:pt x="3530" y="7796"/>
                      </a:lnTo>
                      <a:lnTo>
                        <a:pt x="3537" y="7751"/>
                      </a:lnTo>
                      <a:lnTo>
                        <a:pt x="3545" y="7706"/>
                      </a:lnTo>
                      <a:lnTo>
                        <a:pt x="3552" y="7661"/>
                      </a:lnTo>
                      <a:lnTo>
                        <a:pt x="3560" y="7615"/>
                      </a:lnTo>
                      <a:lnTo>
                        <a:pt x="3567" y="7569"/>
                      </a:lnTo>
                      <a:lnTo>
                        <a:pt x="3575" y="7523"/>
                      </a:lnTo>
                      <a:lnTo>
                        <a:pt x="3582" y="7476"/>
                      </a:lnTo>
                      <a:lnTo>
                        <a:pt x="3590" y="7430"/>
                      </a:lnTo>
                      <a:lnTo>
                        <a:pt x="3597" y="7383"/>
                      </a:lnTo>
                      <a:lnTo>
                        <a:pt x="3605" y="7336"/>
                      </a:lnTo>
                      <a:lnTo>
                        <a:pt x="3612" y="7288"/>
                      </a:lnTo>
                      <a:lnTo>
                        <a:pt x="3620" y="7241"/>
                      </a:lnTo>
                      <a:lnTo>
                        <a:pt x="3627" y="7193"/>
                      </a:lnTo>
                      <a:lnTo>
                        <a:pt x="3635" y="7146"/>
                      </a:lnTo>
                      <a:lnTo>
                        <a:pt x="3642" y="7098"/>
                      </a:lnTo>
                      <a:lnTo>
                        <a:pt x="3650" y="7050"/>
                      </a:lnTo>
                      <a:lnTo>
                        <a:pt x="3657" y="7001"/>
                      </a:lnTo>
                      <a:lnTo>
                        <a:pt x="3665" y="6952"/>
                      </a:lnTo>
                      <a:lnTo>
                        <a:pt x="3672" y="6904"/>
                      </a:lnTo>
                      <a:lnTo>
                        <a:pt x="3680" y="6855"/>
                      </a:lnTo>
                      <a:lnTo>
                        <a:pt x="3687" y="6805"/>
                      </a:lnTo>
                      <a:lnTo>
                        <a:pt x="3695" y="6756"/>
                      </a:lnTo>
                      <a:lnTo>
                        <a:pt x="3702" y="6707"/>
                      </a:lnTo>
                      <a:lnTo>
                        <a:pt x="3710" y="6657"/>
                      </a:lnTo>
                      <a:lnTo>
                        <a:pt x="3717" y="6607"/>
                      </a:lnTo>
                      <a:lnTo>
                        <a:pt x="3724" y="6557"/>
                      </a:lnTo>
                      <a:lnTo>
                        <a:pt x="3732" y="6507"/>
                      </a:lnTo>
                      <a:lnTo>
                        <a:pt x="3739" y="6457"/>
                      </a:lnTo>
                      <a:lnTo>
                        <a:pt x="3747" y="6407"/>
                      </a:lnTo>
                      <a:lnTo>
                        <a:pt x="3754" y="6357"/>
                      </a:lnTo>
                      <a:lnTo>
                        <a:pt x="3763" y="6306"/>
                      </a:lnTo>
                      <a:lnTo>
                        <a:pt x="3770" y="6255"/>
                      </a:lnTo>
                      <a:lnTo>
                        <a:pt x="3777" y="6205"/>
                      </a:lnTo>
                      <a:lnTo>
                        <a:pt x="3785" y="6154"/>
                      </a:lnTo>
                      <a:lnTo>
                        <a:pt x="3792" y="6103"/>
                      </a:lnTo>
                      <a:lnTo>
                        <a:pt x="3800" y="6052"/>
                      </a:lnTo>
                      <a:lnTo>
                        <a:pt x="3807" y="6001"/>
                      </a:lnTo>
                      <a:lnTo>
                        <a:pt x="3815" y="5950"/>
                      </a:lnTo>
                      <a:lnTo>
                        <a:pt x="3822" y="5899"/>
                      </a:lnTo>
                      <a:lnTo>
                        <a:pt x="3830" y="5848"/>
                      </a:lnTo>
                      <a:lnTo>
                        <a:pt x="3837" y="5796"/>
                      </a:lnTo>
                      <a:lnTo>
                        <a:pt x="3845" y="5745"/>
                      </a:lnTo>
                      <a:lnTo>
                        <a:pt x="3852" y="5693"/>
                      </a:lnTo>
                      <a:lnTo>
                        <a:pt x="3860" y="5642"/>
                      </a:lnTo>
                      <a:lnTo>
                        <a:pt x="3867" y="5590"/>
                      </a:lnTo>
                      <a:lnTo>
                        <a:pt x="3875" y="5539"/>
                      </a:lnTo>
                      <a:lnTo>
                        <a:pt x="3882" y="5487"/>
                      </a:lnTo>
                      <a:lnTo>
                        <a:pt x="3890" y="5435"/>
                      </a:lnTo>
                      <a:lnTo>
                        <a:pt x="3897" y="5384"/>
                      </a:lnTo>
                      <a:lnTo>
                        <a:pt x="3905" y="5332"/>
                      </a:lnTo>
                      <a:lnTo>
                        <a:pt x="3912" y="5280"/>
                      </a:lnTo>
                      <a:lnTo>
                        <a:pt x="3920" y="5229"/>
                      </a:lnTo>
                      <a:lnTo>
                        <a:pt x="3927" y="5177"/>
                      </a:lnTo>
                      <a:cubicBezTo>
                        <a:pt x="3931" y="5150"/>
                        <a:pt x="3956" y="5132"/>
                        <a:pt x="3982" y="5136"/>
                      </a:cubicBezTo>
                      <a:cubicBezTo>
                        <a:pt x="4008" y="5140"/>
                        <a:pt x="4026" y="5164"/>
                        <a:pt x="4022" y="5190"/>
                      </a:cubicBezTo>
                      <a:lnTo>
                        <a:pt x="4015" y="5242"/>
                      </a:lnTo>
                      <a:lnTo>
                        <a:pt x="4007" y="5294"/>
                      </a:lnTo>
                      <a:lnTo>
                        <a:pt x="4000" y="5345"/>
                      </a:lnTo>
                      <a:lnTo>
                        <a:pt x="3992" y="5397"/>
                      </a:lnTo>
                      <a:lnTo>
                        <a:pt x="3985" y="5449"/>
                      </a:lnTo>
                      <a:lnTo>
                        <a:pt x="3977" y="5501"/>
                      </a:lnTo>
                      <a:lnTo>
                        <a:pt x="3970" y="5552"/>
                      </a:lnTo>
                      <a:lnTo>
                        <a:pt x="3962" y="5604"/>
                      </a:lnTo>
                      <a:lnTo>
                        <a:pt x="3955" y="5655"/>
                      </a:lnTo>
                      <a:lnTo>
                        <a:pt x="3947" y="5707"/>
                      </a:lnTo>
                      <a:lnTo>
                        <a:pt x="3940" y="5758"/>
                      </a:lnTo>
                      <a:lnTo>
                        <a:pt x="3932" y="5810"/>
                      </a:lnTo>
                      <a:lnTo>
                        <a:pt x="3925" y="5861"/>
                      </a:lnTo>
                      <a:lnTo>
                        <a:pt x="3917" y="5913"/>
                      </a:lnTo>
                      <a:lnTo>
                        <a:pt x="3910" y="5964"/>
                      </a:lnTo>
                      <a:lnTo>
                        <a:pt x="3902" y="6015"/>
                      </a:lnTo>
                      <a:lnTo>
                        <a:pt x="3895" y="6066"/>
                      </a:lnTo>
                      <a:lnTo>
                        <a:pt x="3887" y="6118"/>
                      </a:lnTo>
                      <a:lnTo>
                        <a:pt x="3880" y="6168"/>
                      </a:lnTo>
                      <a:lnTo>
                        <a:pt x="3872" y="6219"/>
                      </a:lnTo>
                      <a:lnTo>
                        <a:pt x="3865" y="6269"/>
                      </a:lnTo>
                      <a:lnTo>
                        <a:pt x="3857" y="6321"/>
                      </a:lnTo>
                      <a:lnTo>
                        <a:pt x="3849" y="6371"/>
                      </a:lnTo>
                      <a:lnTo>
                        <a:pt x="3842" y="6422"/>
                      </a:lnTo>
                      <a:lnTo>
                        <a:pt x="3834" y="6472"/>
                      </a:lnTo>
                      <a:lnTo>
                        <a:pt x="3827" y="6522"/>
                      </a:lnTo>
                      <a:lnTo>
                        <a:pt x="3819" y="6572"/>
                      </a:lnTo>
                      <a:lnTo>
                        <a:pt x="3812" y="6622"/>
                      </a:lnTo>
                      <a:lnTo>
                        <a:pt x="3804" y="6672"/>
                      </a:lnTo>
                      <a:lnTo>
                        <a:pt x="3797" y="6721"/>
                      </a:lnTo>
                      <a:lnTo>
                        <a:pt x="3789" y="6771"/>
                      </a:lnTo>
                      <a:lnTo>
                        <a:pt x="3782" y="6820"/>
                      </a:lnTo>
                      <a:lnTo>
                        <a:pt x="3774" y="6869"/>
                      </a:lnTo>
                      <a:lnTo>
                        <a:pt x="3767" y="6918"/>
                      </a:lnTo>
                      <a:lnTo>
                        <a:pt x="3759" y="6967"/>
                      </a:lnTo>
                      <a:lnTo>
                        <a:pt x="3752" y="7016"/>
                      </a:lnTo>
                      <a:lnTo>
                        <a:pt x="3744" y="7064"/>
                      </a:lnTo>
                      <a:lnTo>
                        <a:pt x="3737" y="7112"/>
                      </a:lnTo>
                      <a:lnTo>
                        <a:pt x="3729" y="7160"/>
                      </a:lnTo>
                      <a:lnTo>
                        <a:pt x="3722" y="7208"/>
                      </a:lnTo>
                      <a:lnTo>
                        <a:pt x="3714" y="7256"/>
                      </a:lnTo>
                      <a:lnTo>
                        <a:pt x="3707" y="7303"/>
                      </a:lnTo>
                      <a:lnTo>
                        <a:pt x="3699" y="7351"/>
                      </a:lnTo>
                      <a:lnTo>
                        <a:pt x="3692" y="7398"/>
                      </a:lnTo>
                      <a:lnTo>
                        <a:pt x="3684" y="7445"/>
                      </a:lnTo>
                      <a:lnTo>
                        <a:pt x="3677" y="7492"/>
                      </a:lnTo>
                      <a:lnTo>
                        <a:pt x="3669" y="7538"/>
                      </a:lnTo>
                      <a:lnTo>
                        <a:pt x="3662" y="7584"/>
                      </a:lnTo>
                      <a:lnTo>
                        <a:pt x="3654" y="7630"/>
                      </a:lnTo>
                      <a:lnTo>
                        <a:pt x="3647" y="7676"/>
                      </a:lnTo>
                      <a:lnTo>
                        <a:pt x="3639" y="7721"/>
                      </a:lnTo>
                      <a:lnTo>
                        <a:pt x="3632" y="7767"/>
                      </a:lnTo>
                      <a:lnTo>
                        <a:pt x="3624" y="7812"/>
                      </a:lnTo>
                      <a:lnTo>
                        <a:pt x="3617" y="7856"/>
                      </a:lnTo>
                      <a:lnTo>
                        <a:pt x="3609" y="7901"/>
                      </a:lnTo>
                      <a:lnTo>
                        <a:pt x="3602" y="7945"/>
                      </a:lnTo>
                      <a:lnTo>
                        <a:pt x="3594" y="7989"/>
                      </a:lnTo>
                      <a:lnTo>
                        <a:pt x="3587" y="8033"/>
                      </a:lnTo>
                      <a:lnTo>
                        <a:pt x="3579" y="8076"/>
                      </a:lnTo>
                      <a:lnTo>
                        <a:pt x="3572" y="8119"/>
                      </a:lnTo>
                      <a:lnTo>
                        <a:pt x="3564" y="8162"/>
                      </a:lnTo>
                      <a:lnTo>
                        <a:pt x="3557" y="8205"/>
                      </a:lnTo>
                      <a:lnTo>
                        <a:pt x="3549" y="8247"/>
                      </a:lnTo>
                      <a:lnTo>
                        <a:pt x="3542" y="8289"/>
                      </a:lnTo>
                      <a:lnTo>
                        <a:pt x="3534" y="8331"/>
                      </a:lnTo>
                      <a:lnTo>
                        <a:pt x="3527" y="8372"/>
                      </a:lnTo>
                      <a:lnTo>
                        <a:pt x="3519" y="8413"/>
                      </a:lnTo>
                      <a:lnTo>
                        <a:pt x="3511" y="8453"/>
                      </a:lnTo>
                      <a:lnTo>
                        <a:pt x="3504" y="8494"/>
                      </a:lnTo>
                      <a:lnTo>
                        <a:pt x="3496" y="8534"/>
                      </a:lnTo>
                      <a:lnTo>
                        <a:pt x="3489" y="8573"/>
                      </a:lnTo>
                      <a:lnTo>
                        <a:pt x="3481" y="8613"/>
                      </a:lnTo>
                      <a:lnTo>
                        <a:pt x="3474" y="8652"/>
                      </a:lnTo>
                      <a:lnTo>
                        <a:pt x="3466" y="8691"/>
                      </a:lnTo>
                      <a:lnTo>
                        <a:pt x="3459" y="8729"/>
                      </a:lnTo>
                      <a:lnTo>
                        <a:pt x="3451" y="8767"/>
                      </a:lnTo>
                      <a:lnTo>
                        <a:pt x="3444" y="8805"/>
                      </a:lnTo>
                      <a:lnTo>
                        <a:pt x="3436" y="8842"/>
                      </a:lnTo>
                      <a:lnTo>
                        <a:pt x="3428" y="8879"/>
                      </a:lnTo>
                      <a:lnTo>
                        <a:pt x="3421" y="8916"/>
                      </a:lnTo>
                      <a:lnTo>
                        <a:pt x="3413" y="8952"/>
                      </a:lnTo>
                      <a:lnTo>
                        <a:pt x="3406" y="8988"/>
                      </a:lnTo>
                      <a:lnTo>
                        <a:pt x="3398" y="9023"/>
                      </a:lnTo>
                      <a:lnTo>
                        <a:pt x="3391" y="9058"/>
                      </a:lnTo>
                      <a:lnTo>
                        <a:pt x="3383" y="9093"/>
                      </a:lnTo>
                      <a:lnTo>
                        <a:pt x="3376" y="9127"/>
                      </a:lnTo>
                      <a:lnTo>
                        <a:pt x="3368" y="9161"/>
                      </a:lnTo>
                      <a:lnTo>
                        <a:pt x="3361" y="9195"/>
                      </a:lnTo>
                      <a:lnTo>
                        <a:pt x="3353" y="9228"/>
                      </a:lnTo>
                      <a:lnTo>
                        <a:pt x="3346" y="9261"/>
                      </a:lnTo>
                      <a:lnTo>
                        <a:pt x="3338" y="9294"/>
                      </a:lnTo>
                      <a:lnTo>
                        <a:pt x="3331" y="9325"/>
                      </a:lnTo>
                      <a:lnTo>
                        <a:pt x="3323" y="9357"/>
                      </a:lnTo>
                      <a:lnTo>
                        <a:pt x="3316" y="9388"/>
                      </a:lnTo>
                      <a:lnTo>
                        <a:pt x="3308" y="9418"/>
                      </a:lnTo>
                      <a:lnTo>
                        <a:pt x="3300" y="9449"/>
                      </a:lnTo>
                      <a:lnTo>
                        <a:pt x="3293" y="9479"/>
                      </a:lnTo>
                      <a:lnTo>
                        <a:pt x="3285" y="9508"/>
                      </a:lnTo>
                      <a:lnTo>
                        <a:pt x="3278" y="9538"/>
                      </a:lnTo>
                      <a:lnTo>
                        <a:pt x="3270" y="9566"/>
                      </a:lnTo>
                      <a:lnTo>
                        <a:pt x="3263" y="9595"/>
                      </a:lnTo>
                      <a:lnTo>
                        <a:pt x="3255" y="9622"/>
                      </a:lnTo>
                      <a:lnTo>
                        <a:pt x="3248" y="9649"/>
                      </a:lnTo>
                      <a:lnTo>
                        <a:pt x="3240" y="9677"/>
                      </a:lnTo>
                      <a:lnTo>
                        <a:pt x="3233" y="9703"/>
                      </a:lnTo>
                      <a:lnTo>
                        <a:pt x="3225" y="9729"/>
                      </a:lnTo>
                      <a:lnTo>
                        <a:pt x="3217" y="9755"/>
                      </a:lnTo>
                      <a:lnTo>
                        <a:pt x="3210" y="9780"/>
                      </a:lnTo>
                      <a:lnTo>
                        <a:pt x="3202" y="9805"/>
                      </a:lnTo>
                      <a:lnTo>
                        <a:pt x="3195" y="9829"/>
                      </a:lnTo>
                      <a:lnTo>
                        <a:pt x="3187" y="9853"/>
                      </a:lnTo>
                      <a:lnTo>
                        <a:pt x="3179" y="9877"/>
                      </a:lnTo>
                      <a:lnTo>
                        <a:pt x="3171" y="9899"/>
                      </a:lnTo>
                      <a:lnTo>
                        <a:pt x="3164" y="9922"/>
                      </a:lnTo>
                      <a:lnTo>
                        <a:pt x="3156" y="9943"/>
                      </a:lnTo>
                      <a:lnTo>
                        <a:pt x="3149" y="9965"/>
                      </a:lnTo>
                      <a:lnTo>
                        <a:pt x="3141" y="9986"/>
                      </a:lnTo>
                      <a:lnTo>
                        <a:pt x="3133" y="10007"/>
                      </a:lnTo>
                      <a:lnTo>
                        <a:pt x="3126" y="10027"/>
                      </a:lnTo>
                      <a:lnTo>
                        <a:pt x="3118" y="10047"/>
                      </a:lnTo>
                      <a:lnTo>
                        <a:pt x="3110" y="10066"/>
                      </a:lnTo>
                      <a:lnTo>
                        <a:pt x="3103" y="10085"/>
                      </a:lnTo>
                      <a:lnTo>
                        <a:pt x="3095" y="10103"/>
                      </a:lnTo>
                      <a:lnTo>
                        <a:pt x="3087" y="10121"/>
                      </a:lnTo>
                      <a:lnTo>
                        <a:pt x="3080" y="10138"/>
                      </a:lnTo>
                      <a:lnTo>
                        <a:pt x="3072" y="10155"/>
                      </a:lnTo>
                      <a:lnTo>
                        <a:pt x="3064" y="10172"/>
                      </a:lnTo>
                      <a:lnTo>
                        <a:pt x="3056" y="10188"/>
                      </a:lnTo>
                      <a:lnTo>
                        <a:pt x="3048" y="10204"/>
                      </a:lnTo>
                      <a:lnTo>
                        <a:pt x="3041" y="10218"/>
                      </a:lnTo>
                      <a:lnTo>
                        <a:pt x="3033" y="10233"/>
                      </a:lnTo>
                      <a:lnTo>
                        <a:pt x="3025" y="10247"/>
                      </a:lnTo>
                      <a:lnTo>
                        <a:pt x="3017" y="10261"/>
                      </a:lnTo>
                      <a:lnTo>
                        <a:pt x="3009" y="10274"/>
                      </a:lnTo>
                      <a:lnTo>
                        <a:pt x="3001" y="10287"/>
                      </a:lnTo>
                      <a:lnTo>
                        <a:pt x="2993" y="10299"/>
                      </a:lnTo>
                      <a:lnTo>
                        <a:pt x="2985" y="10311"/>
                      </a:lnTo>
                      <a:lnTo>
                        <a:pt x="2976" y="10323"/>
                      </a:lnTo>
                      <a:lnTo>
                        <a:pt x="2969" y="10333"/>
                      </a:lnTo>
                      <a:lnTo>
                        <a:pt x="2960" y="10343"/>
                      </a:lnTo>
                      <a:lnTo>
                        <a:pt x="2952" y="10353"/>
                      </a:lnTo>
                      <a:lnTo>
                        <a:pt x="2943" y="10363"/>
                      </a:lnTo>
                      <a:lnTo>
                        <a:pt x="2934" y="10373"/>
                      </a:lnTo>
                      <a:lnTo>
                        <a:pt x="2926" y="10380"/>
                      </a:lnTo>
                      <a:lnTo>
                        <a:pt x="2917" y="10388"/>
                      </a:lnTo>
                      <a:lnTo>
                        <a:pt x="2907" y="10397"/>
                      </a:lnTo>
                      <a:lnTo>
                        <a:pt x="2899" y="10403"/>
                      </a:lnTo>
                      <a:lnTo>
                        <a:pt x="2890" y="10409"/>
                      </a:lnTo>
                      <a:lnTo>
                        <a:pt x="2879" y="10417"/>
                      </a:lnTo>
                      <a:lnTo>
                        <a:pt x="2871" y="10421"/>
                      </a:lnTo>
                      <a:lnTo>
                        <a:pt x="2859" y="10427"/>
                      </a:lnTo>
                      <a:lnTo>
                        <a:pt x="2851" y="10430"/>
                      </a:lnTo>
                      <a:lnTo>
                        <a:pt x="2838" y="10435"/>
                      </a:lnTo>
                      <a:lnTo>
                        <a:pt x="2831" y="10437"/>
                      </a:lnTo>
                      <a:lnTo>
                        <a:pt x="2817" y="10440"/>
                      </a:lnTo>
                      <a:lnTo>
                        <a:pt x="2807" y="10441"/>
                      </a:lnTo>
                      <a:lnTo>
                        <a:pt x="2799" y="10442"/>
                      </a:lnTo>
                      <a:lnTo>
                        <a:pt x="2785" y="10442"/>
                      </a:lnTo>
                      <a:lnTo>
                        <a:pt x="2774" y="10442"/>
                      </a:lnTo>
                      <a:lnTo>
                        <a:pt x="2767" y="10441"/>
                      </a:lnTo>
                      <a:lnTo>
                        <a:pt x="2753" y="10438"/>
                      </a:lnTo>
                      <a:lnTo>
                        <a:pt x="2743" y="10436"/>
                      </a:lnTo>
                      <a:lnTo>
                        <a:pt x="2733" y="10432"/>
                      </a:lnTo>
                      <a:lnTo>
                        <a:pt x="2723" y="10428"/>
                      </a:lnTo>
                      <a:lnTo>
                        <a:pt x="2713" y="10423"/>
                      </a:lnTo>
                      <a:lnTo>
                        <a:pt x="2703" y="10418"/>
                      </a:lnTo>
                      <a:lnTo>
                        <a:pt x="2694" y="10412"/>
                      </a:lnTo>
                      <a:lnTo>
                        <a:pt x="2685" y="10406"/>
                      </a:lnTo>
                      <a:lnTo>
                        <a:pt x="2675" y="10399"/>
                      </a:lnTo>
                      <a:lnTo>
                        <a:pt x="2667" y="10392"/>
                      </a:lnTo>
                      <a:lnTo>
                        <a:pt x="2658" y="10385"/>
                      </a:lnTo>
                      <a:lnTo>
                        <a:pt x="2649" y="10376"/>
                      </a:lnTo>
                      <a:lnTo>
                        <a:pt x="2639" y="10367"/>
                      </a:lnTo>
                      <a:lnTo>
                        <a:pt x="2632" y="10358"/>
                      </a:lnTo>
                      <a:lnTo>
                        <a:pt x="2624" y="10349"/>
                      </a:lnTo>
                      <a:lnTo>
                        <a:pt x="2615" y="10339"/>
                      </a:lnTo>
                      <a:lnTo>
                        <a:pt x="2607" y="10328"/>
                      </a:lnTo>
                      <a:lnTo>
                        <a:pt x="2598" y="10317"/>
                      </a:lnTo>
                      <a:lnTo>
                        <a:pt x="2591" y="10306"/>
                      </a:lnTo>
                      <a:lnTo>
                        <a:pt x="2583" y="10294"/>
                      </a:lnTo>
                      <a:lnTo>
                        <a:pt x="2574" y="10281"/>
                      </a:lnTo>
                      <a:lnTo>
                        <a:pt x="2567" y="10268"/>
                      </a:lnTo>
                      <a:lnTo>
                        <a:pt x="2559" y="10255"/>
                      </a:lnTo>
                      <a:lnTo>
                        <a:pt x="2551" y="10241"/>
                      </a:lnTo>
                      <a:lnTo>
                        <a:pt x="2543" y="10227"/>
                      </a:lnTo>
                      <a:lnTo>
                        <a:pt x="2535" y="10212"/>
                      </a:lnTo>
                      <a:lnTo>
                        <a:pt x="2528" y="10197"/>
                      </a:lnTo>
                      <a:lnTo>
                        <a:pt x="2520" y="10181"/>
                      </a:lnTo>
                      <a:lnTo>
                        <a:pt x="2512" y="10165"/>
                      </a:lnTo>
                      <a:lnTo>
                        <a:pt x="2504" y="10148"/>
                      </a:lnTo>
                      <a:lnTo>
                        <a:pt x="2497" y="10131"/>
                      </a:lnTo>
                      <a:lnTo>
                        <a:pt x="2489" y="10114"/>
                      </a:lnTo>
                      <a:lnTo>
                        <a:pt x="2481" y="10096"/>
                      </a:lnTo>
                      <a:lnTo>
                        <a:pt x="2473" y="10077"/>
                      </a:lnTo>
                      <a:lnTo>
                        <a:pt x="2466" y="10058"/>
                      </a:lnTo>
                      <a:lnTo>
                        <a:pt x="2458" y="10039"/>
                      </a:lnTo>
                      <a:lnTo>
                        <a:pt x="2451" y="10019"/>
                      </a:lnTo>
                      <a:lnTo>
                        <a:pt x="2443" y="9998"/>
                      </a:lnTo>
                      <a:lnTo>
                        <a:pt x="2435" y="9978"/>
                      </a:lnTo>
                      <a:lnTo>
                        <a:pt x="2428" y="9956"/>
                      </a:lnTo>
                      <a:lnTo>
                        <a:pt x="2420" y="9935"/>
                      </a:lnTo>
                      <a:lnTo>
                        <a:pt x="2413" y="9914"/>
                      </a:lnTo>
                      <a:lnTo>
                        <a:pt x="2404" y="9890"/>
                      </a:lnTo>
                      <a:lnTo>
                        <a:pt x="2397" y="9867"/>
                      </a:lnTo>
                      <a:lnTo>
                        <a:pt x="2389" y="9843"/>
                      </a:lnTo>
                      <a:lnTo>
                        <a:pt x="2382" y="9819"/>
                      </a:lnTo>
                      <a:lnTo>
                        <a:pt x="2374" y="9795"/>
                      </a:lnTo>
                      <a:lnTo>
                        <a:pt x="2366" y="9770"/>
                      </a:lnTo>
                      <a:lnTo>
                        <a:pt x="2359" y="9745"/>
                      </a:lnTo>
                      <a:lnTo>
                        <a:pt x="2351" y="9719"/>
                      </a:lnTo>
                      <a:lnTo>
                        <a:pt x="2344" y="9693"/>
                      </a:lnTo>
                      <a:lnTo>
                        <a:pt x="2336" y="9666"/>
                      </a:lnTo>
                      <a:lnTo>
                        <a:pt x="2329" y="9639"/>
                      </a:lnTo>
                      <a:lnTo>
                        <a:pt x="2321" y="9611"/>
                      </a:lnTo>
                      <a:lnTo>
                        <a:pt x="2314" y="9583"/>
                      </a:lnTo>
                      <a:lnTo>
                        <a:pt x="2306" y="9555"/>
                      </a:lnTo>
                      <a:lnTo>
                        <a:pt x="2298" y="9526"/>
                      </a:lnTo>
                      <a:lnTo>
                        <a:pt x="2291" y="9497"/>
                      </a:lnTo>
                      <a:lnTo>
                        <a:pt x="2283" y="9467"/>
                      </a:lnTo>
                      <a:lnTo>
                        <a:pt x="2276" y="9437"/>
                      </a:lnTo>
                      <a:lnTo>
                        <a:pt x="2268" y="9407"/>
                      </a:lnTo>
                      <a:lnTo>
                        <a:pt x="2261" y="9376"/>
                      </a:lnTo>
                      <a:lnTo>
                        <a:pt x="2253" y="9345"/>
                      </a:lnTo>
                      <a:lnTo>
                        <a:pt x="2246" y="9313"/>
                      </a:lnTo>
                      <a:lnTo>
                        <a:pt x="2238" y="9281"/>
                      </a:lnTo>
                      <a:lnTo>
                        <a:pt x="2231" y="9248"/>
                      </a:lnTo>
                      <a:lnTo>
                        <a:pt x="2223" y="9215"/>
                      </a:lnTo>
                      <a:lnTo>
                        <a:pt x="2216" y="9182"/>
                      </a:lnTo>
                      <a:lnTo>
                        <a:pt x="2208" y="9148"/>
                      </a:lnTo>
                      <a:lnTo>
                        <a:pt x="2201" y="9114"/>
                      </a:lnTo>
                      <a:lnTo>
                        <a:pt x="2193" y="9080"/>
                      </a:lnTo>
                      <a:lnTo>
                        <a:pt x="2186" y="9045"/>
                      </a:lnTo>
                      <a:lnTo>
                        <a:pt x="2178" y="9009"/>
                      </a:lnTo>
                      <a:lnTo>
                        <a:pt x="2170" y="8974"/>
                      </a:lnTo>
                      <a:lnTo>
                        <a:pt x="2163" y="8938"/>
                      </a:lnTo>
                      <a:lnTo>
                        <a:pt x="2155" y="8902"/>
                      </a:lnTo>
                      <a:lnTo>
                        <a:pt x="2148" y="8865"/>
                      </a:lnTo>
                      <a:lnTo>
                        <a:pt x="2140" y="8828"/>
                      </a:lnTo>
                      <a:lnTo>
                        <a:pt x="2133" y="8790"/>
                      </a:lnTo>
                      <a:lnTo>
                        <a:pt x="2125" y="8752"/>
                      </a:lnTo>
                      <a:lnTo>
                        <a:pt x="2118" y="8714"/>
                      </a:lnTo>
                      <a:lnTo>
                        <a:pt x="2110" y="8676"/>
                      </a:lnTo>
                      <a:lnTo>
                        <a:pt x="2103" y="8637"/>
                      </a:lnTo>
                      <a:lnTo>
                        <a:pt x="2095" y="8598"/>
                      </a:lnTo>
                      <a:lnTo>
                        <a:pt x="2088" y="8558"/>
                      </a:lnTo>
                      <a:lnTo>
                        <a:pt x="2080" y="8518"/>
                      </a:lnTo>
                      <a:lnTo>
                        <a:pt x="2073" y="8479"/>
                      </a:lnTo>
                      <a:lnTo>
                        <a:pt x="2065" y="8438"/>
                      </a:lnTo>
                      <a:lnTo>
                        <a:pt x="2057" y="8397"/>
                      </a:lnTo>
                      <a:lnTo>
                        <a:pt x="2050" y="8356"/>
                      </a:lnTo>
                      <a:lnTo>
                        <a:pt x="2042" y="8314"/>
                      </a:lnTo>
                      <a:lnTo>
                        <a:pt x="2035" y="8272"/>
                      </a:lnTo>
                      <a:lnTo>
                        <a:pt x="2027" y="8230"/>
                      </a:lnTo>
                      <a:lnTo>
                        <a:pt x="2020" y="8188"/>
                      </a:lnTo>
                      <a:lnTo>
                        <a:pt x="2012" y="8145"/>
                      </a:lnTo>
                      <a:lnTo>
                        <a:pt x="2005" y="8103"/>
                      </a:lnTo>
                      <a:lnTo>
                        <a:pt x="1997" y="8059"/>
                      </a:lnTo>
                      <a:lnTo>
                        <a:pt x="1990" y="8016"/>
                      </a:lnTo>
                      <a:lnTo>
                        <a:pt x="1982" y="7972"/>
                      </a:lnTo>
                      <a:lnTo>
                        <a:pt x="1975" y="7928"/>
                      </a:lnTo>
                      <a:lnTo>
                        <a:pt x="1967" y="7884"/>
                      </a:lnTo>
                      <a:lnTo>
                        <a:pt x="1960" y="7839"/>
                      </a:lnTo>
                      <a:lnTo>
                        <a:pt x="1952" y="7794"/>
                      </a:lnTo>
                      <a:lnTo>
                        <a:pt x="1945" y="7749"/>
                      </a:lnTo>
                      <a:lnTo>
                        <a:pt x="1937" y="7704"/>
                      </a:lnTo>
                      <a:lnTo>
                        <a:pt x="1930" y="7658"/>
                      </a:lnTo>
                      <a:lnTo>
                        <a:pt x="1922" y="7612"/>
                      </a:lnTo>
                      <a:lnTo>
                        <a:pt x="1915" y="7566"/>
                      </a:lnTo>
                      <a:lnTo>
                        <a:pt x="1907" y="7520"/>
                      </a:lnTo>
                      <a:lnTo>
                        <a:pt x="1900" y="7474"/>
                      </a:lnTo>
                      <a:lnTo>
                        <a:pt x="1892" y="7427"/>
                      </a:lnTo>
                      <a:lnTo>
                        <a:pt x="1885" y="7380"/>
                      </a:lnTo>
                      <a:lnTo>
                        <a:pt x="1877" y="7333"/>
                      </a:lnTo>
                      <a:lnTo>
                        <a:pt x="1870" y="7285"/>
                      </a:lnTo>
                      <a:lnTo>
                        <a:pt x="1862" y="7237"/>
                      </a:lnTo>
                      <a:lnTo>
                        <a:pt x="1855" y="7190"/>
                      </a:lnTo>
                      <a:lnTo>
                        <a:pt x="1847" y="7142"/>
                      </a:lnTo>
                      <a:lnTo>
                        <a:pt x="1840" y="7094"/>
                      </a:lnTo>
                      <a:lnTo>
                        <a:pt x="1832" y="7045"/>
                      </a:lnTo>
                      <a:lnTo>
                        <a:pt x="1825" y="6997"/>
                      </a:lnTo>
                      <a:lnTo>
                        <a:pt x="1817" y="6948"/>
                      </a:lnTo>
                      <a:lnTo>
                        <a:pt x="1810" y="6899"/>
                      </a:lnTo>
                      <a:lnTo>
                        <a:pt x="1802" y="6850"/>
                      </a:lnTo>
                      <a:lnTo>
                        <a:pt x="1795" y="6801"/>
                      </a:lnTo>
                      <a:lnTo>
                        <a:pt x="1787" y="6751"/>
                      </a:lnTo>
                      <a:lnTo>
                        <a:pt x="1780" y="6702"/>
                      </a:lnTo>
                      <a:lnTo>
                        <a:pt x="1772" y="6652"/>
                      </a:lnTo>
                      <a:lnTo>
                        <a:pt x="1765" y="6602"/>
                      </a:lnTo>
                      <a:lnTo>
                        <a:pt x="1757" y="6553"/>
                      </a:lnTo>
                      <a:lnTo>
                        <a:pt x="1749" y="6502"/>
                      </a:lnTo>
                      <a:lnTo>
                        <a:pt x="1742" y="6452"/>
                      </a:lnTo>
                      <a:lnTo>
                        <a:pt x="1735" y="6402"/>
                      </a:lnTo>
                      <a:lnTo>
                        <a:pt x="1726" y="6351"/>
                      </a:lnTo>
                      <a:lnTo>
                        <a:pt x="1719" y="6301"/>
                      </a:lnTo>
                      <a:lnTo>
                        <a:pt x="1711" y="6250"/>
                      </a:lnTo>
                      <a:lnTo>
                        <a:pt x="1704" y="6199"/>
                      </a:lnTo>
                      <a:lnTo>
                        <a:pt x="1696" y="6148"/>
                      </a:lnTo>
                      <a:lnTo>
                        <a:pt x="1689" y="6097"/>
                      </a:lnTo>
                      <a:lnTo>
                        <a:pt x="1681" y="6046"/>
                      </a:lnTo>
                      <a:lnTo>
                        <a:pt x="1674" y="5995"/>
                      </a:lnTo>
                      <a:lnTo>
                        <a:pt x="1666" y="5944"/>
                      </a:lnTo>
                      <a:lnTo>
                        <a:pt x="1659" y="5893"/>
                      </a:lnTo>
                      <a:lnTo>
                        <a:pt x="1651" y="5841"/>
                      </a:lnTo>
                      <a:lnTo>
                        <a:pt x="1644" y="5790"/>
                      </a:lnTo>
                      <a:lnTo>
                        <a:pt x="1636" y="5738"/>
                      </a:lnTo>
                      <a:lnTo>
                        <a:pt x="1629" y="5687"/>
                      </a:lnTo>
                      <a:lnTo>
                        <a:pt x="1621" y="5635"/>
                      </a:lnTo>
                      <a:lnTo>
                        <a:pt x="1614" y="5584"/>
                      </a:lnTo>
                      <a:lnTo>
                        <a:pt x="1606" y="5532"/>
                      </a:lnTo>
                      <a:lnTo>
                        <a:pt x="1599" y="5480"/>
                      </a:lnTo>
                      <a:lnTo>
                        <a:pt x="1591" y="5429"/>
                      </a:lnTo>
                      <a:lnTo>
                        <a:pt x="1584" y="5377"/>
                      </a:lnTo>
                      <a:lnTo>
                        <a:pt x="1576" y="5325"/>
                      </a:lnTo>
                      <a:lnTo>
                        <a:pt x="1569" y="5274"/>
                      </a:lnTo>
                      <a:lnTo>
                        <a:pt x="1561" y="5222"/>
                      </a:lnTo>
                      <a:lnTo>
                        <a:pt x="1554" y="5170"/>
                      </a:lnTo>
                      <a:lnTo>
                        <a:pt x="1546" y="5118"/>
                      </a:lnTo>
                      <a:lnTo>
                        <a:pt x="1539" y="5067"/>
                      </a:lnTo>
                      <a:lnTo>
                        <a:pt x="1531" y="5015"/>
                      </a:lnTo>
                      <a:lnTo>
                        <a:pt x="1524" y="4963"/>
                      </a:lnTo>
                      <a:lnTo>
                        <a:pt x="1516" y="4912"/>
                      </a:lnTo>
                      <a:lnTo>
                        <a:pt x="1509" y="4860"/>
                      </a:lnTo>
                      <a:lnTo>
                        <a:pt x="1501" y="4808"/>
                      </a:lnTo>
                      <a:lnTo>
                        <a:pt x="1494" y="4757"/>
                      </a:lnTo>
                      <a:lnTo>
                        <a:pt x="1486" y="4705"/>
                      </a:lnTo>
                      <a:lnTo>
                        <a:pt x="1479" y="4654"/>
                      </a:lnTo>
                      <a:lnTo>
                        <a:pt x="1471" y="4603"/>
                      </a:lnTo>
                      <a:lnTo>
                        <a:pt x="1464" y="4551"/>
                      </a:lnTo>
                      <a:lnTo>
                        <a:pt x="1456" y="4500"/>
                      </a:lnTo>
                      <a:lnTo>
                        <a:pt x="1449" y="4449"/>
                      </a:lnTo>
                      <a:lnTo>
                        <a:pt x="1441" y="4398"/>
                      </a:lnTo>
                      <a:lnTo>
                        <a:pt x="1434" y="4347"/>
                      </a:lnTo>
                      <a:lnTo>
                        <a:pt x="1426" y="4296"/>
                      </a:lnTo>
                      <a:lnTo>
                        <a:pt x="1419" y="4245"/>
                      </a:lnTo>
                      <a:lnTo>
                        <a:pt x="1411" y="4195"/>
                      </a:lnTo>
                      <a:lnTo>
                        <a:pt x="1404" y="4144"/>
                      </a:lnTo>
                      <a:lnTo>
                        <a:pt x="1397" y="4094"/>
                      </a:lnTo>
                      <a:lnTo>
                        <a:pt x="1388" y="4043"/>
                      </a:lnTo>
                      <a:lnTo>
                        <a:pt x="1381" y="3993"/>
                      </a:lnTo>
                      <a:lnTo>
                        <a:pt x="1373" y="3943"/>
                      </a:lnTo>
                      <a:lnTo>
                        <a:pt x="1366" y="3893"/>
                      </a:lnTo>
                      <a:lnTo>
                        <a:pt x="1358" y="3843"/>
                      </a:lnTo>
                      <a:lnTo>
                        <a:pt x="1351" y="3793"/>
                      </a:lnTo>
                      <a:lnTo>
                        <a:pt x="1344" y="3743"/>
                      </a:lnTo>
                      <a:lnTo>
                        <a:pt x="1336" y="3694"/>
                      </a:lnTo>
                      <a:lnTo>
                        <a:pt x="1329" y="3644"/>
                      </a:lnTo>
                      <a:lnTo>
                        <a:pt x="1321" y="3595"/>
                      </a:lnTo>
                      <a:lnTo>
                        <a:pt x="1314" y="3546"/>
                      </a:lnTo>
                      <a:lnTo>
                        <a:pt x="1306" y="3497"/>
                      </a:lnTo>
                      <a:lnTo>
                        <a:pt x="1299" y="3449"/>
                      </a:lnTo>
                      <a:lnTo>
                        <a:pt x="1291" y="3400"/>
                      </a:lnTo>
                      <a:lnTo>
                        <a:pt x="1284" y="3352"/>
                      </a:lnTo>
                      <a:lnTo>
                        <a:pt x="1276" y="3304"/>
                      </a:lnTo>
                      <a:lnTo>
                        <a:pt x="1269" y="3256"/>
                      </a:lnTo>
                      <a:lnTo>
                        <a:pt x="1261" y="3208"/>
                      </a:lnTo>
                      <a:lnTo>
                        <a:pt x="1254" y="3161"/>
                      </a:lnTo>
                      <a:lnTo>
                        <a:pt x="1246" y="3114"/>
                      </a:lnTo>
                      <a:lnTo>
                        <a:pt x="1239" y="3067"/>
                      </a:lnTo>
                      <a:lnTo>
                        <a:pt x="1231" y="3020"/>
                      </a:lnTo>
                      <a:lnTo>
                        <a:pt x="1224" y="2973"/>
                      </a:lnTo>
                      <a:lnTo>
                        <a:pt x="1216" y="2927"/>
                      </a:lnTo>
                      <a:lnTo>
                        <a:pt x="1209" y="2881"/>
                      </a:lnTo>
                      <a:lnTo>
                        <a:pt x="1201" y="2835"/>
                      </a:lnTo>
                      <a:lnTo>
                        <a:pt x="1194" y="2789"/>
                      </a:lnTo>
                      <a:lnTo>
                        <a:pt x="1186" y="2743"/>
                      </a:lnTo>
                      <a:lnTo>
                        <a:pt x="1179" y="2698"/>
                      </a:lnTo>
                      <a:lnTo>
                        <a:pt x="1171" y="2653"/>
                      </a:lnTo>
                      <a:lnTo>
                        <a:pt x="1164" y="2608"/>
                      </a:lnTo>
                      <a:lnTo>
                        <a:pt x="1156" y="2564"/>
                      </a:lnTo>
                      <a:lnTo>
                        <a:pt x="1149" y="2520"/>
                      </a:lnTo>
                      <a:lnTo>
                        <a:pt x="1141" y="2476"/>
                      </a:lnTo>
                      <a:lnTo>
                        <a:pt x="1134" y="2433"/>
                      </a:lnTo>
                      <a:lnTo>
                        <a:pt x="1126" y="2389"/>
                      </a:lnTo>
                      <a:lnTo>
                        <a:pt x="1119" y="2346"/>
                      </a:lnTo>
                      <a:lnTo>
                        <a:pt x="1111" y="2303"/>
                      </a:lnTo>
                      <a:lnTo>
                        <a:pt x="1104" y="2261"/>
                      </a:lnTo>
                      <a:lnTo>
                        <a:pt x="1096" y="2219"/>
                      </a:lnTo>
                      <a:lnTo>
                        <a:pt x="1089" y="2177"/>
                      </a:lnTo>
                      <a:lnTo>
                        <a:pt x="1081" y="2136"/>
                      </a:lnTo>
                      <a:lnTo>
                        <a:pt x="1074" y="2094"/>
                      </a:lnTo>
                      <a:lnTo>
                        <a:pt x="1066" y="2053"/>
                      </a:lnTo>
                      <a:lnTo>
                        <a:pt x="1059" y="2013"/>
                      </a:lnTo>
                      <a:lnTo>
                        <a:pt x="1051" y="1972"/>
                      </a:lnTo>
                      <a:lnTo>
                        <a:pt x="1043" y="1932"/>
                      </a:lnTo>
                      <a:lnTo>
                        <a:pt x="1036" y="1893"/>
                      </a:lnTo>
                      <a:lnTo>
                        <a:pt x="1028" y="1854"/>
                      </a:lnTo>
                      <a:lnTo>
                        <a:pt x="1021" y="1815"/>
                      </a:lnTo>
                      <a:lnTo>
                        <a:pt x="1013" y="1776"/>
                      </a:lnTo>
                      <a:lnTo>
                        <a:pt x="1006" y="1738"/>
                      </a:lnTo>
                      <a:lnTo>
                        <a:pt x="998" y="1700"/>
                      </a:lnTo>
                      <a:lnTo>
                        <a:pt x="991" y="1662"/>
                      </a:lnTo>
                      <a:lnTo>
                        <a:pt x="983" y="1625"/>
                      </a:lnTo>
                      <a:lnTo>
                        <a:pt x="976" y="1588"/>
                      </a:lnTo>
                      <a:lnTo>
                        <a:pt x="968" y="1552"/>
                      </a:lnTo>
                      <a:lnTo>
                        <a:pt x="961" y="1516"/>
                      </a:lnTo>
                      <a:lnTo>
                        <a:pt x="954" y="1480"/>
                      </a:lnTo>
                      <a:lnTo>
                        <a:pt x="946" y="1445"/>
                      </a:lnTo>
                      <a:lnTo>
                        <a:pt x="939" y="1410"/>
                      </a:lnTo>
                      <a:lnTo>
                        <a:pt x="931" y="1375"/>
                      </a:lnTo>
                      <a:lnTo>
                        <a:pt x="924" y="1341"/>
                      </a:lnTo>
                      <a:lnTo>
                        <a:pt x="916" y="1307"/>
                      </a:lnTo>
                      <a:lnTo>
                        <a:pt x="909" y="1274"/>
                      </a:lnTo>
                      <a:lnTo>
                        <a:pt x="901" y="1241"/>
                      </a:lnTo>
                      <a:lnTo>
                        <a:pt x="894" y="1208"/>
                      </a:lnTo>
                      <a:lnTo>
                        <a:pt x="886" y="1176"/>
                      </a:lnTo>
                      <a:lnTo>
                        <a:pt x="879" y="1144"/>
                      </a:lnTo>
                      <a:lnTo>
                        <a:pt x="871" y="1113"/>
                      </a:lnTo>
                      <a:lnTo>
                        <a:pt x="864" y="1082"/>
                      </a:lnTo>
                      <a:lnTo>
                        <a:pt x="856" y="1051"/>
                      </a:lnTo>
                      <a:lnTo>
                        <a:pt x="849" y="1021"/>
                      </a:lnTo>
                      <a:lnTo>
                        <a:pt x="841" y="991"/>
                      </a:lnTo>
                      <a:lnTo>
                        <a:pt x="834" y="962"/>
                      </a:lnTo>
                      <a:lnTo>
                        <a:pt x="827" y="934"/>
                      </a:lnTo>
                      <a:lnTo>
                        <a:pt x="819" y="905"/>
                      </a:lnTo>
                      <a:lnTo>
                        <a:pt x="812" y="877"/>
                      </a:lnTo>
                      <a:lnTo>
                        <a:pt x="804" y="850"/>
                      </a:lnTo>
                      <a:lnTo>
                        <a:pt x="797" y="823"/>
                      </a:lnTo>
                      <a:lnTo>
                        <a:pt x="789" y="796"/>
                      </a:lnTo>
                      <a:lnTo>
                        <a:pt x="782" y="770"/>
                      </a:lnTo>
                      <a:lnTo>
                        <a:pt x="774" y="744"/>
                      </a:lnTo>
                      <a:lnTo>
                        <a:pt x="767" y="719"/>
                      </a:lnTo>
                      <a:lnTo>
                        <a:pt x="760" y="694"/>
                      </a:lnTo>
                      <a:lnTo>
                        <a:pt x="752" y="670"/>
                      </a:lnTo>
                      <a:lnTo>
                        <a:pt x="745" y="646"/>
                      </a:lnTo>
                      <a:lnTo>
                        <a:pt x="737" y="623"/>
                      </a:lnTo>
                      <a:lnTo>
                        <a:pt x="730" y="600"/>
                      </a:lnTo>
                      <a:lnTo>
                        <a:pt x="723" y="578"/>
                      </a:lnTo>
                      <a:lnTo>
                        <a:pt x="715" y="555"/>
                      </a:lnTo>
                      <a:lnTo>
                        <a:pt x="707" y="534"/>
                      </a:lnTo>
                      <a:lnTo>
                        <a:pt x="700" y="513"/>
                      </a:lnTo>
                      <a:lnTo>
                        <a:pt x="692" y="492"/>
                      </a:lnTo>
                      <a:lnTo>
                        <a:pt x="685" y="472"/>
                      </a:lnTo>
                      <a:lnTo>
                        <a:pt x="678" y="453"/>
                      </a:lnTo>
                      <a:lnTo>
                        <a:pt x="670" y="434"/>
                      </a:lnTo>
                      <a:lnTo>
                        <a:pt x="663" y="415"/>
                      </a:lnTo>
                      <a:lnTo>
                        <a:pt x="656" y="397"/>
                      </a:lnTo>
                      <a:lnTo>
                        <a:pt x="648" y="380"/>
                      </a:lnTo>
                      <a:lnTo>
                        <a:pt x="641" y="363"/>
                      </a:lnTo>
                      <a:lnTo>
                        <a:pt x="634" y="346"/>
                      </a:lnTo>
                      <a:lnTo>
                        <a:pt x="627" y="330"/>
                      </a:lnTo>
                      <a:lnTo>
                        <a:pt x="619" y="315"/>
                      </a:lnTo>
                      <a:lnTo>
                        <a:pt x="612" y="299"/>
                      </a:lnTo>
                      <a:lnTo>
                        <a:pt x="605" y="285"/>
                      </a:lnTo>
                      <a:lnTo>
                        <a:pt x="598" y="271"/>
                      </a:lnTo>
                      <a:lnTo>
                        <a:pt x="591" y="258"/>
                      </a:lnTo>
                      <a:lnTo>
                        <a:pt x="583" y="245"/>
                      </a:lnTo>
                      <a:lnTo>
                        <a:pt x="576" y="233"/>
                      </a:lnTo>
                      <a:lnTo>
                        <a:pt x="569" y="221"/>
                      </a:lnTo>
                      <a:lnTo>
                        <a:pt x="562" y="210"/>
                      </a:lnTo>
                      <a:lnTo>
                        <a:pt x="555" y="199"/>
                      </a:lnTo>
                      <a:lnTo>
                        <a:pt x="548" y="189"/>
                      </a:lnTo>
                      <a:lnTo>
                        <a:pt x="542" y="179"/>
                      </a:lnTo>
                      <a:lnTo>
                        <a:pt x="535" y="170"/>
                      </a:lnTo>
                      <a:lnTo>
                        <a:pt x="528" y="162"/>
                      </a:lnTo>
                      <a:lnTo>
                        <a:pt x="521" y="154"/>
                      </a:lnTo>
                      <a:lnTo>
                        <a:pt x="515" y="146"/>
                      </a:lnTo>
                      <a:lnTo>
                        <a:pt x="509" y="139"/>
                      </a:lnTo>
                      <a:lnTo>
                        <a:pt x="502" y="133"/>
                      </a:lnTo>
                      <a:lnTo>
                        <a:pt x="496" y="127"/>
                      </a:lnTo>
                      <a:lnTo>
                        <a:pt x="492" y="123"/>
                      </a:lnTo>
                      <a:lnTo>
                        <a:pt x="484" y="118"/>
                      </a:lnTo>
                      <a:lnTo>
                        <a:pt x="478" y="113"/>
                      </a:lnTo>
                      <a:lnTo>
                        <a:pt x="473" y="110"/>
                      </a:lnTo>
                      <a:lnTo>
                        <a:pt x="470" y="107"/>
                      </a:lnTo>
                      <a:lnTo>
                        <a:pt x="462" y="104"/>
                      </a:lnTo>
                      <a:lnTo>
                        <a:pt x="457" y="102"/>
                      </a:lnTo>
                      <a:lnTo>
                        <a:pt x="455" y="100"/>
                      </a:lnTo>
                      <a:lnTo>
                        <a:pt x="448" y="98"/>
                      </a:lnTo>
                      <a:lnTo>
                        <a:pt x="443" y="97"/>
                      </a:lnTo>
                      <a:lnTo>
                        <a:pt x="442" y="96"/>
                      </a:lnTo>
                      <a:lnTo>
                        <a:pt x="434" y="96"/>
                      </a:lnTo>
                      <a:lnTo>
                        <a:pt x="433" y="95"/>
                      </a:lnTo>
                      <a:lnTo>
                        <a:pt x="428" y="96"/>
                      </a:lnTo>
                      <a:lnTo>
                        <a:pt x="421" y="97"/>
                      </a:lnTo>
                      <a:lnTo>
                        <a:pt x="419" y="96"/>
                      </a:lnTo>
                      <a:lnTo>
                        <a:pt x="415" y="98"/>
                      </a:lnTo>
                      <a:lnTo>
                        <a:pt x="407" y="100"/>
                      </a:lnTo>
                      <a:lnTo>
                        <a:pt x="405" y="100"/>
                      </a:lnTo>
                      <a:lnTo>
                        <a:pt x="400" y="103"/>
                      </a:lnTo>
                      <a:lnTo>
                        <a:pt x="394" y="106"/>
                      </a:lnTo>
                      <a:lnTo>
                        <a:pt x="389" y="109"/>
                      </a:lnTo>
                      <a:lnTo>
                        <a:pt x="381" y="114"/>
                      </a:lnTo>
                      <a:lnTo>
                        <a:pt x="377" y="116"/>
                      </a:lnTo>
                      <a:lnTo>
                        <a:pt x="371" y="121"/>
                      </a:lnTo>
                      <a:lnTo>
                        <a:pt x="365" y="127"/>
                      </a:lnTo>
                      <a:lnTo>
                        <a:pt x="358" y="132"/>
                      </a:lnTo>
                      <a:lnTo>
                        <a:pt x="352" y="139"/>
                      </a:lnTo>
                      <a:lnTo>
                        <a:pt x="345" y="146"/>
                      </a:lnTo>
                      <a:lnTo>
                        <a:pt x="339" y="153"/>
                      </a:lnTo>
                      <a:lnTo>
                        <a:pt x="332" y="161"/>
                      </a:lnTo>
                      <a:lnTo>
                        <a:pt x="325" y="170"/>
                      </a:lnTo>
                      <a:lnTo>
                        <a:pt x="319" y="178"/>
                      </a:lnTo>
                      <a:lnTo>
                        <a:pt x="312" y="189"/>
                      </a:lnTo>
                      <a:lnTo>
                        <a:pt x="305" y="199"/>
                      </a:lnTo>
                      <a:lnTo>
                        <a:pt x="298" y="210"/>
                      </a:lnTo>
                      <a:lnTo>
                        <a:pt x="291" y="221"/>
                      </a:lnTo>
                      <a:lnTo>
                        <a:pt x="284" y="233"/>
                      </a:lnTo>
                      <a:lnTo>
                        <a:pt x="276" y="245"/>
                      </a:lnTo>
                      <a:lnTo>
                        <a:pt x="269" y="258"/>
                      </a:lnTo>
                      <a:lnTo>
                        <a:pt x="262" y="271"/>
                      </a:lnTo>
                      <a:lnTo>
                        <a:pt x="255" y="286"/>
                      </a:lnTo>
                      <a:lnTo>
                        <a:pt x="248" y="300"/>
                      </a:lnTo>
                      <a:lnTo>
                        <a:pt x="240" y="315"/>
                      </a:lnTo>
                      <a:lnTo>
                        <a:pt x="233" y="331"/>
                      </a:lnTo>
                      <a:lnTo>
                        <a:pt x="226" y="347"/>
                      </a:lnTo>
                      <a:lnTo>
                        <a:pt x="219" y="363"/>
                      </a:lnTo>
                      <a:lnTo>
                        <a:pt x="211" y="380"/>
                      </a:lnTo>
                      <a:lnTo>
                        <a:pt x="204" y="398"/>
                      </a:lnTo>
                      <a:lnTo>
                        <a:pt x="197" y="416"/>
                      </a:lnTo>
                      <a:lnTo>
                        <a:pt x="189" y="435"/>
                      </a:lnTo>
                      <a:lnTo>
                        <a:pt x="182" y="454"/>
                      </a:lnTo>
                      <a:lnTo>
                        <a:pt x="174" y="474"/>
                      </a:lnTo>
                      <a:lnTo>
                        <a:pt x="167" y="493"/>
                      </a:lnTo>
                      <a:lnTo>
                        <a:pt x="160" y="514"/>
                      </a:lnTo>
                      <a:lnTo>
                        <a:pt x="152" y="535"/>
                      </a:lnTo>
                      <a:lnTo>
                        <a:pt x="145" y="557"/>
                      </a:lnTo>
                      <a:lnTo>
                        <a:pt x="137" y="579"/>
                      </a:lnTo>
                      <a:lnTo>
                        <a:pt x="130" y="601"/>
                      </a:lnTo>
                      <a:lnTo>
                        <a:pt x="122" y="624"/>
                      </a:lnTo>
                      <a:lnTo>
                        <a:pt x="115" y="647"/>
                      </a:lnTo>
                      <a:lnTo>
                        <a:pt x="107" y="672"/>
                      </a:lnTo>
                      <a:lnTo>
                        <a:pt x="100" y="696"/>
                      </a:lnTo>
                      <a:cubicBezTo>
                        <a:pt x="92" y="721"/>
                        <a:pt x="65" y="736"/>
                        <a:pt x="40" y="728"/>
                      </a:cubicBezTo>
                      <a:cubicBezTo>
                        <a:pt x="15" y="720"/>
                        <a:pt x="0" y="693"/>
                        <a:pt x="8" y="668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</p:grpSp>
        <p:grpSp>
          <p:nvGrpSpPr>
            <p:cNvPr id="11" name="Group 10"/>
            <p:cNvGrpSpPr/>
            <p:nvPr/>
          </p:nvGrpSpPr>
          <p:grpSpPr>
            <a:xfrm>
              <a:off x="837895" y="1390837"/>
              <a:ext cx="2399762" cy="2272989"/>
              <a:chOff x="3537769" y="1094672"/>
              <a:chExt cx="4662663" cy="4416349"/>
            </a:xfrm>
          </p:grpSpPr>
          <p:sp>
            <p:nvSpPr>
              <p:cNvPr id="12" name="Oval 11"/>
              <p:cNvSpPr/>
              <p:nvPr/>
            </p:nvSpPr>
            <p:spPr>
              <a:xfrm>
                <a:off x="3537769" y="1094672"/>
                <a:ext cx="4662663" cy="4416349"/>
              </a:xfrm>
              <a:prstGeom prst="ellipse">
                <a:avLst/>
              </a:prstGeom>
              <a:noFill/>
              <a:ln w="889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3" name="Group 12"/>
              <p:cNvGrpSpPr/>
              <p:nvPr/>
            </p:nvGrpSpPr>
            <p:grpSpPr>
              <a:xfrm rot="11451293">
                <a:off x="5631949" y="1465753"/>
                <a:ext cx="992585" cy="158534"/>
                <a:chOff x="8463867" y="3171746"/>
                <a:chExt cx="2195138" cy="350603"/>
              </a:xfrm>
            </p:grpSpPr>
            <p:sp>
              <p:nvSpPr>
                <p:cNvPr id="38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9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0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4" name="Group 13"/>
              <p:cNvGrpSpPr/>
              <p:nvPr/>
            </p:nvGrpSpPr>
            <p:grpSpPr>
              <a:xfrm rot="8115662">
                <a:off x="4006403" y="1954016"/>
                <a:ext cx="992585" cy="158534"/>
                <a:chOff x="8463867" y="3171746"/>
                <a:chExt cx="2195138" cy="350603"/>
              </a:xfrm>
            </p:grpSpPr>
            <p:sp>
              <p:nvSpPr>
                <p:cNvPr id="35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6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7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5" name="Group 14"/>
              <p:cNvGrpSpPr/>
              <p:nvPr/>
            </p:nvGrpSpPr>
            <p:grpSpPr>
              <a:xfrm rot="4454821">
                <a:off x="7011031" y="2385739"/>
                <a:ext cx="992585" cy="158534"/>
                <a:chOff x="8463867" y="3171746"/>
                <a:chExt cx="2195138" cy="350603"/>
              </a:xfrm>
            </p:grpSpPr>
            <p:sp>
              <p:nvSpPr>
                <p:cNvPr id="32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3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4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6" name="Group 15"/>
              <p:cNvGrpSpPr/>
              <p:nvPr/>
            </p:nvGrpSpPr>
            <p:grpSpPr>
              <a:xfrm rot="4454821">
                <a:off x="3566280" y="3494219"/>
                <a:ext cx="992585" cy="158534"/>
                <a:chOff x="8463867" y="3171746"/>
                <a:chExt cx="2195138" cy="350603"/>
              </a:xfrm>
            </p:grpSpPr>
            <p:sp>
              <p:nvSpPr>
                <p:cNvPr id="29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0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1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7" name="Group 16"/>
              <p:cNvGrpSpPr/>
              <p:nvPr/>
            </p:nvGrpSpPr>
            <p:grpSpPr>
              <a:xfrm rot="12163477">
                <a:off x="4472246" y="4708127"/>
                <a:ext cx="992585" cy="158534"/>
                <a:chOff x="8463867" y="3171746"/>
                <a:chExt cx="2195138" cy="350603"/>
              </a:xfrm>
            </p:grpSpPr>
            <p:sp>
              <p:nvSpPr>
                <p:cNvPr id="26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8" name="Group 17"/>
              <p:cNvGrpSpPr/>
              <p:nvPr/>
            </p:nvGrpSpPr>
            <p:grpSpPr>
              <a:xfrm rot="9826873">
                <a:off x="6098878" y="4834951"/>
                <a:ext cx="992585" cy="158534"/>
                <a:chOff x="8463867" y="3171746"/>
                <a:chExt cx="2195138" cy="350603"/>
              </a:xfrm>
            </p:grpSpPr>
            <p:sp>
              <p:nvSpPr>
                <p:cNvPr id="23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4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5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9" name="Group 18"/>
              <p:cNvGrpSpPr/>
              <p:nvPr/>
            </p:nvGrpSpPr>
            <p:grpSpPr>
              <a:xfrm rot="6609548">
                <a:off x="7089754" y="3844909"/>
                <a:ext cx="992585" cy="158534"/>
                <a:chOff x="8463867" y="3171746"/>
                <a:chExt cx="2195138" cy="350603"/>
              </a:xfrm>
            </p:grpSpPr>
            <p:sp>
              <p:nvSpPr>
                <p:cNvPr id="20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1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2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41107712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/>
          <p:cNvGrpSpPr/>
          <p:nvPr/>
        </p:nvGrpSpPr>
        <p:grpSpPr>
          <a:xfrm>
            <a:off x="2597729" y="2496282"/>
            <a:ext cx="4039693" cy="3622613"/>
            <a:chOff x="1776845" y="3304309"/>
            <a:chExt cx="3522519" cy="3158836"/>
          </a:xfrm>
        </p:grpSpPr>
        <p:sp>
          <p:nvSpPr>
            <p:cNvPr id="4" name="Rectangle 3"/>
            <p:cNvSpPr/>
            <p:nvPr/>
          </p:nvSpPr>
          <p:spPr>
            <a:xfrm>
              <a:off x="1776845" y="3304309"/>
              <a:ext cx="3522519" cy="3158836"/>
            </a:xfrm>
            <a:prstGeom prst="rect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cxnSp>
          <p:nvCxnSpPr>
            <p:cNvPr id="6" name="Straight Connector 5"/>
            <p:cNvCxnSpPr/>
            <p:nvPr/>
          </p:nvCxnSpPr>
          <p:spPr>
            <a:xfrm flipV="1">
              <a:off x="1797627" y="3314700"/>
              <a:ext cx="3491346" cy="3138055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/>
            <p:cNvCxnSpPr/>
            <p:nvPr/>
          </p:nvCxnSpPr>
          <p:spPr>
            <a:xfrm flipH="1" flipV="1">
              <a:off x="1787237" y="3314700"/>
              <a:ext cx="3501736" cy="3148445"/>
            </a:xfrm>
            <a:prstGeom prst="line">
              <a:avLst/>
            </a:prstGeom>
            <a:ln w="25400">
              <a:solidFill>
                <a:schemeClr val="tx1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TextBox 18"/>
          <p:cNvSpPr txBox="1"/>
          <p:nvPr/>
        </p:nvSpPr>
        <p:spPr>
          <a:xfrm>
            <a:off x="7721520" y="2686365"/>
            <a:ext cx="3453245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200" dirty="0" smtClean="0">
                <a:latin typeface="Kalinga" panose="020B0502040204020203" pitchFamily="34" charset="0"/>
                <a:cs typeface="Kalinga" panose="020B0502040204020203" pitchFamily="34" charset="0"/>
              </a:rPr>
              <a:t>Start with eternal BTZ black hole, dual to thermofield double state</a:t>
            </a:r>
            <a:endParaRPr lang="en-GB" sz="2200" dirty="0" smtClean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1300655" y="1318934"/>
            <a:ext cx="934895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Kalinga" panose="020B0502040204020203" pitchFamily="34" charset="0"/>
                <a:cs typeface="Kalinga" panose="020B0502040204020203" pitchFamily="34" charset="0"/>
              </a:rPr>
              <a:t>Acausality will be manifest in “higher spin shock wave”</a:t>
            </a:r>
            <a:endParaRPr lang="en-GB" sz="2000" dirty="0" smtClean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sp>
        <p:nvSpPr>
          <p:cNvPr id="26" name="Title 1"/>
          <p:cNvSpPr txBox="1">
            <a:spLocks/>
          </p:cNvSpPr>
          <p:nvPr/>
        </p:nvSpPr>
        <p:spPr>
          <a:xfrm>
            <a:off x="838200" y="313267"/>
            <a:ext cx="10515600" cy="818621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600" dirty="0" smtClean="0">
                <a:solidFill>
                  <a:srgbClr val="0070C0"/>
                </a:solidFill>
                <a:latin typeface="Century Gothic" panose="020B0502020202020204" pitchFamily="34" charset="0"/>
                <a:cs typeface="Kalinga" panose="020B0502040204020203" pitchFamily="34" charset="0"/>
              </a:rPr>
              <a:t>Chaotic destruction of higher spin theories</a:t>
            </a:r>
            <a:endParaRPr lang="en-GB" sz="3600" dirty="0">
              <a:solidFill>
                <a:srgbClr val="0070C0"/>
              </a:solidFill>
              <a:latin typeface="Century Gothic" panose="020B0502020202020204" pitchFamily="34" charset="0"/>
              <a:cs typeface="Kalinga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34581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2597729" y="2496282"/>
            <a:ext cx="4039693" cy="3622613"/>
            <a:chOff x="4436918" y="810491"/>
            <a:chExt cx="3429821" cy="3075708"/>
          </a:xfrm>
        </p:grpSpPr>
        <p:grpSp>
          <p:nvGrpSpPr>
            <p:cNvPr id="10" name="Group 9"/>
            <p:cNvGrpSpPr/>
            <p:nvPr/>
          </p:nvGrpSpPr>
          <p:grpSpPr>
            <a:xfrm>
              <a:off x="4436918" y="810491"/>
              <a:ext cx="3429821" cy="3075708"/>
              <a:chOff x="1776845" y="3304309"/>
              <a:chExt cx="3522519" cy="3158836"/>
            </a:xfrm>
          </p:grpSpPr>
          <p:sp>
            <p:nvSpPr>
              <p:cNvPr id="4" name="Rectangle 3"/>
              <p:cNvSpPr/>
              <p:nvPr/>
            </p:nvSpPr>
            <p:spPr>
              <a:xfrm>
                <a:off x="1776845" y="3304309"/>
                <a:ext cx="3522519" cy="3158836"/>
              </a:xfrm>
              <a:prstGeom prst="rect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6" name="Straight Connector 5"/>
              <p:cNvCxnSpPr/>
              <p:nvPr/>
            </p:nvCxnSpPr>
            <p:spPr>
              <a:xfrm flipV="1">
                <a:off x="1797627" y="3314700"/>
                <a:ext cx="3491346" cy="3138055"/>
              </a:xfrm>
              <a:prstGeom prst="line">
                <a:avLst/>
              </a:prstGeom>
              <a:ln w="254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Straight Connector 6"/>
              <p:cNvCxnSpPr/>
              <p:nvPr/>
            </p:nvCxnSpPr>
            <p:spPr>
              <a:xfrm flipH="1" flipV="1">
                <a:off x="1787237" y="3314700"/>
                <a:ext cx="3501736" cy="3148445"/>
              </a:xfrm>
              <a:prstGeom prst="line">
                <a:avLst/>
              </a:prstGeom>
              <a:ln w="254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1" name="Straight Connector 10"/>
            <p:cNvCxnSpPr/>
            <p:nvPr/>
          </p:nvCxnSpPr>
          <p:spPr>
            <a:xfrm flipV="1">
              <a:off x="4436918" y="818126"/>
              <a:ext cx="2982191" cy="2680421"/>
            </a:xfrm>
            <a:prstGeom prst="line">
              <a:avLst/>
            </a:prstGeom>
            <a:ln w="25400">
              <a:solidFill>
                <a:srgbClr val="FF0000"/>
              </a:solidFill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TextBox 18"/>
          <p:cNvSpPr txBox="1"/>
          <p:nvPr/>
        </p:nvSpPr>
        <p:spPr>
          <a:xfrm>
            <a:off x="7721520" y="2686365"/>
            <a:ext cx="3453245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200" dirty="0" smtClean="0">
                <a:latin typeface="Kalinga" panose="020B0502040204020203" pitchFamily="34" charset="0"/>
                <a:cs typeface="Kalinga" panose="020B0502040204020203" pitchFamily="34" charset="0"/>
              </a:rPr>
              <a:t>Start with eternal BTZ black hole, dual to thermofield double state</a:t>
            </a:r>
            <a:endParaRPr lang="en-GB" sz="2200" dirty="0" smtClean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7721519" y="4269276"/>
            <a:ext cx="345324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200" dirty="0" smtClean="0">
                <a:latin typeface="Kalinga" panose="020B0502040204020203" pitchFamily="34" charset="0"/>
                <a:cs typeface="Kalinga" panose="020B0502040204020203" pitchFamily="34" charset="0"/>
              </a:rPr>
              <a:t>Create a “higher spin shock wave”</a:t>
            </a:r>
            <a:endParaRPr lang="en-GB" sz="2200" dirty="0" smtClean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sp>
        <p:nvSpPr>
          <p:cNvPr id="26" name="Title 1"/>
          <p:cNvSpPr txBox="1">
            <a:spLocks/>
          </p:cNvSpPr>
          <p:nvPr/>
        </p:nvSpPr>
        <p:spPr>
          <a:xfrm>
            <a:off x="838200" y="313267"/>
            <a:ext cx="10515600" cy="818621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600" dirty="0" smtClean="0">
                <a:solidFill>
                  <a:srgbClr val="0070C0"/>
                </a:solidFill>
                <a:latin typeface="Century Gothic" panose="020B0502020202020204" pitchFamily="34" charset="0"/>
                <a:cs typeface="Kalinga" panose="020B0502040204020203" pitchFamily="34" charset="0"/>
              </a:rPr>
              <a:t>Chaotic destruction of higher spin theories</a:t>
            </a:r>
            <a:endParaRPr lang="en-GB" sz="3600" dirty="0">
              <a:solidFill>
                <a:srgbClr val="0070C0"/>
              </a:solidFill>
              <a:latin typeface="Century Gothic" panose="020B0502020202020204" pitchFamily="34" charset="0"/>
              <a:cs typeface="Kalinga" panose="020B0502040204020203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300655" y="1318934"/>
            <a:ext cx="934895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Kalinga" panose="020B0502040204020203" pitchFamily="34" charset="0"/>
                <a:cs typeface="Kalinga" panose="020B0502040204020203" pitchFamily="34" charset="0"/>
              </a:rPr>
              <a:t>Acausality will be manifest in “higher spin shock wave”</a:t>
            </a:r>
            <a:endParaRPr lang="en-GB" sz="2000" dirty="0" smtClean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48235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2597728" y="2496282"/>
            <a:ext cx="4051610" cy="3622613"/>
            <a:chOff x="4436917" y="810491"/>
            <a:chExt cx="3439939" cy="3075708"/>
          </a:xfrm>
        </p:grpSpPr>
        <p:grpSp>
          <p:nvGrpSpPr>
            <p:cNvPr id="10" name="Group 9"/>
            <p:cNvGrpSpPr/>
            <p:nvPr/>
          </p:nvGrpSpPr>
          <p:grpSpPr>
            <a:xfrm>
              <a:off x="4436918" y="810491"/>
              <a:ext cx="3429821" cy="3075708"/>
              <a:chOff x="1776845" y="3304309"/>
              <a:chExt cx="3522519" cy="3158836"/>
            </a:xfrm>
          </p:grpSpPr>
          <p:sp>
            <p:nvSpPr>
              <p:cNvPr id="4" name="Rectangle 3"/>
              <p:cNvSpPr/>
              <p:nvPr/>
            </p:nvSpPr>
            <p:spPr>
              <a:xfrm>
                <a:off x="1776845" y="3304309"/>
                <a:ext cx="3522519" cy="3158836"/>
              </a:xfrm>
              <a:prstGeom prst="rect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6" name="Straight Connector 5"/>
              <p:cNvCxnSpPr/>
              <p:nvPr/>
            </p:nvCxnSpPr>
            <p:spPr>
              <a:xfrm flipV="1">
                <a:off x="1797627" y="3314700"/>
                <a:ext cx="3491346" cy="3138055"/>
              </a:xfrm>
              <a:prstGeom prst="line">
                <a:avLst/>
              </a:prstGeom>
              <a:ln w="254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Straight Connector 6"/>
              <p:cNvCxnSpPr/>
              <p:nvPr/>
            </p:nvCxnSpPr>
            <p:spPr>
              <a:xfrm flipH="1" flipV="1">
                <a:off x="1787237" y="3314700"/>
                <a:ext cx="3501736" cy="3148445"/>
              </a:xfrm>
              <a:prstGeom prst="line">
                <a:avLst/>
              </a:prstGeom>
              <a:ln w="25400">
                <a:solidFill>
                  <a:schemeClr val="tx1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" name="Group 1"/>
            <p:cNvGrpSpPr/>
            <p:nvPr/>
          </p:nvGrpSpPr>
          <p:grpSpPr>
            <a:xfrm>
              <a:off x="4436917" y="818126"/>
              <a:ext cx="3439939" cy="2680421"/>
              <a:chOff x="4436917" y="818126"/>
              <a:chExt cx="3439939" cy="2680421"/>
            </a:xfrm>
          </p:grpSpPr>
          <p:cxnSp>
            <p:nvCxnSpPr>
              <p:cNvPr id="11" name="Straight Connector 10"/>
              <p:cNvCxnSpPr/>
              <p:nvPr/>
            </p:nvCxnSpPr>
            <p:spPr>
              <a:xfrm flipV="1">
                <a:off x="4436918" y="818126"/>
                <a:ext cx="2982191" cy="2680421"/>
              </a:xfrm>
              <a:prstGeom prst="line">
                <a:avLst/>
              </a:prstGeom>
              <a:ln w="25400">
                <a:solidFill>
                  <a:srgbClr val="FF0000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Connector 14"/>
              <p:cNvCxnSpPr/>
              <p:nvPr/>
            </p:nvCxnSpPr>
            <p:spPr>
              <a:xfrm flipH="1" flipV="1">
                <a:off x="6161947" y="1956657"/>
                <a:ext cx="1714909" cy="1541890"/>
              </a:xfrm>
              <a:prstGeom prst="line">
                <a:avLst/>
              </a:prstGeom>
              <a:ln w="25400">
                <a:solidFill>
                  <a:srgbClr val="0070C0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Connector 16"/>
              <p:cNvCxnSpPr/>
              <p:nvPr/>
            </p:nvCxnSpPr>
            <p:spPr>
              <a:xfrm flipH="1" flipV="1">
                <a:off x="4436917" y="1207582"/>
                <a:ext cx="1287518" cy="1157618"/>
              </a:xfrm>
              <a:prstGeom prst="line">
                <a:avLst/>
              </a:prstGeom>
              <a:ln w="25400">
                <a:solidFill>
                  <a:srgbClr val="0070C0"/>
                </a:solidFill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9" name="TextBox 18"/>
          <p:cNvSpPr txBox="1"/>
          <p:nvPr/>
        </p:nvSpPr>
        <p:spPr>
          <a:xfrm>
            <a:off x="7721520" y="2686365"/>
            <a:ext cx="3453245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200" dirty="0" smtClean="0">
                <a:latin typeface="Kalinga" panose="020B0502040204020203" pitchFamily="34" charset="0"/>
                <a:cs typeface="Kalinga" panose="020B0502040204020203" pitchFamily="34" charset="0"/>
              </a:rPr>
              <a:t>Start with eternal BTZ black hole, dual to thermofield double state</a:t>
            </a:r>
            <a:endParaRPr lang="en-GB" sz="2200" dirty="0" smtClean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7721519" y="4269276"/>
            <a:ext cx="345324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200" dirty="0" smtClean="0">
                <a:latin typeface="Kalinga" panose="020B0502040204020203" pitchFamily="34" charset="0"/>
                <a:cs typeface="Kalinga" panose="020B0502040204020203" pitchFamily="34" charset="0"/>
              </a:rPr>
              <a:t>Create a “higher spin shock wave”</a:t>
            </a:r>
            <a:endParaRPr lang="en-GB" sz="2200" dirty="0" smtClean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721519" y="5277592"/>
            <a:ext cx="345324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200" dirty="0" smtClean="0">
                <a:latin typeface="Kalinga" panose="020B0502040204020203" pitchFamily="34" charset="0"/>
                <a:cs typeface="Kalinga" panose="020B0502040204020203" pitchFamily="34" charset="0"/>
              </a:rPr>
              <a:t>This can lead to </a:t>
            </a:r>
            <a:r>
              <a:rPr lang="en-US" sz="2200" dirty="0" err="1" smtClean="0">
                <a:latin typeface="Kalinga" panose="020B0502040204020203" pitchFamily="34" charset="0"/>
                <a:cs typeface="Kalinga" panose="020B0502040204020203" pitchFamily="34" charset="0"/>
              </a:rPr>
              <a:t>acausality</a:t>
            </a:r>
            <a:r>
              <a:rPr lang="en-US" sz="2200" dirty="0" smtClean="0">
                <a:latin typeface="Kalinga" panose="020B0502040204020203" pitchFamily="34" charset="0"/>
                <a:cs typeface="Kalinga" panose="020B0502040204020203" pitchFamily="34" charset="0"/>
              </a:rPr>
              <a:t>!</a:t>
            </a:r>
            <a:endParaRPr lang="en-GB" sz="2200" dirty="0" smtClean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sp>
        <p:nvSpPr>
          <p:cNvPr id="26" name="Title 1"/>
          <p:cNvSpPr txBox="1">
            <a:spLocks/>
          </p:cNvSpPr>
          <p:nvPr/>
        </p:nvSpPr>
        <p:spPr>
          <a:xfrm>
            <a:off x="838200" y="313267"/>
            <a:ext cx="10515600" cy="818621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600" dirty="0" smtClean="0">
                <a:solidFill>
                  <a:srgbClr val="0070C0"/>
                </a:solidFill>
                <a:latin typeface="Century Gothic" panose="020B0502020202020204" pitchFamily="34" charset="0"/>
                <a:cs typeface="Kalinga" panose="020B0502040204020203" pitchFamily="34" charset="0"/>
              </a:rPr>
              <a:t>Chaotic destruction of higher spin theories</a:t>
            </a:r>
            <a:endParaRPr lang="en-GB" sz="3600" dirty="0">
              <a:solidFill>
                <a:srgbClr val="0070C0"/>
              </a:solidFill>
              <a:latin typeface="Century Gothic" panose="020B0502020202020204" pitchFamily="34" charset="0"/>
              <a:cs typeface="Kalinga" panose="020B0502040204020203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300655" y="1318934"/>
            <a:ext cx="934895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latin typeface="Kalinga" panose="020B0502040204020203" pitchFamily="34" charset="0"/>
                <a:cs typeface="Kalinga" panose="020B0502040204020203" pitchFamily="34" charset="0"/>
              </a:rPr>
              <a:t>Acausality will be manifest in “higher spin shock wave”</a:t>
            </a:r>
            <a:endParaRPr lang="en-GB" sz="2000" dirty="0" smtClean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9736532" y="6118895"/>
            <a:ext cx="2655079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[</a:t>
            </a:r>
            <a:r>
              <a:rPr lang="en-US" sz="1300" spc="60" dirty="0" err="1" smtClean="0">
                <a:solidFill>
                  <a:schemeClr val="accent1"/>
                </a:solidFill>
                <a:latin typeface="Century Gothic" panose="020B0502020202020204" pitchFamily="34" charset="0"/>
              </a:rPr>
              <a:t>Camanho</a:t>
            </a:r>
            <a:r>
              <a:rPr lang="en-US" sz="13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, Edelstein, Maldacena, </a:t>
            </a:r>
            <a:r>
              <a:rPr lang="en-US" sz="1300" spc="60" dirty="0" err="1" smtClean="0">
                <a:solidFill>
                  <a:schemeClr val="accent1"/>
                </a:solidFill>
                <a:latin typeface="Century Gothic" panose="020B0502020202020204" pitchFamily="34" charset="0"/>
              </a:rPr>
              <a:t>Zhiboedov</a:t>
            </a:r>
            <a:r>
              <a:rPr lang="en-US" sz="13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]</a:t>
            </a:r>
            <a:endParaRPr lang="en-GB" sz="1300" spc="60" dirty="0" smtClean="0">
              <a:solidFill>
                <a:schemeClr val="accent1"/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189111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 smtClean="0"/>
              <a:t>Aside: SL(N</a:t>
            </a:r>
            <a:r>
              <a:rPr lang="en-US" dirty="0" smtClean="0"/>
              <a:t>) higher spin gravity </a:t>
            </a:r>
            <a:r>
              <a:rPr lang="en-US" dirty="0" smtClean="0"/>
              <a:t>vs. Gauss-Bonnet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283758"/>
            <a:ext cx="10710041" cy="5180104"/>
          </a:xfrm>
        </p:spPr>
        <p:txBody>
          <a:bodyPr/>
          <a:lstStyle/>
          <a:p>
            <a:r>
              <a:rPr lang="en-US" dirty="0" smtClean="0"/>
              <a:t>Both theories are </a:t>
            </a:r>
            <a:r>
              <a:rPr lang="en-US" dirty="0" err="1" smtClean="0"/>
              <a:t>acausal</a:t>
            </a:r>
            <a:r>
              <a:rPr lang="en-US" dirty="0" smtClean="0"/>
              <a:t>, require </a:t>
            </a:r>
            <a:r>
              <a:rPr lang="en-US" dirty="0" smtClean="0">
                <a:latin typeface="Century Gothic" panose="020B0502020202020204" pitchFamily="34" charset="0"/>
              </a:rPr>
              <a:t>∞ </a:t>
            </a:r>
            <a:r>
              <a:rPr lang="en-US" dirty="0" smtClean="0"/>
              <a:t>towers of higher spin fields for completion</a:t>
            </a:r>
          </a:p>
          <a:p>
            <a:endParaRPr lang="en-US" dirty="0" smtClean="0"/>
          </a:p>
          <a:p>
            <a:r>
              <a:rPr lang="en-US" dirty="0" smtClean="0"/>
              <a:t>Gauss-Bonnet in higher D has </a:t>
            </a:r>
            <a:r>
              <a:rPr lang="en-US" dirty="0" smtClean="0"/>
              <a:t>a coupling which sets </a:t>
            </a:r>
            <a:r>
              <a:rPr lang="en-US" dirty="0" smtClean="0"/>
              <a:t>scale </a:t>
            </a:r>
            <a:r>
              <a:rPr lang="en-US" dirty="0" smtClean="0"/>
              <a:t>of new massive higher spin fields:</a:t>
            </a:r>
          </a:p>
          <a:p>
            <a:endParaRPr lang="en-US" dirty="0"/>
          </a:p>
          <a:p>
            <a:endParaRPr lang="en-US" dirty="0" smtClean="0"/>
          </a:p>
          <a:p>
            <a:endParaRPr lang="en-US" dirty="0" smtClean="0"/>
          </a:p>
          <a:p>
            <a:r>
              <a:rPr lang="en-US" dirty="0" smtClean="0"/>
              <a:t>SL(N) theories are in even worse shape: all fields are massless, only one scale in the problem: </a:t>
            </a:r>
            <a:r>
              <a:rPr lang="en-US" dirty="0" err="1" smtClean="0"/>
              <a:t>L</a:t>
            </a:r>
            <a:r>
              <a:rPr lang="en-US" baseline="-25000" dirty="0" err="1" smtClean="0"/>
              <a:t>AdS</a:t>
            </a:r>
            <a:endParaRPr lang="en-US" baseline="-25000" dirty="0" smtClean="0"/>
          </a:p>
          <a:p>
            <a:endParaRPr lang="en-US" baseline="-25000" dirty="0" smtClean="0"/>
          </a:p>
          <a:p>
            <a:r>
              <a:rPr lang="en-US" dirty="0" smtClean="0"/>
              <a:t>This requires infinite tower of </a:t>
            </a:r>
            <a:r>
              <a:rPr lang="en-US" i="1" dirty="0" smtClean="0"/>
              <a:t>massless</a:t>
            </a:r>
            <a:r>
              <a:rPr lang="en-US" dirty="0" smtClean="0"/>
              <a:t> higher spin fields</a:t>
            </a:r>
            <a:r>
              <a:rPr lang="en-US" dirty="0"/>
              <a:t>.</a:t>
            </a:r>
            <a:endParaRPr lang="en-GB" dirty="0"/>
          </a:p>
        </p:txBody>
      </p:sp>
      <p:pic>
        <p:nvPicPr>
          <p:cNvPr id="7" name="Picture 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1356" y="3022909"/>
            <a:ext cx="5729288" cy="460058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9840226" y="3380155"/>
            <a:ext cx="2655079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[</a:t>
            </a:r>
            <a:r>
              <a:rPr lang="en-US" sz="1300" spc="60" dirty="0" err="1" smtClean="0">
                <a:solidFill>
                  <a:schemeClr val="accent1"/>
                </a:solidFill>
                <a:latin typeface="Century Gothic" panose="020B0502020202020204" pitchFamily="34" charset="0"/>
              </a:rPr>
              <a:t>Camanho</a:t>
            </a:r>
            <a:r>
              <a:rPr lang="en-US" sz="13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, Edelstein, Maldacena, </a:t>
            </a:r>
            <a:r>
              <a:rPr lang="en-US" sz="1300" spc="60" dirty="0" err="1" smtClean="0">
                <a:solidFill>
                  <a:schemeClr val="accent1"/>
                </a:solidFill>
                <a:latin typeface="Century Gothic" panose="020B0502020202020204" pitchFamily="34" charset="0"/>
              </a:rPr>
              <a:t>Zhiboedov</a:t>
            </a:r>
            <a:r>
              <a:rPr lang="en-US" sz="13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]</a:t>
            </a:r>
            <a:endParaRPr lang="en-GB" sz="1300" spc="60" dirty="0" smtClean="0">
              <a:solidFill>
                <a:schemeClr val="accent1"/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32544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/>
          <p:cNvGrpSpPr/>
          <p:nvPr/>
        </p:nvGrpSpPr>
        <p:grpSpPr>
          <a:xfrm>
            <a:off x="2174859" y="1492606"/>
            <a:ext cx="3514741" cy="3638819"/>
            <a:chOff x="4206859" y="1880533"/>
            <a:chExt cx="3983151" cy="4123765"/>
          </a:xfrm>
        </p:grpSpPr>
        <p:grpSp>
          <p:nvGrpSpPr>
            <p:cNvPr id="14" name="Group 13"/>
            <p:cNvGrpSpPr/>
            <p:nvPr/>
          </p:nvGrpSpPr>
          <p:grpSpPr>
            <a:xfrm>
              <a:off x="4206859" y="1880533"/>
              <a:ext cx="3983151" cy="4123765"/>
              <a:chOff x="6448035" y="562722"/>
              <a:chExt cx="3983151" cy="4123765"/>
            </a:xfrm>
          </p:grpSpPr>
          <p:pic>
            <p:nvPicPr>
              <p:cNvPr id="16" name="Picture 15"/>
              <p:cNvPicPr>
                <a:picLocks noChangeAspect="1"/>
              </p:cNvPicPr>
              <p:nvPr>
                <p:custDataLst>
                  <p:tags r:id="rId1"/>
                </p:custDataLst>
              </p:nvPr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336285" y="4486945"/>
                <a:ext cx="366834" cy="199542"/>
              </a:xfrm>
              <a:prstGeom prst="rect">
                <a:avLst/>
              </a:prstGeom>
            </p:spPr>
          </p:pic>
          <p:grpSp>
            <p:nvGrpSpPr>
              <p:cNvPr id="17" name="Group 16"/>
              <p:cNvGrpSpPr/>
              <p:nvPr/>
            </p:nvGrpSpPr>
            <p:grpSpPr>
              <a:xfrm rot="2175673">
                <a:off x="6526557" y="2473554"/>
                <a:ext cx="3590986" cy="205867"/>
                <a:chOff x="4373563" y="846138"/>
                <a:chExt cx="3619500" cy="1987550"/>
              </a:xfrm>
            </p:grpSpPr>
            <p:sp>
              <p:nvSpPr>
                <p:cNvPr id="38" name="Freeform 11"/>
                <p:cNvSpPr>
                  <a:spLocks/>
                </p:cNvSpPr>
                <p:nvPr/>
              </p:nvSpPr>
              <p:spPr bwMode="auto">
                <a:xfrm>
                  <a:off x="4373563" y="846138"/>
                  <a:ext cx="973138" cy="1987550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9" name="Freeform 12"/>
                <p:cNvSpPr>
                  <a:spLocks/>
                </p:cNvSpPr>
                <p:nvPr/>
              </p:nvSpPr>
              <p:spPr bwMode="auto">
                <a:xfrm>
                  <a:off x="5324475" y="846138"/>
                  <a:ext cx="973138" cy="1987550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0" name="Freeform 13"/>
                <p:cNvSpPr>
                  <a:spLocks/>
                </p:cNvSpPr>
                <p:nvPr/>
              </p:nvSpPr>
              <p:spPr bwMode="auto">
                <a:xfrm>
                  <a:off x="6275388" y="846138"/>
                  <a:ext cx="973138" cy="1987550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41" name="Freeform 14"/>
                <p:cNvSpPr>
                  <a:spLocks/>
                </p:cNvSpPr>
                <p:nvPr/>
              </p:nvSpPr>
              <p:spPr bwMode="auto">
                <a:xfrm>
                  <a:off x="7226300" y="846138"/>
                  <a:ext cx="766763" cy="1987550"/>
                </a:xfrm>
                <a:custGeom>
                  <a:avLst/>
                  <a:gdLst>
                    <a:gd name="T0" fmla="*/ 130 w 4026"/>
                    <a:gd name="T1" fmla="*/ 326 h 10442"/>
                    <a:gd name="T2" fmla="*/ 265 w 4026"/>
                    <a:gd name="T3" fmla="*/ 92 h 10442"/>
                    <a:gd name="T4" fmla="*/ 427 w 4026"/>
                    <a:gd name="T5" fmla="*/ 0 h 10442"/>
                    <a:gd name="T6" fmla="*/ 593 w 4026"/>
                    <a:gd name="T7" fmla="*/ 90 h 10442"/>
                    <a:gd name="T8" fmla="*/ 729 w 4026"/>
                    <a:gd name="T9" fmla="*/ 324 h 10442"/>
                    <a:gd name="T10" fmla="*/ 859 w 4026"/>
                    <a:gd name="T11" fmla="*/ 691 h 10442"/>
                    <a:gd name="T12" fmla="*/ 987 w 4026"/>
                    <a:gd name="T13" fmla="*/ 1187 h 10442"/>
                    <a:gd name="T14" fmla="*/ 1115 w 4026"/>
                    <a:gd name="T15" fmla="*/ 1796 h 10442"/>
                    <a:gd name="T16" fmla="*/ 1243 w 4026"/>
                    <a:gd name="T17" fmla="*/ 2504 h 10442"/>
                    <a:gd name="T18" fmla="*/ 1371 w 4026"/>
                    <a:gd name="T19" fmla="*/ 3289 h 10442"/>
                    <a:gd name="T20" fmla="*/ 1499 w 4026"/>
                    <a:gd name="T21" fmla="*/ 4130 h 10442"/>
                    <a:gd name="T22" fmla="*/ 1626 w 4026"/>
                    <a:gd name="T23" fmla="*/ 5002 h 10442"/>
                    <a:gd name="T24" fmla="*/ 1754 w 4026"/>
                    <a:gd name="T25" fmla="*/ 5879 h 10442"/>
                    <a:gd name="T26" fmla="*/ 1882 w 4026"/>
                    <a:gd name="T27" fmla="*/ 6737 h 10442"/>
                    <a:gd name="T28" fmla="*/ 2009 w 4026"/>
                    <a:gd name="T29" fmla="*/ 7551 h 10442"/>
                    <a:gd name="T30" fmla="*/ 2137 w 4026"/>
                    <a:gd name="T31" fmla="*/ 8298 h 10442"/>
                    <a:gd name="T32" fmla="*/ 2264 w 4026"/>
                    <a:gd name="T33" fmla="*/ 8954 h 10442"/>
                    <a:gd name="T34" fmla="*/ 2391 w 4026"/>
                    <a:gd name="T35" fmla="*/ 9502 h 10442"/>
                    <a:gd name="T36" fmla="*/ 2518 w 4026"/>
                    <a:gd name="T37" fmla="*/ 9925 h 10442"/>
                    <a:gd name="T38" fmla="*/ 2642 w 4026"/>
                    <a:gd name="T39" fmla="*/ 10207 h 10442"/>
                    <a:gd name="T40" fmla="*/ 2753 w 4026"/>
                    <a:gd name="T41" fmla="*/ 10336 h 10442"/>
                    <a:gd name="T42" fmla="*/ 2833 w 4026"/>
                    <a:gd name="T43" fmla="*/ 10332 h 10442"/>
                    <a:gd name="T44" fmla="*/ 2942 w 4026"/>
                    <a:gd name="T45" fmla="*/ 10199 h 10442"/>
                    <a:gd name="T46" fmla="*/ 3066 w 4026"/>
                    <a:gd name="T47" fmla="*/ 9912 h 10442"/>
                    <a:gd name="T48" fmla="*/ 3192 w 4026"/>
                    <a:gd name="T49" fmla="*/ 9484 h 10442"/>
                    <a:gd name="T50" fmla="*/ 3319 w 4026"/>
                    <a:gd name="T51" fmla="*/ 8932 h 10442"/>
                    <a:gd name="T52" fmla="*/ 3447 w 4026"/>
                    <a:gd name="T53" fmla="*/ 8272 h 10442"/>
                    <a:gd name="T54" fmla="*/ 3575 w 4026"/>
                    <a:gd name="T55" fmla="*/ 7523 h 10442"/>
                    <a:gd name="T56" fmla="*/ 3702 w 4026"/>
                    <a:gd name="T57" fmla="*/ 6707 h 10442"/>
                    <a:gd name="T58" fmla="*/ 3830 w 4026"/>
                    <a:gd name="T59" fmla="*/ 5848 h 10442"/>
                    <a:gd name="T60" fmla="*/ 4007 w 4026"/>
                    <a:gd name="T61" fmla="*/ 5294 h 10442"/>
                    <a:gd name="T62" fmla="*/ 3880 w 4026"/>
                    <a:gd name="T63" fmla="*/ 6168 h 10442"/>
                    <a:gd name="T64" fmla="*/ 3752 w 4026"/>
                    <a:gd name="T65" fmla="*/ 7016 h 10442"/>
                    <a:gd name="T66" fmla="*/ 3624 w 4026"/>
                    <a:gd name="T67" fmla="*/ 7812 h 10442"/>
                    <a:gd name="T68" fmla="*/ 3496 w 4026"/>
                    <a:gd name="T69" fmla="*/ 8534 h 10442"/>
                    <a:gd name="T70" fmla="*/ 3368 w 4026"/>
                    <a:gd name="T71" fmla="*/ 9161 h 10442"/>
                    <a:gd name="T72" fmla="*/ 3240 w 4026"/>
                    <a:gd name="T73" fmla="*/ 9677 h 10442"/>
                    <a:gd name="T74" fmla="*/ 3110 w 4026"/>
                    <a:gd name="T75" fmla="*/ 10066 h 10442"/>
                    <a:gd name="T76" fmla="*/ 2976 w 4026"/>
                    <a:gd name="T77" fmla="*/ 10323 h 10442"/>
                    <a:gd name="T78" fmla="*/ 2817 w 4026"/>
                    <a:gd name="T79" fmla="*/ 10440 h 10442"/>
                    <a:gd name="T80" fmla="*/ 2649 w 4026"/>
                    <a:gd name="T81" fmla="*/ 10376 h 10442"/>
                    <a:gd name="T82" fmla="*/ 2512 w 4026"/>
                    <a:gd name="T83" fmla="*/ 10165 h 10442"/>
                    <a:gd name="T84" fmla="*/ 2382 w 4026"/>
                    <a:gd name="T85" fmla="*/ 9819 h 10442"/>
                    <a:gd name="T86" fmla="*/ 2253 w 4026"/>
                    <a:gd name="T87" fmla="*/ 9345 h 10442"/>
                    <a:gd name="T88" fmla="*/ 2125 w 4026"/>
                    <a:gd name="T89" fmla="*/ 8752 h 10442"/>
                    <a:gd name="T90" fmla="*/ 1997 w 4026"/>
                    <a:gd name="T91" fmla="*/ 8059 h 10442"/>
                    <a:gd name="T92" fmla="*/ 1870 w 4026"/>
                    <a:gd name="T93" fmla="*/ 7285 h 10442"/>
                    <a:gd name="T94" fmla="*/ 1742 w 4026"/>
                    <a:gd name="T95" fmla="*/ 6452 h 10442"/>
                    <a:gd name="T96" fmla="*/ 1614 w 4026"/>
                    <a:gd name="T97" fmla="*/ 5584 h 10442"/>
                    <a:gd name="T98" fmla="*/ 1486 w 4026"/>
                    <a:gd name="T99" fmla="*/ 4705 h 10442"/>
                    <a:gd name="T100" fmla="*/ 1358 w 4026"/>
                    <a:gd name="T101" fmla="*/ 3843 h 10442"/>
                    <a:gd name="T102" fmla="*/ 1231 w 4026"/>
                    <a:gd name="T103" fmla="*/ 3020 h 10442"/>
                    <a:gd name="T104" fmla="*/ 1104 w 4026"/>
                    <a:gd name="T105" fmla="*/ 2261 h 10442"/>
                    <a:gd name="T106" fmla="*/ 976 w 4026"/>
                    <a:gd name="T107" fmla="*/ 1588 h 10442"/>
                    <a:gd name="T108" fmla="*/ 849 w 4026"/>
                    <a:gd name="T109" fmla="*/ 1021 h 10442"/>
                    <a:gd name="T110" fmla="*/ 723 w 4026"/>
                    <a:gd name="T111" fmla="*/ 578 h 10442"/>
                    <a:gd name="T112" fmla="*/ 598 w 4026"/>
                    <a:gd name="T113" fmla="*/ 271 h 10442"/>
                    <a:gd name="T114" fmla="*/ 484 w 4026"/>
                    <a:gd name="T115" fmla="*/ 118 h 10442"/>
                    <a:gd name="T116" fmla="*/ 405 w 4026"/>
                    <a:gd name="T117" fmla="*/ 100 h 10442"/>
                    <a:gd name="T118" fmla="*/ 298 w 4026"/>
                    <a:gd name="T119" fmla="*/ 210 h 10442"/>
                    <a:gd name="T120" fmla="*/ 174 w 4026"/>
                    <a:gd name="T121" fmla="*/ 474 h 10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4026" h="10442">
                      <a:moveTo>
                        <a:pt x="8" y="668"/>
                      </a:moveTo>
                      <a:lnTo>
                        <a:pt x="16" y="643"/>
                      </a:lnTo>
                      <a:lnTo>
                        <a:pt x="23" y="619"/>
                      </a:lnTo>
                      <a:lnTo>
                        <a:pt x="31" y="595"/>
                      </a:lnTo>
                      <a:lnTo>
                        <a:pt x="38" y="572"/>
                      </a:lnTo>
                      <a:lnTo>
                        <a:pt x="47" y="548"/>
                      </a:lnTo>
                      <a:lnTo>
                        <a:pt x="54" y="526"/>
                      </a:lnTo>
                      <a:lnTo>
                        <a:pt x="62" y="504"/>
                      </a:lnTo>
                      <a:lnTo>
                        <a:pt x="69" y="482"/>
                      </a:lnTo>
                      <a:lnTo>
                        <a:pt x="77" y="461"/>
                      </a:lnTo>
                      <a:lnTo>
                        <a:pt x="85" y="440"/>
                      </a:lnTo>
                      <a:lnTo>
                        <a:pt x="92" y="420"/>
                      </a:lnTo>
                      <a:lnTo>
                        <a:pt x="100" y="400"/>
                      </a:lnTo>
                      <a:lnTo>
                        <a:pt x="107" y="381"/>
                      </a:lnTo>
                      <a:lnTo>
                        <a:pt x="115" y="362"/>
                      </a:lnTo>
                      <a:lnTo>
                        <a:pt x="123" y="344"/>
                      </a:lnTo>
                      <a:lnTo>
                        <a:pt x="130" y="326"/>
                      </a:lnTo>
                      <a:lnTo>
                        <a:pt x="138" y="308"/>
                      </a:lnTo>
                      <a:lnTo>
                        <a:pt x="146" y="291"/>
                      </a:lnTo>
                      <a:lnTo>
                        <a:pt x="154" y="275"/>
                      </a:lnTo>
                      <a:lnTo>
                        <a:pt x="161" y="259"/>
                      </a:lnTo>
                      <a:lnTo>
                        <a:pt x="169" y="243"/>
                      </a:lnTo>
                      <a:lnTo>
                        <a:pt x="177" y="228"/>
                      </a:lnTo>
                      <a:lnTo>
                        <a:pt x="185" y="213"/>
                      </a:lnTo>
                      <a:lnTo>
                        <a:pt x="193" y="199"/>
                      </a:lnTo>
                      <a:lnTo>
                        <a:pt x="200" y="185"/>
                      </a:lnTo>
                      <a:lnTo>
                        <a:pt x="208" y="172"/>
                      </a:lnTo>
                      <a:lnTo>
                        <a:pt x="216" y="159"/>
                      </a:lnTo>
                      <a:lnTo>
                        <a:pt x="224" y="147"/>
                      </a:lnTo>
                      <a:lnTo>
                        <a:pt x="232" y="135"/>
                      </a:lnTo>
                      <a:lnTo>
                        <a:pt x="240" y="124"/>
                      </a:lnTo>
                      <a:lnTo>
                        <a:pt x="249" y="112"/>
                      </a:lnTo>
                      <a:lnTo>
                        <a:pt x="257" y="102"/>
                      </a:lnTo>
                      <a:lnTo>
                        <a:pt x="265" y="92"/>
                      </a:lnTo>
                      <a:lnTo>
                        <a:pt x="273" y="82"/>
                      </a:lnTo>
                      <a:lnTo>
                        <a:pt x="282" y="73"/>
                      </a:lnTo>
                      <a:lnTo>
                        <a:pt x="291" y="65"/>
                      </a:lnTo>
                      <a:lnTo>
                        <a:pt x="299" y="56"/>
                      </a:lnTo>
                      <a:lnTo>
                        <a:pt x="308" y="49"/>
                      </a:lnTo>
                      <a:lnTo>
                        <a:pt x="317" y="41"/>
                      </a:lnTo>
                      <a:lnTo>
                        <a:pt x="328" y="34"/>
                      </a:lnTo>
                      <a:lnTo>
                        <a:pt x="335" y="29"/>
                      </a:lnTo>
                      <a:lnTo>
                        <a:pt x="345" y="23"/>
                      </a:lnTo>
                      <a:lnTo>
                        <a:pt x="354" y="18"/>
                      </a:lnTo>
                      <a:lnTo>
                        <a:pt x="364" y="13"/>
                      </a:lnTo>
                      <a:lnTo>
                        <a:pt x="377" y="9"/>
                      </a:lnTo>
                      <a:lnTo>
                        <a:pt x="384" y="6"/>
                      </a:lnTo>
                      <a:lnTo>
                        <a:pt x="395" y="4"/>
                      </a:lnTo>
                      <a:lnTo>
                        <a:pt x="408" y="1"/>
                      </a:lnTo>
                      <a:lnTo>
                        <a:pt x="416" y="0"/>
                      </a:lnTo>
                      <a:lnTo>
                        <a:pt x="427" y="0"/>
                      </a:lnTo>
                      <a:lnTo>
                        <a:pt x="441" y="0"/>
                      </a:lnTo>
                      <a:lnTo>
                        <a:pt x="448" y="1"/>
                      </a:lnTo>
                      <a:lnTo>
                        <a:pt x="462" y="3"/>
                      </a:lnTo>
                      <a:lnTo>
                        <a:pt x="472" y="6"/>
                      </a:lnTo>
                      <a:lnTo>
                        <a:pt x="480" y="8"/>
                      </a:lnTo>
                      <a:lnTo>
                        <a:pt x="493" y="12"/>
                      </a:lnTo>
                      <a:lnTo>
                        <a:pt x="503" y="17"/>
                      </a:lnTo>
                      <a:lnTo>
                        <a:pt x="510" y="20"/>
                      </a:lnTo>
                      <a:lnTo>
                        <a:pt x="522" y="27"/>
                      </a:lnTo>
                      <a:lnTo>
                        <a:pt x="532" y="34"/>
                      </a:lnTo>
                      <a:lnTo>
                        <a:pt x="541" y="40"/>
                      </a:lnTo>
                      <a:lnTo>
                        <a:pt x="548" y="46"/>
                      </a:lnTo>
                      <a:lnTo>
                        <a:pt x="559" y="55"/>
                      </a:lnTo>
                      <a:lnTo>
                        <a:pt x="568" y="63"/>
                      </a:lnTo>
                      <a:lnTo>
                        <a:pt x="576" y="72"/>
                      </a:lnTo>
                      <a:lnTo>
                        <a:pt x="585" y="81"/>
                      </a:lnTo>
                      <a:lnTo>
                        <a:pt x="593" y="90"/>
                      </a:lnTo>
                      <a:lnTo>
                        <a:pt x="602" y="100"/>
                      </a:lnTo>
                      <a:lnTo>
                        <a:pt x="610" y="111"/>
                      </a:lnTo>
                      <a:lnTo>
                        <a:pt x="618" y="122"/>
                      </a:lnTo>
                      <a:lnTo>
                        <a:pt x="627" y="133"/>
                      </a:lnTo>
                      <a:lnTo>
                        <a:pt x="635" y="145"/>
                      </a:lnTo>
                      <a:lnTo>
                        <a:pt x="643" y="157"/>
                      </a:lnTo>
                      <a:lnTo>
                        <a:pt x="651" y="170"/>
                      </a:lnTo>
                      <a:lnTo>
                        <a:pt x="659" y="183"/>
                      </a:lnTo>
                      <a:lnTo>
                        <a:pt x="667" y="197"/>
                      </a:lnTo>
                      <a:lnTo>
                        <a:pt x="674" y="211"/>
                      </a:lnTo>
                      <a:lnTo>
                        <a:pt x="682" y="226"/>
                      </a:lnTo>
                      <a:lnTo>
                        <a:pt x="690" y="241"/>
                      </a:lnTo>
                      <a:lnTo>
                        <a:pt x="698" y="258"/>
                      </a:lnTo>
                      <a:lnTo>
                        <a:pt x="706" y="273"/>
                      </a:lnTo>
                      <a:lnTo>
                        <a:pt x="713" y="290"/>
                      </a:lnTo>
                      <a:lnTo>
                        <a:pt x="721" y="307"/>
                      </a:lnTo>
                      <a:lnTo>
                        <a:pt x="729" y="324"/>
                      </a:lnTo>
                      <a:lnTo>
                        <a:pt x="737" y="342"/>
                      </a:lnTo>
                      <a:lnTo>
                        <a:pt x="744" y="360"/>
                      </a:lnTo>
                      <a:lnTo>
                        <a:pt x="752" y="379"/>
                      </a:lnTo>
                      <a:lnTo>
                        <a:pt x="760" y="398"/>
                      </a:lnTo>
                      <a:lnTo>
                        <a:pt x="767" y="418"/>
                      </a:lnTo>
                      <a:lnTo>
                        <a:pt x="775" y="439"/>
                      </a:lnTo>
                      <a:lnTo>
                        <a:pt x="783" y="459"/>
                      </a:lnTo>
                      <a:lnTo>
                        <a:pt x="790" y="480"/>
                      </a:lnTo>
                      <a:lnTo>
                        <a:pt x="798" y="502"/>
                      </a:lnTo>
                      <a:lnTo>
                        <a:pt x="805" y="524"/>
                      </a:lnTo>
                      <a:lnTo>
                        <a:pt x="813" y="546"/>
                      </a:lnTo>
                      <a:lnTo>
                        <a:pt x="821" y="569"/>
                      </a:lnTo>
                      <a:lnTo>
                        <a:pt x="829" y="593"/>
                      </a:lnTo>
                      <a:lnTo>
                        <a:pt x="836" y="617"/>
                      </a:lnTo>
                      <a:lnTo>
                        <a:pt x="844" y="641"/>
                      </a:lnTo>
                      <a:lnTo>
                        <a:pt x="851" y="666"/>
                      </a:lnTo>
                      <a:lnTo>
                        <a:pt x="859" y="691"/>
                      </a:lnTo>
                      <a:lnTo>
                        <a:pt x="867" y="717"/>
                      </a:lnTo>
                      <a:lnTo>
                        <a:pt x="874" y="743"/>
                      </a:lnTo>
                      <a:lnTo>
                        <a:pt x="882" y="770"/>
                      </a:lnTo>
                      <a:lnTo>
                        <a:pt x="889" y="796"/>
                      </a:lnTo>
                      <a:lnTo>
                        <a:pt x="897" y="824"/>
                      </a:lnTo>
                      <a:lnTo>
                        <a:pt x="904" y="852"/>
                      </a:lnTo>
                      <a:lnTo>
                        <a:pt x="912" y="881"/>
                      </a:lnTo>
                      <a:lnTo>
                        <a:pt x="919" y="909"/>
                      </a:lnTo>
                      <a:lnTo>
                        <a:pt x="927" y="938"/>
                      </a:lnTo>
                      <a:lnTo>
                        <a:pt x="934" y="967"/>
                      </a:lnTo>
                      <a:lnTo>
                        <a:pt x="942" y="998"/>
                      </a:lnTo>
                      <a:lnTo>
                        <a:pt x="950" y="1029"/>
                      </a:lnTo>
                      <a:lnTo>
                        <a:pt x="957" y="1059"/>
                      </a:lnTo>
                      <a:lnTo>
                        <a:pt x="965" y="1090"/>
                      </a:lnTo>
                      <a:lnTo>
                        <a:pt x="972" y="1122"/>
                      </a:lnTo>
                      <a:lnTo>
                        <a:pt x="980" y="1154"/>
                      </a:lnTo>
                      <a:lnTo>
                        <a:pt x="987" y="1187"/>
                      </a:lnTo>
                      <a:lnTo>
                        <a:pt x="995" y="1219"/>
                      </a:lnTo>
                      <a:lnTo>
                        <a:pt x="1002" y="1252"/>
                      </a:lnTo>
                      <a:lnTo>
                        <a:pt x="1010" y="1286"/>
                      </a:lnTo>
                      <a:lnTo>
                        <a:pt x="1017" y="1320"/>
                      </a:lnTo>
                      <a:lnTo>
                        <a:pt x="1025" y="1355"/>
                      </a:lnTo>
                      <a:lnTo>
                        <a:pt x="1032" y="1389"/>
                      </a:lnTo>
                      <a:lnTo>
                        <a:pt x="1040" y="1424"/>
                      </a:lnTo>
                      <a:lnTo>
                        <a:pt x="1047" y="1460"/>
                      </a:lnTo>
                      <a:lnTo>
                        <a:pt x="1055" y="1496"/>
                      </a:lnTo>
                      <a:lnTo>
                        <a:pt x="1062" y="1532"/>
                      </a:lnTo>
                      <a:lnTo>
                        <a:pt x="1070" y="1569"/>
                      </a:lnTo>
                      <a:lnTo>
                        <a:pt x="1078" y="1606"/>
                      </a:lnTo>
                      <a:lnTo>
                        <a:pt x="1085" y="1643"/>
                      </a:lnTo>
                      <a:lnTo>
                        <a:pt x="1093" y="1681"/>
                      </a:lnTo>
                      <a:lnTo>
                        <a:pt x="1100" y="1719"/>
                      </a:lnTo>
                      <a:lnTo>
                        <a:pt x="1108" y="1757"/>
                      </a:lnTo>
                      <a:lnTo>
                        <a:pt x="1115" y="1796"/>
                      </a:lnTo>
                      <a:lnTo>
                        <a:pt x="1123" y="1835"/>
                      </a:lnTo>
                      <a:lnTo>
                        <a:pt x="1130" y="1875"/>
                      </a:lnTo>
                      <a:lnTo>
                        <a:pt x="1138" y="1915"/>
                      </a:lnTo>
                      <a:lnTo>
                        <a:pt x="1145" y="1955"/>
                      </a:lnTo>
                      <a:lnTo>
                        <a:pt x="1153" y="1995"/>
                      </a:lnTo>
                      <a:lnTo>
                        <a:pt x="1161" y="2036"/>
                      </a:lnTo>
                      <a:lnTo>
                        <a:pt x="1168" y="2077"/>
                      </a:lnTo>
                      <a:lnTo>
                        <a:pt x="1176" y="2118"/>
                      </a:lnTo>
                      <a:lnTo>
                        <a:pt x="1183" y="2160"/>
                      </a:lnTo>
                      <a:lnTo>
                        <a:pt x="1191" y="2202"/>
                      </a:lnTo>
                      <a:lnTo>
                        <a:pt x="1198" y="2244"/>
                      </a:lnTo>
                      <a:lnTo>
                        <a:pt x="1206" y="2287"/>
                      </a:lnTo>
                      <a:lnTo>
                        <a:pt x="1213" y="2330"/>
                      </a:lnTo>
                      <a:lnTo>
                        <a:pt x="1221" y="2373"/>
                      </a:lnTo>
                      <a:lnTo>
                        <a:pt x="1228" y="2416"/>
                      </a:lnTo>
                      <a:lnTo>
                        <a:pt x="1236" y="2460"/>
                      </a:lnTo>
                      <a:lnTo>
                        <a:pt x="1243" y="2504"/>
                      </a:lnTo>
                      <a:lnTo>
                        <a:pt x="1251" y="2548"/>
                      </a:lnTo>
                      <a:lnTo>
                        <a:pt x="1258" y="2592"/>
                      </a:lnTo>
                      <a:lnTo>
                        <a:pt x="1266" y="2638"/>
                      </a:lnTo>
                      <a:lnTo>
                        <a:pt x="1273" y="2683"/>
                      </a:lnTo>
                      <a:lnTo>
                        <a:pt x="1281" y="2728"/>
                      </a:lnTo>
                      <a:lnTo>
                        <a:pt x="1288" y="2773"/>
                      </a:lnTo>
                      <a:lnTo>
                        <a:pt x="1296" y="2819"/>
                      </a:lnTo>
                      <a:lnTo>
                        <a:pt x="1303" y="2865"/>
                      </a:lnTo>
                      <a:lnTo>
                        <a:pt x="1311" y="2911"/>
                      </a:lnTo>
                      <a:lnTo>
                        <a:pt x="1318" y="2958"/>
                      </a:lnTo>
                      <a:lnTo>
                        <a:pt x="1326" y="3004"/>
                      </a:lnTo>
                      <a:lnTo>
                        <a:pt x="1333" y="3051"/>
                      </a:lnTo>
                      <a:lnTo>
                        <a:pt x="1341" y="3098"/>
                      </a:lnTo>
                      <a:lnTo>
                        <a:pt x="1348" y="3146"/>
                      </a:lnTo>
                      <a:lnTo>
                        <a:pt x="1356" y="3193"/>
                      </a:lnTo>
                      <a:lnTo>
                        <a:pt x="1363" y="3241"/>
                      </a:lnTo>
                      <a:lnTo>
                        <a:pt x="1371" y="3289"/>
                      </a:lnTo>
                      <a:lnTo>
                        <a:pt x="1378" y="3338"/>
                      </a:lnTo>
                      <a:lnTo>
                        <a:pt x="1386" y="3386"/>
                      </a:lnTo>
                      <a:lnTo>
                        <a:pt x="1393" y="3434"/>
                      </a:lnTo>
                      <a:lnTo>
                        <a:pt x="1401" y="3483"/>
                      </a:lnTo>
                      <a:lnTo>
                        <a:pt x="1408" y="3532"/>
                      </a:lnTo>
                      <a:lnTo>
                        <a:pt x="1416" y="3581"/>
                      </a:lnTo>
                      <a:lnTo>
                        <a:pt x="1423" y="3630"/>
                      </a:lnTo>
                      <a:lnTo>
                        <a:pt x="1431" y="3679"/>
                      </a:lnTo>
                      <a:lnTo>
                        <a:pt x="1438" y="3729"/>
                      </a:lnTo>
                      <a:lnTo>
                        <a:pt x="1446" y="3778"/>
                      </a:lnTo>
                      <a:lnTo>
                        <a:pt x="1453" y="3828"/>
                      </a:lnTo>
                      <a:lnTo>
                        <a:pt x="1461" y="3878"/>
                      </a:lnTo>
                      <a:lnTo>
                        <a:pt x="1468" y="3928"/>
                      </a:lnTo>
                      <a:lnTo>
                        <a:pt x="1476" y="3978"/>
                      </a:lnTo>
                      <a:lnTo>
                        <a:pt x="1483" y="4029"/>
                      </a:lnTo>
                      <a:lnTo>
                        <a:pt x="1491" y="4079"/>
                      </a:lnTo>
                      <a:lnTo>
                        <a:pt x="1499" y="4130"/>
                      </a:lnTo>
                      <a:lnTo>
                        <a:pt x="1506" y="4180"/>
                      </a:lnTo>
                      <a:lnTo>
                        <a:pt x="1514" y="4231"/>
                      </a:lnTo>
                      <a:lnTo>
                        <a:pt x="1521" y="4282"/>
                      </a:lnTo>
                      <a:lnTo>
                        <a:pt x="1529" y="4333"/>
                      </a:lnTo>
                      <a:lnTo>
                        <a:pt x="1536" y="4384"/>
                      </a:lnTo>
                      <a:lnTo>
                        <a:pt x="1544" y="4435"/>
                      </a:lnTo>
                      <a:lnTo>
                        <a:pt x="1551" y="4487"/>
                      </a:lnTo>
                      <a:lnTo>
                        <a:pt x="1559" y="4537"/>
                      </a:lnTo>
                      <a:lnTo>
                        <a:pt x="1566" y="4589"/>
                      </a:lnTo>
                      <a:lnTo>
                        <a:pt x="1574" y="4640"/>
                      </a:lnTo>
                      <a:lnTo>
                        <a:pt x="1581" y="4692"/>
                      </a:lnTo>
                      <a:lnTo>
                        <a:pt x="1589" y="4743"/>
                      </a:lnTo>
                      <a:lnTo>
                        <a:pt x="1596" y="4795"/>
                      </a:lnTo>
                      <a:lnTo>
                        <a:pt x="1604" y="4847"/>
                      </a:lnTo>
                      <a:lnTo>
                        <a:pt x="1611" y="4898"/>
                      </a:lnTo>
                      <a:lnTo>
                        <a:pt x="1619" y="4950"/>
                      </a:lnTo>
                      <a:lnTo>
                        <a:pt x="1626" y="5002"/>
                      </a:lnTo>
                      <a:lnTo>
                        <a:pt x="1634" y="5053"/>
                      </a:lnTo>
                      <a:lnTo>
                        <a:pt x="1641" y="5105"/>
                      </a:lnTo>
                      <a:lnTo>
                        <a:pt x="1649" y="5157"/>
                      </a:lnTo>
                      <a:lnTo>
                        <a:pt x="1656" y="5208"/>
                      </a:lnTo>
                      <a:lnTo>
                        <a:pt x="1664" y="5260"/>
                      </a:lnTo>
                      <a:lnTo>
                        <a:pt x="1671" y="5312"/>
                      </a:lnTo>
                      <a:lnTo>
                        <a:pt x="1679" y="5364"/>
                      </a:lnTo>
                      <a:lnTo>
                        <a:pt x="1686" y="5415"/>
                      </a:lnTo>
                      <a:lnTo>
                        <a:pt x="1694" y="5467"/>
                      </a:lnTo>
                      <a:lnTo>
                        <a:pt x="1701" y="5519"/>
                      </a:lnTo>
                      <a:lnTo>
                        <a:pt x="1709" y="5570"/>
                      </a:lnTo>
                      <a:lnTo>
                        <a:pt x="1716" y="5622"/>
                      </a:lnTo>
                      <a:lnTo>
                        <a:pt x="1724" y="5673"/>
                      </a:lnTo>
                      <a:lnTo>
                        <a:pt x="1731" y="5725"/>
                      </a:lnTo>
                      <a:lnTo>
                        <a:pt x="1739" y="5776"/>
                      </a:lnTo>
                      <a:lnTo>
                        <a:pt x="1746" y="5828"/>
                      </a:lnTo>
                      <a:lnTo>
                        <a:pt x="1754" y="5879"/>
                      </a:lnTo>
                      <a:lnTo>
                        <a:pt x="1761" y="5930"/>
                      </a:lnTo>
                      <a:lnTo>
                        <a:pt x="1769" y="5982"/>
                      </a:lnTo>
                      <a:lnTo>
                        <a:pt x="1776" y="6032"/>
                      </a:lnTo>
                      <a:lnTo>
                        <a:pt x="1784" y="6083"/>
                      </a:lnTo>
                      <a:lnTo>
                        <a:pt x="1791" y="6134"/>
                      </a:lnTo>
                      <a:lnTo>
                        <a:pt x="1799" y="6185"/>
                      </a:lnTo>
                      <a:lnTo>
                        <a:pt x="1806" y="6236"/>
                      </a:lnTo>
                      <a:lnTo>
                        <a:pt x="1814" y="6286"/>
                      </a:lnTo>
                      <a:lnTo>
                        <a:pt x="1821" y="6337"/>
                      </a:lnTo>
                      <a:lnTo>
                        <a:pt x="1829" y="6387"/>
                      </a:lnTo>
                      <a:lnTo>
                        <a:pt x="1837" y="6438"/>
                      </a:lnTo>
                      <a:lnTo>
                        <a:pt x="1844" y="6488"/>
                      </a:lnTo>
                      <a:lnTo>
                        <a:pt x="1852" y="6538"/>
                      </a:lnTo>
                      <a:lnTo>
                        <a:pt x="1859" y="6588"/>
                      </a:lnTo>
                      <a:lnTo>
                        <a:pt x="1867" y="6638"/>
                      </a:lnTo>
                      <a:lnTo>
                        <a:pt x="1874" y="6687"/>
                      </a:lnTo>
                      <a:lnTo>
                        <a:pt x="1882" y="6737"/>
                      </a:lnTo>
                      <a:lnTo>
                        <a:pt x="1889" y="6786"/>
                      </a:lnTo>
                      <a:lnTo>
                        <a:pt x="1897" y="6836"/>
                      </a:lnTo>
                      <a:lnTo>
                        <a:pt x="1904" y="6885"/>
                      </a:lnTo>
                      <a:lnTo>
                        <a:pt x="1912" y="6933"/>
                      </a:lnTo>
                      <a:lnTo>
                        <a:pt x="1919" y="6982"/>
                      </a:lnTo>
                      <a:lnTo>
                        <a:pt x="1927" y="7031"/>
                      </a:lnTo>
                      <a:lnTo>
                        <a:pt x="1934" y="7079"/>
                      </a:lnTo>
                      <a:lnTo>
                        <a:pt x="1942" y="7127"/>
                      </a:lnTo>
                      <a:lnTo>
                        <a:pt x="1949" y="7175"/>
                      </a:lnTo>
                      <a:lnTo>
                        <a:pt x="1957" y="7222"/>
                      </a:lnTo>
                      <a:lnTo>
                        <a:pt x="1964" y="7271"/>
                      </a:lnTo>
                      <a:lnTo>
                        <a:pt x="1972" y="7317"/>
                      </a:lnTo>
                      <a:lnTo>
                        <a:pt x="1979" y="7365"/>
                      </a:lnTo>
                      <a:lnTo>
                        <a:pt x="1987" y="7411"/>
                      </a:lnTo>
                      <a:lnTo>
                        <a:pt x="1994" y="7458"/>
                      </a:lnTo>
                      <a:lnTo>
                        <a:pt x="2002" y="7505"/>
                      </a:lnTo>
                      <a:lnTo>
                        <a:pt x="2009" y="7551"/>
                      </a:lnTo>
                      <a:lnTo>
                        <a:pt x="2017" y="7597"/>
                      </a:lnTo>
                      <a:lnTo>
                        <a:pt x="2024" y="7643"/>
                      </a:lnTo>
                      <a:lnTo>
                        <a:pt x="2032" y="7688"/>
                      </a:lnTo>
                      <a:lnTo>
                        <a:pt x="2039" y="7734"/>
                      </a:lnTo>
                      <a:lnTo>
                        <a:pt x="2047" y="7779"/>
                      </a:lnTo>
                      <a:lnTo>
                        <a:pt x="2054" y="7823"/>
                      </a:lnTo>
                      <a:lnTo>
                        <a:pt x="2062" y="7868"/>
                      </a:lnTo>
                      <a:lnTo>
                        <a:pt x="2069" y="7912"/>
                      </a:lnTo>
                      <a:lnTo>
                        <a:pt x="2077" y="7956"/>
                      </a:lnTo>
                      <a:lnTo>
                        <a:pt x="2084" y="8000"/>
                      </a:lnTo>
                      <a:lnTo>
                        <a:pt x="2092" y="8043"/>
                      </a:lnTo>
                      <a:lnTo>
                        <a:pt x="2099" y="8086"/>
                      </a:lnTo>
                      <a:lnTo>
                        <a:pt x="2107" y="8129"/>
                      </a:lnTo>
                      <a:lnTo>
                        <a:pt x="2114" y="8172"/>
                      </a:lnTo>
                      <a:lnTo>
                        <a:pt x="2122" y="8214"/>
                      </a:lnTo>
                      <a:lnTo>
                        <a:pt x="2129" y="8256"/>
                      </a:lnTo>
                      <a:lnTo>
                        <a:pt x="2137" y="8298"/>
                      </a:lnTo>
                      <a:lnTo>
                        <a:pt x="2144" y="8338"/>
                      </a:lnTo>
                      <a:lnTo>
                        <a:pt x="2152" y="8379"/>
                      </a:lnTo>
                      <a:lnTo>
                        <a:pt x="2159" y="8420"/>
                      </a:lnTo>
                      <a:lnTo>
                        <a:pt x="2167" y="8460"/>
                      </a:lnTo>
                      <a:lnTo>
                        <a:pt x="2175" y="8501"/>
                      </a:lnTo>
                      <a:lnTo>
                        <a:pt x="2182" y="8541"/>
                      </a:lnTo>
                      <a:lnTo>
                        <a:pt x="2190" y="8579"/>
                      </a:lnTo>
                      <a:lnTo>
                        <a:pt x="2197" y="8619"/>
                      </a:lnTo>
                      <a:lnTo>
                        <a:pt x="2205" y="8657"/>
                      </a:lnTo>
                      <a:lnTo>
                        <a:pt x="2212" y="8696"/>
                      </a:lnTo>
                      <a:lnTo>
                        <a:pt x="2220" y="8734"/>
                      </a:lnTo>
                      <a:lnTo>
                        <a:pt x="2227" y="8772"/>
                      </a:lnTo>
                      <a:lnTo>
                        <a:pt x="2235" y="8808"/>
                      </a:lnTo>
                      <a:lnTo>
                        <a:pt x="2242" y="8845"/>
                      </a:lnTo>
                      <a:lnTo>
                        <a:pt x="2250" y="8882"/>
                      </a:lnTo>
                      <a:lnTo>
                        <a:pt x="2257" y="8918"/>
                      </a:lnTo>
                      <a:lnTo>
                        <a:pt x="2264" y="8954"/>
                      </a:lnTo>
                      <a:lnTo>
                        <a:pt x="2272" y="8990"/>
                      </a:lnTo>
                      <a:lnTo>
                        <a:pt x="2279" y="9024"/>
                      </a:lnTo>
                      <a:lnTo>
                        <a:pt x="2287" y="9059"/>
                      </a:lnTo>
                      <a:lnTo>
                        <a:pt x="2294" y="9094"/>
                      </a:lnTo>
                      <a:lnTo>
                        <a:pt x="2302" y="9128"/>
                      </a:lnTo>
                      <a:lnTo>
                        <a:pt x="2309" y="9161"/>
                      </a:lnTo>
                      <a:lnTo>
                        <a:pt x="2317" y="9194"/>
                      </a:lnTo>
                      <a:lnTo>
                        <a:pt x="2324" y="9227"/>
                      </a:lnTo>
                      <a:lnTo>
                        <a:pt x="2332" y="9259"/>
                      </a:lnTo>
                      <a:lnTo>
                        <a:pt x="2339" y="9291"/>
                      </a:lnTo>
                      <a:lnTo>
                        <a:pt x="2347" y="9322"/>
                      </a:lnTo>
                      <a:lnTo>
                        <a:pt x="2354" y="9353"/>
                      </a:lnTo>
                      <a:lnTo>
                        <a:pt x="2362" y="9384"/>
                      </a:lnTo>
                      <a:lnTo>
                        <a:pt x="2369" y="9414"/>
                      </a:lnTo>
                      <a:lnTo>
                        <a:pt x="2377" y="9444"/>
                      </a:lnTo>
                      <a:lnTo>
                        <a:pt x="2384" y="9473"/>
                      </a:lnTo>
                      <a:lnTo>
                        <a:pt x="2391" y="9502"/>
                      </a:lnTo>
                      <a:lnTo>
                        <a:pt x="2399" y="9531"/>
                      </a:lnTo>
                      <a:lnTo>
                        <a:pt x="2406" y="9559"/>
                      </a:lnTo>
                      <a:lnTo>
                        <a:pt x="2414" y="9587"/>
                      </a:lnTo>
                      <a:lnTo>
                        <a:pt x="2421" y="9613"/>
                      </a:lnTo>
                      <a:lnTo>
                        <a:pt x="2429" y="9640"/>
                      </a:lnTo>
                      <a:lnTo>
                        <a:pt x="2436" y="9666"/>
                      </a:lnTo>
                      <a:lnTo>
                        <a:pt x="2444" y="9692"/>
                      </a:lnTo>
                      <a:lnTo>
                        <a:pt x="2451" y="9717"/>
                      </a:lnTo>
                      <a:lnTo>
                        <a:pt x="2459" y="9743"/>
                      </a:lnTo>
                      <a:lnTo>
                        <a:pt x="2466" y="9767"/>
                      </a:lnTo>
                      <a:lnTo>
                        <a:pt x="2473" y="9791"/>
                      </a:lnTo>
                      <a:lnTo>
                        <a:pt x="2481" y="9815"/>
                      </a:lnTo>
                      <a:lnTo>
                        <a:pt x="2488" y="9837"/>
                      </a:lnTo>
                      <a:lnTo>
                        <a:pt x="2496" y="9860"/>
                      </a:lnTo>
                      <a:lnTo>
                        <a:pt x="2503" y="9881"/>
                      </a:lnTo>
                      <a:lnTo>
                        <a:pt x="2511" y="9903"/>
                      </a:lnTo>
                      <a:lnTo>
                        <a:pt x="2518" y="9925"/>
                      </a:lnTo>
                      <a:lnTo>
                        <a:pt x="2526" y="9945"/>
                      </a:lnTo>
                      <a:lnTo>
                        <a:pt x="2533" y="9965"/>
                      </a:lnTo>
                      <a:lnTo>
                        <a:pt x="2540" y="9985"/>
                      </a:lnTo>
                      <a:lnTo>
                        <a:pt x="2548" y="10004"/>
                      </a:lnTo>
                      <a:lnTo>
                        <a:pt x="2555" y="10023"/>
                      </a:lnTo>
                      <a:lnTo>
                        <a:pt x="2562" y="10041"/>
                      </a:lnTo>
                      <a:lnTo>
                        <a:pt x="2570" y="10059"/>
                      </a:lnTo>
                      <a:lnTo>
                        <a:pt x="2577" y="10076"/>
                      </a:lnTo>
                      <a:lnTo>
                        <a:pt x="2584" y="10093"/>
                      </a:lnTo>
                      <a:lnTo>
                        <a:pt x="2592" y="10109"/>
                      </a:lnTo>
                      <a:lnTo>
                        <a:pt x="2599" y="10124"/>
                      </a:lnTo>
                      <a:lnTo>
                        <a:pt x="2606" y="10140"/>
                      </a:lnTo>
                      <a:lnTo>
                        <a:pt x="2613" y="10154"/>
                      </a:lnTo>
                      <a:lnTo>
                        <a:pt x="2621" y="10168"/>
                      </a:lnTo>
                      <a:lnTo>
                        <a:pt x="2628" y="10182"/>
                      </a:lnTo>
                      <a:lnTo>
                        <a:pt x="2635" y="10195"/>
                      </a:lnTo>
                      <a:lnTo>
                        <a:pt x="2642" y="10207"/>
                      </a:lnTo>
                      <a:lnTo>
                        <a:pt x="2649" y="10219"/>
                      </a:lnTo>
                      <a:lnTo>
                        <a:pt x="2657" y="10231"/>
                      </a:lnTo>
                      <a:lnTo>
                        <a:pt x="2663" y="10241"/>
                      </a:lnTo>
                      <a:lnTo>
                        <a:pt x="2670" y="10251"/>
                      </a:lnTo>
                      <a:lnTo>
                        <a:pt x="2678" y="10262"/>
                      </a:lnTo>
                      <a:lnTo>
                        <a:pt x="2684" y="10271"/>
                      </a:lnTo>
                      <a:lnTo>
                        <a:pt x="2691" y="10279"/>
                      </a:lnTo>
                      <a:lnTo>
                        <a:pt x="2697" y="10287"/>
                      </a:lnTo>
                      <a:lnTo>
                        <a:pt x="2704" y="10295"/>
                      </a:lnTo>
                      <a:lnTo>
                        <a:pt x="2711" y="10303"/>
                      </a:lnTo>
                      <a:lnTo>
                        <a:pt x="2717" y="10309"/>
                      </a:lnTo>
                      <a:lnTo>
                        <a:pt x="2723" y="10314"/>
                      </a:lnTo>
                      <a:lnTo>
                        <a:pt x="2729" y="10320"/>
                      </a:lnTo>
                      <a:lnTo>
                        <a:pt x="2735" y="10324"/>
                      </a:lnTo>
                      <a:lnTo>
                        <a:pt x="2741" y="10329"/>
                      </a:lnTo>
                      <a:lnTo>
                        <a:pt x="2747" y="10333"/>
                      </a:lnTo>
                      <a:lnTo>
                        <a:pt x="2753" y="10336"/>
                      </a:lnTo>
                      <a:lnTo>
                        <a:pt x="2758" y="10339"/>
                      </a:lnTo>
                      <a:lnTo>
                        <a:pt x="2763" y="10341"/>
                      </a:lnTo>
                      <a:lnTo>
                        <a:pt x="2768" y="10343"/>
                      </a:lnTo>
                      <a:lnTo>
                        <a:pt x="2773" y="10344"/>
                      </a:lnTo>
                      <a:lnTo>
                        <a:pt x="2778" y="10346"/>
                      </a:lnTo>
                      <a:lnTo>
                        <a:pt x="2779" y="10345"/>
                      </a:lnTo>
                      <a:lnTo>
                        <a:pt x="2787" y="10346"/>
                      </a:lnTo>
                      <a:lnTo>
                        <a:pt x="2791" y="10347"/>
                      </a:lnTo>
                      <a:lnTo>
                        <a:pt x="2793" y="10346"/>
                      </a:lnTo>
                      <a:lnTo>
                        <a:pt x="2800" y="10346"/>
                      </a:lnTo>
                      <a:lnTo>
                        <a:pt x="2805" y="10345"/>
                      </a:lnTo>
                      <a:lnTo>
                        <a:pt x="2806" y="10344"/>
                      </a:lnTo>
                      <a:lnTo>
                        <a:pt x="2814" y="10342"/>
                      </a:lnTo>
                      <a:lnTo>
                        <a:pt x="2816" y="10341"/>
                      </a:lnTo>
                      <a:lnTo>
                        <a:pt x="2823" y="10338"/>
                      </a:lnTo>
                      <a:lnTo>
                        <a:pt x="2826" y="10336"/>
                      </a:lnTo>
                      <a:lnTo>
                        <a:pt x="2833" y="10332"/>
                      </a:lnTo>
                      <a:lnTo>
                        <a:pt x="2837" y="10330"/>
                      </a:lnTo>
                      <a:lnTo>
                        <a:pt x="2843" y="10325"/>
                      </a:lnTo>
                      <a:lnTo>
                        <a:pt x="2850" y="10320"/>
                      </a:lnTo>
                      <a:lnTo>
                        <a:pt x="2855" y="10316"/>
                      </a:lnTo>
                      <a:lnTo>
                        <a:pt x="2861" y="10310"/>
                      </a:lnTo>
                      <a:lnTo>
                        <a:pt x="2868" y="10303"/>
                      </a:lnTo>
                      <a:lnTo>
                        <a:pt x="2873" y="10297"/>
                      </a:lnTo>
                      <a:lnTo>
                        <a:pt x="2880" y="10290"/>
                      </a:lnTo>
                      <a:lnTo>
                        <a:pt x="2887" y="10282"/>
                      </a:lnTo>
                      <a:lnTo>
                        <a:pt x="2893" y="10273"/>
                      </a:lnTo>
                      <a:lnTo>
                        <a:pt x="2901" y="10264"/>
                      </a:lnTo>
                      <a:lnTo>
                        <a:pt x="2907" y="10255"/>
                      </a:lnTo>
                      <a:lnTo>
                        <a:pt x="2914" y="10245"/>
                      </a:lnTo>
                      <a:lnTo>
                        <a:pt x="2921" y="10234"/>
                      </a:lnTo>
                      <a:lnTo>
                        <a:pt x="2928" y="10223"/>
                      </a:lnTo>
                      <a:lnTo>
                        <a:pt x="2935" y="10211"/>
                      </a:lnTo>
                      <a:lnTo>
                        <a:pt x="2942" y="10199"/>
                      </a:lnTo>
                      <a:lnTo>
                        <a:pt x="2949" y="10186"/>
                      </a:lnTo>
                      <a:lnTo>
                        <a:pt x="2956" y="10173"/>
                      </a:lnTo>
                      <a:lnTo>
                        <a:pt x="2964" y="10159"/>
                      </a:lnTo>
                      <a:lnTo>
                        <a:pt x="2971" y="10145"/>
                      </a:lnTo>
                      <a:lnTo>
                        <a:pt x="2978" y="10130"/>
                      </a:lnTo>
                      <a:lnTo>
                        <a:pt x="2985" y="10115"/>
                      </a:lnTo>
                      <a:lnTo>
                        <a:pt x="2992" y="10099"/>
                      </a:lnTo>
                      <a:lnTo>
                        <a:pt x="3000" y="10082"/>
                      </a:lnTo>
                      <a:lnTo>
                        <a:pt x="3007" y="10065"/>
                      </a:lnTo>
                      <a:lnTo>
                        <a:pt x="3014" y="10048"/>
                      </a:lnTo>
                      <a:lnTo>
                        <a:pt x="3021" y="10030"/>
                      </a:lnTo>
                      <a:lnTo>
                        <a:pt x="3029" y="10011"/>
                      </a:lnTo>
                      <a:lnTo>
                        <a:pt x="3036" y="9992"/>
                      </a:lnTo>
                      <a:lnTo>
                        <a:pt x="3044" y="9973"/>
                      </a:lnTo>
                      <a:lnTo>
                        <a:pt x="3051" y="9953"/>
                      </a:lnTo>
                      <a:lnTo>
                        <a:pt x="3058" y="9932"/>
                      </a:lnTo>
                      <a:lnTo>
                        <a:pt x="3066" y="9912"/>
                      </a:lnTo>
                      <a:lnTo>
                        <a:pt x="3073" y="9890"/>
                      </a:lnTo>
                      <a:lnTo>
                        <a:pt x="3081" y="9868"/>
                      </a:lnTo>
                      <a:lnTo>
                        <a:pt x="3089" y="9845"/>
                      </a:lnTo>
                      <a:lnTo>
                        <a:pt x="3096" y="9823"/>
                      </a:lnTo>
                      <a:lnTo>
                        <a:pt x="3103" y="9800"/>
                      </a:lnTo>
                      <a:lnTo>
                        <a:pt x="3111" y="9776"/>
                      </a:lnTo>
                      <a:lnTo>
                        <a:pt x="3118" y="9752"/>
                      </a:lnTo>
                      <a:lnTo>
                        <a:pt x="3125" y="9727"/>
                      </a:lnTo>
                      <a:lnTo>
                        <a:pt x="3133" y="9702"/>
                      </a:lnTo>
                      <a:lnTo>
                        <a:pt x="3140" y="9676"/>
                      </a:lnTo>
                      <a:lnTo>
                        <a:pt x="3148" y="9650"/>
                      </a:lnTo>
                      <a:lnTo>
                        <a:pt x="3155" y="9624"/>
                      </a:lnTo>
                      <a:lnTo>
                        <a:pt x="3163" y="9597"/>
                      </a:lnTo>
                      <a:lnTo>
                        <a:pt x="3170" y="9569"/>
                      </a:lnTo>
                      <a:lnTo>
                        <a:pt x="3178" y="9542"/>
                      </a:lnTo>
                      <a:lnTo>
                        <a:pt x="3185" y="9513"/>
                      </a:lnTo>
                      <a:lnTo>
                        <a:pt x="3192" y="9484"/>
                      </a:lnTo>
                      <a:lnTo>
                        <a:pt x="3200" y="9455"/>
                      </a:lnTo>
                      <a:lnTo>
                        <a:pt x="3207" y="9426"/>
                      </a:lnTo>
                      <a:lnTo>
                        <a:pt x="3215" y="9396"/>
                      </a:lnTo>
                      <a:lnTo>
                        <a:pt x="3222" y="9365"/>
                      </a:lnTo>
                      <a:lnTo>
                        <a:pt x="3230" y="9334"/>
                      </a:lnTo>
                      <a:lnTo>
                        <a:pt x="3237" y="9303"/>
                      </a:lnTo>
                      <a:lnTo>
                        <a:pt x="3245" y="9271"/>
                      </a:lnTo>
                      <a:lnTo>
                        <a:pt x="3252" y="9239"/>
                      </a:lnTo>
                      <a:lnTo>
                        <a:pt x="3260" y="9207"/>
                      </a:lnTo>
                      <a:lnTo>
                        <a:pt x="3267" y="9174"/>
                      </a:lnTo>
                      <a:lnTo>
                        <a:pt x="3275" y="9140"/>
                      </a:lnTo>
                      <a:lnTo>
                        <a:pt x="3282" y="9107"/>
                      </a:lnTo>
                      <a:lnTo>
                        <a:pt x="3290" y="9073"/>
                      </a:lnTo>
                      <a:lnTo>
                        <a:pt x="3297" y="9038"/>
                      </a:lnTo>
                      <a:lnTo>
                        <a:pt x="3305" y="9003"/>
                      </a:lnTo>
                      <a:lnTo>
                        <a:pt x="3312" y="8968"/>
                      </a:lnTo>
                      <a:lnTo>
                        <a:pt x="3319" y="8932"/>
                      </a:lnTo>
                      <a:lnTo>
                        <a:pt x="3327" y="8896"/>
                      </a:lnTo>
                      <a:lnTo>
                        <a:pt x="3334" y="8860"/>
                      </a:lnTo>
                      <a:lnTo>
                        <a:pt x="3342" y="8823"/>
                      </a:lnTo>
                      <a:lnTo>
                        <a:pt x="3349" y="8786"/>
                      </a:lnTo>
                      <a:lnTo>
                        <a:pt x="3357" y="8749"/>
                      </a:lnTo>
                      <a:lnTo>
                        <a:pt x="3364" y="8711"/>
                      </a:lnTo>
                      <a:lnTo>
                        <a:pt x="3372" y="8672"/>
                      </a:lnTo>
                      <a:lnTo>
                        <a:pt x="3379" y="8634"/>
                      </a:lnTo>
                      <a:lnTo>
                        <a:pt x="3387" y="8595"/>
                      </a:lnTo>
                      <a:lnTo>
                        <a:pt x="3394" y="8556"/>
                      </a:lnTo>
                      <a:lnTo>
                        <a:pt x="3402" y="8516"/>
                      </a:lnTo>
                      <a:lnTo>
                        <a:pt x="3409" y="8476"/>
                      </a:lnTo>
                      <a:lnTo>
                        <a:pt x="3417" y="8436"/>
                      </a:lnTo>
                      <a:lnTo>
                        <a:pt x="3425" y="8395"/>
                      </a:lnTo>
                      <a:lnTo>
                        <a:pt x="3432" y="8354"/>
                      </a:lnTo>
                      <a:lnTo>
                        <a:pt x="3440" y="8313"/>
                      </a:lnTo>
                      <a:lnTo>
                        <a:pt x="3447" y="8272"/>
                      </a:lnTo>
                      <a:lnTo>
                        <a:pt x="3455" y="8230"/>
                      </a:lnTo>
                      <a:lnTo>
                        <a:pt x="3462" y="8188"/>
                      </a:lnTo>
                      <a:lnTo>
                        <a:pt x="3470" y="8146"/>
                      </a:lnTo>
                      <a:lnTo>
                        <a:pt x="3477" y="8103"/>
                      </a:lnTo>
                      <a:lnTo>
                        <a:pt x="3485" y="8060"/>
                      </a:lnTo>
                      <a:lnTo>
                        <a:pt x="3492" y="8016"/>
                      </a:lnTo>
                      <a:lnTo>
                        <a:pt x="3500" y="7973"/>
                      </a:lnTo>
                      <a:lnTo>
                        <a:pt x="3507" y="7929"/>
                      </a:lnTo>
                      <a:lnTo>
                        <a:pt x="3515" y="7885"/>
                      </a:lnTo>
                      <a:lnTo>
                        <a:pt x="3522" y="7840"/>
                      </a:lnTo>
                      <a:lnTo>
                        <a:pt x="3530" y="7796"/>
                      </a:lnTo>
                      <a:lnTo>
                        <a:pt x="3537" y="7751"/>
                      </a:lnTo>
                      <a:lnTo>
                        <a:pt x="3545" y="7706"/>
                      </a:lnTo>
                      <a:lnTo>
                        <a:pt x="3552" y="7661"/>
                      </a:lnTo>
                      <a:lnTo>
                        <a:pt x="3560" y="7615"/>
                      </a:lnTo>
                      <a:lnTo>
                        <a:pt x="3567" y="7569"/>
                      </a:lnTo>
                      <a:lnTo>
                        <a:pt x="3575" y="7523"/>
                      </a:lnTo>
                      <a:lnTo>
                        <a:pt x="3582" y="7476"/>
                      </a:lnTo>
                      <a:lnTo>
                        <a:pt x="3590" y="7430"/>
                      </a:lnTo>
                      <a:lnTo>
                        <a:pt x="3597" y="7383"/>
                      </a:lnTo>
                      <a:lnTo>
                        <a:pt x="3605" y="7336"/>
                      </a:lnTo>
                      <a:lnTo>
                        <a:pt x="3612" y="7288"/>
                      </a:lnTo>
                      <a:lnTo>
                        <a:pt x="3620" y="7241"/>
                      </a:lnTo>
                      <a:lnTo>
                        <a:pt x="3627" y="7193"/>
                      </a:lnTo>
                      <a:lnTo>
                        <a:pt x="3635" y="7146"/>
                      </a:lnTo>
                      <a:lnTo>
                        <a:pt x="3642" y="7098"/>
                      </a:lnTo>
                      <a:lnTo>
                        <a:pt x="3650" y="7050"/>
                      </a:lnTo>
                      <a:lnTo>
                        <a:pt x="3657" y="7001"/>
                      </a:lnTo>
                      <a:lnTo>
                        <a:pt x="3665" y="6952"/>
                      </a:lnTo>
                      <a:lnTo>
                        <a:pt x="3672" y="6904"/>
                      </a:lnTo>
                      <a:lnTo>
                        <a:pt x="3680" y="6855"/>
                      </a:lnTo>
                      <a:lnTo>
                        <a:pt x="3687" y="6805"/>
                      </a:lnTo>
                      <a:lnTo>
                        <a:pt x="3695" y="6756"/>
                      </a:lnTo>
                      <a:lnTo>
                        <a:pt x="3702" y="6707"/>
                      </a:lnTo>
                      <a:lnTo>
                        <a:pt x="3710" y="6657"/>
                      </a:lnTo>
                      <a:lnTo>
                        <a:pt x="3717" y="6607"/>
                      </a:lnTo>
                      <a:lnTo>
                        <a:pt x="3724" y="6557"/>
                      </a:lnTo>
                      <a:lnTo>
                        <a:pt x="3732" y="6507"/>
                      </a:lnTo>
                      <a:lnTo>
                        <a:pt x="3739" y="6457"/>
                      </a:lnTo>
                      <a:lnTo>
                        <a:pt x="3747" y="6407"/>
                      </a:lnTo>
                      <a:lnTo>
                        <a:pt x="3754" y="6357"/>
                      </a:lnTo>
                      <a:lnTo>
                        <a:pt x="3763" y="6306"/>
                      </a:lnTo>
                      <a:lnTo>
                        <a:pt x="3770" y="6255"/>
                      </a:lnTo>
                      <a:lnTo>
                        <a:pt x="3777" y="6205"/>
                      </a:lnTo>
                      <a:lnTo>
                        <a:pt x="3785" y="6154"/>
                      </a:lnTo>
                      <a:lnTo>
                        <a:pt x="3792" y="6103"/>
                      </a:lnTo>
                      <a:lnTo>
                        <a:pt x="3800" y="6052"/>
                      </a:lnTo>
                      <a:lnTo>
                        <a:pt x="3807" y="6001"/>
                      </a:lnTo>
                      <a:lnTo>
                        <a:pt x="3815" y="5950"/>
                      </a:lnTo>
                      <a:lnTo>
                        <a:pt x="3822" y="5899"/>
                      </a:lnTo>
                      <a:lnTo>
                        <a:pt x="3830" y="5848"/>
                      </a:lnTo>
                      <a:lnTo>
                        <a:pt x="3837" y="5796"/>
                      </a:lnTo>
                      <a:lnTo>
                        <a:pt x="3845" y="5745"/>
                      </a:lnTo>
                      <a:lnTo>
                        <a:pt x="3852" y="5693"/>
                      </a:lnTo>
                      <a:lnTo>
                        <a:pt x="3860" y="5642"/>
                      </a:lnTo>
                      <a:lnTo>
                        <a:pt x="3867" y="5590"/>
                      </a:lnTo>
                      <a:lnTo>
                        <a:pt x="3875" y="5539"/>
                      </a:lnTo>
                      <a:lnTo>
                        <a:pt x="3882" y="5487"/>
                      </a:lnTo>
                      <a:lnTo>
                        <a:pt x="3890" y="5435"/>
                      </a:lnTo>
                      <a:lnTo>
                        <a:pt x="3897" y="5384"/>
                      </a:lnTo>
                      <a:lnTo>
                        <a:pt x="3905" y="5332"/>
                      </a:lnTo>
                      <a:lnTo>
                        <a:pt x="3912" y="5280"/>
                      </a:lnTo>
                      <a:lnTo>
                        <a:pt x="3920" y="5229"/>
                      </a:lnTo>
                      <a:lnTo>
                        <a:pt x="3927" y="5177"/>
                      </a:lnTo>
                      <a:cubicBezTo>
                        <a:pt x="3931" y="5150"/>
                        <a:pt x="3956" y="5132"/>
                        <a:pt x="3982" y="5136"/>
                      </a:cubicBezTo>
                      <a:cubicBezTo>
                        <a:pt x="4008" y="5140"/>
                        <a:pt x="4026" y="5164"/>
                        <a:pt x="4022" y="5190"/>
                      </a:cubicBezTo>
                      <a:lnTo>
                        <a:pt x="4015" y="5242"/>
                      </a:lnTo>
                      <a:lnTo>
                        <a:pt x="4007" y="5294"/>
                      </a:lnTo>
                      <a:lnTo>
                        <a:pt x="4000" y="5345"/>
                      </a:lnTo>
                      <a:lnTo>
                        <a:pt x="3992" y="5397"/>
                      </a:lnTo>
                      <a:lnTo>
                        <a:pt x="3985" y="5449"/>
                      </a:lnTo>
                      <a:lnTo>
                        <a:pt x="3977" y="5501"/>
                      </a:lnTo>
                      <a:lnTo>
                        <a:pt x="3970" y="5552"/>
                      </a:lnTo>
                      <a:lnTo>
                        <a:pt x="3962" y="5604"/>
                      </a:lnTo>
                      <a:lnTo>
                        <a:pt x="3955" y="5655"/>
                      </a:lnTo>
                      <a:lnTo>
                        <a:pt x="3947" y="5707"/>
                      </a:lnTo>
                      <a:lnTo>
                        <a:pt x="3940" y="5758"/>
                      </a:lnTo>
                      <a:lnTo>
                        <a:pt x="3932" y="5810"/>
                      </a:lnTo>
                      <a:lnTo>
                        <a:pt x="3925" y="5861"/>
                      </a:lnTo>
                      <a:lnTo>
                        <a:pt x="3917" y="5913"/>
                      </a:lnTo>
                      <a:lnTo>
                        <a:pt x="3910" y="5964"/>
                      </a:lnTo>
                      <a:lnTo>
                        <a:pt x="3902" y="6015"/>
                      </a:lnTo>
                      <a:lnTo>
                        <a:pt x="3895" y="6066"/>
                      </a:lnTo>
                      <a:lnTo>
                        <a:pt x="3887" y="6118"/>
                      </a:lnTo>
                      <a:lnTo>
                        <a:pt x="3880" y="6168"/>
                      </a:lnTo>
                      <a:lnTo>
                        <a:pt x="3872" y="6219"/>
                      </a:lnTo>
                      <a:lnTo>
                        <a:pt x="3865" y="6269"/>
                      </a:lnTo>
                      <a:lnTo>
                        <a:pt x="3857" y="6321"/>
                      </a:lnTo>
                      <a:lnTo>
                        <a:pt x="3849" y="6371"/>
                      </a:lnTo>
                      <a:lnTo>
                        <a:pt x="3842" y="6422"/>
                      </a:lnTo>
                      <a:lnTo>
                        <a:pt x="3834" y="6472"/>
                      </a:lnTo>
                      <a:lnTo>
                        <a:pt x="3827" y="6522"/>
                      </a:lnTo>
                      <a:lnTo>
                        <a:pt x="3819" y="6572"/>
                      </a:lnTo>
                      <a:lnTo>
                        <a:pt x="3812" y="6622"/>
                      </a:lnTo>
                      <a:lnTo>
                        <a:pt x="3804" y="6672"/>
                      </a:lnTo>
                      <a:lnTo>
                        <a:pt x="3797" y="6721"/>
                      </a:lnTo>
                      <a:lnTo>
                        <a:pt x="3789" y="6771"/>
                      </a:lnTo>
                      <a:lnTo>
                        <a:pt x="3782" y="6820"/>
                      </a:lnTo>
                      <a:lnTo>
                        <a:pt x="3774" y="6869"/>
                      </a:lnTo>
                      <a:lnTo>
                        <a:pt x="3767" y="6918"/>
                      </a:lnTo>
                      <a:lnTo>
                        <a:pt x="3759" y="6967"/>
                      </a:lnTo>
                      <a:lnTo>
                        <a:pt x="3752" y="7016"/>
                      </a:lnTo>
                      <a:lnTo>
                        <a:pt x="3744" y="7064"/>
                      </a:lnTo>
                      <a:lnTo>
                        <a:pt x="3737" y="7112"/>
                      </a:lnTo>
                      <a:lnTo>
                        <a:pt x="3729" y="7160"/>
                      </a:lnTo>
                      <a:lnTo>
                        <a:pt x="3722" y="7208"/>
                      </a:lnTo>
                      <a:lnTo>
                        <a:pt x="3714" y="7256"/>
                      </a:lnTo>
                      <a:lnTo>
                        <a:pt x="3707" y="7303"/>
                      </a:lnTo>
                      <a:lnTo>
                        <a:pt x="3699" y="7351"/>
                      </a:lnTo>
                      <a:lnTo>
                        <a:pt x="3692" y="7398"/>
                      </a:lnTo>
                      <a:lnTo>
                        <a:pt x="3684" y="7445"/>
                      </a:lnTo>
                      <a:lnTo>
                        <a:pt x="3677" y="7492"/>
                      </a:lnTo>
                      <a:lnTo>
                        <a:pt x="3669" y="7538"/>
                      </a:lnTo>
                      <a:lnTo>
                        <a:pt x="3662" y="7584"/>
                      </a:lnTo>
                      <a:lnTo>
                        <a:pt x="3654" y="7630"/>
                      </a:lnTo>
                      <a:lnTo>
                        <a:pt x="3647" y="7676"/>
                      </a:lnTo>
                      <a:lnTo>
                        <a:pt x="3639" y="7721"/>
                      </a:lnTo>
                      <a:lnTo>
                        <a:pt x="3632" y="7767"/>
                      </a:lnTo>
                      <a:lnTo>
                        <a:pt x="3624" y="7812"/>
                      </a:lnTo>
                      <a:lnTo>
                        <a:pt x="3617" y="7856"/>
                      </a:lnTo>
                      <a:lnTo>
                        <a:pt x="3609" y="7901"/>
                      </a:lnTo>
                      <a:lnTo>
                        <a:pt x="3602" y="7945"/>
                      </a:lnTo>
                      <a:lnTo>
                        <a:pt x="3594" y="7989"/>
                      </a:lnTo>
                      <a:lnTo>
                        <a:pt x="3587" y="8033"/>
                      </a:lnTo>
                      <a:lnTo>
                        <a:pt x="3579" y="8076"/>
                      </a:lnTo>
                      <a:lnTo>
                        <a:pt x="3572" y="8119"/>
                      </a:lnTo>
                      <a:lnTo>
                        <a:pt x="3564" y="8162"/>
                      </a:lnTo>
                      <a:lnTo>
                        <a:pt x="3557" y="8205"/>
                      </a:lnTo>
                      <a:lnTo>
                        <a:pt x="3549" y="8247"/>
                      </a:lnTo>
                      <a:lnTo>
                        <a:pt x="3542" y="8289"/>
                      </a:lnTo>
                      <a:lnTo>
                        <a:pt x="3534" y="8331"/>
                      </a:lnTo>
                      <a:lnTo>
                        <a:pt x="3527" y="8372"/>
                      </a:lnTo>
                      <a:lnTo>
                        <a:pt x="3519" y="8413"/>
                      </a:lnTo>
                      <a:lnTo>
                        <a:pt x="3511" y="8453"/>
                      </a:lnTo>
                      <a:lnTo>
                        <a:pt x="3504" y="8494"/>
                      </a:lnTo>
                      <a:lnTo>
                        <a:pt x="3496" y="8534"/>
                      </a:lnTo>
                      <a:lnTo>
                        <a:pt x="3489" y="8573"/>
                      </a:lnTo>
                      <a:lnTo>
                        <a:pt x="3481" y="8613"/>
                      </a:lnTo>
                      <a:lnTo>
                        <a:pt x="3474" y="8652"/>
                      </a:lnTo>
                      <a:lnTo>
                        <a:pt x="3466" y="8691"/>
                      </a:lnTo>
                      <a:lnTo>
                        <a:pt x="3459" y="8729"/>
                      </a:lnTo>
                      <a:lnTo>
                        <a:pt x="3451" y="8767"/>
                      </a:lnTo>
                      <a:lnTo>
                        <a:pt x="3444" y="8805"/>
                      </a:lnTo>
                      <a:lnTo>
                        <a:pt x="3436" y="8842"/>
                      </a:lnTo>
                      <a:lnTo>
                        <a:pt x="3428" y="8879"/>
                      </a:lnTo>
                      <a:lnTo>
                        <a:pt x="3421" y="8916"/>
                      </a:lnTo>
                      <a:lnTo>
                        <a:pt x="3413" y="8952"/>
                      </a:lnTo>
                      <a:lnTo>
                        <a:pt x="3406" y="8988"/>
                      </a:lnTo>
                      <a:lnTo>
                        <a:pt x="3398" y="9023"/>
                      </a:lnTo>
                      <a:lnTo>
                        <a:pt x="3391" y="9058"/>
                      </a:lnTo>
                      <a:lnTo>
                        <a:pt x="3383" y="9093"/>
                      </a:lnTo>
                      <a:lnTo>
                        <a:pt x="3376" y="9127"/>
                      </a:lnTo>
                      <a:lnTo>
                        <a:pt x="3368" y="9161"/>
                      </a:lnTo>
                      <a:lnTo>
                        <a:pt x="3361" y="9195"/>
                      </a:lnTo>
                      <a:lnTo>
                        <a:pt x="3353" y="9228"/>
                      </a:lnTo>
                      <a:lnTo>
                        <a:pt x="3346" y="9261"/>
                      </a:lnTo>
                      <a:lnTo>
                        <a:pt x="3338" y="9294"/>
                      </a:lnTo>
                      <a:lnTo>
                        <a:pt x="3331" y="9325"/>
                      </a:lnTo>
                      <a:lnTo>
                        <a:pt x="3323" y="9357"/>
                      </a:lnTo>
                      <a:lnTo>
                        <a:pt x="3316" y="9388"/>
                      </a:lnTo>
                      <a:lnTo>
                        <a:pt x="3308" y="9418"/>
                      </a:lnTo>
                      <a:lnTo>
                        <a:pt x="3300" y="9449"/>
                      </a:lnTo>
                      <a:lnTo>
                        <a:pt x="3293" y="9479"/>
                      </a:lnTo>
                      <a:lnTo>
                        <a:pt x="3285" y="9508"/>
                      </a:lnTo>
                      <a:lnTo>
                        <a:pt x="3278" y="9538"/>
                      </a:lnTo>
                      <a:lnTo>
                        <a:pt x="3270" y="9566"/>
                      </a:lnTo>
                      <a:lnTo>
                        <a:pt x="3263" y="9595"/>
                      </a:lnTo>
                      <a:lnTo>
                        <a:pt x="3255" y="9622"/>
                      </a:lnTo>
                      <a:lnTo>
                        <a:pt x="3248" y="9649"/>
                      </a:lnTo>
                      <a:lnTo>
                        <a:pt x="3240" y="9677"/>
                      </a:lnTo>
                      <a:lnTo>
                        <a:pt x="3233" y="9703"/>
                      </a:lnTo>
                      <a:lnTo>
                        <a:pt x="3225" y="9729"/>
                      </a:lnTo>
                      <a:lnTo>
                        <a:pt x="3217" y="9755"/>
                      </a:lnTo>
                      <a:lnTo>
                        <a:pt x="3210" y="9780"/>
                      </a:lnTo>
                      <a:lnTo>
                        <a:pt x="3202" y="9805"/>
                      </a:lnTo>
                      <a:lnTo>
                        <a:pt x="3195" y="9829"/>
                      </a:lnTo>
                      <a:lnTo>
                        <a:pt x="3187" y="9853"/>
                      </a:lnTo>
                      <a:lnTo>
                        <a:pt x="3179" y="9877"/>
                      </a:lnTo>
                      <a:lnTo>
                        <a:pt x="3171" y="9899"/>
                      </a:lnTo>
                      <a:lnTo>
                        <a:pt x="3164" y="9922"/>
                      </a:lnTo>
                      <a:lnTo>
                        <a:pt x="3156" y="9943"/>
                      </a:lnTo>
                      <a:lnTo>
                        <a:pt x="3149" y="9965"/>
                      </a:lnTo>
                      <a:lnTo>
                        <a:pt x="3141" y="9986"/>
                      </a:lnTo>
                      <a:lnTo>
                        <a:pt x="3133" y="10007"/>
                      </a:lnTo>
                      <a:lnTo>
                        <a:pt x="3126" y="10027"/>
                      </a:lnTo>
                      <a:lnTo>
                        <a:pt x="3118" y="10047"/>
                      </a:lnTo>
                      <a:lnTo>
                        <a:pt x="3110" y="10066"/>
                      </a:lnTo>
                      <a:lnTo>
                        <a:pt x="3103" y="10085"/>
                      </a:lnTo>
                      <a:lnTo>
                        <a:pt x="3095" y="10103"/>
                      </a:lnTo>
                      <a:lnTo>
                        <a:pt x="3087" y="10121"/>
                      </a:lnTo>
                      <a:lnTo>
                        <a:pt x="3080" y="10138"/>
                      </a:lnTo>
                      <a:lnTo>
                        <a:pt x="3072" y="10155"/>
                      </a:lnTo>
                      <a:lnTo>
                        <a:pt x="3064" y="10172"/>
                      </a:lnTo>
                      <a:lnTo>
                        <a:pt x="3056" y="10188"/>
                      </a:lnTo>
                      <a:lnTo>
                        <a:pt x="3048" y="10204"/>
                      </a:lnTo>
                      <a:lnTo>
                        <a:pt x="3041" y="10218"/>
                      </a:lnTo>
                      <a:lnTo>
                        <a:pt x="3033" y="10233"/>
                      </a:lnTo>
                      <a:lnTo>
                        <a:pt x="3025" y="10247"/>
                      </a:lnTo>
                      <a:lnTo>
                        <a:pt x="3017" y="10261"/>
                      </a:lnTo>
                      <a:lnTo>
                        <a:pt x="3009" y="10274"/>
                      </a:lnTo>
                      <a:lnTo>
                        <a:pt x="3001" y="10287"/>
                      </a:lnTo>
                      <a:lnTo>
                        <a:pt x="2993" y="10299"/>
                      </a:lnTo>
                      <a:lnTo>
                        <a:pt x="2985" y="10311"/>
                      </a:lnTo>
                      <a:lnTo>
                        <a:pt x="2976" y="10323"/>
                      </a:lnTo>
                      <a:lnTo>
                        <a:pt x="2969" y="10333"/>
                      </a:lnTo>
                      <a:lnTo>
                        <a:pt x="2960" y="10343"/>
                      </a:lnTo>
                      <a:lnTo>
                        <a:pt x="2952" y="10353"/>
                      </a:lnTo>
                      <a:lnTo>
                        <a:pt x="2943" y="10363"/>
                      </a:lnTo>
                      <a:lnTo>
                        <a:pt x="2934" y="10373"/>
                      </a:lnTo>
                      <a:lnTo>
                        <a:pt x="2926" y="10380"/>
                      </a:lnTo>
                      <a:lnTo>
                        <a:pt x="2917" y="10388"/>
                      </a:lnTo>
                      <a:lnTo>
                        <a:pt x="2907" y="10397"/>
                      </a:lnTo>
                      <a:lnTo>
                        <a:pt x="2899" y="10403"/>
                      </a:lnTo>
                      <a:lnTo>
                        <a:pt x="2890" y="10409"/>
                      </a:lnTo>
                      <a:lnTo>
                        <a:pt x="2879" y="10417"/>
                      </a:lnTo>
                      <a:lnTo>
                        <a:pt x="2871" y="10421"/>
                      </a:lnTo>
                      <a:lnTo>
                        <a:pt x="2859" y="10427"/>
                      </a:lnTo>
                      <a:lnTo>
                        <a:pt x="2851" y="10430"/>
                      </a:lnTo>
                      <a:lnTo>
                        <a:pt x="2838" y="10435"/>
                      </a:lnTo>
                      <a:lnTo>
                        <a:pt x="2831" y="10437"/>
                      </a:lnTo>
                      <a:lnTo>
                        <a:pt x="2817" y="10440"/>
                      </a:lnTo>
                      <a:lnTo>
                        <a:pt x="2807" y="10441"/>
                      </a:lnTo>
                      <a:lnTo>
                        <a:pt x="2799" y="10442"/>
                      </a:lnTo>
                      <a:lnTo>
                        <a:pt x="2785" y="10442"/>
                      </a:lnTo>
                      <a:lnTo>
                        <a:pt x="2774" y="10442"/>
                      </a:lnTo>
                      <a:lnTo>
                        <a:pt x="2767" y="10441"/>
                      </a:lnTo>
                      <a:lnTo>
                        <a:pt x="2753" y="10438"/>
                      </a:lnTo>
                      <a:lnTo>
                        <a:pt x="2743" y="10436"/>
                      </a:lnTo>
                      <a:lnTo>
                        <a:pt x="2733" y="10432"/>
                      </a:lnTo>
                      <a:lnTo>
                        <a:pt x="2723" y="10428"/>
                      </a:lnTo>
                      <a:lnTo>
                        <a:pt x="2713" y="10423"/>
                      </a:lnTo>
                      <a:lnTo>
                        <a:pt x="2703" y="10418"/>
                      </a:lnTo>
                      <a:lnTo>
                        <a:pt x="2694" y="10412"/>
                      </a:lnTo>
                      <a:lnTo>
                        <a:pt x="2685" y="10406"/>
                      </a:lnTo>
                      <a:lnTo>
                        <a:pt x="2675" y="10399"/>
                      </a:lnTo>
                      <a:lnTo>
                        <a:pt x="2667" y="10392"/>
                      </a:lnTo>
                      <a:lnTo>
                        <a:pt x="2658" y="10385"/>
                      </a:lnTo>
                      <a:lnTo>
                        <a:pt x="2649" y="10376"/>
                      </a:lnTo>
                      <a:lnTo>
                        <a:pt x="2639" y="10367"/>
                      </a:lnTo>
                      <a:lnTo>
                        <a:pt x="2632" y="10358"/>
                      </a:lnTo>
                      <a:lnTo>
                        <a:pt x="2624" y="10349"/>
                      </a:lnTo>
                      <a:lnTo>
                        <a:pt x="2615" y="10339"/>
                      </a:lnTo>
                      <a:lnTo>
                        <a:pt x="2607" y="10328"/>
                      </a:lnTo>
                      <a:lnTo>
                        <a:pt x="2598" y="10317"/>
                      </a:lnTo>
                      <a:lnTo>
                        <a:pt x="2591" y="10306"/>
                      </a:lnTo>
                      <a:lnTo>
                        <a:pt x="2583" y="10294"/>
                      </a:lnTo>
                      <a:lnTo>
                        <a:pt x="2574" y="10281"/>
                      </a:lnTo>
                      <a:lnTo>
                        <a:pt x="2567" y="10268"/>
                      </a:lnTo>
                      <a:lnTo>
                        <a:pt x="2559" y="10255"/>
                      </a:lnTo>
                      <a:lnTo>
                        <a:pt x="2551" y="10241"/>
                      </a:lnTo>
                      <a:lnTo>
                        <a:pt x="2543" y="10227"/>
                      </a:lnTo>
                      <a:lnTo>
                        <a:pt x="2535" y="10212"/>
                      </a:lnTo>
                      <a:lnTo>
                        <a:pt x="2528" y="10197"/>
                      </a:lnTo>
                      <a:lnTo>
                        <a:pt x="2520" y="10181"/>
                      </a:lnTo>
                      <a:lnTo>
                        <a:pt x="2512" y="10165"/>
                      </a:lnTo>
                      <a:lnTo>
                        <a:pt x="2504" y="10148"/>
                      </a:lnTo>
                      <a:lnTo>
                        <a:pt x="2497" y="10131"/>
                      </a:lnTo>
                      <a:lnTo>
                        <a:pt x="2489" y="10114"/>
                      </a:lnTo>
                      <a:lnTo>
                        <a:pt x="2481" y="10096"/>
                      </a:lnTo>
                      <a:lnTo>
                        <a:pt x="2473" y="10077"/>
                      </a:lnTo>
                      <a:lnTo>
                        <a:pt x="2466" y="10058"/>
                      </a:lnTo>
                      <a:lnTo>
                        <a:pt x="2458" y="10039"/>
                      </a:lnTo>
                      <a:lnTo>
                        <a:pt x="2451" y="10019"/>
                      </a:lnTo>
                      <a:lnTo>
                        <a:pt x="2443" y="9998"/>
                      </a:lnTo>
                      <a:lnTo>
                        <a:pt x="2435" y="9978"/>
                      </a:lnTo>
                      <a:lnTo>
                        <a:pt x="2428" y="9956"/>
                      </a:lnTo>
                      <a:lnTo>
                        <a:pt x="2420" y="9935"/>
                      </a:lnTo>
                      <a:lnTo>
                        <a:pt x="2413" y="9914"/>
                      </a:lnTo>
                      <a:lnTo>
                        <a:pt x="2404" y="9890"/>
                      </a:lnTo>
                      <a:lnTo>
                        <a:pt x="2397" y="9867"/>
                      </a:lnTo>
                      <a:lnTo>
                        <a:pt x="2389" y="9843"/>
                      </a:lnTo>
                      <a:lnTo>
                        <a:pt x="2382" y="9819"/>
                      </a:lnTo>
                      <a:lnTo>
                        <a:pt x="2374" y="9795"/>
                      </a:lnTo>
                      <a:lnTo>
                        <a:pt x="2366" y="9770"/>
                      </a:lnTo>
                      <a:lnTo>
                        <a:pt x="2359" y="9745"/>
                      </a:lnTo>
                      <a:lnTo>
                        <a:pt x="2351" y="9719"/>
                      </a:lnTo>
                      <a:lnTo>
                        <a:pt x="2344" y="9693"/>
                      </a:lnTo>
                      <a:lnTo>
                        <a:pt x="2336" y="9666"/>
                      </a:lnTo>
                      <a:lnTo>
                        <a:pt x="2329" y="9639"/>
                      </a:lnTo>
                      <a:lnTo>
                        <a:pt x="2321" y="9611"/>
                      </a:lnTo>
                      <a:lnTo>
                        <a:pt x="2314" y="9583"/>
                      </a:lnTo>
                      <a:lnTo>
                        <a:pt x="2306" y="9555"/>
                      </a:lnTo>
                      <a:lnTo>
                        <a:pt x="2298" y="9526"/>
                      </a:lnTo>
                      <a:lnTo>
                        <a:pt x="2291" y="9497"/>
                      </a:lnTo>
                      <a:lnTo>
                        <a:pt x="2283" y="9467"/>
                      </a:lnTo>
                      <a:lnTo>
                        <a:pt x="2276" y="9437"/>
                      </a:lnTo>
                      <a:lnTo>
                        <a:pt x="2268" y="9407"/>
                      </a:lnTo>
                      <a:lnTo>
                        <a:pt x="2261" y="9376"/>
                      </a:lnTo>
                      <a:lnTo>
                        <a:pt x="2253" y="9345"/>
                      </a:lnTo>
                      <a:lnTo>
                        <a:pt x="2246" y="9313"/>
                      </a:lnTo>
                      <a:lnTo>
                        <a:pt x="2238" y="9281"/>
                      </a:lnTo>
                      <a:lnTo>
                        <a:pt x="2231" y="9248"/>
                      </a:lnTo>
                      <a:lnTo>
                        <a:pt x="2223" y="9215"/>
                      </a:lnTo>
                      <a:lnTo>
                        <a:pt x="2216" y="9182"/>
                      </a:lnTo>
                      <a:lnTo>
                        <a:pt x="2208" y="9148"/>
                      </a:lnTo>
                      <a:lnTo>
                        <a:pt x="2201" y="9114"/>
                      </a:lnTo>
                      <a:lnTo>
                        <a:pt x="2193" y="9080"/>
                      </a:lnTo>
                      <a:lnTo>
                        <a:pt x="2186" y="9045"/>
                      </a:lnTo>
                      <a:lnTo>
                        <a:pt x="2178" y="9009"/>
                      </a:lnTo>
                      <a:lnTo>
                        <a:pt x="2170" y="8974"/>
                      </a:lnTo>
                      <a:lnTo>
                        <a:pt x="2163" y="8938"/>
                      </a:lnTo>
                      <a:lnTo>
                        <a:pt x="2155" y="8902"/>
                      </a:lnTo>
                      <a:lnTo>
                        <a:pt x="2148" y="8865"/>
                      </a:lnTo>
                      <a:lnTo>
                        <a:pt x="2140" y="8828"/>
                      </a:lnTo>
                      <a:lnTo>
                        <a:pt x="2133" y="8790"/>
                      </a:lnTo>
                      <a:lnTo>
                        <a:pt x="2125" y="8752"/>
                      </a:lnTo>
                      <a:lnTo>
                        <a:pt x="2118" y="8714"/>
                      </a:lnTo>
                      <a:lnTo>
                        <a:pt x="2110" y="8676"/>
                      </a:lnTo>
                      <a:lnTo>
                        <a:pt x="2103" y="8637"/>
                      </a:lnTo>
                      <a:lnTo>
                        <a:pt x="2095" y="8598"/>
                      </a:lnTo>
                      <a:lnTo>
                        <a:pt x="2088" y="8558"/>
                      </a:lnTo>
                      <a:lnTo>
                        <a:pt x="2080" y="8518"/>
                      </a:lnTo>
                      <a:lnTo>
                        <a:pt x="2073" y="8479"/>
                      </a:lnTo>
                      <a:lnTo>
                        <a:pt x="2065" y="8438"/>
                      </a:lnTo>
                      <a:lnTo>
                        <a:pt x="2057" y="8397"/>
                      </a:lnTo>
                      <a:lnTo>
                        <a:pt x="2050" y="8356"/>
                      </a:lnTo>
                      <a:lnTo>
                        <a:pt x="2042" y="8314"/>
                      </a:lnTo>
                      <a:lnTo>
                        <a:pt x="2035" y="8272"/>
                      </a:lnTo>
                      <a:lnTo>
                        <a:pt x="2027" y="8230"/>
                      </a:lnTo>
                      <a:lnTo>
                        <a:pt x="2020" y="8188"/>
                      </a:lnTo>
                      <a:lnTo>
                        <a:pt x="2012" y="8145"/>
                      </a:lnTo>
                      <a:lnTo>
                        <a:pt x="2005" y="8103"/>
                      </a:lnTo>
                      <a:lnTo>
                        <a:pt x="1997" y="8059"/>
                      </a:lnTo>
                      <a:lnTo>
                        <a:pt x="1990" y="8016"/>
                      </a:lnTo>
                      <a:lnTo>
                        <a:pt x="1982" y="7972"/>
                      </a:lnTo>
                      <a:lnTo>
                        <a:pt x="1975" y="7928"/>
                      </a:lnTo>
                      <a:lnTo>
                        <a:pt x="1967" y="7884"/>
                      </a:lnTo>
                      <a:lnTo>
                        <a:pt x="1960" y="7839"/>
                      </a:lnTo>
                      <a:lnTo>
                        <a:pt x="1952" y="7794"/>
                      </a:lnTo>
                      <a:lnTo>
                        <a:pt x="1945" y="7749"/>
                      </a:lnTo>
                      <a:lnTo>
                        <a:pt x="1937" y="7704"/>
                      </a:lnTo>
                      <a:lnTo>
                        <a:pt x="1930" y="7658"/>
                      </a:lnTo>
                      <a:lnTo>
                        <a:pt x="1922" y="7612"/>
                      </a:lnTo>
                      <a:lnTo>
                        <a:pt x="1915" y="7566"/>
                      </a:lnTo>
                      <a:lnTo>
                        <a:pt x="1907" y="7520"/>
                      </a:lnTo>
                      <a:lnTo>
                        <a:pt x="1900" y="7474"/>
                      </a:lnTo>
                      <a:lnTo>
                        <a:pt x="1892" y="7427"/>
                      </a:lnTo>
                      <a:lnTo>
                        <a:pt x="1885" y="7380"/>
                      </a:lnTo>
                      <a:lnTo>
                        <a:pt x="1877" y="7333"/>
                      </a:lnTo>
                      <a:lnTo>
                        <a:pt x="1870" y="7285"/>
                      </a:lnTo>
                      <a:lnTo>
                        <a:pt x="1862" y="7237"/>
                      </a:lnTo>
                      <a:lnTo>
                        <a:pt x="1855" y="7190"/>
                      </a:lnTo>
                      <a:lnTo>
                        <a:pt x="1847" y="7142"/>
                      </a:lnTo>
                      <a:lnTo>
                        <a:pt x="1840" y="7094"/>
                      </a:lnTo>
                      <a:lnTo>
                        <a:pt x="1832" y="7045"/>
                      </a:lnTo>
                      <a:lnTo>
                        <a:pt x="1825" y="6997"/>
                      </a:lnTo>
                      <a:lnTo>
                        <a:pt x="1817" y="6948"/>
                      </a:lnTo>
                      <a:lnTo>
                        <a:pt x="1810" y="6899"/>
                      </a:lnTo>
                      <a:lnTo>
                        <a:pt x="1802" y="6850"/>
                      </a:lnTo>
                      <a:lnTo>
                        <a:pt x="1795" y="6801"/>
                      </a:lnTo>
                      <a:lnTo>
                        <a:pt x="1787" y="6751"/>
                      </a:lnTo>
                      <a:lnTo>
                        <a:pt x="1780" y="6702"/>
                      </a:lnTo>
                      <a:lnTo>
                        <a:pt x="1772" y="6652"/>
                      </a:lnTo>
                      <a:lnTo>
                        <a:pt x="1765" y="6602"/>
                      </a:lnTo>
                      <a:lnTo>
                        <a:pt x="1757" y="6553"/>
                      </a:lnTo>
                      <a:lnTo>
                        <a:pt x="1749" y="6502"/>
                      </a:lnTo>
                      <a:lnTo>
                        <a:pt x="1742" y="6452"/>
                      </a:lnTo>
                      <a:lnTo>
                        <a:pt x="1735" y="6402"/>
                      </a:lnTo>
                      <a:lnTo>
                        <a:pt x="1726" y="6351"/>
                      </a:lnTo>
                      <a:lnTo>
                        <a:pt x="1719" y="6301"/>
                      </a:lnTo>
                      <a:lnTo>
                        <a:pt x="1711" y="6250"/>
                      </a:lnTo>
                      <a:lnTo>
                        <a:pt x="1704" y="6199"/>
                      </a:lnTo>
                      <a:lnTo>
                        <a:pt x="1696" y="6148"/>
                      </a:lnTo>
                      <a:lnTo>
                        <a:pt x="1689" y="6097"/>
                      </a:lnTo>
                      <a:lnTo>
                        <a:pt x="1681" y="6046"/>
                      </a:lnTo>
                      <a:lnTo>
                        <a:pt x="1674" y="5995"/>
                      </a:lnTo>
                      <a:lnTo>
                        <a:pt x="1666" y="5944"/>
                      </a:lnTo>
                      <a:lnTo>
                        <a:pt x="1659" y="5893"/>
                      </a:lnTo>
                      <a:lnTo>
                        <a:pt x="1651" y="5841"/>
                      </a:lnTo>
                      <a:lnTo>
                        <a:pt x="1644" y="5790"/>
                      </a:lnTo>
                      <a:lnTo>
                        <a:pt x="1636" y="5738"/>
                      </a:lnTo>
                      <a:lnTo>
                        <a:pt x="1629" y="5687"/>
                      </a:lnTo>
                      <a:lnTo>
                        <a:pt x="1621" y="5635"/>
                      </a:lnTo>
                      <a:lnTo>
                        <a:pt x="1614" y="5584"/>
                      </a:lnTo>
                      <a:lnTo>
                        <a:pt x="1606" y="5532"/>
                      </a:lnTo>
                      <a:lnTo>
                        <a:pt x="1599" y="5480"/>
                      </a:lnTo>
                      <a:lnTo>
                        <a:pt x="1591" y="5429"/>
                      </a:lnTo>
                      <a:lnTo>
                        <a:pt x="1584" y="5377"/>
                      </a:lnTo>
                      <a:lnTo>
                        <a:pt x="1576" y="5325"/>
                      </a:lnTo>
                      <a:lnTo>
                        <a:pt x="1569" y="5274"/>
                      </a:lnTo>
                      <a:lnTo>
                        <a:pt x="1561" y="5222"/>
                      </a:lnTo>
                      <a:lnTo>
                        <a:pt x="1554" y="5170"/>
                      </a:lnTo>
                      <a:lnTo>
                        <a:pt x="1546" y="5118"/>
                      </a:lnTo>
                      <a:lnTo>
                        <a:pt x="1539" y="5067"/>
                      </a:lnTo>
                      <a:lnTo>
                        <a:pt x="1531" y="5015"/>
                      </a:lnTo>
                      <a:lnTo>
                        <a:pt x="1524" y="4963"/>
                      </a:lnTo>
                      <a:lnTo>
                        <a:pt x="1516" y="4912"/>
                      </a:lnTo>
                      <a:lnTo>
                        <a:pt x="1509" y="4860"/>
                      </a:lnTo>
                      <a:lnTo>
                        <a:pt x="1501" y="4808"/>
                      </a:lnTo>
                      <a:lnTo>
                        <a:pt x="1494" y="4757"/>
                      </a:lnTo>
                      <a:lnTo>
                        <a:pt x="1486" y="4705"/>
                      </a:lnTo>
                      <a:lnTo>
                        <a:pt x="1479" y="4654"/>
                      </a:lnTo>
                      <a:lnTo>
                        <a:pt x="1471" y="4603"/>
                      </a:lnTo>
                      <a:lnTo>
                        <a:pt x="1464" y="4551"/>
                      </a:lnTo>
                      <a:lnTo>
                        <a:pt x="1456" y="4500"/>
                      </a:lnTo>
                      <a:lnTo>
                        <a:pt x="1449" y="4449"/>
                      </a:lnTo>
                      <a:lnTo>
                        <a:pt x="1441" y="4398"/>
                      </a:lnTo>
                      <a:lnTo>
                        <a:pt x="1434" y="4347"/>
                      </a:lnTo>
                      <a:lnTo>
                        <a:pt x="1426" y="4296"/>
                      </a:lnTo>
                      <a:lnTo>
                        <a:pt x="1419" y="4245"/>
                      </a:lnTo>
                      <a:lnTo>
                        <a:pt x="1411" y="4195"/>
                      </a:lnTo>
                      <a:lnTo>
                        <a:pt x="1404" y="4144"/>
                      </a:lnTo>
                      <a:lnTo>
                        <a:pt x="1397" y="4094"/>
                      </a:lnTo>
                      <a:lnTo>
                        <a:pt x="1388" y="4043"/>
                      </a:lnTo>
                      <a:lnTo>
                        <a:pt x="1381" y="3993"/>
                      </a:lnTo>
                      <a:lnTo>
                        <a:pt x="1373" y="3943"/>
                      </a:lnTo>
                      <a:lnTo>
                        <a:pt x="1366" y="3893"/>
                      </a:lnTo>
                      <a:lnTo>
                        <a:pt x="1358" y="3843"/>
                      </a:lnTo>
                      <a:lnTo>
                        <a:pt x="1351" y="3793"/>
                      </a:lnTo>
                      <a:lnTo>
                        <a:pt x="1344" y="3743"/>
                      </a:lnTo>
                      <a:lnTo>
                        <a:pt x="1336" y="3694"/>
                      </a:lnTo>
                      <a:lnTo>
                        <a:pt x="1329" y="3644"/>
                      </a:lnTo>
                      <a:lnTo>
                        <a:pt x="1321" y="3595"/>
                      </a:lnTo>
                      <a:lnTo>
                        <a:pt x="1314" y="3546"/>
                      </a:lnTo>
                      <a:lnTo>
                        <a:pt x="1306" y="3497"/>
                      </a:lnTo>
                      <a:lnTo>
                        <a:pt x="1299" y="3449"/>
                      </a:lnTo>
                      <a:lnTo>
                        <a:pt x="1291" y="3400"/>
                      </a:lnTo>
                      <a:lnTo>
                        <a:pt x="1284" y="3352"/>
                      </a:lnTo>
                      <a:lnTo>
                        <a:pt x="1276" y="3304"/>
                      </a:lnTo>
                      <a:lnTo>
                        <a:pt x="1269" y="3256"/>
                      </a:lnTo>
                      <a:lnTo>
                        <a:pt x="1261" y="3208"/>
                      </a:lnTo>
                      <a:lnTo>
                        <a:pt x="1254" y="3161"/>
                      </a:lnTo>
                      <a:lnTo>
                        <a:pt x="1246" y="3114"/>
                      </a:lnTo>
                      <a:lnTo>
                        <a:pt x="1239" y="3067"/>
                      </a:lnTo>
                      <a:lnTo>
                        <a:pt x="1231" y="3020"/>
                      </a:lnTo>
                      <a:lnTo>
                        <a:pt x="1224" y="2973"/>
                      </a:lnTo>
                      <a:lnTo>
                        <a:pt x="1216" y="2927"/>
                      </a:lnTo>
                      <a:lnTo>
                        <a:pt x="1209" y="2881"/>
                      </a:lnTo>
                      <a:lnTo>
                        <a:pt x="1201" y="2835"/>
                      </a:lnTo>
                      <a:lnTo>
                        <a:pt x="1194" y="2789"/>
                      </a:lnTo>
                      <a:lnTo>
                        <a:pt x="1186" y="2743"/>
                      </a:lnTo>
                      <a:lnTo>
                        <a:pt x="1179" y="2698"/>
                      </a:lnTo>
                      <a:lnTo>
                        <a:pt x="1171" y="2653"/>
                      </a:lnTo>
                      <a:lnTo>
                        <a:pt x="1164" y="2608"/>
                      </a:lnTo>
                      <a:lnTo>
                        <a:pt x="1156" y="2564"/>
                      </a:lnTo>
                      <a:lnTo>
                        <a:pt x="1149" y="2520"/>
                      </a:lnTo>
                      <a:lnTo>
                        <a:pt x="1141" y="2476"/>
                      </a:lnTo>
                      <a:lnTo>
                        <a:pt x="1134" y="2433"/>
                      </a:lnTo>
                      <a:lnTo>
                        <a:pt x="1126" y="2389"/>
                      </a:lnTo>
                      <a:lnTo>
                        <a:pt x="1119" y="2346"/>
                      </a:lnTo>
                      <a:lnTo>
                        <a:pt x="1111" y="2303"/>
                      </a:lnTo>
                      <a:lnTo>
                        <a:pt x="1104" y="2261"/>
                      </a:lnTo>
                      <a:lnTo>
                        <a:pt x="1096" y="2219"/>
                      </a:lnTo>
                      <a:lnTo>
                        <a:pt x="1089" y="2177"/>
                      </a:lnTo>
                      <a:lnTo>
                        <a:pt x="1081" y="2136"/>
                      </a:lnTo>
                      <a:lnTo>
                        <a:pt x="1074" y="2094"/>
                      </a:lnTo>
                      <a:lnTo>
                        <a:pt x="1066" y="2053"/>
                      </a:lnTo>
                      <a:lnTo>
                        <a:pt x="1059" y="2013"/>
                      </a:lnTo>
                      <a:lnTo>
                        <a:pt x="1051" y="1972"/>
                      </a:lnTo>
                      <a:lnTo>
                        <a:pt x="1043" y="1932"/>
                      </a:lnTo>
                      <a:lnTo>
                        <a:pt x="1036" y="1893"/>
                      </a:lnTo>
                      <a:lnTo>
                        <a:pt x="1028" y="1854"/>
                      </a:lnTo>
                      <a:lnTo>
                        <a:pt x="1021" y="1815"/>
                      </a:lnTo>
                      <a:lnTo>
                        <a:pt x="1013" y="1776"/>
                      </a:lnTo>
                      <a:lnTo>
                        <a:pt x="1006" y="1738"/>
                      </a:lnTo>
                      <a:lnTo>
                        <a:pt x="998" y="1700"/>
                      </a:lnTo>
                      <a:lnTo>
                        <a:pt x="991" y="1662"/>
                      </a:lnTo>
                      <a:lnTo>
                        <a:pt x="983" y="1625"/>
                      </a:lnTo>
                      <a:lnTo>
                        <a:pt x="976" y="1588"/>
                      </a:lnTo>
                      <a:lnTo>
                        <a:pt x="968" y="1552"/>
                      </a:lnTo>
                      <a:lnTo>
                        <a:pt x="961" y="1516"/>
                      </a:lnTo>
                      <a:lnTo>
                        <a:pt x="954" y="1480"/>
                      </a:lnTo>
                      <a:lnTo>
                        <a:pt x="946" y="1445"/>
                      </a:lnTo>
                      <a:lnTo>
                        <a:pt x="939" y="1410"/>
                      </a:lnTo>
                      <a:lnTo>
                        <a:pt x="931" y="1375"/>
                      </a:lnTo>
                      <a:lnTo>
                        <a:pt x="924" y="1341"/>
                      </a:lnTo>
                      <a:lnTo>
                        <a:pt x="916" y="1307"/>
                      </a:lnTo>
                      <a:lnTo>
                        <a:pt x="909" y="1274"/>
                      </a:lnTo>
                      <a:lnTo>
                        <a:pt x="901" y="1241"/>
                      </a:lnTo>
                      <a:lnTo>
                        <a:pt x="894" y="1208"/>
                      </a:lnTo>
                      <a:lnTo>
                        <a:pt x="886" y="1176"/>
                      </a:lnTo>
                      <a:lnTo>
                        <a:pt x="879" y="1144"/>
                      </a:lnTo>
                      <a:lnTo>
                        <a:pt x="871" y="1113"/>
                      </a:lnTo>
                      <a:lnTo>
                        <a:pt x="864" y="1082"/>
                      </a:lnTo>
                      <a:lnTo>
                        <a:pt x="856" y="1051"/>
                      </a:lnTo>
                      <a:lnTo>
                        <a:pt x="849" y="1021"/>
                      </a:lnTo>
                      <a:lnTo>
                        <a:pt x="841" y="991"/>
                      </a:lnTo>
                      <a:lnTo>
                        <a:pt x="834" y="962"/>
                      </a:lnTo>
                      <a:lnTo>
                        <a:pt x="827" y="934"/>
                      </a:lnTo>
                      <a:lnTo>
                        <a:pt x="819" y="905"/>
                      </a:lnTo>
                      <a:lnTo>
                        <a:pt x="812" y="877"/>
                      </a:lnTo>
                      <a:lnTo>
                        <a:pt x="804" y="850"/>
                      </a:lnTo>
                      <a:lnTo>
                        <a:pt x="797" y="823"/>
                      </a:lnTo>
                      <a:lnTo>
                        <a:pt x="789" y="796"/>
                      </a:lnTo>
                      <a:lnTo>
                        <a:pt x="782" y="770"/>
                      </a:lnTo>
                      <a:lnTo>
                        <a:pt x="774" y="744"/>
                      </a:lnTo>
                      <a:lnTo>
                        <a:pt x="767" y="719"/>
                      </a:lnTo>
                      <a:lnTo>
                        <a:pt x="760" y="694"/>
                      </a:lnTo>
                      <a:lnTo>
                        <a:pt x="752" y="670"/>
                      </a:lnTo>
                      <a:lnTo>
                        <a:pt x="745" y="646"/>
                      </a:lnTo>
                      <a:lnTo>
                        <a:pt x="737" y="623"/>
                      </a:lnTo>
                      <a:lnTo>
                        <a:pt x="730" y="600"/>
                      </a:lnTo>
                      <a:lnTo>
                        <a:pt x="723" y="578"/>
                      </a:lnTo>
                      <a:lnTo>
                        <a:pt x="715" y="555"/>
                      </a:lnTo>
                      <a:lnTo>
                        <a:pt x="707" y="534"/>
                      </a:lnTo>
                      <a:lnTo>
                        <a:pt x="700" y="513"/>
                      </a:lnTo>
                      <a:lnTo>
                        <a:pt x="692" y="492"/>
                      </a:lnTo>
                      <a:lnTo>
                        <a:pt x="685" y="472"/>
                      </a:lnTo>
                      <a:lnTo>
                        <a:pt x="678" y="453"/>
                      </a:lnTo>
                      <a:lnTo>
                        <a:pt x="670" y="434"/>
                      </a:lnTo>
                      <a:lnTo>
                        <a:pt x="663" y="415"/>
                      </a:lnTo>
                      <a:lnTo>
                        <a:pt x="656" y="397"/>
                      </a:lnTo>
                      <a:lnTo>
                        <a:pt x="648" y="380"/>
                      </a:lnTo>
                      <a:lnTo>
                        <a:pt x="641" y="363"/>
                      </a:lnTo>
                      <a:lnTo>
                        <a:pt x="634" y="346"/>
                      </a:lnTo>
                      <a:lnTo>
                        <a:pt x="627" y="330"/>
                      </a:lnTo>
                      <a:lnTo>
                        <a:pt x="619" y="315"/>
                      </a:lnTo>
                      <a:lnTo>
                        <a:pt x="612" y="299"/>
                      </a:lnTo>
                      <a:lnTo>
                        <a:pt x="605" y="285"/>
                      </a:lnTo>
                      <a:lnTo>
                        <a:pt x="598" y="271"/>
                      </a:lnTo>
                      <a:lnTo>
                        <a:pt x="591" y="258"/>
                      </a:lnTo>
                      <a:lnTo>
                        <a:pt x="583" y="245"/>
                      </a:lnTo>
                      <a:lnTo>
                        <a:pt x="576" y="233"/>
                      </a:lnTo>
                      <a:lnTo>
                        <a:pt x="569" y="221"/>
                      </a:lnTo>
                      <a:lnTo>
                        <a:pt x="562" y="210"/>
                      </a:lnTo>
                      <a:lnTo>
                        <a:pt x="555" y="199"/>
                      </a:lnTo>
                      <a:lnTo>
                        <a:pt x="548" y="189"/>
                      </a:lnTo>
                      <a:lnTo>
                        <a:pt x="542" y="179"/>
                      </a:lnTo>
                      <a:lnTo>
                        <a:pt x="535" y="170"/>
                      </a:lnTo>
                      <a:lnTo>
                        <a:pt x="528" y="162"/>
                      </a:lnTo>
                      <a:lnTo>
                        <a:pt x="521" y="154"/>
                      </a:lnTo>
                      <a:lnTo>
                        <a:pt x="515" y="146"/>
                      </a:lnTo>
                      <a:lnTo>
                        <a:pt x="509" y="139"/>
                      </a:lnTo>
                      <a:lnTo>
                        <a:pt x="502" y="133"/>
                      </a:lnTo>
                      <a:lnTo>
                        <a:pt x="496" y="127"/>
                      </a:lnTo>
                      <a:lnTo>
                        <a:pt x="492" y="123"/>
                      </a:lnTo>
                      <a:lnTo>
                        <a:pt x="484" y="118"/>
                      </a:lnTo>
                      <a:lnTo>
                        <a:pt x="478" y="113"/>
                      </a:lnTo>
                      <a:lnTo>
                        <a:pt x="473" y="110"/>
                      </a:lnTo>
                      <a:lnTo>
                        <a:pt x="470" y="107"/>
                      </a:lnTo>
                      <a:lnTo>
                        <a:pt x="462" y="104"/>
                      </a:lnTo>
                      <a:lnTo>
                        <a:pt x="457" y="102"/>
                      </a:lnTo>
                      <a:lnTo>
                        <a:pt x="455" y="100"/>
                      </a:lnTo>
                      <a:lnTo>
                        <a:pt x="448" y="98"/>
                      </a:lnTo>
                      <a:lnTo>
                        <a:pt x="443" y="97"/>
                      </a:lnTo>
                      <a:lnTo>
                        <a:pt x="442" y="96"/>
                      </a:lnTo>
                      <a:lnTo>
                        <a:pt x="434" y="96"/>
                      </a:lnTo>
                      <a:lnTo>
                        <a:pt x="433" y="95"/>
                      </a:lnTo>
                      <a:lnTo>
                        <a:pt x="428" y="96"/>
                      </a:lnTo>
                      <a:lnTo>
                        <a:pt x="421" y="97"/>
                      </a:lnTo>
                      <a:lnTo>
                        <a:pt x="419" y="96"/>
                      </a:lnTo>
                      <a:lnTo>
                        <a:pt x="415" y="98"/>
                      </a:lnTo>
                      <a:lnTo>
                        <a:pt x="407" y="100"/>
                      </a:lnTo>
                      <a:lnTo>
                        <a:pt x="405" y="100"/>
                      </a:lnTo>
                      <a:lnTo>
                        <a:pt x="400" y="103"/>
                      </a:lnTo>
                      <a:lnTo>
                        <a:pt x="394" y="106"/>
                      </a:lnTo>
                      <a:lnTo>
                        <a:pt x="389" y="109"/>
                      </a:lnTo>
                      <a:lnTo>
                        <a:pt x="381" y="114"/>
                      </a:lnTo>
                      <a:lnTo>
                        <a:pt x="377" y="116"/>
                      </a:lnTo>
                      <a:lnTo>
                        <a:pt x="371" y="121"/>
                      </a:lnTo>
                      <a:lnTo>
                        <a:pt x="365" y="127"/>
                      </a:lnTo>
                      <a:lnTo>
                        <a:pt x="358" y="132"/>
                      </a:lnTo>
                      <a:lnTo>
                        <a:pt x="352" y="139"/>
                      </a:lnTo>
                      <a:lnTo>
                        <a:pt x="345" y="146"/>
                      </a:lnTo>
                      <a:lnTo>
                        <a:pt x="339" y="153"/>
                      </a:lnTo>
                      <a:lnTo>
                        <a:pt x="332" y="161"/>
                      </a:lnTo>
                      <a:lnTo>
                        <a:pt x="325" y="170"/>
                      </a:lnTo>
                      <a:lnTo>
                        <a:pt x="319" y="178"/>
                      </a:lnTo>
                      <a:lnTo>
                        <a:pt x="312" y="189"/>
                      </a:lnTo>
                      <a:lnTo>
                        <a:pt x="305" y="199"/>
                      </a:lnTo>
                      <a:lnTo>
                        <a:pt x="298" y="210"/>
                      </a:lnTo>
                      <a:lnTo>
                        <a:pt x="291" y="221"/>
                      </a:lnTo>
                      <a:lnTo>
                        <a:pt x="284" y="233"/>
                      </a:lnTo>
                      <a:lnTo>
                        <a:pt x="276" y="245"/>
                      </a:lnTo>
                      <a:lnTo>
                        <a:pt x="269" y="258"/>
                      </a:lnTo>
                      <a:lnTo>
                        <a:pt x="262" y="271"/>
                      </a:lnTo>
                      <a:lnTo>
                        <a:pt x="255" y="286"/>
                      </a:lnTo>
                      <a:lnTo>
                        <a:pt x="248" y="300"/>
                      </a:lnTo>
                      <a:lnTo>
                        <a:pt x="240" y="315"/>
                      </a:lnTo>
                      <a:lnTo>
                        <a:pt x="233" y="331"/>
                      </a:lnTo>
                      <a:lnTo>
                        <a:pt x="226" y="347"/>
                      </a:lnTo>
                      <a:lnTo>
                        <a:pt x="219" y="363"/>
                      </a:lnTo>
                      <a:lnTo>
                        <a:pt x="211" y="380"/>
                      </a:lnTo>
                      <a:lnTo>
                        <a:pt x="204" y="398"/>
                      </a:lnTo>
                      <a:lnTo>
                        <a:pt x="197" y="416"/>
                      </a:lnTo>
                      <a:lnTo>
                        <a:pt x="189" y="435"/>
                      </a:lnTo>
                      <a:lnTo>
                        <a:pt x="182" y="454"/>
                      </a:lnTo>
                      <a:lnTo>
                        <a:pt x="174" y="474"/>
                      </a:lnTo>
                      <a:lnTo>
                        <a:pt x="167" y="493"/>
                      </a:lnTo>
                      <a:lnTo>
                        <a:pt x="160" y="514"/>
                      </a:lnTo>
                      <a:lnTo>
                        <a:pt x="152" y="535"/>
                      </a:lnTo>
                      <a:lnTo>
                        <a:pt x="145" y="557"/>
                      </a:lnTo>
                      <a:lnTo>
                        <a:pt x="137" y="579"/>
                      </a:lnTo>
                      <a:lnTo>
                        <a:pt x="130" y="601"/>
                      </a:lnTo>
                      <a:lnTo>
                        <a:pt x="122" y="624"/>
                      </a:lnTo>
                      <a:lnTo>
                        <a:pt x="115" y="647"/>
                      </a:lnTo>
                      <a:lnTo>
                        <a:pt x="107" y="672"/>
                      </a:lnTo>
                      <a:lnTo>
                        <a:pt x="100" y="696"/>
                      </a:lnTo>
                      <a:cubicBezTo>
                        <a:pt x="92" y="721"/>
                        <a:pt x="65" y="736"/>
                        <a:pt x="40" y="728"/>
                      </a:cubicBezTo>
                      <a:cubicBezTo>
                        <a:pt x="15" y="720"/>
                        <a:pt x="0" y="693"/>
                        <a:pt x="8" y="668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8" name="Group 17"/>
              <p:cNvGrpSpPr/>
              <p:nvPr/>
            </p:nvGrpSpPr>
            <p:grpSpPr>
              <a:xfrm rot="5400000">
                <a:off x="6600345" y="2528533"/>
                <a:ext cx="3590988" cy="147577"/>
                <a:chOff x="4373563" y="846138"/>
                <a:chExt cx="3619500" cy="1987550"/>
              </a:xfrm>
            </p:grpSpPr>
            <p:sp>
              <p:nvSpPr>
                <p:cNvPr id="32" name="Freeform 11"/>
                <p:cNvSpPr>
                  <a:spLocks/>
                </p:cNvSpPr>
                <p:nvPr/>
              </p:nvSpPr>
              <p:spPr bwMode="auto">
                <a:xfrm>
                  <a:off x="4373563" y="846138"/>
                  <a:ext cx="973138" cy="1987550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5" name="Freeform 12"/>
                <p:cNvSpPr>
                  <a:spLocks/>
                </p:cNvSpPr>
                <p:nvPr/>
              </p:nvSpPr>
              <p:spPr bwMode="auto">
                <a:xfrm>
                  <a:off x="5324475" y="846138"/>
                  <a:ext cx="973138" cy="1987550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6" name="Freeform 13"/>
                <p:cNvSpPr>
                  <a:spLocks/>
                </p:cNvSpPr>
                <p:nvPr/>
              </p:nvSpPr>
              <p:spPr bwMode="auto">
                <a:xfrm>
                  <a:off x="6275388" y="846138"/>
                  <a:ext cx="973138" cy="1987550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7" name="Freeform 14"/>
                <p:cNvSpPr>
                  <a:spLocks/>
                </p:cNvSpPr>
                <p:nvPr/>
              </p:nvSpPr>
              <p:spPr bwMode="auto">
                <a:xfrm>
                  <a:off x="7226300" y="846138"/>
                  <a:ext cx="766763" cy="1987550"/>
                </a:xfrm>
                <a:custGeom>
                  <a:avLst/>
                  <a:gdLst>
                    <a:gd name="T0" fmla="*/ 130 w 4026"/>
                    <a:gd name="T1" fmla="*/ 326 h 10442"/>
                    <a:gd name="T2" fmla="*/ 265 w 4026"/>
                    <a:gd name="T3" fmla="*/ 92 h 10442"/>
                    <a:gd name="T4" fmla="*/ 427 w 4026"/>
                    <a:gd name="T5" fmla="*/ 0 h 10442"/>
                    <a:gd name="T6" fmla="*/ 593 w 4026"/>
                    <a:gd name="T7" fmla="*/ 90 h 10442"/>
                    <a:gd name="T8" fmla="*/ 729 w 4026"/>
                    <a:gd name="T9" fmla="*/ 324 h 10442"/>
                    <a:gd name="T10" fmla="*/ 859 w 4026"/>
                    <a:gd name="T11" fmla="*/ 691 h 10442"/>
                    <a:gd name="T12" fmla="*/ 987 w 4026"/>
                    <a:gd name="T13" fmla="*/ 1187 h 10442"/>
                    <a:gd name="T14" fmla="*/ 1115 w 4026"/>
                    <a:gd name="T15" fmla="*/ 1796 h 10442"/>
                    <a:gd name="T16" fmla="*/ 1243 w 4026"/>
                    <a:gd name="T17" fmla="*/ 2504 h 10442"/>
                    <a:gd name="T18" fmla="*/ 1371 w 4026"/>
                    <a:gd name="T19" fmla="*/ 3289 h 10442"/>
                    <a:gd name="T20" fmla="*/ 1499 w 4026"/>
                    <a:gd name="T21" fmla="*/ 4130 h 10442"/>
                    <a:gd name="T22" fmla="*/ 1626 w 4026"/>
                    <a:gd name="T23" fmla="*/ 5002 h 10442"/>
                    <a:gd name="T24" fmla="*/ 1754 w 4026"/>
                    <a:gd name="T25" fmla="*/ 5879 h 10442"/>
                    <a:gd name="T26" fmla="*/ 1882 w 4026"/>
                    <a:gd name="T27" fmla="*/ 6737 h 10442"/>
                    <a:gd name="T28" fmla="*/ 2009 w 4026"/>
                    <a:gd name="T29" fmla="*/ 7551 h 10442"/>
                    <a:gd name="T30" fmla="*/ 2137 w 4026"/>
                    <a:gd name="T31" fmla="*/ 8298 h 10442"/>
                    <a:gd name="T32" fmla="*/ 2264 w 4026"/>
                    <a:gd name="T33" fmla="*/ 8954 h 10442"/>
                    <a:gd name="T34" fmla="*/ 2391 w 4026"/>
                    <a:gd name="T35" fmla="*/ 9502 h 10442"/>
                    <a:gd name="T36" fmla="*/ 2518 w 4026"/>
                    <a:gd name="T37" fmla="*/ 9925 h 10442"/>
                    <a:gd name="T38" fmla="*/ 2642 w 4026"/>
                    <a:gd name="T39" fmla="*/ 10207 h 10442"/>
                    <a:gd name="T40" fmla="*/ 2753 w 4026"/>
                    <a:gd name="T41" fmla="*/ 10336 h 10442"/>
                    <a:gd name="T42" fmla="*/ 2833 w 4026"/>
                    <a:gd name="T43" fmla="*/ 10332 h 10442"/>
                    <a:gd name="T44" fmla="*/ 2942 w 4026"/>
                    <a:gd name="T45" fmla="*/ 10199 h 10442"/>
                    <a:gd name="T46" fmla="*/ 3066 w 4026"/>
                    <a:gd name="T47" fmla="*/ 9912 h 10442"/>
                    <a:gd name="T48" fmla="*/ 3192 w 4026"/>
                    <a:gd name="T49" fmla="*/ 9484 h 10442"/>
                    <a:gd name="T50" fmla="*/ 3319 w 4026"/>
                    <a:gd name="T51" fmla="*/ 8932 h 10442"/>
                    <a:gd name="T52" fmla="*/ 3447 w 4026"/>
                    <a:gd name="T53" fmla="*/ 8272 h 10442"/>
                    <a:gd name="T54" fmla="*/ 3575 w 4026"/>
                    <a:gd name="T55" fmla="*/ 7523 h 10442"/>
                    <a:gd name="T56" fmla="*/ 3702 w 4026"/>
                    <a:gd name="T57" fmla="*/ 6707 h 10442"/>
                    <a:gd name="T58" fmla="*/ 3830 w 4026"/>
                    <a:gd name="T59" fmla="*/ 5848 h 10442"/>
                    <a:gd name="T60" fmla="*/ 4007 w 4026"/>
                    <a:gd name="T61" fmla="*/ 5294 h 10442"/>
                    <a:gd name="T62" fmla="*/ 3880 w 4026"/>
                    <a:gd name="T63" fmla="*/ 6168 h 10442"/>
                    <a:gd name="T64" fmla="*/ 3752 w 4026"/>
                    <a:gd name="T65" fmla="*/ 7016 h 10442"/>
                    <a:gd name="T66" fmla="*/ 3624 w 4026"/>
                    <a:gd name="T67" fmla="*/ 7812 h 10442"/>
                    <a:gd name="T68" fmla="*/ 3496 w 4026"/>
                    <a:gd name="T69" fmla="*/ 8534 h 10442"/>
                    <a:gd name="T70" fmla="*/ 3368 w 4026"/>
                    <a:gd name="T71" fmla="*/ 9161 h 10442"/>
                    <a:gd name="T72" fmla="*/ 3240 w 4026"/>
                    <a:gd name="T73" fmla="*/ 9677 h 10442"/>
                    <a:gd name="T74" fmla="*/ 3110 w 4026"/>
                    <a:gd name="T75" fmla="*/ 10066 h 10442"/>
                    <a:gd name="T76" fmla="*/ 2976 w 4026"/>
                    <a:gd name="T77" fmla="*/ 10323 h 10442"/>
                    <a:gd name="T78" fmla="*/ 2817 w 4026"/>
                    <a:gd name="T79" fmla="*/ 10440 h 10442"/>
                    <a:gd name="T80" fmla="*/ 2649 w 4026"/>
                    <a:gd name="T81" fmla="*/ 10376 h 10442"/>
                    <a:gd name="T82" fmla="*/ 2512 w 4026"/>
                    <a:gd name="T83" fmla="*/ 10165 h 10442"/>
                    <a:gd name="T84" fmla="*/ 2382 w 4026"/>
                    <a:gd name="T85" fmla="*/ 9819 h 10442"/>
                    <a:gd name="T86" fmla="*/ 2253 w 4026"/>
                    <a:gd name="T87" fmla="*/ 9345 h 10442"/>
                    <a:gd name="T88" fmla="*/ 2125 w 4026"/>
                    <a:gd name="T89" fmla="*/ 8752 h 10442"/>
                    <a:gd name="T90" fmla="*/ 1997 w 4026"/>
                    <a:gd name="T91" fmla="*/ 8059 h 10442"/>
                    <a:gd name="T92" fmla="*/ 1870 w 4026"/>
                    <a:gd name="T93" fmla="*/ 7285 h 10442"/>
                    <a:gd name="T94" fmla="*/ 1742 w 4026"/>
                    <a:gd name="T95" fmla="*/ 6452 h 10442"/>
                    <a:gd name="T96" fmla="*/ 1614 w 4026"/>
                    <a:gd name="T97" fmla="*/ 5584 h 10442"/>
                    <a:gd name="T98" fmla="*/ 1486 w 4026"/>
                    <a:gd name="T99" fmla="*/ 4705 h 10442"/>
                    <a:gd name="T100" fmla="*/ 1358 w 4026"/>
                    <a:gd name="T101" fmla="*/ 3843 h 10442"/>
                    <a:gd name="T102" fmla="*/ 1231 w 4026"/>
                    <a:gd name="T103" fmla="*/ 3020 h 10442"/>
                    <a:gd name="T104" fmla="*/ 1104 w 4026"/>
                    <a:gd name="T105" fmla="*/ 2261 h 10442"/>
                    <a:gd name="T106" fmla="*/ 976 w 4026"/>
                    <a:gd name="T107" fmla="*/ 1588 h 10442"/>
                    <a:gd name="T108" fmla="*/ 849 w 4026"/>
                    <a:gd name="T109" fmla="*/ 1021 h 10442"/>
                    <a:gd name="T110" fmla="*/ 723 w 4026"/>
                    <a:gd name="T111" fmla="*/ 578 h 10442"/>
                    <a:gd name="T112" fmla="*/ 598 w 4026"/>
                    <a:gd name="T113" fmla="*/ 271 h 10442"/>
                    <a:gd name="T114" fmla="*/ 484 w 4026"/>
                    <a:gd name="T115" fmla="*/ 118 h 10442"/>
                    <a:gd name="T116" fmla="*/ 405 w 4026"/>
                    <a:gd name="T117" fmla="*/ 100 h 10442"/>
                    <a:gd name="T118" fmla="*/ 298 w 4026"/>
                    <a:gd name="T119" fmla="*/ 210 h 10442"/>
                    <a:gd name="T120" fmla="*/ 174 w 4026"/>
                    <a:gd name="T121" fmla="*/ 474 h 10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4026" h="10442">
                      <a:moveTo>
                        <a:pt x="8" y="668"/>
                      </a:moveTo>
                      <a:lnTo>
                        <a:pt x="16" y="643"/>
                      </a:lnTo>
                      <a:lnTo>
                        <a:pt x="23" y="619"/>
                      </a:lnTo>
                      <a:lnTo>
                        <a:pt x="31" y="595"/>
                      </a:lnTo>
                      <a:lnTo>
                        <a:pt x="38" y="572"/>
                      </a:lnTo>
                      <a:lnTo>
                        <a:pt x="47" y="548"/>
                      </a:lnTo>
                      <a:lnTo>
                        <a:pt x="54" y="526"/>
                      </a:lnTo>
                      <a:lnTo>
                        <a:pt x="62" y="504"/>
                      </a:lnTo>
                      <a:lnTo>
                        <a:pt x="69" y="482"/>
                      </a:lnTo>
                      <a:lnTo>
                        <a:pt x="77" y="461"/>
                      </a:lnTo>
                      <a:lnTo>
                        <a:pt x="85" y="440"/>
                      </a:lnTo>
                      <a:lnTo>
                        <a:pt x="92" y="420"/>
                      </a:lnTo>
                      <a:lnTo>
                        <a:pt x="100" y="400"/>
                      </a:lnTo>
                      <a:lnTo>
                        <a:pt x="107" y="381"/>
                      </a:lnTo>
                      <a:lnTo>
                        <a:pt x="115" y="362"/>
                      </a:lnTo>
                      <a:lnTo>
                        <a:pt x="123" y="344"/>
                      </a:lnTo>
                      <a:lnTo>
                        <a:pt x="130" y="326"/>
                      </a:lnTo>
                      <a:lnTo>
                        <a:pt x="138" y="308"/>
                      </a:lnTo>
                      <a:lnTo>
                        <a:pt x="146" y="291"/>
                      </a:lnTo>
                      <a:lnTo>
                        <a:pt x="154" y="275"/>
                      </a:lnTo>
                      <a:lnTo>
                        <a:pt x="161" y="259"/>
                      </a:lnTo>
                      <a:lnTo>
                        <a:pt x="169" y="243"/>
                      </a:lnTo>
                      <a:lnTo>
                        <a:pt x="177" y="228"/>
                      </a:lnTo>
                      <a:lnTo>
                        <a:pt x="185" y="213"/>
                      </a:lnTo>
                      <a:lnTo>
                        <a:pt x="193" y="199"/>
                      </a:lnTo>
                      <a:lnTo>
                        <a:pt x="200" y="185"/>
                      </a:lnTo>
                      <a:lnTo>
                        <a:pt x="208" y="172"/>
                      </a:lnTo>
                      <a:lnTo>
                        <a:pt x="216" y="159"/>
                      </a:lnTo>
                      <a:lnTo>
                        <a:pt x="224" y="147"/>
                      </a:lnTo>
                      <a:lnTo>
                        <a:pt x="232" y="135"/>
                      </a:lnTo>
                      <a:lnTo>
                        <a:pt x="240" y="124"/>
                      </a:lnTo>
                      <a:lnTo>
                        <a:pt x="249" y="112"/>
                      </a:lnTo>
                      <a:lnTo>
                        <a:pt x="257" y="102"/>
                      </a:lnTo>
                      <a:lnTo>
                        <a:pt x="265" y="92"/>
                      </a:lnTo>
                      <a:lnTo>
                        <a:pt x="273" y="82"/>
                      </a:lnTo>
                      <a:lnTo>
                        <a:pt x="282" y="73"/>
                      </a:lnTo>
                      <a:lnTo>
                        <a:pt x="291" y="65"/>
                      </a:lnTo>
                      <a:lnTo>
                        <a:pt x="299" y="56"/>
                      </a:lnTo>
                      <a:lnTo>
                        <a:pt x="308" y="49"/>
                      </a:lnTo>
                      <a:lnTo>
                        <a:pt x="317" y="41"/>
                      </a:lnTo>
                      <a:lnTo>
                        <a:pt x="328" y="34"/>
                      </a:lnTo>
                      <a:lnTo>
                        <a:pt x="335" y="29"/>
                      </a:lnTo>
                      <a:lnTo>
                        <a:pt x="345" y="23"/>
                      </a:lnTo>
                      <a:lnTo>
                        <a:pt x="354" y="18"/>
                      </a:lnTo>
                      <a:lnTo>
                        <a:pt x="364" y="13"/>
                      </a:lnTo>
                      <a:lnTo>
                        <a:pt x="377" y="9"/>
                      </a:lnTo>
                      <a:lnTo>
                        <a:pt x="384" y="6"/>
                      </a:lnTo>
                      <a:lnTo>
                        <a:pt x="395" y="4"/>
                      </a:lnTo>
                      <a:lnTo>
                        <a:pt x="408" y="1"/>
                      </a:lnTo>
                      <a:lnTo>
                        <a:pt x="416" y="0"/>
                      </a:lnTo>
                      <a:lnTo>
                        <a:pt x="427" y="0"/>
                      </a:lnTo>
                      <a:lnTo>
                        <a:pt x="441" y="0"/>
                      </a:lnTo>
                      <a:lnTo>
                        <a:pt x="448" y="1"/>
                      </a:lnTo>
                      <a:lnTo>
                        <a:pt x="462" y="3"/>
                      </a:lnTo>
                      <a:lnTo>
                        <a:pt x="472" y="6"/>
                      </a:lnTo>
                      <a:lnTo>
                        <a:pt x="480" y="8"/>
                      </a:lnTo>
                      <a:lnTo>
                        <a:pt x="493" y="12"/>
                      </a:lnTo>
                      <a:lnTo>
                        <a:pt x="503" y="17"/>
                      </a:lnTo>
                      <a:lnTo>
                        <a:pt x="510" y="20"/>
                      </a:lnTo>
                      <a:lnTo>
                        <a:pt x="522" y="27"/>
                      </a:lnTo>
                      <a:lnTo>
                        <a:pt x="532" y="34"/>
                      </a:lnTo>
                      <a:lnTo>
                        <a:pt x="541" y="40"/>
                      </a:lnTo>
                      <a:lnTo>
                        <a:pt x="548" y="46"/>
                      </a:lnTo>
                      <a:lnTo>
                        <a:pt x="559" y="55"/>
                      </a:lnTo>
                      <a:lnTo>
                        <a:pt x="568" y="63"/>
                      </a:lnTo>
                      <a:lnTo>
                        <a:pt x="576" y="72"/>
                      </a:lnTo>
                      <a:lnTo>
                        <a:pt x="585" y="81"/>
                      </a:lnTo>
                      <a:lnTo>
                        <a:pt x="593" y="90"/>
                      </a:lnTo>
                      <a:lnTo>
                        <a:pt x="602" y="100"/>
                      </a:lnTo>
                      <a:lnTo>
                        <a:pt x="610" y="111"/>
                      </a:lnTo>
                      <a:lnTo>
                        <a:pt x="618" y="122"/>
                      </a:lnTo>
                      <a:lnTo>
                        <a:pt x="627" y="133"/>
                      </a:lnTo>
                      <a:lnTo>
                        <a:pt x="635" y="145"/>
                      </a:lnTo>
                      <a:lnTo>
                        <a:pt x="643" y="157"/>
                      </a:lnTo>
                      <a:lnTo>
                        <a:pt x="651" y="170"/>
                      </a:lnTo>
                      <a:lnTo>
                        <a:pt x="659" y="183"/>
                      </a:lnTo>
                      <a:lnTo>
                        <a:pt x="667" y="197"/>
                      </a:lnTo>
                      <a:lnTo>
                        <a:pt x="674" y="211"/>
                      </a:lnTo>
                      <a:lnTo>
                        <a:pt x="682" y="226"/>
                      </a:lnTo>
                      <a:lnTo>
                        <a:pt x="690" y="241"/>
                      </a:lnTo>
                      <a:lnTo>
                        <a:pt x="698" y="258"/>
                      </a:lnTo>
                      <a:lnTo>
                        <a:pt x="706" y="273"/>
                      </a:lnTo>
                      <a:lnTo>
                        <a:pt x="713" y="290"/>
                      </a:lnTo>
                      <a:lnTo>
                        <a:pt x="721" y="307"/>
                      </a:lnTo>
                      <a:lnTo>
                        <a:pt x="729" y="324"/>
                      </a:lnTo>
                      <a:lnTo>
                        <a:pt x="737" y="342"/>
                      </a:lnTo>
                      <a:lnTo>
                        <a:pt x="744" y="360"/>
                      </a:lnTo>
                      <a:lnTo>
                        <a:pt x="752" y="379"/>
                      </a:lnTo>
                      <a:lnTo>
                        <a:pt x="760" y="398"/>
                      </a:lnTo>
                      <a:lnTo>
                        <a:pt x="767" y="418"/>
                      </a:lnTo>
                      <a:lnTo>
                        <a:pt x="775" y="439"/>
                      </a:lnTo>
                      <a:lnTo>
                        <a:pt x="783" y="459"/>
                      </a:lnTo>
                      <a:lnTo>
                        <a:pt x="790" y="480"/>
                      </a:lnTo>
                      <a:lnTo>
                        <a:pt x="798" y="502"/>
                      </a:lnTo>
                      <a:lnTo>
                        <a:pt x="805" y="524"/>
                      </a:lnTo>
                      <a:lnTo>
                        <a:pt x="813" y="546"/>
                      </a:lnTo>
                      <a:lnTo>
                        <a:pt x="821" y="569"/>
                      </a:lnTo>
                      <a:lnTo>
                        <a:pt x="829" y="593"/>
                      </a:lnTo>
                      <a:lnTo>
                        <a:pt x="836" y="617"/>
                      </a:lnTo>
                      <a:lnTo>
                        <a:pt x="844" y="641"/>
                      </a:lnTo>
                      <a:lnTo>
                        <a:pt x="851" y="666"/>
                      </a:lnTo>
                      <a:lnTo>
                        <a:pt x="859" y="691"/>
                      </a:lnTo>
                      <a:lnTo>
                        <a:pt x="867" y="717"/>
                      </a:lnTo>
                      <a:lnTo>
                        <a:pt x="874" y="743"/>
                      </a:lnTo>
                      <a:lnTo>
                        <a:pt x="882" y="770"/>
                      </a:lnTo>
                      <a:lnTo>
                        <a:pt x="889" y="796"/>
                      </a:lnTo>
                      <a:lnTo>
                        <a:pt x="897" y="824"/>
                      </a:lnTo>
                      <a:lnTo>
                        <a:pt x="904" y="852"/>
                      </a:lnTo>
                      <a:lnTo>
                        <a:pt x="912" y="881"/>
                      </a:lnTo>
                      <a:lnTo>
                        <a:pt x="919" y="909"/>
                      </a:lnTo>
                      <a:lnTo>
                        <a:pt x="927" y="938"/>
                      </a:lnTo>
                      <a:lnTo>
                        <a:pt x="934" y="967"/>
                      </a:lnTo>
                      <a:lnTo>
                        <a:pt x="942" y="998"/>
                      </a:lnTo>
                      <a:lnTo>
                        <a:pt x="950" y="1029"/>
                      </a:lnTo>
                      <a:lnTo>
                        <a:pt x="957" y="1059"/>
                      </a:lnTo>
                      <a:lnTo>
                        <a:pt x="965" y="1090"/>
                      </a:lnTo>
                      <a:lnTo>
                        <a:pt x="972" y="1122"/>
                      </a:lnTo>
                      <a:lnTo>
                        <a:pt x="980" y="1154"/>
                      </a:lnTo>
                      <a:lnTo>
                        <a:pt x="987" y="1187"/>
                      </a:lnTo>
                      <a:lnTo>
                        <a:pt x="995" y="1219"/>
                      </a:lnTo>
                      <a:lnTo>
                        <a:pt x="1002" y="1252"/>
                      </a:lnTo>
                      <a:lnTo>
                        <a:pt x="1010" y="1286"/>
                      </a:lnTo>
                      <a:lnTo>
                        <a:pt x="1017" y="1320"/>
                      </a:lnTo>
                      <a:lnTo>
                        <a:pt x="1025" y="1355"/>
                      </a:lnTo>
                      <a:lnTo>
                        <a:pt x="1032" y="1389"/>
                      </a:lnTo>
                      <a:lnTo>
                        <a:pt x="1040" y="1424"/>
                      </a:lnTo>
                      <a:lnTo>
                        <a:pt x="1047" y="1460"/>
                      </a:lnTo>
                      <a:lnTo>
                        <a:pt x="1055" y="1496"/>
                      </a:lnTo>
                      <a:lnTo>
                        <a:pt x="1062" y="1532"/>
                      </a:lnTo>
                      <a:lnTo>
                        <a:pt x="1070" y="1569"/>
                      </a:lnTo>
                      <a:lnTo>
                        <a:pt x="1078" y="1606"/>
                      </a:lnTo>
                      <a:lnTo>
                        <a:pt x="1085" y="1643"/>
                      </a:lnTo>
                      <a:lnTo>
                        <a:pt x="1093" y="1681"/>
                      </a:lnTo>
                      <a:lnTo>
                        <a:pt x="1100" y="1719"/>
                      </a:lnTo>
                      <a:lnTo>
                        <a:pt x="1108" y="1757"/>
                      </a:lnTo>
                      <a:lnTo>
                        <a:pt x="1115" y="1796"/>
                      </a:lnTo>
                      <a:lnTo>
                        <a:pt x="1123" y="1835"/>
                      </a:lnTo>
                      <a:lnTo>
                        <a:pt x="1130" y="1875"/>
                      </a:lnTo>
                      <a:lnTo>
                        <a:pt x="1138" y="1915"/>
                      </a:lnTo>
                      <a:lnTo>
                        <a:pt x="1145" y="1955"/>
                      </a:lnTo>
                      <a:lnTo>
                        <a:pt x="1153" y="1995"/>
                      </a:lnTo>
                      <a:lnTo>
                        <a:pt x="1161" y="2036"/>
                      </a:lnTo>
                      <a:lnTo>
                        <a:pt x="1168" y="2077"/>
                      </a:lnTo>
                      <a:lnTo>
                        <a:pt x="1176" y="2118"/>
                      </a:lnTo>
                      <a:lnTo>
                        <a:pt x="1183" y="2160"/>
                      </a:lnTo>
                      <a:lnTo>
                        <a:pt x="1191" y="2202"/>
                      </a:lnTo>
                      <a:lnTo>
                        <a:pt x="1198" y="2244"/>
                      </a:lnTo>
                      <a:lnTo>
                        <a:pt x="1206" y="2287"/>
                      </a:lnTo>
                      <a:lnTo>
                        <a:pt x="1213" y="2330"/>
                      </a:lnTo>
                      <a:lnTo>
                        <a:pt x="1221" y="2373"/>
                      </a:lnTo>
                      <a:lnTo>
                        <a:pt x="1228" y="2416"/>
                      </a:lnTo>
                      <a:lnTo>
                        <a:pt x="1236" y="2460"/>
                      </a:lnTo>
                      <a:lnTo>
                        <a:pt x="1243" y="2504"/>
                      </a:lnTo>
                      <a:lnTo>
                        <a:pt x="1251" y="2548"/>
                      </a:lnTo>
                      <a:lnTo>
                        <a:pt x="1258" y="2592"/>
                      </a:lnTo>
                      <a:lnTo>
                        <a:pt x="1266" y="2638"/>
                      </a:lnTo>
                      <a:lnTo>
                        <a:pt x="1273" y="2683"/>
                      </a:lnTo>
                      <a:lnTo>
                        <a:pt x="1281" y="2728"/>
                      </a:lnTo>
                      <a:lnTo>
                        <a:pt x="1288" y="2773"/>
                      </a:lnTo>
                      <a:lnTo>
                        <a:pt x="1296" y="2819"/>
                      </a:lnTo>
                      <a:lnTo>
                        <a:pt x="1303" y="2865"/>
                      </a:lnTo>
                      <a:lnTo>
                        <a:pt x="1311" y="2911"/>
                      </a:lnTo>
                      <a:lnTo>
                        <a:pt x="1318" y="2958"/>
                      </a:lnTo>
                      <a:lnTo>
                        <a:pt x="1326" y="3004"/>
                      </a:lnTo>
                      <a:lnTo>
                        <a:pt x="1333" y="3051"/>
                      </a:lnTo>
                      <a:lnTo>
                        <a:pt x="1341" y="3098"/>
                      </a:lnTo>
                      <a:lnTo>
                        <a:pt x="1348" y="3146"/>
                      </a:lnTo>
                      <a:lnTo>
                        <a:pt x="1356" y="3193"/>
                      </a:lnTo>
                      <a:lnTo>
                        <a:pt x="1363" y="3241"/>
                      </a:lnTo>
                      <a:lnTo>
                        <a:pt x="1371" y="3289"/>
                      </a:lnTo>
                      <a:lnTo>
                        <a:pt x="1378" y="3338"/>
                      </a:lnTo>
                      <a:lnTo>
                        <a:pt x="1386" y="3386"/>
                      </a:lnTo>
                      <a:lnTo>
                        <a:pt x="1393" y="3434"/>
                      </a:lnTo>
                      <a:lnTo>
                        <a:pt x="1401" y="3483"/>
                      </a:lnTo>
                      <a:lnTo>
                        <a:pt x="1408" y="3532"/>
                      </a:lnTo>
                      <a:lnTo>
                        <a:pt x="1416" y="3581"/>
                      </a:lnTo>
                      <a:lnTo>
                        <a:pt x="1423" y="3630"/>
                      </a:lnTo>
                      <a:lnTo>
                        <a:pt x="1431" y="3679"/>
                      </a:lnTo>
                      <a:lnTo>
                        <a:pt x="1438" y="3729"/>
                      </a:lnTo>
                      <a:lnTo>
                        <a:pt x="1446" y="3778"/>
                      </a:lnTo>
                      <a:lnTo>
                        <a:pt x="1453" y="3828"/>
                      </a:lnTo>
                      <a:lnTo>
                        <a:pt x="1461" y="3878"/>
                      </a:lnTo>
                      <a:lnTo>
                        <a:pt x="1468" y="3928"/>
                      </a:lnTo>
                      <a:lnTo>
                        <a:pt x="1476" y="3978"/>
                      </a:lnTo>
                      <a:lnTo>
                        <a:pt x="1483" y="4029"/>
                      </a:lnTo>
                      <a:lnTo>
                        <a:pt x="1491" y="4079"/>
                      </a:lnTo>
                      <a:lnTo>
                        <a:pt x="1499" y="4130"/>
                      </a:lnTo>
                      <a:lnTo>
                        <a:pt x="1506" y="4180"/>
                      </a:lnTo>
                      <a:lnTo>
                        <a:pt x="1514" y="4231"/>
                      </a:lnTo>
                      <a:lnTo>
                        <a:pt x="1521" y="4282"/>
                      </a:lnTo>
                      <a:lnTo>
                        <a:pt x="1529" y="4333"/>
                      </a:lnTo>
                      <a:lnTo>
                        <a:pt x="1536" y="4384"/>
                      </a:lnTo>
                      <a:lnTo>
                        <a:pt x="1544" y="4435"/>
                      </a:lnTo>
                      <a:lnTo>
                        <a:pt x="1551" y="4487"/>
                      </a:lnTo>
                      <a:lnTo>
                        <a:pt x="1559" y="4537"/>
                      </a:lnTo>
                      <a:lnTo>
                        <a:pt x="1566" y="4589"/>
                      </a:lnTo>
                      <a:lnTo>
                        <a:pt x="1574" y="4640"/>
                      </a:lnTo>
                      <a:lnTo>
                        <a:pt x="1581" y="4692"/>
                      </a:lnTo>
                      <a:lnTo>
                        <a:pt x="1589" y="4743"/>
                      </a:lnTo>
                      <a:lnTo>
                        <a:pt x="1596" y="4795"/>
                      </a:lnTo>
                      <a:lnTo>
                        <a:pt x="1604" y="4847"/>
                      </a:lnTo>
                      <a:lnTo>
                        <a:pt x="1611" y="4898"/>
                      </a:lnTo>
                      <a:lnTo>
                        <a:pt x="1619" y="4950"/>
                      </a:lnTo>
                      <a:lnTo>
                        <a:pt x="1626" y="5002"/>
                      </a:lnTo>
                      <a:lnTo>
                        <a:pt x="1634" y="5053"/>
                      </a:lnTo>
                      <a:lnTo>
                        <a:pt x="1641" y="5105"/>
                      </a:lnTo>
                      <a:lnTo>
                        <a:pt x="1649" y="5157"/>
                      </a:lnTo>
                      <a:lnTo>
                        <a:pt x="1656" y="5208"/>
                      </a:lnTo>
                      <a:lnTo>
                        <a:pt x="1664" y="5260"/>
                      </a:lnTo>
                      <a:lnTo>
                        <a:pt x="1671" y="5312"/>
                      </a:lnTo>
                      <a:lnTo>
                        <a:pt x="1679" y="5364"/>
                      </a:lnTo>
                      <a:lnTo>
                        <a:pt x="1686" y="5415"/>
                      </a:lnTo>
                      <a:lnTo>
                        <a:pt x="1694" y="5467"/>
                      </a:lnTo>
                      <a:lnTo>
                        <a:pt x="1701" y="5519"/>
                      </a:lnTo>
                      <a:lnTo>
                        <a:pt x="1709" y="5570"/>
                      </a:lnTo>
                      <a:lnTo>
                        <a:pt x="1716" y="5622"/>
                      </a:lnTo>
                      <a:lnTo>
                        <a:pt x="1724" y="5673"/>
                      </a:lnTo>
                      <a:lnTo>
                        <a:pt x="1731" y="5725"/>
                      </a:lnTo>
                      <a:lnTo>
                        <a:pt x="1739" y="5776"/>
                      </a:lnTo>
                      <a:lnTo>
                        <a:pt x="1746" y="5828"/>
                      </a:lnTo>
                      <a:lnTo>
                        <a:pt x="1754" y="5879"/>
                      </a:lnTo>
                      <a:lnTo>
                        <a:pt x="1761" y="5930"/>
                      </a:lnTo>
                      <a:lnTo>
                        <a:pt x="1769" y="5982"/>
                      </a:lnTo>
                      <a:lnTo>
                        <a:pt x="1776" y="6032"/>
                      </a:lnTo>
                      <a:lnTo>
                        <a:pt x="1784" y="6083"/>
                      </a:lnTo>
                      <a:lnTo>
                        <a:pt x="1791" y="6134"/>
                      </a:lnTo>
                      <a:lnTo>
                        <a:pt x="1799" y="6185"/>
                      </a:lnTo>
                      <a:lnTo>
                        <a:pt x="1806" y="6236"/>
                      </a:lnTo>
                      <a:lnTo>
                        <a:pt x="1814" y="6286"/>
                      </a:lnTo>
                      <a:lnTo>
                        <a:pt x="1821" y="6337"/>
                      </a:lnTo>
                      <a:lnTo>
                        <a:pt x="1829" y="6387"/>
                      </a:lnTo>
                      <a:lnTo>
                        <a:pt x="1837" y="6438"/>
                      </a:lnTo>
                      <a:lnTo>
                        <a:pt x="1844" y="6488"/>
                      </a:lnTo>
                      <a:lnTo>
                        <a:pt x="1852" y="6538"/>
                      </a:lnTo>
                      <a:lnTo>
                        <a:pt x="1859" y="6588"/>
                      </a:lnTo>
                      <a:lnTo>
                        <a:pt x="1867" y="6638"/>
                      </a:lnTo>
                      <a:lnTo>
                        <a:pt x="1874" y="6687"/>
                      </a:lnTo>
                      <a:lnTo>
                        <a:pt x="1882" y="6737"/>
                      </a:lnTo>
                      <a:lnTo>
                        <a:pt x="1889" y="6786"/>
                      </a:lnTo>
                      <a:lnTo>
                        <a:pt x="1897" y="6836"/>
                      </a:lnTo>
                      <a:lnTo>
                        <a:pt x="1904" y="6885"/>
                      </a:lnTo>
                      <a:lnTo>
                        <a:pt x="1912" y="6933"/>
                      </a:lnTo>
                      <a:lnTo>
                        <a:pt x="1919" y="6982"/>
                      </a:lnTo>
                      <a:lnTo>
                        <a:pt x="1927" y="7031"/>
                      </a:lnTo>
                      <a:lnTo>
                        <a:pt x="1934" y="7079"/>
                      </a:lnTo>
                      <a:lnTo>
                        <a:pt x="1942" y="7127"/>
                      </a:lnTo>
                      <a:lnTo>
                        <a:pt x="1949" y="7175"/>
                      </a:lnTo>
                      <a:lnTo>
                        <a:pt x="1957" y="7222"/>
                      </a:lnTo>
                      <a:lnTo>
                        <a:pt x="1964" y="7271"/>
                      </a:lnTo>
                      <a:lnTo>
                        <a:pt x="1972" y="7317"/>
                      </a:lnTo>
                      <a:lnTo>
                        <a:pt x="1979" y="7365"/>
                      </a:lnTo>
                      <a:lnTo>
                        <a:pt x="1987" y="7411"/>
                      </a:lnTo>
                      <a:lnTo>
                        <a:pt x="1994" y="7458"/>
                      </a:lnTo>
                      <a:lnTo>
                        <a:pt x="2002" y="7505"/>
                      </a:lnTo>
                      <a:lnTo>
                        <a:pt x="2009" y="7551"/>
                      </a:lnTo>
                      <a:lnTo>
                        <a:pt x="2017" y="7597"/>
                      </a:lnTo>
                      <a:lnTo>
                        <a:pt x="2024" y="7643"/>
                      </a:lnTo>
                      <a:lnTo>
                        <a:pt x="2032" y="7688"/>
                      </a:lnTo>
                      <a:lnTo>
                        <a:pt x="2039" y="7734"/>
                      </a:lnTo>
                      <a:lnTo>
                        <a:pt x="2047" y="7779"/>
                      </a:lnTo>
                      <a:lnTo>
                        <a:pt x="2054" y="7823"/>
                      </a:lnTo>
                      <a:lnTo>
                        <a:pt x="2062" y="7868"/>
                      </a:lnTo>
                      <a:lnTo>
                        <a:pt x="2069" y="7912"/>
                      </a:lnTo>
                      <a:lnTo>
                        <a:pt x="2077" y="7956"/>
                      </a:lnTo>
                      <a:lnTo>
                        <a:pt x="2084" y="8000"/>
                      </a:lnTo>
                      <a:lnTo>
                        <a:pt x="2092" y="8043"/>
                      </a:lnTo>
                      <a:lnTo>
                        <a:pt x="2099" y="8086"/>
                      </a:lnTo>
                      <a:lnTo>
                        <a:pt x="2107" y="8129"/>
                      </a:lnTo>
                      <a:lnTo>
                        <a:pt x="2114" y="8172"/>
                      </a:lnTo>
                      <a:lnTo>
                        <a:pt x="2122" y="8214"/>
                      </a:lnTo>
                      <a:lnTo>
                        <a:pt x="2129" y="8256"/>
                      </a:lnTo>
                      <a:lnTo>
                        <a:pt x="2137" y="8298"/>
                      </a:lnTo>
                      <a:lnTo>
                        <a:pt x="2144" y="8338"/>
                      </a:lnTo>
                      <a:lnTo>
                        <a:pt x="2152" y="8379"/>
                      </a:lnTo>
                      <a:lnTo>
                        <a:pt x="2159" y="8420"/>
                      </a:lnTo>
                      <a:lnTo>
                        <a:pt x="2167" y="8460"/>
                      </a:lnTo>
                      <a:lnTo>
                        <a:pt x="2175" y="8501"/>
                      </a:lnTo>
                      <a:lnTo>
                        <a:pt x="2182" y="8541"/>
                      </a:lnTo>
                      <a:lnTo>
                        <a:pt x="2190" y="8579"/>
                      </a:lnTo>
                      <a:lnTo>
                        <a:pt x="2197" y="8619"/>
                      </a:lnTo>
                      <a:lnTo>
                        <a:pt x="2205" y="8657"/>
                      </a:lnTo>
                      <a:lnTo>
                        <a:pt x="2212" y="8696"/>
                      </a:lnTo>
                      <a:lnTo>
                        <a:pt x="2220" y="8734"/>
                      </a:lnTo>
                      <a:lnTo>
                        <a:pt x="2227" y="8772"/>
                      </a:lnTo>
                      <a:lnTo>
                        <a:pt x="2235" y="8808"/>
                      </a:lnTo>
                      <a:lnTo>
                        <a:pt x="2242" y="8845"/>
                      </a:lnTo>
                      <a:lnTo>
                        <a:pt x="2250" y="8882"/>
                      </a:lnTo>
                      <a:lnTo>
                        <a:pt x="2257" y="8918"/>
                      </a:lnTo>
                      <a:lnTo>
                        <a:pt x="2264" y="8954"/>
                      </a:lnTo>
                      <a:lnTo>
                        <a:pt x="2272" y="8990"/>
                      </a:lnTo>
                      <a:lnTo>
                        <a:pt x="2279" y="9024"/>
                      </a:lnTo>
                      <a:lnTo>
                        <a:pt x="2287" y="9059"/>
                      </a:lnTo>
                      <a:lnTo>
                        <a:pt x="2294" y="9094"/>
                      </a:lnTo>
                      <a:lnTo>
                        <a:pt x="2302" y="9128"/>
                      </a:lnTo>
                      <a:lnTo>
                        <a:pt x="2309" y="9161"/>
                      </a:lnTo>
                      <a:lnTo>
                        <a:pt x="2317" y="9194"/>
                      </a:lnTo>
                      <a:lnTo>
                        <a:pt x="2324" y="9227"/>
                      </a:lnTo>
                      <a:lnTo>
                        <a:pt x="2332" y="9259"/>
                      </a:lnTo>
                      <a:lnTo>
                        <a:pt x="2339" y="9291"/>
                      </a:lnTo>
                      <a:lnTo>
                        <a:pt x="2347" y="9322"/>
                      </a:lnTo>
                      <a:lnTo>
                        <a:pt x="2354" y="9353"/>
                      </a:lnTo>
                      <a:lnTo>
                        <a:pt x="2362" y="9384"/>
                      </a:lnTo>
                      <a:lnTo>
                        <a:pt x="2369" y="9414"/>
                      </a:lnTo>
                      <a:lnTo>
                        <a:pt x="2377" y="9444"/>
                      </a:lnTo>
                      <a:lnTo>
                        <a:pt x="2384" y="9473"/>
                      </a:lnTo>
                      <a:lnTo>
                        <a:pt x="2391" y="9502"/>
                      </a:lnTo>
                      <a:lnTo>
                        <a:pt x="2399" y="9531"/>
                      </a:lnTo>
                      <a:lnTo>
                        <a:pt x="2406" y="9559"/>
                      </a:lnTo>
                      <a:lnTo>
                        <a:pt x="2414" y="9587"/>
                      </a:lnTo>
                      <a:lnTo>
                        <a:pt x="2421" y="9613"/>
                      </a:lnTo>
                      <a:lnTo>
                        <a:pt x="2429" y="9640"/>
                      </a:lnTo>
                      <a:lnTo>
                        <a:pt x="2436" y="9666"/>
                      </a:lnTo>
                      <a:lnTo>
                        <a:pt x="2444" y="9692"/>
                      </a:lnTo>
                      <a:lnTo>
                        <a:pt x="2451" y="9717"/>
                      </a:lnTo>
                      <a:lnTo>
                        <a:pt x="2459" y="9743"/>
                      </a:lnTo>
                      <a:lnTo>
                        <a:pt x="2466" y="9767"/>
                      </a:lnTo>
                      <a:lnTo>
                        <a:pt x="2473" y="9791"/>
                      </a:lnTo>
                      <a:lnTo>
                        <a:pt x="2481" y="9815"/>
                      </a:lnTo>
                      <a:lnTo>
                        <a:pt x="2488" y="9837"/>
                      </a:lnTo>
                      <a:lnTo>
                        <a:pt x="2496" y="9860"/>
                      </a:lnTo>
                      <a:lnTo>
                        <a:pt x="2503" y="9881"/>
                      </a:lnTo>
                      <a:lnTo>
                        <a:pt x="2511" y="9903"/>
                      </a:lnTo>
                      <a:lnTo>
                        <a:pt x="2518" y="9925"/>
                      </a:lnTo>
                      <a:lnTo>
                        <a:pt x="2526" y="9945"/>
                      </a:lnTo>
                      <a:lnTo>
                        <a:pt x="2533" y="9965"/>
                      </a:lnTo>
                      <a:lnTo>
                        <a:pt x="2540" y="9985"/>
                      </a:lnTo>
                      <a:lnTo>
                        <a:pt x="2548" y="10004"/>
                      </a:lnTo>
                      <a:lnTo>
                        <a:pt x="2555" y="10023"/>
                      </a:lnTo>
                      <a:lnTo>
                        <a:pt x="2562" y="10041"/>
                      </a:lnTo>
                      <a:lnTo>
                        <a:pt x="2570" y="10059"/>
                      </a:lnTo>
                      <a:lnTo>
                        <a:pt x="2577" y="10076"/>
                      </a:lnTo>
                      <a:lnTo>
                        <a:pt x="2584" y="10093"/>
                      </a:lnTo>
                      <a:lnTo>
                        <a:pt x="2592" y="10109"/>
                      </a:lnTo>
                      <a:lnTo>
                        <a:pt x="2599" y="10124"/>
                      </a:lnTo>
                      <a:lnTo>
                        <a:pt x="2606" y="10140"/>
                      </a:lnTo>
                      <a:lnTo>
                        <a:pt x="2613" y="10154"/>
                      </a:lnTo>
                      <a:lnTo>
                        <a:pt x="2621" y="10168"/>
                      </a:lnTo>
                      <a:lnTo>
                        <a:pt x="2628" y="10182"/>
                      </a:lnTo>
                      <a:lnTo>
                        <a:pt x="2635" y="10195"/>
                      </a:lnTo>
                      <a:lnTo>
                        <a:pt x="2642" y="10207"/>
                      </a:lnTo>
                      <a:lnTo>
                        <a:pt x="2649" y="10219"/>
                      </a:lnTo>
                      <a:lnTo>
                        <a:pt x="2657" y="10231"/>
                      </a:lnTo>
                      <a:lnTo>
                        <a:pt x="2663" y="10241"/>
                      </a:lnTo>
                      <a:lnTo>
                        <a:pt x="2670" y="10251"/>
                      </a:lnTo>
                      <a:lnTo>
                        <a:pt x="2678" y="10262"/>
                      </a:lnTo>
                      <a:lnTo>
                        <a:pt x="2684" y="10271"/>
                      </a:lnTo>
                      <a:lnTo>
                        <a:pt x="2691" y="10279"/>
                      </a:lnTo>
                      <a:lnTo>
                        <a:pt x="2697" y="10287"/>
                      </a:lnTo>
                      <a:lnTo>
                        <a:pt x="2704" y="10295"/>
                      </a:lnTo>
                      <a:lnTo>
                        <a:pt x="2711" y="10303"/>
                      </a:lnTo>
                      <a:lnTo>
                        <a:pt x="2717" y="10309"/>
                      </a:lnTo>
                      <a:lnTo>
                        <a:pt x="2723" y="10314"/>
                      </a:lnTo>
                      <a:lnTo>
                        <a:pt x="2729" y="10320"/>
                      </a:lnTo>
                      <a:lnTo>
                        <a:pt x="2735" y="10324"/>
                      </a:lnTo>
                      <a:lnTo>
                        <a:pt x="2741" y="10329"/>
                      </a:lnTo>
                      <a:lnTo>
                        <a:pt x="2747" y="10333"/>
                      </a:lnTo>
                      <a:lnTo>
                        <a:pt x="2753" y="10336"/>
                      </a:lnTo>
                      <a:lnTo>
                        <a:pt x="2758" y="10339"/>
                      </a:lnTo>
                      <a:lnTo>
                        <a:pt x="2763" y="10341"/>
                      </a:lnTo>
                      <a:lnTo>
                        <a:pt x="2768" y="10343"/>
                      </a:lnTo>
                      <a:lnTo>
                        <a:pt x="2773" y="10344"/>
                      </a:lnTo>
                      <a:lnTo>
                        <a:pt x="2778" y="10346"/>
                      </a:lnTo>
                      <a:lnTo>
                        <a:pt x="2779" y="10345"/>
                      </a:lnTo>
                      <a:lnTo>
                        <a:pt x="2787" y="10346"/>
                      </a:lnTo>
                      <a:lnTo>
                        <a:pt x="2791" y="10347"/>
                      </a:lnTo>
                      <a:lnTo>
                        <a:pt x="2793" y="10346"/>
                      </a:lnTo>
                      <a:lnTo>
                        <a:pt x="2800" y="10346"/>
                      </a:lnTo>
                      <a:lnTo>
                        <a:pt x="2805" y="10345"/>
                      </a:lnTo>
                      <a:lnTo>
                        <a:pt x="2806" y="10344"/>
                      </a:lnTo>
                      <a:lnTo>
                        <a:pt x="2814" y="10342"/>
                      </a:lnTo>
                      <a:lnTo>
                        <a:pt x="2816" y="10341"/>
                      </a:lnTo>
                      <a:lnTo>
                        <a:pt x="2823" y="10338"/>
                      </a:lnTo>
                      <a:lnTo>
                        <a:pt x="2826" y="10336"/>
                      </a:lnTo>
                      <a:lnTo>
                        <a:pt x="2833" y="10332"/>
                      </a:lnTo>
                      <a:lnTo>
                        <a:pt x="2837" y="10330"/>
                      </a:lnTo>
                      <a:lnTo>
                        <a:pt x="2843" y="10325"/>
                      </a:lnTo>
                      <a:lnTo>
                        <a:pt x="2850" y="10320"/>
                      </a:lnTo>
                      <a:lnTo>
                        <a:pt x="2855" y="10316"/>
                      </a:lnTo>
                      <a:lnTo>
                        <a:pt x="2861" y="10310"/>
                      </a:lnTo>
                      <a:lnTo>
                        <a:pt x="2868" y="10303"/>
                      </a:lnTo>
                      <a:lnTo>
                        <a:pt x="2873" y="10297"/>
                      </a:lnTo>
                      <a:lnTo>
                        <a:pt x="2880" y="10290"/>
                      </a:lnTo>
                      <a:lnTo>
                        <a:pt x="2887" y="10282"/>
                      </a:lnTo>
                      <a:lnTo>
                        <a:pt x="2893" y="10273"/>
                      </a:lnTo>
                      <a:lnTo>
                        <a:pt x="2901" y="10264"/>
                      </a:lnTo>
                      <a:lnTo>
                        <a:pt x="2907" y="10255"/>
                      </a:lnTo>
                      <a:lnTo>
                        <a:pt x="2914" y="10245"/>
                      </a:lnTo>
                      <a:lnTo>
                        <a:pt x="2921" y="10234"/>
                      </a:lnTo>
                      <a:lnTo>
                        <a:pt x="2928" y="10223"/>
                      </a:lnTo>
                      <a:lnTo>
                        <a:pt x="2935" y="10211"/>
                      </a:lnTo>
                      <a:lnTo>
                        <a:pt x="2942" y="10199"/>
                      </a:lnTo>
                      <a:lnTo>
                        <a:pt x="2949" y="10186"/>
                      </a:lnTo>
                      <a:lnTo>
                        <a:pt x="2956" y="10173"/>
                      </a:lnTo>
                      <a:lnTo>
                        <a:pt x="2964" y="10159"/>
                      </a:lnTo>
                      <a:lnTo>
                        <a:pt x="2971" y="10145"/>
                      </a:lnTo>
                      <a:lnTo>
                        <a:pt x="2978" y="10130"/>
                      </a:lnTo>
                      <a:lnTo>
                        <a:pt x="2985" y="10115"/>
                      </a:lnTo>
                      <a:lnTo>
                        <a:pt x="2992" y="10099"/>
                      </a:lnTo>
                      <a:lnTo>
                        <a:pt x="3000" y="10082"/>
                      </a:lnTo>
                      <a:lnTo>
                        <a:pt x="3007" y="10065"/>
                      </a:lnTo>
                      <a:lnTo>
                        <a:pt x="3014" y="10048"/>
                      </a:lnTo>
                      <a:lnTo>
                        <a:pt x="3021" y="10030"/>
                      </a:lnTo>
                      <a:lnTo>
                        <a:pt x="3029" y="10011"/>
                      </a:lnTo>
                      <a:lnTo>
                        <a:pt x="3036" y="9992"/>
                      </a:lnTo>
                      <a:lnTo>
                        <a:pt x="3044" y="9973"/>
                      </a:lnTo>
                      <a:lnTo>
                        <a:pt x="3051" y="9953"/>
                      </a:lnTo>
                      <a:lnTo>
                        <a:pt x="3058" y="9932"/>
                      </a:lnTo>
                      <a:lnTo>
                        <a:pt x="3066" y="9912"/>
                      </a:lnTo>
                      <a:lnTo>
                        <a:pt x="3073" y="9890"/>
                      </a:lnTo>
                      <a:lnTo>
                        <a:pt x="3081" y="9868"/>
                      </a:lnTo>
                      <a:lnTo>
                        <a:pt x="3089" y="9845"/>
                      </a:lnTo>
                      <a:lnTo>
                        <a:pt x="3096" y="9823"/>
                      </a:lnTo>
                      <a:lnTo>
                        <a:pt x="3103" y="9800"/>
                      </a:lnTo>
                      <a:lnTo>
                        <a:pt x="3111" y="9776"/>
                      </a:lnTo>
                      <a:lnTo>
                        <a:pt x="3118" y="9752"/>
                      </a:lnTo>
                      <a:lnTo>
                        <a:pt x="3125" y="9727"/>
                      </a:lnTo>
                      <a:lnTo>
                        <a:pt x="3133" y="9702"/>
                      </a:lnTo>
                      <a:lnTo>
                        <a:pt x="3140" y="9676"/>
                      </a:lnTo>
                      <a:lnTo>
                        <a:pt x="3148" y="9650"/>
                      </a:lnTo>
                      <a:lnTo>
                        <a:pt x="3155" y="9624"/>
                      </a:lnTo>
                      <a:lnTo>
                        <a:pt x="3163" y="9597"/>
                      </a:lnTo>
                      <a:lnTo>
                        <a:pt x="3170" y="9569"/>
                      </a:lnTo>
                      <a:lnTo>
                        <a:pt x="3178" y="9542"/>
                      </a:lnTo>
                      <a:lnTo>
                        <a:pt x="3185" y="9513"/>
                      </a:lnTo>
                      <a:lnTo>
                        <a:pt x="3192" y="9484"/>
                      </a:lnTo>
                      <a:lnTo>
                        <a:pt x="3200" y="9455"/>
                      </a:lnTo>
                      <a:lnTo>
                        <a:pt x="3207" y="9426"/>
                      </a:lnTo>
                      <a:lnTo>
                        <a:pt x="3215" y="9396"/>
                      </a:lnTo>
                      <a:lnTo>
                        <a:pt x="3222" y="9365"/>
                      </a:lnTo>
                      <a:lnTo>
                        <a:pt x="3230" y="9334"/>
                      </a:lnTo>
                      <a:lnTo>
                        <a:pt x="3237" y="9303"/>
                      </a:lnTo>
                      <a:lnTo>
                        <a:pt x="3245" y="9271"/>
                      </a:lnTo>
                      <a:lnTo>
                        <a:pt x="3252" y="9239"/>
                      </a:lnTo>
                      <a:lnTo>
                        <a:pt x="3260" y="9207"/>
                      </a:lnTo>
                      <a:lnTo>
                        <a:pt x="3267" y="9174"/>
                      </a:lnTo>
                      <a:lnTo>
                        <a:pt x="3275" y="9140"/>
                      </a:lnTo>
                      <a:lnTo>
                        <a:pt x="3282" y="9107"/>
                      </a:lnTo>
                      <a:lnTo>
                        <a:pt x="3290" y="9073"/>
                      </a:lnTo>
                      <a:lnTo>
                        <a:pt x="3297" y="9038"/>
                      </a:lnTo>
                      <a:lnTo>
                        <a:pt x="3305" y="9003"/>
                      </a:lnTo>
                      <a:lnTo>
                        <a:pt x="3312" y="8968"/>
                      </a:lnTo>
                      <a:lnTo>
                        <a:pt x="3319" y="8932"/>
                      </a:lnTo>
                      <a:lnTo>
                        <a:pt x="3327" y="8896"/>
                      </a:lnTo>
                      <a:lnTo>
                        <a:pt x="3334" y="8860"/>
                      </a:lnTo>
                      <a:lnTo>
                        <a:pt x="3342" y="8823"/>
                      </a:lnTo>
                      <a:lnTo>
                        <a:pt x="3349" y="8786"/>
                      </a:lnTo>
                      <a:lnTo>
                        <a:pt x="3357" y="8749"/>
                      </a:lnTo>
                      <a:lnTo>
                        <a:pt x="3364" y="8711"/>
                      </a:lnTo>
                      <a:lnTo>
                        <a:pt x="3372" y="8672"/>
                      </a:lnTo>
                      <a:lnTo>
                        <a:pt x="3379" y="8634"/>
                      </a:lnTo>
                      <a:lnTo>
                        <a:pt x="3387" y="8595"/>
                      </a:lnTo>
                      <a:lnTo>
                        <a:pt x="3394" y="8556"/>
                      </a:lnTo>
                      <a:lnTo>
                        <a:pt x="3402" y="8516"/>
                      </a:lnTo>
                      <a:lnTo>
                        <a:pt x="3409" y="8476"/>
                      </a:lnTo>
                      <a:lnTo>
                        <a:pt x="3417" y="8436"/>
                      </a:lnTo>
                      <a:lnTo>
                        <a:pt x="3425" y="8395"/>
                      </a:lnTo>
                      <a:lnTo>
                        <a:pt x="3432" y="8354"/>
                      </a:lnTo>
                      <a:lnTo>
                        <a:pt x="3440" y="8313"/>
                      </a:lnTo>
                      <a:lnTo>
                        <a:pt x="3447" y="8272"/>
                      </a:lnTo>
                      <a:lnTo>
                        <a:pt x="3455" y="8230"/>
                      </a:lnTo>
                      <a:lnTo>
                        <a:pt x="3462" y="8188"/>
                      </a:lnTo>
                      <a:lnTo>
                        <a:pt x="3470" y="8146"/>
                      </a:lnTo>
                      <a:lnTo>
                        <a:pt x="3477" y="8103"/>
                      </a:lnTo>
                      <a:lnTo>
                        <a:pt x="3485" y="8060"/>
                      </a:lnTo>
                      <a:lnTo>
                        <a:pt x="3492" y="8016"/>
                      </a:lnTo>
                      <a:lnTo>
                        <a:pt x="3500" y="7973"/>
                      </a:lnTo>
                      <a:lnTo>
                        <a:pt x="3507" y="7929"/>
                      </a:lnTo>
                      <a:lnTo>
                        <a:pt x="3515" y="7885"/>
                      </a:lnTo>
                      <a:lnTo>
                        <a:pt x="3522" y="7840"/>
                      </a:lnTo>
                      <a:lnTo>
                        <a:pt x="3530" y="7796"/>
                      </a:lnTo>
                      <a:lnTo>
                        <a:pt x="3537" y="7751"/>
                      </a:lnTo>
                      <a:lnTo>
                        <a:pt x="3545" y="7706"/>
                      </a:lnTo>
                      <a:lnTo>
                        <a:pt x="3552" y="7661"/>
                      </a:lnTo>
                      <a:lnTo>
                        <a:pt x="3560" y="7615"/>
                      </a:lnTo>
                      <a:lnTo>
                        <a:pt x="3567" y="7569"/>
                      </a:lnTo>
                      <a:lnTo>
                        <a:pt x="3575" y="7523"/>
                      </a:lnTo>
                      <a:lnTo>
                        <a:pt x="3582" y="7476"/>
                      </a:lnTo>
                      <a:lnTo>
                        <a:pt x="3590" y="7430"/>
                      </a:lnTo>
                      <a:lnTo>
                        <a:pt x="3597" y="7383"/>
                      </a:lnTo>
                      <a:lnTo>
                        <a:pt x="3605" y="7336"/>
                      </a:lnTo>
                      <a:lnTo>
                        <a:pt x="3612" y="7288"/>
                      </a:lnTo>
                      <a:lnTo>
                        <a:pt x="3620" y="7241"/>
                      </a:lnTo>
                      <a:lnTo>
                        <a:pt x="3627" y="7193"/>
                      </a:lnTo>
                      <a:lnTo>
                        <a:pt x="3635" y="7146"/>
                      </a:lnTo>
                      <a:lnTo>
                        <a:pt x="3642" y="7098"/>
                      </a:lnTo>
                      <a:lnTo>
                        <a:pt x="3650" y="7050"/>
                      </a:lnTo>
                      <a:lnTo>
                        <a:pt x="3657" y="7001"/>
                      </a:lnTo>
                      <a:lnTo>
                        <a:pt x="3665" y="6952"/>
                      </a:lnTo>
                      <a:lnTo>
                        <a:pt x="3672" y="6904"/>
                      </a:lnTo>
                      <a:lnTo>
                        <a:pt x="3680" y="6855"/>
                      </a:lnTo>
                      <a:lnTo>
                        <a:pt x="3687" y="6805"/>
                      </a:lnTo>
                      <a:lnTo>
                        <a:pt x="3695" y="6756"/>
                      </a:lnTo>
                      <a:lnTo>
                        <a:pt x="3702" y="6707"/>
                      </a:lnTo>
                      <a:lnTo>
                        <a:pt x="3710" y="6657"/>
                      </a:lnTo>
                      <a:lnTo>
                        <a:pt x="3717" y="6607"/>
                      </a:lnTo>
                      <a:lnTo>
                        <a:pt x="3724" y="6557"/>
                      </a:lnTo>
                      <a:lnTo>
                        <a:pt x="3732" y="6507"/>
                      </a:lnTo>
                      <a:lnTo>
                        <a:pt x="3739" y="6457"/>
                      </a:lnTo>
                      <a:lnTo>
                        <a:pt x="3747" y="6407"/>
                      </a:lnTo>
                      <a:lnTo>
                        <a:pt x="3754" y="6357"/>
                      </a:lnTo>
                      <a:lnTo>
                        <a:pt x="3763" y="6306"/>
                      </a:lnTo>
                      <a:lnTo>
                        <a:pt x="3770" y="6255"/>
                      </a:lnTo>
                      <a:lnTo>
                        <a:pt x="3777" y="6205"/>
                      </a:lnTo>
                      <a:lnTo>
                        <a:pt x="3785" y="6154"/>
                      </a:lnTo>
                      <a:lnTo>
                        <a:pt x="3792" y="6103"/>
                      </a:lnTo>
                      <a:lnTo>
                        <a:pt x="3800" y="6052"/>
                      </a:lnTo>
                      <a:lnTo>
                        <a:pt x="3807" y="6001"/>
                      </a:lnTo>
                      <a:lnTo>
                        <a:pt x="3815" y="5950"/>
                      </a:lnTo>
                      <a:lnTo>
                        <a:pt x="3822" y="5899"/>
                      </a:lnTo>
                      <a:lnTo>
                        <a:pt x="3830" y="5848"/>
                      </a:lnTo>
                      <a:lnTo>
                        <a:pt x="3837" y="5796"/>
                      </a:lnTo>
                      <a:lnTo>
                        <a:pt x="3845" y="5745"/>
                      </a:lnTo>
                      <a:lnTo>
                        <a:pt x="3852" y="5693"/>
                      </a:lnTo>
                      <a:lnTo>
                        <a:pt x="3860" y="5642"/>
                      </a:lnTo>
                      <a:lnTo>
                        <a:pt x="3867" y="5590"/>
                      </a:lnTo>
                      <a:lnTo>
                        <a:pt x="3875" y="5539"/>
                      </a:lnTo>
                      <a:lnTo>
                        <a:pt x="3882" y="5487"/>
                      </a:lnTo>
                      <a:lnTo>
                        <a:pt x="3890" y="5435"/>
                      </a:lnTo>
                      <a:lnTo>
                        <a:pt x="3897" y="5384"/>
                      </a:lnTo>
                      <a:lnTo>
                        <a:pt x="3905" y="5332"/>
                      </a:lnTo>
                      <a:lnTo>
                        <a:pt x="3912" y="5280"/>
                      </a:lnTo>
                      <a:lnTo>
                        <a:pt x="3920" y="5229"/>
                      </a:lnTo>
                      <a:lnTo>
                        <a:pt x="3927" y="5177"/>
                      </a:lnTo>
                      <a:cubicBezTo>
                        <a:pt x="3931" y="5150"/>
                        <a:pt x="3956" y="5132"/>
                        <a:pt x="3982" y="5136"/>
                      </a:cubicBezTo>
                      <a:cubicBezTo>
                        <a:pt x="4008" y="5140"/>
                        <a:pt x="4026" y="5164"/>
                        <a:pt x="4022" y="5190"/>
                      </a:cubicBezTo>
                      <a:lnTo>
                        <a:pt x="4015" y="5242"/>
                      </a:lnTo>
                      <a:lnTo>
                        <a:pt x="4007" y="5294"/>
                      </a:lnTo>
                      <a:lnTo>
                        <a:pt x="4000" y="5345"/>
                      </a:lnTo>
                      <a:lnTo>
                        <a:pt x="3992" y="5397"/>
                      </a:lnTo>
                      <a:lnTo>
                        <a:pt x="3985" y="5449"/>
                      </a:lnTo>
                      <a:lnTo>
                        <a:pt x="3977" y="5501"/>
                      </a:lnTo>
                      <a:lnTo>
                        <a:pt x="3970" y="5552"/>
                      </a:lnTo>
                      <a:lnTo>
                        <a:pt x="3962" y="5604"/>
                      </a:lnTo>
                      <a:lnTo>
                        <a:pt x="3955" y="5655"/>
                      </a:lnTo>
                      <a:lnTo>
                        <a:pt x="3947" y="5707"/>
                      </a:lnTo>
                      <a:lnTo>
                        <a:pt x="3940" y="5758"/>
                      </a:lnTo>
                      <a:lnTo>
                        <a:pt x="3932" y="5810"/>
                      </a:lnTo>
                      <a:lnTo>
                        <a:pt x="3925" y="5861"/>
                      </a:lnTo>
                      <a:lnTo>
                        <a:pt x="3917" y="5913"/>
                      </a:lnTo>
                      <a:lnTo>
                        <a:pt x="3910" y="5964"/>
                      </a:lnTo>
                      <a:lnTo>
                        <a:pt x="3902" y="6015"/>
                      </a:lnTo>
                      <a:lnTo>
                        <a:pt x="3895" y="6066"/>
                      </a:lnTo>
                      <a:lnTo>
                        <a:pt x="3887" y="6118"/>
                      </a:lnTo>
                      <a:lnTo>
                        <a:pt x="3880" y="6168"/>
                      </a:lnTo>
                      <a:lnTo>
                        <a:pt x="3872" y="6219"/>
                      </a:lnTo>
                      <a:lnTo>
                        <a:pt x="3865" y="6269"/>
                      </a:lnTo>
                      <a:lnTo>
                        <a:pt x="3857" y="6321"/>
                      </a:lnTo>
                      <a:lnTo>
                        <a:pt x="3849" y="6371"/>
                      </a:lnTo>
                      <a:lnTo>
                        <a:pt x="3842" y="6422"/>
                      </a:lnTo>
                      <a:lnTo>
                        <a:pt x="3834" y="6472"/>
                      </a:lnTo>
                      <a:lnTo>
                        <a:pt x="3827" y="6522"/>
                      </a:lnTo>
                      <a:lnTo>
                        <a:pt x="3819" y="6572"/>
                      </a:lnTo>
                      <a:lnTo>
                        <a:pt x="3812" y="6622"/>
                      </a:lnTo>
                      <a:lnTo>
                        <a:pt x="3804" y="6672"/>
                      </a:lnTo>
                      <a:lnTo>
                        <a:pt x="3797" y="6721"/>
                      </a:lnTo>
                      <a:lnTo>
                        <a:pt x="3789" y="6771"/>
                      </a:lnTo>
                      <a:lnTo>
                        <a:pt x="3782" y="6820"/>
                      </a:lnTo>
                      <a:lnTo>
                        <a:pt x="3774" y="6869"/>
                      </a:lnTo>
                      <a:lnTo>
                        <a:pt x="3767" y="6918"/>
                      </a:lnTo>
                      <a:lnTo>
                        <a:pt x="3759" y="6967"/>
                      </a:lnTo>
                      <a:lnTo>
                        <a:pt x="3752" y="7016"/>
                      </a:lnTo>
                      <a:lnTo>
                        <a:pt x="3744" y="7064"/>
                      </a:lnTo>
                      <a:lnTo>
                        <a:pt x="3737" y="7112"/>
                      </a:lnTo>
                      <a:lnTo>
                        <a:pt x="3729" y="7160"/>
                      </a:lnTo>
                      <a:lnTo>
                        <a:pt x="3722" y="7208"/>
                      </a:lnTo>
                      <a:lnTo>
                        <a:pt x="3714" y="7256"/>
                      </a:lnTo>
                      <a:lnTo>
                        <a:pt x="3707" y="7303"/>
                      </a:lnTo>
                      <a:lnTo>
                        <a:pt x="3699" y="7351"/>
                      </a:lnTo>
                      <a:lnTo>
                        <a:pt x="3692" y="7398"/>
                      </a:lnTo>
                      <a:lnTo>
                        <a:pt x="3684" y="7445"/>
                      </a:lnTo>
                      <a:lnTo>
                        <a:pt x="3677" y="7492"/>
                      </a:lnTo>
                      <a:lnTo>
                        <a:pt x="3669" y="7538"/>
                      </a:lnTo>
                      <a:lnTo>
                        <a:pt x="3662" y="7584"/>
                      </a:lnTo>
                      <a:lnTo>
                        <a:pt x="3654" y="7630"/>
                      </a:lnTo>
                      <a:lnTo>
                        <a:pt x="3647" y="7676"/>
                      </a:lnTo>
                      <a:lnTo>
                        <a:pt x="3639" y="7721"/>
                      </a:lnTo>
                      <a:lnTo>
                        <a:pt x="3632" y="7767"/>
                      </a:lnTo>
                      <a:lnTo>
                        <a:pt x="3624" y="7812"/>
                      </a:lnTo>
                      <a:lnTo>
                        <a:pt x="3617" y="7856"/>
                      </a:lnTo>
                      <a:lnTo>
                        <a:pt x="3609" y="7901"/>
                      </a:lnTo>
                      <a:lnTo>
                        <a:pt x="3602" y="7945"/>
                      </a:lnTo>
                      <a:lnTo>
                        <a:pt x="3594" y="7989"/>
                      </a:lnTo>
                      <a:lnTo>
                        <a:pt x="3587" y="8033"/>
                      </a:lnTo>
                      <a:lnTo>
                        <a:pt x="3579" y="8076"/>
                      </a:lnTo>
                      <a:lnTo>
                        <a:pt x="3572" y="8119"/>
                      </a:lnTo>
                      <a:lnTo>
                        <a:pt x="3564" y="8162"/>
                      </a:lnTo>
                      <a:lnTo>
                        <a:pt x="3557" y="8205"/>
                      </a:lnTo>
                      <a:lnTo>
                        <a:pt x="3549" y="8247"/>
                      </a:lnTo>
                      <a:lnTo>
                        <a:pt x="3542" y="8289"/>
                      </a:lnTo>
                      <a:lnTo>
                        <a:pt x="3534" y="8331"/>
                      </a:lnTo>
                      <a:lnTo>
                        <a:pt x="3527" y="8372"/>
                      </a:lnTo>
                      <a:lnTo>
                        <a:pt x="3519" y="8413"/>
                      </a:lnTo>
                      <a:lnTo>
                        <a:pt x="3511" y="8453"/>
                      </a:lnTo>
                      <a:lnTo>
                        <a:pt x="3504" y="8494"/>
                      </a:lnTo>
                      <a:lnTo>
                        <a:pt x="3496" y="8534"/>
                      </a:lnTo>
                      <a:lnTo>
                        <a:pt x="3489" y="8573"/>
                      </a:lnTo>
                      <a:lnTo>
                        <a:pt x="3481" y="8613"/>
                      </a:lnTo>
                      <a:lnTo>
                        <a:pt x="3474" y="8652"/>
                      </a:lnTo>
                      <a:lnTo>
                        <a:pt x="3466" y="8691"/>
                      </a:lnTo>
                      <a:lnTo>
                        <a:pt x="3459" y="8729"/>
                      </a:lnTo>
                      <a:lnTo>
                        <a:pt x="3451" y="8767"/>
                      </a:lnTo>
                      <a:lnTo>
                        <a:pt x="3444" y="8805"/>
                      </a:lnTo>
                      <a:lnTo>
                        <a:pt x="3436" y="8842"/>
                      </a:lnTo>
                      <a:lnTo>
                        <a:pt x="3428" y="8879"/>
                      </a:lnTo>
                      <a:lnTo>
                        <a:pt x="3421" y="8916"/>
                      </a:lnTo>
                      <a:lnTo>
                        <a:pt x="3413" y="8952"/>
                      </a:lnTo>
                      <a:lnTo>
                        <a:pt x="3406" y="8988"/>
                      </a:lnTo>
                      <a:lnTo>
                        <a:pt x="3398" y="9023"/>
                      </a:lnTo>
                      <a:lnTo>
                        <a:pt x="3391" y="9058"/>
                      </a:lnTo>
                      <a:lnTo>
                        <a:pt x="3383" y="9093"/>
                      </a:lnTo>
                      <a:lnTo>
                        <a:pt x="3376" y="9127"/>
                      </a:lnTo>
                      <a:lnTo>
                        <a:pt x="3368" y="9161"/>
                      </a:lnTo>
                      <a:lnTo>
                        <a:pt x="3361" y="9195"/>
                      </a:lnTo>
                      <a:lnTo>
                        <a:pt x="3353" y="9228"/>
                      </a:lnTo>
                      <a:lnTo>
                        <a:pt x="3346" y="9261"/>
                      </a:lnTo>
                      <a:lnTo>
                        <a:pt x="3338" y="9294"/>
                      </a:lnTo>
                      <a:lnTo>
                        <a:pt x="3331" y="9325"/>
                      </a:lnTo>
                      <a:lnTo>
                        <a:pt x="3323" y="9357"/>
                      </a:lnTo>
                      <a:lnTo>
                        <a:pt x="3316" y="9388"/>
                      </a:lnTo>
                      <a:lnTo>
                        <a:pt x="3308" y="9418"/>
                      </a:lnTo>
                      <a:lnTo>
                        <a:pt x="3300" y="9449"/>
                      </a:lnTo>
                      <a:lnTo>
                        <a:pt x="3293" y="9479"/>
                      </a:lnTo>
                      <a:lnTo>
                        <a:pt x="3285" y="9508"/>
                      </a:lnTo>
                      <a:lnTo>
                        <a:pt x="3278" y="9538"/>
                      </a:lnTo>
                      <a:lnTo>
                        <a:pt x="3270" y="9566"/>
                      </a:lnTo>
                      <a:lnTo>
                        <a:pt x="3263" y="9595"/>
                      </a:lnTo>
                      <a:lnTo>
                        <a:pt x="3255" y="9622"/>
                      </a:lnTo>
                      <a:lnTo>
                        <a:pt x="3248" y="9649"/>
                      </a:lnTo>
                      <a:lnTo>
                        <a:pt x="3240" y="9677"/>
                      </a:lnTo>
                      <a:lnTo>
                        <a:pt x="3233" y="9703"/>
                      </a:lnTo>
                      <a:lnTo>
                        <a:pt x="3225" y="9729"/>
                      </a:lnTo>
                      <a:lnTo>
                        <a:pt x="3217" y="9755"/>
                      </a:lnTo>
                      <a:lnTo>
                        <a:pt x="3210" y="9780"/>
                      </a:lnTo>
                      <a:lnTo>
                        <a:pt x="3202" y="9805"/>
                      </a:lnTo>
                      <a:lnTo>
                        <a:pt x="3195" y="9829"/>
                      </a:lnTo>
                      <a:lnTo>
                        <a:pt x="3187" y="9853"/>
                      </a:lnTo>
                      <a:lnTo>
                        <a:pt x="3179" y="9877"/>
                      </a:lnTo>
                      <a:lnTo>
                        <a:pt x="3171" y="9899"/>
                      </a:lnTo>
                      <a:lnTo>
                        <a:pt x="3164" y="9922"/>
                      </a:lnTo>
                      <a:lnTo>
                        <a:pt x="3156" y="9943"/>
                      </a:lnTo>
                      <a:lnTo>
                        <a:pt x="3149" y="9965"/>
                      </a:lnTo>
                      <a:lnTo>
                        <a:pt x="3141" y="9986"/>
                      </a:lnTo>
                      <a:lnTo>
                        <a:pt x="3133" y="10007"/>
                      </a:lnTo>
                      <a:lnTo>
                        <a:pt x="3126" y="10027"/>
                      </a:lnTo>
                      <a:lnTo>
                        <a:pt x="3118" y="10047"/>
                      </a:lnTo>
                      <a:lnTo>
                        <a:pt x="3110" y="10066"/>
                      </a:lnTo>
                      <a:lnTo>
                        <a:pt x="3103" y="10085"/>
                      </a:lnTo>
                      <a:lnTo>
                        <a:pt x="3095" y="10103"/>
                      </a:lnTo>
                      <a:lnTo>
                        <a:pt x="3087" y="10121"/>
                      </a:lnTo>
                      <a:lnTo>
                        <a:pt x="3080" y="10138"/>
                      </a:lnTo>
                      <a:lnTo>
                        <a:pt x="3072" y="10155"/>
                      </a:lnTo>
                      <a:lnTo>
                        <a:pt x="3064" y="10172"/>
                      </a:lnTo>
                      <a:lnTo>
                        <a:pt x="3056" y="10188"/>
                      </a:lnTo>
                      <a:lnTo>
                        <a:pt x="3048" y="10204"/>
                      </a:lnTo>
                      <a:lnTo>
                        <a:pt x="3041" y="10218"/>
                      </a:lnTo>
                      <a:lnTo>
                        <a:pt x="3033" y="10233"/>
                      </a:lnTo>
                      <a:lnTo>
                        <a:pt x="3025" y="10247"/>
                      </a:lnTo>
                      <a:lnTo>
                        <a:pt x="3017" y="10261"/>
                      </a:lnTo>
                      <a:lnTo>
                        <a:pt x="3009" y="10274"/>
                      </a:lnTo>
                      <a:lnTo>
                        <a:pt x="3001" y="10287"/>
                      </a:lnTo>
                      <a:lnTo>
                        <a:pt x="2993" y="10299"/>
                      </a:lnTo>
                      <a:lnTo>
                        <a:pt x="2985" y="10311"/>
                      </a:lnTo>
                      <a:lnTo>
                        <a:pt x="2976" y="10323"/>
                      </a:lnTo>
                      <a:lnTo>
                        <a:pt x="2969" y="10333"/>
                      </a:lnTo>
                      <a:lnTo>
                        <a:pt x="2960" y="10343"/>
                      </a:lnTo>
                      <a:lnTo>
                        <a:pt x="2952" y="10353"/>
                      </a:lnTo>
                      <a:lnTo>
                        <a:pt x="2943" y="10363"/>
                      </a:lnTo>
                      <a:lnTo>
                        <a:pt x="2934" y="10373"/>
                      </a:lnTo>
                      <a:lnTo>
                        <a:pt x="2926" y="10380"/>
                      </a:lnTo>
                      <a:lnTo>
                        <a:pt x="2917" y="10388"/>
                      </a:lnTo>
                      <a:lnTo>
                        <a:pt x="2907" y="10397"/>
                      </a:lnTo>
                      <a:lnTo>
                        <a:pt x="2899" y="10403"/>
                      </a:lnTo>
                      <a:lnTo>
                        <a:pt x="2890" y="10409"/>
                      </a:lnTo>
                      <a:lnTo>
                        <a:pt x="2879" y="10417"/>
                      </a:lnTo>
                      <a:lnTo>
                        <a:pt x="2871" y="10421"/>
                      </a:lnTo>
                      <a:lnTo>
                        <a:pt x="2859" y="10427"/>
                      </a:lnTo>
                      <a:lnTo>
                        <a:pt x="2851" y="10430"/>
                      </a:lnTo>
                      <a:lnTo>
                        <a:pt x="2838" y="10435"/>
                      </a:lnTo>
                      <a:lnTo>
                        <a:pt x="2831" y="10437"/>
                      </a:lnTo>
                      <a:lnTo>
                        <a:pt x="2817" y="10440"/>
                      </a:lnTo>
                      <a:lnTo>
                        <a:pt x="2807" y="10441"/>
                      </a:lnTo>
                      <a:lnTo>
                        <a:pt x="2799" y="10442"/>
                      </a:lnTo>
                      <a:lnTo>
                        <a:pt x="2785" y="10442"/>
                      </a:lnTo>
                      <a:lnTo>
                        <a:pt x="2774" y="10442"/>
                      </a:lnTo>
                      <a:lnTo>
                        <a:pt x="2767" y="10441"/>
                      </a:lnTo>
                      <a:lnTo>
                        <a:pt x="2753" y="10438"/>
                      </a:lnTo>
                      <a:lnTo>
                        <a:pt x="2743" y="10436"/>
                      </a:lnTo>
                      <a:lnTo>
                        <a:pt x="2733" y="10432"/>
                      </a:lnTo>
                      <a:lnTo>
                        <a:pt x="2723" y="10428"/>
                      </a:lnTo>
                      <a:lnTo>
                        <a:pt x="2713" y="10423"/>
                      </a:lnTo>
                      <a:lnTo>
                        <a:pt x="2703" y="10418"/>
                      </a:lnTo>
                      <a:lnTo>
                        <a:pt x="2694" y="10412"/>
                      </a:lnTo>
                      <a:lnTo>
                        <a:pt x="2685" y="10406"/>
                      </a:lnTo>
                      <a:lnTo>
                        <a:pt x="2675" y="10399"/>
                      </a:lnTo>
                      <a:lnTo>
                        <a:pt x="2667" y="10392"/>
                      </a:lnTo>
                      <a:lnTo>
                        <a:pt x="2658" y="10385"/>
                      </a:lnTo>
                      <a:lnTo>
                        <a:pt x="2649" y="10376"/>
                      </a:lnTo>
                      <a:lnTo>
                        <a:pt x="2639" y="10367"/>
                      </a:lnTo>
                      <a:lnTo>
                        <a:pt x="2632" y="10358"/>
                      </a:lnTo>
                      <a:lnTo>
                        <a:pt x="2624" y="10349"/>
                      </a:lnTo>
                      <a:lnTo>
                        <a:pt x="2615" y="10339"/>
                      </a:lnTo>
                      <a:lnTo>
                        <a:pt x="2607" y="10328"/>
                      </a:lnTo>
                      <a:lnTo>
                        <a:pt x="2598" y="10317"/>
                      </a:lnTo>
                      <a:lnTo>
                        <a:pt x="2591" y="10306"/>
                      </a:lnTo>
                      <a:lnTo>
                        <a:pt x="2583" y="10294"/>
                      </a:lnTo>
                      <a:lnTo>
                        <a:pt x="2574" y="10281"/>
                      </a:lnTo>
                      <a:lnTo>
                        <a:pt x="2567" y="10268"/>
                      </a:lnTo>
                      <a:lnTo>
                        <a:pt x="2559" y="10255"/>
                      </a:lnTo>
                      <a:lnTo>
                        <a:pt x="2551" y="10241"/>
                      </a:lnTo>
                      <a:lnTo>
                        <a:pt x="2543" y="10227"/>
                      </a:lnTo>
                      <a:lnTo>
                        <a:pt x="2535" y="10212"/>
                      </a:lnTo>
                      <a:lnTo>
                        <a:pt x="2528" y="10197"/>
                      </a:lnTo>
                      <a:lnTo>
                        <a:pt x="2520" y="10181"/>
                      </a:lnTo>
                      <a:lnTo>
                        <a:pt x="2512" y="10165"/>
                      </a:lnTo>
                      <a:lnTo>
                        <a:pt x="2504" y="10148"/>
                      </a:lnTo>
                      <a:lnTo>
                        <a:pt x="2497" y="10131"/>
                      </a:lnTo>
                      <a:lnTo>
                        <a:pt x="2489" y="10114"/>
                      </a:lnTo>
                      <a:lnTo>
                        <a:pt x="2481" y="10096"/>
                      </a:lnTo>
                      <a:lnTo>
                        <a:pt x="2473" y="10077"/>
                      </a:lnTo>
                      <a:lnTo>
                        <a:pt x="2466" y="10058"/>
                      </a:lnTo>
                      <a:lnTo>
                        <a:pt x="2458" y="10039"/>
                      </a:lnTo>
                      <a:lnTo>
                        <a:pt x="2451" y="10019"/>
                      </a:lnTo>
                      <a:lnTo>
                        <a:pt x="2443" y="9998"/>
                      </a:lnTo>
                      <a:lnTo>
                        <a:pt x="2435" y="9978"/>
                      </a:lnTo>
                      <a:lnTo>
                        <a:pt x="2428" y="9956"/>
                      </a:lnTo>
                      <a:lnTo>
                        <a:pt x="2420" y="9935"/>
                      </a:lnTo>
                      <a:lnTo>
                        <a:pt x="2413" y="9914"/>
                      </a:lnTo>
                      <a:lnTo>
                        <a:pt x="2404" y="9890"/>
                      </a:lnTo>
                      <a:lnTo>
                        <a:pt x="2397" y="9867"/>
                      </a:lnTo>
                      <a:lnTo>
                        <a:pt x="2389" y="9843"/>
                      </a:lnTo>
                      <a:lnTo>
                        <a:pt x="2382" y="9819"/>
                      </a:lnTo>
                      <a:lnTo>
                        <a:pt x="2374" y="9795"/>
                      </a:lnTo>
                      <a:lnTo>
                        <a:pt x="2366" y="9770"/>
                      </a:lnTo>
                      <a:lnTo>
                        <a:pt x="2359" y="9745"/>
                      </a:lnTo>
                      <a:lnTo>
                        <a:pt x="2351" y="9719"/>
                      </a:lnTo>
                      <a:lnTo>
                        <a:pt x="2344" y="9693"/>
                      </a:lnTo>
                      <a:lnTo>
                        <a:pt x="2336" y="9666"/>
                      </a:lnTo>
                      <a:lnTo>
                        <a:pt x="2329" y="9639"/>
                      </a:lnTo>
                      <a:lnTo>
                        <a:pt x="2321" y="9611"/>
                      </a:lnTo>
                      <a:lnTo>
                        <a:pt x="2314" y="9583"/>
                      </a:lnTo>
                      <a:lnTo>
                        <a:pt x="2306" y="9555"/>
                      </a:lnTo>
                      <a:lnTo>
                        <a:pt x="2298" y="9526"/>
                      </a:lnTo>
                      <a:lnTo>
                        <a:pt x="2291" y="9497"/>
                      </a:lnTo>
                      <a:lnTo>
                        <a:pt x="2283" y="9467"/>
                      </a:lnTo>
                      <a:lnTo>
                        <a:pt x="2276" y="9437"/>
                      </a:lnTo>
                      <a:lnTo>
                        <a:pt x="2268" y="9407"/>
                      </a:lnTo>
                      <a:lnTo>
                        <a:pt x="2261" y="9376"/>
                      </a:lnTo>
                      <a:lnTo>
                        <a:pt x="2253" y="9345"/>
                      </a:lnTo>
                      <a:lnTo>
                        <a:pt x="2246" y="9313"/>
                      </a:lnTo>
                      <a:lnTo>
                        <a:pt x="2238" y="9281"/>
                      </a:lnTo>
                      <a:lnTo>
                        <a:pt x="2231" y="9248"/>
                      </a:lnTo>
                      <a:lnTo>
                        <a:pt x="2223" y="9215"/>
                      </a:lnTo>
                      <a:lnTo>
                        <a:pt x="2216" y="9182"/>
                      </a:lnTo>
                      <a:lnTo>
                        <a:pt x="2208" y="9148"/>
                      </a:lnTo>
                      <a:lnTo>
                        <a:pt x="2201" y="9114"/>
                      </a:lnTo>
                      <a:lnTo>
                        <a:pt x="2193" y="9080"/>
                      </a:lnTo>
                      <a:lnTo>
                        <a:pt x="2186" y="9045"/>
                      </a:lnTo>
                      <a:lnTo>
                        <a:pt x="2178" y="9009"/>
                      </a:lnTo>
                      <a:lnTo>
                        <a:pt x="2170" y="8974"/>
                      </a:lnTo>
                      <a:lnTo>
                        <a:pt x="2163" y="8938"/>
                      </a:lnTo>
                      <a:lnTo>
                        <a:pt x="2155" y="8902"/>
                      </a:lnTo>
                      <a:lnTo>
                        <a:pt x="2148" y="8865"/>
                      </a:lnTo>
                      <a:lnTo>
                        <a:pt x="2140" y="8828"/>
                      </a:lnTo>
                      <a:lnTo>
                        <a:pt x="2133" y="8790"/>
                      </a:lnTo>
                      <a:lnTo>
                        <a:pt x="2125" y="8752"/>
                      </a:lnTo>
                      <a:lnTo>
                        <a:pt x="2118" y="8714"/>
                      </a:lnTo>
                      <a:lnTo>
                        <a:pt x="2110" y="8676"/>
                      </a:lnTo>
                      <a:lnTo>
                        <a:pt x="2103" y="8637"/>
                      </a:lnTo>
                      <a:lnTo>
                        <a:pt x="2095" y="8598"/>
                      </a:lnTo>
                      <a:lnTo>
                        <a:pt x="2088" y="8558"/>
                      </a:lnTo>
                      <a:lnTo>
                        <a:pt x="2080" y="8518"/>
                      </a:lnTo>
                      <a:lnTo>
                        <a:pt x="2073" y="8479"/>
                      </a:lnTo>
                      <a:lnTo>
                        <a:pt x="2065" y="8438"/>
                      </a:lnTo>
                      <a:lnTo>
                        <a:pt x="2057" y="8397"/>
                      </a:lnTo>
                      <a:lnTo>
                        <a:pt x="2050" y="8356"/>
                      </a:lnTo>
                      <a:lnTo>
                        <a:pt x="2042" y="8314"/>
                      </a:lnTo>
                      <a:lnTo>
                        <a:pt x="2035" y="8272"/>
                      </a:lnTo>
                      <a:lnTo>
                        <a:pt x="2027" y="8230"/>
                      </a:lnTo>
                      <a:lnTo>
                        <a:pt x="2020" y="8188"/>
                      </a:lnTo>
                      <a:lnTo>
                        <a:pt x="2012" y="8145"/>
                      </a:lnTo>
                      <a:lnTo>
                        <a:pt x="2005" y="8103"/>
                      </a:lnTo>
                      <a:lnTo>
                        <a:pt x="1997" y="8059"/>
                      </a:lnTo>
                      <a:lnTo>
                        <a:pt x="1990" y="8016"/>
                      </a:lnTo>
                      <a:lnTo>
                        <a:pt x="1982" y="7972"/>
                      </a:lnTo>
                      <a:lnTo>
                        <a:pt x="1975" y="7928"/>
                      </a:lnTo>
                      <a:lnTo>
                        <a:pt x="1967" y="7884"/>
                      </a:lnTo>
                      <a:lnTo>
                        <a:pt x="1960" y="7839"/>
                      </a:lnTo>
                      <a:lnTo>
                        <a:pt x="1952" y="7794"/>
                      </a:lnTo>
                      <a:lnTo>
                        <a:pt x="1945" y="7749"/>
                      </a:lnTo>
                      <a:lnTo>
                        <a:pt x="1937" y="7704"/>
                      </a:lnTo>
                      <a:lnTo>
                        <a:pt x="1930" y="7658"/>
                      </a:lnTo>
                      <a:lnTo>
                        <a:pt x="1922" y="7612"/>
                      </a:lnTo>
                      <a:lnTo>
                        <a:pt x="1915" y="7566"/>
                      </a:lnTo>
                      <a:lnTo>
                        <a:pt x="1907" y="7520"/>
                      </a:lnTo>
                      <a:lnTo>
                        <a:pt x="1900" y="7474"/>
                      </a:lnTo>
                      <a:lnTo>
                        <a:pt x="1892" y="7427"/>
                      </a:lnTo>
                      <a:lnTo>
                        <a:pt x="1885" y="7380"/>
                      </a:lnTo>
                      <a:lnTo>
                        <a:pt x="1877" y="7333"/>
                      </a:lnTo>
                      <a:lnTo>
                        <a:pt x="1870" y="7285"/>
                      </a:lnTo>
                      <a:lnTo>
                        <a:pt x="1862" y="7237"/>
                      </a:lnTo>
                      <a:lnTo>
                        <a:pt x="1855" y="7190"/>
                      </a:lnTo>
                      <a:lnTo>
                        <a:pt x="1847" y="7142"/>
                      </a:lnTo>
                      <a:lnTo>
                        <a:pt x="1840" y="7094"/>
                      </a:lnTo>
                      <a:lnTo>
                        <a:pt x="1832" y="7045"/>
                      </a:lnTo>
                      <a:lnTo>
                        <a:pt x="1825" y="6997"/>
                      </a:lnTo>
                      <a:lnTo>
                        <a:pt x="1817" y="6948"/>
                      </a:lnTo>
                      <a:lnTo>
                        <a:pt x="1810" y="6899"/>
                      </a:lnTo>
                      <a:lnTo>
                        <a:pt x="1802" y="6850"/>
                      </a:lnTo>
                      <a:lnTo>
                        <a:pt x="1795" y="6801"/>
                      </a:lnTo>
                      <a:lnTo>
                        <a:pt x="1787" y="6751"/>
                      </a:lnTo>
                      <a:lnTo>
                        <a:pt x="1780" y="6702"/>
                      </a:lnTo>
                      <a:lnTo>
                        <a:pt x="1772" y="6652"/>
                      </a:lnTo>
                      <a:lnTo>
                        <a:pt x="1765" y="6602"/>
                      </a:lnTo>
                      <a:lnTo>
                        <a:pt x="1757" y="6553"/>
                      </a:lnTo>
                      <a:lnTo>
                        <a:pt x="1749" y="6502"/>
                      </a:lnTo>
                      <a:lnTo>
                        <a:pt x="1742" y="6452"/>
                      </a:lnTo>
                      <a:lnTo>
                        <a:pt x="1735" y="6402"/>
                      </a:lnTo>
                      <a:lnTo>
                        <a:pt x="1726" y="6351"/>
                      </a:lnTo>
                      <a:lnTo>
                        <a:pt x="1719" y="6301"/>
                      </a:lnTo>
                      <a:lnTo>
                        <a:pt x="1711" y="6250"/>
                      </a:lnTo>
                      <a:lnTo>
                        <a:pt x="1704" y="6199"/>
                      </a:lnTo>
                      <a:lnTo>
                        <a:pt x="1696" y="6148"/>
                      </a:lnTo>
                      <a:lnTo>
                        <a:pt x="1689" y="6097"/>
                      </a:lnTo>
                      <a:lnTo>
                        <a:pt x="1681" y="6046"/>
                      </a:lnTo>
                      <a:lnTo>
                        <a:pt x="1674" y="5995"/>
                      </a:lnTo>
                      <a:lnTo>
                        <a:pt x="1666" y="5944"/>
                      </a:lnTo>
                      <a:lnTo>
                        <a:pt x="1659" y="5893"/>
                      </a:lnTo>
                      <a:lnTo>
                        <a:pt x="1651" y="5841"/>
                      </a:lnTo>
                      <a:lnTo>
                        <a:pt x="1644" y="5790"/>
                      </a:lnTo>
                      <a:lnTo>
                        <a:pt x="1636" y="5738"/>
                      </a:lnTo>
                      <a:lnTo>
                        <a:pt x="1629" y="5687"/>
                      </a:lnTo>
                      <a:lnTo>
                        <a:pt x="1621" y="5635"/>
                      </a:lnTo>
                      <a:lnTo>
                        <a:pt x="1614" y="5584"/>
                      </a:lnTo>
                      <a:lnTo>
                        <a:pt x="1606" y="5532"/>
                      </a:lnTo>
                      <a:lnTo>
                        <a:pt x="1599" y="5480"/>
                      </a:lnTo>
                      <a:lnTo>
                        <a:pt x="1591" y="5429"/>
                      </a:lnTo>
                      <a:lnTo>
                        <a:pt x="1584" y="5377"/>
                      </a:lnTo>
                      <a:lnTo>
                        <a:pt x="1576" y="5325"/>
                      </a:lnTo>
                      <a:lnTo>
                        <a:pt x="1569" y="5274"/>
                      </a:lnTo>
                      <a:lnTo>
                        <a:pt x="1561" y="5222"/>
                      </a:lnTo>
                      <a:lnTo>
                        <a:pt x="1554" y="5170"/>
                      </a:lnTo>
                      <a:lnTo>
                        <a:pt x="1546" y="5118"/>
                      </a:lnTo>
                      <a:lnTo>
                        <a:pt x="1539" y="5067"/>
                      </a:lnTo>
                      <a:lnTo>
                        <a:pt x="1531" y="5015"/>
                      </a:lnTo>
                      <a:lnTo>
                        <a:pt x="1524" y="4963"/>
                      </a:lnTo>
                      <a:lnTo>
                        <a:pt x="1516" y="4912"/>
                      </a:lnTo>
                      <a:lnTo>
                        <a:pt x="1509" y="4860"/>
                      </a:lnTo>
                      <a:lnTo>
                        <a:pt x="1501" y="4808"/>
                      </a:lnTo>
                      <a:lnTo>
                        <a:pt x="1494" y="4757"/>
                      </a:lnTo>
                      <a:lnTo>
                        <a:pt x="1486" y="4705"/>
                      </a:lnTo>
                      <a:lnTo>
                        <a:pt x="1479" y="4654"/>
                      </a:lnTo>
                      <a:lnTo>
                        <a:pt x="1471" y="4603"/>
                      </a:lnTo>
                      <a:lnTo>
                        <a:pt x="1464" y="4551"/>
                      </a:lnTo>
                      <a:lnTo>
                        <a:pt x="1456" y="4500"/>
                      </a:lnTo>
                      <a:lnTo>
                        <a:pt x="1449" y="4449"/>
                      </a:lnTo>
                      <a:lnTo>
                        <a:pt x="1441" y="4398"/>
                      </a:lnTo>
                      <a:lnTo>
                        <a:pt x="1434" y="4347"/>
                      </a:lnTo>
                      <a:lnTo>
                        <a:pt x="1426" y="4296"/>
                      </a:lnTo>
                      <a:lnTo>
                        <a:pt x="1419" y="4245"/>
                      </a:lnTo>
                      <a:lnTo>
                        <a:pt x="1411" y="4195"/>
                      </a:lnTo>
                      <a:lnTo>
                        <a:pt x="1404" y="4144"/>
                      </a:lnTo>
                      <a:lnTo>
                        <a:pt x="1397" y="4094"/>
                      </a:lnTo>
                      <a:lnTo>
                        <a:pt x="1388" y="4043"/>
                      </a:lnTo>
                      <a:lnTo>
                        <a:pt x="1381" y="3993"/>
                      </a:lnTo>
                      <a:lnTo>
                        <a:pt x="1373" y="3943"/>
                      </a:lnTo>
                      <a:lnTo>
                        <a:pt x="1366" y="3893"/>
                      </a:lnTo>
                      <a:lnTo>
                        <a:pt x="1358" y="3843"/>
                      </a:lnTo>
                      <a:lnTo>
                        <a:pt x="1351" y="3793"/>
                      </a:lnTo>
                      <a:lnTo>
                        <a:pt x="1344" y="3743"/>
                      </a:lnTo>
                      <a:lnTo>
                        <a:pt x="1336" y="3694"/>
                      </a:lnTo>
                      <a:lnTo>
                        <a:pt x="1329" y="3644"/>
                      </a:lnTo>
                      <a:lnTo>
                        <a:pt x="1321" y="3595"/>
                      </a:lnTo>
                      <a:lnTo>
                        <a:pt x="1314" y="3546"/>
                      </a:lnTo>
                      <a:lnTo>
                        <a:pt x="1306" y="3497"/>
                      </a:lnTo>
                      <a:lnTo>
                        <a:pt x="1299" y="3449"/>
                      </a:lnTo>
                      <a:lnTo>
                        <a:pt x="1291" y="3400"/>
                      </a:lnTo>
                      <a:lnTo>
                        <a:pt x="1284" y="3352"/>
                      </a:lnTo>
                      <a:lnTo>
                        <a:pt x="1276" y="3304"/>
                      </a:lnTo>
                      <a:lnTo>
                        <a:pt x="1269" y="3256"/>
                      </a:lnTo>
                      <a:lnTo>
                        <a:pt x="1261" y="3208"/>
                      </a:lnTo>
                      <a:lnTo>
                        <a:pt x="1254" y="3161"/>
                      </a:lnTo>
                      <a:lnTo>
                        <a:pt x="1246" y="3114"/>
                      </a:lnTo>
                      <a:lnTo>
                        <a:pt x="1239" y="3067"/>
                      </a:lnTo>
                      <a:lnTo>
                        <a:pt x="1231" y="3020"/>
                      </a:lnTo>
                      <a:lnTo>
                        <a:pt x="1224" y="2973"/>
                      </a:lnTo>
                      <a:lnTo>
                        <a:pt x="1216" y="2927"/>
                      </a:lnTo>
                      <a:lnTo>
                        <a:pt x="1209" y="2881"/>
                      </a:lnTo>
                      <a:lnTo>
                        <a:pt x="1201" y="2835"/>
                      </a:lnTo>
                      <a:lnTo>
                        <a:pt x="1194" y="2789"/>
                      </a:lnTo>
                      <a:lnTo>
                        <a:pt x="1186" y="2743"/>
                      </a:lnTo>
                      <a:lnTo>
                        <a:pt x="1179" y="2698"/>
                      </a:lnTo>
                      <a:lnTo>
                        <a:pt x="1171" y="2653"/>
                      </a:lnTo>
                      <a:lnTo>
                        <a:pt x="1164" y="2608"/>
                      </a:lnTo>
                      <a:lnTo>
                        <a:pt x="1156" y="2564"/>
                      </a:lnTo>
                      <a:lnTo>
                        <a:pt x="1149" y="2520"/>
                      </a:lnTo>
                      <a:lnTo>
                        <a:pt x="1141" y="2476"/>
                      </a:lnTo>
                      <a:lnTo>
                        <a:pt x="1134" y="2433"/>
                      </a:lnTo>
                      <a:lnTo>
                        <a:pt x="1126" y="2389"/>
                      </a:lnTo>
                      <a:lnTo>
                        <a:pt x="1119" y="2346"/>
                      </a:lnTo>
                      <a:lnTo>
                        <a:pt x="1111" y="2303"/>
                      </a:lnTo>
                      <a:lnTo>
                        <a:pt x="1104" y="2261"/>
                      </a:lnTo>
                      <a:lnTo>
                        <a:pt x="1096" y="2219"/>
                      </a:lnTo>
                      <a:lnTo>
                        <a:pt x="1089" y="2177"/>
                      </a:lnTo>
                      <a:lnTo>
                        <a:pt x="1081" y="2136"/>
                      </a:lnTo>
                      <a:lnTo>
                        <a:pt x="1074" y="2094"/>
                      </a:lnTo>
                      <a:lnTo>
                        <a:pt x="1066" y="2053"/>
                      </a:lnTo>
                      <a:lnTo>
                        <a:pt x="1059" y="2013"/>
                      </a:lnTo>
                      <a:lnTo>
                        <a:pt x="1051" y="1972"/>
                      </a:lnTo>
                      <a:lnTo>
                        <a:pt x="1043" y="1932"/>
                      </a:lnTo>
                      <a:lnTo>
                        <a:pt x="1036" y="1893"/>
                      </a:lnTo>
                      <a:lnTo>
                        <a:pt x="1028" y="1854"/>
                      </a:lnTo>
                      <a:lnTo>
                        <a:pt x="1021" y="1815"/>
                      </a:lnTo>
                      <a:lnTo>
                        <a:pt x="1013" y="1776"/>
                      </a:lnTo>
                      <a:lnTo>
                        <a:pt x="1006" y="1738"/>
                      </a:lnTo>
                      <a:lnTo>
                        <a:pt x="998" y="1700"/>
                      </a:lnTo>
                      <a:lnTo>
                        <a:pt x="991" y="1662"/>
                      </a:lnTo>
                      <a:lnTo>
                        <a:pt x="983" y="1625"/>
                      </a:lnTo>
                      <a:lnTo>
                        <a:pt x="976" y="1588"/>
                      </a:lnTo>
                      <a:lnTo>
                        <a:pt x="968" y="1552"/>
                      </a:lnTo>
                      <a:lnTo>
                        <a:pt x="961" y="1516"/>
                      </a:lnTo>
                      <a:lnTo>
                        <a:pt x="954" y="1480"/>
                      </a:lnTo>
                      <a:lnTo>
                        <a:pt x="946" y="1445"/>
                      </a:lnTo>
                      <a:lnTo>
                        <a:pt x="939" y="1410"/>
                      </a:lnTo>
                      <a:lnTo>
                        <a:pt x="931" y="1375"/>
                      </a:lnTo>
                      <a:lnTo>
                        <a:pt x="924" y="1341"/>
                      </a:lnTo>
                      <a:lnTo>
                        <a:pt x="916" y="1307"/>
                      </a:lnTo>
                      <a:lnTo>
                        <a:pt x="909" y="1274"/>
                      </a:lnTo>
                      <a:lnTo>
                        <a:pt x="901" y="1241"/>
                      </a:lnTo>
                      <a:lnTo>
                        <a:pt x="894" y="1208"/>
                      </a:lnTo>
                      <a:lnTo>
                        <a:pt x="886" y="1176"/>
                      </a:lnTo>
                      <a:lnTo>
                        <a:pt x="879" y="1144"/>
                      </a:lnTo>
                      <a:lnTo>
                        <a:pt x="871" y="1113"/>
                      </a:lnTo>
                      <a:lnTo>
                        <a:pt x="864" y="1082"/>
                      </a:lnTo>
                      <a:lnTo>
                        <a:pt x="856" y="1051"/>
                      </a:lnTo>
                      <a:lnTo>
                        <a:pt x="849" y="1021"/>
                      </a:lnTo>
                      <a:lnTo>
                        <a:pt x="841" y="991"/>
                      </a:lnTo>
                      <a:lnTo>
                        <a:pt x="834" y="962"/>
                      </a:lnTo>
                      <a:lnTo>
                        <a:pt x="827" y="934"/>
                      </a:lnTo>
                      <a:lnTo>
                        <a:pt x="819" y="905"/>
                      </a:lnTo>
                      <a:lnTo>
                        <a:pt x="812" y="877"/>
                      </a:lnTo>
                      <a:lnTo>
                        <a:pt x="804" y="850"/>
                      </a:lnTo>
                      <a:lnTo>
                        <a:pt x="797" y="823"/>
                      </a:lnTo>
                      <a:lnTo>
                        <a:pt x="789" y="796"/>
                      </a:lnTo>
                      <a:lnTo>
                        <a:pt x="782" y="770"/>
                      </a:lnTo>
                      <a:lnTo>
                        <a:pt x="774" y="744"/>
                      </a:lnTo>
                      <a:lnTo>
                        <a:pt x="767" y="719"/>
                      </a:lnTo>
                      <a:lnTo>
                        <a:pt x="760" y="694"/>
                      </a:lnTo>
                      <a:lnTo>
                        <a:pt x="752" y="670"/>
                      </a:lnTo>
                      <a:lnTo>
                        <a:pt x="745" y="646"/>
                      </a:lnTo>
                      <a:lnTo>
                        <a:pt x="737" y="623"/>
                      </a:lnTo>
                      <a:lnTo>
                        <a:pt x="730" y="600"/>
                      </a:lnTo>
                      <a:lnTo>
                        <a:pt x="723" y="578"/>
                      </a:lnTo>
                      <a:lnTo>
                        <a:pt x="715" y="555"/>
                      </a:lnTo>
                      <a:lnTo>
                        <a:pt x="707" y="534"/>
                      </a:lnTo>
                      <a:lnTo>
                        <a:pt x="700" y="513"/>
                      </a:lnTo>
                      <a:lnTo>
                        <a:pt x="692" y="492"/>
                      </a:lnTo>
                      <a:lnTo>
                        <a:pt x="685" y="472"/>
                      </a:lnTo>
                      <a:lnTo>
                        <a:pt x="678" y="453"/>
                      </a:lnTo>
                      <a:lnTo>
                        <a:pt x="670" y="434"/>
                      </a:lnTo>
                      <a:lnTo>
                        <a:pt x="663" y="415"/>
                      </a:lnTo>
                      <a:lnTo>
                        <a:pt x="656" y="397"/>
                      </a:lnTo>
                      <a:lnTo>
                        <a:pt x="648" y="380"/>
                      </a:lnTo>
                      <a:lnTo>
                        <a:pt x="641" y="363"/>
                      </a:lnTo>
                      <a:lnTo>
                        <a:pt x="634" y="346"/>
                      </a:lnTo>
                      <a:lnTo>
                        <a:pt x="627" y="330"/>
                      </a:lnTo>
                      <a:lnTo>
                        <a:pt x="619" y="315"/>
                      </a:lnTo>
                      <a:lnTo>
                        <a:pt x="612" y="299"/>
                      </a:lnTo>
                      <a:lnTo>
                        <a:pt x="605" y="285"/>
                      </a:lnTo>
                      <a:lnTo>
                        <a:pt x="598" y="271"/>
                      </a:lnTo>
                      <a:lnTo>
                        <a:pt x="591" y="258"/>
                      </a:lnTo>
                      <a:lnTo>
                        <a:pt x="583" y="245"/>
                      </a:lnTo>
                      <a:lnTo>
                        <a:pt x="576" y="233"/>
                      </a:lnTo>
                      <a:lnTo>
                        <a:pt x="569" y="221"/>
                      </a:lnTo>
                      <a:lnTo>
                        <a:pt x="562" y="210"/>
                      </a:lnTo>
                      <a:lnTo>
                        <a:pt x="555" y="199"/>
                      </a:lnTo>
                      <a:lnTo>
                        <a:pt x="548" y="189"/>
                      </a:lnTo>
                      <a:lnTo>
                        <a:pt x="542" y="179"/>
                      </a:lnTo>
                      <a:lnTo>
                        <a:pt x="535" y="170"/>
                      </a:lnTo>
                      <a:lnTo>
                        <a:pt x="528" y="162"/>
                      </a:lnTo>
                      <a:lnTo>
                        <a:pt x="521" y="154"/>
                      </a:lnTo>
                      <a:lnTo>
                        <a:pt x="515" y="146"/>
                      </a:lnTo>
                      <a:lnTo>
                        <a:pt x="509" y="139"/>
                      </a:lnTo>
                      <a:lnTo>
                        <a:pt x="502" y="133"/>
                      </a:lnTo>
                      <a:lnTo>
                        <a:pt x="496" y="127"/>
                      </a:lnTo>
                      <a:lnTo>
                        <a:pt x="492" y="123"/>
                      </a:lnTo>
                      <a:lnTo>
                        <a:pt x="484" y="118"/>
                      </a:lnTo>
                      <a:lnTo>
                        <a:pt x="478" y="113"/>
                      </a:lnTo>
                      <a:lnTo>
                        <a:pt x="473" y="110"/>
                      </a:lnTo>
                      <a:lnTo>
                        <a:pt x="470" y="107"/>
                      </a:lnTo>
                      <a:lnTo>
                        <a:pt x="462" y="104"/>
                      </a:lnTo>
                      <a:lnTo>
                        <a:pt x="457" y="102"/>
                      </a:lnTo>
                      <a:lnTo>
                        <a:pt x="455" y="100"/>
                      </a:lnTo>
                      <a:lnTo>
                        <a:pt x="448" y="98"/>
                      </a:lnTo>
                      <a:lnTo>
                        <a:pt x="443" y="97"/>
                      </a:lnTo>
                      <a:lnTo>
                        <a:pt x="442" y="96"/>
                      </a:lnTo>
                      <a:lnTo>
                        <a:pt x="434" y="96"/>
                      </a:lnTo>
                      <a:lnTo>
                        <a:pt x="433" y="95"/>
                      </a:lnTo>
                      <a:lnTo>
                        <a:pt x="428" y="96"/>
                      </a:lnTo>
                      <a:lnTo>
                        <a:pt x="421" y="97"/>
                      </a:lnTo>
                      <a:lnTo>
                        <a:pt x="419" y="96"/>
                      </a:lnTo>
                      <a:lnTo>
                        <a:pt x="415" y="98"/>
                      </a:lnTo>
                      <a:lnTo>
                        <a:pt x="407" y="100"/>
                      </a:lnTo>
                      <a:lnTo>
                        <a:pt x="405" y="100"/>
                      </a:lnTo>
                      <a:lnTo>
                        <a:pt x="400" y="103"/>
                      </a:lnTo>
                      <a:lnTo>
                        <a:pt x="394" y="106"/>
                      </a:lnTo>
                      <a:lnTo>
                        <a:pt x="389" y="109"/>
                      </a:lnTo>
                      <a:lnTo>
                        <a:pt x="381" y="114"/>
                      </a:lnTo>
                      <a:lnTo>
                        <a:pt x="377" y="116"/>
                      </a:lnTo>
                      <a:lnTo>
                        <a:pt x="371" y="121"/>
                      </a:lnTo>
                      <a:lnTo>
                        <a:pt x="365" y="127"/>
                      </a:lnTo>
                      <a:lnTo>
                        <a:pt x="358" y="132"/>
                      </a:lnTo>
                      <a:lnTo>
                        <a:pt x="352" y="139"/>
                      </a:lnTo>
                      <a:lnTo>
                        <a:pt x="345" y="146"/>
                      </a:lnTo>
                      <a:lnTo>
                        <a:pt x="339" y="153"/>
                      </a:lnTo>
                      <a:lnTo>
                        <a:pt x="332" y="161"/>
                      </a:lnTo>
                      <a:lnTo>
                        <a:pt x="325" y="170"/>
                      </a:lnTo>
                      <a:lnTo>
                        <a:pt x="319" y="178"/>
                      </a:lnTo>
                      <a:lnTo>
                        <a:pt x="312" y="189"/>
                      </a:lnTo>
                      <a:lnTo>
                        <a:pt x="305" y="199"/>
                      </a:lnTo>
                      <a:lnTo>
                        <a:pt x="298" y="210"/>
                      </a:lnTo>
                      <a:lnTo>
                        <a:pt x="291" y="221"/>
                      </a:lnTo>
                      <a:lnTo>
                        <a:pt x="284" y="233"/>
                      </a:lnTo>
                      <a:lnTo>
                        <a:pt x="276" y="245"/>
                      </a:lnTo>
                      <a:lnTo>
                        <a:pt x="269" y="258"/>
                      </a:lnTo>
                      <a:lnTo>
                        <a:pt x="262" y="271"/>
                      </a:lnTo>
                      <a:lnTo>
                        <a:pt x="255" y="286"/>
                      </a:lnTo>
                      <a:lnTo>
                        <a:pt x="248" y="300"/>
                      </a:lnTo>
                      <a:lnTo>
                        <a:pt x="240" y="315"/>
                      </a:lnTo>
                      <a:lnTo>
                        <a:pt x="233" y="331"/>
                      </a:lnTo>
                      <a:lnTo>
                        <a:pt x="226" y="347"/>
                      </a:lnTo>
                      <a:lnTo>
                        <a:pt x="219" y="363"/>
                      </a:lnTo>
                      <a:lnTo>
                        <a:pt x="211" y="380"/>
                      </a:lnTo>
                      <a:lnTo>
                        <a:pt x="204" y="398"/>
                      </a:lnTo>
                      <a:lnTo>
                        <a:pt x="197" y="416"/>
                      </a:lnTo>
                      <a:lnTo>
                        <a:pt x="189" y="435"/>
                      </a:lnTo>
                      <a:lnTo>
                        <a:pt x="182" y="454"/>
                      </a:lnTo>
                      <a:lnTo>
                        <a:pt x="174" y="474"/>
                      </a:lnTo>
                      <a:lnTo>
                        <a:pt x="167" y="493"/>
                      </a:lnTo>
                      <a:lnTo>
                        <a:pt x="160" y="514"/>
                      </a:lnTo>
                      <a:lnTo>
                        <a:pt x="152" y="535"/>
                      </a:lnTo>
                      <a:lnTo>
                        <a:pt x="145" y="557"/>
                      </a:lnTo>
                      <a:lnTo>
                        <a:pt x="137" y="579"/>
                      </a:lnTo>
                      <a:lnTo>
                        <a:pt x="130" y="601"/>
                      </a:lnTo>
                      <a:lnTo>
                        <a:pt x="122" y="624"/>
                      </a:lnTo>
                      <a:lnTo>
                        <a:pt x="115" y="647"/>
                      </a:lnTo>
                      <a:lnTo>
                        <a:pt x="107" y="672"/>
                      </a:lnTo>
                      <a:lnTo>
                        <a:pt x="100" y="696"/>
                      </a:lnTo>
                      <a:cubicBezTo>
                        <a:pt x="92" y="721"/>
                        <a:pt x="65" y="736"/>
                        <a:pt x="40" y="728"/>
                      </a:cubicBezTo>
                      <a:cubicBezTo>
                        <a:pt x="15" y="720"/>
                        <a:pt x="0" y="693"/>
                        <a:pt x="8" y="668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9" name="Group 18"/>
              <p:cNvGrpSpPr/>
              <p:nvPr/>
            </p:nvGrpSpPr>
            <p:grpSpPr>
              <a:xfrm rot="19554114">
                <a:off x="6614099" y="2455854"/>
                <a:ext cx="3590986" cy="188005"/>
                <a:chOff x="4373563" y="846138"/>
                <a:chExt cx="3619500" cy="1987550"/>
              </a:xfrm>
            </p:grpSpPr>
            <p:sp>
              <p:nvSpPr>
                <p:cNvPr id="25" name="Freeform 11"/>
                <p:cNvSpPr>
                  <a:spLocks/>
                </p:cNvSpPr>
                <p:nvPr/>
              </p:nvSpPr>
              <p:spPr bwMode="auto">
                <a:xfrm>
                  <a:off x="4373563" y="846138"/>
                  <a:ext cx="973138" cy="1987550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6" name="Freeform 12"/>
                <p:cNvSpPr>
                  <a:spLocks/>
                </p:cNvSpPr>
                <p:nvPr/>
              </p:nvSpPr>
              <p:spPr bwMode="auto">
                <a:xfrm>
                  <a:off x="5324475" y="846138"/>
                  <a:ext cx="973138" cy="1987550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7" name="Freeform 13"/>
                <p:cNvSpPr>
                  <a:spLocks/>
                </p:cNvSpPr>
                <p:nvPr/>
              </p:nvSpPr>
              <p:spPr bwMode="auto">
                <a:xfrm>
                  <a:off x="6275388" y="846138"/>
                  <a:ext cx="973138" cy="1987550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1" name="Freeform 14"/>
                <p:cNvSpPr>
                  <a:spLocks/>
                </p:cNvSpPr>
                <p:nvPr/>
              </p:nvSpPr>
              <p:spPr bwMode="auto">
                <a:xfrm>
                  <a:off x="7226300" y="846138"/>
                  <a:ext cx="766763" cy="1987550"/>
                </a:xfrm>
                <a:custGeom>
                  <a:avLst/>
                  <a:gdLst>
                    <a:gd name="T0" fmla="*/ 130 w 4026"/>
                    <a:gd name="T1" fmla="*/ 326 h 10442"/>
                    <a:gd name="T2" fmla="*/ 265 w 4026"/>
                    <a:gd name="T3" fmla="*/ 92 h 10442"/>
                    <a:gd name="T4" fmla="*/ 427 w 4026"/>
                    <a:gd name="T5" fmla="*/ 0 h 10442"/>
                    <a:gd name="T6" fmla="*/ 593 w 4026"/>
                    <a:gd name="T7" fmla="*/ 90 h 10442"/>
                    <a:gd name="T8" fmla="*/ 729 w 4026"/>
                    <a:gd name="T9" fmla="*/ 324 h 10442"/>
                    <a:gd name="T10" fmla="*/ 859 w 4026"/>
                    <a:gd name="T11" fmla="*/ 691 h 10442"/>
                    <a:gd name="T12" fmla="*/ 987 w 4026"/>
                    <a:gd name="T13" fmla="*/ 1187 h 10442"/>
                    <a:gd name="T14" fmla="*/ 1115 w 4026"/>
                    <a:gd name="T15" fmla="*/ 1796 h 10442"/>
                    <a:gd name="T16" fmla="*/ 1243 w 4026"/>
                    <a:gd name="T17" fmla="*/ 2504 h 10442"/>
                    <a:gd name="T18" fmla="*/ 1371 w 4026"/>
                    <a:gd name="T19" fmla="*/ 3289 h 10442"/>
                    <a:gd name="T20" fmla="*/ 1499 w 4026"/>
                    <a:gd name="T21" fmla="*/ 4130 h 10442"/>
                    <a:gd name="T22" fmla="*/ 1626 w 4026"/>
                    <a:gd name="T23" fmla="*/ 5002 h 10442"/>
                    <a:gd name="T24" fmla="*/ 1754 w 4026"/>
                    <a:gd name="T25" fmla="*/ 5879 h 10442"/>
                    <a:gd name="T26" fmla="*/ 1882 w 4026"/>
                    <a:gd name="T27" fmla="*/ 6737 h 10442"/>
                    <a:gd name="T28" fmla="*/ 2009 w 4026"/>
                    <a:gd name="T29" fmla="*/ 7551 h 10442"/>
                    <a:gd name="T30" fmla="*/ 2137 w 4026"/>
                    <a:gd name="T31" fmla="*/ 8298 h 10442"/>
                    <a:gd name="T32" fmla="*/ 2264 w 4026"/>
                    <a:gd name="T33" fmla="*/ 8954 h 10442"/>
                    <a:gd name="T34" fmla="*/ 2391 w 4026"/>
                    <a:gd name="T35" fmla="*/ 9502 h 10442"/>
                    <a:gd name="T36" fmla="*/ 2518 w 4026"/>
                    <a:gd name="T37" fmla="*/ 9925 h 10442"/>
                    <a:gd name="T38" fmla="*/ 2642 w 4026"/>
                    <a:gd name="T39" fmla="*/ 10207 h 10442"/>
                    <a:gd name="T40" fmla="*/ 2753 w 4026"/>
                    <a:gd name="T41" fmla="*/ 10336 h 10442"/>
                    <a:gd name="T42" fmla="*/ 2833 w 4026"/>
                    <a:gd name="T43" fmla="*/ 10332 h 10442"/>
                    <a:gd name="T44" fmla="*/ 2942 w 4026"/>
                    <a:gd name="T45" fmla="*/ 10199 h 10442"/>
                    <a:gd name="T46" fmla="*/ 3066 w 4026"/>
                    <a:gd name="T47" fmla="*/ 9912 h 10442"/>
                    <a:gd name="T48" fmla="*/ 3192 w 4026"/>
                    <a:gd name="T49" fmla="*/ 9484 h 10442"/>
                    <a:gd name="T50" fmla="*/ 3319 w 4026"/>
                    <a:gd name="T51" fmla="*/ 8932 h 10442"/>
                    <a:gd name="T52" fmla="*/ 3447 w 4026"/>
                    <a:gd name="T53" fmla="*/ 8272 h 10442"/>
                    <a:gd name="T54" fmla="*/ 3575 w 4026"/>
                    <a:gd name="T55" fmla="*/ 7523 h 10442"/>
                    <a:gd name="T56" fmla="*/ 3702 w 4026"/>
                    <a:gd name="T57" fmla="*/ 6707 h 10442"/>
                    <a:gd name="T58" fmla="*/ 3830 w 4026"/>
                    <a:gd name="T59" fmla="*/ 5848 h 10442"/>
                    <a:gd name="T60" fmla="*/ 4007 w 4026"/>
                    <a:gd name="T61" fmla="*/ 5294 h 10442"/>
                    <a:gd name="T62" fmla="*/ 3880 w 4026"/>
                    <a:gd name="T63" fmla="*/ 6168 h 10442"/>
                    <a:gd name="T64" fmla="*/ 3752 w 4026"/>
                    <a:gd name="T65" fmla="*/ 7016 h 10442"/>
                    <a:gd name="T66" fmla="*/ 3624 w 4026"/>
                    <a:gd name="T67" fmla="*/ 7812 h 10442"/>
                    <a:gd name="T68" fmla="*/ 3496 w 4026"/>
                    <a:gd name="T69" fmla="*/ 8534 h 10442"/>
                    <a:gd name="T70" fmla="*/ 3368 w 4026"/>
                    <a:gd name="T71" fmla="*/ 9161 h 10442"/>
                    <a:gd name="T72" fmla="*/ 3240 w 4026"/>
                    <a:gd name="T73" fmla="*/ 9677 h 10442"/>
                    <a:gd name="T74" fmla="*/ 3110 w 4026"/>
                    <a:gd name="T75" fmla="*/ 10066 h 10442"/>
                    <a:gd name="T76" fmla="*/ 2976 w 4026"/>
                    <a:gd name="T77" fmla="*/ 10323 h 10442"/>
                    <a:gd name="T78" fmla="*/ 2817 w 4026"/>
                    <a:gd name="T79" fmla="*/ 10440 h 10442"/>
                    <a:gd name="T80" fmla="*/ 2649 w 4026"/>
                    <a:gd name="T81" fmla="*/ 10376 h 10442"/>
                    <a:gd name="T82" fmla="*/ 2512 w 4026"/>
                    <a:gd name="T83" fmla="*/ 10165 h 10442"/>
                    <a:gd name="T84" fmla="*/ 2382 w 4026"/>
                    <a:gd name="T85" fmla="*/ 9819 h 10442"/>
                    <a:gd name="T86" fmla="*/ 2253 w 4026"/>
                    <a:gd name="T87" fmla="*/ 9345 h 10442"/>
                    <a:gd name="T88" fmla="*/ 2125 w 4026"/>
                    <a:gd name="T89" fmla="*/ 8752 h 10442"/>
                    <a:gd name="T90" fmla="*/ 1997 w 4026"/>
                    <a:gd name="T91" fmla="*/ 8059 h 10442"/>
                    <a:gd name="T92" fmla="*/ 1870 w 4026"/>
                    <a:gd name="T93" fmla="*/ 7285 h 10442"/>
                    <a:gd name="T94" fmla="*/ 1742 w 4026"/>
                    <a:gd name="T95" fmla="*/ 6452 h 10442"/>
                    <a:gd name="T96" fmla="*/ 1614 w 4026"/>
                    <a:gd name="T97" fmla="*/ 5584 h 10442"/>
                    <a:gd name="T98" fmla="*/ 1486 w 4026"/>
                    <a:gd name="T99" fmla="*/ 4705 h 10442"/>
                    <a:gd name="T100" fmla="*/ 1358 w 4026"/>
                    <a:gd name="T101" fmla="*/ 3843 h 10442"/>
                    <a:gd name="T102" fmla="*/ 1231 w 4026"/>
                    <a:gd name="T103" fmla="*/ 3020 h 10442"/>
                    <a:gd name="T104" fmla="*/ 1104 w 4026"/>
                    <a:gd name="T105" fmla="*/ 2261 h 10442"/>
                    <a:gd name="T106" fmla="*/ 976 w 4026"/>
                    <a:gd name="T107" fmla="*/ 1588 h 10442"/>
                    <a:gd name="T108" fmla="*/ 849 w 4026"/>
                    <a:gd name="T109" fmla="*/ 1021 h 10442"/>
                    <a:gd name="T110" fmla="*/ 723 w 4026"/>
                    <a:gd name="T111" fmla="*/ 578 h 10442"/>
                    <a:gd name="T112" fmla="*/ 598 w 4026"/>
                    <a:gd name="T113" fmla="*/ 271 h 10442"/>
                    <a:gd name="T114" fmla="*/ 484 w 4026"/>
                    <a:gd name="T115" fmla="*/ 118 h 10442"/>
                    <a:gd name="T116" fmla="*/ 405 w 4026"/>
                    <a:gd name="T117" fmla="*/ 100 h 10442"/>
                    <a:gd name="T118" fmla="*/ 298 w 4026"/>
                    <a:gd name="T119" fmla="*/ 210 h 10442"/>
                    <a:gd name="T120" fmla="*/ 174 w 4026"/>
                    <a:gd name="T121" fmla="*/ 474 h 10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4026" h="10442">
                      <a:moveTo>
                        <a:pt x="8" y="668"/>
                      </a:moveTo>
                      <a:lnTo>
                        <a:pt x="16" y="643"/>
                      </a:lnTo>
                      <a:lnTo>
                        <a:pt x="23" y="619"/>
                      </a:lnTo>
                      <a:lnTo>
                        <a:pt x="31" y="595"/>
                      </a:lnTo>
                      <a:lnTo>
                        <a:pt x="38" y="572"/>
                      </a:lnTo>
                      <a:lnTo>
                        <a:pt x="47" y="548"/>
                      </a:lnTo>
                      <a:lnTo>
                        <a:pt x="54" y="526"/>
                      </a:lnTo>
                      <a:lnTo>
                        <a:pt x="62" y="504"/>
                      </a:lnTo>
                      <a:lnTo>
                        <a:pt x="69" y="482"/>
                      </a:lnTo>
                      <a:lnTo>
                        <a:pt x="77" y="461"/>
                      </a:lnTo>
                      <a:lnTo>
                        <a:pt x="85" y="440"/>
                      </a:lnTo>
                      <a:lnTo>
                        <a:pt x="92" y="420"/>
                      </a:lnTo>
                      <a:lnTo>
                        <a:pt x="100" y="400"/>
                      </a:lnTo>
                      <a:lnTo>
                        <a:pt x="107" y="381"/>
                      </a:lnTo>
                      <a:lnTo>
                        <a:pt x="115" y="362"/>
                      </a:lnTo>
                      <a:lnTo>
                        <a:pt x="123" y="344"/>
                      </a:lnTo>
                      <a:lnTo>
                        <a:pt x="130" y="326"/>
                      </a:lnTo>
                      <a:lnTo>
                        <a:pt x="138" y="308"/>
                      </a:lnTo>
                      <a:lnTo>
                        <a:pt x="146" y="291"/>
                      </a:lnTo>
                      <a:lnTo>
                        <a:pt x="154" y="275"/>
                      </a:lnTo>
                      <a:lnTo>
                        <a:pt x="161" y="259"/>
                      </a:lnTo>
                      <a:lnTo>
                        <a:pt x="169" y="243"/>
                      </a:lnTo>
                      <a:lnTo>
                        <a:pt x="177" y="228"/>
                      </a:lnTo>
                      <a:lnTo>
                        <a:pt x="185" y="213"/>
                      </a:lnTo>
                      <a:lnTo>
                        <a:pt x="193" y="199"/>
                      </a:lnTo>
                      <a:lnTo>
                        <a:pt x="200" y="185"/>
                      </a:lnTo>
                      <a:lnTo>
                        <a:pt x="208" y="172"/>
                      </a:lnTo>
                      <a:lnTo>
                        <a:pt x="216" y="159"/>
                      </a:lnTo>
                      <a:lnTo>
                        <a:pt x="224" y="147"/>
                      </a:lnTo>
                      <a:lnTo>
                        <a:pt x="232" y="135"/>
                      </a:lnTo>
                      <a:lnTo>
                        <a:pt x="240" y="124"/>
                      </a:lnTo>
                      <a:lnTo>
                        <a:pt x="249" y="112"/>
                      </a:lnTo>
                      <a:lnTo>
                        <a:pt x="257" y="102"/>
                      </a:lnTo>
                      <a:lnTo>
                        <a:pt x="265" y="92"/>
                      </a:lnTo>
                      <a:lnTo>
                        <a:pt x="273" y="82"/>
                      </a:lnTo>
                      <a:lnTo>
                        <a:pt x="282" y="73"/>
                      </a:lnTo>
                      <a:lnTo>
                        <a:pt x="291" y="65"/>
                      </a:lnTo>
                      <a:lnTo>
                        <a:pt x="299" y="56"/>
                      </a:lnTo>
                      <a:lnTo>
                        <a:pt x="308" y="49"/>
                      </a:lnTo>
                      <a:lnTo>
                        <a:pt x="317" y="41"/>
                      </a:lnTo>
                      <a:lnTo>
                        <a:pt x="328" y="34"/>
                      </a:lnTo>
                      <a:lnTo>
                        <a:pt x="335" y="29"/>
                      </a:lnTo>
                      <a:lnTo>
                        <a:pt x="345" y="23"/>
                      </a:lnTo>
                      <a:lnTo>
                        <a:pt x="354" y="18"/>
                      </a:lnTo>
                      <a:lnTo>
                        <a:pt x="364" y="13"/>
                      </a:lnTo>
                      <a:lnTo>
                        <a:pt x="377" y="9"/>
                      </a:lnTo>
                      <a:lnTo>
                        <a:pt x="384" y="6"/>
                      </a:lnTo>
                      <a:lnTo>
                        <a:pt x="395" y="4"/>
                      </a:lnTo>
                      <a:lnTo>
                        <a:pt x="408" y="1"/>
                      </a:lnTo>
                      <a:lnTo>
                        <a:pt x="416" y="0"/>
                      </a:lnTo>
                      <a:lnTo>
                        <a:pt x="427" y="0"/>
                      </a:lnTo>
                      <a:lnTo>
                        <a:pt x="441" y="0"/>
                      </a:lnTo>
                      <a:lnTo>
                        <a:pt x="448" y="1"/>
                      </a:lnTo>
                      <a:lnTo>
                        <a:pt x="462" y="3"/>
                      </a:lnTo>
                      <a:lnTo>
                        <a:pt x="472" y="6"/>
                      </a:lnTo>
                      <a:lnTo>
                        <a:pt x="480" y="8"/>
                      </a:lnTo>
                      <a:lnTo>
                        <a:pt x="493" y="12"/>
                      </a:lnTo>
                      <a:lnTo>
                        <a:pt x="503" y="17"/>
                      </a:lnTo>
                      <a:lnTo>
                        <a:pt x="510" y="20"/>
                      </a:lnTo>
                      <a:lnTo>
                        <a:pt x="522" y="27"/>
                      </a:lnTo>
                      <a:lnTo>
                        <a:pt x="532" y="34"/>
                      </a:lnTo>
                      <a:lnTo>
                        <a:pt x="541" y="40"/>
                      </a:lnTo>
                      <a:lnTo>
                        <a:pt x="548" y="46"/>
                      </a:lnTo>
                      <a:lnTo>
                        <a:pt x="559" y="55"/>
                      </a:lnTo>
                      <a:lnTo>
                        <a:pt x="568" y="63"/>
                      </a:lnTo>
                      <a:lnTo>
                        <a:pt x="576" y="72"/>
                      </a:lnTo>
                      <a:lnTo>
                        <a:pt x="585" y="81"/>
                      </a:lnTo>
                      <a:lnTo>
                        <a:pt x="593" y="90"/>
                      </a:lnTo>
                      <a:lnTo>
                        <a:pt x="602" y="100"/>
                      </a:lnTo>
                      <a:lnTo>
                        <a:pt x="610" y="111"/>
                      </a:lnTo>
                      <a:lnTo>
                        <a:pt x="618" y="122"/>
                      </a:lnTo>
                      <a:lnTo>
                        <a:pt x="627" y="133"/>
                      </a:lnTo>
                      <a:lnTo>
                        <a:pt x="635" y="145"/>
                      </a:lnTo>
                      <a:lnTo>
                        <a:pt x="643" y="157"/>
                      </a:lnTo>
                      <a:lnTo>
                        <a:pt x="651" y="170"/>
                      </a:lnTo>
                      <a:lnTo>
                        <a:pt x="659" y="183"/>
                      </a:lnTo>
                      <a:lnTo>
                        <a:pt x="667" y="197"/>
                      </a:lnTo>
                      <a:lnTo>
                        <a:pt x="674" y="211"/>
                      </a:lnTo>
                      <a:lnTo>
                        <a:pt x="682" y="226"/>
                      </a:lnTo>
                      <a:lnTo>
                        <a:pt x="690" y="241"/>
                      </a:lnTo>
                      <a:lnTo>
                        <a:pt x="698" y="258"/>
                      </a:lnTo>
                      <a:lnTo>
                        <a:pt x="706" y="273"/>
                      </a:lnTo>
                      <a:lnTo>
                        <a:pt x="713" y="290"/>
                      </a:lnTo>
                      <a:lnTo>
                        <a:pt x="721" y="307"/>
                      </a:lnTo>
                      <a:lnTo>
                        <a:pt x="729" y="324"/>
                      </a:lnTo>
                      <a:lnTo>
                        <a:pt x="737" y="342"/>
                      </a:lnTo>
                      <a:lnTo>
                        <a:pt x="744" y="360"/>
                      </a:lnTo>
                      <a:lnTo>
                        <a:pt x="752" y="379"/>
                      </a:lnTo>
                      <a:lnTo>
                        <a:pt x="760" y="398"/>
                      </a:lnTo>
                      <a:lnTo>
                        <a:pt x="767" y="418"/>
                      </a:lnTo>
                      <a:lnTo>
                        <a:pt x="775" y="439"/>
                      </a:lnTo>
                      <a:lnTo>
                        <a:pt x="783" y="459"/>
                      </a:lnTo>
                      <a:lnTo>
                        <a:pt x="790" y="480"/>
                      </a:lnTo>
                      <a:lnTo>
                        <a:pt x="798" y="502"/>
                      </a:lnTo>
                      <a:lnTo>
                        <a:pt x="805" y="524"/>
                      </a:lnTo>
                      <a:lnTo>
                        <a:pt x="813" y="546"/>
                      </a:lnTo>
                      <a:lnTo>
                        <a:pt x="821" y="569"/>
                      </a:lnTo>
                      <a:lnTo>
                        <a:pt x="829" y="593"/>
                      </a:lnTo>
                      <a:lnTo>
                        <a:pt x="836" y="617"/>
                      </a:lnTo>
                      <a:lnTo>
                        <a:pt x="844" y="641"/>
                      </a:lnTo>
                      <a:lnTo>
                        <a:pt x="851" y="666"/>
                      </a:lnTo>
                      <a:lnTo>
                        <a:pt x="859" y="691"/>
                      </a:lnTo>
                      <a:lnTo>
                        <a:pt x="867" y="717"/>
                      </a:lnTo>
                      <a:lnTo>
                        <a:pt x="874" y="743"/>
                      </a:lnTo>
                      <a:lnTo>
                        <a:pt x="882" y="770"/>
                      </a:lnTo>
                      <a:lnTo>
                        <a:pt x="889" y="796"/>
                      </a:lnTo>
                      <a:lnTo>
                        <a:pt x="897" y="824"/>
                      </a:lnTo>
                      <a:lnTo>
                        <a:pt x="904" y="852"/>
                      </a:lnTo>
                      <a:lnTo>
                        <a:pt x="912" y="881"/>
                      </a:lnTo>
                      <a:lnTo>
                        <a:pt x="919" y="909"/>
                      </a:lnTo>
                      <a:lnTo>
                        <a:pt x="927" y="938"/>
                      </a:lnTo>
                      <a:lnTo>
                        <a:pt x="934" y="967"/>
                      </a:lnTo>
                      <a:lnTo>
                        <a:pt x="942" y="998"/>
                      </a:lnTo>
                      <a:lnTo>
                        <a:pt x="950" y="1029"/>
                      </a:lnTo>
                      <a:lnTo>
                        <a:pt x="957" y="1059"/>
                      </a:lnTo>
                      <a:lnTo>
                        <a:pt x="965" y="1090"/>
                      </a:lnTo>
                      <a:lnTo>
                        <a:pt x="972" y="1122"/>
                      </a:lnTo>
                      <a:lnTo>
                        <a:pt x="980" y="1154"/>
                      </a:lnTo>
                      <a:lnTo>
                        <a:pt x="987" y="1187"/>
                      </a:lnTo>
                      <a:lnTo>
                        <a:pt x="995" y="1219"/>
                      </a:lnTo>
                      <a:lnTo>
                        <a:pt x="1002" y="1252"/>
                      </a:lnTo>
                      <a:lnTo>
                        <a:pt x="1010" y="1286"/>
                      </a:lnTo>
                      <a:lnTo>
                        <a:pt x="1017" y="1320"/>
                      </a:lnTo>
                      <a:lnTo>
                        <a:pt x="1025" y="1355"/>
                      </a:lnTo>
                      <a:lnTo>
                        <a:pt x="1032" y="1389"/>
                      </a:lnTo>
                      <a:lnTo>
                        <a:pt x="1040" y="1424"/>
                      </a:lnTo>
                      <a:lnTo>
                        <a:pt x="1047" y="1460"/>
                      </a:lnTo>
                      <a:lnTo>
                        <a:pt x="1055" y="1496"/>
                      </a:lnTo>
                      <a:lnTo>
                        <a:pt x="1062" y="1532"/>
                      </a:lnTo>
                      <a:lnTo>
                        <a:pt x="1070" y="1569"/>
                      </a:lnTo>
                      <a:lnTo>
                        <a:pt x="1078" y="1606"/>
                      </a:lnTo>
                      <a:lnTo>
                        <a:pt x="1085" y="1643"/>
                      </a:lnTo>
                      <a:lnTo>
                        <a:pt x="1093" y="1681"/>
                      </a:lnTo>
                      <a:lnTo>
                        <a:pt x="1100" y="1719"/>
                      </a:lnTo>
                      <a:lnTo>
                        <a:pt x="1108" y="1757"/>
                      </a:lnTo>
                      <a:lnTo>
                        <a:pt x="1115" y="1796"/>
                      </a:lnTo>
                      <a:lnTo>
                        <a:pt x="1123" y="1835"/>
                      </a:lnTo>
                      <a:lnTo>
                        <a:pt x="1130" y="1875"/>
                      </a:lnTo>
                      <a:lnTo>
                        <a:pt x="1138" y="1915"/>
                      </a:lnTo>
                      <a:lnTo>
                        <a:pt x="1145" y="1955"/>
                      </a:lnTo>
                      <a:lnTo>
                        <a:pt x="1153" y="1995"/>
                      </a:lnTo>
                      <a:lnTo>
                        <a:pt x="1161" y="2036"/>
                      </a:lnTo>
                      <a:lnTo>
                        <a:pt x="1168" y="2077"/>
                      </a:lnTo>
                      <a:lnTo>
                        <a:pt x="1176" y="2118"/>
                      </a:lnTo>
                      <a:lnTo>
                        <a:pt x="1183" y="2160"/>
                      </a:lnTo>
                      <a:lnTo>
                        <a:pt x="1191" y="2202"/>
                      </a:lnTo>
                      <a:lnTo>
                        <a:pt x="1198" y="2244"/>
                      </a:lnTo>
                      <a:lnTo>
                        <a:pt x="1206" y="2287"/>
                      </a:lnTo>
                      <a:lnTo>
                        <a:pt x="1213" y="2330"/>
                      </a:lnTo>
                      <a:lnTo>
                        <a:pt x="1221" y="2373"/>
                      </a:lnTo>
                      <a:lnTo>
                        <a:pt x="1228" y="2416"/>
                      </a:lnTo>
                      <a:lnTo>
                        <a:pt x="1236" y="2460"/>
                      </a:lnTo>
                      <a:lnTo>
                        <a:pt x="1243" y="2504"/>
                      </a:lnTo>
                      <a:lnTo>
                        <a:pt x="1251" y="2548"/>
                      </a:lnTo>
                      <a:lnTo>
                        <a:pt x="1258" y="2592"/>
                      </a:lnTo>
                      <a:lnTo>
                        <a:pt x="1266" y="2638"/>
                      </a:lnTo>
                      <a:lnTo>
                        <a:pt x="1273" y="2683"/>
                      </a:lnTo>
                      <a:lnTo>
                        <a:pt x="1281" y="2728"/>
                      </a:lnTo>
                      <a:lnTo>
                        <a:pt x="1288" y="2773"/>
                      </a:lnTo>
                      <a:lnTo>
                        <a:pt x="1296" y="2819"/>
                      </a:lnTo>
                      <a:lnTo>
                        <a:pt x="1303" y="2865"/>
                      </a:lnTo>
                      <a:lnTo>
                        <a:pt x="1311" y="2911"/>
                      </a:lnTo>
                      <a:lnTo>
                        <a:pt x="1318" y="2958"/>
                      </a:lnTo>
                      <a:lnTo>
                        <a:pt x="1326" y="3004"/>
                      </a:lnTo>
                      <a:lnTo>
                        <a:pt x="1333" y="3051"/>
                      </a:lnTo>
                      <a:lnTo>
                        <a:pt x="1341" y="3098"/>
                      </a:lnTo>
                      <a:lnTo>
                        <a:pt x="1348" y="3146"/>
                      </a:lnTo>
                      <a:lnTo>
                        <a:pt x="1356" y="3193"/>
                      </a:lnTo>
                      <a:lnTo>
                        <a:pt x="1363" y="3241"/>
                      </a:lnTo>
                      <a:lnTo>
                        <a:pt x="1371" y="3289"/>
                      </a:lnTo>
                      <a:lnTo>
                        <a:pt x="1378" y="3338"/>
                      </a:lnTo>
                      <a:lnTo>
                        <a:pt x="1386" y="3386"/>
                      </a:lnTo>
                      <a:lnTo>
                        <a:pt x="1393" y="3434"/>
                      </a:lnTo>
                      <a:lnTo>
                        <a:pt x="1401" y="3483"/>
                      </a:lnTo>
                      <a:lnTo>
                        <a:pt x="1408" y="3532"/>
                      </a:lnTo>
                      <a:lnTo>
                        <a:pt x="1416" y="3581"/>
                      </a:lnTo>
                      <a:lnTo>
                        <a:pt x="1423" y="3630"/>
                      </a:lnTo>
                      <a:lnTo>
                        <a:pt x="1431" y="3679"/>
                      </a:lnTo>
                      <a:lnTo>
                        <a:pt x="1438" y="3729"/>
                      </a:lnTo>
                      <a:lnTo>
                        <a:pt x="1446" y="3778"/>
                      </a:lnTo>
                      <a:lnTo>
                        <a:pt x="1453" y="3828"/>
                      </a:lnTo>
                      <a:lnTo>
                        <a:pt x="1461" y="3878"/>
                      </a:lnTo>
                      <a:lnTo>
                        <a:pt x="1468" y="3928"/>
                      </a:lnTo>
                      <a:lnTo>
                        <a:pt x="1476" y="3978"/>
                      </a:lnTo>
                      <a:lnTo>
                        <a:pt x="1483" y="4029"/>
                      </a:lnTo>
                      <a:lnTo>
                        <a:pt x="1491" y="4079"/>
                      </a:lnTo>
                      <a:lnTo>
                        <a:pt x="1499" y="4130"/>
                      </a:lnTo>
                      <a:lnTo>
                        <a:pt x="1506" y="4180"/>
                      </a:lnTo>
                      <a:lnTo>
                        <a:pt x="1514" y="4231"/>
                      </a:lnTo>
                      <a:lnTo>
                        <a:pt x="1521" y="4282"/>
                      </a:lnTo>
                      <a:lnTo>
                        <a:pt x="1529" y="4333"/>
                      </a:lnTo>
                      <a:lnTo>
                        <a:pt x="1536" y="4384"/>
                      </a:lnTo>
                      <a:lnTo>
                        <a:pt x="1544" y="4435"/>
                      </a:lnTo>
                      <a:lnTo>
                        <a:pt x="1551" y="4487"/>
                      </a:lnTo>
                      <a:lnTo>
                        <a:pt x="1559" y="4537"/>
                      </a:lnTo>
                      <a:lnTo>
                        <a:pt x="1566" y="4589"/>
                      </a:lnTo>
                      <a:lnTo>
                        <a:pt x="1574" y="4640"/>
                      </a:lnTo>
                      <a:lnTo>
                        <a:pt x="1581" y="4692"/>
                      </a:lnTo>
                      <a:lnTo>
                        <a:pt x="1589" y="4743"/>
                      </a:lnTo>
                      <a:lnTo>
                        <a:pt x="1596" y="4795"/>
                      </a:lnTo>
                      <a:lnTo>
                        <a:pt x="1604" y="4847"/>
                      </a:lnTo>
                      <a:lnTo>
                        <a:pt x="1611" y="4898"/>
                      </a:lnTo>
                      <a:lnTo>
                        <a:pt x="1619" y="4950"/>
                      </a:lnTo>
                      <a:lnTo>
                        <a:pt x="1626" y="5002"/>
                      </a:lnTo>
                      <a:lnTo>
                        <a:pt x="1634" y="5053"/>
                      </a:lnTo>
                      <a:lnTo>
                        <a:pt x="1641" y="5105"/>
                      </a:lnTo>
                      <a:lnTo>
                        <a:pt x="1649" y="5157"/>
                      </a:lnTo>
                      <a:lnTo>
                        <a:pt x="1656" y="5208"/>
                      </a:lnTo>
                      <a:lnTo>
                        <a:pt x="1664" y="5260"/>
                      </a:lnTo>
                      <a:lnTo>
                        <a:pt x="1671" y="5312"/>
                      </a:lnTo>
                      <a:lnTo>
                        <a:pt x="1679" y="5364"/>
                      </a:lnTo>
                      <a:lnTo>
                        <a:pt x="1686" y="5415"/>
                      </a:lnTo>
                      <a:lnTo>
                        <a:pt x="1694" y="5467"/>
                      </a:lnTo>
                      <a:lnTo>
                        <a:pt x="1701" y="5519"/>
                      </a:lnTo>
                      <a:lnTo>
                        <a:pt x="1709" y="5570"/>
                      </a:lnTo>
                      <a:lnTo>
                        <a:pt x="1716" y="5622"/>
                      </a:lnTo>
                      <a:lnTo>
                        <a:pt x="1724" y="5673"/>
                      </a:lnTo>
                      <a:lnTo>
                        <a:pt x="1731" y="5725"/>
                      </a:lnTo>
                      <a:lnTo>
                        <a:pt x="1739" y="5776"/>
                      </a:lnTo>
                      <a:lnTo>
                        <a:pt x="1746" y="5828"/>
                      </a:lnTo>
                      <a:lnTo>
                        <a:pt x="1754" y="5879"/>
                      </a:lnTo>
                      <a:lnTo>
                        <a:pt x="1761" y="5930"/>
                      </a:lnTo>
                      <a:lnTo>
                        <a:pt x="1769" y="5982"/>
                      </a:lnTo>
                      <a:lnTo>
                        <a:pt x="1776" y="6032"/>
                      </a:lnTo>
                      <a:lnTo>
                        <a:pt x="1784" y="6083"/>
                      </a:lnTo>
                      <a:lnTo>
                        <a:pt x="1791" y="6134"/>
                      </a:lnTo>
                      <a:lnTo>
                        <a:pt x="1799" y="6185"/>
                      </a:lnTo>
                      <a:lnTo>
                        <a:pt x="1806" y="6236"/>
                      </a:lnTo>
                      <a:lnTo>
                        <a:pt x="1814" y="6286"/>
                      </a:lnTo>
                      <a:lnTo>
                        <a:pt x="1821" y="6337"/>
                      </a:lnTo>
                      <a:lnTo>
                        <a:pt x="1829" y="6387"/>
                      </a:lnTo>
                      <a:lnTo>
                        <a:pt x="1837" y="6438"/>
                      </a:lnTo>
                      <a:lnTo>
                        <a:pt x="1844" y="6488"/>
                      </a:lnTo>
                      <a:lnTo>
                        <a:pt x="1852" y="6538"/>
                      </a:lnTo>
                      <a:lnTo>
                        <a:pt x="1859" y="6588"/>
                      </a:lnTo>
                      <a:lnTo>
                        <a:pt x="1867" y="6638"/>
                      </a:lnTo>
                      <a:lnTo>
                        <a:pt x="1874" y="6687"/>
                      </a:lnTo>
                      <a:lnTo>
                        <a:pt x="1882" y="6737"/>
                      </a:lnTo>
                      <a:lnTo>
                        <a:pt x="1889" y="6786"/>
                      </a:lnTo>
                      <a:lnTo>
                        <a:pt x="1897" y="6836"/>
                      </a:lnTo>
                      <a:lnTo>
                        <a:pt x="1904" y="6885"/>
                      </a:lnTo>
                      <a:lnTo>
                        <a:pt x="1912" y="6933"/>
                      </a:lnTo>
                      <a:lnTo>
                        <a:pt x="1919" y="6982"/>
                      </a:lnTo>
                      <a:lnTo>
                        <a:pt x="1927" y="7031"/>
                      </a:lnTo>
                      <a:lnTo>
                        <a:pt x="1934" y="7079"/>
                      </a:lnTo>
                      <a:lnTo>
                        <a:pt x="1942" y="7127"/>
                      </a:lnTo>
                      <a:lnTo>
                        <a:pt x="1949" y="7175"/>
                      </a:lnTo>
                      <a:lnTo>
                        <a:pt x="1957" y="7222"/>
                      </a:lnTo>
                      <a:lnTo>
                        <a:pt x="1964" y="7271"/>
                      </a:lnTo>
                      <a:lnTo>
                        <a:pt x="1972" y="7317"/>
                      </a:lnTo>
                      <a:lnTo>
                        <a:pt x="1979" y="7365"/>
                      </a:lnTo>
                      <a:lnTo>
                        <a:pt x="1987" y="7411"/>
                      </a:lnTo>
                      <a:lnTo>
                        <a:pt x="1994" y="7458"/>
                      </a:lnTo>
                      <a:lnTo>
                        <a:pt x="2002" y="7505"/>
                      </a:lnTo>
                      <a:lnTo>
                        <a:pt x="2009" y="7551"/>
                      </a:lnTo>
                      <a:lnTo>
                        <a:pt x="2017" y="7597"/>
                      </a:lnTo>
                      <a:lnTo>
                        <a:pt x="2024" y="7643"/>
                      </a:lnTo>
                      <a:lnTo>
                        <a:pt x="2032" y="7688"/>
                      </a:lnTo>
                      <a:lnTo>
                        <a:pt x="2039" y="7734"/>
                      </a:lnTo>
                      <a:lnTo>
                        <a:pt x="2047" y="7779"/>
                      </a:lnTo>
                      <a:lnTo>
                        <a:pt x="2054" y="7823"/>
                      </a:lnTo>
                      <a:lnTo>
                        <a:pt x="2062" y="7868"/>
                      </a:lnTo>
                      <a:lnTo>
                        <a:pt x="2069" y="7912"/>
                      </a:lnTo>
                      <a:lnTo>
                        <a:pt x="2077" y="7956"/>
                      </a:lnTo>
                      <a:lnTo>
                        <a:pt x="2084" y="8000"/>
                      </a:lnTo>
                      <a:lnTo>
                        <a:pt x="2092" y="8043"/>
                      </a:lnTo>
                      <a:lnTo>
                        <a:pt x="2099" y="8086"/>
                      </a:lnTo>
                      <a:lnTo>
                        <a:pt x="2107" y="8129"/>
                      </a:lnTo>
                      <a:lnTo>
                        <a:pt x="2114" y="8172"/>
                      </a:lnTo>
                      <a:lnTo>
                        <a:pt x="2122" y="8214"/>
                      </a:lnTo>
                      <a:lnTo>
                        <a:pt x="2129" y="8256"/>
                      </a:lnTo>
                      <a:lnTo>
                        <a:pt x="2137" y="8298"/>
                      </a:lnTo>
                      <a:lnTo>
                        <a:pt x="2144" y="8338"/>
                      </a:lnTo>
                      <a:lnTo>
                        <a:pt x="2152" y="8379"/>
                      </a:lnTo>
                      <a:lnTo>
                        <a:pt x="2159" y="8420"/>
                      </a:lnTo>
                      <a:lnTo>
                        <a:pt x="2167" y="8460"/>
                      </a:lnTo>
                      <a:lnTo>
                        <a:pt x="2175" y="8501"/>
                      </a:lnTo>
                      <a:lnTo>
                        <a:pt x="2182" y="8541"/>
                      </a:lnTo>
                      <a:lnTo>
                        <a:pt x="2190" y="8579"/>
                      </a:lnTo>
                      <a:lnTo>
                        <a:pt x="2197" y="8619"/>
                      </a:lnTo>
                      <a:lnTo>
                        <a:pt x="2205" y="8657"/>
                      </a:lnTo>
                      <a:lnTo>
                        <a:pt x="2212" y="8696"/>
                      </a:lnTo>
                      <a:lnTo>
                        <a:pt x="2220" y="8734"/>
                      </a:lnTo>
                      <a:lnTo>
                        <a:pt x="2227" y="8772"/>
                      </a:lnTo>
                      <a:lnTo>
                        <a:pt x="2235" y="8808"/>
                      </a:lnTo>
                      <a:lnTo>
                        <a:pt x="2242" y="8845"/>
                      </a:lnTo>
                      <a:lnTo>
                        <a:pt x="2250" y="8882"/>
                      </a:lnTo>
                      <a:lnTo>
                        <a:pt x="2257" y="8918"/>
                      </a:lnTo>
                      <a:lnTo>
                        <a:pt x="2264" y="8954"/>
                      </a:lnTo>
                      <a:lnTo>
                        <a:pt x="2272" y="8990"/>
                      </a:lnTo>
                      <a:lnTo>
                        <a:pt x="2279" y="9024"/>
                      </a:lnTo>
                      <a:lnTo>
                        <a:pt x="2287" y="9059"/>
                      </a:lnTo>
                      <a:lnTo>
                        <a:pt x="2294" y="9094"/>
                      </a:lnTo>
                      <a:lnTo>
                        <a:pt x="2302" y="9128"/>
                      </a:lnTo>
                      <a:lnTo>
                        <a:pt x="2309" y="9161"/>
                      </a:lnTo>
                      <a:lnTo>
                        <a:pt x="2317" y="9194"/>
                      </a:lnTo>
                      <a:lnTo>
                        <a:pt x="2324" y="9227"/>
                      </a:lnTo>
                      <a:lnTo>
                        <a:pt x="2332" y="9259"/>
                      </a:lnTo>
                      <a:lnTo>
                        <a:pt x="2339" y="9291"/>
                      </a:lnTo>
                      <a:lnTo>
                        <a:pt x="2347" y="9322"/>
                      </a:lnTo>
                      <a:lnTo>
                        <a:pt x="2354" y="9353"/>
                      </a:lnTo>
                      <a:lnTo>
                        <a:pt x="2362" y="9384"/>
                      </a:lnTo>
                      <a:lnTo>
                        <a:pt x="2369" y="9414"/>
                      </a:lnTo>
                      <a:lnTo>
                        <a:pt x="2377" y="9444"/>
                      </a:lnTo>
                      <a:lnTo>
                        <a:pt x="2384" y="9473"/>
                      </a:lnTo>
                      <a:lnTo>
                        <a:pt x="2391" y="9502"/>
                      </a:lnTo>
                      <a:lnTo>
                        <a:pt x="2399" y="9531"/>
                      </a:lnTo>
                      <a:lnTo>
                        <a:pt x="2406" y="9559"/>
                      </a:lnTo>
                      <a:lnTo>
                        <a:pt x="2414" y="9587"/>
                      </a:lnTo>
                      <a:lnTo>
                        <a:pt x="2421" y="9613"/>
                      </a:lnTo>
                      <a:lnTo>
                        <a:pt x="2429" y="9640"/>
                      </a:lnTo>
                      <a:lnTo>
                        <a:pt x="2436" y="9666"/>
                      </a:lnTo>
                      <a:lnTo>
                        <a:pt x="2444" y="9692"/>
                      </a:lnTo>
                      <a:lnTo>
                        <a:pt x="2451" y="9717"/>
                      </a:lnTo>
                      <a:lnTo>
                        <a:pt x="2459" y="9743"/>
                      </a:lnTo>
                      <a:lnTo>
                        <a:pt x="2466" y="9767"/>
                      </a:lnTo>
                      <a:lnTo>
                        <a:pt x="2473" y="9791"/>
                      </a:lnTo>
                      <a:lnTo>
                        <a:pt x="2481" y="9815"/>
                      </a:lnTo>
                      <a:lnTo>
                        <a:pt x="2488" y="9837"/>
                      </a:lnTo>
                      <a:lnTo>
                        <a:pt x="2496" y="9860"/>
                      </a:lnTo>
                      <a:lnTo>
                        <a:pt x="2503" y="9881"/>
                      </a:lnTo>
                      <a:lnTo>
                        <a:pt x="2511" y="9903"/>
                      </a:lnTo>
                      <a:lnTo>
                        <a:pt x="2518" y="9925"/>
                      </a:lnTo>
                      <a:lnTo>
                        <a:pt x="2526" y="9945"/>
                      </a:lnTo>
                      <a:lnTo>
                        <a:pt x="2533" y="9965"/>
                      </a:lnTo>
                      <a:lnTo>
                        <a:pt x="2540" y="9985"/>
                      </a:lnTo>
                      <a:lnTo>
                        <a:pt x="2548" y="10004"/>
                      </a:lnTo>
                      <a:lnTo>
                        <a:pt x="2555" y="10023"/>
                      </a:lnTo>
                      <a:lnTo>
                        <a:pt x="2562" y="10041"/>
                      </a:lnTo>
                      <a:lnTo>
                        <a:pt x="2570" y="10059"/>
                      </a:lnTo>
                      <a:lnTo>
                        <a:pt x="2577" y="10076"/>
                      </a:lnTo>
                      <a:lnTo>
                        <a:pt x="2584" y="10093"/>
                      </a:lnTo>
                      <a:lnTo>
                        <a:pt x="2592" y="10109"/>
                      </a:lnTo>
                      <a:lnTo>
                        <a:pt x="2599" y="10124"/>
                      </a:lnTo>
                      <a:lnTo>
                        <a:pt x="2606" y="10140"/>
                      </a:lnTo>
                      <a:lnTo>
                        <a:pt x="2613" y="10154"/>
                      </a:lnTo>
                      <a:lnTo>
                        <a:pt x="2621" y="10168"/>
                      </a:lnTo>
                      <a:lnTo>
                        <a:pt x="2628" y="10182"/>
                      </a:lnTo>
                      <a:lnTo>
                        <a:pt x="2635" y="10195"/>
                      </a:lnTo>
                      <a:lnTo>
                        <a:pt x="2642" y="10207"/>
                      </a:lnTo>
                      <a:lnTo>
                        <a:pt x="2649" y="10219"/>
                      </a:lnTo>
                      <a:lnTo>
                        <a:pt x="2657" y="10231"/>
                      </a:lnTo>
                      <a:lnTo>
                        <a:pt x="2663" y="10241"/>
                      </a:lnTo>
                      <a:lnTo>
                        <a:pt x="2670" y="10251"/>
                      </a:lnTo>
                      <a:lnTo>
                        <a:pt x="2678" y="10262"/>
                      </a:lnTo>
                      <a:lnTo>
                        <a:pt x="2684" y="10271"/>
                      </a:lnTo>
                      <a:lnTo>
                        <a:pt x="2691" y="10279"/>
                      </a:lnTo>
                      <a:lnTo>
                        <a:pt x="2697" y="10287"/>
                      </a:lnTo>
                      <a:lnTo>
                        <a:pt x="2704" y="10295"/>
                      </a:lnTo>
                      <a:lnTo>
                        <a:pt x="2711" y="10303"/>
                      </a:lnTo>
                      <a:lnTo>
                        <a:pt x="2717" y="10309"/>
                      </a:lnTo>
                      <a:lnTo>
                        <a:pt x="2723" y="10314"/>
                      </a:lnTo>
                      <a:lnTo>
                        <a:pt x="2729" y="10320"/>
                      </a:lnTo>
                      <a:lnTo>
                        <a:pt x="2735" y="10324"/>
                      </a:lnTo>
                      <a:lnTo>
                        <a:pt x="2741" y="10329"/>
                      </a:lnTo>
                      <a:lnTo>
                        <a:pt x="2747" y="10333"/>
                      </a:lnTo>
                      <a:lnTo>
                        <a:pt x="2753" y="10336"/>
                      </a:lnTo>
                      <a:lnTo>
                        <a:pt x="2758" y="10339"/>
                      </a:lnTo>
                      <a:lnTo>
                        <a:pt x="2763" y="10341"/>
                      </a:lnTo>
                      <a:lnTo>
                        <a:pt x="2768" y="10343"/>
                      </a:lnTo>
                      <a:lnTo>
                        <a:pt x="2773" y="10344"/>
                      </a:lnTo>
                      <a:lnTo>
                        <a:pt x="2778" y="10346"/>
                      </a:lnTo>
                      <a:lnTo>
                        <a:pt x="2779" y="10345"/>
                      </a:lnTo>
                      <a:lnTo>
                        <a:pt x="2787" y="10346"/>
                      </a:lnTo>
                      <a:lnTo>
                        <a:pt x="2791" y="10347"/>
                      </a:lnTo>
                      <a:lnTo>
                        <a:pt x="2793" y="10346"/>
                      </a:lnTo>
                      <a:lnTo>
                        <a:pt x="2800" y="10346"/>
                      </a:lnTo>
                      <a:lnTo>
                        <a:pt x="2805" y="10345"/>
                      </a:lnTo>
                      <a:lnTo>
                        <a:pt x="2806" y="10344"/>
                      </a:lnTo>
                      <a:lnTo>
                        <a:pt x="2814" y="10342"/>
                      </a:lnTo>
                      <a:lnTo>
                        <a:pt x="2816" y="10341"/>
                      </a:lnTo>
                      <a:lnTo>
                        <a:pt x="2823" y="10338"/>
                      </a:lnTo>
                      <a:lnTo>
                        <a:pt x="2826" y="10336"/>
                      </a:lnTo>
                      <a:lnTo>
                        <a:pt x="2833" y="10332"/>
                      </a:lnTo>
                      <a:lnTo>
                        <a:pt x="2837" y="10330"/>
                      </a:lnTo>
                      <a:lnTo>
                        <a:pt x="2843" y="10325"/>
                      </a:lnTo>
                      <a:lnTo>
                        <a:pt x="2850" y="10320"/>
                      </a:lnTo>
                      <a:lnTo>
                        <a:pt x="2855" y="10316"/>
                      </a:lnTo>
                      <a:lnTo>
                        <a:pt x="2861" y="10310"/>
                      </a:lnTo>
                      <a:lnTo>
                        <a:pt x="2868" y="10303"/>
                      </a:lnTo>
                      <a:lnTo>
                        <a:pt x="2873" y="10297"/>
                      </a:lnTo>
                      <a:lnTo>
                        <a:pt x="2880" y="10290"/>
                      </a:lnTo>
                      <a:lnTo>
                        <a:pt x="2887" y="10282"/>
                      </a:lnTo>
                      <a:lnTo>
                        <a:pt x="2893" y="10273"/>
                      </a:lnTo>
                      <a:lnTo>
                        <a:pt x="2901" y="10264"/>
                      </a:lnTo>
                      <a:lnTo>
                        <a:pt x="2907" y="10255"/>
                      </a:lnTo>
                      <a:lnTo>
                        <a:pt x="2914" y="10245"/>
                      </a:lnTo>
                      <a:lnTo>
                        <a:pt x="2921" y="10234"/>
                      </a:lnTo>
                      <a:lnTo>
                        <a:pt x="2928" y="10223"/>
                      </a:lnTo>
                      <a:lnTo>
                        <a:pt x="2935" y="10211"/>
                      </a:lnTo>
                      <a:lnTo>
                        <a:pt x="2942" y="10199"/>
                      </a:lnTo>
                      <a:lnTo>
                        <a:pt x="2949" y="10186"/>
                      </a:lnTo>
                      <a:lnTo>
                        <a:pt x="2956" y="10173"/>
                      </a:lnTo>
                      <a:lnTo>
                        <a:pt x="2964" y="10159"/>
                      </a:lnTo>
                      <a:lnTo>
                        <a:pt x="2971" y="10145"/>
                      </a:lnTo>
                      <a:lnTo>
                        <a:pt x="2978" y="10130"/>
                      </a:lnTo>
                      <a:lnTo>
                        <a:pt x="2985" y="10115"/>
                      </a:lnTo>
                      <a:lnTo>
                        <a:pt x="2992" y="10099"/>
                      </a:lnTo>
                      <a:lnTo>
                        <a:pt x="3000" y="10082"/>
                      </a:lnTo>
                      <a:lnTo>
                        <a:pt x="3007" y="10065"/>
                      </a:lnTo>
                      <a:lnTo>
                        <a:pt x="3014" y="10048"/>
                      </a:lnTo>
                      <a:lnTo>
                        <a:pt x="3021" y="10030"/>
                      </a:lnTo>
                      <a:lnTo>
                        <a:pt x="3029" y="10011"/>
                      </a:lnTo>
                      <a:lnTo>
                        <a:pt x="3036" y="9992"/>
                      </a:lnTo>
                      <a:lnTo>
                        <a:pt x="3044" y="9973"/>
                      </a:lnTo>
                      <a:lnTo>
                        <a:pt x="3051" y="9953"/>
                      </a:lnTo>
                      <a:lnTo>
                        <a:pt x="3058" y="9932"/>
                      </a:lnTo>
                      <a:lnTo>
                        <a:pt x="3066" y="9912"/>
                      </a:lnTo>
                      <a:lnTo>
                        <a:pt x="3073" y="9890"/>
                      </a:lnTo>
                      <a:lnTo>
                        <a:pt x="3081" y="9868"/>
                      </a:lnTo>
                      <a:lnTo>
                        <a:pt x="3089" y="9845"/>
                      </a:lnTo>
                      <a:lnTo>
                        <a:pt x="3096" y="9823"/>
                      </a:lnTo>
                      <a:lnTo>
                        <a:pt x="3103" y="9800"/>
                      </a:lnTo>
                      <a:lnTo>
                        <a:pt x="3111" y="9776"/>
                      </a:lnTo>
                      <a:lnTo>
                        <a:pt x="3118" y="9752"/>
                      </a:lnTo>
                      <a:lnTo>
                        <a:pt x="3125" y="9727"/>
                      </a:lnTo>
                      <a:lnTo>
                        <a:pt x="3133" y="9702"/>
                      </a:lnTo>
                      <a:lnTo>
                        <a:pt x="3140" y="9676"/>
                      </a:lnTo>
                      <a:lnTo>
                        <a:pt x="3148" y="9650"/>
                      </a:lnTo>
                      <a:lnTo>
                        <a:pt x="3155" y="9624"/>
                      </a:lnTo>
                      <a:lnTo>
                        <a:pt x="3163" y="9597"/>
                      </a:lnTo>
                      <a:lnTo>
                        <a:pt x="3170" y="9569"/>
                      </a:lnTo>
                      <a:lnTo>
                        <a:pt x="3178" y="9542"/>
                      </a:lnTo>
                      <a:lnTo>
                        <a:pt x="3185" y="9513"/>
                      </a:lnTo>
                      <a:lnTo>
                        <a:pt x="3192" y="9484"/>
                      </a:lnTo>
                      <a:lnTo>
                        <a:pt x="3200" y="9455"/>
                      </a:lnTo>
                      <a:lnTo>
                        <a:pt x="3207" y="9426"/>
                      </a:lnTo>
                      <a:lnTo>
                        <a:pt x="3215" y="9396"/>
                      </a:lnTo>
                      <a:lnTo>
                        <a:pt x="3222" y="9365"/>
                      </a:lnTo>
                      <a:lnTo>
                        <a:pt x="3230" y="9334"/>
                      </a:lnTo>
                      <a:lnTo>
                        <a:pt x="3237" y="9303"/>
                      </a:lnTo>
                      <a:lnTo>
                        <a:pt x="3245" y="9271"/>
                      </a:lnTo>
                      <a:lnTo>
                        <a:pt x="3252" y="9239"/>
                      </a:lnTo>
                      <a:lnTo>
                        <a:pt x="3260" y="9207"/>
                      </a:lnTo>
                      <a:lnTo>
                        <a:pt x="3267" y="9174"/>
                      </a:lnTo>
                      <a:lnTo>
                        <a:pt x="3275" y="9140"/>
                      </a:lnTo>
                      <a:lnTo>
                        <a:pt x="3282" y="9107"/>
                      </a:lnTo>
                      <a:lnTo>
                        <a:pt x="3290" y="9073"/>
                      </a:lnTo>
                      <a:lnTo>
                        <a:pt x="3297" y="9038"/>
                      </a:lnTo>
                      <a:lnTo>
                        <a:pt x="3305" y="9003"/>
                      </a:lnTo>
                      <a:lnTo>
                        <a:pt x="3312" y="8968"/>
                      </a:lnTo>
                      <a:lnTo>
                        <a:pt x="3319" y="8932"/>
                      </a:lnTo>
                      <a:lnTo>
                        <a:pt x="3327" y="8896"/>
                      </a:lnTo>
                      <a:lnTo>
                        <a:pt x="3334" y="8860"/>
                      </a:lnTo>
                      <a:lnTo>
                        <a:pt x="3342" y="8823"/>
                      </a:lnTo>
                      <a:lnTo>
                        <a:pt x="3349" y="8786"/>
                      </a:lnTo>
                      <a:lnTo>
                        <a:pt x="3357" y="8749"/>
                      </a:lnTo>
                      <a:lnTo>
                        <a:pt x="3364" y="8711"/>
                      </a:lnTo>
                      <a:lnTo>
                        <a:pt x="3372" y="8672"/>
                      </a:lnTo>
                      <a:lnTo>
                        <a:pt x="3379" y="8634"/>
                      </a:lnTo>
                      <a:lnTo>
                        <a:pt x="3387" y="8595"/>
                      </a:lnTo>
                      <a:lnTo>
                        <a:pt x="3394" y="8556"/>
                      </a:lnTo>
                      <a:lnTo>
                        <a:pt x="3402" y="8516"/>
                      </a:lnTo>
                      <a:lnTo>
                        <a:pt x="3409" y="8476"/>
                      </a:lnTo>
                      <a:lnTo>
                        <a:pt x="3417" y="8436"/>
                      </a:lnTo>
                      <a:lnTo>
                        <a:pt x="3425" y="8395"/>
                      </a:lnTo>
                      <a:lnTo>
                        <a:pt x="3432" y="8354"/>
                      </a:lnTo>
                      <a:lnTo>
                        <a:pt x="3440" y="8313"/>
                      </a:lnTo>
                      <a:lnTo>
                        <a:pt x="3447" y="8272"/>
                      </a:lnTo>
                      <a:lnTo>
                        <a:pt x="3455" y="8230"/>
                      </a:lnTo>
                      <a:lnTo>
                        <a:pt x="3462" y="8188"/>
                      </a:lnTo>
                      <a:lnTo>
                        <a:pt x="3470" y="8146"/>
                      </a:lnTo>
                      <a:lnTo>
                        <a:pt x="3477" y="8103"/>
                      </a:lnTo>
                      <a:lnTo>
                        <a:pt x="3485" y="8060"/>
                      </a:lnTo>
                      <a:lnTo>
                        <a:pt x="3492" y="8016"/>
                      </a:lnTo>
                      <a:lnTo>
                        <a:pt x="3500" y="7973"/>
                      </a:lnTo>
                      <a:lnTo>
                        <a:pt x="3507" y="7929"/>
                      </a:lnTo>
                      <a:lnTo>
                        <a:pt x="3515" y="7885"/>
                      </a:lnTo>
                      <a:lnTo>
                        <a:pt x="3522" y="7840"/>
                      </a:lnTo>
                      <a:lnTo>
                        <a:pt x="3530" y="7796"/>
                      </a:lnTo>
                      <a:lnTo>
                        <a:pt x="3537" y="7751"/>
                      </a:lnTo>
                      <a:lnTo>
                        <a:pt x="3545" y="7706"/>
                      </a:lnTo>
                      <a:lnTo>
                        <a:pt x="3552" y="7661"/>
                      </a:lnTo>
                      <a:lnTo>
                        <a:pt x="3560" y="7615"/>
                      </a:lnTo>
                      <a:lnTo>
                        <a:pt x="3567" y="7569"/>
                      </a:lnTo>
                      <a:lnTo>
                        <a:pt x="3575" y="7523"/>
                      </a:lnTo>
                      <a:lnTo>
                        <a:pt x="3582" y="7476"/>
                      </a:lnTo>
                      <a:lnTo>
                        <a:pt x="3590" y="7430"/>
                      </a:lnTo>
                      <a:lnTo>
                        <a:pt x="3597" y="7383"/>
                      </a:lnTo>
                      <a:lnTo>
                        <a:pt x="3605" y="7336"/>
                      </a:lnTo>
                      <a:lnTo>
                        <a:pt x="3612" y="7288"/>
                      </a:lnTo>
                      <a:lnTo>
                        <a:pt x="3620" y="7241"/>
                      </a:lnTo>
                      <a:lnTo>
                        <a:pt x="3627" y="7193"/>
                      </a:lnTo>
                      <a:lnTo>
                        <a:pt x="3635" y="7146"/>
                      </a:lnTo>
                      <a:lnTo>
                        <a:pt x="3642" y="7098"/>
                      </a:lnTo>
                      <a:lnTo>
                        <a:pt x="3650" y="7050"/>
                      </a:lnTo>
                      <a:lnTo>
                        <a:pt x="3657" y="7001"/>
                      </a:lnTo>
                      <a:lnTo>
                        <a:pt x="3665" y="6952"/>
                      </a:lnTo>
                      <a:lnTo>
                        <a:pt x="3672" y="6904"/>
                      </a:lnTo>
                      <a:lnTo>
                        <a:pt x="3680" y="6855"/>
                      </a:lnTo>
                      <a:lnTo>
                        <a:pt x="3687" y="6805"/>
                      </a:lnTo>
                      <a:lnTo>
                        <a:pt x="3695" y="6756"/>
                      </a:lnTo>
                      <a:lnTo>
                        <a:pt x="3702" y="6707"/>
                      </a:lnTo>
                      <a:lnTo>
                        <a:pt x="3710" y="6657"/>
                      </a:lnTo>
                      <a:lnTo>
                        <a:pt x="3717" y="6607"/>
                      </a:lnTo>
                      <a:lnTo>
                        <a:pt x="3724" y="6557"/>
                      </a:lnTo>
                      <a:lnTo>
                        <a:pt x="3732" y="6507"/>
                      </a:lnTo>
                      <a:lnTo>
                        <a:pt x="3739" y="6457"/>
                      </a:lnTo>
                      <a:lnTo>
                        <a:pt x="3747" y="6407"/>
                      </a:lnTo>
                      <a:lnTo>
                        <a:pt x="3754" y="6357"/>
                      </a:lnTo>
                      <a:lnTo>
                        <a:pt x="3763" y="6306"/>
                      </a:lnTo>
                      <a:lnTo>
                        <a:pt x="3770" y="6255"/>
                      </a:lnTo>
                      <a:lnTo>
                        <a:pt x="3777" y="6205"/>
                      </a:lnTo>
                      <a:lnTo>
                        <a:pt x="3785" y="6154"/>
                      </a:lnTo>
                      <a:lnTo>
                        <a:pt x="3792" y="6103"/>
                      </a:lnTo>
                      <a:lnTo>
                        <a:pt x="3800" y="6052"/>
                      </a:lnTo>
                      <a:lnTo>
                        <a:pt x="3807" y="6001"/>
                      </a:lnTo>
                      <a:lnTo>
                        <a:pt x="3815" y="5950"/>
                      </a:lnTo>
                      <a:lnTo>
                        <a:pt x="3822" y="5899"/>
                      </a:lnTo>
                      <a:lnTo>
                        <a:pt x="3830" y="5848"/>
                      </a:lnTo>
                      <a:lnTo>
                        <a:pt x="3837" y="5796"/>
                      </a:lnTo>
                      <a:lnTo>
                        <a:pt x="3845" y="5745"/>
                      </a:lnTo>
                      <a:lnTo>
                        <a:pt x="3852" y="5693"/>
                      </a:lnTo>
                      <a:lnTo>
                        <a:pt x="3860" y="5642"/>
                      </a:lnTo>
                      <a:lnTo>
                        <a:pt x="3867" y="5590"/>
                      </a:lnTo>
                      <a:lnTo>
                        <a:pt x="3875" y="5539"/>
                      </a:lnTo>
                      <a:lnTo>
                        <a:pt x="3882" y="5487"/>
                      </a:lnTo>
                      <a:lnTo>
                        <a:pt x="3890" y="5435"/>
                      </a:lnTo>
                      <a:lnTo>
                        <a:pt x="3897" y="5384"/>
                      </a:lnTo>
                      <a:lnTo>
                        <a:pt x="3905" y="5332"/>
                      </a:lnTo>
                      <a:lnTo>
                        <a:pt x="3912" y="5280"/>
                      </a:lnTo>
                      <a:lnTo>
                        <a:pt x="3920" y="5229"/>
                      </a:lnTo>
                      <a:lnTo>
                        <a:pt x="3927" y="5177"/>
                      </a:lnTo>
                      <a:cubicBezTo>
                        <a:pt x="3931" y="5150"/>
                        <a:pt x="3956" y="5132"/>
                        <a:pt x="3982" y="5136"/>
                      </a:cubicBezTo>
                      <a:cubicBezTo>
                        <a:pt x="4008" y="5140"/>
                        <a:pt x="4026" y="5164"/>
                        <a:pt x="4022" y="5190"/>
                      </a:cubicBezTo>
                      <a:lnTo>
                        <a:pt x="4015" y="5242"/>
                      </a:lnTo>
                      <a:lnTo>
                        <a:pt x="4007" y="5294"/>
                      </a:lnTo>
                      <a:lnTo>
                        <a:pt x="4000" y="5345"/>
                      </a:lnTo>
                      <a:lnTo>
                        <a:pt x="3992" y="5397"/>
                      </a:lnTo>
                      <a:lnTo>
                        <a:pt x="3985" y="5449"/>
                      </a:lnTo>
                      <a:lnTo>
                        <a:pt x="3977" y="5501"/>
                      </a:lnTo>
                      <a:lnTo>
                        <a:pt x="3970" y="5552"/>
                      </a:lnTo>
                      <a:lnTo>
                        <a:pt x="3962" y="5604"/>
                      </a:lnTo>
                      <a:lnTo>
                        <a:pt x="3955" y="5655"/>
                      </a:lnTo>
                      <a:lnTo>
                        <a:pt x="3947" y="5707"/>
                      </a:lnTo>
                      <a:lnTo>
                        <a:pt x="3940" y="5758"/>
                      </a:lnTo>
                      <a:lnTo>
                        <a:pt x="3932" y="5810"/>
                      </a:lnTo>
                      <a:lnTo>
                        <a:pt x="3925" y="5861"/>
                      </a:lnTo>
                      <a:lnTo>
                        <a:pt x="3917" y="5913"/>
                      </a:lnTo>
                      <a:lnTo>
                        <a:pt x="3910" y="5964"/>
                      </a:lnTo>
                      <a:lnTo>
                        <a:pt x="3902" y="6015"/>
                      </a:lnTo>
                      <a:lnTo>
                        <a:pt x="3895" y="6066"/>
                      </a:lnTo>
                      <a:lnTo>
                        <a:pt x="3887" y="6118"/>
                      </a:lnTo>
                      <a:lnTo>
                        <a:pt x="3880" y="6168"/>
                      </a:lnTo>
                      <a:lnTo>
                        <a:pt x="3872" y="6219"/>
                      </a:lnTo>
                      <a:lnTo>
                        <a:pt x="3865" y="6269"/>
                      </a:lnTo>
                      <a:lnTo>
                        <a:pt x="3857" y="6321"/>
                      </a:lnTo>
                      <a:lnTo>
                        <a:pt x="3849" y="6371"/>
                      </a:lnTo>
                      <a:lnTo>
                        <a:pt x="3842" y="6422"/>
                      </a:lnTo>
                      <a:lnTo>
                        <a:pt x="3834" y="6472"/>
                      </a:lnTo>
                      <a:lnTo>
                        <a:pt x="3827" y="6522"/>
                      </a:lnTo>
                      <a:lnTo>
                        <a:pt x="3819" y="6572"/>
                      </a:lnTo>
                      <a:lnTo>
                        <a:pt x="3812" y="6622"/>
                      </a:lnTo>
                      <a:lnTo>
                        <a:pt x="3804" y="6672"/>
                      </a:lnTo>
                      <a:lnTo>
                        <a:pt x="3797" y="6721"/>
                      </a:lnTo>
                      <a:lnTo>
                        <a:pt x="3789" y="6771"/>
                      </a:lnTo>
                      <a:lnTo>
                        <a:pt x="3782" y="6820"/>
                      </a:lnTo>
                      <a:lnTo>
                        <a:pt x="3774" y="6869"/>
                      </a:lnTo>
                      <a:lnTo>
                        <a:pt x="3767" y="6918"/>
                      </a:lnTo>
                      <a:lnTo>
                        <a:pt x="3759" y="6967"/>
                      </a:lnTo>
                      <a:lnTo>
                        <a:pt x="3752" y="7016"/>
                      </a:lnTo>
                      <a:lnTo>
                        <a:pt x="3744" y="7064"/>
                      </a:lnTo>
                      <a:lnTo>
                        <a:pt x="3737" y="7112"/>
                      </a:lnTo>
                      <a:lnTo>
                        <a:pt x="3729" y="7160"/>
                      </a:lnTo>
                      <a:lnTo>
                        <a:pt x="3722" y="7208"/>
                      </a:lnTo>
                      <a:lnTo>
                        <a:pt x="3714" y="7256"/>
                      </a:lnTo>
                      <a:lnTo>
                        <a:pt x="3707" y="7303"/>
                      </a:lnTo>
                      <a:lnTo>
                        <a:pt x="3699" y="7351"/>
                      </a:lnTo>
                      <a:lnTo>
                        <a:pt x="3692" y="7398"/>
                      </a:lnTo>
                      <a:lnTo>
                        <a:pt x="3684" y="7445"/>
                      </a:lnTo>
                      <a:lnTo>
                        <a:pt x="3677" y="7492"/>
                      </a:lnTo>
                      <a:lnTo>
                        <a:pt x="3669" y="7538"/>
                      </a:lnTo>
                      <a:lnTo>
                        <a:pt x="3662" y="7584"/>
                      </a:lnTo>
                      <a:lnTo>
                        <a:pt x="3654" y="7630"/>
                      </a:lnTo>
                      <a:lnTo>
                        <a:pt x="3647" y="7676"/>
                      </a:lnTo>
                      <a:lnTo>
                        <a:pt x="3639" y="7721"/>
                      </a:lnTo>
                      <a:lnTo>
                        <a:pt x="3632" y="7767"/>
                      </a:lnTo>
                      <a:lnTo>
                        <a:pt x="3624" y="7812"/>
                      </a:lnTo>
                      <a:lnTo>
                        <a:pt x="3617" y="7856"/>
                      </a:lnTo>
                      <a:lnTo>
                        <a:pt x="3609" y="7901"/>
                      </a:lnTo>
                      <a:lnTo>
                        <a:pt x="3602" y="7945"/>
                      </a:lnTo>
                      <a:lnTo>
                        <a:pt x="3594" y="7989"/>
                      </a:lnTo>
                      <a:lnTo>
                        <a:pt x="3587" y="8033"/>
                      </a:lnTo>
                      <a:lnTo>
                        <a:pt x="3579" y="8076"/>
                      </a:lnTo>
                      <a:lnTo>
                        <a:pt x="3572" y="8119"/>
                      </a:lnTo>
                      <a:lnTo>
                        <a:pt x="3564" y="8162"/>
                      </a:lnTo>
                      <a:lnTo>
                        <a:pt x="3557" y="8205"/>
                      </a:lnTo>
                      <a:lnTo>
                        <a:pt x="3549" y="8247"/>
                      </a:lnTo>
                      <a:lnTo>
                        <a:pt x="3542" y="8289"/>
                      </a:lnTo>
                      <a:lnTo>
                        <a:pt x="3534" y="8331"/>
                      </a:lnTo>
                      <a:lnTo>
                        <a:pt x="3527" y="8372"/>
                      </a:lnTo>
                      <a:lnTo>
                        <a:pt x="3519" y="8413"/>
                      </a:lnTo>
                      <a:lnTo>
                        <a:pt x="3511" y="8453"/>
                      </a:lnTo>
                      <a:lnTo>
                        <a:pt x="3504" y="8494"/>
                      </a:lnTo>
                      <a:lnTo>
                        <a:pt x="3496" y="8534"/>
                      </a:lnTo>
                      <a:lnTo>
                        <a:pt x="3489" y="8573"/>
                      </a:lnTo>
                      <a:lnTo>
                        <a:pt x="3481" y="8613"/>
                      </a:lnTo>
                      <a:lnTo>
                        <a:pt x="3474" y="8652"/>
                      </a:lnTo>
                      <a:lnTo>
                        <a:pt x="3466" y="8691"/>
                      </a:lnTo>
                      <a:lnTo>
                        <a:pt x="3459" y="8729"/>
                      </a:lnTo>
                      <a:lnTo>
                        <a:pt x="3451" y="8767"/>
                      </a:lnTo>
                      <a:lnTo>
                        <a:pt x="3444" y="8805"/>
                      </a:lnTo>
                      <a:lnTo>
                        <a:pt x="3436" y="8842"/>
                      </a:lnTo>
                      <a:lnTo>
                        <a:pt x="3428" y="8879"/>
                      </a:lnTo>
                      <a:lnTo>
                        <a:pt x="3421" y="8916"/>
                      </a:lnTo>
                      <a:lnTo>
                        <a:pt x="3413" y="8952"/>
                      </a:lnTo>
                      <a:lnTo>
                        <a:pt x="3406" y="8988"/>
                      </a:lnTo>
                      <a:lnTo>
                        <a:pt x="3398" y="9023"/>
                      </a:lnTo>
                      <a:lnTo>
                        <a:pt x="3391" y="9058"/>
                      </a:lnTo>
                      <a:lnTo>
                        <a:pt x="3383" y="9093"/>
                      </a:lnTo>
                      <a:lnTo>
                        <a:pt x="3376" y="9127"/>
                      </a:lnTo>
                      <a:lnTo>
                        <a:pt x="3368" y="9161"/>
                      </a:lnTo>
                      <a:lnTo>
                        <a:pt x="3361" y="9195"/>
                      </a:lnTo>
                      <a:lnTo>
                        <a:pt x="3353" y="9228"/>
                      </a:lnTo>
                      <a:lnTo>
                        <a:pt x="3346" y="9261"/>
                      </a:lnTo>
                      <a:lnTo>
                        <a:pt x="3338" y="9294"/>
                      </a:lnTo>
                      <a:lnTo>
                        <a:pt x="3331" y="9325"/>
                      </a:lnTo>
                      <a:lnTo>
                        <a:pt x="3323" y="9357"/>
                      </a:lnTo>
                      <a:lnTo>
                        <a:pt x="3316" y="9388"/>
                      </a:lnTo>
                      <a:lnTo>
                        <a:pt x="3308" y="9418"/>
                      </a:lnTo>
                      <a:lnTo>
                        <a:pt x="3300" y="9449"/>
                      </a:lnTo>
                      <a:lnTo>
                        <a:pt x="3293" y="9479"/>
                      </a:lnTo>
                      <a:lnTo>
                        <a:pt x="3285" y="9508"/>
                      </a:lnTo>
                      <a:lnTo>
                        <a:pt x="3278" y="9538"/>
                      </a:lnTo>
                      <a:lnTo>
                        <a:pt x="3270" y="9566"/>
                      </a:lnTo>
                      <a:lnTo>
                        <a:pt x="3263" y="9595"/>
                      </a:lnTo>
                      <a:lnTo>
                        <a:pt x="3255" y="9622"/>
                      </a:lnTo>
                      <a:lnTo>
                        <a:pt x="3248" y="9649"/>
                      </a:lnTo>
                      <a:lnTo>
                        <a:pt x="3240" y="9677"/>
                      </a:lnTo>
                      <a:lnTo>
                        <a:pt x="3233" y="9703"/>
                      </a:lnTo>
                      <a:lnTo>
                        <a:pt x="3225" y="9729"/>
                      </a:lnTo>
                      <a:lnTo>
                        <a:pt x="3217" y="9755"/>
                      </a:lnTo>
                      <a:lnTo>
                        <a:pt x="3210" y="9780"/>
                      </a:lnTo>
                      <a:lnTo>
                        <a:pt x="3202" y="9805"/>
                      </a:lnTo>
                      <a:lnTo>
                        <a:pt x="3195" y="9829"/>
                      </a:lnTo>
                      <a:lnTo>
                        <a:pt x="3187" y="9853"/>
                      </a:lnTo>
                      <a:lnTo>
                        <a:pt x="3179" y="9877"/>
                      </a:lnTo>
                      <a:lnTo>
                        <a:pt x="3171" y="9899"/>
                      </a:lnTo>
                      <a:lnTo>
                        <a:pt x="3164" y="9922"/>
                      </a:lnTo>
                      <a:lnTo>
                        <a:pt x="3156" y="9943"/>
                      </a:lnTo>
                      <a:lnTo>
                        <a:pt x="3149" y="9965"/>
                      </a:lnTo>
                      <a:lnTo>
                        <a:pt x="3141" y="9986"/>
                      </a:lnTo>
                      <a:lnTo>
                        <a:pt x="3133" y="10007"/>
                      </a:lnTo>
                      <a:lnTo>
                        <a:pt x="3126" y="10027"/>
                      </a:lnTo>
                      <a:lnTo>
                        <a:pt x="3118" y="10047"/>
                      </a:lnTo>
                      <a:lnTo>
                        <a:pt x="3110" y="10066"/>
                      </a:lnTo>
                      <a:lnTo>
                        <a:pt x="3103" y="10085"/>
                      </a:lnTo>
                      <a:lnTo>
                        <a:pt x="3095" y="10103"/>
                      </a:lnTo>
                      <a:lnTo>
                        <a:pt x="3087" y="10121"/>
                      </a:lnTo>
                      <a:lnTo>
                        <a:pt x="3080" y="10138"/>
                      </a:lnTo>
                      <a:lnTo>
                        <a:pt x="3072" y="10155"/>
                      </a:lnTo>
                      <a:lnTo>
                        <a:pt x="3064" y="10172"/>
                      </a:lnTo>
                      <a:lnTo>
                        <a:pt x="3056" y="10188"/>
                      </a:lnTo>
                      <a:lnTo>
                        <a:pt x="3048" y="10204"/>
                      </a:lnTo>
                      <a:lnTo>
                        <a:pt x="3041" y="10218"/>
                      </a:lnTo>
                      <a:lnTo>
                        <a:pt x="3033" y="10233"/>
                      </a:lnTo>
                      <a:lnTo>
                        <a:pt x="3025" y="10247"/>
                      </a:lnTo>
                      <a:lnTo>
                        <a:pt x="3017" y="10261"/>
                      </a:lnTo>
                      <a:lnTo>
                        <a:pt x="3009" y="10274"/>
                      </a:lnTo>
                      <a:lnTo>
                        <a:pt x="3001" y="10287"/>
                      </a:lnTo>
                      <a:lnTo>
                        <a:pt x="2993" y="10299"/>
                      </a:lnTo>
                      <a:lnTo>
                        <a:pt x="2985" y="10311"/>
                      </a:lnTo>
                      <a:lnTo>
                        <a:pt x="2976" y="10323"/>
                      </a:lnTo>
                      <a:lnTo>
                        <a:pt x="2969" y="10333"/>
                      </a:lnTo>
                      <a:lnTo>
                        <a:pt x="2960" y="10343"/>
                      </a:lnTo>
                      <a:lnTo>
                        <a:pt x="2952" y="10353"/>
                      </a:lnTo>
                      <a:lnTo>
                        <a:pt x="2943" y="10363"/>
                      </a:lnTo>
                      <a:lnTo>
                        <a:pt x="2934" y="10373"/>
                      </a:lnTo>
                      <a:lnTo>
                        <a:pt x="2926" y="10380"/>
                      </a:lnTo>
                      <a:lnTo>
                        <a:pt x="2917" y="10388"/>
                      </a:lnTo>
                      <a:lnTo>
                        <a:pt x="2907" y="10397"/>
                      </a:lnTo>
                      <a:lnTo>
                        <a:pt x="2899" y="10403"/>
                      </a:lnTo>
                      <a:lnTo>
                        <a:pt x="2890" y="10409"/>
                      </a:lnTo>
                      <a:lnTo>
                        <a:pt x="2879" y="10417"/>
                      </a:lnTo>
                      <a:lnTo>
                        <a:pt x="2871" y="10421"/>
                      </a:lnTo>
                      <a:lnTo>
                        <a:pt x="2859" y="10427"/>
                      </a:lnTo>
                      <a:lnTo>
                        <a:pt x="2851" y="10430"/>
                      </a:lnTo>
                      <a:lnTo>
                        <a:pt x="2838" y="10435"/>
                      </a:lnTo>
                      <a:lnTo>
                        <a:pt x="2831" y="10437"/>
                      </a:lnTo>
                      <a:lnTo>
                        <a:pt x="2817" y="10440"/>
                      </a:lnTo>
                      <a:lnTo>
                        <a:pt x="2807" y="10441"/>
                      </a:lnTo>
                      <a:lnTo>
                        <a:pt x="2799" y="10442"/>
                      </a:lnTo>
                      <a:lnTo>
                        <a:pt x="2785" y="10442"/>
                      </a:lnTo>
                      <a:lnTo>
                        <a:pt x="2774" y="10442"/>
                      </a:lnTo>
                      <a:lnTo>
                        <a:pt x="2767" y="10441"/>
                      </a:lnTo>
                      <a:lnTo>
                        <a:pt x="2753" y="10438"/>
                      </a:lnTo>
                      <a:lnTo>
                        <a:pt x="2743" y="10436"/>
                      </a:lnTo>
                      <a:lnTo>
                        <a:pt x="2733" y="10432"/>
                      </a:lnTo>
                      <a:lnTo>
                        <a:pt x="2723" y="10428"/>
                      </a:lnTo>
                      <a:lnTo>
                        <a:pt x="2713" y="10423"/>
                      </a:lnTo>
                      <a:lnTo>
                        <a:pt x="2703" y="10418"/>
                      </a:lnTo>
                      <a:lnTo>
                        <a:pt x="2694" y="10412"/>
                      </a:lnTo>
                      <a:lnTo>
                        <a:pt x="2685" y="10406"/>
                      </a:lnTo>
                      <a:lnTo>
                        <a:pt x="2675" y="10399"/>
                      </a:lnTo>
                      <a:lnTo>
                        <a:pt x="2667" y="10392"/>
                      </a:lnTo>
                      <a:lnTo>
                        <a:pt x="2658" y="10385"/>
                      </a:lnTo>
                      <a:lnTo>
                        <a:pt x="2649" y="10376"/>
                      </a:lnTo>
                      <a:lnTo>
                        <a:pt x="2639" y="10367"/>
                      </a:lnTo>
                      <a:lnTo>
                        <a:pt x="2632" y="10358"/>
                      </a:lnTo>
                      <a:lnTo>
                        <a:pt x="2624" y="10349"/>
                      </a:lnTo>
                      <a:lnTo>
                        <a:pt x="2615" y="10339"/>
                      </a:lnTo>
                      <a:lnTo>
                        <a:pt x="2607" y="10328"/>
                      </a:lnTo>
                      <a:lnTo>
                        <a:pt x="2598" y="10317"/>
                      </a:lnTo>
                      <a:lnTo>
                        <a:pt x="2591" y="10306"/>
                      </a:lnTo>
                      <a:lnTo>
                        <a:pt x="2583" y="10294"/>
                      </a:lnTo>
                      <a:lnTo>
                        <a:pt x="2574" y="10281"/>
                      </a:lnTo>
                      <a:lnTo>
                        <a:pt x="2567" y="10268"/>
                      </a:lnTo>
                      <a:lnTo>
                        <a:pt x="2559" y="10255"/>
                      </a:lnTo>
                      <a:lnTo>
                        <a:pt x="2551" y="10241"/>
                      </a:lnTo>
                      <a:lnTo>
                        <a:pt x="2543" y="10227"/>
                      </a:lnTo>
                      <a:lnTo>
                        <a:pt x="2535" y="10212"/>
                      </a:lnTo>
                      <a:lnTo>
                        <a:pt x="2528" y="10197"/>
                      </a:lnTo>
                      <a:lnTo>
                        <a:pt x="2520" y="10181"/>
                      </a:lnTo>
                      <a:lnTo>
                        <a:pt x="2512" y="10165"/>
                      </a:lnTo>
                      <a:lnTo>
                        <a:pt x="2504" y="10148"/>
                      </a:lnTo>
                      <a:lnTo>
                        <a:pt x="2497" y="10131"/>
                      </a:lnTo>
                      <a:lnTo>
                        <a:pt x="2489" y="10114"/>
                      </a:lnTo>
                      <a:lnTo>
                        <a:pt x="2481" y="10096"/>
                      </a:lnTo>
                      <a:lnTo>
                        <a:pt x="2473" y="10077"/>
                      </a:lnTo>
                      <a:lnTo>
                        <a:pt x="2466" y="10058"/>
                      </a:lnTo>
                      <a:lnTo>
                        <a:pt x="2458" y="10039"/>
                      </a:lnTo>
                      <a:lnTo>
                        <a:pt x="2451" y="10019"/>
                      </a:lnTo>
                      <a:lnTo>
                        <a:pt x="2443" y="9998"/>
                      </a:lnTo>
                      <a:lnTo>
                        <a:pt x="2435" y="9978"/>
                      </a:lnTo>
                      <a:lnTo>
                        <a:pt x="2428" y="9956"/>
                      </a:lnTo>
                      <a:lnTo>
                        <a:pt x="2420" y="9935"/>
                      </a:lnTo>
                      <a:lnTo>
                        <a:pt x="2413" y="9914"/>
                      </a:lnTo>
                      <a:lnTo>
                        <a:pt x="2404" y="9890"/>
                      </a:lnTo>
                      <a:lnTo>
                        <a:pt x="2397" y="9867"/>
                      </a:lnTo>
                      <a:lnTo>
                        <a:pt x="2389" y="9843"/>
                      </a:lnTo>
                      <a:lnTo>
                        <a:pt x="2382" y="9819"/>
                      </a:lnTo>
                      <a:lnTo>
                        <a:pt x="2374" y="9795"/>
                      </a:lnTo>
                      <a:lnTo>
                        <a:pt x="2366" y="9770"/>
                      </a:lnTo>
                      <a:lnTo>
                        <a:pt x="2359" y="9745"/>
                      </a:lnTo>
                      <a:lnTo>
                        <a:pt x="2351" y="9719"/>
                      </a:lnTo>
                      <a:lnTo>
                        <a:pt x="2344" y="9693"/>
                      </a:lnTo>
                      <a:lnTo>
                        <a:pt x="2336" y="9666"/>
                      </a:lnTo>
                      <a:lnTo>
                        <a:pt x="2329" y="9639"/>
                      </a:lnTo>
                      <a:lnTo>
                        <a:pt x="2321" y="9611"/>
                      </a:lnTo>
                      <a:lnTo>
                        <a:pt x="2314" y="9583"/>
                      </a:lnTo>
                      <a:lnTo>
                        <a:pt x="2306" y="9555"/>
                      </a:lnTo>
                      <a:lnTo>
                        <a:pt x="2298" y="9526"/>
                      </a:lnTo>
                      <a:lnTo>
                        <a:pt x="2291" y="9497"/>
                      </a:lnTo>
                      <a:lnTo>
                        <a:pt x="2283" y="9467"/>
                      </a:lnTo>
                      <a:lnTo>
                        <a:pt x="2276" y="9437"/>
                      </a:lnTo>
                      <a:lnTo>
                        <a:pt x="2268" y="9407"/>
                      </a:lnTo>
                      <a:lnTo>
                        <a:pt x="2261" y="9376"/>
                      </a:lnTo>
                      <a:lnTo>
                        <a:pt x="2253" y="9345"/>
                      </a:lnTo>
                      <a:lnTo>
                        <a:pt x="2246" y="9313"/>
                      </a:lnTo>
                      <a:lnTo>
                        <a:pt x="2238" y="9281"/>
                      </a:lnTo>
                      <a:lnTo>
                        <a:pt x="2231" y="9248"/>
                      </a:lnTo>
                      <a:lnTo>
                        <a:pt x="2223" y="9215"/>
                      </a:lnTo>
                      <a:lnTo>
                        <a:pt x="2216" y="9182"/>
                      </a:lnTo>
                      <a:lnTo>
                        <a:pt x="2208" y="9148"/>
                      </a:lnTo>
                      <a:lnTo>
                        <a:pt x="2201" y="9114"/>
                      </a:lnTo>
                      <a:lnTo>
                        <a:pt x="2193" y="9080"/>
                      </a:lnTo>
                      <a:lnTo>
                        <a:pt x="2186" y="9045"/>
                      </a:lnTo>
                      <a:lnTo>
                        <a:pt x="2178" y="9009"/>
                      </a:lnTo>
                      <a:lnTo>
                        <a:pt x="2170" y="8974"/>
                      </a:lnTo>
                      <a:lnTo>
                        <a:pt x="2163" y="8938"/>
                      </a:lnTo>
                      <a:lnTo>
                        <a:pt x="2155" y="8902"/>
                      </a:lnTo>
                      <a:lnTo>
                        <a:pt x="2148" y="8865"/>
                      </a:lnTo>
                      <a:lnTo>
                        <a:pt x="2140" y="8828"/>
                      </a:lnTo>
                      <a:lnTo>
                        <a:pt x="2133" y="8790"/>
                      </a:lnTo>
                      <a:lnTo>
                        <a:pt x="2125" y="8752"/>
                      </a:lnTo>
                      <a:lnTo>
                        <a:pt x="2118" y="8714"/>
                      </a:lnTo>
                      <a:lnTo>
                        <a:pt x="2110" y="8676"/>
                      </a:lnTo>
                      <a:lnTo>
                        <a:pt x="2103" y="8637"/>
                      </a:lnTo>
                      <a:lnTo>
                        <a:pt x="2095" y="8598"/>
                      </a:lnTo>
                      <a:lnTo>
                        <a:pt x="2088" y="8558"/>
                      </a:lnTo>
                      <a:lnTo>
                        <a:pt x="2080" y="8518"/>
                      </a:lnTo>
                      <a:lnTo>
                        <a:pt x="2073" y="8479"/>
                      </a:lnTo>
                      <a:lnTo>
                        <a:pt x="2065" y="8438"/>
                      </a:lnTo>
                      <a:lnTo>
                        <a:pt x="2057" y="8397"/>
                      </a:lnTo>
                      <a:lnTo>
                        <a:pt x="2050" y="8356"/>
                      </a:lnTo>
                      <a:lnTo>
                        <a:pt x="2042" y="8314"/>
                      </a:lnTo>
                      <a:lnTo>
                        <a:pt x="2035" y="8272"/>
                      </a:lnTo>
                      <a:lnTo>
                        <a:pt x="2027" y="8230"/>
                      </a:lnTo>
                      <a:lnTo>
                        <a:pt x="2020" y="8188"/>
                      </a:lnTo>
                      <a:lnTo>
                        <a:pt x="2012" y="8145"/>
                      </a:lnTo>
                      <a:lnTo>
                        <a:pt x="2005" y="8103"/>
                      </a:lnTo>
                      <a:lnTo>
                        <a:pt x="1997" y="8059"/>
                      </a:lnTo>
                      <a:lnTo>
                        <a:pt x="1990" y="8016"/>
                      </a:lnTo>
                      <a:lnTo>
                        <a:pt x="1982" y="7972"/>
                      </a:lnTo>
                      <a:lnTo>
                        <a:pt x="1975" y="7928"/>
                      </a:lnTo>
                      <a:lnTo>
                        <a:pt x="1967" y="7884"/>
                      </a:lnTo>
                      <a:lnTo>
                        <a:pt x="1960" y="7839"/>
                      </a:lnTo>
                      <a:lnTo>
                        <a:pt x="1952" y="7794"/>
                      </a:lnTo>
                      <a:lnTo>
                        <a:pt x="1945" y="7749"/>
                      </a:lnTo>
                      <a:lnTo>
                        <a:pt x="1937" y="7704"/>
                      </a:lnTo>
                      <a:lnTo>
                        <a:pt x="1930" y="7658"/>
                      </a:lnTo>
                      <a:lnTo>
                        <a:pt x="1922" y="7612"/>
                      </a:lnTo>
                      <a:lnTo>
                        <a:pt x="1915" y="7566"/>
                      </a:lnTo>
                      <a:lnTo>
                        <a:pt x="1907" y="7520"/>
                      </a:lnTo>
                      <a:lnTo>
                        <a:pt x="1900" y="7474"/>
                      </a:lnTo>
                      <a:lnTo>
                        <a:pt x="1892" y="7427"/>
                      </a:lnTo>
                      <a:lnTo>
                        <a:pt x="1885" y="7380"/>
                      </a:lnTo>
                      <a:lnTo>
                        <a:pt x="1877" y="7333"/>
                      </a:lnTo>
                      <a:lnTo>
                        <a:pt x="1870" y="7285"/>
                      </a:lnTo>
                      <a:lnTo>
                        <a:pt x="1862" y="7237"/>
                      </a:lnTo>
                      <a:lnTo>
                        <a:pt x="1855" y="7190"/>
                      </a:lnTo>
                      <a:lnTo>
                        <a:pt x="1847" y="7142"/>
                      </a:lnTo>
                      <a:lnTo>
                        <a:pt x="1840" y="7094"/>
                      </a:lnTo>
                      <a:lnTo>
                        <a:pt x="1832" y="7045"/>
                      </a:lnTo>
                      <a:lnTo>
                        <a:pt x="1825" y="6997"/>
                      </a:lnTo>
                      <a:lnTo>
                        <a:pt x="1817" y="6948"/>
                      </a:lnTo>
                      <a:lnTo>
                        <a:pt x="1810" y="6899"/>
                      </a:lnTo>
                      <a:lnTo>
                        <a:pt x="1802" y="6850"/>
                      </a:lnTo>
                      <a:lnTo>
                        <a:pt x="1795" y="6801"/>
                      </a:lnTo>
                      <a:lnTo>
                        <a:pt x="1787" y="6751"/>
                      </a:lnTo>
                      <a:lnTo>
                        <a:pt x="1780" y="6702"/>
                      </a:lnTo>
                      <a:lnTo>
                        <a:pt x="1772" y="6652"/>
                      </a:lnTo>
                      <a:lnTo>
                        <a:pt x="1765" y="6602"/>
                      </a:lnTo>
                      <a:lnTo>
                        <a:pt x="1757" y="6553"/>
                      </a:lnTo>
                      <a:lnTo>
                        <a:pt x="1749" y="6502"/>
                      </a:lnTo>
                      <a:lnTo>
                        <a:pt x="1742" y="6452"/>
                      </a:lnTo>
                      <a:lnTo>
                        <a:pt x="1735" y="6402"/>
                      </a:lnTo>
                      <a:lnTo>
                        <a:pt x="1726" y="6351"/>
                      </a:lnTo>
                      <a:lnTo>
                        <a:pt x="1719" y="6301"/>
                      </a:lnTo>
                      <a:lnTo>
                        <a:pt x="1711" y="6250"/>
                      </a:lnTo>
                      <a:lnTo>
                        <a:pt x="1704" y="6199"/>
                      </a:lnTo>
                      <a:lnTo>
                        <a:pt x="1696" y="6148"/>
                      </a:lnTo>
                      <a:lnTo>
                        <a:pt x="1689" y="6097"/>
                      </a:lnTo>
                      <a:lnTo>
                        <a:pt x="1681" y="6046"/>
                      </a:lnTo>
                      <a:lnTo>
                        <a:pt x="1674" y="5995"/>
                      </a:lnTo>
                      <a:lnTo>
                        <a:pt x="1666" y="5944"/>
                      </a:lnTo>
                      <a:lnTo>
                        <a:pt x="1659" y="5893"/>
                      </a:lnTo>
                      <a:lnTo>
                        <a:pt x="1651" y="5841"/>
                      </a:lnTo>
                      <a:lnTo>
                        <a:pt x="1644" y="5790"/>
                      </a:lnTo>
                      <a:lnTo>
                        <a:pt x="1636" y="5738"/>
                      </a:lnTo>
                      <a:lnTo>
                        <a:pt x="1629" y="5687"/>
                      </a:lnTo>
                      <a:lnTo>
                        <a:pt x="1621" y="5635"/>
                      </a:lnTo>
                      <a:lnTo>
                        <a:pt x="1614" y="5584"/>
                      </a:lnTo>
                      <a:lnTo>
                        <a:pt x="1606" y="5532"/>
                      </a:lnTo>
                      <a:lnTo>
                        <a:pt x="1599" y="5480"/>
                      </a:lnTo>
                      <a:lnTo>
                        <a:pt x="1591" y="5429"/>
                      </a:lnTo>
                      <a:lnTo>
                        <a:pt x="1584" y="5377"/>
                      </a:lnTo>
                      <a:lnTo>
                        <a:pt x="1576" y="5325"/>
                      </a:lnTo>
                      <a:lnTo>
                        <a:pt x="1569" y="5274"/>
                      </a:lnTo>
                      <a:lnTo>
                        <a:pt x="1561" y="5222"/>
                      </a:lnTo>
                      <a:lnTo>
                        <a:pt x="1554" y="5170"/>
                      </a:lnTo>
                      <a:lnTo>
                        <a:pt x="1546" y="5118"/>
                      </a:lnTo>
                      <a:lnTo>
                        <a:pt x="1539" y="5067"/>
                      </a:lnTo>
                      <a:lnTo>
                        <a:pt x="1531" y="5015"/>
                      </a:lnTo>
                      <a:lnTo>
                        <a:pt x="1524" y="4963"/>
                      </a:lnTo>
                      <a:lnTo>
                        <a:pt x="1516" y="4912"/>
                      </a:lnTo>
                      <a:lnTo>
                        <a:pt x="1509" y="4860"/>
                      </a:lnTo>
                      <a:lnTo>
                        <a:pt x="1501" y="4808"/>
                      </a:lnTo>
                      <a:lnTo>
                        <a:pt x="1494" y="4757"/>
                      </a:lnTo>
                      <a:lnTo>
                        <a:pt x="1486" y="4705"/>
                      </a:lnTo>
                      <a:lnTo>
                        <a:pt x="1479" y="4654"/>
                      </a:lnTo>
                      <a:lnTo>
                        <a:pt x="1471" y="4603"/>
                      </a:lnTo>
                      <a:lnTo>
                        <a:pt x="1464" y="4551"/>
                      </a:lnTo>
                      <a:lnTo>
                        <a:pt x="1456" y="4500"/>
                      </a:lnTo>
                      <a:lnTo>
                        <a:pt x="1449" y="4449"/>
                      </a:lnTo>
                      <a:lnTo>
                        <a:pt x="1441" y="4398"/>
                      </a:lnTo>
                      <a:lnTo>
                        <a:pt x="1434" y="4347"/>
                      </a:lnTo>
                      <a:lnTo>
                        <a:pt x="1426" y="4296"/>
                      </a:lnTo>
                      <a:lnTo>
                        <a:pt x="1419" y="4245"/>
                      </a:lnTo>
                      <a:lnTo>
                        <a:pt x="1411" y="4195"/>
                      </a:lnTo>
                      <a:lnTo>
                        <a:pt x="1404" y="4144"/>
                      </a:lnTo>
                      <a:lnTo>
                        <a:pt x="1397" y="4094"/>
                      </a:lnTo>
                      <a:lnTo>
                        <a:pt x="1388" y="4043"/>
                      </a:lnTo>
                      <a:lnTo>
                        <a:pt x="1381" y="3993"/>
                      </a:lnTo>
                      <a:lnTo>
                        <a:pt x="1373" y="3943"/>
                      </a:lnTo>
                      <a:lnTo>
                        <a:pt x="1366" y="3893"/>
                      </a:lnTo>
                      <a:lnTo>
                        <a:pt x="1358" y="3843"/>
                      </a:lnTo>
                      <a:lnTo>
                        <a:pt x="1351" y="3793"/>
                      </a:lnTo>
                      <a:lnTo>
                        <a:pt x="1344" y="3743"/>
                      </a:lnTo>
                      <a:lnTo>
                        <a:pt x="1336" y="3694"/>
                      </a:lnTo>
                      <a:lnTo>
                        <a:pt x="1329" y="3644"/>
                      </a:lnTo>
                      <a:lnTo>
                        <a:pt x="1321" y="3595"/>
                      </a:lnTo>
                      <a:lnTo>
                        <a:pt x="1314" y="3546"/>
                      </a:lnTo>
                      <a:lnTo>
                        <a:pt x="1306" y="3497"/>
                      </a:lnTo>
                      <a:lnTo>
                        <a:pt x="1299" y="3449"/>
                      </a:lnTo>
                      <a:lnTo>
                        <a:pt x="1291" y="3400"/>
                      </a:lnTo>
                      <a:lnTo>
                        <a:pt x="1284" y="3352"/>
                      </a:lnTo>
                      <a:lnTo>
                        <a:pt x="1276" y="3304"/>
                      </a:lnTo>
                      <a:lnTo>
                        <a:pt x="1269" y="3256"/>
                      </a:lnTo>
                      <a:lnTo>
                        <a:pt x="1261" y="3208"/>
                      </a:lnTo>
                      <a:lnTo>
                        <a:pt x="1254" y="3161"/>
                      </a:lnTo>
                      <a:lnTo>
                        <a:pt x="1246" y="3114"/>
                      </a:lnTo>
                      <a:lnTo>
                        <a:pt x="1239" y="3067"/>
                      </a:lnTo>
                      <a:lnTo>
                        <a:pt x="1231" y="3020"/>
                      </a:lnTo>
                      <a:lnTo>
                        <a:pt x="1224" y="2973"/>
                      </a:lnTo>
                      <a:lnTo>
                        <a:pt x="1216" y="2927"/>
                      </a:lnTo>
                      <a:lnTo>
                        <a:pt x="1209" y="2881"/>
                      </a:lnTo>
                      <a:lnTo>
                        <a:pt x="1201" y="2835"/>
                      </a:lnTo>
                      <a:lnTo>
                        <a:pt x="1194" y="2789"/>
                      </a:lnTo>
                      <a:lnTo>
                        <a:pt x="1186" y="2743"/>
                      </a:lnTo>
                      <a:lnTo>
                        <a:pt x="1179" y="2698"/>
                      </a:lnTo>
                      <a:lnTo>
                        <a:pt x="1171" y="2653"/>
                      </a:lnTo>
                      <a:lnTo>
                        <a:pt x="1164" y="2608"/>
                      </a:lnTo>
                      <a:lnTo>
                        <a:pt x="1156" y="2564"/>
                      </a:lnTo>
                      <a:lnTo>
                        <a:pt x="1149" y="2520"/>
                      </a:lnTo>
                      <a:lnTo>
                        <a:pt x="1141" y="2476"/>
                      </a:lnTo>
                      <a:lnTo>
                        <a:pt x="1134" y="2433"/>
                      </a:lnTo>
                      <a:lnTo>
                        <a:pt x="1126" y="2389"/>
                      </a:lnTo>
                      <a:lnTo>
                        <a:pt x="1119" y="2346"/>
                      </a:lnTo>
                      <a:lnTo>
                        <a:pt x="1111" y="2303"/>
                      </a:lnTo>
                      <a:lnTo>
                        <a:pt x="1104" y="2261"/>
                      </a:lnTo>
                      <a:lnTo>
                        <a:pt x="1096" y="2219"/>
                      </a:lnTo>
                      <a:lnTo>
                        <a:pt x="1089" y="2177"/>
                      </a:lnTo>
                      <a:lnTo>
                        <a:pt x="1081" y="2136"/>
                      </a:lnTo>
                      <a:lnTo>
                        <a:pt x="1074" y="2094"/>
                      </a:lnTo>
                      <a:lnTo>
                        <a:pt x="1066" y="2053"/>
                      </a:lnTo>
                      <a:lnTo>
                        <a:pt x="1059" y="2013"/>
                      </a:lnTo>
                      <a:lnTo>
                        <a:pt x="1051" y="1972"/>
                      </a:lnTo>
                      <a:lnTo>
                        <a:pt x="1043" y="1932"/>
                      </a:lnTo>
                      <a:lnTo>
                        <a:pt x="1036" y="1893"/>
                      </a:lnTo>
                      <a:lnTo>
                        <a:pt x="1028" y="1854"/>
                      </a:lnTo>
                      <a:lnTo>
                        <a:pt x="1021" y="1815"/>
                      </a:lnTo>
                      <a:lnTo>
                        <a:pt x="1013" y="1776"/>
                      </a:lnTo>
                      <a:lnTo>
                        <a:pt x="1006" y="1738"/>
                      </a:lnTo>
                      <a:lnTo>
                        <a:pt x="998" y="1700"/>
                      </a:lnTo>
                      <a:lnTo>
                        <a:pt x="991" y="1662"/>
                      </a:lnTo>
                      <a:lnTo>
                        <a:pt x="983" y="1625"/>
                      </a:lnTo>
                      <a:lnTo>
                        <a:pt x="976" y="1588"/>
                      </a:lnTo>
                      <a:lnTo>
                        <a:pt x="968" y="1552"/>
                      </a:lnTo>
                      <a:lnTo>
                        <a:pt x="961" y="1516"/>
                      </a:lnTo>
                      <a:lnTo>
                        <a:pt x="954" y="1480"/>
                      </a:lnTo>
                      <a:lnTo>
                        <a:pt x="946" y="1445"/>
                      </a:lnTo>
                      <a:lnTo>
                        <a:pt x="939" y="1410"/>
                      </a:lnTo>
                      <a:lnTo>
                        <a:pt x="931" y="1375"/>
                      </a:lnTo>
                      <a:lnTo>
                        <a:pt x="924" y="1341"/>
                      </a:lnTo>
                      <a:lnTo>
                        <a:pt x="916" y="1307"/>
                      </a:lnTo>
                      <a:lnTo>
                        <a:pt x="909" y="1274"/>
                      </a:lnTo>
                      <a:lnTo>
                        <a:pt x="901" y="1241"/>
                      </a:lnTo>
                      <a:lnTo>
                        <a:pt x="894" y="1208"/>
                      </a:lnTo>
                      <a:lnTo>
                        <a:pt x="886" y="1176"/>
                      </a:lnTo>
                      <a:lnTo>
                        <a:pt x="879" y="1144"/>
                      </a:lnTo>
                      <a:lnTo>
                        <a:pt x="871" y="1113"/>
                      </a:lnTo>
                      <a:lnTo>
                        <a:pt x="864" y="1082"/>
                      </a:lnTo>
                      <a:lnTo>
                        <a:pt x="856" y="1051"/>
                      </a:lnTo>
                      <a:lnTo>
                        <a:pt x="849" y="1021"/>
                      </a:lnTo>
                      <a:lnTo>
                        <a:pt x="841" y="991"/>
                      </a:lnTo>
                      <a:lnTo>
                        <a:pt x="834" y="962"/>
                      </a:lnTo>
                      <a:lnTo>
                        <a:pt x="827" y="934"/>
                      </a:lnTo>
                      <a:lnTo>
                        <a:pt x="819" y="905"/>
                      </a:lnTo>
                      <a:lnTo>
                        <a:pt x="812" y="877"/>
                      </a:lnTo>
                      <a:lnTo>
                        <a:pt x="804" y="850"/>
                      </a:lnTo>
                      <a:lnTo>
                        <a:pt x="797" y="823"/>
                      </a:lnTo>
                      <a:lnTo>
                        <a:pt x="789" y="796"/>
                      </a:lnTo>
                      <a:lnTo>
                        <a:pt x="782" y="770"/>
                      </a:lnTo>
                      <a:lnTo>
                        <a:pt x="774" y="744"/>
                      </a:lnTo>
                      <a:lnTo>
                        <a:pt x="767" y="719"/>
                      </a:lnTo>
                      <a:lnTo>
                        <a:pt x="760" y="694"/>
                      </a:lnTo>
                      <a:lnTo>
                        <a:pt x="752" y="670"/>
                      </a:lnTo>
                      <a:lnTo>
                        <a:pt x="745" y="646"/>
                      </a:lnTo>
                      <a:lnTo>
                        <a:pt x="737" y="623"/>
                      </a:lnTo>
                      <a:lnTo>
                        <a:pt x="730" y="600"/>
                      </a:lnTo>
                      <a:lnTo>
                        <a:pt x="723" y="578"/>
                      </a:lnTo>
                      <a:lnTo>
                        <a:pt x="715" y="555"/>
                      </a:lnTo>
                      <a:lnTo>
                        <a:pt x="707" y="534"/>
                      </a:lnTo>
                      <a:lnTo>
                        <a:pt x="700" y="513"/>
                      </a:lnTo>
                      <a:lnTo>
                        <a:pt x="692" y="492"/>
                      </a:lnTo>
                      <a:lnTo>
                        <a:pt x="685" y="472"/>
                      </a:lnTo>
                      <a:lnTo>
                        <a:pt x="678" y="453"/>
                      </a:lnTo>
                      <a:lnTo>
                        <a:pt x="670" y="434"/>
                      </a:lnTo>
                      <a:lnTo>
                        <a:pt x="663" y="415"/>
                      </a:lnTo>
                      <a:lnTo>
                        <a:pt x="656" y="397"/>
                      </a:lnTo>
                      <a:lnTo>
                        <a:pt x="648" y="380"/>
                      </a:lnTo>
                      <a:lnTo>
                        <a:pt x="641" y="363"/>
                      </a:lnTo>
                      <a:lnTo>
                        <a:pt x="634" y="346"/>
                      </a:lnTo>
                      <a:lnTo>
                        <a:pt x="627" y="330"/>
                      </a:lnTo>
                      <a:lnTo>
                        <a:pt x="619" y="315"/>
                      </a:lnTo>
                      <a:lnTo>
                        <a:pt x="612" y="299"/>
                      </a:lnTo>
                      <a:lnTo>
                        <a:pt x="605" y="285"/>
                      </a:lnTo>
                      <a:lnTo>
                        <a:pt x="598" y="271"/>
                      </a:lnTo>
                      <a:lnTo>
                        <a:pt x="591" y="258"/>
                      </a:lnTo>
                      <a:lnTo>
                        <a:pt x="583" y="245"/>
                      </a:lnTo>
                      <a:lnTo>
                        <a:pt x="576" y="233"/>
                      </a:lnTo>
                      <a:lnTo>
                        <a:pt x="569" y="221"/>
                      </a:lnTo>
                      <a:lnTo>
                        <a:pt x="562" y="210"/>
                      </a:lnTo>
                      <a:lnTo>
                        <a:pt x="555" y="199"/>
                      </a:lnTo>
                      <a:lnTo>
                        <a:pt x="548" y="189"/>
                      </a:lnTo>
                      <a:lnTo>
                        <a:pt x="542" y="179"/>
                      </a:lnTo>
                      <a:lnTo>
                        <a:pt x="535" y="170"/>
                      </a:lnTo>
                      <a:lnTo>
                        <a:pt x="528" y="162"/>
                      </a:lnTo>
                      <a:lnTo>
                        <a:pt x="521" y="154"/>
                      </a:lnTo>
                      <a:lnTo>
                        <a:pt x="515" y="146"/>
                      </a:lnTo>
                      <a:lnTo>
                        <a:pt x="509" y="139"/>
                      </a:lnTo>
                      <a:lnTo>
                        <a:pt x="502" y="133"/>
                      </a:lnTo>
                      <a:lnTo>
                        <a:pt x="496" y="127"/>
                      </a:lnTo>
                      <a:lnTo>
                        <a:pt x="492" y="123"/>
                      </a:lnTo>
                      <a:lnTo>
                        <a:pt x="484" y="118"/>
                      </a:lnTo>
                      <a:lnTo>
                        <a:pt x="478" y="113"/>
                      </a:lnTo>
                      <a:lnTo>
                        <a:pt x="473" y="110"/>
                      </a:lnTo>
                      <a:lnTo>
                        <a:pt x="470" y="107"/>
                      </a:lnTo>
                      <a:lnTo>
                        <a:pt x="462" y="104"/>
                      </a:lnTo>
                      <a:lnTo>
                        <a:pt x="457" y="102"/>
                      </a:lnTo>
                      <a:lnTo>
                        <a:pt x="455" y="100"/>
                      </a:lnTo>
                      <a:lnTo>
                        <a:pt x="448" y="98"/>
                      </a:lnTo>
                      <a:lnTo>
                        <a:pt x="443" y="97"/>
                      </a:lnTo>
                      <a:lnTo>
                        <a:pt x="442" y="96"/>
                      </a:lnTo>
                      <a:lnTo>
                        <a:pt x="434" y="96"/>
                      </a:lnTo>
                      <a:lnTo>
                        <a:pt x="433" y="95"/>
                      </a:lnTo>
                      <a:lnTo>
                        <a:pt x="428" y="96"/>
                      </a:lnTo>
                      <a:lnTo>
                        <a:pt x="421" y="97"/>
                      </a:lnTo>
                      <a:lnTo>
                        <a:pt x="419" y="96"/>
                      </a:lnTo>
                      <a:lnTo>
                        <a:pt x="415" y="98"/>
                      </a:lnTo>
                      <a:lnTo>
                        <a:pt x="407" y="100"/>
                      </a:lnTo>
                      <a:lnTo>
                        <a:pt x="405" y="100"/>
                      </a:lnTo>
                      <a:lnTo>
                        <a:pt x="400" y="103"/>
                      </a:lnTo>
                      <a:lnTo>
                        <a:pt x="394" y="106"/>
                      </a:lnTo>
                      <a:lnTo>
                        <a:pt x="389" y="109"/>
                      </a:lnTo>
                      <a:lnTo>
                        <a:pt x="381" y="114"/>
                      </a:lnTo>
                      <a:lnTo>
                        <a:pt x="377" y="116"/>
                      </a:lnTo>
                      <a:lnTo>
                        <a:pt x="371" y="121"/>
                      </a:lnTo>
                      <a:lnTo>
                        <a:pt x="365" y="127"/>
                      </a:lnTo>
                      <a:lnTo>
                        <a:pt x="358" y="132"/>
                      </a:lnTo>
                      <a:lnTo>
                        <a:pt x="352" y="139"/>
                      </a:lnTo>
                      <a:lnTo>
                        <a:pt x="345" y="146"/>
                      </a:lnTo>
                      <a:lnTo>
                        <a:pt x="339" y="153"/>
                      </a:lnTo>
                      <a:lnTo>
                        <a:pt x="332" y="161"/>
                      </a:lnTo>
                      <a:lnTo>
                        <a:pt x="325" y="170"/>
                      </a:lnTo>
                      <a:lnTo>
                        <a:pt x="319" y="178"/>
                      </a:lnTo>
                      <a:lnTo>
                        <a:pt x="312" y="189"/>
                      </a:lnTo>
                      <a:lnTo>
                        <a:pt x="305" y="199"/>
                      </a:lnTo>
                      <a:lnTo>
                        <a:pt x="298" y="210"/>
                      </a:lnTo>
                      <a:lnTo>
                        <a:pt x="291" y="221"/>
                      </a:lnTo>
                      <a:lnTo>
                        <a:pt x="284" y="233"/>
                      </a:lnTo>
                      <a:lnTo>
                        <a:pt x="276" y="245"/>
                      </a:lnTo>
                      <a:lnTo>
                        <a:pt x="269" y="258"/>
                      </a:lnTo>
                      <a:lnTo>
                        <a:pt x="262" y="271"/>
                      </a:lnTo>
                      <a:lnTo>
                        <a:pt x="255" y="286"/>
                      </a:lnTo>
                      <a:lnTo>
                        <a:pt x="248" y="300"/>
                      </a:lnTo>
                      <a:lnTo>
                        <a:pt x="240" y="315"/>
                      </a:lnTo>
                      <a:lnTo>
                        <a:pt x="233" y="331"/>
                      </a:lnTo>
                      <a:lnTo>
                        <a:pt x="226" y="347"/>
                      </a:lnTo>
                      <a:lnTo>
                        <a:pt x="219" y="363"/>
                      </a:lnTo>
                      <a:lnTo>
                        <a:pt x="211" y="380"/>
                      </a:lnTo>
                      <a:lnTo>
                        <a:pt x="204" y="398"/>
                      </a:lnTo>
                      <a:lnTo>
                        <a:pt x="197" y="416"/>
                      </a:lnTo>
                      <a:lnTo>
                        <a:pt x="189" y="435"/>
                      </a:lnTo>
                      <a:lnTo>
                        <a:pt x="182" y="454"/>
                      </a:lnTo>
                      <a:lnTo>
                        <a:pt x="174" y="474"/>
                      </a:lnTo>
                      <a:lnTo>
                        <a:pt x="167" y="493"/>
                      </a:lnTo>
                      <a:lnTo>
                        <a:pt x="160" y="514"/>
                      </a:lnTo>
                      <a:lnTo>
                        <a:pt x="152" y="535"/>
                      </a:lnTo>
                      <a:lnTo>
                        <a:pt x="145" y="557"/>
                      </a:lnTo>
                      <a:lnTo>
                        <a:pt x="137" y="579"/>
                      </a:lnTo>
                      <a:lnTo>
                        <a:pt x="130" y="601"/>
                      </a:lnTo>
                      <a:lnTo>
                        <a:pt x="122" y="624"/>
                      </a:lnTo>
                      <a:lnTo>
                        <a:pt x="115" y="647"/>
                      </a:lnTo>
                      <a:lnTo>
                        <a:pt x="107" y="672"/>
                      </a:lnTo>
                      <a:lnTo>
                        <a:pt x="100" y="696"/>
                      </a:lnTo>
                      <a:cubicBezTo>
                        <a:pt x="92" y="721"/>
                        <a:pt x="65" y="736"/>
                        <a:pt x="40" y="728"/>
                      </a:cubicBezTo>
                      <a:cubicBezTo>
                        <a:pt x="15" y="720"/>
                        <a:pt x="0" y="693"/>
                        <a:pt x="8" y="668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pic>
            <p:nvPicPr>
              <p:cNvPr id="20" name="Picture 19"/>
              <p:cNvPicPr>
                <a:picLocks noChangeAspect="1"/>
              </p:cNvPicPr>
              <p:nvPr>
                <p:custDataLst>
                  <p:tags r:id="rId2"/>
                </p:custDataLst>
              </p:nvPr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9880935" y="3642007"/>
                <a:ext cx="366834" cy="199542"/>
              </a:xfrm>
              <a:prstGeom prst="rect">
                <a:avLst/>
              </a:prstGeom>
            </p:spPr>
          </p:pic>
          <p:pic>
            <p:nvPicPr>
              <p:cNvPr id="21" name="Picture 20"/>
              <p:cNvPicPr>
                <a:picLocks noChangeAspect="1"/>
              </p:cNvPicPr>
              <p:nvPr>
                <p:custDataLst>
                  <p:tags r:id="rId3"/>
                </p:custDataLst>
              </p:nvPr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0064352" y="1397355"/>
                <a:ext cx="366834" cy="199542"/>
              </a:xfrm>
              <a:prstGeom prst="rect">
                <a:avLst/>
              </a:prstGeom>
            </p:spPr>
          </p:pic>
          <p:pic>
            <p:nvPicPr>
              <p:cNvPr id="22" name="Picture 21"/>
              <p:cNvPicPr>
                <a:picLocks noChangeAspect="1"/>
              </p:cNvPicPr>
              <p:nvPr>
                <p:custDataLst>
                  <p:tags r:id="rId4"/>
                </p:custDataLst>
              </p:nvPr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364314" y="562722"/>
                <a:ext cx="366834" cy="199542"/>
              </a:xfrm>
              <a:prstGeom prst="rect">
                <a:avLst/>
              </a:prstGeom>
            </p:spPr>
          </p:pic>
          <p:pic>
            <p:nvPicPr>
              <p:cNvPr id="23" name="Picture 22"/>
              <p:cNvPicPr>
                <a:picLocks noChangeAspect="1"/>
              </p:cNvPicPr>
              <p:nvPr>
                <p:custDataLst>
                  <p:tags r:id="rId5"/>
                </p:custDataLst>
              </p:nvPr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557773" y="3621691"/>
                <a:ext cx="366834" cy="199542"/>
              </a:xfrm>
              <a:prstGeom prst="rect">
                <a:avLst/>
              </a:prstGeom>
            </p:spPr>
          </p:pic>
          <p:pic>
            <p:nvPicPr>
              <p:cNvPr id="24" name="Picture 23"/>
              <p:cNvPicPr>
                <a:picLocks noChangeAspect="1"/>
              </p:cNvPicPr>
              <p:nvPr>
                <p:custDataLst>
                  <p:tags r:id="rId6"/>
                </p:custDataLst>
              </p:nvPr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448035" y="1397353"/>
                <a:ext cx="366834" cy="199542"/>
              </a:xfrm>
              <a:prstGeom prst="rect">
                <a:avLst/>
              </a:prstGeom>
            </p:spPr>
          </p:pic>
        </p:grpSp>
        <p:sp>
          <p:nvSpPr>
            <p:cNvPr id="15" name="Oval 14"/>
            <p:cNvSpPr/>
            <p:nvPr/>
          </p:nvSpPr>
          <p:spPr>
            <a:xfrm>
              <a:off x="5635319" y="3526887"/>
              <a:ext cx="1038688" cy="834501"/>
            </a:xfrm>
            <a:prstGeom prst="ellipse">
              <a:avLst/>
            </a:prstGeom>
            <a:pattFill prst="ltHorz">
              <a:fgClr>
                <a:schemeClr val="accent1"/>
              </a:fgClr>
              <a:bgClr>
                <a:schemeClr val="bg1"/>
              </a:bgClr>
            </a:patt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8391637" y="1990915"/>
            <a:ext cx="2255504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100" dirty="0" smtClean="0">
                <a:latin typeface="Kalinga" panose="020B0502040204020203" pitchFamily="34" charset="0"/>
                <a:cs typeface="Kalinga" panose="020B0502040204020203" pitchFamily="34" charset="0"/>
              </a:rPr>
              <a:t>AdS quantum gravity</a:t>
            </a:r>
            <a:endParaRPr lang="en-GB" sz="2100" dirty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grpSp>
        <p:nvGrpSpPr>
          <p:cNvPr id="33" name="Group 32"/>
          <p:cNvGrpSpPr/>
          <p:nvPr/>
        </p:nvGrpSpPr>
        <p:grpSpPr>
          <a:xfrm>
            <a:off x="7006182" y="1679731"/>
            <a:ext cx="4165600" cy="2694664"/>
            <a:chOff x="1320800" y="1348509"/>
            <a:chExt cx="10455564" cy="4553527"/>
          </a:xfrm>
        </p:grpSpPr>
        <p:sp>
          <p:nvSpPr>
            <p:cNvPr id="34" name="Oval 33"/>
            <p:cNvSpPr/>
            <p:nvPr/>
          </p:nvSpPr>
          <p:spPr>
            <a:xfrm>
              <a:off x="1320800" y="1348509"/>
              <a:ext cx="10455564" cy="4553527"/>
            </a:xfrm>
            <a:prstGeom prst="ellipse">
              <a:avLst/>
            </a:prstGeom>
            <a:solidFill>
              <a:srgbClr val="CF744F">
                <a:alpha val="91000"/>
              </a:srgbClr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4798262" y="1874357"/>
              <a:ext cx="5661265" cy="12482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100" dirty="0" smtClean="0">
                  <a:latin typeface="Kalinga" panose="020B0502040204020203" pitchFamily="34" charset="0"/>
                  <a:cs typeface="Kalinga" panose="020B0502040204020203" pitchFamily="34" charset="0"/>
                </a:rPr>
                <a:t>AdS quantum gravity</a:t>
              </a:r>
              <a:endParaRPr lang="en-GB" sz="2100" dirty="0">
                <a:latin typeface="Kalinga" panose="020B0502040204020203" pitchFamily="34" charset="0"/>
                <a:cs typeface="Kalinga" panose="020B0502040204020203" pitchFamily="34" charset="0"/>
              </a:endParaRPr>
            </a:p>
          </p:txBody>
        </p:sp>
      </p:grpSp>
      <p:sp>
        <p:nvSpPr>
          <p:cNvPr id="43" name="TextBox 42"/>
          <p:cNvSpPr txBox="1"/>
          <p:nvPr/>
        </p:nvSpPr>
        <p:spPr>
          <a:xfrm>
            <a:off x="7035247" y="4712055"/>
            <a:ext cx="4457464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900" dirty="0" smtClean="0">
                <a:latin typeface="Kalinga" panose="020B0502040204020203" pitchFamily="34" charset="0"/>
                <a:cs typeface="Kalinga" panose="020B0502040204020203" pitchFamily="34" charset="0"/>
              </a:rPr>
              <a:t>Constrained by high-energy behavior of scattering</a:t>
            </a:r>
            <a:r>
              <a:rPr lang="en-US" sz="1900" dirty="0">
                <a:latin typeface="Kalinga" panose="020B0502040204020203" pitchFamily="34" charset="0"/>
                <a:cs typeface="Kalinga" panose="020B0502040204020203" pitchFamily="34" charset="0"/>
              </a:rPr>
              <a:t> </a:t>
            </a:r>
            <a:r>
              <a:rPr lang="en-US" sz="1900" dirty="0" smtClean="0">
                <a:latin typeface="Kalinga" panose="020B0502040204020203" pitchFamily="34" charset="0"/>
                <a:cs typeface="Kalinga" panose="020B0502040204020203" pitchFamily="34" charset="0"/>
              </a:rPr>
              <a:t>amplitudes, </a:t>
            </a:r>
            <a:r>
              <a:rPr lang="en-US" sz="1900" dirty="0" smtClean="0">
                <a:latin typeface="Kalinga" panose="020B0502040204020203" pitchFamily="34" charset="0"/>
                <a:cs typeface="Kalinga" panose="020B0502040204020203" pitchFamily="34" charset="0"/>
              </a:rPr>
              <a:t>causality, </a:t>
            </a:r>
            <a:r>
              <a:rPr lang="en-US" sz="1900" dirty="0" smtClean="0">
                <a:latin typeface="Kalinga" panose="020B0502040204020203" pitchFamily="34" charset="0"/>
                <a:cs typeface="Kalinga" panose="020B0502040204020203" pitchFamily="34" charset="0"/>
              </a:rPr>
              <a:t>…</a:t>
            </a:r>
            <a:endParaRPr lang="en-GB" sz="1900" dirty="0" smtClean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4" name="Title 1"/>
          <p:cNvSpPr txBox="1">
            <a:spLocks/>
          </p:cNvSpPr>
          <p:nvPr/>
        </p:nvSpPr>
        <p:spPr>
          <a:xfrm>
            <a:off x="838200" y="306693"/>
            <a:ext cx="10515600" cy="81862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 baseline="0">
                <a:solidFill>
                  <a:srgbClr val="0070C0"/>
                </a:solidFill>
                <a:effectLst>
                  <a:outerShdw blurRad="50800" dist="50800" dir="5400000" sx="1000" sy="1000" algn="ctr" rotWithShape="0">
                    <a:srgbClr val="000000">
                      <a:alpha val="48000"/>
                    </a:srgbClr>
                  </a:outerShdw>
                </a:effectLst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en-US" sz="2700" smtClean="0"/>
              <a:t>What is the space of CFTs, and of AdS quantum gravities? Which CFTs give rise to emergent spacetime?</a:t>
            </a:r>
            <a:endParaRPr lang="en-GB" sz="2700" dirty="0"/>
          </a:p>
        </p:txBody>
      </p:sp>
    </p:spTree>
    <p:extLst>
      <p:ext uri="{BB962C8B-B14F-4D97-AF65-F5344CB8AC3E}">
        <p14:creationId xmlns:p14="http://schemas.microsoft.com/office/powerpoint/2010/main" val="30488760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/>
              <a:t>Regge</a:t>
            </a:r>
            <a:r>
              <a:rPr lang="en-US" dirty="0" err="1" smtClean="0"/>
              <a:t>-ization</a:t>
            </a:r>
            <a:r>
              <a:rPr lang="en-US" dirty="0" smtClean="0"/>
              <a:t> of Vasiliev theory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283758"/>
            <a:ext cx="7239745" cy="5432352"/>
          </a:xfrm>
        </p:spPr>
        <p:txBody>
          <a:bodyPr>
            <a:normAutofit/>
          </a:bodyPr>
          <a:lstStyle/>
          <a:p>
            <a:r>
              <a:rPr lang="en-US" dirty="0" smtClean="0"/>
              <a:t>Now consider theories</a:t>
            </a:r>
            <a:r>
              <a:rPr lang="en-US" dirty="0" smtClean="0"/>
              <a:t> with one HS gauge field at every </a:t>
            </a:r>
            <a:r>
              <a:rPr lang="en-US" dirty="0" smtClean="0"/>
              <a:t>spin s=2,3</a:t>
            </a:r>
            <a:r>
              <a:rPr lang="en-US" dirty="0" smtClean="0"/>
              <a:t>,…</a:t>
            </a:r>
          </a:p>
          <a:p>
            <a:endParaRPr lang="en-US" dirty="0"/>
          </a:p>
          <a:p>
            <a:r>
              <a:rPr lang="en-US" dirty="0" smtClean="0"/>
              <a:t>Summing over an infinite set of current exchanges,</a:t>
            </a:r>
          </a:p>
          <a:p>
            <a:endParaRPr lang="en-US" dirty="0" smtClean="0"/>
          </a:p>
          <a:p>
            <a:endParaRPr lang="en-US" dirty="0" smtClean="0"/>
          </a:p>
          <a:p>
            <a:endParaRPr lang="en-US" dirty="0"/>
          </a:p>
          <a:p>
            <a:pPr marL="228600" lvl="1">
              <a:spcBef>
                <a:spcPts val="1000"/>
              </a:spcBef>
            </a:pPr>
            <a:r>
              <a:rPr lang="en-US" sz="2100" i="1" dirty="0" err="1" smtClean="0">
                <a:solidFill>
                  <a:srgbClr val="0070C0"/>
                </a:solidFill>
                <a:cs typeface="Kalinga" panose="020B0502040204020203" pitchFamily="34" charset="0"/>
              </a:rPr>
              <a:t>Regge-ization</a:t>
            </a:r>
            <a:r>
              <a:rPr lang="en-US" sz="2100" i="1" dirty="0" smtClean="0">
                <a:solidFill>
                  <a:srgbClr val="0070C0"/>
                </a:solidFill>
                <a:cs typeface="Kalinga" panose="020B0502040204020203" pitchFamily="34" charset="0"/>
              </a:rPr>
              <a:t> </a:t>
            </a:r>
            <a:r>
              <a:rPr lang="en-US" sz="2100" i="1" dirty="0">
                <a:solidFill>
                  <a:srgbClr val="0070C0"/>
                </a:solidFill>
                <a:cs typeface="Kalinga" panose="020B0502040204020203" pitchFamily="34" charset="0"/>
              </a:rPr>
              <a:t>as proxy for </a:t>
            </a:r>
            <a:r>
              <a:rPr lang="en-US" sz="2100" i="1" dirty="0" smtClean="0">
                <a:solidFill>
                  <a:srgbClr val="0070C0"/>
                </a:solidFill>
                <a:cs typeface="Kalinga" panose="020B0502040204020203" pitchFamily="34" charset="0"/>
              </a:rPr>
              <a:t>stringiness: </a:t>
            </a:r>
            <a:r>
              <a:rPr lang="en-US" sz="2100" dirty="0" smtClean="0">
                <a:cs typeface="Kalinga" panose="020B0502040204020203" pitchFamily="34" charset="0"/>
              </a:rPr>
              <a:t>encourages tensionless string theory interpretation of Vasiliev theory</a:t>
            </a:r>
          </a:p>
          <a:p>
            <a:pPr marL="228600" lvl="1">
              <a:spcBef>
                <a:spcPts val="1000"/>
              </a:spcBef>
            </a:pPr>
            <a:endParaRPr lang="en-GB" sz="2100" dirty="0">
              <a:cs typeface="Kalinga" panose="020B0502040204020203" pitchFamily="34" charset="0"/>
            </a:endParaRPr>
          </a:p>
          <a:p>
            <a:r>
              <a:rPr lang="en-US" dirty="0" smtClean="0"/>
              <a:t>Suggests that all theories with W</a:t>
            </a:r>
            <a:r>
              <a:rPr lang="en-US" baseline="-25000" dirty="0" smtClean="0">
                <a:latin typeface="Century Gothic" panose="020B0502020202020204" pitchFamily="34" charset="0"/>
              </a:rPr>
              <a:t>∞</a:t>
            </a:r>
            <a:r>
              <a:rPr lang="en-US" dirty="0" smtClean="0"/>
              <a:t> symmetry have </a:t>
            </a:r>
            <a:r>
              <a:rPr lang="en-US" dirty="0" err="1" smtClean="0"/>
              <a:t>integrable</a:t>
            </a:r>
            <a:r>
              <a:rPr lang="en-US" dirty="0" smtClean="0"/>
              <a:t> dynamics (like the minimal models). </a:t>
            </a:r>
            <a:endParaRPr lang="en-US" dirty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  <a:p>
            <a:endParaRPr lang="en-US" dirty="0" smtClean="0"/>
          </a:p>
          <a:p>
            <a:endParaRPr lang="en-US" dirty="0"/>
          </a:p>
          <a:p>
            <a:endParaRPr lang="en-US" dirty="0"/>
          </a:p>
          <a:p>
            <a:endParaRPr lang="en-US" dirty="0" smtClean="0"/>
          </a:p>
        </p:txBody>
      </p:sp>
      <p:grpSp>
        <p:nvGrpSpPr>
          <p:cNvPr id="90" name="Group 89"/>
          <p:cNvGrpSpPr/>
          <p:nvPr/>
        </p:nvGrpSpPr>
        <p:grpSpPr>
          <a:xfrm>
            <a:off x="8496039" y="3029151"/>
            <a:ext cx="3409865" cy="2573597"/>
            <a:chOff x="4652478" y="1275373"/>
            <a:chExt cx="3225691" cy="2434592"/>
          </a:xfrm>
        </p:grpSpPr>
        <p:grpSp>
          <p:nvGrpSpPr>
            <p:cNvPr id="91" name="Group 90"/>
            <p:cNvGrpSpPr/>
            <p:nvPr/>
          </p:nvGrpSpPr>
          <p:grpSpPr>
            <a:xfrm>
              <a:off x="6125361" y="2892904"/>
              <a:ext cx="297219" cy="153766"/>
              <a:chOff x="10518895" y="2755896"/>
              <a:chExt cx="1173548" cy="148881"/>
            </a:xfrm>
          </p:grpSpPr>
          <p:sp>
            <p:nvSpPr>
              <p:cNvPr id="129" name="Freeform 11"/>
              <p:cNvSpPr>
                <a:spLocks/>
              </p:cNvSpPr>
              <p:nvPr/>
            </p:nvSpPr>
            <p:spPr bwMode="auto">
              <a:xfrm>
                <a:off x="10518895" y="2755896"/>
                <a:ext cx="315520" cy="148881"/>
              </a:xfrm>
              <a:custGeom>
                <a:avLst/>
                <a:gdLst>
                  <a:gd name="T0" fmla="*/ 309 w 10195"/>
                  <a:gd name="T1" fmla="*/ 8373 h 20885"/>
                  <a:gd name="T2" fmla="*/ 624 w 10195"/>
                  <a:gd name="T3" fmla="*/ 6303 h 20885"/>
                  <a:gd name="T4" fmla="*/ 940 w 10195"/>
                  <a:gd name="T5" fmla="*/ 4413 h 20885"/>
                  <a:gd name="T6" fmla="*/ 1256 w 10195"/>
                  <a:gd name="T7" fmla="*/ 2787 h 20885"/>
                  <a:gd name="T8" fmla="*/ 1572 w 10195"/>
                  <a:gd name="T9" fmla="*/ 1493 h 20885"/>
                  <a:gd name="T10" fmla="*/ 1893 w 10195"/>
                  <a:gd name="T11" fmla="*/ 584 h 20885"/>
                  <a:gd name="T12" fmla="*/ 2235 w 10195"/>
                  <a:gd name="T13" fmla="*/ 85 h 20885"/>
                  <a:gd name="T14" fmla="*/ 2661 w 10195"/>
                  <a:gd name="T15" fmla="*/ 64 h 20885"/>
                  <a:gd name="T16" fmla="*/ 3013 w 10195"/>
                  <a:gd name="T17" fmla="*/ 545 h 20885"/>
                  <a:gd name="T18" fmla="*/ 3335 w 10195"/>
                  <a:gd name="T19" fmla="*/ 1432 h 20885"/>
                  <a:gd name="T20" fmla="*/ 3651 w 10195"/>
                  <a:gd name="T21" fmla="*/ 2707 h 20885"/>
                  <a:gd name="T22" fmla="*/ 3968 w 10195"/>
                  <a:gd name="T23" fmla="*/ 4316 h 20885"/>
                  <a:gd name="T24" fmla="*/ 4283 w 10195"/>
                  <a:gd name="T25" fmla="*/ 6193 h 20885"/>
                  <a:gd name="T26" fmla="*/ 4599 w 10195"/>
                  <a:gd name="T27" fmla="*/ 8255 h 20885"/>
                  <a:gd name="T28" fmla="*/ 4914 w 10195"/>
                  <a:gd name="T29" fmla="*/ 10413 h 20885"/>
                  <a:gd name="T30" fmla="*/ 5230 w 10195"/>
                  <a:gd name="T31" fmla="*/ 12569 h 20885"/>
                  <a:gd name="T32" fmla="*/ 5545 w 10195"/>
                  <a:gd name="T33" fmla="*/ 14631 h 20885"/>
                  <a:gd name="T34" fmla="*/ 5861 w 10195"/>
                  <a:gd name="T35" fmla="*/ 16507 h 20885"/>
                  <a:gd name="T36" fmla="*/ 6175 w 10195"/>
                  <a:gd name="T37" fmla="*/ 18116 h 20885"/>
                  <a:gd name="T38" fmla="*/ 6489 w 10195"/>
                  <a:gd name="T39" fmla="*/ 19383 h 20885"/>
                  <a:gd name="T40" fmla="*/ 6799 w 10195"/>
                  <a:gd name="T41" fmla="*/ 20248 h 20885"/>
                  <a:gd name="T42" fmla="*/ 7084 w 10195"/>
                  <a:gd name="T43" fmla="*/ 20658 h 20885"/>
                  <a:gd name="T44" fmla="*/ 7287 w 10195"/>
                  <a:gd name="T45" fmla="*/ 20652 h 20885"/>
                  <a:gd name="T46" fmla="*/ 7572 w 10195"/>
                  <a:gd name="T47" fmla="*/ 20231 h 20885"/>
                  <a:gd name="T48" fmla="*/ 7882 w 10195"/>
                  <a:gd name="T49" fmla="*/ 19355 h 20885"/>
                  <a:gd name="T50" fmla="*/ 8196 w 10195"/>
                  <a:gd name="T51" fmla="*/ 18079 h 20885"/>
                  <a:gd name="T52" fmla="*/ 8511 w 10195"/>
                  <a:gd name="T53" fmla="*/ 16464 h 20885"/>
                  <a:gd name="T54" fmla="*/ 8826 w 10195"/>
                  <a:gd name="T55" fmla="*/ 14582 h 20885"/>
                  <a:gd name="T56" fmla="*/ 9142 w 10195"/>
                  <a:gd name="T57" fmla="*/ 12516 h 20885"/>
                  <a:gd name="T58" fmla="*/ 9456 w 10195"/>
                  <a:gd name="T59" fmla="*/ 10359 h 20885"/>
                  <a:gd name="T60" fmla="*/ 9772 w 10195"/>
                  <a:gd name="T61" fmla="*/ 8203 h 20885"/>
                  <a:gd name="T62" fmla="*/ 10127 w 10195"/>
                  <a:gd name="T63" fmla="*/ 7136 h 20885"/>
                  <a:gd name="T64" fmla="*/ 9811 w 10195"/>
                  <a:gd name="T65" fmla="*/ 9250 h 20885"/>
                  <a:gd name="T66" fmla="*/ 9496 w 10195"/>
                  <a:gd name="T67" fmla="*/ 11419 h 20885"/>
                  <a:gd name="T68" fmla="*/ 9180 w 10195"/>
                  <a:gd name="T69" fmla="*/ 13546 h 20885"/>
                  <a:gd name="T70" fmla="*/ 8865 w 10195"/>
                  <a:gd name="T71" fmla="*/ 15538 h 20885"/>
                  <a:gd name="T72" fmla="*/ 8549 w 10195"/>
                  <a:gd name="T73" fmla="*/ 17308 h 20885"/>
                  <a:gd name="T74" fmla="*/ 8233 w 10195"/>
                  <a:gd name="T75" fmla="*/ 18779 h 20885"/>
                  <a:gd name="T76" fmla="*/ 7915 w 10195"/>
                  <a:gd name="T77" fmla="*/ 19889 h 20885"/>
                  <a:gd name="T78" fmla="*/ 7588 w 10195"/>
                  <a:gd name="T79" fmla="*/ 20600 h 20885"/>
                  <a:gd name="T80" fmla="*/ 7200 w 10195"/>
                  <a:gd name="T81" fmla="*/ 20884 h 20885"/>
                  <a:gd name="T82" fmla="*/ 6798 w 10195"/>
                  <a:gd name="T83" fmla="*/ 20633 h 20885"/>
                  <a:gd name="T84" fmla="*/ 6472 w 10195"/>
                  <a:gd name="T85" fmla="*/ 19954 h 20885"/>
                  <a:gd name="T86" fmla="*/ 6153 w 10195"/>
                  <a:gd name="T87" fmla="*/ 18872 h 20885"/>
                  <a:gd name="T88" fmla="*/ 5837 w 10195"/>
                  <a:gd name="T89" fmla="*/ 17426 h 20885"/>
                  <a:gd name="T90" fmla="*/ 5521 w 10195"/>
                  <a:gd name="T91" fmla="*/ 15674 h 20885"/>
                  <a:gd name="T92" fmla="*/ 5206 w 10195"/>
                  <a:gd name="T93" fmla="*/ 13696 h 20885"/>
                  <a:gd name="T94" fmla="*/ 4889 w 10195"/>
                  <a:gd name="T95" fmla="*/ 11576 h 20885"/>
                  <a:gd name="T96" fmla="*/ 4574 w 10195"/>
                  <a:gd name="T97" fmla="*/ 9407 h 20885"/>
                  <a:gd name="T98" fmla="*/ 4259 w 10195"/>
                  <a:gd name="T99" fmla="*/ 7285 h 20885"/>
                  <a:gd name="T100" fmla="*/ 3944 w 10195"/>
                  <a:gd name="T101" fmla="*/ 5303 h 20885"/>
                  <a:gd name="T102" fmla="*/ 3628 w 10195"/>
                  <a:gd name="T103" fmla="*/ 3549 h 20885"/>
                  <a:gd name="T104" fmla="*/ 3314 w 10195"/>
                  <a:gd name="T105" fmla="*/ 2100 h 20885"/>
                  <a:gd name="T106" fmla="*/ 3002 w 10195"/>
                  <a:gd name="T107" fmla="*/ 1024 h 20885"/>
                  <a:gd name="T108" fmla="*/ 2698 w 10195"/>
                  <a:gd name="T109" fmla="*/ 377 h 20885"/>
                  <a:gd name="T110" fmla="*/ 2468 w 10195"/>
                  <a:gd name="T111" fmla="*/ 191 h 20885"/>
                  <a:gd name="T112" fmla="*/ 2226 w 10195"/>
                  <a:gd name="T113" fmla="*/ 377 h 20885"/>
                  <a:gd name="T114" fmla="*/ 1921 w 10195"/>
                  <a:gd name="T115" fmla="*/ 1030 h 20885"/>
                  <a:gd name="T116" fmla="*/ 1608 w 10195"/>
                  <a:gd name="T117" fmla="*/ 2110 h 20885"/>
                  <a:gd name="T118" fmla="*/ 1294 w 10195"/>
                  <a:gd name="T119" fmla="*/ 3561 h 20885"/>
                  <a:gd name="T120" fmla="*/ 978 w 10195"/>
                  <a:gd name="T121" fmla="*/ 5317 h 20885"/>
                  <a:gd name="T122" fmla="*/ 663 w 10195"/>
                  <a:gd name="T123" fmla="*/ 7301 h 20885"/>
                  <a:gd name="T124" fmla="*/ 347 w 10195"/>
                  <a:gd name="T125" fmla="*/ 9423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5" h="20885">
                    <a:moveTo>
                      <a:pt x="7" y="10429"/>
                    </a:moveTo>
                    <a:lnTo>
                      <a:pt x="22" y="10326"/>
                    </a:lnTo>
                    <a:lnTo>
                      <a:pt x="37" y="10222"/>
                    </a:lnTo>
                    <a:lnTo>
                      <a:pt x="52" y="10119"/>
                    </a:lnTo>
                    <a:lnTo>
                      <a:pt x="67" y="10015"/>
                    </a:lnTo>
                    <a:lnTo>
                      <a:pt x="82" y="9912"/>
                    </a:lnTo>
                    <a:lnTo>
                      <a:pt x="97" y="9809"/>
                    </a:lnTo>
                    <a:lnTo>
                      <a:pt x="112" y="9705"/>
                    </a:lnTo>
                    <a:lnTo>
                      <a:pt x="127" y="9602"/>
                    </a:lnTo>
                    <a:lnTo>
                      <a:pt x="142" y="9499"/>
                    </a:lnTo>
                    <a:lnTo>
                      <a:pt x="157" y="9396"/>
                    </a:lnTo>
                    <a:lnTo>
                      <a:pt x="172" y="9293"/>
                    </a:lnTo>
                    <a:lnTo>
                      <a:pt x="187" y="9191"/>
                    </a:lnTo>
                    <a:lnTo>
                      <a:pt x="202" y="9088"/>
                    </a:lnTo>
                    <a:lnTo>
                      <a:pt x="217" y="8985"/>
                    </a:lnTo>
                    <a:lnTo>
                      <a:pt x="232" y="8883"/>
                    </a:lnTo>
                    <a:lnTo>
                      <a:pt x="247" y="8781"/>
                    </a:lnTo>
                    <a:lnTo>
                      <a:pt x="264" y="8678"/>
                    </a:lnTo>
                    <a:lnTo>
                      <a:pt x="278" y="8577"/>
                    </a:lnTo>
                    <a:lnTo>
                      <a:pt x="293" y="8475"/>
                    </a:lnTo>
                    <a:lnTo>
                      <a:pt x="309" y="8373"/>
                    </a:lnTo>
                    <a:lnTo>
                      <a:pt x="323" y="8272"/>
                    </a:lnTo>
                    <a:lnTo>
                      <a:pt x="339" y="8170"/>
                    </a:lnTo>
                    <a:lnTo>
                      <a:pt x="354" y="8069"/>
                    </a:lnTo>
                    <a:lnTo>
                      <a:pt x="369" y="7969"/>
                    </a:lnTo>
                    <a:lnTo>
                      <a:pt x="384" y="7868"/>
                    </a:lnTo>
                    <a:lnTo>
                      <a:pt x="399" y="7768"/>
                    </a:lnTo>
                    <a:lnTo>
                      <a:pt x="414" y="7668"/>
                    </a:lnTo>
                    <a:lnTo>
                      <a:pt x="429" y="7569"/>
                    </a:lnTo>
                    <a:lnTo>
                      <a:pt x="444" y="7469"/>
                    </a:lnTo>
                    <a:lnTo>
                      <a:pt x="459" y="7370"/>
                    </a:lnTo>
                    <a:lnTo>
                      <a:pt x="474" y="7272"/>
                    </a:lnTo>
                    <a:lnTo>
                      <a:pt x="489" y="7173"/>
                    </a:lnTo>
                    <a:lnTo>
                      <a:pt x="504" y="7075"/>
                    </a:lnTo>
                    <a:lnTo>
                      <a:pt x="519" y="6978"/>
                    </a:lnTo>
                    <a:lnTo>
                      <a:pt x="534" y="6880"/>
                    </a:lnTo>
                    <a:lnTo>
                      <a:pt x="549" y="6783"/>
                    </a:lnTo>
                    <a:lnTo>
                      <a:pt x="564" y="6687"/>
                    </a:lnTo>
                    <a:lnTo>
                      <a:pt x="579" y="6590"/>
                    </a:lnTo>
                    <a:lnTo>
                      <a:pt x="594" y="6494"/>
                    </a:lnTo>
                    <a:lnTo>
                      <a:pt x="609" y="6398"/>
                    </a:lnTo>
                    <a:lnTo>
                      <a:pt x="624" y="6303"/>
                    </a:lnTo>
                    <a:lnTo>
                      <a:pt x="639" y="6208"/>
                    </a:lnTo>
                    <a:lnTo>
                      <a:pt x="654" y="6114"/>
                    </a:lnTo>
                    <a:lnTo>
                      <a:pt x="669" y="6020"/>
                    </a:lnTo>
                    <a:lnTo>
                      <a:pt x="684" y="5927"/>
                    </a:lnTo>
                    <a:lnTo>
                      <a:pt x="699" y="5834"/>
                    </a:lnTo>
                    <a:lnTo>
                      <a:pt x="714" y="5741"/>
                    </a:lnTo>
                    <a:lnTo>
                      <a:pt x="729" y="5649"/>
                    </a:lnTo>
                    <a:lnTo>
                      <a:pt x="744" y="5558"/>
                    </a:lnTo>
                    <a:lnTo>
                      <a:pt x="759" y="5467"/>
                    </a:lnTo>
                    <a:lnTo>
                      <a:pt x="774" y="5376"/>
                    </a:lnTo>
                    <a:lnTo>
                      <a:pt x="789" y="5286"/>
                    </a:lnTo>
                    <a:lnTo>
                      <a:pt x="804" y="5197"/>
                    </a:lnTo>
                    <a:lnTo>
                      <a:pt x="819" y="5108"/>
                    </a:lnTo>
                    <a:lnTo>
                      <a:pt x="834" y="5019"/>
                    </a:lnTo>
                    <a:lnTo>
                      <a:pt x="849" y="4930"/>
                    </a:lnTo>
                    <a:lnTo>
                      <a:pt x="864" y="4843"/>
                    </a:lnTo>
                    <a:lnTo>
                      <a:pt x="879" y="4756"/>
                    </a:lnTo>
                    <a:lnTo>
                      <a:pt x="894" y="4670"/>
                    </a:lnTo>
                    <a:lnTo>
                      <a:pt x="909" y="4584"/>
                    </a:lnTo>
                    <a:lnTo>
                      <a:pt x="924" y="4499"/>
                    </a:lnTo>
                    <a:lnTo>
                      <a:pt x="940" y="4413"/>
                    </a:lnTo>
                    <a:lnTo>
                      <a:pt x="955" y="4330"/>
                    </a:lnTo>
                    <a:lnTo>
                      <a:pt x="970" y="4246"/>
                    </a:lnTo>
                    <a:lnTo>
                      <a:pt x="985" y="4163"/>
                    </a:lnTo>
                    <a:lnTo>
                      <a:pt x="1000" y="4081"/>
                    </a:lnTo>
                    <a:lnTo>
                      <a:pt x="1015" y="4000"/>
                    </a:lnTo>
                    <a:lnTo>
                      <a:pt x="1030" y="3919"/>
                    </a:lnTo>
                    <a:lnTo>
                      <a:pt x="1045" y="3839"/>
                    </a:lnTo>
                    <a:lnTo>
                      <a:pt x="1060" y="3760"/>
                    </a:lnTo>
                    <a:lnTo>
                      <a:pt x="1075" y="3681"/>
                    </a:lnTo>
                    <a:lnTo>
                      <a:pt x="1090" y="3602"/>
                    </a:lnTo>
                    <a:lnTo>
                      <a:pt x="1105" y="3524"/>
                    </a:lnTo>
                    <a:lnTo>
                      <a:pt x="1120" y="3448"/>
                    </a:lnTo>
                    <a:lnTo>
                      <a:pt x="1135" y="3371"/>
                    </a:lnTo>
                    <a:lnTo>
                      <a:pt x="1150" y="3296"/>
                    </a:lnTo>
                    <a:lnTo>
                      <a:pt x="1165" y="3221"/>
                    </a:lnTo>
                    <a:lnTo>
                      <a:pt x="1180" y="3147"/>
                    </a:lnTo>
                    <a:lnTo>
                      <a:pt x="1195" y="3073"/>
                    </a:lnTo>
                    <a:lnTo>
                      <a:pt x="1210" y="3001"/>
                    </a:lnTo>
                    <a:lnTo>
                      <a:pt x="1225" y="2929"/>
                    </a:lnTo>
                    <a:lnTo>
                      <a:pt x="1241" y="2858"/>
                    </a:lnTo>
                    <a:lnTo>
                      <a:pt x="1256" y="2787"/>
                    </a:lnTo>
                    <a:lnTo>
                      <a:pt x="1271" y="2718"/>
                    </a:lnTo>
                    <a:lnTo>
                      <a:pt x="1286" y="2649"/>
                    </a:lnTo>
                    <a:lnTo>
                      <a:pt x="1301" y="2581"/>
                    </a:lnTo>
                    <a:lnTo>
                      <a:pt x="1316" y="2513"/>
                    </a:lnTo>
                    <a:lnTo>
                      <a:pt x="1331" y="2447"/>
                    </a:lnTo>
                    <a:lnTo>
                      <a:pt x="1346" y="2381"/>
                    </a:lnTo>
                    <a:lnTo>
                      <a:pt x="1361" y="2316"/>
                    </a:lnTo>
                    <a:lnTo>
                      <a:pt x="1376" y="2252"/>
                    </a:lnTo>
                    <a:lnTo>
                      <a:pt x="1391" y="2188"/>
                    </a:lnTo>
                    <a:lnTo>
                      <a:pt x="1406" y="2126"/>
                    </a:lnTo>
                    <a:lnTo>
                      <a:pt x="1421" y="2065"/>
                    </a:lnTo>
                    <a:lnTo>
                      <a:pt x="1436" y="2004"/>
                    </a:lnTo>
                    <a:lnTo>
                      <a:pt x="1451" y="1943"/>
                    </a:lnTo>
                    <a:lnTo>
                      <a:pt x="1466" y="1884"/>
                    </a:lnTo>
                    <a:lnTo>
                      <a:pt x="1482" y="1825"/>
                    </a:lnTo>
                    <a:lnTo>
                      <a:pt x="1497" y="1768"/>
                    </a:lnTo>
                    <a:lnTo>
                      <a:pt x="1512" y="1712"/>
                    </a:lnTo>
                    <a:lnTo>
                      <a:pt x="1527" y="1656"/>
                    </a:lnTo>
                    <a:lnTo>
                      <a:pt x="1542" y="1601"/>
                    </a:lnTo>
                    <a:lnTo>
                      <a:pt x="1557" y="1547"/>
                    </a:lnTo>
                    <a:lnTo>
                      <a:pt x="1572" y="1493"/>
                    </a:lnTo>
                    <a:lnTo>
                      <a:pt x="1587" y="1441"/>
                    </a:lnTo>
                    <a:lnTo>
                      <a:pt x="1602" y="1389"/>
                    </a:lnTo>
                    <a:lnTo>
                      <a:pt x="1619" y="1337"/>
                    </a:lnTo>
                    <a:lnTo>
                      <a:pt x="1634" y="1289"/>
                    </a:lnTo>
                    <a:lnTo>
                      <a:pt x="1649" y="1240"/>
                    </a:lnTo>
                    <a:lnTo>
                      <a:pt x="1664" y="1192"/>
                    </a:lnTo>
                    <a:lnTo>
                      <a:pt x="1679" y="1146"/>
                    </a:lnTo>
                    <a:lnTo>
                      <a:pt x="1694" y="1100"/>
                    </a:lnTo>
                    <a:lnTo>
                      <a:pt x="1709" y="1054"/>
                    </a:lnTo>
                    <a:lnTo>
                      <a:pt x="1725" y="1010"/>
                    </a:lnTo>
                    <a:lnTo>
                      <a:pt x="1740" y="967"/>
                    </a:lnTo>
                    <a:lnTo>
                      <a:pt x="1755" y="924"/>
                    </a:lnTo>
                    <a:lnTo>
                      <a:pt x="1770" y="882"/>
                    </a:lnTo>
                    <a:lnTo>
                      <a:pt x="1786" y="842"/>
                    </a:lnTo>
                    <a:lnTo>
                      <a:pt x="1801" y="803"/>
                    </a:lnTo>
                    <a:lnTo>
                      <a:pt x="1816" y="764"/>
                    </a:lnTo>
                    <a:lnTo>
                      <a:pt x="1832" y="726"/>
                    </a:lnTo>
                    <a:lnTo>
                      <a:pt x="1847" y="690"/>
                    </a:lnTo>
                    <a:lnTo>
                      <a:pt x="1862" y="654"/>
                    </a:lnTo>
                    <a:lnTo>
                      <a:pt x="1877" y="619"/>
                    </a:lnTo>
                    <a:lnTo>
                      <a:pt x="1893" y="584"/>
                    </a:lnTo>
                    <a:lnTo>
                      <a:pt x="1909" y="551"/>
                    </a:lnTo>
                    <a:lnTo>
                      <a:pt x="1924" y="519"/>
                    </a:lnTo>
                    <a:lnTo>
                      <a:pt x="1940" y="488"/>
                    </a:lnTo>
                    <a:lnTo>
                      <a:pt x="1955" y="457"/>
                    </a:lnTo>
                    <a:lnTo>
                      <a:pt x="1971" y="428"/>
                    </a:lnTo>
                    <a:lnTo>
                      <a:pt x="1986" y="400"/>
                    </a:lnTo>
                    <a:lnTo>
                      <a:pt x="2002" y="371"/>
                    </a:lnTo>
                    <a:lnTo>
                      <a:pt x="2018" y="345"/>
                    </a:lnTo>
                    <a:lnTo>
                      <a:pt x="2034" y="320"/>
                    </a:lnTo>
                    <a:lnTo>
                      <a:pt x="2050" y="295"/>
                    </a:lnTo>
                    <a:lnTo>
                      <a:pt x="2065" y="272"/>
                    </a:lnTo>
                    <a:lnTo>
                      <a:pt x="2082" y="248"/>
                    </a:lnTo>
                    <a:lnTo>
                      <a:pt x="2099" y="226"/>
                    </a:lnTo>
                    <a:lnTo>
                      <a:pt x="2115" y="205"/>
                    </a:lnTo>
                    <a:lnTo>
                      <a:pt x="2132" y="185"/>
                    </a:lnTo>
                    <a:lnTo>
                      <a:pt x="2148" y="166"/>
                    </a:lnTo>
                    <a:lnTo>
                      <a:pt x="2165" y="148"/>
                    </a:lnTo>
                    <a:lnTo>
                      <a:pt x="2183" y="131"/>
                    </a:lnTo>
                    <a:lnTo>
                      <a:pt x="2200" y="114"/>
                    </a:lnTo>
                    <a:lnTo>
                      <a:pt x="2218" y="99"/>
                    </a:lnTo>
                    <a:lnTo>
                      <a:pt x="2235" y="85"/>
                    </a:lnTo>
                    <a:lnTo>
                      <a:pt x="2254" y="71"/>
                    </a:lnTo>
                    <a:lnTo>
                      <a:pt x="2272" y="59"/>
                    </a:lnTo>
                    <a:lnTo>
                      <a:pt x="2291" y="47"/>
                    </a:lnTo>
                    <a:lnTo>
                      <a:pt x="2310" y="37"/>
                    </a:lnTo>
                    <a:lnTo>
                      <a:pt x="2335" y="26"/>
                    </a:lnTo>
                    <a:lnTo>
                      <a:pt x="2353" y="20"/>
                    </a:lnTo>
                    <a:lnTo>
                      <a:pt x="2371" y="13"/>
                    </a:lnTo>
                    <a:lnTo>
                      <a:pt x="2392" y="8"/>
                    </a:lnTo>
                    <a:lnTo>
                      <a:pt x="2419" y="3"/>
                    </a:lnTo>
                    <a:lnTo>
                      <a:pt x="2434" y="1"/>
                    </a:lnTo>
                    <a:lnTo>
                      <a:pt x="2455" y="0"/>
                    </a:lnTo>
                    <a:lnTo>
                      <a:pt x="2483" y="1"/>
                    </a:lnTo>
                    <a:lnTo>
                      <a:pt x="2498" y="2"/>
                    </a:lnTo>
                    <a:lnTo>
                      <a:pt x="2525" y="6"/>
                    </a:lnTo>
                    <a:lnTo>
                      <a:pt x="2540" y="9"/>
                    </a:lnTo>
                    <a:lnTo>
                      <a:pt x="2567" y="17"/>
                    </a:lnTo>
                    <a:lnTo>
                      <a:pt x="2587" y="25"/>
                    </a:lnTo>
                    <a:lnTo>
                      <a:pt x="2602" y="31"/>
                    </a:lnTo>
                    <a:lnTo>
                      <a:pt x="2627" y="44"/>
                    </a:lnTo>
                    <a:lnTo>
                      <a:pt x="2646" y="55"/>
                    </a:lnTo>
                    <a:lnTo>
                      <a:pt x="2661" y="64"/>
                    </a:lnTo>
                    <a:lnTo>
                      <a:pt x="2683" y="80"/>
                    </a:lnTo>
                    <a:lnTo>
                      <a:pt x="2701" y="95"/>
                    </a:lnTo>
                    <a:lnTo>
                      <a:pt x="2719" y="110"/>
                    </a:lnTo>
                    <a:lnTo>
                      <a:pt x="2737" y="126"/>
                    </a:lnTo>
                    <a:lnTo>
                      <a:pt x="2752" y="140"/>
                    </a:lnTo>
                    <a:lnTo>
                      <a:pt x="2772" y="161"/>
                    </a:lnTo>
                    <a:lnTo>
                      <a:pt x="2788" y="180"/>
                    </a:lnTo>
                    <a:lnTo>
                      <a:pt x="2805" y="200"/>
                    </a:lnTo>
                    <a:lnTo>
                      <a:pt x="2822" y="221"/>
                    </a:lnTo>
                    <a:lnTo>
                      <a:pt x="2838" y="243"/>
                    </a:lnTo>
                    <a:lnTo>
                      <a:pt x="2855" y="266"/>
                    </a:lnTo>
                    <a:lnTo>
                      <a:pt x="2871" y="289"/>
                    </a:lnTo>
                    <a:lnTo>
                      <a:pt x="2887" y="314"/>
                    </a:lnTo>
                    <a:lnTo>
                      <a:pt x="2903" y="340"/>
                    </a:lnTo>
                    <a:lnTo>
                      <a:pt x="2919" y="366"/>
                    </a:lnTo>
                    <a:lnTo>
                      <a:pt x="2935" y="393"/>
                    </a:lnTo>
                    <a:lnTo>
                      <a:pt x="2950" y="422"/>
                    </a:lnTo>
                    <a:lnTo>
                      <a:pt x="2966" y="451"/>
                    </a:lnTo>
                    <a:lnTo>
                      <a:pt x="2982" y="481"/>
                    </a:lnTo>
                    <a:lnTo>
                      <a:pt x="2997" y="513"/>
                    </a:lnTo>
                    <a:lnTo>
                      <a:pt x="3013" y="545"/>
                    </a:lnTo>
                    <a:lnTo>
                      <a:pt x="3028" y="578"/>
                    </a:lnTo>
                    <a:lnTo>
                      <a:pt x="3044" y="612"/>
                    </a:lnTo>
                    <a:lnTo>
                      <a:pt x="3059" y="647"/>
                    </a:lnTo>
                    <a:lnTo>
                      <a:pt x="3075" y="683"/>
                    </a:lnTo>
                    <a:lnTo>
                      <a:pt x="3090" y="720"/>
                    </a:lnTo>
                    <a:lnTo>
                      <a:pt x="3105" y="757"/>
                    </a:lnTo>
                    <a:lnTo>
                      <a:pt x="3121" y="796"/>
                    </a:lnTo>
                    <a:lnTo>
                      <a:pt x="3136" y="834"/>
                    </a:lnTo>
                    <a:lnTo>
                      <a:pt x="3152" y="874"/>
                    </a:lnTo>
                    <a:lnTo>
                      <a:pt x="3168" y="917"/>
                    </a:lnTo>
                    <a:lnTo>
                      <a:pt x="3183" y="958"/>
                    </a:lnTo>
                    <a:lnTo>
                      <a:pt x="3198" y="1003"/>
                    </a:lnTo>
                    <a:lnTo>
                      <a:pt x="3213" y="1046"/>
                    </a:lnTo>
                    <a:lnTo>
                      <a:pt x="3229" y="1092"/>
                    </a:lnTo>
                    <a:lnTo>
                      <a:pt x="3244" y="1137"/>
                    </a:lnTo>
                    <a:lnTo>
                      <a:pt x="3259" y="1185"/>
                    </a:lnTo>
                    <a:lnTo>
                      <a:pt x="3274" y="1232"/>
                    </a:lnTo>
                    <a:lnTo>
                      <a:pt x="3289" y="1281"/>
                    </a:lnTo>
                    <a:lnTo>
                      <a:pt x="3304" y="1330"/>
                    </a:lnTo>
                    <a:lnTo>
                      <a:pt x="3319" y="1381"/>
                    </a:lnTo>
                    <a:lnTo>
                      <a:pt x="3335" y="1432"/>
                    </a:lnTo>
                    <a:lnTo>
                      <a:pt x="3350" y="1485"/>
                    </a:lnTo>
                    <a:lnTo>
                      <a:pt x="3365" y="1537"/>
                    </a:lnTo>
                    <a:lnTo>
                      <a:pt x="3380" y="1592"/>
                    </a:lnTo>
                    <a:lnTo>
                      <a:pt x="3395" y="1647"/>
                    </a:lnTo>
                    <a:lnTo>
                      <a:pt x="3410" y="1702"/>
                    </a:lnTo>
                    <a:lnTo>
                      <a:pt x="3425" y="1759"/>
                    </a:lnTo>
                    <a:lnTo>
                      <a:pt x="3440" y="1816"/>
                    </a:lnTo>
                    <a:lnTo>
                      <a:pt x="3455" y="1874"/>
                    </a:lnTo>
                    <a:lnTo>
                      <a:pt x="3471" y="1934"/>
                    </a:lnTo>
                    <a:lnTo>
                      <a:pt x="3486" y="1993"/>
                    </a:lnTo>
                    <a:lnTo>
                      <a:pt x="3501" y="2055"/>
                    </a:lnTo>
                    <a:lnTo>
                      <a:pt x="3516" y="2116"/>
                    </a:lnTo>
                    <a:lnTo>
                      <a:pt x="3531" y="2178"/>
                    </a:lnTo>
                    <a:lnTo>
                      <a:pt x="3546" y="2241"/>
                    </a:lnTo>
                    <a:lnTo>
                      <a:pt x="3561" y="2306"/>
                    </a:lnTo>
                    <a:lnTo>
                      <a:pt x="3576" y="2371"/>
                    </a:lnTo>
                    <a:lnTo>
                      <a:pt x="3591" y="2436"/>
                    </a:lnTo>
                    <a:lnTo>
                      <a:pt x="3606" y="2502"/>
                    </a:lnTo>
                    <a:lnTo>
                      <a:pt x="3621" y="2569"/>
                    </a:lnTo>
                    <a:lnTo>
                      <a:pt x="3636" y="2638"/>
                    </a:lnTo>
                    <a:lnTo>
                      <a:pt x="3651" y="2707"/>
                    </a:lnTo>
                    <a:lnTo>
                      <a:pt x="3666" y="2776"/>
                    </a:lnTo>
                    <a:lnTo>
                      <a:pt x="3681" y="2846"/>
                    </a:lnTo>
                    <a:lnTo>
                      <a:pt x="3696" y="2918"/>
                    </a:lnTo>
                    <a:lnTo>
                      <a:pt x="3711" y="2989"/>
                    </a:lnTo>
                    <a:lnTo>
                      <a:pt x="3727" y="3062"/>
                    </a:lnTo>
                    <a:lnTo>
                      <a:pt x="3742" y="3135"/>
                    </a:lnTo>
                    <a:lnTo>
                      <a:pt x="3757" y="3209"/>
                    </a:lnTo>
                    <a:lnTo>
                      <a:pt x="3772" y="3283"/>
                    </a:lnTo>
                    <a:lnTo>
                      <a:pt x="3787" y="3359"/>
                    </a:lnTo>
                    <a:lnTo>
                      <a:pt x="3802" y="3435"/>
                    </a:lnTo>
                    <a:lnTo>
                      <a:pt x="3817" y="3512"/>
                    </a:lnTo>
                    <a:lnTo>
                      <a:pt x="3832" y="3588"/>
                    </a:lnTo>
                    <a:lnTo>
                      <a:pt x="3848" y="3667"/>
                    </a:lnTo>
                    <a:lnTo>
                      <a:pt x="3863" y="3747"/>
                    </a:lnTo>
                    <a:lnTo>
                      <a:pt x="3878" y="3826"/>
                    </a:lnTo>
                    <a:lnTo>
                      <a:pt x="3893" y="3906"/>
                    </a:lnTo>
                    <a:lnTo>
                      <a:pt x="3908" y="3987"/>
                    </a:lnTo>
                    <a:lnTo>
                      <a:pt x="3923" y="4068"/>
                    </a:lnTo>
                    <a:lnTo>
                      <a:pt x="3938" y="4150"/>
                    </a:lnTo>
                    <a:lnTo>
                      <a:pt x="3953" y="4233"/>
                    </a:lnTo>
                    <a:lnTo>
                      <a:pt x="3968" y="4316"/>
                    </a:lnTo>
                    <a:lnTo>
                      <a:pt x="3983" y="4401"/>
                    </a:lnTo>
                    <a:lnTo>
                      <a:pt x="3998" y="4485"/>
                    </a:lnTo>
                    <a:lnTo>
                      <a:pt x="4013" y="4570"/>
                    </a:lnTo>
                    <a:lnTo>
                      <a:pt x="4028" y="4656"/>
                    </a:lnTo>
                    <a:lnTo>
                      <a:pt x="4043" y="4742"/>
                    </a:lnTo>
                    <a:lnTo>
                      <a:pt x="4058" y="4829"/>
                    </a:lnTo>
                    <a:lnTo>
                      <a:pt x="4073" y="4916"/>
                    </a:lnTo>
                    <a:lnTo>
                      <a:pt x="4088" y="5004"/>
                    </a:lnTo>
                    <a:lnTo>
                      <a:pt x="4103" y="5092"/>
                    </a:lnTo>
                    <a:lnTo>
                      <a:pt x="4118" y="5182"/>
                    </a:lnTo>
                    <a:lnTo>
                      <a:pt x="4133" y="5272"/>
                    </a:lnTo>
                    <a:lnTo>
                      <a:pt x="4148" y="5362"/>
                    </a:lnTo>
                    <a:lnTo>
                      <a:pt x="4163" y="5452"/>
                    </a:lnTo>
                    <a:lnTo>
                      <a:pt x="4178" y="5543"/>
                    </a:lnTo>
                    <a:lnTo>
                      <a:pt x="4193" y="5635"/>
                    </a:lnTo>
                    <a:lnTo>
                      <a:pt x="4208" y="5727"/>
                    </a:lnTo>
                    <a:lnTo>
                      <a:pt x="4223" y="5819"/>
                    </a:lnTo>
                    <a:lnTo>
                      <a:pt x="4238" y="5912"/>
                    </a:lnTo>
                    <a:lnTo>
                      <a:pt x="4253" y="6005"/>
                    </a:lnTo>
                    <a:lnTo>
                      <a:pt x="4268" y="6099"/>
                    </a:lnTo>
                    <a:lnTo>
                      <a:pt x="4283" y="6193"/>
                    </a:lnTo>
                    <a:lnTo>
                      <a:pt x="4298" y="6288"/>
                    </a:lnTo>
                    <a:lnTo>
                      <a:pt x="4313" y="6383"/>
                    </a:lnTo>
                    <a:lnTo>
                      <a:pt x="4328" y="6478"/>
                    </a:lnTo>
                    <a:lnTo>
                      <a:pt x="4343" y="6575"/>
                    </a:lnTo>
                    <a:lnTo>
                      <a:pt x="4358" y="6671"/>
                    </a:lnTo>
                    <a:lnTo>
                      <a:pt x="4373" y="6768"/>
                    </a:lnTo>
                    <a:lnTo>
                      <a:pt x="4388" y="6865"/>
                    </a:lnTo>
                    <a:lnTo>
                      <a:pt x="4403" y="6962"/>
                    </a:lnTo>
                    <a:lnTo>
                      <a:pt x="4418" y="7060"/>
                    </a:lnTo>
                    <a:lnTo>
                      <a:pt x="4433" y="7158"/>
                    </a:lnTo>
                    <a:lnTo>
                      <a:pt x="4448" y="7256"/>
                    </a:lnTo>
                    <a:lnTo>
                      <a:pt x="4463" y="7355"/>
                    </a:lnTo>
                    <a:lnTo>
                      <a:pt x="4478" y="7454"/>
                    </a:lnTo>
                    <a:lnTo>
                      <a:pt x="4493" y="7553"/>
                    </a:lnTo>
                    <a:lnTo>
                      <a:pt x="4509" y="7651"/>
                    </a:lnTo>
                    <a:lnTo>
                      <a:pt x="4524" y="7752"/>
                    </a:lnTo>
                    <a:lnTo>
                      <a:pt x="4539" y="7852"/>
                    </a:lnTo>
                    <a:lnTo>
                      <a:pt x="4554" y="7953"/>
                    </a:lnTo>
                    <a:lnTo>
                      <a:pt x="4569" y="8053"/>
                    </a:lnTo>
                    <a:lnTo>
                      <a:pt x="4584" y="8154"/>
                    </a:lnTo>
                    <a:lnTo>
                      <a:pt x="4599" y="8255"/>
                    </a:lnTo>
                    <a:lnTo>
                      <a:pt x="4614" y="8356"/>
                    </a:lnTo>
                    <a:lnTo>
                      <a:pt x="4629" y="8459"/>
                    </a:lnTo>
                    <a:lnTo>
                      <a:pt x="4644" y="8561"/>
                    </a:lnTo>
                    <a:lnTo>
                      <a:pt x="4659" y="8661"/>
                    </a:lnTo>
                    <a:lnTo>
                      <a:pt x="4674" y="8764"/>
                    </a:lnTo>
                    <a:lnTo>
                      <a:pt x="4689" y="8867"/>
                    </a:lnTo>
                    <a:lnTo>
                      <a:pt x="4704" y="8969"/>
                    </a:lnTo>
                    <a:lnTo>
                      <a:pt x="4719" y="9072"/>
                    </a:lnTo>
                    <a:lnTo>
                      <a:pt x="4734" y="9174"/>
                    </a:lnTo>
                    <a:lnTo>
                      <a:pt x="4749" y="9277"/>
                    </a:lnTo>
                    <a:lnTo>
                      <a:pt x="4764" y="9380"/>
                    </a:lnTo>
                    <a:lnTo>
                      <a:pt x="4779" y="9483"/>
                    </a:lnTo>
                    <a:lnTo>
                      <a:pt x="4794" y="9586"/>
                    </a:lnTo>
                    <a:lnTo>
                      <a:pt x="4809" y="9689"/>
                    </a:lnTo>
                    <a:lnTo>
                      <a:pt x="4824" y="9792"/>
                    </a:lnTo>
                    <a:lnTo>
                      <a:pt x="4839" y="9896"/>
                    </a:lnTo>
                    <a:lnTo>
                      <a:pt x="4854" y="9999"/>
                    </a:lnTo>
                    <a:lnTo>
                      <a:pt x="4869" y="10102"/>
                    </a:lnTo>
                    <a:lnTo>
                      <a:pt x="4884" y="10206"/>
                    </a:lnTo>
                    <a:lnTo>
                      <a:pt x="4899" y="10309"/>
                    </a:lnTo>
                    <a:lnTo>
                      <a:pt x="4914" y="10413"/>
                    </a:lnTo>
                    <a:lnTo>
                      <a:pt x="4929" y="10516"/>
                    </a:lnTo>
                    <a:lnTo>
                      <a:pt x="4944" y="10620"/>
                    </a:lnTo>
                    <a:lnTo>
                      <a:pt x="4959" y="10723"/>
                    </a:lnTo>
                    <a:lnTo>
                      <a:pt x="4974" y="10826"/>
                    </a:lnTo>
                    <a:lnTo>
                      <a:pt x="4989" y="10930"/>
                    </a:lnTo>
                    <a:lnTo>
                      <a:pt x="5004" y="11033"/>
                    </a:lnTo>
                    <a:lnTo>
                      <a:pt x="5019" y="11136"/>
                    </a:lnTo>
                    <a:lnTo>
                      <a:pt x="5034" y="11240"/>
                    </a:lnTo>
                    <a:lnTo>
                      <a:pt x="5049" y="11343"/>
                    </a:lnTo>
                    <a:lnTo>
                      <a:pt x="5064" y="11446"/>
                    </a:lnTo>
                    <a:lnTo>
                      <a:pt x="5079" y="11549"/>
                    </a:lnTo>
                    <a:lnTo>
                      <a:pt x="5094" y="11651"/>
                    </a:lnTo>
                    <a:lnTo>
                      <a:pt x="5109" y="11754"/>
                    </a:lnTo>
                    <a:lnTo>
                      <a:pt x="5124" y="11857"/>
                    </a:lnTo>
                    <a:lnTo>
                      <a:pt x="5139" y="11959"/>
                    </a:lnTo>
                    <a:lnTo>
                      <a:pt x="5154" y="12061"/>
                    </a:lnTo>
                    <a:lnTo>
                      <a:pt x="5169" y="12163"/>
                    </a:lnTo>
                    <a:lnTo>
                      <a:pt x="5185" y="12264"/>
                    </a:lnTo>
                    <a:lnTo>
                      <a:pt x="5200" y="12367"/>
                    </a:lnTo>
                    <a:lnTo>
                      <a:pt x="5215" y="12469"/>
                    </a:lnTo>
                    <a:lnTo>
                      <a:pt x="5230" y="12569"/>
                    </a:lnTo>
                    <a:lnTo>
                      <a:pt x="5245" y="12670"/>
                    </a:lnTo>
                    <a:lnTo>
                      <a:pt x="5260" y="12771"/>
                    </a:lnTo>
                    <a:lnTo>
                      <a:pt x="5275" y="12872"/>
                    </a:lnTo>
                    <a:lnTo>
                      <a:pt x="5290" y="12972"/>
                    </a:lnTo>
                    <a:lnTo>
                      <a:pt x="5305" y="13072"/>
                    </a:lnTo>
                    <a:lnTo>
                      <a:pt x="5320" y="13172"/>
                    </a:lnTo>
                    <a:lnTo>
                      <a:pt x="5335" y="13272"/>
                    </a:lnTo>
                    <a:lnTo>
                      <a:pt x="5350" y="13371"/>
                    </a:lnTo>
                    <a:lnTo>
                      <a:pt x="5365" y="13470"/>
                    </a:lnTo>
                    <a:lnTo>
                      <a:pt x="5380" y="13569"/>
                    </a:lnTo>
                    <a:lnTo>
                      <a:pt x="5395" y="13667"/>
                    </a:lnTo>
                    <a:lnTo>
                      <a:pt x="5410" y="13765"/>
                    </a:lnTo>
                    <a:lnTo>
                      <a:pt x="5425" y="13863"/>
                    </a:lnTo>
                    <a:lnTo>
                      <a:pt x="5440" y="13961"/>
                    </a:lnTo>
                    <a:lnTo>
                      <a:pt x="5455" y="14058"/>
                    </a:lnTo>
                    <a:lnTo>
                      <a:pt x="5470" y="14154"/>
                    </a:lnTo>
                    <a:lnTo>
                      <a:pt x="5485" y="14251"/>
                    </a:lnTo>
                    <a:lnTo>
                      <a:pt x="5500" y="14347"/>
                    </a:lnTo>
                    <a:lnTo>
                      <a:pt x="5515" y="14441"/>
                    </a:lnTo>
                    <a:lnTo>
                      <a:pt x="5530" y="14536"/>
                    </a:lnTo>
                    <a:lnTo>
                      <a:pt x="5545" y="14631"/>
                    </a:lnTo>
                    <a:lnTo>
                      <a:pt x="5560" y="14725"/>
                    </a:lnTo>
                    <a:lnTo>
                      <a:pt x="5575" y="14819"/>
                    </a:lnTo>
                    <a:lnTo>
                      <a:pt x="5590" y="14913"/>
                    </a:lnTo>
                    <a:lnTo>
                      <a:pt x="5605" y="15006"/>
                    </a:lnTo>
                    <a:lnTo>
                      <a:pt x="5620" y="15098"/>
                    </a:lnTo>
                    <a:lnTo>
                      <a:pt x="5635" y="15190"/>
                    </a:lnTo>
                    <a:lnTo>
                      <a:pt x="5650" y="15282"/>
                    </a:lnTo>
                    <a:lnTo>
                      <a:pt x="5665" y="15373"/>
                    </a:lnTo>
                    <a:lnTo>
                      <a:pt x="5680" y="15464"/>
                    </a:lnTo>
                    <a:lnTo>
                      <a:pt x="5695" y="15554"/>
                    </a:lnTo>
                    <a:lnTo>
                      <a:pt x="5710" y="15643"/>
                    </a:lnTo>
                    <a:lnTo>
                      <a:pt x="5725" y="15733"/>
                    </a:lnTo>
                    <a:lnTo>
                      <a:pt x="5740" y="15820"/>
                    </a:lnTo>
                    <a:lnTo>
                      <a:pt x="5755" y="15908"/>
                    </a:lnTo>
                    <a:lnTo>
                      <a:pt x="5770" y="15996"/>
                    </a:lnTo>
                    <a:lnTo>
                      <a:pt x="5785" y="16083"/>
                    </a:lnTo>
                    <a:lnTo>
                      <a:pt x="5800" y="16169"/>
                    </a:lnTo>
                    <a:lnTo>
                      <a:pt x="5815" y="16255"/>
                    </a:lnTo>
                    <a:lnTo>
                      <a:pt x="5830" y="16340"/>
                    </a:lnTo>
                    <a:lnTo>
                      <a:pt x="5845" y="16424"/>
                    </a:lnTo>
                    <a:lnTo>
                      <a:pt x="5861" y="16507"/>
                    </a:lnTo>
                    <a:lnTo>
                      <a:pt x="5876" y="16592"/>
                    </a:lnTo>
                    <a:lnTo>
                      <a:pt x="5891" y="16674"/>
                    </a:lnTo>
                    <a:lnTo>
                      <a:pt x="5906" y="16756"/>
                    </a:lnTo>
                    <a:lnTo>
                      <a:pt x="5921" y="16837"/>
                    </a:lnTo>
                    <a:lnTo>
                      <a:pt x="5936" y="16918"/>
                    </a:lnTo>
                    <a:lnTo>
                      <a:pt x="5951" y="16998"/>
                    </a:lnTo>
                    <a:lnTo>
                      <a:pt x="5966" y="17078"/>
                    </a:lnTo>
                    <a:lnTo>
                      <a:pt x="5981" y="17157"/>
                    </a:lnTo>
                    <a:lnTo>
                      <a:pt x="5996" y="17234"/>
                    </a:lnTo>
                    <a:lnTo>
                      <a:pt x="6011" y="17312"/>
                    </a:lnTo>
                    <a:lnTo>
                      <a:pt x="6026" y="17389"/>
                    </a:lnTo>
                    <a:lnTo>
                      <a:pt x="6041" y="17465"/>
                    </a:lnTo>
                    <a:lnTo>
                      <a:pt x="6056" y="17540"/>
                    </a:lnTo>
                    <a:lnTo>
                      <a:pt x="6071" y="17615"/>
                    </a:lnTo>
                    <a:lnTo>
                      <a:pt x="6086" y="17688"/>
                    </a:lnTo>
                    <a:lnTo>
                      <a:pt x="6101" y="17761"/>
                    </a:lnTo>
                    <a:lnTo>
                      <a:pt x="6116" y="17834"/>
                    </a:lnTo>
                    <a:lnTo>
                      <a:pt x="6130" y="17906"/>
                    </a:lnTo>
                    <a:lnTo>
                      <a:pt x="6145" y="17977"/>
                    </a:lnTo>
                    <a:lnTo>
                      <a:pt x="6160" y="18046"/>
                    </a:lnTo>
                    <a:lnTo>
                      <a:pt x="6175" y="18116"/>
                    </a:lnTo>
                    <a:lnTo>
                      <a:pt x="6190" y="18184"/>
                    </a:lnTo>
                    <a:lnTo>
                      <a:pt x="6205" y="18253"/>
                    </a:lnTo>
                    <a:lnTo>
                      <a:pt x="6220" y="18319"/>
                    </a:lnTo>
                    <a:lnTo>
                      <a:pt x="6235" y="18385"/>
                    </a:lnTo>
                    <a:lnTo>
                      <a:pt x="6250" y="18451"/>
                    </a:lnTo>
                    <a:lnTo>
                      <a:pt x="6265" y="18516"/>
                    </a:lnTo>
                    <a:lnTo>
                      <a:pt x="6280" y="18580"/>
                    </a:lnTo>
                    <a:lnTo>
                      <a:pt x="6295" y="18642"/>
                    </a:lnTo>
                    <a:lnTo>
                      <a:pt x="6310" y="18704"/>
                    </a:lnTo>
                    <a:lnTo>
                      <a:pt x="6325" y="18766"/>
                    </a:lnTo>
                    <a:lnTo>
                      <a:pt x="6340" y="18827"/>
                    </a:lnTo>
                    <a:lnTo>
                      <a:pt x="6355" y="18886"/>
                    </a:lnTo>
                    <a:lnTo>
                      <a:pt x="6370" y="18945"/>
                    </a:lnTo>
                    <a:lnTo>
                      <a:pt x="6384" y="19002"/>
                    </a:lnTo>
                    <a:lnTo>
                      <a:pt x="6399" y="19059"/>
                    </a:lnTo>
                    <a:lnTo>
                      <a:pt x="6414" y="19116"/>
                    </a:lnTo>
                    <a:lnTo>
                      <a:pt x="6429" y="19170"/>
                    </a:lnTo>
                    <a:lnTo>
                      <a:pt x="6444" y="19225"/>
                    </a:lnTo>
                    <a:lnTo>
                      <a:pt x="6459" y="19279"/>
                    </a:lnTo>
                    <a:lnTo>
                      <a:pt x="6474" y="19331"/>
                    </a:lnTo>
                    <a:lnTo>
                      <a:pt x="6489" y="19383"/>
                    </a:lnTo>
                    <a:lnTo>
                      <a:pt x="6504" y="19433"/>
                    </a:lnTo>
                    <a:lnTo>
                      <a:pt x="6518" y="19483"/>
                    </a:lnTo>
                    <a:lnTo>
                      <a:pt x="6534" y="19531"/>
                    </a:lnTo>
                    <a:lnTo>
                      <a:pt x="6549" y="19580"/>
                    </a:lnTo>
                    <a:lnTo>
                      <a:pt x="6564" y="19628"/>
                    </a:lnTo>
                    <a:lnTo>
                      <a:pt x="6579" y="19673"/>
                    </a:lnTo>
                    <a:lnTo>
                      <a:pt x="6594" y="19719"/>
                    </a:lnTo>
                    <a:lnTo>
                      <a:pt x="6609" y="19763"/>
                    </a:lnTo>
                    <a:lnTo>
                      <a:pt x="6623" y="19806"/>
                    </a:lnTo>
                    <a:lnTo>
                      <a:pt x="6638" y="19847"/>
                    </a:lnTo>
                    <a:lnTo>
                      <a:pt x="6653" y="19889"/>
                    </a:lnTo>
                    <a:lnTo>
                      <a:pt x="6668" y="19929"/>
                    </a:lnTo>
                    <a:lnTo>
                      <a:pt x="6682" y="19969"/>
                    </a:lnTo>
                    <a:lnTo>
                      <a:pt x="6697" y="20009"/>
                    </a:lnTo>
                    <a:lnTo>
                      <a:pt x="6712" y="20045"/>
                    </a:lnTo>
                    <a:lnTo>
                      <a:pt x="6726" y="20081"/>
                    </a:lnTo>
                    <a:lnTo>
                      <a:pt x="6741" y="20117"/>
                    </a:lnTo>
                    <a:lnTo>
                      <a:pt x="6756" y="20151"/>
                    </a:lnTo>
                    <a:lnTo>
                      <a:pt x="6770" y="20184"/>
                    </a:lnTo>
                    <a:lnTo>
                      <a:pt x="6785" y="20218"/>
                    </a:lnTo>
                    <a:lnTo>
                      <a:pt x="6799" y="20248"/>
                    </a:lnTo>
                    <a:lnTo>
                      <a:pt x="6814" y="20278"/>
                    </a:lnTo>
                    <a:lnTo>
                      <a:pt x="6829" y="20309"/>
                    </a:lnTo>
                    <a:lnTo>
                      <a:pt x="6843" y="20335"/>
                    </a:lnTo>
                    <a:lnTo>
                      <a:pt x="6857" y="20362"/>
                    </a:lnTo>
                    <a:lnTo>
                      <a:pt x="6872" y="20390"/>
                    </a:lnTo>
                    <a:lnTo>
                      <a:pt x="6886" y="20413"/>
                    </a:lnTo>
                    <a:lnTo>
                      <a:pt x="6900" y="20437"/>
                    </a:lnTo>
                    <a:lnTo>
                      <a:pt x="6915" y="20462"/>
                    </a:lnTo>
                    <a:lnTo>
                      <a:pt x="6928" y="20482"/>
                    </a:lnTo>
                    <a:lnTo>
                      <a:pt x="6942" y="20502"/>
                    </a:lnTo>
                    <a:lnTo>
                      <a:pt x="6957" y="20524"/>
                    </a:lnTo>
                    <a:lnTo>
                      <a:pt x="6969" y="20541"/>
                    </a:lnTo>
                    <a:lnTo>
                      <a:pt x="6983" y="20558"/>
                    </a:lnTo>
                    <a:lnTo>
                      <a:pt x="6996" y="20574"/>
                    </a:lnTo>
                    <a:lnTo>
                      <a:pt x="7011" y="20592"/>
                    </a:lnTo>
                    <a:lnTo>
                      <a:pt x="7023" y="20604"/>
                    </a:lnTo>
                    <a:lnTo>
                      <a:pt x="7035" y="20617"/>
                    </a:lnTo>
                    <a:lnTo>
                      <a:pt x="7048" y="20628"/>
                    </a:lnTo>
                    <a:lnTo>
                      <a:pt x="7060" y="20639"/>
                    </a:lnTo>
                    <a:lnTo>
                      <a:pt x="7075" y="20652"/>
                    </a:lnTo>
                    <a:lnTo>
                      <a:pt x="7084" y="20658"/>
                    </a:lnTo>
                    <a:lnTo>
                      <a:pt x="7096" y="20666"/>
                    </a:lnTo>
                    <a:lnTo>
                      <a:pt x="7107" y="20672"/>
                    </a:lnTo>
                    <a:lnTo>
                      <a:pt x="7118" y="20678"/>
                    </a:lnTo>
                    <a:lnTo>
                      <a:pt x="7128" y="20682"/>
                    </a:lnTo>
                    <a:lnTo>
                      <a:pt x="7138" y="20686"/>
                    </a:lnTo>
                    <a:lnTo>
                      <a:pt x="7147" y="20689"/>
                    </a:lnTo>
                    <a:lnTo>
                      <a:pt x="7152" y="20689"/>
                    </a:lnTo>
                    <a:lnTo>
                      <a:pt x="7167" y="20692"/>
                    </a:lnTo>
                    <a:lnTo>
                      <a:pt x="7176" y="20693"/>
                    </a:lnTo>
                    <a:lnTo>
                      <a:pt x="7185" y="20694"/>
                    </a:lnTo>
                    <a:lnTo>
                      <a:pt x="7187" y="20693"/>
                    </a:lnTo>
                    <a:lnTo>
                      <a:pt x="7202" y="20692"/>
                    </a:lnTo>
                    <a:lnTo>
                      <a:pt x="7211" y="20690"/>
                    </a:lnTo>
                    <a:lnTo>
                      <a:pt x="7214" y="20689"/>
                    </a:lnTo>
                    <a:lnTo>
                      <a:pt x="7229" y="20685"/>
                    </a:lnTo>
                    <a:lnTo>
                      <a:pt x="7238" y="20681"/>
                    </a:lnTo>
                    <a:lnTo>
                      <a:pt x="7243" y="20678"/>
                    </a:lnTo>
                    <a:lnTo>
                      <a:pt x="7258" y="20671"/>
                    </a:lnTo>
                    <a:lnTo>
                      <a:pt x="7264" y="20667"/>
                    </a:lnTo>
                    <a:lnTo>
                      <a:pt x="7279" y="20658"/>
                    </a:lnTo>
                    <a:lnTo>
                      <a:pt x="7287" y="20652"/>
                    </a:lnTo>
                    <a:lnTo>
                      <a:pt x="7298" y="20643"/>
                    </a:lnTo>
                    <a:lnTo>
                      <a:pt x="7313" y="20631"/>
                    </a:lnTo>
                    <a:lnTo>
                      <a:pt x="7323" y="20621"/>
                    </a:lnTo>
                    <a:lnTo>
                      <a:pt x="7336" y="20609"/>
                    </a:lnTo>
                    <a:lnTo>
                      <a:pt x="7351" y="20594"/>
                    </a:lnTo>
                    <a:lnTo>
                      <a:pt x="7361" y="20581"/>
                    </a:lnTo>
                    <a:lnTo>
                      <a:pt x="7375" y="20565"/>
                    </a:lnTo>
                    <a:lnTo>
                      <a:pt x="7388" y="20548"/>
                    </a:lnTo>
                    <a:lnTo>
                      <a:pt x="7402" y="20530"/>
                    </a:lnTo>
                    <a:lnTo>
                      <a:pt x="7417" y="20510"/>
                    </a:lnTo>
                    <a:lnTo>
                      <a:pt x="7429" y="20491"/>
                    </a:lnTo>
                    <a:lnTo>
                      <a:pt x="7443" y="20470"/>
                    </a:lnTo>
                    <a:lnTo>
                      <a:pt x="7457" y="20448"/>
                    </a:lnTo>
                    <a:lnTo>
                      <a:pt x="7471" y="20424"/>
                    </a:lnTo>
                    <a:lnTo>
                      <a:pt x="7485" y="20399"/>
                    </a:lnTo>
                    <a:lnTo>
                      <a:pt x="7500" y="20373"/>
                    </a:lnTo>
                    <a:lnTo>
                      <a:pt x="7514" y="20348"/>
                    </a:lnTo>
                    <a:lnTo>
                      <a:pt x="7528" y="20320"/>
                    </a:lnTo>
                    <a:lnTo>
                      <a:pt x="7543" y="20292"/>
                    </a:lnTo>
                    <a:lnTo>
                      <a:pt x="7557" y="20262"/>
                    </a:lnTo>
                    <a:lnTo>
                      <a:pt x="7572" y="20231"/>
                    </a:lnTo>
                    <a:lnTo>
                      <a:pt x="7587" y="20199"/>
                    </a:lnTo>
                    <a:lnTo>
                      <a:pt x="7601" y="20167"/>
                    </a:lnTo>
                    <a:lnTo>
                      <a:pt x="7615" y="20133"/>
                    </a:lnTo>
                    <a:lnTo>
                      <a:pt x="7630" y="20098"/>
                    </a:lnTo>
                    <a:lnTo>
                      <a:pt x="7645" y="20062"/>
                    </a:lnTo>
                    <a:lnTo>
                      <a:pt x="7659" y="20025"/>
                    </a:lnTo>
                    <a:lnTo>
                      <a:pt x="7674" y="19987"/>
                    </a:lnTo>
                    <a:lnTo>
                      <a:pt x="7689" y="19948"/>
                    </a:lnTo>
                    <a:lnTo>
                      <a:pt x="7705" y="19907"/>
                    </a:lnTo>
                    <a:lnTo>
                      <a:pt x="7719" y="19867"/>
                    </a:lnTo>
                    <a:lnTo>
                      <a:pt x="7734" y="19826"/>
                    </a:lnTo>
                    <a:lnTo>
                      <a:pt x="7749" y="19783"/>
                    </a:lnTo>
                    <a:lnTo>
                      <a:pt x="7763" y="19739"/>
                    </a:lnTo>
                    <a:lnTo>
                      <a:pt x="7778" y="19694"/>
                    </a:lnTo>
                    <a:lnTo>
                      <a:pt x="7793" y="19649"/>
                    </a:lnTo>
                    <a:lnTo>
                      <a:pt x="7808" y="19602"/>
                    </a:lnTo>
                    <a:lnTo>
                      <a:pt x="7823" y="19555"/>
                    </a:lnTo>
                    <a:lnTo>
                      <a:pt x="7838" y="19506"/>
                    </a:lnTo>
                    <a:lnTo>
                      <a:pt x="7853" y="19457"/>
                    </a:lnTo>
                    <a:lnTo>
                      <a:pt x="7867" y="19406"/>
                    </a:lnTo>
                    <a:lnTo>
                      <a:pt x="7882" y="19355"/>
                    </a:lnTo>
                    <a:lnTo>
                      <a:pt x="7897" y="19303"/>
                    </a:lnTo>
                    <a:lnTo>
                      <a:pt x="7912" y="19250"/>
                    </a:lnTo>
                    <a:lnTo>
                      <a:pt x="7927" y="19197"/>
                    </a:lnTo>
                    <a:lnTo>
                      <a:pt x="7942" y="19142"/>
                    </a:lnTo>
                    <a:lnTo>
                      <a:pt x="7957" y="19086"/>
                    </a:lnTo>
                    <a:lnTo>
                      <a:pt x="7972" y="19029"/>
                    </a:lnTo>
                    <a:lnTo>
                      <a:pt x="7987" y="18972"/>
                    </a:lnTo>
                    <a:lnTo>
                      <a:pt x="8001" y="18914"/>
                    </a:lnTo>
                    <a:lnTo>
                      <a:pt x="8016" y="18854"/>
                    </a:lnTo>
                    <a:lnTo>
                      <a:pt x="8031" y="18794"/>
                    </a:lnTo>
                    <a:lnTo>
                      <a:pt x="8046" y="18734"/>
                    </a:lnTo>
                    <a:lnTo>
                      <a:pt x="8061" y="18672"/>
                    </a:lnTo>
                    <a:lnTo>
                      <a:pt x="8076" y="18609"/>
                    </a:lnTo>
                    <a:lnTo>
                      <a:pt x="8091" y="18546"/>
                    </a:lnTo>
                    <a:lnTo>
                      <a:pt x="8106" y="18482"/>
                    </a:lnTo>
                    <a:lnTo>
                      <a:pt x="8121" y="18417"/>
                    </a:lnTo>
                    <a:lnTo>
                      <a:pt x="8136" y="18351"/>
                    </a:lnTo>
                    <a:lnTo>
                      <a:pt x="8151" y="18284"/>
                    </a:lnTo>
                    <a:lnTo>
                      <a:pt x="8166" y="18217"/>
                    </a:lnTo>
                    <a:lnTo>
                      <a:pt x="8181" y="18149"/>
                    </a:lnTo>
                    <a:lnTo>
                      <a:pt x="8196" y="18079"/>
                    </a:lnTo>
                    <a:lnTo>
                      <a:pt x="8211" y="18010"/>
                    </a:lnTo>
                    <a:lnTo>
                      <a:pt x="8226" y="17940"/>
                    </a:lnTo>
                    <a:lnTo>
                      <a:pt x="8240" y="17868"/>
                    </a:lnTo>
                    <a:lnTo>
                      <a:pt x="8255" y="17796"/>
                    </a:lnTo>
                    <a:lnTo>
                      <a:pt x="8270" y="17723"/>
                    </a:lnTo>
                    <a:lnTo>
                      <a:pt x="8285" y="17649"/>
                    </a:lnTo>
                    <a:lnTo>
                      <a:pt x="8300" y="17575"/>
                    </a:lnTo>
                    <a:lnTo>
                      <a:pt x="8315" y="17501"/>
                    </a:lnTo>
                    <a:lnTo>
                      <a:pt x="8330" y="17425"/>
                    </a:lnTo>
                    <a:lnTo>
                      <a:pt x="8345" y="17349"/>
                    </a:lnTo>
                    <a:lnTo>
                      <a:pt x="8360" y="17271"/>
                    </a:lnTo>
                    <a:lnTo>
                      <a:pt x="8376" y="17192"/>
                    </a:lnTo>
                    <a:lnTo>
                      <a:pt x="8391" y="17115"/>
                    </a:lnTo>
                    <a:lnTo>
                      <a:pt x="8406" y="17037"/>
                    </a:lnTo>
                    <a:lnTo>
                      <a:pt x="8421" y="16957"/>
                    </a:lnTo>
                    <a:lnTo>
                      <a:pt x="8436" y="16876"/>
                    </a:lnTo>
                    <a:lnTo>
                      <a:pt x="8451" y="16795"/>
                    </a:lnTo>
                    <a:lnTo>
                      <a:pt x="8466" y="16713"/>
                    </a:lnTo>
                    <a:lnTo>
                      <a:pt x="8481" y="16631"/>
                    </a:lnTo>
                    <a:lnTo>
                      <a:pt x="8496" y="16548"/>
                    </a:lnTo>
                    <a:lnTo>
                      <a:pt x="8511" y="16464"/>
                    </a:lnTo>
                    <a:lnTo>
                      <a:pt x="8526" y="16380"/>
                    </a:lnTo>
                    <a:lnTo>
                      <a:pt x="8541" y="16295"/>
                    </a:lnTo>
                    <a:lnTo>
                      <a:pt x="8556" y="16210"/>
                    </a:lnTo>
                    <a:lnTo>
                      <a:pt x="8571" y="16124"/>
                    </a:lnTo>
                    <a:lnTo>
                      <a:pt x="8586" y="16037"/>
                    </a:lnTo>
                    <a:lnTo>
                      <a:pt x="8601" y="15950"/>
                    </a:lnTo>
                    <a:lnTo>
                      <a:pt x="8616" y="15862"/>
                    </a:lnTo>
                    <a:lnTo>
                      <a:pt x="8631" y="15774"/>
                    </a:lnTo>
                    <a:lnTo>
                      <a:pt x="8646" y="15686"/>
                    </a:lnTo>
                    <a:lnTo>
                      <a:pt x="8661" y="15597"/>
                    </a:lnTo>
                    <a:lnTo>
                      <a:pt x="8676" y="15507"/>
                    </a:lnTo>
                    <a:lnTo>
                      <a:pt x="8691" y="15416"/>
                    </a:lnTo>
                    <a:lnTo>
                      <a:pt x="8706" y="15326"/>
                    </a:lnTo>
                    <a:lnTo>
                      <a:pt x="8721" y="15234"/>
                    </a:lnTo>
                    <a:lnTo>
                      <a:pt x="8736" y="15142"/>
                    </a:lnTo>
                    <a:lnTo>
                      <a:pt x="8751" y="15050"/>
                    </a:lnTo>
                    <a:lnTo>
                      <a:pt x="8766" y="14957"/>
                    </a:lnTo>
                    <a:lnTo>
                      <a:pt x="8781" y="14864"/>
                    </a:lnTo>
                    <a:lnTo>
                      <a:pt x="8796" y="14770"/>
                    </a:lnTo>
                    <a:lnTo>
                      <a:pt x="8811" y="14676"/>
                    </a:lnTo>
                    <a:lnTo>
                      <a:pt x="8826" y="14582"/>
                    </a:lnTo>
                    <a:lnTo>
                      <a:pt x="8841" y="14487"/>
                    </a:lnTo>
                    <a:lnTo>
                      <a:pt x="8856" y="14392"/>
                    </a:lnTo>
                    <a:lnTo>
                      <a:pt x="8871" y="14296"/>
                    </a:lnTo>
                    <a:lnTo>
                      <a:pt x="8886" y="14200"/>
                    </a:lnTo>
                    <a:lnTo>
                      <a:pt x="8901" y="14104"/>
                    </a:lnTo>
                    <a:lnTo>
                      <a:pt x="8916" y="14007"/>
                    </a:lnTo>
                    <a:lnTo>
                      <a:pt x="8931" y="13910"/>
                    </a:lnTo>
                    <a:lnTo>
                      <a:pt x="8946" y="13812"/>
                    </a:lnTo>
                    <a:lnTo>
                      <a:pt x="8961" y="13714"/>
                    </a:lnTo>
                    <a:lnTo>
                      <a:pt x="8976" y="13616"/>
                    </a:lnTo>
                    <a:lnTo>
                      <a:pt x="8991" y="13517"/>
                    </a:lnTo>
                    <a:lnTo>
                      <a:pt x="9006" y="13418"/>
                    </a:lnTo>
                    <a:lnTo>
                      <a:pt x="9021" y="13319"/>
                    </a:lnTo>
                    <a:lnTo>
                      <a:pt x="9036" y="13220"/>
                    </a:lnTo>
                    <a:lnTo>
                      <a:pt x="9052" y="13119"/>
                    </a:lnTo>
                    <a:lnTo>
                      <a:pt x="9067" y="13020"/>
                    </a:lnTo>
                    <a:lnTo>
                      <a:pt x="9082" y="12920"/>
                    </a:lnTo>
                    <a:lnTo>
                      <a:pt x="9097" y="12819"/>
                    </a:lnTo>
                    <a:lnTo>
                      <a:pt x="9112" y="12718"/>
                    </a:lnTo>
                    <a:lnTo>
                      <a:pt x="9127" y="12617"/>
                    </a:lnTo>
                    <a:lnTo>
                      <a:pt x="9142" y="12516"/>
                    </a:lnTo>
                    <a:lnTo>
                      <a:pt x="9157" y="12415"/>
                    </a:lnTo>
                    <a:lnTo>
                      <a:pt x="9171" y="12314"/>
                    </a:lnTo>
                    <a:lnTo>
                      <a:pt x="9186" y="12212"/>
                    </a:lnTo>
                    <a:lnTo>
                      <a:pt x="9201" y="12110"/>
                    </a:lnTo>
                    <a:lnTo>
                      <a:pt x="9216" y="12008"/>
                    </a:lnTo>
                    <a:lnTo>
                      <a:pt x="9231" y="11906"/>
                    </a:lnTo>
                    <a:lnTo>
                      <a:pt x="9246" y="11803"/>
                    </a:lnTo>
                    <a:lnTo>
                      <a:pt x="9261" y="11700"/>
                    </a:lnTo>
                    <a:lnTo>
                      <a:pt x="9276" y="11598"/>
                    </a:lnTo>
                    <a:lnTo>
                      <a:pt x="9291" y="11495"/>
                    </a:lnTo>
                    <a:lnTo>
                      <a:pt x="9306" y="11392"/>
                    </a:lnTo>
                    <a:lnTo>
                      <a:pt x="9321" y="11289"/>
                    </a:lnTo>
                    <a:lnTo>
                      <a:pt x="9336" y="11186"/>
                    </a:lnTo>
                    <a:lnTo>
                      <a:pt x="9351" y="11082"/>
                    </a:lnTo>
                    <a:lnTo>
                      <a:pt x="9366" y="10979"/>
                    </a:lnTo>
                    <a:lnTo>
                      <a:pt x="9381" y="10876"/>
                    </a:lnTo>
                    <a:lnTo>
                      <a:pt x="9396" y="10772"/>
                    </a:lnTo>
                    <a:lnTo>
                      <a:pt x="9411" y="10669"/>
                    </a:lnTo>
                    <a:lnTo>
                      <a:pt x="9426" y="10566"/>
                    </a:lnTo>
                    <a:lnTo>
                      <a:pt x="9441" y="10462"/>
                    </a:lnTo>
                    <a:lnTo>
                      <a:pt x="9456" y="10359"/>
                    </a:lnTo>
                    <a:lnTo>
                      <a:pt x="9471" y="10255"/>
                    </a:lnTo>
                    <a:lnTo>
                      <a:pt x="9486" y="10152"/>
                    </a:lnTo>
                    <a:lnTo>
                      <a:pt x="9501" y="10048"/>
                    </a:lnTo>
                    <a:lnTo>
                      <a:pt x="9516" y="9945"/>
                    </a:lnTo>
                    <a:lnTo>
                      <a:pt x="9531" y="9842"/>
                    </a:lnTo>
                    <a:lnTo>
                      <a:pt x="9546" y="9738"/>
                    </a:lnTo>
                    <a:lnTo>
                      <a:pt x="9561" y="9635"/>
                    </a:lnTo>
                    <a:lnTo>
                      <a:pt x="9576" y="9532"/>
                    </a:lnTo>
                    <a:lnTo>
                      <a:pt x="9591" y="9429"/>
                    </a:lnTo>
                    <a:lnTo>
                      <a:pt x="9606" y="9326"/>
                    </a:lnTo>
                    <a:lnTo>
                      <a:pt x="9621" y="9223"/>
                    </a:lnTo>
                    <a:lnTo>
                      <a:pt x="9636" y="9121"/>
                    </a:lnTo>
                    <a:lnTo>
                      <a:pt x="9651" y="9018"/>
                    </a:lnTo>
                    <a:lnTo>
                      <a:pt x="9666" y="8916"/>
                    </a:lnTo>
                    <a:lnTo>
                      <a:pt x="9681" y="8813"/>
                    </a:lnTo>
                    <a:lnTo>
                      <a:pt x="9696" y="8711"/>
                    </a:lnTo>
                    <a:lnTo>
                      <a:pt x="9711" y="8609"/>
                    </a:lnTo>
                    <a:lnTo>
                      <a:pt x="9728" y="8506"/>
                    </a:lnTo>
                    <a:lnTo>
                      <a:pt x="9743" y="8405"/>
                    </a:lnTo>
                    <a:lnTo>
                      <a:pt x="9758" y="8304"/>
                    </a:lnTo>
                    <a:lnTo>
                      <a:pt x="9772" y="8203"/>
                    </a:lnTo>
                    <a:lnTo>
                      <a:pt x="9788" y="8101"/>
                    </a:lnTo>
                    <a:lnTo>
                      <a:pt x="9803" y="8001"/>
                    </a:lnTo>
                    <a:lnTo>
                      <a:pt x="9818" y="7900"/>
                    </a:lnTo>
                    <a:lnTo>
                      <a:pt x="9833" y="7800"/>
                    </a:lnTo>
                    <a:lnTo>
                      <a:pt x="9848" y="7700"/>
                    </a:lnTo>
                    <a:lnTo>
                      <a:pt x="9863" y="7600"/>
                    </a:lnTo>
                    <a:lnTo>
                      <a:pt x="9878" y="7501"/>
                    </a:lnTo>
                    <a:lnTo>
                      <a:pt x="9893" y="7402"/>
                    </a:lnTo>
                    <a:lnTo>
                      <a:pt x="9908" y="7303"/>
                    </a:lnTo>
                    <a:lnTo>
                      <a:pt x="9923" y="7205"/>
                    </a:lnTo>
                    <a:lnTo>
                      <a:pt x="9938" y="7107"/>
                    </a:lnTo>
                    <a:lnTo>
                      <a:pt x="9953" y="7009"/>
                    </a:lnTo>
                    <a:lnTo>
                      <a:pt x="9968" y="6911"/>
                    </a:lnTo>
                    <a:lnTo>
                      <a:pt x="9983" y="6814"/>
                    </a:lnTo>
                    <a:lnTo>
                      <a:pt x="9998" y="6717"/>
                    </a:lnTo>
                    <a:cubicBezTo>
                      <a:pt x="10006" y="6664"/>
                      <a:pt x="10055" y="6628"/>
                      <a:pt x="10107" y="6637"/>
                    </a:cubicBezTo>
                    <a:cubicBezTo>
                      <a:pt x="10160" y="6645"/>
                      <a:pt x="10195" y="6694"/>
                      <a:pt x="10187" y="6746"/>
                    </a:cubicBezTo>
                    <a:lnTo>
                      <a:pt x="10172" y="6843"/>
                    </a:lnTo>
                    <a:lnTo>
                      <a:pt x="10157" y="6940"/>
                    </a:lnTo>
                    <a:lnTo>
                      <a:pt x="10142" y="7038"/>
                    </a:lnTo>
                    <a:lnTo>
                      <a:pt x="10127" y="7136"/>
                    </a:lnTo>
                    <a:lnTo>
                      <a:pt x="10112" y="7234"/>
                    </a:lnTo>
                    <a:lnTo>
                      <a:pt x="10097" y="7332"/>
                    </a:lnTo>
                    <a:lnTo>
                      <a:pt x="10082" y="7431"/>
                    </a:lnTo>
                    <a:lnTo>
                      <a:pt x="10067" y="7530"/>
                    </a:lnTo>
                    <a:lnTo>
                      <a:pt x="10052" y="7629"/>
                    </a:lnTo>
                    <a:lnTo>
                      <a:pt x="10037" y="7729"/>
                    </a:lnTo>
                    <a:lnTo>
                      <a:pt x="10022" y="7829"/>
                    </a:lnTo>
                    <a:lnTo>
                      <a:pt x="10007" y="7929"/>
                    </a:lnTo>
                    <a:lnTo>
                      <a:pt x="9992" y="8030"/>
                    </a:lnTo>
                    <a:lnTo>
                      <a:pt x="9977" y="8130"/>
                    </a:lnTo>
                    <a:lnTo>
                      <a:pt x="9962" y="8230"/>
                    </a:lnTo>
                    <a:lnTo>
                      <a:pt x="9947" y="8333"/>
                    </a:lnTo>
                    <a:lnTo>
                      <a:pt x="9932" y="8434"/>
                    </a:lnTo>
                    <a:lnTo>
                      <a:pt x="9917" y="8535"/>
                    </a:lnTo>
                    <a:lnTo>
                      <a:pt x="9901" y="8636"/>
                    </a:lnTo>
                    <a:lnTo>
                      <a:pt x="9886" y="8738"/>
                    </a:lnTo>
                    <a:lnTo>
                      <a:pt x="9871" y="8840"/>
                    </a:lnTo>
                    <a:lnTo>
                      <a:pt x="9856" y="8943"/>
                    </a:lnTo>
                    <a:lnTo>
                      <a:pt x="9841" y="9045"/>
                    </a:lnTo>
                    <a:lnTo>
                      <a:pt x="9826" y="9148"/>
                    </a:lnTo>
                    <a:lnTo>
                      <a:pt x="9811" y="9250"/>
                    </a:lnTo>
                    <a:lnTo>
                      <a:pt x="9796" y="9353"/>
                    </a:lnTo>
                    <a:lnTo>
                      <a:pt x="9781" y="9456"/>
                    </a:lnTo>
                    <a:lnTo>
                      <a:pt x="9766" y="9559"/>
                    </a:lnTo>
                    <a:lnTo>
                      <a:pt x="9751" y="9662"/>
                    </a:lnTo>
                    <a:lnTo>
                      <a:pt x="9736" y="9765"/>
                    </a:lnTo>
                    <a:lnTo>
                      <a:pt x="9721" y="9869"/>
                    </a:lnTo>
                    <a:lnTo>
                      <a:pt x="9706" y="9972"/>
                    </a:lnTo>
                    <a:lnTo>
                      <a:pt x="9691" y="10075"/>
                    </a:lnTo>
                    <a:lnTo>
                      <a:pt x="9676" y="10179"/>
                    </a:lnTo>
                    <a:lnTo>
                      <a:pt x="9661" y="10282"/>
                    </a:lnTo>
                    <a:lnTo>
                      <a:pt x="9646" y="10386"/>
                    </a:lnTo>
                    <a:lnTo>
                      <a:pt x="9631" y="10489"/>
                    </a:lnTo>
                    <a:lnTo>
                      <a:pt x="9616" y="10593"/>
                    </a:lnTo>
                    <a:lnTo>
                      <a:pt x="9601" y="10696"/>
                    </a:lnTo>
                    <a:lnTo>
                      <a:pt x="9586" y="10799"/>
                    </a:lnTo>
                    <a:lnTo>
                      <a:pt x="9571" y="10903"/>
                    </a:lnTo>
                    <a:lnTo>
                      <a:pt x="9556" y="11006"/>
                    </a:lnTo>
                    <a:lnTo>
                      <a:pt x="9541" y="11109"/>
                    </a:lnTo>
                    <a:lnTo>
                      <a:pt x="9526" y="11213"/>
                    </a:lnTo>
                    <a:lnTo>
                      <a:pt x="9511" y="11316"/>
                    </a:lnTo>
                    <a:lnTo>
                      <a:pt x="9496" y="11419"/>
                    </a:lnTo>
                    <a:lnTo>
                      <a:pt x="9481" y="11522"/>
                    </a:lnTo>
                    <a:lnTo>
                      <a:pt x="9466" y="11625"/>
                    </a:lnTo>
                    <a:lnTo>
                      <a:pt x="9451" y="11727"/>
                    </a:lnTo>
                    <a:lnTo>
                      <a:pt x="9436" y="11830"/>
                    </a:lnTo>
                    <a:lnTo>
                      <a:pt x="9421" y="11933"/>
                    </a:lnTo>
                    <a:lnTo>
                      <a:pt x="9406" y="12035"/>
                    </a:lnTo>
                    <a:lnTo>
                      <a:pt x="9391" y="12137"/>
                    </a:lnTo>
                    <a:lnTo>
                      <a:pt x="9376" y="12239"/>
                    </a:lnTo>
                    <a:lnTo>
                      <a:pt x="9361" y="12341"/>
                    </a:lnTo>
                    <a:lnTo>
                      <a:pt x="9346" y="12444"/>
                    </a:lnTo>
                    <a:lnTo>
                      <a:pt x="9331" y="12545"/>
                    </a:lnTo>
                    <a:lnTo>
                      <a:pt x="9316" y="12646"/>
                    </a:lnTo>
                    <a:lnTo>
                      <a:pt x="9301" y="12747"/>
                    </a:lnTo>
                    <a:lnTo>
                      <a:pt x="9286" y="12848"/>
                    </a:lnTo>
                    <a:lnTo>
                      <a:pt x="9271" y="12949"/>
                    </a:lnTo>
                    <a:lnTo>
                      <a:pt x="9256" y="13049"/>
                    </a:lnTo>
                    <a:lnTo>
                      <a:pt x="9241" y="13150"/>
                    </a:lnTo>
                    <a:lnTo>
                      <a:pt x="9225" y="13249"/>
                    </a:lnTo>
                    <a:lnTo>
                      <a:pt x="9210" y="13348"/>
                    </a:lnTo>
                    <a:lnTo>
                      <a:pt x="9195" y="13447"/>
                    </a:lnTo>
                    <a:lnTo>
                      <a:pt x="9180" y="13546"/>
                    </a:lnTo>
                    <a:lnTo>
                      <a:pt x="9165" y="13645"/>
                    </a:lnTo>
                    <a:lnTo>
                      <a:pt x="9150" y="13743"/>
                    </a:lnTo>
                    <a:lnTo>
                      <a:pt x="9135" y="13841"/>
                    </a:lnTo>
                    <a:lnTo>
                      <a:pt x="9120" y="13939"/>
                    </a:lnTo>
                    <a:lnTo>
                      <a:pt x="9105" y="14036"/>
                    </a:lnTo>
                    <a:lnTo>
                      <a:pt x="9090" y="14133"/>
                    </a:lnTo>
                    <a:lnTo>
                      <a:pt x="9075" y="14229"/>
                    </a:lnTo>
                    <a:lnTo>
                      <a:pt x="9060" y="14326"/>
                    </a:lnTo>
                    <a:lnTo>
                      <a:pt x="9045" y="14421"/>
                    </a:lnTo>
                    <a:lnTo>
                      <a:pt x="9030" y="14517"/>
                    </a:lnTo>
                    <a:lnTo>
                      <a:pt x="9015" y="14613"/>
                    </a:lnTo>
                    <a:lnTo>
                      <a:pt x="9000" y="14707"/>
                    </a:lnTo>
                    <a:lnTo>
                      <a:pt x="8985" y="14801"/>
                    </a:lnTo>
                    <a:lnTo>
                      <a:pt x="8970" y="14895"/>
                    </a:lnTo>
                    <a:lnTo>
                      <a:pt x="8955" y="14988"/>
                    </a:lnTo>
                    <a:lnTo>
                      <a:pt x="8940" y="15081"/>
                    </a:lnTo>
                    <a:lnTo>
                      <a:pt x="8925" y="15173"/>
                    </a:lnTo>
                    <a:lnTo>
                      <a:pt x="8910" y="15265"/>
                    </a:lnTo>
                    <a:lnTo>
                      <a:pt x="8895" y="15357"/>
                    </a:lnTo>
                    <a:lnTo>
                      <a:pt x="8880" y="15447"/>
                    </a:lnTo>
                    <a:lnTo>
                      <a:pt x="8865" y="15538"/>
                    </a:lnTo>
                    <a:lnTo>
                      <a:pt x="8850" y="15628"/>
                    </a:lnTo>
                    <a:lnTo>
                      <a:pt x="8835" y="15717"/>
                    </a:lnTo>
                    <a:lnTo>
                      <a:pt x="8820" y="15807"/>
                    </a:lnTo>
                    <a:lnTo>
                      <a:pt x="8805" y="15895"/>
                    </a:lnTo>
                    <a:lnTo>
                      <a:pt x="8790" y="15983"/>
                    </a:lnTo>
                    <a:lnTo>
                      <a:pt x="8775" y="16070"/>
                    </a:lnTo>
                    <a:lnTo>
                      <a:pt x="8760" y="16157"/>
                    </a:lnTo>
                    <a:lnTo>
                      <a:pt x="8745" y="16243"/>
                    </a:lnTo>
                    <a:lnTo>
                      <a:pt x="8730" y="16328"/>
                    </a:lnTo>
                    <a:lnTo>
                      <a:pt x="8715" y="16413"/>
                    </a:lnTo>
                    <a:lnTo>
                      <a:pt x="8700" y="16499"/>
                    </a:lnTo>
                    <a:lnTo>
                      <a:pt x="8685" y="16581"/>
                    </a:lnTo>
                    <a:lnTo>
                      <a:pt x="8670" y="16666"/>
                    </a:lnTo>
                    <a:lnTo>
                      <a:pt x="8655" y="16748"/>
                    </a:lnTo>
                    <a:lnTo>
                      <a:pt x="8640" y="16830"/>
                    </a:lnTo>
                    <a:lnTo>
                      <a:pt x="8625" y="16911"/>
                    </a:lnTo>
                    <a:lnTo>
                      <a:pt x="8610" y="16992"/>
                    </a:lnTo>
                    <a:lnTo>
                      <a:pt x="8595" y="17072"/>
                    </a:lnTo>
                    <a:lnTo>
                      <a:pt x="8580" y="17152"/>
                    </a:lnTo>
                    <a:lnTo>
                      <a:pt x="8565" y="17231"/>
                    </a:lnTo>
                    <a:lnTo>
                      <a:pt x="8549" y="17308"/>
                    </a:lnTo>
                    <a:lnTo>
                      <a:pt x="8534" y="17386"/>
                    </a:lnTo>
                    <a:lnTo>
                      <a:pt x="8519" y="17462"/>
                    </a:lnTo>
                    <a:lnTo>
                      <a:pt x="8504" y="17538"/>
                    </a:lnTo>
                    <a:lnTo>
                      <a:pt x="8489" y="17614"/>
                    </a:lnTo>
                    <a:lnTo>
                      <a:pt x="8474" y="17688"/>
                    </a:lnTo>
                    <a:lnTo>
                      <a:pt x="8459" y="17762"/>
                    </a:lnTo>
                    <a:lnTo>
                      <a:pt x="8443" y="17835"/>
                    </a:lnTo>
                    <a:lnTo>
                      <a:pt x="8428" y="17907"/>
                    </a:lnTo>
                    <a:lnTo>
                      <a:pt x="8413" y="17979"/>
                    </a:lnTo>
                    <a:lnTo>
                      <a:pt x="8398" y="18051"/>
                    </a:lnTo>
                    <a:lnTo>
                      <a:pt x="8383" y="18120"/>
                    </a:lnTo>
                    <a:lnTo>
                      <a:pt x="8368" y="18190"/>
                    </a:lnTo>
                    <a:lnTo>
                      <a:pt x="8353" y="18258"/>
                    </a:lnTo>
                    <a:lnTo>
                      <a:pt x="8338" y="18326"/>
                    </a:lnTo>
                    <a:lnTo>
                      <a:pt x="8323" y="18394"/>
                    </a:lnTo>
                    <a:lnTo>
                      <a:pt x="8308" y="18460"/>
                    </a:lnTo>
                    <a:lnTo>
                      <a:pt x="8293" y="18525"/>
                    </a:lnTo>
                    <a:lnTo>
                      <a:pt x="8278" y="18589"/>
                    </a:lnTo>
                    <a:lnTo>
                      <a:pt x="8263" y="18654"/>
                    </a:lnTo>
                    <a:lnTo>
                      <a:pt x="8248" y="18717"/>
                    </a:lnTo>
                    <a:lnTo>
                      <a:pt x="8233" y="18779"/>
                    </a:lnTo>
                    <a:lnTo>
                      <a:pt x="8218" y="18841"/>
                    </a:lnTo>
                    <a:lnTo>
                      <a:pt x="8203" y="18901"/>
                    </a:lnTo>
                    <a:lnTo>
                      <a:pt x="8188" y="18961"/>
                    </a:lnTo>
                    <a:lnTo>
                      <a:pt x="8172" y="19021"/>
                    </a:lnTo>
                    <a:lnTo>
                      <a:pt x="8157" y="19078"/>
                    </a:lnTo>
                    <a:lnTo>
                      <a:pt x="8142" y="19135"/>
                    </a:lnTo>
                    <a:lnTo>
                      <a:pt x="8127" y="19191"/>
                    </a:lnTo>
                    <a:lnTo>
                      <a:pt x="8112" y="19248"/>
                    </a:lnTo>
                    <a:lnTo>
                      <a:pt x="8097" y="19303"/>
                    </a:lnTo>
                    <a:lnTo>
                      <a:pt x="8082" y="19356"/>
                    </a:lnTo>
                    <a:lnTo>
                      <a:pt x="8067" y="19410"/>
                    </a:lnTo>
                    <a:lnTo>
                      <a:pt x="8052" y="19461"/>
                    </a:lnTo>
                    <a:lnTo>
                      <a:pt x="8036" y="19512"/>
                    </a:lnTo>
                    <a:lnTo>
                      <a:pt x="8021" y="19563"/>
                    </a:lnTo>
                    <a:lnTo>
                      <a:pt x="8006" y="19612"/>
                    </a:lnTo>
                    <a:lnTo>
                      <a:pt x="7991" y="19661"/>
                    </a:lnTo>
                    <a:lnTo>
                      <a:pt x="7976" y="19708"/>
                    </a:lnTo>
                    <a:lnTo>
                      <a:pt x="7961" y="19755"/>
                    </a:lnTo>
                    <a:lnTo>
                      <a:pt x="7946" y="19800"/>
                    </a:lnTo>
                    <a:lnTo>
                      <a:pt x="7930" y="19846"/>
                    </a:lnTo>
                    <a:lnTo>
                      <a:pt x="7915" y="19889"/>
                    </a:lnTo>
                    <a:lnTo>
                      <a:pt x="7900" y="19933"/>
                    </a:lnTo>
                    <a:lnTo>
                      <a:pt x="7884" y="19976"/>
                    </a:lnTo>
                    <a:lnTo>
                      <a:pt x="7868" y="20017"/>
                    </a:lnTo>
                    <a:lnTo>
                      <a:pt x="7853" y="20056"/>
                    </a:lnTo>
                    <a:lnTo>
                      <a:pt x="7838" y="20096"/>
                    </a:lnTo>
                    <a:lnTo>
                      <a:pt x="7822" y="20135"/>
                    </a:lnTo>
                    <a:lnTo>
                      <a:pt x="7807" y="20171"/>
                    </a:lnTo>
                    <a:lnTo>
                      <a:pt x="7792" y="20208"/>
                    </a:lnTo>
                    <a:lnTo>
                      <a:pt x="7776" y="20244"/>
                    </a:lnTo>
                    <a:lnTo>
                      <a:pt x="7760" y="20280"/>
                    </a:lnTo>
                    <a:lnTo>
                      <a:pt x="7745" y="20312"/>
                    </a:lnTo>
                    <a:lnTo>
                      <a:pt x="7730" y="20345"/>
                    </a:lnTo>
                    <a:lnTo>
                      <a:pt x="7714" y="20377"/>
                    </a:lnTo>
                    <a:lnTo>
                      <a:pt x="7699" y="20409"/>
                    </a:lnTo>
                    <a:lnTo>
                      <a:pt x="7683" y="20439"/>
                    </a:lnTo>
                    <a:lnTo>
                      <a:pt x="7667" y="20469"/>
                    </a:lnTo>
                    <a:lnTo>
                      <a:pt x="7652" y="20495"/>
                    </a:lnTo>
                    <a:lnTo>
                      <a:pt x="7636" y="20523"/>
                    </a:lnTo>
                    <a:lnTo>
                      <a:pt x="7620" y="20549"/>
                    </a:lnTo>
                    <a:lnTo>
                      <a:pt x="7604" y="20575"/>
                    </a:lnTo>
                    <a:lnTo>
                      <a:pt x="7588" y="20600"/>
                    </a:lnTo>
                    <a:lnTo>
                      <a:pt x="7570" y="20625"/>
                    </a:lnTo>
                    <a:lnTo>
                      <a:pt x="7555" y="20645"/>
                    </a:lnTo>
                    <a:lnTo>
                      <a:pt x="7539" y="20667"/>
                    </a:lnTo>
                    <a:lnTo>
                      <a:pt x="7522" y="20688"/>
                    </a:lnTo>
                    <a:lnTo>
                      <a:pt x="7505" y="20708"/>
                    </a:lnTo>
                    <a:lnTo>
                      <a:pt x="7486" y="20729"/>
                    </a:lnTo>
                    <a:lnTo>
                      <a:pt x="7471" y="20744"/>
                    </a:lnTo>
                    <a:lnTo>
                      <a:pt x="7454" y="20762"/>
                    </a:lnTo>
                    <a:lnTo>
                      <a:pt x="7433" y="20780"/>
                    </a:lnTo>
                    <a:lnTo>
                      <a:pt x="7418" y="20792"/>
                    </a:lnTo>
                    <a:lnTo>
                      <a:pt x="7400" y="20807"/>
                    </a:lnTo>
                    <a:lnTo>
                      <a:pt x="7378" y="20823"/>
                    </a:lnTo>
                    <a:lnTo>
                      <a:pt x="7363" y="20832"/>
                    </a:lnTo>
                    <a:lnTo>
                      <a:pt x="7339" y="20845"/>
                    </a:lnTo>
                    <a:lnTo>
                      <a:pt x="7324" y="20852"/>
                    </a:lnTo>
                    <a:lnTo>
                      <a:pt x="7299" y="20864"/>
                    </a:lnTo>
                    <a:lnTo>
                      <a:pt x="7278" y="20870"/>
                    </a:lnTo>
                    <a:lnTo>
                      <a:pt x="7263" y="20874"/>
                    </a:lnTo>
                    <a:lnTo>
                      <a:pt x="7236" y="20881"/>
                    </a:lnTo>
                    <a:lnTo>
                      <a:pt x="7215" y="20883"/>
                    </a:lnTo>
                    <a:lnTo>
                      <a:pt x="7200" y="20884"/>
                    </a:lnTo>
                    <a:lnTo>
                      <a:pt x="7172" y="20885"/>
                    </a:lnTo>
                    <a:lnTo>
                      <a:pt x="7151" y="20884"/>
                    </a:lnTo>
                    <a:lnTo>
                      <a:pt x="7130" y="20881"/>
                    </a:lnTo>
                    <a:lnTo>
                      <a:pt x="7115" y="20878"/>
                    </a:lnTo>
                    <a:lnTo>
                      <a:pt x="7090" y="20872"/>
                    </a:lnTo>
                    <a:lnTo>
                      <a:pt x="7067" y="20865"/>
                    </a:lnTo>
                    <a:lnTo>
                      <a:pt x="7047" y="20856"/>
                    </a:lnTo>
                    <a:lnTo>
                      <a:pt x="7027" y="20847"/>
                    </a:lnTo>
                    <a:lnTo>
                      <a:pt x="7008" y="20837"/>
                    </a:lnTo>
                    <a:lnTo>
                      <a:pt x="6989" y="20825"/>
                    </a:lnTo>
                    <a:lnTo>
                      <a:pt x="6971" y="20813"/>
                    </a:lnTo>
                    <a:lnTo>
                      <a:pt x="6950" y="20797"/>
                    </a:lnTo>
                    <a:lnTo>
                      <a:pt x="6935" y="20784"/>
                    </a:lnTo>
                    <a:lnTo>
                      <a:pt x="6917" y="20769"/>
                    </a:lnTo>
                    <a:lnTo>
                      <a:pt x="6900" y="20752"/>
                    </a:lnTo>
                    <a:lnTo>
                      <a:pt x="6882" y="20735"/>
                    </a:lnTo>
                    <a:lnTo>
                      <a:pt x="6864" y="20715"/>
                    </a:lnTo>
                    <a:lnTo>
                      <a:pt x="6849" y="20697"/>
                    </a:lnTo>
                    <a:lnTo>
                      <a:pt x="6832" y="20677"/>
                    </a:lnTo>
                    <a:lnTo>
                      <a:pt x="6816" y="20656"/>
                    </a:lnTo>
                    <a:lnTo>
                      <a:pt x="6798" y="20633"/>
                    </a:lnTo>
                    <a:lnTo>
                      <a:pt x="6783" y="20611"/>
                    </a:lnTo>
                    <a:lnTo>
                      <a:pt x="6767" y="20587"/>
                    </a:lnTo>
                    <a:lnTo>
                      <a:pt x="6750" y="20561"/>
                    </a:lnTo>
                    <a:lnTo>
                      <a:pt x="6735" y="20536"/>
                    </a:lnTo>
                    <a:lnTo>
                      <a:pt x="6719" y="20509"/>
                    </a:lnTo>
                    <a:lnTo>
                      <a:pt x="6703" y="20481"/>
                    </a:lnTo>
                    <a:lnTo>
                      <a:pt x="6688" y="20453"/>
                    </a:lnTo>
                    <a:lnTo>
                      <a:pt x="6672" y="20424"/>
                    </a:lnTo>
                    <a:lnTo>
                      <a:pt x="6656" y="20392"/>
                    </a:lnTo>
                    <a:lnTo>
                      <a:pt x="6641" y="20361"/>
                    </a:lnTo>
                    <a:lnTo>
                      <a:pt x="6626" y="20329"/>
                    </a:lnTo>
                    <a:lnTo>
                      <a:pt x="6610" y="20295"/>
                    </a:lnTo>
                    <a:lnTo>
                      <a:pt x="6595" y="20261"/>
                    </a:lnTo>
                    <a:lnTo>
                      <a:pt x="6579" y="20226"/>
                    </a:lnTo>
                    <a:lnTo>
                      <a:pt x="6564" y="20190"/>
                    </a:lnTo>
                    <a:lnTo>
                      <a:pt x="6549" y="20154"/>
                    </a:lnTo>
                    <a:lnTo>
                      <a:pt x="6533" y="20116"/>
                    </a:lnTo>
                    <a:lnTo>
                      <a:pt x="6518" y="20076"/>
                    </a:lnTo>
                    <a:lnTo>
                      <a:pt x="6503" y="20036"/>
                    </a:lnTo>
                    <a:lnTo>
                      <a:pt x="6487" y="19995"/>
                    </a:lnTo>
                    <a:lnTo>
                      <a:pt x="6472" y="19954"/>
                    </a:lnTo>
                    <a:lnTo>
                      <a:pt x="6457" y="19912"/>
                    </a:lnTo>
                    <a:lnTo>
                      <a:pt x="6442" y="19868"/>
                    </a:lnTo>
                    <a:lnTo>
                      <a:pt x="6426" y="19824"/>
                    </a:lnTo>
                    <a:lnTo>
                      <a:pt x="6411" y="19778"/>
                    </a:lnTo>
                    <a:lnTo>
                      <a:pt x="6396" y="19732"/>
                    </a:lnTo>
                    <a:lnTo>
                      <a:pt x="6381" y="19685"/>
                    </a:lnTo>
                    <a:lnTo>
                      <a:pt x="6366" y="19637"/>
                    </a:lnTo>
                    <a:lnTo>
                      <a:pt x="6351" y="19590"/>
                    </a:lnTo>
                    <a:lnTo>
                      <a:pt x="6335" y="19538"/>
                    </a:lnTo>
                    <a:lnTo>
                      <a:pt x="6319" y="19488"/>
                    </a:lnTo>
                    <a:lnTo>
                      <a:pt x="6304" y="19436"/>
                    </a:lnTo>
                    <a:lnTo>
                      <a:pt x="6289" y="19384"/>
                    </a:lnTo>
                    <a:lnTo>
                      <a:pt x="6274" y="19330"/>
                    </a:lnTo>
                    <a:lnTo>
                      <a:pt x="6259" y="19276"/>
                    </a:lnTo>
                    <a:lnTo>
                      <a:pt x="6244" y="19221"/>
                    </a:lnTo>
                    <a:lnTo>
                      <a:pt x="6229" y="19165"/>
                    </a:lnTo>
                    <a:lnTo>
                      <a:pt x="6214" y="19108"/>
                    </a:lnTo>
                    <a:lnTo>
                      <a:pt x="6199" y="19051"/>
                    </a:lnTo>
                    <a:lnTo>
                      <a:pt x="6183" y="18992"/>
                    </a:lnTo>
                    <a:lnTo>
                      <a:pt x="6168" y="18933"/>
                    </a:lnTo>
                    <a:lnTo>
                      <a:pt x="6153" y="18872"/>
                    </a:lnTo>
                    <a:lnTo>
                      <a:pt x="6138" y="18811"/>
                    </a:lnTo>
                    <a:lnTo>
                      <a:pt x="6123" y="18749"/>
                    </a:lnTo>
                    <a:lnTo>
                      <a:pt x="6108" y="18687"/>
                    </a:lnTo>
                    <a:lnTo>
                      <a:pt x="6093" y="18623"/>
                    </a:lnTo>
                    <a:lnTo>
                      <a:pt x="6078" y="18559"/>
                    </a:lnTo>
                    <a:lnTo>
                      <a:pt x="6063" y="18494"/>
                    </a:lnTo>
                    <a:lnTo>
                      <a:pt x="6048" y="18428"/>
                    </a:lnTo>
                    <a:lnTo>
                      <a:pt x="6033" y="18361"/>
                    </a:lnTo>
                    <a:lnTo>
                      <a:pt x="6018" y="18294"/>
                    </a:lnTo>
                    <a:lnTo>
                      <a:pt x="6003" y="18225"/>
                    </a:lnTo>
                    <a:lnTo>
                      <a:pt x="5988" y="18157"/>
                    </a:lnTo>
                    <a:lnTo>
                      <a:pt x="5973" y="18087"/>
                    </a:lnTo>
                    <a:lnTo>
                      <a:pt x="5958" y="18016"/>
                    </a:lnTo>
                    <a:lnTo>
                      <a:pt x="5942" y="17945"/>
                    </a:lnTo>
                    <a:lnTo>
                      <a:pt x="5927" y="17873"/>
                    </a:lnTo>
                    <a:lnTo>
                      <a:pt x="5912" y="17800"/>
                    </a:lnTo>
                    <a:lnTo>
                      <a:pt x="5897" y="17727"/>
                    </a:lnTo>
                    <a:lnTo>
                      <a:pt x="5882" y="17652"/>
                    </a:lnTo>
                    <a:lnTo>
                      <a:pt x="5867" y="17577"/>
                    </a:lnTo>
                    <a:lnTo>
                      <a:pt x="5852" y="17502"/>
                    </a:lnTo>
                    <a:lnTo>
                      <a:pt x="5837" y="17426"/>
                    </a:lnTo>
                    <a:lnTo>
                      <a:pt x="5822" y="17349"/>
                    </a:lnTo>
                    <a:lnTo>
                      <a:pt x="5807" y="17271"/>
                    </a:lnTo>
                    <a:lnTo>
                      <a:pt x="5792" y="17192"/>
                    </a:lnTo>
                    <a:lnTo>
                      <a:pt x="5777" y="17113"/>
                    </a:lnTo>
                    <a:lnTo>
                      <a:pt x="5762" y="17033"/>
                    </a:lnTo>
                    <a:lnTo>
                      <a:pt x="5747" y="16953"/>
                    </a:lnTo>
                    <a:lnTo>
                      <a:pt x="5732" y="16872"/>
                    </a:lnTo>
                    <a:lnTo>
                      <a:pt x="5717" y="16791"/>
                    </a:lnTo>
                    <a:lnTo>
                      <a:pt x="5702" y="16709"/>
                    </a:lnTo>
                    <a:lnTo>
                      <a:pt x="5687" y="16625"/>
                    </a:lnTo>
                    <a:lnTo>
                      <a:pt x="5672" y="16542"/>
                    </a:lnTo>
                    <a:lnTo>
                      <a:pt x="5656" y="16457"/>
                    </a:lnTo>
                    <a:lnTo>
                      <a:pt x="5641" y="16373"/>
                    </a:lnTo>
                    <a:lnTo>
                      <a:pt x="5626" y="16288"/>
                    </a:lnTo>
                    <a:lnTo>
                      <a:pt x="5611" y="16202"/>
                    </a:lnTo>
                    <a:lnTo>
                      <a:pt x="5596" y="16116"/>
                    </a:lnTo>
                    <a:lnTo>
                      <a:pt x="5581" y="16029"/>
                    </a:lnTo>
                    <a:lnTo>
                      <a:pt x="5566" y="15941"/>
                    </a:lnTo>
                    <a:lnTo>
                      <a:pt x="5551" y="15853"/>
                    </a:lnTo>
                    <a:lnTo>
                      <a:pt x="5536" y="15764"/>
                    </a:lnTo>
                    <a:lnTo>
                      <a:pt x="5521" y="15674"/>
                    </a:lnTo>
                    <a:lnTo>
                      <a:pt x="5506" y="15585"/>
                    </a:lnTo>
                    <a:lnTo>
                      <a:pt x="5491" y="15495"/>
                    </a:lnTo>
                    <a:lnTo>
                      <a:pt x="5476" y="15404"/>
                    </a:lnTo>
                    <a:lnTo>
                      <a:pt x="5461" y="15313"/>
                    </a:lnTo>
                    <a:lnTo>
                      <a:pt x="5446" y="15221"/>
                    </a:lnTo>
                    <a:lnTo>
                      <a:pt x="5431" y="15129"/>
                    </a:lnTo>
                    <a:lnTo>
                      <a:pt x="5416" y="15037"/>
                    </a:lnTo>
                    <a:lnTo>
                      <a:pt x="5401" y="14944"/>
                    </a:lnTo>
                    <a:lnTo>
                      <a:pt x="5386" y="14850"/>
                    </a:lnTo>
                    <a:lnTo>
                      <a:pt x="5371" y="14756"/>
                    </a:lnTo>
                    <a:lnTo>
                      <a:pt x="5356" y="14661"/>
                    </a:lnTo>
                    <a:lnTo>
                      <a:pt x="5341" y="14566"/>
                    </a:lnTo>
                    <a:lnTo>
                      <a:pt x="5326" y="14471"/>
                    </a:lnTo>
                    <a:lnTo>
                      <a:pt x="5311" y="14376"/>
                    </a:lnTo>
                    <a:lnTo>
                      <a:pt x="5296" y="14280"/>
                    </a:lnTo>
                    <a:lnTo>
                      <a:pt x="5281" y="14183"/>
                    </a:lnTo>
                    <a:lnTo>
                      <a:pt x="5266" y="14087"/>
                    </a:lnTo>
                    <a:lnTo>
                      <a:pt x="5251" y="13990"/>
                    </a:lnTo>
                    <a:lnTo>
                      <a:pt x="5236" y="13892"/>
                    </a:lnTo>
                    <a:lnTo>
                      <a:pt x="5221" y="13794"/>
                    </a:lnTo>
                    <a:lnTo>
                      <a:pt x="5206" y="13696"/>
                    </a:lnTo>
                    <a:lnTo>
                      <a:pt x="5191" y="13598"/>
                    </a:lnTo>
                    <a:lnTo>
                      <a:pt x="5176" y="13499"/>
                    </a:lnTo>
                    <a:lnTo>
                      <a:pt x="5161" y="13400"/>
                    </a:lnTo>
                    <a:lnTo>
                      <a:pt x="5146" y="13301"/>
                    </a:lnTo>
                    <a:lnTo>
                      <a:pt x="5131" y="13201"/>
                    </a:lnTo>
                    <a:lnTo>
                      <a:pt x="5116" y="13101"/>
                    </a:lnTo>
                    <a:lnTo>
                      <a:pt x="5101" y="13001"/>
                    </a:lnTo>
                    <a:lnTo>
                      <a:pt x="5086" y="12901"/>
                    </a:lnTo>
                    <a:lnTo>
                      <a:pt x="5071" y="12800"/>
                    </a:lnTo>
                    <a:lnTo>
                      <a:pt x="5056" y="12699"/>
                    </a:lnTo>
                    <a:lnTo>
                      <a:pt x="5041" y="12598"/>
                    </a:lnTo>
                    <a:lnTo>
                      <a:pt x="5025" y="12496"/>
                    </a:lnTo>
                    <a:lnTo>
                      <a:pt x="5010" y="12394"/>
                    </a:lnTo>
                    <a:lnTo>
                      <a:pt x="4996" y="12293"/>
                    </a:lnTo>
                    <a:lnTo>
                      <a:pt x="4979" y="12190"/>
                    </a:lnTo>
                    <a:lnTo>
                      <a:pt x="4964" y="12088"/>
                    </a:lnTo>
                    <a:lnTo>
                      <a:pt x="4949" y="11986"/>
                    </a:lnTo>
                    <a:lnTo>
                      <a:pt x="4934" y="11884"/>
                    </a:lnTo>
                    <a:lnTo>
                      <a:pt x="4919" y="11781"/>
                    </a:lnTo>
                    <a:lnTo>
                      <a:pt x="4904" y="11678"/>
                    </a:lnTo>
                    <a:lnTo>
                      <a:pt x="4889" y="11576"/>
                    </a:lnTo>
                    <a:lnTo>
                      <a:pt x="4874" y="11473"/>
                    </a:lnTo>
                    <a:lnTo>
                      <a:pt x="4859" y="11370"/>
                    </a:lnTo>
                    <a:lnTo>
                      <a:pt x="4844" y="11267"/>
                    </a:lnTo>
                    <a:lnTo>
                      <a:pt x="4829" y="11163"/>
                    </a:lnTo>
                    <a:lnTo>
                      <a:pt x="4814" y="11060"/>
                    </a:lnTo>
                    <a:lnTo>
                      <a:pt x="4799" y="10957"/>
                    </a:lnTo>
                    <a:lnTo>
                      <a:pt x="4784" y="10853"/>
                    </a:lnTo>
                    <a:lnTo>
                      <a:pt x="4769" y="10750"/>
                    </a:lnTo>
                    <a:lnTo>
                      <a:pt x="4754" y="10647"/>
                    </a:lnTo>
                    <a:lnTo>
                      <a:pt x="4739" y="10543"/>
                    </a:lnTo>
                    <a:lnTo>
                      <a:pt x="4724" y="10440"/>
                    </a:lnTo>
                    <a:lnTo>
                      <a:pt x="4709" y="10336"/>
                    </a:lnTo>
                    <a:lnTo>
                      <a:pt x="4694" y="10233"/>
                    </a:lnTo>
                    <a:lnTo>
                      <a:pt x="4679" y="10129"/>
                    </a:lnTo>
                    <a:lnTo>
                      <a:pt x="4664" y="10026"/>
                    </a:lnTo>
                    <a:lnTo>
                      <a:pt x="4649" y="9923"/>
                    </a:lnTo>
                    <a:lnTo>
                      <a:pt x="4634" y="9819"/>
                    </a:lnTo>
                    <a:lnTo>
                      <a:pt x="4619" y="9716"/>
                    </a:lnTo>
                    <a:lnTo>
                      <a:pt x="4604" y="9613"/>
                    </a:lnTo>
                    <a:lnTo>
                      <a:pt x="4589" y="9510"/>
                    </a:lnTo>
                    <a:lnTo>
                      <a:pt x="4574" y="9407"/>
                    </a:lnTo>
                    <a:lnTo>
                      <a:pt x="4559" y="9304"/>
                    </a:lnTo>
                    <a:lnTo>
                      <a:pt x="4544" y="9201"/>
                    </a:lnTo>
                    <a:lnTo>
                      <a:pt x="4529" y="9099"/>
                    </a:lnTo>
                    <a:lnTo>
                      <a:pt x="4514" y="8996"/>
                    </a:lnTo>
                    <a:lnTo>
                      <a:pt x="4499" y="8894"/>
                    </a:lnTo>
                    <a:lnTo>
                      <a:pt x="4484" y="8791"/>
                    </a:lnTo>
                    <a:lnTo>
                      <a:pt x="4470" y="8690"/>
                    </a:lnTo>
                    <a:lnTo>
                      <a:pt x="4454" y="8588"/>
                    </a:lnTo>
                    <a:lnTo>
                      <a:pt x="4439" y="8486"/>
                    </a:lnTo>
                    <a:lnTo>
                      <a:pt x="4425" y="8385"/>
                    </a:lnTo>
                    <a:lnTo>
                      <a:pt x="4410" y="8284"/>
                    </a:lnTo>
                    <a:lnTo>
                      <a:pt x="4395" y="8183"/>
                    </a:lnTo>
                    <a:lnTo>
                      <a:pt x="4380" y="8082"/>
                    </a:lnTo>
                    <a:lnTo>
                      <a:pt x="4365" y="7982"/>
                    </a:lnTo>
                    <a:lnTo>
                      <a:pt x="4350" y="7881"/>
                    </a:lnTo>
                    <a:lnTo>
                      <a:pt x="4335" y="7781"/>
                    </a:lnTo>
                    <a:lnTo>
                      <a:pt x="4320" y="7682"/>
                    </a:lnTo>
                    <a:lnTo>
                      <a:pt x="4304" y="7582"/>
                    </a:lnTo>
                    <a:lnTo>
                      <a:pt x="4289" y="7483"/>
                    </a:lnTo>
                    <a:lnTo>
                      <a:pt x="4274" y="7384"/>
                    </a:lnTo>
                    <a:lnTo>
                      <a:pt x="4259" y="7285"/>
                    </a:lnTo>
                    <a:lnTo>
                      <a:pt x="4244" y="7187"/>
                    </a:lnTo>
                    <a:lnTo>
                      <a:pt x="4229" y="7089"/>
                    </a:lnTo>
                    <a:lnTo>
                      <a:pt x="4214" y="6991"/>
                    </a:lnTo>
                    <a:lnTo>
                      <a:pt x="4199" y="6894"/>
                    </a:lnTo>
                    <a:lnTo>
                      <a:pt x="4184" y="6797"/>
                    </a:lnTo>
                    <a:lnTo>
                      <a:pt x="4169" y="6700"/>
                    </a:lnTo>
                    <a:lnTo>
                      <a:pt x="4154" y="6604"/>
                    </a:lnTo>
                    <a:lnTo>
                      <a:pt x="4139" y="6508"/>
                    </a:lnTo>
                    <a:lnTo>
                      <a:pt x="4124" y="6413"/>
                    </a:lnTo>
                    <a:lnTo>
                      <a:pt x="4109" y="6318"/>
                    </a:lnTo>
                    <a:lnTo>
                      <a:pt x="4094" y="6224"/>
                    </a:lnTo>
                    <a:lnTo>
                      <a:pt x="4079" y="6130"/>
                    </a:lnTo>
                    <a:lnTo>
                      <a:pt x="4064" y="6036"/>
                    </a:lnTo>
                    <a:lnTo>
                      <a:pt x="4049" y="5943"/>
                    </a:lnTo>
                    <a:lnTo>
                      <a:pt x="4034" y="5850"/>
                    </a:lnTo>
                    <a:lnTo>
                      <a:pt x="4019" y="5758"/>
                    </a:lnTo>
                    <a:lnTo>
                      <a:pt x="4004" y="5666"/>
                    </a:lnTo>
                    <a:lnTo>
                      <a:pt x="3989" y="5574"/>
                    </a:lnTo>
                    <a:lnTo>
                      <a:pt x="3974" y="5483"/>
                    </a:lnTo>
                    <a:lnTo>
                      <a:pt x="3959" y="5393"/>
                    </a:lnTo>
                    <a:lnTo>
                      <a:pt x="3944" y="5303"/>
                    </a:lnTo>
                    <a:lnTo>
                      <a:pt x="3929" y="5213"/>
                    </a:lnTo>
                    <a:lnTo>
                      <a:pt x="3914" y="5125"/>
                    </a:lnTo>
                    <a:lnTo>
                      <a:pt x="3899" y="5037"/>
                    </a:lnTo>
                    <a:lnTo>
                      <a:pt x="3884" y="4949"/>
                    </a:lnTo>
                    <a:lnTo>
                      <a:pt x="3869" y="4862"/>
                    </a:lnTo>
                    <a:lnTo>
                      <a:pt x="3854" y="4775"/>
                    </a:lnTo>
                    <a:lnTo>
                      <a:pt x="3839" y="4689"/>
                    </a:lnTo>
                    <a:lnTo>
                      <a:pt x="3824" y="4603"/>
                    </a:lnTo>
                    <a:lnTo>
                      <a:pt x="3809" y="4518"/>
                    </a:lnTo>
                    <a:lnTo>
                      <a:pt x="3794" y="4434"/>
                    </a:lnTo>
                    <a:lnTo>
                      <a:pt x="3779" y="4351"/>
                    </a:lnTo>
                    <a:lnTo>
                      <a:pt x="3764" y="4268"/>
                    </a:lnTo>
                    <a:lnTo>
                      <a:pt x="3749" y="4185"/>
                    </a:lnTo>
                    <a:lnTo>
                      <a:pt x="3734" y="4103"/>
                    </a:lnTo>
                    <a:lnTo>
                      <a:pt x="3719" y="4022"/>
                    </a:lnTo>
                    <a:lnTo>
                      <a:pt x="3704" y="3941"/>
                    </a:lnTo>
                    <a:lnTo>
                      <a:pt x="3689" y="3861"/>
                    </a:lnTo>
                    <a:lnTo>
                      <a:pt x="3674" y="3782"/>
                    </a:lnTo>
                    <a:lnTo>
                      <a:pt x="3659" y="3704"/>
                    </a:lnTo>
                    <a:lnTo>
                      <a:pt x="3644" y="3627"/>
                    </a:lnTo>
                    <a:lnTo>
                      <a:pt x="3628" y="3549"/>
                    </a:lnTo>
                    <a:lnTo>
                      <a:pt x="3613" y="3472"/>
                    </a:lnTo>
                    <a:lnTo>
                      <a:pt x="3598" y="3396"/>
                    </a:lnTo>
                    <a:lnTo>
                      <a:pt x="3583" y="3322"/>
                    </a:lnTo>
                    <a:lnTo>
                      <a:pt x="3568" y="3248"/>
                    </a:lnTo>
                    <a:lnTo>
                      <a:pt x="3553" y="3174"/>
                    </a:lnTo>
                    <a:lnTo>
                      <a:pt x="3538" y="3101"/>
                    </a:lnTo>
                    <a:lnTo>
                      <a:pt x="3524" y="3028"/>
                    </a:lnTo>
                    <a:lnTo>
                      <a:pt x="3509" y="2957"/>
                    </a:lnTo>
                    <a:lnTo>
                      <a:pt x="3494" y="2887"/>
                    </a:lnTo>
                    <a:lnTo>
                      <a:pt x="3479" y="2817"/>
                    </a:lnTo>
                    <a:lnTo>
                      <a:pt x="3464" y="2748"/>
                    </a:lnTo>
                    <a:lnTo>
                      <a:pt x="3449" y="2679"/>
                    </a:lnTo>
                    <a:lnTo>
                      <a:pt x="3434" y="2611"/>
                    </a:lnTo>
                    <a:lnTo>
                      <a:pt x="3419" y="2545"/>
                    </a:lnTo>
                    <a:lnTo>
                      <a:pt x="3404" y="2479"/>
                    </a:lnTo>
                    <a:lnTo>
                      <a:pt x="3389" y="2414"/>
                    </a:lnTo>
                    <a:lnTo>
                      <a:pt x="3374" y="2349"/>
                    </a:lnTo>
                    <a:lnTo>
                      <a:pt x="3359" y="2286"/>
                    </a:lnTo>
                    <a:lnTo>
                      <a:pt x="3344" y="2223"/>
                    </a:lnTo>
                    <a:lnTo>
                      <a:pt x="3329" y="2161"/>
                    </a:lnTo>
                    <a:lnTo>
                      <a:pt x="3314" y="2100"/>
                    </a:lnTo>
                    <a:lnTo>
                      <a:pt x="3299" y="2040"/>
                    </a:lnTo>
                    <a:lnTo>
                      <a:pt x="3284" y="1981"/>
                    </a:lnTo>
                    <a:lnTo>
                      <a:pt x="3270" y="1923"/>
                    </a:lnTo>
                    <a:lnTo>
                      <a:pt x="3255" y="1865"/>
                    </a:lnTo>
                    <a:lnTo>
                      <a:pt x="3240" y="1808"/>
                    </a:lnTo>
                    <a:lnTo>
                      <a:pt x="3225" y="1753"/>
                    </a:lnTo>
                    <a:lnTo>
                      <a:pt x="3210" y="1698"/>
                    </a:lnTo>
                    <a:lnTo>
                      <a:pt x="3195" y="1643"/>
                    </a:lnTo>
                    <a:lnTo>
                      <a:pt x="3180" y="1590"/>
                    </a:lnTo>
                    <a:lnTo>
                      <a:pt x="3165" y="1538"/>
                    </a:lnTo>
                    <a:lnTo>
                      <a:pt x="3150" y="1487"/>
                    </a:lnTo>
                    <a:lnTo>
                      <a:pt x="3136" y="1436"/>
                    </a:lnTo>
                    <a:lnTo>
                      <a:pt x="3121" y="1387"/>
                    </a:lnTo>
                    <a:lnTo>
                      <a:pt x="3106" y="1338"/>
                    </a:lnTo>
                    <a:lnTo>
                      <a:pt x="3091" y="1291"/>
                    </a:lnTo>
                    <a:lnTo>
                      <a:pt x="3076" y="1244"/>
                    </a:lnTo>
                    <a:lnTo>
                      <a:pt x="3061" y="1198"/>
                    </a:lnTo>
                    <a:lnTo>
                      <a:pt x="3046" y="1153"/>
                    </a:lnTo>
                    <a:lnTo>
                      <a:pt x="3032" y="1109"/>
                    </a:lnTo>
                    <a:lnTo>
                      <a:pt x="3017" y="1066"/>
                    </a:lnTo>
                    <a:lnTo>
                      <a:pt x="3002" y="1024"/>
                    </a:lnTo>
                    <a:lnTo>
                      <a:pt x="2987" y="983"/>
                    </a:lnTo>
                    <a:lnTo>
                      <a:pt x="2973" y="945"/>
                    </a:lnTo>
                    <a:lnTo>
                      <a:pt x="2957" y="905"/>
                    </a:lnTo>
                    <a:lnTo>
                      <a:pt x="2942" y="867"/>
                    </a:lnTo>
                    <a:lnTo>
                      <a:pt x="2928" y="830"/>
                    </a:lnTo>
                    <a:lnTo>
                      <a:pt x="2913" y="793"/>
                    </a:lnTo>
                    <a:lnTo>
                      <a:pt x="2898" y="758"/>
                    </a:lnTo>
                    <a:lnTo>
                      <a:pt x="2884" y="724"/>
                    </a:lnTo>
                    <a:lnTo>
                      <a:pt x="2869" y="691"/>
                    </a:lnTo>
                    <a:lnTo>
                      <a:pt x="2855" y="659"/>
                    </a:lnTo>
                    <a:lnTo>
                      <a:pt x="2840" y="628"/>
                    </a:lnTo>
                    <a:lnTo>
                      <a:pt x="2826" y="598"/>
                    </a:lnTo>
                    <a:lnTo>
                      <a:pt x="2811" y="570"/>
                    </a:lnTo>
                    <a:lnTo>
                      <a:pt x="2797" y="542"/>
                    </a:lnTo>
                    <a:lnTo>
                      <a:pt x="2783" y="515"/>
                    </a:lnTo>
                    <a:lnTo>
                      <a:pt x="2768" y="489"/>
                    </a:lnTo>
                    <a:lnTo>
                      <a:pt x="2754" y="465"/>
                    </a:lnTo>
                    <a:lnTo>
                      <a:pt x="2740" y="441"/>
                    </a:lnTo>
                    <a:lnTo>
                      <a:pt x="2726" y="419"/>
                    </a:lnTo>
                    <a:lnTo>
                      <a:pt x="2712" y="398"/>
                    </a:lnTo>
                    <a:lnTo>
                      <a:pt x="2698" y="377"/>
                    </a:lnTo>
                    <a:lnTo>
                      <a:pt x="2685" y="358"/>
                    </a:lnTo>
                    <a:lnTo>
                      <a:pt x="2671" y="340"/>
                    </a:lnTo>
                    <a:lnTo>
                      <a:pt x="2658" y="323"/>
                    </a:lnTo>
                    <a:lnTo>
                      <a:pt x="2644" y="307"/>
                    </a:lnTo>
                    <a:lnTo>
                      <a:pt x="2631" y="292"/>
                    </a:lnTo>
                    <a:lnTo>
                      <a:pt x="2621" y="281"/>
                    </a:lnTo>
                    <a:lnTo>
                      <a:pt x="2606" y="267"/>
                    </a:lnTo>
                    <a:lnTo>
                      <a:pt x="2594" y="255"/>
                    </a:lnTo>
                    <a:lnTo>
                      <a:pt x="2581" y="244"/>
                    </a:lnTo>
                    <a:lnTo>
                      <a:pt x="2570" y="235"/>
                    </a:lnTo>
                    <a:lnTo>
                      <a:pt x="2562" y="229"/>
                    </a:lnTo>
                    <a:lnTo>
                      <a:pt x="2547" y="220"/>
                    </a:lnTo>
                    <a:lnTo>
                      <a:pt x="2536" y="213"/>
                    </a:lnTo>
                    <a:lnTo>
                      <a:pt x="2531" y="210"/>
                    </a:lnTo>
                    <a:lnTo>
                      <a:pt x="2516" y="204"/>
                    </a:lnTo>
                    <a:lnTo>
                      <a:pt x="2506" y="200"/>
                    </a:lnTo>
                    <a:lnTo>
                      <a:pt x="2503" y="198"/>
                    </a:lnTo>
                    <a:lnTo>
                      <a:pt x="2488" y="195"/>
                    </a:lnTo>
                    <a:lnTo>
                      <a:pt x="2485" y="193"/>
                    </a:lnTo>
                    <a:lnTo>
                      <a:pt x="2470" y="192"/>
                    </a:lnTo>
                    <a:lnTo>
                      <a:pt x="2468" y="191"/>
                    </a:lnTo>
                    <a:lnTo>
                      <a:pt x="2459" y="192"/>
                    </a:lnTo>
                    <a:lnTo>
                      <a:pt x="2444" y="194"/>
                    </a:lnTo>
                    <a:lnTo>
                      <a:pt x="2441" y="193"/>
                    </a:lnTo>
                    <a:lnTo>
                      <a:pt x="2432" y="196"/>
                    </a:lnTo>
                    <a:lnTo>
                      <a:pt x="2420" y="199"/>
                    </a:lnTo>
                    <a:lnTo>
                      <a:pt x="2406" y="205"/>
                    </a:lnTo>
                    <a:lnTo>
                      <a:pt x="2401" y="206"/>
                    </a:lnTo>
                    <a:lnTo>
                      <a:pt x="2390" y="212"/>
                    </a:lnTo>
                    <a:lnTo>
                      <a:pt x="2379" y="218"/>
                    </a:lnTo>
                    <a:lnTo>
                      <a:pt x="2367" y="226"/>
                    </a:lnTo>
                    <a:lnTo>
                      <a:pt x="2355" y="234"/>
                    </a:lnTo>
                    <a:lnTo>
                      <a:pt x="2343" y="244"/>
                    </a:lnTo>
                    <a:lnTo>
                      <a:pt x="2331" y="255"/>
                    </a:lnTo>
                    <a:lnTo>
                      <a:pt x="2318" y="266"/>
                    </a:lnTo>
                    <a:lnTo>
                      <a:pt x="2306" y="279"/>
                    </a:lnTo>
                    <a:lnTo>
                      <a:pt x="2292" y="293"/>
                    </a:lnTo>
                    <a:lnTo>
                      <a:pt x="2279" y="308"/>
                    </a:lnTo>
                    <a:lnTo>
                      <a:pt x="2266" y="324"/>
                    </a:lnTo>
                    <a:lnTo>
                      <a:pt x="2252" y="341"/>
                    </a:lnTo>
                    <a:lnTo>
                      <a:pt x="2239" y="359"/>
                    </a:lnTo>
                    <a:lnTo>
                      <a:pt x="2226" y="377"/>
                    </a:lnTo>
                    <a:lnTo>
                      <a:pt x="2211" y="400"/>
                    </a:lnTo>
                    <a:lnTo>
                      <a:pt x="2197" y="421"/>
                    </a:lnTo>
                    <a:lnTo>
                      <a:pt x="2183" y="444"/>
                    </a:lnTo>
                    <a:lnTo>
                      <a:pt x="2169" y="467"/>
                    </a:lnTo>
                    <a:lnTo>
                      <a:pt x="2155" y="491"/>
                    </a:lnTo>
                    <a:lnTo>
                      <a:pt x="2140" y="519"/>
                    </a:lnTo>
                    <a:lnTo>
                      <a:pt x="2126" y="546"/>
                    </a:lnTo>
                    <a:lnTo>
                      <a:pt x="2111" y="573"/>
                    </a:lnTo>
                    <a:lnTo>
                      <a:pt x="2097" y="602"/>
                    </a:lnTo>
                    <a:lnTo>
                      <a:pt x="2082" y="632"/>
                    </a:lnTo>
                    <a:lnTo>
                      <a:pt x="2068" y="663"/>
                    </a:lnTo>
                    <a:lnTo>
                      <a:pt x="2054" y="694"/>
                    </a:lnTo>
                    <a:lnTo>
                      <a:pt x="2039" y="729"/>
                    </a:lnTo>
                    <a:lnTo>
                      <a:pt x="2024" y="763"/>
                    </a:lnTo>
                    <a:lnTo>
                      <a:pt x="2009" y="799"/>
                    </a:lnTo>
                    <a:lnTo>
                      <a:pt x="1995" y="835"/>
                    </a:lnTo>
                    <a:lnTo>
                      <a:pt x="1980" y="872"/>
                    </a:lnTo>
                    <a:lnTo>
                      <a:pt x="1965" y="911"/>
                    </a:lnTo>
                    <a:lnTo>
                      <a:pt x="1951" y="948"/>
                    </a:lnTo>
                    <a:lnTo>
                      <a:pt x="1936" y="989"/>
                    </a:lnTo>
                    <a:lnTo>
                      <a:pt x="1921" y="1030"/>
                    </a:lnTo>
                    <a:lnTo>
                      <a:pt x="1906" y="1073"/>
                    </a:lnTo>
                    <a:lnTo>
                      <a:pt x="1892" y="1115"/>
                    </a:lnTo>
                    <a:lnTo>
                      <a:pt x="1877" y="1159"/>
                    </a:lnTo>
                    <a:lnTo>
                      <a:pt x="1862" y="1205"/>
                    </a:lnTo>
                    <a:lnTo>
                      <a:pt x="1847" y="1251"/>
                    </a:lnTo>
                    <a:lnTo>
                      <a:pt x="1832" y="1297"/>
                    </a:lnTo>
                    <a:lnTo>
                      <a:pt x="1817" y="1346"/>
                    </a:lnTo>
                    <a:lnTo>
                      <a:pt x="1802" y="1396"/>
                    </a:lnTo>
                    <a:lnTo>
                      <a:pt x="1787" y="1444"/>
                    </a:lnTo>
                    <a:lnTo>
                      <a:pt x="1772" y="1494"/>
                    </a:lnTo>
                    <a:lnTo>
                      <a:pt x="1757" y="1546"/>
                    </a:lnTo>
                    <a:lnTo>
                      <a:pt x="1742" y="1598"/>
                    </a:lnTo>
                    <a:lnTo>
                      <a:pt x="1727" y="1652"/>
                    </a:lnTo>
                    <a:lnTo>
                      <a:pt x="1712" y="1705"/>
                    </a:lnTo>
                    <a:lnTo>
                      <a:pt x="1697" y="1761"/>
                    </a:lnTo>
                    <a:lnTo>
                      <a:pt x="1682" y="1817"/>
                    </a:lnTo>
                    <a:lnTo>
                      <a:pt x="1667" y="1874"/>
                    </a:lnTo>
                    <a:lnTo>
                      <a:pt x="1653" y="1931"/>
                    </a:lnTo>
                    <a:lnTo>
                      <a:pt x="1638" y="1990"/>
                    </a:lnTo>
                    <a:lnTo>
                      <a:pt x="1623" y="2049"/>
                    </a:lnTo>
                    <a:lnTo>
                      <a:pt x="1608" y="2110"/>
                    </a:lnTo>
                    <a:lnTo>
                      <a:pt x="1593" y="2171"/>
                    </a:lnTo>
                    <a:lnTo>
                      <a:pt x="1578" y="2233"/>
                    </a:lnTo>
                    <a:lnTo>
                      <a:pt x="1563" y="2295"/>
                    </a:lnTo>
                    <a:lnTo>
                      <a:pt x="1548" y="2359"/>
                    </a:lnTo>
                    <a:lnTo>
                      <a:pt x="1533" y="2424"/>
                    </a:lnTo>
                    <a:lnTo>
                      <a:pt x="1518" y="2490"/>
                    </a:lnTo>
                    <a:lnTo>
                      <a:pt x="1503" y="2555"/>
                    </a:lnTo>
                    <a:lnTo>
                      <a:pt x="1488" y="2622"/>
                    </a:lnTo>
                    <a:lnTo>
                      <a:pt x="1473" y="2690"/>
                    </a:lnTo>
                    <a:lnTo>
                      <a:pt x="1458" y="2759"/>
                    </a:lnTo>
                    <a:lnTo>
                      <a:pt x="1443" y="2828"/>
                    </a:lnTo>
                    <a:lnTo>
                      <a:pt x="1428" y="2897"/>
                    </a:lnTo>
                    <a:lnTo>
                      <a:pt x="1413" y="2968"/>
                    </a:lnTo>
                    <a:lnTo>
                      <a:pt x="1398" y="3040"/>
                    </a:lnTo>
                    <a:lnTo>
                      <a:pt x="1384" y="3112"/>
                    </a:lnTo>
                    <a:lnTo>
                      <a:pt x="1369" y="3186"/>
                    </a:lnTo>
                    <a:lnTo>
                      <a:pt x="1354" y="3258"/>
                    </a:lnTo>
                    <a:lnTo>
                      <a:pt x="1339" y="3333"/>
                    </a:lnTo>
                    <a:lnTo>
                      <a:pt x="1324" y="3408"/>
                    </a:lnTo>
                    <a:lnTo>
                      <a:pt x="1309" y="3485"/>
                    </a:lnTo>
                    <a:lnTo>
                      <a:pt x="1294" y="3561"/>
                    </a:lnTo>
                    <a:lnTo>
                      <a:pt x="1279" y="3639"/>
                    </a:lnTo>
                    <a:lnTo>
                      <a:pt x="1264" y="3716"/>
                    </a:lnTo>
                    <a:lnTo>
                      <a:pt x="1249" y="3795"/>
                    </a:lnTo>
                    <a:lnTo>
                      <a:pt x="1234" y="3874"/>
                    </a:lnTo>
                    <a:lnTo>
                      <a:pt x="1219" y="3954"/>
                    </a:lnTo>
                    <a:lnTo>
                      <a:pt x="1204" y="4035"/>
                    </a:lnTo>
                    <a:lnTo>
                      <a:pt x="1189" y="4116"/>
                    </a:lnTo>
                    <a:lnTo>
                      <a:pt x="1174" y="4198"/>
                    </a:lnTo>
                    <a:lnTo>
                      <a:pt x="1159" y="4281"/>
                    </a:lnTo>
                    <a:lnTo>
                      <a:pt x="1144" y="4363"/>
                    </a:lnTo>
                    <a:lnTo>
                      <a:pt x="1129" y="4448"/>
                    </a:lnTo>
                    <a:lnTo>
                      <a:pt x="1113" y="4532"/>
                    </a:lnTo>
                    <a:lnTo>
                      <a:pt x="1098" y="4617"/>
                    </a:lnTo>
                    <a:lnTo>
                      <a:pt x="1083" y="4703"/>
                    </a:lnTo>
                    <a:lnTo>
                      <a:pt x="1068" y="4789"/>
                    </a:lnTo>
                    <a:lnTo>
                      <a:pt x="1053" y="4876"/>
                    </a:lnTo>
                    <a:lnTo>
                      <a:pt x="1038" y="4963"/>
                    </a:lnTo>
                    <a:lnTo>
                      <a:pt x="1023" y="5050"/>
                    </a:lnTo>
                    <a:lnTo>
                      <a:pt x="1008" y="5139"/>
                    </a:lnTo>
                    <a:lnTo>
                      <a:pt x="993" y="5228"/>
                    </a:lnTo>
                    <a:lnTo>
                      <a:pt x="978" y="5317"/>
                    </a:lnTo>
                    <a:lnTo>
                      <a:pt x="963" y="5407"/>
                    </a:lnTo>
                    <a:lnTo>
                      <a:pt x="948" y="5498"/>
                    </a:lnTo>
                    <a:lnTo>
                      <a:pt x="933" y="5589"/>
                    </a:lnTo>
                    <a:lnTo>
                      <a:pt x="918" y="5680"/>
                    </a:lnTo>
                    <a:lnTo>
                      <a:pt x="903" y="5772"/>
                    </a:lnTo>
                    <a:lnTo>
                      <a:pt x="888" y="5865"/>
                    </a:lnTo>
                    <a:lnTo>
                      <a:pt x="873" y="5958"/>
                    </a:lnTo>
                    <a:lnTo>
                      <a:pt x="858" y="6051"/>
                    </a:lnTo>
                    <a:lnTo>
                      <a:pt x="843" y="6145"/>
                    </a:lnTo>
                    <a:lnTo>
                      <a:pt x="828" y="6238"/>
                    </a:lnTo>
                    <a:lnTo>
                      <a:pt x="813" y="6333"/>
                    </a:lnTo>
                    <a:lnTo>
                      <a:pt x="798" y="6428"/>
                    </a:lnTo>
                    <a:lnTo>
                      <a:pt x="783" y="6523"/>
                    </a:lnTo>
                    <a:lnTo>
                      <a:pt x="768" y="6619"/>
                    </a:lnTo>
                    <a:lnTo>
                      <a:pt x="753" y="6716"/>
                    </a:lnTo>
                    <a:lnTo>
                      <a:pt x="738" y="6812"/>
                    </a:lnTo>
                    <a:lnTo>
                      <a:pt x="723" y="6909"/>
                    </a:lnTo>
                    <a:lnTo>
                      <a:pt x="708" y="7007"/>
                    </a:lnTo>
                    <a:lnTo>
                      <a:pt x="693" y="7104"/>
                    </a:lnTo>
                    <a:lnTo>
                      <a:pt x="678" y="7202"/>
                    </a:lnTo>
                    <a:lnTo>
                      <a:pt x="663" y="7301"/>
                    </a:lnTo>
                    <a:lnTo>
                      <a:pt x="648" y="7399"/>
                    </a:lnTo>
                    <a:lnTo>
                      <a:pt x="633" y="7498"/>
                    </a:lnTo>
                    <a:lnTo>
                      <a:pt x="618" y="7598"/>
                    </a:lnTo>
                    <a:lnTo>
                      <a:pt x="603" y="7697"/>
                    </a:lnTo>
                    <a:lnTo>
                      <a:pt x="588" y="7797"/>
                    </a:lnTo>
                    <a:lnTo>
                      <a:pt x="573" y="7897"/>
                    </a:lnTo>
                    <a:lnTo>
                      <a:pt x="558" y="7998"/>
                    </a:lnTo>
                    <a:lnTo>
                      <a:pt x="543" y="8098"/>
                    </a:lnTo>
                    <a:lnTo>
                      <a:pt x="528" y="8199"/>
                    </a:lnTo>
                    <a:lnTo>
                      <a:pt x="513" y="8299"/>
                    </a:lnTo>
                    <a:lnTo>
                      <a:pt x="498" y="8402"/>
                    </a:lnTo>
                    <a:lnTo>
                      <a:pt x="483" y="8502"/>
                    </a:lnTo>
                    <a:lnTo>
                      <a:pt x="468" y="8604"/>
                    </a:lnTo>
                    <a:lnTo>
                      <a:pt x="453" y="8707"/>
                    </a:lnTo>
                    <a:lnTo>
                      <a:pt x="437" y="8808"/>
                    </a:lnTo>
                    <a:lnTo>
                      <a:pt x="422" y="8910"/>
                    </a:lnTo>
                    <a:lnTo>
                      <a:pt x="407" y="9012"/>
                    </a:lnTo>
                    <a:lnTo>
                      <a:pt x="392" y="9115"/>
                    </a:lnTo>
                    <a:lnTo>
                      <a:pt x="377" y="9218"/>
                    </a:lnTo>
                    <a:lnTo>
                      <a:pt x="362" y="9320"/>
                    </a:lnTo>
                    <a:lnTo>
                      <a:pt x="347" y="9423"/>
                    </a:lnTo>
                    <a:lnTo>
                      <a:pt x="332" y="9526"/>
                    </a:lnTo>
                    <a:lnTo>
                      <a:pt x="317" y="9629"/>
                    </a:lnTo>
                    <a:lnTo>
                      <a:pt x="302" y="9732"/>
                    </a:lnTo>
                    <a:lnTo>
                      <a:pt x="287" y="9836"/>
                    </a:lnTo>
                    <a:lnTo>
                      <a:pt x="272" y="9939"/>
                    </a:lnTo>
                    <a:lnTo>
                      <a:pt x="257" y="10042"/>
                    </a:lnTo>
                    <a:lnTo>
                      <a:pt x="242" y="10146"/>
                    </a:lnTo>
                    <a:lnTo>
                      <a:pt x="227" y="10249"/>
                    </a:lnTo>
                    <a:lnTo>
                      <a:pt x="212" y="10353"/>
                    </a:lnTo>
                    <a:lnTo>
                      <a:pt x="197" y="10456"/>
                    </a:lnTo>
                    <a:cubicBezTo>
                      <a:pt x="190" y="10509"/>
                      <a:pt x="141" y="10545"/>
                      <a:pt x="89" y="10537"/>
                    </a:cubicBezTo>
                    <a:cubicBezTo>
                      <a:pt x="36" y="10530"/>
                      <a:pt x="0" y="10481"/>
                      <a:pt x="7" y="10429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0" name="Freeform 12"/>
              <p:cNvSpPr>
                <a:spLocks/>
              </p:cNvSpPr>
              <p:nvPr/>
            </p:nvSpPr>
            <p:spPr bwMode="auto">
              <a:xfrm>
                <a:off x="10827209" y="2755896"/>
                <a:ext cx="315520" cy="148881"/>
              </a:xfrm>
              <a:custGeom>
                <a:avLst/>
                <a:gdLst>
                  <a:gd name="T0" fmla="*/ 309 w 10198"/>
                  <a:gd name="T1" fmla="*/ 4958 h 20885"/>
                  <a:gd name="T2" fmla="*/ 625 w 10198"/>
                  <a:gd name="T3" fmla="*/ 3245 h 20885"/>
                  <a:gd name="T4" fmla="*/ 942 w 10198"/>
                  <a:gd name="T5" fmla="*/ 1844 h 20885"/>
                  <a:gd name="T6" fmla="*/ 1261 w 10198"/>
                  <a:gd name="T7" fmla="*/ 815 h 20885"/>
                  <a:gd name="T8" fmla="*/ 1592 w 10198"/>
                  <a:gd name="T9" fmla="*/ 191 h 20885"/>
                  <a:gd name="T10" fmla="*/ 2000 w 10198"/>
                  <a:gd name="T11" fmla="*/ 8 h 20885"/>
                  <a:gd name="T12" fmla="*/ 2379 w 10198"/>
                  <a:gd name="T13" fmla="*/ 358 h 20885"/>
                  <a:gd name="T14" fmla="*/ 2704 w 10198"/>
                  <a:gd name="T15" fmla="*/ 1123 h 20885"/>
                  <a:gd name="T16" fmla="*/ 3021 w 10198"/>
                  <a:gd name="T17" fmla="*/ 2286 h 20885"/>
                  <a:gd name="T18" fmla="*/ 3338 w 10198"/>
                  <a:gd name="T19" fmla="*/ 3801 h 20885"/>
                  <a:gd name="T20" fmla="*/ 3653 w 10198"/>
                  <a:gd name="T21" fmla="*/ 5605 h 20885"/>
                  <a:gd name="T22" fmla="*/ 3968 w 10198"/>
                  <a:gd name="T23" fmla="*/ 7621 h 20885"/>
                  <a:gd name="T24" fmla="*/ 4284 w 10198"/>
                  <a:gd name="T25" fmla="*/ 9759 h 20885"/>
                  <a:gd name="T26" fmla="*/ 4599 w 10198"/>
                  <a:gd name="T27" fmla="*/ 11926 h 20885"/>
                  <a:gd name="T28" fmla="*/ 4915 w 10198"/>
                  <a:gd name="T29" fmla="*/ 14027 h 20885"/>
                  <a:gd name="T30" fmla="*/ 5230 w 10198"/>
                  <a:gd name="T31" fmla="*/ 15968 h 20885"/>
                  <a:gd name="T32" fmla="*/ 5546 w 10198"/>
                  <a:gd name="T33" fmla="*/ 17666 h 20885"/>
                  <a:gd name="T34" fmla="*/ 5859 w 10198"/>
                  <a:gd name="T35" fmla="*/ 19041 h 20885"/>
                  <a:gd name="T36" fmla="*/ 6172 w 10198"/>
                  <a:gd name="T37" fmla="*/ 20034 h 20885"/>
                  <a:gd name="T38" fmla="*/ 6469 w 10198"/>
                  <a:gd name="T39" fmla="*/ 20584 h 20885"/>
                  <a:gd name="T40" fmla="*/ 6689 w 10198"/>
                  <a:gd name="T41" fmla="*/ 20687 h 20885"/>
                  <a:gd name="T42" fmla="*/ 6946 w 10198"/>
                  <a:gd name="T43" fmla="*/ 20407 h 20885"/>
                  <a:gd name="T44" fmla="*/ 7253 w 10198"/>
                  <a:gd name="T45" fmla="*/ 19664 h 20885"/>
                  <a:gd name="T46" fmla="*/ 7566 w 10198"/>
                  <a:gd name="T47" fmla="*/ 18503 h 20885"/>
                  <a:gd name="T48" fmla="*/ 7881 w 10198"/>
                  <a:gd name="T49" fmla="*/ 16982 h 20885"/>
                  <a:gd name="T50" fmla="*/ 8196 w 10198"/>
                  <a:gd name="T51" fmla="*/ 15172 h 20885"/>
                  <a:gd name="T52" fmla="*/ 8511 w 10198"/>
                  <a:gd name="T53" fmla="*/ 13152 h 20885"/>
                  <a:gd name="T54" fmla="*/ 8826 w 10198"/>
                  <a:gd name="T55" fmla="*/ 11012 h 20885"/>
                  <a:gd name="T56" fmla="*/ 9141 w 10198"/>
                  <a:gd name="T57" fmla="*/ 8846 h 20885"/>
                  <a:gd name="T58" fmla="*/ 9458 w 10198"/>
                  <a:gd name="T59" fmla="*/ 6748 h 20885"/>
                  <a:gd name="T60" fmla="*/ 9773 w 10198"/>
                  <a:gd name="T61" fmla="*/ 4811 h 20885"/>
                  <a:gd name="T62" fmla="*/ 10128 w 10198"/>
                  <a:gd name="T63" fmla="*/ 3925 h 20885"/>
                  <a:gd name="T64" fmla="*/ 9812 w 10198"/>
                  <a:gd name="T65" fmla="*/ 5739 h 20885"/>
                  <a:gd name="T66" fmla="*/ 9497 w 10198"/>
                  <a:gd name="T67" fmla="*/ 7761 h 20885"/>
                  <a:gd name="T68" fmla="*/ 9181 w 10198"/>
                  <a:gd name="T69" fmla="*/ 9902 h 20885"/>
                  <a:gd name="T70" fmla="*/ 8866 w 10198"/>
                  <a:gd name="T71" fmla="*/ 12067 h 20885"/>
                  <a:gd name="T72" fmla="*/ 8550 w 10198"/>
                  <a:gd name="T73" fmla="*/ 14164 h 20885"/>
                  <a:gd name="T74" fmla="*/ 8235 w 10198"/>
                  <a:gd name="T75" fmla="*/ 16098 h 20885"/>
                  <a:gd name="T76" fmla="*/ 7919 w 10198"/>
                  <a:gd name="T77" fmla="*/ 17785 h 20885"/>
                  <a:gd name="T78" fmla="*/ 7602 w 10198"/>
                  <a:gd name="T79" fmla="*/ 19153 h 20885"/>
                  <a:gd name="T80" fmla="*/ 7282 w 10198"/>
                  <a:gd name="T81" fmla="*/ 20146 h 20885"/>
                  <a:gd name="T82" fmla="*/ 6946 w 10198"/>
                  <a:gd name="T83" fmla="*/ 20734 h 20885"/>
                  <a:gd name="T84" fmla="*/ 6527 w 10198"/>
                  <a:gd name="T85" fmla="*/ 20863 h 20885"/>
                  <a:gd name="T86" fmla="*/ 6163 w 10198"/>
                  <a:gd name="T87" fmla="*/ 20472 h 20885"/>
                  <a:gd name="T88" fmla="*/ 5841 w 10198"/>
                  <a:gd name="T89" fmla="*/ 19672 h 20885"/>
                  <a:gd name="T90" fmla="*/ 5523 w 10198"/>
                  <a:gd name="T91" fmla="*/ 18473 h 20885"/>
                  <a:gd name="T92" fmla="*/ 5207 w 10198"/>
                  <a:gd name="T93" fmla="*/ 16928 h 20885"/>
                  <a:gd name="T94" fmla="*/ 4891 w 10198"/>
                  <a:gd name="T95" fmla="*/ 15100 h 20885"/>
                  <a:gd name="T96" fmla="*/ 4576 w 10198"/>
                  <a:gd name="T97" fmla="*/ 13069 h 20885"/>
                  <a:gd name="T98" fmla="*/ 4259 w 10198"/>
                  <a:gd name="T99" fmla="*/ 10924 h 20885"/>
                  <a:gd name="T100" fmla="*/ 3944 w 10198"/>
                  <a:gd name="T101" fmla="*/ 8759 h 20885"/>
                  <a:gd name="T102" fmla="*/ 3629 w 10198"/>
                  <a:gd name="T103" fmla="*/ 6670 h 20885"/>
                  <a:gd name="T104" fmla="*/ 3314 w 10198"/>
                  <a:gd name="T105" fmla="*/ 4748 h 20885"/>
                  <a:gd name="T106" fmla="*/ 2998 w 10198"/>
                  <a:gd name="T107" fmla="*/ 3078 h 20885"/>
                  <a:gd name="T108" fmla="*/ 2685 w 10198"/>
                  <a:gd name="T109" fmla="*/ 1735 h 20885"/>
                  <a:gd name="T110" fmla="*/ 2373 w 10198"/>
                  <a:gd name="T111" fmla="*/ 782 h 20885"/>
                  <a:gd name="T112" fmla="*/ 2079 w 10198"/>
                  <a:gd name="T113" fmla="*/ 274 h 20885"/>
                  <a:gd name="T114" fmla="*/ 1871 w 10198"/>
                  <a:gd name="T115" fmla="*/ 204 h 20885"/>
                  <a:gd name="T116" fmla="*/ 1601 w 10198"/>
                  <a:gd name="T117" fmla="*/ 526 h 20885"/>
                  <a:gd name="T118" fmla="*/ 1292 w 10198"/>
                  <a:gd name="T119" fmla="*/ 1315 h 20885"/>
                  <a:gd name="T120" fmla="*/ 978 w 10198"/>
                  <a:gd name="T121" fmla="*/ 2511 h 20885"/>
                  <a:gd name="T122" fmla="*/ 664 w 10198"/>
                  <a:gd name="T123" fmla="*/ 4061 h 20885"/>
                  <a:gd name="T124" fmla="*/ 348 w 10198"/>
                  <a:gd name="T125" fmla="*/ 5894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8" h="20885">
                    <a:moveTo>
                      <a:pt x="9" y="6814"/>
                    </a:moveTo>
                    <a:lnTo>
                      <a:pt x="24" y="6717"/>
                    </a:lnTo>
                    <a:lnTo>
                      <a:pt x="39" y="6621"/>
                    </a:lnTo>
                    <a:lnTo>
                      <a:pt x="54" y="6525"/>
                    </a:lnTo>
                    <a:lnTo>
                      <a:pt x="69" y="6429"/>
                    </a:lnTo>
                    <a:lnTo>
                      <a:pt x="84" y="6333"/>
                    </a:lnTo>
                    <a:lnTo>
                      <a:pt x="99" y="6238"/>
                    </a:lnTo>
                    <a:lnTo>
                      <a:pt x="114" y="6144"/>
                    </a:lnTo>
                    <a:lnTo>
                      <a:pt x="129" y="6050"/>
                    </a:lnTo>
                    <a:lnTo>
                      <a:pt x="144" y="5956"/>
                    </a:lnTo>
                    <a:lnTo>
                      <a:pt x="159" y="5863"/>
                    </a:lnTo>
                    <a:lnTo>
                      <a:pt x="174" y="5771"/>
                    </a:lnTo>
                    <a:lnTo>
                      <a:pt x="189" y="5679"/>
                    </a:lnTo>
                    <a:lnTo>
                      <a:pt x="204" y="5587"/>
                    </a:lnTo>
                    <a:lnTo>
                      <a:pt x="219" y="5496"/>
                    </a:lnTo>
                    <a:lnTo>
                      <a:pt x="234" y="5405"/>
                    </a:lnTo>
                    <a:lnTo>
                      <a:pt x="249" y="5315"/>
                    </a:lnTo>
                    <a:lnTo>
                      <a:pt x="264" y="5225"/>
                    </a:lnTo>
                    <a:lnTo>
                      <a:pt x="279" y="5136"/>
                    </a:lnTo>
                    <a:lnTo>
                      <a:pt x="294" y="5047"/>
                    </a:lnTo>
                    <a:lnTo>
                      <a:pt x="309" y="4958"/>
                    </a:lnTo>
                    <a:lnTo>
                      <a:pt x="324" y="4871"/>
                    </a:lnTo>
                    <a:lnTo>
                      <a:pt x="339" y="4784"/>
                    </a:lnTo>
                    <a:lnTo>
                      <a:pt x="354" y="4697"/>
                    </a:lnTo>
                    <a:lnTo>
                      <a:pt x="369" y="4611"/>
                    </a:lnTo>
                    <a:lnTo>
                      <a:pt x="384" y="4526"/>
                    </a:lnTo>
                    <a:lnTo>
                      <a:pt x="399" y="4441"/>
                    </a:lnTo>
                    <a:lnTo>
                      <a:pt x="414" y="4357"/>
                    </a:lnTo>
                    <a:lnTo>
                      <a:pt x="430" y="4272"/>
                    </a:lnTo>
                    <a:lnTo>
                      <a:pt x="445" y="4190"/>
                    </a:lnTo>
                    <a:lnTo>
                      <a:pt x="460" y="4107"/>
                    </a:lnTo>
                    <a:lnTo>
                      <a:pt x="475" y="4026"/>
                    </a:lnTo>
                    <a:lnTo>
                      <a:pt x="490" y="3945"/>
                    </a:lnTo>
                    <a:lnTo>
                      <a:pt x="505" y="3865"/>
                    </a:lnTo>
                    <a:lnTo>
                      <a:pt x="520" y="3785"/>
                    </a:lnTo>
                    <a:lnTo>
                      <a:pt x="535" y="3706"/>
                    </a:lnTo>
                    <a:lnTo>
                      <a:pt x="550" y="3627"/>
                    </a:lnTo>
                    <a:lnTo>
                      <a:pt x="565" y="3549"/>
                    </a:lnTo>
                    <a:lnTo>
                      <a:pt x="580" y="3472"/>
                    </a:lnTo>
                    <a:lnTo>
                      <a:pt x="595" y="3396"/>
                    </a:lnTo>
                    <a:lnTo>
                      <a:pt x="610" y="3320"/>
                    </a:lnTo>
                    <a:lnTo>
                      <a:pt x="625" y="3245"/>
                    </a:lnTo>
                    <a:lnTo>
                      <a:pt x="640" y="3170"/>
                    </a:lnTo>
                    <a:lnTo>
                      <a:pt x="655" y="3097"/>
                    </a:lnTo>
                    <a:lnTo>
                      <a:pt x="670" y="3024"/>
                    </a:lnTo>
                    <a:lnTo>
                      <a:pt x="685" y="2952"/>
                    </a:lnTo>
                    <a:lnTo>
                      <a:pt x="701" y="2881"/>
                    </a:lnTo>
                    <a:lnTo>
                      <a:pt x="716" y="2810"/>
                    </a:lnTo>
                    <a:lnTo>
                      <a:pt x="731" y="2740"/>
                    </a:lnTo>
                    <a:lnTo>
                      <a:pt x="746" y="2671"/>
                    </a:lnTo>
                    <a:lnTo>
                      <a:pt x="761" y="2603"/>
                    </a:lnTo>
                    <a:lnTo>
                      <a:pt x="776" y="2535"/>
                    </a:lnTo>
                    <a:lnTo>
                      <a:pt x="791" y="2468"/>
                    </a:lnTo>
                    <a:lnTo>
                      <a:pt x="806" y="2402"/>
                    </a:lnTo>
                    <a:lnTo>
                      <a:pt x="821" y="2337"/>
                    </a:lnTo>
                    <a:lnTo>
                      <a:pt x="836" y="2273"/>
                    </a:lnTo>
                    <a:lnTo>
                      <a:pt x="851" y="2209"/>
                    </a:lnTo>
                    <a:lnTo>
                      <a:pt x="866" y="2146"/>
                    </a:lnTo>
                    <a:lnTo>
                      <a:pt x="881" y="2084"/>
                    </a:lnTo>
                    <a:lnTo>
                      <a:pt x="896" y="2023"/>
                    </a:lnTo>
                    <a:lnTo>
                      <a:pt x="911" y="1962"/>
                    </a:lnTo>
                    <a:lnTo>
                      <a:pt x="926" y="1903"/>
                    </a:lnTo>
                    <a:lnTo>
                      <a:pt x="942" y="1844"/>
                    </a:lnTo>
                    <a:lnTo>
                      <a:pt x="957" y="1786"/>
                    </a:lnTo>
                    <a:lnTo>
                      <a:pt x="972" y="1730"/>
                    </a:lnTo>
                    <a:lnTo>
                      <a:pt x="987" y="1674"/>
                    </a:lnTo>
                    <a:lnTo>
                      <a:pt x="1002" y="1618"/>
                    </a:lnTo>
                    <a:lnTo>
                      <a:pt x="1017" y="1564"/>
                    </a:lnTo>
                    <a:lnTo>
                      <a:pt x="1032" y="1510"/>
                    </a:lnTo>
                    <a:lnTo>
                      <a:pt x="1047" y="1458"/>
                    </a:lnTo>
                    <a:lnTo>
                      <a:pt x="1062" y="1406"/>
                    </a:lnTo>
                    <a:lnTo>
                      <a:pt x="1078" y="1355"/>
                    </a:lnTo>
                    <a:lnTo>
                      <a:pt x="1093" y="1305"/>
                    </a:lnTo>
                    <a:lnTo>
                      <a:pt x="1109" y="1254"/>
                    </a:lnTo>
                    <a:lnTo>
                      <a:pt x="1124" y="1208"/>
                    </a:lnTo>
                    <a:lnTo>
                      <a:pt x="1139" y="1160"/>
                    </a:lnTo>
                    <a:lnTo>
                      <a:pt x="1154" y="1114"/>
                    </a:lnTo>
                    <a:lnTo>
                      <a:pt x="1169" y="1069"/>
                    </a:lnTo>
                    <a:lnTo>
                      <a:pt x="1185" y="1024"/>
                    </a:lnTo>
                    <a:lnTo>
                      <a:pt x="1200" y="981"/>
                    </a:lnTo>
                    <a:lnTo>
                      <a:pt x="1215" y="938"/>
                    </a:lnTo>
                    <a:lnTo>
                      <a:pt x="1230" y="895"/>
                    </a:lnTo>
                    <a:lnTo>
                      <a:pt x="1246" y="855"/>
                    </a:lnTo>
                    <a:lnTo>
                      <a:pt x="1261" y="815"/>
                    </a:lnTo>
                    <a:lnTo>
                      <a:pt x="1276" y="776"/>
                    </a:lnTo>
                    <a:lnTo>
                      <a:pt x="1291" y="738"/>
                    </a:lnTo>
                    <a:lnTo>
                      <a:pt x="1307" y="701"/>
                    </a:lnTo>
                    <a:lnTo>
                      <a:pt x="1322" y="665"/>
                    </a:lnTo>
                    <a:lnTo>
                      <a:pt x="1337" y="630"/>
                    </a:lnTo>
                    <a:lnTo>
                      <a:pt x="1353" y="595"/>
                    </a:lnTo>
                    <a:lnTo>
                      <a:pt x="1368" y="562"/>
                    </a:lnTo>
                    <a:lnTo>
                      <a:pt x="1384" y="529"/>
                    </a:lnTo>
                    <a:lnTo>
                      <a:pt x="1399" y="498"/>
                    </a:lnTo>
                    <a:lnTo>
                      <a:pt x="1415" y="466"/>
                    </a:lnTo>
                    <a:lnTo>
                      <a:pt x="1430" y="437"/>
                    </a:lnTo>
                    <a:lnTo>
                      <a:pt x="1447" y="408"/>
                    </a:lnTo>
                    <a:lnTo>
                      <a:pt x="1462" y="381"/>
                    </a:lnTo>
                    <a:lnTo>
                      <a:pt x="1478" y="353"/>
                    </a:lnTo>
                    <a:lnTo>
                      <a:pt x="1493" y="328"/>
                    </a:lnTo>
                    <a:lnTo>
                      <a:pt x="1510" y="302"/>
                    </a:lnTo>
                    <a:lnTo>
                      <a:pt x="1525" y="279"/>
                    </a:lnTo>
                    <a:lnTo>
                      <a:pt x="1542" y="255"/>
                    </a:lnTo>
                    <a:lnTo>
                      <a:pt x="1559" y="233"/>
                    </a:lnTo>
                    <a:lnTo>
                      <a:pt x="1574" y="213"/>
                    </a:lnTo>
                    <a:lnTo>
                      <a:pt x="1592" y="191"/>
                    </a:lnTo>
                    <a:lnTo>
                      <a:pt x="1607" y="173"/>
                    </a:lnTo>
                    <a:lnTo>
                      <a:pt x="1625" y="153"/>
                    </a:lnTo>
                    <a:lnTo>
                      <a:pt x="1643" y="136"/>
                    </a:lnTo>
                    <a:lnTo>
                      <a:pt x="1658" y="121"/>
                    </a:lnTo>
                    <a:lnTo>
                      <a:pt x="1678" y="103"/>
                    </a:lnTo>
                    <a:lnTo>
                      <a:pt x="1695" y="89"/>
                    </a:lnTo>
                    <a:lnTo>
                      <a:pt x="1710" y="77"/>
                    </a:lnTo>
                    <a:lnTo>
                      <a:pt x="1732" y="62"/>
                    </a:lnTo>
                    <a:lnTo>
                      <a:pt x="1751" y="50"/>
                    </a:lnTo>
                    <a:lnTo>
                      <a:pt x="1770" y="40"/>
                    </a:lnTo>
                    <a:lnTo>
                      <a:pt x="1790" y="30"/>
                    </a:lnTo>
                    <a:lnTo>
                      <a:pt x="1810" y="22"/>
                    </a:lnTo>
                    <a:lnTo>
                      <a:pt x="1825" y="16"/>
                    </a:lnTo>
                    <a:lnTo>
                      <a:pt x="1853" y="8"/>
                    </a:lnTo>
                    <a:lnTo>
                      <a:pt x="1873" y="4"/>
                    </a:lnTo>
                    <a:lnTo>
                      <a:pt x="1894" y="1"/>
                    </a:lnTo>
                    <a:lnTo>
                      <a:pt x="1921" y="0"/>
                    </a:lnTo>
                    <a:lnTo>
                      <a:pt x="1936" y="0"/>
                    </a:lnTo>
                    <a:lnTo>
                      <a:pt x="1958" y="2"/>
                    </a:lnTo>
                    <a:lnTo>
                      <a:pt x="1979" y="4"/>
                    </a:lnTo>
                    <a:lnTo>
                      <a:pt x="2000" y="8"/>
                    </a:lnTo>
                    <a:lnTo>
                      <a:pt x="2021" y="14"/>
                    </a:lnTo>
                    <a:lnTo>
                      <a:pt x="2047" y="23"/>
                    </a:lnTo>
                    <a:lnTo>
                      <a:pt x="2062" y="29"/>
                    </a:lnTo>
                    <a:lnTo>
                      <a:pt x="2082" y="38"/>
                    </a:lnTo>
                    <a:lnTo>
                      <a:pt x="2106" y="52"/>
                    </a:lnTo>
                    <a:lnTo>
                      <a:pt x="2121" y="61"/>
                    </a:lnTo>
                    <a:lnTo>
                      <a:pt x="2143" y="77"/>
                    </a:lnTo>
                    <a:lnTo>
                      <a:pt x="2158" y="88"/>
                    </a:lnTo>
                    <a:lnTo>
                      <a:pt x="2179" y="106"/>
                    </a:lnTo>
                    <a:lnTo>
                      <a:pt x="2194" y="119"/>
                    </a:lnTo>
                    <a:lnTo>
                      <a:pt x="2214" y="139"/>
                    </a:lnTo>
                    <a:lnTo>
                      <a:pt x="2229" y="154"/>
                    </a:lnTo>
                    <a:lnTo>
                      <a:pt x="2248" y="175"/>
                    </a:lnTo>
                    <a:lnTo>
                      <a:pt x="2263" y="192"/>
                    </a:lnTo>
                    <a:lnTo>
                      <a:pt x="2282" y="215"/>
                    </a:lnTo>
                    <a:lnTo>
                      <a:pt x="2298" y="237"/>
                    </a:lnTo>
                    <a:lnTo>
                      <a:pt x="2313" y="257"/>
                    </a:lnTo>
                    <a:lnTo>
                      <a:pt x="2331" y="282"/>
                    </a:lnTo>
                    <a:lnTo>
                      <a:pt x="2347" y="307"/>
                    </a:lnTo>
                    <a:lnTo>
                      <a:pt x="2362" y="330"/>
                    </a:lnTo>
                    <a:lnTo>
                      <a:pt x="2379" y="358"/>
                    </a:lnTo>
                    <a:lnTo>
                      <a:pt x="2395" y="385"/>
                    </a:lnTo>
                    <a:lnTo>
                      <a:pt x="2410" y="411"/>
                    </a:lnTo>
                    <a:lnTo>
                      <a:pt x="2426" y="442"/>
                    </a:lnTo>
                    <a:lnTo>
                      <a:pt x="2442" y="472"/>
                    </a:lnTo>
                    <a:lnTo>
                      <a:pt x="2457" y="501"/>
                    </a:lnTo>
                    <a:lnTo>
                      <a:pt x="2473" y="535"/>
                    </a:lnTo>
                    <a:lnTo>
                      <a:pt x="2488" y="568"/>
                    </a:lnTo>
                    <a:lnTo>
                      <a:pt x="2503" y="600"/>
                    </a:lnTo>
                    <a:lnTo>
                      <a:pt x="2519" y="636"/>
                    </a:lnTo>
                    <a:lnTo>
                      <a:pt x="2535" y="672"/>
                    </a:lnTo>
                    <a:lnTo>
                      <a:pt x="2550" y="707"/>
                    </a:lnTo>
                    <a:lnTo>
                      <a:pt x="2565" y="745"/>
                    </a:lnTo>
                    <a:lnTo>
                      <a:pt x="2580" y="782"/>
                    </a:lnTo>
                    <a:lnTo>
                      <a:pt x="2596" y="823"/>
                    </a:lnTo>
                    <a:lnTo>
                      <a:pt x="2611" y="862"/>
                    </a:lnTo>
                    <a:lnTo>
                      <a:pt x="2627" y="904"/>
                    </a:lnTo>
                    <a:lnTo>
                      <a:pt x="2642" y="944"/>
                    </a:lnTo>
                    <a:lnTo>
                      <a:pt x="2658" y="988"/>
                    </a:lnTo>
                    <a:lnTo>
                      <a:pt x="2673" y="1033"/>
                    </a:lnTo>
                    <a:lnTo>
                      <a:pt x="2688" y="1077"/>
                    </a:lnTo>
                    <a:lnTo>
                      <a:pt x="2704" y="1123"/>
                    </a:lnTo>
                    <a:lnTo>
                      <a:pt x="2719" y="1170"/>
                    </a:lnTo>
                    <a:lnTo>
                      <a:pt x="2734" y="1217"/>
                    </a:lnTo>
                    <a:lnTo>
                      <a:pt x="2749" y="1266"/>
                    </a:lnTo>
                    <a:lnTo>
                      <a:pt x="2764" y="1314"/>
                    </a:lnTo>
                    <a:lnTo>
                      <a:pt x="2779" y="1365"/>
                    </a:lnTo>
                    <a:lnTo>
                      <a:pt x="2795" y="1416"/>
                    </a:lnTo>
                    <a:lnTo>
                      <a:pt x="2810" y="1467"/>
                    </a:lnTo>
                    <a:lnTo>
                      <a:pt x="2825" y="1521"/>
                    </a:lnTo>
                    <a:lnTo>
                      <a:pt x="2840" y="1574"/>
                    </a:lnTo>
                    <a:lnTo>
                      <a:pt x="2855" y="1629"/>
                    </a:lnTo>
                    <a:lnTo>
                      <a:pt x="2870" y="1684"/>
                    </a:lnTo>
                    <a:lnTo>
                      <a:pt x="2885" y="1741"/>
                    </a:lnTo>
                    <a:lnTo>
                      <a:pt x="2900" y="1798"/>
                    </a:lnTo>
                    <a:lnTo>
                      <a:pt x="2915" y="1855"/>
                    </a:lnTo>
                    <a:lnTo>
                      <a:pt x="2931" y="1915"/>
                    </a:lnTo>
                    <a:lnTo>
                      <a:pt x="2946" y="1974"/>
                    </a:lnTo>
                    <a:lnTo>
                      <a:pt x="2961" y="2036"/>
                    </a:lnTo>
                    <a:lnTo>
                      <a:pt x="2976" y="2097"/>
                    </a:lnTo>
                    <a:lnTo>
                      <a:pt x="2991" y="2158"/>
                    </a:lnTo>
                    <a:lnTo>
                      <a:pt x="3006" y="2221"/>
                    </a:lnTo>
                    <a:lnTo>
                      <a:pt x="3021" y="2286"/>
                    </a:lnTo>
                    <a:lnTo>
                      <a:pt x="3036" y="2350"/>
                    </a:lnTo>
                    <a:lnTo>
                      <a:pt x="3051" y="2415"/>
                    </a:lnTo>
                    <a:lnTo>
                      <a:pt x="3066" y="2481"/>
                    </a:lnTo>
                    <a:lnTo>
                      <a:pt x="3081" y="2548"/>
                    </a:lnTo>
                    <a:lnTo>
                      <a:pt x="3096" y="2615"/>
                    </a:lnTo>
                    <a:lnTo>
                      <a:pt x="3111" y="2685"/>
                    </a:lnTo>
                    <a:lnTo>
                      <a:pt x="3126" y="2754"/>
                    </a:lnTo>
                    <a:lnTo>
                      <a:pt x="3141" y="2824"/>
                    </a:lnTo>
                    <a:lnTo>
                      <a:pt x="3156" y="2894"/>
                    </a:lnTo>
                    <a:lnTo>
                      <a:pt x="3171" y="2967"/>
                    </a:lnTo>
                    <a:lnTo>
                      <a:pt x="3186" y="3039"/>
                    </a:lnTo>
                    <a:lnTo>
                      <a:pt x="3201" y="3111"/>
                    </a:lnTo>
                    <a:lnTo>
                      <a:pt x="3217" y="3185"/>
                    </a:lnTo>
                    <a:lnTo>
                      <a:pt x="3232" y="3259"/>
                    </a:lnTo>
                    <a:lnTo>
                      <a:pt x="3247" y="3335"/>
                    </a:lnTo>
                    <a:lnTo>
                      <a:pt x="3262" y="3411"/>
                    </a:lnTo>
                    <a:lnTo>
                      <a:pt x="3277" y="3487"/>
                    </a:lnTo>
                    <a:lnTo>
                      <a:pt x="3292" y="3565"/>
                    </a:lnTo>
                    <a:lnTo>
                      <a:pt x="3307" y="3642"/>
                    </a:lnTo>
                    <a:lnTo>
                      <a:pt x="3323" y="3720"/>
                    </a:lnTo>
                    <a:lnTo>
                      <a:pt x="3338" y="3801"/>
                    </a:lnTo>
                    <a:lnTo>
                      <a:pt x="3353" y="3881"/>
                    </a:lnTo>
                    <a:lnTo>
                      <a:pt x="3368" y="3961"/>
                    </a:lnTo>
                    <a:lnTo>
                      <a:pt x="3383" y="4042"/>
                    </a:lnTo>
                    <a:lnTo>
                      <a:pt x="3398" y="4124"/>
                    </a:lnTo>
                    <a:lnTo>
                      <a:pt x="3413" y="4207"/>
                    </a:lnTo>
                    <a:lnTo>
                      <a:pt x="3428" y="4290"/>
                    </a:lnTo>
                    <a:lnTo>
                      <a:pt x="3443" y="4373"/>
                    </a:lnTo>
                    <a:lnTo>
                      <a:pt x="3458" y="4458"/>
                    </a:lnTo>
                    <a:lnTo>
                      <a:pt x="3473" y="4543"/>
                    </a:lnTo>
                    <a:lnTo>
                      <a:pt x="3488" y="4629"/>
                    </a:lnTo>
                    <a:lnTo>
                      <a:pt x="3503" y="4715"/>
                    </a:lnTo>
                    <a:lnTo>
                      <a:pt x="3518" y="4801"/>
                    </a:lnTo>
                    <a:lnTo>
                      <a:pt x="3533" y="4888"/>
                    </a:lnTo>
                    <a:lnTo>
                      <a:pt x="3548" y="4976"/>
                    </a:lnTo>
                    <a:lnTo>
                      <a:pt x="3563" y="5064"/>
                    </a:lnTo>
                    <a:lnTo>
                      <a:pt x="3578" y="5154"/>
                    </a:lnTo>
                    <a:lnTo>
                      <a:pt x="3593" y="5243"/>
                    </a:lnTo>
                    <a:lnTo>
                      <a:pt x="3608" y="5333"/>
                    </a:lnTo>
                    <a:lnTo>
                      <a:pt x="3623" y="5423"/>
                    </a:lnTo>
                    <a:lnTo>
                      <a:pt x="3638" y="5514"/>
                    </a:lnTo>
                    <a:lnTo>
                      <a:pt x="3653" y="5605"/>
                    </a:lnTo>
                    <a:lnTo>
                      <a:pt x="3668" y="5697"/>
                    </a:lnTo>
                    <a:lnTo>
                      <a:pt x="3683" y="5790"/>
                    </a:lnTo>
                    <a:lnTo>
                      <a:pt x="3698" y="5882"/>
                    </a:lnTo>
                    <a:lnTo>
                      <a:pt x="3713" y="5975"/>
                    </a:lnTo>
                    <a:lnTo>
                      <a:pt x="3728" y="6069"/>
                    </a:lnTo>
                    <a:lnTo>
                      <a:pt x="3743" y="6163"/>
                    </a:lnTo>
                    <a:lnTo>
                      <a:pt x="3758" y="6258"/>
                    </a:lnTo>
                    <a:lnTo>
                      <a:pt x="3773" y="6352"/>
                    </a:lnTo>
                    <a:lnTo>
                      <a:pt x="3788" y="6449"/>
                    </a:lnTo>
                    <a:lnTo>
                      <a:pt x="3803" y="6543"/>
                    </a:lnTo>
                    <a:lnTo>
                      <a:pt x="3818" y="6641"/>
                    </a:lnTo>
                    <a:lnTo>
                      <a:pt x="3833" y="6737"/>
                    </a:lnTo>
                    <a:lnTo>
                      <a:pt x="3848" y="6834"/>
                    </a:lnTo>
                    <a:lnTo>
                      <a:pt x="3863" y="6931"/>
                    </a:lnTo>
                    <a:lnTo>
                      <a:pt x="3878" y="7029"/>
                    </a:lnTo>
                    <a:lnTo>
                      <a:pt x="3893" y="7127"/>
                    </a:lnTo>
                    <a:lnTo>
                      <a:pt x="3908" y="7225"/>
                    </a:lnTo>
                    <a:lnTo>
                      <a:pt x="3923" y="7323"/>
                    </a:lnTo>
                    <a:lnTo>
                      <a:pt x="3938" y="7422"/>
                    </a:lnTo>
                    <a:lnTo>
                      <a:pt x="3953" y="7521"/>
                    </a:lnTo>
                    <a:lnTo>
                      <a:pt x="3968" y="7621"/>
                    </a:lnTo>
                    <a:lnTo>
                      <a:pt x="3983" y="7720"/>
                    </a:lnTo>
                    <a:lnTo>
                      <a:pt x="3999" y="7819"/>
                    </a:lnTo>
                    <a:lnTo>
                      <a:pt x="4014" y="7921"/>
                    </a:lnTo>
                    <a:lnTo>
                      <a:pt x="4029" y="8021"/>
                    </a:lnTo>
                    <a:lnTo>
                      <a:pt x="4044" y="8122"/>
                    </a:lnTo>
                    <a:lnTo>
                      <a:pt x="4059" y="8223"/>
                    </a:lnTo>
                    <a:lnTo>
                      <a:pt x="4074" y="8324"/>
                    </a:lnTo>
                    <a:lnTo>
                      <a:pt x="4089" y="8427"/>
                    </a:lnTo>
                    <a:lnTo>
                      <a:pt x="4104" y="8527"/>
                    </a:lnTo>
                    <a:lnTo>
                      <a:pt x="4119" y="8630"/>
                    </a:lnTo>
                    <a:lnTo>
                      <a:pt x="4134" y="8732"/>
                    </a:lnTo>
                    <a:lnTo>
                      <a:pt x="4149" y="8834"/>
                    </a:lnTo>
                    <a:lnTo>
                      <a:pt x="4164" y="8936"/>
                    </a:lnTo>
                    <a:lnTo>
                      <a:pt x="4179" y="9039"/>
                    </a:lnTo>
                    <a:lnTo>
                      <a:pt x="4194" y="9141"/>
                    </a:lnTo>
                    <a:lnTo>
                      <a:pt x="4209" y="9244"/>
                    </a:lnTo>
                    <a:lnTo>
                      <a:pt x="4224" y="9347"/>
                    </a:lnTo>
                    <a:lnTo>
                      <a:pt x="4239" y="9450"/>
                    </a:lnTo>
                    <a:lnTo>
                      <a:pt x="4254" y="9553"/>
                    </a:lnTo>
                    <a:lnTo>
                      <a:pt x="4269" y="9656"/>
                    </a:lnTo>
                    <a:lnTo>
                      <a:pt x="4284" y="9759"/>
                    </a:lnTo>
                    <a:lnTo>
                      <a:pt x="4299" y="9863"/>
                    </a:lnTo>
                    <a:lnTo>
                      <a:pt x="4314" y="9966"/>
                    </a:lnTo>
                    <a:lnTo>
                      <a:pt x="4329" y="10069"/>
                    </a:lnTo>
                    <a:lnTo>
                      <a:pt x="4344" y="10173"/>
                    </a:lnTo>
                    <a:lnTo>
                      <a:pt x="4359" y="10276"/>
                    </a:lnTo>
                    <a:lnTo>
                      <a:pt x="4374" y="10380"/>
                    </a:lnTo>
                    <a:lnTo>
                      <a:pt x="4389" y="10483"/>
                    </a:lnTo>
                    <a:lnTo>
                      <a:pt x="4404" y="10587"/>
                    </a:lnTo>
                    <a:lnTo>
                      <a:pt x="4419" y="10690"/>
                    </a:lnTo>
                    <a:lnTo>
                      <a:pt x="4434" y="10793"/>
                    </a:lnTo>
                    <a:lnTo>
                      <a:pt x="4449" y="10897"/>
                    </a:lnTo>
                    <a:lnTo>
                      <a:pt x="4464" y="11000"/>
                    </a:lnTo>
                    <a:lnTo>
                      <a:pt x="4479" y="11103"/>
                    </a:lnTo>
                    <a:lnTo>
                      <a:pt x="4494" y="11207"/>
                    </a:lnTo>
                    <a:lnTo>
                      <a:pt x="4509" y="11310"/>
                    </a:lnTo>
                    <a:lnTo>
                      <a:pt x="4524" y="11413"/>
                    </a:lnTo>
                    <a:lnTo>
                      <a:pt x="4539" y="11516"/>
                    </a:lnTo>
                    <a:lnTo>
                      <a:pt x="4554" y="11619"/>
                    </a:lnTo>
                    <a:lnTo>
                      <a:pt x="4569" y="11721"/>
                    </a:lnTo>
                    <a:lnTo>
                      <a:pt x="4584" y="11824"/>
                    </a:lnTo>
                    <a:lnTo>
                      <a:pt x="4599" y="11926"/>
                    </a:lnTo>
                    <a:lnTo>
                      <a:pt x="4614" y="12029"/>
                    </a:lnTo>
                    <a:lnTo>
                      <a:pt x="4629" y="12131"/>
                    </a:lnTo>
                    <a:lnTo>
                      <a:pt x="4644" y="12233"/>
                    </a:lnTo>
                    <a:lnTo>
                      <a:pt x="4659" y="12335"/>
                    </a:lnTo>
                    <a:lnTo>
                      <a:pt x="4675" y="12434"/>
                    </a:lnTo>
                    <a:lnTo>
                      <a:pt x="4690" y="12538"/>
                    </a:lnTo>
                    <a:lnTo>
                      <a:pt x="4705" y="12638"/>
                    </a:lnTo>
                    <a:lnTo>
                      <a:pt x="4720" y="12739"/>
                    </a:lnTo>
                    <a:lnTo>
                      <a:pt x="4735" y="12840"/>
                    </a:lnTo>
                    <a:lnTo>
                      <a:pt x="4750" y="12940"/>
                    </a:lnTo>
                    <a:lnTo>
                      <a:pt x="4765" y="13040"/>
                    </a:lnTo>
                    <a:lnTo>
                      <a:pt x="4780" y="13140"/>
                    </a:lnTo>
                    <a:lnTo>
                      <a:pt x="4795" y="13240"/>
                    </a:lnTo>
                    <a:lnTo>
                      <a:pt x="4810" y="13339"/>
                    </a:lnTo>
                    <a:lnTo>
                      <a:pt x="4825" y="13439"/>
                    </a:lnTo>
                    <a:lnTo>
                      <a:pt x="4840" y="13537"/>
                    </a:lnTo>
                    <a:lnTo>
                      <a:pt x="4855" y="13636"/>
                    </a:lnTo>
                    <a:lnTo>
                      <a:pt x="4870" y="13734"/>
                    </a:lnTo>
                    <a:lnTo>
                      <a:pt x="4885" y="13832"/>
                    </a:lnTo>
                    <a:lnTo>
                      <a:pt x="4900" y="13930"/>
                    </a:lnTo>
                    <a:lnTo>
                      <a:pt x="4915" y="14027"/>
                    </a:lnTo>
                    <a:lnTo>
                      <a:pt x="4930" y="14124"/>
                    </a:lnTo>
                    <a:lnTo>
                      <a:pt x="4945" y="14220"/>
                    </a:lnTo>
                    <a:lnTo>
                      <a:pt x="4960" y="14316"/>
                    </a:lnTo>
                    <a:lnTo>
                      <a:pt x="4975" y="14412"/>
                    </a:lnTo>
                    <a:lnTo>
                      <a:pt x="4990" y="14506"/>
                    </a:lnTo>
                    <a:lnTo>
                      <a:pt x="5005" y="14601"/>
                    </a:lnTo>
                    <a:lnTo>
                      <a:pt x="5020" y="14695"/>
                    </a:lnTo>
                    <a:lnTo>
                      <a:pt x="5035" y="14789"/>
                    </a:lnTo>
                    <a:lnTo>
                      <a:pt x="5050" y="14883"/>
                    </a:lnTo>
                    <a:lnTo>
                      <a:pt x="5065" y="14976"/>
                    </a:lnTo>
                    <a:lnTo>
                      <a:pt x="5080" y="15069"/>
                    </a:lnTo>
                    <a:lnTo>
                      <a:pt x="5095" y="15161"/>
                    </a:lnTo>
                    <a:lnTo>
                      <a:pt x="5110" y="15253"/>
                    </a:lnTo>
                    <a:lnTo>
                      <a:pt x="5125" y="15344"/>
                    </a:lnTo>
                    <a:lnTo>
                      <a:pt x="5140" y="15435"/>
                    </a:lnTo>
                    <a:lnTo>
                      <a:pt x="5155" y="15525"/>
                    </a:lnTo>
                    <a:lnTo>
                      <a:pt x="5170" y="15615"/>
                    </a:lnTo>
                    <a:lnTo>
                      <a:pt x="5185" y="15704"/>
                    </a:lnTo>
                    <a:lnTo>
                      <a:pt x="5200" y="15793"/>
                    </a:lnTo>
                    <a:lnTo>
                      <a:pt x="5215" y="15880"/>
                    </a:lnTo>
                    <a:lnTo>
                      <a:pt x="5230" y="15968"/>
                    </a:lnTo>
                    <a:lnTo>
                      <a:pt x="5245" y="16055"/>
                    </a:lnTo>
                    <a:lnTo>
                      <a:pt x="5260" y="16141"/>
                    </a:lnTo>
                    <a:lnTo>
                      <a:pt x="5275" y="16227"/>
                    </a:lnTo>
                    <a:lnTo>
                      <a:pt x="5290" y="16313"/>
                    </a:lnTo>
                    <a:lnTo>
                      <a:pt x="5305" y="16398"/>
                    </a:lnTo>
                    <a:lnTo>
                      <a:pt x="5320" y="16482"/>
                    </a:lnTo>
                    <a:lnTo>
                      <a:pt x="5335" y="16564"/>
                    </a:lnTo>
                    <a:lnTo>
                      <a:pt x="5351" y="16646"/>
                    </a:lnTo>
                    <a:lnTo>
                      <a:pt x="5366" y="16730"/>
                    </a:lnTo>
                    <a:lnTo>
                      <a:pt x="5381" y="16811"/>
                    </a:lnTo>
                    <a:lnTo>
                      <a:pt x="5396" y="16893"/>
                    </a:lnTo>
                    <a:lnTo>
                      <a:pt x="5411" y="16973"/>
                    </a:lnTo>
                    <a:lnTo>
                      <a:pt x="5426" y="17053"/>
                    </a:lnTo>
                    <a:lnTo>
                      <a:pt x="5441" y="17132"/>
                    </a:lnTo>
                    <a:lnTo>
                      <a:pt x="5456" y="17209"/>
                    </a:lnTo>
                    <a:lnTo>
                      <a:pt x="5471" y="17287"/>
                    </a:lnTo>
                    <a:lnTo>
                      <a:pt x="5486" y="17364"/>
                    </a:lnTo>
                    <a:lnTo>
                      <a:pt x="5501" y="17441"/>
                    </a:lnTo>
                    <a:lnTo>
                      <a:pt x="5516" y="17516"/>
                    </a:lnTo>
                    <a:lnTo>
                      <a:pt x="5531" y="17591"/>
                    </a:lnTo>
                    <a:lnTo>
                      <a:pt x="5546" y="17666"/>
                    </a:lnTo>
                    <a:lnTo>
                      <a:pt x="5561" y="17738"/>
                    </a:lnTo>
                    <a:lnTo>
                      <a:pt x="5576" y="17811"/>
                    </a:lnTo>
                    <a:lnTo>
                      <a:pt x="5590" y="17883"/>
                    </a:lnTo>
                    <a:lnTo>
                      <a:pt x="5605" y="17954"/>
                    </a:lnTo>
                    <a:lnTo>
                      <a:pt x="5620" y="18025"/>
                    </a:lnTo>
                    <a:lnTo>
                      <a:pt x="5635" y="18094"/>
                    </a:lnTo>
                    <a:lnTo>
                      <a:pt x="5650" y="18163"/>
                    </a:lnTo>
                    <a:lnTo>
                      <a:pt x="5665" y="18231"/>
                    </a:lnTo>
                    <a:lnTo>
                      <a:pt x="5680" y="18297"/>
                    </a:lnTo>
                    <a:lnTo>
                      <a:pt x="5695" y="18364"/>
                    </a:lnTo>
                    <a:lnTo>
                      <a:pt x="5710" y="18430"/>
                    </a:lnTo>
                    <a:lnTo>
                      <a:pt x="5725" y="18495"/>
                    </a:lnTo>
                    <a:lnTo>
                      <a:pt x="5740" y="18559"/>
                    </a:lnTo>
                    <a:lnTo>
                      <a:pt x="5755" y="18623"/>
                    </a:lnTo>
                    <a:lnTo>
                      <a:pt x="5770" y="18685"/>
                    </a:lnTo>
                    <a:lnTo>
                      <a:pt x="5785" y="18746"/>
                    </a:lnTo>
                    <a:lnTo>
                      <a:pt x="5800" y="18807"/>
                    </a:lnTo>
                    <a:lnTo>
                      <a:pt x="5815" y="18868"/>
                    </a:lnTo>
                    <a:lnTo>
                      <a:pt x="5830" y="18926"/>
                    </a:lnTo>
                    <a:lnTo>
                      <a:pt x="5844" y="18983"/>
                    </a:lnTo>
                    <a:lnTo>
                      <a:pt x="5859" y="19041"/>
                    </a:lnTo>
                    <a:lnTo>
                      <a:pt x="5874" y="19098"/>
                    </a:lnTo>
                    <a:lnTo>
                      <a:pt x="5889" y="19154"/>
                    </a:lnTo>
                    <a:lnTo>
                      <a:pt x="5904" y="19208"/>
                    </a:lnTo>
                    <a:lnTo>
                      <a:pt x="5919" y="19262"/>
                    </a:lnTo>
                    <a:lnTo>
                      <a:pt x="5934" y="19314"/>
                    </a:lnTo>
                    <a:lnTo>
                      <a:pt x="5949" y="19366"/>
                    </a:lnTo>
                    <a:lnTo>
                      <a:pt x="5964" y="19418"/>
                    </a:lnTo>
                    <a:lnTo>
                      <a:pt x="5978" y="19467"/>
                    </a:lnTo>
                    <a:lnTo>
                      <a:pt x="5993" y="19517"/>
                    </a:lnTo>
                    <a:lnTo>
                      <a:pt x="6008" y="19565"/>
                    </a:lnTo>
                    <a:lnTo>
                      <a:pt x="6024" y="19611"/>
                    </a:lnTo>
                    <a:lnTo>
                      <a:pt x="6039" y="19659"/>
                    </a:lnTo>
                    <a:lnTo>
                      <a:pt x="6054" y="19705"/>
                    </a:lnTo>
                    <a:lnTo>
                      <a:pt x="6069" y="19749"/>
                    </a:lnTo>
                    <a:lnTo>
                      <a:pt x="6083" y="19792"/>
                    </a:lnTo>
                    <a:lnTo>
                      <a:pt x="6098" y="19835"/>
                    </a:lnTo>
                    <a:lnTo>
                      <a:pt x="6113" y="19876"/>
                    </a:lnTo>
                    <a:lnTo>
                      <a:pt x="6128" y="19916"/>
                    </a:lnTo>
                    <a:lnTo>
                      <a:pt x="6143" y="19957"/>
                    </a:lnTo>
                    <a:lnTo>
                      <a:pt x="6157" y="19995"/>
                    </a:lnTo>
                    <a:lnTo>
                      <a:pt x="6172" y="20034"/>
                    </a:lnTo>
                    <a:lnTo>
                      <a:pt x="6186" y="20069"/>
                    </a:lnTo>
                    <a:lnTo>
                      <a:pt x="6201" y="20106"/>
                    </a:lnTo>
                    <a:lnTo>
                      <a:pt x="6216" y="20140"/>
                    </a:lnTo>
                    <a:lnTo>
                      <a:pt x="6231" y="20175"/>
                    </a:lnTo>
                    <a:lnTo>
                      <a:pt x="6245" y="20206"/>
                    </a:lnTo>
                    <a:lnTo>
                      <a:pt x="6260" y="20239"/>
                    </a:lnTo>
                    <a:lnTo>
                      <a:pt x="6274" y="20268"/>
                    </a:lnTo>
                    <a:lnTo>
                      <a:pt x="6289" y="20299"/>
                    </a:lnTo>
                    <a:lnTo>
                      <a:pt x="6303" y="20328"/>
                    </a:lnTo>
                    <a:lnTo>
                      <a:pt x="6317" y="20353"/>
                    </a:lnTo>
                    <a:lnTo>
                      <a:pt x="6332" y="20381"/>
                    </a:lnTo>
                    <a:lnTo>
                      <a:pt x="6346" y="20407"/>
                    </a:lnTo>
                    <a:lnTo>
                      <a:pt x="6360" y="20429"/>
                    </a:lnTo>
                    <a:lnTo>
                      <a:pt x="6375" y="20454"/>
                    </a:lnTo>
                    <a:lnTo>
                      <a:pt x="6389" y="20477"/>
                    </a:lnTo>
                    <a:lnTo>
                      <a:pt x="6402" y="20495"/>
                    </a:lnTo>
                    <a:lnTo>
                      <a:pt x="6417" y="20517"/>
                    </a:lnTo>
                    <a:lnTo>
                      <a:pt x="6431" y="20537"/>
                    </a:lnTo>
                    <a:lnTo>
                      <a:pt x="6443" y="20552"/>
                    </a:lnTo>
                    <a:lnTo>
                      <a:pt x="6458" y="20571"/>
                    </a:lnTo>
                    <a:lnTo>
                      <a:pt x="6469" y="20584"/>
                    </a:lnTo>
                    <a:lnTo>
                      <a:pt x="6484" y="20601"/>
                    </a:lnTo>
                    <a:lnTo>
                      <a:pt x="6495" y="20612"/>
                    </a:lnTo>
                    <a:lnTo>
                      <a:pt x="6510" y="20627"/>
                    </a:lnTo>
                    <a:lnTo>
                      <a:pt x="6520" y="20635"/>
                    </a:lnTo>
                    <a:lnTo>
                      <a:pt x="6535" y="20648"/>
                    </a:lnTo>
                    <a:lnTo>
                      <a:pt x="6544" y="20654"/>
                    </a:lnTo>
                    <a:lnTo>
                      <a:pt x="6559" y="20665"/>
                    </a:lnTo>
                    <a:lnTo>
                      <a:pt x="6567" y="20669"/>
                    </a:lnTo>
                    <a:lnTo>
                      <a:pt x="6578" y="20675"/>
                    </a:lnTo>
                    <a:lnTo>
                      <a:pt x="6593" y="20683"/>
                    </a:lnTo>
                    <a:lnTo>
                      <a:pt x="6598" y="20684"/>
                    </a:lnTo>
                    <a:lnTo>
                      <a:pt x="6608" y="20687"/>
                    </a:lnTo>
                    <a:lnTo>
                      <a:pt x="6617" y="20690"/>
                    </a:lnTo>
                    <a:lnTo>
                      <a:pt x="6626" y="20691"/>
                    </a:lnTo>
                    <a:lnTo>
                      <a:pt x="6642" y="20694"/>
                    </a:lnTo>
                    <a:lnTo>
                      <a:pt x="6645" y="20694"/>
                    </a:lnTo>
                    <a:lnTo>
                      <a:pt x="6653" y="20693"/>
                    </a:lnTo>
                    <a:lnTo>
                      <a:pt x="6662" y="20693"/>
                    </a:lnTo>
                    <a:lnTo>
                      <a:pt x="6671" y="20691"/>
                    </a:lnTo>
                    <a:lnTo>
                      <a:pt x="6680" y="20689"/>
                    </a:lnTo>
                    <a:lnTo>
                      <a:pt x="6689" y="20687"/>
                    </a:lnTo>
                    <a:lnTo>
                      <a:pt x="6693" y="20684"/>
                    </a:lnTo>
                    <a:lnTo>
                      <a:pt x="6708" y="20678"/>
                    </a:lnTo>
                    <a:lnTo>
                      <a:pt x="6718" y="20673"/>
                    </a:lnTo>
                    <a:lnTo>
                      <a:pt x="6728" y="20668"/>
                    </a:lnTo>
                    <a:lnTo>
                      <a:pt x="6739" y="20661"/>
                    </a:lnTo>
                    <a:lnTo>
                      <a:pt x="6747" y="20655"/>
                    </a:lnTo>
                    <a:lnTo>
                      <a:pt x="6762" y="20644"/>
                    </a:lnTo>
                    <a:lnTo>
                      <a:pt x="6773" y="20635"/>
                    </a:lnTo>
                    <a:lnTo>
                      <a:pt x="6783" y="20625"/>
                    </a:lnTo>
                    <a:lnTo>
                      <a:pt x="6798" y="20611"/>
                    </a:lnTo>
                    <a:lnTo>
                      <a:pt x="6811" y="20599"/>
                    </a:lnTo>
                    <a:lnTo>
                      <a:pt x="6821" y="20586"/>
                    </a:lnTo>
                    <a:lnTo>
                      <a:pt x="6836" y="20569"/>
                    </a:lnTo>
                    <a:lnTo>
                      <a:pt x="6848" y="20554"/>
                    </a:lnTo>
                    <a:lnTo>
                      <a:pt x="6863" y="20535"/>
                    </a:lnTo>
                    <a:lnTo>
                      <a:pt x="6875" y="20518"/>
                    </a:lnTo>
                    <a:lnTo>
                      <a:pt x="6890" y="20497"/>
                    </a:lnTo>
                    <a:lnTo>
                      <a:pt x="6903" y="20477"/>
                    </a:lnTo>
                    <a:lnTo>
                      <a:pt x="6918" y="20454"/>
                    </a:lnTo>
                    <a:lnTo>
                      <a:pt x="6931" y="20432"/>
                    </a:lnTo>
                    <a:lnTo>
                      <a:pt x="6946" y="20407"/>
                    </a:lnTo>
                    <a:lnTo>
                      <a:pt x="6960" y="20383"/>
                    </a:lnTo>
                    <a:lnTo>
                      <a:pt x="6975" y="20356"/>
                    </a:lnTo>
                    <a:lnTo>
                      <a:pt x="6988" y="20329"/>
                    </a:lnTo>
                    <a:lnTo>
                      <a:pt x="7003" y="20300"/>
                    </a:lnTo>
                    <a:lnTo>
                      <a:pt x="7017" y="20272"/>
                    </a:lnTo>
                    <a:lnTo>
                      <a:pt x="7032" y="20241"/>
                    </a:lnTo>
                    <a:lnTo>
                      <a:pt x="7046" y="20210"/>
                    </a:lnTo>
                    <a:lnTo>
                      <a:pt x="7061" y="20177"/>
                    </a:lnTo>
                    <a:lnTo>
                      <a:pt x="7075" y="20144"/>
                    </a:lnTo>
                    <a:lnTo>
                      <a:pt x="7090" y="20109"/>
                    </a:lnTo>
                    <a:lnTo>
                      <a:pt x="7105" y="20073"/>
                    </a:lnTo>
                    <a:lnTo>
                      <a:pt x="7120" y="20036"/>
                    </a:lnTo>
                    <a:lnTo>
                      <a:pt x="7134" y="19999"/>
                    </a:lnTo>
                    <a:lnTo>
                      <a:pt x="7149" y="19961"/>
                    </a:lnTo>
                    <a:lnTo>
                      <a:pt x="7164" y="19921"/>
                    </a:lnTo>
                    <a:lnTo>
                      <a:pt x="7178" y="19880"/>
                    </a:lnTo>
                    <a:lnTo>
                      <a:pt x="7195" y="19837"/>
                    </a:lnTo>
                    <a:lnTo>
                      <a:pt x="7209" y="19797"/>
                    </a:lnTo>
                    <a:lnTo>
                      <a:pt x="7224" y="19753"/>
                    </a:lnTo>
                    <a:lnTo>
                      <a:pt x="7238" y="19709"/>
                    </a:lnTo>
                    <a:lnTo>
                      <a:pt x="7253" y="19664"/>
                    </a:lnTo>
                    <a:lnTo>
                      <a:pt x="7268" y="19617"/>
                    </a:lnTo>
                    <a:lnTo>
                      <a:pt x="7283" y="19570"/>
                    </a:lnTo>
                    <a:lnTo>
                      <a:pt x="7298" y="19522"/>
                    </a:lnTo>
                    <a:lnTo>
                      <a:pt x="7313" y="19473"/>
                    </a:lnTo>
                    <a:lnTo>
                      <a:pt x="7328" y="19423"/>
                    </a:lnTo>
                    <a:lnTo>
                      <a:pt x="7342" y="19372"/>
                    </a:lnTo>
                    <a:lnTo>
                      <a:pt x="7357" y="19320"/>
                    </a:lnTo>
                    <a:lnTo>
                      <a:pt x="7372" y="19267"/>
                    </a:lnTo>
                    <a:lnTo>
                      <a:pt x="7387" y="19214"/>
                    </a:lnTo>
                    <a:lnTo>
                      <a:pt x="7402" y="19159"/>
                    </a:lnTo>
                    <a:lnTo>
                      <a:pt x="7417" y="19104"/>
                    </a:lnTo>
                    <a:lnTo>
                      <a:pt x="7432" y="19048"/>
                    </a:lnTo>
                    <a:lnTo>
                      <a:pt x="7447" y="18990"/>
                    </a:lnTo>
                    <a:lnTo>
                      <a:pt x="7462" y="18932"/>
                    </a:lnTo>
                    <a:lnTo>
                      <a:pt x="7476" y="18873"/>
                    </a:lnTo>
                    <a:lnTo>
                      <a:pt x="7491" y="18813"/>
                    </a:lnTo>
                    <a:lnTo>
                      <a:pt x="7506" y="18753"/>
                    </a:lnTo>
                    <a:lnTo>
                      <a:pt x="7521" y="18692"/>
                    </a:lnTo>
                    <a:lnTo>
                      <a:pt x="7536" y="18629"/>
                    </a:lnTo>
                    <a:lnTo>
                      <a:pt x="7551" y="18566"/>
                    </a:lnTo>
                    <a:lnTo>
                      <a:pt x="7566" y="18503"/>
                    </a:lnTo>
                    <a:lnTo>
                      <a:pt x="7581" y="18438"/>
                    </a:lnTo>
                    <a:lnTo>
                      <a:pt x="7596" y="18372"/>
                    </a:lnTo>
                    <a:lnTo>
                      <a:pt x="7611" y="18305"/>
                    </a:lnTo>
                    <a:lnTo>
                      <a:pt x="7626" y="18238"/>
                    </a:lnTo>
                    <a:lnTo>
                      <a:pt x="7641" y="18171"/>
                    </a:lnTo>
                    <a:lnTo>
                      <a:pt x="7656" y="18102"/>
                    </a:lnTo>
                    <a:lnTo>
                      <a:pt x="7671" y="18032"/>
                    </a:lnTo>
                    <a:lnTo>
                      <a:pt x="7686" y="17962"/>
                    </a:lnTo>
                    <a:lnTo>
                      <a:pt x="7701" y="17891"/>
                    </a:lnTo>
                    <a:lnTo>
                      <a:pt x="7715" y="17819"/>
                    </a:lnTo>
                    <a:lnTo>
                      <a:pt x="7730" y="17746"/>
                    </a:lnTo>
                    <a:lnTo>
                      <a:pt x="7745" y="17673"/>
                    </a:lnTo>
                    <a:lnTo>
                      <a:pt x="7760" y="17599"/>
                    </a:lnTo>
                    <a:lnTo>
                      <a:pt x="7775" y="17525"/>
                    </a:lnTo>
                    <a:lnTo>
                      <a:pt x="7790" y="17449"/>
                    </a:lnTo>
                    <a:lnTo>
                      <a:pt x="7805" y="17373"/>
                    </a:lnTo>
                    <a:lnTo>
                      <a:pt x="7820" y="17296"/>
                    </a:lnTo>
                    <a:lnTo>
                      <a:pt x="7835" y="17218"/>
                    </a:lnTo>
                    <a:lnTo>
                      <a:pt x="7850" y="17140"/>
                    </a:lnTo>
                    <a:lnTo>
                      <a:pt x="7866" y="17060"/>
                    </a:lnTo>
                    <a:lnTo>
                      <a:pt x="7881" y="16982"/>
                    </a:lnTo>
                    <a:lnTo>
                      <a:pt x="7896" y="16902"/>
                    </a:lnTo>
                    <a:lnTo>
                      <a:pt x="7911" y="16821"/>
                    </a:lnTo>
                    <a:lnTo>
                      <a:pt x="7926" y="16739"/>
                    </a:lnTo>
                    <a:lnTo>
                      <a:pt x="7941" y="16657"/>
                    </a:lnTo>
                    <a:lnTo>
                      <a:pt x="7956" y="16574"/>
                    </a:lnTo>
                    <a:lnTo>
                      <a:pt x="7971" y="16491"/>
                    </a:lnTo>
                    <a:lnTo>
                      <a:pt x="7986" y="16407"/>
                    </a:lnTo>
                    <a:lnTo>
                      <a:pt x="8001" y="16323"/>
                    </a:lnTo>
                    <a:lnTo>
                      <a:pt x="8016" y="16237"/>
                    </a:lnTo>
                    <a:lnTo>
                      <a:pt x="8031" y="16151"/>
                    </a:lnTo>
                    <a:lnTo>
                      <a:pt x="8046" y="16065"/>
                    </a:lnTo>
                    <a:lnTo>
                      <a:pt x="8061" y="15978"/>
                    </a:lnTo>
                    <a:lnTo>
                      <a:pt x="8076" y="15890"/>
                    </a:lnTo>
                    <a:lnTo>
                      <a:pt x="8091" y="15802"/>
                    </a:lnTo>
                    <a:lnTo>
                      <a:pt x="8106" y="15714"/>
                    </a:lnTo>
                    <a:lnTo>
                      <a:pt x="8121" y="15625"/>
                    </a:lnTo>
                    <a:lnTo>
                      <a:pt x="8136" y="15536"/>
                    </a:lnTo>
                    <a:lnTo>
                      <a:pt x="8151" y="15445"/>
                    </a:lnTo>
                    <a:lnTo>
                      <a:pt x="8166" y="15355"/>
                    </a:lnTo>
                    <a:lnTo>
                      <a:pt x="8181" y="15263"/>
                    </a:lnTo>
                    <a:lnTo>
                      <a:pt x="8196" y="15172"/>
                    </a:lnTo>
                    <a:lnTo>
                      <a:pt x="8211" y="15079"/>
                    </a:lnTo>
                    <a:lnTo>
                      <a:pt x="8226" y="14987"/>
                    </a:lnTo>
                    <a:lnTo>
                      <a:pt x="8241" y="14894"/>
                    </a:lnTo>
                    <a:lnTo>
                      <a:pt x="8256" y="14800"/>
                    </a:lnTo>
                    <a:lnTo>
                      <a:pt x="8271" y="14706"/>
                    </a:lnTo>
                    <a:lnTo>
                      <a:pt x="8286" y="14612"/>
                    </a:lnTo>
                    <a:lnTo>
                      <a:pt x="8301" y="14517"/>
                    </a:lnTo>
                    <a:lnTo>
                      <a:pt x="8316" y="14422"/>
                    </a:lnTo>
                    <a:lnTo>
                      <a:pt x="8331" y="14327"/>
                    </a:lnTo>
                    <a:lnTo>
                      <a:pt x="8346" y="14231"/>
                    </a:lnTo>
                    <a:lnTo>
                      <a:pt x="8361" y="14135"/>
                    </a:lnTo>
                    <a:lnTo>
                      <a:pt x="8376" y="14038"/>
                    </a:lnTo>
                    <a:lnTo>
                      <a:pt x="8391" y="13941"/>
                    </a:lnTo>
                    <a:lnTo>
                      <a:pt x="8406" y="13843"/>
                    </a:lnTo>
                    <a:lnTo>
                      <a:pt x="8421" y="13745"/>
                    </a:lnTo>
                    <a:lnTo>
                      <a:pt x="8436" y="13647"/>
                    </a:lnTo>
                    <a:lnTo>
                      <a:pt x="8451" y="13549"/>
                    </a:lnTo>
                    <a:lnTo>
                      <a:pt x="8466" y="13450"/>
                    </a:lnTo>
                    <a:lnTo>
                      <a:pt x="8481" y="13351"/>
                    </a:lnTo>
                    <a:lnTo>
                      <a:pt x="8496" y="13251"/>
                    </a:lnTo>
                    <a:lnTo>
                      <a:pt x="8511" y="13152"/>
                    </a:lnTo>
                    <a:lnTo>
                      <a:pt x="8526" y="13052"/>
                    </a:lnTo>
                    <a:lnTo>
                      <a:pt x="8542" y="12951"/>
                    </a:lnTo>
                    <a:lnTo>
                      <a:pt x="8557" y="12851"/>
                    </a:lnTo>
                    <a:lnTo>
                      <a:pt x="8572" y="12750"/>
                    </a:lnTo>
                    <a:lnTo>
                      <a:pt x="8587" y="12649"/>
                    </a:lnTo>
                    <a:lnTo>
                      <a:pt x="8602" y="12548"/>
                    </a:lnTo>
                    <a:lnTo>
                      <a:pt x="8617" y="12447"/>
                    </a:lnTo>
                    <a:lnTo>
                      <a:pt x="8631" y="12346"/>
                    </a:lnTo>
                    <a:lnTo>
                      <a:pt x="8647" y="12244"/>
                    </a:lnTo>
                    <a:lnTo>
                      <a:pt x="8661" y="12143"/>
                    </a:lnTo>
                    <a:lnTo>
                      <a:pt x="8676" y="12040"/>
                    </a:lnTo>
                    <a:lnTo>
                      <a:pt x="8691" y="11938"/>
                    </a:lnTo>
                    <a:lnTo>
                      <a:pt x="8706" y="11836"/>
                    </a:lnTo>
                    <a:lnTo>
                      <a:pt x="8721" y="11733"/>
                    </a:lnTo>
                    <a:lnTo>
                      <a:pt x="8736" y="11630"/>
                    </a:lnTo>
                    <a:lnTo>
                      <a:pt x="8751" y="11528"/>
                    </a:lnTo>
                    <a:lnTo>
                      <a:pt x="8766" y="11425"/>
                    </a:lnTo>
                    <a:lnTo>
                      <a:pt x="8781" y="11322"/>
                    </a:lnTo>
                    <a:lnTo>
                      <a:pt x="8796" y="11219"/>
                    </a:lnTo>
                    <a:lnTo>
                      <a:pt x="8811" y="11115"/>
                    </a:lnTo>
                    <a:lnTo>
                      <a:pt x="8826" y="11012"/>
                    </a:lnTo>
                    <a:lnTo>
                      <a:pt x="8841" y="10909"/>
                    </a:lnTo>
                    <a:lnTo>
                      <a:pt x="8856" y="10805"/>
                    </a:lnTo>
                    <a:lnTo>
                      <a:pt x="8871" y="10702"/>
                    </a:lnTo>
                    <a:lnTo>
                      <a:pt x="8886" y="10599"/>
                    </a:lnTo>
                    <a:lnTo>
                      <a:pt x="8901" y="10495"/>
                    </a:lnTo>
                    <a:lnTo>
                      <a:pt x="8916" y="10392"/>
                    </a:lnTo>
                    <a:lnTo>
                      <a:pt x="8931" y="10288"/>
                    </a:lnTo>
                    <a:lnTo>
                      <a:pt x="8946" y="10185"/>
                    </a:lnTo>
                    <a:lnTo>
                      <a:pt x="8961" y="10081"/>
                    </a:lnTo>
                    <a:lnTo>
                      <a:pt x="8976" y="9978"/>
                    </a:lnTo>
                    <a:lnTo>
                      <a:pt x="8991" y="9875"/>
                    </a:lnTo>
                    <a:lnTo>
                      <a:pt x="9006" y="9771"/>
                    </a:lnTo>
                    <a:lnTo>
                      <a:pt x="9021" y="9668"/>
                    </a:lnTo>
                    <a:lnTo>
                      <a:pt x="9036" y="9565"/>
                    </a:lnTo>
                    <a:lnTo>
                      <a:pt x="9051" y="9462"/>
                    </a:lnTo>
                    <a:lnTo>
                      <a:pt x="9066" y="9359"/>
                    </a:lnTo>
                    <a:lnTo>
                      <a:pt x="9081" y="9256"/>
                    </a:lnTo>
                    <a:lnTo>
                      <a:pt x="9096" y="9153"/>
                    </a:lnTo>
                    <a:lnTo>
                      <a:pt x="9111" y="9051"/>
                    </a:lnTo>
                    <a:lnTo>
                      <a:pt x="9126" y="8948"/>
                    </a:lnTo>
                    <a:lnTo>
                      <a:pt x="9141" y="8846"/>
                    </a:lnTo>
                    <a:lnTo>
                      <a:pt x="9156" y="8744"/>
                    </a:lnTo>
                    <a:lnTo>
                      <a:pt x="9171" y="8642"/>
                    </a:lnTo>
                    <a:lnTo>
                      <a:pt x="9186" y="8540"/>
                    </a:lnTo>
                    <a:lnTo>
                      <a:pt x="9201" y="8438"/>
                    </a:lnTo>
                    <a:lnTo>
                      <a:pt x="9218" y="8335"/>
                    </a:lnTo>
                    <a:lnTo>
                      <a:pt x="9233" y="8235"/>
                    </a:lnTo>
                    <a:lnTo>
                      <a:pt x="9248" y="8134"/>
                    </a:lnTo>
                    <a:lnTo>
                      <a:pt x="9263" y="8033"/>
                    </a:lnTo>
                    <a:lnTo>
                      <a:pt x="9278" y="7932"/>
                    </a:lnTo>
                    <a:lnTo>
                      <a:pt x="9293" y="7832"/>
                    </a:lnTo>
                    <a:lnTo>
                      <a:pt x="9308" y="7732"/>
                    </a:lnTo>
                    <a:lnTo>
                      <a:pt x="9323" y="7632"/>
                    </a:lnTo>
                    <a:lnTo>
                      <a:pt x="9338" y="7533"/>
                    </a:lnTo>
                    <a:lnTo>
                      <a:pt x="9353" y="7434"/>
                    </a:lnTo>
                    <a:lnTo>
                      <a:pt x="9368" y="7335"/>
                    </a:lnTo>
                    <a:lnTo>
                      <a:pt x="9383" y="7236"/>
                    </a:lnTo>
                    <a:lnTo>
                      <a:pt x="9398" y="7138"/>
                    </a:lnTo>
                    <a:lnTo>
                      <a:pt x="9413" y="7040"/>
                    </a:lnTo>
                    <a:lnTo>
                      <a:pt x="9428" y="6942"/>
                    </a:lnTo>
                    <a:lnTo>
                      <a:pt x="9443" y="6845"/>
                    </a:lnTo>
                    <a:lnTo>
                      <a:pt x="9458" y="6748"/>
                    </a:lnTo>
                    <a:lnTo>
                      <a:pt x="9473" y="6652"/>
                    </a:lnTo>
                    <a:lnTo>
                      <a:pt x="9488" y="6555"/>
                    </a:lnTo>
                    <a:lnTo>
                      <a:pt x="9503" y="6459"/>
                    </a:lnTo>
                    <a:lnTo>
                      <a:pt x="9518" y="6364"/>
                    </a:lnTo>
                    <a:lnTo>
                      <a:pt x="9533" y="6268"/>
                    </a:lnTo>
                    <a:lnTo>
                      <a:pt x="9548" y="6174"/>
                    </a:lnTo>
                    <a:lnTo>
                      <a:pt x="9563" y="6080"/>
                    </a:lnTo>
                    <a:lnTo>
                      <a:pt x="9578" y="5986"/>
                    </a:lnTo>
                    <a:lnTo>
                      <a:pt x="9593" y="5893"/>
                    </a:lnTo>
                    <a:lnTo>
                      <a:pt x="9608" y="5800"/>
                    </a:lnTo>
                    <a:lnTo>
                      <a:pt x="9623" y="5708"/>
                    </a:lnTo>
                    <a:lnTo>
                      <a:pt x="9638" y="5616"/>
                    </a:lnTo>
                    <a:lnTo>
                      <a:pt x="9653" y="5525"/>
                    </a:lnTo>
                    <a:lnTo>
                      <a:pt x="9668" y="5434"/>
                    </a:lnTo>
                    <a:lnTo>
                      <a:pt x="9683" y="5343"/>
                    </a:lnTo>
                    <a:lnTo>
                      <a:pt x="9698" y="5254"/>
                    </a:lnTo>
                    <a:lnTo>
                      <a:pt x="9713" y="5164"/>
                    </a:lnTo>
                    <a:lnTo>
                      <a:pt x="9728" y="5075"/>
                    </a:lnTo>
                    <a:lnTo>
                      <a:pt x="9743" y="4986"/>
                    </a:lnTo>
                    <a:lnTo>
                      <a:pt x="9758" y="4898"/>
                    </a:lnTo>
                    <a:lnTo>
                      <a:pt x="9773" y="4811"/>
                    </a:lnTo>
                    <a:lnTo>
                      <a:pt x="9788" y="4725"/>
                    </a:lnTo>
                    <a:lnTo>
                      <a:pt x="9803" y="4638"/>
                    </a:lnTo>
                    <a:lnTo>
                      <a:pt x="9818" y="4553"/>
                    </a:lnTo>
                    <a:lnTo>
                      <a:pt x="9833" y="4468"/>
                    </a:lnTo>
                    <a:lnTo>
                      <a:pt x="9848" y="4384"/>
                    </a:lnTo>
                    <a:lnTo>
                      <a:pt x="9863" y="4300"/>
                    </a:lnTo>
                    <a:lnTo>
                      <a:pt x="9878" y="4216"/>
                    </a:lnTo>
                    <a:lnTo>
                      <a:pt x="9894" y="4133"/>
                    </a:lnTo>
                    <a:lnTo>
                      <a:pt x="9909" y="4052"/>
                    </a:lnTo>
                    <a:lnTo>
                      <a:pt x="9924" y="3971"/>
                    </a:lnTo>
                    <a:lnTo>
                      <a:pt x="9939" y="3890"/>
                    </a:lnTo>
                    <a:lnTo>
                      <a:pt x="9954" y="3810"/>
                    </a:lnTo>
                    <a:lnTo>
                      <a:pt x="9969" y="3731"/>
                    </a:lnTo>
                    <a:lnTo>
                      <a:pt x="9984" y="3652"/>
                    </a:lnTo>
                    <a:lnTo>
                      <a:pt x="9999" y="3574"/>
                    </a:lnTo>
                    <a:cubicBezTo>
                      <a:pt x="10009" y="3522"/>
                      <a:pt x="10060" y="3488"/>
                      <a:pt x="10112" y="3498"/>
                    </a:cubicBezTo>
                    <a:cubicBezTo>
                      <a:pt x="10164" y="3508"/>
                      <a:pt x="10198" y="3559"/>
                      <a:pt x="10188" y="3611"/>
                    </a:cubicBezTo>
                    <a:lnTo>
                      <a:pt x="10173" y="3687"/>
                    </a:lnTo>
                    <a:lnTo>
                      <a:pt x="10158" y="3766"/>
                    </a:lnTo>
                    <a:lnTo>
                      <a:pt x="10143" y="3845"/>
                    </a:lnTo>
                    <a:lnTo>
                      <a:pt x="10128" y="3925"/>
                    </a:lnTo>
                    <a:lnTo>
                      <a:pt x="10113" y="4006"/>
                    </a:lnTo>
                    <a:lnTo>
                      <a:pt x="10098" y="4087"/>
                    </a:lnTo>
                    <a:lnTo>
                      <a:pt x="10083" y="4170"/>
                    </a:lnTo>
                    <a:lnTo>
                      <a:pt x="10067" y="4251"/>
                    </a:lnTo>
                    <a:lnTo>
                      <a:pt x="10052" y="4333"/>
                    </a:lnTo>
                    <a:lnTo>
                      <a:pt x="10037" y="4417"/>
                    </a:lnTo>
                    <a:lnTo>
                      <a:pt x="10022" y="4501"/>
                    </a:lnTo>
                    <a:lnTo>
                      <a:pt x="10007" y="4586"/>
                    </a:lnTo>
                    <a:lnTo>
                      <a:pt x="9992" y="4671"/>
                    </a:lnTo>
                    <a:lnTo>
                      <a:pt x="9977" y="4758"/>
                    </a:lnTo>
                    <a:lnTo>
                      <a:pt x="9962" y="4844"/>
                    </a:lnTo>
                    <a:lnTo>
                      <a:pt x="9947" y="4931"/>
                    </a:lnTo>
                    <a:lnTo>
                      <a:pt x="9932" y="5019"/>
                    </a:lnTo>
                    <a:lnTo>
                      <a:pt x="9917" y="5106"/>
                    </a:lnTo>
                    <a:lnTo>
                      <a:pt x="9902" y="5195"/>
                    </a:lnTo>
                    <a:lnTo>
                      <a:pt x="9887" y="5285"/>
                    </a:lnTo>
                    <a:lnTo>
                      <a:pt x="9872" y="5374"/>
                    </a:lnTo>
                    <a:lnTo>
                      <a:pt x="9857" y="5465"/>
                    </a:lnTo>
                    <a:lnTo>
                      <a:pt x="9842" y="5556"/>
                    </a:lnTo>
                    <a:lnTo>
                      <a:pt x="9827" y="5647"/>
                    </a:lnTo>
                    <a:lnTo>
                      <a:pt x="9812" y="5739"/>
                    </a:lnTo>
                    <a:lnTo>
                      <a:pt x="9797" y="5831"/>
                    </a:lnTo>
                    <a:lnTo>
                      <a:pt x="9782" y="5924"/>
                    </a:lnTo>
                    <a:lnTo>
                      <a:pt x="9767" y="6017"/>
                    </a:lnTo>
                    <a:lnTo>
                      <a:pt x="9752" y="6111"/>
                    </a:lnTo>
                    <a:lnTo>
                      <a:pt x="9737" y="6205"/>
                    </a:lnTo>
                    <a:lnTo>
                      <a:pt x="9722" y="6298"/>
                    </a:lnTo>
                    <a:lnTo>
                      <a:pt x="9707" y="6393"/>
                    </a:lnTo>
                    <a:lnTo>
                      <a:pt x="9692" y="6489"/>
                    </a:lnTo>
                    <a:lnTo>
                      <a:pt x="9677" y="6584"/>
                    </a:lnTo>
                    <a:lnTo>
                      <a:pt x="9662" y="6681"/>
                    </a:lnTo>
                    <a:lnTo>
                      <a:pt x="9647" y="6777"/>
                    </a:lnTo>
                    <a:lnTo>
                      <a:pt x="9632" y="6874"/>
                    </a:lnTo>
                    <a:lnTo>
                      <a:pt x="9617" y="6971"/>
                    </a:lnTo>
                    <a:lnTo>
                      <a:pt x="9602" y="7069"/>
                    </a:lnTo>
                    <a:lnTo>
                      <a:pt x="9587" y="7167"/>
                    </a:lnTo>
                    <a:lnTo>
                      <a:pt x="9572" y="7265"/>
                    </a:lnTo>
                    <a:lnTo>
                      <a:pt x="9557" y="7364"/>
                    </a:lnTo>
                    <a:lnTo>
                      <a:pt x="9542" y="7463"/>
                    </a:lnTo>
                    <a:lnTo>
                      <a:pt x="9527" y="7562"/>
                    </a:lnTo>
                    <a:lnTo>
                      <a:pt x="9512" y="7661"/>
                    </a:lnTo>
                    <a:lnTo>
                      <a:pt x="9497" y="7761"/>
                    </a:lnTo>
                    <a:lnTo>
                      <a:pt x="9482" y="7861"/>
                    </a:lnTo>
                    <a:lnTo>
                      <a:pt x="9467" y="7961"/>
                    </a:lnTo>
                    <a:lnTo>
                      <a:pt x="9452" y="8062"/>
                    </a:lnTo>
                    <a:lnTo>
                      <a:pt x="9437" y="8163"/>
                    </a:lnTo>
                    <a:lnTo>
                      <a:pt x="9422" y="8264"/>
                    </a:lnTo>
                    <a:lnTo>
                      <a:pt x="9407" y="8365"/>
                    </a:lnTo>
                    <a:lnTo>
                      <a:pt x="9391" y="8465"/>
                    </a:lnTo>
                    <a:lnTo>
                      <a:pt x="9376" y="8567"/>
                    </a:lnTo>
                    <a:lnTo>
                      <a:pt x="9361" y="8669"/>
                    </a:lnTo>
                    <a:lnTo>
                      <a:pt x="9346" y="8771"/>
                    </a:lnTo>
                    <a:lnTo>
                      <a:pt x="9331" y="8873"/>
                    </a:lnTo>
                    <a:lnTo>
                      <a:pt x="9316" y="8975"/>
                    </a:lnTo>
                    <a:lnTo>
                      <a:pt x="9301" y="9078"/>
                    </a:lnTo>
                    <a:lnTo>
                      <a:pt x="9286" y="9180"/>
                    </a:lnTo>
                    <a:lnTo>
                      <a:pt x="9271" y="9283"/>
                    </a:lnTo>
                    <a:lnTo>
                      <a:pt x="9256" y="9386"/>
                    </a:lnTo>
                    <a:lnTo>
                      <a:pt x="9241" y="9489"/>
                    </a:lnTo>
                    <a:lnTo>
                      <a:pt x="9226" y="9592"/>
                    </a:lnTo>
                    <a:lnTo>
                      <a:pt x="9211" y="9695"/>
                    </a:lnTo>
                    <a:lnTo>
                      <a:pt x="9196" y="9798"/>
                    </a:lnTo>
                    <a:lnTo>
                      <a:pt x="9181" y="9902"/>
                    </a:lnTo>
                    <a:lnTo>
                      <a:pt x="9166" y="10005"/>
                    </a:lnTo>
                    <a:lnTo>
                      <a:pt x="9151" y="10108"/>
                    </a:lnTo>
                    <a:lnTo>
                      <a:pt x="9136" y="10212"/>
                    </a:lnTo>
                    <a:lnTo>
                      <a:pt x="9121" y="10315"/>
                    </a:lnTo>
                    <a:lnTo>
                      <a:pt x="9106" y="10419"/>
                    </a:lnTo>
                    <a:lnTo>
                      <a:pt x="9091" y="10522"/>
                    </a:lnTo>
                    <a:lnTo>
                      <a:pt x="9076" y="10626"/>
                    </a:lnTo>
                    <a:lnTo>
                      <a:pt x="9061" y="10729"/>
                    </a:lnTo>
                    <a:lnTo>
                      <a:pt x="9046" y="10832"/>
                    </a:lnTo>
                    <a:lnTo>
                      <a:pt x="9031" y="10936"/>
                    </a:lnTo>
                    <a:lnTo>
                      <a:pt x="9016" y="11039"/>
                    </a:lnTo>
                    <a:lnTo>
                      <a:pt x="9001" y="11142"/>
                    </a:lnTo>
                    <a:lnTo>
                      <a:pt x="8986" y="11246"/>
                    </a:lnTo>
                    <a:lnTo>
                      <a:pt x="8971" y="11349"/>
                    </a:lnTo>
                    <a:lnTo>
                      <a:pt x="8956" y="11452"/>
                    </a:lnTo>
                    <a:lnTo>
                      <a:pt x="8941" y="11555"/>
                    </a:lnTo>
                    <a:lnTo>
                      <a:pt x="8926" y="11657"/>
                    </a:lnTo>
                    <a:lnTo>
                      <a:pt x="8911" y="11760"/>
                    </a:lnTo>
                    <a:lnTo>
                      <a:pt x="8896" y="11863"/>
                    </a:lnTo>
                    <a:lnTo>
                      <a:pt x="8881" y="11965"/>
                    </a:lnTo>
                    <a:lnTo>
                      <a:pt x="8866" y="12067"/>
                    </a:lnTo>
                    <a:lnTo>
                      <a:pt x="8851" y="12170"/>
                    </a:lnTo>
                    <a:lnTo>
                      <a:pt x="8836" y="12273"/>
                    </a:lnTo>
                    <a:lnTo>
                      <a:pt x="8821" y="12373"/>
                    </a:lnTo>
                    <a:lnTo>
                      <a:pt x="8806" y="12476"/>
                    </a:lnTo>
                    <a:lnTo>
                      <a:pt x="8791" y="12577"/>
                    </a:lnTo>
                    <a:lnTo>
                      <a:pt x="8776" y="12678"/>
                    </a:lnTo>
                    <a:lnTo>
                      <a:pt x="8761" y="12779"/>
                    </a:lnTo>
                    <a:lnTo>
                      <a:pt x="8746" y="12880"/>
                    </a:lnTo>
                    <a:lnTo>
                      <a:pt x="8731" y="12982"/>
                    </a:lnTo>
                    <a:lnTo>
                      <a:pt x="8715" y="13081"/>
                    </a:lnTo>
                    <a:lnTo>
                      <a:pt x="8700" y="13181"/>
                    </a:lnTo>
                    <a:lnTo>
                      <a:pt x="8685" y="13280"/>
                    </a:lnTo>
                    <a:lnTo>
                      <a:pt x="8670" y="13380"/>
                    </a:lnTo>
                    <a:lnTo>
                      <a:pt x="8655" y="13479"/>
                    </a:lnTo>
                    <a:lnTo>
                      <a:pt x="8640" y="13578"/>
                    </a:lnTo>
                    <a:lnTo>
                      <a:pt x="8625" y="13676"/>
                    </a:lnTo>
                    <a:lnTo>
                      <a:pt x="8610" y="13774"/>
                    </a:lnTo>
                    <a:lnTo>
                      <a:pt x="8595" y="13872"/>
                    </a:lnTo>
                    <a:lnTo>
                      <a:pt x="8580" y="13970"/>
                    </a:lnTo>
                    <a:lnTo>
                      <a:pt x="8565" y="14067"/>
                    </a:lnTo>
                    <a:lnTo>
                      <a:pt x="8550" y="14164"/>
                    </a:lnTo>
                    <a:lnTo>
                      <a:pt x="8535" y="14260"/>
                    </a:lnTo>
                    <a:lnTo>
                      <a:pt x="8520" y="14356"/>
                    </a:lnTo>
                    <a:lnTo>
                      <a:pt x="8505" y="14452"/>
                    </a:lnTo>
                    <a:lnTo>
                      <a:pt x="8490" y="14547"/>
                    </a:lnTo>
                    <a:lnTo>
                      <a:pt x="8475" y="14643"/>
                    </a:lnTo>
                    <a:lnTo>
                      <a:pt x="8460" y="14737"/>
                    </a:lnTo>
                    <a:lnTo>
                      <a:pt x="8445" y="14831"/>
                    </a:lnTo>
                    <a:lnTo>
                      <a:pt x="8430" y="14925"/>
                    </a:lnTo>
                    <a:lnTo>
                      <a:pt x="8415" y="15018"/>
                    </a:lnTo>
                    <a:lnTo>
                      <a:pt x="8400" y="15110"/>
                    </a:lnTo>
                    <a:lnTo>
                      <a:pt x="8385" y="15203"/>
                    </a:lnTo>
                    <a:lnTo>
                      <a:pt x="8370" y="15294"/>
                    </a:lnTo>
                    <a:lnTo>
                      <a:pt x="8355" y="15386"/>
                    </a:lnTo>
                    <a:lnTo>
                      <a:pt x="8340" y="15476"/>
                    </a:lnTo>
                    <a:lnTo>
                      <a:pt x="8325" y="15567"/>
                    </a:lnTo>
                    <a:lnTo>
                      <a:pt x="8310" y="15656"/>
                    </a:lnTo>
                    <a:lnTo>
                      <a:pt x="8295" y="15745"/>
                    </a:lnTo>
                    <a:lnTo>
                      <a:pt x="8280" y="15835"/>
                    </a:lnTo>
                    <a:lnTo>
                      <a:pt x="8265" y="15923"/>
                    </a:lnTo>
                    <a:lnTo>
                      <a:pt x="8250" y="16011"/>
                    </a:lnTo>
                    <a:lnTo>
                      <a:pt x="8235" y="16098"/>
                    </a:lnTo>
                    <a:lnTo>
                      <a:pt x="8220" y="16184"/>
                    </a:lnTo>
                    <a:lnTo>
                      <a:pt x="8205" y="16270"/>
                    </a:lnTo>
                    <a:lnTo>
                      <a:pt x="8190" y="16356"/>
                    </a:lnTo>
                    <a:lnTo>
                      <a:pt x="8175" y="16440"/>
                    </a:lnTo>
                    <a:lnTo>
                      <a:pt x="8160" y="16524"/>
                    </a:lnTo>
                    <a:lnTo>
                      <a:pt x="8145" y="16609"/>
                    </a:lnTo>
                    <a:lnTo>
                      <a:pt x="8130" y="16692"/>
                    </a:lnTo>
                    <a:lnTo>
                      <a:pt x="8115" y="16774"/>
                    </a:lnTo>
                    <a:lnTo>
                      <a:pt x="8100" y="16856"/>
                    </a:lnTo>
                    <a:lnTo>
                      <a:pt x="8085" y="16937"/>
                    </a:lnTo>
                    <a:lnTo>
                      <a:pt x="8070" y="17017"/>
                    </a:lnTo>
                    <a:lnTo>
                      <a:pt x="8055" y="17099"/>
                    </a:lnTo>
                    <a:lnTo>
                      <a:pt x="8039" y="17177"/>
                    </a:lnTo>
                    <a:lnTo>
                      <a:pt x="8024" y="17255"/>
                    </a:lnTo>
                    <a:lnTo>
                      <a:pt x="8009" y="17333"/>
                    </a:lnTo>
                    <a:lnTo>
                      <a:pt x="7994" y="17410"/>
                    </a:lnTo>
                    <a:lnTo>
                      <a:pt x="7979" y="17486"/>
                    </a:lnTo>
                    <a:lnTo>
                      <a:pt x="7964" y="17562"/>
                    </a:lnTo>
                    <a:lnTo>
                      <a:pt x="7949" y="17638"/>
                    </a:lnTo>
                    <a:lnTo>
                      <a:pt x="7934" y="17712"/>
                    </a:lnTo>
                    <a:lnTo>
                      <a:pt x="7919" y="17785"/>
                    </a:lnTo>
                    <a:lnTo>
                      <a:pt x="7903" y="17858"/>
                    </a:lnTo>
                    <a:lnTo>
                      <a:pt x="7888" y="17930"/>
                    </a:lnTo>
                    <a:lnTo>
                      <a:pt x="7873" y="18001"/>
                    </a:lnTo>
                    <a:lnTo>
                      <a:pt x="7858" y="18073"/>
                    </a:lnTo>
                    <a:lnTo>
                      <a:pt x="7843" y="18143"/>
                    </a:lnTo>
                    <a:lnTo>
                      <a:pt x="7828" y="18212"/>
                    </a:lnTo>
                    <a:lnTo>
                      <a:pt x="7813" y="18280"/>
                    </a:lnTo>
                    <a:lnTo>
                      <a:pt x="7798" y="18347"/>
                    </a:lnTo>
                    <a:lnTo>
                      <a:pt x="7783" y="18415"/>
                    </a:lnTo>
                    <a:lnTo>
                      <a:pt x="7768" y="18481"/>
                    </a:lnTo>
                    <a:lnTo>
                      <a:pt x="7753" y="18546"/>
                    </a:lnTo>
                    <a:lnTo>
                      <a:pt x="7738" y="18611"/>
                    </a:lnTo>
                    <a:lnTo>
                      <a:pt x="7723" y="18674"/>
                    </a:lnTo>
                    <a:lnTo>
                      <a:pt x="7708" y="18737"/>
                    </a:lnTo>
                    <a:lnTo>
                      <a:pt x="7693" y="18798"/>
                    </a:lnTo>
                    <a:lnTo>
                      <a:pt x="7678" y="18860"/>
                    </a:lnTo>
                    <a:lnTo>
                      <a:pt x="7663" y="18920"/>
                    </a:lnTo>
                    <a:lnTo>
                      <a:pt x="7647" y="18981"/>
                    </a:lnTo>
                    <a:lnTo>
                      <a:pt x="7632" y="19039"/>
                    </a:lnTo>
                    <a:lnTo>
                      <a:pt x="7617" y="19097"/>
                    </a:lnTo>
                    <a:lnTo>
                      <a:pt x="7602" y="19153"/>
                    </a:lnTo>
                    <a:lnTo>
                      <a:pt x="7587" y="19210"/>
                    </a:lnTo>
                    <a:lnTo>
                      <a:pt x="7572" y="19265"/>
                    </a:lnTo>
                    <a:lnTo>
                      <a:pt x="7557" y="19320"/>
                    </a:lnTo>
                    <a:lnTo>
                      <a:pt x="7542" y="19373"/>
                    </a:lnTo>
                    <a:lnTo>
                      <a:pt x="7527" y="19425"/>
                    </a:lnTo>
                    <a:lnTo>
                      <a:pt x="7511" y="19478"/>
                    </a:lnTo>
                    <a:lnTo>
                      <a:pt x="7496" y="19528"/>
                    </a:lnTo>
                    <a:lnTo>
                      <a:pt x="7481" y="19579"/>
                    </a:lnTo>
                    <a:lnTo>
                      <a:pt x="7466" y="19627"/>
                    </a:lnTo>
                    <a:lnTo>
                      <a:pt x="7451" y="19676"/>
                    </a:lnTo>
                    <a:lnTo>
                      <a:pt x="7436" y="19723"/>
                    </a:lnTo>
                    <a:lnTo>
                      <a:pt x="7421" y="19770"/>
                    </a:lnTo>
                    <a:lnTo>
                      <a:pt x="7405" y="19815"/>
                    </a:lnTo>
                    <a:lnTo>
                      <a:pt x="7390" y="19860"/>
                    </a:lnTo>
                    <a:lnTo>
                      <a:pt x="7374" y="19906"/>
                    </a:lnTo>
                    <a:lnTo>
                      <a:pt x="7359" y="19946"/>
                    </a:lnTo>
                    <a:lnTo>
                      <a:pt x="7343" y="19988"/>
                    </a:lnTo>
                    <a:lnTo>
                      <a:pt x="7328" y="20028"/>
                    </a:lnTo>
                    <a:lnTo>
                      <a:pt x="7313" y="20070"/>
                    </a:lnTo>
                    <a:lnTo>
                      <a:pt x="7297" y="20109"/>
                    </a:lnTo>
                    <a:lnTo>
                      <a:pt x="7282" y="20146"/>
                    </a:lnTo>
                    <a:lnTo>
                      <a:pt x="7267" y="20184"/>
                    </a:lnTo>
                    <a:lnTo>
                      <a:pt x="7252" y="20219"/>
                    </a:lnTo>
                    <a:lnTo>
                      <a:pt x="7236" y="20256"/>
                    </a:lnTo>
                    <a:lnTo>
                      <a:pt x="7221" y="20289"/>
                    </a:lnTo>
                    <a:lnTo>
                      <a:pt x="7205" y="20324"/>
                    </a:lnTo>
                    <a:lnTo>
                      <a:pt x="7190" y="20355"/>
                    </a:lnTo>
                    <a:lnTo>
                      <a:pt x="7174" y="20389"/>
                    </a:lnTo>
                    <a:lnTo>
                      <a:pt x="7159" y="20418"/>
                    </a:lnTo>
                    <a:lnTo>
                      <a:pt x="7142" y="20449"/>
                    </a:lnTo>
                    <a:lnTo>
                      <a:pt x="7127" y="20476"/>
                    </a:lnTo>
                    <a:lnTo>
                      <a:pt x="7111" y="20506"/>
                    </a:lnTo>
                    <a:lnTo>
                      <a:pt x="7096" y="20531"/>
                    </a:lnTo>
                    <a:lnTo>
                      <a:pt x="7079" y="20559"/>
                    </a:lnTo>
                    <a:lnTo>
                      <a:pt x="7064" y="20582"/>
                    </a:lnTo>
                    <a:lnTo>
                      <a:pt x="7047" y="20608"/>
                    </a:lnTo>
                    <a:lnTo>
                      <a:pt x="7032" y="20629"/>
                    </a:lnTo>
                    <a:lnTo>
                      <a:pt x="7014" y="20654"/>
                    </a:lnTo>
                    <a:lnTo>
                      <a:pt x="6999" y="20673"/>
                    </a:lnTo>
                    <a:lnTo>
                      <a:pt x="6980" y="20696"/>
                    </a:lnTo>
                    <a:lnTo>
                      <a:pt x="6965" y="20713"/>
                    </a:lnTo>
                    <a:lnTo>
                      <a:pt x="6946" y="20734"/>
                    </a:lnTo>
                    <a:lnTo>
                      <a:pt x="6929" y="20752"/>
                    </a:lnTo>
                    <a:lnTo>
                      <a:pt x="6914" y="20766"/>
                    </a:lnTo>
                    <a:lnTo>
                      <a:pt x="6893" y="20784"/>
                    </a:lnTo>
                    <a:lnTo>
                      <a:pt x="6875" y="20799"/>
                    </a:lnTo>
                    <a:lnTo>
                      <a:pt x="6860" y="20810"/>
                    </a:lnTo>
                    <a:lnTo>
                      <a:pt x="6838" y="20826"/>
                    </a:lnTo>
                    <a:lnTo>
                      <a:pt x="6819" y="20837"/>
                    </a:lnTo>
                    <a:lnTo>
                      <a:pt x="6799" y="20847"/>
                    </a:lnTo>
                    <a:lnTo>
                      <a:pt x="6779" y="20857"/>
                    </a:lnTo>
                    <a:lnTo>
                      <a:pt x="6764" y="20863"/>
                    </a:lnTo>
                    <a:lnTo>
                      <a:pt x="6738" y="20872"/>
                    </a:lnTo>
                    <a:lnTo>
                      <a:pt x="6717" y="20878"/>
                    </a:lnTo>
                    <a:lnTo>
                      <a:pt x="6696" y="20882"/>
                    </a:lnTo>
                    <a:lnTo>
                      <a:pt x="6675" y="20884"/>
                    </a:lnTo>
                    <a:lnTo>
                      <a:pt x="6653" y="20885"/>
                    </a:lnTo>
                    <a:lnTo>
                      <a:pt x="6632" y="20885"/>
                    </a:lnTo>
                    <a:lnTo>
                      <a:pt x="6605" y="20883"/>
                    </a:lnTo>
                    <a:lnTo>
                      <a:pt x="6591" y="20880"/>
                    </a:lnTo>
                    <a:lnTo>
                      <a:pt x="6568" y="20875"/>
                    </a:lnTo>
                    <a:lnTo>
                      <a:pt x="6547" y="20870"/>
                    </a:lnTo>
                    <a:lnTo>
                      <a:pt x="6527" y="20863"/>
                    </a:lnTo>
                    <a:lnTo>
                      <a:pt x="6502" y="20852"/>
                    </a:lnTo>
                    <a:lnTo>
                      <a:pt x="6487" y="20844"/>
                    </a:lnTo>
                    <a:lnTo>
                      <a:pt x="6468" y="20834"/>
                    </a:lnTo>
                    <a:lnTo>
                      <a:pt x="6446" y="20820"/>
                    </a:lnTo>
                    <a:lnTo>
                      <a:pt x="6431" y="20809"/>
                    </a:lnTo>
                    <a:lnTo>
                      <a:pt x="6410" y="20793"/>
                    </a:lnTo>
                    <a:lnTo>
                      <a:pt x="6395" y="20780"/>
                    </a:lnTo>
                    <a:lnTo>
                      <a:pt x="6375" y="20762"/>
                    </a:lnTo>
                    <a:lnTo>
                      <a:pt x="6360" y="20747"/>
                    </a:lnTo>
                    <a:lnTo>
                      <a:pt x="6340" y="20728"/>
                    </a:lnTo>
                    <a:lnTo>
                      <a:pt x="6325" y="20711"/>
                    </a:lnTo>
                    <a:lnTo>
                      <a:pt x="6307" y="20690"/>
                    </a:lnTo>
                    <a:lnTo>
                      <a:pt x="6292" y="20671"/>
                    </a:lnTo>
                    <a:lnTo>
                      <a:pt x="6274" y="20648"/>
                    </a:lnTo>
                    <a:lnTo>
                      <a:pt x="6258" y="20626"/>
                    </a:lnTo>
                    <a:lnTo>
                      <a:pt x="6243" y="20604"/>
                    </a:lnTo>
                    <a:lnTo>
                      <a:pt x="6226" y="20578"/>
                    </a:lnTo>
                    <a:lnTo>
                      <a:pt x="6210" y="20553"/>
                    </a:lnTo>
                    <a:lnTo>
                      <a:pt x="6195" y="20528"/>
                    </a:lnTo>
                    <a:lnTo>
                      <a:pt x="6179" y="20500"/>
                    </a:lnTo>
                    <a:lnTo>
                      <a:pt x="6163" y="20472"/>
                    </a:lnTo>
                    <a:lnTo>
                      <a:pt x="6148" y="20444"/>
                    </a:lnTo>
                    <a:lnTo>
                      <a:pt x="6132" y="20413"/>
                    </a:lnTo>
                    <a:lnTo>
                      <a:pt x="6116" y="20382"/>
                    </a:lnTo>
                    <a:lnTo>
                      <a:pt x="6101" y="20351"/>
                    </a:lnTo>
                    <a:lnTo>
                      <a:pt x="6085" y="20318"/>
                    </a:lnTo>
                    <a:lnTo>
                      <a:pt x="6070" y="20285"/>
                    </a:lnTo>
                    <a:lnTo>
                      <a:pt x="6054" y="20250"/>
                    </a:lnTo>
                    <a:lnTo>
                      <a:pt x="6039" y="20215"/>
                    </a:lnTo>
                    <a:lnTo>
                      <a:pt x="6024" y="20179"/>
                    </a:lnTo>
                    <a:lnTo>
                      <a:pt x="6009" y="20142"/>
                    </a:lnTo>
                    <a:lnTo>
                      <a:pt x="5993" y="20103"/>
                    </a:lnTo>
                    <a:lnTo>
                      <a:pt x="5978" y="20064"/>
                    </a:lnTo>
                    <a:lnTo>
                      <a:pt x="5962" y="20023"/>
                    </a:lnTo>
                    <a:lnTo>
                      <a:pt x="5947" y="19982"/>
                    </a:lnTo>
                    <a:lnTo>
                      <a:pt x="5932" y="19941"/>
                    </a:lnTo>
                    <a:lnTo>
                      <a:pt x="5917" y="19898"/>
                    </a:lnTo>
                    <a:lnTo>
                      <a:pt x="5902" y="19854"/>
                    </a:lnTo>
                    <a:lnTo>
                      <a:pt x="5886" y="19810"/>
                    </a:lnTo>
                    <a:lnTo>
                      <a:pt x="5871" y="19764"/>
                    </a:lnTo>
                    <a:lnTo>
                      <a:pt x="5856" y="19718"/>
                    </a:lnTo>
                    <a:lnTo>
                      <a:pt x="5841" y="19672"/>
                    </a:lnTo>
                    <a:lnTo>
                      <a:pt x="5825" y="19622"/>
                    </a:lnTo>
                    <a:lnTo>
                      <a:pt x="5810" y="19572"/>
                    </a:lnTo>
                    <a:lnTo>
                      <a:pt x="5795" y="19522"/>
                    </a:lnTo>
                    <a:lnTo>
                      <a:pt x="5779" y="19471"/>
                    </a:lnTo>
                    <a:lnTo>
                      <a:pt x="5764" y="19419"/>
                    </a:lnTo>
                    <a:lnTo>
                      <a:pt x="5749" y="19367"/>
                    </a:lnTo>
                    <a:lnTo>
                      <a:pt x="5734" y="19313"/>
                    </a:lnTo>
                    <a:lnTo>
                      <a:pt x="5719" y="19259"/>
                    </a:lnTo>
                    <a:lnTo>
                      <a:pt x="5704" y="19203"/>
                    </a:lnTo>
                    <a:lnTo>
                      <a:pt x="5689" y="19147"/>
                    </a:lnTo>
                    <a:lnTo>
                      <a:pt x="5674" y="19090"/>
                    </a:lnTo>
                    <a:lnTo>
                      <a:pt x="5659" y="19032"/>
                    </a:lnTo>
                    <a:lnTo>
                      <a:pt x="5643" y="18973"/>
                    </a:lnTo>
                    <a:lnTo>
                      <a:pt x="5628" y="18913"/>
                    </a:lnTo>
                    <a:lnTo>
                      <a:pt x="5613" y="18852"/>
                    </a:lnTo>
                    <a:lnTo>
                      <a:pt x="5598" y="18791"/>
                    </a:lnTo>
                    <a:lnTo>
                      <a:pt x="5583" y="18730"/>
                    </a:lnTo>
                    <a:lnTo>
                      <a:pt x="5568" y="18666"/>
                    </a:lnTo>
                    <a:lnTo>
                      <a:pt x="5553" y="18602"/>
                    </a:lnTo>
                    <a:lnTo>
                      <a:pt x="5538" y="18538"/>
                    </a:lnTo>
                    <a:lnTo>
                      <a:pt x="5523" y="18473"/>
                    </a:lnTo>
                    <a:lnTo>
                      <a:pt x="5508" y="18406"/>
                    </a:lnTo>
                    <a:lnTo>
                      <a:pt x="5493" y="18339"/>
                    </a:lnTo>
                    <a:lnTo>
                      <a:pt x="5478" y="18272"/>
                    </a:lnTo>
                    <a:lnTo>
                      <a:pt x="5463" y="18204"/>
                    </a:lnTo>
                    <a:lnTo>
                      <a:pt x="5448" y="18135"/>
                    </a:lnTo>
                    <a:lnTo>
                      <a:pt x="5433" y="18064"/>
                    </a:lnTo>
                    <a:lnTo>
                      <a:pt x="5418" y="17993"/>
                    </a:lnTo>
                    <a:lnTo>
                      <a:pt x="5402" y="17922"/>
                    </a:lnTo>
                    <a:lnTo>
                      <a:pt x="5387" y="17850"/>
                    </a:lnTo>
                    <a:lnTo>
                      <a:pt x="5372" y="17777"/>
                    </a:lnTo>
                    <a:lnTo>
                      <a:pt x="5357" y="17703"/>
                    </a:lnTo>
                    <a:lnTo>
                      <a:pt x="5342" y="17628"/>
                    </a:lnTo>
                    <a:lnTo>
                      <a:pt x="5327" y="17553"/>
                    </a:lnTo>
                    <a:lnTo>
                      <a:pt x="5312" y="17478"/>
                    </a:lnTo>
                    <a:lnTo>
                      <a:pt x="5297" y="17401"/>
                    </a:lnTo>
                    <a:lnTo>
                      <a:pt x="5282" y="17324"/>
                    </a:lnTo>
                    <a:lnTo>
                      <a:pt x="5267" y="17246"/>
                    </a:lnTo>
                    <a:lnTo>
                      <a:pt x="5252" y="17167"/>
                    </a:lnTo>
                    <a:lnTo>
                      <a:pt x="5237" y="17088"/>
                    </a:lnTo>
                    <a:lnTo>
                      <a:pt x="5222" y="17008"/>
                    </a:lnTo>
                    <a:lnTo>
                      <a:pt x="5207" y="16928"/>
                    </a:lnTo>
                    <a:lnTo>
                      <a:pt x="5192" y="16846"/>
                    </a:lnTo>
                    <a:lnTo>
                      <a:pt x="5177" y="16765"/>
                    </a:lnTo>
                    <a:lnTo>
                      <a:pt x="5162" y="16683"/>
                    </a:lnTo>
                    <a:lnTo>
                      <a:pt x="5146" y="16599"/>
                    </a:lnTo>
                    <a:lnTo>
                      <a:pt x="5131" y="16515"/>
                    </a:lnTo>
                    <a:lnTo>
                      <a:pt x="5116" y="16431"/>
                    </a:lnTo>
                    <a:lnTo>
                      <a:pt x="5101" y="16346"/>
                    </a:lnTo>
                    <a:lnTo>
                      <a:pt x="5086" y="16260"/>
                    </a:lnTo>
                    <a:lnTo>
                      <a:pt x="5071" y="16174"/>
                    </a:lnTo>
                    <a:lnTo>
                      <a:pt x="5056" y="16088"/>
                    </a:lnTo>
                    <a:lnTo>
                      <a:pt x="5041" y="16001"/>
                    </a:lnTo>
                    <a:lnTo>
                      <a:pt x="5026" y="15913"/>
                    </a:lnTo>
                    <a:lnTo>
                      <a:pt x="5011" y="15824"/>
                    </a:lnTo>
                    <a:lnTo>
                      <a:pt x="4996" y="15735"/>
                    </a:lnTo>
                    <a:lnTo>
                      <a:pt x="4981" y="15646"/>
                    </a:lnTo>
                    <a:lnTo>
                      <a:pt x="4966" y="15556"/>
                    </a:lnTo>
                    <a:lnTo>
                      <a:pt x="4951" y="15466"/>
                    </a:lnTo>
                    <a:lnTo>
                      <a:pt x="4936" y="15375"/>
                    </a:lnTo>
                    <a:lnTo>
                      <a:pt x="4921" y="15284"/>
                    </a:lnTo>
                    <a:lnTo>
                      <a:pt x="4906" y="15192"/>
                    </a:lnTo>
                    <a:lnTo>
                      <a:pt x="4891" y="15100"/>
                    </a:lnTo>
                    <a:lnTo>
                      <a:pt x="4876" y="15007"/>
                    </a:lnTo>
                    <a:lnTo>
                      <a:pt x="4861" y="14914"/>
                    </a:lnTo>
                    <a:lnTo>
                      <a:pt x="4846" y="14820"/>
                    </a:lnTo>
                    <a:lnTo>
                      <a:pt x="4831" y="14726"/>
                    </a:lnTo>
                    <a:lnTo>
                      <a:pt x="4816" y="14631"/>
                    </a:lnTo>
                    <a:lnTo>
                      <a:pt x="4801" y="14536"/>
                    </a:lnTo>
                    <a:lnTo>
                      <a:pt x="4786" y="14441"/>
                    </a:lnTo>
                    <a:lnTo>
                      <a:pt x="4771" y="14345"/>
                    </a:lnTo>
                    <a:lnTo>
                      <a:pt x="4756" y="14249"/>
                    </a:lnTo>
                    <a:lnTo>
                      <a:pt x="4741" y="14153"/>
                    </a:lnTo>
                    <a:lnTo>
                      <a:pt x="4726" y="14056"/>
                    </a:lnTo>
                    <a:lnTo>
                      <a:pt x="4711" y="13959"/>
                    </a:lnTo>
                    <a:lnTo>
                      <a:pt x="4696" y="13861"/>
                    </a:lnTo>
                    <a:lnTo>
                      <a:pt x="4681" y="13763"/>
                    </a:lnTo>
                    <a:lnTo>
                      <a:pt x="4666" y="13665"/>
                    </a:lnTo>
                    <a:lnTo>
                      <a:pt x="4651" y="13566"/>
                    </a:lnTo>
                    <a:lnTo>
                      <a:pt x="4636" y="13468"/>
                    </a:lnTo>
                    <a:lnTo>
                      <a:pt x="4621" y="13368"/>
                    </a:lnTo>
                    <a:lnTo>
                      <a:pt x="4606" y="13269"/>
                    </a:lnTo>
                    <a:lnTo>
                      <a:pt x="4591" y="13169"/>
                    </a:lnTo>
                    <a:lnTo>
                      <a:pt x="4576" y="13069"/>
                    </a:lnTo>
                    <a:lnTo>
                      <a:pt x="4561" y="12969"/>
                    </a:lnTo>
                    <a:lnTo>
                      <a:pt x="4546" y="12869"/>
                    </a:lnTo>
                    <a:lnTo>
                      <a:pt x="4531" y="12768"/>
                    </a:lnTo>
                    <a:lnTo>
                      <a:pt x="4516" y="12667"/>
                    </a:lnTo>
                    <a:lnTo>
                      <a:pt x="4500" y="12565"/>
                    </a:lnTo>
                    <a:lnTo>
                      <a:pt x="4486" y="12464"/>
                    </a:lnTo>
                    <a:lnTo>
                      <a:pt x="4469" y="12362"/>
                    </a:lnTo>
                    <a:lnTo>
                      <a:pt x="4454" y="12260"/>
                    </a:lnTo>
                    <a:lnTo>
                      <a:pt x="4439" y="12158"/>
                    </a:lnTo>
                    <a:lnTo>
                      <a:pt x="4424" y="12056"/>
                    </a:lnTo>
                    <a:lnTo>
                      <a:pt x="4409" y="11953"/>
                    </a:lnTo>
                    <a:lnTo>
                      <a:pt x="4394" y="11851"/>
                    </a:lnTo>
                    <a:lnTo>
                      <a:pt x="4379" y="11748"/>
                    </a:lnTo>
                    <a:lnTo>
                      <a:pt x="4364" y="11646"/>
                    </a:lnTo>
                    <a:lnTo>
                      <a:pt x="4349" y="11543"/>
                    </a:lnTo>
                    <a:lnTo>
                      <a:pt x="4334" y="11440"/>
                    </a:lnTo>
                    <a:lnTo>
                      <a:pt x="4319" y="11337"/>
                    </a:lnTo>
                    <a:lnTo>
                      <a:pt x="4304" y="11234"/>
                    </a:lnTo>
                    <a:lnTo>
                      <a:pt x="4289" y="11130"/>
                    </a:lnTo>
                    <a:lnTo>
                      <a:pt x="4274" y="11027"/>
                    </a:lnTo>
                    <a:lnTo>
                      <a:pt x="4259" y="10924"/>
                    </a:lnTo>
                    <a:lnTo>
                      <a:pt x="4244" y="10820"/>
                    </a:lnTo>
                    <a:lnTo>
                      <a:pt x="4229" y="10717"/>
                    </a:lnTo>
                    <a:lnTo>
                      <a:pt x="4214" y="10614"/>
                    </a:lnTo>
                    <a:lnTo>
                      <a:pt x="4199" y="10510"/>
                    </a:lnTo>
                    <a:lnTo>
                      <a:pt x="4184" y="10407"/>
                    </a:lnTo>
                    <a:lnTo>
                      <a:pt x="4169" y="10303"/>
                    </a:lnTo>
                    <a:lnTo>
                      <a:pt x="4154" y="10200"/>
                    </a:lnTo>
                    <a:lnTo>
                      <a:pt x="4139" y="10096"/>
                    </a:lnTo>
                    <a:lnTo>
                      <a:pt x="4124" y="9993"/>
                    </a:lnTo>
                    <a:lnTo>
                      <a:pt x="4109" y="9890"/>
                    </a:lnTo>
                    <a:lnTo>
                      <a:pt x="4094" y="9786"/>
                    </a:lnTo>
                    <a:lnTo>
                      <a:pt x="4079" y="9683"/>
                    </a:lnTo>
                    <a:lnTo>
                      <a:pt x="4064" y="9580"/>
                    </a:lnTo>
                    <a:lnTo>
                      <a:pt x="4049" y="9477"/>
                    </a:lnTo>
                    <a:lnTo>
                      <a:pt x="4034" y="9374"/>
                    </a:lnTo>
                    <a:lnTo>
                      <a:pt x="4019" y="9271"/>
                    </a:lnTo>
                    <a:lnTo>
                      <a:pt x="4004" y="9168"/>
                    </a:lnTo>
                    <a:lnTo>
                      <a:pt x="3989" y="9066"/>
                    </a:lnTo>
                    <a:lnTo>
                      <a:pt x="3974" y="8963"/>
                    </a:lnTo>
                    <a:lnTo>
                      <a:pt x="3959" y="8861"/>
                    </a:lnTo>
                    <a:lnTo>
                      <a:pt x="3944" y="8759"/>
                    </a:lnTo>
                    <a:lnTo>
                      <a:pt x="3929" y="8657"/>
                    </a:lnTo>
                    <a:lnTo>
                      <a:pt x="3915" y="8556"/>
                    </a:lnTo>
                    <a:lnTo>
                      <a:pt x="3899" y="8454"/>
                    </a:lnTo>
                    <a:lnTo>
                      <a:pt x="3885" y="8353"/>
                    </a:lnTo>
                    <a:lnTo>
                      <a:pt x="3870" y="8252"/>
                    </a:lnTo>
                    <a:lnTo>
                      <a:pt x="3855" y="8151"/>
                    </a:lnTo>
                    <a:lnTo>
                      <a:pt x="3840" y="8050"/>
                    </a:lnTo>
                    <a:lnTo>
                      <a:pt x="3825" y="7950"/>
                    </a:lnTo>
                    <a:lnTo>
                      <a:pt x="3810" y="7850"/>
                    </a:lnTo>
                    <a:lnTo>
                      <a:pt x="3794" y="7749"/>
                    </a:lnTo>
                    <a:lnTo>
                      <a:pt x="3779" y="7650"/>
                    </a:lnTo>
                    <a:lnTo>
                      <a:pt x="3764" y="7550"/>
                    </a:lnTo>
                    <a:lnTo>
                      <a:pt x="3749" y="7451"/>
                    </a:lnTo>
                    <a:lnTo>
                      <a:pt x="3734" y="7352"/>
                    </a:lnTo>
                    <a:lnTo>
                      <a:pt x="3719" y="7254"/>
                    </a:lnTo>
                    <a:lnTo>
                      <a:pt x="3704" y="7156"/>
                    </a:lnTo>
                    <a:lnTo>
                      <a:pt x="3689" y="7058"/>
                    </a:lnTo>
                    <a:lnTo>
                      <a:pt x="3674" y="6960"/>
                    </a:lnTo>
                    <a:lnTo>
                      <a:pt x="3659" y="6863"/>
                    </a:lnTo>
                    <a:lnTo>
                      <a:pt x="3644" y="6766"/>
                    </a:lnTo>
                    <a:lnTo>
                      <a:pt x="3629" y="6670"/>
                    </a:lnTo>
                    <a:lnTo>
                      <a:pt x="3614" y="6573"/>
                    </a:lnTo>
                    <a:lnTo>
                      <a:pt x="3599" y="6478"/>
                    </a:lnTo>
                    <a:lnTo>
                      <a:pt x="3584" y="6383"/>
                    </a:lnTo>
                    <a:lnTo>
                      <a:pt x="3569" y="6288"/>
                    </a:lnTo>
                    <a:lnTo>
                      <a:pt x="3554" y="6194"/>
                    </a:lnTo>
                    <a:lnTo>
                      <a:pt x="3539" y="6100"/>
                    </a:lnTo>
                    <a:lnTo>
                      <a:pt x="3524" y="6006"/>
                    </a:lnTo>
                    <a:lnTo>
                      <a:pt x="3509" y="5913"/>
                    </a:lnTo>
                    <a:lnTo>
                      <a:pt x="3494" y="5821"/>
                    </a:lnTo>
                    <a:lnTo>
                      <a:pt x="3479" y="5728"/>
                    </a:lnTo>
                    <a:lnTo>
                      <a:pt x="3464" y="5636"/>
                    </a:lnTo>
                    <a:lnTo>
                      <a:pt x="3449" y="5545"/>
                    </a:lnTo>
                    <a:lnTo>
                      <a:pt x="3434" y="5454"/>
                    </a:lnTo>
                    <a:lnTo>
                      <a:pt x="3419" y="5364"/>
                    </a:lnTo>
                    <a:lnTo>
                      <a:pt x="3404" y="5274"/>
                    </a:lnTo>
                    <a:lnTo>
                      <a:pt x="3389" y="5185"/>
                    </a:lnTo>
                    <a:lnTo>
                      <a:pt x="3374" y="5097"/>
                    </a:lnTo>
                    <a:lnTo>
                      <a:pt x="3359" y="5009"/>
                    </a:lnTo>
                    <a:lnTo>
                      <a:pt x="3344" y="4921"/>
                    </a:lnTo>
                    <a:lnTo>
                      <a:pt x="3329" y="4834"/>
                    </a:lnTo>
                    <a:lnTo>
                      <a:pt x="3314" y="4748"/>
                    </a:lnTo>
                    <a:lnTo>
                      <a:pt x="3299" y="4662"/>
                    </a:lnTo>
                    <a:lnTo>
                      <a:pt x="3284" y="4576"/>
                    </a:lnTo>
                    <a:lnTo>
                      <a:pt x="3269" y="4491"/>
                    </a:lnTo>
                    <a:lnTo>
                      <a:pt x="3254" y="4408"/>
                    </a:lnTo>
                    <a:lnTo>
                      <a:pt x="3239" y="4325"/>
                    </a:lnTo>
                    <a:lnTo>
                      <a:pt x="3224" y="4242"/>
                    </a:lnTo>
                    <a:lnTo>
                      <a:pt x="3209" y="4159"/>
                    </a:lnTo>
                    <a:lnTo>
                      <a:pt x="3194" y="4077"/>
                    </a:lnTo>
                    <a:lnTo>
                      <a:pt x="3179" y="3996"/>
                    </a:lnTo>
                    <a:lnTo>
                      <a:pt x="3164" y="3916"/>
                    </a:lnTo>
                    <a:lnTo>
                      <a:pt x="3149" y="3836"/>
                    </a:lnTo>
                    <a:lnTo>
                      <a:pt x="3134" y="3759"/>
                    </a:lnTo>
                    <a:lnTo>
                      <a:pt x="3118" y="3679"/>
                    </a:lnTo>
                    <a:lnTo>
                      <a:pt x="3103" y="3602"/>
                    </a:lnTo>
                    <a:lnTo>
                      <a:pt x="3088" y="3524"/>
                    </a:lnTo>
                    <a:lnTo>
                      <a:pt x="3073" y="3448"/>
                    </a:lnTo>
                    <a:lnTo>
                      <a:pt x="3058" y="3372"/>
                    </a:lnTo>
                    <a:lnTo>
                      <a:pt x="3043" y="3298"/>
                    </a:lnTo>
                    <a:lnTo>
                      <a:pt x="3028" y="3224"/>
                    </a:lnTo>
                    <a:lnTo>
                      <a:pt x="3013" y="3150"/>
                    </a:lnTo>
                    <a:lnTo>
                      <a:pt x="2998" y="3078"/>
                    </a:lnTo>
                    <a:lnTo>
                      <a:pt x="2983" y="3006"/>
                    </a:lnTo>
                    <a:lnTo>
                      <a:pt x="2969" y="2935"/>
                    </a:lnTo>
                    <a:lnTo>
                      <a:pt x="2954" y="2865"/>
                    </a:lnTo>
                    <a:lnTo>
                      <a:pt x="2939" y="2795"/>
                    </a:lnTo>
                    <a:lnTo>
                      <a:pt x="2924" y="2726"/>
                    </a:lnTo>
                    <a:lnTo>
                      <a:pt x="2909" y="2657"/>
                    </a:lnTo>
                    <a:lnTo>
                      <a:pt x="2894" y="2590"/>
                    </a:lnTo>
                    <a:lnTo>
                      <a:pt x="2879" y="2524"/>
                    </a:lnTo>
                    <a:lnTo>
                      <a:pt x="2864" y="2458"/>
                    </a:lnTo>
                    <a:lnTo>
                      <a:pt x="2849" y="2393"/>
                    </a:lnTo>
                    <a:lnTo>
                      <a:pt x="2834" y="2329"/>
                    </a:lnTo>
                    <a:lnTo>
                      <a:pt x="2819" y="2266"/>
                    </a:lnTo>
                    <a:lnTo>
                      <a:pt x="2804" y="2203"/>
                    </a:lnTo>
                    <a:lnTo>
                      <a:pt x="2789" y="2142"/>
                    </a:lnTo>
                    <a:lnTo>
                      <a:pt x="2774" y="2081"/>
                    </a:lnTo>
                    <a:lnTo>
                      <a:pt x="2759" y="2021"/>
                    </a:lnTo>
                    <a:lnTo>
                      <a:pt x="2744" y="1962"/>
                    </a:lnTo>
                    <a:lnTo>
                      <a:pt x="2730" y="1904"/>
                    </a:lnTo>
                    <a:lnTo>
                      <a:pt x="2715" y="1847"/>
                    </a:lnTo>
                    <a:lnTo>
                      <a:pt x="2700" y="1790"/>
                    </a:lnTo>
                    <a:lnTo>
                      <a:pt x="2685" y="1735"/>
                    </a:lnTo>
                    <a:lnTo>
                      <a:pt x="2670" y="1680"/>
                    </a:lnTo>
                    <a:lnTo>
                      <a:pt x="2655" y="1627"/>
                    </a:lnTo>
                    <a:lnTo>
                      <a:pt x="2640" y="1574"/>
                    </a:lnTo>
                    <a:lnTo>
                      <a:pt x="2625" y="1522"/>
                    </a:lnTo>
                    <a:lnTo>
                      <a:pt x="2610" y="1471"/>
                    </a:lnTo>
                    <a:lnTo>
                      <a:pt x="2596" y="1420"/>
                    </a:lnTo>
                    <a:lnTo>
                      <a:pt x="2581" y="1371"/>
                    </a:lnTo>
                    <a:lnTo>
                      <a:pt x="2566" y="1323"/>
                    </a:lnTo>
                    <a:lnTo>
                      <a:pt x="2551" y="1276"/>
                    </a:lnTo>
                    <a:lnTo>
                      <a:pt x="2536" y="1229"/>
                    </a:lnTo>
                    <a:lnTo>
                      <a:pt x="2521" y="1184"/>
                    </a:lnTo>
                    <a:lnTo>
                      <a:pt x="2507" y="1139"/>
                    </a:lnTo>
                    <a:lnTo>
                      <a:pt x="2492" y="1095"/>
                    </a:lnTo>
                    <a:lnTo>
                      <a:pt x="2477" y="1053"/>
                    </a:lnTo>
                    <a:lnTo>
                      <a:pt x="2463" y="1013"/>
                    </a:lnTo>
                    <a:lnTo>
                      <a:pt x="2446" y="970"/>
                    </a:lnTo>
                    <a:lnTo>
                      <a:pt x="2432" y="931"/>
                    </a:lnTo>
                    <a:lnTo>
                      <a:pt x="2417" y="892"/>
                    </a:lnTo>
                    <a:lnTo>
                      <a:pt x="2403" y="855"/>
                    </a:lnTo>
                    <a:lnTo>
                      <a:pt x="2388" y="818"/>
                    </a:lnTo>
                    <a:lnTo>
                      <a:pt x="2373" y="782"/>
                    </a:lnTo>
                    <a:lnTo>
                      <a:pt x="2358" y="747"/>
                    </a:lnTo>
                    <a:lnTo>
                      <a:pt x="2344" y="713"/>
                    </a:lnTo>
                    <a:lnTo>
                      <a:pt x="2330" y="681"/>
                    </a:lnTo>
                    <a:lnTo>
                      <a:pt x="2315" y="649"/>
                    </a:lnTo>
                    <a:lnTo>
                      <a:pt x="2300" y="618"/>
                    </a:lnTo>
                    <a:lnTo>
                      <a:pt x="2286" y="590"/>
                    </a:lnTo>
                    <a:lnTo>
                      <a:pt x="2271" y="561"/>
                    </a:lnTo>
                    <a:lnTo>
                      <a:pt x="2257" y="533"/>
                    </a:lnTo>
                    <a:lnTo>
                      <a:pt x="2243" y="507"/>
                    </a:lnTo>
                    <a:lnTo>
                      <a:pt x="2228" y="481"/>
                    </a:lnTo>
                    <a:lnTo>
                      <a:pt x="2214" y="457"/>
                    </a:lnTo>
                    <a:lnTo>
                      <a:pt x="2201" y="435"/>
                    </a:lnTo>
                    <a:lnTo>
                      <a:pt x="2186" y="412"/>
                    </a:lnTo>
                    <a:lnTo>
                      <a:pt x="2172" y="391"/>
                    </a:lnTo>
                    <a:lnTo>
                      <a:pt x="2160" y="372"/>
                    </a:lnTo>
                    <a:lnTo>
                      <a:pt x="2145" y="352"/>
                    </a:lnTo>
                    <a:lnTo>
                      <a:pt x="2131" y="334"/>
                    </a:lnTo>
                    <a:lnTo>
                      <a:pt x="2119" y="319"/>
                    </a:lnTo>
                    <a:lnTo>
                      <a:pt x="2104" y="302"/>
                    </a:lnTo>
                    <a:lnTo>
                      <a:pt x="2094" y="289"/>
                    </a:lnTo>
                    <a:lnTo>
                      <a:pt x="2079" y="274"/>
                    </a:lnTo>
                    <a:lnTo>
                      <a:pt x="2069" y="264"/>
                    </a:lnTo>
                    <a:lnTo>
                      <a:pt x="2054" y="251"/>
                    </a:lnTo>
                    <a:lnTo>
                      <a:pt x="2045" y="243"/>
                    </a:lnTo>
                    <a:lnTo>
                      <a:pt x="2030" y="232"/>
                    </a:lnTo>
                    <a:lnTo>
                      <a:pt x="2022" y="226"/>
                    </a:lnTo>
                    <a:lnTo>
                      <a:pt x="2007" y="217"/>
                    </a:lnTo>
                    <a:lnTo>
                      <a:pt x="2001" y="212"/>
                    </a:lnTo>
                    <a:lnTo>
                      <a:pt x="1991" y="208"/>
                    </a:lnTo>
                    <a:lnTo>
                      <a:pt x="1976" y="202"/>
                    </a:lnTo>
                    <a:lnTo>
                      <a:pt x="1972" y="199"/>
                    </a:lnTo>
                    <a:lnTo>
                      <a:pt x="1963" y="197"/>
                    </a:lnTo>
                    <a:lnTo>
                      <a:pt x="1954" y="195"/>
                    </a:lnTo>
                    <a:lnTo>
                      <a:pt x="1945" y="193"/>
                    </a:lnTo>
                    <a:lnTo>
                      <a:pt x="1936" y="192"/>
                    </a:lnTo>
                    <a:lnTo>
                      <a:pt x="1921" y="192"/>
                    </a:lnTo>
                    <a:lnTo>
                      <a:pt x="1919" y="192"/>
                    </a:lnTo>
                    <a:lnTo>
                      <a:pt x="1910" y="193"/>
                    </a:lnTo>
                    <a:lnTo>
                      <a:pt x="1900" y="195"/>
                    </a:lnTo>
                    <a:lnTo>
                      <a:pt x="1896" y="195"/>
                    </a:lnTo>
                    <a:lnTo>
                      <a:pt x="1881" y="201"/>
                    </a:lnTo>
                    <a:lnTo>
                      <a:pt x="1871" y="204"/>
                    </a:lnTo>
                    <a:lnTo>
                      <a:pt x="1861" y="209"/>
                    </a:lnTo>
                    <a:lnTo>
                      <a:pt x="1850" y="215"/>
                    </a:lnTo>
                    <a:lnTo>
                      <a:pt x="1839" y="221"/>
                    </a:lnTo>
                    <a:lnTo>
                      <a:pt x="1830" y="226"/>
                    </a:lnTo>
                    <a:lnTo>
                      <a:pt x="1815" y="238"/>
                    </a:lnTo>
                    <a:lnTo>
                      <a:pt x="1803" y="248"/>
                    </a:lnTo>
                    <a:lnTo>
                      <a:pt x="1793" y="256"/>
                    </a:lnTo>
                    <a:lnTo>
                      <a:pt x="1778" y="271"/>
                    </a:lnTo>
                    <a:lnTo>
                      <a:pt x="1766" y="284"/>
                    </a:lnTo>
                    <a:lnTo>
                      <a:pt x="1754" y="296"/>
                    </a:lnTo>
                    <a:lnTo>
                      <a:pt x="1739" y="314"/>
                    </a:lnTo>
                    <a:lnTo>
                      <a:pt x="1727" y="328"/>
                    </a:lnTo>
                    <a:lnTo>
                      <a:pt x="1712" y="348"/>
                    </a:lnTo>
                    <a:lnTo>
                      <a:pt x="1699" y="366"/>
                    </a:lnTo>
                    <a:lnTo>
                      <a:pt x="1686" y="384"/>
                    </a:lnTo>
                    <a:lnTo>
                      <a:pt x="1671" y="407"/>
                    </a:lnTo>
                    <a:lnTo>
                      <a:pt x="1658" y="427"/>
                    </a:lnTo>
                    <a:lnTo>
                      <a:pt x="1643" y="452"/>
                    </a:lnTo>
                    <a:lnTo>
                      <a:pt x="1629" y="474"/>
                    </a:lnTo>
                    <a:lnTo>
                      <a:pt x="1614" y="501"/>
                    </a:lnTo>
                    <a:lnTo>
                      <a:pt x="1601" y="526"/>
                    </a:lnTo>
                    <a:lnTo>
                      <a:pt x="1586" y="555"/>
                    </a:lnTo>
                    <a:lnTo>
                      <a:pt x="1572" y="581"/>
                    </a:lnTo>
                    <a:lnTo>
                      <a:pt x="1557" y="612"/>
                    </a:lnTo>
                    <a:lnTo>
                      <a:pt x="1543" y="641"/>
                    </a:lnTo>
                    <a:lnTo>
                      <a:pt x="1528" y="674"/>
                    </a:lnTo>
                    <a:lnTo>
                      <a:pt x="1514" y="705"/>
                    </a:lnTo>
                    <a:lnTo>
                      <a:pt x="1499" y="740"/>
                    </a:lnTo>
                    <a:lnTo>
                      <a:pt x="1484" y="774"/>
                    </a:lnTo>
                    <a:lnTo>
                      <a:pt x="1470" y="809"/>
                    </a:lnTo>
                    <a:lnTo>
                      <a:pt x="1455" y="847"/>
                    </a:lnTo>
                    <a:lnTo>
                      <a:pt x="1440" y="884"/>
                    </a:lnTo>
                    <a:lnTo>
                      <a:pt x="1425" y="922"/>
                    </a:lnTo>
                    <a:lnTo>
                      <a:pt x="1411" y="961"/>
                    </a:lnTo>
                    <a:lnTo>
                      <a:pt x="1396" y="1001"/>
                    </a:lnTo>
                    <a:lnTo>
                      <a:pt x="1381" y="1044"/>
                    </a:lnTo>
                    <a:lnTo>
                      <a:pt x="1366" y="1086"/>
                    </a:lnTo>
                    <a:lnTo>
                      <a:pt x="1352" y="1130"/>
                    </a:lnTo>
                    <a:lnTo>
                      <a:pt x="1337" y="1175"/>
                    </a:lnTo>
                    <a:lnTo>
                      <a:pt x="1322" y="1219"/>
                    </a:lnTo>
                    <a:lnTo>
                      <a:pt x="1307" y="1265"/>
                    </a:lnTo>
                    <a:lnTo>
                      <a:pt x="1292" y="1315"/>
                    </a:lnTo>
                    <a:lnTo>
                      <a:pt x="1276" y="1360"/>
                    </a:lnTo>
                    <a:lnTo>
                      <a:pt x="1261" y="1410"/>
                    </a:lnTo>
                    <a:lnTo>
                      <a:pt x="1247" y="1459"/>
                    </a:lnTo>
                    <a:lnTo>
                      <a:pt x="1232" y="1511"/>
                    </a:lnTo>
                    <a:lnTo>
                      <a:pt x="1217" y="1563"/>
                    </a:lnTo>
                    <a:lnTo>
                      <a:pt x="1202" y="1615"/>
                    </a:lnTo>
                    <a:lnTo>
                      <a:pt x="1187" y="1669"/>
                    </a:lnTo>
                    <a:lnTo>
                      <a:pt x="1172" y="1723"/>
                    </a:lnTo>
                    <a:lnTo>
                      <a:pt x="1157" y="1779"/>
                    </a:lnTo>
                    <a:lnTo>
                      <a:pt x="1142" y="1835"/>
                    </a:lnTo>
                    <a:lnTo>
                      <a:pt x="1127" y="1893"/>
                    </a:lnTo>
                    <a:lnTo>
                      <a:pt x="1113" y="1950"/>
                    </a:lnTo>
                    <a:lnTo>
                      <a:pt x="1098" y="2009"/>
                    </a:lnTo>
                    <a:lnTo>
                      <a:pt x="1083" y="2068"/>
                    </a:lnTo>
                    <a:lnTo>
                      <a:pt x="1068" y="2129"/>
                    </a:lnTo>
                    <a:lnTo>
                      <a:pt x="1053" y="2191"/>
                    </a:lnTo>
                    <a:lnTo>
                      <a:pt x="1038" y="2252"/>
                    </a:lnTo>
                    <a:lnTo>
                      <a:pt x="1023" y="2316"/>
                    </a:lnTo>
                    <a:lnTo>
                      <a:pt x="1008" y="2380"/>
                    </a:lnTo>
                    <a:lnTo>
                      <a:pt x="993" y="2445"/>
                    </a:lnTo>
                    <a:lnTo>
                      <a:pt x="978" y="2511"/>
                    </a:lnTo>
                    <a:lnTo>
                      <a:pt x="963" y="2576"/>
                    </a:lnTo>
                    <a:lnTo>
                      <a:pt x="948" y="2644"/>
                    </a:lnTo>
                    <a:lnTo>
                      <a:pt x="933" y="2712"/>
                    </a:lnTo>
                    <a:lnTo>
                      <a:pt x="918" y="2781"/>
                    </a:lnTo>
                    <a:lnTo>
                      <a:pt x="903" y="2849"/>
                    </a:lnTo>
                    <a:lnTo>
                      <a:pt x="888" y="2920"/>
                    </a:lnTo>
                    <a:lnTo>
                      <a:pt x="873" y="2991"/>
                    </a:lnTo>
                    <a:lnTo>
                      <a:pt x="859" y="3063"/>
                    </a:lnTo>
                    <a:lnTo>
                      <a:pt x="844" y="3136"/>
                    </a:lnTo>
                    <a:lnTo>
                      <a:pt x="829" y="3209"/>
                    </a:lnTo>
                    <a:lnTo>
                      <a:pt x="814" y="3282"/>
                    </a:lnTo>
                    <a:lnTo>
                      <a:pt x="799" y="3357"/>
                    </a:lnTo>
                    <a:lnTo>
                      <a:pt x="784" y="3433"/>
                    </a:lnTo>
                    <a:lnTo>
                      <a:pt x="769" y="3509"/>
                    </a:lnTo>
                    <a:lnTo>
                      <a:pt x="754" y="3586"/>
                    </a:lnTo>
                    <a:lnTo>
                      <a:pt x="739" y="3664"/>
                    </a:lnTo>
                    <a:lnTo>
                      <a:pt x="724" y="3741"/>
                    </a:lnTo>
                    <a:lnTo>
                      <a:pt x="709" y="3820"/>
                    </a:lnTo>
                    <a:lnTo>
                      <a:pt x="694" y="3900"/>
                    </a:lnTo>
                    <a:lnTo>
                      <a:pt x="679" y="3980"/>
                    </a:lnTo>
                    <a:lnTo>
                      <a:pt x="664" y="4061"/>
                    </a:lnTo>
                    <a:lnTo>
                      <a:pt x="649" y="4142"/>
                    </a:lnTo>
                    <a:lnTo>
                      <a:pt x="634" y="4225"/>
                    </a:lnTo>
                    <a:lnTo>
                      <a:pt x="619" y="4309"/>
                    </a:lnTo>
                    <a:lnTo>
                      <a:pt x="603" y="4390"/>
                    </a:lnTo>
                    <a:lnTo>
                      <a:pt x="588" y="4474"/>
                    </a:lnTo>
                    <a:lnTo>
                      <a:pt x="573" y="4559"/>
                    </a:lnTo>
                    <a:lnTo>
                      <a:pt x="558" y="4644"/>
                    </a:lnTo>
                    <a:lnTo>
                      <a:pt x="543" y="4730"/>
                    </a:lnTo>
                    <a:lnTo>
                      <a:pt x="528" y="4817"/>
                    </a:lnTo>
                    <a:lnTo>
                      <a:pt x="513" y="4904"/>
                    </a:lnTo>
                    <a:lnTo>
                      <a:pt x="498" y="4991"/>
                    </a:lnTo>
                    <a:lnTo>
                      <a:pt x="483" y="5078"/>
                    </a:lnTo>
                    <a:lnTo>
                      <a:pt x="468" y="5167"/>
                    </a:lnTo>
                    <a:lnTo>
                      <a:pt x="453" y="5256"/>
                    </a:lnTo>
                    <a:lnTo>
                      <a:pt x="438" y="5346"/>
                    </a:lnTo>
                    <a:lnTo>
                      <a:pt x="423" y="5436"/>
                    </a:lnTo>
                    <a:lnTo>
                      <a:pt x="408" y="5527"/>
                    </a:lnTo>
                    <a:lnTo>
                      <a:pt x="393" y="5618"/>
                    </a:lnTo>
                    <a:lnTo>
                      <a:pt x="378" y="5710"/>
                    </a:lnTo>
                    <a:lnTo>
                      <a:pt x="363" y="5802"/>
                    </a:lnTo>
                    <a:lnTo>
                      <a:pt x="348" y="5894"/>
                    </a:lnTo>
                    <a:lnTo>
                      <a:pt x="333" y="5987"/>
                    </a:lnTo>
                    <a:lnTo>
                      <a:pt x="318" y="6081"/>
                    </a:lnTo>
                    <a:lnTo>
                      <a:pt x="303" y="6175"/>
                    </a:lnTo>
                    <a:lnTo>
                      <a:pt x="288" y="6268"/>
                    </a:lnTo>
                    <a:lnTo>
                      <a:pt x="273" y="6363"/>
                    </a:lnTo>
                    <a:lnTo>
                      <a:pt x="258" y="6458"/>
                    </a:lnTo>
                    <a:lnTo>
                      <a:pt x="243" y="6554"/>
                    </a:lnTo>
                    <a:lnTo>
                      <a:pt x="228" y="6650"/>
                    </a:lnTo>
                    <a:lnTo>
                      <a:pt x="213" y="6746"/>
                    </a:lnTo>
                    <a:lnTo>
                      <a:pt x="198" y="6843"/>
                    </a:lnTo>
                    <a:cubicBezTo>
                      <a:pt x="190" y="6896"/>
                      <a:pt x="141" y="6931"/>
                      <a:pt x="89" y="6923"/>
                    </a:cubicBezTo>
                    <a:cubicBezTo>
                      <a:pt x="36" y="6915"/>
                      <a:pt x="0" y="6866"/>
                      <a:pt x="9" y="6814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1" name="Freeform 13"/>
              <p:cNvSpPr>
                <a:spLocks/>
              </p:cNvSpPr>
              <p:nvPr/>
            </p:nvSpPr>
            <p:spPr bwMode="auto">
              <a:xfrm>
                <a:off x="11135523" y="2755896"/>
                <a:ext cx="315520" cy="148881"/>
              </a:xfrm>
              <a:custGeom>
                <a:avLst/>
                <a:gdLst>
                  <a:gd name="T0" fmla="*/ 311 w 10201"/>
                  <a:gd name="T1" fmla="*/ 2229 h 20885"/>
                  <a:gd name="T2" fmla="*/ 629 w 10201"/>
                  <a:gd name="T3" fmla="*/ 1083 h 20885"/>
                  <a:gd name="T4" fmla="*/ 953 w 10201"/>
                  <a:gd name="T5" fmla="*/ 336 h 20885"/>
                  <a:gd name="T6" fmla="*/ 1326 w 10201"/>
                  <a:gd name="T7" fmla="*/ 7 h 20885"/>
                  <a:gd name="T8" fmla="*/ 1740 w 10201"/>
                  <a:gd name="T9" fmla="*/ 207 h 20885"/>
                  <a:gd name="T10" fmla="*/ 2071 w 10201"/>
                  <a:gd name="T11" fmla="*/ 851 h 20885"/>
                  <a:gd name="T12" fmla="*/ 2390 w 10201"/>
                  <a:gd name="T13" fmla="*/ 1895 h 20885"/>
                  <a:gd name="T14" fmla="*/ 2707 w 10201"/>
                  <a:gd name="T15" fmla="*/ 3310 h 20885"/>
                  <a:gd name="T16" fmla="*/ 3023 w 10201"/>
                  <a:gd name="T17" fmla="*/ 5036 h 20885"/>
                  <a:gd name="T18" fmla="*/ 3338 w 10201"/>
                  <a:gd name="T19" fmla="*/ 6998 h 20885"/>
                  <a:gd name="T20" fmla="*/ 3654 w 10201"/>
                  <a:gd name="T21" fmla="*/ 9109 h 20885"/>
                  <a:gd name="T22" fmla="*/ 3969 w 10201"/>
                  <a:gd name="T23" fmla="*/ 11277 h 20885"/>
                  <a:gd name="T24" fmla="*/ 4285 w 10201"/>
                  <a:gd name="T25" fmla="*/ 13407 h 20885"/>
                  <a:gd name="T26" fmla="*/ 4600 w 10201"/>
                  <a:gd name="T27" fmla="*/ 15406 h 20885"/>
                  <a:gd name="T28" fmla="*/ 4916 w 10201"/>
                  <a:gd name="T29" fmla="*/ 17184 h 20885"/>
                  <a:gd name="T30" fmla="*/ 5230 w 10201"/>
                  <a:gd name="T31" fmla="*/ 18665 h 20885"/>
                  <a:gd name="T32" fmla="*/ 5544 w 10201"/>
                  <a:gd name="T33" fmla="*/ 19779 h 20885"/>
                  <a:gd name="T34" fmla="*/ 5849 w 10201"/>
                  <a:gd name="T35" fmla="*/ 20469 h 20885"/>
                  <a:gd name="T36" fmla="*/ 6095 w 10201"/>
                  <a:gd name="T37" fmla="*/ 20692 h 20885"/>
                  <a:gd name="T38" fmla="*/ 6323 w 10201"/>
                  <a:gd name="T39" fmla="*/ 20541 h 20885"/>
                  <a:gd name="T40" fmla="*/ 6624 w 10201"/>
                  <a:gd name="T41" fmla="*/ 19934 h 20885"/>
                  <a:gd name="T42" fmla="*/ 6936 w 10201"/>
                  <a:gd name="T43" fmla="*/ 18892 h 20885"/>
                  <a:gd name="T44" fmla="*/ 7250 w 10201"/>
                  <a:gd name="T45" fmla="*/ 17473 h 20885"/>
                  <a:gd name="T46" fmla="*/ 7566 w 10201"/>
                  <a:gd name="T47" fmla="*/ 15742 h 20885"/>
                  <a:gd name="T48" fmla="*/ 7881 w 10201"/>
                  <a:gd name="T49" fmla="*/ 13777 h 20885"/>
                  <a:gd name="T50" fmla="*/ 8196 w 10201"/>
                  <a:gd name="T51" fmla="*/ 11663 h 20885"/>
                  <a:gd name="T52" fmla="*/ 8511 w 10201"/>
                  <a:gd name="T53" fmla="*/ 9495 h 20885"/>
                  <a:gd name="T54" fmla="*/ 8828 w 10201"/>
                  <a:gd name="T55" fmla="*/ 7366 h 20885"/>
                  <a:gd name="T56" fmla="*/ 9143 w 10201"/>
                  <a:gd name="T57" fmla="*/ 5372 h 20885"/>
                  <a:gd name="T58" fmla="*/ 9459 w 10201"/>
                  <a:gd name="T59" fmla="*/ 3598 h 20885"/>
                  <a:gd name="T60" fmla="*/ 9775 w 10201"/>
                  <a:gd name="T61" fmla="*/ 2123 h 20885"/>
                  <a:gd name="T62" fmla="*/ 10126 w 10201"/>
                  <a:gd name="T63" fmla="*/ 1544 h 20885"/>
                  <a:gd name="T64" fmla="*/ 9812 w 10201"/>
                  <a:gd name="T65" fmla="*/ 2825 h 20885"/>
                  <a:gd name="T66" fmla="*/ 9497 w 10201"/>
                  <a:gd name="T67" fmla="*/ 4444 h 20885"/>
                  <a:gd name="T68" fmla="*/ 9182 w 10201"/>
                  <a:gd name="T69" fmla="*/ 6329 h 20885"/>
                  <a:gd name="T70" fmla="*/ 8866 w 10201"/>
                  <a:gd name="T71" fmla="*/ 8396 h 20885"/>
                  <a:gd name="T72" fmla="*/ 8551 w 10201"/>
                  <a:gd name="T73" fmla="*/ 10555 h 20885"/>
                  <a:gd name="T74" fmla="*/ 8236 w 10201"/>
                  <a:gd name="T75" fmla="*/ 12711 h 20885"/>
                  <a:gd name="T76" fmla="*/ 7920 w 10201"/>
                  <a:gd name="T77" fmla="*/ 14767 h 20885"/>
                  <a:gd name="T78" fmla="*/ 7605 w 10201"/>
                  <a:gd name="T79" fmla="*/ 16635 h 20885"/>
                  <a:gd name="T80" fmla="*/ 7288 w 10201"/>
                  <a:gd name="T81" fmla="*/ 18233 h 20885"/>
                  <a:gd name="T82" fmla="*/ 6971 w 10201"/>
                  <a:gd name="T83" fmla="*/ 19494 h 20885"/>
                  <a:gd name="T84" fmla="*/ 6649 w 10201"/>
                  <a:gd name="T85" fmla="*/ 20366 h 20885"/>
                  <a:gd name="T86" fmla="*/ 6298 w 10201"/>
                  <a:gd name="T87" fmla="*/ 20829 h 20885"/>
                  <a:gd name="T88" fmla="*/ 5870 w 10201"/>
                  <a:gd name="T89" fmla="*/ 20789 h 20885"/>
                  <a:gd name="T90" fmla="*/ 5530 w 10201"/>
                  <a:gd name="T91" fmla="*/ 20274 h 20885"/>
                  <a:gd name="T92" fmla="*/ 5209 w 10201"/>
                  <a:gd name="T93" fmla="*/ 19350 h 20885"/>
                  <a:gd name="T94" fmla="*/ 4893 w 10201"/>
                  <a:gd name="T95" fmla="*/ 18042 h 20885"/>
                  <a:gd name="T96" fmla="*/ 4576 w 10201"/>
                  <a:gd name="T97" fmla="*/ 16404 h 20885"/>
                  <a:gd name="T98" fmla="*/ 4261 w 10201"/>
                  <a:gd name="T99" fmla="*/ 14506 h 20885"/>
                  <a:gd name="T100" fmla="*/ 3944 w 10201"/>
                  <a:gd name="T101" fmla="*/ 12431 h 20885"/>
                  <a:gd name="T102" fmla="*/ 3629 w 10201"/>
                  <a:gd name="T103" fmla="*/ 10270 h 20885"/>
                  <a:gd name="T104" fmla="*/ 3315 w 10201"/>
                  <a:gd name="T105" fmla="*/ 8119 h 20885"/>
                  <a:gd name="T106" fmla="*/ 2999 w 10201"/>
                  <a:gd name="T107" fmla="*/ 6070 h 20885"/>
                  <a:gd name="T108" fmla="*/ 2684 w 10201"/>
                  <a:gd name="T109" fmla="*/ 4215 h 20885"/>
                  <a:gd name="T110" fmla="*/ 2369 w 10201"/>
                  <a:gd name="T111" fmla="*/ 2636 h 20885"/>
                  <a:gd name="T112" fmla="*/ 2056 w 10201"/>
                  <a:gd name="T113" fmla="*/ 1405 h 20885"/>
                  <a:gd name="T114" fmla="*/ 1746 w 10201"/>
                  <a:gd name="T115" fmla="*/ 581 h 20885"/>
                  <a:gd name="T116" fmla="*/ 1471 w 10201"/>
                  <a:gd name="T117" fmla="*/ 216 h 20885"/>
                  <a:gd name="T118" fmla="*/ 1266 w 10201"/>
                  <a:gd name="T119" fmla="*/ 250 h 20885"/>
                  <a:gd name="T120" fmla="*/ 974 w 10201"/>
                  <a:gd name="T121" fmla="*/ 716 h 20885"/>
                  <a:gd name="T122" fmla="*/ 662 w 10201"/>
                  <a:gd name="T123" fmla="*/ 1632 h 20885"/>
                  <a:gd name="T124" fmla="*/ 348 w 10201"/>
                  <a:gd name="T125" fmla="*/ 2942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01" h="20885">
                    <a:moveTo>
                      <a:pt x="10" y="3651"/>
                    </a:moveTo>
                    <a:lnTo>
                      <a:pt x="25" y="3574"/>
                    </a:lnTo>
                    <a:lnTo>
                      <a:pt x="40" y="3496"/>
                    </a:lnTo>
                    <a:lnTo>
                      <a:pt x="55" y="3420"/>
                    </a:lnTo>
                    <a:lnTo>
                      <a:pt x="70" y="3344"/>
                    </a:lnTo>
                    <a:lnTo>
                      <a:pt x="85" y="3269"/>
                    </a:lnTo>
                    <a:lnTo>
                      <a:pt x="100" y="3194"/>
                    </a:lnTo>
                    <a:lnTo>
                      <a:pt x="115" y="3120"/>
                    </a:lnTo>
                    <a:lnTo>
                      <a:pt x="130" y="3047"/>
                    </a:lnTo>
                    <a:lnTo>
                      <a:pt x="145" y="2975"/>
                    </a:lnTo>
                    <a:lnTo>
                      <a:pt x="160" y="2903"/>
                    </a:lnTo>
                    <a:lnTo>
                      <a:pt x="176" y="2832"/>
                    </a:lnTo>
                    <a:lnTo>
                      <a:pt x="191" y="2762"/>
                    </a:lnTo>
                    <a:lnTo>
                      <a:pt x="206" y="2693"/>
                    </a:lnTo>
                    <a:lnTo>
                      <a:pt x="221" y="2624"/>
                    </a:lnTo>
                    <a:lnTo>
                      <a:pt x="236" y="2556"/>
                    </a:lnTo>
                    <a:lnTo>
                      <a:pt x="251" y="2489"/>
                    </a:lnTo>
                    <a:lnTo>
                      <a:pt x="266" y="2423"/>
                    </a:lnTo>
                    <a:lnTo>
                      <a:pt x="281" y="2357"/>
                    </a:lnTo>
                    <a:lnTo>
                      <a:pt x="296" y="2293"/>
                    </a:lnTo>
                    <a:lnTo>
                      <a:pt x="311" y="2229"/>
                    </a:lnTo>
                    <a:lnTo>
                      <a:pt x="326" y="2166"/>
                    </a:lnTo>
                    <a:lnTo>
                      <a:pt x="341" y="2104"/>
                    </a:lnTo>
                    <a:lnTo>
                      <a:pt x="356" y="2043"/>
                    </a:lnTo>
                    <a:lnTo>
                      <a:pt x="371" y="1982"/>
                    </a:lnTo>
                    <a:lnTo>
                      <a:pt x="386" y="1922"/>
                    </a:lnTo>
                    <a:lnTo>
                      <a:pt x="401" y="1863"/>
                    </a:lnTo>
                    <a:lnTo>
                      <a:pt x="417" y="1804"/>
                    </a:lnTo>
                    <a:lnTo>
                      <a:pt x="432" y="1748"/>
                    </a:lnTo>
                    <a:lnTo>
                      <a:pt x="447" y="1691"/>
                    </a:lnTo>
                    <a:lnTo>
                      <a:pt x="462" y="1635"/>
                    </a:lnTo>
                    <a:lnTo>
                      <a:pt x="477" y="1581"/>
                    </a:lnTo>
                    <a:lnTo>
                      <a:pt x="492" y="1527"/>
                    </a:lnTo>
                    <a:lnTo>
                      <a:pt x="507" y="1474"/>
                    </a:lnTo>
                    <a:lnTo>
                      <a:pt x="522" y="1422"/>
                    </a:lnTo>
                    <a:lnTo>
                      <a:pt x="537" y="1371"/>
                    </a:lnTo>
                    <a:lnTo>
                      <a:pt x="553" y="1321"/>
                    </a:lnTo>
                    <a:lnTo>
                      <a:pt x="568" y="1271"/>
                    </a:lnTo>
                    <a:lnTo>
                      <a:pt x="583" y="1223"/>
                    </a:lnTo>
                    <a:lnTo>
                      <a:pt x="600" y="1174"/>
                    </a:lnTo>
                    <a:lnTo>
                      <a:pt x="614" y="1129"/>
                    </a:lnTo>
                    <a:lnTo>
                      <a:pt x="629" y="1083"/>
                    </a:lnTo>
                    <a:lnTo>
                      <a:pt x="645" y="1038"/>
                    </a:lnTo>
                    <a:lnTo>
                      <a:pt x="660" y="994"/>
                    </a:lnTo>
                    <a:lnTo>
                      <a:pt x="675" y="951"/>
                    </a:lnTo>
                    <a:lnTo>
                      <a:pt x="690" y="909"/>
                    </a:lnTo>
                    <a:lnTo>
                      <a:pt x="706" y="868"/>
                    </a:lnTo>
                    <a:lnTo>
                      <a:pt x="721" y="828"/>
                    </a:lnTo>
                    <a:lnTo>
                      <a:pt x="736" y="788"/>
                    </a:lnTo>
                    <a:lnTo>
                      <a:pt x="751" y="750"/>
                    </a:lnTo>
                    <a:lnTo>
                      <a:pt x="767" y="712"/>
                    </a:lnTo>
                    <a:lnTo>
                      <a:pt x="782" y="676"/>
                    </a:lnTo>
                    <a:lnTo>
                      <a:pt x="797" y="641"/>
                    </a:lnTo>
                    <a:lnTo>
                      <a:pt x="813" y="606"/>
                    </a:lnTo>
                    <a:lnTo>
                      <a:pt x="829" y="572"/>
                    </a:lnTo>
                    <a:lnTo>
                      <a:pt x="844" y="540"/>
                    </a:lnTo>
                    <a:lnTo>
                      <a:pt x="859" y="508"/>
                    </a:lnTo>
                    <a:lnTo>
                      <a:pt x="875" y="477"/>
                    </a:lnTo>
                    <a:lnTo>
                      <a:pt x="890" y="446"/>
                    </a:lnTo>
                    <a:lnTo>
                      <a:pt x="907" y="417"/>
                    </a:lnTo>
                    <a:lnTo>
                      <a:pt x="922" y="390"/>
                    </a:lnTo>
                    <a:lnTo>
                      <a:pt x="937" y="362"/>
                    </a:lnTo>
                    <a:lnTo>
                      <a:pt x="953" y="336"/>
                    </a:lnTo>
                    <a:lnTo>
                      <a:pt x="969" y="311"/>
                    </a:lnTo>
                    <a:lnTo>
                      <a:pt x="985" y="286"/>
                    </a:lnTo>
                    <a:lnTo>
                      <a:pt x="1002" y="262"/>
                    </a:lnTo>
                    <a:lnTo>
                      <a:pt x="1017" y="241"/>
                    </a:lnTo>
                    <a:lnTo>
                      <a:pt x="1034" y="219"/>
                    </a:lnTo>
                    <a:lnTo>
                      <a:pt x="1050" y="198"/>
                    </a:lnTo>
                    <a:lnTo>
                      <a:pt x="1068" y="177"/>
                    </a:lnTo>
                    <a:lnTo>
                      <a:pt x="1083" y="160"/>
                    </a:lnTo>
                    <a:lnTo>
                      <a:pt x="1100" y="142"/>
                    </a:lnTo>
                    <a:lnTo>
                      <a:pt x="1120" y="123"/>
                    </a:lnTo>
                    <a:lnTo>
                      <a:pt x="1135" y="109"/>
                    </a:lnTo>
                    <a:lnTo>
                      <a:pt x="1153" y="94"/>
                    </a:lnTo>
                    <a:lnTo>
                      <a:pt x="1174" y="78"/>
                    </a:lnTo>
                    <a:lnTo>
                      <a:pt x="1189" y="67"/>
                    </a:lnTo>
                    <a:lnTo>
                      <a:pt x="1211" y="53"/>
                    </a:lnTo>
                    <a:lnTo>
                      <a:pt x="1226" y="44"/>
                    </a:lnTo>
                    <a:lnTo>
                      <a:pt x="1250" y="32"/>
                    </a:lnTo>
                    <a:lnTo>
                      <a:pt x="1265" y="25"/>
                    </a:lnTo>
                    <a:lnTo>
                      <a:pt x="1290" y="16"/>
                    </a:lnTo>
                    <a:lnTo>
                      <a:pt x="1311" y="11"/>
                    </a:lnTo>
                    <a:lnTo>
                      <a:pt x="1326" y="7"/>
                    </a:lnTo>
                    <a:lnTo>
                      <a:pt x="1355" y="2"/>
                    </a:lnTo>
                    <a:lnTo>
                      <a:pt x="1375" y="1"/>
                    </a:lnTo>
                    <a:lnTo>
                      <a:pt x="1396" y="0"/>
                    </a:lnTo>
                    <a:lnTo>
                      <a:pt x="1411" y="0"/>
                    </a:lnTo>
                    <a:lnTo>
                      <a:pt x="1439" y="3"/>
                    </a:lnTo>
                    <a:lnTo>
                      <a:pt x="1460" y="7"/>
                    </a:lnTo>
                    <a:lnTo>
                      <a:pt x="1481" y="13"/>
                    </a:lnTo>
                    <a:lnTo>
                      <a:pt x="1502" y="19"/>
                    </a:lnTo>
                    <a:lnTo>
                      <a:pt x="1522" y="27"/>
                    </a:lnTo>
                    <a:lnTo>
                      <a:pt x="1542" y="36"/>
                    </a:lnTo>
                    <a:lnTo>
                      <a:pt x="1562" y="47"/>
                    </a:lnTo>
                    <a:lnTo>
                      <a:pt x="1581" y="58"/>
                    </a:lnTo>
                    <a:lnTo>
                      <a:pt x="1600" y="71"/>
                    </a:lnTo>
                    <a:lnTo>
                      <a:pt x="1618" y="84"/>
                    </a:lnTo>
                    <a:lnTo>
                      <a:pt x="1636" y="99"/>
                    </a:lnTo>
                    <a:lnTo>
                      <a:pt x="1657" y="117"/>
                    </a:lnTo>
                    <a:lnTo>
                      <a:pt x="1672" y="131"/>
                    </a:lnTo>
                    <a:lnTo>
                      <a:pt x="1689" y="149"/>
                    </a:lnTo>
                    <a:lnTo>
                      <a:pt x="1707" y="167"/>
                    </a:lnTo>
                    <a:lnTo>
                      <a:pt x="1725" y="189"/>
                    </a:lnTo>
                    <a:lnTo>
                      <a:pt x="1740" y="207"/>
                    </a:lnTo>
                    <a:lnTo>
                      <a:pt x="1757" y="228"/>
                    </a:lnTo>
                    <a:lnTo>
                      <a:pt x="1775" y="253"/>
                    </a:lnTo>
                    <a:lnTo>
                      <a:pt x="1790" y="274"/>
                    </a:lnTo>
                    <a:lnTo>
                      <a:pt x="1806" y="297"/>
                    </a:lnTo>
                    <a:lnTo>
                      <a:pt x="1823" y="325"/>
                    </a:lnTo>
                    <a:lnTo>
                      <a:pt x="1838" y="349"/>
                    </a:lnTo>
                    <a:lnTo>
                      <a:pt x="1854" y="375"/>
                    </a:lnTo>
                    <a:lnTo>
                      <a:pt x="1870" y="405"/>
                    </a:lnTo>
                    <a:lnTo>
                      <a:pt x="1885" y="432"/>
                    </a:lnTo>
                    <a:lnTo>
                      <a:pt x="1902" y="463"/>
                    </a:lnTo>
                    <a:lnTo>
                      <a:pt x="1917" y="492"/>
                    </a:lnTo>
                    <a:lnTo>
                      <a:pt x="1932" y="524"/>
                    </a:lnTo>
                    <a:lnTo>
                      <a:pt x="1948" y="558"/>
                    </a:lnTo>
                    <a:lnTo>
                      <a:pt x="1963" y="590"/>
                    </a:lnTo>
                    <a:lnTo>
                      <a:pt x="1979" y="624"/>
                    </a:lnTo>
                    <a:lnTo>
                      <a:pt x="1995" y="661"/>
                    </a:lnTo>
                    <a:lnTo>
                      <a:pt x="2010" y="696"/>
                    </a:lnTo>
                    <a:lnTo>
                      <a:pt x="2025" y="733"/>
                    </a:lnTo>
                    <a:lnTo>
                      <a:pt x="2040" y="770"/>
                    </a:lnTo>
                    <a:lnTo>
                      <a:pt x="2056" y="809"/>
                    </a:lnTo>
                    <a:lnTo>
                      <a:pt x="2071" y="851"/>
                    </a:lnTo>
                    <a:lnTo>
                      <a:pt x="2086" y="891"/>
                    </a:lnTo>
                    <a:lnTo>
                      <a:pt x="2102" y="932"/>
                    </a:lnTo>
                    <a:lnTo>
                      <a:pt x="2117" y="975"/>
                    </a:lnTo>
                    <a:lnTo>
                      <a:pt x="2132" y="1017"/>
                    </a:lnTo>
                    <a:lnTo>
                      <a:pt x="2148" y="1062"/>
                    </a:lnTo>
                    <a:lnTo>
                      <a:pt x="2164" y="1108"/>
                    </a:lnTo>
                    <a:lnTo>
                      <a:pt x="2179" y="1155"/>
                    </a:lnTo>
                    <a:lnTo>
                      <a:pt x="2194" y="1202"/>
                    </a:lnTo>
                    <a:lnTo>
                      <a:pt x="2209" y="1249"/>
                    </a:lnTo>
                    <a:lnTo>
                      <a:pt x="2224" y="1299"/>
                    </a:lnTo>
                    <a:lnTo>
                      <a:pt x="2239" y="1348"/>
                    </a:lnTo>
                    <a:lnTo>
                      <a:pt x="2254" y="1399"/>
                    </a:lnTo>
                    <a:lnTo>
                      <a:pt x="2270" y="1452"/>
                    </a:lnTo>
                    <a:lnTo>
                      <a:pt x="2285" y="1504"/>
                    </a:lnTo>
                    <a:lnTo>
                      <a:pt x="2300" y="1557"/>
                    </a:lnTo>
                    <a:lnTo>
                      <a:pt x="2315" y="1612"/>
                    </a:lnTo>
                    <a:lnTo>
                      <a:pt x="2330" y="1666"/>
                    </a:lnTo>
                    <a:lnTo>
                      <a:pt x="2345" y="1723"/>
                    </a:lnTo>
                    <a:lnTo>
                      <a:pt x="2360" y="1780"/>
                    </a:lnTo>
                    <a:lnTo>
                      <a:pt x="2375" y="1837"/>
                    </a:lnTo>
                    <a:lnTo>
                      <a:pt x="2390" y="1895"/>
                    </a:lnTo>
                    <a:lnTo>
                      <a:pt x="2406" y="1955"/>
                    </a:lnTo>
                    <a:lnTo>
                      <a:pt x="2421" y="2015"/>
                    </a:lnTo>
                    <a:lnTo>
                      <a:pt x="2436" y="2077"/>
                    </a:lnTo>
                    <a:lnTo>
                      <a:pt x="2451" y="2139"/>
                    </a:lnTo>
                    <a:lnTo>
                      <a:pt x="2466" y="2201"/>
                    </a:lnTo>
                    <a:lnTo>
                      <a:pt x="2481" y="2264"/>
                    </a:lnTo>
                    <a:lnTo>
                      <a:pt x="2496" y="2329"/>
                    </a:lnTo>
                    <a:lnTo>
                      <a:pt x="2511" y="2394"/>
                    </a:lnTo>
                    <a:lnTo>
                      <a:pt x="2526" y="2460"/>
                    </a:lnTo>
                    <a:lnTo>
                      <a:pt x="2541" y="2526"/>
                    </a:lnTo>
                    <a:lnTo>
                      <a:pt x="2556" y="2595"/>
                    </a:lnTo>
                    <a:lnTo>
                      <a:pt x="2571" y="2663"/>
                    </a:lnTo>
                    <a:lnTo>
                      <a:pt x="2586" y="2732"/>
                    </a:lnTo>
                    <a:lnTo>
                      <a:pt x="2601" y="2801"/>
                    </a:lnTo>
                    <a:lnTo>
                      <a:pt x="2616" y="2873"/>
                    </a:lnTo>
                    <a:lnTo>
                      <a:pt x="2631" y="2944"/>
                    </a:lnTo>
                    <a:lnTo>
                      <a:pt x="2646" y="3016"/>
                    </a:lnTo>
                    <a:lnTo>
                      <a:pt x="2661" y="3088"/>
                    </a:lnTo>
                    <a:lnTo>
                      <a:pt x="2677" y="3162"/>
                    </a:lnTo>
                    <a:lnTo>
                      <a:pt x="2692" y="3236"/>
                    </a:lnTo>
                    <a:lnTo>
                      <a:pt x="2707" y="3310"/>
                    </a:lnTo>
                    <a:lnTo>
                      <a:pt x="2722" y="3387"/>
                    </a:lnTo>
                    <a:lnTo>
                      <a:pt x="2737" y="3463"/>
                    </a:lnTo>
                    <a:lnTo>
                      <a:pt x="2752" y="3540"/>
                    </a:lnTo>
                    <a:lnTo>
                      <a:pt x="2767" y="3618"/>
                    </a:lnTo>
                    <a:lnTo>
                      <a:pt x="2782" y="3696"/>
                    </a:lnTo>
                    <a:lnTo>
                      <a:pt x="2797" y="3776"/>
                    </a:lnTo>
                    <a:lnTo>
                      <a:pt x="2813" y="3853"/>
                    </a:lnTo>
                    <a:lnTo>
                      <a:pt x="2828" y="3936"/>
                    </a:lnTo>
                    <a:lnTo>
                      <a:pt x="2843" y="4017"/>
                    </a:lnTo>
                    <a:lnTo>
                      <a:pt x="2858" y="4098"/>
                    </a:lnTo>
                    <a:lnTo>
                      <a:pt x="2873" y="4180"/>
                    </a:lnTo>
                    <a:lnTo>
                      <a:pt x="2888" y="4263"/>
                    </a:lnTo>
                    <a:lnTo>
                      <a:pt x="2903" y="4346"/>
                    </a:lnTo>
                    <a:lnTo>
                      <a:pt x="2918" y="4432"/>
                    </a:lnTo>
                    <a:lnTo>
                      <a:pt x="2933" y="4516"/>
                    </a:lnTo>
                    <a:lnTo>
                      <a:pt x="2948" y="4601"/>
                    </a:lnTo>
                    <a:lnTo>
                      <a:pt x="2963" y="4687"/>
                    </a:lnTo>
                    <a:lnTo>
                      <a:pt x="2978" y="4774"/>
                    </a:lnTo>
                    <a:lnTo>
                      <a:pt x="2993" y="4860"/>
                    </a:lnTo>
                    <a:lnTo>
                      <a:pt x="3008" y="4948"/>
                    </a:lnTo>
                    <a:lnTo>
                      <a:pt x="3023" y="5036"/>
                    </a:lnTo>
                    <a:lnTo>
                      <a:pt x="3038" y="5126"/>
                    </a:lnTo>
                    <a:lnTo>
                      <a:pt x="3053" y="5215"/>
                    </a:lnTo>
                    <a:lnTo>
                      <a:pt x="3068" y="5304"/>
                    </a:lnTo>
                    <a:lnTo>
                      <a:pt x="3083" y="5395"/>
                    </a:lnTo>
                    <a:lnTo>
                      <a:pt x="3098" y="5485"/>
                    </a:lnTo>
                    <a:lnTo>
                      <a:pt x="3113" y="5576"/>
                    </a:lnTo>
                    <a:lnTo>
                      <a:pt x="3128" y="5668"/>
                    </a:lnTo>
                    <a:lnTo>
                      <a:pt x="3143" y="5760"/>
                    </a:lnTo>
                    <a:lnTo>
                      <a:pt x="3158" y="5853"/>
                    </a:lnTo>
                    <a:lnTo>
                      <a:pt x="3173" y="5946"/>
                    </a:lnTo>
                    <a:lnTo>
                      <a:pt x="3188" y="6039"/>
                    </a:lnTo>
                    <a:lnTo>
                      <a:pt x="3203" y="6133"/>
                    </a:lnTo>
                    <a:lnTo>
                      <a:pt x="3218" y="6227"/>
                    </a:lnTo>
                    <a:lnTo>
                      <a:pt x="3233" y="6322"/>
                    </a:lnTo>
                    <a:lnTo>
                      <a:pt x="3248" y="6417"/>
                    </a:lnTo>
                    <a:lnTo>
                      <a:pt x="3263" y="6514"/>
                    </a:lnTo>
                    <a:lnTo>
                      <a:pt x="3278" y="6610"/>
                    </a:lnTo>
                    <a:lnTo>
                      <a:pt x="3293" y="6706"/>
                    </a:lnTo>
                    <a:lnTo>
                      <a:pt x="3308" y="6803"/>
                    </a:lnTo>
                    <a:lnTo>
                      <a:pt x="3323" y="6900"/>
                    </a:lnTo>
                    <a:lnTo>
                      <a:pt x="3338" y="6998"/>
                    </a:lnTo>
                    <a:lnTo>
                      <a:pt x="3353" y="7095"/>
                    </a:lnTo>
                    <a:lnTo>
                      <a:pt x="3368" y="7193"/>
                    </a:lnTo>
                    <a:lnTo>
                      <a:pt x="3383" y="7292"/>
                    </a:lnTo>
                    <a:lnTo>
                      <a:pt x="3398" y="7391"/>
                    </a:lnTo>
                    <a:lnTo>
                      <a:pt x="3413" y="7490"/>
                    </a:lnTo>
                    <a:lnTo>
                      <a:pt x="3428" y="7589"/>
                    </a:lnTo>
                    <a:lnTo>
                      <a:pt x="3443" y="7689"/>
                    </a:lnTo>
                    <a:lnTo>
                      <a:pt x="3458" y="7789"/>
                    </a:lnTo>
                    <a:lnTo>
                      <a:pt x="3473" y="7889"/>
                    </a:lnTo>
                    <a:lnTo>
                      <a:pt x="3489" y="7988"/>
                    </a:lnTo>
                    <a:lnTo>
                      <a:pt x="3504" y="8090"/>
                    </a:lnTo>
                    <a:lnTo>
                      <a:pt x="3519" y="8191"/>
                    </a:lnTo>
                    <a:lnTo>
                      <a:pt x="3534" y="8292"/>
                    </a:lnTo>
                    <a:lnTo>
                      <a:pt x="3549" y="8393"/>
                    </a:lnTo>
                    <a:lnTo>
                      <a:pt x="3564" y="8496"/>
                    </a:lnTo>
                    <a:lnTo>
                      <a:pt x="3579" y="8598"/>
                    </a:lnTo>
                    <a:lnTo>
                      <a:pt x="3594" y="8698"/>
                    </a:lnTo>
                    <a:lnTo>
                      <a:pt x="3609" y="8802"/>
                    </a:lnTo>
                    <a:lnTo>
                      <a:pt x="3624" y="8904"/>
                    </a:lnTo>
                    <a:lnTo>
                      <a:pt x="3639" y="9006"/>
                    </a:lnTo>
                    <a:lnTo>
                      <a:pt x="3654" y="9109"/>
                    </a:lnTo>
                    <a:lnTo>
                      <a:pt x="3669" y="9211"/>
                    </a:lnTo>
                    <a:lnTo>
                      <a:pt x="3684" y="9314"/>
                    </a:lnTo>
                    <a:lnTo>
                      <a:pt x="3699" y="9417"/>
                    </a:lnTo>
                    <a:lnTo>
                      <a:pt x="3714" y="9520"/>
                    </a:lnTo>
                    <a:lnTo>
                      <a:pt x="3729" y="9623"/>
                    </a:lnTo>
                    <a:lnTo>
                      <a:pt x="3744" y="9726"/>
                    </a:lnTo>
                    <a:lnTo>
                      <a:pt x="3759" y="9830"/>
                    </a:lnTo>
                    <a:lnTo>
                      <a:pt x="3774" y="9933"/>
                    </a:lnTo>
                    <a:lnTo>
                      <a:pt x="3789" y="10036"/>
                    </a:lnTo>
                    <a:lnTo>
                      <a:pt x="3804" y="10140"/>
                    </a:lnTo>
                    <a:lnTo>
                      <a:pt x="3819" y="10243"/>
                    </a:lnTo>
                    <a:lnTo>
                      <a:pt x="3834" y="10347"/>
                    </a:lnTo>
                    <a:lnTo>
                      <a:pt x="3849" y="10450"/>
                    </a:lnTo>
                    <a:lnTo>
                      <a:pt x="3864" y="10554"/>
                    </a:lnTo>
                    <a:lnTo>
                      <a:pt x="3879" y="10657"/>
                    </a:lnTo>
                    <a:lnTo>
                      <a:pt x="3894" y="10761"/>
                    </a:lnTo>
                    <a:lnTo>
                      <a:pt x="3909" y="10864"/>
                    </a:lnTo>
                    <a:lnTo>
                      <a:pt x="3924" y="10967"/>
                    </a:lnTo>
                    <a:lnTo>
                      <a:pt x="3939" y="11071"/>
                    </a:lnTo>
                    <a:lnTo>
                      <a:pt x="3954" y="11174"/>
                    </a:lnTo>
                    <a:lnTo>
                      <a:pt x="3969" y="11277"/>
                    </a:lnTo>
                    <a:lnTo>
                      <a:pt x="3984" y="11380"/>
                    </a:lnTo>
                    <a:lnTo>
                      <a:pt x="3999" y="11483"/>
                    </a:lnTo>
                    <a:lnTo>
                      <a:pt x="4014" y="11586"/>
                    </a:lnTo>
                    <a:lnTo>
                      <a:pt x="4029" y="11689"/>
                    </a:lnTo>
                    <a:lnTo>
                      <a:pt x="4044" y="11791"/>
                    </a:lnTo>
                    <a:lnTo>
                      <a:pt x="4059" y="11894"/>
                    </a:lnTo>
                    <a:lnTo>
                      <a:pt x="4074" y="11996"/>
                    </a:lnTo>
                    <a:lnTo>
                      <a:pt x="4089" y="12098"/>
                    </a:lnTo>
                    <a:lnTo>
                      <a:pt x="4104" y="12200"/>
                    </a:lnTo>
                    <a:lnTo>
                      <a:pt x="4119" y="12302"/>
                    </a:lnTo>
                    <a:lnTo>
                      <a:pt x="4134" y="12404"/>
                    </a:lnTo>
                    <a:lnTo>
                      <a:pt x="4149" y="12504"/>
                    </a:lnTo>
                    <a:lnTo>
                      <a:pt x="4165" y="12606"/>
                    </a:lnTo>
                    <a:lnTo>
                      <a:pt x="4180" y="12707"/>
                    </a:lnTo>
                    <a:lnTo>
                      <a:pt x="4195" y="12807"/>
                    </a:lnTo>
                    <a:lnTo>
                      <a:pt x="4210" y="12908"/>
                    </a:lnTo>
                    <a:lnTo>
                      <a:pt x="4225" y="13008"/>
                    </a:lnTo>
                    <a:lnTo>
                      <a:pt x="4240" y="13108"/>
                    </a:lnTo>
                    <a:lnTo>
                      <a:pt x="4255" y="13208"/>
                    </a:lnTo>
                    <a:lnTo>
                      <a:pt x="4270" y="13308"/>
                    </a:lnTo>
                    <a:lnTo>
                      <a:pt x="4285" y="13407"/>
                    </a:lnTo>
                    <a:lnTo>
                      <a:pt x="4300" y="13506"/>
                    </a:lnTo>
                    <a:lnTo>
                      <a:pt x="4315" y="13605"/>
                    </a:lnTo>
                    <a:lnTo>
                      <a:pt x="4330" y="13703"/>
                    </a:lnTo>
                    <a:lnTo>
                      <a:pt x="4345" y="13801"/>
                    </a:lnTo>
                    <a:lnTo>
                      <a:pt x="4360" y="13898"/>
                    </a:lnTo>
                    <a:lnTo>
                      <a:pt x="4375" y="13996"/>
                    </a:lnTo>
                    <a:lnTo>
                      <a:pt x="4390" y="14093"/>
                    </a:lnTo>
                    <a:lnTo>
                      <a:pt x="4405" y="14189"/>
                    </a:lnTo>
                    <a:lnTo>
                      <a:pt x="4420" y="14285"/>
                    </a:lnTo>
                    <a:lnTo>
                      <a:pt x="4435" y="14381"/>
                    </a:lnTo>
                    <a:lnTo>
                      <a:pt x="4450" y="14477"/>
                    </a:lnTo>
                    <a:lnTo>
                      <a:pt x="4465" y="14571"/>
                    </a:lnTo>
                    <a:lnTo>
                      <a:pt x="4480" y="14665"/>
                    </a:lnTo>
                    <a:lnTo>
                      <a:pt x="4495" y="14760"/>
                    </a:lnTo>
                    <a:lnTo>
                      <a:pt x="4510" y="14853"/>
                    </a:lnTo>
                    <a:lnTo>
                      <a:pt x="4525" y="14947"/>
                    </a:lnTo>
                    <a:lnTo>
                      <a:pt x="4540" y="15039"/>
                    </a:lnTo>
                    <a:lnTo>
                      <a:pt x="4555" y="15132"/>
                    </a:lnTo>
                    <a:lnTo>
                      <a:pt x="4570" y="15224"/>
                    </a:lnTo>
                    <a:lnTo>
                      <a:pt x="4585" y="15315"/>
                    </a:lnTo>
                    <a:lnTo>
                      <a:pt x="4600" y="15406"/>
                    </a:lnTo>
                    <a:lnTo>
                      <a:pt x="4615" y="15497"/>
                    </a:lnTo>
                    <a:lnTo>
                      <a:pt x="4630" y="15586"/>
                    </a:lnTo>
                    <a:lnTo>
                      <a:pt x="4645" y="15676"/>
                    </a:lnTo>
                    <a:lnTo>
                      <a:pt x="4660" y="15765"/>
                    </a:lnTo>
                    <a:lnTo>
                      <a:pt x="4675" y="15852"/>
                    </a:lnTo>
                    <a:lnTo>
                      <a:pt x="4690" y="15940"/>
                    </a:lnTo>
                    <a:lnTo>
                      <a:pt x="4705" y="16027"/>
                    </a:lnTo>
                    <a:lnTo>
                      <a:pt x="4720" y="16114"/>
                    </a:lnTo>
                    <a:lnTo>
                      <a:pt x="4735" y="16200"/>
                    </a:lnTo>
                    <a:lnTo>
                      <a:pt x="4750" y="16286"/>
                    </a:lnTo>
                    <a:lnTo>
                      <a:pt x="4765" y="16371"/>
                    </a:lnTo>
                    <a:lnTo>
                      <a:pt x="4780" y="16455"/>
                    </a:lnTo>
                    <a:lnTo>
                      <a:pt x="4795" y="16539"/>
                    </a:lnTo>
                    <a:lnTo>
                      <a:pt x="4810" y="16621"/>
                    </a:lnTo>
                    <a:lnTo>
                      <a:pt x="4825" y="16704"/>
                    </a:lnTo>
                    <a:lnTo>
                      <a:pt x="4841" y="16784"/>
                    </a:lnTo>
                    <a:lnTo>
                      <a:pt x="4856" y="16867"/>
                    </a:lnTo>
                    <a:lnTo>
                      <a:pt x="4871" y="16947"/>
                    </a:lnTo>
                    <a:lnTo>
                      <a:pt x="4886" y="17027"/>
                    </a:lnTo>
                    <a:lnTo>
                      <a:pt x="4901" y="17107"/>
                    </a:lnTo>
                    <a:lnTo>
                      <a:pt x="4916" y="17184"/>
                    </a:lnTo>
                    <a:lnTo>
                      <a:pt x="4931" y="17262"/>
                    </a:lnTo>
                    <a:lnTo>
                      <a:pt x="4946" y="17340"/>
                    </a:lnTo>
                    <a:lnTo>
                      <a:pt x="4961" y="17416"/>
                    </a:lnTo>
                    <a:lnTo>
                      <a:pt x="4976" y="17492"/>
                    </a:lnTo>
                    <a:lnTo>
                      <a:pt x="4991" y="17567"/>
                    </a:lnTo>
                    <a:lnTo>
                      <a:pt x="5006" y="17642"/>
                    </a:lnTo>
                    <a:lnTo>
                      <a:pt x="5021" y="17715"/>
                    </a:lnTo>
                    <a:lnTo>
                      <a:pt x="5036" y="17788"/>
                    </a:lnTo>
                    <a:lnTo>
                      <a:pt x="5050" y="17860"/>
                    </a:lnTo>
                    <a:lnTo>
                      <a:pt x="5065" y="17932"/>
                    </a:lnTo>
                    <a:lnTo>
                      <a:pt x="5080" y="18001"/>
                    </a:lnTo>
                    <a:lnTo>
                      <a:pt x="5095" y="18071"/>
                    </a:lnTo>
                    <a:lnTo>
                      <a:pt x="5110" y="18141"/>
                    </a:lnTo>
                    <a:lnTo>
                      <a:pt x="5125" y="18209"/>
                    </a:lnTo>
                    <a:lnTo>
                      <a:pt x="5140" y="18277"/>
                    </a:lnTo>
                    <a:lnTo>
                      <a:pt x="5155" y="18343"/>
                    </a:lnTo>
                    <a:lnTo>
                      <a:pt x="5170" y="18409"/>
                    </a:lnTo>
                    <a:lnTo>
                      <a:pt x="5185" y="18474"/>
                    </a:lnTo>
                    <a:lnTo>
                      <a:pt x="5200" y="18539"/>
                    </a:lnTo>
                    <a:lnTo>
                      <a:pt x="5215" y="18603"/>
                    </a:lnTo>
                    <a:lnTo>
                      <a:pt x="5230" y="18665"/>
                    </a:lnTo>
                    <a:lnTo>
                      <a:pt x="5245" y="18727"/>
                    </a:lnTo>
                    <a:lnTo>
                      <a:pt x="5260" y="18788"/>
                    </a:lnTo>
                    <a:lnTo>
                      <a:pt x="5275" y="18849"/>
                    </a:lnTo>
                    <a:lnTo>
                      <a:pt x="5290" y="18907"/>
                    </a:lnTo>
                    <a:lnTo>
                      <a:pt x="5305" y="18966"/>
                    </a:lnTo>
                    <a:lnTo>
                      <a:pt x="5319" y="19023"/>
                    </a:lnTo>
                    <a:lnTo>
                      <a:pt x="5334" y="19080"/>
                    </a:lnTo>
                    <a:lnTo>
                      <a:pt x="5349" y="19136"/>
                    </a:lnTo>
                    <a:lnTo>
                      <a:pt x="5364" y="19190"/>
                    </a:lnTo>
                    <a:lnTo>
                      <a:pt x="5379" y="19245"/>
                    </a:lnTo>
                    <a:lnTo>
                      <a:pt x="5394" y="19297"/>
                    </a:lnTo>
                    <a:lnTo>
                      <a:pt x="5409" y="19350"/>
                    </a:lnTo>
                    <a:lnTo>
                      <a:pt x="5424" y="19402"/>
                    </a:lnTo>
                    <a:lnTo>
                      <a:pt x="5438" y="19451"/>
                    </a:lnTo>
                    <a:lnTo>
                      <a:pt x="5453" y="19501"/>
                    </a:lnTo>
                    <a:lnTo>
                      <a:pt x="5468" y="19549"/>
                    </a:lnTo>
                    <a:lnTo>
                      <a:pt x="5483" y="19597"/>
                    </a:lnTo>
                    <a:lnTo>
                      <a:pt x="5498" y="19645"/>
                    </a:lnTo>
                    <a:lnTo>
                      <a:pt x="5513" y="19688"/>
                    </a:lnTo>
                    <a:lnTo>
                      <a:pt x="5529" y="19734"/>
                    </a:lnTo>
                    <a:lnTo>
                      <a:pt x="5544" y="19779"/>
                    </a:lnTo>
                    <a:lnTo>
                      <a:pt x="5558" y="19821"/>
                    </a:lnTo>
                    <a:lnTo>
                      <a:pt x="5573" y="19864"/>
                    </a:lnTo>
                    <a:lnTo>
                      <a:pt x="5588" y="19903"/>
                    </a:lnTo>
                    <a:lnTo>
                      <a:pt x="5603" y="19944"/>
                    </a:lnTo>
                    <a:lnTo>
                      <a:pt x="5617" y="19984"/>
                    </a:lnTo>
                    <a:lnTo>
                      <a:pt x="5632" y="20020"/>
                    </a:lnTo>
                    <a:lnTo>
                      <a:pt x="5647" y="20058"/>
                    </a:lnTo>
                    <a:lnTo>
                      <a:pt x="5661" y="20094"/>
                    </a:lnTo>
                    <a:lnTo>
                      <a:pt x="5676" y="20130"/>
                    </a:lnTo>
                    <a:lnTo>
                      <a:pt x="5691" y="20164"/>
                    </a:lnTo>
                    <a:lnTo>
                      <a:pt x="5705" y="20197"/>
                    </a:lnTo>
                    <a:lnTo>
                      <a:pt x="5720" y="20229"/>
                    </a:lnTo>
                    <a:lnTo>
                      <a:pt x="5734" y="20260"/>
                    </a:lnTo>
                    <a:lnTo>
                      <a:pt x="5748" y="20288"/>
                    </a:lnTo>
                    <a:lnTo>
                      <a:pt x="5763" y="20318"/>
                    </a:lnTo>
                    <a:lnTo>
                      <a:pt x="5778" y="20345"/>
                    </a:lnTo>
                    <a:lnTo>
                      <a:pt x="5792" y="20372"/>
                    </a:lnTo>
                    <a:lnTo>
                      <a:pt x="5806" y="20398"/>
                    </a:lnTo>
                    <a:lnTo>
                      <a:pt x="5821" y="20422"/>
                    </a:lnTo>
                    <a:lnTo>
                      <a:pt x="5835" y="20446"/>
                    </a:lnTo>
                    <a:lnTo>
                      <a:pt x="5849" y="20469"/>
                    </a:lnTo>
                    <a:lnTo>
                      <a:pt x="5863" y="20490"/>
                    </a:lnTo>
                    <a:lnTo>
                      <a:pt x="5877" y="20510"/>
                    </a:lnTo>
                    <a:lnTo>
                      <a:pt x="5891" y="20530"/>
                    </a:lnTo>
                    <a:lnTo>
                      <a:pt x="5904" y="20548"/>
                    </a:lnTo>
                    <a:lnTo>
                      <a:pt x="5918" y="20565"/>
                    </a:lnTo>
                    <a:lnTo>
                      <a:pt x="5931" y="20581"/>
                    </a:lnTo>
                    <a:lnTo>
                      <a:pt x="5944" y="20596"/>
                    </a:lnTo>
                    <a:lnTo>
                      <a:pt x="5958" y="20610"/>
                    </a:lnTo>
                    <a:lnTo>
                      <a:pt x="5968" y="20619"/>
                    </a:lnTo>
                    <a:lnTo>
                      <a:pt x="5983" y="20633"/>
                    </a:lnTo>
                    <a:lnTo>
                      <a:pt x="5995" y="20644"/>
                    </a:lnTo>
                    <a:lnTo>
                      <a:pt x="6007" y="20654"/>
                    </a:lnTo>
                    <a:lnTo>
                      <a:pt x="6016" y="20659"/>
                    </a:lnTo>
                    <a:lnTo>
                      <a:pt x="6031" y="20669"/>
                    </a:lnTo>
                    <a:lnTo>
                      <a:pt x="6042" y="20675"/>
                    </a:lnTo>
                    <a:lnTo>
                      <a:pt x="6048" y="20677"/>
                    </a:lnTo>
                    <a:lnTo>
                      <a:pt x="6063" y="20684"/>
                    </a:lnTo>
                    <a:lnTo>
                      <a:pt x="6073" y="20688"/>
                    </a:lnTo>
                    <a:lnTo>
                      <a:pt x="6077" y="20689"/>
                    </a:lnTo>
                    <a:lnTo>
                      <a:pt x="6092" y="20693"/>
                    </a:lnTo>
                    <a:lnTo>
                      <a:pt x="6095" y="20692"/>
                    </a:lnTo>
                    <a:lnTo>
                      <a:pt x="6104" y="20693"/>
                    </a:lnTo>
                    <a:lnTo>
                      <a:pt x="6120" y="20694"/>
                    </a:lnTo>
                    <a:lnTo>
                      <a:pt x="6122" y="20693"/>
                    </a:lnTo>
                    <a:lnTo>
                      <a:pt x="6131" y="20691"/>
                    </a:lnTo>
                    <a:lnTo>
                      <a:pt x="6146" y="20689"/>
                    </a:lnTo>
                    <a:lnTo>
                      <a:pt x="6149" y="20688"/>
                    </a:lnTo>
                    <a:lnTo>
                      <a:pt x="6158" y="20684"/>
                    </a:lnTo>
                    <a:lnTo>
                      <a:pt x="6168" y="20680"/>
                    </a:lnTo>
                    <a:lnTo>
                      <a:pt x="6183" y="20674"/>
                    </a:lnTo>
                    <a:lnTo>
                      <a:pt x="6188" y="20671"/>
                    </a:lnTo>
                    <a:lnTo>
                      <a:pt x="6199" y="20664"/>
                    </a:lnTo>
                    <a:lnTo>
                      <a:pt x="6210" y="20657"/>
                    </a:lnTo>
                    <a:lnTo>
                      <a:pt x="6222" y="20648"/>
                    </a:lnTo>
                    <a:lnTo>
                      <a:pt x="6233" y="20639"/>
                    </a:lnTo>
                    <a:lnTo>
                      <a:pt x="6246" y="20628"/>
                    </a:lnTo>
                    <a:lnTo>
                      <a:pt x="6258" y="20616"/>
                    </a:lnTo>
                    <a:lnTo>
                      <a:pt x="6271" y="20604"/>
                    </a:lnTo>
                    <a:lnTo>
                      <a:pt x="6283" y="20590"/>
                    </a:lnTo>
                    <a:lnTo>
                      <a:pt x="6295" y="20576"/>
                    </a:lnTo>
                    <a:lnTo>
                      <a:pt x="6310" y="20558"/>
                    </a:lnTo>
                    <a:lnTo>
                      <a:pt x="6323" y="20541"/>
                    </a:lnTo>
                    <a:lnTo>
                      <a:pt x="6337" y="20523"/>
                    </a:lnTo>
                    <a:lnTo>
                      <a:pt x="6350" y="20504"/>
                    </a:lnTo>
                    <a:lnTo>
                      <a:pt x="6364" y="20483"/>
                    </a:lnTo>
                    <a:lnTo>
                      <a:pt x="6377" y="20463"/>
                    </a:lnTo>
                    <a:lnTo>
                      <a:pt x="6392" y="20439"/>
                    </a:lnTo>
                    <a:lnTo>
                      <a:pt x="6406" y="20415"/>
                    </a:lnTo>
                    <a:lnTo>
                      <a:pt x="6420" y="20390"/>
                    </a:lnTo>
                    <a:lnTo>
                      <a:pt x="6435" y="20365"/>
                    </a:lnTo>
                    <a:lnTo>
                      <a:pt x="6448" y="20338"/>
                    </a:lnTo>
                    <a:lnTo>
                      <a:pt x="6463" y="20309"/>
                    </a:lnTo>
                    <a:lnTo>
                      <a:pt x="6478" y="20281"/>
                    </a:lnTo>
                    <a:lnTo>
                      <a:pt x="6492" y="20251"/>
                    </a:lnTo>
                    <a:lnTo>
                      <a:pt x="6507" y="20220"/>
                    </a:lnTo>
                    <a:lnTo>
                      <a:pt x="6521" y="20188"/>
                    </a:lnTo>
                    <a:lnTo>
                      <a:pt x="6536" y="20154"/>
                    </a:lnTo>
                    <a:lnTo>
                      <a:pt x="6550" y="20120"/>
                    </a:lnTo>
                    <a:lnTo>
                      <a:pt x="6565" y="20085"/>
                    </a:lnTo>
                    <a:lnTo>
                      <a:pt x="6580" y="20048"/>
                    </a:lnTo>
                    <a:lnTo>
                      <a:pt x="6594" y="20011"/>
                    </a:lnTo>
                    <a:lnTo>
                      <a:pt x="6609" y="19973"/>
                    </a:lnTo>
                    <a:lnTo>
                      <a:pt x="6624" y="19934"/>
                    </a:lnTo>
                    <a:lnTo>
                      <a:pt x="6638" y="19893"/>
                    </a:lnTo>
                    <a:lnTo>
                      <a:pt x="6653" y="19852"/>
                    </a:lnTo>
                    <a:lnTo>
                      <a:pt x="6668" y="19810"/>
                    </a:lnTo>
                    <a:lnTo>
                      <a:pt x="6684" y="19766"/>
                    </a:lnTo>
                    <a:lnTo>
                      <a:pt x="6698" y="19723"/>
                    </a:lnTo>
                    <a:lnTo>
                      <a:pt x="6713" y="19678"/>
                    </a:lnTo>
                    <a:lnTo>
                      <a:pt x="6728" y="19632"/>
                    </a:lnTo>
                    <a:lnTo>
                      <a:pt x="6743" y="19585"/>
                    </a:lnTo>
                    <a:lnTo>
                      <a:pt x="6758" y="19537"/>
                    </a:lnTo>
                    <a:lnTo>
                      <a:pt x="6773" y="19488"/>
                    </a:lnTo>
                    <a:lnTo>
                      <a:pt x="6788" y="19439"/>
                    </a:lnTo>
                    <a:lnTo>
                      <a:pt x="6802" y="19388"/>
                    </a:lnTo>
                    <a:lnTo>
                      <a:pt x="6817" y="19337"/>
                    </a:lnTo>
                    <a:lnTo>
                      <a:pt x="6832" y="19284"/>
                    </a:lnTo>
                    <a:lnTo>
                      <a:pt x="6847" y="19231"/>
                    </a:lnTo>
                    <a:lnTo>
                      <a:pt x="6862" y="19177"/>
                    </a:lnTo>
                    <a:lnTo>
                      <a:pt x="6877" y="19122"/>
                    </a:lnTo>
                    <a:lnTo>
                      <a:pt x="6892" y="19066"/>
                    </a:lnTo>
                    <a:lnTo>
                      <a:pt x="6907" y="19008"/>
                    </a:lnTo>
                    <a:lnTo>
                      <a:pt x="6922" y="18950"/>
                    </a:lnTo>
                    <a:lnTo>
                      <a:pt x="6936" y="18892"/>
                    </a:lnTo>
                    <a:lnTo>
                      <a:pt x="6951" y="18833"/>
                    </a:lnTo>
                    <a:lnTo>
                      <a:pt x="6966" y="18773"/>
                    </a:lnTo>
                    <a:lnTo>
                      <a:pt x="6981" y="18711"/>
                    </a:lnTo>
                    <a:lnTo>
                      <a:pt x="6996" y="18649"/>
                    </a:lnTo>
                    <a:lnTo>
                      <a:pt x="7011" y="18586"/>
                    </a:lnTo>
                    <a:lnTo>
                      <a:pt x="7026" y="18523"/>
                    </a:lnTo>
                    <a:lnTo>
                      <a:pt x="7041" y="18458"/>
                    </a:lnTo>
                    <a:lnTo>
                      <a:pt x="7056" y="18393"/>
                    </a:lnTo>
                    <a:lnTo>
                      <a:pt x="7071" y="18326"/>
                    </a:lnTo>
                    <a:lnTo>
                      <a:pt x="7086" y="18259"/>
                    </a:lnTo>
                    <a:lnTo>
                      <a:pt x="7101" y="18192"/>
                    </a:lnTo>
                    <a:lnTo>
                      <a:pt x="7116" y="18124"/>
                    </a:lnTo>
                    <a:lnTo>
                      <a:pt x="7131" y="18054"/>
                    </a:lnTo>
                    <a:lnTo>
                      <a:pt x="7146" y="17984"/>
                    </a:lnTo>
                    <a:lnTo>
                      <a:pt x="7161" y="17914"/>
                    </a:lnTo>
                    <a:lnTo>
                      <a:pt x="7175" y="17842"/>
                    </a:lnTo>
                    <a:lnTo>
                      <a:pt x="7190" y="17770"/>
                    </a:lnTo>
                    <a:lnTo>
                      <a:pt x="7205" y="17696"/>
                    </a:lnTo>
                    <a:lnTo>
                      <a:pt x="7220" y="17623"/>
                    </a:lnTo>
                    <a:lnTo>
                      <a:pt x="7235" y="17549"/>
                    </a:lnTo>
                    <a:lnTo>
                      <a:pt x="7250" y="17473"/>
                    </a:lnTo>
                    <a:lnTo>
                      <a:pt x="7265" y="17397"/>
                    </a:lnTo>
                    <a:lnTo>
                      <a:pt x="7280" y="17321"/>
                    </a:lnTo>
                    <a:lnTo>
                      <a:pt x="7295" y="17243"/>
                    </a:lnTo>
                    <a:lnTo>
                      <a:pt x="7310" y="17165"/>
                    </a:lnTo>
                    <a:lnTo>
                      <a:pt x="7325" y="17087"/>
                    </a:lnTo>
                    <a:lnTo>
                      <a:pt x="7340" y="17008"/>
                    </a:lnTo>
                    <a:lnTo>
                      <a:pt x="7356" y="16926"/>
                    </a:lnTo>
                    <a:lnTo>
                      <a:pt x="7371" y="16847"/>
                    </a:lnTo>
                    <a:lnTo>
                      <a:pt x="7386" y="16765"/>
                    </a:lnTo>
                    <a:lnTo>
                      <a:pt x="7401" y="16683"/>
                    </a:lnTo>
                    <a:lnTo>
                      <a:pt x="7416" y="16600"/>
                    </a:lnTo>
                    <a:lnTo>
                      <a:pt x="7431" y="16517"/>
                    </a:lnTo>
                    <a:lnTo>
                      <a:pt x="7446" y="16434"/>
                    </a:lnTo>
                    <a:lnTo>
                      <a:pt x="7461" y="16350"/>
                    </a:lnTo>
                    <a:lnTo>
                      <a:pt x="7476" y="16265"/>
                    </a:lnTo>
                    <a:lnTo>
                      <a:pt x="7491" y="16179"/>
                    </a:lnTo>
                    <a:lnTo>
                      <a:pt x="7506" y="16093"/>
                    </a:lnTo>
                    <a:lnTo>
                      <a:pt x="7521" y="16006"/>
                    </a:lnTo>
                    <a:lnTo>
                      <a:pt x="7536" y="15918"/>
                    </a:lnTo>
                    <a:lnTo>
                      <a:pt x="7551" y="15830"/>
                    </a:lnTo>
                    <a:lnTo>
                      <a:pt x="7566" y="15742"/>
                    </a:lnTo>
                    <a:lnTo>
                      <a:pt x="7581" y="15654"/>
                    </a:lnTo>
                    <a:lnTo>
                      <a:pt x="7596" y="15564"/>
                    </a:lnTo>
                    <a:lnTo>
                      <a:pt x="7611" y="15474"/>
                    </a:lnTo>
                    <a:lnTo>
                      <a:pt x="7626" y="15384"/>
                    </a:lnTo>
                    <a:lnTo>
                      <a:pt x="7641" y="15292"/>
                    </a:lnTo>
                    <a:lnTo>
                      <a:pt x="7656" y="15201"/>
                    </a:lnTo>
                    <a:lnTo>
                      <a:pt x="7671" y="15109"/>
                    </a:lnTo>
                    <a:lnTo>
                      <a:pt x="7686" y="15016"/>
                    </a:lnTo>
                    <a:lnTo>
                      <a:pt x="7701" y="14923"/>
                    </a:lnTo>
                    <a:lnTo>
                      <a:pt x="7716" y="14830"/>
                    </a:lnTo>
                    <a:lnTo>
                      <a:pt x="7731" y="14736"/>
                    </a:lnTo>
                    <a:lnTo>
                      <a:pt x="7746" y="14642"/>
                    </a:lnTo>
                    <a:lnTo>
                      <a:pt x="7761" y="14547"/>
                    </a:lnTo>
                    <a:lnTo>
                      <a:pt x="7776" y="14452"/>
                    </a:lnTo>
                    <a:lnTo>
                      <a:pt x="7791" y="14357"/>
                    </a:lnTo>
                    <a:lnTo>
                      <a:pt x="7806" y="14262"/>
                    </a:lnTo>
                    <a:lnTo>
                      <a:pt x="7821" y="14165"/>
                    </a:lnTo>
                    <a:lnTo>
                      <a:pt x="7836" y="14069"/>
                    </a:lnTo>
                    <a:lnTo>
                      <a:pt x="7851" y="13972"/>
                    </a:lnTo>
                    <a:lnTo>
                      <a:pt x="7866" y="13874"/>
                    </a:lnTo>
                    <a:lnTo>
                      <a:pt x="7881" y="13777"/>
                    </a:lnTo>
                    <a:lnTo>
                      <a:pt x="7896" y="13678"/>
                    </a:lnTo>
                    <a:lnTo>
                      <a:pt x="7911" y="13580"/>
                    </a:lnTo>
                    <a:lnTo>
                      <a:pt x="7926" y="13481"/>
                    </a:lnTo>
                    <a:lnTo>
                      <a:pt x="7941" y="13382"/>
                    </a:lnTo>
                    <a:lnTo>
                      <a:pt x="7956" y="13283"/>
                    </a:lnTo>
                    <a:lnTo>
                      <a:pt x="7971" y="13183"/>
                    </a:lnTo>
                    <a:lnTo>
                      <a:pt x="7986" y="13084"/>
                    </a:lnTo>
                    <a:lnTo>
                      <a:pt x="8001" y="12983"/>
                    </a:lnTo>
                    <a:lnTo>
                      <a:pt x="8016" y="12883"/>
                    </a:lnTo>
                    <a:lnTo>
                      <a:pt x="8032" y="12781"/>
                    </a:lnTo>
                    <a:lnTo>
                      <a:pt x="8047" y="12682"/>
                    </a:lnTo>
                    <a:lnTo>
                      <a:pt x="8062" y="12581"/>
                    </a:lnTo>
                    <a:lnTo>
                      <a:pt x="8076" y="12480"/>
                    </a:lnTo>
                    <a:lnTo>
                      <a:pt x="8092" y="12378"/>
                    </a:lnTo>
                    <a:lnTo>
                      <a:pt x="8106" y="12277"/>
                    </a:lnTo>
                    <a:lnTo>
                      <a:pt x="8121" y="12175"/>
                    </a:lnTo>
                    <a:lnTo>
                      <a:pt x="8136" y="12073"/>
                    </a:lnTo>
                    <a:lnTo>
                      <a:pt x="8151" y="11971"/>
                    </a:lnTo>
                    <a:lnTo>
                      <a:pt x="8166" y="11868"/>
                    </a:lnTo>
                    <a:lnTo>
                      <a:pt x="8181" y="11766"/>
                    </a:lnTo>
                    <a:lnTo>
                      <a:pt x="8196" y="11663"/>
                    </a:lnTo>
                    <a:lnTo>
                      <a:pt x="8211" y="11560"/>
                    </a:lnTo>
                    <a:lnTo>
                      <a:pt x="8226" y="11458"/>
                    </a:lnTo>
                    <a:lnTo>
                      <a:pt x="8241" y="11355"/>
                    </a:lnTo>
                    <a:lnTo>
                      <a:pt x="8256" y="11251"/>
                    </a:lnTo>
                    <a:lnTo>
                      <a:pt x="8271" y="11148"/>
                    </a:lnTo>
                    <a:lnTo>
                      <a:pt x="8286" y="11045"/>
                    </a:lnTo>
                    <a:lnTo>
                      <a:pt x="8301" y="10942"/>
                    </a:lnTo>
                    <a:lnTo>
                      <a:pt x="8316" y="10838"/>
                    </a:lnTo>
                    <a:lnTo>
                      <a:pt x="8331" y="10735"/>
                    </a:lnTo>
                    <a:lnTo>
                      <a:pt x="8346" y="10631"/>
                    </a:lnTo>
                    <a:lnTo>
                      <a:pt x="8361" y="10528"/>
                    </a:lnTo>
                    <a:lnTo>
                      <a:pt x="8376" y="10425"/>
                    </a:lnTo>
                    <a:lnTo>
                      <a:pt x="8391" y="10321"/>
                    </a:lnTo>
                    <a:lnTo>
                      <a:pt x="8406" y="10218"/>
                    </a:lnTo>
                    <a:lnTo>
                      <a:pt x="8421" y="10114"/>
                    </a:lnTo>
                    <a:lnTo>
                      <a:pt x="8436" y="10011"/>
                    </a:lnTo>
                    <a:lnTo>
                      <a:pt x="8451" y="9907"/>
                    </a:lnTo>
                    <a:lnTo>
                      <a:pt x="8466" y="9804"/>
                    </a:lnTo>
                    <a:lnTo>
                      <a:pt x="8481" y="9701"/>
                    </a:lnTo>
                    <a:lnTo>
                      <a:pt x="8496" y="9598"/>
                    </a:lnTo>
                    <a:lnTo>
                      <a:pt x="8511" y="9495"/>
                    </a:lnTo>
                    <a:lnTo>
                      <a:pt x="8526" y="9392"/>
                    </a:lnTo>
                    <a:lnTo>
                      <a:pt x="8541" y="9289"/>
                    </a:lnTo>
                    <a:lnTo>
                      <a:pt x="8556" y="9186"/>
                    </a:lnTo>
                    <a:lnTo>
                      <a:pt x="8571" y="9083"/>
                    </a:lnTo>
                    <a:lnTo>
                      <a:pt x="8586" y="8981"/>
                    </a:lnTo>
                    <a:lnTo>
                      <a:pt x="8601" y="8878"/>
                    </a:lnTo>
                    <a:lnTo>
                      <a:pt x="8616" y="8776"/>
                    </a:lnTo>
                    <a:lnTo>
                      <a:pt x="8631" y="8674"/>
                    </a:lnTo>
                    <a:lnTo>
                      <a:pt x="8646" y="8572"/>
                    </a:lnTo>
                    <a:lnTo>
                      <a:pt x="8662" y="8470"/>
                    </a:lnTo>
                    <a:lnTo>
                      <a:pt x="8676" y="8369"/>
                    </a:lnTo>
                    <a:lnTo>
                      <a:pt x="8692" y="8267"/>
                    </a:lnTo>
                    <a:lnTo>
                      <a:pt x="8708" y="8165"/>
                    </a:lnTo>
                    <a:lnTo>
                      <a:pt x="8723" y="8065"/>
                    </a:lnTo>
                    <a:lnTo>
                      <a:pt x="8738" y="7964"/>
                    </a:lnTo>
                    <a:lnTo>
                      <a:pt x="8753" y="7864"/>
                    </a:lnTo>
                    <a:lnTo>
                      <a:pt x="8768" y="7764"/>
                    </a:lnTo>
                    <a:lnTo>
                      <a:pt x="8783" y="7664"/>
                    </a:lnTo>
                    <a:lnTo>
                      <a:pt x="8798" y="7564"/>
                    </a:lnTo>
                    <a:lnTo>
                      <a:pt x="8813" y="7465"/>
                    </a:lnTo>
                    <a:lnTo>
                      <a:pt x="8828" y="7366"/>
                    </a:lnTo>
                    <a:lnTo>
                      <a:pt x="8843" y="7267"/>
                    </a:lnTo>
                    <a:lnTo>
                      <a:pt x="8858" y="7169"/>
                    </a:lnTo>
                    <a:lnTo>
                      <a:pt x="8873" y="7071"/>
                    </a:lnTo>
                    <a:lnTo>
                      <a:pt x="8888" y="6973"/>
                    </a:lnTo>
                    <a:lnTo>
                      <a:pt x="8903" y="6876"/>
                    </a:lnTo>
                    <a:lnTo>
                      <a:pt x="8918" y="6779"/>
                    </a:lnTo>
                    <a:lnTo>
                      <a:pt x="8933" y="6682"/>
                    </a:lnTo>
                    <a:lnTo>
                      <a:pt x="8948" y="6586"/>
                    </a:lnTo>
                    <a:lnTo>
                      <a:pt x="8963" y="6490"/>
                    </a:lnTo>
                    <a:lnTo>
                      <a:pt x="8978" y="6394"/>
                    </a:lnTo>
                    <a:lnTo>
                      <a:pt x="8993" y="6299"/>
                    </a:lnTo>
                    <a:lnTo>
                      <a:pt x="9008" y="6204"/>
                    </a:lnTo>
                    <a:lnTo>
                      <a:pt x="9023" y="6110"/>
                    </a:lnTo>
                    <a:lnTo>
                      <a:pt x="9038" y="6016"/>
                    </a:lnTo>
                    <a:lnTo>
                      <a:pt x="9053" y="5923"/>
                    </a:lnTo>
                    <a:lnTo>
                      <a:pt x="9068" y="5830"/>
                    </a:lnTo>
                    <a:lnTo>
                      <a:pt x="9083" y="5737"/>
                    </a:lnTo>
                    <a:lnTo>
                      <a:pt x="9098" y="5645"/>
                    </a:lnTo>
                    <a:lnTo>
                      <a:pt x="9113" y="5554"/>
                    </a:lnTo>
                    <a:lnTo>
                      <a:pt x="9128" y="5463"/>
                    </a:lnTo>
                    <a:lnTo>
                      <a:pt x="9143" y="5372"/>
                    </a:lnTo>
                    <a:lnTo>
                      <a:pt x="9158" y="5282"/>
                    </a:lnTo>
                    <a:lnTo>
                      <a:pt x="9173" y="5193"/>
                    </a:lnTo>
                    <a:lnTo>
                      <a:pt x="9188" y="5104"/>
                    </a:lnTo>
                    <a:lnTo>
                      <a:pt x="9203" y="5015"/>
                    </a:lnTo>
                    <a:lnTo>
                      <a:pt x="9218" y="4926"/>
                    </a:lnTo>
                    <a:lnTo>
                      <a:pt x="9233" y="4839"/>
                    </a:lnTo>
                    <a:lnTo>
                      <a:pt x="9248" y="4752"/>
                    </a:lnTo>
                    <a:lnTo>
                      <a:pt x="9263" y="4666"/>
                    </a:lnTo>
                    <a:lnTo>
                      <a:pt x="9278" y="4580"/>
                    </a:lnTo>
                    <a:lnTo>
                      <a:pt x="9293" y="4495"/>
                    </a:lnTo>
                    <a:lnTo>
                      <a:pt x="9308" y="4411"/>
                    </a:lnTo>
                    <a:lnTo>
                      <a:pt x="9323" y="4327"/>
                    </a:lnTo>
                    <a:lnTo>
                      <a:pt x="9338" y="4243"/>
                    </a:lnTo>
                    <a:lnTo>
                      <a:pt x="9353" y="4160"/>
                    </a:lnTo>
                    <a:lnTo>
                      <a:pt x="9368" y="4078"/>
                    </a:lnTo>
                    <a:lnTo>
                      <a:pt x="9384" y="3995"/>
                    </a:lnTo>
                    <a:lnTo>
                      <a:pt x="9399" y="3916"/>
                    </a:lnTo>
                    <a:lnTo>
                      <a:pt x="9414" y="3836"/>
                    </a:lnTo>
                    <a:lnTo>
                      <a:pt x="9429" y="3756"/>
                    </a:lnTo>
                    <a:lnTo>
                      <a:pt x="9444" y="3677"/>
                    </a:lnTo>
                    <a:lnTo>
                      <a:pt x="9459" y="3598"/>
                    </a:lnTo>
                    <a:lnTo>
                      <a:pt x="9474" y="3521"/>
                    </a:lnTo>
                    <a:lnTo>
                      <a:pt x="9489" y="3444"/>
                    </a:lnTo>
                    <a:lnTo>
                      <a:pt x="9504" y="3368"/>
                    </a:lnTo>
                    <a:lnTo>
                      <a:pt x="9519" y="3293"/>
                    </a:lnTo>
                    <a:lnTo>
                      <a:pt x="9534" y="3218"/>
                    </a:lnTo>
                    <a:lnTo>
                      <a:pt x="9549" y="3143"/>
                    </a:lnTo>
                    <a:lnTo>
                      <a:pt x="9564" y="3070"/>
                    </a:lnTo>
                    <a:lnTo>
                      <a:pt x="9579" y="2998"/>
                    </a:lnTo>
                    <a:lnTo>
                      <a:pt x="9594" y="2926"/>
                    </a:lnTo>
                    <a:lnTo>
                      <a:pt x="9610" y="2855"/>
                    </a:lnTo>
                    <a:lnTo>
                      <a:pt x="9625" y="2784"/>
                    </a:lnTo>
                    <a:lnTo>
                      <a:pt x="9640" y="2714"/>
                    </a:lnTo>
                    <a:lnTo>
                      <a:pt x="9655" y="2646"/>
                    </a:lnTo>
                    <a:lnTo>
                      <a:pt x="9670" y="2578"/>
                    </a:lnTo>
                    <a:lnTo>
                      <a:pt x="9685" y="2510"/>
                    </a:lnTo>
                    <a:lnTo>
                      <a:pt x="9700" y="2444"/>
                    </a:lnTo>
                    <a:lnTo>
                      <a:pt x="9715" y="2378"/>
                    </a:lnTo>
                    <a:lnTo>
                      <a:pt x="9730" y="2313"/>
                    </a:lnTo>
                    <a:lnTo>
                      <a:pt x="9745" y="2249"/>
                    </a:lnTo>
                    <a:lnTo>
                      <a:pt x="9760" y="2186"/>
                    </a:lnTo>
                    <a:lnTo>
                      <a:pt x="9775" y="2123"/>
                    </a:lnTo>
                    <a:lnTo>
                      <a:pt x="9790" y="2062"/>
                    </a:lnTo>
                    <a:lnTo>
                      <a:pt x="9805" y="2001"/>
                    </a:lnTo>
                    <a:lnTo>
                      <a:pt x="9820" y="1941"/>
                    </a:lnTo>
                    <a:lnTo>
                      <a:pt x="9835" y="1882"/>
                    </a:lnTo>
                    <a:lnTo>
                      <a:pt x="9851" y="1823"/>
                    </a:lnTo>
                    <a:lnTo>
                      <a:pt x="9866" y="1766"/>
                    </a:lnTo>
                    <a:lnTo>
                      <a:pt x="9881" y="1709"/>
                    </a:lnTo>
                    <a:lnTo>
                      <a:pt x="9896" y="1653"/>
                    </a:lnTo>
                    <a:lnTo>
                      <a:pt x="9911" y="1598"/>
                    </a:lnTo>
                    <a:lnTo>
                      <a:pt x="9926" y="1544"/>
                    </a:lnTo>
                    <a:lnTo>
                      <a:pt x="9941" y="1491"/>
                    </a:lnTo>
                    <a:lnTo>
                      <a:pt x="9956" y="1439"/>
                    </a:lnTo>
                    <a:lnTo>
                      <a:pt x="9971" y="1387"/>
                    </a:lnTo>
                    <a:lnTo>
                      <a:pt x="9987" y="1337"/>
                    </a:lnTo>
                    <a:lnTo>
                      <a:pt x="10002" y="1287"/>
                    </a:lnTo>
                    <a:cubicBezTo>
                      <a:pt x="10017" y="1237"/>
                      <a:pt x="10071" y="1208"/>
                      <a:pt x="10122" y="1224"/>
                    </a:cubicBezTo>
                    <a:cubicBezTo>
                      <a:pt x="10172" y="1239"/>
                      <a:pt x="10201" y="1293"/>
                      <a:pt x="10185" y="1344"/>
                    </a:cubicBezTo>
                    <a:lnTo>
                      <a:pt x="10170" y="1392"/>
                    </a:lnTo>
                    <a:lnTo>
                      <a:pt x="10156" y="1442"/>
                    </a:lnTo>
                    <a:lnTo>
                      <a:pt x="10141" y="1492"/>
                    </a:lnTo>
                    <a:lnTo>
                      <a:pt x="10126" y="1544"/>
                    </a:lnTo>
                    <a:lnTo>
                      <a:pt x="10111" y="1597"/>
                    </a:lnTo>
                    <a:lnTo>
                      <a:pt x="10096" y="1649"/>
                    </a:lnTo>
                    <a:lnTo>
                      <a:pt x="10081" y="1704"/>
                    </a:lnTo>
                    <a:lnTo>
                      <a:pt x="10066" y="1758"/>
                    </a:lnTo>
                    <a:lnTo>
                      <a:pt x="10051" y="1815"/>
                    </a:lnTo>
                    <a:lnTo>
                      <a:pt x="10036" y="1872"/>
                    </a:lnTo>
                    <a:lnTo>
                      <a:pt x="10022" y="1929"/>
                    </a:lnTo>
                    <a:lnTo>
                      <a:pt x="10007" y="1988"/>
                    </a:lnTo>
                    <a:lnTo>
                      <a:pt x="9992" y="2046"/>
                    </a:lnTo>
                    <a:lnTo>
                      <a:pt x="9977" y="2107"/>
                    </a:lnTo>
                    <a:lnTo>
                      <a:pt x="9962" y="2168"/>
                    </a:lnTo>
                    <a:lnTo>
                      <a:pt x="9947" y="2231"/>
                    </a:lnTo>
                    <a:lnTo>
                      <a:pt x="9932" y="2294"/>
                    </a:lnTo>
                    <a:lnTo>
                      <a:pt x="9917" y="2356"/>
                    </a:lnTo>
                    <a:lnTo>
                      <a:pt x="9902" y="2421"/>
                    </a:lnTo>
                    <a:lnTo>
                      <a:pt x="9887" y="2487"/>
                    </a:lnTo>
                    <a:lnTo>
                      <a:pt x="9872" y="2552"/>
                    </a:lnTo>
                    <a:lnTo>
                      <a:pt x="9857" y="2619"/>
                    </a:lnTo>
                    <a:lnTo>
                      <a:pt x="9842" y="2687"/>
                    </a:lnTo>
                    <a:lnTo>
                      <a:pt x="9827" y="2755"/>
                    </a:lnTo>
                    <a:lnTo>
                      <a:pt x="9812" y="2825"/>
                    </a:lnTo>
                    <a:lnTo>
                      <a:pt x="9797" y="2894"/>
                    </a:lnTo>
                    <a:lnTo>
                      <a:pt x="9782" y="2965"/>
                    </a:lnTo>
                    <a:lnTo>
                      <a:pt x="9767" y="3037"/>
                    </a:lnTo>
                    <a:lnTo>
                      <a:pt x="9753" y="3109"/>
                    </a:lnTo>
                    <a:lnTo>
                      <a:pt x="9738" y="3182"/>
                    </a:lnTo>
                    <a:lnTo>
                      <a:pt x="9723" y="3255"/>
                    </a:lnTo>
                    <a:lnTo>
                      <a:pt x="9708" y="3330"/>
                    </a:lnTo>
                    <a:lnTo>
                      <a:pt x="9693" y="3405"/>
                    </a:lnTo>
                    <a:lnTo>
                      <a:pt x="9678" y="3481"/>
                    </a:lnTo>
                    <a:lnTo>
                      <a:pt x="9663" y="3558"/>
                    </a:lnTo>
                    <a:lnTo>
                      <a:pt x="9648" y="3635"/>
                    </a:lnTo>
                    <a:lnTo>
                      <a:pt x="9633" y="3712"/>
                    </a:lnTo>
                    <a:lnTo>
                      <a:pt x="9618" y="3791"/>
                    </a:lnTo>
                    <a:lnTo>
                      <a:pt x="9603" y="3871"/>
                    </a:lnTo>
                    <a:lnTo>
                      <a:pt x="9588" y="3951"/>
                    </a:lnTo>
                    <a:lnTo>
                      <a:pt x="9573" y="4032"/>
                    </a:lnTo>
                    <a:lnTo>
                      <a:pt x="9557" y="4113"/>
                    </a:lnTo>
                    <a:lnTo>
                      <a:pt x="9542" y="4195"/>
                    </a:lnTo>
                    <a:lnTo>
                      <a:pt x="9527" y="4276"/>
                    </a:lnTo>
                    <a:lnTo>
                      <a:pt x="9512" y="4360"/>
                    </a:lnTo>
                    <a:lnTo>
                      <a:pt x="9497" y="4444"/>
                    </a:lnTo>
                    <a:lnTo>
                      <a:pt x="9482" y="4528"/>
                    </a:lnTo>
                    <a:lnTo>
                      <a:pt x="9467" y="4613"/>
                    </a:lnTo>
                    <a:lnTo>
                      <a:pt x="9452" y="4699"/>
                    </a:lnTo>
                    <a:lnTo>
                      <a:pt x="9437" y="4785"/>
                    </a:lnTo>
                    <a:lnTo>
                      <a:pt x="9422" y="4872"/>
                    </a:lnTo>
                    <a:lnTo>
                      <a:pt x="9407" y="4959"/>
                    </a:lnTo>
                    <a:lnTo>
                      <a:pt x="9392" y="5046"/>
                    </a:lnTo>
                    <a:lnTo>
                      <a:pt x="9377" y="5135"/>
                    </a:lnTo>
                    <a:lnTo>
                      <a:pt x="9362" y="5224"/>
                    </a:lnTo>
                    <a:lnTo>
                      <a:pt x="9347" y="5313"/>
                    </a:lnTo>
                    <a:lnTo>
                      <a:pt x="9332" y="5403"/>
                    </a:lnTo>
                    <a:lnTo>
                      <a:pt x="9317" y="5494"/>
                    </a:lnTo>
                    <a:lnTo>
                      <a:pt x="9302" y="5585"/>
                    </a:lnTo>
                    <a:lnTo>
                      <a:pt x="9287" y="5676"/>
                    </a:lnTo>
                    <a:lnTo>
                      <a:pt x="9272" y="5768"/>
                    </a:lnTo>
                    <a:lnTo>
                      <a:pt x="9257" y="5861"/>
                    </a:lnTo>
                    <a:lnTo>
                      <a:pt x="9242" y="5954"/>
                    </a:lnTo>
                    <a:lnTo>
                      <a:pt x="9227" y="6047"/>
                    </a:lnTo>
                    <a:lnTo>
                      <a:pt x="9212" y="6141"/>
                    </a:lnTo>
                    <a:lnTo>
                      <a:pt x="9197" y="6234"/>
                    </a:lnTo>
                    <a:lnTo>
                      <a:pt x="9182" y="6329"/>
                    </a:lnTo>
                    <a:lnTo>
                      <a:pt x="9167" y="6424"/>
                    </a:lnTo>
                    <a:lnTo>
                      <a:pt x="9152" y="6519"/>
                    </a:lnTo>
                    <a:lnTo>
                      <a:pt x="9137" y="6615"/>
                    </a:lnTo>
                    <a:lnTo>
                      <a:pt x="9122" y="6711"/>
                    </a:lnTo>
                    <a:lnTo>
                      <a:pt x="9107" y="6808"/>
                    </a:lnTo>
                    <a:lnTo>
                      <a:pt x="9092" y="6905"/>
                    </a:lnTo>
                    <a:lnTo>
                      <a:pt x="9077" y="7002"/>
                    </a:lnTo>
                    <a:lnTo>
                      <a:pt x="9062" y="7100"/>
                    </a:lnTo>
                    <a:lnTo>
                      <a:pt x="9047" y="7198"/>
                    </a:lnTo>
                    <a:lnTo>
                      <a:pt x="9032" y="7296"/>
                    </a:lnTo>
                    <a:lnTo>
                      <a:pt x="9017" y="7395"/>
                    </a:lnTo>
                    <a:lnTo>
                      <a:pt x="9002" y="7494"/>
                    </a:lnTo>
                    <a:lnTo>
                      <a:pt x="8987" y="7593"/>
                    </a:lnTo>
                    <a:lnTo>
                      <a:pt x="8972" y="7693"/>
                    </a:lnTo>
                    <a:lnTo>
                      <a:pt x="8957" y="7793"/>
                    </a:lnTo>
                    <a:lnTo>
                      <a:pt x="8942" y="7893"/>
                    </a:lnTo>
                    <a:lnTo>
                      <a:pt x="8927" y="7993"/>
                    </a:lnTo>
                    <a:lnTo>
                      <a:pt x="8912" y="8094"/>
                    </a:lnTo>
                    <a:lnTo>
                      <a:pt x="8897" y="8195"/>
                    </a:lnTo>
                    <a:lnTo>
                      <a:pt x="8881" y="8296"/>
                    </a:lnTo>
                    <a:lnTo>
                      <a:pt x="8866" y="8396"/>
                    </a:lnTo>
                    <a:lnTo>
                      <a:pt x="8851" y="8499"/>
                    </a:lnTo>
                    <a:lnTo>
                      <a:pt x="8836" y="8599"/>
                    </a:lnTo>
                    <a:lnTo>
                      <a:pt x="8821" y="8701"/>
                    </a:lnTo>
                    <a:lnTo>
                      <a:pt x="8806" y="8803"/>
                    </a:lnTo>
                    <a:lnTo>
                      <a:pt x="8791" y="8905"/>
                    </a:lnTo>
                    <a:lnTo>
                      <a:pt x="8776" y="9008"/>
                    </a:lnTo>
                    <a:lnTo>
                      <a:pt x="8761" y="9110"/>
                    </a:lnTo>
                    <a:lnTo>
                      <a:pt x="8746" y="9213"/>
                    </a:lnTo>
                    <a:lnTo>
                      <a:pt x="8731" y="9316"/>
                    </a:lnTo>
                    <a:lnTo>
                      <a:pt x="8716" y="9419"/>
                    </a:lnTo>
                    <a:lnTo>
                      <a:pt x="8701" y="9522"/>
                    </a:lnTo>
                    <a:lnTo>
                      <a:pt x="8686" y="9625"/>
                    </a:lnTo>
                    <a:lnTo>
                      <a:pt x="8671" y="9728"/>
                    </a:lnTo>
                    <a:lnTo>
                      <a:pt x="8656" y="9831"/>
                    </a:lnTo>
                    <a:lnTo>
                      <a:pt x="8641" y="9934"/>
                    </a:lnTo>
                    <a:lnTo>
                      <a:pt x="8626" y="10038"/>
                    </a:lnTo>
                    <a:lnTo>
                      <a:pt x="8611" y="10141"/>
                    </a:lnTo>
                    <a:lnTo>
                      <a:pt x="8596" y="10245"/>
                    </a:lnTo>
                    <a:lnTo>
                      <a:pt x="8581" y="10348"/>
                    </a:lnTo>
                    <a:lnTo>
                      <a:pt x="8566" y="10452"/>
                    </a:lnTo>
                    <a:lnTo>
                      <a:pt x="8551" y="10555"/>
                    </a:lnTo>
                    <a:lnTo>
                      <a:pt x="8536" y="10658"/>
                    </a:lnTo>
                    <a:lnTo>
                      <a:pt x="8521" y="10762"/>
                    </a:lnTo>
                    <a:lnTo>
                      <a:pt x="8506" y="10865"/>
                    </a:lnTo>
                    <a:lnTo>
                      <a:pt x="8491" y="10969"/>
                    </a:lnTo>
                    <a:lnTo>
                      <a:pt x="8476" y="11072"/>
                    </a:lnTo>
                    <a:lnTo>
                      <a:pt x="8461" y="11175"/>
                    </a:lnTo>
                    <a:lnTo>
                      <a:pt x="8446" y="11278"/>
                    </a:lnTo>
                    <a:lnTo>
                      <a:pt x="8431" y="11382"/>
                    </a:lnTo>
                    <a:lnTo>
                      <a:pt x="8416" y="11485"/>
                    </a:lnTo>
                    <a:lnTo>
                      <a:pt x="8401" y="11587"/>
                    </a:lnTo>
                    <a:lnTo>
                      <a:pt x="8386" y="11690"/>
                    </a:lnTo>
                    <a:lnTo>
                      <a:pt x="8371" y="11793"/>
                    </a:lnTo>
                    <a:lnTo>
                      <a:pt x="8356" y="11895"/>
                    </a:lnTo>
                    <a:lnTo>
                      <a:pt x="8341" y="11998"/>
                    </a:lnTo>
                    <a:lnTo>
                      <a:pt x="8326" y="12100"/>
                    </a:lnTo>
                    <a:lnTo>
                      <a:pt x="8311" y="12202"/>
                    </a:lnTo>
                    <a:lnTo>
                      <a:pt x="8296" y="12304"/>
                    </a:lnTo>
                    <a:lnTo>
                      <a:pt x="8281" y="12407"/>
                    </a:lnTo>
                    <a:lnTo>
                      <a:pt x="8266" y="12507"/>
                    </a:lnTo>
                    <a:lnTo>
                      <a:pt x="8251" y="12610"/>
                    </a:lnTo>
                    <a:lnTo>
                      <a:pt x="8236" y="12711"/>
                    </a:lnTo>
                    <a:lnTo>
                      <a:pt x="8221" y="12811"/>
                    </a:lnTo>
                    <a:lnTo>
                      <a:pt x="8205" y="12912"/>
                    </a:lnTo>
                    <a:lnTo>
                      <a:pt x="8190" y="13012"/>
                    </a:lnTo>
                    <a:lnTo>
                      <a:pt x="8175" y="13113"/>
                    </a:lnTo>
                    <a:lnTo>
                      <a:pt x="8160" y="13212"/>
                    </a:lnTo>
                    <a:lnTo>
                      <a:pt x="8145" y="13312"/>
                    </a:lnTo>
                    <a:lnTo>
                      <a:pt x="8130" y="13411"/>
                    </a:lnTo>
                    <a:lnTo>
                      <a:pt x="8115" y="13510"/>
                    </a:lnTo>
                    <a:lnTo>
                      <a:pt x="8100" y="13609"/>
                    </a:lnTo>
                    <a:lnTo>
                      <a:pt x="8085" y="13707"/>
                    </a:lnTo>
                    <a:lnTo>
                      <a:pt x="8070" y="13806"/>
                    </a:lnTo>
                    <a:lnTo>
                      <a:pt x="8055" y="13903"/>
                    </a:lnTo>
                    <a:lnTo>
                      <a:pt x="8040" y="14001"/>
                    </a:lnTo>
                    <a:lnTo>
                      <a:pt x="8025" y="14098"/>
                    </a:lnTo>
                    <a:lnTo>
                      <a:pt x="8010" y="14194"/>
                    </a:lnTo>
                    <a:lnTo>
                      <a:pt x="7995" y="14291"/>
                    </a:lnTo>
                    <a:lnTo>
                      <a:pt x="7980" y="14387"/>
                    </a:lnTo>
                    <a:lnTo>
                      <a:pt x="7965" y="14482"/>
                    </a:lnTo>
                    <a:lnTo>
                      <a:pt x="7950" y="14577"/>
                    </a:lnTo>
                    <a:lnTo>
                      <a:pt x="7935" y="14673"/>
                    </a:lnTo>
                    <a:lnTo>
                      <a:pt x="7920" y="14767"/>
                    </a:lnTo>
                    <a:lnTo>
                      <a:pt x="7905" y="14861"/>
                    </a:lnTo>
                    <a:lnTo>
                      <a:pt x="7890" y="14954"/>
                    </a:lnTo>
                    <a:lnTo>
                      <a:pt x="7875" y="15047"/>
                    </a:lnTo>
                    <a:lnTo>
                      <a:pt x="7860" y="15140"/>
                    </a:lnTo>
                    <a:lnTo>
                      <a:pt x="7845" y="15232"/>
                    </a:lnTo>
                    <a:lnTo>
                      <a:pt x="7830" y="15323"/>
                    </a:lnTo>
                    <a:lnTo>
                      <a:pt x="7815" y="15415"/>
                    </a:lnTo>
                    <a:lnTo>
                      <a:pt x="7800" y="15505"/>
                    </a:lnTo>
                    <a:lnTo>
                      <a:pt x="7785" y="15595"/>
                    </a:lnTo>
                    <a:lnTo>
                      <a:pt x="7770" y="15685"/>
                    </a:lnTo>
                    <a:lnTo>
                      <a:pt x="7755" y="15775"/>
                    </a:lnTo>
                    <a:lnTo>
                      <a:pt x="7740" y="15863"/>
                    </a:lnTo>
                    <a:lnTo>
                      <a:pt x="7725" y="15951"/>
                    </a:lnTo>
                    <a:lnTo>
                      <a:pt x="7710" y="16039"/>
                    </a:lnTo>
                    <a:lnTo>
                      <a:pt x="7695" y="16126"/>
                    </a:lnTo>
                    <a:lnTo>
                      <a:pt x="7680" y="16212"/>
                    </a:lnTo>
                    <a:lnTo>
                      <a:pt x="7665" y="16298"/>
                    </a:lnTo>
                    <a:lnTo>
                      <a:pt x="7650" y="16383"/>
                    </a:lnTo>
                    <a:lnTo>
                      <a:pt x="7635" y="16467"/>
                    </a:lnTo>
                    <a:lnTo>
                      <a:pt x="7620" y="16552"/>
                    </a:lnTo>
                    <a:lnTo>
                      <a:pt x="7605" y="16635"/>
                    </a:lnTo>
                    <a:lnTo>
                      <a:pt x="7590" y="16718"/>
                    </a:lnTo>
                    <a:lnTo>
                      <a:pt x="7575" y="16800"/>
                    </a:lnTo>
                    <a:lnTo>
                      <a:pt x="7560" y="16882"/>
                    </a:lnTo>
                    <a:lnTo>
                      <a:pt x="7545" y="16963"/>
                    </a:lnTo>
                    <a:lnTo>
                      <a:pt x="7529" y="17043"/>
                    </a:lnTo>
                    <a:lnTo>
                      <a:pt x="7514" y="17122"/>
                    </a:lnTo>
                    <a:lnTo>
                      <a:pt x="7499" y="17202"/>
                    </a:lnTo>
                    <a:lnTo>
                      <a:pt x="7484" y="17280"/>
                    </a:lnTo>
                    <a:lnTo>
                      <a:pt x="7469" y="17358"/>
                    </a:lnTo>
                    <a:lnTo>
                      <a:pt x="7454" y="17434"/>
                    </a:lnTo>
                    <a:lnTo>
                      <a:pt x="7439" y="17510"/>
                    </a:lnTo>
                    <a:lnTo>
                      <a:pt x="7424" y="17586"/>
                    </a:lnTo>
                    <a:lnTo>
                      <a:pt x="7409" y="17662"/>
                    </a:lnTo>
                    <a:lnTo>
                      <a:pt x="7394" y="17735"/>
                    </a:lnTo>
                    <a:lnTo>
                      <a:pt x="7378" y="17809"/>
                    </a:lnTo>
                    <a:lnTo>
                      <a:pt x="7363" y="17881"/>
                    </a:lnTo>
                    <a:lnTo>
                      <a:pt x="7348" y="17953"/>
                    </a:lnTo>
                    <a:lnTo>
                      <a:pt x="7333" y="18025"/>
                    </a:lnTo>
                    <a:lnTo>
                      <a:pt x="7318" y="18095"/>
                    </a:lnTo>
                    <a:lnTo>
                      <a:pt x="7303" y="18165"/>
                    </a:lnTo>
                    <a:lnTo>
                      <a:pt x="7288" y="18233"/>
                    </a:lnTo>
                    <a:lnTo>
                      <a:pt x="7273" y="18301"/>
                    </a:lnTo>
                    <a:lnTo>
                      <a:pt x="7258" y="18368"/>
                    </a:lnTo>
                    <a:lnTo>
                      <a:pt x="7243" y="18436"/>
                    </a:lnTo>
                    <a:lnTo>
                      <a:pt x="7228" y="18501"/>
                    </a:lnTo>
                    <a:lnTo>
                      <a:pt x="7213" y="18566"/>
                    </a:lnTo>
                    <a:lnTo>
                      <a:pt x="7198" y="18631"/>
                    </a:lnTo>
                    <a:lnTo>
                      <a:pt x="7183" y="18694"/>
                    </a:lnTo>
                    <a:lnTo>
                      <a:pt x="7168" y="18756"/>
                    </a:lnTo>
                    <a:lnTo>
                      <a:pt x="7153" y="18818"/>
                    </a:lnTo>
                    <a:lnTo>
                      <a:pt x="7138" y="18880"/>
                    </a:lnTo>
                    <a:lnTo>
                      <a:pt x="7123" y="18939"/>
                    </a:lnTo>
                    <a:lnTo>
                      <a:pt x="7107" y="18999"/>
                    </a:lnTo>
                    <a:lnTo>
                      <a:pt x="7092" y="19057"/>
                    </a:lnTo>
                    <a:lnTo>
                      <a:pt x="7077" y="19115"/>
                    </a:lnTo>
                    <a:lnTo>
                      <a:pt x="7062" y="19171"/>
                    </a:lnTo>
                    <a:lnTo>
                      <a:pt x="7047" y="19228"/>
                    </a:lnTo>
                    <a:lnTo>
                      <a:pt x="7032" y="19282"/>
                    </a:lnTo>
                    <a:lnTo>
                      <a:pt x="7017" y="19337"/>
                    </a:lnTo>
                    <a:lnTo>
                      <a:pt x="7002" y="19390"/>
                    </a:lnTo>
                    <a:lnTo>
                      <a:pt x="6987" y="19443"/>
                    </a:lnTo>
                    <a:lnTo>
                      <a:pt x="6971" y="19494"/>
                    </a:lnTo>
                    <a:lnTo>
                      <a:pt x="6956" y="19545"/>
                    </a:lnTo>
                    <a:lnTo>
                      <a:pt x="6941" y="19594"/>
                    </a:lnTo>
                    <a:lnTo>
                      <a:pt x="6926" y="19644"/>
                    </a:lnTo>
                    <a:lnTo>
                      <a:pt x="6911" y="19691"/>
                    </a:lnTo>
                    <a:lnTo>
                      <a:pt x="6896" y="19739"/>
                    </a:lnTo>
                    <a:lnTo>
                      <a:pt x="6881" y="19784"/>
                    </a:lnTo>
                    <a:lnTo>
                      <a:pt x="6865" y="19831"/>
                    </a:lnTo>
                    <a:lnTo>
                      <a:pt x="6849" y="19875"/>
                    </a:lnTo>
                    <a:lnTo>
                      <a:pt x="6834" y="19917"/>
                    </a:lnTo>
                    <a:lnTo>
                      <a:pt x="6819" y="19959"/>
                    </a:lnTo>
                    <a:lnTo>
                      <a:pt x="6803" y="20001"/>
                    </a:lnTo>
                    <a:lnTo>
                      <a:pt x="6788" y="20042"/>
                    </a:lnTo>
                    <a:lnTo>
                      <a:pt x="6773" y="20082"/>
                    </a:lnTo>
                    <a:lnTo>
                      <a:pt x="6757" y="20121"/>
                    </a:lnTo>
                    <a:lnTo>
                      <a:pt x="6742" y="20158"/>
                    </a:lnTo>
                    <a:lnTo>
                      <a:pt x="6727" y="20195"/>
                    </a:lnTo>
                    <a:lnTo>
                      <a:pt x="6711" y="20231"/>
                    </a:lnTo>
                    <a:lnTo>
                      <a:pt x="6696" y="20265"/>
                    </a:lnTo>
                    <a:lnTo>
                      <a:pt x="6680" y="20301"/>
                    </a:lnTo>
                    <a:lnTo>
                      <a:pt x="6665" y="20334"/>
                    </a:lnTo>
                    <a:lnTo>
                      <a:pt x="6649" y="20366"/>
                    </a:lnTo>
                    <a:lnTo>
                      <a:pt x="6634" y="20398"/>
                    </a:lnTo>
                    <a:lnTo>
                      <a:pt x="6619" y="20427"/>
                    </a:lnTo>
                    <a:lnTo>
                      <a:pt x="6602" y="20458"/>
                    </a:lnTo>
                    <a:lnTo>
                      <a:pt x="6587" y="20486"/>
                    </a:lnTo>
                    <a:lnTo>
                      <a:pt x="6571" y="20514"/>
                    </a:lnTo>
                    <a:lnTo>
                      <a:pt x="6555" y="20540"/>
                    </a:lnTo>
                    <a:lnTo>
                      <a:pt x="6540" y="20564"/>
                    </a:lnTo>
                    <a:lnTo>
                      <a:pt x="6523" y="20592"/>
                    </a:lnTo>
                    <a:lnTo>
                      <a:pt x="6507" y="20615"/>
                    </a:lnTo>
                    <a:lnTo>
                      <a:pt x="6490" y="20638"/>
                    </a:lnTo>
                    <a:lnTo>
                      <a:pt x="6474" y="20660"/>
                    </a:lnTo>
                    <a:lnTo>
                      <a:pt x="6457" y="20681"/>
                    </a:lnTo>
                    <a:lnTo>
                      <a:pt x="6442" y="20699"/>
                    </a:lnTo>
                    <a:lnTo>
                      <a:pt x="6424" y="20721"/>
                    </a:lnTo>
                    <a:lnTo>
                      <a:pt x="6406" y="20739"/>
                    </a:lnTo>
                    <a:lnTo>
                      <a:pt x="6389" y="20757"/>
                    </a:lnTo>
                    <a:lnTo>
                      <a:pt x="6371" y="20773"/>
                    </a:lnTo>
                    <a:lnTo>
                      <a:pt x="6353" y="20788"/>
                    </a:lnTo>
                    <a:lnTo>
                      <a:pt x="6335" y="20803"/>
                    </a:lnTo>
                    <a:lnTo>
                      <a:pt x="6317" y="20816"/>
                    </a:lnTo>
                    <a:lnTo>
                      <a:pt x="6298" y="20829"/>
                    </a:lnTo>
                    <a:lnTo>
                      <a:pt x="6279" y="20840"/>
                    </a:lnTo>
                    <a:lnTo>
                      <a:pt x="6254" y="20853"/>
                    </a:lnTo>
                    <a:lnTo>
                      <a:pt x="6239" y="20859"/>
                    </a:lnTo>
                    <a:lnTo>
                      <a:pt x="6219" y="20867"/>
                    </a:lnTo>
                    <a:lnTo>
                      <a:pt x="6198" y="20873"/>
                    </a:lnTo>
                    <a:lnTo>
                      <a:pt x="6171" y="20880"/>
                    </a:lnTo>
                    <a:lnTo>
                      <a:pt x="6156" y="20882"/>
                    </a:lnTo>
                    <a:lnTo>
                      <a:pt x="6135" y="20884"/>
                    </a:lnTo>
                    <a:lnTo>
                      <a:pt x="6107" y="20885"/>
                    </a:lnTo>
                    <a:lnTo>
                      <a:pt x="6092" y="20884"/>
                    </a:lnTo>
                    <a:lnTo>
                      <a:pt x="6070" y="20883"/>
                    </a:lnTo>
                    <a:lnTo>
                      <a:pt x="6043" y="20878"/>
                    </a:lnTo>
                    <a:lnTo>
                      <a:pt x="6028" y="20874"/>
                    </a:lnTo>
                    <a:lnTo>
                      <a:pt x="6002" y="20867"/>
                    </a:lnTo>
                    <a:lnTo>
                      <a:pt x="5982" y="20858"/>
                    </a:lnTo>
                    <a:lnTo>
                      <a:pt x="5967" y="20851"/>
                    </a:lnTo>
                    <a:lnTo>
                      <a:pt x="5943" y="20840"/>
                    </a:lnTo>
                    <a:lnTo>
                      <a:pt x="5924" y="20828"/>
                    </a:lnTo>
                    <a:lnTo>
                      <a:pt x="5909" y="20818"/>
                    </a:lnTo>
                    <a:lnTo>
                      <a:pt x="5887" y="20803"/>
                    </a:lnTo>
                    <a:lnTo>
                      <a:pt x="5870" y="20789"/>
                    </a:lnTo>
                    <a:lnTo>
                      <a:pt x="5852" y="20774"/>
                    </a:lnTo>
                    <a:lnTo>
                      <a:pt x="5837" y="20760"/>
                    </a:lnTo>
                    <a:lnTo>
                      <a:pt x="5817" y="20741"/>
                    </a:lnTo>
                    <a:lnTo>
                      <a:pt x="5800" y="20723"/>
                    </a:lnTo>
                    <a:lnTo>
                      <a:pt x="5784" y="20704"/>
                    </a:lnTo>
                    <a:lnTo>
                      <a:pt x="5767" y="20684"/>
                    </a:lnTo>
                    <a:lnTo>
                      <a:pt x="5751" y="20663"/>
                    </a:lnTo>
                    <a:lnTo>
                      <a:pt x="5734" y="20641"/>
                    </a:lnTo>
                    <a:lnTo>
                      <a:pt x="5718" y="20619"/>
                    </a:lnTo>
                    <a:lnTo>
                      <a:pt x="5702" y="20595"/>
                    </a:lnTo>
                    <a:lnTo>
                      <a:pt x="5686" y="20570"/>
                    </a:lnTo>
                    <a:lnTo>
                      <a:pt x="5670" y="20545"/>
                    </a:lnTo>
                    <a:lnTo>
                      <a:pt x="5654" y="20518"/>
                    </a:lnTo>
                    <a:lnTo>
                      <a:pt x="5639" y="20491"/>
                    </a:lnTo>
                    <a:lnTo>
                      <a:pt x="5623" y="20463"/>
                    </a:lnTo>
                    <a:lnTo>
                      <a:pt x="5607" y="20434"/>
                    </a:lnTo>
                    <a:lnTo>
                      <a:pt x="5592" y="20403"/>
                    </a:lnTo>
                    <a:lnTo>
                      <a:pt x="5577" y="20373"/>
                    </a:lnTo>
                    <a:lnTo>
                      <a:pt x="5561" y="20341"/>
                    </a:lnTo>
                    <a:lnTo>
                      <a:pt x="5545" y="20308"/>
                    </a:lnTo>
                    <a:lnTo>
                      <a:pt x="5530" y="20274"/>
                    </a:lnTo>
                    <a:lnTo>
                      <a:pt x="5514" y="20239"/>
                    </a:lnTo>
                    <a:lnTo>
                      <a:pt x="5499" y="20203"/>
                    </a:lnTo>
                    <a:lnTo>
                      <a:pt x="5484" y="20167"/>
                    </a:lnTo>
                    <a:lnTo>
                      <a:pt x="5468" y="20129"/>
                    </a:lnTo>
                    <a:lnTo>
                      <a:pt x="5453" y="20091"/>
                    </a:lnTo>
                    <a:lnTo>
                      <a:pt x="5438" y="20051"/>
                    </a:lnTo>
                    <a:lnTo>
                      <a:pt x="5422" y="20010"/>
                    </a:lnTo>
                    <a:lnTo>
                      <a:pt x="5407" y="19969"/>
                    </a:lnTo>
                    <a:lnTo>
                      <a:pt x="5392" y="19927"/>
                    </a:lnTo>
                    <a:lnTo>
                      <a:pt x="5377" y="19884"/>
                    </a:lnTo>
                    <a:lnTo>
                      <a:pt x="5361" y="19840"/>
                    </a:lnTo>
                    <a:lnTo>
                      <a:pt x="5346" y="19795"/>
                    </a:lnTo>
                    <a:lnTo>
                      <a:pt x="5332" y="19751"/>
                    </a:lnTo>
                    <a:lnTo>
                      <a:pt x="5315" y="19702"/>
                    </a:lnTo>
                    <a:lnTo>
                      <a:pt x="5300" y="19654"/>
                    </a:lnTo>
                    <a:lnTo>
                      <a:pt x="5285" y="19606"/>
                    </a:lnTo>
                    <a:lnTo>
                      <a:pt x="5270" y="19556"/>
                    </a:lnTo>
                    <a:lnTo>
                      <a:pt x="5255" y="19506"/>
                    </a:lnTo>
                    <a:lnTo>
                      <a:pt x="5239" y="19455"/>
                    </a:lnTo>
                    <a:lnTo>
                      <a:pt x="5224" y="19403"/>
                    </a:lnTo>
                    <a:lnTo>
                      <a:pt x="5209" y="19350"/>
                    </a:lnTo>
                    <a:lnTo>
                      <a:pt x="5194" y="19296"/>
                    </a:lnTo>
                    <a:lnTo>
                      <a:pt x="5179" y="19241"/>
                    </a:lnTo>
                    <a:lnTo>
                      <a:pt x="5164" y="19185"/>
                    </a:lnTo>
                    <a:lnTo>
                      <a:pt x="5149" y="19129"/>
                    </a:lnTo>
                    <a:lnTo>
                      <a:pt x="5134" y="19072"/>
                    </a:lnTo>
                    <a:lnTo>
                      <a:pt x="5118" y="19013"/>
                    </a:lnTo>
                    <a:lnTo>
                      <a:pt x="5103" y="18954"/>
                    </a:lnTo>
                    <a:lnTo>
                      <a:pt x="5088" y="18894"/>
                    </a:lnTo>
                    <a:lnTo>
                      <a:pt x="5073" y="18833"/>
                    </a:lnTo>
                    <a:lnTo>
                      <a:pt x="5058" y="18772"/>
                    </a:lnTo>
                    <a:lnTo>
                      <a:pt x="5043" y="18710"/>
                    </a:lnTo>
                    <a:lnTo>
                      <a:pt x="5028" y="18646"/>
                    </a:lnTo>
                    <a:lnTo>
                      <a:pt x="5013" y="18582"/>
                    </a:lnTo>
                    <a:lnTo>
                      <a:pt x="4998" y="18517"/>
                    </a:lnTo>
                    <a:lnTo>
                      <a:pt x="4983" y="18452"/>
                    </a:lnTo>
                    <a:lnTo>
                      <a:pt x="4968" y="18385"/>
                    </a:lnTo>
                    <a:lnTo>
                      <a:pt x="4953" y="18318"/>
                    </a:lnTo>
                    <a:lnTo>
                      <a:pt x="4938" y="18250"/>
                    </a:lnTo>
                    <a:lnTo>
                      <a:pt x="4923" y="18182"/>
                    </a:lnTo>
                    <a:lnTo>
                      <a:pt x="4908" y="18112"/>
                    </a:lnTo>
                    <a:lnTo>
                      <a:pt x="4893" y="18042"/>
                    </a:lnTo>
                    <a:lnTo>
                      <a:pt x="4877" y="17971"/>
                    </a:lnTo>
                    <a:lnTo>
                      <a:pt x="4862" y="17899"/>
                    </a:lnTo>
                    <a:lnTo>
                      <a:pt x="4847" y="17827"/>
                    </a:lnTo>
                    <a:lnTo>
                      <a:pt x="4832" y="17754"/>
                    </a:lnTo>
                    <a:lnTo>
                      <a:pt x="4817" y="17679"/>
                    </a:lnTo>
                    <a:lnTo>
                      <a:pt x="4802" y="17604"/>
                    </a:lnTo>
                    <a:lnTo>
                      <a:pt x="4787" y="17529"/>
                    </a:lnTo>
                    <a:lnTo>
                      <a:pt x="4772" y="17453"/>
                    </a:lnTo>
                    <a:lnTo>
                      <a:pt x="4757" y="17377"/>
                    </a:lnTo>
                    <a:lnTo>
                      <a:pt x="4742" y="17299"/>
                    </a:lnTo>
                    <a:lnTo>
                      <a:pt x="4727" y="17221"/>
                    </a:lnTo>
                    <a:lnTo>
                      <a:pt x="4712" y="17142"/>
                    </a:lnTo>
                    <a:lnTo>
                      <a:pt x="4697" y="17062"/>
                    </a:lnTo>
                    <a:lnTo>
                      <a:pt x="4682" y="16982"/>
                    </a:lnTo>
                    <a:lnTo>
                      <a:pt x="4667" y="16902"/>
                    </a:lnTo>
                    <a:lnTo>
                      <a:pt x="4652" y="16821"/>
                    </a:lnTo>
                    <a:lnTo>
                      <a:pt x="4636" y="16739"/>
                    </a:lnTo>
                    <a:lnTo>
                      <a:pt x="4621" y="16656"/>
                    </a:lnTo>
                    <a:lnTo>
                      <a:pt x="4606" y="16572"/>
                    </a:lnTo>
                    <a:lnTo>
                      <a:pt x="4591" y="16488"/>
                    </a:lnTo>
                    <a:lnTo>
                      <a:pt x="4576" y="16404"/>
                    </a:lnTo>
                    <a:lnTo>
                      <a:pt x="4561" y="16319"/>
                    </a:lnTo>
                    <a:lnTo>
                      <a:pt x="4546" y="16233"/>
                    </a:lnTo>
                    <a:lnTo>
                      <a:pt x="4531" y="16147"/>
                    </a:lnTo>
                    <a:lnTo>
                      <a:pt x="4516" y="16060"/>
                    </a:lnTo>
                    <a:lnTo>
                      <a:pt x="4501" y="15973"/>
                    </a:lnTo>
                    <a:lnTo>
                      <a:pt x="4486" y="15885"/>
                    </a:lnTo>
                    <a:lnTo>
                      <a:pt x="4471" y="15796"/>
                    </a:lnTo>
                    <a:lnTo>
                      <a:pt x="4456" y="15707"/>
                    </a:lnTo>
                    <a:lnTo>
                      <a:pt x="4441" y="15617"/>
                    </a:lnTo>
                    <a:lnTo>
                      <a:pt x="4426" y="15528"/>
                    </a:lnTo>
                    <a:lnTo>
                      <a:pt x="4411" y="15437"/>
                    </a:lnTo>
                    <a:lnTo>
                      <a:pt x="4396" y="15346"/>
                    </a:lnTo>
                    <a:lnTo>
                      <a:pt x="4381" y="15255"/>
                    </a:lnTo>
                    <a:lnTo>
                      <a:pt x="4366" y="15163"/>
                    </a:lnTo>
                    <a:lnTo>
                      <a:pt x="4351" y="15070"/>
                    </a:lnTo>
                    <a:lnTo>
                      <a:pt x="4336" y="14978"/>
                    </a:lnTo>
                    <a:lnTo>
                      <a:pt x="4321" y="14884"/>
                    </a:lnTo>
                    <a:lnTo>
                      <a:pt x="4306" y="14790"/>
                    </a:lnTo>
                    <a:lnTo>
                      <a:pt x="4291" y="14696"/>
                    </a:lnTo>
                    <a:lnTo>
                      <a:pt x="4276" y="14601"/>
                    </a:lnTo>
                    <a:lnTo>
                      <a:pt x="4261" y="14506"/>
                    </a:lnTo>
                    <a:lnTo>
                      <a:pt x="4246" y="14410"/>
                    </a:lnTo>
                    <a:lnTo>
                      <a:pt x="4231" y="14314"/>
                    </a:lnTo>
                    <a:lnTo>
                      <a:pt x="4216" y="14218"/>
                    </a:lnTo>
                    <a:lnTo>
                      <a:pt x="4201" y="14122"/>
                    </a:lnTo>
                    <a:lnTo>
                      <a:pt x="4186" y="14025"/>
                    </a:lnTo>
                    <a:lnTo>
                      <a:pt x="4171" y="13927"/>
                    </a:lnTo>
                    <a:lnTo>
                      <a:pt x="4156" y="13830"/>
                    </a:lnTo>
                    <a:lnTo>
                      <a:pt x="4141" y="13732"/>
                    </a:lnTo>
                    <a:lnTo>
                      <a:pt x="4126" y="13634"/>
                    </a:lnTo>
                    <a:lnTo>
                      <a:pt x="4111" y="13535"/>
                    </a:lnTo>
                    <a:lnTo>
                      <a:pt x="4096" y="13436"/>
                    </a:lnTo>
                    <a:lnTo>
                      <a:pt x="4081" y="13337"/>
                    </a:lnTo>
                    <a:lnTo>
                      <a:pt x="4066" y="13237"/>
                    </a:lnTo>
                    <a:lnTo>
                      <a:pt x="4051" y="13137"/>
                    </a:lnTo>
                    <a:lnTo>
                      <a:pt x="4036" y="13037"/>
                    </a:lnTo>
                    <a:lnTo>
                      <a:pt x="4021" y="12937"/>
                    </a:lnTo>
                    <a:lnTo>
                      <a:pt x="4006" y="12836"/>
                    </a:lnTo>
                    <a:lnTo>
                      <a:pt x="3991" y="12736"/>
                    </a:lnTo>
                    <a:lnTo>
                      <a:pt x="3976" y="12635"/>
                    </a:lnTo>
                    <a:lnTo>
                      <a:pt x="3960" y="12533"/>
                    </a:lnTo>
                    <a:lnTo>
                      <a:pt x="3944" y="12431"/>
                    </a:lnTo>
                    <a:lnTo>
                      <a:pt x="3929" y="12329"/>
                    </a:lnTo>
                    <a:lnTo>
                      <a:pt x="3914" y="12227"/>
                    </a:lnTo>
                    <a:lnTo>
                      <a:pt x="3899" y="12125"/>
                    </a:lnTo>
                    <a:lnTo>
                      <a:pt x="3884" y="12023"/>
                    </a:lnTo>
                    <a:lnTo>
                      <a:pt x="3869" y="11921"/>
                    </a:lnTo>
                    <a:lnTo>
                      <a:pt x="3854" y="11818"/>
                    </a:lnTo>
                    <a:lnTo>
                      <a:pt x="3839" y="11716"/>
                    </a:lnTo>
                    <a:lnTo>
                      <a:pt x="3824" y="11613"/>
                    </a:lnTo>
                    <a:lnTo>
                      <a:pt x="3809" y="11510"/>
                    </a:lnTo>
                    <a:lnTo>
                      <a:pt x="3794" y="11407"/>
                    </a:lnTo>
                    <a:lnTo>
                      <a:pt x="3779" y="11304"/>
                    </a:lnTo>
                    <a:lnTo>
                      <a:pt x="3764" y="11201"/>
                    </a:lnTo>
                    <a:lnTo>
                      <a:pt x="3749" y="11098"/>
                    </a:lnTo>
                    <a:lnTo>
                      <a:pt x="3734" y="10994"/>
                    </a:lnTo>
                    <a:lnTo>
                      <a:pt x="3719" y="10891"/>
                    </a:lnTo>
                    <a:lnTo>
                      <a:pt x="3704" y="10788"/>
                    </a:lnTo>
                    <a:lnTo>
                      <a:pt x="3689" y="10684"/>
                    </a:lnTo>
                    <a:lnTo>
                      <a:pt x="3674" y="10581"/>
                    </a:lnTo>
                    <a:lnTo>
                      <a:pt x="3659" y="10477"/>
                    </a:lnTo>
                    <a:lnTo>
                      <a:pt x="3644" y="10374"/>
                    </a:lnTo>
                    <a:lnTo>
                      <a:pt x="3629" y="10270"/>
                    </a:lnTo>
                    <a:lnTo>
                      <a:pt x="3614" y="10167"/>
                    </a:lnTo>
                    <a:lnTo>
                      <a:pt x="3599" y="10063"/>
                    </a:lnTo>
                    <a:lnTo>
                      <a:pt x="3584" y="9960"/>
                    </a:lnTo>
                    <a:lnTo>
                      <a:pt x="3569" y="9857"/>
                    </a:lnTo>
                    <a:lnTo>
                      <a:pt x="3554" y="9753"/>
                    </a:lnTo>
                    <a:lnTo>
                      <a:pt x="3539" y="9650"/>
                    </a:lnTo>
                    <a:lnTo>
                      <a:pt x="3524" y="9547"/>
                    </a:lnTo>
                    <a:lnTo>
                      <a:pt x="3509" y="9444"/>
                    </a:lnTo>
                    <a:lnTo>
                      <a:pt x="3494" y="9341"/>
                    </a:lnTo>
                    <a:lnTo>
                      <a:pt x="3479" y="9238"/>
                    </a:lnTo>
                    <a:lnTo>
                      <a:pt x="3464" y="9136"/>
                    </a:lnTo>
                    <a:lnTo>
                      <a:pt x="3449" y="9033"/>
                    </a:lnTo>
                    <a:lnTo>
                      <a:pt x="3434" y="8931"/>
                    </a:lnTo>
                    <a:lnTo>
                      <a:pt x="3419" y="8829"/>
                    </a:lnTo>
                    <a:lnTo>
                      <a:pt x="3405" y="8727"/>
                    </a:lnTo>
                    <a:lnTo>
                      <a:pt x="3389" y="8625"/>
                    </a:lnTo>
                    <a:lnTo>
                      <a:pt x="3374" y="8523"/>
                    </a:lnTo>
                    <a:lnTo>
                      <a:pt x="3360" y="8422"/>
                    </a:lnTo>
                    <a:lnTo>
                      <a:pt x="3345" y="8321"/>
                    </a:lnTo>
                    <a:lnTo>
                      <a:pt x="3330" y="8220"/>
                    </a:lnTo>
                    <a:lnTo>
                      <a:pt x="3315" y="8119"/>
                    </a:lnTo>
                    <a:lnTo>
                      <a:pt x="3300" y="8019"/>
                    </a:lnTo>
                    <a:lnTo>
                      <a:pt x="3284" y="7918"/>
                    </a:lnTo>
                    <a:lnTo>
                      <a:pt x="3269" y="7818"/>
                    </a:lnTo>
                    <a:lnTo>
                      <a:pt x="3254" y="7718"/>
                    </a:lnTo>
                    <a:lnTo>
                      <a:pt x="3239" y="7618"/>
                    </a:lnTo>
                    <a:lnTo>
                      <a:pt x="3224" y="7519"/>
                    </a:lnTo>
                    <a:lnTo>
                      <a:pt x="3209" y="7420"/>
                    </a:lnTo>
                    <a:lnTo>
                      <a:pt x="3194" y="7321"/>
                    </a:lnTo>
                    <a:lnTo>
                      <a:pt x="3179" y="7222"/>
                    </a:lnTo>
                    <a:lnTo>
                      <a:pt x="3164" y="7124"/>
                    </a:lnTo>
                    <a:lnTo>
                      <a:pt x="3149" y="7027"/>
                    </a:lnTo>
                    <a:lnTo>
                      <a:pt x="3134" y="6929"/>
                    </a:lnTo>
                    <a:lnTo>
                      <a:pt x="3119" y="6832"/>
                    </a:lnTo>
                    <a:lnTo>
                      <a:pt x="3104" y="6735"/>
                    </a:lnTo>
                    <a:lnTo>
                      <a:pt x="3089" y="6639"/>
                    </a:lnTo>
                    <a:lnTo>
                      <a:pt x="3074" y="6543"/>
                    </a:lnTo>
                    <a:lnTo>
                      <a:pt x="3059" y="6447"/>
                    </a:lnTo>
                    <a:lnTo>
                      <a:pt x="3044" y="6352"/>
                    </a:lnTo>
                    <a:lnTo>
                      <a:pt x="3029" y="6258"/>
                    </a:lnTo>
                    <a:lnTo>
                      <a:pt x="3014" y="6164"/>
                    </a:lnTo>
                    <a:lnTo>
                      <a:pt x="2999" y="6070"/>
                    </a:lnTo>
                    <a:lnTo>
                      <a:pt x="2984" y="5977"/>
                    </a:lnTo>
                    <a:lnTo>
                      <a:pt x="2969" y="5884"/>
                    </a:lnTo>
                    <a:lnTo>
                      <a:pt x="2954" y="5791"/>
                    </a:lnTo>
                    <a:lnTo>
                      <a:pt x="2939" y="5699"/>
                    </a:lnTo>
                    <a:lnTo>
                      <a:pt x="2924" y="5607"/>
                    </a:lnTo>
                    <a:lnTo>
                      <a:pt x="2909" y="5516"/>
                    </a:lnTo>
                    <a:lnTo>
                      <a:pt x="2894" y="5426"/>
                    </a:lnTo>
                    <a:lnTo>
                      <a:pt x="2879" y="5335"/>
                    </a:lnTo>
                    <a:lnTo>
                      <a:pt x="2864" y="5246"/>
                    </a:lnTo>
                    <a:lnTo>
                      <a:pt x="2849" y="5157"/>
                    </a:lnTo>
                    <a:lnTo>
                      <a:pt x="2834" y="5069"/>
                    </a:lnTo>
                    <a:lnTo>
                      <a:pt x="2819" y="4981"/>
                    </a:lnTo>
                    <a:lnTo>
                      <a:pt x="2804" y="4893"/>
                    </a:lnTo>
                    <a:lnTo>
                      <a:pt x="2789" y="4807"/>
                    </a:lnTo>
                    <a:lnTo>
                      <a:pt x="2774" y="4720"/>
                    </a:lnTo>
                    <a:lnTo>
                      <a:pt x="2759" y="4634"/>
                    </a:lnTo>
                    <a:lnTo>
                      <a:pt x="2744" y="4549"/>
                    </a:lnTo>
                    <a:lnTo>
                      <a:pt x="2729" y="4465"/>
                    </a:lnTo>
                    <a:lnTo>
                      <a:pt x="2714" y="4381"/>
                    </a:lnTo>
                    <a:lnTo>
                      <a:pt x="2699" y="4298"/>
                    </a:lnTo>
                    <a:lnTo>
                      <a:pt x="2684" y="4215"/>
                    </a:lnTo>
                    <a:lnTo>
                      <a:pt x="2669" y="4133"/>
                    </a:lnTo>
                    <a:lnTo>
                      <a:pt x="2654" y="4052"/>
                    </a:lnTo>
                    <a:lnTo>
                      <a:pt x="2639" y="3971"/>
                    </a:lnTo>
                    <a:lnTo>
                      <a:pt x="2624" y="3892"/>
                    </a:lnTo>
                    <a:lnTo>
                      <a:pt x="2608" y="3811"/>
                    </a:lnTo>
                    <a:lnTo>
                      <a:pt x="2593" y="3733"/>
                    </a:lnTo>
                    <a:lnTo>
                      <a:pt x="2578" y="3655"/>
                    </a:lnTo>
                    <a:lnTo>
                      <a:pt x="2563" y="3577"/>
                    </a:lnTo>
                    <a:lnTo>
                      <a:pt x="2548" y="3500"/>
                    </a:lnTo>
                    <a:lnTo>
                      <a:pt x="2533" y="3424"/>
                    </a:lnTo>
                    <a:lnTo>
                      <a:pt x="2518" y="3349"/>
                    </a:lnTo>
                    <a:lnTo>
                      <a:pt x="2503" y="3275"/>
                    </a:lnTo>
                    <a:lnTo>
                      <a:pt x="2488" y="3201"/>
                    </a:lnTo>
                    <a:lnTo>
                      <a:pt x="2473" y="3127"/>
                    </a:lnTo>
                    <a:lnTo>
                      <a:pt x="2458" y="3055"/>
                    </a:lnTo>
                    <a:lnTo>
                      <a:pt x="2444" y="2983"/>
                    </a:lnTo>
                    <a:lnTo>
                      <a:pt x="2429" y="2912"/>
                    </a:lnTo>
                    <a:lnTo>
                      <a:pt x="2414" y="2842"/>
                    </a:lnTo>
                    <a:lnTo>
                      <a:pt x="2399" y="2773"/>
                    </a:lnTo>
                    <a:lnTo>
                      <a:pt x="2384" y="2704"/>
                    </a:lnTo>
                    <a:lnTo>
                      <a:pt x="2369" y="2636"/>
                    </a:lnTo>
                    <a:lnTo>
                      <a:pt x="2354" y="2569"/>
                    </a:lnTo>
                    <a:lnTo>
                      <a:pt x="2339" y="2503"/>
                    </a:lnTo>
                    <a:lnTo>
                      <a:pt x="2324" y="2437"/>
                    </a:lnTo>
                    <a:lnTo>
                      <a:pt x="2309" y="2372"/>
                    </a:lnTo>
                    <a:lnTo>
                      <a:pt x="2294" y="2309"/>
                    </a:lnTo>
                    <a:lnTo>
                      <a:pt x="2279" y="2246"/>
                    </a:lnTo>
                    <a:lnTo>
                      <a:pt x="2264" y="2184"/>
                    </a:lnTo>
                    <a:lnTo>
                      <a:pt x="2249" y="2122"/>
                    </a:lnTo>
                    <a:lnTo>
                      <a:pt x="2234" y="2062"/>
                    </a:lnTo>
                    <a:lnTo>
                      <a:pt x="2219" y="2002"/>
                    </a:lnTo>
                    <a:lnTo>
                      <a:pt x="2205" y="1944"/>
                    </a:lnTo>
                    <a:lnTo>
                      <a:pt x="2190" y="1886"/>
                    </a:lnTo>
                    <a:lnTo>
                      <a:pt x="2175" y="1829"/>
                    </a:lnTo>
                    <a:lnTo>
                      <a:pt x="2160" y="1772"/>
                    </a:lnTo>
                    <a:lnTo>
                      <a:pt x="2145" y="1717"/>
                    </a:lnTo>
                    <a:lnTo>
                      <a:pt x="2130" y="1663"/>
                    </a:lnTo>
                    <a:lnTo>
                      <a:pt x="2115" y="1610"/>
                    </a:lnTo>
                    <a:lnTo>
                      <a:pt x="2100" y="1557"/>
                    </a:lnTo>
                    <a:lnTo>
                      <a:pt x="2085" y="1505"/>
                    </a:lnTo>
                    <a:lnTo>
                      <a:pt x="2071" y="1454"/>
                    </a:lnTo>
                    <a:lnTo>
                      <a:pt x="2056" y="1405"/>
                    </a:lnTo>
                    <a:lnTo>
                      <a:pt x="2041" y="1356"/>
                    </a:lnTo>
                    <a:lnTo>
                      <a:pt x="2026" y="1308"/>
                    </a:lnTo>
                    <a:lnTo>
                      <a:pt x="2011" y="1261"/>
                    </a:lnTo>
                    <a:lnTo>
                      <a:pt x="1996" y="1214"/>
                    </a:lnTo>
                    <a:lnTo>
                      <a:pt x="1981" y="1169"/>
                    </a:lnTo>
                    <a:lnTo>
                      <a:pt x="1967" y="1125"/>
                    </a:lnTo>
                    <a:lnTo>
                      <a:pt x="1952" y="1084"/>
                    </a:lnTo>
                    <a:lnTo>
                      <a:pt x="1936" y="1040"/>
                    </a:lnTo>
                    <a:lnTo>
                      <a:pt x="1921" y="998"/>
                    </a:lnTo>
                    <a:lnTo>
                      <a:pt x="1907" y="958"/>
                    </a:lnTo>
                    <a:lnTo>
                      <a:pt x="1892" y="918"/>
                    </a:lnTo>
                    <a:lnTo>
                      <a:pt x="1877" y="880"/>
                    </a:lnTo>
                    <a:lnTo>
                      <a:pt x="1863" y="843"/>
                    </a:lnTo>
                    <a:lnTo>
                      <a:pt x="1848" y="806"/>
                    </a:lnTo>
                    <a:lnTo>
                      <a:pt x="1833" y="771"/>
                    </a:lnTo>
                    <a:lnTo>
                      <a:pt x="1818" y="736"/>
                    </a:lnTo>
                    <a:lnTo>
                      <a:pt x="1804" y="703"/>
                    </a:lnTo>
                    <a:lnTo>
                      <a:pt x="1790" y="671"/>
                    </a:lnTo>
                    <a:lnTo>
                      <a:pt x="1775" y="639"/>
                    </a:lnTo>
                    <a:lnTo>
                      <a:pt x="1761" y="609"/>
                    </a:lnTo>
                    <a:lnTo>
                      <a:pt x="1746" y="581"/>
                    </a:lnTo>
                    <a:lnTo>
                      <a:pt x="1731" y="552"/>
                    </a:lnTo>
                    <a:lnTo>
                      <a:pt x="1718" y="525"/>
                    </a:lnTo>
                    <a:lnTo>
                      <a:pt x="1703" y="498"/>
                    </a:lnTo>
                    <a:lnTo>
                      <a:pt x="1689" y="474"/>
                    </a:lnTo>
                    <a:lnTo>
                      <a:pt x="1675" y="450"/>
                    </a:lnTo>
                    <a:lnTo>
                      <a:pt x="1660" y="426"/>
                    </a:lnTo>
                    <a:lnTo>
                      <a:pt x="1647" y="406"/>
                    </a:lnTo>
                    <a:lnTo>
                      <a:pt x="1633" y="385"/>
                    </a:lnTo>
                    <a:lnTo>
                      <a:pt x="1618" y="364"/>
                    </a:lnTo>
                    <a:lnTo>
                      <a:pt x="1606" y="347"/>
                    </a:lnTo>
                    <a:lnTo>
                      <a:pt x="1593" y="330"/>
                    </a:lnTo>
                    <a:lnTo>
                      <a:pt x="1578" y="312"/>
                    </a:lnTo>
                    <a:lnTo>
                      <a:pt x="1566" y="298"/>
                    </a:lnTo>
                    <a:lnTo>
                      <a:pt x="1554" y="284"/>
                    </a:lnTo>
                    <a:lnTo>
                      <a:pt x="1541" y="272"/>
                    </a:lnTo>
                    <a:lnTo>
                      <a:pt x="1526" y="258"/>
                    </a:lnTo>
                    <a:lnTo>
                      <a:pt x="1516" y="248"/>
                    </a:lnTo>
                    <a:lnTo>
                      <a:pt x="1505" y="239"/>
                    </a:lnTo>
                    <a:lnTo>
                      <a:pt x="1493" y="230"/>
                    </a:lnTo>
                    <a:lnTo>
                      <a:pt x="1482" y="223"/>
                    </a:lnTo>
                    <a:lnTo>
                      <a:pt x="1471" y="216"/>
                    </a:lnTo>
                    <a:lnTo>
                      <a:pt x="1461" y="210"/>
                    </a:lnTo>
                    <a:lnTo>
                      <a:pt x="1451" y="206"/>
                    </a:lnTo>
                    <a:lnTo>
                      <a:pt x="1441" y="202"/>
                    </a:lnTo>
                    <a:lnTo>
                      <a:pt x="1432" y="198"/>
                    </a:lnTo>
                    <a:lnTo>
                      <a:pt x="1423" y="196"/>
                    </a:lnTo>
                    <a:lnTo>
                      <a:pt x="1414" y="194"/>
                    </a:lnTo>
                    <a:lnTo>
                      <a:pt x="1411" y="192"/>
                    </a:lnTo>
                    <a:lnTo>
                      <a:pt x="1396" y="192"/>
                    </a:lnTo>
                    <a:lnTo>
                      <a:pt x="1388" y="192"/>
                    </a:lnTo>
                    <a:lnTo>
                      <a:pt x="1378" y="193"/>
                    </a:lnTo>
                    <a:lnTo>
                      <a:pt x="1375" y="192"/>
                    </a:lnTo>
                    <a:lnTo>
                      <a:pt x="1360" y="196"/>
                    </a:lnTo>
                    <a:lnTo>
                      <a:pt x="1351" y="199"/>
                    </a:lnTo>
                    <a:lnTo>
                      <a:pt x="1346" y="199"/>
                    </a:lnTo>
                    <a:lnTo>
                      <a:pt x="1331" y="206"/>
                    </a:lnTo>
                    <a:lnTo>
                      <a:pt x="1325" y="209"/>
                    </a:lnTo>
                    <a:lnTo>
                      <a:pt x="1310" y="218"/>
                    </a:lnTo>
                    <a:lnTo>
                      <a:pt x="1302" y="222"/>
                    </a:lnTo>
                    <a:lnTo>
                      <a:pt x="1287" y="233"/>
                    </a:lnTo>
                    <a:lnTo>
                      <a:pt x="1278" y="239"/>
                    </a:lnTo>
                    <a:lnTo>
                      <a:pt x="1266" y="250"/>
                    </a:lnTo>
                    <a:lnTo>
                      <a:pt x="1251" y="264"/>
                    </a:lnTo>
                    <a:lnTo>
                      <a:pt x="1241" y="273"/>
                    </a:lnTo>
                    <a:lnTo>
                      <a:pt x="1227" y="287"/>
                    </a:lnTo>
                    <a:lnTo>
                      <a:pt x="1212" y="304"/>
                    </a:lnTo>
                    <a:lnTo>
                      <a:pt x="1201" y="317"/>
                    </a:lnTo>
                    <a:lnTo>
                      <a:pt x="1187" y="334"/>
                    </a:lnTo>
                    <a:lnTo>
                      <a:pt x="1174" y="352"/>
                    </a:lnTo>
                    <a:lnTo>
                      <a:pt x="1159" y="373"/>
                    </a:lnTo>
                    <a:lnTo>
                      <a:pt x="1146" y="391"/>
                    </a:lnTo>
                    <a:lnTo>
                      <a:pt x="1132" y="412"/>
                    </a:lnTo>
                    <a:lnTo>
                      <a:pt x="1118" y="435"/>
                    </a:lnTo>
                    <a:lnTo>
                      <a:pt x="1104" y="458"/>
                    </a:lnTo>
                    <a:lnTo>
                      <a:pt x="1089" y="483"/>
                    </a:lnTo>
                    <a:lnTo>
                      <a:pt x="1074" y="510"/>
                    </a:lnTo>
                    <a:lnTo>
                      <a:pt x="1061" y="535"/>
                    </a:lnTo>
                    <a:lnTo>
                      <a:pt x="1046" y="562"/>
                    </a:lnTo>
                    <a:lnTo>
                      <a:pt x="1032" y="591"/>
                    </a:lnTo>
                    <a:lnTo>
                      <a:pt x="1017" y="621"/>
                    </a:lnTo>
                    <a:lnTo>
                      <a:pt x="1002" y="653"/>
                    </a:lnTo>
                    <a:lnTo>
                      <a:pt x="988" y="683"/>
                    </a:lnTo>
                    <a:lnTo>
                      <a:pt x="974" y="716"/>
                    </a:lnTo>
                    <a:lnTo>
                      <a:pt x="959" y="751"/>
                    </a:lnTo>
                    <a:lnTo>
                      <a:pt x="944" y="785"/>
                    </a:lnTo>
                    <a:lnTo>
                      <a:pt x="930" y="821"/>
                    </a:lnTo>
                    <a:lnTo>
                      <a:pt x="915" y="859"/>
                    </a:lnTo>
                    <a:lnTo>
                      <a:pt x="900" y="895"/>
                    </a:lnTo>
                    <a:lnTo>
                      <a:pt x="885" y="935"/>
                    </a:lnTo>
                    <a:lnTo>
                      <a:pt x="871" y="974"/>
                    </a:lnTo>
                    <a:lnTo>
                      <a:pt x="856" y="1016"/>
                    </a:lnTo>
                    <a:lnTo>
                      <a:pt x="841" y="1056"/>
                    </a:lnTo>
                    <a:lnTo>
                      <a:pt x="826" y="1100"/>
                    </a:lnTo>
                    <a:lnTo>
                      <a:pt x="812" y="1144"/>
                    </a:lnTo>
                    <a:lnTo>
                      <a:pt x="797" y="1188"/>
                    </a:lnTo>
                    <a:lnTo>
                      <a:pt x="781" y="1235"/>
                    </a:lnTo>
                    <a:lnTo>
                      <a:pt x="766" y="1280"/>
                    </a:lnTo>
                    <a:lnTo>
                      <a:pt x="751" y="1328"/>
                    </a:lnTo>
                    <a:lnTo>
                      <a:pt x="736" y="1376"/>
                    </a:lnTo>
                    <a:lnTo>
                      <a:pt x="722" y="1426"/>
                    </a:lnTo>
                    <a:lnTo>
                      <a:pt x="707" y="1477"/>
                    </a:lnTo>
                    <a:lnTo>
                      <a:pt x="692" y="1527"/>
                    </a:lnTo>
                    <a:lnTo>
                      <a:pt x="677" y="1580"/>
                    </a:lnTo>
                    <a:lnTo>
                      <a:pt x="662" y="1632"/>
                    </a:lnTo>
                    <a:lnTo>
                      <a:pt x="647" y="1686"/>
                    </a:lnTo>
                    <a:lnTo>
                      <a:pt x="632" y="1740"/>
                    </a:lnTo>
                    <a:lnTo>
                      <a:pt x="617" y="1797"/>
                    </a:lnTo>
                    <a:lnTo>
                      <a:pt x="602" y="1853"/>
                    </a:lnTo>
                    <a:lnTo>
                      <a:pt x="588" y="1910"/>
                    </a:lnTo>
                    <a:lnTo>
                      <a:pt x="573" y="1969"/>
                    </a:lnTo>
                    <a:lnTo>
                      <a:pt x="558" y="2027"/>
                    </a:lnTo>
                    <a:lnTo>
                      <a:pt x="543" y="2088"/>
                    </a:lnTo>
                    <a:lnTo>
                      <a:pt x="528" y="2149"/>
                    </a:lnTo>
                    <a:lnTo>
                      <a:pt x="513" y="2211"/>
                    </a:lnTo>
                    <a:lnTo>
                      <a:pt x="498" y="2272"/>
                    </a:lnTo>
                    <a:lnTo>
                      <a:pt x="483" y="2336"/>
                    </a:lnTo>
                    <a:lnTo>
                      <a:pt x="468" y="2400"/>
                    </a:lnTo>
                    <a:lnTo>
                      <a:pt x="453" y="2466"/>
                    </a:lnTo>
                    <a:lnTo>
                      <a:pt x="438" y="2531"/>
                    </a:lnTo>
                    <a:lnTo>
                      <a:pt x="423" y="2598"/>
                    </a:lnTo>
                    <a:lnTo>
                      <a:pt x="408" y="2665"/>
                    </a:lnTo>
                    <a:lnTo>
                      <a:pt x="393" y="2734"/>
                    </a:lnTo>
                    <a:lnTo>
                      <a:pt x="378" y="2803"/>
                    </a:lnTo>
                    <a:lnTo>
                      <a:pt x="363" y="2873"/>
                    </a:lnTo>
                    <a:lnTo>
                      <a:pt x="348" y="2942"/>
                    </a:lnTo>
                    <a:lnTo>
                      <a:pt x="333" y="3014"/>
                    </a:lnTo>
                    <a:lnTo>
                      <a:pt x="319" y="3086"/>
                    </a:lnTo>
                    <a:lnTo>
                      <a:pt x="304" y="3159"/>
                    </a:lnTo>
                    <a:lnTo>
                      <a:pt x="289" y="3233"/>
                    </a:lnTo>
                    <a:lnTo>
                      <a:pt x="274" y="3306"/>
                    </a:lnTo>
                    <a:lnTo>
                      <a:pt x="259" y="3381"/>
                    </a:lnTo>
                    <a:lnTo>
                      <a:pt x="244" y="3457"/>
                    </a:lnTo>
                    <a:lnTo>
                      <a:pt x="229" y="3533"/>
                    </a:lnTo>
                    <a:lnTo>
                      <a:pt x="214" y="3611"/>
                    </a:lnTo>
                    <a:lnTo>
                      <a:pt x="199" y="3688"/>
                    </a:lnTo>
                    <a:cubicBezTo>
                      <a:pt x="189" y="3740"/>
                      <a:pt x="138" y="3774"/>
                      <a:pt x="86" y="3764"/>
                    </a:cubicBezTo>
                    <a:cubicBezTo>
                      <a:pt x="34" y="3754"/>
                      <a:pt x="0" y="3703"/>
                      <a:pt x="10" y="3651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132" name="Freeform 14"/>
              <p:cNvSpPr>
                <a:spLocks/>
              </p:cNvSpPr>
              <p:nvPr/>
            </p:nvSpPr>
            <p:spPr bwMode="auto">
              <a:xfrm>
                <a:off x="11443836" y="2755896"/>
                <a:ext cx="248607" cy="148881"/>
              </a:xfrm>
              <a:custGeom>
                <a:avLst/>
                <a:gdLst>
                  <a:gd name="T0" fmla="*/ 130 w 4026"/>
                  <a:gd name="T1" fmla="*/ 326 h 10442"/>
                  <a:gd name="T2" fmla="*/ 265 w 4026"/>
                  <a:gd name="T3" fmla="*/ 92 h 10442"/>
                  <a:gd name="T4" fmla="*/ 427 w 4026"/>
                  <a:gd name="T5" fmla="*/ 0 h 10442"/>
                  <a:gd name="T6" fmla="*/ 593 w 4026"/>
                  <a:gd name="T7" fmla="*/ 90 h 10442"/>
                  <a:gd name="T8" fmla="*/ 729 w 4026"/>
                  <a:gd name="T9" fmla="*/ 324 h 10442"/>
                  <a:gd name="T10" fmla="*/ 859 w 4026"/>
                  <a:gd name="T11" fmla="*/ 691 h 10442"/>
                  <a:gd name="T12" fmla="*/ 987 w 4026"/>
                  <a:gd name="T13" fmla="*/ 1187 h 10442"/>
                  <a:gd name="T14" fmla="*/ 1115 w 4026"/>
                  <a:gd name="T15" fmla="*/ 1796 h 10442"/>
                  <a:gd name="T16" fmla="*/ 1243 w 4026"/>
                  <a:gd name="T17" fmla="*/ 2504 h 10442"/>
                  <a:gd name="T18" fmla="*/ 1371 w 4026"/>
                  <a:gd name="T19" fmla="*/ 3289 h 10442"/>
                  <a:gd name="T20" fmla="*/ 1499 w 4026"/>
                  <a:gd name="T21" fmla="*/ 4130 h 10442"/>
                  <a:gd name="T22" fmla="*/ 1626 w 4026"/>
                  <a:gd name="T23" fmla="*/ 5002 h 10442"/>
                  <a:gd name="T24" fmla="*/ 1754 w 4026"/>
                  <a:gd name="T25" fmla="*/ 5879 h 10442"/>
                  <a:gd name="T26" fmla="*/ 1882 w 4026"/>
                  <a:gd name="T27" fmla="*/ 6737 h 10442"/>
                  <a:gd name="T28" fmla="*/ 2009 w 4026"/>
                  <a:gd name="T29" fmla="*/ 7551 h 10442"/>
                  <a:gd name="T30" fmla="*/ 2137 w 4026"/>
                  <a:gd name="T31" fmla="*/ 8298 h 10442"/>
                  <a:gd name="T32" fmla="*/ 2264 w 4026"/>
                  <a:gd name="T33" fmla="*/ 8954 h 10442"/>
                  <a:gd name="T34" fmla="*/ 2391 w 4026"/>
                  <a:gd name="T35" fmla="*/ 9502 h 10442"/>
                  <a:gd name="T36" fmla="*/ 2518 w 4026"/>
                  <a:gd name="T37" fmla="*/ 9925 h 10442"/>
                  <a:gd name="T38" fmla="*/ 2642 w 4026"/>
                  <a:gd name="T39" fmla="*/ 10207 h 10442"/>
                  <a:gd name="T40" fmla="*/ 2753 w 4026"/>
                  <a:gd name="T41" fmla="*/ 10336 h 10442"/>
                  <a:gd name="T42" fmla="*/ 2833 w 4026"/>
                  <a:gd name="T43" fmla="*/ 10332 h 10442"/>
                  <a:gd name="T44" fmla="*/ 2942 w 4026"/>
                  <a:gd name="T45" fmla="*/ 10199 h 10442"/>
                  <a:gd name="T46" fmla="*/ 3066 w 4026"/>
                  <a:gd name="T47" fmla="*/ 9912 h 10442"/>
                  <a:gd name="T48" fmla="*/ 3192 w 4026"/>
                  <a:gd name="T49" fmla="*/ 9484 h 10442"/>
                  <a:gd name="T50" fmla="*/ 3319 w 4026"/>
                  <a:gd name="T51" fmla="*/ 8932 h 10442"/>
                  <a:gd name="T52" fmla="*/ 3447 w 4026"/>
                  <a:gd name="T53" fmla="*/ 8272 h 10442"/>
                  <a:gd name="T54" fmla="*/ 3575 w 4026"/>
                  <a:gd name="T55" fmla="*/ 7523 h 10442"/>
                  <a:gd name="T56" fmla="*/ 3702 w 4026"/>
                  <a:gd name="T57" fmla="*/ 6707 h 10442"/>
                  <a:gd name="T58" fmla="*/ 3830 w 4026"/>
                  <a:gd name="T59" fmla="*/ 5848 h 10442"/>
                  <a:gd name="T60" fmla="*/ 4007 w 4026"/>
                  <a:gd name="T61" fmla="*/ 5294 h 10442"/>
                  <a:gd name="T62" fmla="*/ 3880 w 4026"/>
                  <a:gd name="T63" fmla="*/ 6168 h 10442"/>
                  <a:gd name="T64" fmla="*/ 3752 w 4026"/>
                  <a:gd name="T65" fmla="*/ 7016 h 10442"/>
                  <a:gd name="T66" fmla="*/ 3624 w 4026"/>
                  <a:gd name="T67" fmla="*/ 7812 h 10442"/>
                  <a:gd name="T68" fmla="*/ 3496 w 4026"/>
                  <a:gd name="T69" fmla="*/ 8534 h 10442"/>
                  <a:gd name="T70" fmla="*/ 3368 w 4026"/>
                  <a:gd name="T71" fmla="*/ 9161 h 10442"/>
                  <a:gd name="T72" fmla="*/ 3240 w 4026"/>
                  <a:gd name="T73" fmla="*/ 9677 h 10442"/>
                  <a:gd name="T74" fmla="*/ 3110 w 4026"/>
                  <a:gd name="T75" fmla="*/ 10066 h 10442"/>
                  <a:gd name="T76" fmla="*/ 2976 w 4026"/>
                  <a:gd name="T77" fmla="*/ 10323 h 10442"/>
                  <a:gd name="T78" fmla="*/ 2817 w 4026"/>
                  <a:gd name="T79" fmla="*/ 10440 h 10442"/>
                  <a:gd name="T80" fmla="*/ 2649 w 4026"/>
                  <a:gd name="T81" fmla="*/ 10376 h 10442"/>
                  <a:gd name="T82" fmla="*/ 2512 w 4026"/>
                  <a:gd name="T83" fmla="*/ 10165 h 10442"/>
                  <a:gd name="T84" fmla="*/ 2382 w 4026"/>
                  <a:gd name="T85" fmla="*/ 9819 h 10442"/>
                  <a:gd name="T86" fmla="*/ 2253 w 4026"/>
                  <a:gd name="T87" fmla="*/ 9345 h 10442"/>
                  <a:gd name="T88" fmla="*/ 2125 w 4026"/>
                  <a:gd name="T89" fmla="*/ 8752 h 10442"/>
                  <a:gd name="T90" fmla="*/ 1997 w 4026"/>
                  <a:gd name="T91" fmla="*/ 8059 h 10442"/>
                  <a:gd name="T92" fmla="*/ 1870 w 4026"/>
                  <a:gd name="T93" fmla="*/ 7285 h 10442"/>
                  <a:gd name="T94" fmla="*/ 1742 w 4026"/>
                  <a:gd name="T95" fmla="*/ 6452 h 10442"/>
                  <a:gd name="T96" fmla="*/ 1614 w 4026"/>
                  <a:gd name="T97" fmla="*/ 5584 h 10442"/>
                  <a:gd name="T98" fmla="*/ 1486 w 4026"/>
                  <a:gd name="T99" fmla="*/ 4705 h 10442"/>
                  <a:gd name="T100" fmla="*/ 1358 w 4026"/>
                  <a:gd name="T101" fmla="*/ 3843 h 10442"/>
                  <a:gd name="T102" fmla="*/ 1231 w 4026"/>
                  <a:gd name="T103" fmla="*/ 3020 h 10442"/>
                  <a:gd name="T104" fmla="*/ 1104 w 4026"/>
                  <a:gd name="T105" fmla="*/ 2261 h 10442"/>
                  <a:gd name="T106" fmla="*/ 976 w 4026"/>
                  <a:gd name="T107" fmla="*/ 1588 h 10442"/>
                  <a:gd name="T108" fmla="*/ 849 w 4026"/>
                  <a:gd name="T109" fmla="*/ 1021 h 10442"/>
                  <a:gd name="T110" fmla="*/ 723 w 4026"/>
                  <a:gd name="T111" fmla="*/ 578 h 10442"/>
                  <a:gd name="T112" fmla="*/ 598 w 4026"/>
                  <a:gd name="T113" fmla="*/ 271 h 10442"/>
                  <a:gd name="T114" fmla="*/ 484 w 4026"/>
                  <a:gd name="T115" fmla="*/ 118 h 10442"/>
                  <a:gd name="T116" fmla="*/ 405 w 4026"/>
                  <a:gd name="T117" fmla="*/ 100 h 10442"/>
                  <a:gd name="T118" fmla="*/ 298 w 4026"/>
                  <a:gd name="T119" fmla="*/ 210 h 10442"/>
                  <a:gd name="T120" fmla="*/ 174 w 4026"/>
                  <a:gd name="T121" fmla="*/ 474 h 10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26" h="10442">
                    <a:moveTo>
                      <a:pt x="8" y="668"/>
                    </a:moveTo>
                    <a:lnTo>
                      <a:pt x="16" y="643"/>
                    </a:lnTo>
                    <a:lnTo>
                      <a:pt x="23" y="619"/>
                    </a:lnTo>
                    <a:lnTo>
                      <a:pt x="31" y="595"/>
                    </a:lnTo>
                    <a:lnTo>
                      <a:pt x="38" y="572"/>
                    </a:lnTo>
                    <a:lnTo>
                      <a:pt x="47" y="548"/>
                    </a:lnTo>
                    <a:lnTo>
                      <a:pt x="54" y="526"/>
                    </a:lnTo>
                    <a:lnTo>
                      <a:pt x="62" y="504"/>
                    </a:lnTo>
                    <a:lnTo>
                      <a:pt x="69" y="482"/>
                    </a:lnTo>
                    <a:lnTo>
                      <a:pt x="77" y="461"/>
                    </a:lnTo>
                    <a:lnTo>
                      <a:pt x="85" y="440"/>
                    </a:lnTo>
                    <a:lnTo>
                      <a:pt x="92" y="420"/>
                    </a:lnTo>
                    <a:lnTo>
                      <a:pt x="100" y="400"/>
                    </a:lnTo>
                    <a:lnTo>
                      <a:pt x="107" y="381"/>
                    </a:lnTo>
                    <a:lnTo>
                      <a:pt x="115" y="362"/>
                    </a:lnTo>
                    <a:lnTo>
                      <a:pt x="123" y="344"/>
                    </a:lnTo>
                    <a:lnTo>
                      <a:pt x="130" y="326"/>
                    </a:lnTo>
                    <a:lnTo>
                      <a:pt x="138" y="308"/>
                    </a:lnTo>
                    <a:lnTo>
                      <a:pt x="146" y="291"/>
                    </a:lnTo>
                    <a:lnTo>
                      <a:pt x="154" y="275"/>
                    </a:lnTo>
                    <a:lnTo>
                      <a:pt x="161" y="259"/>
                    </a:lnTo>
                    <a:lnTo>
                      <a:pt x="169" y="243"/>
                    </a:lnTo>
                    <a:lnTo>
                      <a:pt x="177" y="228"/>
                    </a:lnTo>
                    <a:lnTo>
                      <a:pt x="185" y="213"/>
                    </a:lnTo>
                    <a:lnTo>
                      <a:pt x="193" y="199"/>
                    </a:lnTo>
                    <a:lnTo>
                      <a:pt x="200" y="185"/>
                    </a:lnTo>
                    <a:lnTo>
                      <a:pt x="208" y="172"/>
                    </a:lnTo>
                    <a:lnTo>
                      <a:pt x="216" y="159"/>
                    </a:lnTo>
                    <a:lnTo>
                      <a:pt x="224" y="147"/>
                    </a:lnTo>
                    <a:lnTo>
                      <a:pt x="232" y="135"/>
                    </a:lnTo>
                    <a:lnTo>
                      <a:pt x="240" y="124"/>
                    </a:lnTo>
                    <a:lnTo>
                      <a:pt x="249" y="112"/>
                    </a:lnTo>
                    <a:lnTo>
                      <a:pt x="257" y="102"/>
                    </a:lnTo>
                    <a:lnTo>
                      <a:pt x="265" y="92"/>
                    </a:lnTo>
                    <a:lnTo>
                      <a:pt x="273" y="82"/>
                    </a:lnTo>
                    <a:lnTo>
                      <a:pt x="282" y="73"/>
                    </a:lnTo>
                    <a:lnTo>
                      <a:pt x="291" y="65"/>
                    </a:lnTo>
                    <a:lnTo>
                      <a:pt x="299" y="56"/>
                    </a:lnTo>
                    <a:lnTo>
                      <a:pt x="308" y="49"/>
                    </a:lnTo>
                    <a:lnTo>
                      <a:pt x="317" y="41"/>
                    </a:lnTo>
                    <a:lnTo>
                      <a:pt x="328" y="34"/>
                    </a:lnTo>
                    <a:lnTo>
                      <a:pt x="335" y="29"/>
                    </a:lnTo>
                    <a:lnTo>
                      <a:pt x="345" y="23"/>
                    </a:lnTo>
                    <a:lnTo>
                      <a:pt x="354" y="18"/>
                    </a:lnTo>
                    <a:lnTo>
                      <a:pt x="364" y="13"/>
                    </a:lnTo>
                    <a:lnTo>
                      <a:pt x="377" y="9"/>
                    </a:lnTo>
                    <a:lnTo>
                      <a:pt x="384" y="6"/>
                    </a:lnTo>
                    <a:lnTo>
                      <a:pt x="395" y="4"/>
                    </a:lnTo>
                    <a:lnTo>
                      <a:pt x="408" y="1"/>
                    </a:lnTo>
                    <a:lnTo>
                      <a:pt x="416" y="0"/>
                    </a:lnTo>
                    <a:lnTo>
                      <a:pt x="427" y="0"/>
                    </a:lnTo>
                    <a:lnTo>
                      <a:pt x="441" y="0"/>
                    </a:lnTo>
                    <a:lnTo>
                      <a:pt x="448" y="1"/>
                    </a:lnTo>
                    <a:lnTo>
                      <a:pt x="462" y="3"/>
                    </a:lnTo>
                    <a:lnTo>
                      <a:pt x="472" y="6"/>
                    </a:lnTo>
                    <a:lnTo>
                      <a:pt x="480" y="8"/>
                    </a:lnTo>
                    <a:lnTo>
                      <a:pt x="493" y="12"/>
                    </a:lnTo>
                    <a:lnTo>
                      <a:pt x="503" y="17"/>
                    </a:lnTo>
                    <a:lnTo>
                      <a:pt x="510" y="20"/>
                    </a:lnTo>
                    <a:lnTo>
                      <a:pt x="522" y="27"/>
                    </a:lnTo>
                    <a:lnTo>
                      <a:pt x="532" y="34"/>
                    </a:lnTo>
                    <a:lnTo>
                      <a:pt x="541" y="40"/>
                    </a:lnTo>
                    <a:lnTo>
                      <a:pt x="548" y="46"/>
                    </a:lnTo>
                    <a:lnTo>
                      <a:pt x="559" y="55"/>
                    </a:lnTo>
                    <a:lnTo>
                      <a:pt x="568" y="63"/>
                    </a:lnTo>
                    <a:lnTo>
                      <a:pt x="576" y="72"/>
                    </a:lnTo>
                    <a:lnTo>
                      <a:pt x="585" y="81"/>
                    </a:lnTo>
                    <a:lnTo>
                      <a:pt x="593" y="90"/>
                    </a:lnTo>
                    <a:lnTo>
                      <a:pt x="602" y="100"/>
                    </a:lnTo>
                    <a:lnTo>
                      <a:pt x="610" y="111"/>
                    </a:lnTo>
                    <a:lnTo>
                      <a:pt x="618" y="122"/>
                    </a:lnTo>
                    <a:lnTo>
                      <a:pt x="627" y="133"/>
                    </a:lnTo>
                    <a:lnTo>
                      <a:pt x="635" y="145"/>
                    </a:lnTo>
                    <a:lnTo>
                      <a:pt x="643" y="157"/>
                    </a:lnTo>
                    <a:lnTo>
                      <a:pt x="651" y="170"/>
                    </a:lnTo>
                    <a:lnTo>
                      <a:pt x="659" y="183"/>
                    </a:lnTo>
                    <a:lnTo>
                      <a:pt x="667" y="197"/>
                    </a:lnTo>
                    <a:lnTo>
                      <a:pt x="674" y="211"/>
                    </a:lnTo>
                    <a:lnTo>
                      <a:pt x="682" y="226"/>
                    </a:lnTo>
                    <a:lnTo>
                      <a:pt x="690" y="241"/>
                    </a:lnTo>
                    <a:lnTo>
                      <a:pt x="698" y="258"/>
                    </a:lnTo>
                    <a:lnTo>
                      <a:pt x="706" y="273"/>
                    </a:lnTo>
                    <a:lnTo>
                      <a:pt x="713" y="290"/>
                    </a:lnTo>
                    <a:lnTo>
                      <a:pt x="721" y="307"/>
                    </a:lnTo>
                    <a:lnTo>
                      <a:pt x="729" y="324"/>
                    </a:lnTo>
                    <a:lnTo>
                      <a:pt x="737" y="342"/>
                    </a:lnTo>
                    <a:lnTo>
                      <a:pt x="744" y="360"/>
                    </a:lnTo>
                    <a:lnTo>
                      <a:pt x="752" y="379"/>
                    </a:lnTo>
                    <a:lnTo>
                      <a:pt x="760" y="398"/>
                    </a:lnTo>
                    <a:lnTo>
                      <a:pt x="767" y="418"/>
                    </a:lnTo>
                    <a:lnTo>
                      <a:pt x="775" y="439"/>
                    </a:lnTo>
                    <a:lnTo>
                      <a:pt x="783" y="459"/>
                    </a:lnTo>
                    <a:lnTo>
                      <a:pt x="790" y="480"/>
                    </a:lnTo>
                    <a:lnTo>
                      <a:pt x="798" y="502"/>
                    </a:lnTo>
                    <a:lnTo>
                      <a:pt x="805" y="524"/>
                    </a:lnTo>
                    <a:lnTo>
                      <a:pt x="813" y="546"/>
                    </a:lnTo>
                    <a:lnTo>
                      <a:pt x="821" y="569"/>
                    </a:lnTo>
                    <a:lnTo>
                      <a:pt x="829" y="593"/>
                    </a:lnTo>
                    <a:lnTo>
                      <a:pt x="836" y="617"/>
                    </a:lnTo>
                    <a:lnTo>
                      <a:pt x="844" y="641"/>
                    </a:lnTo>
                    <a:lnTo>
                      <a:pt x="851" y="666"/>
                    </a:lnTo>
                    <a:lnTo>
                      <a:pt x="859" y="691"/>
                    </a:lnTo>
                    <a:lnTo>
                      <a:pt x="867" y="717"/>
                    </a:lnTo>
                    <a:lnTo>
                      <a:pt x="874" y="743"/>
                    </a:lnTo>
                    <a:lnTo>
                      <a:pt x="882" y="770"/>
                    </a:lnTo>
                    <a:lnTo>
                      <a:pt x="889" y="796"/>
                    </a:lnTo>
                    <a:lnTo>
                      <a:pt x="897" y="824"/>
                    </a:lnTo>
                    <a:lnTo>
                      <a:pt x="904" y="852"/>
                    </a:lnTo>
                    <a:lnTo>
                      <a:pt x="912" y="881"/>
                    </a:lnTo>
                    <a:lnTo>
                      <a:pt x="919" y="909"/>
                    </a:lnTo>
                    <a:lnTo>
                      <a:pt x="927" y="938"/>
                    </a:lnTo>
                    <a:lnTo>
                      <a:pt x="934" y="967"/>
                    </a:lnTo>
                    <a:lnTo>
                      <a:pt x="942" y="998"/>
                    </a:lnTo>
                    <a:lnTo>
                      <a:pt x="950" y="1029"/>
                    </a:lnTo>
                    <a:lnTo>
                      <a:pt x="957" y="1059"/>
                    </a:lnTo>
                    <a:lnTo>
                      <a:pt x="965" y="1090"/>
                    </a:lnTo>
                    <a:lnTo>
                      <a:pt x="972" y="1122"/>
                    </a:lnTo>
                    <a:lnTo>
                      <a:pt x="980" y="1154"/>
                    </a:lnTo>
                    <a:lnTo>
                      <a:pt x="987" y="1187"/>
                    </a:lnTo>
                    <a:lnTo>
                      <a:pt x="995" y="1219"/>
                    </a:lnTo>
                    <a:lnTo>
                      <a:pt x="1002" y="1252"/>
                    </a:lnTo>
                    <a:lnTo>
                      <a:pt x="1010" y="1286"/>
                    </a:lnTo>
                    <a:lnTo>
                      <a:pt x="1017" y="1320"/>
                    </a:lnTo>
                    <a:lnTo>
                      <a:pt x="1025" y="1355"/>
                    </a:lnTo>
                    <a:lnTo>
                      <a:pt x="1032" y="1389"/>
                    </a:lnTo>
                    <a:lnTo>
                      <a:pt x="1040" y="1424"/>
                    </a:lnTo>
                    <a:lnTo>
                      <a:pt x="1047" y="1460"/>
                    </a:lnTo>
                    <a:lnTo>
                      <a:pt x="1055" y="1496"/>
                    </a:lnTo>
                    <a:lnTo>
                      <a:pt x="1062" y="1532"/>
                    </a:lnTo>
                    <a:lnTo>
                      <a:pt x="1070" y="1569"/>
                    </a:lnTo>
                    <a:lnTo>
                      <a:pt x="1078" y="1606"/>
                    </a:lnTo>
                    <a:lnTo>
                      <a:pt x="1085" y="1643"/>
                    </a:lnTo>
                    <a:lnTo>
                      <a:pt x="1093" y="1681"/>
                    </a:lnTo>
                    <a:lnTo>
                      <a:pt x="1100" y="1719"/>
                    </a:lnTo>
                    <a:lnTo>
                      <a:pt x="1108" y="1757"/>
                    </a:lnTo>
                    <a:lnTo>
                      <a:pt x="1115" y="1796"/>
                    </a:lnTo>
                    <a:lnTo>
                      <a:pt x="1123" y="1835"/>
                    </a:lnTo>
                    <a:lnTo>
                      <a:pt x="1130" y="1875"/>
                    </a:lnTo>
                    <a:lnTo>
                      <a:pt x="1138" y="1915"/>
                    </a:lnTo>
                    <a:lnTo>
                      <a:pt x="1145" y="1955"/>
                    </a:lnTo>
                    <a:lnTo>
                      <a:pt x="1153" y="1995"/>
                    </a:lnTo>
                    <a:lnTo>
                      <a:pt x="1161" y="2036"/>
                    </a:lnTo>
                    <a:lnTo>
                      <a:pt x="1168" y="2077"/>
                    </a:lnTo>
                    <a:lnTo>
                      <a:pt x="1176" y="2118"/>
                    </a:lnTo>
                    <a:lnTo>
                      <a:pt x="1183" y="2160"/>
                    </a:lnTo>
                    <a:lnTo>
                      <a:pt x="1191" y="2202"/>
                    </a:lnTo>
                    <a:lnTo>
                      <a:pt x="1198" y="2244"/>
                    </a:lnTo>
                    <a:lnTo>
                      <a:pt x="1206" y="2287"/>
                    </a:lnTo>
                    <a:lnTo>
                      <a:pt x="1213" y="2330"/>
                    </a:lnTo>
                    <a:lnTo>
                      <a:pt x="1221" y="2373"/>
                    </a:lnTo>
                    <a:lnTo>
                      <a:pt x="1228" y="2416"/>
                    </a:lnTo>
                    <a:lnTo>
                      <a:pt x="1236" y="2460"/>
                    </a:lnTo>
                    <a:lnTo>
                      <a:pt x="1243" y="2504"/>
                    </a:lnTo>
                    <a:lnTo>
                      <a:pt x="1251" y="2548"/>
                    </a:lnTo>
                    <a:lnTo>
                      <a:pt x="1258" y="2592"/>
                    </a:lnTo>
                    <a:lnTo>
                      <a:pt x="1266" y="2638"/>
                    </a:lnTo>
                    <a:lnTo>
                      <a:pt x="1273" y="2683"/>
                    </a:lnTo>
                    <a:lnTo>
                      <a:pt x="1281" y="2728"/>
                    </a:lnTo>
                    <a:lnTo>
                      <a:pt x="1288" y="2773"/>
                    </a:lnTo>
                    <a:lnTo>
                      <a:pt x="1296" y="2819"/>
                    </a:lnTo>
                    <a:lnTo>
                      <a:pt x="1303" y="2865"/>
                    </a:lnTo>
                    <a:lnTo>
                      <a:pt x="1311" y="2911"/>
                    </a:lnTo>
                    <a:lnTo>
                      <a:pt x="1318" y="2958"/>
                    </a:lnTo>
                    <a:lnTo>
                      <a:pt x="1326" y="3004"/>
                    </a:lnTo>
                    <a:lnTo>
                      <a:pt x="1333" y="3051"/>
                    </a:lnTo>
                    <a:lnTo>
                      <a:pt x="1341" y="3098"/>
                    </a:lnTo>
                    <a:lnTo>
                      <a:pt x="1348" y="3146"/>
                    </a:lnTo>
                    <a:lnTo>
                      <a:pt x="1356" y="3193"/>
                    </a:lnTo>
                    <a:lnTo>
                      <a:pt x="1363" y="3241"/>
                    </a:lnTo>
                    <a:lnTo>
                      <a:pt x="1371" y="3289"/>
                    </a:lnTo>
                    <a:lnTo>
                      <a:pt x="1378" y="3338"/>
                    </a:lnTo>
                    <a:lnTo>
                      <a:pt x="1386" y="3386"/>
                    </a:lnTo>
                    <a:lnTo>
                      <a:pt x="1393" y="3434"/>
                    </a:lnTo>
                    <a:lnTo>
                      <a:pt x="1401" y="3483"/>
                    </a:lnTo>
                    <a:lnTo>
                      <a:pt x="1408" y="3532"/>
                    </a:lnTo>
                    <a:lnTo>
                      <a:pt x="1416" y="3581"/>
                    </a:lnTo>
                    <a:lnTo>
                      <a:pt x="1423" y="3630"/>
                    </a:lnTo>
                    <a:lnTo>
                      <a:pt x="1431" y="3679"/>
                    </a:lnTo>
                    <a:lnTo>
                      <a:pt x="1438" y="3729"/>
                    </a:lnTo>
                    <a:lnTo>
                      <a:pt x="1446" y="3778"/>
                    </a:lnTo>
                    <a:lnTo>
                      <a:pt x="1453" y="3828"/>
                    </a:lnTo>
                    <a:lnTo>
                      <a:pt x="1461" y="3878"/>
                    </a:lnTo>
                    <a:lnTo>
                      <a:pt x="1468" y="3928"/>
                    </a:lnTo>
                    <a:lnTo>
                      <a:pt x="1476" y="3978"/>
                    </a:lnTo>
                    <a:lnTo>
                      <a:pt x="1483" y="4029"/>
                    </a:lnTo>
                    <a:lnTo>
                      <a:pt x="1491" y="4079"/>
                    </a:lnTo>
                    <a:lnTo>
                      <a:pt x="1499" y="4130"/>
                    </a:lnTo>
                    <a:lnTo>
                      <a:pt x="1506" y="4180"/>
                    </a:lnTo>
                    <a:lnTo>
                      <a:pt x="1514" y="4231"/>
                    </a:lnTo>
                    <a:lnTo>
                      <a:pt x="1521" y="4282"/>
                    </a:lnTo>
                    <a:lnTo>
                      <a:pt x="1529" y="4333"/>
                    </a:lnTo>
                    <a:lnTo>
                      <a:pt x="1536" y="4384"/>
                    </a:lnTo>
                    <a:lnTo>
                      <a:pt x="1544" y="4435"/>
                    </a:lnTo>
                    <a:lnTo>
                      <a:pt x="1551" y="4487"/>
                    </a:lnTo>
                    <a:lnTo>
                      <a:pt x="1559" y="4537"/>
                    </a:lnTo>
                    <a:lnTo>
                      <a:pt x="1566" y="4589"/>
                    </a:lnTo>
                    <a:lnTo>
                      <a:pt x="1574" y="4640"/>
                    </a:lnTo>
                    <a:lnTo>
                      <a:pt x="1581" y="4692"/>
                    </a:lnTo>
                    <a:lnTo>
                      <a:pt x="1589" y="4743"/>
                    </a:lnTo>
                    <a:lnTo>
                      <a:pt x="1596" y="4795"/>
                    </a:lnTo>
                    <a:lnTo>
                      <a:pt x="1604" y="4847"/>
                    </a:lnTo>
                    <a:lnTo>
                      <a:pt x="1611" y="4898"/>
                    </a:lnTo>
                    <a:lnTo>
                      <a:pt x="1619" y="4950"/>
                    </a:lnTo>
                    <a:lnTo>
                      <a:pt x="1626" y="5002"/>
                    </a:lnTo>
                    <a:lnTo>
                      <a:pt x="1634" y="5053"/>
                    </a:lnTo>
                    <a:lnTo>
                      <a:pt x="1641" y="5105"/>
                    </a:lnTo>
                    <a:lnTo>
                      <a:pt x="1649" y="5157"/>
                    </a:lnTo>
                    <a:lnTo>
                      <a:pt x="1656" y="5208"/>
                    </a:lnTo>
                    <a:lnTo>
                      <a:pt x="1664" y="5260"/>
                    </a:lnTo>
                    <a:lnTo>
                      <a:pt x="1671" y="5312"/>
                    </a:lnTo>
                    <a:lnTo>
                      <a:pt x="1679" y="5364"/>
                    </a:lnTo>
                    <a:lnTo>
                      <a:pt x="1686" y="5415"/>
                    </a:lnTo>
                    <a:lnTo>
                      <a:pt x="1694" y="5467"/>
                    </a:lnTo>
                    <a:lnTo>
                      <a:pt x="1701" y="5519"/>
                    </a:lnTo>
                    <a:lnTo>
                      <a:pt x="1709" y="5570"/>
                    </a:lnTo>
                    <a:lnTo>
                      <a:pt x="1716" y="5622"/>
                    </a:lnTo>
                    <a:lnTo>
                      <a:pt x="1724" y="5673"/>
                    </a:lnTo>
                    <a:lnTo>
                      <a:pt x="1731" y="5725"/>
                    </a:lnTo>
                    <a:lnTo>
                      <a:pt x="1739" y="5776"/>
                    </a:lnTo>
                    <a:lnTo>
                      <a:pt x="1746" y="5828"/>
                    </a:lnTo>
                    <a:lnTo>
                      <a:pt x="1754" y="5879"/>
                    </a:lnTo>
                    <a:lnTo>
                      <a:pt x="1761" y="5930"/>
                    </a:lnTo>
                    <a:lnTo>
                      <a:pt x="1769" y="5982"/>
                    </a:lnTo>
                    <a:lnTo>
                      <a:pt x="1776" y="6032"/>
                    </a:lnTo>
                    <a:lnTo>
                      <a:pt x="1784" y="6083"/>
                    </a:lnTo>
                    <a:lnTo>
                      <a:pt x="1791" y="6134"/>
                    </a:lnTo>
                    <a:lnTo>
                      <a:pt x="1799" y="6185"/>
                    </a:lnTo>
                    <a:lnTo>
                      <a:pt x="1806" y="6236"/>
                    </a:lnTo>
                    <a:lnTo>
                      <a:pt x="1814" y="6286"/>
                    </a:lnTo>
                    <a:lnTo>
                      <a:pt x="1821" y="6337"/>
                    </a:lnTo>
                    <a:lnTo>
                      <a:pt x="1829" y="6387"/>
                    </a:lnTo>
                    <a:lnTo>
                      <a:pt x="1837" y="6438"/>
                    </a:lnTo>
                    <a:lnTo>
                      <a:pt x="1844" y="6488"/>
                    </a:lnTo>
                    <a:lnTo>
                      <a:pt x="1852" y="6538"/>
                    </a:lnTo>
                    <a:lnTo>
                      <a:pt x="1859" y="6588"/>
                    </a:lnTo>
                    <a:lnTo>
                      <a:pt x="1867" y="6638"/>
                    </a:lnTo>
                    <a:lnTo>
                      <a:pt x="1874" y="6687"/>
                    </a:lnTo>
                    <a:lnTo>
                      <a:pt x="1882" y="6737"/>
                    </a:lnTo>
                    <a:lnTo>
                      <a:pt x="1889" y="6786"/>
                    </a:lnTo>
                    <a:lnTo>
                      <a:pt x="1897" y="6836"/>
                    </a:lnTo>
                    <a:lnTo>
                      <a:pt x="1904" y="6885"/>
                    </a:lnTo>
                    <a:lnTo>
                      <a:pt x="1912" y="6933"/>
                    </a:lnTo>
                    <a:lnTo>
                      <a:pt x="1919" y="6982"/>
                    </a:lnTo>
                    <a:lnTo>
                      <a:pt x="1927" y="7031"/>
                    </a:lnTo>
                    <a:lnTo>
                      <a:pt x="1934" y="7079"/>
                    </a:lnTo>
                    <a:lnTo>
                      <a:pt x="1942" y="7127"/>
                    </a:lnTo>
                    <a:lnTo>
                      <a:pt x="1949" y="7175"/>
                    </a:lnTo>
                    <a:lnTo>
                      <a:pt x="1957" y="7222"/>
                    </a:lnTo>
                    <a:lnTo>
                      <a:pt x="1964" y="7271"/>
                    </a:lnTo>
                    <a:lnTo>
                      <a:pt x="1972" y="7317"/>
                    </a:lnTo>
                    <a:lnTo>
                      <a:pt x="1979" y="7365"/>
                    </a:lnTo>
                    <a:lnTo>
                      <a:pt x="1987" y="7411"/>
                    </a:lnTo>
                    <a:lnTo>
                      <a:pt x="1994" y="7458"/>
                    </a:lnTo>
                    <a:lnTo>
                      <a:pt x="2002" y="7505"/>
                    </a:lnTo>
                    <a:lnTo>
                      <a:pt x="2009" y="7551"/>
                    </a:lnTo>
                    <a:lnTo>
                      <a:pt x="2017" y="7597"/>
                    </a:lnTo>
                    <a:lnTo>
                      <a:pt x="2024" y="7643"/>
                    </a:lnTo>
                    <a:lnTo>
                      <a:pt x="2032" y="7688"/>
                    </a:lnTo>
                    <a:lnTo>
                      <a:pt x="2039" y="7734"/>
                    </a:lnTo>
                    <a:lnTo>
                      <a:pt x="2047" y="7779"/>
                    </a:lnTo>
                    <a:lnTo>
                      <a:pt x="2054" y="7823"/>
                    </a:lnTo>
                    <a:lnTo>
                      <a:pt x="2062" y="7868"/>
                    </a:lnTo>
                    <a:lnTo>
                      <a:pt x="2069" y="7912"/>
                    </a:lnTo>
                    <a:lnTo>
                      <a:pt x="2077" y="7956"/>
                    </a:lnTo>
                    <a:lnTo>
                      <a:pt x="2084" y="8000"/>
                    </a:lnTo>
                    <a:lnTo>
                      <a:pt x="2092" y="8043"/>
                    </a:lnTo>
                    <a:lnTo>
                      <a:pt x="2099" y="8086"/>
                    </a:lnTo>
                    <a:lnTo>
                      <a:pt x="2107" y="8129"/>
                    </a:lnTo>
                    <a:lnTo>
                      <a:pt x="2114" y="8172"/>
                    </a:lnTo>
                    <a:lnTo>
                      <a:pt x="2122" y="8214"/>
                    </a:lnTo>
                    <a:lnTo>
                      <a:pt x="2129" y="8256"/>
                    </a:lnTo>
                    <a:lnTo>
                      <a:pt x="2137" y="8298"/>
                    </a:lnTo>
                    <a:lnTo>
                      <a:pt x="2144" y="8338"/>
                    </a:lnTo>
                    <a:lnTo>
                      <a:pt x="2152" y="8379"/>
                    </a:lnTo>
                    <a:lnTo>
                      <a:pt x="2159" y="8420"/>
                    </a:lnTo>
                    <a:lnTo>
                      <a:pt x="2167" y="8460"/>
                    </a:lnTo>
                    <a:lnTo>
                      <a:pt x="2175" y="8501"/>
                    </a:lnTo>
                    <a:lnTo>
                      <a:pt x="2182" y="8541"/>
                    </a:lnTo>
                    <a:lnTo>
                      <a:pt x="2190" y="8579"/>
                    </a:lnTo>
                    <a:lnTo>
                      <a:pt x="2197" y="8619"/>
                    </a:lnTo>
                    <a:lnTo>
                      <a:pt x="2205" y="8657"/>
                    </a:lnTo>
                    <a:lnTo>
                      <a:pt x="2212" y="8696"/>
                    </a:lnTo>
                    <a:lnTo>
                      <a:pt x="2220" y="8734"/>
                    </a:lnTo>
                    <a:lnTo>
                      <a:pt x="2227" y="8772"/>
                    </a:lnTo>
                    <a:lnTo>
                      <a:pt x="2235" y="8808"/>
                    </a:lnTo>
                    <a:lnTo>
                      <a:pt x="2242" y="8845"/>
                    </a:lnTo>
                    <a:lnTo>
                      <a:pt x="2250" y="8882"/>
                    </a:lnTo>
                    <a:lnTo>
                      <a:pt x="2257" y="8918"/>
                    </a:lnTo>
                    <a:lnTo>
                      <a:pt x="2264" y="8954"/>
                    </a:lnTo>
                    <a:lnTo>
                      <a:pt x="2272" y="8990"/>
                    </a:lnTo>
                    <a:lnTo>
                      <a:pt x="2279" y="9024"/>
                    </a:lnTo>
                    <a:lnTo>
                      <a:pt x="2287" y="9059"/>
                    </a:lnTo>
                    <a:lnTo>
                      <a:pt x="2294" y="9094"/>
                    </a:lnTo>
                    <a:lnTo>
                      <a:pt x="2302" y="9128"/>
                    </a:lnTo>
                    <a:lnTo>
                      <a:pt x="2309" y="9161"/>
                    </a:lnTo>
                    <a:lnTo>
                      <a:pt x="2317" y="9194"/>
                    </a:lnTo>
                    <a:lnTo>
                      <a:pt x="2324" y="9227"/>
                    </a:lnTo>
                    <a:lnTo>
                      <a:pt x="2332" y="9259"/>
                    </a:lnTo>
                    <a:lnTo>
                      <a:pt x="2339" y="9291"/>
                    </a:lnTo>
                    <a:lnTo>
                      <a:pt x="2347" y="9322"/>
                    </a:lnTo>
                    <a:lnTo>
                      <a:pt x="2354" y="9353"/>
                    </a:lnTo>
                    <a:lnTo>
                      <a:pt x="2362" y="9384"/>
                    </a:lnTo>
                    <a:lnTo>
                      <a:pt x="2369" y="9414"/>
                    </a:lnTo>
                    <a:lnTo>
                      <a:pt x="2377" y="9444"/>
                    </a:lnTo>
                    <a:lnTo>
                      <a:pt x="2384" y="9473"/>
                    </a:lnTo>
                    <a:lnTo>
                      <a:pt x="2391" y="9502"/>
                    </a:lnTo>
                    <a:lnTo>
                      <a:pt x="2399" y="9531"/>
                    </a:lnTo>
                    <a:lnTo>
                      <a:pt x="2406" y="9559"/>
                    </a:lnTo>
                    <a:lnTo>
                      <a:pt x="2414" y="9587"/>
                    </a:lnTo>
                    <a:lnTo>
                      <a:pt x="2421" y="9613"/>
                    </a:lnTo>
                    <a:lnTo>
                      <a:pt x="2429" y="9640"/>
                    </a:lnTo>
                    <a:lnTo>
                      <a:pt x="2436" y="9666"/>
                    </a:lnTo>
                    <a:lnTo>
                      <a:pt x="2444" y="9692"/>
                    </a:lnTo>
                    <a:lnTo>
                      <a:pt x="2451" y="9717"/>
                    </a:lnTo>
                    <a:lnTo>
                      <a:pt x="2459" y="9743"/>
                    </a:lnTo>
                    <a:lnTo>
                      <a:pt x="2466" y="9767"/>
                    </a:lnTo>
                    <a:lnTo>
                      <a:pt x="2473" y="9791"/>
                    </a:lnTo>
                    <a:lnTo>
                      <a:pt x="2481" y="9815"/>
                    </a:lnTo>
                    <a:lnTo>
                      <a:pt x="2488" y="9837"/>
                    </a:lnTo>
                    <a:lnTo>
                      <a:pt x="2496" y="9860"/>
                    </a:lnTo>
                    <a:lnTo>
                      <a:pt x="2503" y="9881"/>
                    </a:lnTo>
                    <a:lnTo>
                      <a:pt x="2511" y="9903"/>
                    </a:lnTo>
                    <a:lnTo>
                      <a:pt x="2518" y="9925"/>
                    </a:lnTo>
                    <a:lnTo>
                      <a:pt x="2526" y="9945"/>
                    </a:lnTo>
                    <a:lnTo>
                      <a:pt x="2533" y="9965"/>
                    </a:lnTo>
                    <a:lnTo>
                      <a:pt x="2540" y="9985"/>
                    </a:lnTo>
                    <a:lnTo>
                      <a:pt x="2548" y="10004"/>
                    </a:lnTo>
                    <a:lnTo>
                      <a:pt x="2555" y="10023"/>
                    </a:lnTo>
                    <a:lnTo>
                      <a:pt x="2562" y="10041"/>
                    </a:lnTo>
                    <a:lnTo>
                      <a:pt x="2570" y="10059"/>
                    </a:lnTo>
                    <a:lnTo>
                      <a:pt x="2577" y="10076"/>
                    </a:lnTo>
                    <a:lnTo>
                      <a:pt x="2584" y="10093"/>
                    </a:lnTo>
                    <a:lnTo>
                      <a:pt x="2592" y="10109"/>
                    </a:lnTo>
                    <a:lnTo>
                      <a:pt x="2599" y="10124"/>
                    </a:lnTo>
                    <a:lnTo>
                      <a:pt x="2606" y="10140"/>
                    </a:lnTo>
                    <a:lnTo>
                      <a:pt x="2613" y="10154"/>
                    </a:lnTo>
                    <a:lnTo>
                      <a:pt x="2621" y="10168"/>
                    </a:lnTo>
                    <a:lnTo>
                      <a:pt x="2628" y="10182"/>
                    </a:lnTo>
                    <a:lnTo>
                      <a:pt x="2635" y="10195"/>
                    </a:lnTo>
                    <a:lnTo>
                      <a:pt x="2642" y="10207"/>
                    </a:lnTo>
                    <a:lnTo>
                      <a:pt x="2649" y="10219"/>
                    </a:lnTo>
                    <a:lnTo>
                      <a:pt x="2657" y="10231"/>
                    </a:lnTo>
                    <a:lnTo>
                      <a:pt x="2663" y="10241"/>
                    </a:lnTo>
                    <a:lnTo>
                      <a:pt x="2670" y="10251"/>
                    </a:lnTo>
                    <a:lnTo>
                      <a:pt x="2678" y="10262"/>
                    </a:lnTo>
                    <a:lnTo>
                      <a:pt x="2684" y="10271"/>
                    </a:lnTo>
                    <a:lnTo>
                      <a:pt x="2691" y="10279"/>
                    </a:lnTo>
                    <a:lnTo>
                      <a:pt x="2697" y="10287"/>
                    </a:lnTo>
                    <a:lnTo>
                      <a:pt x="2704" y="10295"/>
                    </a:lnTo>
                    <a:lnTo>
                      <a:pt x="2711" y="10303"/>
                    </a:lnTo>
                    <a:lnTo>
                      <a:pt x="2717" y="10309"/>
                    </a:lnTo>
                    <a:lnTo>
                      <a:pt x="2723" y="10314"/>
                    </a:lnTo>
                    <a:lnTo>
                      <a:pt x="2729" y="10320"/>
                    </a:lnTo>
                    <a:lnTo>
                      <a:pt x="2735" y="10324"/>
                    </a:lnTo>
                    <a:lnTo>
                      <a:pt x="2741" y="10329"/>
                    </a:lnTo>
                    <a:lnTo>
                      <a:pt x="2747" y="10333"/>
                    </a:lnTo>
                    <a:lnTo>
                      <a:pt x="2753" y="10336"/>
                    </a:lnTo>
                    <a:lnTo>
                      <a:pt x="2758" y="10339"/>
                    </a:lnTo>
                    <a:lnTo>
                      <a:pt x="2763" y="10341"/>
                    </a:lnTo>
                    <a:lnTo>
                      <a:pt x="2768" y="10343"/>
                    </a:lnTo>
                    <a:lnTo>
                      <a:pt x="2773" y="10344"/>
                    </a:lnTo>
                    <a:lnTo>
                      <a:pt x="2778" y="10346"/>
                    </a:lnTo>
                    <a:lnTo>
                      <a:pt x="2779" y="10345"/>
                    </a:lnTo>
                    <a:lnTo>
                      <a:pt x="2787" y="10346"/>
                    </a:lnTo>
                    <a:lnTo>
                      <a:pt x="2791" y="10347"/>
                    </a:lnTo>
                    <a:lnTo>
                      <a:pt x="2793" y="10346"/>
                    </a:lnTo>
                    <a:lnTo>
                      <a:pt x="2800" y="10346"/>
                    </a:lnTo>
                    <a:lnTo>
                      <a:pt x="2805" y="10345"/>
                    </a:lnTo>
                    <a:lnTo>
                      <a:pt x="2806" y="10344"/>
                    </a:lnTo>
                    <a:lnTo>
                      <a:pt x="2814" y="10342"/>
                    </a:lnTo>
                    <a:lnTo>
                      <a:pt x="2816" y="10341"/>
                    </a:lnTo>
                    <a:lnTo>
                      <a:pt x="2823" y="10338"/>
                    </a:lnTo>
                    <a:lnTo>
                      <a:pt x="2826" y="10336"/>
                    </a:lnTo>
                    <a:lnTo>
                      <a:pt x="2833" y="10332"/>
                    </a:lnTo>
                    <a:lnTo>
                      <a:pt x="2837" y="10330"/>
                    </a:lnTo>
                    <a:lnTo>
                      <a:pt x="2843" y="10325"/>
                    </a:lnTo>
                    <a:lnTo>
                      <a:pt x="2850" y="10320"/>
                    </a:lnTo>
                    <a:lnTo>
                      <a:pt x="2855" y="10316"/>
                    </a:lnTo>
                    <a:lnTo>
                      <a:pt x="2861" y="10310"/>
                    </a:lnTo>
                    <a:lnTo>
                      <a:pt x="2868" y="10303"/>
                    </a:lnTo>
                    <a:lnTo>
                      <a:pt x="2873" y="10297"/>
                    </a:lnTo>
                    <a:lnTo>
                      <a:pt x="2880" y="10290"/>
                    </a:lnTo>
                    <a:lnTo>
                      <a:pt x="2887" y="10282"/>
                    </a:lnTo>
                    <a:lnTo>
                      <a:pt x="2893" y="10273"/>
                    </a:lnTo>
                    <a:lnTo>
                      <a:pt x="2901" y="10264"/>
                    </a:lnTo>
                    <a:lnTo>
                      <a:pt x="2907" y="10255"/>
                    </a:lnTo>
                    <a:lnTo>
                      <a:pt x="2914" y="10245"/>
                    </a:lnTo>
                    <a:lnTo>
                      <a:pt x="2921" y="10234"/>
                    </a:lnTo>
                    <a:lnTo>
                      <a:pt x="2928" y="10223"/>
                    </a:lnTo>
                    <a:lnTo>
                      <a:pt x="2935" y="10211"/>
                    </a:lnTo>
                    <a:lnTo>
                      <a:pt x="2942" y="10199"/>
                    </a:lnTo>
                    <a:lnTo>
                      <a:pt x="2949" y="10186"/>
                    </a:lnTo>
                    <a:lnTo>
                      <a:pt x="2956" y="10173"/>
                    </a:lnTo>
                    <a:lnTo>
                      <a:pt x="2964" y="10159"/>
                    </a:lnTo>
                    <a:lnTo>
                      <a:pt x="2971" y="10145"/>
                    </a:lnTo>
                    <a:lnTo>
                      <a:pt x="2978" y="10130"/>
                    </a:lnTo>
                    <a:lnTo>
                      <a:pt x="2985" y="10115"/>
                    </a:lnTo>
                    <a:lnTo>
                      <a:pt x="2992" y="10099"/>
                    </a:lnTo>
                    <a:lnTo>
                      <a:pt x="3000" y="10082"/>
                    </a:lnTo>
                    <a:lnTo>
                      <a:pt x="3007" y="10065"/>
                    </a:lnTo>
                    <a:lnTo>
                      <a:pt x="3014" y="10048"/>
                    </a:lnTo>
                    <a:lnTo>
                      <a:pt x="3021" y="10030"/>
                    </a:lnTo>
                    <a:lnTo>
                      <a:pt x="3029" y="10011"/>
                    </a:lnTo>
                    <a:lnTo>
                      <a:pt x="3036" y="9992"/>
                    </a:lnTo>
                    <a:lnTo>
                      <a:pt x="3044" y="9973"/>
                    </a:lnTo>
                    <a:lnTo>
                      <a:pt x="3051" y="9953"/>
                    </a:lnTo>
                    <a:lnTo>
                      <a:pt x="3058" y="9932"/>
                    </a:lnTo>
                    <a:lnTo>
                      <a:pt x="3066" y="9912"/>
                    </a:lnTo>
                    <a:lnTo>
                      <a:pt x="3073" y="9890"/>
                    </a:lnTo>
                    <a:lnTo>
                      <a:pt x="3081" y="9868"/>
                    </a:lnTo>
                    <a:lnTo>
                      <a:pt x="3089" y="9845"/>
                    </a:lnTo>
                    <a:lnTo>
                      <a:pt x="3096" y="9823"/>
                    </a:lnTo>
                    <a:lnTo>
                      <a:pt x="3103" y="9800"/>
                    </a:lnTo>
                    <a:lnTo>
                      <a:pt x="3111" y="9776"/>
                    </a:lnTo>
                    <a:lnTo>
                      <a:pt x="3118" y="9752"/>
                    </a:lnTo>
                    <a:lnTo>
                      <a:pt x="3125" y="9727"/>
                    </a:lnTo>
                    <a:lnTo>
                      <a:pt x="3133" y="9702"/>
                    </a:lnTo>
                    <a:lnTo>
                      <a:pt x="3140" y="9676"/>
                    </a:lnTo>
                    <a:lnTo>
                      <a:pt x="3148" y="9650"/>
                    </a:lnTo>
                    <a:lnTo>
                      <a:pt x="3155" y="9624"/>
                    </a:lnTo>
                    <a:lnTo>
                      <a:pt x="3163" y="9597"/>
                    </a:lnTo>
                    <a:lnTo>
                      <a:pt x="3170" y="9569"/>
                    </a:lnTo>
                    <a:lnTo>
                      <a:pt x="3178" y="9542"/>
                    </a:lnTo>
                    <a:lnTo>
                      <a:pt x="3185" y="9513"/>
                    </a:lnTo>
                    <a:lnTo>
                      <a:pt x="3192" y="9484"/>
                    </a:lnTo>
                    <a:lnTo>
                      <a:pt x="3200" y="9455"/>
                    </a:lnTo>
                    <a:lnTo>
                      <a:pt x="3207" y="9426"/>
                    </a:lnTo>
                    <a:lnTo>
                      <a:pt x="3215" y="9396"/>
                    </a:lnTo>
                    <a:lnTo>
                      <a:pt x="3222" y="9365"/>
                    </a:lnTo>
                    <a:lnTo>
                      <a:pt x="3230" y="9334"/>
                    </a:lnTo>
                    <a:lnTo>
                      <a:pt x="3237" y="9303"/>
                    </a:lnTo>
                    <a:lnTo>
                      <a:pt x="3245" y="9271"/>
                    </a:lnTo>
                    <a:lnTo>
                      <a:pt x="3252" y="9239"/>
                    </a:lnTo>
                    <a:lnTo>
                      <a:pt x="3260" y="9207"/>
                    </a:lnTo>
                    <a:lnTo>
                      <a:pt x="3267" y="9174"/>
                    </a:lnTo>
                    <a:lnTo>
                      <a:pt x="3275" y="9140"/>
                    </a:lnTo>
                    <a:lnTo>
                      <a:pt x="3282" y="9107"/>
                    </a:lnTo>
                    <a:lnTo>
                      <a:pt x="3290" y="9073"/>
                    </a:lnTo>
                    <a:lnTo>
                      <a:pt x="3297" y="9038"/>
                    </a:lnTo>
                    <a:lnTo>
                      <a:pt x="3305" y="9003"/>
                    </a:lnTo>
                    <a:lnTo>
                      <a:pt x="3312" y="8968"/>
                    </a:lnTo>
                    <a:lnTo>
                      <a:pt x="3319" y="8932"/>
                    </a:lnTo>
                    <a:lnTo>
                      <a:pt x="3327" y="8896"/>
                    </a:lnTo>
                    <a:lnTo>
                      <a:pt x="3334" y="8860"/>
                    </a:lnTo>
                    <a:lnTo>
                      <a:pt x="3342" y="8823"/>
                    </a:lnTo>
                    <a:lnTo>
                      <a:pt x="3349" y="8786"/>
                    </a:lnTo>
                    <a:lnTo>
                      <a:pt x="3357" y="8749"/>
                    </a:lnTo>
                    <a:lnTo>
                      <a:pt x="3364" y="8711"/>
                    </a:lnTo>
                    <a:lnTo>
                      <a:pt x="3372" y="8672"/>
                    </a:lnTo>
                    <a:lnTo>
                      <a:pt x="3379" y="8634"/>
                    </a:lnTo>
                    <a:lnTo>
                      <a:pt x="3387" y="8595"/>
                    </a:lnTo>
                    <a:lnTo>
                      <a:pt x="3394" y="8556"/>
                    </a:lnTo>
                    <a:lnTo>
                      <a:pt x="3402" y="8516"/>
                    </a:lnTo>
                    <a:lnTo>
                      <a:pt x="3409" y="8476"/>
                    </a:lnTo>
                    <a:lnTo>
                      <a:pt x="3417" y="8436"/>
                    </a:lnTo>
                    <a:lnTo>
                      <a:pt x="3425" y="8395"/>
                    </a:lnTo>
                    <a:lnTo>
                      <a:pt x="3432" y="8354"/>
                    </a:lnTo>
                    <a:lnTo>
                      <a:pt x="3440" y="8313"/>
                    </a:lnTo>
                    <a:lnTo>
                      <a:pt x="3447" y="8272"/>
                    </a:lnTo>
                    <a:lnTo>
                      <a:pt x="3455" y="8230"/>
                    </a:lnTo>
                    <a:lnTo>
                      <a:pt x="3462" y="8188"/>
                    </a:lnTo>
                    <a:lnTo>
                      <a:pt x="3470" y="8146"/>
                    </a:lnTo>
                    <a:lnTo>
                      <a:pt x="3477" y="8103"/>
                    </a:lnTo>
                    <a:lnTo>
                      <a:pt x="3485" y="8060"/>
                    </a:lnTo>
                    <a:lnTo>
                      <a:pt x="3492" y="8016"/>
                    </a:lnTo>
                    <a:lnTo>
                      <a:pt x="3500" y="7973"/>
                    </a:lnTo>
                    <a:lnTo>
                      <a:pt x="3507" y="7929"/>
                    </a:lnTo>
                    <a:lnTo>
                      <a:pt x="3515" y="7885"/>
                    </a:lnTo>
                    <a:lnTo>
                      <a:pt x="3522" y="7840"/>
                    </a:lnTo>
                    <a:lnTo>
                      <a:pt x="3530" y="7796"/>
                    </a:lnTo>
                    <a:lnTo>
                      <a:pt x="3537" y="7751"/>
                    </a:lnTo>
                    <a:lnTo>
                      <a:pt x="3545" y="7706"/>
                    </a:lnTo>
                    <a:lnTo>
                      <a:pt x="3552" y="7661"/>
                    </a:lnTo>
                    <a:lnTo>
                      <a:pt x="3560" y="7615"/>
                    </a:lnTo>
                    <a:lnTo>
                      <a:pt x="3567" y="7569"/>
                    </a:lnTo>
                    <a:lnTo>
                      <a:pt x="3575" y="7523"/>
                    </a:lnTo>
                    <a:lnTo>
                      <a:pt x="3582" y="7476"/>
                    </a:lnTo>
                    <a:lnTo>
                      <a:pt x="3590" y="7430"/>
                    </a:lnTo>
                    <a:lnTo>
                      <a:pt x="3597" y="7383"/>
                    </a:lnTo>
                    <a:lnTo>
                      <a:pt x="3605" y="7336"/>
                    </a:lnTo>
                    <a:lnTo>
                      <a:pt x="3612" y="7288"/>
                    </a:lnTo>
                    <a:lnTo>
                      <a:pt x="3620" y="7241"/>
                    </a:lnTo>
                    <a:lnTo>
                      <a:pt x="3627" y="7193"/>
                    </a:lnTo>
                    <a:lnTo>
                      <a:pt x="3635" y="7146"/>
                    </a:lnTo>
                    <a:lnTo>
                      <a:pt x="3642" y="7098"/>
                    </a:lnTo>
                    <a:lnTo>
                      <a:pt x="3650" y="7050"/>
                    </a:lnTo>
                    <a:lnTo>
                      <a:pt x="3657" y="7001"/>
                    </a:lnTo>
                    <a:lnTo>
                      <a:pt x="3665" y="6952"/>
                    </a:lnTo>
                    <a:lnTo>
                      <a:pt x="3672" y="6904"/>
                    </a:lnTo>
                    <a:lnTo>
                      <a:pt x="3680" y="6855"/>
                    </a:lnTo>
                    <a:lnTo>
                      <a:pt x="3687" y="6805"/>
                    </a:lnTo>
                    <a:lnTo>
                      <a:pt x="3695" y="6756"/>
                    </a:lnTo>
                    <a:lnTo>
                      <a:pt x="3702" y="6707"/>
                    </a:lnTo>
                    <a:lnTo>
                      <a:pt x="3710" y="6657"/>
                    </a:lnTo>
                    <a:lnTo>
                      <a:pt x="3717" y="6607"/>
                    </a:lnTo>
                    <a:lnTo>
                      <a:pt x="3724" y="6557"/>
                    </a:lnTo>
                    <a:lnTo>
                      <a:pt x="3732" y="6507"/>
                    </a:lnTo>
                    <a:lnTo>
                      <a:pt x="3739" y="6457"/>
                    </a:lnTo>
                    <a:lnTo>
                      <a:pt x="3747" y="6407"/>
                    </a:lnTo>
                    <a:lnTo>
                      <a:pt x="3754" y="6357"/>
                    </a:lnTo>
                    <a:lnTo>
                      <a:pt x="3763" y="6306"/>
                    </a:lnTo>
                    <a:lnTo>
                      <a:pt x="3770" y="6255"/>
                    </a:lnTo>
                    <a:lnTo>
                      <a:pt x="3777" y="6205"/>
                    </a:lnTo>
                    <a:lnTo>
                      <a:pt x="3785" y="6154"/>
                    </a:lnTo>
                    <a:lnTo>
                      <a:pt x="3792" y="6103"/>
                    </a:lnTo>
                    <a:lnTo>
                      <a:pt x="3800" y="6052"/>
                    </a:lnTo>
                    <a:lnTo>
                      <a:pt x="3807" y="6001"/>
                    </a:lnTo>
                    <a:lnTo>
                      <a:pt x="3815" y="5950"/>
                    </a:lnTo>
                    <a:lnTo>
                      <a:pt x="3822" y="5899"/>
                    </a:lnTo>
                    <a:lnTo>
                      <a:pt x="3830" y="5848"/>
                    </a:lnTo>
                    <a:lnTo>
                      <a:pt x="3837" y="5796"/>
                    </a:lnTo>
                    <a:lnTo>
                      <a:pt x="3845" y="5745"/>
                    </a:lnTo>
                    <a:lnTo>
                      <a:pt x="3852" y="5693"/>
                    </a:lnTo>
                    <a:lnTo>
                      <a:pt x="3860" y="5642"/>
                    </a:lnTo>
                    <a:lnTo>
                      <a:pt x="3867" y="5590"/>
                    </a:lnTo>
                    <a:lnTo>
                      <a:pt x="3875" y="5539"/>
                    </a:lnTo>
                    <a:lnTo>
                      <a:pt x="3882" y="5487"/>
                    </a:lnTo>
                    <a:lnTo>
                      <a:pt x="3890" y="5435"/>
                    </a:lnTo>
                    <a:lnTo>
                      <a:pt x="3897" y="5384"/>
                    </a:lnTo>
                    <a:lnTo>
                      <a:pt x="3905" y="5332"/>
                    </a:lnTo>
                    <a:lnTo>
                      <a:pt x="3912" y="5280"/>
                    </a:lnTo>
                    <a:lnTo>
                      <a:pt x="3920" y="5229"/>
                    </a:lnTo>
                    <a:lnTo>
                      <a:pt x="3927" y="5177"/>
                    </a:lnTo>
                    <a:cubicBezTo>
                      <a:pt x="3931" y="5150"/>
                      <a:pt x="3956" y="5132"/>
                      <a:pt x="3982" y="5136"/>
                    </a:cubicBezTo>
                    <a:cubicBezTo>
                      <a:pt x="4008" y="5140"/>
                      <a:pt x="4026" y="5164"/>
                      <a:pt x="4022" y="5190"/>
                    </a:cubicBezTo>
                    <a:lnTo>
                      <a:pt x="4015" y="5242"/>
                    </a:lnTo>
                    <a:lnTo>
                      <a:pt x="4007" y="5294"/>
                    </a:lnTo>
                    <a:lnTo>
                      <a:pt x="4000" y="5345"/>
                    </a:lnTo>
                    <a:lnTo>
                      <a:pt x="3992" y="5397"/>
                    </a:lnTo>
                    <a:lnTo>
                      <a:pt x="3985" y="5449"/>
                    </a:lnTo>
                    <a:lnTo>
                      <a:pt x="3977" y="5501"/>
                    </a:lnTo>
                    <a:lnTo>
                      <a:pt x="3970" y="5552"/>
                    </a:lnTo>
                    <a:lnTo>
                      <a:pt x="3962" y="5604"/>
                    </a:lnTo>
                    <a:lnTo>
                      <a:pt x="3955" y="5655"/>
                    </a:lnTo>
                    <a:lnTo>
                      <a:pt x="3947" y="5707"/>
                    </a:lnTo>
                    <a:lnTo>
                      <a:pt x="3940" y="5758"/>
                    </a:lnTo>
                    <a:lnTo>
                      <a:pt x="3932" y="5810"/>
                    </a:lnTo>
                    <a:lnTo>
                      <a:pt x="3925" y="5861"/>
                    </a:lnTo>
                    <a:lnTo>
                      <a:pt x="3917" y="5913"/>
                    </a:lnTo>
                    <a:lnTo>
                      <a:pt x="3910" y="5964"/>
                    </a:lnTo>
                    <a:lnTo>
                      <a:pt x="3902" y="6015"/>
                    </a:lnTo>
                    <a:lnTo>
                      <a:pt x="3895" y="6066"/>
                    </a:lnTo>
                    <a:lnTo>
                      <a:pt x="3887" y="6118"/>
                    </a:lnTo>
                    <a:lnTo>
                      <a:pt x="3880" y="6168"/>
                    </a:lnTo>
                    <a:lnTo>
                      <a:pt x="3872" y="6219"/>
                    </a:lnTo>
                    <a:lnTo>
                      <a:pt x="3865" y="6269"/>
                    </a:lnTo>
                    <a:lnTo>
                      <a:pt x="3857" y="6321"/>
                    </a:lnTo>
                    <a:lnTo>
                      <a:pt x="3849" y="6371"/>
                    </a:lnTo>
                    <a:lnTo>
                      <a:pt x="3842" y="6422"/>
                    </a:lnTo>
                    <a:lnTo>
                      <a:pt x="3834" y="6472"/>
                    </a:lnTo>
                    <a:lnTo>
                      <a:pt x="3827" y="6522"/>
                    </a:lnTo>
                    <a:lnTo>
                      <a:pt x="3819" y="6572"/>
                    </a:lnTo>
                    <a:lnTo>
                      <a:pt x="3812" y="6622"/>
                    </a:lnTo>
                    <a:lnTo>
                      <a:pt x="3804" y="6672"/>
                    </a:lnTo>
                    <a:lnTo>
                      <a:pt x="3797" y="6721"/>
                    </a:lnTo>
                    <a:lnTo>
                      <a:pt x="3789" y="6771"/>
                    </a:lnTo>
                    <a:lnTo>
                      <a:pt x="3782" y="6820"/>
                    </a:lnTo>
                    <a:lnTo>
                      <a:pt x="3774" y="6869"/>
                    </a:lnTo>
                    <a:lnTo>
                      <a:pt x="3767" y="6918"/>
                    </a:lnTo>
                    <a:lnTo>
                      <a:pt x="3759" y="6967"/>
                    </a:lnTo>
                    <a:lnTo>
                      <a:pt x="3752" y="7016"/>
                    </a:lnTo>
                    <a:lnTo>
                      <a:pt x="3744" y="7064"/>
                    </a:lnTo>
                    <a:lnTo>
                      <a:pt x="3737" y="7112"/>
                    </a:lnTo>
                    <a:lnTo>
                      <a:pt x="3729" y="7160"/>
                    </a:lnTo>
                    <a:lnTo>
                      <a:pt x="3722" y="7208"/>
                    </a:lnTo>
                    <a:lnTo>
                      <a:pt x="3714" y="7256"/>
                    </a:lnTo>
                    <a:lnTo>
                      <a:pt x="3707" y="7303"/>
                    </a:lnTo>
                    <a:lnTo>
                      <a:pt x="3699" y="7351"/>
                    </a:lnTo>
                    <a:lnTo>
                      <a:pt x="3692" y="7398"/>
                    </a:lnTo>
                    <a:lnTo>
                      <a:pt x="3684" y="7445"/>
                    </a:lnTo>
                    <a:lnTo>
                      <a:pt x="3677" y="7492"/>
                    </a:lnTo>
                    <a:lnTo>
                      <a:pt x="3669" y="7538"/>
                    </a:lnTo>
                    <a:lnTo>
                      <a:pt x="3662" y="7584"/>
                    </a:lnTo>
                    <a:lnTo>
                      <a:pt x="3654" y="7630"/>
                    </a:lnTo>
                    <a:lnTo>
                      <a:pt x="3647" y="7676"/>
                    </a:lnTo>
                    <a:lnTo>
                      <a:pt x="3639" y="7721"/>
                    </a:lnTo>
                    <a:lnTo>
                      <a:pt x="3632" y="7767"/>
                    </a:lnTo>
                    <a:lnTo>
                      <a:pt x="3624" y="7812"/>
                    </a:lnTo>
                    <a:lnTo>
                      <a:pt x="3617" y="7856"/>
                    </a:lnTo>
                    <a:lnTo>
                      <a:pt x="3609" y="7901"/>
                    </a:lnTo>
                    <a:lnTo>
                      <a:pt x="3602" y="7945"/>
                    </a:lnTo>
                    <a:lnTo>
                      <a:pt x="3594" y="7989"/>
                    </a:lnTo>
                    <a:lnTo>
                      <a:pt x="3587" y="8033"/>
                    </a:lnTo>
                    <a:lnTo>
                      <a:pt x="3579" y="8076"/>
                    </a:lnTo>
                    <a:lnTo>
                      <a:pt x="3572" y="8119"/>
                    </a:lnTo>
                    <a:lnTo>
                      <a:pt x="3564" y="8162"/>
                    </a:lnTo>
                    <a:lnTo>
                      <a:pt x="3557" y="8205"/>
                    </a:lnTo>
                    <a:lnTo>
                      <a:pt x="3549" y="8247"/>
                    </a:lnTo>
                    <a:lnTo>
                      <a:pt x="3542" y="8289"/>
                    </a:lnTo>
                    <a:lnTo>
                      <a:pt x="3534" y="8331"/>
                    </a:lnTo>
                    <a:lnTo>
                      <a:pt x="3527" y="8372"/>
                    </a:lnTo>
                    <a:lnTo>
                      <a:pt x="3519" y="8413"/>
                    </a:lnTo>
                    <a:lnTo>
                      <a:pt x="3511" y="8453"/>
                    </a:lnTo>
                    <a:lnTo>
                      <a:pt x="3504" y="8494"/>
                    </a:lnTo>
                    <a:lnTo>
                      <a:pt x="3496" y="8534"/>
                    </a:lnTo>
                    <a:lnTo>
                      <a:pt x="3489" y="8573"/>
                    </a:lnTo>
                    <a:lnTo>
                      <a:pt x="3481" y="8613"/>
                    </a:lnTo>
                    <a:lnTo>
                      <a:pt x="3474" y="8652"/>
                    </a:lnTo>
                    <a:lnTo>
                      <a:pt x="3466" y="8691"/>
                    </a:lnTo>
                    <a:lnTo>
                      <a:pt x="3459" y="8729"/>
                    </a:lnTo>
                    <a:lnTo>
                      <a:pt x="3451" y="8767"/>
                    </a:lnTo>
                    <a:lnTo>
                      <a:pt x="3444" y="8805"/>
                    </a:lnTo>
                    <a:lnTo>
                      <a:pt x="3436" y="8842"/>
                    </a:lnTo>
                    <a:lnTo>
                      <a:pt x="3428" y="8879"/>
                    </a:lnTo>
                    <a:lnTo>
                      <a:pt x="3421" y="8916"/>
                    </a:lnTo>
                    <a:lnTo>
                      <a:pt x="3413" y="8952"/>
                    </a:lnTo>
                    <a:lnTo>
                      <a:pt x="3406" y="8988"/>
                    </a:lnTo>
                    <a:lnTo>
                      <a:pt x="3398" y="9023"/>
                    </a:lnTo>
                    <a:lnTo>
                      <a:pt x="3391" y="9058"/>
                    </a:lnTo>
                    <a:lnTo>
                      <a:pt x="3383" y="9093"/>
                    </a:lnTo>
                    <a:lnTo>
                      <a:pt x="3376" y="9127"/>
                    </a:lnTo>
                    <a:lnTo>
                      <a:pt x="3368" y="9161"/>
                    </a:lnTo>
                    <a:lnTo>
                      <a:pt x="3361" y="9195"/>
                    </a:lnTo>
                    <a:lnTo>
                      <a:pt x="3353" y="9228"/>
                    </a:lnTo>
                    <a:lnTo>
                      <a:pt x="3346" y="9261"/>
                    </a:lnTo>
                    <a:lnTo>
                      <a:pt x="3338" y="9294"/>
                    </a:lnTo>
                    <a:lnTo>
                      <a:pt x="3331" y="9325"/>
                    </a:lnTo>
                    <a:lnTo>
                      <a:pt x="3323" y="9357"/>
                    </a:lnTo>
                    <a:lnTo>
                      <a:pt x="3316" y="9388"/>
                    </a:lnTo>
                    <a:lnTo>
                      <a:pt x="3308" y="9418"/>
                    </a:lnTo>
                    <a:lnTo>
                      <a:pt x="3300" y="9449"/>
                    </a:lnTo>
                    <a:lnTo>
                      <a:pt x="3293" y="9479"/>
                    </a:lnTo>
                    <a:lnTo>
                      <a:pt x="3285" y="9508"/>
                    </a:lnTo>
                    <a:lnTo>
                      <a:pt x="3278" y="9538"/>
                    </a:lnTo>
                    <a:lnTo>
                      <a:pt x="3270" y="9566"/>
                    </a:lnTo>
                    <a:lnTo>
                      <a:pt x="3263" y="9595"/>
                    </a:lnTo>
                    <a:lnTo>
                      <a:pt x="3255" y="9622"/>
                    </a:lnTo>
                    <a:lnTo>
                      <a:pt x="3248" y="9649"/>
                    </a:lnTo>
                    <a:lnTo>
                      <a:pt x="3240" y="9677"/>
                    </a:lnTo>
                    <a:lnTo>
                      <a:pt x="3233" y="9703"/>
                    </a:lnTo>
                    <a:lnTo>
                      <a:pt x="3225" y="9729"/>
                    </a:lnTo>
                    <a:lnTo>
                      <a:pt x="3217" y="9755"/>
                    </a:lnTo>
                    <a:lnTo>
                      <a:pt x="3210" y="9780"/>
                    </a:lnTo>
                    <a:lnTo>
                      <a:pt x="3202" y="9805"/>
                    </a:lnTo>
                    <a:lnTo>
                      <a:pt x="3195" y="9829"/>
                    </a:lnTo>
                    <a:lnTo>
                      <a:pt x="3187" y="9853"/>
                    </a:lnTo>
                    <a:lnTo>
                      <a:pt x="3179" y="9877"/>
                    </a:lnTo>
                    <a:lnTo>
                      <a:pt x="3171" y="9899"/>
                    </a:lnTo>
                    <a:lnTo>
                      <a:pt x="3164" y="9922"/>
                    </a:lnTo>
                    <a:lnTo>
                      <a:pt x="3156" y="9943"/>
                    </a:lnTo>
                    <a:lnTo>
                      <a:pt x="3149" y="9965"/>
                    </a:lnTo>
                    <a:lnTo>
                      <a:pt x="3141" y="9986"/>
                    </a:lnTo>
                    <a:lnTo>
                      <a:pt x="3133" y="10007"/>
                    </a:lnTo>
                    <a:lnTo>
                      <a:pt x="3126" y="10027"/>
                    </a:lnTo>
                    <a:lnTo>
                      <a:pt x="3118" y="10047"/>
                    </a:lnTo>
                    <a:lnTo>
                      <a:pt x="3110" y="10066"/>
                    </a:lnTo>
                    <a:lnTo>
                      <a:pt x="3103" y="10085"/>
                    </a:lnTo>
                    <a:lnTo>
                      <a:pt x="3095" y="10103"/>
                    </a:lnTo>
                    <a:lnTo>
                      <a:pt x="3087" y="10121"/>
                    </a:lnTo>
                    <a:lnTo>
                      <a:pt x="3080" y="10138"/>
                    </a:lnTo>
                    <a:lnTo>
                      <a:pt x="3072" y="10155"/>
                    </a:lnTo>
                    <a:lnTo>
                      <a:pt x="3064" y="10172"/>
                    </a:lnTo>
                    <a:lnTo>
                      <a:pt x="3056" y="10188"/>
                    </a:lnTo>
                    <a:lnTo>
                      <a:pt x="3048" y="10204"/>
                    </a:lnTo>
                    <a:lnTo>
                      <a:pt x="3041" y="10218"/>
                    </a:lnTo>
                    <a:lnTo>
                      <a:pt x="3033" y="10233"/>
                    </a:lnTo>
                    <a:lnTo>
                      <a:pt x="3025" y="10247"/>
                    </a:lnTo>
                    <a:lnTo>
                      <a:pt x="3017" y="10261"/>
                    </a:lnTo>
                    <a:lnTo>
                      <a:pt x="3009" y="10274"/>
                    </a:lnTo>
                    <a:lnTo>
                      <a:pt x="3001" y="10287"/>
                    </a:lnTo>
                    <a:lnTo>
                      <a:pt x="2993" y="10299"/>
                    </a:lnTo>
                    <a:lnTo>
                      <a:pt x="2985" y="10311"/>
                    </a:lnTo>
                    <a:lnTo>
                      <a:pt x="2976" y="10323"/>
                    </a:lnTo>
                    <a:lnTo>
                      <a:pt x="2969" y="10333"/>
                    </a:lnTo>
                    <a:lnTo>
                      <a:pt x="2960" y="10343"/>
                    </a:lnTo>
                    <a:lnTo>
                      <a:pt x="2952" y="10353"/>
                    </a:lnTo>
                    <a:lnTo>
                      <a:pt x="2943" y="10363"/>
                    </a:lnTo>
                    <a:lnTo>
                      <a:pt x="2934" y="10373"/>
                    </a:lnTo>
                    <a:lnTo>
                      <a:pt x="2926" y="10380"/>
                    </a:lnTo>
                    <a:lnTo>
                      <a:pt x="2917" y="10388"/>
                    </a:lnTo>
                    <a:lnTo>
                      <a:pt x="2907" y="10397"/>
                    </a:lnTo>
                    <a:lnTo>
                      <a:pt x="2899" y="10403"/>
                    </a:lnTo>
                    <a:lnTo>
                      <a:pt x="2890" y="10409"/>
                    </a:lnTo>
                    <a:lnTo>
                      <a:pt x="2879" y="10417"/>
                    </a:lnTo>
                    <a:lnTo>
                      <a:pt x="2871" y="10421"/>
                    </a:lnTo>
                    <a:lnTo>
                      <a:pt x="2859" y="10427"/>
                    </a:lnTo>
                    <a:lnTo>
                      <a:pt x="2851" y="10430"/>
                    </a:lnTo>
                    <a:lnTo>
                      <a:pt x="2838" y="10435"/>
                    </a:lnTo>
                    <a:lnTo>
                      <a:pt x="2831" y="10437"/>
                    </a:lnTo>
                    <a:lnTo>
                      <a:pt x="2817" y="10440"/>
                    </a:lnTo>
                    <a:lnTo>
                      <a:pt x="2807" y="10441"/>
                    </a:lnTo>
                    <a:lnTo>
                      <a:pt x="2799" y="10442"/>
                    </a:lnTo>
                    <a:lnTo>
                      <a:pt x="2785" y="10442"/>
                    </a:lnTo>
                    <a:lnTo>
                      <a:pt x="2774" y="10442"/>
                    </a:lnTo>
                    <a:lnTo>
                      <a:pt x="2767" y="10441"/>
                    </a:lnTo>
                    <a:lnTo>
                      <a:pt x="2753" y="10438"/>
                    </a:lnTo>
                    <a:lnTo>
                      <a:pt x="2743" y="10436"/>
                    </a:lnTo>
                    <a:lnTo>
                      <a:pt x="2733" y="10432"/>
                    </a:lnTo>
                    <a:lnTo>
                      <a:pt x="2723" y="10428"/>
                    </a:lnTo>
                    <a:lnTo>
                      <a:pt x="2713" y="10423"/>
                    </a:lnTo>
                    <a:lnTo>
                      <a:pt x="2703" y="10418"/>
                    </a:lnTo>
                    <a:lnTo>
                      <a:pt x="2694" y="10412"/>
                    </a:lnTo>
                    <a:lnTo>
                      <a:pt x="2685" y="10406"/>
                    </a:lnTo>
                    <a:lnTo>
                      <a:pt x="2675" y="10399"/>
                    </a:lnTo>
                    <a:lnTo>
                      <a:pt x="2667" y="10392"/>
                    </a:lnTo>
                    <a:lnTo>
                      <a:pt x="2658" y="10385"/>
                    </a:lnTo>
                    <a:lnTo>
                      <a:pt x="2649" y="10376"/>
                    </a:lnTo>
                    <a:lnTo>
                      <a:pt x="2639" y="10367"/>
                    </a:lnTo>
                    <a:lnTo>
                      <a:pt x="2632" y="10358"/>
                    </a:lnTo>
                    <a:lnTo>
                      <a:pt x="2624" y="10349"/>
                    </a:lnTo>
                    <a:lnTo>
                      <a:pt x="2615" y="10339"/>
                    </a:lnTo>
                    <a:lnTo>
                      <a:pt x="2607" y="10328"/>
                    </a:lnTo>
                    <a:lnTo>
                      <a:pt x="2598" y="10317"/>
                    </a:lnTo>
                    <a:lnTo>
                      <a:pt x="2591" y="10306"/>
                    </a:lnTo>
                    <a:lnTo>
                      <a:pt x="2583" y="10294"/>
                    </a:lnTo>
                    <a:lnTo>
                      <a:pt x="2574" y="10281"/>
                    </a:lnTo>
                    <a:lnTo>
                      <a:pt x="2567" y="10268"/>
                    </a:lnTo>
                    <a:lnTo>
                      <a:pt x="2559" y="10255"/>
                    </a:lnTo>
                    <a:lnTo>
                      <a:pt x="2551" y="10241"/>
                    </a:lnTo>
                    <a:lnTo>
                      <a:pt x="2543" y="10227"/>
                    </a:lnTo>
                    <a:lnTo>
                      <a:pt x="2535" y="10212"/>
                    </a:lnTo>
                    <a:lnTo>
                      <a:pt x="2528" y="10197"/>
                    </a:lnTo>
                    <a:lnTo>
                      <a:pt x="2520" y="10181"/>
                    </a:lnTo>
                    <a:lnTo>
                      <a:pt x="2512" y="10165"/>
                    </a:lnTo>
                    <a:lnTo>
                      <a:pt x="2504" y="10148"/>
                    </a:lnTo>
                    <a:lnTo>
                      <a:pt x="2497" y="10131"/>
                    </a:lnTo>
                    <a:lnTo>
                      <a:pt x="2489" y="10114"/>
                    </a:lnTo>
                    <a:lnTo>
                      <a:pt x="2481" y="10096"/>
                    </a:lnTo>
                    <a:lnTo>
                      <a:pt x="2473" y="10077"/>
                    </a:lnTo>
                    <a:lnTo>
                      <a:pt x="2466" y="10058"/>
                    </a:lnTo>
                    <a:lnTo>
                      <a:pt x="2458" y="10039"/>
                    </a:lnTo>
                    <a:lnTo>
                      <a:pt x="2451" y="10019"/>
                    </a:lnTo>
                    <a:lnTo>
                      <a:pt x="2443" y="9998"/>
                    </a:lnTo>
                    <a:lnTo>
                      <a:pt x="2435" y="9978"/>
                    </a:lnTo>
                    <a:lnTo>
                      <a:pt x="2428" y="9956"/>
                    </a:lnTo>
                    <a:lnTo>
                      <a:pt x="2420" y="9935"/>
                    </a:lnTo>
                    <a:lnTo>
                      <a:pt x="2413" y="9914"/>
                    </a:lnTo>
                    <a:lnTo>
                      <a:pt x="2404" y="9890"/>
                    </a:lnTo>
                    <a:lnTo>
                      <a:pt x="2397" y="9867"/>
                    </a:lnTo>
                    <a:lnTo>
                      <a:pt x="2389" y="9843"/>
                    </a:lnTo>
                    <a:lnTo>
                      <a:pt x="2382" y="9819"/>
                    </a:lnTo>
                    <a:lnTo>
                      <a:pt x="2374" y="9795"/>
                    </a:lnTo>
                    <a:lnTo>
                      <a:pt x="2366" y="9770"/>
                    </a:lnTo>
                    <a:lnTo>
                      <a:pt x="2359" y="9745"/>
                    </a:lnTo>
                    <a:lnTo>
                      <a:pt x="2351" y="9719"/>
                    </a:lnTo>
                    <a:lnTo>
                      <a:pt x="2344" y="9693"/>
                    </a:lnTo>
                    <a:lnTo>
                      <a:pt x="2336" y="9666"/>
                    </a:lnTo>
                    <a:lnTo>
                      <a:pt x="2329" y="9639"/>
                    </a:lnTo>
                    <a:lnTo>
                      <a:pt x="2321" y="9611"/>
                    </a:lnTo>
                    <a:lnTo>
                      <a:pt x="2314" y="9583"/>
                    </a:lnTo>
                    <a:lnTo>
                      <a:pt x="2306" y="9555"/>
                    </a:lnTo>
                    <a:lnTo>
                      <a:pt x="2298" y="9526"/>
                    </a:lnTo>
                    <a:lnTo>
                      <a:pt x="2291" y="9497"/>
                    </a:lnTo>
                    <a:lnTo>
                      <a:pt x="2283" y="9467"/>
                    </a:lnTo>
                    <a:lnTo>
                      <a:pt x="2276" y="9437"/>
                    </a:lnTo>
                    <a:lnTo>
                      <a:pt x="2268" y="9407"/>
                    </a:lnTo>
                    <a:lnTo>
                      <a:pt x="2261" y="9376"/>
                    </a:lnTo>
                    <a:lnTo>
                      <a:pt x="2253" y="9345"/>
                    </a:lnTo>
                    <a:lnTo>
                      <a:pt x="2246" y="9313"/>
                    </a:lnTo>
                    <a:lnTo>
                      <a:pt x="2238" y="9281"/>
                    </a:lnTo>
                    <a:lnTo>
                      <a:pt x="2231" y="9248"/>
                    </a:lnTo>
                    <a:lnTo>
                      <a:pt x="2223" y="9215"/>
                    </a:lnTo>
                    <a:lnTo>
                      <a:pt x="2216" y="9182"/>
                    </a:lnTo>
                    <a:lnTo>
                      <a:pt x="2208" y="9148"/>
                    </a:lnTo>
                    <a:lnTo>
                      <a:pt x="2201" y="9114"/>
                    </a:lnTo>
                    <a:lnTo>
                      <a:pt x="2193" y="9080"/>
                    </a:lnTo>
                    <a:lnTo>
                      <a:pt x="2186" y="9045"/>
                    </a:lnTo>
                    <a:lnTo>
                      <a:pt x="2178" y="9009"/>
                    </a:lnTo>
                    <a:lnTo>
                      <a:pt x="2170" y="8974"/>
                    </a:lnTo>
                    <a:lnTo>
                      <a:pt x="2163" y="8938"/>
                    </a:lnTo>
                    <a:lnTo>
                      <a:pt x="2155" y="8902"/>
                    </a:lnTo>
                    <a:lnTo>
                      <a:pt x="2148" y="8865"/>
                    </a:lnTo>
                    <a:lnTo>
                      <a:pt x="2140" y="8828"/>
                    </a:lnTo>
                    <a:lnTo>
                      <a:pt x="2133" y="8790"/>
                    </a:lnTo>
                    <a:lnTo>
                      <a:pt x="2125" y="8752"/>
                    </a:lnTo>
                    <a:lnTo>
                      <a:pt x="2118" y="8714"/>
                    </a:lnTo>
                    <a:lnTo>
                      <a:pt x="2110" y="8676"/>
                    </a:lnTo>
                    <a:lnTo>
                      <a:pt x="2103" y="8637"/>
                    </a:lnTo>
                    <a:lnTo>
                      <a:pt x="2095" y="8598"/>
                    </a:lnTo>
                    <a:lnTo>
                      <a:pt x="2088" y="8558"/>
                    </a:lnTo>
                    <a:lnTo>
                      <a:pt x="2080" y="8518"/>
                    </a:lnTo>
                    <a:lnTo>
                      <a:pt x="2073" y="8479"/>
                    </a:lnTo>
                    <a:lnTo>
                      <a:pt x="2065" y="8438"/>
                    </a:lnTo>
                    <a:lnTo>
                      <a:pt x="2057" y="8397"/>
                    </a:lnTo>
                    <a:lnTo>
                      <a:pt x="2050" y="8356"/>
                    </a:lnTo>
                    <a:lnTo>
                      <a:pt x="2042" y="8314"/>
                    </a:lnTo>
                    <a:lnTo>
                      <a:pt x="2035" y="8272"/>
                    </a:lnTo>
                    <a:lnTo>
                      <a:pt x="2027" y="8230"/>
                    </a:lnTo>
                    <a:lnTo>
                      <a:pt x="2020" y="8188"/>
                    </a:lnTo>
                    <a:lnTo>
                      <a:pt x="2012" y="8145"/>
                    </a:lnTo>
                    <a:lnTo>
                      <a:pt x="2005" y="8103"/>
                    </a:lnTo>
                    <a:lnTo>
                      <a:pt x="1997" y="8059"/>
                    </a:lnTo>
                    <a:lnTo>
                      <a:pt x="1990" y="8016"/>
                    </a:lnTo>
                    <a:lnTo>
                      <a:pt x="1982" y="7972"/>
                    </a:lnTo>
                    <a:lnTo>
                      <a:pt x="1975" y="7928"/>
                    </a:lnTo>
                    <a:lnTo>
                      <a:pt x="1967" y="7884"/>
                    </a:lnTo>
                    <a:lnTo>
                      <a:pt x="1960" y="7839"/>
                    </a:lnTo>
                    <a:lnTo>
                      <a:pt x="1952" y="7794"/>
                    </a:lnTo>
                    <a:lnTo>
                      <a:pt x="1945" y="7749"/>
                    </a:lnTo>
                    <a:lnTo>
                      <a:pt x="1937" y="7704"/>
                    </a:lnTo>
                    <a:lnTo>
                      <a:pt x="1930" y="7658"/>
                    </a:lnTo>
                    <a:lnTo>
                      <a:pt x="1922" y="7612"/>
                    </a:lnTo>
                    <a:lnTo>
                      <a:pt x="1915" y="7566"/>
                    </a:lnTo>
                    <a:lnTo>
                      <a:pt x="1907" y="7520"/>
                    </a:lnTo>
                    <a:lnTo>
                      <a:pt x="1900" y="7474"/>
                    </a:lnTo>
                    <a:lnTo>
                      <a:pt x="1892" y="7427"/>
                    </a:lnTo>
                    <a:lnTo>
                      <a:pt x="1885" y="7380"/>
                    </a:lnTo>
                    <a:lnTo>
                      <a:pt x="1877" y="7333"/>
                    </a:lnTo>
                    <a:lnTo>
                      <a:pt x="1870" y="7285"/>
                    </a:lnTo>
                    <a:lnTo>
                      <a:pt x="1862" y="7237"/>
                    </a:lnTo>
                    <a:lnTo>
                      <a:pt x="1855" y="7190"/>
                    </a:lnTo>
                    <a:lnTo>
                      <a:pt x="1847" y="7142"/>
                    </a:lnTo>
                    <a:lnTo>
                      <a:pt x="1840" y="7094"/>
                    </a:lnTo>
                    <a:lnTo>
                      <a:pt x="1832" y="7045"/>
                    </a:lnTo>
                    <a:lnTo>
                      <a:pt x="1825" y="6997"/>
                    </a:lnTo>
                    <a:lnTo>
                      <a:pt x="1817" y="6948"/>
                    </a:lnTo>
                    <a:lnTo>
                      <a:pt x="1810" y="6899"/>
                    </a:lnTo>
                    <a:lnTo>
                      <a:pt x="1802" y="6850"/>
                    </a:lnTo>
                    <a:lnTo>
                      <a:pt x="1795" y="6801"/>
                    </a:lnTo>
                    <a:lnTo>
                      <a:pt x="1787" y="6751"/>
                    </a:lnTo>
                    <a:lnTo>
                      <a:pt x="1780" y="6702"/>
                    </a:lnTo>
                    <a:lnTo>
                      <a:pt x="1772" y="6652"/>
                    </a:lnTo>
                    <a:lnTo>
                      <a:pt x="1765" y="6602"/>
                    </a:lnTo>
                    <a:lnTo>
                      <a:pt x="1757" y="6553"/>
                    </a:lnTo>
                    <a:lnTo>
                      <a:pt x="1749" y="6502"/>
                    </a:lnTo>
                    <a:lnTo>
                      <a:pt x="1742" y="6452"/>
                    </a:lnTo>
                    <a:lnTo>
                      <a:pt x="1735" y="6402"/>
                    </a:lnTo>
                    <a:lnTo>
                      <a:pt x="1726" y="6351"/>
                    </a:lnTo>
                    <a:lnTo>
                      <a:pt x="1719" y="6301"/>
                    </a:lnTo>
                    <a:lnTo>
                      <a:pt x="1711" y="6250"/>
                    </a:lnTo>
                    <a:lnTo>
                      <a:pt x="1704" y="6199"/>
                    </a:lnTo>
                    <a:lnTo>
                      <a:pt x="1696" y="6148"/>
                    </a:lnTo>
                    <a:lnTo>
                      <a:pt x="1689" y="6097"/>
                    </a:lnTo>
                    <a:lnTo>
                      <a:pt x="1681" y="6046"/>
                    </a:lnTo>
                    <a:lnTo>
                      <a:pt x="1674" y="5995"/>
                    </a:lnTo>
                    <a:lnTo>
                      <a:pt x="1666" y="5944"/>
                    </a:lnTo>
                    <a:lnTo>
                      <a:pt x="1659" y="5893"/>
                    </a:lnTo>
                    <a:lnTo>
                      <a:pt x="1651" y="5841"/>
                    </a:lnTo>
                    <a:lnTo>
                      <a:pt x="1644" y="5790"/>
                    </a:lnTo>
                    <a:lnTo>
                      <a:pt x="1636" y="5738"/>
                    </a:lnTo>
                    <a:lnTo>
                      <a:pt x="1629" y="5687"/>
                    </a:lnTo>
                    <a:lnTo>
                      <a:pt x="1621" y="5635"/>
                    </a:lnTo>
                    <a:lnTo>
                      <a:pt x="1614" y="5584"/>
                    </a:lnTo>
                    <a:lnTo>
                      <a:pt x="1606" y="5532"/>
                    </a:lnTo>
                    <a:lnTo>
                      <a:pt x="1599" y="5480"/>
                    </a:lnTo>
                    <a:lnTo>
                      <a:pt x="1591" y="5429"/>
                    </a:lnTo>
                    <a:lnTo>
                      <a:pt x="1584" y="5377"/>
                    </a:lnTo>
                    <a:lnTo>
                      <a:pt x="1576" y="5325"/>
                    </a:lnTo>
                    <a:lnTo>
                      <a:pt x="1569" y="5274"/>
                    </a:lnTo>
                    <a:lnTo>
                      <a:pt x="1561" y="5222"/>
                    </a:lnTo>
                    <a:lnTo>
                      <a:pt x="1554" y="5170"/>
                    </a:lnTo>
                    <a:lnTo>
                      <a:pt x="1546" y="5118"/>
                    </a:lnTo>
                    <a:lnTo>
                      <a:pt x="1539" y="5067"/>
                    </a:lnTo>
                    <a:lnTo>
                      <a:pt x="1531" y="5015"/>
                    </a:lnTo>
                    <a:lnTo>
                      <a:pt x="1524" y="4963"/>
                    </a:lnTo>
                    <a:lnTo>
                      <a:pt x="1516" y="4912"/>
                    </a:lnTo>
                    <a:lnTo>
                      <a:pt x="1509" y="4860"/>
                    </a:lnTo>
                    <a:lnTo>
                      <a:pt x="1501" y="4808"/>
                    </a:lnTo>
                    <a:lnTo>
                      <a:pt x="1494" y="4757"/>
                    </a:lnTo>
                    <a:lnTo>
                      <a:pt x="1486" y="4705"/>
                    </a:lnTo>
                    <a:lnTo>
                      <a:pt x="1479" y="4654"/>
                    </a:lnTo>
                    <a:lnTo>
                      <a:pt x="1471" y="4603"/>
                    </a:lnTo>
                    <a:lnTo>
                      <a:pt x="1464" y="4551"/>
                    </a:lnTo>
                    <a:lnTo>
                      <a:pt x="1456" y="4500"/>
                    </a:lnTo>
                    <a:lnTo>
                      <a:pt x="1449" y="4449"/>
                    </a:lnTo>
                    <a:lnTo>
                      <a:pt x="1441" y="4398"/>
                    </a:lnTo>
                    <a:lnTo>
                      <a:pt x="1434" y="4347"/>
                    </a:lnTo>
                    <a:lnTo>
                      <a:pt x="1426" y="4296"/>
                    </a:lnTo>
                    <a:lnTo>
                      <a:pt x="1419" y="4245"/>
                    </a:lnTo>
                    <a:lnTo>
                      <a:pt x="1411" y="4195"/>
                    </a:lnTo>
                    <a:lnTo>
                      <a:pt x="1404" y="4144"/>
                    </a:lnTo>
                    <a:lnTo>
                      <a:pt x="1397" y="4094"/>
                    </a:lnTo>
                    <a:lnTo>
                      <a:pt x="1388" y="4043"/>
                    </a:lnTo>
                    <a:lnTo>
                      <a:pt x="1381" y="3993"/>
                    </a:lnTo>
                    <a:lnTo>
                      <a:pt x="1373" y="3943"/>
                    </a:lnTo>
                    <a:lnTo>
                      <a:pt x="1366" y="3893"/>
                    </a:lnTo>
                    <a:lnTo>
                      <a:pt x="1358" y="3843"/>
                    </a:lnTo>
                    <a:lnTo>
                      <a:pt x="1351" y="3793"/>
                    </a:lnTo>
                    <a:lnTo>
                      <a:pt x="1344" y="3743"/>
                    </a:lnTo>
                    <a:lnTo>
                      <a:pt x="1336" y="3694"/>
                    </a:lnTo>
                    <a:lnTo>
                      <a:pt x="1329" y="3644"/>
                    </a:lnTo>
                    <a:lnTo>
                      <a:pt x="1321" y="3595"/>
                    </a:lnTo>
                    <a:lnTo>
                      <a:pt x="1314" y="3546"/>
                    </a:lnTo>
                    <a:lnTo>
                      <a:pt x="1306" y="3497"/>
                    </a:lnTo>
                    <a:lnTo>
                      <a:pt x="1299" y="3449"/>
                    </a:lnTo>
                    <a:lnTo>
                      <a:pt x="1291" y="3400"/>
                    </a:lnTo>
                    <a:lnTo>
                      <a:pt x="1284" y="3352"/>
                    </a:lnTo>
                    <a:lnTo>
                      <a:pt x="1276" y="3304"/>
                    </a:lnTo>
                    <a:lnTo>
                      <a:pt x="1269" y="3256"/>
                    </a:lnTo>
                    <a:lnTo>
                      <a:pt x="1261" y="3208"/>
                    </a:lnTo>
                    <a:lnTo>
                      <a:pt x="1254" y="3161"/>
                    </a:lnTo>
                    <a:lnTo>
                      <a:pt x="1246" y="3114"/>
                    </a:lnTo>
                    <a:lnTo>
                      <a:pt x="1239" y="3067"/>
                    </a:lnTo>
                    <a:lnTo>
                      <a:pt x="1231" y="3020"/>
                    </a:lnTo>
                    <a:lnTo>
                      <a:pt x="1224" y="2973"/>
                    </a:lnTo>
                    <a:lnTo>
                      <a:pt x="1216" y="2927"/>
                    </a:lnTo>
                    <a:lnTo>
                      <a:pt x="1209" y="2881"/>
                    </a:lnTo>
                    <a:lnTo>
                      <a:pt x="1201" y="2835"/>
                    </a:lnTo>
                    <a:lnTo>
                      <a:pt x="1194" y="2789"/>
                    </a:lnTo>
                    <a:lnTo>
                      <a:pt x="1186" y="2743"/>
                    </a:lnTo>
                    <a:lnTo>
                      <a:pt x="1179" y="2698"/>
                    </a:lnTo>
                    <a:lnTo>
                      <a:pt x="1171" y="2653"/>
                    </a:lnTo>
                    <a:lnTo>
                      <a:pt x="1164" y="2608"/>
                    </a:lnTo>
                    <a:lnTo>
                      <a:pt x="1156" y="2564"/>
                    </a:lnTo>
                    <a:lnTo>
                      <a:pt x="1149" y="2520"/>
                    </a:lnTo>
                    <a:lnTo>
                      <a:pt x="1141" y="2476"/>
                    </a:lnTo>
                    <a:lnTo>
                      <a:pt x="1134" y="2433"/>
                    </a:lnTo>
                    <a:lnTo>
                      <a:pt x="1126" y="2389"/>
                    </a:lnTo>
                    <a:lnTo>
                      <a:pt x="1119" y="2346"/>
                    </a:lnTo>
                    <a:lnTo>
                      <a:pt x="1111" y="2303"/>
                    </a:lnTo>
                    <a:lnTo>
                      <a:pt x="1104" y="2261"/>
                    </a:lnTo>
                    <a:lnTo>
                      <a:pt x="1096" y="2219"/>
                    </a:lnTo>
                    <a:lnTo>
                      <a:pt x="1089" y="2177"/>
                    </a:lnTo>
                    <a:lnTo>
                      <a:pt x="1081" y="2136"/>
                    </a:lnTo>
                    <a:lnTo>
                      <a:pt x="1074" y="2094"/>
                    </a:lnTo>
                    <a:lnTo>
                      <a:pt x="1066" y="2053"/>
                    </a:lnTo>
                    <a:lnTo>
                      <a:pt x="1059" y="2013"/>
                    </a:lnTo>
                    <a:lnTo>
                      <a:pt x="1051" y="1972"/>
                    </a:lnTo>
                    <a:lnTo>
                      <a:pt x="1043" y="1932"/>
                    </a:lnTo>
                    <a:lnTo>
                      <a:pt x="1036" y="1893"/>
                    </a:lnTo>
                    <a:lnTo>
                      <a:pt x="1028" y="1854"/>
                    </a:lnTo>
                    <a:lnTo>
                      <a:pt x="1021" y="1815"/>
                    </a:lnTo>
                    <a:lnTo>
                      <a:pt x="1013" y="1776"/>
                    </a:lnTo>
                    <a:lnTo>
                      <a:pt x="1006" y="1738"/>
                    </a:lnTo>
                    <a:lnTo>
                      <a:pt x="998" y="1700"/>
                    </a:lnTo>
                    <a:lnTo>
                      <a:pt x="991" y="1662"/>
                    </a:lnTo>
                    <a:lnTo>
                      <a:pt x="983" y="1625"/>
                    </a:lnTo>
                    <a:lnTo>
                      <a:pt x="976" y="1588"/>
                    </a:lnTo>
                    <a:lnTo>
                      <a:pt x="968" y="1552"/>
                    </a:lnTo>
                    <a:lnTo>
                      <a:pt x="961" y="1516"/>
                    </a:lnTo>
                    <a:lnTo>
                      <a:pt x="954" y="1480"/>
                    </a:lnTo>
                    <a:lnTo>
                      <a:pt x="946" y="1445"/>
                    </a:lnTo>
                    <a:lnTo>
                      <a:pt x="939" y="1410"/>
                    </a:lnTo>
                    <a:lnTo>
                      <a:pt x="931" y="1375"/>
                    </a:lnTo>
                    <a:lnTo>
                      <a:pt x="924" y="1341"/>
                    </a:lnTo>
                    <a:lnTo>
                      <a:pt x="916" y="1307"/>
                    </a:lnTo>
                    <a:lnTo>
                      <a:pt x="909" y="1274"/>
                    </a:lnTo>
                    <a:lnTo>
                      <a:pt x="901" y="1241"/>
                    </a:lnTo>
                    <a:lnTo>
                      <a:pt x="894" y="1208"/>
                    </a:lnTo>
                    <a:lnTo>
                      <a:pt x="886" y="1176"/>
                    </a:lnTo>
                    <a:lnTo>
                      <a:pt x="879" y="1144"/>
                    </a:lnTo>
                    <a:lnTo>
                      <a:pt x="871" y="1113"/>
                    </a:lnTo>
                    <a:lnTo>
                      <a:pt x="864" y="1082"/>
                    </a:lnTo>
                    <a:lnTo>
                      <a:pt x="856" y="1051"/>
                    </a:lnTo>
                    <a:lnTo>
                      <a:pt x="849" y="1021"/>
                    </a:lnTo>
                    <a:lnTo>
                      <a:pt x="841" y="991"/>
                    </a:lnTo>
                    <a:lnTo>
                      <a:pt x="834" y="962"/>
                    </a:lnTo>
                    <a:lnTo>
                      <a:pt x="827" y="934"/>
                    </a:lnTo>
                    <a:lnTo>
                      <a:pt x="819" y="905"/>
                    </a:lnTo>
                    <a:lnTo>
                      <a:pt x="812" y="877"/>
                    </a:lnTo>
                    <a:lnTo>
                      <a:pt x="804" y="850"/>
                    </a:lnTo>
                    <a:lnTo>
                      <a:pt x="797" y="823"/>
                    </a:lnTo>
                    <a:lnTo>
                      <a:pt x="789" y="796"/>
                    </a:lnTo>
                    <a:lnTo>
                      <a:pt x="782" y="770"/>
                    </a:lnTo>
                    <a:lnTo>
                      <a:pt x="774" y="744"/>
                    </a:lnTo>
                    <a:lnTo>
                      <a:pt x="767" y="719"/>
                    </a:lnTo>
                    <a:lnTo>
                      <a:pt x="760" y="694"/>
                    </a:lnTo>
                    <a:lnTo>
                      <a:pt x="752" y="670"/>
                    </a:lnTo>
                    <a:lnTo>
                      <a:pt x="745" y="646"/>
                    </a:lnTo>
                    <a:lnTo>
                      <a:pt x="737" y="623"/>
                    </a:lnTo>
                    <a:lnTo>
                      <a:pt x="730" y="600"/>
                    </a:lnTo>
                    <a:lnTo>
                      <a:pt x="723" y="578"/>
                    </a:lnTo>
                    <a:lnTo>
                      <a:pt x="715" y="555"/>
                    </a:lnTo>
                    <a:lnTo>
                      <a:pt x="707" y="534"/>
                    </a:lnTo>
                    <a:lnTo>
                      <a:pt x="700" y="513"/>
                    </a:lnTo>
                    <a:lnTo>
                      <a:pt x="692" y="492"/>
                    </a:lnTo>
                    <a:lnTo>
                      <a:pt x="685" y="472"/>
                    </a:lnTo>
                    <a:lnTo>
                      <a:pt x="678" y="453"/>
                    </a:lnTo>
                    <a:lnTo>
                      <a:pt x="670" y="434"/>
                    </a:lnTo>
                    <a:lnTo>
                      <a:pt x="663" y="415"/>
                    </a:lnTo>
                    <a:lnTo>
                      <a:pt x="656" y="397"/>
                    </a:lnTo>
                    <a:lnTo>
                      <a:pt x="648" y="380"/>
                    </a:lnTo>
                    <a:lnTo>
                      <a:pt x="641" y="363"/>
                    </a:lnTo>
                    <a:lnTo>
                      <a:pt x="634" y="346"/>
                    </a:lnTo>
                    <a:lnTo>
                      <a:pt x="627" y="330"/>
                    </a:lnTo>
                    <a:lnTo>
                      <a:pt x="619" y="315"/>
                    </a:lnTo>
                    <a:lnTo>
                      <a:pt x="612" y="299"/>
                    </a:lnTo>
                    <a:lnTo>
                      <a:pt x="605" y="285"/>
                    </a:lnTo>
                    <a:lnTo>
                      <a:pt x="598" y="271"/>
                    </a:lnTo>
                    <a:lnTo>
                      <a:pt x="591" y="258"/>
                    </a:lnTo>
                    <a:lnTo>
                      <a:pt x="583" y="245"/>
                    </a:lnTo>
                    <a:lnTo>
                      <a:pt x="576" y="233"/>
                    </a:lnTo>
                    <a:lnTo>
                      <a:pt x="569" y="221"/>
                    </a:lnTo>
                    <a:lnTo>
                      <a:pt x="562" y="210"/>
                    </a:lnTo>
                    <a:lnTo>
                      <a:pt x="555" y="199"/>
                    </a:lnTo>
                    <a:lnTo>
                      <a:pt x="548" y="189"/>
                    </a:lnTo>
                    <a:lnTo>
                      <a:pt x="542" y="179"/>
                    </a:lnTo>
                    <a:lnTo>
                      <a:pt x="535" y="170"/>
                    </a:lnTo>
                    <a:lnTo>
                      <a:pt x="528" y="162"/>
                    </a:lnTo>
                    <a:lnTo>
                      <a:pt x="521" y="154"/>
                    </a:lnTo>
                    <a:lnTo>
                      <a:pt x="515" y="146"/>
                    </a:lnTo>
                    <a:lnTo>
                      <a:pt x="509" y="139"/>
                    </a:lnTo>
                    <a:lnTo>
                      <a:pt x="502" y="133"/>
                    </a:lnTo>
                    <a:lnTo>
                      <a:pt x="496" y="127"/>
                    </a:lnTo>
                    <a:lnTo>
                      <a:pt x="492" y="123"/>
                    </a:lnTo>
                    <a:lnTo>
                      <a:pt x="484" y="118"/>
                    </a:lnTo>
                    <a:lnTo>
                      <a:pt x="478" y="113"/>
                    </a:lnTo>
                    <a:lnTo>
                      <a:pt x="473" y="110"/>
                    </a:lnTo>
                    <a:lnTo>
                      <a:pt x="470" y="107"/>
                    </a:lnTo>
                    <a:lnTo>
                      <a:pt x="462" y="104"/>
                    </a:lnTo>
                    <a:lnTo>
                      <a:pt x="457" y="102"/>
                    </a:lnTo>
                    <a:lnTo>
                      <a:pt x="455" y="100"/>
                    </a:lnTo>
                    <a:lnTo>
                      <a:pt x="448" y="98"/>
                    </a:lnTo>
                    <a:lnTo>
                      <a:pt x="443" y="97"/>
                    </a:lnTo>
                    <a:lnTo>
                      <a:pt x="442" y="96"/>
                    </a:lnTo>
                    <a:lnTo>
                      <a:pt x="434" y="96"/>
                    </a:lnTo>
                    <a:lnTo>
                      <a:pt x="433" y="95"/>
                    </a:lnTo>
                    <a:lnTo>
                      <a:pt x="428" y="96"/>
                    </a:lnTo>
                    <a:lnTo>
                      <a:pt x="421" y="97"/>
                    </a:lnTo>
                    <a:lnTo>
                      <a:pt x="419" y="96"/>
                    </a:lnTo>
                    <a:lnTo>
                      <a:pt x="415" y="98"/>
                    </a:lnTo>
                    <a:lnTo>
                      <a:pt x="407" y="100"/>
                    </a:lnTo>
                    <a:lnTo>
                      <a:pt x="405" y="100"/>
                    </a:lnTo>
                    <a:lnTo>
                      <a:pt x="400" y="103"/>
                    </a:lnTo>
                    <a:lnTo>
                      <a:pt x="394" y="106"/>
                    </a:lnTo>
                    <a:lnTo>
                      <a:pt x="389" y="109"/>
                    </a:lnTo>
                    <a:lnTo>
                      <a:pt x="381" y="114"/>
                    </a:lnTo>
                    <a:lnTo>
                      <a:pt x="377" y="116"/>
                    </a:lnTo>
                    <a:lnTo>
                      <a:pt x="371" y="121"/>
                    </a:lnTo>
                    <a:lnTo>
                      <a:pt x="365" y="127"/>
                    </a:lnTo>
                    <a:lnTo>
                      <a:pt x="358" y="132"/>
                    </a:lnTo>
                    <a:lnTo>
                      <a:pt x="352" y="139"/>
                    </a:lnTo>
                    <a:lnTo>
                      <a:pt x="345" y="146"/>
                    </a:lnTo>
                    <a:lnTo>
                      <a:pt x="339" y="153"/>
                    </a:lnTo>
                    <a:lnTo>
                      <a:pt x="332" y="161"/>
                    </a:lnTo>
                    <a:lnTo>
                      <a:pt x="325" y="170"/>
                    </a:lnTo>
                    <a:lnTo>
                      <a:pt x="319" y="178"/>
                    </a:lnTo>
                    <a:lnTo>
                      <a:pt x="312" y="189"/>
                    </a:lnTo>
                    <a:lnTo>
                      <a:pt x="305" y="199"/>
                    </a:lnTo>
                    <a:lnTo>
                      <a:pt x="298" y="210"/>
                    </a:lnTo>
                    <a:lnTo>
                      <a:pt x="291" y="221"/>
                    </a:lnTo>
                    <a:lnTo>
                      <a:pt x="284" y="233"/>
                    </a:lnTo>
                    <a:lnTo>
                      <a:pt x="276" y="245"/>
                    </a:lnTo>
                    <a:lnTo>
                      <a:pt x="269" y="258"/>
                    </a:lnTo>
                    <a:lnTo>
                      <a:pt x="262" y="271"/>
                    </a:lnTo>
                    <a:lnTo>
                      <a:pt x="255" y="286"/>
                    </a:lnTo>
                    <a:lnTo>
                      <a:pt x="248" y="300"/>
                    </a:lnTo>
                    <a:lnTo>
                      <a:pt x="240" y="315"/>
                    </a:lnTo>
                    <a:lnTo>
                      <a:pt x="233" y="331"/>
                    </a:lnTo>
                    <a:lnTo>
                      <a:pt x="226" y="347"/>
                    </a:lnTo>
                    <a:lnTo>
                      <a:pt x="219" y="363"/>
                    </a:lnTo>
                    <a:lnTo>
                      <a:pt x="211" y="380"/>
                    </a:lnTo>
                    <a:lnTo>
                      <a:pt x="204" y="398"/>
                    </a:lnTo>
                    <a:lnTo>
                      <a:pt x="197" y="416"/>
                    </a:lnTo>
                    <a:lnTo>
                      <a:pt x="189" y="435"/>
                    </a:lnTo>
                    <a:lnTo>
                      <a:pt x="182" y="454"/>
                    </a:lnTo>
                    <a:lnTo>
                      <a:pt x="174" y="474"/>
                    </a:lnTo>
                    <a:lnTo>
                      <a:pt x="167" y="493"/>
                    </a:lnTo>
                    <a:lnTo>
                      <a:pt x="160" y="514"/>
                    </a:lnTo>
                    <a:lnTo>
                      <a:pt x="152" y="535"/>
                    </a:lnTo>
                    <a:lnTo>
                      <a:pt x="145" y="557"/>
                    </a:lnTo>
                    <a:lnTo>
                      <a:pt x="137" y="579"/>
                    </a:lnTo>
                    <a:lnTo>
                      <a:pt x="130" y="601"/>
                    </a:lnTo>
                    <a:lnTo>
                      <a:pt x="122" y="624"/>
                    </a:lnTo>
                    <a:lnTo>
                      <a:pt x="115" y="647"/>
                    </a:lnTo>
                    <a:lnTo>
                      <a:pt x="107" y="672"/>
                    </a:lnTo>
                    <a:lnTo>
                      <a:pt x="100" y="696"/>
                    </a:lnTo>
                    <a:cubicBezTo>
                      <a:pt x="92" y="721"/>
                      <a:pt x="65" y="736"/>
                      <a:pt x="40" y="728"/>
                    </a:cubicBezTo>
                    <a:cubicBezTo>
                      <a:pt x="15" y="720"/>
                      <a:pt x="0" y="693"/>
                      <a:pt x="8" y="668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grpSp>
          <p:nvGrpSpPr>
            <p:cNvPr id="92" name="Group 91"/>
            <p:cNvGrpSpPr/>
            <p:nvPr/>
          </p:nvGrpSpPr>
          <p:grpSpPr>
            <a:xfrm>
              <a:off x="4652478" y="1436976"/>
              <a:ext cx="2399762" cy="2272989"/>
              <a:chOff x="3537769" y="1094672"/>
              <a:chExt cx="4662663" cy="4416349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3537769" y="1094672"/>
                <a:ext cx="4662663" cy="4416349"/>
              </a:xfrm>
              <a:prstGeom prst="ellipse">
                <a:avLst/>
              </a:prstGeom>
              <a:noFill/>
              <a:ln w="889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grpSp>
            <p:nvGrpSpPr>
              <p:cNvPr id="101" name="Group 100"/>
              <p:cNvGrpSpPr/>
              <p:nvPr/>
            </p:nvGrpSpPr>
            <p:grpSpPr>
              <a:xfrm rot="11451293">
                <a:off x="5631949" y="1465753"/>
                <a:ext cx="992585" cy="158534"/>
                <a:chOff x="8463867" y="3171746"/>
                <a:chExt cx="2195138" cy="350603"/>
              </a:xfrm>
            </p:grpSpPr>
            <p:sp>
              <p:nvSpPr>
                <p:cNvPr id="126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7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8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02" name="Group 101"/>
              <p:cNvGrpSpPr/>
              <p:nvPr/>
            </p:nvGrpSpPr>
            <p:grpSpPr>
              <a:xfrm rot="8115662">
                <a:off x="4006403" y="1954016"/>
                <a:ext cx="992585" cy="158534"/>
                <a:chOff x="8463867" y="3171746"/>
                <a:chExt cx="2195138" cy="350603"/>
              </a:xfrm>
            </p:grpSpPr>
            <p:sp>
              <p:nvSpPr>
                <p:cNvPr id="123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4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5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03" name="Group 102"/>
              <p:cNvGrpSpPr/>
              <p:nvPr/>
            </p:nvGrpSpPr>
            <p:grpSpPr>
              <a:xfrm rot="4454821">
                <a:off x="7011031" y="2385739"/>
                <a:ext cx="992585" cy="158534"/>
                <a:chOff x="8463867" y="3171746"/>
                <a:chExt cx="2195138" cy="350603"/>
              </a:xfrm>
            </p:grpSpPr>
            <p:sp>
              <p:nvSpPr>
                <p:cNvPr id="120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1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22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04" name="Group 103"/>
              <p:cNvGrpSpPr/>
              <p:nvPr/>
            </p:nvGrpSpPr>
            <p:grpSpPr>
              <a:xfrm rot="4454821">
                <a:off x="3566280" y="3494219"/>
                <a:ext cx="992585" cy="158534"/>
                <a:chOff x="8463867" y="3171746"/>
                <a:chExt cx="2195138" cy="350603"/>
              </a:xfrm>
            </p:grpSpPr>
            <p:sp>
              <p:nvSpPr>
                <p:cNvPr id="117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8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9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05" name="Group 104"/>
              <p:cNvGrpSpPr/>
              <p:nvPr/>
            </p:nvGrpSpPr>
            <p:grpSpPr>
              <a:xfrm rot="12163477">
                <a:off x="4472246" y="4708127"/>
                <a:ext cx="992585" cy="158534"/>
                <a:chOff x="8463867" y="3171746"/>
                <a:chExt cx="2195138" cy="350603"/>
              </a:xfrm>
            </p:grpSpPr>
            <p:sp>
              <p:nvSpPr>
                <p:cNvPr id="114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5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6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06" name="Group 105"/>
              <p:cNvGrpSpPr/>
              <p:nvPr/>
            </p:nvGrpSpPr>
            <p:grpSpPr>
              <a:xfrm rot="9826873">
                <a:off x="6098878" y="4834951"/>
                <a:ext cx="992585" cy="158534"/>
                <a:chOff x="8463867" y="3171746"/>
                <a:chExt cx="2195138" cy="350603"/>
              </a:xfrm>
            </p:grpSpPr>
            <p:sp>
              <p:nvSpPr>
                <p:cNvPr id="111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2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3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  <p:grpSp>
            <p:nvGrpSpPr>
              <p:cNvPr id="107" name="Group 106"/>
              <p:cNvGrpSpPr/>
              <p:nvPr/>
            </p:nvGrpSpPr>
            <p:grpSpPr>
              <a:xfrm rot="6609548">
                <a:off x="7089754" y="3844909"/>
                <a:ext cx="992585" cy="158534"/>
                <a:chOff x="8463867" y="3171746"/>
                <a:chExt cx="2195138" cy="350603"/>
              </a:xfrm>
            </p:grpSpPr>
            <p:sp>
              <p:nvSpPr>
                <p:cNvPr id="108" name="Freeform 11"/>
                <p:cNvSpPr>
                  <a:spLocks/>
                </p:cNvSpPr>
                <p:nvPr/>
              </p:nvSpPr>
              <p:spPr bwMode="auto">
                <a:xfrm>
                  <a:off x="8463867" y="3171746"/>
                  <a:ext cx="743026" cy="350603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09" name="Freeform 12"/>
                <p:cNvSpPr>
                  <a:spLocks/>
                </p:cNvSpPr>
                <p:nvPr/>
              </p:nvSpPr>
              <p:spPr bwMode="auto">
                <a:xfrm>
                  <a:off x="9189923" y="3171746"/>
                  <a:ext cx="743026" cy="350603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110" name="Freeform 13"/>
                <p:cNvSpPr>
                  <a:spLocks/>
                </p:cNvSpPr>
                <p:nvPr/>
              </p:nvSpPr>
              <p:spPr bwMode="auto">
                <a:xfrm>
                  <a:off x="9915979" y="3171746"/>
                  <a:ext cx="743026" cy="350603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0070C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</p:grpSp>
        <p:pic>
          <p:nvPicPr>
            <p:cNvPr id="93" name="Picture 92"/>
            <p:cNvPicPr>
              <a:picLocks noChangeAspect="1"/>
            </p:cNvPicPr>
            <p:nvPr>
              <p:custDataLst>
                <p:tags r:id="rId2"/>
              </p:custDataLst>
            </p:nvPr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03218" y="2461918"/>
              <a:ext cx="928306" cy="203263"/>
            </a:xfrm>
            <a:prstGeom prst="rect">
              <a:avLst/>
            </a:prstGeom>
          </p:spPr>
        </p:pic>
        <p:pic>
          <p:nvPicPr>
            <p:cNvPr id="94" name="Picture 93"/>
            <p:cNvPicPr>
              <a:picLocks noChangeAspect="1"/>
            </p:cNvPicPr>
            <p:nvPr>
              <p:custDataLst>
                <p:tags r:id="rId3"/>
              </p:custDataLst>
            </p:nvPr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649638" y="1275373"/>
              <a:ext cx="1228531" cy="447345"/>
            </a:xfrm>
            <a:prstGeom prst="rect">
              <a:avLst/>
            </a:prstGeom>
          </p:spPr>
        </p:pic>
        <p:grpSp>
          <p:nvGrpSpPr>
            <p:cNvPr id="95" name="Group 94"/>
            <p:cNvGrpSpPr/>
            <p:nvPr/>
          </p:nvGrpSpPr>
          <p:grpSpPr>
            <a:xfrm>
              <a:off x="5343236" y="2121458"/>
              <a:ext cx="297219" cy="153766"/>
              <a:chOff x="10518895" y="2755896"/>
              <a:chExt cx="1173548" cy="148881"/>
            </a:xfrm>
          </p:grpSpPr>
          <p:sp>
            <p:nvSpPr>
              <p:cNvPr id="96" name="Freeform 11"/>
              <p:cNvSpPr>
                <a:spLocks/>
              </p:cNvSpPr>
              <p:nvPr/>
            </p:nvSpPr>
            <p:spPr bwMode="auto">
              <a:xfrm>
                <a:off x="10518895" y="2755896"/>
                <a:ext cx="315520" cy="148881"/>
              </a:xfrm>
              <a:custGeom>
                <a:avLst/>
                <a:gdLst>
                  <a:gd name="T0" fmla="*/ 309 w 10195"/>
                  <a:gd name="T1" fmla="*/ 8373 h 20885"/>
                  <a:gd name="T2" fmla="*/ 624 w 10195"/>
                  <a:gd name="T3" fmla="*/ 6303 h 20885"/>
                  <a:gd name="T4" fmla="*/ 940 w 10195"/>
                  <a:gd name="T5" fmla="*/ 4413 h 20885"/>
                  <a:gd name="T6" fmla="*/ 1256 w 10195"/>
                  <a:gd name="T7" fmla="*/ 2787 h 20885"/>
                  <a:gd name="T8" fmla="*/ 1572 w 10195"/>
                  <a:gd name="T9" fmla="*/ 1493 h 20885"/>
                  <a:gd name="T10" fmla="*/ 1893 w 10195"/>
                  <a:gd name="T11" fmla="*/ 584 h 20885"/>
                  <a:gd name="T12" fmla="*/ 2235 w 10195"/>
                  <a:gd name="T13" fmla="*/ 85 h 20885"/>
                  <a:gd name="T14" fmla="*/ 2661 w 10195"/>
                  <a:gd name="T15" fmla="*/ 64 h 20885"/>
                  <a:gd name="T16" fmla="*/ 3013 w 10195"/>
                  <a:gd name="T17" fmla="*/ 545 h 20885"/>
                  <a:gd name="T18" fmla="*/ 3335 w 10195"/>
                  <a:gd name="T19" fmla="*/ 1432 h 20885"/>
                  <a:gd name="T20" fmla="*/ 3651 w 10195"/>
                  <a:gd name="T21" fmla="*/ 2707 h 20885"/>
                  <a:gd name="T22" fmla="*/ 3968 w 10195"/>
                  <a:gd name="T23" fmla="*/ 4316 h 20885"/>
                  <a:gd name="T24" fmla="*/ 4283 w 10195"/>
                  <a:gd name="T25" fmla="*/ 6193 h 20885"/>
                  <a:gd name="T26" fmla="*/ 4599 w 10195"/>
                  <a:gd name="T27" fmla="*/ 8255 h 20885"/>
                  <a:gd name="T28" fmla="*/ 4914 w 10195"/>
                  <a:gd name="T29" fmla="*/ 10413 h 20885"/>
                  <a:gd name="T30" fmla="*/ 5230 w 10195"/>
                  <a:gd name="T31" fmla="*/ 12569 h 20885"/>
                  <a:gd name="T32" fmla="*/ 5545 w 10195"/>
                  <a:gd name="T33" fmla="*/ 14631 h 20885"/>
                  <a:gd name="T34" fmla="*/ 5861 w 10195"/>
                  <a:gd name="T35" fmla="*/ 16507 h 20885"/>
                  <a:gd name="T36" fmla="*/ 6175 w 10195"/>
                  <a:gd name="T37" fmla="*/ 18116 h 20885"/>
                  <a:gd name="T38" fmla="*/ 6489 w 10195"/>
                  <a:gd name="T39" fmla="*/ 19383 h 20885"/>
                  <a:gd name="T40" fmla="*/ 6799 w 10195"/>
                  <a:gd name="T41" fmla="*/ 20248 h 20885"/>
                  <a:gd name="T42" fmla="*/ 7084 w 10195"/>
                  <a:gd name="T43" fmla="*/ 20658 h 20885"/>
                  <a:gd name="T44" fmla="*/ 7287 w 10195"/>
                  <a:gd name="T45" fmla="*/ 20652 h 20885"/>
                  <a:gd name="T46" fmla="*/ 7572 w 10195"/>
                  <a:gd name="T47" fmla="*/ 20231 h 20885"/>
                  <a:gd name="T48" fmla="*/ 7882 w 10195"/>
                  <a:gd name="T49" fmla="*/ 19355 h 20885"/>
                  <a:gd name="T50" fmla="*/ 8196 w 10195"/>
                  <a:gd name="T51" fmla="*/ 18079 h 20885"/>
                  <a:gd name="T52" fmla="*/ 8511 w 10195"/>
                  <a:gd name="T53" fmla="*/ 16464 h 20885"/>
                  <a:gd name="T54" fmla="*/ 8826 w 10195"/>
                  <a:gd name="T55" fmla="*/ 14582 h 20885"/>
                  <a:gd name="T56" fmla="*/ 9142 w 10195"/>
                  <a:gd name="T57" fmla="*/ 12516 h 20885"/>
                  <a:gd name="T58" fmla="*/ 9456 w 10195"/>
                  <a:gd name="T59" fmla="*/ 10359 h 20885"/>
                  <a:gd name="T60" fmla="*/ 9772 w 10195"/>
                  <a:gd name="T61" fmla="*/ 8203 h 20885"/>
                  <a:gd name="T62" fmla="*/ 10127 w 10195"/>
                  <a:gd name="T63" fmla="*/ 7136 h 20885"/>
                  <a:gd name="T64" fmla="*/ 9811 w 10195"/>
                  <a:gd name="T65" fmla="*/ 9250 h 20885"/>
                  <a:gd name="T66" fmla="*/ 9496 w 10195"/>
                  <a:gd name="T67" fmla="*/ 11419 h 20885"/>
                  <a:gd name="T68" fmla="*/ 9180 w 10195"/>
                  <a:gd name="T69" fmla="*/ 13546 h 20885"/>
                  <a:gd name="T70" fmla="*/ 8865 w 10195"/>
                  <a:gd name="T71" fmla="*/ 15538 h 20885"/>
                  <a:gd name="T72" fmla="*/ 8549 w 10195"/>
                  <a:gd name="T73" fmla="*/ 17308 h 20885"/>
                  <a:gd name="T74" fmla="*/ 8233 w 10195"/>
                  <a:gd name="T75" fmla="*/ 18779 h 20885"/>
                  <a:gd name="T76" fmla="*/ 7915 w 10195"/>
                  <a:gd name="T77" fmla="*/ 19889 h 20885"/>
                  <a:gd name="T78" fmla="*/ 7588 w 10195"/>
                  <a:gd name="T79" fmla="*/ 20600 h 20885"/>
                  <a:gd name="T80" fmla="*/ 7200 w 10195"/>
                  <a:gd name="T81" fmla="*/ 20884 h 20885"/>
                  <a:gd name="T82" fmla="*/ 6798 w 10195"/>
                  <a:gd name="T83" fmla="*/ 20633 h 20885"/>
                  <a:gd name="T84" fmla="*/ 6472 w 10195"/>
                  <a:gd name="T85" fmla="*/ 19954 h 20885"/>
                  <a:gd name="T86" fmla="*/ 6153 w 10195"/>
                  <a:gd name="T87" fmla="*/ 18872 h 20885"/>
                  <a:gd name="T88" fmla="*/ 5837 w 10195"/>
                  <a:gd name="T89" fmla="*/ 17426 h 20885"/>
                  <a:gd name="T90" fmla="*/ 5521 w 10195"/>
                  <a:gd name="T91" fmla="*/ 15674 h 20885"/>
                  <a:gd name="T92" fmla="*/ 5206 w 10195"/>
                  <a:gd name="T93" fmla="*/ 13696 h 20885"/>
                  <a:gd name="T94" fmla="*/ 4889 w 10195"/>
                  <a:gd name="T95" fmla="*/ 11576 h 20885"/>
                  <a:gd name="T96" fmla="*/ 4574 w 10195"/>
                  <a:gd name="T97" fmla="*/ 9407 h 20885"/>
                  <a:gd name="T98" fmla="*/ 4259 w 10195"/>
                  <a:gd name="T99" fmla="*/ 7285 h 20885"/>
                  <a:gd name="T100" fmla="*/ 3944 w 10195"/>
                  <a:gd name="T101" fmla="*/ 5303 h 20885"/>
                  <a:gd name="T102" fmla="*/ 3628 w 10195"/>
                  <a:gd name="T103" fmla="*/ 3549 h 20885"/>
                  <a:gd name="T104" fmla="*/ 3314 w 10195"/>
                  <a:gd name="T105" fmla="*/ 2100 h 20885"/>
                  <a:gd name="T106" fmla="*/ 3002 w 10195"/>
                  <a:gd name="T107" fmla="*/ 1024 h 20885"/>
                  <a:gd name="T108" fmla="*/ 2698 w 10195"/>
                  <a:gd name="T109" fmla="*/ 377 h 20885"/>
                  <a:gd name="T110" fmla="*/ 2468 w 10195"/>
                  <a:gd name="T111" fmla="*/ 191 h 20885"/>
                  <a:gd name="T112" fmla="*/ 2226 w 10195"/>
                  <a:gd name="T113" fmla="*/ 377 h 20885"/>
                  <a:gd name="T114" fmla="*/ 1921 w 10195"/>
                  <a:gd name="T115" fmla="*/ 1030 h 20885"/>
                  <a:gd name="T116" fmla="*/ 1608 w 10195"/>
                  <a:gd name="T117" fmla="*/ 2110 h 20885"/>
                  <a:gd name="T118" fmla="*/ 1294 w 10195"/>
                  <a:gd name="T119" fmla="*/ 3561 h 20885"/>
                  <a:gd name="T120" fmla="*/ 978 w 10195"/>
                  <a:gd name="T121" fmla="*/ 5317 h 20885"/>
                  <a:gd name="T122" fmla="*/ 663 w 10195"/>
                  <a:gd name="T123" fmla="*/ 7301 h 20885"/>
                  <a:gd name="T124" fmla="*/ 347 w 10195"/>
                  <a:gd name="T125" fmla="*/ 9423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5" h="20885">
                    <a:moveTo>
                      <a:pt x="7" y="10429"/>
                    </a:moveTo>
                    <a:lnTo>
                      <a:pt x="22" y="10326"/>
                    </a:lnTo>
                    <a:lnTo>
                      <a:pt x="37" y="10222"/>
                    </a:lnTo>
                    <a:lnTo>
                      <a:pt x="52" y="10119"/>
                    </a:lnTo>
                    <a:lnTo>
                      <a:pt x="67" y="10015"/>
                    </a:lnTo>
                    <a:lnTo>
                      <a:pt x="82" y="9912"/>
                    </a:lnTo>
                    <a:lnTo>
                      <a:pt x="97" y="9809"/>
                    </a:lnTo>
                    <a:lnTo>
                      <a:pt x="112" y="9705"/>
                    </a:lnTo>
                    <a:lnTo>
                      <a:pt x="127" y="9602"/>
                    </a:lnTo>
                    <a:lnTo>
                      <a:pt x="142" y="9499"/>
                    </a:lnTo>
                    <a:lnTo>
                      <a:pt x="157" y="9396"/>
                    </a:lnTo>
                    <a:lnTo>
                      <a:pt x="172" y="9293"/>
                    </a:lnTo>
                    <a:lnTo>
                      <a:pt x="187" y="9191"/>
                    </a:lnTo>
                    <a:lnTo>
                      <a:pt x="202" y="9088"/>
                    </a:lnTo>
                    <a:lnTo>
                      <a:pt x="217" y="8985"/>
                    </a:lnTo>
                    <a:lnTo>
                      <a:pt x="232" y="8883"/>
                    </a:lnTo>
                    <a:lnTo>
                      <a:pt x="247" y="8781"/>
                    </a:lnTo>
                    <a:lnTo>
                      <a:pt x="264" y="8678"/>
                    </a:lnTo>
                    <a:lnTo>
                      <a:pt x="278" y="8577"/>
                    </a:lnTo>
                    <a:lnTo>
                      <a:pt x="293" y="8475"/>
                    </a:lnTo>
                    <a:lnTo>
                      <a:pt x="309" y="8373"/>
                    </a:lnTo>
                    <a:lnTo>
                      <a:pt x="323" y="8272"/>
                    </a:lnTo>
                    <a:lnTo>
                      <a:pt x="339" y="8170"/>
                    </a:lnTo>
                    <a:lnTo>
                      <a:pt x="354" y="8069"/>
                    </a:lnTo>
                    <a:lnTo>
                      <a:pt x="369" y="7969"/>
                    </a:lnTo>
                    <a:lnTo>
                      <a:pt x="384" y="7868"/>
                    </a:lnTo>
                    <a:lnTo>
                      <a:pt x="399" y="7768"/>
                    </a:lnTo>
                    <a:lnTo>
                      <a:pt x="414" y="7668"/>
                    </a:lnTo>
                    <a:lnTo>
                      <a:pt x="429" y="7569"/>
                    </a:lnTo>
                    <a:lnTo>
                      <a:pt x="444" y="7469"/>
                    </a:lnTo>
                    <a:lnTo>
                      <a:pt x="459" y="7370"/>
                    </a:lnTo>
                    <a:lnTo>
                      <a:pt x="474" y="7272"/>
                    </a:lnTo>
                    <a:lnTo>
                      <a:pt x="489" y="7173"/>
                    </a:lnTo>
                    <a:lnTo>
                      <a:pt x="504" y="7075"/>
                    </a:lnTo>
                    <a:lnTo>
                      <a:pt x="519" y="6978"/>
                    </a:lnTo>
                    <a:lnTo>
                      <a:pt x="534" y="6880"/>
                    </a:lnTo>
                    <a:lnTo>
                      <a:pt x="549" y="6783"/>
                    </a:lnTo>
                    <a:lnTo>
                      <a:pt x="564" y="6687"/>
                    </a:lnTo>
                    <a:lnTo>
                      <a:pt x="579" y="6590"/>
                    </a:lnTo>
                    <a:lnTo>
                      <a:pt x="594" y="6494"/>
                    </a:lnTo>
                    <a:lnTo>
                      <a:pt x="609" y="6398"/>
                    </a:lnTo>
                    <a:lnTo>
                      <a:pt x="624" y="6303"/>
                    </a:lnTo>
                    <a:lnTo>
                      <a:pt x="639" y="6208"/>
                    </a:lnTo>
                    <a:lnTo>
                      <a:pt x="654" y="6114"/>
                    </a:lnTo>
                    <a:lnTo>
                      <a:pt x="669" y="6020"/>
                    </a:lnTo>
                    <a:lnTo>
                      <a:pt x="684" y="5927"/>
                    </a:lnTo>
                    <a:lnTo>
                      <a:pt x="699" y="5834"/>
                    </a:lnTo>
                    <a:lnTo>
                      <a:pt x="714" y="5741"/>
                    </a:lnTo>
                    <a:lnTo>
                      <a:pt x="729" y="5649"/>
                    </a:lnTo>
                    <a:lnTo>
                      <a:pt x="744" y="5558"/>
                    </a:lnTo>
                    <a:lnTo>
                      <a:pt x="759" y="5467"/>
                    </a:lnTo>
                    <a:lnTo>
                      <a:pt x="774" y="5376"/>
                    </a:lnTo>
                    <a:lnTo>
                      <a:pt x="789" y="5286"/>
                    </a:lnTo>
                    <a:lnTo>
                      <a:pt x="804" y="5197"/>
                    </a:lnTo>
                    <a:lnTo>
                      <a:pt x="819" y="5108"/>
                    </a:lnTo>
                    <a:lnTo>
                      <a:pt x="834" y="5019"/>
                    </a:lnTo>
                    <a:lnTo>
                      <a:pt x="849" y="4930"/>
                    </a:lnTo>
                    <a:lnTo>
                      <a:pt x="864" y="4843"/>
                    </a:lnTo>
                    <a:lnTo>
                      <a:pt x="879" y="4756"/>
                    </a:lnTo>
                    <a:lnTo>
                      <a:pt x="894" y="4670"/>
                    </a:lnTo>
                    <a:lnTo>
                      <a:pt x="909" y="4584"/>
                    </a:lnTo>
                    <a:lnTo>
                      <a:pt x="924" y="4499"/>
                    </a:lnTo>
                    <a:lnTo>
                      <a:pt x="940" y="4413"/>
                    </a:lnTo>
                    <a:lnTo>
                      <a:pt x="955" y="4330"/>
                    </a:lnTo>
                    <a:lnTo>
                      <a:pt x="970" y="4246"/>
                    </a:lnTo>
                    <a:lnTo>
                      <a:pt x="985" y="4163"/>
                    </a:lnTo>
                    <a:lnTo>
                      <a:pt x="1000" y="4081"/>
                    </a:lnTo>
                    <a:lnTo>
                      <a:pt x="1015" y="4000"/>
                    </a:lnTo>
                    <a:lnTo>
                      <a:pt x="1030" y="3919"/>
                    </a:lnTo>
                    <a:lnTo>
                      <a:pt x="1045" y="3839"/>
                    </a:lnTo>
                    <a:lnTo>
                      <a:pt x="1060" y="3760"/>
                    </a:lnTo>
                    <a:lnTo>
                      <a:pt x="1075" y="3681"/>
                    </a:lnTo>
                    <a:lnTo>
                      <a:pt x="1090" y="3602"/>
                    </a:lnTo>
                    <a:lnTo>
                      <a:pt x="1105" y="3524"/>
                    </a:lnTo>
                    <a:lnTo>
                      <a:pt x="1120" y="3448"/>
                    </a:lnTo>
                    <a:lnTo>
                      <a:pt x="1135" y="3371"/>
                    </a:lnTo>
                    <a:lnTo>
                      <a:pt x="1150" y="3296"/>
                    </a:lnTo>
                    <a:lnTo>
                      <a:pt x="1165" y="3221"/>
                    </a:lnTo>
                    <a:lnTo>
                      <a:pt x="1180" y="3147"/>
                    </a:lnTo>
                    <a:lnTo>
                      <a:pt x="1195" y="3073"/>
                    </a:lnTo>
                    <a:lnTo>
                      <a:pt x="1210" y="3001"/>
                    </a:lnTo>
                    <a:lnTo>
                      <a:pt x="1225" y="2929"/>
                    </a:lnTo>
                    <a:lnTo>
                      <a:pt x="1241" y="2858"/>
                    </a:lnTo>
                    <a:lnTo>
                      <a:pt x="1256" y="2787"/>
                    </a:lnTo>
                    <a:lnTo>
                      <a:pt x="1271" y="2718"/>
                    </a:lnTo>
                    <a:lnTo>
                      <a:pt x="1286" y="2649"/>
                    </a:lnTo>
                    <a:lnTo>
                      <a:pt x="1301" y="2581"/>
                    </a:lnTo>
                    <a:lnTo>
                      <a:pt x="1316" y="2513"/>
                    </a:lnTo>
                    <a:lnTo>
                      <a:pt x="1331" y="2447"/>
                    </a:lnTo>
                    <a:lnTo>
                      <a:pt x="1346" y="2381"/>
                    </a:lnTo>
                    <a:lnTo>
                      <a:pt x="1361" y="2316"/>
                    </a:lnTo>
                    <a:lnTo>
                      <a:pt x="1376" y="2252"/>
                    </a:lnTo>
                    <a:lnTo>
                      <a:pt x="1391" y="2188"/>
                    </a:lnTo>
                    <a:lnTo>
                      <a:pt x="1406" y="2126"/>
                    </a:lnTo>
                    <a:lnTo>
                      <a:pt x="1421" y="2065"/>
                    </a:lnTo>
                    <a:lnTo>
                      <a:pt x="1436" y="2004"/>
                    </a:lnTo>
                    <a:lnTo>
                      <a:pt x="1451" y="1943"/>
                    </a:lnTo>
                    <a:lnTo>
                      <a:pt x="1466" y="1884"/>
                    </a:lnTo>
                    <a:lnTo>
                      <a:pt x="1482" y="1825"/>
                    </a:lnTo>
                    <a:lnTo>
                      <a:pt x="1497" y="1768"/>
                    </a:lnTo>
                    <a:lnTo>
                      <a:pt x="1512" y="1712"/>
                    </a:lnTo>
                    <a:lnTo>
                      <a:pt x="1527" y="1656"/>
                    </a:lnTo>
                    <a:lnTo>
                      <a:pt x="1542" y="1601"/>
                    </a:lnTo>
                    <a:lnTo>
                      <a:pt x="1557" y="1547"/>
                    </a:lnTo>
                    <a:lnTo>
                      <a:pt x="1572" y="1493"/>
                    </a:lnTo>
                    <a:lnTo>
                      <a:pt x="1587" y="1441"/>
                    </a:lnTo>
                    <a:lnTo>
                      <a:pt x="1602" y="1389"/>
                    </a:lnTo>
                    <a:lnTo>
                      <a:pt x="1619" y="1337"/>
                    </a:lnTo>
                    <a:lnTo>
                      <a:pt x="1634" y="1289"/>
                    </a:lnTo>
                    <a:lnTo>
                      <a:pt x="1649" y="1240"/>
                    </a:lnTo>
                    <a:lnTo>
                      <a:pt x="1664" y="1192"/>
                    </a:lnTo>
                    <a:lnTo>
                      <a:pt x="1679" y="1146"/>
                    </a:lnTo>
                    <a:lnTo>
                      <a:pt x="1694" y="1100"/>
                    </a:lnTo>
                    <a:lnTo>
                      <a:pt x="1709" y="1054"/>
                    </a:lnTo>
                    <a:lnTo>
                      <a:pt x="1725" y="1010"/>
                    </a:lnTo>
                    <a:lnTo>
                      <a:pt x="1740" y="967"/>
                    </a:lnTo>
                    <a:lnTo>
                      <a:pt x="1755" y="924"/>
                    </a:lnTo>
                    <a:lnTo>
                      <a:pt x="1770" y="882"/>
                    </a:lnTo>
                    <a:lnTo>
                      <a:pt x="1786" y="842"/>
                    </a:lnTo>
                    <a:lnTo>
                      <a:pt x="1801" y="803"/>
                    </a:lnTo>
                    <a:lnTo>
                      <a:pt x="1816" y="764"/>
                    </a:lnTo>
                    <a:lnTo>
                      <a:pt x="1832" y="726"/>
                    </a:lnTo>
                    <a:lnTo>
                      <a:pt x="1847" y="690"/>
                    </a:lnTo>
                    <a:lnTo>
                      <a:pt x="1862" y="654"/>
                    </a:lnTo>
                    <a:lnTo>
                      <a:pt x="1877" y="619"/>
                    </a:lnTo>
                    <a:lnTo>
                      <a:pt x="1893" y="584"/>
                    </a:lnTo>
                    <a:lnTo>
                      <a:pt x="1909" y="551"/>
                    </a:lnTo>
                    <a:lnTo>
                      <a:pt x="1924" y="519"/>
                    </a:lnTo>
                    <a:lnTo>
                      <a:pt x="1940" y="488"/>
                    </a:lnTo>
                    <a:lnTo>
                      <a:pt x="1955" y="457"/>
                    </a:lnTo>
                    <a:lnTo>
                      <a:pt x="1971" y="428"/>
                    </a:lnTo>
                    <a:lnTo>
                      <a:pt x="1986" y="400"/>
                    </a:lnTo>
                    <a:lnTo>
                      <a:pt x="2002" y="371"/>
                    </a:lnTo>
                    <a:lnTo>
                      <a:pt x="2018" y="345"/>
                    </a:lnTo>
                    <a:lnTo>
                      <a:pt x="2034" y="320"/>
                    </a:lnTo>
                    <a:lnTo>
                      <a:pt x="2050" y="295"/>
                    </a:lnTo>
                    <a:lnTo>
                      <a:pt x="2065" y="272"/>
                    </a:lnTo>
                    <a:lnTo>
                      <a:pt x="2082" y="248"/>
                    </a:lnTo>
                    <a:lnTo>
                      <a:pt x="2099" y="226"/>
                    </a:lnTo>
                    <a:lnTo>
                      <a:pt x="2115" y="205"/>
                    </a:lnTo>
                    <a:lnTo>
                      <a:pt x="2132" y="185"/>
                    </a:lnTo>
                    <a:lnTo>
                      <a:pt x="2148" y="166"/>
                    </a:lnTo>
                    <a:lnTo>
                      <a:pt x="2165" y="148"/>
                    </a:lnTo>
                    <a:lnTo>
                      <a:pt x="2183" y="131"/>
                    </a:lnTo>
                    <a:lnTo>
                      <a:pt x="2200" y="114"/>
                    </a:lnTo>
                    <a:lnTo>
                      <a:pt x="2218" y="99"/>
                    </a:lnTo>
                    <a:lnTo>
                      <a:pt x="2235" y="85"/>
                    </a:lnTo>
                    <a:lnTo>
                      <a:pt x="2254" y="71"/>
                    </a:lnTo>
                    <a:lnTo>
                      <a:pt x="2272" y="59"/>
                    </a:lnTo>
                    <a:lnTo>
                      <a:pt x="2291" y="47"/>
                    </a:lnTo>
                    <a:lnTo>
                      <a:pt x="2310" y="37"/>
                    </a:lnTo>
                    <a:lnTo>
                      <a:pt x="2335" y="26"/>
                    </a:lnTo>
                    <a:lnTo>
                      <a:pt x="2353" y="20"/>
                    </a:lnTo>
                    <a:lnTo>
                      <a:pt x="2371" y="13"/>
                    </a:lnTo>
                    <a:lnTo>
                      <a:pt x="2392" y="8"/>
                    </a:lnTo>
                    <a:lnTo>
                      <a:pt x="2419" y="3"/>
                    </a:lnTo>
                    <a:lnTo>
                      <a:pt x="2434" y="1"/>
                    </a:lnTo>
                    <a:lnTo>
                      <a:pt x="2455" y="0"/>
                    </a:lnTo>
                    <a:lnTo>
                      <a:pt x="2483" y="1"/>
                    </a:lnTo>
                    <a:lnTo>
                      <a:pt x="2498" y="2"/>
                    </a:lnTo>
                    <a:lnTo>
                      <a:pt x="2525" y="6"/>
                    </a:lnTo>
                    <a:lnTo>
                      <a:pt x="2540" y="9"/>
                    </a:lnTo>
                    <a:lnTo>
                      <a:pt x="2567" y="17"/>
                    </a:lnTo>
                    <a:lnTo>
                      <a:pt x="2587" y="25"/>
                    </a:lnTo>
                    <a:lnTo>
                      <a:pt x="2602" y="31"/>
                    </a:lnTo>
                    <a:lnTo>
                      <a:pt x="2627" y="44"/>
                    </a:lnTo>
                    <a:lnTo>
                      <a:pt x="2646" y="55"/>
                    </a:lnTo>
                    <a:lnTo>
                      <a:pt x="2661" y="64"/>
                    </a:lnTo>
                    <a:lnTo>
                      <a:pt x="2683" y="80"/>
                    </a:lnTo>
                    <a:lnTo>
                      <a:pt x="2701" y="95"/>
                    </a:lnTo>
                    <a:lnTo>
                      <a:pt x="2719" y="110"/>
                    </a:lnTo>
                    <a:lnTo>
                      <a:pt x="2737" y="126"/>
                    </a:lnTo>
                    <a:lnTo>
                      <a:pt x="2752" y="140"/>
                    </a:lnTo>
                    <a:lnTo>
                      <a:pt x="2772" y="161"/>
                    </a:lnTo>
                    <a:lnTo>
                      <a:pt x="2788" y="180"/>
                    </a:lnTo>
                    <a:lnTo>
                      <a:pt x="2805" y="200"/>
                    </a:lnTo>
                    <a:lnTo>
                      <a:pt x="2822" y="221"/>
                    </a:lnTo>
                    <a:lnTo>
                      <a:pt x="2838" y="243"/>
                    </a:lnTo>
                    <a:lnTo>
                      <a:pt x="2855" y="266"/>
                    </a:lnTo>
                    <a:lnTo>
                      <a:pt x="2871" y="289"/>
                    </a:lnTo>
                    <a:lnTo>
                      <a:pt x="2887" y="314"/>
                    </a:lnTo>
                    <a:lnTo>
                      <a:pt x="2903" y="340"/>
                    </a:lnTo>
                    <a:lnTo>
                      <a:pt x="2919" y="366"/>
                    </a:lnTo>
                    <a:lnTo>
                      <a:pt x="2935" y="393"/>
                    </a:lnTo>
                    <a:lnTo>
                      <a:pt x="2950" y="422"/>
                    </a:lnTo>
                    <a:lnTo>
                      <a:pt x="2966" y="451"/>
                    </a:lnTo>
                    <a:lnTo>
                      <a:pt x="2982" y="481"/>
                    </a:lnTo>
                    <a:lnTo>
                      <a:pt x="2997" y="513"/>
                    </a:lnTo>
                    <a:lnTo>
                      <a:pt x="3013" y="545"/>
                    </a:lnTo>
                    <a:lnTo>
                      <a:pt x="3028" y="578"/>
                    </a:lnTo>
                    <a:lnTo>
                      <a:pt x="3044" y="612"/>
                    </a:lnTo>
                    <a:lnTo>
                      <a:pt x="3059" y="647"/>
                    </a:lnTo>
                    <a:lnTo>
                      <a:pt x="3075" y="683"/>
                    </a:lnTo>
                    <a:lnTo>
                      <a:pt x="3090" y="720"/>
                    </a:lnTo>
                    <a:lnTo>
                      <a:pt x="3105" y="757"/>
                    </a:lnTo>
                    <a:lnTo>
                      <a:pt x="3121" y="796"/>
                    </a:lnTo>
                    <a:lnTo>
                      <a:pt x="3136" y="834"/>
                    </a:lnTo>
                    <a:lnTo>
                      <a:pt x="3152" y="874"/>
                    </a:lnTo>
                    <a:lnTo>
                      <a:pt x="3168" y="917"/>
                    </a:lnTo>
                    <a:lnTo>
                      <a:pt x="3183" y="958"/>
                    </a:lnTo>
                    <a:lnTo>
                      <a:pt x="3198" y="1003"/>
                    </a:lnTo>
                    <a:lnTo>
                      <a:pt x="3213" y="1046"/>
                    </a:lnTo>
                    <a:lnTo>
                      <a:pt x="3229" y="1092"/>
                    </a:lnTo>
                    <a:lnTo>
                      <a:pt x="3244" y="1137"/>
                    </a:lnTo>
                    <a:lnTo>
                      <a:pt x="3259" y="1185"/>
                    </a:lnTo>
                    <a:lnTo>
                      <a:pt x="3274" y="1232"/>
                    </a:lnTo>
                    <a:lnTo>
                      <a:pt x="3289" y="1281"/>
                    </a:lnTo>
                    <a:lnTo>
                      <a:pt x="3304" y="1330"/>
                    </a:lnTo>
                    <a:lnTo>
                      <a:pt x="3319" y="1381"/>
                    </a:lnTo>
                    <a:lnTo>
                      <a:pt x="3335" y="1432"/>
                    </a:lnTo>
                    <a:lnTo>
                      <a:pt x="3350" y="1485"/>
                    </a:lnTo>
                    <a:lnTo>
                      <a:pt x="3365" y="1537"/>
                    </a:lnTo>
                    <a:lnTo>
                      <a:pt x="3380" y="1592"/>
                    </a:lnTo>
                    <a:lnTo>
                      <a:pt x="3395" y="1647"/>
                    </a:lnTo>
                    <a:lnTo>
                      <a:pt x="3410" y="1702"/>
                    </a:lnTo>
                    <a:lnTo>
                      <a:pt x="3425" y="1759"/>
                    </a:lnTo>
                    <a:lnTo>
                      <a:pt x="3440" y="1816"/>
                    </a:lnTo>
                    <a:lnTo>
                      <a:pt x="3455" y="1874"/>
                    </a:lnTo>
                    <a:lnTo>
                      <a:pt x="3471" y="1934"/>
                    </a:lnTo>
                    <a:lnTo>
                      <a:pt x="3486" y="1993"/>
                    </a:lnTo>
                    <a:lnTo>
                      <a:pt x="3501" y="2055"/>
                    </a:lnTo>
                    <a:lnTo>
                      <a:pt x="3516" y="2116"/>
                    </a:lnTo>
                    <a:lnTo>
                      <a:pt x="3531" y="2178"/>
                    </a:lnTo>
                    <a:lnTo>
                      <a:pt x="3546" y="2241"/>
                    </a:lnTo>
                    <a:lnTo>
                      <a:pt x="3561" y="2306"/>
                    </a:lnTo>
                    <a:lnTo>
                      <a:pt x="3576" y="2371"/>
                    </a:lnTo>
                    <a:lnTo>
                      <a:pt x="3591" y="2436"/>
                    </a:lnTo>
                    <a:lnTo>
                      <a:pt x="3606" y="2502"/>
                    </a:lnTo>
                    <a:lnTo>
                      <a:pt x="3621" y="2569"/>
                    </a:lnTo>
                    <a:lnTo>
                      <a:pt x="3636" y="2638"/>
                    </a:lnTo>
                    <a:lnTo>
                      <a:pt x="3651" y="2707"/>
                    </a:lnTo>
                    <a:lnTo>
                      <a:pt x="3666" y="2776"/>
                    </a:lnTo>
                    <a:lnTo>
                      <a:pt x="3681" y="2846"/>
                    </a:lnTo>
                    <a:lnTo>
                      <a:pt x="3696" y="2918"/>
                    </a:lnTo>
                    <a:lnTo>
                      <a:pt x="3711" y="2989"/>
                    </a:lnTo>
                    <a:lnTo>
                      <a:pt x="3727" y="3062"/>
                    </a:lnTo>
                    <a:lnTo>
                      <a:pt x="3742" y="3135"/>
                    </a:lnTo>
                    <a:lnTo>
                      <a:pt x="3757" y="3209"/>
                    </a:lnTo>
                    <a:lnTo>
                      <a:pt x="3772" y="3283"/>
                    </a:lnTo>
                    <a:lnTo>
                      <a:pt x="3787" y="3359"/>
                    </a:lnTo>
                    <a:lnTo>
                      <a:pt x="3802" y="3435"/>
                    </a:lnTo>
                    <a:lnTo>
                      <a:pt x="3817" y="3512"/>
                    </a:lnTo>
                    <a:lnTo>
                      <a:pt x="3832" y="3588"/>
                    </a:lnTo>
                    <a:lnTo>
                      <a:pt x="3848" y="3667"/>
                    </a:lnTo>
                    <a:lnTo>
                      <a:pt x="3863" y="3747"/>
                    </a:lnTo>
                    <a:lnTo>
                      <a:pt x="3878" y="3826"/>
                    </a:lnTo>
                    <a:lnTo>
                      <a:pt x="3893" y="3906"/>
                    </a:lnTo>
                    <a:lnTo>
                      <a:pt x="3908" y="3987"/>
                    </a:lnTo>
                    <a:lnTo>
                      <a:pt x="3923" y="4068"/>
                    </a:lnTo>
                    <a:lnTo>
                      <a:pt x="3938" y="4150"/>
                    </a:lnTo>
                    <a:lnTo>
                      <a:pt x="3953" y="4233"/>
                    </a:lnTo>
                    <a:lnTo>
                      <a:pt x="3968" y="4316"/>
                    </a:lnTo>
                    <a:lnTo>
                      <a:pt x="3983" y="4401"/>
                    </a:lnTo>
                    <a:lnTo>
                      <a:pt x="3998" y="4485"/>
                    </a:lnTo>
                    <a:lnTo>
                      <a:pt x="4013" y="4570"/>
                    </a:lnTo>
                    <a:lnTo>
                      <a:pt x="4028" y="4656"/>
                    </a:lnTo>
                    <a:lnTo>
                      <a:pt x="4043" y="4742"/>
                    </a:lnTo>
                    <a:lnTo>
                      <a:pt x="4058" y="4829"/>
                    </a:lnTo>
                    <a:lnTo>
                      <a:pt x="4073" y="4916"/>
                    </a:lnTo>
                    <a:lnTo>
                      <a:pt x="4088" y="5004"/>
                    </a:lnTo>
                    <a:lnTo>
                      <a:pt x="4103" y="5092"/>
                    </a:lnTo>
                    <a:lnTo>
                      <a:pt x="4118" y="5182"/>
                    </a:lnTo>
                    <a:lnTo>
                      <a:pt x="4133" y="5272"/>
                    </a:lnTo>
                    <a:lnTo>
                      <a:pt x="4148" y="5362"/>
                    </a:lnTo>
                    <a:lnTo>
                      <a:pt x="4163" y="5452"/>
                    </a:lnTo>
                    <a:lnTo>
                      <a:pt x="4178" y="5543"/>
                    </a:lnTo>
                    <a:lnTo>
                      <a:pt x="4193" y="5635"/>
                    </a:lnTo>
                    <a:lnTo>
                      <a:pt x="4208" y="5727"/>
                    </a:lnTo>
                    <a:lnTo>
                      <a:pt x="4223" y="5819"/>
                    </a:lnTo>
                    <a:lnTo>
                      <a:pt x="4238" y="5912"/>
                    </a:lnTo>
                    <a:lnTo>
                      <a:pt x="4253" y="6005"/>
                    </a:lnTo>
                    <a:lnTo>
                      <a:pt x="4268" y="6099"/>
                    </a:lnTo>
                    <a:lnTo>
                      <a:pt x="4283" y="6193"/>
                    </a:lnTo>
                    <a:lnTo>
                      <a:pt x="4298" y="6288"/>
                    </a:lnTo>
                    <a:lnTo>
                      <a:pt x="4313" y="6383"/>
                    </a:lnTo>
                    <a:lnTo>
                      <a:pt x="4328" y="6478"/>
                    </a:lnTo>
                    <a:lnTo>
                      <a:pt x="4343" y="6575"/>
                    </a:lnTo>
                    <a:lnTo>
                      <a:pt x="4358" y="6671"/>
                    </a:lnTo>
                    <a:lnTo>
                      <a:pt x="4373" y="6768"/>
                    </a:lnTo>
                    <a:lnTo>
                      <a:pt x="4388" y="6865"/>
                    </a:lnTo>
                    <a:lnTo>
                      <a:pt x="4403" y="6962"/>
                    </a:lnTo>
                    <a:lnTo>
                      <a:pt x="4418" y="7060"/>
                    </a:lnTo>
                    <a:lnTo>
                      <a:pt x="4433" y="7158"/>
                    </a:lnTo>
                    <a:lnTo>
                      <a:pt x="4448" y="7256"/>
                    </a:lnTo>
                    <a:lnTo>
                      <a:pt x="4463" y="7355"/>
                    </a:lnTo>
                    <a:lnTo>
                      <a:pt x="4478" y="7454"/>
                    </a:lnTo>
                    <a:lnTo>
                      <a:pt x="4493" y="7553"/>
                    </a:lnTo>
                    <a:lnTo>
                      <a:pt x="4509" y="7651"/>
                    </a:lnTo>
                    <a:lnTo>
                      <a:pt x="4524" y="7752"/>
                    </a:lnTo>
                    <a:lnTo>
                      <a:pt x="4539" y="7852"/>
                    </a:lnTo>
                    <a:lnTo>
                      <a:pt x="4554" y="7953"/>
                    </a:lnTo>
                    <a:lnTo>
                      <a:pt x="4569" y="8053"/>
                    </a:lnTo>
                    <a:lnTo>
                      <a:pt x="4584" y="8154"/>
                    </a:lnTo>
                    <a:lnTo>
                      <a:pt x="4599" y="8255"/>
                    </a:lnTo>
                    <a:lnTo>
                      <a:pt x="4614" y="8356"/>
                    </a:lnTo>
                    <a:lnTo>
                      <a:pt x="4629" y="8459"/>
                    </a:lnTo>
                    <a:lnTo>
                      <a:pt x="4644" y="8561"/>
                    </a:lnTo>
                    <a:lnTo>
                      <a:pt x="4659" y="8661"/>
                    </a:lnTo>
                    <a:lnTo>
                      <a:pt x="4674" y="8764"/>
                    </a:lnTo>
                    <a:lnTo>
                      <a:pt x="4689" y="8867"/>
                    </a:lnTo>
                    <a:lnTo>
                      <a:pt x="4704" y="8969"/>
                    </a:lnTo>
                    <a:lnTo>
                      <a:pt x="4719" y="9072"/>
                    </a:lnTo>
                    <a:lnTo>
                      <a:pt x="4734" y="9174"/>
                    </a:lnTo>
                    <a:lnTo>
                      <a:pt x="4749" y="9277"/>
                    </a:lnTo>
                    <a:lnTo>
                      <a:pt x="4764" y="9380"/>
                    </a:lnTo>
                    <a:lnTo>
                      <a:pt x="4779" y="9483"/>
                    </a:lnTo>
                    <a:lnTo>
                      <a:pt x="4794" y="9586"/>
                    </a:lnTo>
                    <a:lnTo>
                      <a:pt x="4809" y="9689"/>
                    </a:lnTo>
                    <a:lnTo>
                      <a:pt x="4824" y="9792"/>
                    </a:lnTo>
                    <a:lnTo>
                      <a:pt x="4839" y="9896"/>
                    </a:lnTo>
                    <a:lnTo>
                      <a:pt x="4854" y="9999"/>
                    </a:lnTo>
                    <a:lnTo>
                      <a:pt x="4869" y="10102"/>
                    </a:lnTo>
                    <a:lnTo>
                      <a:pt x="4884" y="10206"/>
                    </a:lnTo>
                    <a:lnTo>
                      <a:pt x="4899" y="10309"/>
                    </a:lnTo>
                    <a:lnTo>
                      <a:pt x="4914" y="10413"/>
                    </a:lnTo>
                    <a:lnTo>
                      <a:pt x="4929" y="10516"/>
                    </a:lnTo>
                    <a:lnTo>
                      <a:pt x="4944" y="10620"/>
                    </a:lnTo>
                    <a:lnTo>
                      <a:pt x="4959" y="10723"/>
                    </a:lnTo>
                    <a:lnTo>
                      <a:pt x="4974" y="10826"/>
                    </a:lnTo>
                    <a:lnTo>
                      <a:pt x="4989" y="10930"/>
                    </a:lnTo>
                    <a:lnTo>
                      <a:pt x="5004" y="11033"/>
                    </a:lnTo>
                    <a:lnTo>
                      <a:pt x="5019" y="11136"/>
                    </a:lnTo>
                    <a:lnTo>
                      <a:pt x="5034" y="11240"/>
                    </a:lnTo>
                    <a:lnTo>
                      <a:pt x="5049" y="11343"/>
                    </a:lnTo>
                    <a:lnTo>
                      <a:pt x="5064" y="11446"/>
                    </a:lnTo>
                    <a:lnTo>
                      <a:pt x="5079" y="11549"/>
                    </a:lnTo>
                    <a:lnTo>
                      <a:pt x="5094" y="11651"/>
                    </a:lnTo>
                    <a:lnTo>
                      <a:pt x="5109" y="11754"/>
                    </a:lnTo>
                    <a:lnTo>
                      <a:pt x="5124" y="11857"/>
                    </a:lnTo>
                    <a:lnTo>
                      <a:pt x="5139" y="11959"/>
                    </a:lnTo>
                    <a:lnTo>
                      <a:pt x="5154" y="12061"/>
                    </a:lnTo>
                    <a:lnTo>
                      <a:pt x="5169" y="12163"/>
                    </a:lnTo>
                    <a:lnTo>
                      <a:pt x="5185" y="12264"/>
                    </a:lnTo>
                    <a:lnTo>
                      <a:pt x="5200" y="12367"/>
                    </a:lnTo>
                    <a:lnTo>
                      <a:pt x="5215" y="12469"/>
                    </a:lnTo>
                    <a:lnTo>
                      <a:pt x="5230" y="12569"/>
                    </a:lnTo>
                    <a:lnTo>
                      <a:pt x="5245" y="12670"/>
                    </a:lnTo>
                    <a:lnTo>
                      <a:pt x="5260" y="12771"/>
                    </a:lnTo>
                    <a:lnTo>
                      <a:pt x="5275" y="12872"/>
                    </a:lnTo>
                    <a:lnTo>
                      <a:pt x="5290" y="12972"/>
                    </a:lnTo>
                    <a:lnTo>
                      <a:pt x="5305" y="13072"/>
                    </a:lnTo>
                    <a:lnTo>
                      <a:pt x="5320" y="13172"/>
                    </a:lnTo>
                    <a:lnTo>
                      <a:pt x="5335" y="13272"/>
                    </a:lnTo>
                    <a:lnTo>
                      <a:pt x="5350" y="13371"/>
                    </a:lnTo>
                    <a:lnTo>
                      <a:pt x="5365" y="13470"/>
                    </a:lnTo>
                    <a:lnTo>
                      <a:pt x="5380" y="13569"/>
                    </a:lnTo>
                    <a:lnTo>
                      <a:pt x="5395" y="13667"/>
                    </a:lnTo>
                    <a:lnTo>
                      <a:pt x="5410" y="13765"/>
                    </a:lnTo>
                    <a:lnTo>
                      <a:pt x="5425" y="13863"/>
                    </a:lnTo>
                    <a:lnTo>
                      <a:pt x="5440" y="13961"/>
                    </a:lnTo>
                    <a:lnTo>
                      <a:pt x="5455" y="14058"/>
                    </a:lnTo>
                    <a:lnTo>
                      <a:pt x="5470" y="14154"/>
                    </a:lnTo>
                    <a:lnTo>
                      <a:pt x="5485" y="14251"/>
                    </a:lnTo>
                    <a:lnTo>
                      <a:pt x="5500" y="14347"/>
                    </a:lnTo>
                    <a:lnTo>
                      <a:pt x="5515" y="14441"/>
                    </a:lnTo>
                    <a:lnTo>
                      <a:pt x="5530" y="14536"/>
                    </a:lnTo>
                    <a:lnTo>
                      <a:pt x="5545" y="14631"/>
                    </a:lnTo>
                    <a:lnTo>
                      <a:pt x="5560" y="14725"/>
                    </a:lnTo>
                    <a:lnTo>
                      <a:pt x="5575" y="14819"/>
                    </a:lnTo>
                    <a:lnTo>
                      <a:pt x="5590" y="14913"/>
                    </a:lnTo>
                    <a:lnTo>
                      <a:pt x="5605" y="15006"/>
                    </a:lnTo>
                    <a:lnTo>
                      <a:pt x="5620" y="15098"/>
                    </a:lnTo>
                    <a:lnTo>
                      <a:pt x="5635" y="15190"/>
                    </a:lnTo>
                    <a:lnTo>
                      <a:pt x="5650" y="15282"/>
                    </a:lnTo>
                    <a:lnTo>
                      <a:pt x="5665" y="15373"/>
                    </a:lnTo>
                    <a:lnTo>
                      <a:pt x="5680" y="15464"/>
                    </a:lnTo>
                    <a:lnTo>
                      <a:pt x="5695" y="15554"/>
                    </a:lnTo>
                    <a:lnTo>
                      <a:pt x="5710" y="15643"/>
                    </a:lnTo>
                    <a:lnTo>
                      <a:pt x="5725" y="15733"/>
                    </a:lnTo>
                    <a:lnTo>
                      <a:pt x="5740" y="15820"/>
                    </a:lnTo>
                    <a:lnTo>
                      <a:pt x="5755" y="15908"/>
                    </a:lnTo>
                    <a:lnTo>
                      <a:pt x="5770" y="15996"/>
                    </a:lnTo>
                    <a:lnTo>
                      <a:pt x="5785" y="16083"/>
                    </a:lnTo>
                    <a:lnTo>
                      <a:pt x="5800" y="16169"/>
                    </a:lnTo>
                    <a:lnTo>
                      <a:pt x="5815" y="16255"/>
                    </a:lnTo>
                    <a:lnTo>
                      <a:pt x="5830" y="16340"/>
                    </a:lnTo>
                    <a:lnTo>
                      <a:pt x="5845" y="16424"/>
                    </a:lnTo>
                    <a:lnTo>
                      <a:pt x="5861" y="16507"/>
                    </a:lnTo>
                    <a:lnTo>
                      <a:pt x="5876" y="16592"/>
                    </a:lnTo>
                    <a:lnTo>
                      <a:pt x="5891" y="16674"/>
                    </a:lnTo>
                    <a:lnTo>
                      <a:pt x="5906" y="16756"/>
                    </a:lnTo>
                    <a:lnTo>
                      <a:pt x="5921" y="16837"/>
                    </a:lnTo>
                    <a:lnTo>
                      <a:pt x="5936" y="16918"/>
                    </a:lnTo>
                    <a:lnTo>
                      <a:pt x="5951" y="16998"/>
                    </a:lnTo>
                    <a:lnTo>
                      <a:pt x="5966" y="17078"/>
                    </a:lnTo>
                    <a:lnTo>
                      <a:pt x="5981" y="17157"/>
                    </a:lnTo>
                    <a:lnTo>
                      <a:pt x="5996" y="17234"/>
                    </a:lnTo>
                    <a:lnTo>
                      <a:pt x="6011" y="17312"/>
                    </a:lnTo>
                    <a:lnTo>
                      <a:pt x="6026" y="17389"/>
                    </a:lnTo>
                    <a:lnTo>
                      <a:pt x="6041" y="17465"/>
                    </a:lnTo>
                    <a:lnTo>
                      <a:pt x="6056" y="17540"/>
                    </a:lnTo>
                    <a:lnTo>
                      <a:pt x="6071" y="17615"/>
                    </a:lnTo>
                    <a:lnTo>
                      <a:pt x="6086" y="17688"/>
                    </a:lnTo>
                    <a:lnTo>
                      <a:pt x="6101" y="17761"/>
                    </a:lnTo>
                    <a:lnTo>
                      <a:pt x="6116" y="17834"/>
                    </a:lnTo>
                    <a:lnTo>
                      <a:pt x="6130" y="17906"/>
                    </a:lnTo>
                    <a:lnTo>
                      <a:pt x="6145" y="17977"/>
                    </a:lnTo>
                    <a:lnTo>
                      <a:pt x="6160" y="18046"/>
                    </a:lnTo>
                    <a:lnTo>
                      <a:pt x="6175" y="18116"/>
                    </a:lnTo>
                    <a:lnTo>
                      <a:pt x="6190" y="18184"/>
                    </a:lnTo>
                    <a:lnTo>
                      <a:pt x="6205" y="18253"/>
                    </a:lnTo>
                    <a:lnTo>
                      <a:pt x="6220" y="18319"/>
                    </a:lnTo>
                    <a:lnTo>
                      <a:pt x="6235" y="18385"/>
                    </a:lnTo>
                    <a:lnTo>
                      <a:pt x="6250" y="18451"/>
                    </a:lnTo>
                    <a:lnTo>
                      <a:pt x="6265" y="18516"/>
                    </a:lnTo>
                    <a:lnTo>
                      <a:pt x="6280" y="18580"/>
                    </a:lnTo>
                    <a:lnTo>
                      <a:pt x="6295" y="18642"/>
                    </a:lnTo>
                    <a:lnTo>
                      <a:pt x="6310" y="18704"/>
                    </a:lnTo>
                    <a:lnTo>
                      <a:pt x="6325" y="18766"/>
                    </a:lnTo>
                    <a:lnTo>
                      <a:pt x="6340" y="18827"/>
                    </a:lnTo>
                    <a:lnTo>
                      <a:pt x="6355" y="18886"/>
                    </a:lnTo>
                    <a:lnTo>
                      <a:pt x="6370" y="18945"/>
                    </a:lnTo>
                    <a:lnTo>
                      <a:pt x="6384" y="19002"/>
                    </a:lnTo>
                    <a:lnTo>
                      <a:pt x="6399" y="19059"/>
                    </a:lnTo>
                    <a:lnTo>
                      <a:pt x="6414" y="19116"/>
                    </a:lnTo>
                    <a:lnTo>
                      <a:pt x="6429" y="19170"/>
                    </a:lnTo>
                    <a:lnTo>
                      <a:pt x="6444" y="19225"/>
                    </a:lnTo>
                    <a:lnTo>
                      <a:pt x="6459" y="19279"/>
                    </a:lnTo>
                    <a:lnTo>
                      <a:pt x="6474" y="19331"/>
                    </a:lnTo>
                    <a:lnTo>
                      <a:pt x="6489" y="19383"/>
                    </a:lnTo>
                    <a:lnTo>
                      <a:pt x="6504" y="19433"/>
                    </a:lnTo>
                    <a:lnTo>
                      <a:pt x="6518" y="19483"/>
                    </a:lnTo>
                    <a:lnTo>
                      <a:pt x="6534" y="19531"/>
                    </a:lnTo>
                    <a:lnTo>
                      <a:pt x="6549" y="19580"/>
                    </a:lnTo>
                    <a:lnTo>
                      <a:pt x="6564" y="19628"/>
                    </a:lnTo>
                    <a:lnTo>
                      <a:pt x="6579" y="19673"/>
                    </a:lnTo>
                    <a:lnTo>
                      <a:pt x="6594" y="19719"/>
                    </a:lnTo>
                    <a:lnTo>
                      <a:pt x="6609" y="19763"/>
                    </a:lnTo>
                    <a:lnTo>
                      <a:pt x="6623" y="19806"/>
                    </a:lnTo>
                    <a:lnTo>
                      <a:pt x="6638" y="19847"/>
                    </a:lnTo>
                    <a:lnTo>
                      <a:pt x="6653" y="19889"/>
                    </a:lnTo>
                    <a:lnTo>
                      <a:pt x="6668" y="19929"/>
                    </a:lnTo>
                    <a:lnTo>
                      <a:pt x="6682" y="19969"/>
                    </a:lnTo>
                    <a:lnTo>
                      <a:pt x="6697" y="20009"/>
                    </a:lnTo>
                    <a:lnTo>
                      <a:pt x="6712" y="20045"/>
                    </a:lnTo>
                    <a:lnTo>
                      <a:pt x="6726" y="20081"/>
                    </a:lnTo>
                    <a:lnTo>
                      <a:pt x="6741" y="20117"/>
                    </a:lnTo>
                    <a:lnTo>
                      <a:pt x="6756" y="20151"/>
                    </a:lnTo>
                    <a:lnTo>
                      <a:pt x="6770" y="20184"/>
                    </a:lnTo>
                    <a:lnTo>
                      <a:pt x="6785" y="20218"/>
                    </a:lnTo>
                    <a:lnTo>
                      <a:pt x="6799" y="20248"/>
                    </a:lnTo>
                    <a:lnTo>
                      <a:pt x="6814" y="20278"/>
                    </a:lnTo>
                    <a:lnTo>
                      <a:pt x="6829" y="20309"/>
                    </a:lnTo>
                    <a:lnTo>
                      <a:pt x="6843" y="20335"/>
                    </a:lnTo>
                    <a:lnTo>
                      <a:pt x="6857" y="20362"/>
                    </a:lnTo>
                    <a:lnTo>
                      <a:pt x="6872" y="20390"/>
                    </a:lnTo>
                    <a:lnTo>
                      <a:pt x="6886" y="20413"/>
                    </a:lnTo>
                    <a:lnTo>
                      <a:pt x="6900" y="20437"/>
                    </a:lnTo>
                    <a:lnTo>
                      <a:pt x="6915" y="20462"/>
                    </a:lnTo>
                    <a:lnTo>
                      <a:pt x="6928" y="20482"/>
                    </a:lnTo>
                    <a:lnTo>
                      <a:pt x="6942" y="20502"/>
                    </a:lnTo>
                    <a:lnTo>
                      <a:pt x="6957" y="20524"/>
                    </a:lnTo>
                    <a:lnTo>
                      <a:pt x="6969" y="20541"/>
                    </a:lnTo>
                    <a:lnTo>
                      <a:pt x="6983" y="20558"/>
                    </a:lnTo>
                    <a:lnTo>
                      <a:pt x="6996" y="20574"/>
                    </a:lnTo>
                    <a:lnTo>
                      <a:pt x="7011" y="20592"/>
                    </a:lnTo>
                    <a:lnTo>
                      <a:pt x="7023" y="20604"/>
                    </a:lnTo>
                    <a:lnTo>
                      <a:pt x="7035" y="20617"/>
                    </a:lnTo>
                    <a:lnTo>
                      <a:pt x="7048" y="20628"/>
                    </a:lnTo>
                    <a:lnTo>
                      <a:pt x="7060" y="20639"/>
                    </a:lnTo>
                    <a:lnTo>
                      <a:pt x="7075" y="20652"/>
                    </a:lnTo>
                    <a:lnTo>
                      <a:pt x="7084" y="20658"/>
                    </a:lnTo>
                    <a:lnTo>
                      <a:pt x="7096" y="20666"/>
                    </a:lnTo>
                    <a:lnTo>
                      <a:pt x="7107" y="20672"/>
                    </a:lnTo>
                    <a:lnTo>
                      <a:pt x="7118" y="20678"/>
                    </a:lnTo>
                    <a:lnTo>
                      <a:pt x="7128" y="20682"/>
                    </a:lnTo>
                    <a:lnTo>
                      <a:pt x="7138" y="20686"/>
                    </a:lnTo>
                    <a:lnTo>
                      <a:pt x="7147" y="20689"/>
                    </a:lnTo>
                    <a:lnTo>
                      <a:pt x="7152" y="20689"/>
                    </a:lnTo>
                    <a:lnTo>
                      <a:pt x="7167" y="20692"/>
                    </a:lnTo>
                    <a:lnTo>
                      <a:pt x="7176" y="20693"/>
                    </a:lnTo>
                    <a:lnTo>
                      <a:pt x="7185" y="20694"/>
                    </a:lnTo>
                    <a:lnTo>
                      <a:pt x="7187" y="20693"/>
                    </a:lnTo>
                    <a:lnTo>
                      <a:pt x="7202" y="20692"/>
                    </a:lnTo>
                    <a:lnTo>
                      <a:pt x="7211" y="20690"/>
                    </a:lnTo>
                    <a:lnTo>
                      <a:pt x="7214" y="20689"/>
                    </a:lnTo>
                    <a:lnTo>
                      <a:pt x="7229" y="20685"/>
                    </a:lnTo>
                    <a:lnTo>
                      <a:pt x="7238" y="20681"/>
                    </a:lnTo>
                    <a:lnTo>
                      <a:pt x="7243" y="20678"/>
                    </a:lnTo>
                    <a:lnTo>
                      <a:pt x="7258" y="20671"/>
                    </a:lnTo>
                    <a:lnTo>
                      <a:pt x="7264" y="20667"/>
                    </a:lnTo>
                    <a:lnTo>
                      <a:pt x="7279" y="20658"/>
                    </a:lnTo>
                    <a:lnTo>
                      <a:pt x="7287" y="20652"/>
                    </a:lnTo>
                    <a:lnTo>
                      <a:pt x="7298" y="20643"/>
                    </a:lnTo>
                    <a:lnTo>
                      <a:pt x="7313" y="20631"/>
                    </a:lnTo>
                    <a:lnTo>
                      <a:pt x="7323" y="20621"/>
                    </a:lnTo>
                    <a:lnTo>
                      <a:pt x="7336" y="20609"/>
                    </a:lnTo>
                    <a:lnTo>
                      <a:pt x="7351" y="20594"/>
                    </a:lnTo>
                    <a:lnTo>
                      <a:pt x="7361" y="20581"/>
                    </a:lnTo>
                    <a:lnTo>
                      <a:pt x="7375" y="20565"/>
                    </a:lnTo>
                    <a:lnTo>
                      <a:pt x="7388" y="20548"/>
                    </a:lnTo>
                    <a:lnTo>
                      <a:pt x="7402" y="20530"/>
                    </a:lnTo>
                    <a:lnTo>
                      <a:pt x="7417" y="20510"/>
                    </a:lnTo>
                    <a:lnTo>
                      <a:pt x="7429" y="20491"/>
                    </a:lnTo>
                    <a:lnTo>
                      <a:pt x="7443" y="20470"/>
                    </a:lnTo>
                    <a:lnTo>
                      <a:pt x="7457" y="20448"/>
                    </a:lnTo>
                    <a:lnTo>
                      <a:pt x="7471" y="20424"/>
                    </a:lnTo>
                    <a:lnTo>
                      <a:pt x="7485" y="20399"/>
                    </a:lnTo>
                    <a:lnTo>
                      <a:pt x="7500" y="20373"/>
                    </a:lnTo>
                    <a:lnTo>
                      <a:pt x="7514" y="20348"/>
                    </a:lnTo>
                    <a:lnTo>
                      <a:pt x="7528" y="20320"/>
                    </a:lnTo>
                    <a:lnTo>
                      <a:pt x="7543" y="20292"/>
                    </a:lnTo>
                    <a:lnTo>
                      <a:pt x="7557" y="20262"/>
                    </a:lnTo>
                    <a:lnTo>
                      <a:pt x="7572" y="20231"/>
                    </a:lnTo>
                    <a:lnTo>
                      <a:pt x="7587" y="20199"/>
                    </a:lnTo>
                    <a:lnTo>
                      <a:pt x="7601" y="20167"/>
                    </a:lnTo>
                    <a:lnTo>
                      <a:pt x="7615" y="20133"/>
                    </a:lnTo>
                    <a:lnTo>
                      <a:pt x="7630" y="20098"/>
                    </a:lnTo>
                    <a:lnTo>
                      <a:pt x="7645" y="20062"/>
                    </a:lnTo>
                    <a:lnTo>
                      <a:pt x="7659" y="20025"/>
                    </a:lnTo>
                    <a:lnTo>
                      <a:pt x="7674" y="19987"/>
                    </a:lnTo>
                    <a:lnTo>
                      <a:pt x="7689" y="19948"/>
                    </a:lnTo>
                    <a:lnTo>
                      <a:pt x="7705" y="19907"/>
                    </a:lnTo>
                    <a:lnTo>
                      <a:pt x="7719" y="19867"/>
                    </a:lnTo>
                    <a:lnTo>
                      <a:pt x="7734" y="19826"/>
                    </a:lnTo>
                    <a:lnTo>
                      <a:pt x="7749" y="19783"/>
                    </a:lnTo>
                    <a:lnTo>
                      <a:pt x="7763" y="19739"/>
                    </a:lnTo>
                    <a:lnTo>
                      <a:pt x="7778" y="19694"/>
                    </a:lnTo>
                    <a:lnTo>
                      <a:pt x="7793" y="19649"/>
                    </a:lnTo>
                    <a:lnTo>
                      <a:pt x="7808" y="19602"/>
                    </a:lnTo>
                    <a:lnTo>
                      <a:pt x="7823" y="19555"/>
                    </a:lnTo>
                    <a:lnTo>
                      <a:pt x="7838" y="19506"/>
                    </a:lnTo>
                    <a:lnTo>
                      <a:pt x="7853" y="19457"/>
                    </a:lnTo>
                    <a:lnTo>
                      <a:pt x="7867" y="19406"/>
                    </a:lnTo>
                    <a:lnTo>
                      <a:pt x="7882" y="19355"/>
                    </a:lnTo>
                    <a:lnTo>
                      <a:pt x="7897" y="19303"/>
                    </a:lnTo>
                    <a:lnTo>
                      <a:pt x="7912" y="19250"/>
                    </a:lnTo>
                    <a:lnTo>
                      <a:pt x="7927" y="19197"/>
                    </a:lnTo>
                    <a:lnTo>
                      <a:pt x="7942" y="19142"/>
                    </a:lnTo>
                    <a:lnTo>
                      <a:pt x="7957" y="19086"/>
                    </a:lnTo>
                    <a:lnTo>
                      <a:pt x="7972" y="19029"/>
                    </a:lnTo>
                    <a:lnTo>
                      <a:pt x="7987" y="18972"/>
                    </a:lnTo>
                    <a:lnTo>
                      <a:pt x="8001" y="18914"/>
                    </a:lnTo>
                    <a:lnTo>
                      <a:pt x="8016" y="18854"/>
                    </a:lnTo>
                    <a:lnTo>
                      <a:pt x="8031" y="18794"/>
                    </a:lnTo>
                    <a:lnTo>
                      <a:pt x="8046" y="18734"/>
                    </a:lnTo>
                    <a:lnTo>
                      <a:pt x="8061" y="18672"/>
                    </a:lnTo>
                    <a:lnTo>
                      <a:pt x="8076" y="18609"/>
                    </a:lnTo>
                    <a:lnTo>
                      <a:pt x="8091" y="18546"/>
                    </a:lnTo>
                    <a:lnTo>
                      <a:pt x="8106" y="18482"/>
                    </a:lnTo>
                    <a:lnTo>
                      <a:pt x="8121" y="18417"/>
                    </a:lnTo>
                    <a:lnTo>
                      <a:pt x="8136" y="18351"/>
                    </a:lnTo>
                    <a:lnTo>
                      <a:pt x="8151" y="18284"/>
                    </a:lnTo>
                    <a:lnTo>
                      <a:pt x="8166" y="18217"/>
                    </a:lnTo>
                    <a:lnTo>
                      <a:pt x="8181" y="18149"/>
                    </a:lnTo>
                    <a:lnTo>
                      <a:pt x="8196" y="18079"/>
                    </a:lnTo>
                    <a:lnTo>
                      <a:pt x="8211" y="18010"/>
                    </a:lnTo>
                    <a:lnTo>
                      <a:pt x="8226" y="17940"/>
                    </a:lnTo>
                    <a:lnTo>
                      <a:pt x="8240" y="17868"/>
                    </a:lnTo>
                    <a:lnTo>
                      <a:pt x="8255" y="17796"/>
                    </a:lnTo>
                    <a:lnTo>
                      <a:pt x="8270" y="17723"/>
                    </a:lnTo>
                    <a:lnTo>
                      <a:pt x="8285" y="17649"/>
                    </a:lnTo>
                    <a:lnTo>
                      <a:pt x="8300" y="17575"/>
                    </a:lnTo>
                    <a:lnTo>
                      <a:pt x="8315" y="17501"/>
                    </a:lnTo>
                    <a:lnTo>
                      <a:pt x="8330" y="17425"/>
                    </a:lnTo>
                    <a:lnTo>
                      <a:pt x="8345" y="17349"/>
                    </a:lnTo>
                    <a:lnTo>
                      <a:pt x="8360" y="17271"/>
                    </a:lnTo>
                    <a:lnTo>
                      <a:pt x="8376" y="17192"/>
                    </a:lnTo>
                    <a:lnTo>
                      <a:pt x="8391" y="17115"/>
                    </a:lnTo>
                    <a:lnTo>
                      <a:pt x="8406" y="17037"/>
                    </a:lnTo>
                    <a:lnTo>
                      <a:pt x="8421" y="16957"/>
                    </a:lnTo>
                    <a:lnTo>
                      <a:pt x="8436" y="16876"/>
                    </a:lnTo>
                    <a:lnTo>
                      <a:pt x="8451" y="16795"/>
                    </a:lnTo>
                    <a:lnTo>
                      <a:pt x="8466" y="16713"/>
                    </a:lnTo>
                    <a:lnTo>
                      <a:pt x="8481" y="16631"/>
                    </a:lnTo>
                    <a:lnTo>
                      <a:pt x="8496" y="16548"/>
                    </a:lnTo>
                    <a:lnTo>
                      <a:pt x="8511" y="16464"/>
                    </a:lnTo>
                    <a:lnTo>
                      <a:pt x="8526" y="16380"/>
                    </a:lnTo>
                    <a:lnTo>
                      <a:pt x="8541" y="16295"/>
                    </a:lnTo>
                    <a:lnTo>
                      <a:pt x="8556" y="16210"/>
                    </a:lnTo>
                    <a:lnTo>
                      <a:pt x="8571" y="16124"/>
                    </a:lnTo>
                    <a:lnTo>
                      <a:pt x="8586" y="16037"/>
                    </a:lnTo>
                    <a:lnTo>
                      <a:pt x="8601" y="15950"/>
                    </a:lnTo>
                    <a:lnTo>
                      <a:pt x="8616" y="15862"/>
                    </a:lnTo>
                    <a:lnTo>
                      <a:pt x="8631" y="15774"/>
                    </a:lnTo>
                    <a:lnTo>
                      <a:pt x="8646" y="15686"/>
                    </a:lnTo>
                    <a:lnTo>
                      <a:pt x="8661" y="15597"/>
                    </a:lnTo>
                    <a:lnTo>
                      <a:pt x="8676" y="15507"/>
                    </a:lnTo>
                    <a:lnTo>
                      <a:pt x="8691" y="15416"/>
                    </a:lnTo>
                    <a:lnTo>
                      <a:pt x="8706" y="15326"/>
                    </a:lnTo>
                    <a:lnTo>
                      <a:pt x="8721" y="15234"/>
                    </a:lnTo>
                    <a:lnTo>
                      <a:pt x="8736" y="15142"/>
                    </a:lnTo>
                    <a:lnTo>
                      <a:pt x="8751" y="15050"/>
                    </a:lnTo>
                    <a:lnTo>
                      <a:pt x="8766" y="14957"/>
                    </a:lnTo>
                    <a:lnTo>
                      <a:pt x="8781" y="14864"/>
                    </a:lnTo>
                    <a:lnTo>
                      <a:pt x="8796" y="14770"/>
                    </a:lnTo>
                    <a:lnTo>
                      <a:pt x="8811" y="14676"/>
                    </a:lnTo>
                    <a:lnTo>
                      <a:pt x="8826" y="14582"/>
                    </a:lnTo>
                    <a:lnTo>
                      <a:pt x="8841" y="14487"/>
                    </a:lnTo>
                    <a:lnTo>
                      <a:pt x="8856" y="14392"/>
                    </a:lnTo>
                    <a:lnTo>
                      <a:pt x="8871" y="14296"/>
                    </a:lnTo>
                    <a:lnTo>
                      <a:pt x="8886" y="14200"/>
                    </a:lnTo>
                    <a:lnTo>
                      <a:pt x="8901" y="14104"/>
                    </a:lnTo>
                    <a:lnTo>
                      <a:pt x="8916" y="14007"/>
                    </a:lnTo>
                    <a:lnTo>
                      <a:pt x="8931" y="13910"/>
                    </a:lnTo>
                    <a:lnTo>
                      <a:pt x="8946" y="13812"/>
                    </a:lnTo>
                    <a:lnTo>
                      <a:pt x="8961" y="13714"/>
                    </a:lnTo>
                    <a:lnTo>
                      <a:pt x="8976" y="13616"/>
                    </a:lnTo>
                    <a:lnTo>
                      <a:pt x="8991" y="13517"/>
                    </a:lnTo>
                    <a:lnTo>
                      <a:pt x="9006" y="13418"/>
                    </a:lnTo>
                    <a:lnTo>
                      <a:pt x="9021" y="13319"/>
                    </a:lnTo>
                    <a:lnTo>
                      <a:pt x="9036" y="13220"/>
                    </a:lnTo>
                    <a:lnTo>
                      <a:pt x="9052" y="13119"/>
                    </a:lnTo>
                    <a:lnTo>
                      <a:pt x="9067" y="13020"/>
                    </a:lnTo>
                    <a:lnTo>
                      <a:pt x="9082" y="12920"/>
                    </a:lnTo>
                    <a:lnTo>
                      <a:pt x="9097" y="12819"/>
                    </a:lnTo>
                    <a:lnTo>
                      <a:pt x="9112" y="12718"/>
                    </a:lnTo>
                    <a:lnTo>
                      <a:pt x="9127" y="12617"/>
                    </a:lnTo>
                    <a:lnTo>
                      <a:pt x="9142" y="12516"/>
                    </a:lnTo>
                    <a:lnTo>
                      <a:pt x="9157" y="12415"/>
                    </a:lnTo>
                    <a:lnTo>
                      <a:pt x="9171" y="12314"/>
                    </a:lnTo>
                    <a:lnTo>
                      <a:pt x="9186" y="12212"/>
                    </a:lnTo>
                    <a:lnTo>
                      <a:pt x="9201" y="12110"/>
                    </a:lnTo>
                    <a:lnTo>
                      <a:pt x="9216" y="12008"/>
                    </a:lnTo>
                    <a:lnTo>
                      <a:pt x="9231" y="11906"/>
                    </a:lnTo>
                    <a:lnTo>
                      <a:pt x="9246" y="11803"/>
                    </a:lnTo>
                    <a:lnTo>
                      <a:pt x="9261" y="11700"/>
                    </a:lnTo>
                    <a:lnTo>
                      <a:pt x="9276" y="11598"/>
                    </a:lnTo>
                    <a:lnTo>
                      <a:pt x="9291" y="11495"/>
                    </a:lnTo>
                    <a:lnTo>
                      <a:pt x="9306" y="11392"/>
                    </a:lnTo>
                    <a:lnTo>
                      <a:pt x="9321" y="11289"/>
                    </a:lnTo>
                    <a:lnTo>
                      <a:pt x="9336" y="11186"/>
                    </a:lnTo>
                    <a:lnTo>
                      <a:pt x="9351" y="11082"/>
                    </a:lnTo>
                    <a:lnTo>
                      <a:pt x="9366" y="10979"/>
                    </a:lnTo>
                    <a:lnTo>
                      <a:pt x="9381" y="10876"/>
                    </a:lnTo>
                    <a:lnTo>
                      <a:pt x="9396" y="10772"/>
                    </a:lnTo>
                    <a:lnTo>
                      <a:pt x="9411" y="10669"/>
                    </a:lnTo>
                    <a:lnTo>
                      <a:pt x="9426" y="10566"/>
                    </a:lnTo>
                    <a:lnTo>
                      <a:pt x="9441" y="10462"/>
                    </a:lnTo>
                    <a:lnTo>
                      <a:pt x="9456" y="10359"/>
                    </a:lnTo>
                    <a:lnTo>
                      <a:pt x="9471" y="10255"/>
                    </a:lnTo>
                    <a:lnTo>
                      <a:pt x="9486" y="10152"/>
                    </a:lnTo>
                    <a:lnTo>
                      <a:pt x="9501" y="10048"/>
                    </a:lnTo>
                    <a:lnTo>
                      <a:pt x="9516" y="9945"/>
                    </a:lnTo>
                    <a:lnTo>
                      <a:pt x="9531" y="9842"/>
                    </a:lnTo>
                    <a:lnTo>
                      <a:pt x="9546" y="9738"/>
                    </a:lnTo>
                    <a:lnTo>
                      <a:pt x="9561" y="9635"/>
                    </a:lnTo>
                    <a:lnTo>
                      <a:pt x="9576" y="9532"/>
                    </a:lnTo>
                    <a:lnTo>
                      <a:pt x="9591" y="9429"/>
                    </a:lnTo>
                    <a:lnTo>
                      <a:pt x="9606" y="9326"/>
                    </a:lnTo>
                    <a:lnTo>
                      <a:pt x="9621" y="9223"/>
                    </a:lnTo>
                    <a:lnTo>
                      <a:pt x="9636" y="9121"/>
                    </a:lnTo>
                    <a:lnTo>
                      <a:pt x="9651" y="9018"/>
                    </a:lnTo>
                    <a:lnTo>
                      <a:pt x="9666" y="8916"/>
                    </a:lnTo>
                    <a:lnTo>
                      <a:pt x="9681" y="8813"/>
                    </a:lnTo>
                    <a:lnTo>
                      <a:pt x="9696" y="8711"/>
                    </a:lnTo>
                    <a:lnTo>
                      <a:pt x="9711" y="8609"/>
                    </a:lnTo>
                    <a:lnTo>
                      <a:pt x="9728" y="8506"/>
                    </a:lnTo>
                    <a:lnTo>
                      <a:pt x="9743" y="8405"/>
                    </a:lnTo>
                    <a:lnTo>
                      <a:pt x="9758" y="8304"/>
                    </a:lnTo>
                    <a:lnTo>
                      <a:pt x="9772" y="8203"/>
                    </a:lnTo>
                    <a:lnTo>
                      <a:pt x="9788" y="8101"/>
                    </a:lnTo>
                    <a:lnTo>
                      <a:pt x="9803" y="8001"/>
                    </a:lnTo>
                    <a:lnTo>
                      <a:pt x="9818" y="7900"/>
                    </a:lnTo>
                    <a:lnTo>
                      <a:pt x="9833" y="7800"/>
                    </a:lnTo>
                    <a:lnTo>
                      <a:pt x="9848" y="7700"/>
                    </a:lnTo>
                    <a:lnTo>
                      <a:pt x="9863" y="7600"/>
                    </a:lnTo>
                    <a:lnTo>
                      <a:pt x="9878" y="7501"/>
                    </a:lnTo>
                    <a:lnTo>
                      <a:pt x="9893" y="7402"/>
                    </a:lnTo>
                    <a:lnTo>
                      <a:pt x="9908" y="7303"/>
                    </a:lnTo>
                    <a:lnTo>
                      <a:pt x="9923" y="7205"/>
                    </a:lnTo>
                    <a:lnTo>
                      <a:pt x="9938" y="7107"/>
                    </a:lnTo>
                    <a:lnTo>
                      <a:pt x="9953" y="7009"/>
                    </a:lnTo>
                    <a:lnTo>
                      <a:pt x="9968" y="6911"/>
                    </a:lnTo>
                    <a:lnTo>
                      <a:pt x="9983" y="6814"/>
                    </a:lnTo>
                    <a:lnTo>
                      <a:pt x="9998" y="6717"/>
                    </a:lnTo>
                    <a:cubicBezTo>
                      <a:pt x="10006" y="6664"/>
                      <a:pt x="10055" y="6628"/>
                      <a:pt x="10107" y="6637"/>
                    </a:cubicBezTo>
                    <a:cubicBezTo>
                      <a:pt x="10160" y="6645"/>
                      <a:pt x="10195" y="6694"/>
                      <a:pt x="10187" y="6746"/>
                    </a:cubicBezTo>
                    <a:lnTo>
                      <a:pt x="10172" y="6843"/>
                    </a:lnTo>
                    <a:lnTo>
                      <a:pt x="10157" y="6940"/>
                    </a:lnTo>
                    <a:lnTo>
                      <a:pt x="10142" y="7038"/>
                    </a:lnTo>
                    <a:lnTo>
                      <a:pt x="10127" y="7136"/>
                    </a:lnTo>
                    <a:lnTo>
                      <a:pt x="10112" y="7234"/>
                    </a:lnTo>
                    <a:lnTo>
                      <a:pt x="10097" y="7332"/>
                    </a:lnTo>
                    <a:lnTo>
                      <a:pt x="10082" y="7431"/>
                    </a:lnTo>
                    <a:lnTo>
                      <a:pt x="10067" y="7530"/>
                    </a:lnTo>
                    <a:lnTo>
                      <a:pt x="10052" y="7629"/>
                    </a:lnTo>
                    <a:lnTo>
                      <a:pt x="10037" y="7729"/>
                    </a:lnTo>
                    <a:lnTo>
                      <a:pt x="10022" y="7829"/>
                    </a:lnTo>
                    <a:lnTo>
                      <a:pt x="10007" y="7929"/>
                    </a:lnTo>
                    <a:lnTo>
                      <a:pt x="9992" y="8030"/>
                    </a:lnTo>
                    <a:lnTo>
                      <a:pt x="9977" y="8130"/>
                    </a:lnTo>
                    <a:lnTo>
                      <a:pt x="9962" y="8230"/>
                    </a:lnTo>
                    <a:lnTo>
                      <a:pt x="9947" y="8333"/>
                    </a:lnTo>
                    <a:lnTo>
                      <a:pt x="9932" y="8434"/>
                    </a:lnTo>
                    <a:lnTo>
                      <a:pt x="9917" y="8535"/>
                    </a:lnTo>
                    <a:lnTo>
                      <a:pt x="9901" y="8636"/>
                    </a:lnTo>
                    <a:lnTo>
                      <a:pt x="9886" y="8738"/>
                    </a:lnTo>
                    <a:lnTo>
                      <a:pt x="9871" y="8840"/>
                    </a:lnTo>
                    <a:lnTo>
                      <a:pt x="9856" y="8943"/>
                    </a:lnTo>
                    <a:lnTo>
                      <a:pt x="9841" y="9045"/>
                    </a:lnTo>
                    <a:lnTo>
                      <a:pt x="9826" y="9148"/>
                    </a:lnTo>
                    <a:lnTo>
                      <a:pt x="9811" y="9250"/>
                    </a:lnTo>
                    <a:lnTo>
                      <a:pt x="9796" y="9353"/>
                    </a:lnTo>
                    <a:lnTo>
                      <a:pt x="9781" y="9456"/>
                    </a:lnTo>
                    <a:lnTo>
                      <a:pt x="9766" y="9559"/>
                    </a:lnTo>
                    <a:lnTo>
                      <a:pt x="9751" y="9662"/>
                    </a:lnTo>
                    <a:lnTo>
                      <a:pt x="9736" y="9765"/>
                    </a:lnTo>
                    <a:lnTo>
                      <a:pt x="9721" y="9869"/>
                    </a:lnTo>
                    <a:lnTo>
                      <a:pt x="9706" y="9972"/>
                    </a:lnTo>
                    <a:lnTo>
                      <a:pt x="9691" y="10075"/>
                    </a:lnTo>
                    <a:lnTo>
                      <a:pt x="9676" y="10179"/>
                    </a:lnTo>
                    <a:lnTo>
                      <a:pt x="9661" y="10282"/>
                    </a:lnTo>
                    <a:lnTo>
                      <a:pt x="9646" y="10386"/>
                    </a:lnTo>
                    <a:lnTo>
                      <a:pt x="9631" y="10489"/>
                    </a:lnTo>
                    <a:lnTo>
                      <a:pt x="9616" y="10593"/>
                    </a:lnTo>
                    <a:lnTo>
                      <a:pt x="9601" y="10696"/>
                    </a:lnTo>
                    <a:lnTo>
                      <a:pt x="9586" y="10799"/>
                    </a:lnTo>
                    <a:lnTo>
                      <a:pt x="9571" y="10903"/>
                    </a:lnTo>
                    <a:lnTo>
                      <a:pt x="9556" y="11006"/>
                    </a:lnTo>
                    <a:lnTo>
                      <a:pt x="9541" y="11109"/>
                    </a:lnTo>
                    <a:lnTo>
                      <a:pt x="9526" y="11213"/>
                    </a:lnTo>
                    <a:lnTo>
                      <a:pt x="9511" y="11316"/>
                    </a:lnTo>
                    <a:lnTo>
                      <a:pt x="9496" y="11419"/>
                    </a:lnTo>
                    <a:lnTo>
                      <a:pt x="9481" y="11522"/>
                    </a:lnTo>
                    <a:lnTo>
                      <a:pt x="9466" y="11625"/>
                    </a:lnTo>
                    <a:lnTo>
                      <a:pt x="9451" y="11727"/>
                    </a:lnTo>
                    <a:lnTo>
                      <a:pt x="9436" y="11830"/>
                    </a:lnTo>
                    <a:lnTo>
                      <a:pt x="9421" y="11933"/>
                    </a:lnTo>
                    <a:lnTo>
                      <a:pt x="9406" y="12035"/>
                    </a:lnTo>
                    <a:lnTo>
                      <a:pt x="9391" y="12137"/>
                    </a:lnTo>
                    <a:lnTo>
                      <a:pt x="9376" y="12239"/>
                    </a:lnTo>
                    <a:lnTo>
                      <a:pt x="9361" y="12341"/>
                    </a:lnTo>
                    <a:lnTo>
                      <a:pt x="9346" y="12444"/>
                    </a:lnTo>
                    <a:lnTo>
                      <a:pt x="9331" y="12545"/>
                    </a:lnTo>
                    <a:lnTo>
                      <a:pt x="9316" y="12646"/>
                    </a:lnTo>
                    <a:lnTo>
                      <a:pt x="9301" y="12747"/>
                    </a:lnTo>
                    <a:lnTo>
                      <a:pt x="9286" y="12848"/>
                    </a:lnTo>
                    <a:lnTo>
                      <a:pt x="9271" y="12949"/>
                    </a:lnTo>
                    <a:lnTo>
                      <a:pt x="9256" y="13049"/>
                    </a:lnTo>
                    <a:lnTo>
                      <a:pt x="9241" y="13150"/>
                    </a:lnTo>
                    <a:lnTo>
                      <a:pt x="9225" y="13249"/>
                    </a:lnTo>
                    <a:lnTo>
                      <a:pt x="9210" y="13348"/>
                    </a:lnTo>
                    <a:lnTo>
                      <a:pt x="9195" y="13447"/>
                    </a:lnTo>
                    <a:lnTo>
                      <a:pt x="9180" y="13546"/>
                    </a:lnTo>
                    <a:lnTo>
                      <a:pt x="9165" y="13645"/>
                    </a:lnTo>
                    <a:lnTo>
                      <a:pt x="9150" y="13743"/>
                    </a:lnTo>
                    <a:lnTo>
                      <a:pt x="9135" y="13841"/>
                    </a:lnTo>
                    <a:lnTo>
                      <a:pt x="9120" y="13939"/>
                    </a:lnTo>
                    <a:lnTo>
                      <a:pt x="9105" y="14036"/>
                    </a:lnTo>
                    <a:lnTo>
                      <a:pt x="9090" y="14133"/>
                    </a:lnTo>
                    <a:lnTo>
                      <a:pt x="9075" y="14229"/>
                    </a:lnTo>
                    <a:lnTo>
                      <a:pt x="9060" y="14326"/>
                    </a:lnTo>
                    <a:lnTo>
                      <a:pt x="9045" y="14421"/>
                    </a:lnTo>
                    <a:lnTo>
                      <a:pt x="9030" y="14517"/>
                    </a:lnTo>
                    <a:lnTo>
                      <a:pt x="9015" y="14613"/>
                    </a:lnTo>
                    <a:lnTo>
                      <a:pt x="9000" y="14707"/>
                    </a:lnTo>
                    <a:lnTo>
                      <a:pt x="8985" y="14801"/>
                    </a:lnTo>
                    <a:lnTo>
                      <a:pt x="8970" y="14895"/>
                    </a:lnTo>
                    <a:lnTo>
                      <a:pt x="8955" y="14988"/>
                    </a:lnTo>
                    <a:lnTo>
                      <a:pt x="8940" y="15081"/>
                    </a:lnTo>
                    <a:lnTo>
                      <a:pt x="8925" y="15173"/>
                    </a:lnTo>
                    <a:lnTo>
                      <a:pt x="8910" y="15265"/>
                    </a:lnTo>
                    <a:lnTo>
                      <a:pt x="8895" y="15357"/>
                    </a:lnTo>
                    <a:lnTo>
                      <a:pt x="8880" y="15447"/>
                    </a:lnTo>
                    <a:lnTo>
                      <a:pt x="8865" y="15538"/>
                    </a:lnTo>
                    <a:lnTo>
                      <a:pt x="8850" y="15628"/>
                    </a:lnTo>
                    <a:lnTo>
                      <a:pt x="8835" y="15717"/>
                    </a:lnTo>
                    <a:lnTo>
                      <a:pt x="8820" y="15807"/>
                    </a:lnTo>
                    <a:lnTo>
                      <a:pt x="8805" y="15895"/>
                    </a:lnTo>
                    <a:lnTo>
                      <a:pt x="8790" y="15983"/>
                    </a:lnTo>
                    <a:lnTo>
                      <a:pt x="8775" y="16070"/>
                    </a:lnTo>
                    <a:lnTo>
                      <a:pt x="8760" y="16157"/>
                    </a:lnTo>
                    <a:lnTo>
                      <a:pt x="8745" y="16243"/>
                    </a:lnTo>
                    <a:lnTo>
                      <a:pt x="8730" y="16328"/>
                    </a:lnTo>
                    <a:lnTo>
                      <a:pt x="8715" y="16413"/>
                    </a:lnTo>
                    <a:lnTo>
                      <a:pt x="8700" y="16499"/>
                    </a:lnTo>
                    <a:lnTo>
                      <a:pt x="8685" y="16581"/>
                    </a:lnTo>
                    <a:lnTo>
                      <a:pt x="8670" y="16666"/>
                    </a:lnTo>
                    <a:lnTo>
                      <a:pt x="8655" y="16748"/>
                    </a:lnTo>
                    <a:lnTo>
                      <a:pt x="8640" y="16830"/>
                    </a:lnTo>
                    <a:lnTo>
                      <a:pt x="8625" y="16911"/>
                    </a:lnTo>
                    <a:lnTo>
                      <a:pt x="8610" y="16992"/>
                    </a:lnTo>
                    <a:lnTo>
                      <a:pt x="8595" y="17072"/>
                    </a:lnTo>
                    <a:lnTo>
                      <a:pt x="8580" y="17152"/>
                    </a:lnTo>
                    <a:lnTo>
                      <a:pt x="8565" y="17231"/>
                    </a:lnTo>
                    <a:lnTo>
                      <a:pt x="8549" y="17308"/>
                    </a:lnTo>
                    <a:lnTo>
                      <a:pt x="8534" y="17386"/>
                    </a:lnTo>
                    <a:lnTo>
                      <a:pt x="8519" y="17462"/>
                    </a:lnTo>
                    <a:lnTo>
                      <a:pt x="8504" y="17538"/>
                    </a:lnTo>
                    <a:lnTo>
                      <a:pt x="8489" y="17614"/>
                    </a:lnTo>
                    <a:lnTo>
                      <a:pt x="8474" y="17688"/>
                    </a:lnTo>
                    <a:lnTo>
                      <a:pt x="8459" y="17762"/>
                    </a:lnTo>
                    <a:lnTo>
                      <a:pt x="8443" y="17835"/>
                    </a:lnTo>
                    <a:lnTo>
                      <a:pt x="8428" y="17907"/>
                    </a:lnTo>
                    <a:lnTo>
                      <a:pt x="8413" y="17979"/>
                    </a:lnTo>
                    <a:lnTo>
                      <a:pt x="8398" y="18051"/>
                    </a:lnTo>
                    <a:lnTo>
                      <a:pt x="8383" y="18120"/>
                    </a:lnTo>
                    <a:lnTo>
                      <a:pt x="8368" y="18190"/>
                    </a:lnTo>
                    <a:lnTo>
                      <a:pt x="8353" y="18258"/>
                    </a:lnTo>
                    <a:lnTo>
                      <a:pt x="8338" y="18326"/>
                    </a:lnTo>
                    <a:lnTo>
                      <a:pt x="8323" y="18394"/>
                    </a:lnTo>
                    <a:lnTo>
                      <a:pt x="8308" y="18460"/>
                    </a:lnTo>
                    <a:lnTo>
                      <a:pt x="8293" y="18525"/>
                    </a:lnTo>
                    <a:lnTo>
                      <a:pt x="8278" y="18589"/>
                    </a:lnTo>
                    <a:lnTo>
                      <a:pt x="8263" y="18654"/>
                    </a:lnTo>
                    <a:lnTo>
                      <a:pt x="8248" y="18717"/>
                    </a:lnTo>
                    <a:lnTo>
                      <a:pt x="8233" y="18779"/>
                    </a:lnTo>
                    <a:lnTo>
                      <a:pt x="8218" y="18841"/>
                    </a:lnTo>
                    <a:lnTo>
                      <a:pt x="8203" y="18901"/>
                    </a:lnTo>
                    <a:lnTo>
                      <a:pt x="8188" y="18961"/>
                    </a:lnTo>
                    <a:lnTo>
                      <a:pt x="8172" y="19021"/>
                    </a:lnTo>
                    <a:lnTo>
                      <a:pt x="8157" y="19078"/>
                    </a:lnTo>
                    <a:lnTo>
                      <a:pt x="8142" y="19135"/>
                    </a:lnTo>
                    <a:lnTo>
                      <a:pt x="8127" y="19191"/>
                    </a:lnTo>
                    <a:lnTo>
                      <a:pt x="8112" y="19248"/>
                    </a:lnTo>
                    <a:lnTo>
                      <a:pt x="8097" y="19303"/>
                    </a:lnTo>
                    <a:lnTo>
                      <a:pt x="8082" y="19356"/>
                    </a:lnTo>
                    <a:lnTo>
                      <a:pt x="8067" y="19410"/>
                    </a:lnTo>
                    <a:lnTo>
                      <a:pt x="8052" y="19461"/>
                    </a:lnTo>
                    <a:lnTo>
                      <a:pt x="8036" y="19512"/>
                    </a:lnTo>
                    <a:lnTo>
                      <a:pt x="8021" y="19563"/>
                    </a:lnTo>
                    <a:lnTo>
                      <a:pt x="8006" y="19612"/>
                    </a:lnTo>
                    <a:lnTo>
                      <a:pt x="7991" y="19661"/>
                    </a:lnTo>
                    <a:lnTo>
                      <a:pt x="7976" y="19708"/>
                    </a:lnTo>
                    <a:lnTo>
                      <a:pt x="7961" y="19755"/>
                    </a:lnTo>
                    <a:lnTo>
                      <a:pt x="7946" y="19800"/>
                    </a:lnTo>
                    <a:lnTo>
                      <a:pt x="7930" y="19846"/>
                    </a:lnTo>
                    <a:lnTo>
                      <a:pt x="7915" y="19889"/>
                    </a:lnTo>
                    <a:lnTo>
                      <a:pt x="7900" y="19933"/>
                    </a:lnTo>
                    <a:lnTo>
                      <a:pt x="7884" y="19976"/>
                    </a:lnTo>
                    <a:lnTo>
                      <a:pt x="7868" y="20017"/>
                    </a:lnTo>
                    <a:lnTo>
                      <a:pt x="7853" y="20056"/>
                    </a:lnTo>
                    <a:lnTo>
                      <a:pt x="7838" y="20096"/>
                    </a:lnTo>
                    <a:lnTo>
                      <a:pt x="7822" y="20135"/>
                    </a:lnTo>
                    <a:lnTo>
                      <a:pt x="7807" y="20171"/>
                    </a:lnTo>
                    <a:lnTo>
                      <a:pt x="7792" y="20208"/>
                    </a:lnTo>
                    <a:lnTo>
                      <a:pt x="7776" y="20244"/>
                    </a:lnTo>
                    <a:lnTo>
                      <a:pt x="7760" y="20280"/>
                    </a:lnTo>
                    <a:lnTo>
                      <a:pt x="7745" y="20312"/>
                    </a:lnTo>
                    <a:lnTo>
                      <a:pt x="7730" y="20345"/>
                    </a:lnTo>
                    <a:lnTo>
                      <a:pt x="7714" y="20377"/>
                    </a:lnTo>
                    <a:lnTo>
                      <a:pt x="7699" y="20409"/>
                    </a:lnTo>
                    <a:lnTo>
                      <a:pt x="7683" y="20439"/>
                    </a:lnTo>
                    <a:lnTo>
                      <a:pt x="7667" y="20469"/>
                    </a:lnTo>
                    <a:lnTo>
                      <a:pt x="7652" y="20495"/>
                    </a:lnTo>
                    <a:lnTo>
                      <a:pt x="7636" y="20523"/>
                    </a:lnTo>
                    <a:lnTo>
                      <a:pt x="7620" y="20549"/>
                    </a:lnTo>
                    <a:lnTo>
                      <a:pt x="7604" y="20575"/>
                    </a:lnTo>
                    <a:lnTo>
                      <a:pt x="7588" y="20600"/>
                    </a:lnTo>
                    <a:lnTo>
                      <a:pt x="7570" y="20625"/>
                    </a:lnTo>
                    <a:lnTo>
                      <a:pt x="7555" y="20645"/>
                    </a:lnTo>
                    <a:lnTo>
                      <a:pt x="7539" y="20667"/>
                    </a:lnTo>
                    <a:lnTo>
                      <a:pt x="7522" y="20688"/>
                    </a:lnTo>
                    <a:lnTo>
                      <a:pt x="7505" y="20708"/>
                    </a:lnTo>
                    <a:lnTo>
                      <a:pt x="7486" y="20729"/>
                    </a:lnTo>
                    <a:lnTo>
                      <a:pt x="7471" y="20744"/>
                    </a:lnTo>
                    <a:lnTo>
                      <a:pt x="7454" y="20762"/>
                    </a:lnTo>
                    <a:lnTo>
                      <a:pt x="7433" y="20780"/>
                    </a:lnTo>
                    <a:lnTo>
                      <a:pt x="7418" y="20792"/>
                    </a:lnTo>
                    <a:lnTo>
                      <a:pt x="7400" y="20807"/>
                    </a:lnTo>
                    <a:lnTo>
                      <a:pt x="7378" y="20823"/>
                    </a:lnTo>
                    <a:lnTo>
                      <a:pt x="7363" y="20832"/>
                    </a:lnTo>
                    <a:lnTo>
                      <a:pt x="7339" y="20845"/>
                    </a:lnTo>
                    <a:lnTo>
                      <a:pt x="7324" y="20852"/>
                    </a:lnTo>
                    <a:lnTo>
                      <a:pt x="7299" y="20864"/>
                    </a:lnTo>
                    <a:lnTo>
                      <a:pt x="7278" y="20870"/>
                    </a:lnTo>
                    <a:lnTo>
                      <a:pt x="7263" y="20874"/>
                    </a:lnTo>
                    <a:lnTo>
                      <a:pt x="7236" y="20881"/>
                    </a:lnTo>
                    <a:lnTo>
                      <a:pt x="7215" y="20883"/>
                    </a:lnTo>
                    <a:lnTo>
                      <a:pt x="7200" y="20884"/>
                    </a:lnTo>
                    <a:lnTo>
                      <a:pt x="7172" y="20885"/>
                    </a:lnTo>
                    <a:lnTo>
                      <a:pt x="7151" y="20884"/>
                    </a:lnTo>
                    <a:lnTo>
                      <a:pt x="7130" y="20881"/>
                    </a:lnTo>
                    <a:lnTo>
                      <a:pt x="7115" y="20878"/>
                    </a:lnTo>
                    <a:lnTo>
                      <a:pt x="7090" y="20872"/>
                    </a:lnTo>
                    <a:lnTo>
                      <a:pt x="7067" y="20865"/>
                    </a:lnTo>
                    <a:lnTo>
                      <a:pt x="7047" y="20856"/>
                    </a:lnTo>
                    <a:lnTo>
                      <a:pt x="7027" y="20847"/>
                    </a:lnTo>
                    <a:lnTo>
                      <a:pt x="7008" y="20837"/>
                    </a:lnTo>
                    <a:lnTo>
                      <a:pt x="6989" y="20825"/>
                    </a:lnTo>
                    <a:lnTo>
                      <a:pt x="6971" y="20813"/>
                    </a:lnTo>
                    <a:lnTo>
                      <a:pt x="6950" y="20797"/>
                    </a:lnTo>
                    <a:lnTo>
                      <a:pt x="6935" y="20784"/>
                    </a:lnTo>
                    <a:lnTo>
                      <a:pt x="6917" y="20769"/>
                    </a:lnTo>
                    <a:lnTo>
                      <a:pt x="6900" y="20752"/>
                    </a:lnTo>
                    <a:lnTo>
                      <a:pt x="6882" y="20735"/>
                    </a:lnTo>
                    <a:lnTo>
                      <a:pt x="6864" y="20715"/>
                    </a:lnTo>
                    <a:lnTo>
                      <a:pt x="6849" y="20697"/>
                    </a:lnTo>
                    <a:lnTo>
                      <a:pt x="6832" y="20677"/>
                    </a:lnTo>
                    <a:lnTo>
                      <a:pt x="6816" y="20656"/>
                    </a:lnTo>
                    <a:lnTo>
                      <a:pt x="6798" y="20633"/>
                    </a:lnTo>
                    <a:lnTo>
                      <a:pt x="6783" y="20611"/>
                    </a:lnTo>
                    <a:lnTo>
                      <a:pt x="6767" y="20587"/>
                    </a:lnTo>
                    <a:lnTo>
                      <a:pt x="6750" y="20561"/>
                    </a:lnTo>
                    <a:lnTo>
                      <a:pt x="6735" y="20536"/>
                    </a:lnTo>
                    <a:lnTo>
                      <a:pt x="6719" y="20509"/>
                    </a:lnTo>
                    <a:lnTo>
                      <a:pt x="6703" y="20481"/>
                    </a:lnTo>
                    <a:lnTo>
                      <a:pt x="6688" y="20453"/>
                    </a:lnTo>
                    <a:lnTo>
                      <a:pt x="6672" y="20424"/>
                    </a:lnTo>
                    <a:lnTo>
                      <a:pt x="6656" y="20392"/>
                    </a:lnTo>
                    <a:lnTo>
                      <a:pt x="6641" y="20361"/>
                    </a:lnTo>
                    <a:lnTo>
                      <a:pt x="6626" y="20329"/>
                    </a:lnTo>
                    <a:lnTo>
                      <a:pt x="6610" y="20295"/>
                    </a:lnTo>
                    <a:lnTo>
                      <a:pt x="6595" y="20261"/>
                    </a:lnTo>
                    <a:lnTo>
                      <a:pt x="6579" y="20226"/>
                    </a:lnTo>
                    <a:lnTo>
                      <a:pt x="6564" y="20190"/>
                    </a:lnTo>
                    <a:lnTo>
                      <a:pt x="6549" y="20154"/>
                    </a:lnTo>
                    <a:lnTo>
                      <a:pt x="6533" y="20116"/>
                    </a:lnTo>
                    <a:lnTo>
                      <a:pt x="6518" y="20076"/>
                    </a:lnTo>
                    <a:lnTo>
                      <a:pt x="6503" y="20036"/>
                    </a:lnTo>
                    <a:lnTo>
                      <a:pt x="6487" y="19995"/>
                    </a:lnTo>
                    <a:lnTo>
                      <a:pt x="6472" y="19954"/>
                    </a:lnTo>
                    <a:lnTo>
                      <a:pt x="6457" y="19912"/>
                    </a:lnTo>
                    <a:lnTo>
                      <a:pt x="6442" y="19868"/>
                    </a:lnTo>
                    <a:lnTo>
                      <a:pt x="6426" y="19824"/>
                    </a:lnTo>
                    <a:lnTo>
                      <a:pt x="6411" y="19778"/>
                    </a:lnTo>
                    <a:lnTo>
                      <a:pt x="6396" y="19732"/>
                    </a:lnTo>
                    <a:lnTo>
                      <a:pt x="6381" y="19685"/>
                    </a:lnTo>
                    <a:lnTo>
                      <a:pt x="6366" y="19637"/>
                    </a:lnTo>
                    <a:lnTo>
                      <a:pt x="6351" y="19590"/>
                    </a:lnTo>
                    <a:lnTo>
                      <a:pt x="6335" y="19538"/>
                    </a:lnTo>
                    <a:lnTo>
                      <a:pt x="6319" y="19488"/>
                    </a:lnTo>
                    <a:lnTo>
                      <a:pt x="6304" y="19436"/>
                    </a:lnTo>
                    <a:lnTo>
                      <a:pt x="6289" y="19384"/>
                    </a:lnTo>
                    <a:lnTo>
                      <a:pt x="6274" y="19330"/>
                    </a:lnTo>
                    <a:lnTo>
                      <a:pt x="6259" y="19276"/>
                    </a:lnTo>
                    <a:lnTo>
                      <a:pt x="6244" y="19221"/>
                    </a:lnTo>
                    <a:lnTo>
                      <a:pt x="6229" y="19165"/>
                    </a:lnTo>
                    <a:lnTo>
                      <a:pt x="6214" y="19108"/>
                    </a:lnTo>
                    <a:lnTo>
                      <a:pt x="6199" y="19051"/>
                    </a:lnTo>
                    <a:lnTo>
                      <a:pt x="6183" y="18992"/>
                    </a:lnTo>
                    <a:lnTo>
                      <a:pt x="6168" y="18933"/>
                    </a:lnTo>
                    <a:lnTo>
                      <a:pt x="6153" y="18872"/>
                    </a:lnTo>
                    <a:lnTo>
                      <a:pt x="6138" y="18811"/>
                    </a:lnTo>
                    <a:lnTo>
                      <a:pt x="6123" y="18749"/>
                    </a:lnTo>
                    <a:lnTo>
                      <a:pt x="6108" y="18687"/>
                    </a:lnTo>
                    <a:lnTo>
                      <a:pt x="6093" y="18623"/>
                    </a:lnTo>
                    <a:lnTo>
                      <a:pt x="6078" y="18559"/>
                    </a:lnTo>
                    <a:lnTo>
                      <a:pt x="6063" y="18494"/>
                    </a:lnTo>
                    <a:lnTo>
                      <a:pt x="6048" y="18428"/>
                    </a:lnTo>
                    <a:lnTo>
                      <a:pt x="6033" y="18361"/>
                    </a:lnTo>
                    <a:lnTo>
                      <a:pt x="6018" y="18294"/>
                    </a:lnTo>
                    <a:lnTo>
                      <a:pt x="6003" y="18225"/>
                    </a:lnTo>
                    <a:lnTo>
                      <a:pt x="5988" y="18157"/>
                    </a:lnTo>
                    <a:lnTo>
                      <a:pt x="5973" y="18087"/>
                    </a:lnTo>
                    <a:lnTo>
                      <a:pt x="5958" y="18016"/>
                    </a:lnTo>
                    <a:lnTo>
                      <a:pt x="5942" y="17945"/>
                    </a:lnTo>
                    <a:lnTo>
                      <a:pt x="5927" y="17873"/>
                    </a:lnTo>
                    <a:lnTo>
                      <a:pt x="5912" y="17800"/>
                    </a:lnTo>
                    <a:lnTo>
                      <a:pt x="5897" y="17727"/>
                    </a:lnTo>
                    <a:lnTo>
                      <a:pt x="5882" y="17652"/>
                    </a:lnTo>
                    <a:lnTo>
                      <a:pt x="5867" y="17577"/>
                    </a:lnTo>
                    <a:lnTo>
                      <a:pt x="5852" y="17502"/>
                    </a:lnTo>
                    <a:lnTo>
                      <a:pt x="5837" y="17426"/>
                    </a:lnTo>
                    <a:lnTo>
                      <a:pt x="5822" y="17349"/>
                    </a:lnTo>
                    <a:lnTo>
                      <a:pt x="5807" y="17271"/>
                    </a:lnTo>
                    <a:lnTo>
                      <a:pt x="5792" y="17192"/>
                    </a:lnTo>
                    <a:lnTo>
                      <a:pt x="5777" y="17113"/>
                    </a:lnTo>
                    <a:lnTo>
                      <a:pt x="5762" y="17033"/>
                    </a:lnTo>
                    <a:lnTo>
                      <a:pt x="5747" y="16953"/>
                    </a:lnTo>
                    <a:lnTo>
                      <a:pt x="5732" y="16872"/>
                    </a:lnTo>
                    <a:lnTo>
                      <a:pt x="5717" y="16791"/>
                    </a:lnTo>
                    <a:lnTo>
                      <a:pt x="5702" y="16709"/>
                    </a:lnTo>
                    <a:lnTo>
                      <a:pt x="5687" y="16625"/>
                    </a:lnTo>
                    <a:lnTo>
                      <a:pt x="5672" y="16542"/>
                    </a:lnTo>
                    <a:lnTo>
                      <a:pt x="5656" y="16457"/>
                    </a:lnTo>
                    <a:lnTo>
                      <a:pt x="5641" y="16373"/>
                    </a:lnTo>
                    <a:lnTo>
                      <a:pt x="5626" y="16288"/>
                    </a:lnTo>
                    <a:lnTo>
                      <a:pt x="5611" y="16202"/>
                    </a:lnTo>
                    <a:lnTo>
                      <a:pt x="5596" y="16116"/>
                    </a:lnTo>
                    <a:lnTo>
                      <a:pt x="5581" y="16029"/>
                    </a:lnTo>
                    <a:lnTo>
                      <a:pt x="5566" y="15941"/>
                    </a:lnTo>
                    <a:lnTo>
                      <a:pt x="5551" y="15853"/>
                    </a:lnTo>
                    <a:lnTo>
                      <a:pt x="5536" y="15764"/>
                    </a:lnTo>
                    <a:lnTo>
                      <a:pt x="5521" y="15674"/>
                    </a:lnTo>
                    <a:lnTo>
                      <a:pt x="5506" y="15585"/>
                    </a:lnTo>
                    <a:lnTo>
                      <a:pt x="5491" y="15495"/>
                    </a:lnTo>
                    <a:lnTo>
                      <a:pt x="5476" y="15404"/>
                    </a:lnTo>
                    <a:lnTo>
                      <a:pt x="5461" y="15313"/>
                    </a:lnTo>
                    <a:lnTo>
                      <a:pt x="5446" y="15221"/>
                    </a:lnTo>
                    <a:lnTo>
                      <a:pt x="5431" y="15129"/>
                    </a:lnTo>
                    <a:lnTo>
                      <a:pt x="5416" y="15037"/>
                    </a:lnTo>
                    <a:lnTo>
                      <a:pt x="5401" y="14944"/>
                    </a:lnTo>
                    <a:lnTo>
                      <a:pt x="5386" y="14850"/>
                    </a:lnTo>
                    <a:lnTo>
                      <a:pt x="5371" y="14756"/>
                    </a:lnTo>
                    <a:lnTo>
                      <a:pt x="5356" y="14661"/>
                    </a:lnTo>
                    <a:lnTo>
                      <a:pt x="5341" y="14566"/>
                    </a:lnTo>
                    <a:lnTo>
                      <a:pt x="5326" y="14471"/>
                    </a:lnTo>
                    <a:lnTo>
                      <a:pt x="5311" y="14376"/>
                    </a:lnTo>
                    <a:lnTo>
                      <a:pt x="5296" y="14280"/>
                    </a:lnTo>
                    <a:lnTo>
                      <a:pt x="5281" y="14183"/>
                    </a:lnTo>
                    <a:lnTo>
                      <a:pt x="5266" y="14087"/>
                    </a:lnTo>
                    <a:lnTo>
                      <a:pt x="5251" y="13990"/>
                    </a:lnTo>
                    <a:lnTo>
                      <a:pt x="5236" y="13892"/>
                    </a:lnTo>
                    <a:lnTo>
                      <a:pt x="5221" y="13794"/>
                    </a:lnTo>
                    <a:lnTo>
                      <a:pt x="5206" y="13696"/>
                    </a:lnTo>
                    <a:lnTo>
                      <a:pt x="5191" y="13598"/>
                    </a:lnTo>
                    <a:lnTo>
                      <a:pt x="5176" y="13499"/>
                    </a:lnTo>
                    <a:lnTo>
                      <a:pt x="5161" y="13400"/>
                    </a:lnTo>
                    <a:lnTo>
                      <a:pt x="5146" y="13301"/>
                    </a:lnTo>
                    <a:lnTo>
                      <a:pt x="5131" y="13201"/>
                    </a:lnTo>
                    <a:lnTo>
                      <a:pt x="5116" y="13101"/>
                    </a:lnTo>
                    <a:lnTo>
                      <a:pt x="5101" y="13001"/>
                    </a:lnTo>
                    <a:lnTo>
                      <a:pt x="5086" y="12901"/>
                    </a:lnTo>
                    <a:lnTo>
                      <a:pt x="5071" y="12800"/>
                    </a:lnTo>
                    <a:lnTo>
                      <a:pt x="5056" y="12699"/>
                    </a:lnTo>
                    <a:lnTo>
                      <a:pt x="5041" y="12598"/>
                    </a:lnTo>
                    <a:lnTo>
                      <a:pt x="5025" y="12496"/>
                    </a:lnTo>
                    <a:lnTo>
                      <a:pt x="5010" y="12394"/>
                    </a:lnTo>
                    <a:lnTo>
                      <a:pt x="4996" y="12293"/>
                    </a:lnTo>
                    <a:lnTo>
                      <a:pt x="4979" y="12190"/>
                    </a:lnTo>
                    <a:lnTo>
                      <a:pt x="4964" y="12088"/>
                    </a:lnTo>
                    <a:lnTo>
                      <a:pt x="4949" y="11986"/>
                    </a:lnTo>
                    <a:lnTo>
                      <a:pt x="4934" y="11884"/>
                    </a:lnTo>
                    <a:lnTo>
                      <a:pt x="4919" y="11781"/>
                    </a:lnTo>
                    <a:lnTo>
                      <a:pt x="4904" y="11678"/>
                    </a:lnTo>
                    <a:lnTo>
                      <a:pt x="4889" y="11576"/>
                    </a:lnTo>
                    <a:lnTo>
                      <a:pt x="4874" y="11473"/>
                    </a:lnTo>
                    <a:lnTo>
                      <a:pt x="4859" y="11370"/>
                    </a:lnTo>
                    <a:lnTo>
                      <a:pt x="4844" y="11267"/>
                    </a:lnTo>
                    <a:lnTo>
                      <a:pt x="4829" y="11163"/>
                    </a:lnTo>
                    <a:lnTo>
                      <a:pt x="4814" y="11060"/>
                    </a:lnTo>
                    <a:lnTo>
                      <a:pt x="4799" y="10957"/>
                    </a:lnTo>
                    <a:lnTo>
                      <a:pt x="4784" y="10853"/>
                    </a:lnTo>
                    <a:lnTo>
                      <a:pt x="4769" y="10750"/>
                    </a:lnTo>
                    <a:lnTo>
                      <a:pt x="4754" y="10647"/>
                    </a:lnTo>
                    <a:lnTo>
                      <a:pt x="4739" y="10543"/>
                    </a:lnTo>
                    <a:lnTo>
                      <a:pt x="4724" y="10440"/>
                    </a:lnTo>
                    <a:lnTo>
                      <a:pt x="4709" y="10336"/>
                    </a:lnTo>
                    <a:lnTo>
                      <a:pt x="4694" y="10233"/>
                    </a:lnTo>
                    <a:lnTo>
                      <a:pt x="4679" y="10129"/>
                    </a:lnTo>
                    <a:lnTo>
                      <a:pt x="4664" y="10026"/>
                    </a:lnTo>
                    <a:lnTo>
                      <a:pt x="4649" y="9923"/>
                    </a:lnTo>
                    <a:lnTo>
                      <a:pt x="4634" y="9819"/>
                    </a:lnTo>
                    <a:lnTo>
                      <a:pt x="4619" y="9716"/>
                    </a:lnTo>
                    <a:lnTo>
                      <a:pt x="4604" y="9613"/>
                    </a:lnTo>
                    <a:lnTo>
                      <a:pt x="4589" y="9510"/>
                    </a:lnTo>
                    <a:lnTo>
                      <a:pt x="4574" y="9407"/>
                    </a:lnTo>
                    <a:lnTo>
                      <a:pt x="4559" y="9304"/>
                    </a:lnTo>
                    <a:lnTo>
                      <a:pt x="4544" y="9201"/>
                    </a:lnTo>
                    <a:lnTo>
                      <a:pt x="4529" y="9099"/>
                    </a:lnTo>
                    <a:lnTo>
                      <a:pt x="4514" y="8996"/>
                    </a:lnTo>
                    <a:lnTo>
                      <a:pt x="4499" y="8894"/>
                    </a:lnTo>
                    <a:lnTo>
                      <a:pt x="4484" y="8791"/>
                    </a:lnTo>
                    <a:lnTo>
                      <a:pt x="4470" y="8690"/>
                    </a:lnTo>
                    <a:lnTo>
                      <a:pt x="4454" y="8588"/>
                    </a:lnTo>
                    <a:lnTo>
                      <a:pt x="4439" y="8486"/>
                    </a:lnTo>
                    <a:lnTo>
                      <a:pt x="4425" y="8385"/>
                    </a:lnTo>
                    <a:lnTo>
                      <a:pt x="4410" y="8284"/>
                    </a:lnTo>
                    <a:lnTo>
                      <a:pt x="4395" y="8183"/>
                    </a:lnTo>
                    <a:lnTo>
                      <a:pt x="4380" y="8082"/>
                    </a:lnTo>
                    <a:lnTo>
                      <a:pt x="4365" y="7982"/>
                    </a:lnTo>
                    <a:lnTo>
                      <a:pt x="4350" y="7881"/>
                    </a:lnTo>
                    <a:lnTo>
                      <a:pt x="4335" y="7781"/>
                    </a:lnTo>
                    <a:lnTo>
                      <a:pt x="4320" y="7682"/>
                    </a:lnTo>
                    <a:lnTo>
                      <a:pt x="4304" y="7582"/>
                    </a:lnTo>
                    <a:lnTo>
                      <a:pt x="4289" y="7483"/>
                    </a:lnTo>
                    <a:lnTo>
                      <a:pt x="4274" y="7384"/>
                    </a:lnTo>
                    <a:lnTo>
                      <a:pt x="4259" y="7285"/>
                    </a:lnTo>
                    <a:lnTo>
                      <a:pt x="4244" y="7187"/>
                    </a:lnTo>
                    <a:lnTo>
                      <a:pt x="4229" y="7089"/>
                    </a:lnTo>
                    <a:lnTo>
                      <a:pt x="4214" y="6991"/>
                    </a:lnTo>
                    <a:lnTo>
                      <a:pt x="4199" y="6894"/>
                    </a:lnTo>
                    <a:lnTo>
                      <a:pt x="4184" y="6797"/>
                    </a:lnTo>
                    <a:lnTo>
                      <a:pt x="4169" y="6700"/>
                    </a:lnTo>
                    <a:lnTo>
                      <a:pt x="4154" y="6604"/>
                    </a:lnTo>
                    <a:lnTo>
                      <a:pt x="4139" y="6508"/>
                    </a:lnTo>
                    <a:lnTo>
                      <a:pt x="4124" y="6413"/>
                    </a:lnTo>
                    <a:lnTo>
                      <a:pt x="4109" y="6318"/>
                    </a:lnTo>
                    <a:lnTo>
                      <a:pt x="4094" y="6224"/>
                    </a:lnTo>
                    <a:lnTo>
                      <a:pt x="4079" y="6130"/>
                    </a:lnTo>
                    <a:lnTo>
                      <a:pt x="4064" y="6036"/>
                    </a:lnTo>
                    <a:lnTo>
                      <a:pt x="4049" y="5943"/>
                    </a:lnTo>
                    <a:lnTo>
                      <a:pt x="4034" y="5850"/>
                    </a:lnTo>
                    <a:lnTo>
                      <a:pt x="4019" y="5758"/>
                    </a:lnTo>
                    <a:lnTo>
                      <a:pt x="4004" y="5666"/>
                    </a:lnTo>
                    <a:lnTo>
                      <a:pt x="3989" y="5574"/>
                    </a:lnTo>
                    <a:lnTo>
                      <a:pt x="3974" y="5483"/>
                    </a:lnTo>
                    <a:lnTo>
                      <a:pt x="3959" y="5393"/>
                    </a:lnTo>
                    <a:lnTo>
                      <a:pt x="3944" y="5303"/>
                    </a:lnTo>
                    <a:lnTo>
                      <a:pt x="3929" y="5213"/>
                    </a:lnTo>
                    <a:lnTo>
                      <a:pt x="3914" y="5125"/>
                    </a:lnTo>
                    <a:lnTo>
                      <a:pt x="3899" y="5037"/>
                    </a:lnTo>
                    <a:lnTo>
                      <a:pt x="3884" y="4949"/>
                    </a:lnTo>
                    <a:lnTo>
                      <a:pt x="3869" y="4862"/>
                    </a:lnTo>
                    <a:lnTo>
                      <a:pt x="3854" y="4775"/>
                    </a:lnTo>
                    <a:lnTo>
                      <a:pt x="3839" y="4689"/>
                    </a:lnTo>
                    <a:lnTo>
                      <a:pt x="3824" y="4603"/>
                    </a:lnTo>
                    <a:lnTo>
                      <a:pt x="3809" y="4518"/>
                    </a:lnTo>
                    <a:lnTo>
                      <a:pt x="3794" y="4434"/>
                    </a:lnTo>
                    <a:lnTo>
                      <a:pt x="3779" y="4351"/>
                    </a:lnTo>
                    <a:lnTo>
                      <a:pt x="3764" y="4268"/>
                    </a:lnTo>
                    <a:lnTo>
                      <a:pt x="3749" y="4185"/>
                    </a:lnTo>
                    <a:lnTo>
                      <a:pt x="3734" y="4103"/>
                    </a:lnTo>
                    <a:lnTo>
                      <a:pt x="3719" y="4022"/>
                    </a:lnTo>
                    <a:lnTo>
                      <a:pt x="3704" y="3941"/>
                    </a:lnTo>
                    <a:lnTo>
                      <a:pt x="3689" y="3861"/>
                    </a:lnTo>
                    <a:lnTo>
                      <a:pt x="3674" y="3782"/>
                    </a:lnTo>
                    <a:lnTo>
                      <a:pt x="3659" y="3704"/>
                    </a:lnTo>
                    <a:lnTo>
                      <a:pt x="3644" y="3627"/>
                    </a:lnTo>
                    <a:lnTo>
                      <a:pt x="3628" y="3549"/>
                    </a:lnTo>
                    <a:lnTo>
                      <a:pt x="3613" y="3472"/>
                    </a:lnTo>
                    <a:lnTo>
                      <a:pt x="3598" y="3396"/>
                    </a:lnTo>
                    <a:lnTo>
                      <a:pt x="3583" y="3322"/>
                    </a:lnTo>
                    <a:lnTo>
                      <a:pt x="3568" y="3248"/>
                    </a:lnTo>
                    <a:lnTo>
                      <a:pt x="3553" y="3174"/>
                    </a:lnTo>
                    <a:lnTo>
                      <a:pt x="3538" y="3101"/>
                    </a:lnTo>
                    <a:lnTo>
                      <a:pt x="3524" y="3028"/>
                    </a:lnTo>
                    <a:lnTo>
                      <a:pt x="3509" y="2957"/>
                    </a:lnTo>
                    <a:lnTo>
                      <a:pt x="3494" y="2887"/>
                    </a:lnTo>
                    <a:lnTo>
                      <a:pt x="3479" y="2817"/>
                    </a:lnTo>
                    <a:lnTo>
                      <a:pt x="3464" y="2748"/>
                    </a:lnTo>
                    <a:lnTo>
                      <a:pt x="3449" y="2679"/>
                    </a:lnTo>
                    <a:lnTo>
                      <a:pt x="3434" y="2611"/>
                    </a:lnTo>
                    <a:lnTo>
                      <a:pt x="3419" y="2545"/>
                    </a:lnTo>
                    <a:lnTo>
                      <a:pt x="3404" y="2479"/>
                    </a:lnTo>
                    <a:lnTo>
                      <a:pt x="3389" y="2414"/>
                    </a:lnTo>
                    <a:lnTo>
                      <a:pt x="3374" y="2349"/>
                    </a:lnTo>
                    <a:lnTo>
                      <a:pt x="3359" y="2286"/>
                    </a:lnTo>
                    <a:lnTo>
                      <a:pt x="3344" y="2223"/>
                    </a:lnTo>
                    <a:lnTo>
                      <a:pt x="3329" y="2161"/>
                    </a:lnTo>
                    <a:lnTo>
                      <a:pt x="3314" y="2100"/>
                    </a:lnTo>
                    <a:lnTo>
                      <a:pt x="3299" y="2040"/>
                    </a:lnTo>
                    <a:lnTo>
                      <a:pt x="3284" y="1981"/>
                    </a:lnTo>
                    <a:lnTo>
                      <a:pt x="3270" y="1923"/>
                    </a:lnTo>
                    <a:lnTo>
                      <a:pt x="3255" y="1865"/>
                    </a:lnTo>
                    <a:lnTo>
                      <a:pt x="3240" y="1808"/>
                    </a:lnTo>
                    <a:lnTo>
                      <a:pt x="3225" y="1753"/>
                    </a:lnTo>
                    <a:lnTo>
                      <a:pt x="3210" y="1698"/>
                    </a:lnTo>
                    <a:lnTo>
                      <a:pt x="3195" y="1643"/>
                    </a:lnTo>
                    <a:lnTo>
                      <a:pt x="3180" y="1590"/>
                    </a:lnTo>
                    <a:lnTo>
                      <a:pt x="3165" y="1538"/>
                    </a:lnTo>
                    <a:lnTo>
                      <a:pt x="3150" y="1487"/>
                    </a:lnTo>
                    <a:lnTo>
                      <a:pt x="3136" y="1436"/>
                    </a:lnTo>
                    <a:lnTo>
                      <a:pt x="3121" y="1387"/>
                    </a:lnTo>
                    <a:lnTo>
                      <a:pt x="3106" y="1338"/>
                    </a:lnTo>
                    <a:lnTo>
                      <a:pt x="3091" y="1291"/>
                    </a:lnTo>
                    <a:lnTo>
                      <a:pt x="3076" y="1244"/>
                    </a:lnTo>
                    <a:lnTo>
                      <a:pt x="3061" y="1198"/>
                    </a:lnTo>
                    <a:lnTo>
                      <a:pt x="3046" y="1153"/>
                    </a:lnTo>
                    <a:lnTo>
                      <a:pt x="3032" y="1109"/>
                    </a:lnTo>
                    <a:lnTo>
                      <a:pt x="3017" y="1066"/>
                    </a:lnTo>
                    <a:lnTo>
                      <a:pt x="3002" y="1024"/>
                    </a:lnTo>
                    <a:lnTo>
                      <a:pt x="2987" y="983"/>
                    </a:lnTo>
                    <a:lnTo>
                      <a:pt x="2973" y="945"/>
                    </a:lnTo>
                    <a:lnTo>
                      <a:pt x="2957" y="905"/>
                    </a:lnTo>
                    <a:lnTo>
                      <a:pt x="2942" y="867"/>
                    </a:lnTo>
                    <a:lnTo>
                      <a:pt x="2928" y="830"/>
                    </a:lnTo>
                    <a:lnTo>
                      <a:pt x="2913" y="793"/>
                    </a:lnTo>
                    <a:lnTo>
                      <a:pt x="2898" y="758"/>
                    </a:lnTo>
                    <a:lnTo>
                      <a:pt x="2884" y="724"/>
                    </a:lnTo>
                    <a:lnTo>
                      <a:pt x="2869" y="691"/>
                    </a:lnTo>
                    <a:lnTo>
                      <a:pt x="2855" y="659"/>
                    </a:lnTo>
                    <a:lnTo>
                      <a:pt x="2840" y="628"/>
                    </a:lnTo>
                    <a:lnTo>
                      <a:pt x="2826" y="598"/>
                    </a:lnTo>
                    <a:lnTo>
                      <a:pt x="2811" y="570"/>
                    </a:lnTo>
                    <a:lnTo>
                      <a:pt x="2797" y="542"/>
                    </a:lnTo>
                    <a:lnTo>
                      <a:pt x="2783" y="515"/>
                    </a:lnTo>
                    <a:lnTo>
                      <a:pt x="2768" y="489"/>
                    </a:lnTo>
                    <a:lnTo>
                      <a:pt x="2754" y="465"/>
                    </a:lnTo>
                    <a:lnTo>
                      <a:pt x="2740" y="441"/>
                    </a:lnTo>
                    <a:lnTo>
                      <a:pt x="2726" y="419"/>
                    </a:lnTo>
                    <a:lnTo>
                      <a:pt x="2712" y="398"/>
                    </a:lnTo>
                    <a:lnTo>
                      <a:pt x="2698" y="377"/>
                    </a:lnTo>
                    <a:lnTo>
                      <a:pt x="2685" y="358"/>
                    </a:lnTo>
                    <a:lnTo>
                      <a:pt x="2671" y="340"/>
                    </a:lnTo>
                    <a:lnTo>
                      <a:pt x="2658" y="323"/>
                    </a:lnTo>
                    <a:lnTo>
                      <a:pt x="2644" y="307"/>
                    </a:lnTo>
                    <a:lnTo>
                      <a:pt x="2631" y="292"/>
                    </a:lnTo>
                    <a:lnTo>
                      <a:pt x="2621" y="281"/>
                    </a:lnTo>
                    <a:lnTo>
                      <a:pt x="2606" y="267"/>
                    </a:lnTo>
                    <a:lnTo>
                      <a:pt x="2594" y="255"/>
                    </a:lnTo>
                    <a:lnTo>
                      <a:pt x="2581" y="244"/>
                    </a:lnTo>
                    <a:lnTo>
                      <a:pt x="2570" y="235"/>
                    </a:lnTo>
                    <a:lnTo>
                      <a:pt x="2562" y="229"/>
                    </a:lnTo>
                    <a:lnTo>
                      <a:pt x="2547" y="220"/>
                    </a:lnTo>
                    <a:lnTo>
                      <a:pt x="2536" y="213"/>
                    </a:lnTo>
                    <a:lnTo>
                      <a:pt x="2531" y="210"/>
                    </a:lnTo>
                    <a:lnTo>
                      <a:pt x="2516" y="204"/>
                    </a:lnTo>
                    <a:lnTo>
                      <a:pt x="2506" y="200"/>
                    </a:lnTo>
                    <a:lnTo>
                      <a:pt x="2503" y="198"/>
                    </a:lnTo>
                    <a:lnTo>
                      <a:pt x="2488" y="195"/>
                    </a:lnTo>
                    <a:lnTo>
                      <a:pt x="2485" y="193"/>
                    </a:lnTo>
                    <a:lnTo>
                      <a:pt x="2470" y="192"/>
                    </a:lnTo>
                    <a:lnTo>
                      <a:pt x="2468" y="191"/>
                    </a:lnTo>
                    <a:lnTo>
                      <a:pt x="2459" y="192"/>
                    </a:lnTo>
                    <a:lnTo>
                      <a:pt x="2444" y="194"/>
                    </a:lnTo>
                    <a:lnTo>
                      <a:pt x="2441" y="193"/>
                    </a:lnTo>
                    <a:lnTo>
                      <a:pt x="2432" y="196"/>
                    </a:lnTo>
                    <a:lnTo>
                      <a:pt x="2420" y="199"/>
                    </a:lnTo>
                    <a:lnTo>
                      <a:pt x="2406" y="205"/>
                    </a:lnTo>
                    <a:lnTo>
                      <a:pt x="2401" y="206"/>
                    </a:lnTo>
                    <a:lnTo>
                      <a:pt x="2390" y="212"/>
                    </a:lnTo>
                    <a:lnTo>
                      <a:pt x="2379" y="218"/>
                    </a:lnTo>
                    <a:lnTo>
                      <a:pt x="2367" y="226"/>
                    </a:lnTo>
                    <a:lnTo>
                      <a:pt x="2355" y="234"/>
                    </a:lnTo>
                    <a:lnTo>
                      <a:pt x="2343" y="244"/>
                    </a:lnTo>
                    <a:lnTo>
                      <a:pt x="2331" y="255"/>
                    </a:lnTo>
                    <a:lnTo>
                      <a:pt x="2318" y="266"/>
                    </a:lnTo>
                    <a:lnTo>
                      <a:pt x="2306" y="279"/>
                    </a:lnTo>
                    <a:lnTo>
                      <a:pt x="2292" y="293"/>
                    </a:lnTo>
                    <a:lnTo>
                      <a:pt x="2279" y="308"/>
                    </a:lnTo>
                    <a:lnTo>
                      <a:pt x="2266" y="324"/>
                    </a:lnTo>
                    <a:lnTo>
                      <a:pt x="2252" y="341"/>
                    </a:lnTo>
                    <a:lnTo>
                      <a:pt x="2239" y="359"/>
                    </a:lnTo>
                    <a:lnTo>
                      <a:pt x="2226" y="377"/>
                    </a:lnTo>
                    <a:lnTo>
                      <a:pt x="2211" y="400"/>
                    </a:lnTo>
                    <a:lnTo>
                      <a:pt x="2197" y="421"/>
                    </a:lnTo>
                    <a:lnTo>
                      <a:pt x="2183" y="444"/>
                    </a:lnTo>
                    <a:lnTo>
                      <a:pt x="2169" y="467"/>
                    </a:lnTo>
                    <a:lnTo>
                      <a:pt x="2155" y="491"/>
                    </a:lnTo>
                    <a:lnTo>
                      <a:pt x="2140" y="519"/>
                    </a:lnTo>
                    <a:lnTo>
                      <a:pt x="2126" y="546"/>
                    </a:lnTo>
                    <a:lnTo>
                      <a:pt x="2111" y="573"/>
                    </a:lnTo>
                    <a:lnTo>
                      <a:pt x="2097" y="602"/>
                    </a:lnTo>
                    <a:lnTo>
                      <a:pt x="2082" y="632"/>
                    </a:lnTo>
                    <a:lnTo>
                      <a:pt x="2068" y="663"/>
                    </a:lnTo>
                    <a:lnTo>
                      <a:pt x="2054" y="694"/>
                    </a:lnTo>
                    <a:lnTo>
                      <a:pt x="2039" y="729"/>
                    </a:lnTo>
                    <a:lnTo>
                      <a:pt x="2024" y="763"/>
                    </a:lnTo>
                    <a:lnTo>
                      <a:pt x="2009" y="799"/>
                    </a:lnTo>
                    <a:lnTo>
                      <a:pt x="1995" y="835"/>
                    </a:lnTo>
                    <a:lnTo>
                      <a:pt x="1980" y="872"/>
                    </a:lnTo>
                    <a:lnTo>
                      <a:pt x="1965" y="911"/>
                    </a:lnTo>
                    <a:lnTo>
                      <a:pt x="1951" y="948"/>
                    </a:lnTo>
                    <a:lnTo>
                      <a:pt x="1936" y="989"/>
                    </a:lnTo>
                    <a:lnTo>
                      <a:pt x="1921" y="1030"/>
                    </a:lnTo>
                    <a:lnTo>
                      <a:pt x="1906" y="1073"/>
                    </a:lnTo>
                    <a:lnTo>
                      <a:pt x="1892" y="1115"/>
                    </a:lnTo>
                    <a:lnTo>
                      <a:pt x="1877" y="1159"/>
                    </a:lnTo>
                    <a:lnTo>
                      <a:pt x="1862" y="1205"/>
                    </a:lnTo>
                    <a:lnTo>
                      <a:pt x="1847" y="1251"/>
                    </a:lnTo>
                    <a:lnTo>
                      <a:pt x="1832" y="1297"/>
                    </a:lnTo>
                    <a:lnTo>
                      <a:pt x="1817" y="1346"/>
                    </a:lnTo>
                    <a:lnTo>
                      <a:pt x="1802" y="1396"/>
                    </a:lnTo>
                    <a:lnTo>
                      <a:pt x="1787" y="1444"/>
                    </a:lnTo>
                    <a:lnTo>
                      <a:pt x="1772" y="1494"/>
                    </a:lnTo>
                    <a:lnTo>
                      <a:pt x="1757" y="1546"/>
                    </a:lnTo>
                    <a:lnTo>
                      <a:pt x="1742" y="1598"/>
                    </a:lnTo>
                    <a:lnTo>
                      <a:pt x="1727" y="1652"/>
                    </a:lnTo>
                    <a:lnTo>
                      <a:pt x="1712" y="1705"/>
                    </a:lnTo>
                    <a:lnTo>
                      <a:pt x="1697" y="1761"/>
                    </a:lnTo>
                    <a:lnTo>
                      <a:pt x="1682" y="1817"/>
                    </a:lnTo>
                    <a:lnTo>
                      <a:pt x="1667" y="1874"/>
                    </a:lnTo>
                    <a:lnTo>
                      <a:pt x="1653" y="1931"/>
                    </a:lnTo>
                    <a:lnTo>
                      <a:pt x="1638" y="1990"/>
                    </a:lnTo>
                    <a:lnTo>
                      <a:pt x="1623" y="2049"/>
                    </a:lnTo>
                    <a:lnTo>
                      <a:pt x="1608" y="2110"/>
                    </a:lnTo>
                    <a:lnTo>
                      <a:pt x="1593" y="2171"/>
                    </a:lnTo>
                    <a:lnTo>
                      <a:pt x="1578" y="2233"/>
                    </a:lnTo>
                    <a:lnTo>
                      <a:pt x="1563" y="2295"/>
                    </a:lnTo>
                    <a:lnTo>
                      <a:pt x="1548" y="2359"/>
                    </a:lnTo>
                    <a:lnTo>
                      <a:pt x="1533" y="2424"/>
                    </a:lnTo>
                    <a:lnTo>
                      <a:pt x="1518" y="2490"/>
                    </a:lnTo>
                    <a:lnTo>
                      <a:pt x="1503" y="2555"/>
                    </a:lnTo>
                    <a:lnTo>
                      <a:pt x="1488" y="2622"/>
                    </a:lnTo>
                    <a:lnTo>
                      <a:pt x="1473" y="2690"/>
                    </a:lnTo>
                    <a:lnTo>
                      <a:pt x="1458" y="2759"/>
                    </a:lnTo>
                    <a:lnTo>
                      <a:pt x="1443" y="2828"/>
                    </a:lnTo>
                    <a:lnTo>
                      <a:pt x="1428" y="2897"/>
                    </a:lnTo>
                    <a:lnTo>
                      <a:pt x="1413" y="2968"/>
                    </a:lnTo>
                    <a:lnTo>
                      <a:pt x="1398" y="3040"/>
                    </a:lnTo>
                    <a:lnTo>
                      <a:pt x="1384" y="3112"/>
                    </a:lnTo>
                    <a:lnTo>
                      <a:pt x="1369" y="3186"/>
                    </a:lnTo>
                    <a:lnTo>
                      <a:pt x="1354" y="3258"/>
                    </a:lnTo>
                    <a:lnTo>
                      <a:pt x="1339" y="3333"/>
                    </a:lnTo>
                    <a:lnTo>
                      <a:pt x="1324" y="3408"/>
                    </a:lnTo>
                    <a:lnTo>
                      <a:pt x="1309" y="3485"/>
                    </a:lnTo>
                    <a:lnTo>
                      <a:pt x="1294" y="3561"/>
                    </a:lnTo>
                    <a:lnTo>
                      <a:pt x="1279" y="3639"/>
                    </a:lnTo>
                    <a:lnTo>
                      <a:pt x="1264" y="3716"/>
                    </a:lnTo>
                    <a:lnTo>
                      <a:pt x="1249" y="3795"/>
                    </a:lnTo>
                    <a:lnTo>
                      <a:pt x="1234" y="3874"/>
                    </a:lnTo>
                    <a:lnTo>
                      <a:pt x="1219" y="3954"/>
                    </a:lnTo>
                    <a:lnTo>
                      <a:pt x="1204" y="4035"/>
                    </a:lnTo>
                    <a:lnTo>
                      <a:pt x="1189" y="4116"/>
                    </a:lnTo>
                    <a:lnTo>
                      <a:pt x="1174" y="4198"/>
                    </a:lnTo>
                    <a:lnTo>
                      <a:pt x="1159" y="4281"/>
                    </a:lnTo>
                    <a:lnTo>
                      <a:pt x="1144" y="4363"/>
                    </a:lnTo>
                    <a:lnTo>
                      <a:pt x="1129" y="4448"/>
                    </a:lnTo>
                    <a:lnTo>
                      <a:pt x="1113" y="4532"/>
                    </a:lnTo>
                    <a:lnTo>
                      <a:pt x="1098" y="4617"/>
                    </a:lnTo>
                    <a:lnTo>
                      <a:pt x="1083" y="4703"/>
                    </a:lnTo>
                    <a:lnTo>
                      <a:pt x="1068" y="4789"/>
                    </a:lnTo>
                    <a:lnTo>
                      <a:pt x="1053" y="4876"/>
                    </a:lnTo>
                    <a:lnTo>
                      <a:pt x="1038" y="4963"/>
                    </a:lnTo>
                    <a:lnTo>
                      <a:pt x="1023" y="5050"/>
                    </a:lnTo>
                    <a:lnTo>
                      <a:pt x="1008" y="5139"/>
                    </a:lnTo>
                    <a:lnTo>
                      <a:pt x="993" y="5228"/>
                    </a:lnTo>
                    <a:lnTo>
                      <a:pt x="978" y="5317"/>
                    </a:lnTo>
                    <a:lnTo>
                      <a:pt x="963" y="5407"/>
                    </a:lnTo>
                    <a:lnTo>
                      <a:pt x="948" y="5498"/>
                    </a:lnTo>
                    <a:lnTo>
                      <a:pt x="933" y="5589"/>
                    </a:lnTo>
                    <a:lnTo>
                      <a:pt x="918" y="5680"/>
                    </a:lnTo>
                    <a:lnTo>
                      <a:pt x="903" y="5772"/>
                    </a:lnTo>
                    <a:lnTo>
                      <a:pt x="888" y="5865"/>
                    </a:lnTo>
                    <a:lnTo>
                      <a:pt x="873" y="5958"/>
                    </a:lnTo>
                    <a:lnTo>
                      <a:pt x="858" y="6051"/>
                    </a:lnTo>
                    <a:lnTo>
                      <a:pt x="843" y="6145"/>
                    </a:lnTo>
                    <a:lnTo>
                      <a:pt x="828" y="6238"/>
                    </a:lnTo>
                    <a:lnTo>
                      <a:pt x="813" y="6333"/>
                    </a:lnTo>
                    <a:lnTo>
                      <a:pt x="798" y="6428"/>
                    </a:lnTo>
                    <a:lnTo>
                      <a:pt x="783" y="6523"/>
                    </a:lnTo>
                    <a:lnTo>
                      <a:pt x="768" y="6619"/>
                    </a:lnTo>
                    <a:lnTo>
                      <a:pt x="753" y="6716"/>
                    </a:lnTo>
                    <a:lnTo>
                      <a:pt x="738" y="6812"/>
                    </a:lnTo>
                    <a:lnTo>
                      <a:pt x="723" y="6909"/>
                    </a:lnTo>
                    <a:lnTo>
                      <a:pt x="708" y="7007"/>
                    </a:lnTo>
                    <a:lnTo>
                      <a:pt x="693" y="7104"/>
                    </a:lnTo>
                    <a:lnTo>
                      <a:pt x="678" y="7202"/>
                    </a:lnTo>
                    <a:lnTo>
                      <a:pt x="663" y="7301"/>
                    </a:lnTo>
                    <a:lnTo>
                      <a:pt x="648" y="7399"/>
                    </a:lnTo>
                    <a:lnTo>
                      <a:pt x="633" y="7498"/>
                    </a:lnTo>
                    <a:lnTo>
                      <a:pt x="618" y="7598"/>
                    </a:lnTo>
                    <a:lnTo>
                      <a:pt x="603" y="7697"/>
                    </a:lnTo>
                    <a:lnTo>
                      <a:pt x="588" y="7797"/>
                    </a:lnTo>
                    <a:lnTo>
                      <a:pt x="573" y="7897"/>
                    </a:lnTo>
                    <a:lnTo>
                      <a:pt x="558" y="7998"/>
                    </a:lnTo>
                    <a:lnTo>
                      <a:pt x="543" y="8098"/>
                    </a:lnTo>
                    <a:lnTo>
                      <a:pt x="528" y="8199"/>
                    </a:lnTo>
                    <a:lnTo>
                      <a:pt x="513" y="8299"/>
                    </a:lnTo>
                    <a:lnTo>
                      <a:pt x="498" y="8402"/>
                    </a:lnTo>
                    <a:lnTo>
                      <a:pt x="483" y="8502"/>
                    </a:lnTo>
                    <a:lnTo>
                      <a:pt x="468" y="8604"/>
                    </a:lnTo>
                    <a:lnTo>
                      <a:pt x="453" y="8707"/>
                    </a:lnTo>
                    <a:lnTo>
                      <a:pt x="437" y="8808"/>
                    </a:lnTo>
                    <a:lnTo>
                      <a:pt x="422" y="8910"/>
                    </a:lnTo>
                    <a:lnTo>
                      <a:pt x="407" y="9012"/>
                    </a:lnTo>
                    <a:lnTo>
                      <a:pt x="392" y="9115"/>
                    </a:lnTo>
                    <a:lnTo>
                      <a:pt x="377" y="9218"/>
                    </a:lnTo>
                    <a:lnTo>
                      <a:pt x="362" y="9320"/>
                    </a:lnTo>
                    <a:lnTo>
                      <a:pt x="347" y="9423"/>
                    </a:lnTo>
                    <a:lnTo>
                      <a:pt x="332" y="9526"/>
                    </a:lnTo>
                    <a:lnTo>
                      <a:pt x="317" y="9629"/>
                    </a:lnTo>
                    <a:lnTo>
                      <a:pt x="302" y="9732"/>
                    </a:lnTo>
                    <a:lnTo>
                      <a:pt x="287" y="9836"/>
                    </a:lnTo>
                    <a:lnTo>
                      <a:pt x="272" y="9939"/>
                    </a:lnTo>
                    <a:lnTo>
                      <a:pt x="257" y="10042"/>
                    </a:lnTo>
                    <a:lnTo>
                      <a:pt x="242" y="10146"/>
                    </a:lnTo>
                    <a:lnTo>
                      <a:pt x="227" y="10249"/>
                    </a:lnTo>
                    <a:lnTo>
                      <a:pt x="212" y="10353"/>
                    </a:lnTo>
                    <a:lnTo>
                      <a:pt x="197" y="10456"/>
                    </a:lnTo>
                    <a:cubicBezTo>
                      <a:pt x="190" y="10509"/>
                      <a:pt x="141" y="10545"/>
                      <a:pt x="89" y="10537"/>
                    </a:cubicBezTo>
                    <a:cubicBezTo>
                      <a:pt x="36" y="10530"/>
                      <a:pt x="0" y="10481"/>
                      <a:pt x="7" y="10429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7" name="Freeform 12"/>
              <p:cNvSpPr>
                <a:spLocks/>
              </p:cNvSpPr>
              <p:nvPr/>
            </p:nvSpPr>
            <p:spPr bwMode="auto">
              <a:xfrm>
                <a:off x="10827209" y="2755896"/>
                <a:ext cx="315520" cy="148881"/>
              </a:xfrm>
              <a:custGeom>
                <a:avLst/>
                <a:gdLst>
                  <a:gd name="T0" fmla="*/ 309 w 10198"/>
                  <a:gd name="T1" fmla="*/ 4958 h 20885"/>
                  <a:gd name="T2" fmla="*/ 625 w 10198"/>
                  <a:gd name="T3" fmla="*/ 3245 h 20885"/>
                  <a:gd name="T4" fmla="*/ 942 w 10198"/>
                  <a:gd name="T5" fmla="*/ 1844 h 20885"/>
                  <a:gd name="T6" fmla="*/ 1261 w 10198"/>
                  <a:gd name="T7" fmla="*/ 815 h 20885"/>
                  <a:gd name="T8" fmla="*/ 1592 w 10198"/>
                  <a:gd name="T9" fmla="*/ 191 h 20885"/>
                  <a:gd name="T10" fmla="*/ 2000 w 10198"/>
                  <a:gd name="T11" fmla="*/ 8 h 20885"/>
                  <a:gd name="T12" fmla="*/ 2379 w 10198"/>
                  <a:gd name="T13" fmla="*/ 358 h 20885"/>
                  <a:gd name="T14" fmla="*/ 2704 w 10198"/>
                  <a:gd name="T15" fmla="*/ 1123 h 20885"/>
                  <a:gd name="T16" fmla="*/ 3021 w 10198"/>
                  <a:gd name="T17" fmla="*/ 2286 h 20885"/>
                  <a:gd name="T18" fmla="*/ 3338 w 10198"/>
                  <a:gd name="T19" fmla="*/ 3801 h 20885"/>
                  <a:gd name="T20" fmla="*/ 3653 w 10198"/>
                  <a:gd name="T21" fmla="*/ 5605 h 20885"/>
                  <a:gd name="T22" fmla="*/ 3968 w 10198"/>
                  <a:gd name="T23" fmla="*/ 7621 h 20885"/>
                  <a:gd name="T24" fmla="*/ 4284 w 10198"/>
                  <a:gd name="T25" fmla="*/ 9759 h 20885"/>
                  <a:gd name="T26" fmla="*/ 4599 w 10198"/>
                  <a:gd name="T27" fmla="*/ 11926 h 20885"/>
                  <a:gd name="T28" fmla="*/ 4915 w 10198"/>
                  <a:gd name="T29" fmla="*/ 14027 h 20885"/>
                  <a:gd name="T30" fmla="*/ 5230 w 10198"/>
                  <a:gd name="T31" fmla="*/ 15968 h 20885"/>
                  <a:gd name="T32" fmla="*/ 5546 w 10198"/>
                  <a:gd name="T33" fmla="*/ 17666 h 20885"/>
                  <a:gd name="T34" fmla="*/ 5859 w 10198"/>
                  <a:gd name="T35" fmla="*/ 19041 h 20885"/>
                  <a:gd name="T36" fmla="*/ 6172 w 10198"/>
                  <a:gd name="T37" fmla="*/ 20034 h 20885"/>
                  <a:gd name="T38" fmla="*/ 6469 w 10198"/>
                  <a:gd name="T39" fmla="*/ 20584 h 20885"/>
                  <a:gd name="T40" fmla="*/ 6689 w 10198"/>
                  <a:gd name="T41" fmla="*/ 20687 h 20885"/>
                  <a:gd name="T42" fmla="*/ 6946 w 10198"/>
                  <a:gd name="T43" fmla="*/ 20407 h 20885"/>
                  <a:gd name="T44" fmla="*/ 7253 w 10198"/>
                  <a:gd name="T45" fmla="*/ 19664 h 20885"/>
                  <a:gd name="T46" fmla="*/ 7566 w 10198"/>
                  <a:gd name="T47" fmla="*/ 18503 h 20885"/>
                  <a:gd name="T48" fmla="*/ 7881 w 10198"/>
                  <a:gd name="T49" fmla="*/ 16982 h 20885"/>
                  <a:gd name="T50" fmla="*/ 8196 w 10198"/>
                  <a:gd name="T51" fmla="*/ 15172 h 20885"/>
                  <a:gd name="T52" fmla="*/ 8511 w 10198"/>
                  <a:gd name="T53" fmla="*/ 13152 h 20885"/>
                  <a:gd name="T54" fmla="*/ 8826 w 10198"/>
                  <a:gd name="T55" fmla="*/ 11012 h 20885"/>
                  <a:gd name="T56" fmla="*/ 9141 w 10198"/>
                  <a:gd name="T57" fmla="*/ 8846 h 20885"/>
                  <a:gd name="T58" fmla="*/ 9458 w 10198"/>
                  <a:gd name="T59" fmla="*/ 6748 h 20885"/>
                  <a:gd name="T60" fmla="*/ 9773 w 10198"/>
                  <a:gd name="T61" fmla="*/ 4811 h 20885"/>
                  <a:gd name="T62" fmla="*/ 10128 w 10198"/>
                  <a:gd name="T63" fmla="*/ 3925 h 20885"/>
                  <a:gd name="T64" fmla="*/ 9812 w 10198"/>
                  <a:gd name="T65" fmla="*/ 5739 h 20885"/>
                  <a:gd name="T66" fmla="*/ 9497 w 10198"/>
                  <a:gd name="T67" fmla="*/ 7761 h 20885"/>
                  <a:gd name="T68" fmla="*/ 9181 w 10198"/>
                  <a:gd name="T69" fmla="*/ 9902 h 20885"/>
                  <a:gd name="T70" fmla="*/ 8866 w 10198"/>
                  <a:gd name="T71" fmla="*/ 12067 h 20885"/>
                  <a:gd name="T72" fmla="*/ 8550 w 10198"/>
                  <a:gd name="T73" fmla="*/ 14164 h 20885"/>
                  <a:gd name="T74" fmla="*/ 8235 w 10198"/>
                  <a:gd name="T75" fmla="*/ 16098 h 20885"/>
                  <a:gd name="T76" fmla="*/ 7919 w 10198"/>
                  <a:gd name="T77" fmla="*/ 17785 h 20885"/>
                  <a:gd name="T78" fmla="*/ 7602 w 10198"/>
                  <a:gd name="T79" fmla="*/ 19153 h 20885"/>
                  <a:gd name="T80" fmla="*/ 7282 w 10198"/>
                  <a:gd name="T81" fmla="*/ 20146 h 20885"/>
                  <a:gd name="T82" fmla="*/ 6946 w 10198"/>
                  <a:gd name="T83" fmla="*/ 20734 h 20885"/>
                  <a:gd name="T84" fmla="*/ 6527 w 10198"/>
                  <a:gd name="T85" fmla="*/ 20863 h 20885"/>
                  <a:gd name="T86" fmla="*/ 6163 w 10198"/>
                  <a:gd name="T87" fmla="*/ 20472 h 20885"/>
                  <a:gd name="T88" fmla="*/ 5841 w 10198"/>
                  <a:gd name="T89" fmla="*/ 19672 h 20885"/>
                  <a:gd name="T90" fmla="*/ 5523 w 10198"/>
                  <a:gd name="T91" fmla="*/ 18473 h 20885"/>
                  <a:gd name="T92" fmla="*/ 5207 w 10198"/>
                  <a:gd name="T93" fmla="*/ 16928 h 20885"/>
                  <a:gd name="T94" fmla="*/ 4891 w 10198"/>
                  <a:gd name="T95" fmla="*/ 15100 h 20885"/>
                  <a:gd name="T96" fmla="*/ 4576 w 10198"/>
                  <a:gd name="T97" fmla="*/ 13069 h 20885"/>
                  <a:gd name="T98" fmla="*/ 4259 w 10198"/>
                  <a:gd name="T99" fmla="*/ 10924 h 20885"/>
                  <a:gd name="T100" fmla="*/ 3944 w 10198"/>
                  <a:gd name="T101" fmla="*/ 8759 h 20885"/>
                  <a:gd name="T102" fmla="*/ 3629 w 10198"/>
                  <a:gd name="T103" fmla="*/ 6670 h 20885"/>
                  <a:gd name="T104" fmla="*/ 3314 w 10198"/>
                  <a:gd name="T105" fmla="*/ 4748 h 20885"/>
                  <a:gd name="T106" fmla="*/ 2998 w 10198"/>
                  <a:gd name="T107" fmla="*/ 3078 h 20885"/>
                  <a:gd name="T108" fmla="*/ 2685 w 10198"/>
                  <a:gd name="T109" fmla="*/ 1735 h 20885"/>
                  <a:gd name="T110" fmla="*/ 2373 w 10198"/>
                  <a:gd name="T111" fmla="*/ 782 h 20885"/>
                  <a:gd name="T112" fmla="*/ 2079 w 10198"/>
                  <a:gd name="T113" fmla="*/ 274 h 20885"/>
                  <a:gd name="T114" fmla="*/ 1871 w 10198"/>
                  <a:gd name="T115" fmla="*/ 204 h 20885"/>
                  <a:gd name="T116" fmla="*/ 1601 w 10198"/>
                  <a:gd name="T117" fmla="*/ 526 h 20885"/>
                  <a:gd name="T118" fmla="*/ 1292 w 10198"/>
                  <a:gd name="T119" fmla="*/ 1315 h 20885"/>
                  <a:gd name="T120" fmla="*/ 978 w 10198"/>
                  <a:gd name="T121" fmla="*/ 2511 h 20885"/>
                  <a:gd name="T122" fmla="*/ 664 w 10198"/>
                  <a:gd name="T123" fmla="*/ 4061 h 20885"/>
                  <a:gd name="T124" fmla="*/ 348 w 10198"/>
                  <a:gd name="T125" fmla="*/ 5894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8" h="20885">
                    <a:moveTo>
                      <a:pt x="9" y="6814"/>
                    </a:moveTo>
                    <a:lnTo>
                      <a:pt x="24" y="6717"/>
                    </a:lnTo>
                    <a:lnTo>
                      <a:pt x="39" y="6621"/>
                    </a:lnTo>
                    <a:lnTo>
                      <a:pt x="54" y="6525"/>
                    </a:lnTo>
                    <a:lnTo>
                      <a:pt x="69" y="6429"/>
                    </a:lnTo>
                    <a:lnTo>
                      <a:pt x="84" y="6333"/>
                    </a:lnTo>
                    <a:lnTo>
                      <a:pt x="99" y="6238"/>
                    </a:lnTo>
                    <a:lnTo>
                      <a:pt x="114" y="6144"/>
                    </a:lnTo>
                    <a:lnTo>
                      <a:pt x="129" y="6050"/>
                    </a:lnTo>
                    <a:lnTo>
                      <a:pt x="144" y="5956"/>
                    </a:lnTo>
                    <a:lnTo>
                      <a:pt x="159" y="5863"/>
                    </a:lnTo>
                    <a:lnTo>
                      <a:pt x="174" y="5771"/>
                    </a:lnTo>
                    <a:lnTo>
                      <a:pt x="189" y="5679"/>
                    </a:lnTo>
                    <a:lnTo>
                      <a:pt x="204" y="5587"/>
                    </a:lnTo>
                    <a:lnTo>
                      <a:pt x="219" y="5496"/>
                    </a:lnTo>
                    <a:lnTo>
                      <a:pt x="234" y="5405"/>
                    </a:lnTo>
                    <a:lnTo>
                      <a:pt x="249" y="5315"/>
                    </a:lnTo>
                    <a:lnTo>
                      <a:pt x="264" y="5225"/>
                    </a:lnTo>
                    <a:lnTo>
                      <a:pt x="279" y="5136"/>
                    </a:lnTo>
                    <a:lnTo>
                      <a:pt x="294" y="5047"/>
                    </a:lnTo>
                    <a:lnTo>
                      <a:pt x="309" y="4958"/>
                    </a:lnTo>
                    <a:lnTo>
                      <a:pt x="324" y="4871"/>
                    </a:lnTo>
                    <a:lnTo>
                      <a:pt x="339" y="4784"/>
                    </a:lnTo>
                    <a:lnTo>
                      <a:pt x="354" y="4697"/>
                    </a:lnTo>
                    <a:lnTo>
                      <a:pt x="369" y="4611"/>
                    </a:lnTo>
                    <a:lnTo>
                      <a:pt x="384" y="4526"/>
                    </a:lnTo>
                    <a:lnTo>
                      <a:pt x="399" y="4441"/>
                    </a:lnTo>
                    <a:lnTo>
                      <a:pt x="414" y="4357"/>
                    </a:lnTo>
                    <a:lnTo>
                      <a:pt x="430" y="4272"/>
                    </a:lnTo>
                    <a:lnTo>
                      <a:pt x="445" y="4190"/>
                    </a:lnTo>
                    <a:lnTo>
                      <a:pt x="460" y="4107"/>
                    </a:lnTo>
                    <a:lnTo>
                      <a:pt x="475" y="4026"/>
                    </a:lnTo>
                    <a:lnTo>
                      <a:pt x="490" y="3945"/>
                    </a:lnTo>
                    <a:lnTo>
                      <a:pt x="505" y="3865"/>
                    </a:lnTo>
                    <a:lnTo>
                      <a:pt x="520" y="3785"/>
                    </a:lnTo>
                    <a:lnTo>
                      <a:pt x="535" y="3706"/>
                    </a:lnTo>
                    <a:lnTo>
                      <a:pt x="550" y="3627"/>
                    </a:lnTo>
                    <a:lnTo>
                      <a:pt x="565" y="3549"/>
                    </a:lnTo>
                    <a:lnTo>
                      <a:pt x="580" y="3472"/>
                    </a:lnTo>
                    <a:lnTo>
                      <a:pt x="595" y="3396"/>
                    </a:lnTo>
                    <a:lnTo>
                      <a:pt x="610" y="3320"/>
                    </a:lnTo>
                    <a:lnTo>
                      <a:pt x="625" y="3245"/>
                    </a:lnTo>
                    <a:lnTo>
                      <a:pt x="640" y="3170"/>
                    </a:lnTo>
                    <a:lnTo>
                      <a:pt x="655" y="3097"/>
                    </a:lnTo>
                    <a:lnTo>
                      <a:pt x="670" y="3024"/>
                    </a:lnTo>
                    <a:lnTo>
                      <a:pt x="685" y="2952"/>
                    </a:lnTo>
                    <a:lnTo>
                      <a:pt x="701" y="2881"/>
                    </a:lnTo>
                    <a:lnTo>
                      <a:pt x="716" y="2810"/>
                    </a:lnTo>
                    <a:lnTo>
                      <a:pt x="731" y="2740"/>
                    </a:lnTo>
                    <a:lnTo>
                      <a:pt x="746" y="2671"/>
                    </a:lnTo>
                    <a:lnTo>
                      <a:pt x="761" y="2603"/>
                    </a:lnTo>
                    <a:lnTo>
                      <a:pt x="776" y="2535"/>
                    </a:lnTo>
                    <a:lnTo>
                      <a:pt x="791" y="2468"/>
                    </a:lnTo>
                    <a:lnTo>
                      <a:pt x="806" y="2402"/>
                    </a:lnTo>
                    <a:lnTo>
                      <a:pt x="821" y="2337"/>
                    </a:lnTo>
                    <a:lnTo>
                      <a:pt x="836" y="2273"/>
                    </a:lnTo>
                    <a:lnTo>
                      <a:pt x="851" y="2209"/>
                    </a:lnTo>
                    <a:lnTo>
                      <a:pt x="866" y="2146"/>
                    </a:lnTo>
                    <a:lnTo>
                      <a:pt x="881" y="2084"/>
                    </a:lnTo>
                    <a:lnTo>
                      <a:pt x="896" y="2023"/>
                    </a:lnTo>
                    <a:lnTo>
                      <a:pt x="911" y="1962"/>
                    </a:lnTo>
                    <a:lnTo>
                      <a:pt x="926" y="1903"/>
                    </a:lnTo>
                    <a:lnTo>
                      <a:pt x="942" y="1844"/>
                    </a:lnTo>
                    <a:lnTo>
                      <a:pt x="957" y="1786"/>
                    </a:lnTo>
                    <a:lnTo>
                      <a:pt x="972" y="1730"/>
                    </a:lnTo>
                    <a:lnTo>
                      <a:pt x="987" y="1674"/>
                    </a:lnTo>
                    <a:lnTo>
                      <a:pt x="1002" y="1618"/>
                    </a:lnTo>
                    <a:lnTo>
                      <a:pt x="1017" y="1564"/>
                    </a:lnTo>
                    <a:lnTo>
                      <a:pt x="1032" y="1510"/>
                    </a:lnTo>
                    <a:lnTo>
                      <a:pt x="1047" y="1458"/>
                    </a:lnTo>
                    <a:lnTo>
                      <a:pt x="1062" y="1406"/>
                    </a:lnTo>
                    <a:lnTo>
                      <a:pt x="1078" y="1355"/>
                    </a:lnTo>
                    <a:lnTo>
                      <a:pt x="1093" y="1305"/>
                    </a:lnTo>
                    <a:lnTo>
                      <a:pt x="1109" y="1254"/>
                    </a:lnTo>
                    <a:lnTo>
                      <a:pt x="1124" y="1208"/>
                    </a:lnTo>
                    <a:lnTo>
                      <a:pt x="1139" y="1160"/>
                    </a:lnTo>
                    <a:lnTo>
                      <a:pt x="1154" y="1114"/>
                    </a:lnTo>
                    <a:lnTo>
                      <a:pt x="1169" y="1069"/>
                    </a:lnTo>
                    <a:lnTo>
                      <a:pt x="1185" y="1024"/>
                    </a:lnTo>
                    <a:lnTo>
                      <a:pt x="1200" y="981"/>
                    </a:lnTo>
                    <a:lnTo>
                      <a:pt x="1215" y="938"/>
                    </a:lnTo>
                    <a:lnTo>
                      <a:pt x="1230" y="895"/>
                    </a:lnTo>
                    <a:lnTo>
                      <a:pt x="1246" y="855"/>
                    </a:lnTo>
                    <a:lnTo>
                      <a:pt x="1261" y="815"/>
                    </a:lnTo>
                    <a:lnTo>
                      <a:pt x="1276" y="776"/>
                    </a:lnTo>
                    <a:lnTo>
                      <a:pt x="1291" y="738"/>
                    </a:lnTo>
                    <a:lnTo>
                      <a:pt x="1307" y="701"/>
                    </a:lnTo>
                    <a:lnTo>
                      <a:pt x="1322" y="665"/>
                    </a:lnTo>
                    <a:lnTo>
                      <a:pt x="1337" y="630"/>
                    </a:lnTo>
                    <a:lnTo>
                      <a:pt x="1353" y="595"/>
                    </a:lnTo>
                    <a:lnTo>
                      <a:pt x="1368" y="562"/>
                    </a:lnTo>
                    <a:lnTo>
                      <a:pt x="1384" y="529"/>
                    </a:lnTo>
                    <a:lnTo>
                      <a:pt x="1399" y="498"/>
                    </a:lnTo>
                    <a:lnTo>
                      <a:pt x="1415" y="466"/>
                    </a:lnTo>
                    <a:lnTo>
                      <a:pt x="1430" y="437"/>
                    </a:lnTo>
                    <a:lnTo>
                      <a:pt x="1447" y="408"/>
                    </a:lnTo>
                    <a:lnTo>
                      <a:pt x="1462" y="381"/>
                    </a:lnTo>
                    <a:lnTo>
                      <a:pt x="1478" y="353"/>
                    </a:lnTo>
                    <a:lnTo>
                      <a:pt x="1493" y="328"/>
                    </a:lnTo>
                    <a:lnTo>
                      <a:pt x="1510" y="302"/>
                    </a:lnTo>
                    <a:lnTo>
                      <a:pt x="1525" y="279"/>
                    </a:lnTo>
                    <a:lnTo>
                      <a:pt x="1542" y="255"/>
                    </a:lnTo>
                    <a:lnTo>
                      <a:pt x="1559" y="233"/>
                    </a:lnTo>
                    <a:lnTo>
                      <a:pt x="1574" y="213"/>
                    </a:lnTo>
                    <a:lnTo>
                      <a:pt x="1592" y="191"/>
                    </a:lnTo>
                    <a:lnTo>
                      <a:pt x="1607" y="173"/>
                    </a:lnTo>
                    <a:lnTo>
                      <a:pt x="1625" y="153"/>
                    </a:lnTo>
                    <a:lnTo>
                      <a:pt x="1643" y="136"/>
                    </a:lnTo>
                    <a:lnTo>
                      <a:pt x="1658" y="121"/>
                    </a:lnTo>
                    <a:lnTo>
                      <a:pt x="1678" y="103"/>
                    </a:lnTo>
                    <a:lnTo>
                      <a:pt x="1695" y="89"/>
                    </a:lnTo>
                    <a:lnTo>
                      <a:pt x="1710" y="77"/>
                    </a:lnTo>
                    <a:lnTo>
                      <a:pt x="1732" y="62"/>
                    </a:lnTo>
                    <a:lnTo>
                      <a:pt x="1751" y="50"/>
                    </a:lnTo>
                    <a:lnTo>
                      <a:pt x="1770" y="40"/>
                    </a:lnTo>
                    <a:lnTo>
                      <a:pt x="1790" y="30"/>
                    </a:lnTo>
                    <a:lnTo>
                      <a:pt x="1810" y="22"/>
                    </a:lnTo>
                    <a:lnTo>
                      <a:pt x="1825" y="16"/>
                    </a:lnTo>
                    <a:lnTo>
                      <a:pt x="1853" y="8"/>
                    </a:lnTo>
                    <a:lnTo>
                      <a:pt x="1873" y="4"/>
                    </a:lnTo>
                    <a:lnTo>
                      <a:pt x="1894" y="1"/>
                    </a:lnTo>
                    <a:lnTo>
                      <a:pt x="1921" y="0"/>
                    </a:lnTo>
                    <a:lnTo>
                      <a:pt x="1936" y="0"/>
                    </a:lnTo>
                    <a:lnTo>
                      <a:pt x="1958" y="2"/>
                    </a:lnTo>
                    <a:lnTo>
                      <a:pt x="1979" y="4"/>
                    </a:lnTo>
                    <a:lnTo>
                      <a:pt x="2000" y="8"/>
                    </a:lnTo>
                    <a:lnTo>
                      <a:pt x="2021" y="14"/>
                    </a:lnTo>
                    <a:lnTo>
                      <a:pt x="2047" y="23"/>
                    </a:lnTo>
                    <a:lnTo>
                      <a:pt x="2062" y="29"/>
                    </a:lnTo>
                    <a:lnTo>
                      <a:pt x="2082" y="38"/>
                    </a:lnTo>
                    <a:lnTo>
                      <a:pt x="2106" y="52"/>
                    </a:lnTo>
                    <a:lnTo>
                      <a:pt x="2121" y="61"/>
                    </a:lnTo>
                    <a:lnTo>
                      <a:pt x="2143" y="77"/>
                    </a:lnTo>
                    <a:lnTo>
                      <a:pt x="2158" y="88"/>
                    </a:lnTo>
                    <a:lnTo>
                      <a:pt x="2179" y="106"/>
                    </a:lnTo>
                    <a:lnTo>
                      <a:pt x="2194" y="119"/>
                    </a:lnTo>
                    <a:lnTo>
                      <a:pt x="2214" y="139"/>
                    </a:lnTo>
                    <a:lnTo>
                      <a:pt x="2229" y="154"/>
                    </a:lnTo>
                    <a:lnTo>
                      <a:pt x="2248" y="175"/>
                    </a:lnTo>
                    <a:lnTo>
                      <a:pt x="2263" y="192"/>
                    </a:lnTo>
                    <a:lnTo>
                      <a:pt x="2282" y="215"/>
                    </a:lnTo>
                    <a:lnTo>
                      <a:pt x="2298" y="237"/>
                    </a:lnTo>
                    <a:lnTo>
                      <a:pt x="2313" y="257"/>
                    </a:lnTo>
                    <a:lnTo>
                      <a:pt x="2331" y="282"/>
                    </a:lnTo>
                    <a:lnTo>
                      <a:pt x="2347" y="307"/>
                    </a:lnTo>
                    <a:lnTo>
                      <a:pt x="2362" y="330"/>
                    </a:lnTo>
                    <a:lnTo>
                      <a:pt x="2379" y="358"/>
                    </a:lnTo>
                    <a:lnTo>
                      <a:pt x="2395" y="385"/>
                    </a:lnTo>
                    <a:lnTo>
                      <a:pt x="2410" y="411"/>
                    </a:lnTo>
                    <a:lnTo>
                      <a:pt x="2426" y="442"/>
                    </a:lnTo>
                    <a:lnTo>
                      <a:pt x="2442" y="472"/>
                    </a:lnTo>
                    <a:lnTo>
                      <a:pt x="2457" y="501"/>
                    </a:lnTo>
                    <a:lnTo>
                      <a:pt x="2473" y="535"/>
                    </a:lnTo>
                    <a:lnTo>
                      <a:pt x="2488" y="568"/>
                    </a:lnTo>
                    <a:lnTo>
                      <a:pt x="2503" y="600"/>
                    </a:lnTo>
                    <a:lnTo>
                      <a:pt x="2519" y="636"/>
                    </a:lnTo>
                    <a:lnTo>
                      <a:pt x="2535" y="672"/>
                    </a:lnTo>
                    <a:lnTo>
                      <a:pt x="2550" y="707"/>
                    </a:lnTo>
                    <a:lnTo>
                      <a:pt x="2565" y="745"/>
                    </a:lnTo>
                    <a:lnTo>
                      <a:pt x="2580" y="782"/>
                    </a:lnTo>
                    <a:lnTo>
                      <a:pt x="2596" y="823"/>
                    </a:lnTo>
                    <a:lnTo>
                      <a:pt x="2611" y="862"/>
                    </a:lnTo>
                    <a:lnTo>
                      <a:pt x="2627" y="904"/>
                    </a:lnTo>
                    <a:lnTo>
                      <a:pt x="2642" y="944"/>
                    </a:lnTo>
                    <a:lnTo>
                      <a:pt x="2658" y="988"/>
                    </a:lnTo>
                    <a:lnTo>
                      <a:pt x="2673" y="1033"/>
                    </a:lnTo>
                    <a:lnTo>
                      <a:pt x="2688" y="1077"/>
                    </a:lnTo>
                    <a:lnTo>
                      <a:pt x="2704" y="1123"/>
                    </a:lnTo>
                    <a:lnTo>
                      <a:pt x="2719" y="1170"/>
                    </a:lnTo>
                    <a:lnTo>
                      <a:pt x="2734" y="1217"/>
                    </a:lnTo>
                    <a:lnTo>
                      <a:pt x="2749" y="1266"/>
                    </a:lnTo>
                    <a:lnTo>
                      <a:pt x="2764" y="1314"/>
                    </a:lnTo>
                    <a:lnTo>
                      <a:pt x="2779" y="1365"/>
                    </a:lnTo>
                    <a:lnTo>
                      <a:pt x="2795" y="1416"/>
                    </a:lnTo>
                    <a:lnTo>
                      <a:pt x="2810" y="1467"/>
                    </a:lnTo>
                    <a:lnTo>
                      <a:pt x="2825" y="1521"/>
                    </a:lnTo>
                    <a:lnTo>
                      <a:pt x="2840" y="1574"/>
                    </a:lnTo>
                    <a:lnTo>
                      <a:pt x="2855" y="1629"/>
                    </a:lnTo>
                    <a:lnTo>
                      <a:pt x="2870" y="1684"/>
                    </a:lnTo>
                    <a:lnTo>
                      <a:pt x="2885" y="1741"/>
                    </a:lnTo>
                    <a:lnTo>
                      <a:pt x="2900" y="1798"/>
                    </a:lnTo>
                    <a:lnTo>
                      <a:pt x="2915" y="1855"/>
                    </a:lnTo>
                    <a:lnTo>
                      <a:pt x="2931" y="1915"/>
                    </a:lnTo>
                    <a:lnTo>
                      <a:pt x="2946" y="1974"/>
                    </a:lnTo>
                    <a:lnTo>
                      <a:pt x="2961" y="2036"/>
                    </a:lnTo>
                    <a:lnTo>
                      <a:pt x="2976" y="2097"/>
                    </a:lnTo>
                    <a:lnTo>
                      <a:pt x="2991" y="2158"/>
                    </a:lnTo>
                    <a:lnTo>
                      <a:pt x="3006" y="2221"/>
                    </a:lnTo>
                    <a:lnTo>
                      <a:pt x="3021" y="2286"/>
                    </a:lnTo>
                    <a:lnTo>
                      <a:pt x="3036" y="2350"/>
                    </a:lnTo>
                    <a:lnTo>
                      <a:pt x="3051" y="2415"/>
                    </a:lnTo>
                    <a:lnTo>
                      <a:pt x="3066" y="2481"/>
                    </a:lnTo>
                    <a:lnTo>
                      <a:pt x="3081" y="2548"/>
                    </a:lnTo>
                    <a:lnTo>
                      <a:pt x="3096" y="2615"/>
                    </a:lnTo>
                    <a:lnTo>
                      <a:pt x="3111" y="2685"/>
                    </a:lnTo>
                    <a:lnTo>
                      <a:pt x="3126" y="2754"/>
                    </a:lnTo>
                    <a:lnTo>
                      <a:pt x="3141" y="2824"/>
                    </a:lnTo>
                    <a:lnTo>
                      <a:pt x="3156" y="2894"/>
                    </a:lnTo>
                    <a:lnTo>
                      <a:pt x="3171" y="2967"/>
                    </a:lnTo>
                    <a:lnTo>
                      <a:pt x="3186" y="3039"/>
                    </a:lnTo>
                    <a:lnTo>
                      <a:pt x="3201" y="3111"/>
                    </a:lnTo>
                    <a:lnTo>
                      <a:pt x="3217" y="3185"/>
                    </a:lnTo>
                    <a:lnTo>
                      <a:pt x="3232" y="3259"/>
                    </a:lnTo>
                    <a:lnTo>
                      <a:pt x="3247" y="3335"/>
                    </a:lnTo>
                    <a:lnTo>
                      <a:pt x="3262" y="3411"/>
                    </a:lnTo>
                    <a:lnTo>
                      <a:pt x="3277" y="3487"/>
                    </a:lnTo>
                    <a:lnTo>
                      <a:pt x="3292" y="3565"/>
                    </a:lnTo>
                    <a:lnTo>
                      <a:pt x="3307" y="3642"/>
                    </a:lnTo>
                    <a:lnTo>
                      <a:pt x="3323" y="3720"/>
                    </a:lnTo>
                    <a:lnTo>
                      <a:pt x="3338" y="3801"/>
                    </a:lnTo>
                    <a:lnTo>
                      <a:pt x="3353" y="3881"/>
                    </a:lnTo>
                    <a:lnTo>
                      <a:pt x="3368" y="3961"/>
                    </a:lnTo>
                    <a:lnTo>
                      <a:pt x="3383" y="4042"/>
                    </a:lnTo>
                    <a:lnTo>
                      <a:pt x="3398" y="4124"/>
                    </a:lnTo>
                    <a:lnTo>
                      <a:pt x="3413" y="4207"/>
                    </a:lnTo>
                    <a:lnTo>
                      <a:pt x="3428" y="4290"/>
                    </a:lnTo>
                    <a:lnTo>
                      <a:pt x="3443" y="4373"/>
                    </a:lnTo>
                    <a:lnTo>
                      <a:pt x="3458" y="4458"/>
                    </a:lnTo>
                    <a:lnTo>
                      <a:pt x="3473" y="4543"/>
                    </a:lnTo>
                    <a:lnTo>
                      <a:pt x="3488" y="4629"/>
                    </a:lnTo>
                    <a:lnTo>
                      <a:pt x="3503" y="4715"/>
                    </a:lnTo>
                    <a:lnTo>
                      <a:pt x="3518" y="4801"/>
                    </a:lnTo>
                    <a:lnTo>
                      <a:pt x="3533" y="4888"/>
                    </a:lnTo>
                    <a:lnTo>
                      <a:pt x="3548" y="4976"/>
                    </a:lnTo>
                    <a:lnTo>
                      <a:pt x="3563" y="5064"/>
                    </a:lnTo>
                    <a:lnTo>
                      <a:pt x="3578" y="5154"/>
                    </a:lnTo>
                    <a:lnTo>
                      <a:pt x="3593" y="5243"/>
                    </a:lnTo>
                    <a:lnTo>
                      <a:pt x="3608" y="5333"/>
                    </a:lnTo>
                    <a:lnTo>
                      <a:pt x="3623" y="5423"/>
                    </a:lnTo>
                    <a:lnTo>
                      <a:pt x="3638" y="5514"/>
                    </a:lnTo>
                    <a:lnTo>
                      <a:pt x="3653" y="5605"/>
                    </a:lnTo>
                    <a:lnTo>
                      <a:pt x="3668" y="5697"/>
                    </a:lnTo>
                    <a:lnTo>
                      <a:pt x="3683" y="5790"/>
                    </a:lnTo>
                    <a:lnTo>
                      <a:pt x="3698" y="5882"/>
                    </a:lnTo>
                    <a:lnTo>
                      <a:pt x="3713" y="5975"/>
                    </a:lnTo>
                    <a:lnTo>
                      <a:pt x="3728" y="6069"/>
                    </a:lnTo>
                    <a:lnTo>
                      <a:pt x="3743" y="6163"/>
                    </a:lnTo>
                    <a:lnTo>
                      <a:pt x="3758" y="6258"/>
                    </a:lnTo>
                    <a:lnTo>
                      <a:pt x="3773" y="6352"/>
                    </a:lnTo>
                    <a:lnTo>
                      <a:pt x="3788" y="6449"/>
                    </a:lnTo>
                    <a:lnTo>
                      <a:pt x="3803" y="6543"/>
                    </a:lnTo>
                    <a:lnTo>
                      <a:pt x="3818" y="6641"/>
                    </a:lnTo>
                    <a:lnTo>
                      <a:pt x="3833" y="6737"/>
                    </a:lnTo>
                    <a:lnTo>
                      <a:pt x="3848" y="6834"/>
                    </a:lnTo>
                    <a:lnTo>
                      <a:pt x="3863" y="6931"/>
                    </a:lnTo>
                    <a:lnTo>
                      <a:pt x="3878" y="7029"/>
                    </a:lnTo>
                    <a:lnTo>
                      <a:pt x="3893" y="7127"/>
                    </a:lnTo>
                    <a:lnTo>
                      <a:pt x="3908" y="7225"/>
                    </a:lnTo>
                    <a:lnTo>
                      <a:pt x="3923" y="7323"/>
                    </a:lnTo>
                    <a:lnTo>
                      <a:pt x="3938" y="7422"/>
                    </a:lnTo>
                    <a:lnTo>
                      <a:pt x="3953" y="7521"/>
                    </a:lnTo>
                    <a:lnTo>
                      <a:pt x="3968" y="7621"/>
                    </a:lnTo>
                    <a:lnTo>
                      <a:pt x="3983" y="7720"/>
                    </a:lnTo>
                    <a:lnTo>
                      <a:pt x="3999" y="7819"/>
                    </a:lnTo>
                    <a:lnTo>
                      <a:pt x="4014" y="7921"/>
                    </a:lnTo>
                    <a:lnTo>
                      <a:pt x="4029" y="8021"/>
                    </a:lnTo>
                    <a:lnTo>
                      <a:pt x="4044" y="8122"/>
                    </a:lnTo>
                    <a:lnTo>
                      <a:pt x="4059" y="8223"/>
                    </a:lnTo>
                    <a:lnTo>
                      <a:pt x="4074" y="8324"/>
                    </a:lnTo>
                    <a:lnTo>
                      <a:pt x="4089" y="8427"/>
                    </a:lnTo>
                    <a:lnTo>
                      <a:pt x="4104" y="8527"/>
                    </a:lnTo>
                    <a:lnTo>
                      <a:pt x="4119" y="8630"/>
                    </a:lnTo>
                    <a:lnTo>
                      <a:pt x="4134" y="8732"/>
                    </a:lnTo>
                    <a:lnTo>
                      <a:pt x="4149" y="8834"/>
                    </a:lnTo>
                    <a:lnTo>
                      <a:pt x="4164" y="8936"/>
                    </a:lnTo>
                    <a:lnTo>
                      <a:pt x="4179" y="9039"/>
                    </a:lnTo>
                    <a:lnTo>
                      <a:pt x="4194" y="9141"/>
                    </a:lnTo>
                    <a:lnTo>
                      <a:pt x="4209" y="9244"/>
                    </a:lnTo>
                    <a:lnTo>
                      <a:pt x="4224" y="9347"/>
                    </a:lnTo>
                    <a:lnTo>
                      <a:pt x="4239" y="9450"/>
                    </a:lnTo>
                    <a:lnTo>
                      <a:pt x="4254" y="9553"/>
                    </a:lnTo>
                    <a:lnTo>
                      <a:pt x="4269" y="9656"/>
                    </a:lnTo>
                    <a:lnTo>
                      <a:pt x="4284" y="9759"/>
                    </a:lnTo>
                    <a:lnTo>
                      <a:pt x="4299" y="9863"/>
                    </a:lnTo>
                    <a:lnTo>
                      <a:pt x="4314" y="9966"/>
                    </a:lnTo>
                    <a:lnTo>
                      <a:pt x="4329" y="10069"/>
                    </a:lnTo>
                    <a:lnTo>
                      <a:pt x="4344" y="10173"/>
                    </a:lnTo>
                    <a:lnTo>
                      <a:pt x="4359" y="10276"/>
                    </a:lnTo>
                    <a:lnTo>
                      <a:pt x="4374" y="10380"/>
                    </a:lnTo>
                    <a:lnTo>
                      <a:pt x="4389" y="10483"/>
                    </a:lnTo>
                    <a:lnTo>
                      <a:pt x="4404" y="10587"/>
                    </a:lnTo>
                    <a:lnTo>
                      <a:pt x="4419" y="10690"/>
                    </a:lnTo>
                    <a:lnTo>
                      <a:pt x="4434" y="10793"/>
                    </a:lnTo>
                    <a:lnTo>
                      <a:pt x="4449" y="10897"/>
                    </a:lnTo>
                    <a:lnTo>
                      <a:pt x="4464" y="11000"/>
                    </a:lnTo>
                    <a:lnTo>
                      <a:pt x="4479" y="11103"/>
                    </a:lnTo>
                    <a:lnTo>
                      <a:pt x="4494" y="11207"/>
                    </a:lnTo>
                    <a:lnTo>
                      <a:pt x="4509" y="11310"/>
                    </a:lnTo>
                    <a:lnTo>
                      <a:pt x="4524" y="11413"/>
                    </a:lnTo>
                    <a:lnTo>
                      <a:pt x="4539" y="11516"/>
                    </a:lnTo>
                    <a:lnTo>
                      <a:pt x="4554" y="11619"/>
                    </a:lnTo>
                    <a:lnTo>
                      <a:pt x="4569" y="11721"/>
                    </a:lnTo>
                    <a:lnTo>
                      <a:pt x="4584" y="11824"/>
                    </a:lnTo>
                    <a:lnTo>
                      <a:pt x="4599" y="11926"/>
                    </a:lnTo>
                    <a:lnTo>
                      <a:pt x="4614" y="12029"/>
                    </a:lnTo>
                    <a:lnTo>
                      <a:pt x="4629" y="12131"/>
                    </a:lnTo>
                    <a:lnTo>
                      <a:pt x="4644" y="12233"/>
                    </a:lnTo>
                    <a:lnTo>
                      <a:pt x="4659" y="12335"/>
                    </a:lnTo>
                    <a:lnTo>
                      <a:pt x="4675" y="12434"/>
                    </a:lnTo>
                    <a:lnTo>
                      <a:pt x="4690" y="12538"/>
                    </a:lnTo>
                    <a:lnTo>
                      <a:pt x="4705" y="12638"/>
                    </a:lnTo>
                    <a:lnTo>
                      <a:pt x="4720" y="12739"/>
                    </a:lnTo>
                    <a:lnTo>
                      <a:pt x="4735" y="12840"/>
                    </a:lnTo>
                    <a:lnTo>
                      <a:pt x="4750" y="12940"/>
                    </a:lnTo>
                    <a:lnTo>
                      <a:pt x="4765" y="13040"/>
                    </a:lnTo>
                    <a:lnTo>
                      <a:pt x="4780" y="13140"/>
                    </a:lnTo>
                    <a:lnTo>
                      <a:pt x="4795" y="13240"/>
                    </a:lnTo>
                    <a:lnTo>
                      <a:pt x="4810" y="13339"/>
                    </a:lnTo>
                    <a:lnTo>
                      <a:pt x="4825" y="13439"/>
                    </a:lnTo>
                    <a:lnTo>
                      <a:pt x="4840" y="13537"/>
                    </a:lnTo>
                    <a:lnTo>
                      <a:pt x="4855" y="13636"/>
                    </a:lnTo>
                    <a:lnTo>
                      <a:pt x="4870" y="13734"/>
                    </a:lnTo>
                    <a:lnTo>
                      <a:pt x="4885" y="13832"/>
                    </a:lnTo>
                    <a:lnTo>
                      <a:pt x="4900" y="13930"/>
                    </a:lnTo>
                    <a:lnTo>
                      <a:pt x="4915" y="14027"/>
                    </a:lnTo>
                    <a:lnTo>
                      <a:pt x="4930" y="14124"/>
                    </a:lnTo>
                    <a:lnTo>
                      <a:pt x="4945" y="14220"/>
                    </a:lnTo>
                    <a:lnTo>
                      <a:pt x="4960" y="14316"/>
                    </a:lnTo>
                    <a:lnTo>
                      <a:pt x="4975" y="14412"/>
                    </a:lnTo>
                    <a:lnTo>
                      <a:pt x="4990" y="14506"/>
                    </a:lnTo>
                    <a:lnTo>
                      <a:pt x="5005" y="14601"/>
                    </a:lnTo>
                    <a:lnTo>
                      <a:pt x="5020" y="14695"/>
                    </a:lnTo>
                    <a:lnTo>
                      <a:pt x="5035" y="14789"/>
                    </a:lnTo>
                    <a:lnTo>
                      <a:pt x="5050" y="14883"/>
                    </a:lnTo>
                    <a:lnTo>
                      <a:pt x="5065" y="14976"/>
                    </a:lnTo>
                    <a:lnTo>
                      <a:pt x="5080" y="15069"/>
                    </a:lnTo>
                    <a:lnTo>
                      <a:pt x="5095" y="15161"/>
                    </a:lnTo>
                    <a:lnTo>
                      <a:pt x="5110" y="15253"/>
                    </a:lnTo>
                    <a:lnTo>
                      <a:pt x="5125" y="15344"/>
                    </a:lnTo>
                    <a:lnTo>
                      <a:pt x="5140" y="15435"/>
                    </a:lnTo>
                    <a:lnTo>
                      <a:pt x="5155" y="15525"/>
                    </a:lnTo>
                    <a:lnTo>
                      <a:pt x="5170" y="15615"/>
                    </a:lnTo>
                    <a:lnTo>
                      <a:pt x="5185" y="15704"/>
                    </a:lnTo>
                    <a:lnTo>
                      <a:pt x="5200" y="15793"/>
                    </a:lnTo>
                    <a:lnTo>
                      <a:pt x="5215" y="15880"/>
                    </a:lnTo>
                    <a:lnTo>
                      <a:pt x="5230" y="15968"/>
                    </a:lnTo>
                    <a:lnTo>
                      <a:pt x="5245" y="16055"/>
                    </a:lnTo>
                    <a:lnTo>
                      <a:pt x="5260" y="16141"/>
                    </a:lnTo>
                    <a:lnTo>
                      <a:pt x="5275" y="16227"/>
                    </a:lnTo>
                    <a:lnTo>
                      <a:pt x="5290" y="16313"/>
                    </a:lnTo>
                    <a:lnTo>
                      <a:pt x="5305" y="16398"/>
                    </a:lnTo>
                    <a:lnTo>
                      <a:pt x="5320" y="16482"/>
                    </a:lnTo>
                    <a:lnTo>
                      <a:pt x="5335" y="16564"/>
                    </a:lnTo>
                    <a:lnTo>
                      <a:pt x="5351" y="16646"/>
                    </a:lnTo>
                    <a:lnTo>
                      <a:pt x="5366" y="16730"/>
                    </a:lnTo>
                    <a:lnTo>
                      <a:pt x="5381" y="16811"/>
                    </a:lnTo>
                    <a:lnTo>
                      <a:pt x="5396" y="16893"/>
                    </a:lnTo>
                    <a:lnTo>
                      <a:pt x="5411" y="16973"/>
                    </a:lnTo>
                    <a:lnTo>
                      <a:pt x="5426" y="17053"/>
                    </a:lnTo>
                    <a:lnTo>
                      <a:pt x="5441" y="17132"/>
                    </a:lnTo>
                    <a:lnTo>
                      <a:pt x="5456" y="17209"/>
                    </a:lnTo>
                    <a:lnTo>
                      <a:pt x="5471" y="17287"/>
                    </a:lnTo>
                    <a:lnTo>
                      <a:pt x="5486" y="17364"/>
                    </a:lnTo>
                    <a:lnTo>
                      <a:pt x="5501" y="17441"/>
                    </a:lnTo>
                    <a:lnTo>
                      <a:pt x="5516" y="17516"/>
                    </a:lnTo>
                    <a:lnTo>
                      <a:pt x="5531" y="17591"/>
                    </a:lnTo>
                    <a:lnTo>
                      <a:pt x="5546" y="17666"/>
                    </a:lnTo>
                    <a:lnTo>
                      <a:pt x="5561" y="17738"/>
                    </a:lnTo>
                    <a:lnTo>
                      <a:pt x="5576" y="17811"/>
                    </a:lnTo>
                    <a:lnTo>
                      <a:pt x="5590" y="17883"/>
                    </a:lnTo>
                    <a:lnTo>
                      <a:pt x="5605" y="17954"/>
                    </a:lnTo>
                    <a:lnTo>
                      <a:pt x="5620" y="18025"/>
                    </a:lnTo>
                    <a:lnTo>
                      <a:pt x="5635" y="18094"/>
                    </a:lnTo>
                    <a:lnTo>
                      <a:pt x="5650" y="18163"/>
                    </a:lnTo>
                    <a:lnTo>
                      <a:pt x="5665" y="18231"/>
                    </a:lnTo>
                    <a:lnTo>
                      <a:pt x="5680" y="18297"/>
                    </a:lnTo>
                    <a:lnTo>
                      <a:pt x="5695" y="18364"/>
                    </a:lnTo>
                    <a:lnTo>
                      <a:pt x="5710" y="18430"/>
                    </a:lnTo>
                    <a:lnTo>
                      <a:pt x="5725" y="18495"/>
                    </a:lnTo>
                    <a:lnTo>
                      <a:pt x="5740" y="18559"/>
                    </a:lnTo>
                    <a:lnTo>
                      <a:pt x="5755" y="18623"/>
                    </a:lnTo>
                    <a:lnTo>
                      <a:pt x="5770" y="18685"/>
                    </a:lnTo>
                    <a:lnTo>
                      <a:pt x="5785" y="18746"/>
                    </a:lnTo>
                    <a:lnTo>
                      <a:pt x="5800" y="18807"/>
                    </a:lnTo>
                    <a:lnTo>
                      <a:pt x="5815" y="18868"/>
                    </a:lnTo>
                    <a:lnTo>
                      <a:pt x="5830" y="18926"/>
                    </a:lnTo>
                    <a:lnTo>
                      <a:pt x="5844" y="18983"/>
                    </a:lnTo>
                    <a:lnTo>
                      <a:pt x="5859" y="19041"/>
                    </a:lnTo>
                    <a:lnTo>
                      <a:pt x="5874" y="19098"/>
                    </a:lnTo>
                    <a:lnTo>
                      <a:pt x="5889" y="19154"/>
                    </a:lnTo>
                    <a:lnTo>
                      <a:pt x="5904" y="19208"/>
                    </a:lnTo>
                    <a:lnTo>
                      <a:pt x="5919" y="19262"/>
                    </a:lnTo>
                    <a:lnTo>
                      <a:pt x="5934" y="19314"/>
                    </a:lnTo>
                    <a:lnTo>
                      <a:pt x="5949" y="19366"/>
                    </a:lnTo>
                    <a:lnTo>
                      <a:pt x="5964" y="19418"/>
                    </a:lnTo>
                    <a:lnTo>
                      <a:pt x="5978" y="19467"/>
                    </a:lnTo>
                    <a:lnTo>
                      <a:pt x="5993" y="19517"/>
                    </a:lnTo>
                    <a:lnTo>
                      <a:pt x="6008" y="19565"/>
                    </a:lnTo>
                    <a:lnTo>
                      <a:pt x="6024" y="19611"/>
                    </a:lnTo>
                    <a:lnTo>
                      <a:pt x="6039" y="19659"/>
                    </a:lnTo>
                    <a:lnTo>
                      <a:pt x="6054" y="19705"/>
                    </a:lnTo>
                    <a:lnTo>
                      <a:pt x="6069" y="19749"/>
                    </a:lnTo>
                    <a:lnTo>
                      <a:pt x="6083" y="19792"/>
                    </a:lnTo>
                    <a:lnTo>
                      <a:pt x="6098" y="19835"/>
                    </a:lnTo>
                    <a:lnTo>
                      <a:pt x="6113" y="19876"/>
                    </a:lnTo>
                    <a:lnTo>
                      <a:pt x="6128" y="19916"/>
                    </a:lnTo>
                    <a:lnTo>
                      <a:pt x="6143" y="19957"/>
                    </a:lnTo>
                    <a:lnTo>
                      <a:pt x="6157" y="19995"/>
                    </a:lnTo>
                    <a:lnTo>
                      <a:pt x="6172" y="20034"/>
                    </a:lnTo>
                    <a:lnTo>
                      <a:pt x="6186" y="20069"/>
                    </a:lnTo>
                    <a:lnTo>
                      <a:pt x="6201" y="20106"/>
                    </a:lnTo>
                    <a:lnTo>
                      <a:pt x="6216" y="20140"/>
                    </a:lnTo>
                    <a:lnTo>
                      <a:pt x="6231" y="20175"/>
                    </a:lnTo>
                    <a:lnTo>
                      <a:pt x="6245" y="20206"/>
                    </a:lnTo>
                    <a:lnTo>
                      <a:pt x="6260" y="20239"/>
                    </a:lnTo>
                    <a:lnTo>
                      <a:pt x="6274" y="20268"/>
                    </a:lnTo>
                    <a:lnTo>
                      <a:pt x="6289" y="20299"/>
                    </a:lnTo>
                    <a:lnTo>
                      <a:pt x="6303" y="20328"/>
                    </a:lnTo>
                    <a:lnTo>
                      <a:pt x="6317" y="20353"/>
                    </a:lnTo>
                    <a:lnTo>
                      <a:pt x="6332" y="20381"/>
                    </a:lnTo>
                    <a:lnTo>
                      <a:pt x="6346" y="20407"/>
                    </a:lnTo>
                    <a:lnTo>
                      <a:pt x="6360" y="20429"/>
                    </a:lnTo>
                    <a:lnTo>
                      <a:pt x="6375" y="20454"/>
                    </a:lnTo>
                    <a:lnTo>
                      <a:pt x="6389" y="20477"/>
                    </a:lnTo>
                    <a:lnTo>
                      <a:pt x="6402" y="20495"/>
                    </a:lnTo>
                    <a:lnTo>
                      <a:pt x="6417" y="20517"/>
                    </a:lnTo>
                    <a:lnTo>
                      <a:pt x="6431" y="20537"/>
                    </a:lnTo>
                    <a:lnTo>
                      <a:pt x="6443" y="20552"/>
                    </a:lnTo>
                    <a:lnTo>
                      <a:pt x="6458" y="20571"/>
                    </a:lnTo>
                    <a:lnTo>
                      <a:pt x="6469" y="20584"/>
                    </a:lnTo>
                    <a:lnTo>
                      <a:pt x="6484" y="20601"/>
                    </a:lnTo>
                    <a:lnTo>
                      <a:pt x="6495" y="20612"/>
                    </a:lnTo>
                    <a:lnTo>
                      <a:pt x="6510" y="20627"/>
                    </a:lnTo>
                    <a:lnTo>
                      <a:pt x="6520" y="20635"/>
                    </a:lnTo>
                    <a:lnTo>
                      <a:pt x="6535" y="20648"/>
                    </a:lnTo>
                    <a:lnTo>
                      <a:pt x="6544" y="20654"/>
                    </a:lnTo>
                    <a:lnTo>
                      <a:pt x="6559" y="20665"/>
                    </a:lnTo>
                    <a:lnTo>
                      <a:pt x="6567" y="20669"/>
                    </a:lnTo>
                    <a:lnTo>
                      <a:pt x="6578" y="20675"/>
                    </a:lnTo>
                    <a:lnTo>
                      <a:pt x="6593" y="20683"/>
                    </a:lnTo>
                    <a:lnTo>
                      <a:pt x="6598" y="20684"/>
                    </a:lnTo>
                    <a:lnTo>
                      <a:pt x="6608" y="20687"/>
                    </a:lnTo>
                    <a:lnTo>
                      <a:pt x="6617" y="20690"/>
                    </a:lnTo>
                    <a:lnTo>
                      <a:pt x="6626" y="20691"/>
                    </a:lnTo>
                    <a:lnTo>
                      <a:pt x="6642" y="20694"/>
                    </a:lnTo>
                    <a:lnTo>
                      <a:pt x="6645" y="20694"/>
                    </a:lnTo>
                    <a:lnTo>
                      <a:pt x="6653" y="20693"/>
                    </a:lnTo>
                    <a:lnTo>
                      <a:pt x="6662" y="20693"/>
                    </a:lnTo>
                    <a:lnTo>
                      <a:pt x="6671" y="20691"/>
                    </a:lnTo>
                    <a:lnTo>
                      <a:pt x="6680" y="20689"/>
                    </a:lnTo>
                    <a:lnTo>
                      <a:pt x="6689" y="20687"/>
                    </a:lnTo>
                    <a:lnTo>
                      <a:pt x="6693" y="20684"/>
                    </a:lnTo>
                    <a:lnTo>
                      <a:pt x="6708" y="20678"/>
                    </a:lnTo>
                    <a:lnTo>
                      <a:pt x="6718" y="20673"/>
                    </a:lnTo>
                    <a:lnTo>
                      <a:pt x="6728" y="20668"/>
                    </a:lnTo>
                    <a:lnTo>
                      <a:pt x="6739" y="20661"/>
                    </a:lnTo>
                    <a:lnTo>
                      <a:pt x="6747" y="20655"/>
                    </a:lnTo>
                    <a:lnTo>
                      <a:pt x="6762" y="20644"/>
                    </a:lnTo>
                    <a:lnTo>
                      <a:pt x="6773" y="20635"/>
                    </a:lnTo>
                    <a:lnTo>
                      <a:pt x="6783" y="20625"/>
                    </a:lnTo>
                    <a:lnTo>
                      <a:pt x="6798" y="20611"/>
                    </a:lnTo>
                    <a:lnTo>
                      <a:pt x="6811" y="20599"/>
                    </a:lnTo>
                    <a:lnTo>
                      <a:pt x="6821" y="20586"/>
                    </a:lnTo>
                    <a:lnTo>
                      <a:pt x="6836" y="20569"/>
                    </a:lnTo>
                    <a:lnTo>
                      <a:pt x="6848" y="20554"/>
                    </a:lnTo>
                    <a:lnTo>
                      <a:pt x="6863" y="20535"/>
                    </a:lnTo>
                    <a:lnTo>
                      <a:pt x="6875" y="20518"/>
                    </a:lnTo>
                    <a:lnTo>
                      <a:pt x="6890" y="20497"/>
                    </a:lnTo>
                    <a:lnTo>
                      <a:pt x="6903" y="20477"/>
                    </a:lnTo>
                    <a:lnTo>
                      <a:pt x="6918" y="20454"/>
                    </a:lnTo>
                    <a:lnTo>
                      <a:pt x="6931" y="20432"/>
                    </a:lnTo>
                    <a:lnTo>
                      <a:pt x="6946" y="20407"/>
                    </a:lnTo>
                    <a:lnTo>
                      <a:pt x="6960" y="20383"/>
                    </a:lnTo>
                    <a:lnTo>
                      <a:pt x="6975" y="20356"/>
                    </a:lnTo>
                    <a:lnTo>
                      <a:pt x="6988" y="20329"/>
                    </a:lnTo>
                    <a:lnTo>
                      <a:pt x="7003" y="20300"/>
                    </a:lnTo>
                    <a:lnTo>
                      <a:pt x="7017" y="20272"/>
                    </a:lnTo>
                    <a:lnTo>
                      <a:pt x="7032" y="20241"/>
                    </a:lnTo>
                    <a:lnTo>
                      <a:pt x="7046" y="20210"/>
                    </a:lnTo>
                    <a:lnTo>
                      <a:pt x="7061" y="20177"/>
                    </a:lnTo>
                    <a:lnTo>
                      <a:pt x="7075" y="20144"/>
                    </a:lnTo>
                    <a:lnTo>
                      <a:pt x="7090" y="20109"/>
                    </a:lnTo>
                    <a:lnTo>
                      <a:pt x="7105" y="20073"/>
                    </a:lnTo>
                    <a:lnTo>
                      <a:pt x="7120" y="20036"/>
                    </a:lnTo>
                    <a:lnTo>
                      <a:pt x="7134" y="19999"/>
                    </a:lnTo>
                    <a:lnTo>
                      <a:pt x="7149" y="19961"/>
                    </a:lnTo>
                    <a:lnTo>
                      <a:pt x="7164" y="19921"/>
                    </a:lnTo>
                    <a:lnTo>
                      <a:pt x="7178" y="19880"/>
                    </a:lnTo>
                    <a:lnTo>
                      <a:pt x="7195" y="19837"/>
                    </a:lnTo>
                    <a:lnTo>
                      <a:pt x="7209" y="19797"/>
                    </a:lnTo>
                    <a:lnTo>
                      <a:pt x="7224" y="19753"/>
                    </a:lnTo>
                    <a:lnTo>
                      <a:pt x="7238" y="19709"/>
                    </a:lnTo>
                    <a:lnTo>
                      <a:pt x="7253" y="19664"/>
                    </a:lnTo>
                    <a:lnTo>
                      <a:pt x="7268" y="19617"/>
                    </a:lnTo>
                    <a:lnTo>
                      <a:pt x="7283" y="19570"/>
                    </a:lnTo>
                    <a:lnTo>
                      <a:pt x="7298" y="19522"/>
                    </a:lnTo>
                    <a:lnTo>
                      <a:pt x="7313" y="19473"/>
                    </a:lnTo>
                    <a:lnTo>
                      <a:pt x="7328" y="19423"/>
                    </a:lnTo>
                    <a:lnTo>
                      <a:pt x="7342" y="19372"/>
                    </a:lnTo>
                    <a:lnTo>
                      <a:pt x="7357" y="19320"/>
                    </a:lnTo>
                    <a:lnTo>
                      <a:pt x="7372" y="19267"/>
                    </a:lnTo>
                    <a:lnTo>
                      <a:pt x="7387" y="19214"/>
                    </a:lnTo>
                    <a:lnTo>
                      <a:pt x="7402" y="19159"/>
                    </a:lnTo>
                    <a:lnTo>
                      <a:pt x="7417" y="19104"/>
                    </a:lnTo>
                    <a:lnTo>
                      <a:pt x="7432" y="19048"/>
                    </a:lnTo>
                    <a:lnTo>
                      <a:pt x="7447" y="18990"/>
                    </a:lnTo>
                    <a:lnTo>
                      <a:pt x="7462" y="18932"/>
                    </a:lnTo>
                    <a:lnTo>
                      <a:pt x="7476" y="18873"/>
                    </a:lnTo>
                    <a:lnTo>
                      <a:pt x="7491" y="18813"/>
                    </a:lnTo>
                    <a:lnTo>
                      <a:pt x="7506" y="18753"/>
                    </a:lnTo>
                    <a:lnTo>
                      <a:pt x="7521" y="18692"/>
                    </a:lnTo>
                    <a:lnTo>
                      <a:pt x="7536" y="18629"/>
                    </a:lnTo>
                    <a:lnTo>
                      <a:pt x="7551" y="18566"/>
                    </a:lnTo>
                    <a:lnTo>
                      <a:pt x="7566" y="18503"/>
                    </a:lnTo>
                    <a:lnTo>
                      <a:pt x="7581" y="18438"/>
                    </a:lnTo>
                    <a:lnTo>
                      <a:pt x="7596" y="18372"/>
                    </a:lnTo>
                    <a:lnTo>
                      <a:pt x="7611" y="18305"/>
                    </a:lnTo>
                    <a:lnTo>
                      <a:pt x="7626" y="18238"/>
                    </a:lnTo>
                    <a:lnTo>
                      <a:pt x="7641" y="18171"/>
                    </a:lnTo>
                    <a:lnTo>
                      <a:pt x="7656" y="18102"/>
                    </a:lnTo>
                    <a:lnTo>
                      <a:pt x="7671" y="18032"/>
                    </a:lnTo>
                    <a:lnTo>
                      <a:pt x="7686" y="17962"/>
                    </a:lnTo>
                    <a:lnTo>
                      <a:pt x="7701" y="17891"/>
                    </a:lnTo>
                    <a:lnTo>
                      <a:pt x="7715" y="17819"/>
                    </a:lnTo>
                    <a:lnTo>
                      <a:pt x="7730" y="17746"/>
                    </a:lnTo>
                    <a:lnTo>
                      <a:pt x="7745" y="17673"/>
                    </a:lnTo>
                    <a:lnTo>
                      <a:pt x="7760" y="17599"/>
                    </a:lnTo>
                    <a:lnTo>
                      <a:pt x="7775" y="17525"/>
                    </a:lnTo>
                    <a:lnTo>
                      <a:pt x="7790" y="17449"/>
                    </a:lnTo>
                    <a:lnTo>
                      <a:pt x="7805" y="17373"/>
                    </a:lnTo>
                    <a:lnTo>
                      <a:pt x="7820" y="17296"/>
                    </a:lnTo>
                    <a:lnTo>
                      <a:pt x="7835" y="17218"/>
                    </a:lnTo>
                    <a:lnTo>
                      <a:pt x="7850" y="17140"/>
                    </a:lnTo>
                    <a:lnTo>
                      <a:pt x="7866" y="17060"/>
                    </a:lnTo>
                    <a:lnTo>
                      <a:pt x="7881" y="16982"/>
                    </a:lnTo>
                    <a:lnTo>
                      <a:pt x="7896" y="16902"/>
                    </a:lnTo>
                    <a:lnTo>
                      <a:pt x="7911" y="16821"/>
                    </a:lnTo>
                    <a:lnTo>
                      <a:pt x="7926" y="16739"/>
                    </a:lnTo>
                    <a:lnTo>
                      <a:pt x="7941" y="16657"/>
                    </a:lnTo>
                    <a:lnTo>
                      <a:pt x="7956" y="16574"/>
                    </a:lnTo>
                    <a:lnTo>
                      <a:pt x="7971" y="16491"/>
                    </a:lnTo>
                    <a:lnTo>
                      <a:pt x="7986" y="16407"/>
                    </a:lnTo>
                    <a:lnTo>
                      <a:pt x="8001" y="16323"/>
                    </a:lnTo>
                    <a:lnTo>
                      <a:pt x="8016" y="16237"/>
                    </a:lnTo>
                    <a:lnTo>
                      <a:pt x="8031" y="16151"/>
                    </a:lnTo>
                    <a:lnTo>
                      <a:pt x="8046" y="16065"/>
                    </a:lnTo>
                    <a:lnTo>
                      <a:pt x="8061" y="15978"/>
                    </a:lnTo>
                    <a:lnTo>
                      <a:pt x="8076" y="15890"/>
                    </a:lnTo>
                    <a:lnTo>
                      <a:pt x="8091" y="15802"/>
                    </a:lnTo>
                    <a:lnTo>
                      <a:pt x="8106" y="15714"/>
                    </a:lnTo>
                    <a:lnTo>
                      <a:pt x="8121" y="15625"/>
                    </a:lnTo>
                    <a:lnTo>
                      <a:pt x="8136" y="15536"/>
                    </a:lnTo>
                    <a:lnTo>
                      <a:pt x="8151" y="15445"/>
                    </a:lnTo>
                    <a:lnTo>
                      <a:pt x="8166" y="15355"/>
                    </a:lnTo>
                    <a:lnTo>
                      <a:pt x="8181" y="15263"/>
                    </a:lnTo>
                    <a:lnTo>
                      <a:pt x="8196" y="15172"/>
                    </a:lnTo>
                    <a:lnTo>
                      <a:pt x="8211" y="15079"/>
                    </a:lnTo>
                    <a:lnTo>
                      <a:pt x="8226" y="14987"/>
                    </a:lnTo>
                    <a:lnTo>
                      <a:pt x="8241" y="14894"/>
                    </a:lnTo>
                    <a:lnTo>
                      <a:pt x="8256" y="14800"/>
                    </a:lnTo>
                    <a:lnTo>
                      <a:pt x="8271" y="14706"/>
                    </a:lnTo>
                    <a:lnTo>
                      <a:pt x="8286" y="14612"/>
                    </a:lnTo>
                    <a:lnTo>
                      <a:pt x="8301" y="14517"/>
                    </a:lnTo>
                    <a:lnTo>
                      <a:pt x="8316" y="14422"/>
                    </a:lnTo>
                    <a:lnTo>
                      <a:pt x="8331" y="14327"/>
                    </a:lnTo>
                    <a:lnTo>
                      <a:pt x="8346" y="14231"/>
                    </a:lnTo>
                    <a:lnTo>
                      <a:pt x="8361" y="14135"/>
                    </a:lnTo>
                    <a:lnTo>
                      <a:pt x="8376" y="14038"/>
                    </a:lnTo>
                    <a:lnTo>
                      <a:pt x="8391" y="13941"/>
                    </a:lnTo>
                    <a:lnTo>
                      <a:pt x="8406" y="13843"/>
                    </a:lnTo>
                    <a:lnTo>
                      <a:pt x="8421" y="13745"/>
                    </a:lnTo>
                    <a:lnTo>
                      <a:pt x="8436" y="13647"/>
                    </a:lnTo>
                    <a:lnTo>
                      <a:pt x="8451" y="13549"/>
                    </a:lnTo>
                    <a:lnTo>
                      <a:pt x="8466" y="13450"/>
                    </a:lnTo>
                    <a:lnTo>
                      <a:pt x="8481" y="13351"/>
                    </a:lnTo>
                    <a:lnTo>
                      <a:pt x="8496" y="13251"/>
                    </a:lnTo>
                    <a:lnTo>
                      <a:pt x="8511" y="13152"/>
                    </a:lnTo>
                    <a:lnTo>
                      <a:pt x="8526" y="13052"/>
                    </a:lnTo>
                    <a:lnTo>
                      <a:pt x="8542" y="12951"/>
                    </a:lnTo>
                    <a:lnTo>
                      <a:pt x="8557" y="12851"/>
                    </a:lnTo>
                    <a:lnTo>
                      <a:pt x="8572" y="12750"/>
                    </a:lnTo>
                    <a:lnTo>
                      <a:pt x="8587" y="12649"/>
                    </a:lnTo>
                    <a:lnTo>
                      <a:pt x="8602" y="12548"/>
                    </a:lnTo>
                    <a:lnTo>
                      <a:pt x="8617" y="12447"/>
                    </a:lnTo>
                    <a:lnTo>
                      <a:pt x="8631" y="12346"/>
                    </a:lnTo>
                    <a:lnTo>
                      <a:pt x="8647" y="12244"/>
                    </a:lnTo>
                    <a:lnTo>
                      <a:pt x="8661" y="12143"/>
                    </a:lnTo>
                    <a:lnTo>
                      <a:pt x="8676" y="12040"/>
                    </a:lnTo>
                    <a:lnTo>
                      <a:pt x="8691" y="11938"/>
                    </a:lnTo>
                    <a:lnTo>
                      <a:pt x="8706" y="11836"/>
                    </a:lnTo>
                    <a:lnTo>
                      <a:pt x="8721" y="11733"/>
                    </a:lnTo>
                    <a:lnTo>
                      <a:pt x="8736" y="11630"/>
                    </a:lnTo>
                    <a:lnTo>
                      <a:pt x="8751" y="11528"/>
                    </a:lnTo>
                    <a:lnTo>
                      <a:pt x="8766" y="11425"/>
                    </a:lnTo>
                    <a:lnTo>
                      <a:pt x="8781" y="11322"/>
                    </a:lnTo>
                    <a:lnTo>
                      <a:pt x="8796" y="11219"/>
                    </a:lnTo>
                    <a:lnTo>
                      <a:pt x="8811" y="11115"/>
                    </a:lnTo>
                    <a:lnTo>
                      <a:pt x="8826" y="11012"/>
                    </a:lnTo>
                    <a:lnTo>
                      <a:pt x="8841" y="10909"/>
                    </a:lnTo>
                    <a:lnTo>
                      <a:pt x="8856" y="10805"/>
                    </a:lnTo>
                    <a:lnTo>
                      <a:pt x="8871" y="10702"/>
                    </a:lnTo>
                    <a:lnTo>
                      <a:pt x="8886" y="10599"/>
                    </a:lnTo>
                    <a:lnTo>
                      <a:pt x="8901" y="10495"/>
                    </a:lnTo>
                    <a:lnTo>
                      <a:pt x="8916" y="10392"/>
                    </a:lnTo>
                    <a:lnTo>
                      <a:pt x="8931" y="10288"/>
                    </a:lnTo>
                    <a:lnTo>
                      <a:pt x="8946" y="10185"/>
                    </a:lnTo>
                    <a:lnTo>
                      <a:pt x="8961" y="10081"/>
                    </a:lnTo>
                    <a:lnTo>
                      <a:pt x="8976" y="9978"/>
                    </a:lnTo>
                    <a:lnTo>
                      <a:pt x="8991" y="9875"/>
                    </a:lnTo>
                    <a:lnTo>
                      <a:pt x="9006" y="9771"/>
                    </a:lnTo>
                    <a:lnTo>
                      <a:pt x="9021" y="9668"/>
                    </a:lnTo>
                    <a:lnTo>
                      <a:pt x="9036" y="9565"/>
                    </a:lnTo>
                    <a:lnTo>
                      <a:pt x="9051" y="9462"/>
                    </a:lnTo>
                    <a:lnTo>
                      <a:pt x="9066" y="9359"/>
                    </a:lnTo>
                    <a:lnTo>
                      <a:pt x="9081" y="9256"/>
                    </a:lnTo>
                    <a:lnTo>
                      <a:pt x="9096" y="9153"/>
                    </a:lnTo>
                    <a:lnTo>
                      <a:pt x="9111" y="9051"/>
                    </a:lnTo>
                    <a:lnTo>
                      <a:pt x="9126" y="8948"/>
                    </a:lnTo>
                    <a:lnTo>
                      <a:pt x="9141" y="8846"/>
                    </a:lnTo>
                    <a:lnTo>
                      <a:pt x="9156" y="8744"/>
                    </a:lnTo>
                    <a:lnTo>
                      <a:pt x="9171" y="8642"/>
                    </a:lnTo>
                    <a:lnTo>
                      <a:pt x="9186" y="8540"/>
                    </a:lnTo>
                    <a:lnTo>
                      <a:pt x="9201" y="8438"/>
                    </a:lnTo>
                    <a:lnTo>
                      <a:pt x="9218" y="8335"/>
                    </a:lnTo>
                    <a:lnTo>
                      <a:pt x="9233" y="8235"/>
                    </a:lnTo>
                    <a:lnTo>
                      <a:pt x="9248" y="8134"/>
                    </a:lnTo>
                    <a:lnTo>
                      <a:pt x="9263" y="8033"/>
                    </a:lnTo>
                    <a:lnTo>
                      <a:pt x="9278" y="7932"/>
                    </a:lnTo>
                    <a:lnTo>
                      <a:pt x="9293" y="7832"/>
                    </a:lnTo>
                    <a:lnTo>
                      <a:pt x="9308" y="7732"/>
                    </a:lnTo>
                    <a:lnTo>
                      <a:pt x="9323" y="7632"/>
                    </a:lnTo>
                    <a:lnTo>
                      <a:pt x="9338" y="7533"/>
                    </a:lnTo>
                    <a:lnTo>
                      <a:pt x="9353" y="7434"/>
                    </a:lnTo>
                    <a:lnTo>
                      <a:pt x="9368" y="7335"/>
                    </a:lnTo>
                    <a:lnTo>
                      <a:pt x="9383" y="7236"/>
                    </a:lnTo>
                    <a:lnTo>
                      <a:pt x="9398" y="7138"/>
                    </a:lnTo>
                    <a:lnTo>
                      <a:pt x="9413" y="7040"/>
                    </a:lnTo>
                    <a:lnTo>
                      <a:pt x="9428" y="6942"/>
                    </a:lnTo>
                    <a:lnTo>
                      <a:pt x="9443" y="6845"/>
                    </a:lnTo>
                    <a:lnTo>
                      <a:pt x="9458" y="6748"/>
                    </a:lnTo>
                    <a:lnTo>
                      <a:pt x="9473" y="6652"/>
                    </a:lnTo>
                    <a:lnTo>
                      <a:pt x="9488" y="6555"/>
                    </a:lnTo>
                    <a:lnTo>
                      <a:pt x="9503" y="6459"/>
                    </a:lnTo>
                    <a:lnTo>
                      <a:pt x="9518" y="6364"/>
                    </a:lnTo>
                    <a:lnTo>
                      <a:pt x="9533" y="6268"/>
                    </a:lnTo>
                    <a:lnTo>
                      <a:pt x="9548" y="6174"/>
                    </a:lnTo>
                    <a:lnTo>
                      <a:pt x="9563" y="6080"/>
                    </a:lnTo>
                    <a:lnTo>
                      <a:pt x="9578" y="5986"/>
                    </a:lnTo>
                    <a:lnTo>
                      <a:pt x="9593" y="5893"/>
                    </a:lnTo>
                    <a:lnTo>
                      <a:pt x="9608" y="5800"/>
                    </a:lnTo>
                    <a:lnTo>
                      <a:pt x="9623" y="5708"/>
                    </a:lnTo>
                    <a:lnTo>
                      <a:pt x="9638" y="5616"/>
                    </a:lnTo>
                    <a:lnTo>
                      <a:pt x="9653" y="5525"/>
                    </a:lnTo>
                    <a:lnTo>
                      <a:pt x="9668" y="5434"/>
                    </a:lnTo>
                    <a:lnTo>
                      <a:pt x="9683" y="5343"/>
                    </a:lnTo>
                    <a:lnTo>
                      <a:pt x="9698" y="5254"/>
                    </a:lnTo>
                    <a:lnTo>
                      <a:pt x="9713" y="5164"/>
                    </a:lnTo>
                    <a:lnTo>
                      <a:pt x="9728" y="5075"/>
                    </a:lnTo>
                    <a:lnTo>
                      <a:pt x="9743" y="4986"/>
                    </a:lnTo>
                    <a:lnTo>
                      <a:pt x="9758" y="4898"/>
                    </a:lnTo>
                    <a:lnTo>
                      <a:pt x="9773" y="4811"/>
                    </a:lnTo>
                    <a:lnTo>
                      <a:pt x="9788" y="4725"/>
                    </a:lnTo>
                    <a:lnTo>
                      <a:pt x="9803" y="4638"/>
                    </a:lnTo>
                    <a:lnTo>
                      <a:pt x="9818" y="4553"/>
                    </a:lnTo>
                    <a:lnTo>
                      <a:pt x="9833" y="4468"/>
                    </a:lnTo>
                    <a:lnTo>
                      <a:pt x="9848" y="4384"/>
                    </a:lnTo>
                    <a:lnTo>
                      <a:pt x="9863" y="4300"/>
                    </a:lnTo>
                    <a:lnTo>
                      <a:pt x="9878" y="4216"/>
                    </a:lnTo>
                    <a:lnTo>
                      <a:pt x="9894" y="4133"/>
                    </a:lnTo>
                    <a:lnTo>
                      <a:pt x="9909" y="4052"/>
                    </a:lnTo>
                    <a:lnTo>
                      <a:pt x="9924" y="3971"/>
                    </a:lnTo>
                    <a:lnTo>
                      <a:pt x="9939" y="3890"/>
                    </a:lnTo>
                    <a:lnTo>
                      <a:pt x="9954" y="3810"/>
                    </a:lnTo>
                    <a:lnTo>
                      <a:pt x="9969" y="3731"/>
                    </a:lnTo>
                    <a:lnTo>
                      <a:pt x="9984" y="3652"/>
                    </a:lnTo>
                    <a:lnTo>
                      <a:pt x="9999" y="3574"/>
                    </a:lnTo>
                    <a:cubicBezTo>
                      <a:pt x="10009" y="3522"/>
                      <a:pt x="10060" y="3488"/>
                      <a:pt x="10112" y="3498"/>
                    </a:cubicBezTo>
                    <a:cubicBezTo>
                      <a:pt x="10164" y="3508"/>
                      <a:pt x="10198" y="3559"/>
                      <a:pt x="10188" y="3611"/>
                    </a:cubicBezTo>
                    <a:lnTo>
                      <a:pt x="10173" y="3687"/>
                    </a:lnTo>
                    <a:lnTo>
                      <a:pt x="10158" y="3766"/>
                    </a:lnTo>
                    <a:lnTo>
                      <a:pt x="10143" y="3845"/>
                    </a:lnTo>
                    <a:lnTo>
                      <a:pt x="10128" y="3925"/>
                    </a:lnTo>
                    <a:lnTo>
                      <a:pt x="10113" y="4006"/>
                    </a:lnTo>
                    <a:lnTo>
                      <a:pt x="10098" y="4087"/>
                    </a:lnTo>
                    <a:lnTo>
                      <a:pt x="10083" y="4170"/>
                    </a:lnTo>
                    <a:lnTo>
                      <a:pt x="10067" y="4251"/>
                    </a:lnTo>
                    <a:lnTo>
                      <a:pt x="10052" y="4333"/>
                    </a:lnTo>
                    <a:lnTo>
                      <a:pt x="10037" y="4417"/>
                    </a:lnTo>
                    <a:lnTo>
                      <a:pt x="10022" y="4501"/>
                    </a:lnTo>
                    <a:lnTo>
                      <a:pt x="10007" y="4586"/>
                    </a:lnTo>
                    <a:lnTo>
                      <a:pt x="9992" y="4671"/>
                    </a:lnTo>
                    <a:lnTo>
                      <a:pt x="9977" y="4758"/>
                    </a:lnTo>
                    <a:lnTo>
                      <a:pt x="9962" y="4844"/>
                    </a:lnTo>
                    <a:lnTo>
                      <a:pt x="9947" y="4931"/>
                    </a:lnTo>
                    <a:lnTo>
                      <a:pt x="9932" y="5019"/>
                    </a:lnTo>
                    <a:lnTo>
                      <a:pt x="9917" y="5106"/>
                    </a:lnTo>
                    <a:lnTo>
                      <a:pt x="9902" y="5195"/>
                    </a:lnTo>
                    <a:lnTo>
                      <a:pt x="9887" y="5285"/>
                    </a:lnTo>
                    <a:lnTo>
                      <a:pt x="9872" y="5374"/>
                    </a:lnTo>
                    <a:lnTo>
                      <a:pt x="9857" y="5465"/>
                    </a:lnTo>
                    <a:lnTo>
                      <a:pt x="9842" y="5556"/>
                    </a:lnTo>
                    <a:lnTo>
                      <a:pt x="9827" y="5647"/>
                    </a:lnTo>
                    <a:lnTo>
                      <a:pt x="9812" y="5739"/>
                    </a:lnTo>
                    <a:lnTo>
                      <a:pt x="9797" y="5831"/>
                    </a:lnTo>
                    <a:lnTo>
                      <a:pt x="9782" y="5924"/>
                    </a:lnTo>
                    <a:lnTo>
                      <a:pt x="9767" y="6017"/>
                    </a:lnTo>
                    <a:lnTo>
                      <a:pt x="9752" y="6111"/>
                    </a:lnTo>
                    <a:lnTo>
                      <a:pt x="9737" y="6205"/>
                    </a:lnTo>
                    <a:lnTo>
                      <a:pt x="9722" y="6298"/>
                    </a:lnTo>
                    <a:lnTo>
                      <a:pt x="9707" y="6393"/>
                    </a:lnTo>
                    <a:lnTo>
                      <a:pt x="9692" y="6489"/>
                    </a:lnTo>
                    <a:lnTo>
                      <a:pt x="9677" y="6584"/>
                    </a:lnTo>
                    <a:lnTo>
                      <a:pt x="9662" y="6681"/>
                    </a:lnTo>
                    <a:lnTo>
                      <a:pt x="9647" y="6777"/>
                    </a:lnTo>
                    <a:lnTo>
                      <a:pt x="9632" y="6874"/>
                    </a:lnTo>
                    <a:lnTo>
                      <a:pt x="9617" y="6971"/>
                    </a:lnTo>
                    <a:lnTo>
                      <a:pt x="9602" y="7069"/>
                    </a:lnTo>
                    <a:lnTo>
                      <a:pt x="9587" y="7167"/>
                    </a:lnTo>
                    <a:lnTo>
                      <a:pt x="9572" y="7265"/>
                    </a:lnTo>
                    <a:lnTo>
                      <a:pt x="9557" y="7364"/>
                    </a:lnTo>
                    <a:lnTo>
                      <a:pt x="9542" y="7463"/>
                    </a:lnTo>
                    <a:lnTo>
                      <a:pt x="9527" y="7562"/>
                    </a:lnTo>
                    <a:lnTo>
                      <a:pt x="9512" y="7661"/>
                    </a:lnTo>
                    <a:lnTo>
                      <a:pt x="9497" y="7761"/>
                    </a:lnTo>
                    <a:lnTo>
                      <a:pt x="9482" y="7861"/>
                    </a:lnTo>
                    <a:lnTo>
                      <a:pt x="9467" y="7961"/>
                    </a:lnTo>
                    <a:lnTo>
                      <a:pt x="9452" y="8062"/>
                    </a:lnTo>
                    <a:lnTo>
                      <a:pt x="9437" y="8163"/>
                    </a:lnTo>
                    <a:lnTo>
                      <a:pt x="9422" y="8264"/>
                    </a:lnTo>
                    <a:lnTo>
                      <a:pt x="9407" y="8365"/>
                    </a:lnTo>
                    <a:lnTo>
                      <a:pt x="9391" y="8465"/>
                    </a:lnTo>
                    <a:lnTo>
                      <a:pt x="9376" y="8567"/>
                    </a:lnTo>
                    <a:lnTo>
                      <a:pt x="9361" y="8669"/>
                    </a:lnTo>
                    <a:lnTo>
                      <a:pt x="9346" y="8771"/>
                    </a:lnTo>
                    <a:lnTo>
                      <a:pt x="9331" y="8873"/>
                    </a:lnTo>
                    <a:lnTo>
                      <a:pt x="9316" y="8975"/>
                    </a:lnTo>
                    <a:lnTo>
                      <a:pt x="9301" y="9078"/>
                    </a:lnTo>
                    <a:lnTo>
                      <a:pt x="9286" y="9180"/>
                    </a:lnTo>
                    <a:lnTo>
                      <a:pt x="9271" y="9283"/>
                    </a:lnTo>
                    <a:lnTo>
                      <a:pt x="9256" y="9386"/>
                    </a:lnTo>
                    <a:lnTo>
                      <a:pt x="9241" y="9489"/>
                    </a:lnTo>
                    <a:lnTo>
                      <a:pt x="9226" y="9592"/>
                    </a:lnTo>
                    <a:lnTo>
                      <a:pt x="9211" y="9695"/>
                    </a:lnTo>
                    <a:lnTo>
                      <a:pt x="9196" y="9798"/>
                    </a:lnTo>
                    <a:lnTo>
                      <a:pt x="9181" y="9902"/>
                    </a:lnTo>
                    <a:lnTo>
                      <a:pt x="9166" y="10005"/>
                    </a:lnTo>
                    <a:lnTo>
                      <a:pt x="9151" y="10108"/>
                    </a:lnTo>
                    <a:lnTo>
                      <a:pt x="9136" y="10212"/>
                    </a:lnTo>
                    <a:lnTo>
                      <a:pt x="9121" y="10315"/>
                    </a:lnTo>
                    <a:lnTo>
                      <a:pt x="9106" y="10419"/>
                    </a:lnTo>
                    <a:lnTo>
                      <a:pt x="9091" y="10522"/>
                    </a:lnTo>
                    <a:lnTo>
                      <a:pt x="9076" y="10626"/>
                    </a:lnTo>
                    <a:lnTo>
                      <a:pt x="9061" y="10729"/>
                    </a:lnTo>
                    <a:lnTo>
                      <a:pt x="9046" y="10832"/>
                    </a:lnTo>
                    <a:lnTo>
                      <a:pt x="9031" y="10936"/>
                    </a:lnTo>
                    <a:lnTo>
                      <a:pt x="9016" y="11039"/>
                    </a:lnTo>
                    <a:lnTo>
                      <a:pt x="9001" y="11142"/>
                    </a:lnTo>
                    <a:lnTo>
                      <a:pt x="8986" y="11246"/>
                    </a:lnTo>
                    <a:lnTo>
                      <a:pt x="8971" y="11349"/>
                    </a:lnTo>
                    <a:lnTo>
                      <a:pt x="8956" y="11452"/>
                    </a:lnTo>
                    <a:lnTo>
                      <a:pt x="8941" y="11555"/>
                    </a:lnTo>
                    <a:lnTo>
                      <a:pt x="8926" y="11657"/>
                    </a:lnTo>
                    <a:lnTo>
                      <a:pt x="8911" y="11760"/>
                    </a:lnTo>
                    <a:lnTo>
                      <a:pt x="8896" y="11863"/>
                    </a:lnTo>
                    <a:lnTo>
                      <a:pt x="8881" y="11965"/>
                    </a:lnTo>
                    <a:lnTo>
                      <a:pt x="8866" y="12067"/>
                    </a:lnTo>
                    <a:lnTo>
                      <a:pt x="8851" y="12170"/>
                    </a:lnTo>
                    <a:lnTo>
                      <a:pt x="8836" y="12273"/>
                    </a:lnTo>
                    <a:lnTo>
                      <a:pt x="8821" y="12373"/>
                    </a:lnTo>
                    <a:lnTo>
                      <a:pt x="8806" y="12476"/>
                    </a:lnTo>
                    <a:lnTo>
                      <a:pt x="8791" y="12577"/>
                    </a:lnTo>
                    <a:lnTo>
                      <a:pt x="8776" y="12678"/>
                    </a:lnTo>
                    <a:lnTo>
                      <a:pt x="8761" y="12779"/>
                    </a:lnTo>
                    <a:lnTo>
                      <a:pt x="8746" y="12880"/>
                    </a:lnTo>
                    <a:lnTo>
                      <a:pt x="8731" y="12982"/>
                    </a:lnTo>
                    <a:lnTo>
                      <a:pt x="8715" y="13081"/>
                    </a:lnTo>
                    <a:lnTo>
                      <a:pt x="8700" y="13181"/>
                    </a:lnTo>
                    <a:lnTo>
                      <a:pt x="8685" y="13280"/>
                    </a:lnTo>
                    <a:lnTo>
                      <a:pt x="8670" y="13380"/>
                    </a:lnTo>
                    <a:lnTo>
                      <a:pt x="8655" y="13479"/>
                    </a:lnTo>
                    <a:lnTo>
                      <a:pt x="8640" y="13578"/>
                    </a:lnTo>
                    <a:lnTo>
                      <a:pt x="8625" y="13676"/>
                    </a:lnTo>
                    <a:lnTo>
                      <a:pt x="8610" y="13774"/>
                    </a:lnTo>
                    <a:lnTo>
                      <a:pt x="8595" y="13872"/>
                    </a:lnTo>
                    <a:lnTo>
                      <a:pt x="8580" y="13970"/>
                    </a:lnTo>
                    <a:lnTo>
                      <a:pt x="8565" y="14067"/>
                    </a:lnTo>
                    <a:lnTo>
                      <a:pt x="8550" y="14164"/>
                    </a:lnTo>
                    <a:lnTo>
                      <a:pt x="8535" y="14260"/>
                    </a:lnTo>
                    <a:lnTo>
                      <a:pt x="8520" y="14356"/>
                    </a:lnTo>
                    <a:lnTo>
                      <a:pt x="8505" y="14452"/>
                    </a:lnTo>
                    <a:lnTo>
                      <a:pt x="8490" y="14547"/>
                    </a:lnTo>
                    <a:lnTo>
                      <a:pt x="8475" y="14643"/>
                    </a:lnTo>
                    <a:lnTo>
                      <a:pt x="8460" y="14737"/>
                    </a:lnTo>
                    <a:lnTo>
                      <a:pt x="8445" y="14831"/>
                    </a:lnTo>
                    <a:lnTo>
                      <a:pt x="8430" y="14925"/>
                    </a:lnTo>
                    <a:lnTo>
                      <a:pt x="8415" y="15018"/>
                    </a:lnTo>
                    <a:lnTo>
                      <a:pt x="8400" y="15110"/>
                    </a:lnTo>
                    <a:lnTo>
                      <a:pt x="8385" y="15203"/>
                    </a:lnTo>
                    <a:lnTo>
                      <a:pt x="8370" y="15294"/>
                    </a:lnTo>
                    <a:lnTo>
                      <a:pt x="8355" y="15386"/>
                    </a:lnTo>
                    <a:lnTo>
                      <a:pt x="8340" y="15476"/>
                    </a:lnTo>
                    <a:lnTo>
                      <a:pt x="8325" y="15567"/>
                    </a:lnTo>
                    <a:lnTo>
                      <a:pt x="8310" y="15656"/>
                    </a:lnTo>
                    <a:lnTo>
                      <a:pt x="8295" y="15745"/>
                    </a:lnTo>
                    <a:lnTo>
                      <a:pt x="8280" y="15835"/>
                    </a:lnTo>
                    <a:lnTo>
                      <a:pt x="8265" y="15923"/>
                    </a:lnTo>
                    <a:lnTo>
                      <a:pt x="8250" y="16011"/>
                    </a:lnTo>
                    <a:lnTo>
                      <a:pt x="8235" y="16098"/>
                    </a:lnTo>
                    <a:lnTo>
                      <a:pt x="8220" y="16184"/>
                    </a:lnTo>
                    <a:lnTo>
                      <a:pt x="8205" y="16270"/>
                    </a:lnTo>
                    <a:lnTo>
                      <a:pt x="8190" y="16356"/>
                    </a:lnTo>
                    <a:lnTo>
                      <a:pt x="8175" y="16440"/>
                    </a:lnTo>
                    <a:lnTo>
                      <a:pt x="8160" y="16524"/>
                    </a:lnTo>
                    <a:lnTo>
                      <a:pt x="8145" y="16609"/>
                    </a:lnTo>
                    <a:lnTo>
                      <a:pt x="8130" y="16692"/>
                    </a:lnTo>
                    <a:lnTo>
                      <a:pt x="8115" y="16774"/>
                    </a:lnTo>
                    <a:lnTo>
                      <a:pt x="8100" y="16856"/>
                    </a:lnTo>
                    <a:lnTo>
                      <a:pt x="8085" y="16937"/>
                    </a:lnTo>
                    <a:lnTo>
                      <a:pt x="8070" y="17017"/>
                    </a:lnTo>
                    <a:lnTo>
                      <a:pt x="8055" y="17099"/>
                    </a:lnTo>
                    <a:lnTo>
                      <a:pt x="8039" y="17177"/>
                    </a:lnTo>
                    <a:lnTo>
                      <a:pt x="8024" y="17255"/>
                    </a:lnTo>
                    <a:lnTo>
                      <a:pt x="8009" y="17333"/>
                    </a:lnTo>
                    <a:lnTo>
                      <a:pt x="7994" y="17410"/>
                    </a:lnTo>
                    <a:lnTo>
                      <a:pt x="7979" y="17486"/>
                    </a:lnTo>
                    <a:lnTo>
                      <a:pt x="7964" y="17562"/>
                    </a:lnTo>
                    <a:lnTo>
                      <a:pt x="7949" y="17638"/>
                    </a:lnTo>
                    <a:lnTo>
                      <a:pt x="7934" y="17712"/>
                    </a:lnTo>
                    <a:lnTo>
                      <a:pt x="7919" y="17785"/>
                    </a:lnTo>
                    <a:lnTo>
                      <a:pt x="7903" y="17858"/>
                    </a:lnTo>
                    <a:lnTo>
                      <a:pt x="7888" y="17930"/>
                    </a:lnTo>
                    <a:lnTo>
                      <a:pt x="7873" y="18001"/>
                    </a:lnTo>
                    <a:lnTo>
                      <a:pt x="7858" y="18073"/>
                    </a:lnTo>
                    <a:lnTo>
                      <a:pt x="7843" y="18143"/>
                    </a:lnTo>
                    <a:lnTo>
                      <a:pt x="7828" y="18212"/>
                    </a:lnTo>
                    <a:lnTo>
                      <a:pt x="7813" y="18280"/>
                    </a:lnTo>
                    <a:lnTo>
                      <a:pt x="7798" y="18347"/>
                    </a:lnTo>
                    <a:lnTo>
                      <a:pt x="7783" y="18415"/>
                    </a:lnTo>
                    <a:lnTo>
                      <a:pt x="7768" y="18481"/>
                    </a:lnTo>
                    <a:lnTo>
                      <a:pt x="7753" y="18546"/>
                    </a:lnTo>
                    <a:lnTo>
                      <a:pt x="7738" y="18611"/>
                    </a:lnTo>
                    <a:lnTo>
                      <a:pt x="7723" y="18674"/>
                    </a:lnTo>
                    <a:lnTo>
                      <a:pt x="7708" y="18737"/>
                    </a:lnTo>
                    <a:lnTo>
                      <a:pt x="7693" y="18798"/>
                    </a:lnTo>
                    <a:lnTo>
                      <a:pt x="7678" y="18860"/>
                    </a:lnTo>
                    <a:lnTo>
                      <a:pt x="7663" y="18920"/>
                    </a:lnTo>
                    <a:lnTo>
                      <a:pt x="7647" y="18981"/>
                    </a:lnTo>
                    <a:lnTo>
                      <a:pt x="7632" y="19039"/>
                    </a:lnTo>
                    <a:lnTo>
                      <a:pt x="7617" y="19097"/>
                    </a:lnTo>
                    <a:lnTo>
                      <a:pt x="7602" y="19153"/>
                    </a:lnTo>
                    <a:lnTo>
                      <a:pt x="7587" y="19210"/>
                    </a:lnTo>
                    <a:lnTo>
                      <a:pt x="7572" y="19265"/>
                    </a:lnTo>
                    <a:lnTo>
                      <a:pt x="7557" y="19320"/>
                    </a:lnTo>
                    <a:lnTo>
                      <a:pt x="7542" y="19373"/>
                    </a:lnTo>
                    <a:lnTo>
                      <a:pt x="7527" y="19425"/>
                    </a:lnTo>
                    <a:lnTo>
                      <a:pt x="7511" y="19478"/>
                    </a:lnTo>
                    <a:lnTo>
                      <a:pt x="7496" y="19528"/>
                    </a:lnTo>
                    <a:lnTo>
                      <a:pt x="7481" y="19579"/>
                    </a:lnTo>
                    <a:lnTo>
                      <a:pt x="7466" y="19627"/>
                    </a:lnTo>
                    <a:lnTo>
                      <a:pt x="7451" y="19676"/>
                    </a:lnTo>
                    <a:lnTo>
                      <a:pt x="7436" y="19723"/>
                    </a:lnTo>
                    <a:lnTo>
                      <a:pt x="7421" y="19770"/>
                    </a:lnTo>
                    <a:lnTo>
                      <a:pt x="7405" y="19815"/>
                    </a:lnTo>
                    <a:lnTo>
                      <a:pt x="7390" y="19860"/>
                    </a:lnTo>
                    <a:lnTo>
                      <a:pt x="7374" y="19906"/>
                    </a:lnTo>
                    <a:lnTo>
                      <a:pt x="7359" y="19946"/>
                    </a:lnTo>
                    <a:lnTo>
                      <a:pt x="7343" y="19988"/>
                    </a:lnTo>
                    <a:lnTo>
                      <a:pt x="7328" y="20028"/>
                    </a:lnTo>
                    <a:lnTo>
                      <a:pt x="7313" y="20070"/>
                    </a:lnTo>
                    <a:lnTo>
                      <a:pt x="7297" y="20109"/>
                    </a:lnTo>
                    <a:lnTo>
                      <a:pt x="7282" y="20146"/>
                    </a:lnTo>
                    <a:lnTo>
                      <a:pt x="7267" y="20184"/>
                    </a:lnTo>
                    <a:lnTo>
                      <a:pt x="7252" y="20219"/>
                    </a:lnTo>
                    <a:lnTo>
                      <a:pt x="7236" y="20256"/>
                    </a:lnTo>
                    <a:lnTo>
                      <a:pt x="7221" y="20289"/>
                    </a:lnTo>
                    <a:lnTo>
                      <a:pt x="7205" y="20324"/>
                    </a:lnTo>
                    <a:lnTo>
                      <a:pt x="7190" y="20355"/>
                    </a:lnTo>
                    <a:lnTo>
                      <a:pt x="7174" y="20389"/>
                    </a:lnTo>
                    <a:lnTo>
                      <a:pt x="7159" y="20418"/>
                    </a:lnTo>
                    <a:lnTo>
                      <a:pt x="7142" y="20449"/>
                    </a:lnTo>
                    <a:lnTo>
                      <a:pt x="7127" y="20476"/>
                    </a:lnTo>
                    <a:lnTo>
                      <a:pt x="7111" y="20506"/>
                    </a:lnTo>
                    <a:lnTo>
                      <a:pt x="7096" y="20531"/>
                    </a:lnTo>
                    <a:lnTo>
                      <a:pt x="7079" y="20559"/>
                    </a:lnTo>
                    <a:lnTo>
                      <a:pt x="7064" y="20582"/>
                    </a:lnTo>
                    <a:lnTo>
                      <a:pt x="7047" y="20608"/>
                    </a:lnTo>
                    <a:lnTo>
                      <a:pt x="7032" y="20629"/>
                    </a:lnTo>
                    <a:lnTo>
                      <a:pt x="7014" y="20654"/>
                    </a:lnTo>
                    <a:lnTo>
                      <a:pt x="6999" y="20673"/>
                    </a:lnTo>
                    <a:lnTo>
                      <a:pt x="6980" y="20696"/>
                    </a:lnTo>
                    <a:lnTo>
                      <a:pt x="6965" y="20713"/>
                    </a:lnTo>
                    <a:lnTo>
                      <a:pt x="6946" y="20734"/>
                    </a:lnTo>
                    <a:lnTo>
                      <a:pt x="6929" y="20752"/>
                    </a:lnTo>
                    <a:lnTo>
                      <a:pt x="6914" y="20766"/>
                    </a:lnTo>
                    <a:lnTo>
                      <a:pt x="6893" y="20784"/>
                    </a:lnTo>
                    <a:lnTo>
                      <a:pt x="6875" y="20799"/>
                    </a:lnTo>
                    <a:lnTo>
                      <a:pt x="6860" y="20810"/>
                    </a:lnTo>
                    <a:lnTo>
                      <a:pt x="6838" y="20826"/>
                    </a:lnTo>
                    <a:lnTo>
                      <a:pt x="6819" y="20837"/>
                    </a:lnTo>
                    <a:lnTo>
                      <a:pt x="6799" y="20847"/>
                    </a:lnTo>
                    <a:lnTo>
                      <a:pt x="6779" y="20857"/>
                    </a:lnTo>
                    <a:lnTo>
                      <a:pt x="6764" y="20863"/>
                    </a:lnTo>
                    <a:lnTo>
                      <a:pt x="6738" y="20872"/>
                    </a:lnTo>
                    <a:lnTo>
                      <a:pt x="6717" y="20878"/>
                    </a:lnTo>
                    <a:lnTo>
                      <a:pt x="6696" y="20882"/>
                    </a:lnTo>
                    <a:lnTo>
                      <a:pt x="6675" y="20884"/>
                    </a:lnTo>
                    <a:lnTo>
                      <a:pt x="6653" y="20885"/>
                    </a:lnTo>
                    <a:lnTo>
                      <a:pt x="6632" y="20885"/>
                    </a:lnTo>
                    <a:lnTo>
                      <a:pt x="6605" y="20883"/>
                    </a:lnTo>
                    <a:lnTo>
                      <a:pt x="6591" y="20880"/>
                    </a:lnTo>
                    <a:lnTo>
                      <a:pt x="6568" y="20875"/>
                    </a:lnTo>
                    <a:lnTo>
                      <a:pt x="6547" y="20870"/>
                    </a:lnTo>
                    <a:lnTo>
                      <a:pt x="6527" y="20863"/>
                    </a:lnTo>
                    <a:lnTo>
                      <a:pt x="6502" y="20852"/>
                    </a:lnTo>
                    <a:lnTo>
                      <a:pt x="6487" y="20844"/>
                    </a:lnTo>
                    <a:lnTo>
                      <a:pt x="6468" y="20834"/>
                    </a:lnTo>
                    <a:lnTo>
                      <a:pt x="6446" y="20820"/>
                    </a:lnTo>
                    <a:lnTo>
                      <a:pt x="6431" y="20809"/>
                    </a:lnTo>
                    <a:lnTo>
                      <a:pt x="6410" y="20793"/>
                    </a:lnTo>
                    <a:lnTo>
                      <a:pt x="6395" y="20780"/>
                    </a:lnTo>
                    <a:lnTo>
                      <a:pt x="6375" y="20762"/>
                    </a:lnTo>
                    <a:lnTo>
                      <a:pt x="6360" y="20747"/>
                    </a:lnTo>
                    <a:lnTo>
                      <a:pt x="6340" y="20728"/>
                    </a:lnTo>
                    <a:lnTo>
                      <a:pt x="6325" y="20711"/>
                    </a:lnTo>
                    <a:lnTo>
                      <a:pt x="6307" y="20690"/>
                    </a:lnTo>
                    <a:lnTo>
                      <a:pt x="6292" y="20671"/>
                    </a:lnTo>
                    <a:lnTo>
                      <a:pt x="6274" y="20648"/>
                    </a:lnTo>
                    <a:lnTo>
                      <a:pt x="6258" y="20626"/>
                    </a:lnTo>
                    <a:lnTo>
                      <a:pt x="6243" y="20604"/>
                    </a:lnTo>
                    <a:lnTo>
                      <a:pt x="6226" y="20578"/>
                    </a:lnTo>
                    <a:lnTo>
                      <a:pt x="6210" y="20553"/>
                    </a:lnTo>
                    <a:lnTo>
                      <a:pt x="6195" y="20528"/>
                    </a:lnTo>
                    <a:lnTo>
                      <a:pt x="6179" y="20500"/>
                    </a:lnTo>
                    <a:lnTo>
                      <a:pt x="6163" y="20472"/>
                    </a:lnTo>
                    <a:lnTo>
                      <a:pt x="6148" y="20444"/>
                    </a:lnTo>
                    <a:lnTo>
                      <a:pt x="6132" y="20413"/>
                    </a:lnTo>
                    <a:lnTo>
                      <a:pt x="6116" y="20382"/>
                    </a:lnTo>
                    <a:lnTo>
                      <a:pt x="6101" y="20351"/>
                    </a:lnTo>
                    <a:lnTo>
                      <a:pt x="6085" y="20318"/>
                    </a:lnTo>
                    <a:lnTo>
                      <a:pt x="6070" y="20285"/>
                    </a:lnTo>
                    <a:lnTo>
                      <a:pt x="6054" y="20250"/>
                    </a:lnTo>
                    <a:lnTo>
                      <a:pt x="6039" y="20215"/>
                    </a:lnTo>
                    <a:lnTo>
                      <a:pt x="6024" y="20179"/>
                    </a:lnTo>
                    <a:lnTo>
                      <a:pt x="6009" y="20142"/>
                    </a:lnTo>
                    <a:lnTo>
                      <a:pt x="5993" y="20103"/>
                    </a:lnTo>
                    <a:lnTo>
                      <a:pt x="5978" y="20064"/>
                    </a:lnTo>
                    <a:lnTo>
                      <a:pt x="5962" y="20023"/>
                    </a:lnTo>
                    <a:lnTo>
                      <a:pt x="5947" y="19982"/>
                    </a:lnTo>
                    <a:lnTo>
                      <a:pt x="5932" y="19941"/>
                    </a:lnTo>
                    <a:lnTo>
                      <a:pt x="5917" y="19898"/>
                    </a:lnTo>
                    <a:lnTo>
                      <a:pt x="5902" y="19854"/>
                    </a:lnTo>
                    <a:lnTo>
                      <a:pt x="5886" y="19810"/>
                    </a:lnTo>
                    <a:lnTo>
                      <a:pt x="5871" y="19764"/>
                    </a:lnTo>
                    <a:lnTo>
                      <a:pt x="5856" y="19718"/>
                    </a:lnTo>
                    <a:lnTo>
                      <a:pt x="5841" y="19672"/>
                    </a:lnTo>
                    <a:lnTo>
                      <a:pt x="5825" y="19622"/>
                    </a:lnTo>
                    <a:lnTo>
                      <a:pt x="5810" y="19572"/>
                    </a:lnTo>
                    <a:lnTo>
                      <a:pt x="5795" y="19522"/>
                    </a:lnTo>
                    <a:lnTo>
                      <a:pt x="5779" y="19471"/>
                    </a:lnTo>
                    <a:lnTo>
                      <a:pt x="5764" y="19419"/>
                    </a:lnTo>
                    <a:lnTo>
                      <a:pt x="5749" y="19367"/>
                    </a:lnTo>
                    <a:lnTo>
                      <a:pt x="5734" y="19313"/>
                    </a:lnTo>
                    <a:lnTo>
                      <a:pt x="5719" y="19259"/>
                    </a:lnTo>
                    <a:lnTo>
                      <a:pt x="5704" y="19203"/>
                    </a:lnTo>
                    <a:lnTo>
                      <a:pt x="5689" y="19147"/>
                    </a:lnTo>
                    <a:lnTo>
                      <a:pt x="5674" y="19090"/>
                    </a:lnTo>
                    <a:lnTo>
                      <a:pt x="5659" y="19032"/>
                    </a:lnTo>
                    <a:lnTo>
                      <a:pt x="5643" y="18973"/>
                    </a:lnTo>
                    <a:lnTo>
                      <a:pt x="5628" y="18913"/>
                    </a:lnTo>
                    <a:lnTo>
                      <a:pt x="5613" y="18852"/>
                    </a:lnTo>
                    <a:lnTo>
                      <a:pt x="5598" y="18791"/>
                    </a:lnTo>
                    <a:lnTo>
                      <a:pt x="5583" y="18730"/>
                    </a:lnTo>
                    <a:lnTo>
                      <a:pt x="5568" y="18666"/>
                    </a:lnTo>
                    <a:lnTo>
                      <a:pt x="5553" y="18602"/>
                    </a:lnTo>
                    <a:lnTo>
                      <a:pt x="5538" y="18538"/>
                    </a:lnTo>
                    <a:lnTo>
                      <a:pt x="5523" y="18473"/>
                    </a:lnTo>
                    <a:lnTo>
                      <a:pt x="5508" y="18406"/>
                    </a:lnTo>
                    <a:lnTo>
                      <a:pt x="5493" y="18339"/>
                    </a:lnTo>
                    <a:lnTo>
                      <a:pt x="5478" y="18272"/>
                    </a:lnTo>
                    <a:lnTo>
                      <a:pt x="5463" y="18204"/>
                    </a:lnTo>
                    <a:lnTo>
                      <a:pt x="5448" y="18135"/>
                    </a:lnTo>
                    <a:lnTo>
                      <a:pt x="5433" y="18064"/>
                    </a:lnTo>
                    <a:lnTo>
                      <a:pt x="5418" y="17993"/>
                    </a:lnTo>
                    <a:lnTo>
                      <a:pt x="5402" y="17922"/>
                    </a:lnTo>
                    <a:lnTo>
                      <a:pt x="5387" y="17850"/>
                    </a:lnTo>
                    <a:lnTo>
                      <a:pt x="5372" y="17777"/>
                    </a:lnTo>
                    <a:lnTo>
                      <a:pt x="5357" y="17703"/>
                    </a:lnTo>
                    <a:lnTo>
                      <a:pt x="5342" y="17628"/>
                    </a:lnTo>
                    <a:lnTo>
                      <a:pt x="5327" y="17553"/>
                    </a:lnTo>
                    <a:lnTo>
                      <a:pt x="5312" y="17478"/>
                    </a:lnTo>
                    <a:lnTo>
                      <a:pt x="5297" y="17401"/>
                    </a:lnTo>
                    <a:lnTo>
                      <a:pt x="5282" y="17324"/>
                    </a:lnTo>
                    <a:lnTo>
                      <a:pt x="5267" y="17246"/>
                    </a:lnTo>
                    <a:lnTo>
                      <a:pt x="5252" y="17167"/>
                    </a:lnTo>
                    <a:lnTo>
                      <a:pt x="5237" y="17088"/>
                    </a:lnTo>
                    <a:lnTo>
                      <a:pt x="5222" y="17008"/>
                    </a:lnTo>
                    <a:lnTo>
                      <a:pt x="5207" y="16928"/>
                    </a:lnTo>
                    <a:lnTo>
                      <a:pt x="5192" y="16846"/>
                    </a:lnTo>
                    <a:lnTo>
                      <a:pt x="5177" y="16765"/>
                    </a:lnTo>
                    <a:lnTo>
                      <a:pt x="5162" y="16683"/>
                    </a:lnTo>
                    <a:lnTo>
                      <a:pt x="5146" y="16599"/>
                    </a:lnTo>
                    <a:lnTo>
                      <a:pt x="5131" y="16515"/>
                    </a:lnTo>
                    <a:lnTo>
                      <a:pt x="5116" y="16431"/>
                    </a:lnTo>
                    <a:lnTo>
                      <a:pt x="5101" y="16346"/>
                    </a:lnTo>
                    <a:lnTo>
                      <a:pt x="5086" y="16260"/>
                    </a:lnTo>
                    <a:lnTo>
                      <a:pt x="5071" y="16174"/>
                    </a:lnTo>
                    <a:lnTo>
                      <a:pt x="5056" y="16088"/>
                    </a:lnTo>
                    <a:lnTo>
                      <a:pt x="5041" y="16001"/>
                    </a:lnTo>
                    <a:lnTo>
                      <a:pt x="5026" y="15913"/>
                    </a:lnTo>
                    <a:lnTo>
                      <a:pt x="5011" y="15824"/>
                    </a:lnTo>
                    <a:lnTo>
                      <a:pt x="4996" y="15735"/>
                    </a:lnTo>
                    <a:lnTo>
                      <a:pt x="4981" y="15646"/>
                    </a:lnTo>
                    <a:lnTo>
                      <a:pt x="4966" y="15556"/>
                    </a:lnTo>
                    <a:lnTo>
                      <a:pt x="4951" y="15466"/>
                    </a:lnTo>
                    <a:lnTo>
                      <a:pt x="4936" y="15375"/>
                    </a:lnTo>
                    <a:lnTo>
                      <a:pt x="4921" y="15284"/>
                    </a:lnTo>
                    <a:lnTo>
                      <a:pt x="4906" y="15192"/>
                    </a:lnTo>
                    <a:lnTo>
                      <a:pt x="4891" y="15100"/>
                    </a:lnTo>
                    <a:lnTo>
                      <a:pt x="4876" y="15007"/>
                    </a:lnTo>
                    <a:lnTo>
                      <a:pt x="4861" y="14914"/>
                    </a:lnTo>
                    <a:lnTo>
                      <a:pt x="4846" y="14820"/>
                    </a:lnTo>
                    <a:lnTo>
                      <a:pt x="4831" y="14726"/>
                    </a:lnTo>
                    <a:lnTo>
                      <a:pt x="4816" y="14631"/>
                    </a:lnTo>
                    <a:lnTo>
                      <a:pt x="4801" y="14536"/>
                    </a:lnTo>
                    <a:lnTo>
                      <a:pt x="4786" y="14441"/>
                    </a:lnTo>
                    <a:lnTo>
                      <a:pt x="4771" y="14345"/>
                    </a:lnTo>
                    <a:lnTo>
                      <a:pt x="4756" y="14249"/>
                    </a:lnTo>
                    <a:lnTo>
                      <a:pt x="4741" y="14153"/>
                    </a:lnTo>
                    <a:lnTo>
                      <a:pt x="4726" y="14056"/>
                    </a:lnTo>
                    <a:lnTo>
                      <a:pt x="4711" y="13959"/>
                    </a:lnTo>
                    <a:lnTo>
                      <a:pt x="4696" y="13861"/>
                    </a:lnTo>
                    <a:lnTo>
                      <a:pt x="4681" y="13763"/>
                    </a:lnTo>
                    <a:lnTo>
                      <a:pt x="4666" y="13665"/>
                    </a:lnTo>
                    <a:lnTo>
                      <a:pt x="4651" y="13566"/>
                    </a:lnTo>
                    <a:lnTo>
                      <a:pt x="4636" y="13468"/>
                    </a:lnTo>
                    <a:lnTo>
                      <a:pt x="4621" y="13368"/>
                    </a:lnTo>
                    <a:lnTo>
                      <a:pt x="4606" y="13269"/>
                    </a:lnTo>
                    <a:lnTo>
                      <a:pt x="4591" y="13169"/>
                    </a:lnTo>
                    <a:lnTo>
                      <a:pt x="4576" y="13069"/>
                    </a:lnTo>
                    <a:lnTo>
                      <a:pt x="4561" y="12969"/>
                    </a:lnTo>
                    <a:lnTo>
                      <a:pt x="4546" y="12869"/>
                    </a:lnTo>
                    <a:lnTo>
                      <a:pt x="4531" y="12768"/>
                    </a:lnTo>
                    <a:lnTo>
                      <a:pt x="4516" y="12667"/>
                    </a:lnTo>
                    <a:lnTo>
                      <a:pt x="4500" y="12565"/>
                    </a:lnTo>
                    <a:lnTo>
                      <a:pt x="4486" y="12464"/>
                    </a:lnTo>
                    <a:lnTo>
                      <a:pt x="4469" y="12362"/>
                    </a:lnTo>
                    <a:lnTo>
                      <a:pt x="4454" y="12260"/>
                    </a:lnTo>
                    <a:lnTo>
                      <a:pt x="4439" y="12158"/>
                    </a:lnTo>
                    <a:lnTo>
                      <a:pt x="4424" y="12056"/>
                    </a:lnTo>
                    <a:lnTo>
                      <a:pt x="4409" y="11953"/>
                    </a:lnTo>
                    <a:lnTo>
                      <a:pt x="4394" y="11851"/>
                    </a:lnTo>
                    <a:lnTo>
                      <a:pt x="4379" y="11748"/>
                    </a:lnTo>
                    <a:lnTo>
                      <a:pt x="4364" y="11646"/>
                    </a:lnTo>
                    <a:lnTo>
                      <a:pt x="4349" y="11543"/>
                    </a:lnTo>
                    <a:lnTo>
                      <a:pt x="4334" y="11440"/>
                    </a:lnTo>
                    <a:lnTo>
                      <a:pt x="4319" y="11337"/>
                    </a:lnTo>
                    <a:lnTo>
                      <a:pt x="4304" y="11234"/>
                    </a:lnTo>
                    <a:lnTo>
                      <a:pt x="4289" y="11130"/>
                    </a:lnTo>
                    <a:lnTo>
                      <a:pt x="4274" y="11027"/>
                    </a:lnTo>
                    <a:lnTo>
                      <a:pt x="4259" y="10924"/>
                    </a:lnTo>
                    <a:lnTo>
                      <a:pt x="4244" y="10820"/>
                    </a:lnTo>
                    <a:lnTo>
                      <a:pt x="4229" y="10717"/>
                    </a:lnTo>
                    <a:lnTo>
                      <a:pt x="4214" y="10614"/>
                    </a:lnTo>
                    <a:lnTo>
                      <a:pt x="4199" y="10510"/>
                    </a:lnTo>
                    <a:lnTo>
                      <a:pt x="4184" y="10407"/>
                    </a:lnTo>
                    <a:lnTo>
                      <a:pt x="4169" y="10303"/>
                    </a:lnTo>
                    <a:lnTo>
                      <a:pt x="4154" y="10200"/>
                    </a:lnTo>
                    <a:lnTo>
                      <a:pt x="4139" y="10096"/>
                    </a:lnTo>
                    <a:lnTo>
                      <a:pt x="4124" y="9993"/>
                    </a:lnTo>
                    <a:lnTo>
                      <a:pt x="4109" y="9890"/>
                    </a:lnTo>
                    <a:lnTo>
                      <a:pt x="4094" y="9786"/>
                    </a:lnTo>
                    <a:lnTo>
                      <a:pt x="4079" y="9683"/>
                    </a:lnTo>
                    <a:lnTo>
                      <a:pt x="4064" y="9580"/>
                    </a:lnTo>
                    <a:lnTo>
                      <a:pt x="4049" y="9477"/>
                    </a:lnTo>
                    <a:lnTo>
                      <a:pt x="4034" y="9374"/>
                    </a:lnTo>
                    <a:lnTo>
                      <a:pt x="4019" y="9271"/>
                    </a:lnTo>
                    <a:lnTo>
                      <a:pt x="4004" y="9168"/>
                    </a:lnTo>
                    <a:lnTo>
                      <a:pt x="3989" y="9066"/>
                    </a:lnTo>
                    <a:lnTo>
                      <a:pt x="3974" y="8963"/>
                    </a:lnTo>
                    <a:lnTo>
                      <a:pt x="3959" y="8861"/>
                    </a:lnTo>
                    <a:lnTo>
                      <a:pt x="3944" y="8759"/>
                    </a:lnTo>
                    <a:lnTo>
                      <a:pt x="3929" y="8657"/>
                    </a:lnTo>
                    <a:lnTo>
                      <a:pt x="3915" y="8556"/>
                    </a:lnTo>
                    <a:lnTo>
                      <a:pt x="3899" y="8454"/>
                    </a:lnTo>
                    <a:lnTo>
                      <a:pt x="3885" y="8353"/>
                    </a:lnTo>
                    <a:lnTo>
                      <a:pt x="3870" y="8252"/>
                    </a:lnTo>
                    <a:lnTo>
                      <a:pt x="3855" y="8151"/>
                    </a:lnTo>
                    <a:lnTo>
                      <a:pt x="3840" y="8050"/>
                    </a:lnTo>
                    <a:lnTo>
                      <a:pt x="3825" y="7950"/>
                    </a:lnTo>
                    <a:lnTo>
                      <a:pt x="3810" y="7850"/>
                    </a:lnTo>
                    <a:lnTo>
                      <a:pt x="3794" y="7749"/>
                    </a:lnTo>
                    <a:lnTo>
                      <a:pt x="3779" y="7650"/>
                    </a:lnTo>
                    <a:lnTo>
                      <a:pt x="3764" y="7550"/>
                    </a:lnTo>
                    <a:lnTo>
                      <a:pt x="3749" y="7451"/>
                    </a:lnTo>
                    <a:lnTo>
                      <a:pt x="3734" y="7352"/>
                    </a:lnTo>
                    <a:lnTo>
                      <a:pt x="3719" y="7254"/>
                    </a:lnTo>
                    <a:lnTo>
                      <a:pt x="3704" y="7156"/>
                    </a:lnTo>
                    <a:lnTo>
                      <a:pt x="3689" y="7058"/>
                    </a:lnTo>
                    <a:lnTo>
                      <a:pt x="3674" y="6960"/>
                    </a:lnTo>
                    <a:lnTo>
                      <a:pt x="3659" y="6863"/>
                    </a:lnTo>
                    <a:lnTo>
                      <a:pt x="3644" y="6766"/>
                    </a:lnTo>
                    <a:lnTo>
                      <a:pt x="3629" y="6670"/>
                    </a:lnTo>
                    <a:lnTo>
                      <a:pt x="3614" y="6573"/>
                    </a:lnTo>
                    <a:lnTo>
                      <a:pt x="3599" y="6478"/>
                    </a:lnTo>
                    <a:lnTo>
                      <a:pt x="3584" y="6383"/>
                    </a:lnTo>
                    <a:lnTo>
                      <a:pt x="3569" y="6288"/>
                    </a:lnTo>
                    <a:lnTo>
                      <a:pt x="3554" y="6194"/>
                    </a:lnTo>
                    <a:lnTo>
                      <a:pt x="3539" y="6100"/>
                    </a:lnTo>
                    <a:lnTo>
                      <a:pt x="3524" y="6006"/>
                    </a:lnTo>
                    <a:lnTo>
                      <a:pt x="3509" y="5913"/>
                    </a:lnTo>
                    <a:lnTo>
                      <a:pt x="3494" y="5821"/>
                    </a:lnTo>
                    <a:lnTo>
                      <a:pt x="3479" y="5728"/>
                    </a:lnTo>
                    <a:lnTo>
                      <a:pt x="3464" y="5636"/>
                    </a:lnTo>
                    <a:lnTo>
                      <a:pt x="3449" y="5545"/>
                    </a:lnTo>
                    <a:lnTo>
                      <a:pt x="3434" y="5454"/>
                    </a:lnTo>
                    <a:lnTo>
                      <a:pt x="3419" y="5364"/>
                    </a:lnTo>
                    <a:lnTo>
                      <a:pt x="3404" y="5274"/>
                    </a:lnTo>
                    <a:lnTo>
                      <a:pt x="3389" y="5185"/>
                    </a:lnTo>
                    <a:lnTo>
                      <a:pt x="3374" y="5097"/>
                    </a:lnTo>
                    <a:lnTo>
                      <a:pt x="3359" y="5009"/>
                    </a:lnTo>
                    <a:lnTo>
                      <a:pt x="3344" y="4921"/>
                    </a:lnTo>
                    <a:lnTo>
                      <a:pt x="3329" y="4834"/>
                    </a:lnTo>
                    <a:lnTo>
                      <a:pt x="3314" y="4748"/>
                    </a:lnTo>
                    <a:lnTo>
                      <a:pt x="3299" y="4662"/>
                    </a:lnTo>
                    <a:lnTo>
                      <a:pt x="3284" y="4576"/>
                    </a:lnTo>
                    <a:lnTo>
                      <a:pt x="3269" y="4491"/>
                    </a:lnTo>
                    <a:lnTo>
                      <a:pt x="3254" y="4408"/>
                    </a:lnTo>
                    <a:lnTo>
                      <a:pt x="3239" y="4325"/>
                    </a:lnTo>
                    <a:lnTo>
                      <a:pt x="3224" y="4242"/>
                    </a:lnTo>
                    <a:lnTo>
                      <a:pt x="3209" y="4159"/>
                    </a:lnTo>
                    <a:lnTo>
                      <a:pt x="3194" y="4077"/>
                    </a:lnTo>
                    <a:lnTo>
                      <a:pt x="3179" y="3996"/>
                    </a:lnTo>
                    <a:lnTo>
                      <a:pt x="3164" y="3916"/>
                    </a:lnTo>
                    <a:lnTo>
                      <a:pt x="3149" y="3836"/>
                    </a:lnTo>
                    <a:lnTo>
                      <a:pt x="3134" y="3759"/>
                    </a:lnTo>
                    <a:lnTo>
                      <a:pt x="3118" y="3679"/>
                    </a:lnTo>
                    <a:lnTo>
                      <a:pt x="3103" y="3602"/>
                    </a:lnTo>
                    <a:lnTo>
                      <a:pt x="3088" y="3524"/>
                    </a:lnTo>
                    <a:lnTo>
                      <a:pt x="3073" y="3448"/>
                    </a:lnTo>
                    <a:lnTo>
                      <a:pt x="3058" y="3372"/>
                    </a:lnTo>
                    <a:lnTo>
                      <a:pt x="3043" y="3298"/>
                    </a:lnTo>
                    <a:lnTo>
                      <a:pt x="3028" y="3224"/>
                    </a:lnTo>
                    <a:lnTo>
                      <a:pt x="3013" y="3150"/>
                    </a:lnTo>
                    <a:lnTo>
                      <a:pt x="2998" y="3078"/>
                    </a:lnTo>
                    <a:lnTo>
                      <a:pt x="2983" y="3006"/>
                    </a:lnTo>
                    <a:lnTo>
                      <a:pt x="2969" y="2935"/>
                    </a:lnTo>
                    <a:lnTo>
                      <a:pt x="2954" y="2865"/>
                    </a:lnTo>
                    <a:lnTo>
                      <a:pt x="2939" y="2795"/>
                    </a:lnTo>
                    <a:lnTo>
                      <a:pt x="2924" y="2726"/>
                    </a:lnTo>
                    <a:lnTo>
                      <a:pt x="2909" y="2657"/>
                    </a:lnTo>
                    <a:lnTo>
                      <a:pt x="2894" y="2590"/>
                    </a:lnTo>
                    <a:lnTo>
                      <a:pt x="2879" y="2524"/>
                    </a:lnTo>
                    <a:lnTo>
                      <a:pt x="2864" y="2458"/>
                    </a:lnTo>
                    <a:lnTo>
                      <a:pt x="2849" y="2393"/>
                    </a:lnTo>
                    <a:lnTo>
                      <a:pt x="2834" y="2329"/>
                    </a:lnTo>
                    <a:lnTo>
                      <a:pt x="2819" y="2266"/>
                    </a:lnTo>
                    <a:lnTo>
                      <a:pt x="2804" y="2203"/>
                    </a:lnTo>
                    <a:lnTo>
                      <a:pt x="2789" y="2142"/>
                    </a:lnTo>
                    <a:lnTo>
                      <a:pt x="2774" y="2081"/>
                    </a:lnTo>
                    <a:lnTo>
                      <a:pt x="2759" y="2021"/>
                    </a:lnTo>
                    <a:lnTo>
                      <a:pt x="2744" y="1962"/>
                    </a:lnTo>
                    <a:lnTo>
                      <a:pt x="2730" y="1904"/>
                    </a:lnTo>
                    <a:lnTo>
                      <a:pt x="2715" y="1847"/>
                    </a:lnTo>
                    <a:lnTo>
                      <a:pt x="2700" y="1790"/>
                    </a:lnTo>
                    <a:lnTo>
                      <a:pt x="2685" y="1735"/>
                    </a:lnTo>
                    <a:lnTo>
                      <a:pt x="2670" y="1680"/>
                    </a:lnTo>
                    <a:lnTo>
                      <a:pt x="2655" y="1627"/>
                    </a:lnTo>
                    <a:lnTo>
                      <a:pt x="2640" y="1574"/>
                    </a:lnTo>
                    <a:lnTo>
                      <a:pt x="2625" y="1522"/>
                    </a:lnTo>
                    <a:lnTo>
                      <a:pt x="2610" y="1471"/>
                    </a:lnTo>
                    <a:lnTo>
                      <a:pt x="2596" y="1420"/>
                    </a:lnTo>
                    <a:lnTo>
                      <a:pt x="2581" y="1371"/>
                    </a:lnTo>
                    <a:lnTo>
                      <a:pt x="2566" y="1323"/>
                    </a:lnTo>
                    <a:lnTo>
                      <a:pt x="2551" y="1276"/>
                    </a:lnTo>
                    <a:lnTo>
                      <a:pt x="2536" y="1229"/>
                    </a:lnTo>
                    <a:lnTo>
                      <a:pt x="2521" y="1184"/>
                    </a:lnTo>
                    <a:lnTo>
                      <a:pt x="2507" y="1139"/>
                    </a:lnTo>
                    <a:lnTo>
                      <a:pt x="2492" y="1095"/>
                    </a:lnTo>
                    <a:lnTo>
                      <a:pt x="2477" y="1053"/>
                    </a:lnTo>
                    <a:lnTo>
                      <a:pt x="2463" y="1013"/>
                    </a:lnTo>
                    <a:lnTo>
                      <a:pt x="2446" y="970"/>
                    </a:lnTo>
                    <a:lnTo>
                      <a:pt x="2432" y="931"/>
                    </a:lnTo>
                    <a:lnTo>
                      <a:pt x="2417" y="892"/>
                    </a:lnTo>
                    <a:lnTo>
                      <a:pt x="2403" y="855"/>
                    </a:lnTo>
                    <a:lnTo>
                      <a:pt x="2388" y="818"/>
                    </a:lnTo>
                    <a:lnTo>
                      <a:pt x="2373" y="782"/>
                    </a:lnTo>
                    <a:lnTo>
                      <a:pt x="2358" y="747"/>
                    </a:lnTo>
                    <a:lnTo>
                      <a:pt x="2344" y="713"/>
                    </a:lnTo>
                    <a:lnTo>
                      <a:pt x="2330" y="681"/>
                    </a:lnTo>
                    <a:lnTo>
                      <a:pt x="2315" y="649"/>
                    </a:lnTo>
                    <a:lnTo>
                      <a:pt x="2300" y="618"/>
                    </a:lnTo>
                    <a:lnTo>
                      <a:pt x="2286" y="590"/>
                    </a:lnTo>
                    <a:lnTo>
                      <a:pt x="2271" y="561"/>
                    </a:lnTo>
                    <a:lnTo>
                      <a:pt x="2257" y="533"/>
                    </a:lnTo>
                    <a:lnTo>
                      <a:pt x="2243" y="507"/>
                    </a:lnTo>
                    <a:lnTo>
                      <a:pt x="2228" y="481"/>
                    </a:lnTo>
                    <a:lnTo>
                      <a:pt x="2214" y="457"/>
                    </a:lnTo>
                    <a:lnTo>
                      <a:pt x="2201" y="435"/>
                    </a:lnTo>
                    <a:lnTo>
                      <a:pt x="2186" y="412"/>
                    </a:lnTo>
                    <a:lnTo>
                      <a:pt x="2172" y="391"/>
                    </a:lnTo>
                    <a:lnTo>
                      <a:pt x="2160" y="372"/>
                    </a:lnTo>
                    <a:lnTo>
                      <a:pt x="2145" y="352"/>
                    </a:lnTo>
                    <a:lnTo>
                      <a:pt x="2131" y="334"/>
                    </a:lnTo>
                    <a:lnTo>
                      <a:pt x="2119" y="319"/>
                    </a:lnTo>
                    <a:lnTo>
                      <a:pt x="2104" y="302"/>
                    </a:lnTo>
                    <a:lnTo>
                      <a:pt x="2094" y="289"/>
                    </a:lnTo>
                    <a:lnTo>
                      <a:pt x="2079" y="274"/>
                    </a:lnTo>
                    <a:lnTo>
                      <a:pt x="2069" y="264"/>
                    </a:lnTo>
                    <a:lnTo>
                      <a:pt x="2054" y="251"/>
                    </a:lnTo>
                    <a:lnTo>
                      <a:pt x="2045" y="243"/>
                    </a:lnTo>
                    <a:lnTo>
                      <a:pt x="2030" y="232"/>
                    </a:lnTo>
                    <a:lnTo>
                      <a:pt x="2022" y="226"/>
                    </a:lnTo>
                    <a:lnTo>
                      <a:pt x="2007" y="217"/>
                    </a:lnTo>
                    <a:lnTo>
                      <a:pt x="2001" y="212"/>
                    </a:lnTo>
                    <a:lnTo>
                      <a:pt x="1991" y="208"/>
                    </a:lnTo>
                    <a:lnTo>
                      <a:pt x="1976" y="202"/>
                    </a:lnTo>
                    <a:lnTo>
                      <a:pt x="1972" y="199"/>
                    </a:lnTo>
                    <a:lnTo>
                      <a:pt x="1963" y="197"/>
                    </a:lnTo>
                    <a:lnTo>
                      <a:pt x="1954" y="195"/>
                    </a:lnTo>
                    <a:lnTo>
                      <a:pt x="1945" y="193"/>
                    </a:lnTo>
                    <a:lnTo>
                      <a:pt x="1936" y="192"/>
                    </a:lnTo>
                    <a:lnTo>
                      <a:pt x="1921" y="192"/>
                    </a:lnTo>
                    <a:lnTo>
                      <a:pt x="1919" y="192"/>
                    </a:lnTo>
                    <a:lnTo>
                      <a:pt x="1910" y="193"/>
                    </a:lnTo>
                    <a:lnTo>
                      <a:pt x="1900" y="195"/>
                    </a:lnTo>
                    <a:lnTo>
                      <a:pt x="1896" y="195"/>
                    </a:lnTo>
                    <a:lnTo>
                      <a:pt x="1881" y="201"/>
                    </a:lnTo>
                    <a:lnTo>
                      <a:pt x="1871" y="204"/>
                    </a:lnTo>
                    <a:lnTo>
                      <a:pt x="1861" y="209"/>
                    </a:lnTo>
                    <a:lnTo>
                      <a:pt x="1850" y="215"/>
                    </a:lnTo>
                    <a:lnTo>
                      <a:pt x="1839" y="221"/>
                    </a:lnTo>
                    <a:lnTo>
                      <a:pt x="1830" y="226"/>
                    </a:lnTo>
                    <a:lnTo>
                      <a:pt x="1815" y="238"/>
                    </a:lnTo>
                    <a:lnTo>
                      <a:pt x="1803" y="248"/>
                    </a:lnTo>
                    <a:lnTo>
                      <a:pt x="1793" y="256"/>
                    </a:lnTo>
                    <a:lnTo>
                      <a:pt x="1778" y="271"/>
                    </a:lnTo>
                    <a:lnTo>
                      <a:pt x="1766" y="284"/>
                    </a:lnTo>
                    <a:lnTo>
                      <a:pt x="1754" y="296"/>
                    </a:lnTo>
                    <a:lnTo>
                      <a:pt x="1739" y="314"/>
                    </a:lnTo>
                    <a:lnTo>
                      <a:pt x="1727" y="328"/>
                    </a:lnTo>
                    <a:lnTo>
                      <a:pt x="1712" y="348"/>
                    </a:lnTo>
                    <a:lnTo>
                      <a:pt x="1699" y="366"/>
                    </a:lnTo>
                    <a:lnTo>
                      <a:pt x="1686" y="384"/>
                    </a:lnTo>
                    <a:lnTo>
                      <a:pt x="1671" y="407"/>
                    </a:lnTo>
                    <a:lnTo>
                      <a:pt x="1658" y="427"/>
                    </a:lnTo>
                    <a:lnTo>
                      <a:pt x="1643" y="452"/>
                    </a:lnTo>
                    <a:lnTo>
                      <a:pt x="1629" y="474"/>
                    </a:lnTo>
                    <a:lnTo>
                      <a:pt x="1614" y="501"/>
                    </a:lnTo>
                    <a:lnTo>
                      <a:pt x="1601" y="526"/>
                    </a:lnTo>
                    <a:lnTo>
                      <a:pt x="1586" y="555"/>
                    </a:lnTo>
                    <a:lnTo>
                      <a:pt x="1572" y="581"/>
                    </a:lnTo>
                    <a:lnTo>
                      <a:pt x="1557" y="612"/>
                    </a:lnTo>
                    <a:lnTo>
                      <a:pt x="1543" y="641"/>
                    </a:lnTo>
                    <a:lnTo>
                      <a:pt x="1528" y="674"/>
                    </a:lnTo>
                    <a:lnTo>
                      <a:pt x="1514" y="705"/>
                    </a:lnTo>
                    <a:lnTo>
                      <a:pt x="1499" y="740"/>
                    </a:lnTo>
                    <a:lnTo>
                      <a:pt x="1484" y="774"/>
                    </a:lnTo>
                    <a:lnTo>
                      <a:pt x="1470" y="809"/>
                    </a:lnTo>
                    <a:lnTo>
                      <a:pt x="1455" y="847"/>
                    </a:lnTo>
                    <a:lnTo>
                      <a:pt x="1440" y="884"/>
                    </a:lnTo>
                    <a:lnTo>
                      <a:pt x="1425" y="922"/>
                    </a:lnTo>
                    <a:lnTo>
                      <a:pt x="1411" y="961"/>
                    </a:lnTo>
                    <a:lnTo>
                      <a:pt x="1396" y="1001"/>
                    </a:lnTo>
                    <a:lnTo>
                      <a:pt x="1381" y="1044"/>
                    </a:lnTo>
                    <a:lnTo>
                      <a:pt x="1366" y="1086"/>
                    </a:lnTo>
                    <a:lnTo>
                      <a:pt x="1352" y="1130"/>
                    </a:lnTo>
                    <a:lnTo>
                      <a:pt x="1337" y="1175"/>
                    </a:lnTo>
                    <a:lnTo>
                      <a:pt x="1322" y="1219"/>
                    </a:lnTo>
                    <a:lnTo>
                      <a:pt x="1307" y="1265"/>
                    </a:lnTo>
                    <a:lnTo>
                      <a:pt x="1292" y="1315"/>
                    </a:lnTo>
                    <a:lnTo>
                      <a:pt x="1276" y="1360"/>
                    </a:lnTo>
                    <a:lnTo>
                      <a:pt x="1261" y="1410"/>
                    </a:lnTo>
                    <a:lnTo>
                      <a:pt x="1247" y="1459"/>
                    </a:lnTo>
                    <a:lnTo>
                      <a:pt x="1232" y="1511"/>
                    </a:lnTo>
                    <a:lnTo>
                      <a:pt x="1217" y="1563"/>
                    </a:lnTo>
                    <a:lnTo>
                      <a:pt x="1202" y="1615"/>
                    </a:lnTo>
                    <a:lnTo>
                      <a:pt x="1187" y="1669"/>
                    </a:lnTo>
                    <a:lnTo>
                      <a:pt x="1172" y="1723"/>
                    </a:lnTo>
                    <a:lnTo>
                      <a:pt x="1157" y="1779"/>
                    </a:lnTo>
                    <a:lnTo>
                      <a:pt x="1142" y="1835"/>
                    </a:lnTo>
                    <a:lnTo>
                      <a:pt x="1127" y="1893"/>
                    </a:lnTo>
                    <a:lnTo>
                      <a:pt x="1113" y="1950"/>
                    </a:lnTo>
                    <a:lnTo>
                      <a:pt x="1098" y="2009"/>
                    </a:lnTo>
                    <a:lnTo>
                      <a:pt x="1083" y="2068"/>
                    </a:lnTo>
                    <a:lnTo>
                      <a:pt x="1068" y="2129"/>
                    </a:lnTo>
                    <a:lnTo>
                      <a:pt x="1053" y="2191"/>
                    </a:lnTo>
                    <a:lnTo>
                      <a:pt x="1038" y="2252"/>
                    </a:lnTo>
                    <a:lnTo>
                      <a:pt x="1023" y="2316"/>
                    </a:lnTo>
                    <a:lnTo>
                      <a:pt x="1008" y="2380"/>
                    </a:lnTo>
                    <a:lnTo>
                      <a:pt x="993" y="2445"/>
                    </a:lnTo>
                    <a:lnTo>
                      <a:pt x="978" y="2511"/>
                    </a:lnTo>
                    <a:lnTo>
                      <a:pt x="963" y="2576"/>
                    </a:lnTo>
                    <a:lnTo>
                      <a:pt x="948" y="2644"/>
                    </a:lnTo>
                    <a:lnTo>
                      <a:pt x="933" y="2712"/>
                    </a:lnTo>
                    <a:lnTo>
                      <a:pt x="918" y="2781"/>
                    </a:lnTo>
                    <a:lnTo>
                      <a:pt x="903" y="2849"/>
                    </a:lnTo>
                    <a:lnTo>
                      <a:pt x="888" y="2920"/>
                    </a:lnTo>
                    <a:lnTo>
                      <a:pt x="873" y="2991"/>
                    </a:lnTo>
                    <a:lnTo>
                      <a:pt x="859" y="3063"/>
                    </a:lnTo>
                    <a:lnTo>
                      <a:pt x="844" y="3136"/>
                    </a:lnTo>
                    <a:lnTo>
                      <a:pt x="829" y="3209"/>
                    </a:lnTo>
                    <a:lnTo>
                      <a:pt x="814" y="3282"/>
                    </a:lnTo>
                    <a:lnTo>
                      <a:pt x="799" y="3357"/>
                    </a:lnTo>
                    <a:lnTo>
                      <a:pt x="784" y="3433"/>
                    </a:lnTo>
                    <a:lnTo>
                      <a:pt x="769" y="3509"/>
                    </a:lnTo>
                    <a:lnTo>
                      <a:pt x="754" y="3586"/>
                    </a:lnTo>
                    <a:lnTo>
                      <a:pt x="739" y="3664"/>
                    </a:lnTo>
                    <a:lnTo>
                      <a:pt x="724" y="3741"/>
                    </a:lnTo>
                    <a:lnTo>
                      <a:pt x="709" y="3820"/>
                    </a:lnTo>
                    <a:lnTo>
                      <a:pt x="694" y="3900"/>
                    </a:lnTo>
                    <a:lnTo>
                      <a:pt x="679" y="3980"/>
                    </a:lnTo>
                    <a:lnTo>
                      <a:pt x="664" y="4061"/>
                    </a:lnTo>
                    <a:lnTo>
                      <a:pt x="649" y="4142"/>
                    </a:lnTo>
                    <a:lnTo>
                      <a:pt x="634" y="4225"/>
                    </a:lnTo>
                    <a:lnTo>
                      <a:pt x="619" y="4309"/>
                    </a:lnTo>
                    <a:lnTo>
                      <a:pt x="603" y="4390"/>
                    </a:lnTo>
                    <a:lnTo>
                      <a:pt x="588" y="4474"/>
                    </a:lnTo>
                    <a:lnTo>
                      <a:pt x="573" y="4559"/>
                    </a:lnTo>
                    <a:lnTo>
                      <a:pt x="558" y="4644"/>
                    </a:lnTo>
                    <a:lnTo>
                      <a:pt x="543" y="4730"/>
                    </a:lnTo>
                    <a:lnTo>
                      <a:pt x="528" y="4817"/>
                    </a:lnTo>
                    <a:lnTo>
                      <a:pt x="513" y="4904"/>
                    </a:lnTo>
                    <a:lnTo>
                      <a:pt x="498" y="4991"/>
                    </a:lnTo>
                    <a:lnTo>
                      <a:pt x="483" y="5078"/>
                    </a:lnTo>
                    <a:lnTo>
                      <a:pt x="468" y="5167"/>
                    </a:lnTo>
                    <a:lnTo>
                      <a:pt x="453" y="5256"/>
                    </a:lnTo>
                    <a:lnTo>
                      <a:pt x="438" y="5346"/>
                    </a:lnTo>
                    <a:lnTo>
                      <a:pt x="423" y="5436"/>
                    </a:lnTo>
                    <a:lnTo>
                      <a:pt x="408" y="5527"/>
                    </a:lnTo>
                    <a:lnTo>
                      <a:pt x="393" y="5618"/>
                    </a:lnTo>
                    <a:lnTo>
                      <a:pt x="378" y="5710"/>
                    </a:lnTo>
                    <a:lnTo>
                      <a:pt x="363" y="5802"/>
                    </a:lnTo>
                    <a:lnTo>
                      <a:pt x="348" y="5894"/>
                    </a:lnTo>
                    <a:lnTo>
                      <a:pt x="333" y="5987"/>
                    </a:lnTo>
                    <a:lnTo>
                      <a:pt x="318" y="6081"/>
                    </a:lnTo>
                    <a:lnTo>
                      <a:pt x="303" y="6175"/>
                    </a:lnTo>
                    <a:lnTo>
                      <a:pt x="288" y="6268"/>
                    </a:lnTo>
                    <a:lnTo>
                      <a:pt x="273" y="6363"/>
                    </a:lnTo>
                    <a:lnTo>
                      <a:pt x="258" y="6458"/>
                    </a:lnTo>
                    <a:lnTo>
                      <a:pt x="243" y="6554"/>
                    </a:lnTo>
                    <a:lnTo>
                      <a:pt x="228" y="6650"/>
                    </a:lnTo>
                    <a:lnTo>
                      <a:pt x="213" y="6746"/>
                    </a:lnTo>
                    <a:lnTo>
                      <a:pt x="198" y="6843"/>
                    </a:lnTo>
                    <a:cubicBezTo>
                      <a:pt x="190" y="6896"/>
                      <a:pt x="141" y="6931"/>
                      <a:pt x="89" y="6923"/>
                    </a:cubicBezTo>
                    <a:cubicBezTo>
                      <a:pt x="36" y="6915"/>
                      <a:pt x="0" y="6866"/>
                      <a:pt x="9" y="6814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8" name="Freeform 13"/>
              <p:cNvSpPr>
                <a:spLocks/>
              </p:cNvSpPr>
              <p:nvPr/>
            </p:nvSpPr>
            <p:spPr bwMode="auto">
              <a:xfrm>
                <a:off x="11135523" y="2755896"/>
                <a:ext cx="315520" cy="148881"/>
              </a:xfrm>
              <a:custGeom>
                <a:avLst/>
                <a:gdLst>
                  <a:gd name="T0" fmla="*/ 311 w 10201"/>
                  <a:gd name="T1" fmla="*/ 2229 h 20885"/>
                  <a:gd name="T2" fmla="*/ 629 w 10201"/>
                  <a:gd name="T3" fmla="*/ 1083 h 20885"/>
                  <a:gd name="T4" fmla="*/ 953 w 10201"/>
                  <a:gd name="T5" fmla="*/ 336 h 20885"/>
                  <a:gd name="T6" fmla="*/ 1326 w 10201"/>
                  <a:gd name="T7" fmla="*/ 7 h 20885"/>
                  <a:gd name="T8" fmla="*/ 1740 w 10201"/>
                  <a:gd name="T9" fmla="*/ 207 h 20885"/>
                  <a:gd name="T10" fmla="*/ 2071 w 10201"/>
                  <a:gd name="T11" fmla="*/ 851 h 20885"/>
                  <a:gd name="T12" fmla="*/ 2390 w 10201"/>
                  <a:gd name="T13" fmla="*/ 1895 h 20885"/>
                  <a:gd name="T14" fmla="*/ 2707 w 10201"/>
                  <a:gd name="T15" fmla="*/ 3310 h 20885"/>
                  <a:gd name="T16" fmla="*/ 3023 w 10201"/>
                  <a:gd name="T17" fmla="*/ 5036 h 20885"/>
                  <a:gd name="T18" fmla="*/ 3338 w 10201"/>
                  <a:gd name="T19" fmla="*/ 6998 h 20885"/>
                  <a:gd name="T20" fmla="*/ 3654 w 10201"/>
                  <a:gd name="T21" fmla="*/ 9109 h 20885"/>
                  <a:gd name="T22" fmla="*/ 3969 w 10201"/>
                  <a:gd name="T23" fmla="*/ 11277 h 20885"/>
                  <a:gd name="T24" fmla="*/ 4285 w 10201"/>
                  <a:gd name="T25" fmla="*/ 13407 h 20885"/>
                  <a:gd name="T26" fmla="*/ 4600 w 10201"/>
                  <a:gd name="T27" fmla="*/ 15406 h 20885"/>
                  <a:gd name="T28" fmla="*/ 4916 w 10201"/>
                  <a:gd name="T29" fmla="*/ 17184 h 20885"/>
                  <a:gd name="T30" fmla="*/ 5230 w 10201"/>
                  <a:gd name="T31" fmla="*/ 18665 h 20885"/>
                  <a:gd name="T32" fmla="*/ 5544 w 10201"/>
                  <a:gd name="T33" fmla="*/ 19779 h 20885"/>
                  <a:gd name="T34" fmla="*/ 5849 w 10201"/>
                  <a:gd name="T35" fmla="*/ 20469 h 20885"/>
                  <a:gd name="T36" fmla="*/ 6095 w 10201"/>
                  <a:gd name="T37" fmla="*/ 20692 h 20885"/>
                  <a:gd name="T38" fmla="*/ 6323 w 10201"/>
                  <a:gd name="T39" fmla="*/ 20541 h 20885"/>
                  <a:gd name="T40" fmla="*/ 6624 w 10201"/>
                  <a:gd name="T41" fmla="*/ 19934 h 20885"/>
                  <a:gd name="T42" fmla="*/ 6936 w 10201"/>
                  <a:gd name="T43" fmla="*/ 18892 h 20885"/>
                  <a:gd name="T44" fmla="*/ 7250 w 10201"/>
                  <a:gd name="T45" fmla="*/ 17473 h 20885"/>
                  <a:gd name="T46" fmla="*/ 7566 w 10201"/>
                  <a:gd name="T47" fmla="*/ 15742 h 20885"/>
                  <a:gd name="T48" fmla="*/ 7881 w 10201"/>
                  <a:gd name="T49" fmla="*/ 13777 h 20885"/>
                  <a:gd name="T50" fmla="*/ 8196 w 10201"/>
                  <a:gd name="T51" fmla="*/ 11663 h 20885"/>
                  <a:gd name="T52" fmla="*/ 8511 w 10201"/>
                  <a:gd name="T53" fmla="*/ 9495 h 20885"/>
                  <a:gd name="T54" fmla="*/ 8828 w 10201"/>
                  <a:gd name="T55" fmla="*/ 7366 h 20885"/>
                  <a:gd name="T56" fmla="*/ 9143 w 10201"/>
                  <a:gd name="T57" fmla="*/ 5372 h 20885"/>
                  <a:gd name="T58" fmla="*/ 9459 w 10201"/>
                  <a:gd name="T59" fmla="*/ 3598 h 20885"/>
                  <a:gd name="T60" fmla="*/ 9775 w 10201"/>
                  <a:gd name="T61" fmla="*/ 2123 h 20885"/>
                  <a:gd name="T62" fmla="*/ 10126 w 10201"/>
                  <a:gd name="T63" fmla="*/ 1544 h 20885"/>
                  <a:gd name="T64" fmla="*/ 9812 w 10201"/>
                  <a:gd name="T65" fmla="*/ 2825 h 20885"/>
                  <a:gd name="T66" fmla="*/ 9497 w 10201"/>
                  <a:gd name="T67" fmla="*/ 4444 h 20885"/>
                  <a:gd name="T68" fmla="*/ 9182 w 10201"/>
                  <a:gd name="T69" fmla="*/ 6329 h 20885"/>
                  <a:gd name="T70" fmla="*/ 8866 w 10201"/>
                  <a:gd name="T71" fmla="*/ 8396 h 20885"/>
                  <a:gd name="T72" fmla="*/ 8551 w 10201"/>
                  <a:gd name="T73" fmla="*/ 10555 h 20885"/>
                  <a:gd name="T74" fmla="*/ 8236 w 10201"/>
                  <a:gd name="T75" fmla="*/ 12711 h 20885"/>
                  <a:gd name="T76" fmla="*/ 7920 w 10201"/>
                  <a:gd name="T77" fmla="*/ 14767 h 20885"/>
                  <a:gd name="T78" fmla="*/ 7605 w 10201"/>
                  <a:gd name="T79" fmla="*/ 16635 h 20885"/>
                  <a:gd name="T80" fmla="*/ 7288 w 10201"/>
                  <a:gd name="T81" fmla="*/ 18233 h 20885"/>
                  <a:gd name="T82" fmla="*/ 6971 w 10201"/>
                  <a:gd name="T83" fmla="*/ 19494 h 20885"/>
                  <a:gd name="T84" fmla="*/ 6649 w 10201"/>
                  <a:gd name="T85" fmla="*/ 20366 h 20885"/>
                  <a:gd name="T86" fmla="*/ 6298 w 10201"/>
                  <a:gd name="T87" fmla="*/ 20829 h 20885"/>
                  <a:gd name="T88" fmla="*/ 5870 w 10201"/>
                  <a:gd name="T89" fmla="*/ 20789 h 20885"/>
                  <a:gd name="T90" fmla="*/ 5530 w 10201"/>
                  <a:gd name="T91" fmla="*/ 20274 h 20885"/>
                  <a:gd name="T92" fmla="*/ 5209 w 10201"/>
                  <a:gd name="T93" fmla="*/ 19350 h 20885"/>
                  <a:gd name="T94" fmla="*/ 4893 w 10201"/>
                  <a:gd name="T95" fmla="*/ 18042 h 20885"/>
                  <a:gd name="T96" fmla="*/ 4576 w 10201"/>
                  <a:gd name="T97" fmla="*/ 16404 h 20885"/>
                  <a:gd name="T98" fmla="*/ 4261 w 10201"/>
                  <a:gd name="T99" fmla="*/ 14506 h 20885"/>
                  <a:gd name="T100" fmla="*/ 3944 w 10201"/>
                  <a:gd name="T101" fmla="*/ 12431 h 20885"/>
                  <a:gd name="T102" fmla="*/ 3629 w 10201"/>
                  <a:gd name="T103" fmla="*/ 10270 h 20885"/>
                  <a:gd name="T104" fmla="*/ 3315 w 10201"/>
                  <a:gd name="T105" fmla="*/ 8119 h 20885"/>
                  <a:gd name="T106" fmla="*/ 2999 w 10201"/>
                  <a:gd name="T107" fmla="*/ 6070 h 20885"/>
                  <a:gd name="T108" fmla="*/ 2684 w 10201"/>
                  <a:gd name="T109" fmla="*/ 4215 h 20885"/>
                  <a:gd name="T110" fmla="*/ 2369 w 10201"/>
                  <a:gd name="T111" fmla="*/ 2636 h 20885"/>
                  <a:gd name="T112" fmla="*/ 2056 w 10201"/>
                  <a:gd name="T113" fmla="*/ 1405 h 20885"/>
                  <a:gd name="T114" fmla="*/ 1746 w 10201"/>
                  <a:gd name="T115" fmla="*/ 581 h 20885"/>
                  <a:gd name="T116" fmla="*/ 1471 w 10201"/>
                  <a:gd name="T117" fmla="*/ 216 h 20885"/>
                  <a:gd name="T118" fmla="*/ 1266 w 10201"/>
                  <a:gd name="T119" fmla="*/ 250 h 20885"/>
                  <a:gd name="T120" fmla="*/ 974 w 10201"/>
                  <a:gd name="T121" fmla="*/ 716 h 20885"/>
                  <a:gd name="T122" fmla="*/ 662 w 10201"/>
                  <a:gd name="T123" fmla="*/ 1632 h 20885"/>
                  <a:gd name="T124" fmla="*/ 348 w 10201"/>
                  <a:gd name="T125" fmla="*/ 2942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01" h="20885">
                    <a:moveTo>
                      <a:pt x="10" y="3651"/>
                    </a:moveTo>
                    <a:lnTo>
                      <a:pt x="25" y="3574"/>
                    </a:lnTo>
                    <a:lnTo>
                      <a:pt x="40" y="3496"/>
                    </a:lnTo>
                    <a:lnTo>
                      <a:pt x="55" y="3420"/>
                    </a:lnTo>
                    <a:lnTo>
                      <a:pt x="70" y="3344"/>
                    </a:lnTo>
                    <a:lnTo>
                      <a:pt x="85" y="3269"/>
                    </a:lnTo>
                    <a:lnTo>
                      <a:pt x="100" y="3194"/>
                    </a:lnTo>
                    <a:lnTo>
                      <a:pt x="115" y="3120"/>
                    </a:lnTo>
                    <a:lnTo>
                      <a:pt x="130" y="3047"/>
                    </a:lnTo>
                    <a:lnTo>
                      <a:pt x="145" y="2975"/>
                    </a:lnTo>
                    <a:lnTo>
                      <a:pt x="160" y="2903"/>
                    </a:lnTo>
                    <a:lnTo>
                      <a:pt x="176" y="2832"/>
                    </a:lnTo>
                    <a:lnTo>
                      <a:pt x="191" y="2762"/>
                    </a:lnTo>
                    <a:lnTo>
                      <a:pt x="206" y="2693"/>
                    </a:lnTo>
                    <a:lnTo>
                      <a:pt x="221" y="2624"/>
                    </a:lnTo>
                    <a:lnTo>
                      <a:pt x="236" y="2556"/>
                    </a:lnTo>
                    <a:lnTo>
                      <a:pt x="251" y="2489"/>
                    </a:lnTo>
                    <a:lnTo>
                      <a:pt x="266" y="2423"/>
                    </a:lnTo>
                    <a:lnTo>
                      <a:pt x="281" y="2357"/>
                    </a:lnTo>
                    <a:lnTo>
                      <a:pt x="296" y="2293"/>
                    </a:lnTo>
                    <a:lnTo>
                      <a:pt x="311" y="2229"/>
                    </a:lnTo>
                    <a:lnTo>
                      <a:pt x="326" y="2166"/>
                    </a:lnTo>
                    <a:lnTo>
                      <a:pt x="341" y="2104"/>
                    </a:lnTo>
                    <a:lnTo>
                      <a:pt x="356" y="2043"/>
                    </a:lnTo>
                    <a:lnTo>
                      <a:pt x="371" y="1982"/>
                    </a:lnTo>
                    <a:lnTo>
                      <a:pt x="386" y="1922"/>
                    </a:lnTo>
                    <a:lnTo>
                      <a:pt x="401" y="1863"/>
                    </a:lnTo>
                    <a:lnTo>
                      <a:pt x="417" y="1804"/>
                    </a:lnTo>
                    <a:lnTo>
                      <a:pt x="432" y="1748"/>
                    </a:lnTo>
                    <a:lnTo>
                      <a:pt x="447" y="1691"/>
                    </a:lnTo>
                    <a:lnTo>
                      <a:pt x="462" y="1635"/>
                    </a:lnTo>
                    <a:lnTo>
                      <a:pt x="477" y="1581"/>
                    </a:lnTo>
                    <a:lnTo>
                      <a:pt x="492" y="1527"/>
                    </a:lnTo>
                    <a:lnTo>
                      <a:pt x="507" y="1474"/>
                    </a:lnTo>
                    <a:lnTo>
                      <a:pt x="522" y="1422"/>
                    </a:lnTo>
                    <a:lnTo>
                      <a:pt x="537" y="1371"/>
                    </a:lnTo>
                    <a:lnTo>
                      <a:pt x="553" y="1321"/>
                    </a:lnTo>
                    <a:lnTo>
                      <a:pt x="568" y="1271"/>
                    </a:lnTo>
                    <a:lnTo>
                      <a:pt x="583" y="1223"/>
                    </a:lnTo>
                    <a:lnTo>
                      <a:pt x="600" y="1174"/>
                    </a:lnTo>
                    <a:lnTo>
                      <a:pt x="614" y="1129"/>
                    </a:lnTo>
                    <a:lnTo>
                      <a:pt x="629" y="1083"/>
                    </a:lnTo>
                    <a:lnTo>
                      <a:pt x="645" y="1038"/>
                    </a:lnTo>
                    <a:lnTo>
                      <a:pt x="660" y="994"/>
                    </a:lnTo>
                    <a:lnTo>
                      <a:pt x="675" y="951"/>
                    </a:lnTo>
                    <a:lnTo>
                      <a:pt x="690" y="909"/>
                    </a:lnTo>
                    <a:lnTo>
                      <a:pt x="706" y="868"/>
                    </a:lnTo>
                    <a:lnTo>
                      <a:pt x="721" y="828"/>
                    </a:lnTo>
                    <a:lnTo>
                      <a:pt x="736" y="788"/>
                    </a:lnTo>
                    <a:lnTo>
                      <a:pt x="751" y="750"/>
                    </a:lnTo>
                    <a:lnTo>
                      <a:pt x="767" y="712"/>
                    </a:lnTo>
                    <a:lnTo>
                      <a:pt x="782" y="676"/>
                    </a:lnTo>
                    <a:lnTo>
                      <a:pt x="797" y="641"/>
                    </a:lnTo>
                    <a:lnTo>
                      <a:pt x="813" y="606"/>
                    </a:lnTo>
                    <a:lnTo>
                      <a:pt x="829" y="572"/>
                    </a:lnTo>
                    <a:lnTo>
                      <a:pt x="844" y="540"/>
                    </a:lnTo>
                    <a:lnTo>
                      <a:pt x="859" y="508"/>
                    </a:lnTo>
                    <a:lnTo>
                      <a:pt x="875" y="477"/>
                    </a:lnTo>
                    <a:lnTo>
                      <a:pt x="890" y="446"/>
                    </a:lnTo>
                    <a:lnTo>
                      <a:pt x="907" y="417"/>
                    </a:lnTo>
                    <a:lnTo>
                      <a:pt x="922" y="390"/>
                    </a:lnTo>
                    <a:lnTo>
                      <a:pt x="937" y="362"/>
                    </a:lnTo>
                    <a:lnTo>
                      <a:pt x="953" y="336"/>
                    </a:lnTo>
                    <a:lnTo>
                      <a:pt x="969" y="311"/>
                    </a:lnTo>
                    <a:lnTo>
                      <a:pt x="985" y="286"/>
                    </a:lnTo>
                    <a:lnTo>
                      <a:pt x="1002" y="262"/>
                    </a:lnTo>
                    <a:lnTo>
                      <a:pt x="1017" y="241"/>
                    </a:lnTo>
                    <a:lnTo>
                      <a:pt x="1034" y="219"/>
                    </a:lnTo>
                    <a:lnTo>
                      <a:pt x="1050" y="198"/>
                    </a:lnTo>
                    <a:lnTo>
                      <a:pt x="1068" y="177"/>
                    </a:lnTo>
                    <a:lnTo>
                      <a:pt x="1083" y="160"/>
                    </a:lnTo>
                    <a:lnTo>
                      <a:pt x="1100" y="142"/>
                    </a:lnTo>
                    <a:lnTo>
                      <a:pt x="1120" y="123"/>
                    </a:lnTo>
                    <a:lnTo>
                      <a:pt x="1135" y="109"/>
                    </a:lnTo>
                    <a:lnTo>
                      <a:pt x="1153" y="94"/>
                    </a:lnTo>
                    <a:lnTo>
                      <a:pt x="1174" y="78"/>
                    </a:lnTo>
                    <a:lnTo>
                      <a:pt x="1189" y="67"/>
                    </a:lnTo>
                    <a:lnTo>
                      <a:pt x="1211" y="53"/>
                    </a:lnTo>
                    <a:lnTo>
                      <a:pt x="1226" y="44"/>
                    </a:lnTo>
                    <a:lnTo>
                      <a:pt x="1250" y="32"/>
                    </a:lnTo>
                    <a:lnTo>
                      <a:pt x="1265" y="25"/>
                    </a:lnTo>
                    <a:lnTo>
                      <a:pt x="1290" y="16"/>
                    </a:lnTo>
                    <a:lnTo>
                      <a:pt x="1311" y="11"/>
                    </a:lnTo>
                    <a:lnTo>
                      <a:pt x="1326" y="7"/>
                    </a:lnTo>
                    <a:lnTo>
                      <a:pt x="1355" y="2"/>
                    </a:lnTo>
                    <a:lnTo>
                      <a:pt x="1375" y="1"/>
                    </a:lnTo>
                    <a:lnTo>
                      <a:pt x="1396" y="0"/>
                    </a:lnTo>
                    <a:lnTo>
                      <a:pt x="1411" y="0"/>
                    </a:lnTo>
                    <a:lnTo>
                      <a:pt x="1439" y="3"/>
                    </a:lnTo>
                    <a:lnTo>
                      <a:pt x="1460" y="7"/>
                    </a:lnTo>
                    <a:lnTo>
                      <a:pt x="1481" y="13"/>
                    </a:lnTo>
                    <a:lnTo>
                      <a:pt x="1502" y="19"/>
                    </a:lnTo>
                    <a:lnTo>
                      <a:pt x="1522" y="27"/>
                    </a:lnTo>
                    <a:lnTo>
                      <a:pt x="1542" y="36"/>
                    </a:lnTo>
                    <a:lnTo>
                      <a:pt x="1562" y="47"/>
                    </a:lnTo>
                    <a:lnTo>
                      <a:pt x="1581" y="58"/>
                    </a:lnTo>
                    <a:lnTo>
                      <a:pt x="1600" y="71"/>
                    </a:lnTo>
                    <a:lnTo>
                      <a:pt x="1618" y="84"/>
                    </a:lnTo>
                    <a:lnTo>
                      <a:pt x="1636" y="99"/>
                    </a:lnTo>
                    <a:lnTo>
                      <a:pt x="1657" y="117"/>
                    </a:lnTo>
                    <a:lnTo>
                      <a:pt x="1672" y="131"/>
                    </a:lnTo>
                    <a:lnTo>
                      <a:pt x="1689" y="149"/>
                    </a:lnTo>
                    <a:lnTo>
                      <a:pt x="1707" y="167"/>
                    </a:lnTo>
                    <a:lnTo>
                      <a:pt x="1725" y="189"/>
                    </a:lnTo>
                    <a:lnTo>
                      <a:pt x="1740" y="207"/>
                    </a:lnTo>
                    <a:lnTo>
                      <a:pt x="1757" y="228"/>
                    </a:lnTo>
                    <a:lnTo>
                      <a:pt x="1775" y="253"/>
                    </a:lnTo>
                    <a:lnTo>
                      <a:pt x="1790" y="274"/>
                    </a:lnTo>
                    <a:lnTo>
                      <a:pt x="1806" y="297"/>
                    </a:lnTo>
                    <a:lnTo>
                      <a:pt x="1823" y="325"/>
                    </a:lnTo>
                    <a:lnTo>
                      <a:pt x="1838" y="349"/>
                    </a:lnTo>
                    <a:lnTo>
                      <a:pt x="1854" y="375"/>
                    </a:lnTo>
                    <a:lnTo>
                      <a:pt x="1870" y="405"/>
                    </a:lnTo>
                    <a:lnTo>
                      <a:pt x="1885" y="432"/>
                    </a:lnTo>
                    <a:lnTo>
                      <a:pt x="1902" y="463"/>
                    </a:lnTo>
                    <a:lnTo>
                      <a:pt x="1917" y="492"/>
                    </a:lnTo>
                    <a:lnTo>
                      <a:pt x="1932" y="524"/>
                    </a:lnTo>
                    <a:lnTo>
                      <a:pt x="1948" y="558"/>
                    </a:lnTo>
                    <a:lnTo>
                      <a:pt x="1963" y="590"/>
                    </a:lnTo>
                    <a:lnTo>
                      <a:pt x="1979" y="624"/>
                    </a:lnTo>
                    <a:lnTo>
                      <a:pt x="1995" y="661"/>
                    </a:lnTo>
                    <a:lnTo>
                      <a:pt x="2010" y="696"/>
                    </a:lnTo>
                    <a:lnTo>
                      <a:pt x="2025" y="733"/>
                    </a:lnTo>
                    <a:lnTo>
                      <a:pt x="2040" y="770"/>
                    </a:lnTo>
                    <a:lnTo>
                      <a:pt x="2056" y="809"/>
                    </a:lnTo>
                    <a:lnTo>
                      <a:pt x="2071" y="851"/>
                    </a:lnTo>
                    <a:lnTo>
                      <a:pt x="2086" y="891"/>
                    </a:lnTo>
                    <a:lnTo>
                      <a:pt x="2102" y="932"/>
                    </a:lnTo>
                    <a:lnTo>
                      <a:pt x="2117" y="975"/>
                    </a:lnTo>
                    <a:lnTo>
                      <a:pt x="2132" y="1017"/>
                    </a:lnTo>
                    <a:lnTo>
                      <a:pt x="2148" y="1062"/>
                    </a:lnTo>
                    <a:lnTo>
                      <a:pt x="2164" y="1108"/>
                    </a:lnTo>
                    <a:lnTo>
                      <a:pt x="2179" y="1155"/>
                    </a:lnTo>
                    <a:lnTo>
                      <a:pt x="2194" y="1202"/>
                    </a:lnTo>
                    <a:lnTo>
                      <a:pt x="2209" y="1249"/>
                    </a:lnTo>
                    <a:lnTo>
                      <a:pt x="2224" y="1299"/>
                    </a:lnTo>
                    <a:lnTo>
                      <a:pt x="2239" y="1348"/>
                    </a:lnTo>
                    <a:lnTo>
                      <a:pt x="2254" y="1399"/>
                    </a:lnTo>
                    <a:lnTo>
                      <a:pt x="2270" y="1452"/>
                    </a:lnTo>
                    <a:lnTo>
                      <a:pt x="2285" y="1504"/>
                    </a:lnTo>
                    <a:lnTo>
                      <a:pt x="2300" y="1557"/>
                    </a:lnTo>
                    <a:lnTo>
                      <a:pt x="2315" y="1612"/>
                    </a:lnTo>
                    <a:lnTo>
                      <a:pt x="2330" y="1666"/>
                    </a:lnTo>
                    <a:lnTo>
                      <a:pt x="2345" y="1723"/>
                    </a:lnTo>
                    <a:lnTo>
                      <a:pt x="2360" y="1780"/>
                    </a:lnTo>
                    <a:lnTo>
                      <a:pt x="2375" y="1837"/>
                    </a:lnTo>
                    <a:lnTo>
                      <a:pt x="2390" y="1895"/>
                    </a:lnTo>
                    <a:lnTo>
                      <a:pt x="2406" y="1955"/>
                    </a:lnTo>
                    <a:lnTo>
                      <a:pt x="2421" y="2015"/>
                    </a:lnTo>
                    <a:lnTo>
                      <a:pt x="2436" y="2077"/>
                    </a:lnTo>
                    <a:lnTo>
                      <a:pt x="2451" y="2139"/>
                    </a:lnTo>
                    <a:lnTo>
                      <a:pt x="2466" y="2201"/>
                    </a:lnTo>
                    <a:lnTo>
                      <a:pt x="2481" y="2264"/>
                    </a:lnTo>
                    <a:lnTo>
                      <a:pt x="2496" y="2329"/>
                    </a:lnTo>
                    <a:lnTo>
                      <a:pt x="2511" y="2394"/>
                    </a:lnTo>
                    <a:lnTo>
                      <a:pt x="2526" y="2460"/>
                    </a:lnTo>
                    <a:lnTo>
                      <a:pt x="2541" y="2526"/>
                    </a:lnTo>
                    <a:lnTo>
                      <a:pt x="2556" y="2595"/>
                    </a:lnTo>
                    <a:lnTo>
                      <a:pt x="2571" y="2663"/>
                    </a:lnTo>
                    <a:lnTo>
                      <a:pt x="2586" y="2732"/>
                    </a:lnTo>
                    <a:lnTo>
                      <a:pt x="2601" y="2801"/>
                    </a:lnTo>
                    <a:lnTo>
                      <a:pt x="2616" y="2873"/>
                    </a:lnTo>
                    <a:lnTo>
                      <a:pt x="2631" y="2944"/>
                    </a:lnTo>
                    <a:lnTo>
                      <a:pt x="2646" y="3016"/>
                    </a:lnTo>
                    <a:lnTo>
                      <a:pt x="2661" y="3088"/>
                    </a:lnTo>
                    <a:lnTo>
                      <a:pt x="2677" y="3162"/>
                    </a:lnTo>
                    <a:lnTo>
                      <a:pt x="2692" y="3236"/>
                    </a:lnTo>
                    <a:lnTo>
                      <a:pt x="2707" y="3310"/>
                    </a:lnTo>
                    <a:lnTo>
                      <a:pt x="2722" y="3387"/>
                    </a:lnTo>
                    <a:lnTo>
                      <a:pt x="2737" y="3463"/>
                    </a:lnTo>
                    <a:lnTo>
                      <a:pt x="2752" y="3540"/>
                    </a:lnTo>
                    <a:lnTo>
                      <a:pt x="2767" y="3618"/>
                    </a:lnTo>
                    <a:lnTo>
                      <a:pt x="2782" y="3696"/>
                    </a:lnTo>
                    <a:lnTo>
                      <a:pt x="2797" y="3776"/>
                    </a:lnTo>
                    <a:lnTo>
                      <a:pt x="2813" y="3853"/>
                    </a:lnTo>
                    <a:lnTo>
                      <a:pt x="2828" y="3936"/>
                    </a:lnTo>
                    <a:lnTo>
                      <a:pt x="2843" y="4017"/>
                    </a:lnTo>
                    <a:lnTo>
                      <a:pt x="2858" y="4098"/>
                    </a:lnTo>
                    <a:lnTo>
                      <a:pt x="2873" y="4180"/>
                    </a:lnTo>
                    <a:lnTo>
                      <a:pt x="2888" y="4263"/>
                    </a:lnTo>
                    <a:lnTo>
                      <a:pt x="2903" y="4346"/>
                    </a:lnTo>
                    <a:lnTo>
                      <a:pt x="2918" y="4432"/>
                    </a:lnTo>
                    <a:lnTo>
                      <a:pt x="2933" y="4516"/>
                    </a:lnTo>
                    <a:lnTo>
                      <a:pt x="2948" y="4601"/>
                    </a:lnTo>
                    <a:lnTo>
                      <a:pt x="2963" y="4687"/>
                    </a:lnTo>
                    <a:lnTo>
                      <a:pt x="2978" y="4774"/>
                    </a:lnTo>
                    <a:lnTo>
                      <a:pt x="2993" y="4860"/>
                    </a:lnTo>
                    <a:lnTo>
                      <a:pt x="3008" y="4948"/>
                    </a:lnTo>
                    <a:lnTo>
                      <a:pt x="3023" y="5036"/>
                    </a:lnTo>
                    <a:lnTo>
                      <a:pt x="3038" y="5126"/>
                    </a:lnTo>
                    <a:lnTo>
                      <a:pt x="3053" y="5215"/>
                    </a:lnTo>
                    <a:lnTo>
                      <a:pt x="3068" y="5304"/>
                    </a:lnTo>
                    <a:lnTo>
                      <a:pt x="3083" y="5395"/>
                    </a:lnTo>
                    <a:lnTo>
                      <a:pt x="3098" y="5485"/>
                    </a:lnTo>
                    <a:lnTo>
                      <a:pt x="3113" y="5576"/>
                    </a:lnTo>
                    <a:lnTo>
                      <a:pt x="3128" y="5668"/>
                    </a:lnTo>
                    <a:lnTo>
                      <a:pt x="3143" y="5760"/>
                    </a:lnTo>
                    <a:lnTo>
                      <a:pt x="3158" y="5853"/>
                    </a:lnTo>
                    <a:lnTo>
                      <a:pt x="3173" y="5946"/>
                    </a:lnTo>
                    <a:lnTo>
                      <a:pt x="3188" y="6039"/>
                    </a:lnTo>
                    <a:lnTo>
                      <a:pt x="3203" y="6133"/>
                    </a:lnTo>
                    <a:lnTo>
                      <a:pt x="3218" y="6227"/>
                    </a:lnTo>
                    <a:lnTo>
                      <a:pt x="3233" y="6322"/>
                    </a:lnTo>
                    <a:lnTo>
                      <a:pt x="3248" y="6417"/>
                    </a:lnTo>
                    <a:lnTo>
                      <a:pt x="3263" y="6514"/>
                    </a:lnTo>
                    <a:lnTo>
                      <a:pt x="3278" y="6610"/>
                    </a:lnTo>
                    <a:lnTo>
                      <a:pt x="3293" y="6706"/>
                    </a:lnTo>
                    <a:lnTo>
                      <a:pt x="3308" y="6803"/>
                    </a:lnTo>
                    <a:lnTo>
                      <a:pt x="3323" y="6900"/>
                    </a:lnTo>
                    <a:lnTo>
                      <a:pt x="3338" y="6998"/>
                    </a:lnTo>
                    <a:lnTo>
                      <a:pt x="3353" y="7095"/>
                    </a:lnTo>
                    <a:lnTo>
                      <a:pt x="3368" y="7193"/>
                    </a:lnTo>
                    <a:lnTo>
                      <a:pt x="3383" y="7292"/>
                    </a:lnTo>
                    <a:lnTo>
                      <a:pt x="3398" y="7391"/>
                    </a:lnTo>
                    <a:lnTo>
                      <a:pt x="3413" y="7490"/>
                    </a:lnTo>
                    <a:lnTo>
                      <a:pt x="3428" y="7589"/>
                    </a:lnTo>
                    <a:lnTo>
                      <a:pt x="3443" y="7689"/>
                    </a:lnTo>
                    <a:lnTo>
                      <a:pt x="3458" y="7789"/>
                    </a:lnTo>
                    <a:lnTo>
                      <a:pt x="3473" y="7889"/>
                    </a:lnTo>
                    <a:lnTo>
                      <a:pt x="3489" y="7988"/>
                    </a:lnTo>
                    <a:lnTo>
                      <a:pt x="3504" y="8090"/>
                    </a:lnTo>
                    <a:lnTo>
                      <a:pt x="3519" y="8191"/>
                    </a:lnTo>
                    <a:lnTo>
                      <a:pt x="3534" y="8292"/>
                    </a:lnTo>
                    <a:lnTo>
                      <a:pt x="3549" y="8393"/>
                    </a:lnTo>
                    <a:lnTo>
                      <a:pt x="3564" y="8496"/>
                    </a:lnTo>
                    <a:lnTo>
                      <a:pt x="3579" y="8598"/>
                    </a:lnTo>
                    <a:lnTo>
                      <a:pt x="3594" y="8698"/>
                    </a:lnTo>
                    <a:lnTo>
                      <a:pt x="3609" y="8802"/>
                    </a:lnTo>
                    <a:lnTo>
                      <a:pt x="3624" y="8904"/>
                    </a:lnTo>
                    <a:lnTo>
                      <a:pt x="3639" y="9006"/>
                    </a:lnTo>
                    <a:lnTo>
                      <a:pt x="3654" y="9109"/>
                    </a:lnTo>
                    <a:lnTo>
                      <a:pt x="3669" y="9211"/>
                    </a:lnTo>
                    <a:lnTo>
                      <a:pt x="3684" y="9314"/>
                    </a:lnTo>
                    <a:lnTo>
                      <a:pt x="3699" y="9417"/>
                    </a:lnTo>
                    <a:lnTo>
                      <a:pt x="3714" y="9520"/>
                    </a:lnTo>
                    <a:lnTo>
                      <a:pt x="3729" y="9623"/>
                    </a:lnTo>
                    <a:lnTo>
                      <a:pt x="3744" y="9726"/>
                    </a:lnTo>
                    <a:lnTo>
                      <a:pt x="3759" y="9830"/>
                    </a:lnTo>
                    <a:lnTo>
                      <a:pt x="3774" y="9933"/>
                    </a:lnTo>
                    <a:lnTo>
                      <a:pt x="3789" y="10036"/>
                    </a:lnTo>
                    <a:lnTo>
                      <a:pt x="3804" y="10140"/>
                    </a:lnTo>
                    <a:lnTo>
                      <a:pt x="3819" y="10243"/>
                    </a:lnTo>
                    <a:lnTo>
                      <a:pt x="3834" y="10347"/>
                    </a:lnTo>
                    <a:lnTo>
                      <a:pt x="3849" y="10450"/>
                    </a:lnTo>
                    <a:lnTo>
                      <a:pt x="3864" y="10554"/>
                    </a:lnTo>
                    <a:lnTo>
                      <a:pt x="3879" y="10657"/>
                    </a:lnTo>
                    <a:lnTo>
                      <a:pt x="3894" y="10761"/>
                    </a:lnTo>
                    <a:lnTo>
                      <a:pt x="3909" y="10864"/>
                    </a:lnTo>
                    <a:lnTo>
                      <a:pt x="3924" y="10967"/>
                    </a:lnTo>
                    <a:lnTo>
                      <a:pt x="3939" y="11071"/>
                    </a:lnTo>
                    <a:lnTo>
                      <a:pt x="3954" y="11174"/>
                    </a:lnTo>
                    <a:lnTo>
                      <a:pt x="3969" y="11277"/>
                    </a:lnTo>
                    <a:lnTo>
                      <a:pt x="3984" y="11380"/>
                    </a:lnTo>
                    <a:lnTo>
                      <a:pt x="3999" y="11483"/>
                    </a:lnTo>
                    <a:lnTo>
                      <a:pt x="4014" y="11586"/>
                    </a:lnTo>
                    <a:lnTo>
                      <a:pt x="4029" y="11689"/>
                    </a:lnTo>
                    <a:lnTo>
                      <a:pt x="4044" y="11791"/>
                    </a:lnTo>
                    <a:lnTo>
                      <a:pt x="4059" y="11894"/>
                    </a:lnTo>
                    <a:lnTo>
                      <a:pt x="4074" y="11996"/>
                    </a:lnTo>
                    <a:lnTo>
                      <a:pt x="4089" y="12098"/>
                    </a:lnTo>
                    <a:lnTo>
                      <a:pt x="4104" y="12200"/>
                    </a:lnTo>
                    <a:lnTo>
                      <a:pt x="4119" y="12302"/>
                    </a:lnTo>
                    <a:lnTo>
                      <a:pt x="4134" y="12404"/>
                    </a:lnTo>
                    <a:lnTo>
                      <a:pt x="4149" y="12504"/>
                    </a:lnTo>
                    <a:lnTo>
                      <a:pt x="4165" y="12606"/>
                    </a:lnTo>
                    <a:lnTo>
                      <a:pt x="4180" y="12707"/>
                    </a:lnTo>
                    <a:lnTo>
                      <a:pt x="4195" y="12807"/>
                    </a:lnTo>
                    <a:lnTo>
                      <a:pt x="4210" y="12908"/>
                    </a:lnTo>
                    <a:lnTo>
                      <a:pt x="4225" y="13008"/>
                    </a:lnTo>
                    <a:lnTo>
                      <a:pt x="4240" y="13108"/>
                    </a:lnTo>
                    <a:lnTo>
                      <a:pt x="4255" y="13208"/>
                    </a:lnTo>
                    <a:lnTo>
                      <a:pt x="4270" y="13308"/>
                    </a:lnTo>
                    <a:lnTo>
                      <a:pt x="4285" y="13407"/>
                    </a:lnTo>
                    <a:lnTo>
                      <a:pt x="4300" y="13506"/>
                    </a:lnTo>
                    <a:lnTo>
                      <a:pt x="4315" y="13605"/>
                    </a:lnTo>
                    <a:lnTo>
                      <a:pt x="4330" y="13703"/>
                    </a:lnTo>
                    <a:lnTo>
                      <a:pt x="4345" y="13801"/>
                    </a:lnTo>
                    <a:lnTo>
                      <a:pt x="4360" y="13898"/>
                    </a:lnTo>
                    <a:lnTo>
                      <a:pt x="4375" y="13996"/>
                    </a:lnTo>
                    <a:lnTo>
                      <a:pt x="4390" y="14093"/>
                    </a:lnTo>
                    <a:lnTo>
                      <a:pt x="4405" y="14189"/>
                    </a:lnTo>
                    <a:lnTo>
                      <a:pt x="4420" y="14285"/>
                    </a:lnTo>
                    <a:lnTo>
                      <a:pt x="4435" y="14381"/>
                    </a:lnTo>
                    <a:lnTo>
                      <a:pt x="4450" y="14477"/>
                    </a:lnTo>
                    <a:lnTo>
                      <a:pt x="4465" y="14571"/>
                    </a:lnTo>
                    <a:lnTo>
                      <a:pt x="4480" y="14665"/>
                    </a:lnTo>
                    <a:lnTo>
                      <a:pt x="4495" y="14760"/>
                    </a:lnTo>
                    <a:lnTo>
                      <a:pt x="4510" y="14853"/>
                    </a:lnTo>
                    <a:lnTo>
                      <a:pt x="4525" y="14947"/>
                    </a:lnTo>
                    <a:lnTo>
                      <a:pt x="4540" y="15039"/>
                    </a:lnTo>
                    <a:lnTo>
                      <a:pt x="4555" y="15132"/>
                    </a:lnTo>
                    <a:lnTo>
                      <a:pt x="4570" y="15224"/>
                    </a:lnTo>
                    <a:lnTo>
                      <a:pt x="4585" y="15315"/>
                    </a:lnTo>
                    <a:lnTo>
                      <a:pt x="4600" y="15406"/>
                    </a:lnTo>
                    <a:lnTo>
                      <a:pt x="4615" y="15497"/>
                    </a:lnTo>
                    <a:lnTo>
                      <a:pt x="4630" y="15586"/>
                    </a:lnTo>
                    <a:lnTo>
                      <a:pt x="4645" y="15676"/>
                    </a:lnTo>
                    <a:lnTo>
                      <a:pt x="4660" y="15765"/>
                    </a:lnTo>
                    <a:lnTo>
                      <a:pt x="4675" y="15852"/>
                    </a:lnTo>
                    <a:lnTo>
                      <a:pt x="4690" y="15940"/>
                    </a:lnTo>
                    <a:lnTo>
                      <a:pt x="4705" y="16027"/>
                    </a:lnTo>
                    <a:lnTo>
                      <a:pt x="4720" y="16114"/>
                    </a:lnTo>
                    <a:lnTo>
                      <a:pt x="4735" y="16200"/>
                    </a:lnTo>
                    <a:lnTo>
                      <a:pt x="4750" y="16286"/>
                    </a:lnTo>
                    <a:lnTo>
                      <a:pt x="4765" y="16371"/>
                    </a:lnTo>
                    <a:lnTo>
                      <a:pt x="4780" y="16455"/>
                    </a:lnTo>
                    <a:lnTo>
                      <a:pt x="4795" y="16539"/>
                    </a:lnTo>
                    <a:lnTo>
                      <a:pt x="4810" y="16621"/>
                    </a:lnTo>
                    <a:lnTo>
                      <a:pt x="4825" y="16704"/>
                    </a:lnTo>
                    <a:lnTo>
                      <a:pt x="4841" y="16784"/>
                    </a:lnTo>
                    <a:lnTo>
                      <a:pt x="4856" y="16867"/>
                    </a:lnTo>
                    <a:lnTo>
                      <a:pt x="4871" y="16947"/>
                    </a:lnTo>
                    <a:lnTo>
                      <a:pt x="4886" y="17027"/>
                    </a:lnTo>
                    <a:lnTo>
                      <a:pt x="4901" y="17107"/>
                    </a:lnTo>
                    <a:lnTo>
                      <a:pt x="4916" y="17184"/>
                    </a:lnTo>
                    <a:lnTo>
                      <a:pt x="4931" y="17262"/>
                    </a:lnTo>
                    <a:lnTo>
                      <a:pt x="4946" y="17340"/>
                    </a:lnTo>
                    <a:lnTo>
                      <a:pt x="4961" y="17416"/>
                    </a:lnTo>
                    <a:lnTo>
                      <a:pt x="4976" y="17492"/>
                    </a:lnTo>
                    <a:lnTo>
                      <a:pt x="4991" y="17567"/>
                    </a:lnTo>
                    <a:lnTo>
                      <a:pt x="5006" y="17642"/>
                    </a:lnTo>
                    <a:lnTo>
                      <a:pt x="5021" y="17715"/>
                    </a:lnTo>
                    <a:lnTo>
                      <a:pt x="5036" y="17788"/>
                    </a:lnTo>
                    <a:lnTo>
                      <a:pt x="5050" y="17860"/>
                    </a:lnTo>
                    <a:lnTo>
                      <a:pt x="5065" y="17932"/>
                    </a:lnTo>
                    <a:lnTo>
                      <a:pt x="5080" y="18001"/>
                    </a:lnTo>
                    <a:lnTo>
                      <a:pt x="5095" y="18071"/>
                    </a:lnTo>
                    <a:lnTo>
                      <a:pt x="5110" y="18141"/>
                    </a:lnTo>
                    <a:lnTo>
                      <a:pt x="5125" y="18209"/>
                    </a:lnTo>
                    <a:lnTo>
                      <a:pt x="5140" y="18277"/>
                    </a:lnTo>
                    <a:lnTo>
                      <a:pt x="5155" y="18343"/>
                    </a:lnTo>
                    <a:lnTo>
                      <a:pt x="5170" y="18409"/>
                    </a:lnTo>
                    <a:lnTo>
                      <a:pt x="5185" y="18474"/>
                    </a:lnTo>
                    <a:lnTo>
                      <a:pt x="5200" y="18539"/>
                    </a:lnTo>
                    <a:lnTo>
                      <a:pt x="5215" y="18603"/>
                    </a:lnTo>
                    <a:lnTo>
                      <a:pt x="5230" y="18665"/>
                    </a:lnTo>
                    <a:lnTo>
                      <a:pt x="5245" y="18727"/>
                    </a:lnTo>
                    <a:lnTo>
                      <a:pt x="5260" y="18788"/>
                    </a:lnTo>
                    <a:lnTo>
                      <a:pt x="5275" y="18849"/>
                    </a:lnTo>
                    <a:lnTo>
                      <a:pt x="5290" y="18907"/>
                    </a:lnTo>
                    <a:lnTo>
                      <a:pt x="5305" y="18966"/>
                    </a:lnTo>
                    <a:lnTo>
                      <a:pt x="5319" y="19023"/>
                    </a:lnTo>
                    <a:lnTo>
                      <a:pt x="5334" y="19080"/>
                    </a:lnTo>
                    <a:lnTo>
                      <a:pt x="5349" y="19136"/>
                    </a:lnTo>
                    <a:lnTo>
                      <a:pt x="5364" y="19190"/>
                    </a:lnTo>
                    <a:lnTo>
                      <a:pt x="5379" y="19245"/>
                    </a:lnTo>
                    <a:lnTo>
                      <a:pt x="5394" y="19297"/>
                    </a:lnTo>
                    <a:lnTo>
                      <a:pt x="5409" y="19350"/>
                    </a:lnTo>
                    <a:lnTo>
                      <a:pt x="5424" y="19402"/>
                    </a:lnTo>
                    <a:lnTo>
                      <a:pt x="5438" y="19451"/>
                    </a:lnTo>
                    <a:lnTo>
                      <a:pt x="5453" y="19501"/>
                    </a:lnTo>
                    <a:lnTo>
                      <a:pt x="5468" y="19549"/>
                    </a:lnTo>
                    <a:lnTo>
                      <a:pt x="5483" y="19597"/>
                    </a:lnTo>
                    <a:lnTo>
                      <a:pt x="5498" y="19645"/>
                    </a:lnTo>
                    <a:lnTo>
                      <a:pt x="5513" y="19688"/>
                    </a:lnTo>
                    <a:lnTo>
                      <a:pt x="5529" y="19734"/>
                    </a:lnTo>
                    <a:lnTo>
                      <a:pt x="5544" y="19779"/>
                    </a:lnTo>
                    <a:lnTo>
                      <a:pt x="5558" y="19821"/>
                    </a:lnTo>
                    <a:lnTo>
                      <a:pt x="5573" y="19864"/>
                    </a:lnTo>
                    <a:lnTo>
                      <a:pt x="5588" y="19903"/>
                    </a:lnTo>
                    <a:lnTo>
                      <a:pt x="5603" y="19944"/>
                    </a:lnTo>
                    <a:lnTo>
                      <a:pt x="5617" y="19984"/>
                    </a:lnTo>
                    <a:lnTo>
                      <a:pt x="5632" y="20020"/>
                    </a:lnTo>
                    <a:lnTo>
                      <a:pt x="5647" y="20058"/>
                    </a:lnTo>
                    <a:lnTo>
                      <a:pt x="5661" y="20094"/>
                    </a:lnTo>
                    <a:lnTo>
                      <a:pt x="5676" y="20130"/>
                    </a:lnTo>
                    <a:lnTo>
                      <a:pt x="5691" y="20164"/>
                    </a:lnTo>
                    <a:lnTo>
                      <a:pt x="5705" y="20197"/>
                    </a:lnTo>
                    <a:lnTo>
                      <a:pt x="5720" y="20229"/>
                    </a:lnTo>
                    <a:lnTo>
                      <a:pt x="5734" y="20260"/>
                    </a:lnTo>
                    <a:lnTo>
                      <a:pt x="5748" y="20288"/>
                    </a:lnTo>
                    <a:lnTo>
                      <a:pt x="5763" y="20318"/>
                    </a:lnTo>
                    <a:lnTo>
                      <a:pt x="5778" y="20345"/>
                    </a:lnTo>
                    <a:lnTo>
                      <a:pt x="5792" y="20372"/>
                    </a:lnTo>
                    <a:lnTo>
                      <a:pt x="5806" y="20398"/>
                    </a:lnTo>
                    <a:lnTo>
                      <a:pt x="5821" y="20422"/>
                    </a:lnTo>
                    <a:lnTo>
                      <a:pt x="5835" y="20446"/>
                    </a:lnTo>
                    <a:lnTo>
                      <a:pt x="5849" y="20469"/>
                    </a:lnTo>
                    <a:lnTo>
                      <a:pt x="5863" y="20490"/>
                    </a:lnTo>
                    <a:lnTo>
                      <a:pt x="5877" y="20510"/>
                    </a:lnTo>
                    <a:lnTo>
                      <a:pt x="5891" y="20530"/>
                    </a:lnTo>
                    <a:lnTo>
                      <a:pt x="5904" y="20548"/>
                    </a:lnTo>
                    <a:lnTo>
                      <a:pt x="5918" y="20565"/>
                    </a:lnTo>
                    <a:lnTo>
                      <a:pt x="5931" y="20581"/>
                    </a:lnTo>
                    <a:lnTo>
                      <a:pt x="5944" y="20596"/>
                    </a:lnTo>
                    <a:lnTo>
                      <a:pt x="5958" y="20610"/>
                    </a:lnTo>
                    <a:lnTo>
                      <a:pt x="5968" y="20619"/>
                    </a:lnTo>
                    <a:lnTo>
                      <a:pt x="5983" y="20633"/>
                    </a:lnTo>
                    <a:lnTo>
                      <a:pt x="5995" y="20644"/>
                    </a:lnTo>
                    <a:lnTo>
                      <a:pt x="6007" y="20654"/>
                    </a:lnTo>
                    <a:lnTo>
                      <a:pt x="6016" y="20659"/>
                    </a:lnTo>
                    <a:lnTo>
                      <a:pt x="6031" y="20669"/>
                    </a:lnTo>
                    <a:lnTo>
                      <a:pt x="6042" y="20675"/>
                    </a:lnTo>
                    <a:lnTo>
                      <a:pt x="6048" y="20677"/>
                    </a:lnTo>
                    <a:lnTo>
                      <a:pt x="6063" y="20684"/>
                    </a:lnTo>
                    <a:lnTo>
                      <a:pt x="6073" y="20688"/>
                    </a:lnTo>
                    <a:lnTo>
                      <a:pt x="6077" y="20689"/>
                    </a:lnTo>
                    <a:lnTo>
                      <a:pt x="6092" y="20693"/>
                    </a:lnTo>
                    <a:lnTo>
                      <a:pt x="6095" y="20692"/>
                    </a:lnTo>
                    <a:lnTo>
                      <a:pt x="6104" y="20693"/>
                    </a:lnTo>
                    <a:lnTo>
                      <a:pt x="6120" y="20694"/>
                    </a:lnTo>
                    <a:lnTo>
                      <a:pt x="6122" y="20693"/>
                    </a:lnTo>
                    <a:lnTo>
                      <a:pt x="6131" y="20691"/>
                    </a:lnTo>
                    <a:lnTo>
                      <a:pt x="6146" y="20689"/>
                    </a:lnTo>
                    <a:lnTo>
                      <a:pt x="6149" y="20688"/>
                    </a:lnTo>
                    <a:lnTo>
                      <a:pt x="6158" y="20684"/>
                    </a:lnTo>
                    <a:lnTo>
                      <a:pt x="6168" y="20680"/>
                    </a:lnTo>
                    <a:lnTo>
                      <a:pt x="6183" y="20674"/>
                    </a:lnTo>
                    <a:lnTo>
                      <a:pt x="6188" y="20671"/>
                    </a:lnTo>
                    <a:lnTo>
                      <a:pt x="6199" y="20664"/>
                    </a:lnTo>
                    <a:lnTo>
                      <a:pt x="6210" y="20657"/>
                    </a:lnTo>
                    <a:lnTo>
                      <a:pt x="6222" y="20648"/>
                    </a:lnTo>
                    <a:lnTo>
                      <a:pt x="6233" y="20639"/>
                    </a:lnTo>
                    <a:lnTo>
                      <a:pt x="6246" y="20628"/>
                    </a:lnTo>
                    <a:lnTo>
                      <a:pt x="6258" y="20616"/>
                    </a:lnTo>
                    <a:lnTo>
                      <a:pt x="6271" y="20604"/>
                    </a:lnTo>
                    <a:lnTo>
                      <a:pt x="6283" y="20590"/>
                    </a:lnTo>
                    <a:lnTo>
                      <a:pt x="6295" y="20576"/>
                    </a:lnTo>
                    <a:lnTo>
                      <a:pt x="6310" y="20558"/>
                    </a:lnTo>
                    <a:lnTo>
                      <a:pt x="6323" y="20541"/>
                    </a:lnTo>
                    <a:lnTo>
                      <a:pt x="6337" y="20523"/>
                    </a:lnTo>
                    <a:lnTo>
                      <a:pt x="6350" y="20504"/>
                    </a:lnTo>
                    <a:lnTo>
                      <a:pt x="6364" y="20483"/>
                    </a:lnTo>
                    <a:lnTo>
                      <a:pt x="6377" y="20463"/>
                    </a:lnTo>
                    <a:lnTo>
                      <a:pt x="6392" y="20439"/>
                    </a:lnTo>
                    <a:lnTo>
                      <a:pt x="6406" y="20415"/>
                    </a:lnTo>
                    <a:lnTo>
                      <a:pt x="6420" y="20390"/>
                    </a:lnTo>
                    <a:lnTo>
                      <a:pt x="6435" y="20365"/>
                    </a:lnTo>
                    <a:lnTo>
                      <a:pt x="6448" y="20338"/>
                    </a:lnTo>
                    <a:lnTo>
                      <a:pt x="6463" y="20309"/>
                    </a:lnTo>
                    <a:lnTo>
                      <a:pt x="6478" y="20281"/>
                    </a:lnTo>
                    <a:lnTo>
                      <a:pt x="6492" y="20251"/>
                    </a:lnTo>
                    <a:lnTo>
                      <a:pt x="6507" y="20220"/>
                    </a:lnTo>
                    <a:lnTo>
                      <a:pt x="6521" y="20188"/>
                    </a:lnTo>
                    <a:lnTo>
                      <a:pt x="6536" y="20154"/>
                    </a:lnTo>
                    <a:lnTo>
                      <a:pt x="6550" y="20120"/>
                    </a:lnTo>
                    <a:lnTo>
                      <a:pt x="6565" y="20085"/>
                    </a:lnTo>
                    <a:lnTo>
                      <a:pt x="6580" y="20048"/>
                    </a:lnTo>
                    <a:lnTo>
                      <a:pt x="6594" y="20011"/>
                    </a:lnTo>
                    <a:lnTo>
                      <a:pt x="6609" y="19973"/>
                    </a:lnTo>
                    <a:lnTo>
                      <a:pt x="6624" y="19934"/>
                    </a:lnTo>
                    <a:lnTo>
                      <a:pt x="6638" y="19893"/>
                    </a:lnTo>
                    <a:lnTo>
                      <a:pt x="6653" y="19852"/>
                    </a:lnTo>
                    <a:lnTo>
                      <a:pt x="6668" y="19810"/>
                    </a:lnTo>
                    <a:lnTo>
                      <a:pt x="6684" y="19766"/>
                    </a:lnTo>
                    <a:lnTo>
                      <a:pt x="6698" y="19723"/>
                    </a:lnTo>
                    <a:lnTo>
                      <a:pt x="6713" y="19678"/>
                    </a:lnTo>
                    <a:lnTo>
                      <a:pt x="6728" y="19632"/>
                    </a:lnTo>
                    <a:lnTo>
                      <a:pt x="6743" y="19585"/>
                    </a:lnTo>
                    <a:lnTo>
                      <a:pt x="6758" y="19537"/>
                    </a:lnTo>
                    <a:lnTo>
                      <a:pt x="6773" y="19488"/>
                    </a:lnTo>
                    <a:lnTo>
                      <a:pt x="6788" y="19439"/>
                    </a:lnTo>
                    <a:lnTo>
                      <a:pt x="6802" y="19388"/>
                    </a:lnTo>
                    <a:lnTo>
                      <a:pt x="6817" y="19337"/>
                    </a:lnTo>
                    <a:lnTo>
                      <a:pt x="6832" y="19284"/>
                    </a:lnTo>
                    <a:lnTo>
                      <a:pt x="6847" y="19231"/>
                    </a:lnTo>
                    <a:lnTo>
                      <a:pt x="6862" y="19177"/>
                    </a:lnTo>
                    <a:lnTo>
                      <a:pt x="6877" y="19122"/>
                    </a:lnTo>
                    <a:lnTo>
                      <a:pt x="6892" y="19066"/>
                    </a:lnTo>
                    <a:lnTo>
                      <a:pt x="6907" y="19008"/>
                    </a:lnTo>
                    <a:lnTo>
                      <a:pt x="6922" y="18950"/>
                    </a:lnTo>
                    <a:lnTo>
                      <a:pt x="6936" y="18892"/>
                    </a:lnTo>
                    <a:lnTo>
                      <a:pt x="6951" y="18833"/>
                    </a:lnTo>
                    <a:lnTo>
                      <a:pt x="6966" y="18773"/>
                    </a:lnTo>
                    <a:lnTo>
                      <a:pt x="6981" y="18711"/>
                    </a:lnTo>
                    <a:lnTo>
                      <a:pt x="6996" y="18649"/>
                    </a:lnTo>
                    <a:lnTo>
                      <a:pt x="7011" y="18586"/>
                    </a:lnTo>
                    <a:lnTo>
                      <a:pt x="7026" y="18523"/>
                    </a:lnTo>
                    <a:lnTo>
                      <a:pt x="7041" y="18458"/>
                    </a:lnTo>
                    <a:lnTo>
                      <a:pt x="7056" y="18393"/>
                    </a:lnTo>
                    <a:lnTo>
                      <a:pt x="7071" y="18326"/>
                    </a:lnTo>
                    <a:lnTo>
                      <a:pt x="7086" y="18259"/>
                    </a:lnTo>
                    <a:lnTo>
                      <a:pt x="7101" y="18192"/>
                    </a:lnTo>
                    <a:lnTo>
                      <a:pt x="7116" y="18124"/>
                    </a:lnTo>
                    <a:lnTo>
                      <a:pt x="7131" y="18054"/>
                    </a:lnTo>
                    <a:lnTo>
                      <a:pt x="7146" y="17984"/>
                    </a:lnTo>
                    <a:lnTo>
                      <a:pt x="7161" y="17914"/>
                    </a:lnTo>
                    <a:lnTo>
                      <a:pt x="7175" y="17842"/>
                    </a:lnTo>
                    <a:lnTo>
                      <a:pt x="7190" y="17770"/>
                    </a:lnTo>
                    <a:lnTo>
                      <a:pt x="7205" y="17696"/>
                    </a:lnTo>
                    <a:lnTo>
                      <a:pt x="7220" y="17623"/>
                    </a:lnTo>
                    <a:lnTo>
                      <a:pt x="7235" y="17549"/>
                    </a:lnTo>
                    <a:lnTo>
                      <a:pt x="7250" y="17473"/>
                    </a:lnTo>
                    <a:lnTo>
                      <a:pt x="7265" y="17397"/>
                    </a:lnTo>
                    <a:lnTo>
                      <a:pt x="7280" y="17321"/>
                    </a:lnTo>
                    <a:lnTo>
                      <a:pt x="7295" y="17243"/>
                    </a:lnTo>
                    <a:lnTo>
                      <a:pt x="7310" y="17165"/>
                    </a:lnTo>
                    <a:lnTo>
                      <a:pt x="7325" y="17087"/>
                    </a:lnTo>
                    <a:lnTo>
                      <a:pt x="7340" y="17008"/>
                    </a:lnTo>
                    <a:lnTo>
                      <a:pt x="7356" y="16926"/>
                    </a:lnTo>
                    <a:lnTo>
                      <a:pt x="7371" y="16847"/>
                    </a:lnTo>
                    <a:lnTo>
                      <a:pt x="7386" y="16765"/>
                    </a:lnTo>
                    <a:lnTo>
                      <a:pt x="7401" y="16683"/>
                    </a:lnTo>
                    <a:lnTo>
                      <a:pt x="7416" y="16600"/>
                    </a:lnTo>
                    <a:lnTo>
                      <a:pt x="7431" y="16517"/>
                    </a:lnTo>
                    <a:lnTo>
                      <a:pt x="7446" y="16434"/>
                    </a:lnTo>
                    <a:lnTo>
                      <a:pt x="7461" y="16350"/>
                    </a:lnTo>
                    <a:lnTo>
                      <a:pt x="7476" y="16265"/>
                    </a:lnTo>
                    <a:lnTo>
                      <a:pt x="7491" y="16179"/>
                    </a:lnTo>
                    <a:lnTo>
                      <a:pt x="7506" y="16093"/>
                    </a:lnTo>
                    <a:lnTo>
                      <a:pt x="7521" y="16006"/>
                    </a:lnTo>
                    <a:lnTo>
                      <a:pt x="7536" y="15918"/>
                    </a:lnTo>
                    <a:lnTo>
                      <a:pt x="7551" y="15830"/>
                    </a:lnTo>
                    <a:lnTo>
                      <a:pt x="7566" y="15742"/>
                    </a:lnTo>
                    <a:lnTo>
                      <a:pt x="7581" y="15654"/>
                    </a:lnTo>
                    <a:lnTo>
                      <a:pt x="7596" y="15564"/>
                    </a:lnTo>
                    <a:lnTo>
                      <a:pt x="7611" y="15474"/>
                    </a:lnTo>
                    <a:lnTo>
                      <a:pt x="7626" y="15384"/>
                    </a:lnTo>
                    <a:lnTo>
                      <a:pt x="7641" y="15292"/>
                    </a:lnTo>
                    <a:lnTo>
                      <a:pt x="7656" y="15201"/>
                    </a:lnTo>
                    <a:lnTo>
                      <a:pt x="7671" y="15109"/>
                    </a:lnTo>
                    <a:lnTo>
                      <a:pt x="7686" y="15016"/>
                    </a:lnTo>
                    <a:lnTo>
                      <a:pt x="7701" y="14923"/>
                    </a:lnTo>
                    <a:lnTo>
                      <a:pt x="7716" y="14830"/>
                    </a:lnTo>
                    <a:lnTo>
                      <a:pt x="7731" y="14736"/>
                    </a:lnTo>
                    <a:lnTo>
                      <a:pt x="7746" y="14642"/>
                    </a:lnTo>
                    <a:lnTo>
                      <a:pt x="7761" y="14547"/>
                    </a:lnTo>
                    <a:lnTo>
                      <a:pt x="7776" y="14452"/>
                    </a:lnTo>
                    <a:lnTo>
                      <a:pt x="7791" y="14357"/>
                    </a:lnTo>
                    <a:lnTo>
                      <a:pt x="7806" y="14262"/>
                    </a:lnTo>
                    <a:lnTo>
                      <a:pt x="7821" y="14165"/>
                    </a:lnTo>
                    <a:lnTo>
                      <a:pt x="7836" y="14069"/>
                    </a:lnTo>
                    <a:lnTo>
                      <a:pt x="7851" y="13972"/>
                    </a:lnTo>
                    <a:lnTo>
                      <a:pt x="7866" y="13874"/>
                    </a:lnTo>
                    <a:lnTo>
                      <a:pt x="7881" y="13777"/>
                    </a:lnTo>
                    <a:lnTo>
                      <a:pt x="7896" y="13678"/>
                    </a:lnTo>
                    <a:lnTo>
                      <a:pt x="7911" y="13580"/>
                    </a:lnTo>
                    <a:lnTo>
                      <a:pt x="7926" y="13481"/>
                    </a:lnTo>
                    <a:lnTo>
                      <a:pt x="7941" y="13382"/>
                    </a:lnTo>
                    <a:lnTo>
                      <a:pt x="7956" y="13283"/>
                    </a:lnTo>
                    <a:lnTo>
                      <a:pt x="7971" y="13183"/>
                    </a:lnTo>
                    <a:lnTo>
                      <a:pt x="7986" y="13084"/>
                    </a:lnTo>
                    <a:lnTo>
                      <a:pt x="8001" y="12983"/>
                    </a:lnTo>
                    <a:lnTo>
                      <a:pt x="8016" y="12883"/>
                    </a:lnTo>
                    <a:lnTo>
                      <a:pt x="8032" y="12781"/>
                    </a:lnTo>
                    <a:lnTo>
                      <a:pt x="8047" y="12682"/>
                    </a:lnTo>
                    <a:lnTo>
                      <a:pt x="8062" y="12581"/>
                    </a:lnTo>
                    <a:lnTo>
                      <a:pt x="8076" y="12480"/>
                    </a:lnTo>
                    <a:lnTo>
                      <a:pt x="8092" y="12378"/>
                    </a:lnTo>
                    <a:lnTo>
                      <a:pt x="8106" y="12277"/>
                    </a:lnTo>
                    <a:lnTo>
                      <a:pt x="8121" y="12175"/>
                    </a:lnTo>
                    <a:lnTo>
                      <a:pt x="8136" y="12073"/>
                    </a:lnTo>
                    <a:lnTo>
                      <a:pt x="8151" y="11971"/>
                    </a:lnTo>
                    <a:lnTo>
                      <a:pt x="8166" y="11868"/>
                    </a:lnTo>
                    <a:lnTo>
                      <a:pt x="8181" y="11766"/>
                    </a:lnTo>
                    <a:lnTo>
                      <a:pt x="8196" y="11663"/>
                    </a:lnTo>
                    <a:lnTo>
                      <a:pt x="8211" y="11560"/>
                    </a:lnTo>
                    <a:lnTo>
                      <a:pt x="8226" y="11458"/>
                    </a:lnTo>
                    <a:lnTo>
                      <a:pt x="8241" y="11355"/>
                    </a:lnTo>
                    <a:lnTo>
                      <a:pt x="8256" y="11251"/>
                    </a:lnTo>
                    <a:lnTo>
                      <a:pt x="8271" y="11148"/>
                    </a:lnTo>
                    <a:lnTo>
                      <a:pt x="8286" y="11045"/>
                    </a:lnTo>
                    <a:lnTo>
                      <a:pt x="8301" y="10942"/>
                    </a:lnTo>
                    <a:lnTo>
                      <a:pt x="8316" y="10838"/>
                    </a:lnTo>
                    <a:lnTo>
                      <a:pt x="8331" y="10735"/>
                    </a:lnTo>
                    <a:lnTo>
                      <a:pt x="8346" y="10631"/>
                    </a:lnTo>
                    <a:lnTo>
                      <a:pt x="8361" y="10528"/>
                    </a:lnTo>
                    <a:lnTo>
                      <a:pt x="8376" y="10425"/>
                    </a:lnTo>
                    <a:lnTo>
                      <a:pt x="8391" y="10321"/>
                    </a:lnTo>
                    <a:lnTo>
                      <a:pt x="8406" y="10218"/>
                    </a:lnTo>
                    <a:lnTo>
                      <a:pt x="8421" y="10114"/>
                    </a:lnTo>
                    <a:lnTo>
                      <a:pt x="8436" y="10011"/>
                    </a:lnTo>
                    <a:lnTo>
                      <a:pt x="8451" y="9907"/>
                    </a:lnTo>
                    <a:lnTo>
                      <a:pt x="8466" y="9804"/>
                    </a:lnTo>
                    <a:lnTo>
                      <a:pt x="8481" y="9701"/>
                    </a:lnTo>
                    <a:lnTo>
                      <a:pt x="8496" y="9598"/>
                    </a:lnTo>
                    <a:lnTo>
                      <a:pt x="8511" y="9495"/>
                    </a:lnTo>
                    <a:lnTo>
                      <a:pt x="8526" y="9392"/>
                    </a:lnTo>
                    <a:lnTo>
                      <a:pt x="8541" y="9289"/>
                    </a:lnTo>
                    <a:lnTo>
                      <a:pt x="8556" y="9186"/>
                    </a:lnTo>
                    <a:lnTo>
                      <a:pt x="8571" y="9083"/>
                    </a:lnTo>
                    <a:lnTo>
                      <a:pt x="8586" y="8981"/>
                    </a:lnTo>
                    <a:lnTo>
                      <a:pt x="8601" y="8878"/>
                    </a:lnTo>
                    <a:lnTo>
                      <a:pt x="8616" y="8776"/>
                    </a:lnTo>
                    <a:lnTo>
                      <a:pt x="8631" y="8674"/>
                    </a:lnTo>
                    <a:lnTo>
                      <a:pt x="8646" y="8572"/>
                    </a:lnTo>
                    <a:lnTo>
                      <a:pt x="8662" y="8470"/>
                    </a:lnTo>
                    <a:lnTo>
                      <a:pt x="8676" y="8369"/>
                    </a:lnTo>
                    <a:lnTo>
                      <a:pt x="8692" y="8267"/>
                    </a:lnTo>
                    <a:lnTo>
                      <a:pt x="8708" y="8165"/>
                    </a:lnTo>
                    <a:lnTo>
                      <a:pt x="8723" y="8065"/>
                    </a:lnTo>
                    <a:lnTo>
                      <a:pt x="8738" y="7964"/>
                    </a:lnTo>
                    <a:lnTo>
                      <a:pt x="8753" y="7864"/>
                    </a:lnTo>
                    <a:lnTo>
                      <a:pt x="8768" y="7764"/>
                    </a:lnTo>
                    <a:lnTo>
                      <a:pt x="8783" y="7664"/>
                    </a:lnTo>
                    <a:lnTo>
                      <a:pt x="8798" y="7564"/>
                    </a:lnTo>
                    <a:lnTo>
                      <a:pt x="8813" y="7465"/>
                    </a:lnTo>
                    <a:lnTo>
                      <a:pt x="8828" y="7366"/>
                    </a:lnTo>
                    <a:lnTo>
                      <a:pt x="8843" y="7267"/>
                    </a:lnTo>
                    <a:lnTo>
                      <a:pt x="8858" y="7169"/>
                    </a:lnTo>
                    <a:lnTo>
                      <a:pt x="8873" y="7071"/>
                    </a:lnTo>
                    <a:lnTo>
                      <a:pt x="8888" y="6973"/>
                    </a:lnTo>
                    <a:lnTo>
                      <a:pt x="8903" y="6876"/>
                    </a:lnTo>
                    <a:lnTo>
                      <a:pt x="8918" y="6779"/>
                    </a:lnTo>
                    <a:lnTo>
                      <a:pt x="8933" y="6682"/>
                    </a:lnTo>
                    <a:lnTo>
                      <a:pt x="8948" y="6586"/>
                    </a:lnTo>
                    <a:lnTo>
                      <a:pt x="8963" y="6490"/>
                    </a:lnTo>
                    <a:lnTo>
                      <a:pt x="8978" y="6394"/>
                    </a:lnTo>
                    <a:lnTo>
                      <a:pt x="8993" y="6299"/>
                    </a:lnTo>
                    <a:lnTo>
                      <a:pt x="9008" y="6204"/>
                    </a:lnTo>
                    <a:lnTo>
                      <a:pt x="9023" y="6110"/>
                    </a:lnTo>
                    <a:lnTo>
                      <a:pt x="9038" y="6016"/>
                    </a:lnTo>
                    <a:lnTo>
                      <a:pt x="9053" y="5923"/>
                    </a:lnTo>
                    <a:lnTo>
                      <a:pt x="9068" y="5830"/>
                    </a:lnTo>
                    <a:lnTo>
                      <a:pt x="9083" y="5737"/>
                    </a:lnTo>
                    <a:lnTo>
                      <a:pt x="9098" y="5645"/>
                    </a:lnTo>
                    <a:lnTo>
                      <a:pt x="9113" y="5554"/>
                    </a:lnTo>
                    <a:lnTo>
                      <a:pt x="9128" y="5463"/>
                    </a:lnTo>
                    <a:lnTo>
                      <a:pt x="9143" y="5372"/>
                    </a:lnTo>
                    <a:lnTo>
                      <a:pt x="9158" y="5282"/>
                    </a:lnTo>
                    <a:lnTo>
                      <a:pt x="9173" y="5193"/>
                    </a:lnTo>
                    <a:lnTo>
                      <a:pt x="9188" y="5104"/>
                    </a:lnTo>
                    <a:lnTo>
                      <a:pt x="9203" y="5015"/>
                    </a:lnTo>
                    <a:lnTo>
                      <a:pt x="9218" y="4926"/>
                    </a:lnTo>
                    <a:lnTo>
                      <a:pt x="9233" y="4839"/>
                    </a:lnTo>
                    <a:lnTo>
                      <a:pt x="9248" y="4752"/>
                    </a:lnTo>
                    <a:lnTo>
                      <a:pt x="9263" y="4666"/>
                    </a:lnTo>
                    <a:lnTo>
                      <a:pt x="9278" y="4580"/>
                    </a:lnTo>
                    <a:lnTo>
                      <a:pt x="9293" y="4495"/>
                    </a:lnTo>
                    <a:lnTo>
                      <a:pt x="9308" y="4411"/>
                    </a:lnTo>
                    <a:lnTo>
                      <a:pt x="9323" y="4327"/>
                    </a:lnTo>
                    <a:lnTo>
                      <a:pt x="9338" y="4243"/>
                    </a:lnTo>
                    <a:lnTo>
                      <a:pt x="9353" y="4160"/>
                    </a:lnTo>
                    <a:lnTo>
                      <a:pt x="9368" y="4078"/>
                    </a:lnTo>
                    <a:lnTo>
                      <a:pt x="9384" y="3995"/>
                    </a:lnTo>
                    <a:lnTo>
                      <a:pt x="9399" y="3916"/>
                    </a:lnTo>
                    <a:lnTo>
                      <a:pt x="9414" y="3836"/>
                    </a:lnTo>
                    <a:lnTo>
                      <a:pt x="9429" y="3756"/>
                    </a:lnTo>
                    <a:lnTo>
                      <a:pt x="9444" y="3677"/>
                    </a:lnTo>
                    <a:lnTo>
                      <a:pt x="9459" y="3598"/>
                    </a:lnTo>
                    <a:lnTo>
                      <a:pt x="9474" y="3521"/>
                    </a:lnTo>
                    <a:lnTo>
                      <a:pt x="9489" y="3444"/>
                    </a:lnTo>
                    <a:lnTo>
                      <a:pt x="9504" y="3368"/>
                    </a:lnTo>
                    <a:lnTo>
                      <a:pt x="9519" y="3293"/>
                    </a:lnTo>
                    <a:lnTo>
                      <a:pt x="9534" y="3218"/>
                    </a:lnTo>
                    <a:lnTo>
                      <a:pt x="9549" y="3143"/>
                    </a:lnTo>
                    <a:lnTo>
                      <a:pt x="9564" y="3070"/>
                    </a:lnTo>
                    <a:lnTo>
                      <a:pt x="9579" y="2998"/>
                    </a:lnTo>
                    <a:lnTo>
                      <a:pt x="9594" y="2926"/>
                    </a:lnTo>
                    <a:lnTo>
                      <a:pt x="9610" y="2855"/>
                    </a:lnTo>
                    <a:lnTo>
                      <a:pt x="9625" y="2784"/>
                    </a:lnTo>
                    <a:lnTo>
                      <a:pt x="9640" y="2714"/>
                    </a:lnTo>
                    <a:lnTo>
                      <a:pt x="9655" y="2646"/>
                    </a:lnTo>
                    <a:lnTo>
                      <a:pt x="9670" y="2578"/>
                    </a:lnTo>
                    <a:lnTo>
                      <a:pt x="9685" y="2510"/>
                    </a:lnTo>
                    <a:lnTo>
                      <a:pt x="9700" y="2444"/>
                    </a:lnTo>
                    <a:lnTo>
                      <a:pt x="9715" y="2378"/>
                    </a:lnTo>
                    <a:lnTo>
                      <a:pt x="9730" y="2313"/>
                    </a:lnTo>
                    <a:lnTo>
                      <a:pt x="9745" y="2249"/>
                    </a:lnTo>
                    <a:lnTo>
                      <a:pt x="9760" y="2186"/>
                    </a:lnTo>
                    <a:lnTo>
                      <a:pt x="9775" y="2123"/>
                    </a:lnTo>
                    <a:lnTo>
                      <a:pt x="9790" y="2062"/>
                    </a:lnTo>
                    <a:lnTo>
                      <a:pt x="9805" y="2001"/>
                    </a:lnTo>
                    <a:lnTo>
                      <a:pt x="9820" y="1941"/>
                    </a:lnTo>
                    <a:lnTo>
                      <a:pt x="9835" y="1882"/>
                    </a:lnTo>
                    <a:lnTo>
                      <a:pt x="9851" y="1823"/>
                    </a:lnTo>
                    <a:lnTo>
                      <a:pt x="9866" y="1766"/>
                    </a:lnTo>
                    <a:lnTo>
                      <a:pt x="9881" y="1709"/>
                    </a:lnTo>
                    <a:lnTo>
                      <a:pt x="9896" y="1653"/>
                    </a:lnTo>
                    <a:lnTo>
                      <a:pt x="9911" y="1598"/>
                    </a:lnTo>
                    <a:lnTo>
                      <a:pt x="9926" y="1544"/>
                    </a:lnTo>
                    <a:lnTo>
                      <a:pt x="9941" y="1491"/>
                    </a:lnTo>
                    <a:lnTo>
                      <a:pt x="9956" y="1439"/>
                    </a:lnTo>
                    <a:lnTo>
                      <a:pt x="9971" y="1387"/>
                    </a:lnTo>
                    <a:lnTo>
                      <a:pt x="9987" y="1337"/>
                    </a:lnTo>
                    <a:lnTo>
                      <a:pt x="10002" y="1287"/>
                    </a:lnTo>
                    <a:cubicBezTo>
                      <a:pt x="10017" y="1237"/>
                      <a:pt x="10071" y="1208"/>
                      <a:pt x="10122" y="1224"/>
                    </a:cubicBezTo>
                    <a:cubicBezTo>
                      <a:pt x="10172" y="1239"/>
                      <a:pt x="10201" y="1293"/>
                      <a:pt x="10185" y="1344"/>
                    </a:cubicBezTo>
                    <a:lnTo>
                      <a:pt x="10170" y="1392"/>
                    </a:lnTo>
                    <a:lnTo>
                      <a:pt x="10156" y="1442"/>
                    </a:lnTo>
                    <a:lnTo>
                      <a:pt x="10141" y="1492"/>
                    </a:lnTo>
                    <a:lnTo>
                      <a:pt x="10126" y="1544"/>
                    </a:lnTo>
                    <a:lnTo>
                      <a:pt x="10111" y="1597"/>
                    </a:lnTo>
                    <a:lnTo>
                      <a:pt x="10096" y="1649"/>
                    </a:lnTo>
                    <a:lnTo>
                      <a:pt x="10081" y="1704"/>
                    </a:lnTo>
                    <a:lnTo>
                      <a:pt x="10066" y="1758"/>
                    </a:lnTo>
                    <a:lnTo>
                      <a:pt x="10051" y="1815"/>
                    </a:lnTo>
                    <a:lnTo>
                      <a:pt x="10036" y="1872"/>
                    </a:lnTo>
                    <a:lnTo>
                      <a:pt x="10022" y="1929"/>
                    </a:lnTo>
                    <a:lnTo>
                      <a:pt x="10007" y="1988"/>
                    </a:lnTo>
                    <a:lnTo>
                      <a:pt x="9992" y="2046"/>
                    </a:lnTo>
                    <a:lnTo>
                      <a:pt x="9977" y="2107"/>
                    </a:lnTo>
                    <a:lnTo>
                      <a:pt x="9962" y="2168"/>
                    </a:lnTo>
                    <a:lnTo>
                      <a:pt x="9947" y="2231"/>
                    </a:lnTo>
                    <a:lnTo>
                      <a:pt x="9932" y="2294"/>
                    </a:lnTo>
                    <a:lnTo>
                      <a:pt x="9917" y="2356"/>
                    </a:lnTo>
                    <a:lnTo>
                      <a:pt x="9902" y="2421"/>
                    </a:lnTo>
                    <a:lnTo>
                      <a:pt x="9887" y="2487"/>
                    </a:lnTo>
                    <a:lnTo>
                      <a:pt x="9872" y="2552"/>
                    </a:lnTo>
                    <a:lnTo>
                      <a:pt x="9857" y="2619"/>
                    </a:lnTo>
                    <a:lnTo>
                      <a:pt x="9842" y="2687"/>
                    </a:lnTo>
                    <a:lnTo>
                      <a:pt x="9827" y="2755"/>
                    </a:lnTo>
                    <a:lnTo>
                      <a:pt x="9812" y="2825"/>
                    </a:lnTo>
                    <a:lnTo>
                      <a:pt x="9797" y="2894"/>
                    </a:lnTo>
                    <a:lnTo>
                      <a:pt x="9782" y="2965"/>
                    </a:lnTo>
                    <a:lnTo>
                      <a:pt x="9767" y="3037"/>
                    </a:lnTo>
                    <a:lnTo>
                      <a:pt x="9753" y="3109"/>
                    </a:lnTo>
                    <a:lnTo>
                      <a:pt x="9738" y="3182"/>
                    </a:lnTo>
                    <a:lnTo>
                      <a:pt x="9723" y="3255"/>
                    </a:lnTo>
                    <a:lnTo>
                      <a:pt x="9708" y="3330"/>
                    </a:lnTo>
                    <a:lnTo>
                      <a:pt x="9693" y="3405"/>
                    </a:lnTo>
                    <a:lnTo>
                      <a:pt x="9678" y="3481"/>
                    </a:lnTo>
                    <a:lnTo>
                      <a:pt x="9663" y="3558"/>
                    </a:lnTo>
                    <a:lnTo>
                      <a:pt x="9648" y="3635"/>
                    </a:lnTo>
                    <a:lnTo>
                      <a:pt x="9633" y="3712"/>
                    </a:lnTo>
                    <a:lnTo>
                      <a:pt x="9618" y="3791"/>
                    </a:lnTo>
                    <a:lnTo>
                      <a:pt x="9603" y="3871"/>
                    </a:lnTo>
                    <a:lnTo>
                      <a:pt x="9588" y="3951"/>
                    </a:lnTo>
                    <a:lnTo>
                      <a:pt x="9573" y="4032"/>
                    </a:lnTo>
                    <a:lnTo>
                      <a:pt x="9557" y="4113"/>
                    </a:lnTo>
                    <a:lnTo>
                      <a:pt x="9542" y="4195"/>
                    </a:lnTo>
                    <a:lnTo>
                      <a:pt x="9527" y="4276"/>
                    </a:lnTo>
                    <a:lnTo>
                      <a:pt x="9512" y="4360"/>
                    </a:lnTo>
                    <a:lnTo>
                      <a:pt x="9497" y="4444"/>
                    </a:lnTo>
                    <a:lnTo>
                      <a:pt x="9482" y="4528"/>
                    </a:lnTo>
                    <a:lnTo>
                      <a:pt x="9467" y="4613"/>
                    </a:lnTo>
                    <a:lnTo>
                      <a:pt x="9452" y="4699"/>
                    </a:lnTo>
                    <a:lnTo>
                      <a:pt x="9437" y="4785"/>
                    </a:lnTo>
                    <a:lnTo>
                      <a:pt x="9422" y="4872"/>
                    </a:lnTo>
                    <a:lnTo>
                      <a:pt x="9407" y="4959"/>
                    </a:lnTo>
                    <a:lnTo>
                      <a:pt x="9392" y="5046"/>
                    </a:lnTo>
                    <a:lnTo>
                      <a:pt x="9377" y="5135"/>
                    </a:lnTo>
                    <a:lnTo>
                      <a:pt x="9362" y="5224"/>
                    </a:lnTo>
                    <a:lnTo>
                      <a:pt x="9347" y="5313"/>
                    </a:lnTo>
                    <a:lnTo>
                      <a:pt x="9332" y="5403"/>
                    </a:lnTo>
                    <a:lnTo>
                      <a:pt x="9317" y="5494"/>
                    </a:lnTo>
                    <a:lnTo>
                      <a:pt x="9302" y="5585"/>
                    </a:lnTo>
                    <a:lnTo>
                      <a:pt x="9287" y="5676"/>
                    </a:lnTo>
                    <a:lnTo>
                      <a:pt x="9272" y="5768"/>
                    </a:lnTo>
                    <a:lnTo>
                      <a:pt x="9257" y="5861"/>
                    </a:lnTo>
                    <a:lnTo>
                      <a:pt x="9242" y="5954"/>
                    </a:lnTo>
                    <a:lnTo>
                      <a:pt x="9227" y="6047"/>
                    </a:lnTo>
                    <a:lnTo>
                      <a:pt x="9212" y="6141"/>
                    </a:lnTo>
                    <a:lnTo>
                      <a:pt x="9197" y="6234"/>
                    </a:lnTo>
                    <a:lnTo>
                      <a:pt x="9182" y="6329"/>
                    </a:lnTo>
                    <a:lnTo>
                      <a:pt x="9167" y="6424"/>
                    </a:lnTo>
                    <a:lnTo>
                      <a:pt x="9152" y="6519"/>
                    </a:lnTo>
                    <a:lnTo>
                      <a:pt x="9137" y="6615"/>
                    </a:lnTo>
                    <a:lnTo>
                      <a:pt x="9122" y="6711"/>
                    </a:lnTo>
                    <a:lnTo>
                      <a:pt x="9107" y="6808"/>
                    </a:lnTo>
                    <a:lnTo>
                      <a:pt x="9092" y="6905"/>
                    </a:lnTo>
                    <a:lnTo>
                      <a:pt x="9077" y="7002"/>
                    </a:lnTo>
                    <a:lnTo>
                      <a:pt x="9062" y="7100"/>
                    </a:lnTo>
                    <a:lnTo>
                      <a:pt x="9047" y="7198"/>
                    </a:lnTo>
                    <a:lnTo>
                      <a:pt x="9032" y="7296"/>
                    </a:lnTo>
                    <a:lnTo>
                      <a:pt x="9017" y="7395"/>
                    </a:lnTo>
                    <a:lnTo>
                      <a:pt x="9002" y="7494"/>
                    </a:lnTo>
                    <a:lnTo>
                      <a:pt x="8987" y="7593"/>
                    </a:lnTo>
                    <a:lnTo>
                      <a:pt x="8972" y="7693"/>
                    </a:lnTo>
                    <a:lnTo>
                      <a:pt x="8957" y="7793"/>
                    </a:lnTo>
                    <a:lnTo>
                      <a:pt x="8942" y="7893"/>
                    </a:lnTo>
                    <a:lnTo>
                      <a:pt x="8927" y="7993"/>
                    </a:lnTo>
                    <a:lnTo>
                      <a:pt x="8912" y="8094"/>
                    </a:lnTo>
                    <a:lnTo>
                      <a:pt x="8897" y="8195"/>
                    </a:lnTo>
                    <a:lnTo>
                      <a:pt x="8881" y="8296"/>
                    </a:lnTo>
                    <a:lnTo>
                      <a:pt x="8866" y="8396"/>
                    </a:lnTo>
                    <a:lnTo>
                      <a:pt x="8851" y="8499"/>
                    </a:lnTo>
                    <a:lnTo>
                      <a:pt x="8836" y="8599"/>
                    </a:lnTo>
                    <a:lnTo>
                      <a:pt x="8821" y="8701"/>
                    </a:lnTo>
                    <a:lnTo>
                      <a:pt x="8806" y="8803"/>
                    </a:lnTo>
                    <a:lnTo>
                      <a:pt x="8791" y="8905"/>
                    </a:lnTo>
                    <a:lnTo>
                      <a:pt x="8776" y="9008"/>
                    </a:lnTo>
                    <a:lnTo>
                      <a:pt x="8761" y="9110"/>
                    </a:lnTo>
                    <a:lnTo>
                      <a:pt x="8746" y="9213"/>
                    </a:lnTo>
                    <a:lnTo>
                      <a:pt x="8731" y="9316"/>
                    </a:lnTo>
                    <a:lnTo>
                      <a:pt x="8716" y="9419"/>
                    </a:lnTo>
                    <a:lnTo>
                      <a:pt x="8701" y="9522"/>
                    </a:lnTo>
                    <a:lnTo>
                      <a:pt x="8686" y="9625"/>
                    </a:lnTo>
                    <a:lnTo>
                      <a:pt x="8671" y="9728"/>
                    </a:lnTo>
                    <a:lnTo>
                      <a:pt x="8656" y="9831"/>
                    </a:lnTo>
                    <a:lnTo>
                      <a:pt x="8641" y="9934"/>
                    </a:lnTo>
                    <a:lnTo>
                      <a:pt x="8626" y="10038"/>
                    </a:lnTo>
                    <a:lnTo>
                      <a:pt x="8611" y="10141"/>
                    </a:lnTo>
                    <a:lnTo>
                      <a:pt x="8596" y="10245"/>
                    </a:lnTo>
                    <a:lnTo>
                      <a:pt x="8581" y="10348"/>
                    </a:lnTo>
                    <a:lnTo>
                      <a:pt x="8566" y="10452"/>
                    </a:lnTo>
                    <a:lnTo>
                      <a:pt x="8551" y="10555"/>
                    </a:lnTo>
                    <a:lnTo>
                      <a:pt x="8536" y="10658"/>
                    </a:lnTo>
                    <a:lnTo>
                      <a:pt x="8521" y="10762"/>
                    </a:lnTo>
                    <a:lnTo>
                      <a:pt x="8506" y="10865"/>
                    </a:lnTo>
                    <a:lnTo>
                      <a:pt x="8491" y="10969"/>
                    </a:lnTo>
                    <a:lnTo>
                      <a:pt x="8476" y="11072"/>
                    </a:lnTo>
                    <a:lnTo>
                      <a:pt x="8461" y="11175"/>
                    </a:lnTo>
                    <a:lnTo>
                      <a:pt x="8446" y="11278"/>
                    </a:lnTo>
                    <a:lnTo>
                      <a:pt x="8431" y="11382"/>
                    </a:lnTo>
                    <a:lnTo>
                      <a:pt x="8416" y="11485"/>
                    </a:lnTo>
                    <a:lnTo>
                      <a:pt x="8401" y="11587"/>
                    </a:lnTo>
                    <a:lnTo>
                      <a:pt x="8386" y="11690"/>
                    </a:lnTo>
                    <a:lnTo>
                      <a:pt x="8371" y="11793"/>
                    </a:lnTo>
                    <a:lnTo>
                      <a:pt x="8356" y="11895"/>
                    </a:lnTo>
                    <a:lnTo>
                      <a:pt x="8341" y="11998"/>
                    </a:lnTo>
                    <a:lnTo>
                      <a:pt x="8326" y="12100"/>
                    </a:lnTo>
                    <a:lnTo>
                      <a:pt x="8311" y="12202"/>
                    </a:lnTo>
                    <a:lnTo>
                      <a:pt x="8296" y="12304"/>
                    </a:lnTo>
                    <a:lnTo>
                      <a:pt x="8281" y="12407"/>
                    </a:lnTo>
                    <a:lnTo>
                      <a:pt x="8266" y="12507"/>
                    </a:lnTo>
                    <a:lnTo>
                      <a:pt x="8251" y="12610"/>
                    </a:lnTo>
                    <a:lnTo>
                      <a:pt x="8236" y="12711"/>
                    </a:lnTo>
                    <a:lnTo>
                      <a:pt x="8221" y="12811"/>
                    </a:lnTo>
                    <a:lnTo>
                      <a:pt x="8205" y="12912"/>
                    </a:lnTo>
                    <a:lnTo>
                      <a:pt x="8190" y="13012"/>
                    </a:lnTo>
                    <a:lnTo>
                      <a:pt x="8175" y="13113"/>
                    </a:lnTo>
                    <a:lnTo>
                      <a:pt x="8160" y="13212"/>
                    </a:lnTo>
                    <a:lnTo>
                      <a:pt x="8145" y="13312"/>
                    </a:lnTo>
                    <a:lnTo>
                      <a:pt x="8130" y="13411"/>
                    </a:lnTo>
                    <a:lnTo>
                      <a:pt x="8115" y="13510"/>
                    </a:lnTo>
                    <a:lnTo>
                      <a:pt x="8100" y="13609"/>
                    </a:lnTo>
                    <a:lnTo>
                      <a:pt x="8085" y="13707"/>
                    </a:lnTo>
                    <a:lnTo>
                      <a:pt x="8070" y="13806"/>
                    </a:lnTo>
                    <a:lnTo>
                      <a:pt x="8055" y="13903"/>
                    </a:lnTo>
                    <a:lnTo>
                      <a:pt x="8040" y="14001"/>
                    </a:lnTo>
                    <a:lnTo>
                      <a:pt x="8025" y="14098"/>
                    </a:lnTo>
                    <a:lnTo>
                      <a:pt x="8010" y="14194"/>
                    </a:lnTo>
                    <a:lnTo>
                      <a:pt x="7995" y="14291"/>
                    </a:lnTo>
                    <a:lnTo>
                      <a:pt x="7980" y="14387"/>
                    </a:lnTo>
                    <a:lnTo>
                      <a:pt x="7965" y="14482"/>
                    </a:lnTo>
                    <a:lnTo>
                      <a:pt x="7950" y="14577"/>
                    </a:lnTo>
                    <a:lnTo>
                      <a:pt x="7935" y="14673"/>
                    </a:lnTo>
                    <a:lnTo>
                      <a:pt x="7920" y="14767"/>
                    </a:lnTo>
                    <a:lnTo>
                      <a:pt x="7905" y="14861"/>
                    </a:lnTo>
                    <a:lnTo>
                      <a:pt x="7890" y="14954"/>
                    </a:lnTo>
                    <a:lnTo>
                      <a:pt x="7875" y="15047"/>
                    </a:lnTo>
                    <a:lnTo>
                      <a:pt x="7860" y="15140"/>
                    </a:lnTo>
                    <a:lnTo>
                      <a:pt x="7845" y="15232"/>
                    </a:lnTo>
                    <a:lnTo>
                      <a:pt x="7830" y="15323"/>
                    </a:lnTo>
                    <a:lnTo>
                      <a:pt x="7815" y="15415"/>
                    </a:lnTo>
                    <a:lnTo>
                      <a:pt x="7800" y="15505"/>
                    </a:lnTo>
                    <a:lnTo>
                      <a:pt x="7785" y="15595"/>
                    </a:lnTo>
                    <a:lnTo>
                      <a:pt x="7770" y="15685"/>
                    </a:lnTo>
                    <a:lnTo>
                      <a:pt x="7755" y="15775"/>
                    </a:lnTo>
                    <a:lnTo>
                      <a:pt x="7740" y="15863"/>
                    </a:lnTo>
                    <a:lnTo>
                      <a:pt x="7725" y="15951"/>
                    </a:lnTo>
                    <a:lnTo>
                      <a:pt x="7710" y="16039"/>
                    </a:lnTo>
                    <a:lnTo>
                      <a:pt x="7695" y="16126"/>
                    </a:lnTo>
                    <a:lnTo>
                      <a:pt x="7680" y="16212"/>
                    </a:lnTo>
                    <a:lnTo>
                      <a:pt x="7665" y="16298"/>
                    </a:lnTo>
                    <a:lnTo>
                      <a:pt x="7650" y="16383"/>
                    </a:lnTo>
                    <a:lnTo>
                      <a:pt x="7635" y="16467"/>
                    </a:lnTo>
                    <a:lnTo>
                      <a:pt x="7620" y="16552"/>
                    </a:lnTo>
                    <a:lnTo>
                      <a:pt x="7605" y="16635"/>
                    </a:lnTo>
                    <a:lnTo>
                      <a:pt x="7590" y="16718"/>
                    </a:lnTo>
                    <a:lnTo>
                      <a:pt x="7575" y="16800"/>
                    </a:lnTo>
                    <a:lnTo>
                      <a:pt x="7560" y="16882"/>
                    </a:lnTo>
                    <a:lnTo>
                      <a:pt x="7545" y="16963"/>
                    </a:lnTo>
                    <a:lnTo>
                      <a:pt x="7529" y="17043"/>
                    </a:lnTo>
                    <a:lnTo>
                      <a:pt x="7514" y="17122"/>
                    </a:lnTo>
                    <a:lnTo>
                      <a:pt x="7499" y="17202"/>
                    </a:lnTo>
                    <a:lnTo>
                      <a:pt x="7484" y="17280"/>
                    </a:lnTo>
                    <a:lnTo>
                      <a:pt x="7469" y="17358"/>
                    </a:lnTo>
                    <a:lnTo>
                      <a:pt x="7454" y="17434"/>
                    </a:lnTo>
                    <a:lnTo>
                      <a:pt x="7439" y="17510"/>
                    </a:lnTo>
                    <a:lnTo>
                      <a:pt x="7424" y="17586"/>
                    </a:lnTo>
                    <a:lnTo>
                      <a:pt x="7409" y="17662"/>
                    </a:lnTo>
                    <a:lnTo>
                      <a:pt x="7394" y="17735"/>
                    </a:lnTo>
                    <a:lnTo>
                      <a:pt x="7378" y="17809"/>
                    </a:lnTo>
                    <a:lnTo>
                      <a:pt x="7363" y="17881"/>
                    </a:lnTo>
                    <a:lnTo>
                      <a:pt x="7348" y="17953"/>
                    </a:lnTo>
                    <a:lnTo>
                      <a:pt x="7333" y="18025"/>
                    </a:lnTo>
                    <a:lnTo>
                      <a:pt x="7318" y="18095"/>
                    </a:lnTo>
                    <a:lnTo>
                      <a:pt x="7303" y="18165"/>
                    </a:lnTo>
                    <a:lnTo>
                      <a:pt x="7288" y="18233"/>
                    </a:lnTo>
                    <a:lnTo>
                      <a:pt x="7273" y="18301"/>
                    </a:lnTo>
                    <a:lnTo>
                      <a:pt x="7258" y="18368"/>
                    </a:lnTo>
                    <a:lnTo>
                      <a:pt x="7243" y="18436"/>
                    </a:lnTo>
                    <a:lnTo>
                      <a:pt x="7228" y="18501"/>
                    </a:lnTo>
                    <a:lnTo>
                      <a:pt x="7213" y="18566"/>
                    </a:lnTo>
                    <a:lnTo>
                      <a:pt x="7198" y="18631"/>
                    </a:lnTo>
                    <a:lnTo>
                      <a:pt x="7183" y="18694"/>
                    </a:lnTo>
                    <a:lnTo>
                      <a:pt x="7168" y="18756"/>
                    </a:lnTo>
                    <a:lnTo>
                      <a:pt x="7153" y="18818"/>
                    </a:lnTo>
                    <a:lnTo>
                      <a:pt x="7138" y="18880"/>
                    </a:lnTo>
                    <a:lnTo>
                      <a:pt x="7123" y="18939"/>
                    </a:lnTo>
                    <a:lnTo>
                      <a:pt x="7107" y="18999"/>
                    </a:lnTo>
                    <a:lnTo>
                      <a:pt x="7092" y="19057"/>
                    </a:lnTo>
                    <a:lnTo>
                      <a:pt x="7077" y="19115"/>
                    </a:lnTo>
                    <a:lnTo>
                      <a:pt x="7062" y="19171"/>
                    </a:lnTo>
                    <a:lnTo>
                      <a:pt x="7047" y="19228"/>
                    </a:lnTo>
                    <a:lnTo>
                      <a:pt x="7032" y="19282"/>
                    </a:lnTo>
                    <a:lnTo>
                      <a:pt x="7017" y="19337"/>
                    </a:lnTo>
                    <a:lnTo>
                      <a:pt x="7002" y="19390"/>
                    </a:lnTo>
                    <a:lnTo>
                      <a:pt x="6987" y="19443"/>
                    </a:lnTo>
                    <a:lnTo>
                      <a:pt x="6971" y="19494"/>
                    </a:lnTo>
                    <a:lnTo>
                      <a:pt x="6956" y="19545"/>
                    </a:lnTo>
                    <a:lnTo>
                      <a:pt x="6941" y="19594"/>
                    </a:lnTo>
                    <a:lnTo>
                      <a:pt x="6926" y="19644"/>
                    </a:lnTo>
                    <a:lnTo>
                      <a:pt x="6911" y="19691"/>
                    </a:lnTo>
                    <a:lnTo>
                      <a:pt x="6896" y="19739"/>
                    </a:lnTo>
                    <a:lnTo>
                      <a:pt x="6881" y="19784"/>
                    </a:lnTo>
                    <a:lnTo>
                      <a:pt x="6865" y="19831"/>
                    </a:lnTo>
                    <a:lnTo>
                      <a:pt x="6849" y="19875"/>
                    </a:lnTo>
                    <a:lnTo>
                      <a:pt x="6834" y="19917"/>
                    </a:lnTo>
                    <a:lnTo>
                      <a:pt x="6819" y="19959"/>
                    </a:lnTo>
                    <a:lnTo>
                      <a:pt x="6803" y="20001"/>
                    </a:lnTo>
                    <a:lnTo>
                      <a:pt x="6788" y="20042"/>
                    </a:lnTo>
                    <a:lnTo>
                      <a:pt x="6773" y="20082"/>
                    </a:lnTo>
                    <a:lnTo>
                      <a:pt x="6757" y="20121"/>
                    </a:lnTo>
                    <a:lnTo>
                      <a:pt x="6742" y="20158"/>
                    </a:lnTo>
                    <a:lnTo>
                      <a:pt x="6727" y="20195"/>
                    </a:lnTo>
                    <a:lnTo>
                      <a:pt x="6711" y="20231"/>
                    </a:lnTo>
                    <a:lnTo>
                      <a:pt x="6696" y="20265"/>
                    </a:lnTo>
                    <a:lnTo>
                      <a:pt x="6680" y="20301"/>
                    </a:lnTo>
                    <a:lnTo>
                      <a:pt x="6665" y="20334"/>
                    </a:lnTo>
                    <a:lnTo>
                      <a:pt x="6649" y="20366"/>
                    </a:lnTo>
                    <a:lnTo>
                      <a:pt x="6634" y="20398"/>
                    </a:lnTo>
                    <a:lnTo>
                      <a:pt x="6619" y="20427"/>
                    </a:lnTo>
                    <a:lnTo>
                      <a:pt x="6602" y="20458"/>
                    </a:lnTo>
                    <a:lnTo>
                      <a:pt x="6587" y="20486"/>
                    </a:lnTo>
                    <a:lnTo>
                      <a:pt x="6571" y="20514"/>
                    </a:lnTo>
                    <a:lnTo>
                      <a:pt x="6555" y="20540"/>
                    </a:lnTo>
                    <a:lnTo>
                      <a:pt x="6540" y="20564"/>
                    </a:lnTo>
                    <a:lnTo>
                      <a:pt x="6523" y="20592"/>
                    </a:lnTo>
                    <a:lnTo>
                      <a:pt x="6507" y="20615"/>
                    </a:lnTo>
                    <a:lnTo>
                      <a:pt x="6490" y="20638"/>
                    </a:lnTo>
                    <a:lnTo>
                      <a:pt x="6474" y="20660"/>
                    </a:lnTo>
                    <a:lnTo>
                      <a:pt x="6457" y="20681"/>
                    </a:lnTo>
                    <a:lnTo>
                      <a:pt x="6442" y="20699"/>
                    </a:lnTo>
                    <a:lnTo>
                      <a:pt x="6424" y="20721"/>
                    </a:lnTo>
                    <a:lnTo>
                      <a:pt x="6406" y="20739"/>
                    </a:lnTo>
                    <a:lnTo>
                      <a:pt x="6389" y="20757"/>
                    </a:lnTo>
                    <a:lnTo>
                      <a:pt x="6371" y="20773"/>
                    </a:lnTo>
                    <a:lnTo>
                      <a:pt x="6353" y="20788"/>
                    </a:lnTo>
                    <a:lnTo>
                      <a:pt x="6335" y="20803"/>
                    </a:lnTo>
                    <a:lnTo>
                      <a:pt x="6317" y="20816"/>
                    </a:lnTo>
                    <a:lnTo>
                      <a:pt x="6298" y="20829"/>
                    </a:lnTo>
                    <a:lnTo>
                      <a:pt x="6279" y="20840"/>
                    </a:lnTo>
                    <a:lnTo>
                      <a:pt x="6254" y="20853"/>
                    </a:lnTo>
                    <a:lnTo>
                      <a:pt x="6239" y="20859"/>
                    </a:lnTo>
                    <a:lnTo>
                      <a:pt x="6219" y="20867"/>
                    </a:lnTo>
                    <a:lnTo>
                      <a:pt x="6198" y="20873"/>
                    </a:lnTo>
                    <a:lnTo>
                      <a:pt x="6171" y="20880"/>
                    </a:lnTo>
                    <a:lnTo>
                      <a:pt x="6156" y="20882"/>
                    </a:lnTo>
                    <a:lnTo>
                      <a:pt x="6135" y="20884"/>
                    </a:lnTo>
                    <a:lnTo>
                      <a:pt x="6107" y="20885"/>
                    </a:lnTo>
                    <a:lnTo>
                      <a:pt x="6092" y="20884"/>
                    </a:lnTo>
                    <a:lnTo>
                      <a:pt x="6070" y="20883"/>
                    </a:lnTo>
                    <a:lnTo>
                      <a:pt x="6043" y="20878"/>
                    </a:lnTo>
                    <a:lnTo>
                      <a:pt x="6028" y="20874"/>
                    </a:lnTo>
                    <a:lnTo>
                      <a:pt x="6002" y="20867"/>
                    </a:lnTo>
                    <a:lnTo>
                      <a:pt x="5982" y="20858"/>
                    </a:lnTo>
                    <a:lnTo>
                      <a:pt x="5967" y="20851"/>
                    </a:lnTo>
                    <a:lnTo>
                      <a:pt x="5943" y="20840"/>
                    </a:lnTo>
                    <a:lnTo>
                      <a:pt x="5924" y="20828"/>
                    </a:lnTo>
                    <a:lnTo>
                      <a:pt x="5909" y="20818"/>
                    </a:lnTo>
                    <a:lnTo>
                      <a:pt x="5887" y="20803"/>
                    </a:lnTo>
                    <a:lnTo>
                      <a:pt x="5870" y="20789"/>
                    </a:lnTo>
                    <a:lnTo>
                      <a:pt x="5852" y="20774"/>
                    </a:lnTo>
                    <a:lnTo>
                      <a:pt x="5837" y="20760"/>
                    </a:lnTo>
                    <a:lnTo>
                      <a:pt x="5817" y="20741"/>
                    </a:lnTo>
                    <a:lnTo>
                      <a:pt x="5800" y="20723"/>
                    </a:lnTo>
                    <a:lnTo>
                      <a:pt x="5784" y="20704"/>
                    </a:lnTo>
                    <a:lnTo>
                      <a:pt x="5767" y="20684"/>
                    </a:lnTo>
                    <a:lnTo>
                      <a:pt x="5751" y="20663"/>
                    </a:lnTo>
                    <a:lnTo>
                      <a:pt x="5734" y="20641"/>
                    </a:lnTo>
                    <a:lnTo>
                      <a:pt x="5718" y="20619"/>
                    </a:lnTo>
                    <a:lnTo>
                      <a:pt x="5702" y="20595"/>
                    </a:lnTo>
                    <a:lnTo>
                      <a:pt x="5686" y="20570"/>
                    </a:lnTo>
                    <a:lnTo>
                      <a:pt x="5670" y="20545"/>
                    </a:lnTo>
                    <a:lnTo>
                      <a:pt x="5654" y="20518"/>
                    </a:lnTo>
                    <a:lnTo>
                      <a:pt x="5639" y="20491"/>
                    </a:lnTo>
                    <a:lnTo>
                      <a:pt x="5623" y="20463"/>
                    </a:lnTo>
                    <a:lnTo>
                      <a:pt x="5607" y="20434"/>
                    </a:lnTo>
                    <a:lnTo>
                      <a:pt x="5592" y="20403"/>
                    </a:lnTo>
                    <a:lnTo>
                      <a:pt x="5577" y="20373"/>
                    </a:lnTo>
                    <a:lnTo>
                      <a:pt x="5561" y="20341"/>
                    </a:lnTo>
                    <a:lnTo>
                      <a:pt x="5545" y="20308"/>
                    </a:lnTo>
                    <a:lnTo>
                      <a:pt x="5530" y="20274"/>
                    </a:lnTo>
                    <a:lnTo>
                      <a:pt x="5514" y="20239"/>
                    </a:lnTo>
                    <a:lnTo>
                      <a:pt x="5499" y="20203"/>
                    </a:lnTo>
                    <a:lnTo>
                      <a:pt x="5484" y="20167"/>
                    </a:lnTo>
                    <a:lnTo>
                      <a:pt x="5468" y="20129"/>
                    </a:lnTo>
                    <a:lnTo>
                      <a:pt x="5453" y="20091"/>
                    </a:lnTo>
                    <a:lnTo>
                      <a:pt x="5438" y="20051"/>
                    </a:lnTo>
                    <a:lnTo>
                      <a:pt x="5422" y="20010"/>
                    </a:lnTo>
                    <a:lnTo>
                      <a:pt x="5407" y="19969"/>
                    </a:lnTo>
                    <a:lnTo>
                      <a:pt x="5392" y="19927"/>
                    </a:lnTo>
                    <a:lnTo>
                      <a:pt x="5377" y="19884"/>
                    </a:lnTo>
                    <a:lnTo>
                      <a:pt x="5361" y="19840"/>
                    </a:lnTo>
                    <a:lnTo>
                      <a:pt x="5346" y="19795"/>
                    </a:lnTo>
                    <a:lnTo>
                      <a:pt x="5332" y="19751"/>
                    </a:lnTo>
                    <a:lnTo>
                      <a:pt x="5315" y="19702"/>
                    </a:lnTo>
                    <a:lnTo>
                      <a:pt x="5300" y="19654"/>
                    </a:lnTo>
                    <a:lnTo>
                      <a:pt x="5285" y="19606"/>
                    </a:lnTo>
                    <a:lnTo>
                      <a:pt x="5270" y="19556"/>
                    </a:lnTo>
                    <a:lnTo>
                      <a:pt x="5255" y="19506"/>
                    </a:lnTo>
                    <a:lnTo>
                      <a:pt x="5239" y="19455"/>
                    </a:lnTo>
                    <a:lnTo>
                      <a:pt x="5224" y="19403"/>
                    </a:lnTo>
                    <a:lnTo>
                      <a:pt x="5209" y="19350"/>
                    </a:lnTo>
                    <a:lnTo>
                      <a:pt x="5194" y="19296"/>
                    </a:lnTo>
                    <a:lnTo>
                      <a:pt x="5179" y="19241"/>
                    </a:lnTo>
                    <a:lnTo>
                      <a:pt x="5164" y="19185"/>
                    </a:lnTo>
                    <a:lnTo>
                      <a:pt x="5149" y="19129"/>
                    </a:lnTo>
                    <a:lnTo>
                      <a:pt x="5134" y="19072"/>
                    </a:lnTo>
                    <a:lnTo>
                      <a:pt x="5118" y="19013"/>
                    </a:lnTo>
                    <a:lnTo>
                      <a:pt x="5103" y="18954"/>
                    </a:lnTo>
                    <a:lnTo>
                      <a:pt x="5088" y="18894"/>
                    </a:lnTo>
                    <a:lnTo>
                      <a:pt x="5073" y="18833"/>
                    </a:lnTo>
                    <a:lnTo>
                      <a:pt x="5058" y="18772"/>
                    </a:lnTo>
                    <a:lnTo>
                      <a:pt x="5043" y="18710"/>
                    </a:lnTo>
                    <a:lnTo>
                      <a:pt x="5028" y="18646"/>
                    </a:lnTo>
                    <a:lnTo>
                      <a:pt x="5013" y="18582"/>
                    </a:lnTo>
                    <a:lnTo>
                      <a:pt x="4998" y="18517"/>
                    </a:lnTo>
                    <a:lnTo>
                      <a:pt x="4983" y="18452"/>
                    </a:lnTo>
                    <a:lnTo>
                      <a:pt x="4968" y="18385"/>
                    </a:lnTo>
                    <a:lnTo>
                      <a:pt x="4953" y="18318"/>
                    </a:lnTo>
                    <a:lnTo>
                      <a:pt x="4938" y="18250"/>
                    </a:lnTo>
                    <a:lnTo>
                      <a:pt x="4923" y="18182"/>
                    </a:lnTo>
                    <a:lnTo>
                      <a:pt x="4908" y="18112"/>
                    </a:lnTo>
                    <a:lnTo>
                      <a:pt x="4893" y="18042"/>
                    </a:lnTo>
                    <a:lnTo>
                      <a:pt x="4877" y="17971"/>
                    </a:lnTo>
                    <a:lnTo>
                      <a:pt x="4862" y="17899"/>
                    </a:lnTo>
                    <a:lnTo>
                      <a:pt x="4847" y="17827"/>
                    </a:lnTo>
                    <a:lnTo>
                      <a:pt x="4832" y="17754"/>
                    </a:lnTo>
                    <a:lnTo>
                      <a:pt x="4817" y="17679"/>
                    </a:lnTo>
                    <a:lnTo>
                      <a:pt x="4802" y="17604"/>
                    </a:lnTo>
                    <a:lnTo>
                      <a:pt x="4787" y="17529"/>
                    </a:lnTo>
                    <a:lnTo>
                      <a:pt x="4772" y="17453"/>
                    </a:lnTo>
                    <a:lnTo>
                      <a:pt x="4757" y="17377"/>
                    </a:lnTo>
                    <a:lnTo>
                      <a:pt x="4742" y="17299"/>
                    </a:lnTo>
                    <a:lnTo>
                      <a:pt x="4727" y="17221"/>
                    </a:lnTo>
                    <a:lnTo>
                      <a:pt x="4712" y="17142"/>
                    </a:lnTo>
                    <a:lnTo>
                      <a:pt x="4697" y="17062"/>
                    </a:lnTo>
                    <a:lnTo>
                      <a:pt x="4682" y="16982"/>
                    </a:lnTo>
                    <a:lnTo>
                      <a:pt x="4667" y="16902"/>
                    </a:lnTo>
                    <a:lnTo>
                      <a:pt x="4652" y="16821"/>
                    </a:lnTo>
                    <a:lnTo>
                      <a:pt x="4636" y="16739"/>
                    </a:lnTo>
                    <a:lnTo>
                      <a:pt x="4621" y="16656"/>
                    </a:lnTo>
                    <a:lnTo>
                      <a:pt x="4606" y="16572"/>
                    </a:lnTo>
                    <a:lnTo>
                      <a:pt x="4591" y="16488"/>
                    </a:lnTo>
                    <a:lnTo>
                      <a:pt x="4576" y="16404"/>
                    </a:lnTo>
                    <a:lnTo>
                      <a:pt x="4561" y="16319"/>
                    </a:lnTo>
                    <a:lnTo>
                      <a:pt x="4546" y="16233"/>
                    </a:lnTo>
                    <a:lnTo>
                      <a:pt x="4531" y="16147"/>
                    </a:lnTo>
                    <a:lnTo>
                      <a:pt x="4516" y="16060"/>
                    </a:lnTo>
                    <a:lnTo>
                      <a:pt x="4501" y="15973"/>
                    </a:lnTo>
                    <a:lnTo>
                      <a:pt x="4486" y="15885"/>
                    </a:lnTo>
                    <a:lnTo>
                      <a:pt x="4471" y="15796"/>
                    </a:lnTo>
                    <a:lnTo>
                      <a:pt x="4456" y="15707"/>
                    </a:lnTo>
                    <a:lnTo>
                      <a:pt x="4441" y="15617"/>
                    </a:lnTo>
                    <a:lnTo>
                      <a:pt x="4426" y="15528"/>
                    </a:lnTo>
                    <a:lnTo>
                      <a:pt x="4411" y="15437"/>
                    </a:lnTo>
                    <a:lnTo>
                      <a:pt x="4396" y="15346"/>
                    </a:lnTo>
                    <a:lnTo>
                      <a:pt x="4381" y="15255"/>
                    </a:lnTo>
                    <a:lnTo>
                      <a:pt x="4366" y="15163"/>
                    </a:lnTo>
                    <a:lnTo>
                      <a:pt x="4351" y="15070"/>
                    </a:lnTo>
                    <a:lnTo>
                      <a:pt x="4336" y="14978"/>
                    </a:lnTo>
                    <a:lnTo>
                      <a:pt x="4321" y="14884"/>
                    </a:lnTo>
                    <a:lnTo>
                      <a:pt x="4306" y="14790"/>
                    </a:lnTo>
                    <a:lnTo>
                      <a:pt x="4291" y="14696"/>
                    </a:lnTo>
                    <a:lnTo>
                      <a:pt x="4276" y="14601"/>
                    </a:lnTo>
                    <a:lnTo>
                      <a:pt x="4261" y="14506"/>
                    </a:lnTo>
                    <a:lnTo>
                      <a:pt x="4246" y="14410"/>
                    </a:lnTo>
                    <a:lnTo>
                      <a:pt x="4231" y="14314"/>
                    </a:lnTo>
                    <a:lnTo>
                      <a:pt x="4216" y="14218"/>
                    </a:lnTo>
                    <a:lnTo>
                      <a:pt x="4201" y="14122"/>
                    </a:lnTo>
                    <a:lnTo>
                      <a:pt x="4186" y="14025"/>
                    </a:lnTo>
                    <a:lnTo>
                      <a:pt x="4171" y="13927"/>
                    </a:lnTo>
                    <a:lnTo>
                      <a:pt x="4156" y="13830"/>
                    </a:lnTo>
                    <a:lnTo>
                      <a:pt x="4141" y="13732"/>
                    </a:lnTo>
                    <a:lnTo>
                      <a:pt x="4126" y="13634"/>
                    </a:lnTo>
                    <a:lnTo>
                      <a:pt x="4111" y="13535"/>
                    </a:lnTo>
                    <a:lnTo>
                      <a:pt x="4096" y="13436"/>
                    </a:lnTo>
                    <a:lnTo>
                      <a:pt x="4081" y="13337"/>
                    </a:lnTo>
                    <a:lnTo>
                      <a:pt x="4066" y="13237"/>
                    </a:lnTo>
                    <a:lnTo>
                      <a:pt x="4051" y="13137"/>
                    </a:lnTo>
                    <a:lnTo>
                      <a:pt x="4036" y="13037"/>
                    </a:lnTo>
                    <a:lnTo>
                      <a:pt x="4021" y="12937"/>
                    </a:lnTo>
                    <a:lnTo>
                      <a:pt x="4006" y="12836"/>
                    </a:lnTo>
                    <a:lnTo>
                      <a:pt x="3991" y="12736"/>
                    </a:lnTo>
                    <a:lnTo>
                      <a:pt x="3976" y="12635"/>
                    </a:lnTo>
                    <a:lnTo>
                      <a:pt x="3960" y="12533"/>
                    </a:lnTo>
                    <a:lnTo>
                      <a:pt x="3944" y="12431"/>
                    </a:lnTo>
                    <a:lnTo>
                      <a:pt x="3929" y="12329"/>
                    </a:lnTo>
                    <a:lnTo>
                      <a:pt x="3914" y="12227"/>
                    </a:lnTo>
                    <a:lnTo>
                      <a:pt x="3899" y="12125"/>
                    </a:lnTo>
                    <a:lnTo>
                      <a:pt x="3884" y="12023"/>
                    </a:lnTo>
                    <a:lnTo>
                      <a:pt x="3869" y="11921"/>
                    </a:lnTo>
                    <a:lnTo>
                      <a:pt x="3854" y="11818"/>
                    </a:lnTo>
                    <a:lnTo>
                      <a:pt x="3839" y="11716"/>
                    </a:lnTo>
                    <a:lnTo>
                      <a:pt x="3824" y="11613"/>
                    </a:lnTo>
                    <a:lnTo>
                      <a:pt x="3809" y="11510"/>
                    </a:lnTo>
                    <a:lnTo>
                      <a:pt x="3794" y="11407"/>
                    </a:lnTo>
                    <a:lnTo>
                      <a:pt x="3779" y="11304"/>
                    </a:lnTo>
                    <a:lnTo>
                      <a:pt x="3764" y="11201"/>
                    </a:lnTo>
                    <a:lnTo>
                      <a:pt x="3749" y="11098"/>
                    </a:lnTo>
                    <a:lnTo>
                      <a:pt x="3734" y="10994"/>
                    </a:lnTo>
                    <a:lnTo>
                      <a:pt x="3719" y="10891"/>
                    </a:lnTo>
                    <a:lnTo>
                      <a:pt x="3704" y="10788"/>
                    </a:lnTo>
                    <a:lnTo>
                      <a:pt x="3689" y="10684"/>
                    </a:lnTo>
                    <a:lnTo>
                      <a:pt x="3674" y="10581"/>
                    </a:lnTo>
                    <a:lnTo>
                      <a:pt x="3659" y="10477"/>
                    </a:lnTo>
                    <a:lnTo>
                      <a:pt x="3644" y="10374"/>
                    </a:lnTo>
                    <a:lnTo>
                      <a:pt x="3629" y="10270"/>
                    </a:lnTo>
                    <a:lnTo>
                      <a:pt x="3614" y="10167"/>
                    </a:lnTo>
                    <a:lnTo>
                      <a:pt x="3599" y="10063"/>
                    </a:lnTo>
                    <a:lnTo>
                      <a:pt x="3584" y="9960"/>
                    </a:lnTo>
                    <a:lnTo>
                      <a:pt x="3569" y="9857"/>
                    </a:lnTo>
                    <a:lnTo>
                      <a:pt x="3554" y="9753"/>
                    </a:lnTo>
                    <a:lnTo>
                      <a:pt x="3539" y="9650"/>
                    </a:lnTo>
                    <a:lnTo>
                      <a:pt x="3524" y="9547"/>
                    </a:lnTo>
                    <a:lnTo>
                      <a:pt x="3509" y="9444"/>
                    </a:lnTo>
                    <a:lnTo>
                      <a:pt x="3494" y="9341"/>
                    </a:lnTo>
                    <a:lnTo>
                      <a:pt x="3479" y="9238"/>
                    </a:lnTo>
                    <a:lnTo>
                      <a:pt x="3464" y="9136"/>
                    </a:lnTo>
                    <a:lnTo>
                      <a:pt x="3449" y="9033"/>
                    </a:lnTo>
                    <a:lnTo>
                      <a:pt x="3434" y="8931"/>
                    </a:lnTo>
                    <a:lnTo>
                      <a:pt x="3419" y="8829"/>
                    </a:lnTo>
                    <a:lnTo>
                      <a:pt x="3405" y="8727"/>
                    </a:lnTo>
                    <a:lnTo>
                      <a:pt x="3389" y="8625"/>
                    </a:lnTo>
                    <a:lnTo>
                      <a:pt x="3374" y="8523"/>
                    </a:lnTo>
                    <a:lnTo>
                      <a:pt x="3360" y="8422"/>
                    </a:lnTo>
                    <a:lnTo>
                      <a:pt x="3345" y="8321"/>
                    </a:lnTo>
                    <a:lnTo>
                      <a:pt x="3330" y="8220"/>
                    </a:lnTo>
                    <a:lnTo>
                      <a:pt x="3315" y="8119"/>
                    </a:lnTo>
                    <a:lnTo>
                      <a:pt x="3300" y="8019"/>
                    </a:lnTo>
                    <a:lnTo>
                      <a:pt x="3284" y="7918"/>
                    </a:lnTo>
                    <a:lnTo>
                      <a:pt x="3269" y="7818"/>
                    </a:lnTo>
                    <a:lnTo>
                      <a:pt x="3254" y="7718"/>
                    </a:lnTo>
                    <a:lnTo>
                      <a:pt x="3239" y="7618"/>
                    </a:lnTo>
                    <a:lnTo>
                      <a:pt x="3224" y="7519"/>
                    </a:lnTo>
                    <a:lnTo>
                      <a:pt x="3209" y="7420"/>
                    </a:lnTo>
                    <a:lnTo>
                      <a:pt x="3194" y="7321"/>
                    </a:lnTo>
                    <a:lnTo>
                      <a:pt x="3179" y="7222"/>
                    </a:lnTo>
                    <a:lnTo>
                      <a:pt x="3164" y="7124"/>
                    </a:lnTo>
                    <a:lnTo>
                      <a:pt x="3149" y="7027"/>
                    </a:lnTo>
                    <a:lnTo>
                      <a:pt x="3134" y="6929"/>
                    </a:lnTo>
                    <a:lnTo>
                      <a:pt x="3119" y="6832"/>
                    </a:lnTo>
                    <a:lnTo>
                      <a:pt x="3104" y="6735"/>
                    </a:lnTo>
                    <a:lnTo>
                      <a:pt x="3089" y="6639"/>
                    </a:lnTo>
                    <a:lnTo>
                      <a:pt x="3074" y="6543"/>
                    </a:lnTo>
                    <a:lnTo>
                      <a:pt x="3059" y="6447"/>
                    </a:lnTo>
                    <a:lnTo>
                      <a:pt x="3044" y="6352"/>
                    </a:lnTo>
                    <a:lnTo>
                      <a:pt x="3029" y="6258"/>
                    </a:lnTo>
                    <a:lnTo>
                      <a:pt x="3014" y="6164"/>
                    </a:lnTo>
                    <a:lnTo>
                      <a:pt x="2999" y="6070"/>
                    </a:lnTo>
                    <a:lnTo>
                      <a:pt x="2984" y="5977"/>
                    </a:lnTo>
                    <a:lnTo>
                      <a:pt x="2969" y="5884"/>
                    </a:lnTo>
                    <a:lnTo>
                      <a:pt x="2954" y="5791"/>
                    </a:lnTo>
                    <a:lnTo>
                      <a:pt x="2939" y="5699"/>
                    </a:lnTo>
                    <a:lnTo>
                      <a:pt x="2924" y="5607"/>
                    </a:lnTo>
                    <a:lnTo>
                      <a:pt x="2909" y="5516"/>
                    </a:lnTo>
                    <a:lnTo>
                      <a:pt x="2894" y="5426"/>
                    </a:lnTo>
                    <a:lnTo>
                      <a:pt x="2879" y="5335"/>
                    </a:lnTo>
                    <a:lnTo>
                      <a:pt x="2864" y="5246"/>
                    </a:lnTo>
                    <a:lnTo>
                      <a:pt x="2849" y="5157"/>
                    </a:lnTo>
                    <a:lnTo>
                      <a:pt x="2834" y="5069"/>
                    </a:lnTo>
                    <a:lnTo>
                      <a:pt x="2819" y="4981"/>
                    </a:lnTo>
                    <a:lnTo>
                      <a:pt x="2804" y="4893"/>
                    </a:lnTo>
                    <a:lnTo>
                      <a:pt x="2789" y="4807"/>
                    </a:lnTo>
                    <a:lnTo>
                      <a:pt x="2774" y="4720"/>
                    </a:lnTo>
                    <a:lnTo>
                      <a:pt x="2759" y="4634"/>
                    </a:lnTo>
                    <a:lnTo>
                      <a:pt x="2744" y="4549"/>
                    </a:lnTo>
                    <a:lnTo>
                      <a:pt x="2729" y="4465"/>
                    </a:lnTo>
                    <a:lnTo>
                      <a:pt x="2714" y="4381"/>
                    </a:lnTo>
                    <a:lnTo>
                      <a:pt x="2699" y="4298"/>
                    </a:lnTo>
                    <a:lnTo>
                      <a:pt x="2684" y="4215"/>
                    </a:lnTo>
                    <a:lnTo>
                      <a:pt x="2669" y="4133"/>
                    </a:lnTo>
                    <a:lnTo>
                      <a:pt x="2654" y="4052"/>
                    </a:lnTo>
                    <a:lnTo>
                      <a:pt x="2639" y="3971"/>
                    </a:lnTo>
                    <a:lnTo>
                      <a:pt x="2624" y="3892"/>
                    </a:lnTo>
                    <a:lnTo>
                      <a:pt x="2608" y="3811"/>
                    </a:lnTo>
                    <a:lnTo>
                      <a:pt x="2593" y="3733"/>
                    </a:lnTo>
                    <a:lnTo>
                      <a:pt x="2578" y="3655"/>
                    </a:lnTo>
                    <a:lnTo>
                      <a:pt x="2563" y="3577"/>
                    </a:lnTo>
                    <a:lnTo>
                      <a:pt x="2548" y="3500"/>
                    </a:lnTo>
                    <a:lnTo>
                      <a:pt x="2533" y="3424"/>
                    </a:lnTo>
                    <a:lnTo>
                      <a:pt x="2518" y="3349"/>
                    </a:lnTo>
                    <a:lnTo>
                      <a:pt x="2503" y="3275"/>
                    </a:lnTo>
                    <a:lnTo>
                      <a:pt x="2488" y="3201"/>
                    </a:lnTo>
                    <a:lnTo>
                      <a:pt x="2473" y="3127"/>
                    </a:lnTo>
                    <a:lnTo>
                      <a:pt x="2458" y="3055"/>
                    </a:lnTo>
                    <a:lnTo>
                      <a:pt x="2444" y="2983"/>
                    </a:lnTo>
                    <a:lnTo>
                      <a:pt x="2429" y="2912"/>
                    </a:lnTo>
                    <a:lnTo>
                      <a:pt x="2414" y="2842"/>
                    </a:lnTo>
                    <a:lnTo>
                      <a:pt x="2399" y="2773"/>
                    </a:lnTo>
                    <a:lnTo>
                      <a:pt x="2384" y="2704"/>
                    </a:lnTo>
                    <a:lnTo>
                      <a:pt x="2369" y="2636"/>
                    </a:lnTo>
                    <a:lnTo>
                      <a:pt x="2354" y="2569"/>
                    </a:lnTo>
                    <a:lnTo>
                      <a:pt x="2339" y="2503"/>
                    </a:lnTo>
                    <a:lnTo>
                      <a:pt x="2324" y="2437"/>
                    </a:lnTo>
                    <a:lnTo>
                      <a:pt x="2309" y="2372"/>
                    </a:lnTo>
                    <a:lnTo>
                      <a:pt x="2294" y="2309"/>
                    </a:lnTo>
                    <a:lnTo>
                      <a:pt x="2279" y="2246"/>
                    </a:lnTo>
                    <a:lnTo>
                      <a:pt x="2264" y="2184"/>
                    </a:lnTo>
                    <a:lnTo>
                      <a:pt x="2249" y="2122"/>
                    </a:lnTo>
                    <a:lnTo>
                      <a:pt x="2234" y="2062"/>
                    </a:lnTo>
                    <a:lnTo>
                      <a:pt x="2219" y="2002"/>
                    </a:lnTo>
                    <a:lnTo>
                      <a:pt x="2205" y="1944"/>
                    </a:lnTo>
                    <a:lnTo>
                      <a:pt x="2190" y="1886"/>
                    </a:lnTo>
                    <a:lnTo>
                      <a:pt x="2175" y="1829"/>
                    </a:lnTo>
                    <a:lnTo>
                      <a:pt x="2160" y="1772"/>
                    </a:lnTo>
                    <a:lnTo>
                      <a:pt x="2145" y="1717"/>
                    </a:lnTo>
                    <a:lnTo>
                      <a:pt x="2130" y="1663"/>
                    </a:lnTo>
                    <a:lnTo>
                      <a:pt x="2115" y="1610"/>
                    </a:lnTo>
                    <a:lnTo>
                      <a:pt x="2100" y="1557"/>
                    </a:lnTo>
                    <a:lnTo>
                      <a:pt x="2085" y="1505"/>
                    </a:lnTo>
                    <a:lnTo>
                      <a:pt x="2071" y="1454"/>
                    </a:lnTo>
                    <a:lnTo>
                      <a:pt x="2056" y="1405"/>
                    </a:lnTo>
                    <a:lnTo>
                      <a:pt x="2041" y="1356"/>
                    </a:lnTo>
                    <a:lnTo>
                      <a:pt x="2026" y="1308"/>
                    </a:lnTo>
                    <a:lnTo>
                      <a:pt x="2011" y="1261"/>
                    </a:lnTo>
                    <a:lnTo>
                      <a:pt x="1996" y="1214"/>
                    </a:lnTo>
                    <a:lnTo>
                      <a:pt x="1981" y="1169"/>
                    </a:lnTo>
                    <a:lnTo>
                      <a:pt x="1967" y="1125"/>
                    </a:lnTo>
                    <a:lnTo>
                      <a:pt x="1952" y="1084"/>
                    </a:lnTo>
                    <a:lnTo>
                      <a:pt x="1936" y="1040"/>
                    </a:lnTo>
                    <a:lnTo>
                      <a:pt x="1921" y="998"/>
                    </a:lnTo>
                    <a:lnTo>
                      <a:pt x="1907" y="958"/>
                    </a:lnTo>
                    <a:lnTo>
                      <a:pt x="1892" y="918"/>
                    </a:lnTo>
                    <a:lnTo>
                      <a:pt x="1877" y="880"/>
                    </a:lnTo>
                    <a:lnTo>
                      <a:pt x="1863" y="843"/>
                    </a:lnTo>
                    <a:lnTo>
                      <a:pt x="1848" y="806"/>
                    </a:lnTo>
                    <a:lnTo>
                      <a:pt x="1833" y="771"/>
                    </a:lnTo>
                    <a:lnTo>
                      <a:pt x="1818" y="736"/>
                    </a:lnTo>
                    <a:lnTo>
                      <a:pt x="1804" y="703"/>
                    </a:lnTo>
                    <a:lnTo>
                      <a:pt x="1790" y="671"/>
                    </a:lnTo>
                    <a:lnTo>
                      <a:pt x="1775" y="639"/>
                    </a:lnTo>
                    <a:lnTo>
                      <a:pt x="1761" y="609"/>
                    </a:lnTo>
                    <a:lnTo>
                      <a:pt x="1746" y="581"/>
                    </a:lnTo>
                    <a:lnTo>
                      <a:pt x="1731" y="552"/>
                    </a:lnTo>
                    <a:lnTo>
                      <a:pt x="1718" y="525"/>
                    </a:lnTo>
                    <a:lnTo>
                      <a:pt x="1703" y="498"/>
                    </a:lnTo>
                    <a:lnTo>
                      <a:pt x="1689" y="474"/>
                    </a:lnTo>
                    <a:lnTo>
                      <a:pt x="1675" y="450"/>
                    </a:lnTo>
                    <a:lnTo>
                      <a:pt x="1660" y="426"/>
                    </a:lnTo>
                    <a:lnTo>
                      <a:pt x="1647" y="406"/>
                    </a:lnTo>
                    <a:lnTo>
                      <a:pt x="1633" y="385"/>
                    </a:lnTo>
                    <a:lnTo>
                      <a:pt x="1618" y="364"/>
                    </a:lnTo>
                    <a:lnTo>
                      <a:pt x="1606" y="347"/>
                    </a:lnTo>
                    <a:lnTo>
                      <a:pt x="1593" y="330"/>
                    </a:lnTo>
                    <a:lnTo>
                      <a:pt x="1578" y="312"/>
                    </a:lnTo>
                    <a:lnTo>
                      <a:pt x="1566" y="298"/>
                    </a:lnTo>
                    <a:lnTo>
                      <a:pt x="1554" y="284"/>
                    </a:lnTo>
                    <a:lnTo>
                      <a:pt x="1541" y="272"/>
                    </a:lnTo>
                    <a:lnTo>
                      <a:pt x="1526" y="258"/>
                    </a:lnTo>
                    <a:lnTo>
                      <a:pt x="1516" y="248"/>
                    </a:lnTo>
                    <a:lnTo>
                      <a:pt x="1505" y="239"/>
                    </a:lnTo>
                    <a:lnTo>
                      <a:pt x="1493" y="230"/>
                    </a:lnTo>
                    <a:lnTo>
                      <a:pt x="1482" y="223"/>
                    </a:lnTo>
                    <a:lnTo>
                      <a:pt x="1471" y="216"/>
                    </a:lnTo>
                    <a:lnTo>
                      <a:pt x="1461" y="210"/>
                    </a:lnTo>
                    <a:lnTo>
                      <a:pt x="1451" y="206"/>
                    </a:lnTo>
                    <a:lnTo>
                      <a:pt x="1441" y="202"/>
                    </a:lnTo>
                    <a:lnTo>
                      <a:pt x="1432" y="198"/>
                    </a:lnTo>
                    <a:lnTo>
                      <a:pt x="1423" y="196"/>
                    </a:lnTo>
                    <a:lnTo>
                      <a:pt x="1414" y="194"/>
                    </a:lnTo>
                    <a:lnTo>
                      <a:pt x="1411" y="192"/>
                    </a:lnTo>
                    <a:lnTo>
                      <a:pt x="1396" y="192"/>
                    </a:lnTo>
                    <a:lnTo>
                      <a:pt x="1388" y="192"/>
                    </a:lnTo>
                    <a:lnTo>
                      <a:pt x="1378" y="193"/>
                    </a:lnTo>
                    <a:lnTo>
                      <a:pt x="1375" y="192"/>
                    </a:lnTo>
                    <a:lnTo>
                      <a:pt x="1360" y="196"/>
                    </a:lnTo>
                    <a:lnTo>
                      <a:pt x="1351" y="199"/>
                    </a:lnTo>
                    <a:lnTo>
                      <a:pt x="1346" y="199"/>
                    </a:lnTo>
                    <a:lnTo>
                      <a:pt x="1331" y="206"/>
                    </a:lnTo>
                    <a:lnTo>
                      <a:pt x="1325" y="209"/>
                    </a:lnTo>
                    <a:lnTo>
                      <a:pt x="1310" y="218"/>
                    </a:lnTo>
                    <a:lnTo>
                      <a:pt x="1302" y="222"/>
                    </a:lnTo>
                    <a:lnTo>
                      <a:pt x="1287" y="233"/>
                    </a:lnTo>
                    <a:lnTo>
                      <a:pt x="1278" y="239"/>
                    </a:lnTo>
                    <a:lnTo>
                      <a:pt x="1266" y="250"/>
                    </a:lnTo>
                    <a:lnTo>
                      <a:pt x="1251" y="264"/>
                    </a:lnTo>
                    <a:lnTo>
                      <a:pt x="1241" y="273"/>
                    </a:lnTo>
                    <a:lnTo>
                      <a:pt x="1227" y="287"/>
                    </a:lnTo>
                    <a:lnTo>
                      <a:pt x="1212" y="304"/>
                    </a:lnTo>
                    <a:lnTo>
                      <a:pt x="1201" y="317"/>
                    </a:lnTo>
                    <a:lnTo>
                      <a:pt x="1187" y="334"/>
                    </a:lnTo>
                    <a:lnTo>
                      <a:pt x="1174" y="352"/>
                    </a:lnTo>
                    <a:lnTo>
                      <a:pt x="1159" y="373"/>
                    </a:lnTo>
                    <a:lnTo>
                      <a:pt x="1146" y="391"/>
                    </a:lnTo>
                    <a:lnTo>
                      <a:pt x="1132" y="412"/>
                    </a:lnTo>
                    <a:lnTo>
                      <a:pt x="1118" y="435"/>
                    </a:lnTo>
                    <a:lnTo>
                      <a:pt x="1104" y="458"/>
                    </a:lnTo>
                    <a:lnTo>
                      <a:pt x="1089" y="483"/>
                    </a:lnTo>
                    <a:lnTo>
                      <a:pt x="1074" y="510"/>
                    </a:lnTo>
                    <a:lnTo>
                      <a:pt x="1061" y="535"/>
                    </a:lnTo>
                    <a:lnTo>
                      <a:pt x="1046" y="562"/>
                    </a:lnTo>
                    <a:lnTo>
                      <a:pt x="1032" y="591"/>
                    </a:lnTo>
                    <a:lnTo>
                      <a:pt x="1017" y="621"/>
                    </a:lnTo>
                    <a:lnTo>
                      <a:pt x="1002" y="653"/>
                    </a:lnTo>
                    <a:lnTo>
                      <a:pt x="988" y="683"/>
                    </a:lnTo>
                    <a:lnTo>
                      <a:pt x="974" y="716"/>
                    </a:lnTo>
                    <a:lnTo>
                      <a:pt x="959" y="751"/>
                    </a:lnTo>
                    <a:lnTo>
                      <a:pt x="944" y="785"/>
                    </a:lnTo>
                    <a:lnTo>
                      <a:pt x="930" y="821"/>
                    </a:lnTo>
                    <a:lnTo>
                      <a:pt x="915" y="859"/>
                    </a:lnTo>
                    <a:lnTo>
                      <a:pt x="900" y="895"/>
                    </a:lnTo>
                    <a:lnTo>
                      <a:pt x="885" y="935"/>
                    </a:lnTo>
                    <a:lnTo>
                      <a:pt x="871" y="974"/>
                    </a:lnTo>
                    <a:lnTo>
                      <a:pt x="856" y="1016"/>
                    </a:lnTo>
                    <a:lnTo>
                      <a:pt x="841" y="1056"/>
                    </a:lnTo>
                    <a:lnTo>
                      <a:pt x="826" y="1100"/>
                    </a:lnTo>
                    <a:lnTo>
                      <a:pt x="812" y="1144"/>
                    </a:lnTo>
                    <a:lnTo>
                      <a:pt x="797" y="1188"/>
                    </a:lnTo>
                    <a:lnTo>
                      <a:pt x="781" y="1235"/>
                    </a:lnTo>
                    <a:lnTo>
                      <a:pt x="766" y="1280"/>
                    </a:lnTo>
                    <a:lnTo>
                      <a:pt x="751" y="1328"/>
                    </a:lnTo>
                    <a:lnTo>
                      <a:pt x="736" y="1376"/>
                    </a:lnTo>
                    <a:lnTo>
                      <a:pt x="722" y="1426"/>
                    </a:lnTo>
                    <a:lnTo>
                      <a:pt x="707" y="1477"/>
                    </a:lnTo>
                    <a:lnTo>
                      <a:pt x="692" y="1527"/>
                    </a:lnTo>
                    <a:lnTo>
                      <a:pt x="677" y="1580"/>
                    </a:lnTo>
                    <a:lnTo>
                      <a:pt x="662" y="1632"/>
                    </a:lnTo>
                    <a:lnTo>
                      <a:pt x="647" y="1686"/>
                    </a:lnTo>
                    <a:lnTo>
                      <a:pt x="632" y="1740"/>
                    </a:lnTo>
                    <a:lnTo>
                      <a:pt x="617" y="1797"/>
                    </a:lnTo>
                    <a:lnTo>
                      <a:pt x="602" y="1853"/>
                    </a:lnTo>
                    <a:lnTo>
                      <a:pt x="588" y="1910"/>
                    </a:lnTo>
                    <a:lnTo>
                      <a:pt x="573" y="1969"/>
                    </a:lnTo>
                    <a:lnTo>
                      <a:pt x="558" y="2027"/>
                    </a:lnTo>
                    <a:lnTo>
                      <a:pt x="543" y="2088"/>
                    </a:lnTo>
                    <a:lnTo>
                      <a:pt x="528" y="2149"/>
                    </a:lnTo>
                    <a:lnTo>
                      <a:pt x="513" y="2211"/>
                    </a:lnTo>
                    <a:lnTo>
                      <a:pt x="498" y="2272"/>
                    </a:lnTo>
                    <a:lnTo>
                      <a:pt x="483" y="2336"/>
                    </a:lnTo>
                    <a:lnTo>
                      <a:pt x="468" y="2400"/>
                    </a:lnTo>
                    <a:lnTo>
                      <a:pt x="453" y="2466"/>
                    </a:lnTo>
                    <a:lnTo>
                      <a:pt x="438" y="2531"/>
                    </a:lnTo>
                    <a:lnTo>
                      <a:pt x="423" y="2598"/>
                    </a:lnTo>
                    <a:lnTo>
                      <a:pt x="408" y="2665"/>
                    </a:lnTo>
                    <a:lnTo>
                      <a:pt x="393" y="2734"/>
                    </a:lnTo>
                    <a:lnTo>
                      <a:pt x="378" y="2803"/>
                    </a:lnTo>
                    <a:lnTo>
                      <a:pt x="363" y="2873"/>
                    </a:lnTo>
                    <a:lnTo>
                      <a:pt x="348" y="2942"/>
                    </a:lnTo>
                    <a:lnTo>
                      <a:pt x="333" y="3014"/>
                    </a:lnTo>
                    <a:lnTo>
                      <a:pt x="319" y="3086"/>
                    </a:lnTo>
                    <a:lnTo>
                      <a:pt x="304" y="3159"/>
                    </a:lnTo>
                    <a:lnTo>
                      <a:pt x="289" y="3233"/>
                    </a:lnTo>
                    <a:lnTo>
                      <a:pt x="274" y="3306"/>
                    </a:lnTo>
                    <a:lnTo>
                      <a:pt x="259" y="3381"/>
                    </a:lnTo>
                    <a:lnTo>
                      <a:pt x="244" y="3457"/>
                    </a:lnTo>
                    <a:lnTo>
                      <a:pt x="229" y="3533"/>
                    </a:lnTo>
                    <a:lnTo>
                      <a:pt x="214" y="3611"/>
                    </a:lnTo>
                    <a:lnTo>
                      <a:pt x="199" y="3688"/>
                    </a:lnTo>
                    <a:cubicBezTo>
                      <a:pt x="189" y="3740"/>
                      <a:pt x="138" y="3774"/>
                      <a:pt x="86" y="3764"/>
                    </a:cubicBezTo>
                    <a:cubicBezTo>
                      <a:pt x="34" y="3754"/>
                      <a:pt x="0" y="3703"/>
                      <a:pt x="10" y="3651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99" name="Freeform 14"/>
              <p:cNvSpPr>
                <a:spLocks/>
              </p:cNvSpPr>
              <p:nvPr/>
            </p:nvSpPr>
            <p:spPr bwMode="auto">
              <a:xfrm>
                <a:off x="11443836" y="2755896"/>
                <a:ext cx="248607" cy="148881"/>
              </a:xfrm>
              <a:custGeom>
                <a:avLst/>
                <a:gdLst>
                  <a:gd name="T0" fmla="*/ 130 w 4026"/>
                  <a:gd name="T1" fmla="*/ 326 h 10442"/>
                  <a:gd name="T2" fmla="*/ 265 w 4026"/>
                  <a:gd name="T3" fmla="*/ 92 h 10442"/>
                  <a:gd name="T4" fmla="*/ 427 w 4026"/>
                  <a:gd name="T5" fmla="*/ 0 h 10442"/>
                  <a:gd name="T6" fmla="*/ 593 w 4026"/>
                  <a:gd name="T7" fmla="*/ 90 h 10442"/>
                  <a:gd name="T8" fmla="*/ 729 w 4026"/>
                  <a:gd name="T9" fmla="*/ 324 h 10442"/>
                  <a:gd name="T10" fmla="*/ 859 w 4026"/>
                  <a:gd name="T11" fmla="*/ 691 h 10442"/>
                  <a:gd name="T12" fmla="*/ 987 w 4026"/>
                  <a:gd name="T13" fmla="*/ 1187 h 10442"/>
                  <a:gd name="T14" fmla="*/ 1115 w 4026"/>
                  <a:gd name="T15" fmla="*/ 1796 h 10442"/>
                  <a:gd name="T16" fmla="*/ 1243 w 4026"/>
                  <a:gd name="T17" fmla="*/ 2504 h 10442"/>
                  <a:gd name="T18" fmla="*/ 1371 w 4026"/>
                  <a:gd name="T19" fmla="*/ 3289 h 10442"/>
                  <a:gd name="T20" fmla="*/ 1499 w 4026"/>
                  <a:gd name="T21" fmla="*/ 4130 h 10442"/>
                  <a:gd name="T22" fmla="*/ 1626 w 4026"/>
                  <a:gd name="T23" fmla="*/ 5002 h 10442"/>
                  <a:gd name="T24" fmla="*/ 1754 w 4026"/>
                  <a:gd name="T25" fmla="*/ 5879 h 10442"/>
                  <a:gd name="T26" fmla="*/ 1882 w 4026"/>
                  <a:gd name="T27" fmla="*/ 6737 h 10442"/>
                  <a:gd name="T28" fmla="*/ 2009 w 4026"/>
                  <a:gd name="T29" fmla="*/ 7551 h 10442"/>
                  <a:gd name="T30" fmla="*/ 2137 w 4026"/>
                  <a:gd name="T31" fmla="*/ 8298 h 10442"/>
                  <a:gd name="T32" fmla="*/ 2264 w 4026"/>
                  <a:gd name="T33" fmla="*/ 8954 h 10442"/>
                  <a:gd name="T34" fmla="*/ 2391 w 4026"/>
                  <a:gd name="T35" fmla="*/ 9502 h 10442"/>
                  <a:gd name="T36" fmla="*/ 2518 w 4026"/>
                  <a:gd name="T37" fmla="*/ 9925 h 10442"/>
                  <a:gd name="T38" fmla="*/ 2642 w 4026"/>
                  <a:gd name="T39" fmla="*/ 10207 h 10442"/>
                  <a:gd name="T40" fmla="*/ 2753 w 4026"/>
                  <a:gd name="T41" fmla="*/ 10336 h 10442"/>
                  <a:gd name="T42" fmla="*/ 2833 w 4026"/>
                  <a:gd name="T43" fmla="*/ 10332 h 10442"/>
                  <a:gd name="T44" fmla="*/ 2942 w 4026"/>
                  <a:gd name="T45" fmla="*/ 10199 h 10442"/>
                  <a:gd name="T46" fmla="*/ 3066 w 4026"/>
                  <a:gd name="T47" fmla="*/ 9912 h 10442"/>
                  <a:gd name="T48" fmla="*/ 3192 w 4026"/>
                  <a:gd name="T49" fmla="*/ 9484 h 10442"/>
                  <a:gd name="T50" fmla="*/ 3319 w 4026"/>
                  <a:gd name="T51" fmla="*/ 8932 h 10442"/>
                  <a:gd name="T52" fmla="*/ 3447 w 4026"/>
                  <a:gd name="T53" fmla="*/ 8272 h 10442"/>
                  <a:gd name="T54" fmla="*/ 3575 w 4026"/>
                  <a:gd name="T55" fmla="*/ 7523 h 10442"/>
                  <a:gd name="T56" fmla="*/ 3702 w 4026"/>
                  <a:gd name="T57" fmla="*/ 6707 h 10442"/>
                  <a:gd name="T58" fmla="*/ 3830 w 4026"/>
                  <a:gd name="T59" fmla="*/ 5848 h 10442"/>
                  <a:gd name="T60" fmla="*/ 4007 w 4026"/>
                  <a:gd name="T61" fmla="*/ 5294 h 10442"/>
                  <a:gd name="T62" fmla="*/ 3880 w 4026"/>
                  <a:gd name="T63" fmla="*/ 6168 h 10442"/>
                  <a:gd name="T64" fmla="*/ 3752 w 4026"/>
                  <a:gd name="T65" fmla="*/ 7016 h 10442"/>
                  <a:gd name="T66" fmla="*/ 3624 w 4026"/>
                  <a:gd name="T67" fmla="*/ 7812 h 10442"/>
                  <a:gd name="T68" fmla="*/ 3496 w 4026"/>
                  <a:gd name="T69" fmla="*/ 8534 h 10442"/>
                  <a:gd name="T70" fmla="*/ 3368 w 4026"/>
                  <a:gd name="T71" fmla="*/ 9161 h 10442"/>
                  <a:gd name="T72" fmla="*/ 3240 w 4026"/>
                  <a:gd name="T73" fmla="*/ 9677 h 10442"/>
                  <a:gd name="T74" fmla="*/ 3110 w 4026"/>
                  <a:gd name="T75" fmla="*/ 10066 h 10442"/>
                  <a:gd name="T76" fmla="*/ 2976 w 4026"/>
                  <a:gd name="T77" fmla="*/ 10323 h 10442"/>
                  <a:gd name="T78" fmla="*/ 2817 w 4026"/>
                  <a:gd name="T79" fmla="*/ 10440 h 10442"/>
                  <a:gd name="T80" fmla="*/ 2649 w 4026"/>
                  <a:gd name="T81" fmla="*/ 10376 h 10442"/>
                  <a:gd name="T82" fmla="*/ 2512 w 4026"/>
                  <a:gd name="T83" fmla="*/ 10165 h 10442"/>
                  <a:gd name="T84" fmla="*/ 2382 w 4026"/>
                  <a:gd name="T85" fmla="*/ 9819 h 10442"/>
                  <a:gd name="T86" fmla="*/ 2253 w 4026"/>
                  <a:gd name="T87" fmla="*/ 9345 h 10442"/>
                  <a:gd name="T88" fmla="*/ 2125 w 4026"/>
                  <a:gd name="T89" fmla="*/ 8752 h 10442"/>
                  <a:gd name="T90" fmla="*/ 1997 w 4026"/>
                  <a:gd name="T91" fmla="*/ 8059 h 10442"/>
                  <a:gd name="T92" fmla="*/ 1870 w 4026"/>
                  <a:gd name="T93" fmla="*/ 7285 h 10442"/>
                  <a:gd name="T94" fmla="*/ 1742 w 4026"/>
                  <a:gd name="T95" fmla="*/ 6452 h 10442"/>
                  <a:gd name="T96" fmla="*/ 1614 w 4026"/>
                  <a:gd name="T97" fmla="*/ 5584 h 10442"/>
                  <a:gd name="T98" fmla="*/ 1486 w 4026"/>
                  <a:gd name="T99" fmla="*/ 4705 h 10442"/>
                  <a:gd name="T100" fmla="*/ 1358 w 4026"/>
                  <a:gd name="T101" fmla="*/ 3843 h 10442"/>
                  <a:gd name="T102" fmla="*/ 1231 w 4026"/>
                  <a:gd name="T103" fmla="*/ 3020 h 10442"/>
                  <a:gd name="T104" fmla="*/ 1104 w 4026"/>
                  <a:gd name="T105" fmla="*/ 2261 h 10442"/>
                  <a:gd name="T106" fmla="*/ 976 w 4026"/>
                  <a:gd name="T107" fmla="*/ 1588 h 10442"/>
                  <a:gd name="T108" fmla="*/ 849 w 4026"/>
                  <a:gd name="T109" fmla="*/ 1021 h 10442"/>
                  <a:gd name="T110" fmla="*/ 723 w 4026"/>
                  <a:gd name="T111" fmla="*/ 578 h 10442"/>
                  <a:gd name="T112" fmla="*/ 598 w 4026"/>
                  <a:gd name="T113" fmla="*/ 271 h 10442"/>
                  <a:gd name="T114" fmla="*/ 484 w 4026"/>
                  <a:gd name="T115" fmla="*/ 118 h 10442"/>
                  <a:gd name="T116" fmla="*/ 405 w 4026"/>
                  <a:gd name="T117" fmla="*/ 100 h 10442"/>
                  <a:gd name="T118" fmla="*/ 298 w 4026"/>
                  <a:gd name="T119" fmla="*/ 210 h 10442"/>
                  <a:gd name="T120" fmla="*/ 174 w 4026"/>
                  <a:gd name="T121" fmla="*/ 474 h 10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26" h="10442">
                    <a:moveTo>
                      <a:pt x="8" y="668"/>
                    </a:moveTo>
                    <a:lnTo>
                      <a:pt x="16" y="643"/>
                    </a:lnTo>
                    <a:lnTo>
                      <a:pt x="23" y="619"/>
                    </a:lnTo>
                    <a:lnTo>
                      <a:pt x="31" y="595"/>
                    </a:lnTo>
                    <a:lnTo>
                      <a:pt x="38" y="572"/>
                    </a:lnTo>
                    <a:lnTo>
                      <a:pt x="47" y="548"/>
                    </a:lnTo>
                    <a:lnTo>
                      <a:pt x="54" y="526"/>
                    </a:lnTo>
                    <a:lnTo>
                      <a:pt x="62" y="504"/>
                    </a:lnTo>
                    <a:lnTo>
                      <a:pt x="69" y="482"/>
                    </a:lnTo>
                    <a:lnTo>
                      <a:pt x="77" y="461"/>
                    </a:lnTo>
                    <a:lnTo>
                      <a:pt x="85" y="440"/>
                    </a:lnTo>
                    <a:lnTo>
                      <a:pt x="92" y="420"/>
                    </a:lnTo>
                    <a:lnTo>
                      <a:pt x="100" y="400"/>
                    </a:lnTo>
                    <a:lnTo>
                      <a:pt x="107" y="381"/>
                    </a:lnTo>
                    <a:lnTo>
                      <a:pt x="115" y="362"/>
                    </a:lnTo>
                    <a:lnTo>
                      <a:pt x="123" y="344"/>
                    </a:lnTo>
                    <a:lnTo>
                      <a:pt x="130" y="326"/>
                    </a:lnTo>
                    <a:lnTo>
                      <a:pt x="138" y="308"/>
                    </a:lnTo>
                    <a:lnTo>
                      <a:pt x="146" y="291"/>
                    </a:lnTo>
                    <a:lnTo>
                      <a:pt x="154" y="275"/>
                    </a:lnTo>
                    <a:lnTo>
                      <a:pt x="161" y="259"/>
                    </a:lnTo>
                    <a:lnTo>
                      <a:pt x="169" y="243"/>
                    </a:lnTo>
                    <a:lnTo>
                      <a:pt x="177" y="228"/>
                    </a:lnTo>
                    <a:lnTo>
                      <a:pt x="185" y="213"/>
                    </a:lnTo>
                    <a:lnTo>
                      <a:pt x="193" y="199"/>
                    </a:lnTo>
                    <a:lnTo>
                      <a:pt x="200" y="185"/>
                    </a:lnTo>
                    <a:lnTo>
                      <a:pt x="208" y="172"/>
                    </a:lnTo>
                    <a:lnTo>
                      <a:pt x="216" y="159"/>
                    </a:lnTo>
                    <a:lnTo>
                      <a:pt x="224" y="147"/>
                    </a:lnTo>
                    <a:lnTo>
                      <a:pt x="232" y="135"/>
                    </a:lnTo>
                    <a:lnTo>
                      <a:pt x="240" y="124"/>
                    </a:lnTo>
                    <a:lnTo>
                      <a:pt x="249" y="112"/>
                    </a:lnTo>
                    <a:lnTo>
                      <a:pt x="257" y="102"/>
                    </a:lnTo>
                    <a:lnTo>
                      <a:pt x="265" y="92"/>
                    </a:lnTo>
                    <a:lnTo>
                      <a:pt x="273" y="82"/>
                    </a:lnTo>
                    <a:lnTo>
                      <a:pt x="282" y="73"/>
                    </a:lnTo>
                    <a:lnTo>
                      <a:pt x="291" y="65"/>
                    </a:lnTo>
                    <a:lnTo>
                      <a:pt x="299" y="56"/>
                    </a:lnTo>
                    <a:lnTo>
                      <a:pt x="308" y="49"/>
                    </a:lnTo>
                    <a:lnTo>
                      <a:pt x="317" y="41"/>
                    </a:lnTo>
                    <a:lnTo>
                      <a:pt x="328" y="34"/>
                    </a:lnTo>
                    <a:lnTo>
                      <a:pt x="335" y="29"/>
                    </a:lnTo>
                    <a:lnTo>
                      <a:pt x="345" y="23"/>
                    </a:lnTo>
                    <a:lnTo>
                      <a:pt x="354" y="18"/>
                    </a:lnTo>
                    <a:lnTo>
                      <a:pt x="364" y="13"/>
                    </a:lnTo>
                    <a:lnTo>
                      <a:pt x="377" y="9"/>
                    </a:lnTo>
                    <a:lnTo>
                      <a:pt x="384" y="6"/>
                    </a:lnTo>
                    <a:lnTo>
                      <a:pt x="395" y="4"/>
                    </a:lnTo>
                    <a:lnTo>
                      <a:pt x="408" y="1"/>
                    </a:lnTo>
                    <a:lnTo>
                      <a:pt x="416" y="0"/>
                    </a:lnTo>
                    <a:lnTo>
                      <a:pt x="427" y="0"/>
                    </a:lnTo>
                    <a:lnTo>
                      <a:pt x="441" y="0"/>
                    </a:lnTo>
                    <a:lnTo>
                      <a:pt x="448" y="1"/>
                    </a:lnTo>
                    <a:lnTo>
                      <a:pt x="462" y="3"/>
                    </a:lnTo>
                    <a:lnTo>
                      <a:pt x="472" y="6"/>
                    </a:lnTo>
                    <a:lnTo>
                      <a:pt x="480" y="8"/>
                    </a:lnTo>
                    <a:lnTo>
                      <a:pt x="493" y="12"/>
                    </a:lnTo>
                    <a:lnTo>
                      <a:pt x="503" y="17"/>
                    </a:lnTo>
                    <a:lnTo>
                      <a:pt x="510" y="20"/>
                    </a:lnTo>
                    <a:lnTo>
                      <a:pt x="522" y="27"/>
                    </a:lnTo>
                    <a:lnTo>
                      <a:pt x="532" y="34"/>
                    </a:lnTo>
                    <a:lnTo>
                      <a:pt x="541" y="40"/>
                    </a:lnTo>
                    <a:lnTo>
                      <a:pt x="548" y="46"/>
                    </a:lnTo>
                    <a:lnTo>
                      <a:pt x="559" y="55"/>
                    </a:lnTo>
                    <a:lnTo>
                      <a:pt x="568" y="63"/>
                    </a:lnTo>
                    <a:lnTo>
                      <a:pt x="576" y="72"/>
                    </a:lnTo>
                    <a:lnTo>
                      <a:pt x="585" y="81"/>
                    </a:lnTo>
                    <a:lnTo>
                      <a:pt x="593" y="90"/>
                    </a:lnTo>
                    <a:lnTo>
                      <a:pt x="602" y="100"/>
                    </a:lnTo>
                    <a:lnTo>
                      <a:pt x="610" y="111"/>
                    </a:lnTo>
                    <a:lnTo>
                      <a:pt x="618" y="122"/>
                    </a:lnTo>
                    <a:lnTo>
                      <a:pt x="627" y="133"/>
                    </a:lnTo>
                    <a:lnTo>
                      <a:pt x="635" y="145"/>
                    </a:lnTo>
                    <a:lnTo>
                      <a:pt x="643" y="157"/>
                    </a:lnTo>
                    <a:lnTo>
                      <a:pt x="651" y="170"/>
                    </a:lnTo>
                    <a:lnTo>
                      <a:pt x="659" y="183"/>
                    </a:lnTo>
                    <a:lnTo>
                      <a:pt x="667" y="197"/>
                    </a:lnTo>
                    <a:lnTo>
                      <a:pt x="674" y="211"/>
                    </a:lnTo>
                    <a:lnTo>
                      <a:pt x="682" y="226"/>
                    </a:lnTo>
                    <a:lnTo>
                      <a:pt x="690" y="241"/>
                    </a:lnTo>
                    <a:lnTo>
                      <a:pt x="698" y="258"/>
                    </a:lnTo>
                    <a:lnTo>
                      <a:pt x="706" y="273"/>
                    </a:lnTo>
                    <a:lnTo>
                      <a:pt x="713" y="290"/>
                    </a:lnTo>
                    <a:lnTo>
                      <a:pt x="721" y="307"/>
                    </a:lnTo>
                    <a:lnTo>
                      <a:pt x="729" y="324"/>
                    </a:lnTo>
                    <a:lnTo>
                      <a:pt x="737" y="342"/>
                    </a:lnTo>
                    <a:lnTo>
                      <a:pt x="744" y="360"/>
                    </a:lnTo>
                    <a:lnTo>
                      <a:pt x="752" y="379"/>
                    </a:lnTo>
                    <a:lnTo>
                      <a:pt x="760" y="398"/>
                    </a:lnTo>
                    <a:lnTo>
                      <a:pt x="767" y="418"/>
                    </a:lnTo>
                    <a:lnTo>
                      <a:pt x="775" y="439"/>
                    </a:lnTo>
                    <a:lnTo>
                      <a:pt x="783" y="459"/>
                    </a:lnTo>
                    <a:lnTo>
                      <a:pt x="790" y="480"/>
                    </a:lnTo>
                    <a:lnTo>
                      <a:pt x="798" y="502"/>
                    </a:lnTo>
                    <a:lnTo>
                      <a:pt x="805" y="524"/>
                    </a:lnTo>
                    <a:lnTo>
                      <a:pt x="813" y="546"/>
                    </a:lnTo>
                    <a:lnTo>
                      <a:pt x="821" y="569"/>
                    </a:lnTo>
                    <a:lnTo>
                      <a:pt x="829" y="593"/>
                    </a:lnTo>
                    <a:lnTo>
                      <a:pt x="836" y="617"/>
                    </a:lnTo>
                    <a:lnTo>
                      <a:pt x="844" y="641"/>
                    </a:lnTo>
                    <a:lnTo>
                      <a:pt x="851" y="666"/>
                    </a:lnTo>
                    <a:lnTo>
                      <a:pt x="859" y="691"/>
                    </a:lnTo>
                    <a:lnTo>
                      <a:pt x="867" y="717"/>
                    </a:lnTo>
                    <a:lnTo>
                      <a:pt x="874" y="743"/>
                    </a:lnTo>
                    <a:lnTo>
                      <a:pt x="882" y="770"/>
                    </a:lnTo>
                    <a:lnTo>
                      <a:pt x="889" y="796"/>
                    </a:lnTo>
                    <a:lnTo>
                      <a:pt x="897" y="824"/>
                    </a:lnTo>
                    <a:lnTo>
                      <a:pt x="904" y="852"/>
                    </a:lnTo>
                    <a:lnTo>
                      <a:pt x="912" y="881"/>
                    </a:lnTo>
                    <a:lnTo>
                      <a:pt x="919" y="909"/>
                    </a:lnTo>
                    <a:lnTo>
                      <a:pt x="927" y="938"/>
                    </a:lnTo>
                    <a:lnTo>
                      <a:pt x="934" y="967"/>
                    </a:lnTo>
                    <a:lnTo>
                      <a:pt x="942" y="998"/>
                    </a:lnTo>
                    <a:lnTo>
                      <a:pt x="950" y="1029"/>
                    </a:lnTo>
                    <a:lnTo>
                      <a:pt x="957" y="1059"/>
                    </a:lnTo>
                    <a:lnTo>
                      <a:pt x="965" y="1090"/>
                    </a:lnTo>
                    <a:lnTo>
                      <a:pt x="972" y="1122"/>
                    </a:lnTo>
                    <a:lnTo>
                      <a:pt x="980" y="1154"/>
                    </a:lnTo>
                    <a:lnTo>
                      <a:pt x="987" y="1187"/>
                    </a:lnTo>
                    <a:lnTo>
                      <a:pt x="995" y="1219"/>
                    </a:lnTo>
                    <a:lnTo>
                      <a:pt x="1002" y="1252"/>
                    </a:lnTo>
                    <a:lnTo>
                      <a:pt x="1010" y="1286"/>
                    </a:lnTo>
                    <a:lnTo>
                      <a:pt x="1017" y="1320"/>
                    </a:lnTo>
                    <a:lnTo>
                      <a:pt x="1025" y="1355"/>
                    </a:lnTo>
                    <a:lnTo>
                      <a:pt x="1032" y="1389"/>
                    </a:lnTo>
                    <a:lnTo>
                      <a:pt x="1040" y="1424"/>
                    </a:lnTo>
                    <a:lnTo>
                      <a:pt x="1047" y="1460"/>
                    </a:lnTo>
                    <a:lnTo>
                      <a:pt x="1055" y="1496"/>
                    </a:lnTo>
                    <a:lnTo>
                      <a:pt x="1062" y="1532"/>
                    </a:lnTo>
                    <a:lnTo>
                      <a:pt x="1070" y="1569"/>
                    </a:lnTo>
                    <a:lnTo>
                      <a:pt x="1078" y="1606"/>
                    </a:lnTo>
                    <a:lnTo>
                      <a:pt x="1085" y="1643"/>
                    </a:lnTo>
                    <a:lnTo>
                      <a:pt x="1093" y="1681"/>
                    </a:lnTo>
                    <a:lnTo>
                      <a:pt x="1100" y="1719"/>
                    </a:lnTo>
                    <a:lnTo>
                      <a:pt x="1108" y="1757"/>
                    </a:lnTo>
                    <a:lnTo>
                      <a:pt x="1115" y="1796"/>
                    </a:lnTo>
                    <a:lnTo>
                      <a:pt x="1123" y="1835"/>
                    </a:lnTo>
                    <a:lnTo>
                      <a:pt x="1130" y="1875"/>
                    </a:lnTo>
                    <a:lnTo>
                      <a:pt x="1138" y="1915"/>
                    </a:lnTo>
                    <a:lnTo>
                      <a:pt x="1145" y="1955"/>
                    </a:lnTo>
                    <a:lnTo>
                      <a:pt x="1153" y="1995"/>
                    </a:lnTo>
                    <a:lnTo>
                      <a:pt x="1161" y="2036"/>
                    </a:lnTo>
                    <a:lnTo>
                      <a:pt x="1168" y="2077"/>
                    </a:lnTo>
                    <a:lnTo>
                      <a:pt x="1176" y="2118"/>
                    </a:lnTo>
                    <a:lnTo>
                      <a:pt x="1183" y="2160"/>
                    </a:lnTo>
                    <a:lnTo>
                      <a:pt x="1191" y="2202"/>
                    </a:lnTo>
                    <a:lnTo>
                      <a:pt x="1198" y="2244"/>
                    </a:lnTo>
                    <a:lnTo>
                      <a:pt x="1206" y="2287"/>
                    </a:lnTo>
                    <a:lnTo>
                      <a:pt x="1213" y="2330"/>
                    </a:lnTo>
                    <a:lnTo>
                      <a:pt x="1221" y="2373"/>
                    </a:lnTo>
                    <a:lnTo>
                      <a:pt x="1228" y="2416"/>
                    </a:lnTo>
                    <a:lnTo>
                      <a:pt x="1236" y="2460"/>
                    </a:lnTo>
                    <a:lnTo>
                      <a:pt x="1243" y="2504"/>
                    </a:lnTo>
                    <a:lnTo>
                      <a:pt x="1251" y="2548"/>
                    </a:lnTo>
                    <a:lnTo>
                      <a:pt x="1258" y="2592"/>
                    </a:lnTo>
                    <a:lnTo>
                      <a:pt x="1266" y="2638"/>
                    </a:lnTo>
                    <a:lnTo>
                      <a:pt x="1273" y="2683"/>
                    </a:lnTo>
                    <a:lnTo>
                      <a:pt x="1281" y="2728"/>
                    </a:lnTo>
                    <a:lnTo>
                      <a:pt x="1288" y="2773"/>
                    </a:lnTo>
                    <a:lnTo>
                      <a:pt x="1296" y="2819"/>
                    </a:lnTo>
                    <a:lnTo>
                      <a:pt x="1303" y="2865"/>
                    </a:lnTo>
                    <a:lnTo>
                      <a:pt x="1311" y="2911"/>
                    </a:lnTo>
                    <a:lnTo>
                      <a:pt x="1318" y="2958"/>
                    </a:lnTo>
                    <a:lnTo>
                      <a:pt x="1326" y="3004"/>
                    </a:lnTo>
                    <a:lnTo>
                      <a:pt x="1333" y="3051"/>
                    </a:lnTo>
                    <a:lnTo>
                      <a:pt x="1341" y="3098"/>
                    </a:lnTo>
                    <a:lnTo>
                      <a:pt x="1348" y="3146"/>
                    </a:lnTo>
                    <a:lnTo>
                      <a:pt x="1356" y="3193"/>
                    </a:lnTo>
                    <a:lnTo>
                      <a:pt x="1363" y="3241"/>
                    </a:lnTo>
                    <a:lnTo>
                      <a:pt x="1371" y="3289"/>
                    </a:lnTo>
                    <a:lnTo>
                      <a:pt x="1378" y="3338"/>
                    </a:lnTo>
                    <a:lnTo>
                      <a:pt x="1386" y="3386"/>
                    </a:lnTo>
                    <a:lnTo>
                      <a:pt x="1393" y="3434"/>
                    </a:lnTo>
                    <a:lnTo>
                      <a:pt x="1401" y="3483"/>
                    </a:lnTo>
                    <a:lnTo>
                      <a:pt x="1408" y="3532"/>
                    </a:lnTo>
                    <a:lnTo>
                      <a:pt x="1416" y="3581"/>
                    </a:lnTo>
                    <a:lnTo>
                      <a:pt x="1423" y="3630"/>
                    </a:lnTo>
                    <a:lnTo>
                      <a:pt x="1431" y="3679"/>
                    </a:lnTo>
                    <a:lnTo>
                      <a:pt x="1438" y="3729"/>
                    </a:lnTo>
                    <a:lnTo>
                      <a:pt x="1446" y="3778"/>
                    </a:lnTo>
                    <a:lnTo>
                      <a:pt x="1453" y="3828"/>
                    </a:lnTo>
                    <a:lnTo>
                      <a:pt x="1461" y="3878"/>
                    </a:lnTo>
                    <a:lnTo>
                      <a:pt x="1468" y="3928"/>
                    </a:lnTo>
                    <a:lnTo>
                      <a:pt x="1476" y="3978"/>
                    </a:lnTo>
                    <a:lnTo>
                      <a:pt x="1483" y="4029"/>
                    </a:lnTo>
                    <a:lnTo>
                      <a:pt x="1491" y="4079"/>
                    </a:lnTo>
                    <a:lnTo>
                      <a:pt x="1499" y="4130"/>
                    </a:lnTo>
                    <a:lnTo>
                      <a:pt x="1506" y="4180"/>
                    </a:lnTo>
                    <a:lnTo>
                      <a:pt x="1514" y="4231"/>
                    </a:lnTo>
                    <a:lnTo>
                      <a:pt x="1521" y="4282"/>
                    </a:lnTo>
                    <a:lnTo>
                      <a:pt x="1529" y="4333"/>
                    </a:lnTo>
                    <a:lnTo>
                      <a:pt x="1536" y="4384"/>
                    </a:lnTo>
                    <a:lnTo>
                      <a:pt x="1544" y="4435"/>
                    </a:lnTo>
                    <a:lnTo>
                      <a:pt x="1551" y="4487"/>
                    </a:lnTo>
                    <a:lnTo>
                      <a:pt x="1559" y="4537"/>
                    </a:lnTo>
                    <a:lnTo>
                      <a:pt x="1566" y="4589"/>
                    </a:lnTo>
                    <a:lnTo>
                      <a:pt x="1574" y="4640"/>
                    </a:lnTo>
                    <a:lnTo>
                      <a:pt x="1581" y="4692"/>
                    </a:lnTo>
                    <a:lnTo>
                      <a:pt x="1589" y="4743"/>
                    </a:lnTo>
                    <a:lnTo>
                      <a:pt x="1596" y="4795"/>
                    </a:lnTo>
                    <a:lnTo>
                      <a:pt x="1604" y="4847"/>
                    </a:lnTo>
                    <a:lnTo>
                      <a:pt x="1611" y="4898"/>
                    </a:lnTo>
                    <a:lnTo>
                      <a:pt x="1619" y="4950"/>
                    </a:lnTo>
                    <a:lnTo>
                      <a:pt x="1626" y="5002"/>
                    </a:lnTo>
                    <a:lnTo>
                      <a:pt x="1634" y="5053"/>
                    </a:lnTo>
                    <a:lnTo>
                      <a:pt x="1641" y="5105"/>
                    </a:lnTo>
                    <a:lnTo>
                      <a:pt x="1649" y="5157"/>
                    </a:lnTo>
                    <a:lnTo>
                      <a:pt x="1656" y="5208"/>
                    </a:lnTo>
                    <a:lnTo>
                      <a:pt x="1664" y="5260"/>
                    </a:lnTo>
                    <a:lnTo>
                      <a:pt x="1671" y="5312"/>
                    </a:lnTo>
                    <a:lnTo>
                      <a:pt x="1679" y="5364"/>
                    </a:lnTo>
                    <a:lnTo>
                      <a:pt x="1686" y="5415"/>
                    </a:lnTo>
                    <a:lnTo>
                      <a:pt x="1694" y="5467"/>
                    </a:lnTo>
                    <a:lnTo>
                      <a:pt x="1701" y="5519"/>
                    </a:lnTo>
                    <a:lnTo>
                      <a:pt x="1709" y="5570"/>
                    </a:lnTo>
                    <a:lnTo>
                      <a:pt x="1716" y="5622"/>
                    </a:lnTo>
                    <a:lnTo>
                      <a:pt x="1724" y="5673"/>
                    </a:lnTo>
                    <a:lnTo>
                      <a:pt x="1731" y="5725"/>
                    </a:lnTo>
                    <a:lnTo>
                      <a:pt x="1739" y="5776"/>
                    </a:lnTo>
                    <a:lnTo>
                      <a:pt x="1746" y="5828"/>
                    </a:lnTo>
                    <a:lnTo>
                      <a:pt x="1754" y="5879"/>
                    </a:lnTo>
                    <a:lnTo>
                      <a:pt x="1761" y="5930"/>
                    </a:lnTo>
                    <a:lnTo>
                      <a:pt x="1769" y="5982"/>
                    </a:lnTo>
                    <a:lnTo>
                      <a:pt x="1776" y="6032"/>
                    </a:lnTo>
                    <a:lnTo>
                      <a:pt x="1784" y="6083"/>
                    </a:lnTo>
                    <a:lnTo>
                      <a:pt x="1791" y="6134"/>
                    </a:lnTo>
                    <a:lnTo>
                      <a:pt x="1799" y="6185"/>
                    </a:lnTo>
                    <a:lnTo>
                      <a:pt x="1806" y="6236"/>
                    </a:lnTo>
                    <a:lnTo>
                      <a:pt x="1814" y="6286"/>
                    </a:lnTo>
                    <a:lnTo>
                      <a:pt x="1821" y="6337"/>
                    </a:lnTo>
                    <a:lnTo>
                      <a:pt x="1829" y="6387"/>
                    </a:lnTo>
                    <a:lnTo>
                      <a:pt x="1837" y="6438"/>
                    </a:lnTo>
                    <a:lnTo>
                      <a:pt x="1844" y="6488"/>
                    </a:lnTo>
                    <a:lnTo>
                      <a:pt x="1852" y="6538"/>
                    </a:lnTo>
                    <a:lnTo>
                      <a:pt x="1859" y="6588"/>
                    </a:lnTo>
                    <a:lnTo>
                      <a:pt x="1867" y="6638"/>
                    </a:lnTo>
                    <a:lnTo>
                      <a:pt x="1874" y="6687"/>
                    </a:lnTo>
                    <a:lnTo>
                      <a:pt x="1882" y="6737"/>
                    </a:lnTo>
                    <a:lnTo>
                      <a:pt x="1889" y="6786"/>
                    </a:lnTo>
                    <a:lnTo>
                      <a:pt x="1897" y="6836"/>
                    </a:lnTo>
                    <a:lnTo>
                      <a:pt x="1904" y="6885"/>
                    </a:lnTo>
                    <a:lnTo>
                      <a:pt x="1912" y="6933"/>
                    </a:lnTo>
                    <a:lnTo>
                      <a:pt x="1919" y="6982"/>
                    </a:lnTo>
                    <a:lnTo>
                      <a:pt x="1927" y="7031"/>
                    </a:lnTo>
                    <a:lnTo>
                      <a:pt x="1934" y="7079"/>
                    </a:lnTo>
                    <a:lnTo>
                      <a:pt x="1942" y="7127"/>
                    </a:lnTo>
                    <a:lnTo>
                      <a:pt x="1949" y="7175"/>
                    </a:lnTo>
                    <a:lnTo>
                      <a:pt x="1957" y="7222"/>
                    </a:lnTo>
                    <a:lnTo>
                      <a:pt x="1964" y="7271"/>
                    </a:lnTo>
                    <a:lnTo>
                      <a:pt x="1972" y="7317"/>
                    </a:lnTo>
                    <a:lnTo>
                      <a:pt x="1979" y="7365"/>
                    </a:lnTo>
                    <a:lnTo>
                      <a:pt x="1987" y="7411"/>
                    </a:lnTo>
                    <a:lnTo>
                      <a:pt x="1994" y="7458"/>
                    </a:lnTo>
                    <a:lnTo>
                      <a:pt x="2002" y="7505"/>
                    </a:lnTo>
                    <a:lnTo>
                      <a:pt x="2009" y="7551"/>
                    </a:lnTo>
                    <a:lnTo>
                      <a:pt x="2017" y="7597"/>
                    </a:lnTo>
                    <a:lnTo>
                      <a:pt x="2024" y="7643"/>
                    </a:lnTo>
                    <a:lnTo>
                      <a:pt x="2032" y="7688"/>
                    </a:lnTo>
                    <a:lnTo>
                      <a:pt x="2039" y="7734"/>
                    </a:lnTo>
                    <a:lnTo>
                      <a:pt x="2047" y="7779"/>
                    </a:lnTo>
                    <a:lnTo>
                      <a:pt x="2054" y="7823"/>
                    </a:lnTo>
                    <a:lnTo>
                      <a:pt x="2062" y="7868"/>
                    </a:lnTo>
                    <a:lnTo>
                      <a:pt x="2069" y="7912"/>
                    </a:lnTo>
                    <a:lnTo>
                      <a:pt x="2077" y="7956"/>
                    </a:lnTo>
                    <a:lnTo>
                      <a:pt x="2084" y="8000"/>
                    </a:lnTo>
                    <a:lnTo>
                      <a:pt x="2092" y="8043"/>
                    </a:lnTo>
                    <a:lnTo>
                      <a:pt x="2099" y="8086"/>
                    </a:lnTo>
                    <a:lnTo>
                      <a:pt x="2107" y="8129"/>
                    </a:lnTo>
                    <a:lnTo>
                      <a:pt x="2114" y="8172"/>
                    </a:lnTo>
                    <a:lnTo>
                      <a:pt x="2122" y="8214"/>
                    </a:lnTo>
                    <a:lnTo>
                      <a:pt x="2129" y="8256"/>
                    </a:lnTo>
                    <a:lnTo>
                      <a:pt x="2137" y="8298"/>
                    </a:lnTo>
                    <a:lnTo>
                      <a:pt x="2144" y="8338"/>
                    </a:lnTo>
                    <a:lnTo>
                      <a:pt x="2152" y="8379"/>
                    </a:lnTo>
                    <a:lnTo>
                      <a:pt x="2159" y="8420"/>
                    </a:lnTo>
                    <a:lnTo>
                      <a:pt x="2167" y="8460"/>
                    </a:lnTo>
                    <a:lnTo>
                      <a:pt x="2175" y="8501"/>
                    </a:lnTo>
                    <a:lnTo>
                      <a:pt x="2182" y="8541"/>
                    </a:lnTo>
                    <a:lnTo>
                      <a:pt x="2190" y="8579"/>
                    </a:lnTo>
                    <a:lnTo>
                      <a:pt x="2197" y="8619"/>
                    </a:lnTo>
                    <a:lnTo>
                      <a:pt x="2205" y="8657"/>
                    </a:lnTo>
                    <a:lnTo>
                      <a:pt x="2212" y="8696"/>
                    </a:lnTo>
                    <a:lnTo>
                      <a:pt x="2220" y="8734"/>
                    </a:lnTo>
                    <a:lnTo>
                      <a:pt x="2227" y="8772"/>
                    </a:lnTo>
                    <a:lnTo>
                      <a:pt x="2235" y="8808"/>
                    </a:lnTo>
                    <a:lnTo>
                      <a:pt x="2242" y="8845"/>
                    </a:lnTo>
                    <a:lnTo>
                      <a:pt x="2250" y="8882"/>
                    </a:lnTo>
                    <a:lnTo>
                      <a:pt x="2257" y="8918"/>
                    </a:lnTo>
                    <a:lnTo>
                      <a:pt x="2264" y="8954"/>
                    </a:lnTo>
                    <a:lnTo>
                      <a:pt x="2272" y="8990"/>
                    </a:lnTo>
                    <a:lnTo>
                      <a:pt x="2279" y="9024"/>
                    </a:lnTo>
                    <a:lnTo>
                      <a:pt x="2287" y="9059"/>
                    </a:lnTo>
                    <a:lnTo>
                      <a:pt x="2294" y="9094"/>
                    </a:lnTo>
                    <a:lnTo>
                      <a:pt x="2302" y="9128"/>
                    </a:lnTo>
                    <a:lnTo>
                      <a:pt x="2309" y="9161"/>
                    </a:lnTo>
                    <a:lnTo>
                      <a:pt x="2317" y="9194"/>
                    </a:lnTo>
                    <a:lnTo>
                      <a:pt x="2324" y="9227"/>
                    </a:lnTo>
                    <a:lnTo>
                      <a:pt x="2332" y="9259"/>
                    </a:lnTo>
                    <a:lnTo>
                      <a:pt x="2339" y="9291"/>
                    </a:lnTo>
                    <a:lnTo>
                      <a:pt x="2347" y="9322"/>
                    </a:lnTo>
                    <a:lnTo>
                      <a:pt x="2354" y="9353"/>
                    </a:lnTo>
                    <a:lnTo>
                      <a:pt x="2362" y="9384"/>
                    </a:lnTo>
                    <a:lnTo>
                      <a:pt x="2369" y="9414"/>
                    </a:lnTo>
                    <a:lnTo>
                      <a:pt x="2377" y="9444"/>
                    </a:lnTo>
                    <a:lnTo>
                      <a:pt x="2384" y="9473"/>
                    </a:lnTo>
                    <a:lnTo>
                      <a:pt x="2391" y="9502"/>
                    </a:lnTo>
                    <a:lnTo>
                      <a:pt x="2399" y="9531"/>
                    </a:lnTo>
                    <a:lnTo>
                      <a:pt x="2406" y="9559"/>
                    </a:lnTo>
                    <a:lnTo>
                      <a:pt x="2414" y="9587"/>
                    </a:lnTo>
                    <a:lnTo>
                      <a:pt x="2421" y="9613"/>
                    </a:lnTo>
                    <a:lnTo>
                      <a:pt x="2429" y="9640"/>
                    </a:lnTo>
                    <a:lnTo>
                      <a:pt x="2436" y="9666"/>
                    </a:lnTo>
                    <a:lnTo>
                      <a:pt x="2444" y="9692"/>
                    </a:lnTo>
                    <a:lnTo>
                      <a:pt x="2451" y="9717"/>
                    </a:lnTo>
                    <a:lnTo>
                      <a:pt x="2459" y="9743"/>
                    </a:lnTo>
                    <a:lnTo>
                      <a:pt x="2466" y="9767"/>
                    </a:lnTo>
                    <a:lnTo>
                      <a:pt x="2473" y="9791"/>
                    </a:lnTo>
                    <a:lnTo>
                      <a:pt x="2481" y="9815"/>
                    </a:lnTo>
                    <a:lnTo>
                      <a:pt x="2488" y="9837"/>
                    </a:lnTo>
                    <a:lnTo>
                      <a:pt x="2496" y="9860"/>
                    </a:lnTo>
                    <a:lnTo>
                      <a:pt x="2503" y="9881"/>
                    </a:lnTo>
                    <a:lnTo>
                      <a:pt x="2511" y="9903"/>
                    </a:lnTo>
                    <a:lnTo>
                      <a:pt x="2518" y="9925"/>
                    </a:lnTo>
                    <a:lnTo>
                      <a:pt x="2526" y="9945"/>
                    </a:lnTo>
                    <a:lnTo>
                      <a:pt x="2533" y="9965"/>
                    </a:lnTo>
                    <a:lnTo>
                      <a:pt x="2540" y="9985"/>
                    </a:lnTo>
                    <a:lnTo>
                      <a:pt x="2548" y="10004"/>
                    </a:lnTo>
                    <a:lnTo>
                      <a:pt x="2555" y="10023"/>
                    </a:lnTo>
                    <a:lnTo>
                      <a:pt x="2562" y="10041"/>
                    </a:lnTo>
                    <a:lnTo>
                      <a:pt x="2570" y="10059"/>
                    </a:lnTo>
                    <a:lnTo>
                      <a:pt x="2577" y="10076"/>
                    </a:lnTo>
                    <a:lnTo>
                      <a:pt x="2584" y="10093"/>
                    </a:lnTo>
                    <a:lnTo>
                      <a:pt x="2592" y="10109"/>
                    </a:lnTo>
                    <a:lnTo>
                      <a:pt x="2599" y="10124"/>
                    </a:lnTo>
                    <a:lnTo>
                      <a:pt x="2606" y="10140"/>
                    </a:lnTo>
                    <a:lnTo>
                      <a:pt x="2613" y="10154"/>
                    </a:lnTo>
                    <a:lnTo>
                      <a:pt x="2621" y="10168"/>
                    </a:lnTo>
                    <a:lnTo>
                      <a:pt x="2628" y="10182"/>
                    </a:lnTo>
                    <a:lnTo>
                      <a:pt x="2635" y="10195"/>
                    </a:lnTo>
                    <a:lnTo>
                      <a:pt x="2642" y="10207"/>
                    </a:lnTo>
                    <a:lnTo>
                      <a:pt x="2649" y="10219"/>
                    </a:lnTo>
                    <a:lnTo>
                      <a:pt x="2657" y="10231"/>
                    </a:lnTo>
                    <a:lnTo>
                      <a:pt x="2663" y="10241"/>
                    </a:lnTo>
                    <a:lnTo>
                      <a:pt x="2670" y="10251"/>
                    </a:lnTo>
                    <a:lnTo>
                      <a:pt x="2678" y="10262"/>
                    </a:lnTo>
                    <a:lnTo>
                      <a:pt x="2684" y="10271"/>
                    </a:lnTo>
                    <a:lnTo>
                      <a:pt x="2691" y="10279"/>
                    </a:lnTo>
                    <a:lnTo>
                      <a:pt x="2697" y="10287"/>
                    </a:lnTo>
                    <a:lnTo>
                      <a:pt x="2704" y="10295"/>
                    </a:lnTo>
                    <a:lnTo>
                      <a:pt x="2711" y="10303"/>
                    </a:lnTo>
                    <a:lnTo>
                      <a:pt x="2717" y="10309"/>
                    </a:lnTo>
                    <a:lnTo>
                      <a:pt x="2723" y="10314"/>
                    </a:lnTo>
                    <a:lnTo>
                      <a:pt x="2729" y="10320"/>
                    </a:lnTo>
                    <a:lnTo>
                      <a:pt x="2735" y="10324"/>
                    </a:lnTo>
                    <a:lnTo>
                      <a:pt x="2741" y="10329"/>
                    </a:lnTo>
                    <a:lnTo>
                      <a:pt x="2747" y="10333"/>
                    </a:lnTo>
                    <a:lnTo>
                      <a:pt x="2753" y="10336"/>
                    </a:lnTo>
                    <a:lnTo>
                      <a:pt x="2758" y="10339"/>
                    </a:lnTo>
                    <a:lnTo>
                      <a:pt x="2763" y="10341"/>
                    </a:lnTo>
                    <a:lnTo>
                      <a:pt x="2768" y="10343"/>
                    </a:lnTo>
                    <a:lnTo>
                      <a:pt x="2773" y="10344"/>
                    </a:lnTo>
                    <a:lnTo>
                      <a:pt x="2778" y="10346"/>
                    </a:lnTo>
                    <a:lnTo>
                      <a:pt x="2779" y="10345"/>
                    </a:lnTo>
                    <a:lnTo>
                      <a:pt x="2787" y="10346"/>
                    </a:lnTo>
                    <a:lnTo>
                      <a:pt x="2791" y="10347"/>
                    </a:lnTo>
                    <a:lnTo>
                      <a:pt x="2793" y="10346"/>
                    </a:lnTo>
                    <a:lnTo>
                      <a:pt x="2800" y="10346"/>
                    </a:lnTo>
                    <a:lnTo>
                      <a:pt x="2805" y="10345"/>
                    </a:lnTo>
                    <a:lnTo>
                      <a:pt x="2806" y="10344"/>
                    </a:lnTo>
                    <a:lnTo>
                      <a:pt x="2814" y="10342"/>
                    </a:lnTo>
                    <a:lnTo>
                      <a:pt x="2816" y="10341"/>
                    </a:lnTo>
                    <a:lnTo>
                      <a:pt x="2823" y="10338"/>
                    </a:lnTo>
                    <a:lnTo>
                      <a:pt x="2826" y="10336"/>
                    </a:lnTo>
                    <a:lnTo>
                      <a:pt x="2833" y="10332"/>
                    </a:lnTo>
                    <a:lnTo>
                      <a:pt x="2837" y="10330"/>
                    </a:lnTo>
                    <a:lnTo>
                      <a:pt x="2843" y="10325"/>
                    </a:lnTo>
                    <a:lnTo>
                      <a:pt x="2850" y="10320"/>
                    </a:lnTo>
                    <a:lnTo>
                      <a:pt x="2855" y="10316"/>
                    </a:lnTo>
                    <a:lnTo>
                      <a:pt x="2861" y="10310"/>
                    </a:lnTo>
                    <a:lnTo>
                      <a:pt x="2868" y="10303"/>
                    </a:lnTo>
                    <a:lnTo>
                      <a:pt x="2873" y="10297"/>
                    </a:lnTo>
                    <a:lnTo>
                      <a:pt x="2880" y="10290"/>
                    </a:lnTo>
                    <a:lnTo>
                      <a:pt x="2887" y="10282"/>
                    </a:lnTo>
                    <a:lnTo>
                      <a:pt x="2893" y="10273"/>
                    </a:lnTo>
                    <a:lnTo>
                      <a:pt x="2901" y="10264"/>
                    </a:lnTo>
                    <a:lnTo>
                      <a:pt x="2907" y="10255"/>
                    </a:lnTo>
                    <a:lnTo>
                      <a:pt x="2914" y="10245"/>
                    </a:lnTo>
                    <a:lnTo>
                      <a:pt x="2921" y="10234"/>
                    </a:lnTo>
                    <a:lnTo>
                      <a:pt x="2928" y="10223"/>
                    </a:lnTo>
                    <a:lnTo>
                      <a:pt x="2935" y="10211"/>
                    </a:lnTo>
                    <a:lnTo>
                      <a:pt x="2942" y="10199"/>
                    </a:lnTo>
                    <a:lnTo>
                      <a:pt x="2949" y="10186"/>
                    </a:lnTo>
                    <a:lnTo>
                      <a:pt x="2956" y="10173"/>
                    </a:lnTo>
                    <a:lnTo>
                      <a:pt x="2964" y="10159"/>
                    </a:lnTo>
                    <a:lnTo>
                      <a:pt x="2971" y="10145"/>
                    </a:lnTo>
                    <a:lnTo>
                      <a:pt x="2978" y="10130"/>
                    </a:lnTo>
                    <a:lnTo>
                      <a:pt x="2985" y="10115"/>
                    </a:lnTo>
                    <a:lnTo>
                      <a:pt x="2992" y="10099"/>
                    </a:lnTo>
                    <a:lnTo>
                      <a:pt x="3000" y="10082"/>
                    </a:lnTo>
                    <a:lnTo>
                      <a:pt x="3007" y="10065"/>
                    </a:lnTo>
                    <a:lnTo>
                      <a:pt x="3014" y="10048"/>
                    </a:lnTo>
                    <a:lnTo>
                      <a:pt x="3021" y="10030"/>
                    </a:lnTo>
                    <a:lnTo>
                      <a:pt x="3029" y="10011"/>
                    </a:lnTo>
                    <a:lnTo>
                      <a:pt x="3036" y="9992"/>
                    </a:lnTo>
                    <a:lnTo>
                      <a:pt x="3044" y="9973"/>
                    </a:lnTo>
                    <a:lnTo>
                      <a:pt x="3051" y="9953"/>
                    </a:lnTo>
                    <a:lnTo>
                      <a:pt x="3058" y="9932"/>
                    </a:lnTo>
                    <a:lnTo>
                      <a:pt x="3066" y="9912"/>
                    </a:lnTo>
                    <a:lnTo>
                      <a:pt x="3073" y="9890"/>
                    </a:lnTo>
                    <a:lnTo>
                      <a:pt x="3081" y="9868"/>
                    </a:lnTo>
                    <a:lnTo>
                      <a:pt x="3089" y="9845"/>
                    </a:lnTo>
                    <a:lnTo>
                      <a:pt x="3096" y="9823"/>
                    </a:lnTo>
                    <a:lnTo>
                      <a:pt x="3103" y="9800"/>
                    </a:lnTo>
                    <a:lnTo>
                      <a:pt x="3111" y="9776"/>
                    </a:lnTo>
                    <a:lnTo>
                      <a:pt x="3118" y="9752"/>
                    </a:lnTo>
                    <a:lnTo>
                      <a:pt x="3125" y="9727"/>
                    </a:lnTo>
                    <a:lnTo>
                      <a:pt x="3133" y="9702"/>
                    </a:lnTo>
                    <a:lnTo>
                      <a:pt x="3140" y="9676"/>
                    </a:lnTo>
                    <a:lnTo>
                      <a:pt x="3148" y="9650"/>
                    </a:lnTo>
                    <a:lnTo>
                      <a:pt x="3155" y="9624"/>
                    </a:lnTo>
                    <a:lnTo>
                      <a:pt x="3163" y="9597"/>
                    </a:lnTo>
                    <a:lnTo>
                      <a:pt x="3170" y="9569"/>
                    </a:lnTo>
                    <a:lnTo>
                      <a:pt x="3178" y="9542"/>
                    </a:lnTo>
                    <a:lnTo>
                      <a:pt x="3185" y="9513"/>
                    </a:lnTo>
                    <a:lnTo>
                      <a:pt x="3192" y="9484"/>
                    </a:lnTo>
                    <a:lnTo>
                      <a:pt x="3200" y="9455"/>
                    </a:lnTo>
                    <a:lnTo>
                      <a:pt x="3207" y="9426"/>
                    </a:lnTo>
                    <a:lnTo>
                      <a:pt x="3215" y="9396"/>
                    </a:lnTo>
                    <a:lnTo>
                      <a:pt x="3222" y="9365"/>
                    </a:lnTo>
                    <a:lnTo>
                      <a:pt x="3230" y="9334"/>
                    </a:lnTo>
                    <a:lnTo>
                      <a:pt x="3237" y="9303"/>
                    </a:lnTo>
                    <a:lnTo>
                      <a:pt x="3245" y="9271"/>
                    </a:lnTo>
                    <a:lnTo>
                      <a:pt x="3252" y="9239"/>
                    </a:lnTo>
                    <a:lnTo>
                      <a:pt x="3260" y="9207"/>
                    </a:lnTo>
                    <a:lnTo>
                      <a:pt x="3267" y="9174"/>
                    </a:lnTo>
                    <a:lnTo>
                      <a:pt x="3275" y="9140"/>
                    </a:lnTo>
                    <a:lnTo>
                      <a:pt x="3282" y="9107"/>
                    </a:lnTo>
                    <a:lnTo>
                      <a:pt x="3290" y="9073"/>
                    </a:lnTo>
                    <a:lnTo>
                      <a:pt x="3297" y="9038"/>
                    </a:lnTo>
                    <a:lnTo>
                      <a:pt x="3305" y="9003"/>
                    </a:lnTo>
                    <a:lnTo>
                      <a:pt x="3312" y="8968"/>
                    </a:lnTo>
                    <a:lnTo>
                      <a:pt x="3319" y="8932"/>
                    </a:lnTo>
                    <a:lnTo>
                      <a:pt x="3327" y="8896"/>
                    </a:lnTo>
                    <a:lnTo>
                      <a:pt x="3334" y="8860"/>
                    </a:lnTo>
                    <a:lnTo>
                      <a:pt x="3342" y="8823"/>
                    </a:lnTo>
                    <a:lnTo>
                      <a:pt x="3349" y="8786"/>
                    </a:lnTo>
                    <a:lnTo>
                      <a:pt x="3357" y="8749"/>
                    </a:lnTo>
                    <a:lnTo>
                      <a:pt x="3364" y="8711"/>
                    </a:lnTo>
                    <a:lnTo>
                      <a:pt x="3372" y="8672"/>
                    </a:lnTo>
                    <a:lnTo>
                      <a:pt x="3379" y="8634"/>
                    </a:lnTo>
                    <a:lnTo>
                      <a:pt x="3387" y="8595"/>
                    </a:lnTo>
                    <a:lnTo>
                      <a:pt x="3394" y="8556"/>
                    </a:lnTo>
                    <a:lnTo>
                      <a:pt x="3402" y="8516"/>
                    </a:lnTo>
                    <a:lnTo>
                      <a:pt x="3409" y="8476"/>
                    </a:lnTo>
                    <a:lnTo>
                      <a:pt x="3417" y="8436"/>
                    </a:lnTo>
                    <a:lnTo>
                      <a:pt x="3425" y="8395"/>
                    </a:lnTo>
                    <a:lnTo>
                      <a:pt x="3432" y="8354"/>
                    </a:lnTo>
                    <a:lnTo>
                      <a:pt x="3440" y="8313"/>
                    </a:lnTo>
                    <a:lnTo>
                      <a:pt x="3447" y="8272"/>
                    </a:lnTo>
                    <a:lnTo>
                      <a:pt x="3455" y="8230"/>
                    </a:lnTo>
                    <a:lnTo>
                      <a:pt x="3462" y="8188"/>
                    </a:lnTo>
                    <a:lnTo>
                      <a:pt x="3470" y="8146"/>
                    </a:lnTo>
                    <a:lnTo>
                      <a:pt x="3477" y="8103"/>
                    </a:lnTo>
                    <a:lnTo>
                      <a:pt x="3485" y="8060"/>
                    </a:lnTo>
                    <a:lnTo>
                      <a:pt x="3492" y="8016"/>
                    </a:lnTo>
                    <a:lnTo>
                      <a:pt x="3500" y="7973"/>
                    </a:lnTo>
                    <a:lnTo>
                      <a:pt x="3507" y="7929"/>
                    </a:lnTo>
                    <a:lnTo>
                      <a:pt x="3515" y="7885"/>
                    </a:lnTo>
                    <a:lnTo>
                      <a:pt x="3522" y="7840"/>
                    </a:lnTo>
                    <a:lnTo>
                      <a:pt x="3530" y="7796"/>
                    </a:lnTo>
                    <a:lnTo>
                      <a:pt x="3537" y="7751"/>
                    </a:lnTo>
                    <a:lnTo>
                      <a:pt x="3545" y="7706"/>
                    </a:lnTo>
                    <a:lnTo>
                      <a:pt x="3552" y="7661"/>
                    </a:lnTo>
                    <a:lnTo>
                      <a:pt x="3560" y="7615"/>
                    </a:lnTo>
                    <a:lnTo>
                      <a:pt x="3567" y="7569"/>
                    </a:lnTo>
                    <a:lnTo>
                      <a:pt x="3575" y="7523"/>
                    </a:lnTo>
                    <a:lnTo>
                      <a:pt x="3582" y="7476"/>
                    </a:lnTo>
                    <a:lnTo>
                      <a:pt x="3590" y="7430"/>
                    </a:lnTo>
                    <a:lnTo>
                      <a:pt x="3597" y="7383"/>
                    </a:lnTo>
                    <a:lnTo>
                      <a:pt x="3605" y="7336"/>
                    </a:lnTo>
                    <a:lnTo>
                      <a:pt x="3612" y="7288"/>
                    </a:lnTo>
                    <a:lnTo>
                      <a:pt x="3620" y="7241"/>
                    </a:lnTo>
                    <a:lnTo>
                      <a:pt x="3627" y="7193"/>
                    </a:lnTo>
                    <a:lnTo>
                      <a:pt x="3635" y="7146"/>
                    </a:lnTo>
                    <a:lnTo>
                      <a:pt x="3642" y="7098"/>
                    </a:lnTo>
                    <a:lnTo>
                      <a:pt x="3650" y="7050"/>
                    </a:lnTo>
                    <a:lnTo>
                      <a:pt x="3657" y="7001"/>
                    </a:lnTo>
                    <a:lnTo>
                      <a:pt x="3665" y="6952"/>
                    </a:lnTo>
                    <a:lnTo>
                      <a:pt x="3672" y="6904"/>
                    </a:lnTo>
                    <a:lnTo>
                      <a:pt x="3680" y="6855"/>
                    </a:lnTo>
                    <a:lnTo>
                      <a:pt x="3687" y="6805"/>
                    </a:lnTo>
                    <a:lnTo>
                      <a:pt x="3695" y="6756"/>
                    </a:lnTo>
                    <a:lnTo>
                      <a:pt x="3702" y="6707"/>
                    </a:lnTo>
                    <a:lnTo>
                      <a:pt x="3710" y="6657"/>
                    </a:lnTo>
                    <a:lnTo>
                      <a:pt x="3717" y="6607"/>
                    </a:lnTo>
                    <a:lnTo>
                      <a:pt x="3724" y="6557"/>
                    </a:lnTo>
                    <a:lnTo>
                      <a:pt x="3732" y="6507"/>
                    </a:lnTo>
                    <a:lnTo>
                      <a:pt x="3739" y="6457"/>
                    </a:lnTo>
                    <a:lnTo>
                      <a:pt x="3747" y="6407"/>
                    </a:lnTo>
                    <a:lnTo>
                      <a:pt x="3754" y="6357"/>
                    </a:lnTo>
                    <a:lnTo>
                      <a:pt x="3763" y="6306"/>
                    </a:lnTo>
                    <a:lnTo>
                      <a:pt x="3770" y="6255"/>
                    </a:lnTo>
                    <a:lnTo>
                      <a:pt x="3777" y="6205"/>
                    </a:lnTo>
                    <a:lnTo>
                      <a:pt x="3785" y="6154"/>
                    </a:lnTo>
                    <a:lnTo>
                      <a:pt x="3792" y="6103"/>
                    </a:lnTo>
                    <a:lnTo>
                      <a:pt x="3800" y="6052"/>
                    </a:lnTo>
                    <a:lnTo>
                      <a:pt x="3807" y="6001"/>
                    </a:lnTo>
                    <a:lnTo>
                      <a:pt x="3815" y="5950"/>
                    </a:lnTo>
                    <a:lnTo>
                      <a:pt x="3822" y="5899"/>
                    </a:lnTo>
                    <a:lnTo>
                      <a:pt x="3830" y="5848"/>
                    </a:lnTo>
                    <a:lnTo>
                      <a:pt x="3837" y="5796"/>
                    </a:lnTo>
                    <a:lnTo>
                      <a:pt x="3845" y="5745"/>
                    </a:lnTo>
                    <a:lnTo>
                      <a:pt x="3852" y="5693"/>
                    </a:lnTo>
                    <a:lnTo>
                      <a:pt x="3860" y="5642"/>
                    </a:lnTo>
                    <a:lnTo>
                      <a:pt x="3867" y="5590"/>
                    </a:lnTo>
                    <a:lnTo>
                      <a:pt x="3875" y="5539"/>
                    </a:lnTo>
                    <a:lnTo>
                      <a:pt x="3882" y="5487"/>
                    </a:lnTo>
                    <a:lnTo>
                      <a:pt x="3890" y="5435"/>
                    </a:lnTo>
                    <a:lnTo>
                      <a:pt x="3897" y="5384"/>
                    </a:lnTo>
                    <a:lnTo>
                      <a:pt x="3905" y="5332"/>
                    </a:lnTo>
                    <a:lnTo>
                      <a:pt x="3912" y="5280"/>
                    </a:lnTo>
                    <a:lnTo>
                      <a:pt x="3920" y="5229"/>
                    </a:lnTo>
                    <a:lnTo>
                      <a:pt x="3927" y="5177"/>
                    </a:lnTo>
                    <a:cubicBezTo>
                      <a:pt x="3931" y="5150"/>
                      <a:pt x="3956" y="5132"/>
                      <a:pt x="3982" y="5136"/>
                    </a:cubicBezTo>
                    <a:cubicBezTo>
                      <a:pt x="4008" y="5140"/>
                      <a:pt x="4026" y="5164"/>
                      <a:pt x="4022" y="5190"/>
                    </a:cubicBezTo>
                    <a:lnTo>
                      <a:pt x="4015" y="5242"/>
                    </a:lnTo>
                    <a:lnTo>
                      <a:pt x="4007" y="5294"/>
                    </a:lnTo>
                    <a:lnTo>
                      <a:pt x="4000" y="5345"/>
                    </a:lnTo>
                    <a:lnTo>
                      <a:pt x="3992" y="5397"/>
                    </a:lnTo>
                    <a:lnTo>
                      <a:pt x="3985" y="5449"/>
                    </a:lnTo>
                    <a:lnTo>
                      <a:pt x="3977" y="5501"/>
                    </a:lnTo>
                    <a:lnTo>
                      <a:pt x="3970" y="5552"/>
                    </a:lnTo>
                    <a:lnTo>
                      <a:pt x="3962" y="5604"/>
                    </a:lnTo>
                    <a:lnTo>
                      <a:pt x="3955" y="5655"/>
                    </a:lnTo>
                    <a:lnTo>
                      <a:pt x="3947" y="5707"/>
                    </a:lnTo>
                    <a:lnTo>
                      <a:pt x="3940" y="5758"/>
                    </a:lnTo>
                    <a:lnTo>
                      <a:pt x="3932" y="5810"/>
                    </a:lnTo>
                    <a:lnTo>
                      <a:pt x="3925" y="5861"/>
                    </a:lnTo>
                    <a:lnTo>
                      <a:pt x="3917" y="5913"/>
                    </a:lnTo>
                    <a:lnTo>
                      <a:pt x="3910" y="5964"/>
                    </a:lnTo>
                    <a:lnTo>
                      <a:pt x="3902" y="6015"/>
                    </a:lnTo>
                    <a:lnTo>
                      <a:pt x="3895" y="6066"/>
                    </a:lnTo>
                    <a:lnTo>
                      <a:pt x="3887" y="6118"/>
                    </a:lnTo>
                    <a:lnTo>
                      <a:pt x="3880" y="6168"/>
                    </a:lnTo>
                    <a:lnTo>
                      <a:pt x="3872" y="6219"/>
                    </a:lnTo>
                    <a:lnTo>
                      <a:pt x="3865" y="6269"/>
                    </a:lnTo>
                    <a:lnTo>
                      <a:pt x="3857" y="6321"/>
                    </a:lnTo>
                    <a:lnTo>
                      <a:pt x="3849" y="6371"/>
                    </a:lnTo>
                    <a:lnTo>
                      <a:pt x="3842" y="6422"/>
                    </a:lnTo>
                    <a:lnTo>
                      <a:pt x="3834" y="6472"/>
                    </a:lnTo>
                    <a:lnTo>
                      <a:pt x="3827" y="6522"/>
                    </a:lnTo>
                    <a:lnTo>
                      <a:pt x="3819" y="6572"/>
                    </a:lnTo>
                    <a:lnTo>
                      <a:pt x="3812" y="6622"/>
                    </a:lnTo>
                    <a:lnTo>
                      <a:pt x="3804" y="6672"/>
                    </a:lnTo>
                    <a:lnTo>
                      <a:pt x="3797" y="6721"/>
                    </a:lnTo>
                    <a:lnTo>
                      <a:pt x="3789" y="6771"/>
                    </a:lnTo>
                    <a:lnTo>
                      <a:pt x="3782" y="6820"/>
                    </a:lnTo>
                    <a:lnTo>
                      <a:pt x="3774" y="6869"/>
                    </a:lnTo>
                    <a:lnTo>
                      <a:pt x="3767" y="6918"/>
                    </a:lnTo>
                    <a:lnTo>
                      <a:pt x="3759" y="6967"/>
                    </a:lnTo>
                    <a:lnTo>
                      <a:pt x="3752" y="7016"/>
                    </a:lnTo>
                    <a:lnTo>
                      <a:pt x="3744" y="7064"/>
                    </a:lnTo>
                    <a:lnTo>
                      <a:pt x="3737" y="7112"/>
                    </a:lnTo>
                    <a:lnTo>
                      <a:pt x="3729" y="7160"/>
                    </a:lnTo>
                    <a:lnTo>
                      <a:pt x="3722" y="7208"/>
                    </a:lnTo>
                    <a:lnTo>
                      <a:pt x="3714" y="7256"/>
                    </a:lnTo>
                    <a:lnTo>
                      <a:pt x="3707" y="7303"/>
                    </a:lnTo>
                    <a:lnTo>
                      <a:pt x="3699" y="7351"/>
                    </a:lnTo>
                    <a:lnTo>
                      <a:pt x="3692" y="7398"/>
                    </a:lnTo>
                    <a:lnTo>
                      <a:pt x="3684" y="7445"/>
                    </a:lnTo>
                    <a:lnTo>
                      <a:pt x="3677" y="7492"/>
                    </a:lnTo>
                    <a:lnTo>
                      <a:pt x="3669" y="7538"/>
                    </a:lnTo>
                    <a:lnTo>
                      <a:pt x="3662" y="7584"/>
                    </a:lnTo>
                    <a:lnTo>
                      <a:pt x="3654" y="7630"/>
                    </a:lnTo>
                    <a:lnTo>
                      <a:pt x="3647" y="7676"/>
                    </a:lnTo>
                    <a:lnTo>
                      <a:pt x="3639" y="7721"/>
                    </a:lnTo>
                    <a:lnTo>
                      <a:pt x="3632" y="7767"/>
                    </a:lnTo>
                    <a:lnTo>
                      <a:pt x="3624" y="7812"/>
                    </a:lnTo>
                    <a:lnTo>
                      <a:pt x="3617" y="7856"/>
                    </a:lnTo>
                    <a:lnTo>
                      <a:pt x="3609" y="7901"/>
                    </a:lnTo>
                    <a:lnTo>
                      <a:pt x="3602" y="7945"/>
                    </a:lnTo>
                    <a:lnTo>
                      <a:pt x="3594" y="7989"/>
                    </a:lnTo>
                    <a:lnTo>
                      <a:pt x="3587" y="8033"/>
                    </a:lnTo>
                    <a:lnTo>
                      <a:pt x="3579" y="8076"/>
                    </a:lnTo>
                    <a:lnTo>
                      <a:pt x="3572" y="8119"/>
                    </a:lnTo>
                    <a:lnTo>
                      <a:pt x="3564" y="8162"/>
                    </a:lnTo>
                    <a:lnTo>
                      <a:pt x="3557" y="8205"/>
                    </a:lnTo>
                    <a:lnTo>
                      <a:pt x="3549" y="8247"/>
                    </a:lnTo>
                    <a:lnTo>
                      <a:pt x="3542" y="8289"/>
                    </a:lnTo>
                    <a:lnTo>
                      <a:pt x="3534" y="8331"/>
                    </a:lnTo>
                    <a:lnTo>
                      <a:pt x="3527" y="8372"/>
                    </a:lnTo>
                    <a:lnTo>
                      <a:pt x="3519" y="8413"/>
                    </a:lnTo>
                    <a:lnTo>
                      <a:pt x="3511" y="8453"/>
                    </a:lnTo>
                    <a:lnTo>
                      <a:pt x="3504" y="8494"/>
                    </a:lnTo>
                    <a:lnTo>
                      <a:pt x="3496" y="8534"/>
                    </a:lnTo>
                    <a:lnTo>
                      <a:pt x="3489" y="8573"/>
                    </a:lnTo>
                    <a:lnTo>
                      <a:pt x="3481" y="8613"/>
                    </a:lnTo>
                    <a:lnTo>
                      <a:pt x="3474" y="8652"/>
                    </a:lnTo>
                    <a:lnTo>
                      <a:pt x="3466" y="8691"/>
                    </a:lnTo>
                    <a:lnTo>
                      <a:pt x="3459" y="8729"/>
                    </a:lnTo>
                    <a:lnTo>
                      <a:pt x="3451" y="8767"/>
                    </a:lnTo>
                    <a:lnTo>
                      <a:pt x="3444" y="8805"/>
                    </a:lnTo>
                    <a:lnTo>
                      <a:pt x="3436" y="8842"/>
                    </a:lnTo>
                    <a:lnTo>
                      <a:pt x="3428" y="8879"/>
                    </a:lnTo>
                    <a:lnTo>
                      <a:pt x="3421" y="8916"/>
                    </a:lnTo>
                    <a:lnTo>
                      <a:pt x="3413" y="8952"/>
                    </a:lnTo>
                    <a:lnTo>
                      <a:pt x="3406" y="8988"/>
                    </a:lnTo>
                    <a:lnTo>
                      <a:pt x="3398" y="9023"/>
                    </a:lnTo>
                    <a:lnTo>
                      <a:pt x="3391" y="9058"/>
                    </a:lnTo>
                    <a:lnTo>
                      <a:pt x="3383" y="9093"/>
                    </a:lnTo>
                    <a:lnTo>
                      <a:pt x="3376" y="9127"/>
                    </a:lnTo>
                    <a:lnTo>
                      <a:pt x="3368" y="9161"/>
                    </a:lnTo>
                    <a:lnTo>
                      <a:pt x="3361" y="9195"/>
                    </a:lnTo>
                    <a:lnTo>
                      <a:pt x="3353" y="9228"/>
                    </a:lnTo>
                    <a:lnTo>
                      <a:pt x="3346" y="9261"/>
                    </a:lnTo>
                    <a:lnTo>
                      <a:pt x="3338" y="9294"/>
                    </a:lnTo>
                    <a:lnTo>
                      <a:pt x="3331" y="9325"/>
                    </a:lnTo>
                    <a:lnTo>
                      <a:pt x="3323" y="9357"/>
                    </a:lnTo>
                    <a:lnTo>
                      <a:pt x="3316" y="9388"/>
                    </a:lnTo>
                    <a:lnTo>
                      <a:pt x="3308" y="9418"/>
                    </a:lnTo>
                    <a:lnTo>
                      <a:pt x="3300" y="9449"/>
                    </a:lnTo>
                    <a:lnTo>
                      <a:pt x="3293" y="9479"/>
                    </a:lnTo>
                    <a:lnTo>
                      <a:pt x="3285" y="9508"/>
                    </a:lnTo>
                    <a:lnTo>
                      <a:pt x="3278" y="9538"/>
                    </a:lnTo>
                    <a:lnTo>
                      <a:pt x="3270" y="9566"/>
                    </a:lnTo>
                    <a:lnTo>
                      <a:pt x="3263" y="9595"/>
                    </a:lnTo>
                    <a:lnTo>
                      <a:pt x="3255" y="9622"/>
                    </a:lnTo>
                    <a:lnTo>
                      <a:pt x="3248" y="9649"/>
                    </a:lnTo>
                    <a:lnTo>
                      <a:pt x="3240" y="9677"/>
                    </a:lnTo>
                    <a:lnTo>
                      <a:pt x="3233" y="9703"/>
                    </a:lnTo>
                    <a:lnTo>
                      <a:pt x="3225" y="9729"/>
                    </a:lnTo>
                    <a:lnTo>
                      <a:pt x="3217" y="9755"/>
                    </a:lnTo>
                    <a:lnTo>
                      <a:pt x="3210" y="9780"/>
                    </a:lnTo>
                    <a:lnTo>
                      <a:pt x="3202" y="9805"/>
                    </a:lnTo>
                    <a:lnTo>
                      <a:pt x="3195" y="9829"/>
                    </a:lnTo>
                    <a:lnTo>
                      <a:pt x="3187" y="9853"/>
                    </a:lnTo>
                    <a:lnTo>
                      <a:pt x="3179" y="9877"/>
                    </a:lnTo>
                    <a:lnTo>
                      <a:pt x="3171" y="9899"/>
                    </a:lnTo>
                    <a:lnTo>
                      <a:pt x="3164" y="9922"/>
                    </a:lnTo>
                    <a:lnTo>
                      <a:pt x="3156" y="9943"/>
                    </a:lnTo>
                    <a:lnTo>
                      <a:pt x="3149" y="9965"/>
                    </a:lnTo>
                    <a:lnTo>
                      <a:pt x="3141" y="9986"/>
                    </a:lnTo>
                    <a:lnTo>
                      <a:pt x="3133" y="10007"/>
                    </a:lnTo>
                    <a:lnTo>
                      <a:pt x="3126" y="10027"/>
                    </a:lnTo>
                    <a:lnTo>
                      <a:pt x="3118" y="10047"/>
                    </a:lnTo>
                    <a:lnTo>
                      <a:pt x="3110" y="10066"/>
                    </a:lnTo>
                    <a:lnTo>
                      <a:pt x="3103" y="10085"/>
                    </a:lnTo>
                    <a:lnTo>
                      <a:pt x="3095" y="10103"/>
                    </a:lnTo>
                    <a:lnTo>
                      <a:pt x="3087" y="10121"/>
                    </a:lnTo>
                    <a:lnTo>
                      <a:pt x="3080" y="10138"/>
                    </a:lnTo>
                    <a:lnTo>
                      <a:pt x="3072" y="10155"/>
                    </a:lnTo>
                    <a:lnTo>
                      <a:pt x="3064" y="10172"/>
                    </a:lnTo>
                    <a:lnTo>
                      <a:pt x="3056" y="10188"/>
                    </a:lnTo>
                    <a:lnTo>
                      <a:pt x="3048" y="10204"/>
                    </a:lnTo>
                    <a:lnTo>
                      <a:pt x="3041" y="10218"/>
                    </a:lnTo>
                    <a:lnTo>
                      <a:pt x="3033" y="10233"/>
                    </a:lnTo>
                    <a:lnTo>
                      <a:pt x="3025" y="10247"/>
                    </a:lnTo>
                    <a:lnTo>
                      <a:pt x="3017" y="10261"/>
                    </a:lnTo>
                    <a:lnTo>
                      <a:pt x="3009" y="10274"/>
                    </a:lnTo>
                    <a:lnTo>
                      <a:pt x="3001" y="10287"/>
                    </a:lnTo>
                    <a:lnTo>
                      <a:pt x="2993" y="10299"/>
                    </a:lnTo>
                    <a:lnTo>
                      <a:pt x="2985" y="10311"/>
                    </a:lnTo>
                    <a:lnTo>
                      <a:pt x="2976" y="10323"/>
                    </a:lnTo>
                    <a:lnTo>
                      <a:pt x="2969" y="10333"/>
                    </a:lnTo>
                    <a:lnTo>
                      <a:pt x="2960" y="10343"/>
                    </a:lnTo>
                    <a:lnTo>
                      <a:pt x="2952" y="10353"/>
                    </a:lnTo>
                    <a:lnTo>
                      <a:pt x="2943" y="10363"/>
                    </a:lnTo>
                    <a:lnTo>
                      <a:pt x="2934" y="10373"/>
                    </a:lnTo>
                    <a:lnTo>
                      <a:pt x="2926" y="10380"/>
                    </a:lnTo>
                    <a:lnTo>
                      <a:pt x="2917" y="10388"/>
                    </a:lnTo>
                    <a:lnTo>
                      <a:pt x="2907" y="10397"/>
                    </a:lnTo>
                    <a:lnTo>
                      <a:pt x="2899" y="10403"/>
                    </a:lnTo>
                    <a:lnTo>
                      <a:pt x="2890" y="10409"/>
                    </a:lnTo>
                    <a:lnTo>
                      <a:pt x="2879" y="10417"/>
                    </a:lnTo>
                    <a:lnTo>
                      <a:pt x="2871" y="10421"/>
                    </a:lnTo>
                    <a:lnTo>
                      <a:pt x="2859" y="10427"/>
                    </a:lnTo>
                    <a:lnTo>
                      <a:pt x="2851" y="10430"/>
                    </a:lnTo>
                    <a:lnTo>
                      <a:pt x="2838" y="10435"/>
                    </a:lnTo>
                    <a:lnTo>
                      <a:pt x="2831" y="10437"/>
                    </a:lnTo>
                    <a:lnTo>
                      <a:pt x="2817" y="10440"/>
                    </a:lnTo>
                    <a:lnTo>
                      <a:pt x="2807" y="10441"/>
                    </a:lnTo>
                    <a:lnTo>
                      <a:pt x="2799" y="10442"/>
                    </a:lnTo>
                    <a:lnTo>
                      <a:pt x="2785" y="10442"/>
                    </a:lnTo>
                    <a:lnTo>
                      <a:pt x="2774" y="10442"/>
                    </a:lnTo>
                    <a:lnTo>
                      <a:pt x="2767" y="10441"/>
                    </a:lnTo>
                    <a:lnTo>
                      <a:pt x="2753" y="10438"/>
                    </a:lnTo>
                    <a:lnTo>
                      <a:pt x="2743" y="10436"/>
                    </a:lnTo>
                    <a:lnTo>
                      <a:pt x="2733" y="10432"/>
                    </a:lnTo>
                    <a:lnTo>
                      <a:pt x="2723" y="10428"/>
                    </a:lnTo>
                    <a:lnTo>
                      <a:pt x="2713" y="10423"/>
                    </a:lnTo>
                    <a:lnTo>
                      <a:pt x="2703" y="10418"/>
                    </a:lnTo>
                    <a:lnTo>
                      <a:pt x="2694" y="10412"/>
                    </a:lnTo>
                    <a:lnTo>
                      <a:pt x="2685" y="10406"/>
                    </a:lnTo>
                    <a:lnTo>
                      <a:pt x="2675" y="10399"/>
                    </a:lnTo>
                    <a:lnTo>
                      <a:pt x="2667" y="10392"/>
                    </a:lnTo>
                    <a:lnTo>
                      <a:pt x="2658" y="10385"/>
                    </a:lnTo>
                    <a:lnTo>
                      <a:pt x="2649" y="10376"/>
                    </a:lnTo>
                    <a:lnTo>
                      <a:pt x="2639" y="10367"/>
                    </a:lnTo>
                    <a:lnTo>
                      <a:pt x="2632" y="10358"/>
                    </a:lnTo>
                    <a:lnTo>
                      <a:pt x="2624" y="10349"/>
                    </a:lnTo>
                    <a:lnTo>
                      <a:pt x="2615" y="10339"/>
                    </a:lnTo>
                    <a:lnTo>
                      <a:pt x="2607" y="10328"/>
                    </a:lnTo>
                    <a:lnTo>
                      <a:pt x="2598" y="10317"/>
                    </a:lnTo>
                    <a:lnTo>
                      <a:pt x="2591" y="10306"/>
                    </a:lnTo>
                    <a:lnTo>
                      <a:pt x="2583" y="10294"/>
                    </a:lnTo>
                    <a:lnTo>
                      <a:pt x="2574" y="10281"/>
                    </a:lnTo>
                    <a:lnTo>
                      <a:pt x="2567" y="10268"/>
                    </a:lnTo>
                    <a:lnTo>
                      <a:pt x="2559" y="10255"/>
                    </a:lnTo>
                    <a:lnTo>
                      <a:pt x="2551" y="10241"/>
                    </a:lnTo>
                    <a:lnTo>
                      <a:pt x="2543" y="10227"/>
                    </a:lnTo>
                    <a:lnTo>
                      <a:pt x="2535" y="10212"/>
                    </a:lnTo>
                    <a:lnTo>
                      <a:pt x="2528" y="10197"/>
                    </a:lnTo>
                    <a:lnTo>
                      <a:pt x="2520" y="10181"/>
                    </a:lnTo>
                    <a:lnTo>
                      <a:pt x="2512" y="10165"/>
                    </a:lnTo>
                    <a:lnTo>
                      <a:pt x="2504" y="10148"/>
                    </a:lnTo>
                    <a:lnTo>
                      <a:pt x="2497" y="10131"/>
                    </a:lnTo>
                    <a:lnTo>
                      <a:pt x="2489" y="10114"/>
                    </a:lnTo>
                    <a:lnTo>
                      <a:pt x="2481" y="10096"/>
                    </a:lnTo>
                    <a:lnTo>
                      <a:pt x="2473" y="10077"/>
                    </a:lnTo>
                    <a:lnTo>
                      <a:pt x="2466" y="10058"/>
                    </a:lnTo>
                    <a:lnTo>
                      <a:pt x="2458" y="10039"/>
                    </a:lnTo>
                    <a:lnTo>
                      <a:pt x="2451" y="10019"/>
                    </a:lnTo>
                    <a:lnTo>
                      <a:pt x="2443" y="9998"/>
                    </a:lnTo>
                    <a:lnTo>
                      <a:pt x="2435" y="9978"/>
                    </a:lnTo>
                    <a:lnTo>
                      <a:pt x="2428" y="9956"/>
                    </a:lnTo>
                    <a:lnTo>
                      <a:pt x="2420" y="9935"/>
                    </a:lnTo>
                    <a:lnTo>
                      <a:pt x="2413" y="9914"/>
                    </a:lnTo>
                    <a:lnTo>
                      <a:pt x="2404" y="9890"/>
                    </a:lnTo>
                    <a:lnTo>
                      <a:pt x="2397" y="9867"/>
                    </a:lnTo>
                    <a:lnTo>
                      <a:pt x="2389" y="9843"/>
                    </a:lnTo>
                    <a:lnTo>
                      <a:pt x="2382" y="9819"/>
                    </a:lnTo>
                    <a:lnTo>
                      <a:pt x="2374" y="9795"/>
                    </a:lnTo>
                    <a:lnTo>
                      <a:pt x="2366" y="9770"/>
                    </a:lnTo>
                    <a:lnTo>
                      <a:pt x="2359" y="9745"/>
                    </a:lnTo>
                    <a:lnTo>
                      <a:pt x="2351" y="9719"/>
                    </a:lnTo>
                    <a:lnTo>
                      <a:pt x="2344" y="9693"/>
                    </a:lnTo>
                    <a:lnTo>
                      <a:pt x="2336" y="9666"/>
                    </a:lnTo>
                    <a:lnTo>
                      <a:pt x="2329" y="9639"/>
                    </a:lnTo>
                    <a:lnTo>
                      <a:pt x="2321" y="9611"/>
                    </a:lnTo>
                    <a:lnTo>
                      <a:pt x="2314" y="9583"/>
                    </a:lnTo>
                    <a:lnTo>
                      <a:pt x="2306" y="9555"/>
                    </a:lnTo>
                    <a:lnTo>
                      <a:pt x="2298" y="9526"/>
                    </a:lnTo>
                    <a:lnTo>
                      <a:pt x="2291" y="9497"/>
                    </a:lnTo>
                    <a:lnTo>
                      <a:pt x="2283" y="9467"/>
                    </a:lnTo>
                    <a:lnTo>
                      <a:pt x="2276" y="9437"/>
                    </a:lnTo>
                    <a:lnTo>
                      <a:pt x="2268" y="9407"/>
                    </a:lnTo>
                    <a:lnTo>
                      <a:pt x="2261" y="9376"/>
                    </a:lnTo>
                    <a:lnTo>
                      <a:pt x="2253" y="9345"/>
                    </a:lnTo>
                    <a:lnTo>
                      <a:pt x="2246" y="9313"/>
                    </a:lnTo>
                    <a:lnTo>
                      <a:pt x="2238" y="9281"/>
                    </a:lnTo>
                    <a:lnTo>
                      <a:pt x="2231" y="9248"/>
                    </a:lnTo>
                    <a:lnTo>
                      <a:pt x="2223" y="9215"/>
                    </a:lnTo>
                    <a:lnTo>
                      <a:pt x="2216" y="9182"/>
                    </a:lnTo>
                    <a:lnTo>
                      <a:pt x="2208" y="9148"/>
                    </a:lnTo>
                    <a:lnTo>
                      <a:pt x="2201" y="9114"/>
                    </a:lnTo>
                    <a:lnTo>
                      <a:pt x="2193" y="9080"/>
                    </a:lnTo>
                    <a:lnTo>
                      <a:pt x="2186" y="9045"/>
                    </a:lnTo>
                    <a:lnTo>
                      <a:pt x="2178" y="9009"/>
                    </a:lnTo>
                    <a:lnTo>
                      <a:pt x="2170" y="8974"/>
                    </a:lnTo>
                    <a:lnTo>
                      <a:pt x="2163" y="8938"/>
                    </a:lnTo>
                    <a:lnTo>
                      <a:pt x="2155" y="8902"/>
                    </a:lnTo>
                    <a:lnTo>
                      <a:pt x="2148" y="8865"/>
                    </a:lnTo>
                    <a:lnTo>
                      <a:pt x="2140" y="8828"/>
                    </a:lnTo>
                    <a:lnTo>
                      <a:pt x="2133" y="8790"/>
                    </a:lnTo>
                    <a:lnTo>
                      <a:pt x="2125" y="8752"/>
                    </a:lnTo>
                    <a:lnTo>
                      <a:pt x="2118" y="8714"/>
                    </a:lnTo>
                    <a:lnTo>
                      <a:pt x="2110" y="8676"/>
                    </a:lnTo>
                    <a:lnTo>
                      <a:pt x="2103" y="8637"/>
                    </a:lnTo>
                    <a:lnTo>
                      <a:pt x="2095" y="8598"/>
                    </a:lnTo>
                    <a:lnTo>
                      <a:pt x="2088" y="8558"/>
                    </a:lnTo>
                    <a:lnTo>
                      <a:pt x="2080" y="8518"/>
                    </a:lnTo>
                    <a:lnTo>
                      <a:pt x="2073" y="8479"/>
                    </a:lnTo>
                    <a:lnTo>
                      <a:pt x="2065" y="8438"/>
                    </a:lnTo>
                    <a:lnTo>
                      <a:pt x="2057" y="8397"/>
                    </a:lnTo>
                    <a:lnTo>
                      <a:pt x="2050" y="8356"/>
                    </a:lnTo>
                    <a:lnTo>
                      <a:pt x="2042" y="8314"/>
                    </a:lnTo>
                    <a:lnTo>
                      <a:pt x="2035" y="8272"/>
                    </a:lnTo>
                    <a:lnTo>
                      <a:pt x="2027" y="8230"/>
                    </a:lnTo>
                    <a:lnTo>
                      <a:pt x="2020" y="8188"/>
                    </a:lnTo>
                    <a:lnTo>
                      <a:pt x="2012" y="8145"/>
                    </a:lnTo>
                    <a:lnTo>
                      <a:pt x="2005" y="8103"/>
                    </a:lnTo>
                    <a:lnTo>
                      <a:pt x="1997" y="8059"/>
                    </a:lnTo>
                    <a:lnTo>
                      <a:pt x="1990" y="8016"/>
                    </a:lnTo>
                    <a:lnTo>
                      <a:pt x="1982" y="7972"/>
                    </a:lnTo>
                    <a:lnTo>
                      <a:pt x="1975" y="7928"/>
                    </a:lnTo>
                    <a:lnTo>
                      <a:pt x="1967" y="7884"/>
                    </a:lnTo>
                    <a:lnTo>
                      <a:pt x="1960" y="7839"/>
                    </a:lnTo>
                    <a:lnTo>
                      <a:pt x="1952" y="7794"/>
                    </a:lnTo>
                    <a:lnTo>
                      <a:pt x="1945" y="7749"/>
                    </a:lnTo>
                    <a:lnTo>
                      <a:pt x="1937" y="7704"/>
                    </a:lnTo>
                    <a:lnTo>
                      <a:pt x="1930" y="7658"/>
                    </a:lnTo>
                    <a:lnTo>
                      <a:pt x="1922" y="7612"/>
                    </a:lnTo>
                    <a:lnTo>
                      <a:pt x="1915" y="7566"/>
                    </a:lnTo>
                    <a:lnTo>
                      <a:pt x="1907" y="7520"/>
                    </a:lnTo>
                    <a:lnTo>
                      <a:pt x="1900" y="7474"/>
                    </a:lnTo>
                    <a:lnTo>
                      <a:pt x="1892" y="7427"/>
                    </a:lnTo>
                    <a:lnTo>
                      <a:pt x="1885" y="7380"/>
                    </a:lnTo>
                    <a:lnTo>
                      <a:pt x="1877" y="7333"/>
                    </a:lnTo>
                    <a:lnTo>
                      <a:pt x="1870" y="7285"/>
                    </a:lnTo>
                    <a:lnTo>
                      <a:pt x="1862" y="7237"/>
                    </a:lnTo>
                    <a:lnTo>
                      <a:pt x="1855" y="7190"/>
                    </a:lnTo>
                    <a:lnTo>
                      <a:pt x="1847" y="7142"/>
                    </a:lnTo>
                    <a:lnTo>
                      <a:pt x="1840" y="7094"/>
                    </a:lnTo>
                    <a:lnTo>
                      <a:pt x="1832" y="7045"/>
                    </a:lnTo>
                    <a:lnTo>
                      <a:pt x="1825" y="6997"/>
                    </a:lnTo>
                    <a:lnTo>
                      <a:pt x="1817" y="6948"/>
                    </a:lnTo>
                    <a:lnTo>
                      <a:pt x="1810" y="6899"/>
                    </a:lnTo>
                    <a:lnTo>
                      <a:pt x="1802" y="6850"/>
                    </a:lnTo>
                    <a:lnTo>
                      <a:pt x="1795" y="6801"/>
                    </a:lnTo>
                    <a:lnTo>
                      <a:pt x="1787" y="6751"/>
                    </a:lnTo>
                    <a:lnTo>
                      <a:pt x="1780" y="6702"/>
                    </a:lnTo>
                    <a:lnTo>
                      <a:pt x="1772" y="6652"/>
                    </a:lnTo>
                    <a:lnTo>
                      <a:pt x="1765" y="6602"/>
                    </a:lnTo>
                    <a:lnTo>
                      <a:pt x="1757" y="6553"/>
                    </a:lnTo>
                    <a:lnTo>
                      <a:pt x="1749" y="6502"/>
                    </a:lnTo>
                    <a:lnTo>
                      <a:pt x="1742" y="6452"/>
                    </a:lnTo>
                    <a:lnTo>
                      <a:pt x="1735" y="6402"/>
                    </a:lnTo>
                    <a:lnTo>
                      <a:pt x="1726" y="6351"/>
                    </a:lnTo>
                    <a:lnTo>
                      <a:pt x="1719" y="6301"/>
                    </a:lnTo>
                    <a:lnTo>
                      <a:pt x="1711" y="6250"/>
                    </a:lnTo>
                    <a:lnTo>
                      <a:pt x="1704" y="6199"/>
                    </a:lnTo>
                    <a:lnTo>
                      <a:pt x="1696" y="6148"/>
                    </a:lnTo>
                    <a:lnTo>
                      <a:pt x="1689" y="6097"/>
                    </a:lnTo>
                    <a:lnTo>
                      <a:pt x="1681" y="6046"/>
                    </a:lnTo>
                    <a:lnTo>
                      <a:pt x="1674" y="5995"/>
                    </a:lnTo>
                    <a:lnTo>
                      <a:pt x="1666" y="5944"/>
                    </a:lnTo>
                    <a:lnTo>
                      <a:pt x="1659" y="5893"/>
                    </a:lnTo>
                    <a:lnTo>
                      <a:pt x="1651" y="5841"/>
                    </a:lnTo>
                    <a:lnTo>
                      <a:pt x="1644" y="5790"/>
                    </a:lnTo>
                    <a:lnTo>
                      <a:pt x="1636" y="5738"/>
                    </a:lnTo>
                    <a:lnTo>
                      <a:pt x="1629" y="5687"/>
                    </a:lnTo>
                    <a:lnTo>
                      <a:pt x="1621" y="5635"/>
                    </a:lnTo>
                    <a:lnTo>
                      <a:pt x="1614" y="5584"/>
                    </a:lnTo>
                    <a:lnTo>
                      <a:pt x="1606" y="5532"/>
                    </a:lnTo>
                    <a:lnTo>
                      <a:pt x="1599" y="5480"/>
                    </a:lnTo>
                    <a:lnTo>
                      <a:pt x="1591" y="5429"/>
                    </a:lnTo>
                    <a:lnTo>
                      <a:pt x="1584" y="5377"/>
                    </a:lnTo>
                    <a:lnTo>
                      <a:pt x="1576" y="5325"/>
                    </a:lnTo>
                    <a:lnTo>
                      <a:pt x="1569" y="5274"/>
                    </a:lnTo>
                    <a:lnTo>
                      <a:pt x="1561" y="5222"/>
                    </a:lnTo>
                    <a:lnTo>
                      <a:pt x="1554" y="5170"/>
                    </a:lnTo>
                    <a:lnTo>
                      <a:pt x="1546" y="5118"/>
                    </a:lnTo>
                    <a:lnTo>
                      <a:pt x="1539" y="5067"/>
                    </a:lnTo>
                    <a:lnTo>
                      <a:pt x="1531" y="5015"/>
                    </a:lnTo>
                    <a:lnTo>
                      <a:pt x="1524" y="4963"/>
                    </a:lnTo>
                    <a:lnTo>
                      <a:pt x="1516" y="4912"/>
                    </a:lnTo>
                    <a:lnTo>
                      <a:pt x="1509" y="4860"/>
                    </a:lnTo>
                    <a:lnTo>
                      <a:pt x="1501" y="4808"/>
                    </a:lnTo>
                    <a:lnTo>
                      <a:pt x="1494" y="4757"/>
                    </a:lnTo>
                    <a:lnTo>
                      <a:pt x="1486" y="4705"/>
                    </a:lnTo>
                    <a:lnTo>
                      <a:pt x="1479" y="4654"/>
                    </a:lnTo>
                    <a:lnTo>
                      <a:pt x="1471" y="4603"/>
                    </a:lnTo>
                    <a:lnTo>
                      <a:pt x="1464" y="4551"/>
                    </a:lnTo>
                    <a:lnTo>
                      <a:pt x="1456" y="4500"/>
                    </a:lnTo>
                    <a:lnTo>
                      <a:pt x="1449" y="4449"/>
                    </a:lnTo>
                    <a:lnTo>
                      <a:pt x="1441" y="4398"/>
                    </a:lnTo>
                    <a:lnTo>
                      <a:pt x="1434" y="4347"/>
                    </a:lnTo>
                    <a:lnTo>
                      <a:pt x="1426" y="4296"/>
                    </a:lnTo>
                    <a:lnTo>
                      <a:pt x="1419" y="4245"/>
                    </a:lnTo>
                    <a:lnTo>
                      <a:pt x="1411" y="4195"/>
                    </a:lnTo>
                    <a:lnTo>
                      <a:pt x="1404" y="4144"/>
                    </a:lnTo>
                    <a:lnTo>
                      <a:pt x="1397" y="4094"/>
                    </a:lnTo>
                    <a:lnTo>
                      <a:pt x="1388" y="4043"/>
                    </a:lnTo>
                    <a:lnTo>
                      <a:pt x="1381" y="3993"/>
                    </a:lnTo>
                    <a:lnTo>
                      <a:pt x="1373" y="3943"/>
                    </a:lnTo>
                    <a:lnTo>
                      <a:pt x="1366" y="3893"/>
                    </a:lnTo>
                    <a:lnTo>
                      <a:pt x="1358" y="3843"/>
                    </a:lnTo>
                    <a:lnTo>
                      <a:pt x="1351" y="3793"/>
                    </a:lnTo>
                    <a:lnTo>
                      <a:pt x="1344" y="3743"/>
                    </a:lnTo>
                    <a:lnTo>
                      <a:pt x="1336" y="3694"/>
                    </a:lnTo>
                    <a:lnTo>
                      <a:pt x="1329" y="3644"/>
                    </a:lnTo>
                    <a:lnTo>
                      <a:pt x="1321" y="3595"/>
                    </a:lnTo>
                    <a:lnTo>
                      <a:pt x="1314" y="3546"/>
                    </a:lnTo>
                    <a:lnTo>
                      <a:pt x="1306" y="3497"/>
                    </a:lnTo>
                    <a:lnTo>
                      <a:pt x="1299" y="3449"/>
                    </a:lnTo>
                    <a:lnTo>
                      <a:pt x="1291" y="3400"/>
                    </a:lnTo>
                    <a:lnTo>
                      <a:pt x="1284" y="3352"/>
                    </a:lnTo>
                    <a:lnTo>
                      <a:pt x="1276" y="3304"/>
                    </a:lnTo>
                    <a:lnTo>
                      <a:pt x="1269" y="3256"/>
                    </a:lnTo>
                    <a:lnTo>
                      <a:pt x="1261" y="3208"/>
                    </a:lnTo>
                    <a:lnTo>
                      <a:pt x="1254" y="3161"/>
                    </a:lnTo>
                    <a:lnTo>
                      <a:pt x="1246" y="3114"/>
                    </a:lnTo>
                    <a:lnTo>
                      <a:pt x="1239" y="3067"/>
                    </a:lnTo>
                    <a:lnTo>
                      <a:pt x="1231" y="3020"/>
                    </a:lnTo>
                    <a:lnTo>
                      <a:pt x="1224" y="2973"/>
                    </a:lnTo>
                    <a:lnTo>
                      <a:pt x="1216" y="2927"/>
                    </a:lnTo>
                    <a:lnTo>
                      <a:pt x="1209" y="2881"/>
                    </a:lnTo>
                    <a:lnTo>
                      <a:pt x="1201" y="2835"/>
                    </a:lnTo>
                    <a:lnTo>
                      <a:pt x="1194" y="2789"/>
                    </a:lnTo>
                    <a:lnTo>
                      <a:pt x="1186" y="2743"/>
                    </a:lnTo>
                    <a:lnTo>
                      <a:pt x="1179" y="2698"/>
                    </a:lnTo>
                    <a:lnTo>
                      <a:pt x="1171" y="2653"/>
                    </a:lnTo>
                    <a:lnTo>
                      <a:pt x="1164" y="2608"/>
                    </a:lnTo>
                    <a:lnTo>
                      <a:pt x="1156" y="2564"/>
                    </a:lnTo>
                    <a:lnTo>
                      <a:pt x="1149" y="2520"/>
                    </a:lnTo>
                    <a:lnTo>
                      <a:pt x="1141" y="2476"/>
                    </a:lnTo>
                    <a:lnTo>
                      <a:pt x="1134" y="2433"/>
                    </a:lnTo>
                    <a:lnTo>
                      <a:pt x="1126" y="2389"/>
                    </a:lnTo>
                    <a:lnTo>
                      <a:pt x="1119" y="2346"/>
                    </a:lnTo>
                    <a:lnTo>
                      <a:pt x="1111" y="2303"/>
                    </a:lnTo>
                    <a:lnTo>
                      <a:pt x="1104" y="2261"/>
                    </a:lnTo>
                    <a:lnTo>
                      <a:pt x="1096" y="2219"/>
                    </a:lnTo>
                    <a:lnTo>
                      <a:pt x="1089" y="2177"/>
                    </a:lnTo>
                    <a:lnTo>
                      <a:pt x="1081" y="2136"/>
                    </a:lnTo>
                    <a:lnTo>
                      <a:pt x="1074" y="2094"/>
                    </a:lnTo>
                    <a:lnTo>
                      <a:pt x="1066" y="2053"/>
                    </a:lnTo>
                    <a:lnTo>
                      <a:pt x="1059" y="2013"/>
                    </a:lnTo>
                    <a:lnTo>
                      <a:pt x="1051" y="1972"/>
                    </a:lnTo>
                    <a:lnTo>
                      <a:pt x="1043" y="1932"/>
                    </a:lnTo>
                    <a:lnTo>
                      <a:pt x="1036" y="1893"/>
                    </a:lnTo>
                    <a:lnTo>
                      <a:pt x="1028" y="1854"/>
                    </a:lnTo>
                    <a:lnTo>
                      <a:pt x="1021" y="1815"/>
                    </a:lnTo>
                    <a:lnTo>
                      <a:pt x="1013" y="1776"/>
                    </a:lnTo>
                    <a:lnTo>
                      <a:pt x="1006" y="1738"/>
                    </a:lnTo>
                    <a:lnTo>
                      <a:pt x="998" y="1700"/>
                    </a:lnTo>
                    <a:lnTo>
                      <a:pt x="991" y="1662"/>
                    </a:lnTo>
                    <a:lnTo>
                      <a:pt x="983" y="1625"/>
                    </a:lnTo>
                    <a:lnTo>
                      <a:pt x="976" y="1588"/>
                    </a:lnTo>
                    <a:lnTo>
                      <a:pt x="968" y="1552"/>
                    </a:lnTo>
                    <a:lnTo>
                      <a:pt x="961" y="1516"/>
                    </a:lnTo>
                    <a:lnTo>
                      <a:pt x="954" y="1480"/>
                    </a:lnTo>
                    <a:lnTo>
                      <a:pt x="946" y="1445"/>
                    </a:lnTo>
                    <a:lnTo>
                      <a:pt x="939" y="1410"/>
                    </a:lnTo>
                    <a:lnTo>
                      <a:pt x="931" y="1375"/>
                    </a:lnTo>
                    <a:lnTo>
                      <a:pt x="924" y="1341"/>
                    </a:lnTo>
                    <a:lnTo>
                      <a:pt x="916" y="1307"/>
                    </a:lnTo>
                    <a:lnTo>
                      <a:pt x="909" y="1274"/>
                    </a:lnTo>
                    <a:lnTo>
                      <a:pt x="901" y="1241"/>
                    </a:lnTo>
                    <a:lnTo>
                      <a:pt x="894" y="1208"/>
                    </a:lnTo>
                    <a:lnTo>
                      <a:pt x="886" y="1176"/>
                    </a:lnTo>
                    <a:lnTo>
                      <a:pt x="879" y="1144"/>
                    </a:lnTo>
                    <a:lnTo>
                      <a:pt x="871" y="1113"/>
                    </a:lnTo>
                    <a:lnTo>
                      <a:pt x="864" y="1082"/>
                    </a:lnTo>
                    <a:lnTo>
                      <a:pt x="856" y="1051"/>
                    </a:lnTo>
                    <a:lnTo>
                      <a:pt x="849" y="1021"/>
                    </a:lnTo>
                    <a:lnTo>
                      <a:pt x="841" y="991"/>
                    </a:lnTo>
                    <a:lnTo>
                      <a:pt x="834" y="962"/>
                    </a:lnTo>
                    <a:lnTo>
                      <a:pt x="827" y="934"/>
                    </a:lnTo>
                    <a:lnTo>
                      <a:pt x="819" y="905"/>
                    </a:lnTo>
                    <a:lnTo>
                      <a:pt x="812" y="877"/>
                    </a:lnTo>
                    <a:lnTo>
                      <a:pt x="804" y="850"/>
                    </a:lnTo>
                    <a:lnTo>
                      <a:pt x="797" y="823"/>
                    </a:lnTo>
                    <a:lnTo>
                      <a:pt x="789" y="796"/>
                    </a:lnTo>
                    <a:lnTo>
                      <a:pt x="782" y="770"/>
                    </a:lnTo>
                    <a:lnTo>
                      <a:pt x="774" y="744"/>
                    </a:lnTo>
                    <a:lnTo>
                      <a:pt x="767" y="719"/>
                    </a:lnTo>
                    <a:lnTo>
                      <a:pt x="760" y="694"/>
                    </a:lnTo>
                    <a:lnTo>
                      <a:pt x="752" y="670"/>
                    </a:lnTo>
                    <a:lnTo>
                      <a:pt x="745" y="646"/>
                    </a:lnTo>
                    <a:lnTo>
                      <a:pt x="737" y="623"/>
                    </a:lnTo>
                    <a:lnTo>
                      <a:pt x="730" y="600"/>
                    </a:lnTo>
                    <a:lnTo>
                      <a:pt x="723" y="578"/>
                    </a:lnTo>
                    <a:lnTo>
                      <a:pt x="715" y="555"/>
                    </a:lnTo>
                    <a:lnTo>
                      <a:pt x="707" y="534"/>
                    </a:lnTo>
                    <a:lnTo>
                      <a:pt x="700" y="513"/>
                    </a:lnTo>
                    <a:lnTo>
                      <a:pt x="692" y="492"/>
                    </a:lnTo>
                    <a:lnTo>
                      <a:pt x="685" y="472"/>
                    </a:lnTo>
                    <a:lnTo>
                      <a:pt x="678" y="453"/>
                    </a:lnTo>
                    <a:lnTo>
                      <a:pt x="670" y="434"/>
                    </a:lnTo>
                    <a:lnTo>
                      <a:pt x="663" y="415"/>
                    </a:lnTo>
                    <a:lnTo>
                      <a:pt x="656" y="397"/>
                    </a:lnTo>
                    <a:lnTo>
                      <a:pt x="648" y="380"/>
                    </a:lnTo>
                    <a:lnTo>
                      <a:pt x="641" y="363"/>
                    </a:lnTo>
                    <a:lnTo>
                      <a:pt x="634" y="346"/>
                    </a:lnTo>
                    <a:lnTo>
                      <a:pt x="627" y="330"/>
                    </a:lnTo>
                    <a:lnTo>
                      <a:pt x="619" y="315"/>
                    </a:lnTo>
                    <a:lnTo>
                      <a:pt x="612" y="299"/>
                    </a:lnTo>
                    <a:lnTo>
                      <a:pt x="605" y="285"/>
                    </a:lnTo>
                    <a:lnTo>
                      <a:pt x="598" y="271"/>
                    </a:lnTo>
                    <a:lnTo>
                      <a:pt x="591" y="258"/>
                    </a:lnTo>
                    <a:lnTo>
                      <a:pt x="583" y="245"/>
                    </a:lnTo>
                    <a:lnTo>
                      <a:pt x="576" y="233"/>
                    </a:lnTo>
                    <a:lnTo>
                      <a:pt x="569" y="221"/>
                    </a:lnTo>
                    <a:lnTo>
                      <a:pt x="562" y="210"/>
                    </a:lnTo>
                    <a:lnTo>
                      <a:pt x="555" y="199"/>
                    </a:lnTo>
                    <a:lnTo>
                      <a:pt x="548" y="189"/>
                    </a:lnTo>
                    <a:lnTo>
                      <a:pt x="542" y="179"/>
                    </a:lnTo>
                    <a:lnTo>
                      <a:pt x="535" y="170"/>
                    </a:lnTo>
                    <a:lnTo>
                      <a:pt x="528" y="162"/>
                    </a:lnTo>
                    <a:lnTo>
                      <a:pt x="521" y="154"/>
                    </a:lnTo>
                    <a:lnTo>
                      <a:pt x="515" y="146"/>
                    </a:lnTo>
                    <a:lnTo>
                      <a:pt x="509" y="139"/>
                    </a:lnTo>
                    <a:lnTo>
                      <a:pt x="502" y="133"/>
                    </a:lnTo>
                    <a:lnTo>
                      <a:pt x="496" y="127"/>
                    </a:lnTo>
                    <a:lnTo>
                      <a:pt x="492" y="123"/>
                    </a:lnTo>
                    <a:lnTo>
                      <a:pt x="484" y="118"/>
                    </a:lnTo>
                    <a:lnTo>
                      <a:pt x="478" y="113"/>
                    </a:lnTo>
                    <a:lnTo>
                      <a:pt x="473" y="110"/>
                    </a:lnTo>
                    <a:lnTo>
                      <a:pt x="470" y="107"/>
                    </a:lnTo>
                    <a:lnTo>
                      <a:pt x="462" y="104"/>
                    </a:lnTo>
                    <a:lnTo>
                      <a:pt x="457" y="102"/>
                    </a:lnTo>
                    <a:lnTo>
                      <a:pt x="455" y="100"/>
                    </a:lnTo>
                    <a:lnTo>
                      <a:pt x="448" y="98"/>
                    </a:lnTo>
                    <a:lnTo>
                      <a:pt x="443" y="97"/>
                    </a:lnTo>
                    <a:lnTo>
                      <a:pt x="442" y="96"/>
                    </a:lnTo>
                    <a:lnTo>
                      <a:pt x="434" y="96"/>
                    </a:lnTo>
                    <a:lnTo>
                      <a:pt x="433" y="95"/>
                    </a:lnTo>
                    <a:lnTo>
                      <a:pt x="428" y="96"/>
                    </a:lnTo>
                    <a:lnTo>
                      <a:pt x="421" y="97"/>
                    </a:lnTo>
                    <a:lnTo>
                      <a:pt x="419" y="96"/>
                    </a:lnTo>
                    <a:lnTo>
                      <a:pt x="415" y="98"/>
                    </a:lnTo>
                    <a:lnTo>
                      <a:pt x="407" y="100"/>
                    </a:lnTo>
                    <a:lnTo>
                      <a:pt x="405" y="100"/>
                    </a:lnTo>
                    <a:lnTo>
                      <a:pt x="400" y="103"/>
                    </a:lnTo>
                    <a:lnTo>
                      <a:pt x="394" y="106"/>
                    </a:lnTo>
                    <a:lnTo>
                      <a:pt x="389" y="109"/>
                    </a:lnTo>
                    <a:lnTo>
                      <a:pt x="381" y="114"/>
                    </a:lnTo>
                    <a:lnTo>
                      <a:pt x="377" y="116"/>
                    </a:lnTo>
                    <a:lnTo>
                      <a:pt x="371" y="121"/>
                    </a:lnTo>
                    <a:lnTo>
                      <a:pt x="365" y="127"/>
                    </a:lnTo>
                    <a:lnTo>
                      <a:pt x="358" y="132"/>
                    </a:lnTo>
                    <a:lnTo>
                      <a:pt x="352" y="139"/>
                    </a:lnTo>
                    <a:lnTo>
                      <a:pt x="345" y="146"/>
                    </a:lnTo>
                    <a:lnTo>
                      <a:pt x="339" y="153"/>
                    </a:lnTo>
                    <a:lnTo>
                      <a:pt x="332" y="161"/>
                    </a:lnTo>
                    <a:lnTo>
                      <a:pt x="325" y="170"/>
                    </a:lnTo>
                    <a:lnTo>
                      <a:pt x="319" y="178"/>
                    </a:lnTo>
                    <a:lnTo>
                      <a:pt x="312" y="189"/>
                    </a:lnTo>
                    <a:lnTo>
                      <a:pt x="305" y="199"/>
                    </a:lnTo>
                    <a:lnTo>
                      <a:pt x="298" y="210"/>
                    </a:lnTo>
                    <a:lnTo>
                      <a:pt x="291" y="221"/>
                    </a:lnTo>
                    <a:lnTo>
                      <a:pt x="284" y="233"/>
                    </a:lnTo>
                    <a:lnTo>
                      <a:pt x="276" y="245"/>
                    </a:lnTo>
                    <a:lnTo>
                      <a:pt x="269" y="258"/>
                    </a:lnTo>
                    <a:lnTo>
                      <a:pt x="262" y="271"/>
                    </a:lnTo>
                    <a:lnTo>
                      <a:pt x="255" y="286"/>
                    </a:lnTo>
                    <a:lnTo>
                      <a:pt x="248" y="300"/>
                    </a:lnTo>
                    <a:lnTo>
                      <a:pt x="240" y="315"/>
                    </a:lnTo>
                    <a:lnTo>
                      <a:pt x="233" y="331"/>
                    </a:lnTo>
                    <a:lnTo>
                      <a:pt x="226" y="347"/>
                    </a:lnTo>
                    <a:lnTo>
                      <a:pt x="219" y="363"/>
                    </a:lnTo>
                    <a:lnTo>
                      <a:pt x="211" y="380"/>
                    </a:lnTo>
                    <a:lnTo>
                      <a:pt x="204" y="398"/>
                    </a:lnTo>
                    <a:lnTo>
                      <a:pt x="197" y="416"/>
                    </a:lnTo>
                    <a:lnTo>
                      <a:pt x="189" y="435"/>
                    </a:lnTo>
                    <a:lnTo>
                      <a:pt x="182" y="454"/>
                    </a:lnTo>
                    <a:lnTo>
                      <a:pt x="174" y="474"/>
                    </a:lnTo>
                    <a:lnTo>
                      <a:pt x="167" y="493"/>
                    </a:lnTo>
                    <a:lnTo>
                      <a:pt x="160" y="514"/>
                    </a:lnTo>
                    <a:lnTo>
                      <a:pt x="152" y="535"/>
                    </a:lnTo>
                    <a:lnTo>
                      <a:pt x="145" y="557"/>
                    </a:lnTo>
                    <a:lnTo>
                      <a:pt x="137" y="579"/>
                    </a:lnTo>
                    <a:lnTo>
                      <a:pt x="130" y="601"/>
                    </a:lnTo>
                    <a:lnTo>
                      <a:pt x="122" y="624"/>
                    </a:lnTo>
                    <a:lnTo>
                      <a:pt x="115" y="647"/>
                    </a:lnTo>
                    <a:lnTo>
                      <a:pt x="107" y="672"/>
                    </a:lnTo>
                    <a:lnTo>
                      <a:pt x="100" y="696"/>
                    </a:lnTo>
                    <a:cubicBezTo>
                      <a:pt x="92" y="721"/>
                      <a:pt x="65" y="736"/>
                      <a:pt x="40" y="728"/>
                    </a:cubicBezTo>
                    <a:cubicBezTo>
                      <a:pt x="15" y="720"/>
                      <a:pt x="0" y="693"/>
                      <a:pt x="8" y="668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5507690" y="3203587"/>
            <a:ext cx="1854044" cy="705613"/>
            <a:chOff x="5190930" y="4550136"/>
            <a:chExt cx="1854044" cy="705613"/>
          </a:xfrm>
        </p:grpSpPr>
        <p:pic>
          <p:nvPicPr>
            <p:cNvPr id="134" name="Picture 133"/>
            <p:cNvPicPr>
              <a:picLocks noChangeAspect="1"/>
            </p:cNvPicPr>
            <p:nvPr>
              <p:custDataLst>
                <p:tags r:id="rId1"/>
              </p:custDataLst>
            </p:nvPr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69796" y="4690054"/>
              <a:ext cx="1313276" cy="381492"/>
            </a:xfrm>
            <a:prstGeom prst="rect">
              <a:avLst/>
            </a:prstGeom>
          </p:spPr>
        </p:pic>
        <p:sp>
          <p:nvSpPr>
            <p:cNvPr id="137" name="Rectangle 136"/>
            <p:cNvSpPr/>
            <p:nvPr/>
          </p:nvSpPr>
          <p:spPr>
            <a:xfrm>
              <a:off x="5190930" y="4550136"/>
              <a:ext cx="1854044" cy="705613"/>
            </a:xfrm>
            <a:prstGeom prst="rect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4858407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Some f</a:t>
            </a:r>
            <a:r>
              <a:rPr lang="en-US" dirty="0" smtClean="0"/>
              <a:t>uture </a:t>
            </a:r>
            <a:r>
              <a:rPr lang="en-US" dirty="0" smtClean="0"/>
              <a:t>directions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2766" y="1590575"/>
            <a:ext cx="9790142" cy="5093394"/>
          </a:xfrm>
        </p:spPr>
        <p:txBody>
          <a:bodyPr>
            <a:normAutofit/>
          </a:bodyPr>
          <a:lstStyle/>
          <a:p>
            <a:endParaRPr lang="en-US" dirty="0"/>
          </a:p>
          <a:p>
            <a:r>
              <a:rPr lang="en-US" dirty="0" smtClean="0"/>
              <a:t>Can Vasiliev theory be embedded into string theory?</a:t>
            </a:r>
            <a:endParaRPr lang="en-US" dirty="0" smtClean="0"/>
          </a:p>
          <a:p>
            <a:endParaRPr lang="en-US" dirty="0" smtClean="0"/>
          </a:p>
          <a:p>
            <a:endParaRPr lang="en-US" dirty="0"/>
          </a:p>
          <a:p>
            <a:r>
              <a:rPr lang="en-US" dirty="0" smtClean="0"/>
              <a:t>What </a:t>
            </a:r>
            <a:r>
              <a:rPr lang="en-US" dirty="0" smtClean="0"/>
              <a:t>is the space of irrational, unitary higher spin 2d CFTs</a:t>
            </a:r>
            <a:r>
              <a:rPr lang="en-US" dirty="0" smtClean="0"/>
              <a:t>?</a:t>
            </a:r>
          </a:p>
          <a:p>
            <a:endParaRPr lang="en-US" dirty="0" smtClean="0"/>
          </a:p>
          <a:p>
            <a:endParaRPr lang="en-US" dirty="0"/>
          </a:p>
          <a:p>
            <a:r>
              <a:rPr lang="en-US" dirty="0" smtClean="0"/>
              <a:t>Conformal bootstrap in the </a:t>
            </a:r>
            <a:r>
              <a:rPr lang="en-US" dirty="0" err="1" smtClean="0"/>
              <a:t>Regge</a:t>
            </a:r>
            <a:r>
              <a:rPr lang="en-US" dirty="0" smtClean="0"/>
              <a:t> limit – can we constrain towers of </a:t>
            </a:r>
            <a:r>
              <a:rPr lang="en-US" i="1" dirty="0" smtClean="0"/>
              <a:t>non-conserved</a:t>
            </a:r>
            <a:r>
              <a:rPr lang="en-US" dirty="0" smtClean="0"/>
              <a:t> higher </a:t>
            </a:r>
            <a:r>
              <a:rPr lang="en-US" dirty="0" smtClean="0"/>
              <a:t>spin operators in CFT</a:t>
            </a:r>
            <a:r>
              <a:rPr lang="en-US" baseline="-25000" dirty="0" smtClean="0"/>
              <a:t>d</a:t>
            </a:r>
            <a:r>
              <a:rPr lang="en-US" dirty="0" smtClean="0"/>
              <a:t>?</a:t>
            </a:r>
          </a:p>
          <a:p>
            <a:endParaRPr lang="en-US" dirty="0" smtClean="0"/>
          </a:p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5576228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/>
              <p:cNvSpPr>
                <a:spLocks noGrp="1"/>
              </p:cNvSpPr>
              <p:nvPr>
                <p:ph type="title"/>
              </p:nvPr>
            </p:nvSpPr>
            <p:spPr/>
            <p:txBody>
              <a:bodyPr/>
              <a:lstStyle/>
              <a:p>
                <a:r>
                  <a:rPr lang="en-US" dirty="0" smtClean="0"/>
                  <a:t>Unitary, large c </a:t>
                </a:r>
                <a:r>
                  <a:rPr lang="en-US" dirty="0"/>
                  <a:t>W</a:t>
                </a:r>
                <a14:m>
                  <m:oMath xmlns:m="http://schemas.openxmlformats.org/officeDocument/2006/math">
                    <m:r>
                      <a:rPr lang="en-US" i="1" baseline="-25000" dirty="0">
                        <a:latin typeface="Cambria Math" panose="02040503050406030204" pitchFamily="18" charset="0"/>
                      </a:rPr>
                      <m:t>∞</m:t>
                    </m:r>
                  </m:oMath>
                </a14:m>
                <a:r>
                  <a:rPr lang="en-US" dirty="0" smtClean="0"/>
                  <a:t>[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b="1" i="1">
                        <a:latin typeface="Cambria Math" panose="02040503050406030204" pitchFamily="18" charset="0"/>
                      </a:rPr>
                      <m:t>λ</m:t>
                    </m:r>
                    <m:r>
                      <a:rPr lang="en-US" b="1" i="1" smtClean="0">
                        <a:latin typeface="Cambria Math" panose="02040503050406030204" pitchFamily="18" charset="0"/>
                      </a:rPr>
                      <m:t>&gt;</m:t>
                    </m:r>
                    <m:r>
                      <a:rPr lang="en-US" b="0" i="1" smtClean="0">
                        <a:latin typeface="Cambria Math" panose="02040503050406030204" pitchFamily="18" charset="0"/>
                      </a:rPr>
                      <m:t>2</m:t>
                    </m:r>
                  </m:oMath>
                </a14:m>
                <a:r>
                  <a:rPr lang="en-US" dirty="0" smtClean="0"/>
                  <a:t>] CFTs do not exist</a:t>
                </a:r>
                <a:endParaRPr lang="en-GB" dirty="0"/>
              </a:p>
            </p:txBody>
          </p:sp>
        </mc:Choice>
        <mc:Fallback xmlns="">
          <p:sp>
            <p:nvSpPr>
              <p:cNvPr id="2" name="Title 1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 rotWithShape="0">
                <a:blip r:embed="rId9"/>
                <a:stretch>
                  <a:fillRect l="-1797" t="-3704" b="-1407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5" name="Picture 4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35345" y="3426773"/>
            <a:ext cx="3402330" cy="560070"/>
          </a:xfrm>
          <a:prstGeom prst="rect">
            <a:avLst/>
          </a:prstGeom>
        </p:spPr>
      </p:pic>
      <p:pic>
        <p:nvPicPr>
          <p:cNvPr id="7" name="Content Placeholder 6"/>
          <p:cNvPicPr>
            <a:picLocks noGrp="1" noChangeAspect="1"/>
          </p:cNvPicPr>
          <p:nvPr>
            <p:ph idx="1"/>
            <p:custDataLst>
              <p:tags r:id="rId2"/>
            </p:custDataLst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35345" y="2467758"/>
            <a:ext cx="2176352" cy="595930"/>
          </a:xfrm>
        </p:spPr>
      </p:pic>
      <p:cxnSp>
        <p:nvCxnSpPr>
          <p:cNvPr id="31" name="Straight Arrow Connector 30"/>
          <p:cNvCxnSpPr/>
          <p:nvPr/>
        </p:nvCxnSpPr>
        <p:spPr>
          <a:xfrm flipV="1">
            <a:off x="10972011" y="1953979"/>
            <a:ext cx="0" cy="3738823"/>
          </a:xfrm>
          <a:prstGeom prst="straightConnector1">
            <a:avLst/>
          </a:prstGeom>
          <a:ln w="508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10722612" y="4508865"/>
            <a:ext cx="498798" cy="0"/>
          </a:xfrm>
          <a:prstGeom prst="line">
            <a:avLst/>
          </a:prstGeom>
          <a:ln w="254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/>
          <p:nvPr/>
        </p:nvCxnSpPr>
        <p:spPr>
          <a:xfrm>
            <a:off x="10722612" y="5684693"/>
            <a:ext cx="498798" cy="0"/>
          </a:xfrm>
          <a:prstGeom prst="line">
            <a:avLst/>
          </a:prstGeom>
          <a:ln w="254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4" name="Picture 33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68595" y="5504839"/>
            <a:ext cx="222862" cy="359707"/>
          </a:xfrm>
          <a:prstGeom prst="rect">
            <a:avLst/>
          </a:prstGeom>
        </p:spPr>
      </p:pic>
      <p:cxnSp>
        <p:nvCxnSpPr>
          <p:cNvPr id="35" name="Straight Connector 34"/>
          <p:cNvCxnSpPr/>
          <p:nvPr/>
        </p:nvCxnSpPr>
        <p:spPr>
          <a:xfrm>
            <a:off x="10722612" y="3394220"/>
            <a:ext cx="498798" cy="0"/>
          </a:xfrm>
          <a:prstGeom prst="line">
            <a:avLst/>
          </a:prstGeom>
          <a:ln w="254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6" name="Picture 35"/>
          <p:cNvPicPr>
            <a:picLocks noChangeAspect="1"/>
          </p:cNvPicPr>
          <p:nvPr>
            <p:custDataLst>
              <p:tags r:id="rId4"/>
            </p:custDataLst>
          </p:nvPr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1898" y="832872"/>
            <a:ext cx="440225" cy="479917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54344" y="3190444"/>
            <a:ext cx="211132" cy="351886"/>
          </a:xfrm>
          <a:prstGeom prst="rect">
            <a:avLst/>
          </a:prstGeom>
        </p:spPr>
      </p:pic>
      <p:cxnSp>
        <p:nvCxnSpPr>
          <p:cNvPr id="39" name="Straight Connector 38"/>
          <p:cNvCxnSpPr/>
          <p:nvPr/>
        </p:nvCxnSpPr>
        <p:spPr>
          <a:xfrm>
            <a:off x="10722612" y="2287905"/>
            <a:ext cx="498798" cy="0"/>
          </a:xfrm>
          <a:prstGeom prst="line">
            <a:avLst/>
          </a:prstGeom>
          <a:ln w="25400">
            <a:solidFill>
              <a:schemeClr val="tx1"/>
            </a:solidFill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0" name="Picture 39"/>
          <p:cNvPicPr>
            <a:picLocks noChangeAspect="1"/>
          </p:cNvPicPr>
          <p:nvPr>
            <p:custDataLst>
              <p:tags r:id="rId6"/>
            </p:custDataLst>
          </p:nvPr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46524" y="2108051"/>
            <a:ext cx="218952" cy="359707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>
            <p:custDataLst>
              <p:tags r:id="rId7"/>
            </p:custDataLst>
          </p:nvPr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80025" y="4340900"/>
            <a:ext cx="175944" cy="351886"/>
          </a:xfrm>
          <a:prstGeom prst="rect">
            <a:avLst/>
          </a:prstGeom>
        </p:spPr>
      </p:pic>
      <p:cxnSp>
        <p:nvCxnSpPr>
          <p:cNvPr id="50" name="Straight Connector 49"/>
          <p:cNvCxnSpPr/>
          <p:nvPr/>
        </p:nvCxnSpPr>
        <p:spPr>
          <a:xfrm>
            <a:off x="10972011" y="1422311"/>
            <a:ext cx="0" cy="531669"/>
          </a:xfrm>
          <a:prstGeom prst="line">
            <a:avLst/>
          </a:prstGeom>
          <a:ln w="44450">
            <a:solidFill>
              <a:schemeClr val="tx1"/>
            </a:solidFill>
            <a:prstDash val="sysDot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7" name="Content Placeholder 2"/>
              <p:cNvSpPr txBox="1">
                <a:spLocks/>
              </p:cNvSpPr>
              <p:nvPr/>
            </p:nvSpPr>
            <p:spPr>
              <a:xfrm>
                <a:off x="838200" y="1208354"/>
                <a:ext cx="9778944" cy="5491473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228600" indent="-228600" algn="l" defTabSz="914400" rtl="0" eaLnBrk="1" latinLnBrk="0" hangingPunct="1">
                  <a:lnSpc>
                    <a:spcPct val="10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100" b="0" kern="1200" spc="0" baseline="0">
                    <a:solidFill>
                      <a:schemeClr val="tx1"/>
                    </a:solidFill>
                    <a:latin typeface="Kalinga" panose="020B0502040204020203" pitchFamily="34" charset="0"/>
                    <a:ea typeface="Microsoft JhengHei" panose="020B0604030504040204" pitchFamily="34" charset="-120"/>
                    <a:cs typeface="Gisha" panose="020B0502040204020203" pitchFamily="34" charset="-79"/>
                  </a:defRPr>
                </a:lvl1pPr>
                <a:lvl2pPr marL="685800" indent="-228600" algn="l" defTabSz="914400" rtl="0" eaLnBrk="1" latinLnBrk="0" hangingPunct="1">
                  <a:lnSpc>
                    <a:spcPct val="10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900" b="0" kern="1200" spc="0" baseline="0">
                    <a:solidFill>
                      <a:schemeClr val="tx1"/>
                    </a:solidFill>
                    <a:latin typeface="Kalinga" panose="020B0502040204020203" pitchFamily="34" charset="0"/>
                    <a:ea typeface="Microsoft JhengHei" panose="020B0604030504040204" pitchFamily="34" charset="-120"/>
                    <a:cs typeface="Gisha" panose="020B0502040204020203" pitchFamily="34" charset="-79"/>
                  </a:defRPr>
                </a:lvl2pPr>
                <a:lvl3pPr marL="1143000" indent="-228600" algn="l" defTabSz="914400" rtl="0" eaLnBrk="1" latinLnBrk="0" hangingPunct="1">
                  <a:lnSpc>
                    <a:spcPct val="10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b="0" kern="1200" spc="0" baseline="0">
                    <a:solidFill>
                      <a:schemeClr val="tx1"/>
                    </a:solidFill>
                    <a:latin typeface="Kalinga" panose="020B0502040204020203" pitchFamily="34" charset="0"/>
                    <a:ea typeface="Microsoft JhengHei" panose="020B0604030504040204" pitchFamily="34" charset="-120"/>
                    <a:cs typeface="Gisha" panose="020B0502040204020203" pitchFamily="34" charset="-79"/>
                  </a:defRPr>
                </a:lvl3pPr>
                <a:lvl4pPr marL="1600200" indent="-228600" algn="l" defTabSz="914400" rtl="0" eaLnBrk="1" latinLnBrk="0" hangingPunct="1">
                  <a:lnSpc>
                    <a:spcPct val="10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b="0" kern="1200" spc="0" baseline="0">
                    <a:solidFill>
                      <a:schemeClr val="tx1"/>
                    </a:solidFill>
                    <a:latin typeface="Kalinga" panose="020B0502040204020203" pitchFamily="34" charset="0"/>
                    <a:ea typeface="Microsoft JhengHei" panose="020B0604030504040204" pitchFamily="34" charset="-120"/>
                    <a:cs typeface="Gisha" panose="020B0502040204020203" pitchFamily="34" charset="-79"/>
                  </a:defRPr>
                </a:lvl4pPr>
                <a:lvl5pPr marL="2057400" indent="-228600" algn="l" defTabSz="914400" rtl="0" eaLnBrk="1" latinLnBrk="0" hangingPunct="1">
                  <a:lnSpc>
                    <a:spcPct val="10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b="0" kern="1200" spc="0" baseline="0">
                    <a:solidFill>
                      <a:schemeClr val="tx1"/>
                    </a:solidFill>
                    <a:latin typeface="Kalinga" panose="020B0502040204020203" pitchFamily="34" charset="0"/>
                    <a:ea typeface="Microsoft JhengHei" panose="020B0604030504040204" pitchFamily="34" charset="-120"/>
                    <a:cs typeface="Gisha" panose="020B0502040204020203" pitchFamily="34" charset="-79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110000"/>
                  </a:lnSpc>
                </a:pPr>
                <a:r>
                  <a:rPr lang="en-US" sz="2000" dirty="0" smtClean="0"/>
                  <a:t>Putting chaos aside, one can easily establish the above result.</a:t>
                </a:r>
              </a:p>
              <a:p>
                <a:pPr>
                  <a:lnSpc>
                    <a:spcPct val="110000"/>
                  </a:lnSpc>
                </a:pPr>
                <a:r>
                  <a:rPr lang="en-US" sz="2000" dirty="0" smtClean="0"/>
                  <a:t>This follows from the following fact: </a:t>
                </a:r>
                <a:r>
                  <a:rPr lang="en-US" sz="2000" dirty="0" smtClean="0">
                    <a:solidFill>
                      <a:srgbClr val="0070C0"/>
                    </a:solidFill>
                  </a:rPr>
                  <a:t>W</a:t>
                </a:r>
                <a14:m>
                  <m:oMath xmlns:m="http://schemas.openxmlformats.org/officeDocument/2006/math">
                    <m:r>
                      <a:rPr lang="en-US" sz="2000" i="0" baseline="-25000" dirty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∞</m:t>
                    </m:r>
                  </m:oMath>
                </a14:m>
                <a:r>
                  <a:rPr lang="en-US" sz="2000" dirty="0">
                    <a:solidFill>
                      <a:srgbClr val="0070C0"/>
                    </a:solidFill>
                  </a:rPr>
                  <a:t>[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2000" b="0" i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λ</m:t>
                    </m:r>
                    <m:r>
                      <a:rPr lang="en-US" sz="2000" b="1" i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&gt;</m:t>
                    </m:r>
                    <m:r>
                      <a:rPr lang="en-US" sz="2000" i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2</m:t>
                    </m:r>
                  </m:oMath>
                </a14:m>
                <a:r>
                  <a:rPr lang="en-US" sz="2000" dirty="0">
                    <a:solidFill>
                      <a:srgbClr val="0070C0"/>
                    </a:solidFill>
                  </a:rPr>
                  <a:t>] </a:t>
                </a:r>
                <a:r>
                  <a:rPr lang="en-US" sz="2000" dirty="0" smtClean="0">
                    <a:solidFill>
                      <a:srgbClr val="0070C0"/>
                    </a:solidFill>
                  </a:rPr>
                  <a:t>is </a:t>
                </a:r>
                <a:r>
                  <a:rPr lang="en-US" sz="2000" i="1" dirty="0" smtClean="0">
                    <a:solidFill>
                      <a:srgbClr val="0070C0"/>
                    </a:solidFill>
                  </a:rPr>
                  <a:t>complex</a:t>
                </a:r>
                <a:r>
                  <a:rPr lang="en-US" sz="2000" dirty="0" smtClean="0"/>
                  <a:t>.</a:t>
                </a:r>
              </a:p>
              <a:p>
                <a:pPr>
                  <a:lnSpc>
                    <a:spcPct val="110000"/>
                  </a:lnSpc>
                </a:pPr>
                <a:endParaRPr lang="en-US" sz="2000" dirty="0" smtClean="0"/>
              </a:p>
              <a:p>
                <a:pPr marL="0" indent="0">
                  <a:lnSpc>
                    <a:spcPct val="110000"/>
                  </a:lnSpc>
                  <a:buNone/>
                </a:pPr>
                <a:r>
                  <a:rPr lang="en-US" sz="2000" dirty="0" smtClean="0"/>
                  <a:t>e.g. the 3-3-4 OPE coefficient is</a:t>
                </a:r>
              </a:p>
              <a:p>
                <a:pPr marL="0" indent="0">
                  <a:lnSpc>
                    <a:spcPct val="110000"/>
                  </a:lnSpc>
                  <a:buNone/>
                </a:pPr>
                <a:endParaRPr lang="en-US" sz="2000" dirty="0" smtClean="0"/>
              </a:p>
              <a:p>
                <a:pPr marL="0" indent="0">
                  <a:lnSpc>
                    <a:spcPct val="110000"/>
                  </a:lnSpc>
                  <a:buNone/>
                </a:pPr>
                <a:r>
                  <a:rPr lang="en-US" sz="2000" dirty="0" smtClean="0"/>
                  <a:t>Straightforward to prove that</a:t>
                </a:r>
              </a:p>
              <a:p>
                <a:pPr>
                  <a:lnSpc>
                    <a:spcPct val="110000"/>
                  </a:lnSpc>
                  <a:buFont typeface="Wingdings" panose="05000000000000000000" pitchFamily="2" charset="2"/>
                  <a:buChar char="à"/>
                </a:pPr>
                <a:endParaRPr lang="en-US" sz="2000" dirty="0" smtClean="0">
                  <a:solidFill>
                    <a:srgbClr val="0070C0"/>
                  </a:solidFill>
                  <a:sym typeface="Wingdings" panose="05000000000000000000" pitchFamily="2" charset="2"/>
                </a:endParaRPr>
              </a:p>
              <a:p>
                <a:pPr>
                  <a:lnSpc>
                    <a:spcPct val="110000"/>
                  </a:lnSpc>
                  <a:buFont typeface="Wingdings" panose="05000000000000000000" pitchFamily="2" charset="2"/>
                  <a:buChar char="à"/>
                </a:pPr>
                <a:r>
                  <a:rPr lang="en-US" sz="2000" dirty="0" smtClean="0">
                    <a:solidFill>
                      <a:srgbClr val="0070C0"/>
                    </a:solidFill>
                    <a:sym typeface="Wingdings" panose="05000000000000000000" pitchFamily="2" charset="2"/>
                  </a:rPr>
                  <a:t> 3D Vasiliev + pure </a:t>
                </a:r>
                <a:r>
                  <a:rPr lang="en-US" sz="2000" dirty="0" err="1" smtClean="0">
                    <a:solidFill>
                      <a:srgbClr val="0070C0"/>
                    </a:solidFill>
                    <a:sym typeface="Wingdings" panose="05000000000000000000" pitchFamily="2" charset="2"/>
                  </a:rPr>
                  <a:t>hs</a:t>
                </a:r>
                <a:r>
                  <a:rPr lang="en-US" sz="2000" dirty="0" smtClean="0">
                    <a:solidFill>
                      <a:srgbClr val="0070C0"/>
                    </a:solidFill>
                    <a:sym typeface="Wingdings" panose="05000000000000000000" pitchFamily="2" charset="2"/>
                  </a:rPr>
                  <a:t>[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2000" b="1" i="1" smtClean="0">
                        <a:solidFill>
                          <a:srgbClr val="0070C0"/>
                        </a:solidFill>
                        <a:latin typeface="Cambria Math" panose="02040503050406030204" pitchFamily="18" charset="0"/>
                      </a:rPr>
                      <m:t>λ</m:t>
                    </m:r>
                  </m:oMath>
                </a14:m>
                <a:r>
                  <a:rPr lang="en-US" sz="2000" dirty="0" smtClean="0">
                    <a:solidFill>
                      <a:srgbClr val="0070C0"/>
                    </a:solidFill>
                    <a:sym typeface="Wingdings" panose="05000000000000000000" pitchFamily="2" charset="2"/>
                  </a:rPr>
                  <a:t>] gravity have imaginary scattering amplitudes.</a:t>
                </a:r>
              </a:p>
              <a:p>
                <a:pPr>
                  <a:lnSpc>
                    <a:spcPct val="110000"/>
                  </a:lnSpc>
                  <a:buFont typeface="Wingdings" panose="05000000000000000000" pitchFamily="2" charset="2"/>
                  <a:buChar char="à"/>
                </a:pPr>
                <a:endParaRPr lang="en-US" sz="2000" dirty="0">
                  <a:solidFill>
                    <a:srgbClr val="0070C0"/>
                  </a:solidFill>
                  <a:sym typeface="Wingdings" panose="05000000000000000000" pitchFamily="2" charset="2"/>
                </a:endParaRPr>
              </a:p>
              <a:p>
                <a:pPr lvl="1"/>
                <a:endParaRPr lang="en-GB" sz="2000" dirty="0"/>
              </a:p>
            </p:txBody>
          </p:sp>
        </mc:Choice>
        <mc:Fallback xmlns="">
          <p:sp>
            <p:nvSpPr>
              <p:cNvPr id="57" name="Content Placeholder 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38200" y="1208354"/>
                <a:ext cx="9778944" cy="5491473"/>
              </a:xfrm>
              <a:prstGeom prst="rect">
                <a:avLst/>
              </a:prstGeom>
              <a:blipFill rotWithShape="0">
                <a:blip r:embed="rId17"/>
                <a:stretch>
                  <a:fillRect l="-686" t="-44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8" name="Rectangle 57"/>
          <p:cNvSpPr/>
          <p:nvPr/>
        </p:nvSpPr>
        <p:spPr>
          <a:xfrm>
            <a:off x="5089236" y="3325091"/>
            <a:ext cx="3629891" cy="785091"/>
          </a:xfrm>
          <a:prstGeom prst="rect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59" name="Picture 58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3138" y="5196195"/>
            <a:ext cx="3792196" cy="1613375"/>
          </a:xfrm>
          <a:prstGeom prst="rect">
            <a:avLst/>
          </a:prstGeom>
        </p:spPr>
      </p:pic>
      <p:sp>
        <p:nvSpPr>
          <p:cNvPr id="19" name="Rectangle 18"/>
          <p:cNvSpPr/>
          <p:nvPr/>
        </p:nvSpPr>
        <p:spPr>
          <a:xfrm rot="5400000">
            <a:off x="9921999" y="2021634"/>
            <a:ext cx="2090091" cy="726024"/>
          </a:xfrm>
          <a:prstGeom prst="rect">
            <a:avLst/>
          </a:prstGeom>
          <a:pattFill prst="pct60">
            <a:fgClr>
              <a:srgbClr val="FF0000"/>
            </a:fgClr>
            <a:bgClr>
              <a:schemeClr val="bg1"/>
            </a:bgClr>
          </a:pattFill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369475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Title 1"/>
              <p:cNvSpPr>
                <a:spLocks noGrp="1"/>
              </p:cNvSpPr>
              <p:nvPr>
                <p:ph type="title"/>
              </p:nvPr>
            </p:nvSpPr>
            <p:spPr/>
            <p:txBody>
              <a:bodyPr>
                <a:normAutofit fontScale="90000"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i="1" smtClean="0">
                            <a:latin typeface="Cambria Math" panose="02040503050406030204" pitchFamily="18" charset="0"/>
                            <a:cs typeface="Kalinga" panose="020B0502040204020203" pitchFamily="34" charset="0"/>
                          </a:rPr>
                        </m:ctrlPr>
                      </m:sSubPr>
                      <m:e>
                        <m:r>
                          <m:rPr>
                            <m:sty m:val="p"/>
                          </m:rPr>
                          <a:rPr lang="en-US" sz="4000" b="1" i="1">
                            <a:latin typeface="Cambria Math" panose="02040503050406030204" pitchFamily="18" charset="0"/>
                          </a:rPr>
                          <m:t>λ</m:t>
                        </m:r>
                      </m:e>
                      <m:sub>
                        <m:r>
                          <a:rPr lang="en-US" i="1">
                            <a:latin typeface="Cambria Math" panose="02040503050406030204" pitchFamily="18" charset="0"/>
                            <a:cs typeface="Kalinga" panose="020B0502040204020203" pitchFamily="34" charset="0"/>
                          </a:rPr>
                          <m:t>𝐿</m:t>
                        </m:r>
                      </m:sub>
                    </m:sSub>
                  </m:oMath>
                </a14:m>
                <a:r>
                  <a:rPr lang="en-US" dirty="0" smtClean="0"/>
                  <a:t>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en-US" b="0" i="1" smtClean="0">
                            <a:latin typeface="Cambria Math" panose="02040503050406030204" pitchFamily="18" charset="0"/>
                          </a:rPr>
                          <m:t>2</m:t>
                        </m:r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𝜋</m:t>
                        </m:r>
                      </m:num>
                      <m:den>
                        <m:r>
                          <a:rPr lang="en-US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𝛽</m:t>
                        </m:r>
                      </m:den>
                    </m:f>
                  </m:oMath>
                </a14:m>
                <a:r>
                  <a:rPr lang="en-US" dirty="0" smtClean="0"/>
                  <a:t> from CFT</a:t>
                </a:r>
                <a:endParaRPr lang="en-GB" dirty="0"/>
              </a:p>
            </p:txBody>
          </p:sp>
        </mc:Choice>
        <mc:Fallback xmlns="">
          <p:sp>
            <p:nvSpPr>
              <p:cNvPr id="2" name="Title 1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type="title"/>
              </p:nvPr>
            </p:nvSpPr>
            <p:spPr>
              <a:blipFill rotWithShape="0">
                <a:blip r:embed="rId3"/>
                <a:stretch>
                  <a:fillRect t="-2222" b="-2222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2" name="Content Placeholder 91"/>
              <p:cNvSpPr>
                <a:spLocks noGrp="1"/>
              </p:cNvSpPr>
              <p:nvPr>
                <p:ph idx="1"/>
              </p:nvPr>
            </p:nvSpPr>
            <p:spPr>
              <a:xfrm>
                <a:off x="838200" y="1187166"/>
                <a:ext cx="10023764" cy="5573851"/>
              </a:xfrm>
            </p:spPr>
            <p:txBody>
              <a:bodyPr>
                <a:normAutofit/>
              </a:bodyPr>
              <a:lstStyle/>
              <a:p>
                <a:r>
                  <a:rPr lang="en-US" sz="2000" dirty="0" smtClean="0"/>
                  <a:t>In a somewhat simplified model of holography, only s </a:t>
                </a:r>
                <a14:m>
                  <m:oMath xmlns:m="http://schemas.openxmlformats.org/officeDocument/2006/math">
                    <m:r>
                      <a:rPr lang="en-US" sz="200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≤</m:t>
                    </m:r>
                    <m:r>
                      <a:rPr lang="en-US" sz="2000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2</m:t>
                    </m:r>
                  </m:oMath>
                </a14:m>
                <a:r>
                  <a:rPr lang="en-US" sz="2000" dirty="0" smtClean="0"/>
                  <a:t> exchanges in VV-WW channel. </a:t>
                </a:r>
              </a:p>
              <a:p>
                <a:pPr lvl="1"/>
                <a:r>
                  <a:rPr lang="en-US" sz="1800" dirty="0" smtClean="0"/>
                  <a:t>Equivalently</a:t>
                </a:r>
                <a:r>
                  <a:rPr lang="en-US" sz="1800" dirty="0" smtClean="0"/>
                  <a:t>, the only Witten diagrams are</a:t>
                </a:r>
              </a:p>
              <a:p>
                <a:endParaRPr lang="en-US" sz="2000" dirty="0" smtClean="0"/>
              </a:p>
              <a:p>
                <a:endParaRPr lang="en-US" sz="2000" dirty="0"/>
              </a:p>
              <a:p>
                <a:endParaRPr lang="en-US" sz="2000" dirty="0" smtClean="0"/>
              </a:p>
              <a:p>
                <a:endParaRPr lang="en-US" sz="2000" dirty="0"/>
              </a:p>
              <a:p>
                <a:endParaRPr lang="en-US" sz="2000" dirty="0" smtClean="0"/>
              </a:p>
              <a:p>
                <a:pPr marL="0" indent="0">
                  <a:buNone/>
                </a:pPr>
                <a:endParaRPr lang="en-US" sz="2000" dirty="0" smtClean="0"/>
              </a:p>
              <a:p>
                <a:r>
                  <a:rPr lang="en-US" sz="2000" dirty="0" smtClean="0"/>
                  <a:t>The </a:t>
                </a:r>
                <a:r>
                  <a:rPr lang="en-US" sz="2000" dirty="0" err="1" smtClean="0"/>
                  <a:t>Regge</a:t>
                </a:r>
                <a:r>
                  <a:rPr lang="en-US" sz="2000" dirty="0" smtClean="0"/>
                  <a:t> limit of spin-s conformal block behaves like spin-s exchange, so</a:t>
                </a:r>
                <a:r>
                  <a:rPr lang="en-US" sz="2000" dirty="0" smtClean="0">
                    <a:sym typeface="Wingdings" panose="05000000000000000000" pitchFamily="2" charset="2"/>
                  </a:rPr>
                  <a:t> spin-2 exchanges dominate: </a:t>
                </a:r>
                <a:endParaRPr lang="en-US" sz="2000" dirty="0" smtClean="0"/>
              </a:p>
              <a:p>
                <a:endParaRPr lang="en-US" sz="2000" dirty="0" smtClean="0"/>
              </a:p>
            </p:txBody>
          </p:sp>
        </mc:Choice>
        <mc:Fallback xmlns="">
          <p:sp>
            <p:nvSpPr>
              <p:cNvPr id="92" name="Content Placeholder 91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838200" y="1187166"/>
                <a:ext cx="10023764" cy="5573851"/>
              </a:xfrm>
              <a:blipFill rotWithShape="0">
                <a:blip r:embed="rId4"/>
                <a:stretch>
                  <a:fillRect l="-547" t="-875" r="-365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2" name="Picture 1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7387" y="5829516"/>
            <a:ext cx="3968613" cy="595730"/>
          </a:xfrm>
          <a:prstGeom prst="rect">
            <a:avLst/>
          </a:prstGeom>
        </p:spPr>
      </p:pic>
      <p:sp>
        <p:nvSpPr>
          <p:cNvPr id="13" name="TextBox 12"/>
          <p:cNvSpPr txBox="1"/>
          <p:nvPr/>
        </p:nvSpPr>
        <p:spPr>
          <a:xfrm>
            <a:off x="10104388" y="2979369"/>
            <a:ext cx="2034747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700" dirty="0" smtClean="0">
                <a:latin typeface="Kalinga" panose="020B0502040204020203" pitchFamily="34" charset="0"/>
                <a:cs typeface="Kalinga" panose="020B0502040204020203" pitchFamily="34" charset="0"/>
              </a:rPr>
              <a:t>Note: causality limits </a:t>
            </a:r>
            <a:r>
              <a:rPr lang="en-US" sz="1700" dirty="0" err="1" smtClean="0">
                <a:latin typeface="Kalinga" panose="020B0502040204020203" pitchFamily="34" charset="0"/>
                <a:cs typeface="Kalinga" panose="020B0502040204020203" pitchFamily="34" charset="0"/>
              </a:rPr>
              <a:t>j,k</a:t>
            </a:r>
            <a:r>
              <a:rPr lang="en-US" sz="1700" dirty="0" smtClean="0">
                <a:latin typeface="Kalinga" panose="020B0502040204020203" pitchFamily="34" charset="0"/>
                <a:cs typeface="Kalinga" panose="020B0502040204020203" pitchFamily="34" charset="0"/>
              </a:rPr>
              <a:t> = 0 or 1!</a:t>
            </a:r>
            <a:endParaRPr lang="en-GB" sz="1700" dirty="0" smtClean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pic>
        <p:nvPicPr>
          <p:cNvPr id="99" name="Picture 9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5988" y="2385978"/>
            <a:ext cx="8122805" cy="2146609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1259948" y="6271357"/>
            <a:ext cx="264763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[EP]</a:t>
            </a:r>
            <a:endParaRPr lang="en-GB" sz="1400" spc="60" dirty="0" smtClean="0">
              <a:solidFill>
                <a:schemeClr val="accent1"/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088062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l 4"/>
          <p:cNvSpPr/>
          <p:nvPr/>
        </p:nvSpPr>
        <p:spPr>
          <a:xfrm>
            <a:off x="1602477" y="1679731"/>
            <a:ext cx="4493523" cy="2572284"/>
          </a:xfrm>
          <a:prstGeom prst="ellipse">
            <a:avLst/>
          </a:prstGeom>
          <a:solidFill>
            <a:schemeClr val="accent2">
              <a:alpha val="71000"/>
            </a:schemeClr>
          </a:solidFill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grpSp>
        <p:nvGrpSpPr>
          <p:cNvPr id="35" name="Group 34"/>
          <p:cNvGrpSpPr/>
          <p:nvPr/>
        </p:nvGrpSpPr>
        <p:grpSpPr>
          <a:xfrm>
            <a:off x="7006182" y="1679731"/>
            <a:ext cx="4165600" cy="2694664"/>
            <a:chOff x="1320800" y="1348509"/>
            <a:chExt cx="10455564" cy="4553527"/>
          </a:xfrm>
        </p:grpSpPr>
        <p:sp>
          <p:nvSpPr>
            <p:cNvPr id="36" name="Oval 35"/>
            <p:cNvSpPr/>
            <p:nvPr/>
          </p:nvSpPr>
          <p:spPr>
            <a:xfrm>
              <a:off x="1320800" y="1348509"/>
              <a:ext cx="10455564" cy="4553527"/>
            </a:xfrm>
            <a:prstGeom prst="ellipse">
              <a:avLst/>
            </a:prstGeom>
            <a:solidFill>
              <a:srgbClr val="CF744F">
                <a:alpha val="91000"/>
              </a:srgbClr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798262" y="1874357"/>
              <a:ext cx="5661265" cy="12482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100" dirty="0" smtClean="0">
                  <a:latin typeface="Kalinga" panose="020B0502040204020203" pitchFamily="34" charset="0"/>
                  <a:cs typeface="Kalinga" panose="020B0502040204020203" pitchFamily="34" charset="0"/>
                </a:rPr>
                <a:t>AdS quantum gravity</a:t>
              </a:r>
              <a:endParaRPr lang="en-GB" sz="2100" dirty="0">
                <a:latin typeface="Kalinga" panose="020B0502040204020203" pitchFamily="34" charset="0"/>
                <a:cs typeface="Kalinga" panose="020B0502040204020203" pitchFamily="34" charset="0"/>
              </a:endParaRPr>
            </a:p>
          </p:txBody>
        </p:sp>
      </p:grpSp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838200" y="5008615"/>
            <a:ext cx="10515600" cy="1492161"/>
          </a:xfrm>
        </p:spPr>
        <p:txBody>
          <a:bodyPr>
            <a:normAutofit/>
          </a:bodyPr>
          <a:lstStyle/>
          <a:p>
            <a:r>
              <a:rPr lang="en-US" dirty="0" smtClean="0"/>
              <a:t>Strong form of AdS/CFT: </a:t>
            </a:r>
            <a:r>
              <a:rPr lang="en-US" i="1" dirty="0" smtClean="0"/>
              <a:t>Every</a:t>
            </a:r>
            <a:r>
              <a:rPr lang="en-US" dirty="0" smtClean="0"/>
              <a:t> CFT has an AdS dual</a:t>
            </a:r>
          </a:p>
          <a:p>
            <a:r>
              <a:rPr lang="en-US" dirty="0"/>
              <a:t>Which ones look like </a:t>
            </a:r>
            <a:r>
              <a:rPr lang="en-US" dirty="0" smtClean="0"/>
              <a:t>weakly </a:t>
            </a:r>
            <a:r>
              <a:rPr lang="en-US" dirty="0"/>
              <a:t>coupled </a:t>
            </a:r>
            <a:r>
              <a:rPr lang="en-US" dirty="0" smtClean="0"/>
              <a:t>gravity? Like Einstein gravity? Like string </a:t>
            </a:r>
            <a:r>
              <a:rPr lang="en-US" dirty="0"/>
              <a:t>t</a:t>
            </a:r>
            <a:r>
              <a:rPr lang="en-US" dirty="0" smtClean="0"/>
              <a:t>heory?</a:t>
            </a:r>
            <a:endParaRPr lang="en-GB" dirty="0"/>
          </a:p>
        </p:txBody>
      </p:sp>
      <p:sp>
        <p:nvSpPr>
          <p:cNvPr id="27" name="TextBox 26"/>
          <p:cNvSpPr txBox="1"/>
          <p:nvPr/>
        </p:nvSpPr>
        <p:spPr>
          <a:xfrm>
            <a:off x="4327290" y="1969944"/>
            <a:ext cx="92093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200" spc="100" dirty="0" smtClean="0">
                <a:latin typeface="Kalinga" panose="020B0502040204020203" pitchFamily="34" charset="0"/>
                <a:cs typeface="Kalinga" panose="020B0502040204020203" pitchFamily="34" charset="0"/>
              </a:rPr>
              <a:t>CFT</a:t>
            </a:r>
            <a:endParaRPr lang="en-GB" sz="2200" spc="100" dirty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10" name="Title 1"/>
          <p:cNvSpPr txBox="1">
            <a:spLocks/>
          </p:cNvSpPr>
          <p:nvPr/>
        </p:nvSpPr>
        <p:spPr>
          <a:xfrm>
            <a:off x="838200" y="306693"/>
            <a:ext cx="10515600" cy="81862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 baseline="0">
                <a:solidFill>
                  <a:srgbClr val="0070C0"/>
                </a:solidFill>
                <a:effectLst>
                  <a:outerShdw blurRad="50800" dist="50800" dir="5400000" sx="1000" sy="1000" algn="ctr" rotWithShape="0">
                    <a:srgbClr val="000000">
                      <a:alpha val="48000"/>
                    </a:srgbClr>
                  </a:outerShdw>
                </a:effectLst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en-US" sz="2700" smtClean="0"/>
              <a:t>What is the space of CFTs, and of AdS quantum gravities? Which CFTs give rise to emergent spacetime?</a:t>
            </a:r>
            <a:endParaRPr lang="en-GB" sz="2700" dirty="0"/>
          </a:p>
        </p:txBody>
      </p:sp>
    </p:spTree>
    <p:extLst>
      <p:ext uri="{BB962C8B-B14F-4D97-AF65-F5344CB8AC3E}">
        <p14:creationId xmlns:p14="http://schemas.microsoft.com/office/powerpoint/2010/main" val="5510438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1602477" y="1679731"/>
            <a:ext cx="4493523" cy="2572284"/>
            <a:chOff x="1320800" y="1348509"/>
            <a:chExt cx="10455564" cy="4553527"/>
          </a:xfrm>
        </p:grpSpPr>
        <p:sp>
          <p:nvSpPr>
            <p:cNvPr id="5" name="Oval 4"/>
            <p:cNvSpPr/>
            <p:nvPr/>
          </p:nvSpPr>
          <p:spPr>
            <a:xfrm>
              <a:off x="1320800" y="1348509"/>
              <a:ext cx="10455564" cy="4553527"/>
            </a:xfrm>
            <a:prstGeom prst="ellipse">
              <a:avLst/>
            </a:prstGeom>
            <a:solidFill>
              <a:schemeClr val="accent2">
                <a:alpha val="71000"/>
              </a:schemeClr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6" name="Oval 5"/>
            <p:cNvSpPr/>
            <p:nvPr/>
          </p:nvSpPr>
          <p:spPr>
            <a:xfrm>
              <a:off x="1957802" y="2613568"/>
              <a:ext cx="4015283" cy="2328815"/>
            </a:xfrm>
            <a:prstGeom prst="ellipse">
              <a:avLst/>
            </a:prstGeom>
            <a:solidFill>
              <a:schemeClr val="bg2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7006182" y="1679731"/>
            <a:ext cx="4165600" cy="2694664"/>
            <a:chOff x="1320800" y="1348509"/>
            <a:chExt cx="10455564" cy="4553527"/>
          </a:xfrm>
        </p:grpSpPr>
        <p:sp>
          <p:nvSpPr>
            <p:cNvPr id="36" name="Oval 35"/>
            <p:cNvSpPr/>
            <p:nvPr/>
          </p:nvSpPr>
          <p:spPr>
            <a:xfrm>
              <a:off x="1320800" y="1348509"/>
              <a:ext cx="10455564" cy="4553527"/>
            </a:xfrm>
            <a:prstGeom prst="ellipse">
              <a:avLst/>
            </a:prstGeom>
            <a:solidFill>
              <a:srgbClr val="CF744F">
                <a:alpha val="91000"/>
              </a:srgbClr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7" name="Oval 36"/>
            <p:cNvSpPr/>
            <p:nvPr/>
          </p:nvSpPr>
          <p:spPr>
            <a:xfrm>
              <a:off x="4355790" y="4121508"/>
              <a:ext cx="6103739" cy="1064389"/>
            </a:xfrm>
            <a:prstGeom prst="ellipse">
              <a:avLst/>
            </a:prstGeom>
            <a:solidFill>
              <a:schemeClr val="bg2"/>
            </a:solidFill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4798262" y="1874357"/>
              <a:ext cx="5661265" cy="124821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100" dirty="0" smtClean="0">
                  <a:latin typeface="Kalinga" panose="020B0502040204020203" pitchFamily="34" charset="0"/>
                  <a:cs typeface="Kalinga" panose="020B0502040204020203" pitchFamily="34" charset="0"/>
                </a:rPr>
                <a:t>AdS quantum gravity</a:t>
              </a:r>
              <a:endParaRPr lang="en-GB" sz="2100" dirty="0">
                <a:latin typeface="Kalinga" panose="020B0502040204020203" pitchFamily="34" charset="0"/>
                <a:cs typeface="Kalinga" panose="020B0502040204020203" pitchFamily="34" charset="0"/>
              </a:endParaRPr>
            </a:p>
          </p:txBody>
        </p:sp>
      </p:grpSp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838200" y="5008615"/>
            <a:ext cx="10515600" cy="1492161"/>
          </a:xfrm>
        </p:spPr>
        <p:txBody>
          <a:bodyPr>
            <a:normAutofit/>
          </a:bodyPr>
          <a:lstStyle/>
          <a:p>
            <a:r>
              <a:rPr lang="en-US" dirty="0" smtClean="0"/>
              <a:t>Strong form of AdS/CFT: </a:t>
            </a:r>
            <a:r>
              <a:rPr lang="en-US" i="1" dirty="0" smtClean="0"/>
              <a:t>Every</a:t>
            </a:r>
            <a:r>
              <a:rPr lang="en-US" dirty="0" smtClean="0"/>
              <a:t> CFT has an AdS dual</a:t>
            </a:r>
          </a:p>
          <a:p>
            <a:r>
              <a:rPr lang="en-US" dirty="0"/>
              <a:t>Which ones look like </a:t>
            </a:r>
            <a:r>
              <a:rPr lang="en-US" dirty="0" smtClean="0"/>
              <a:t>weakly </a:t>
            </a:r>
            <a:r>
              <a:rPr lang="en-US" dirty="0"/>
              <a:t>coupled </a:t>
            </a:r>
            <a:r>
              <a:rPr lang="en-US" dirty="0" smtClean="0"/>
              <a:t>gravity? Like Einstein gravity? Like string </a:t>
            </a:r>
            <a:r>
              <a:rPr lang="en-US" dirty="0"/>
              <a:t>t</a:t>
            </a:r>
            <a:r>
              <a:rPr lang="en-US" dirty="0" smtClean="0"/>
              <a:t>heory?</a:t>
            </a:r>
            <a:endParaRPr lang="en-GB" dirty="0"/>
          </a:p>
        </p:txBody>
      </p:sp>
      <p:sp>
        <p:nvSpPr>
          <p:cNvPr id="20" name="Oval 19"/>
          <p:cNvSpPr/>
          <p:nvPr/>
        </p:nvSpPr>
        <p:spPr>
          <a:xfrm>
            <a:off x="2205272" y="2760181"/>
            <a:ext cx="963598" cy="734592"/>
          </a:xfrm>
          <a:prstGeom prst="ellipse">
            <a:avLst/>
          </a:prstGeom>
          <a:pattFill prst="dkUpDiag">
            <a:fgClr>
              <a:srgbClr val="0070C0"/>
            </a:fgClr>
            <a:bgClr>
              <a:schemeClr val="bg1"/>
            </a:bgClr>
          </a:pattFill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Oval 20"/>
          <p:cNvSpPr/>
          <p:nvPr/>
        </p:nvSpPr>
        <p:spPr>
          <a:xfrm>
            <a:off x="8976197" y="3494773"/>
            <a:ext cx="1086384" cy="391303"/>
          </a:xfrm>
          <a:prstGeom prst="ellipse">
            <a:avLst/>
          </a:prstGeom>
          <a:pattFill prst="dkUpDiag">
            <a:fgClr>
              <a:srgbClr val="0070C0"/>
            </a:fgClr>
            <a:bgClr>
              <a:schemeClr val="bg1"/>
            </a:bgClr>
          </a:pattFill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2" name="TextBox 21"/>
          <p:cNvSpPr txBox="1"/>
          <p:nvPr/>
        </p:nvSpPr>
        <p:spPr>
          <a:xfrm>
            <a:off x="10843996" y="3709908"/>
            <a:ext cx="133736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100" dirty="0" smtClean="0">
                <a:latin typeface="Kalinga" panose="020B0502040204020203" pitchFamily="34" charset="0"/>
                <a:cs typeface="Kalinga" panose="020B0502040204020203" pitchFamily="34" charset="0"/>
              </a:rPr>
              <a:t>Classical gravity</a:t>
            </a:r>
            <a:endParaRPr lang="en-GB" sz="2100" dirty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9834415" y="4529446"/>
            <a:ext cx="133736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100" dirty="0" smtClean="0">
                <a:latin typeface="Kalinga" panose="020B0502040204020203" pitchFamily="34" charset="0"/>
                <a:cs typeface="Kalinga" panose="020B0502040204020203" pitchFamily="34" charset="0"/>
              </a:rPr>
              <a:t>Einstein gravity</a:t>
            </a:r>
            <a:endParaRPr lang="en-GB" sz="2100" dirty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-22842" y="3333387"/>
            <a:ext cx="1773023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100" dirty="0" smtClean="0">
                <a:latin typeface="Kalinga" panose="020B0502040204020203" pitchFamily="34" charset="0"/>
                <a:cs typeface="Kalinga" panose="020B0502040204020203" pitchFamily="34" charset="0"/>
              </a:rPr>
              <a:t>Large c CFT</a:t>
            </a:r>
            <a:endParaRPr lang="en-GB" sz="2100" dirty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cxnSp>
        <p:nvCxnSpPr>
          <p:cNvPr id="10" name="Straight Arrow Connector 9"/>
          <p:cNvCxnSpPr/>
          <p:nvPr/>
        </p:nvCxnSpPr>
        <p:spPr>
          <a:xfrm flipH="1" flipV="1">
            <a:off x="9605639" y="3741459"/>
            <a:ext cx="456942" cy="675562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Box 2"/>
          <p:cNvSpPr txBox="1"/>
          <p:nvPr/>
        </p:nvSpPr>
        <p:spPr>
          <a:xfrm>
            <a:off x="476945" y="3857249"/>
            <a:ext cx="14696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latin typeface="Kalinga" panose="020B0502040204020203" pitchFamily="34" charset="0"/>
                <a:cs typeface="Kalinga" panose="020B0502040204020203" pitchFamily="34" charset="0"/>
              </a:rPr>
              <a:t>“Sparse” large c CFT</a:t>
            </a:r>
            <a:endParaRPr lang="en-GB" dirty="0" smtClean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4327290" y="1969944"/>
            <a:ext cx="92093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200" spc="100" dirty="0" smtClean="0">
                <a:latin typeface="Kalinga" panose="020B0502040204020203" pitchFamily="34" charset="0"/>
                <a:cs typeface="Kalinga" panose="020B0502040204020203" pitchFamily="34" charset="0"/>
              </a:rPr>
              <a:t>CFT</a:t>
            </a:r>
            <a:endParaRPr lang="en-GB" sz="2200" spc="100" dirty="0">
              <a:latin typeface="Kalinga" panose="020B0502040204020203" pitchFamily="34" charset="0"/>
              <a:cs typeface="Kalinga" panose="020B0502040204020203" pitchFamily="34" charset="0"/>
            </a:endParaRPr>
          </a:p>
        </p:txBody>
      </p:sp>
      <p:cxnSp>
        <p:nvCxnSpPr>
          <p:cNvPr id="19" name="Straight Arrow Connector 18"/>
          <p:cNvCxnSpPr/>
          <p:nvPr/>
        </p:nvCxnSpPr>
        <p:spPr>
          <a:xfrm flipV="1">
            <a:off x="1859948" y="3346965"/>
            <a:ext cx="716089" cy="590297"/>
          </a:xfrm>
          <a:prstGeom prst="straightConnector1">
            <a:avLst/>
          </a:prstGeom>
          <a:ln w="2540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24" name="Title 1"/>
          <p:cNvSpPr txBox="1">
            <a:spLocks/>
          </p:cNvSpPr>
          <p:nvPr/>
        </p:nvSpPr>
        <p:spPr>
          <a:xfrm>
            <a:off x="838200" y="306693"/>
            <a:ext cx="10515600" cy="81862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600" kern="1200" baseline="0">
                <a:solidFill>
                  <a:srgbClr val="0070C0"/>
                </a:solidFill>
                <a:effectLst>
                  <a:outerShdw blurRad="50800" dist="50800" dir="5400000" sx="1000" sy="1000" algn="ctr" rotWithShape="0">
                    <a:srgbClr val="000000">
                      <a:alpha val="48000"/>
                    </a:srgbClr>
                  </a:outerShdw>
                </a:effectLst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en-US" sz="2700" smtClean="0"/>
              <a:t>What is the space of CFTs, and of AdS quantum gravities? Which CFTs give rise to emergent spacetime?</a:t>
            </a:r>
            <a:endParaRPr lang="en-GB" sz="2700" dirty="0"/>
          </a:p>
        </p:txBody>
      </p:sp>
    </p:spTree>
    <p:extLst>
      <p:ext uri="{BB962C8B-B14F-4D97-AF65-F5344CB8AC3E}">
        <p14:creationId xmlns:p14="http://schemas.microsoft.com/office/powerpoint/2010/main" val="7576836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Content Placeholder 42"/>
          <p:cNvSpPr>
            <a:spLocks noGrp="1"/>
          </p:cNvSpPr>
          <p:nvPr>
            <p:ph idx="1"/>
          </p:nvPr>
        </p:nvSpPr>
        <p:spPr>
          <a:xfrm>
            <a:off x="670034" y="4271719"/>
            <a:ext cx="11161748" cy="2391637"/>
          </a:xfrm>
        </p:spPr>
        <p:txBody>
          <a:bodyPr>
            <a:normAutofit/>
          </a:bodyPr>
          <a:lstStyle/>
          <a:p>
            <a:pPr marL="0" indent="0">
              <a:lnSpc>
                <a:spcPct val="110000"/>
              </a:lnSpc>
              <a:buNone/>
            </a:pPr>
            <a:endParaRPr lang="en-US" dirty="0"/>
          </a:p>
          <a:p>
            <a:pPr marL="0" indent="0">
              <a:lnSpc>
                <a:spcPct val="110000"/>
              </a:lnSpc>
              <a:buNone/>
            </a:pPr>
            <a:endParaRPr lang="en-US" dirty="0" smtClean="0"/>
          </a:p>
          <a:p>
            <a:pPr marL="0" indent="0">
              <a:lnSpc>
                <a:spcPct val="110000"/>
              </a:lnSpc>
              <a:buNone/>
            </a:pPr>
            <a:endParaRPr lang="en-US" dirty="0">
              <a:sym typeface="Wingdings" panose="05000000000000000000" pitchFamily="2" charset="2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2468287" y="1771181"/>
            <a:ext cx="7565241" cy="2270859"/>
            <a:chOff x="2214213" y="2134941"/>
            <a:chExt cx="7565241" cy="2270859"/>
          </a:xfrm>
        </p:grpSpPr>
        <p:pic>
          <p:nvPicPr>
            <p:cNvPr id="45" name="Content Placeholder 35"/>
            <p:cNvPicPr>
              <a:picLocks noChangeAspect="1"/>
            </p:cNvPicPr>
            <p:nvPr>
              <p:custDataLst>
                <p:tags r:id="rId1"/>
              </p:custDataLst>
            </p:nvPr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57899" y="3956742"/>
              <a:ext cx="172790" cy="207348"/>
            </a:xfrm>
            <a:prstGeom prst="rect">
              <a:avLst/>
            </a:prstGeom>
          </p:spPr>
        </p:pic>
        <p:cxnSp>
          <p:nvCxnSpPr>
            <p:cNvPr id="46" name="Straight Connector 45"/>
            <p:cNvCxnSpPr/>
            <p:nvPr/>
          </p:nvCxnSpPr>
          <p:spPr>
            <a:xfrm>
              <a:off x="2541899" y="2609395"/>
              <a:ext cx="0" cy="1796405"/>
            </a:xfrm>
            <a:prstGeom prst="line">
              <a:avLst/>
            </a:prstGeom>
            <a:ln w="444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/>
            <p:cNvCxnSpPr/>
            <p:nvPr/>
          </p:nvCxnSpPr>
          <p:spPr>
            <a:xfrm flipH="1">
              <a:off x="2214213" y="4085347"/>
              <a:ext cx="2286714" cy="0"/>
            </a:xfrm>
            <a:prstGeom prst="line">
              <a:avLst/>
            </a:prstGeom>
            <a:ln w="444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8" name="Picture 47"/>
            <p:cNvPicPr>
              <a:picLocks noChangeAspect="1"/>
            </p:cNvPicPr>
            <p:nvPr>
              <p:custDataLst>
                <p:tags r:id="rId2"/>
              </p:custDataLst>
            </p:nvPr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50454" y="2142192"/>
              <a:ext cx="471207" cy="348284"/>
            </a:xfrm>
            <a:prstGeom prst="rect">
              <a:avLst/>
            </a:prstGeom>
          </p:spPr>
        </p:pic>
        <p:grpSp>
          <p:nvGrpSpPr>
            <p:cNvPr id="49" name="Group 48"/>
            <p:cNvGrpSpPr/>
            <p:nvPr/>
          </p:nvGrpSpPr>
          <p:grpSpPr>
            <a:xfrm>
              <a:off x="2407550" y="2546788"/>
              <a:ext cx="2139978" cy="1481604"/>
              <a:chOff x="2165519" y="1889469"/>
              <a:chExt cx="2516805" cy="1742499"/>
            </a:xfrm>
          </p:grpSpPr>
          <p:cxnSp>
            <p:nvCxnSpPr>
              <p:cNvPr id="50" name="Straight Connector 49"/>
              <p:cNvCxnSpPr/>
              <p:nvPr/>
            </p:nvCxnSpPr>
            <p:spPr>
              <a:xfrm rot="19846455" flipH="1">
                <a:off x="2165519" y="3100431"/>
                <a:ext cx="2516329" cy="0"/>
              </a:xfrm>
              <a:prstGeom prst="line">
                <a:avLst/>
              </a:prstGeom>
              <a:ln w="25400">
                <a:solidFill>
                  <a:schemeClr val="tx1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" name="Oval 50"/>
              <p:cNvSpPr/>
              <p:nvPr/>
            </p:nvSpPr>
            <p:spPr>
              <a:xfrm rot="19846455">
                <a:off x="2544637" y="3437872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2" name="Oval 51"/>
              <p:cNvSpPr/>
              <p:nvPr/>
            </p:nvSpPr>
            <p:spPr>
              <a:xfrm rot="19846455">
                <a:off x="2919526" y="3228132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3" name="Oval 52"/>
              <p:cNvSpPr/>
              <p:nvPr/>
            </p:nvSpPr>
            <p:spPr>
              <a:xfrm rot="19846455">
                <a:off x="3294416" y="3018392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" name="Oval 53"/>
              <p:cNvSpPr/>
              <p:nvPr/>
            </p:nvSpPr>
            <p:spPr>
              <a:xfrm rot="19846455">
                <a:off x="3668351" y="2806946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" name="Oval 54"/>
              <p:cNvSpPr/>
              <p:nvPr/>
            </p:nvSpPr>
            <p:spPr>
              <a:xfrm rot="19846455">
                <a:off x="4043240" y="2597207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56" name="Straight Connector 55"/>
              <p:cNvCxnSpPr/>
              <p:nvPr/>
            </p:nvCxnSpPr>
            <p:spPr>
              <a:xfrm rot="19846455" flipH="1">
                <a:off x="2165995" y="2634580"/>
                <a:ext cx="2516329" cy="0"/>
              </a:xfrm>
              <a:prstGeom prst="line">
                <a:avLst/>
              </a:prstGeom>
              <a:ln w="25400">
                <a:solidFill>
                  <a:schemeClr val="tx1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" name="Oval 56"/>
              <p:cNvSpPr/>
              <p:nvPr/>
            </p:nvSpPr>
            <p:spPr>
              <a:xfrm rot="19846455">
                <a:off x="2545113" y="2972021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8" name="Oval 57"/>
              <p:cNvSpPr/>
              <p:nvPr/>
            </p:nvSpPr>
            <p:spPr>
              <a:xfrm rot="19846455">
                <a:off x="2920002" y="2762281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9" name="Oval 58"/>
              <p:cNvSpPr/>
              <p:nvPr/>
            </p:nvSpPr>
            <p:spPr>
              <a:xfrm rot="19846455">
                <a:off x="3294892" y="2552541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0" name="Oval 59"/>
              <p:cNvSpPr/>
              <p:nvPr/>
            </p:nvSpPr>
            <p:spPr>
              <a:xfrm rot="19846455">
                <a:off x="3668827" y="2341095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1" name="Oval 60"/>
              <p:cNvSpPr/>
              <p:nvPr/>
            </p:nvSpPr>
            <p:spPr>
              <a:xfrm rot="19846455">
                <a:off x="4043716" y="2131356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pic>
            <p:nvPicPr>
              <p:cNvPr id="62" name="Picture 61"/>
              <p:cNvPicPr>
                <a:picLocks noChangeAspect="1"/>
              </p:cNvPicPr>
              <p:nvPr>
                <p:custDataLst>
                  <p:tags r:id="rId7"/>
                </p:custDataLst>
              </p:nvPr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380820" y="1889469"/>
                <a:ext cx="45719" cy="368796"/>
              </a:xfrm>
              <a:prstGeom prst="rect">
                <a:avLst/>
              </a:prstGeom>
            </p:spPr>
          </p:pic>
        </p:grpSp>
        <p:pic>
          <p:nvPicPr>
            <p:cNvPr id="88" name="Picture 87"/>
            <p:cNvPicPr>
              <a:picLocks noChangeAspect="1"/>
            </p:cNvPicPr>
            <p:nvPr>
              <p:custDataLst>
                <p:tags r:id="rId3"/>
              </p:custDataLst>
            </p:nvPr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38735" y="2949518"/>
              <a:ext cx="739564" cy="459896"/>
            </a:xfrm>
            <a:prstGeom prst="rect">
              <a:avLst/>
            </a:prstGeom>
          </p:spPr>
        </p:pic>
        <p:sp>
          <p:nvSpPr>
            <p:cNvPr id="89" name="TextBox 88"/>
            <p:cNvSpPr txBox="1"/>
            <p:nvPr/>
          </p:nvSpPr>
          <p:spPr>
            <a:xfrm>
              <a:off x="5331251" y="3576438"/>
              <a:ext cx="147234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pc="100" dirty="0" smtClean="0">
                  <a:latin typeface="Kalinga" panose="020B0502040204020203" pitchFamily="34" charset="0"/>
                  <a:cs typeface="Kalinga" panose="020B0502040204020203" pitchFamily="34" charset="0"/>
                </a:rPr>
                <a:t>(AdS/CFT)</a:t>
              </a:r>
              <a:endParaRPr lang="en-GB" spc="100" dirty="0">
                <a:latin typeface="Kalinga" panose="020B0502040204020203" pitchFamily="34" charset="0"/>
                <a:cs typeface="Kalinga" panose="020B0502040204020203" pitchFamily="34" charset="0"/>
              </a:endParaRPr>
            </a:p>
          </p:txBody>
        </p:sp>
        <p:pic>
          <p:nvPicPr>
            <p:cNvPr id="64" name="Content Placeholder 35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06664" y="3956742"/>
              <a:ext cx="172790" cy="207348"/>
            </a:xfrm>
            <a:prstGeom prst="rect">
              <a:avLst/>
            </a:prstGeom>
          </p:spPr>
        </p:pic>
        <p:cxnSp>
          <p:nvCxnSpPr>
            <p:cNvPr id="65" name="Straight Connector 64"/>
            <p:cNvCxnSpPr/>
            <p:nvPr/>
          </p:nvCxnSpPr>
          <p:spPr>
            <a:xfrm>
              <a:off x="7490664" y="2609395"/>
              <a:ext cx="0" cy="1796405"/>
            </a:xfrm>
            <a:prstGeom prst="line">
              <a:avLst/>
            </a:prstGeom>
            <a:ln w="444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/>
            <p:cNvCxnSpPr/>
            <p:nvPr/>
          </p:nvCxnSpPr>
          <p:spPr>
            <a:xfrm flipH="1">
              <a:off x="7130475" y="4085347"/>
              <a:ext cx="2319217" cy="0"/>
            </a:xfrm>
            <a:prstGeom prst="line">
              <a:avLst/>
            </a:prstGeom>
            <a:ln w="444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8" name="Group 67"/>
            <p:cNvGrpSpPr/>
            <p:nvPr/>
          </p:nvGrpSpPr>
          <p:grpSpPr>
            <a:xfrm>
              <a:off x="7356315" y="2546788"/>
              <a:ext cx="2139978" cy="1481605"/>
              <a:chOff x="2165519" y="1889469"/>
              <a:chExt cx="2516805" cy="1742499"/>
            </a:xfrm>
          </p:grpSpPr>
          <p:cxnSp>
            <p:nvCxnSpPr>
              <p:cNvPr id="69" name="Straight Connector 68"/>
              <p:cNvCxnSpPr/>
              <p:nvPr/>
            </p:nvCxnSpPr>
            <p:spPr>
              <a:xfrm rot="19846455" flipH="1">
                <a:off x="2165519" y="3100431"/>
                <a:ext cx="2516329" cy="0"/>
              </a:xfrm>
              <a:prstGeom prst="line">
                <a:avLst/>
              </a:prstGeom>
              <a:ln w="25400">
                <a:solidFill>
                  <a:schemeClr val="tx1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" name="Oval 69"/>
              <p:cNvSpPr/>
              <p:nvPr/>
            </p:nvSpPr>
            <p:spPr>
              <a:xfrm rot="19846455">
                <a:off x="2544637" y="3437872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1" name="Oval 70"/>
              <p:cNvSpPr/>
              <p:nvPr/>
            </p:nvSpPr>
            <p:spPr>
              <a:xfrm rot="19846455">
                <a:off x="2919526" y="3228132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2" name="Oval 71"/>
              <p:cNvSpPr/>
              <p:nvPr/>
            </p:nvSpPr>
            <p:spPr>
              <a:xfrm rot="19846455">
                <a:off x="3294416" y="3018392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3" name="Oval 72"/>
              <p:cNvSpPr/>
              <p:nvPr/>
            </p:nvSpPr>
            <p:spPr>
              <a:xfrm rot="19846455">
                <a:off x="3668351" y="2806946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4" name="Oval 73"/>
              <p:cNvSpPr/>
              <p:nvPr/>
            </p:nvSpPr>
            <p:spPr>
              <a:xfrm rot="19846455">
                <a:off x="4043240" y="2597207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75" name="Straight Connector 74"/>
              <p:cNvCxnSpPr/>
              <p:nvPr/>
            </p:nvCxnSpPr>
            <p:spPr>
              <a:xfrm rot="19846455" flipH="1">
                <a:off x="2165995" y="2634580"/>
                <a:ext cx="2516329" cy="0"/>
              </a:xfrm>
              <a:prstGeom prst="line">
                <a:avLst/>
              </a:prstGeom>
              <a:ln w="25400">
                <a:solidFill>
                  <a:schemeClr val="tx1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6" name="Oval 75"/>
              <p:cNvSpPr/>
              <p:nvPr/>
            </p:nvSpPr>
            <p:spPr>
              <a:xfrm rot="19846455">
                <a:off x="2545113" y="2972021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7" name="Oval 76"/>
              <p:cNvSpPr/>
              <p:nvPr/>
            </p:nvSpPr>
            <p:spPr>
              <a:xfrm rot="19846455">
                <a:off x="2920002" y="2762281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8" name="Oval 77"/>
              <p:cNvSpPr/>
              <p:nvPr/>
            </p:nvSpPr>
            <p:spPr>
              <a:xfrm rot="19846455">
                <a:off x="3294892" y="2552541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9" name="Oval 78"/>
              <p:cNvSpPr/>
              <p:nvPr/>
            </p:nvSpPr>
            <p:spPr>
              <a:xfrm rot="19846455">
                <a:off x="3668827" y="2341095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0" name="Oval 79"/>
              <p:cNvSpPr/>
              <p:nvPr/>
            </p:nvSpPr>
            <p:spPr>
              <a:xfrm rot="19846455">
                <a:off x="4043716" y="2131356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pic>
            <p:nvPicPr>
              <p:cNvPr id="81" name="Picture 80"/>
              <p:cNvPicPr>
                <a:picLocks noChangeAspect="1"/>
              </p:cNvPicPr>
              <p:nvPr>
                <p:custDataLst>
                  <p:tags r:id="rId6"/>
                </p:custDataLst>
              </p:nvPr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380820" y="1889469"/>
                <a:ext cx="45719" cy="368796"/>
              </a:xfrm>
              <a:prstGeom prst="rect">
                <a:avLst/>
              </a:prstGeom>
            </p:spPr>
          </p:pic>
        </p:grpSp>
        <p:pic>
          <p:nvPicPr>
            <p:cNvPr id="3" name="Picture 2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52879" y="2134941"/>
              <a:ext cx="434340" cy="337185"/>
            </a:xfrm>
            <a:prstGeom prst="rect">
              <a:avLst/>
            </a:prstGeom>
          </p:spPr>
        </p:pic>
      </p:grpSp>
      <p:sp>
        <p:nvSpPr>
          <p:cNvPr id="67" name="Title 1"/>
          <p:cNvSpPr txBox="1">
            <a:spLocks/>
          </p:cNvSpPr>
          <p:nvPr/>
        </p:nvSpPr>
        <p:spPr>
          <a:xfrm>
            <a:off x="838200" y="342481"/>
            <a:ext cx="10993582" cy="81862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kern="1200" baseline="0">
                <a:solidFill>
                  <a:srgbClr val="0070C0"/>
                </a:solidFill>
                <a:effectLst>
                  <a:outerShdw blurRad="50800" dist="50800" dir="5400000" sx="1000" sy="1000" algn="ctr" rotWithShape="0">
                    <a:srgbClr val="000000">
                      <a:alpha val="48000"/>
                    </a:srgbClr>
                  </a:outerShdw>
                </a:effectLst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en-US" sz="3200" dirty="0" smtClean="0"/>
              <a:t>How </a:t>
            </a:r>
            <a:r>
              <a:rPr lang="en-US" sz="3200" dirty="0"/>
              <a:t>is the structure of string/M-theory visible in CFT? </a:t>
            </a:r>
          </a:p>
          <a:p>
            <a:endParaRPr lang="en-GB" sz="3200" dirty="0"/>
          </a:p>
        </p:txBody>
      </p:sp>
      <p:sp>
        <p:nvSpPr>
          <p:cNvPr id="83" name="Content Placeholder 42"/>
          <p:cNvSpPr txBox="1">
            <a:spLocks/>
          </p:cNvSpPr>
          <p:nvPr/>
        </p:nvSpPr>
        <p:spPr>
          <a:xfrm>
            <a:off x="670034" y="1069724"/>
            <a:ext cx="11161748" cy="8434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100" b="0" kern="1200" spc="0" baseline="0">
                <a:solidFill>
                  <a:schemeClr val="tx1"/>
                </a:solidFill>
                <a:latin typeface="Kalinga" panose="020B0502040204020203" pitchFamily="34" charset="0"/>
                <a:ea typeface="Microsoft JhengHei" panose="020B0604030504040204" pitchFamily="34" charset="-120"/>
                <a:cs typeface="Gisha" panose="020B0502040204020203" pitchFamily="34" charset="-79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900" b="0" kern="1200" spc="0" baseline="0">
                <a:solidFill>
                  <a:schemeClr val="tx1"/>
                </a:solidFill>
                <a:latin typeface="Kalinga" panose="020B0502040204020203" pitchFamily="34" charset="0"/>
                <a:ea typeface="Microsoft JhengHei" panose="020B0604030504040204" pitchFamily="34" charset="-120"/>
                <a:cs typeface="Gisha" panose="020B0502040204020203" pitchFamily="34" charset="-79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b="0" kern="1200" spc="0" baseline="0">
                <a:solidFill>
                  <a:schemeClr val="tx1"/>
                </a:solidFill>
                <a:latin typeface="Kalinga" panose="020B0502040204020203" pitchFamily="34" charset="0"/>
                <a:ea typeface="Microsoft JhengHei" panose="020B0604030504040204" pitchFamily="34" charset="-120"/>
                <a:cs typeface="Gisha" panose="020B0502040204020203" pitchFamily="34" charset="-79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kern="1200" spc="0" baseline="0">
                <a:solidFill>
                  <a:schemeClr val="tx1"/>
                </a:solidFill>
                <a:latin typeface="Kalinga" panose="020B0502040204020203" pitchFamily="34" charset="0"/>
                <a:ea typeface="Microsoft JhengHei" panose="020B0604030504040204" pitchFamily="34" charset="-120"/>
                <a:cs typeface="Gisha" panose="020B0502040204020203" pitchFamily="34" charset="-79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kern="1200" spc="0" baseline="0">
                <a:solidFill>
                  <a:schemeClr val="tx1"/>
                </a:solidFill>
                <a:latin typeface="Kalinga" panose="020B0502040204020203" pitchFamily="34" charset="0"/>
                <a:ea typeface="Microsoft JhengHei" panose="020B0604030504040204" pitchFamily="34" charset="-120"/>
                <a:cs typeface="Gisha" panose="020B0502040204020203" pitchFamily="34" charset="-79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Font typeface="Arial" panose="020B0604020202020204" pitchFamily="34" charset="0"/>
              <a:buNone/>
            </a:pPr>
            <a:r>
              <a:rPr lang="en-US" dirty="0" smtClean="0"/>
              <a:t>CFTs with string theory duals should be highly organized! </a:t>
            </a:r>
            <a:endParaRPr lang="en-US" dirty="0">
              <a:sym typeface="Wingdings" panose="05000000000000000000" pitchFamily="2" charset="2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9860738" y="5280120"/>
            <a:ext cx="2585013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[</a:t>
            </a:r>
            <a:r>
              <a:rPr lang="en-US" sz="1300" spc="60" dirty="0" err="1" smtClean="0">
                <a:solidFill>
                  <a:schemeClr val="accent1"/>
                </a:solidFill>
                <a:latin typeface="Century Gothic" panose="020B0502020202020204" pitchFamily="34" charset="0"/>
              </a:rPr>
              <a:t>Camanho</a:t>
            </a:r>
            <a:r>
              <a:rPr lang="en-US" sz="13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, Edelstein, Maldacena, </a:t>
            </a:r>
            <a:r>
              <a:rPr lang="en-US" sz="1300" spc="60" dirty="0" err="1" smtClean="0">
                <a:solidFill>
                  <a:schemeClr val="accent1"/>
                </a:solidFill>
                <a:latin typeface="Century Gothic" panose="020B0502020202020204" pitchFamily="34" charset="0"/>
              </a:rPr>
              <a:t>Zhiboedov</a:t>
            </a:r>
            <a:r>
              <a:rPr lang="en-US" sz="13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; Maldacena, </a:t>
            </a:r>
            <a:r>
              <a:rPr lang="en-US" sz="1300" spc="60" dirty="0" err="1" smtClean="0">
                <a:solidFill>
                  <a:schemeClr val="accent1"/>
                </a:solidFill>
                <a:latin typeface="Century Gothic" panose="020B0502020202020204" pitchFamily="34" charset="0"/>
              </a:rPr>
              <a:t>Zhiboedov</a:t>
            </a:r>
            <a:r>
              <a:rPr lang="en-US" sz="13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]</a:t>
            </a:r>
            <a:endParaRPr lang="en-GB" sz="1300" spc="60" dirty="0" smtClean="0">
              <a:solidFill>
                <a:schemeClr val="accent1"/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15144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Content Placeholder 42"/>
          <p:cNvSpPr>
            <a:spLocks noGrp="1"/>
          </p:cNvSpPr>
          <p:nvPr>
            <p:ph idx="1"/>
          </p:nvPr>
        </p:nvSpPr>
        <p:spPr>
          <a:xfrm>
            <a:off x="670034" y="4271719"/>
            <a:ext cx="11161748" cy="2391637"/>
          </a:xfrm>
        </p:spPr>
        <p:txBody>
          <a:bodyPr>
            <a:normAutofit/>
          </a:bodyPr>
          <a:lstStyle/>
          <a:p>
            <a:pPr marL="0" indent="0">
              <a:lnSpc>
                <a:spcPct val="110000"/>
              </a:lnSpc>
              <a:buNone/>
            </a:pPr>
            <a:r>
              <a:rPr lang="en-US" dirty="0" smtClean="0"/>
              <a:t>In classical </a:t>
            </a:r>
            <a:r>
              <a:rPr lang="en-US" dirty="0" err="1" smtClean="0"/>
              <a:t>AdS</a:t>
            </a:r>
            <a:r>
              <a:rPr lang="en-US" baseline="-25000" dirty="0" err="1" smtClean="0"/>
              <a:t>D</a:t>
            </a:r>
            <a:r>
              <a:rPr lang="en-US" baseline="-25000" dirty="0" smtClean="0"/>
              <a:t>&gt;3</a:t>
            </a:r>
            <a:r>
              <a:rPr lang="en-US" dirty="0" smtClean="0"/>
              <a:t> gravity and in CFT</a:t>
            </a:r>
            <a:r>
              <a:rPr lang="en-US" baseline="-25000" dirty="0" smtClean="0"/>
              <a:t>d&gt;2</a:t>
            </a:r>
            <a:r>
              <a:rPr lang="en-US" dirty="0" smtClean="0"/>
              <a:t>, </a:t>
            </a:r>
            <a:r>
              <a:rPr lang="en-US" i="1" dirty="0"/>
              <a:t>finite</a:t>
            </a:r>
            <a:r>
              <a:rPr lang="en-US" dirty="0"/>
              <a:t> towers of massive or massless higher spin fields either violate causality or symmetry constraints, respectively. </a:t>
            </a:r>
            <a:r>
              <a:rPr lang="en-US" dirty="0" smtClean="0"/>
              <a:t>Are there analogous constraints in </a:t>
            </a:r>
            <a:r>
              <a:rPr lang="en-US" dirty="0"/>
              <a:t>AdS</a:t>
            </a:r>
            <a:r>
              <a:rPr lang="en-US" baseline="-25000" dirty="0"/>
              <a:t>3</a:t>
            </a:r>
            <a:r>
              <a:rPr lang="en-US" dirty="0"/>
              <a:t>/CFT</a:t>
            </a:r>
            <a:r>
              <a:rPr lang="en-US" baseline="-25000" dirty="0"/>
              <a:t>2</a:t>
            </a:r>
            <a:r>
              <a:rPr lang="en-US" dirty="0" smtClean="0"/>
              <a:t>?</a:t>
            </a:r>
          </a:p>
          <a:p>
            <a:pPr marL="0" indent="0">
              <a:lnSpc>
                <a:spcPct val="110000"/>
              </a:lnSpc>
              <a:buNone/>
            </a:pPr>
            <a:endParaRPr lang="en-US" dirty="0"/>
          </a:p>
          <a:p>
            <a:pPr marL="0" indent="0">
              <a:lnSpc>
                <a:spcPct val="110000"/>
              </a:lnSpc>
              <a:buNone/>
            </a:pPr>
            <a:endParaRPr lang="en-US" dirty="0" smtClean="0"/>
          </a:p>
          <a:p>
            <a:pPr marL="0" indent="0">
              <a:lnSpc>
                <a:spcPct val="110000"/>
              </a:lnSpc>
              <a:buNone/>
            </a:pPr>
            <a:endParaRPr lang="en-US" dirty="0">
              <a:sym typeface="Wingdings" panose="05000000000000000000" pitchFamily="2" charset="2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2468287" y="1771181"/>
            <a:ext cx="7565241" cy="2270859"/>
            <a:chOff x="2214213" y="2134941"/>
            <a:chExt cx="7565241" cy="2270859"/>
          </a:xfrm>
        </p:grpSpPr>
        <p:pic>
          <p:nvPicPr>
            <p:cNvPr id="45" name="Content Placeholder 35"/>
            <p:cNvPicPr>
              <a:picLocks noChangeAspect="1"/>
            </p:cNvPicPr>
            <p:nvPr>
              <p:custDataLst>
                <p:tags r:id="rId1"/>
              </p:custDataLst>
            </p:nvPr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57899" y="3956742"/>
              <a:ext cx="172790" cy="207348"/>
            </a:xfrm>
            <a:prstGeom prst="rect">
              <a:avLst/>
            </a:prstGeom>
          </p:spPr>
        </p:pic>
        <p:cxnSp>
          <p:nvCxnSpPr>
            <p:cNvPr id="46" name="Straight Connector 45"/>
            <p:cNvCxnSpPr/>
            <p:nvPr/>
          </p:nvCxnSpPr>
          <p:spPr>
            <a:xfrm>
              <a:off x="2541899" y="2609395"/>
              <a:ext cx="0" cy="1796405"/>
            </a:xfrm>
            <a:prstGeom prst="line">
              <a:avLst/>
            </a:prstGeom>
            <a:ln w="444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/>
            <p:cNvCxnSpPr/>
            <p:nvPr/>
          </p:nvCxnSpPr>
          <p:spPr>
            <a:xfrm flipH="1">
              <a:off x="2214213" y="4085347"/>
              <a:ext cx="2286714" cy="0"/>
            </a:xfrm>
            <a:prstGeom prst="line">
              <a:avLst/>
            </a:prstGeom>
            <a:ln w="444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8" name="Picture 47"/>
            <p:cNvPicPr>
              <a:picLocks noChangeAspect="1"/>
            </p:cNvPicPr>
            <p:nvPr>
              <p:custDataLst>
                <p:tags r:id="rId2"/>
              </p:custDataLst>
            </p:nvPr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50454" y="2142192"/>
              <a:ext cx="471207" cy="348284"/>
            </a:xfrm>
            <a:prstGeom prst="rect">
              <a:avLst/>
            </a:prstGeom>
          </p:spPr>
        </p:pic>
        <p:grpSp>
          <p:nvGrpSpPr>
            <p:cNvPr id="49" name="Group 48"/>
            <p:cNvGrpSpPr/>
            <p:nvPr/>
          </p:nvGrpSpPr>
          <p:grpSpPr>
            <a:xfrm>
              <a:off x="2407550" y="2546788"/>
              <a:ext cx="2139978" cy="1481604"/>
              <a:chOff x="2165519" y="1889469"/>
              <a:chExt cx="2516805" cy="1742499"/>
            </a:xfrm>
          </p:grpSpPr>
          <p:cxnSp>
            <p:nvCxnSpPr>
              <p:cNvPr id="50" name="Straight Connector 49"/>
              <p:cNvCxnSpPr/>
              <p:nvPr/>
            </p:nvCxnSpPr>
            <p:spPr>
              <a:xfrm rot="19846455" flipH="1">
                <a:off x="2165519" y="3100431"/>
                <a:ext cx="2516329" cy="0"/>
              </a:xfrm>
              <a:prstGeom prst="line">
                <a:avLst/>
              </a:prstGeom>
              <a:ln w="25400">
                <a:solidFill>
                  <a:schemeClr val="tx1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" name="Oval 50"/>
              <p:cNvSpPr/>
              <p:nvPr/>
            </p:nvSpPr>
            <p:spPr>
              <a:xfrm rot="19846455">
                <a:off x="2544637" y="3437872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2" name="Oval 51"/>
              <p:cNvSpPr/>
              <p:nvPr/>
            </p:nvSpPr>
            <p:spPr>
              <a:xfrm rot="19846455">
                <a:off x="2919526" y="3228132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3" name="Oval 52"/>
              <p:cNvSpPr/>
              <p:nvPr/>
            </p:nvSpPr>
            <p:spPr>
              <a:xfrm rot="19846455">
                <a:off x="3294416" y="3018392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" name="Oval 53"/>
              <p:cNvSpPr/>
              <p:nvPr/>
            </p:nvSpPr>
            <p:spPr>
              <a:xfrm rot="19846455">
                <a:off x="3668351" y="2806946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" name="Oval 54"/>
              <p:cNvSpPr/>
              <p:nvPr/>
            </p:nvSpPr>
            <p:spPr>
              <a:xfrm rot="19846455">
                <a:off x="4043240" y="2597207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56" name="Straight Connector 55"/>
              <p:cNvCxnSpPr/>
              <p:nvPr/>
            </p:nvCxnSpPr>
            <p:spPr>
              <a:xfrm rot="19846455" flipH="1">
                <a:off x="2165995" y="2634580"/>
                <a:ext cx="2516329" cy="0"/>
              </a:xfrm>
              <a:prstGeom prst="line">
                <a:avLst/>
              </a:prstGeom>
              <a:ln w="25400">
                <a:solidFill>
                  <a:schemeClr val="tx1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" name="Oval 56"/>
              <p:cNvSpPr/>
              <p:nvPr/>
            </p:nvSpPr>
            <p:spPr>
              <a:xfrm rot="19846455">
                <a:off x="2545113" y="2972021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8" name="Oval 57"/>
              <p:cNvSpPr/>
              <p:nvPr/>
            </p:nvSpPr>
            <p:spPr>
              <a:xfrm rot="19846455">
                <a:off x="2920002" y="2762281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9" name="Oval 58"/>
              <p:cNvSpPr/>
              <p:nvPr/>
            </p:nvSpPr>
            <p:spPr>
              <a:xfrm rot="19846455">
                <a:off x="3294892" y="2552541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0" name="Oval 59"/>
              <p:cNvSpPr/>
              <p:nvPr/>
            </p:nvSpPr>
            <p:spPr>
              <a:xfrm rot="19846455">
                <a:off x="3668827" y="2341095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1" name="Oval 60"/>
              <p:cNvSpPr/>
              <p:nvPr/>
            </p:nvSpPr>
            <p:spPr>
              <a:xfrm rot="19846455">
                <a:off x="4043716" y="2131356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pic>
            <p:nvPicPr>
              <p:cNvPr id="62" name="Picture 61"/>
              <p:cNvPicPr>
                <a:picLocks noChangeAspect="1"/>
              </p:cNvPicPr>
              <p:nvPr>
                <p:custDataLst>
                  <p:tags r:id="rId7"/>
                </p:custDataLst>
              </p:nvPr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380820" y="1889469"/>
                <a:ext cx="45719" cy="368796"/>
              </a:xfrm>
              <a:prstGeom prst="rect">
                <a:avLst/>
              </a:prstGeom>
            </p:spPr>
          </p:pic>
        </p:grpSp>
        <p:pic>
          <p:nvPicPr>
            <p:cNvPr id="88" name="Picture 87"/>
            <p:cNvPicPr>
              <a:picLocks noChangeAspect="1"/>
            </p:cNvPicPr>
            <p:nvPr>
              <p:custDataLst>
                <p:tags r:id="rId3"/>
              </p:custDataLst>
            </p:nvPr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38735" y="2949518"/>
              <a:ext cx="739564" cy="459896"/>
            </a:xfrm>
            <a:prstGeom prst="rect">
              <a:avLst/>
            </a:prstGeom>
          </p:spPr>
        </p:pic>
        <p:sp>
          <p:nvSpPr>
            <p:cNvPr id="89" name="TextBox 88"/>
            <p:cNvSpPr txBox="1"/>
            <p:nvPr/>
          </p:nvSpPr>
          <p:spPr>
            <a:xfrm>
              <a:off x="5331251" y="3576438"/>
              <a:ext cx="147234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pc="100" dirty="0" smtClean="0">
                  <a:latin typeface="Kalinga" panose="020B0502040204020203" pitchFamily="34" charset="0"/>
                  <a:cs typeface="Kalinga" panose="020B0502040204020203" pitchFamily="34" charset="0"/>
                </a:rPr>
                <a:t>(AdS/CFT)</a:t>
              </a:r>
              <a:endParaRPr lang="en-GB" spc="100" dirty="0">
                <a:latin typeface="Kalinga" panose="020B0502040204020203" pitchFamily="34" charset="0"/>
                <a:cs typeface="Kalinga" panose="020B0502040204020203" pitchFamily="34" charset="0"/>
              </a:endParaRPr>
            </a:p>
          </p:txBody>
        </p:sp>
        <p:pic>
          <p:nvPicPr>
            <p:cNvPr id="64" name="Content Placeholder 35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06664" y="3956742"/>
              <a:ext cx="172790" cy="207348"/>
            </a:xfrm>
            <a:prstGeom prst="rect">
              <a:avLst/>
            </a:prstGeom>
          </p:spPr>
        </p:pic>
        <p:cxnSp>
          <p:nvCxnSpPr>
            <p:cNvPr id="65" name="Straight Connector 64"/>
            <p:cNvCxnSpPr/>
            <p:nvPr/>
          </p:nvCxnSpPr>
          <p:spPr>
            <a:xfrm>
              <a:off x="7490664" y="2609395"/>
              <a:ext cx="0" cy="1796405"/>
            </a:xfrm>
            <a:prstGeom prst="line">
              <a:avLst/>
            </a:prstGeom>
            <a:ln w="444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/>
            <p:cNvCxnSpPr/>
            <p:nvPr/>
          </p:nvCxnSpPr>
          <p:spPr>
            <a:xfrm flipH="1">
              <a:off x="7130475" y="4085347"/>
              <a:ext cx="2319217" cy="0"/>
            </a:xfrm>
            <a:prstGeom prst="line">
              <a:avLst/>
            </a:prstGeom>
            <a:ln w="444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8" name="Group 67"/>
            <p:cNvGrpSpPr/>
            <p:nvPr/>
          </p:nvGrpSpPr>
          <p:grpSpPr>
            <a:xfrm>
              <a:off x="7356315" y="2546788"/>
              <a:ext cx="2139978" cy="1481605"/>
              <a:chOff x="2165519" y="1889469"/>
              <a:chExt cx="2516805" cy="1742499"/>
            </a:xfrm>
          </p:grpSpPr>
          <p:cxnSp>
            <p:nvCxnSpPr>
              <p:cNvPr id="69" name="Straight Connector 68"/>
              <p:cNvCxnSpPr/>
              <p:nvPr/>
            </p:nvCxnSpPr>
            <p:spPr>
              <a:xfrm rot="19846455" flipH="1">
                <a:off x="2165519" y="3100431"/>
                <a:ext cx="2516329" cy="0"/>
              </a:xfrm>
              <a:prstGeom prst="line">
                <a:avLst/>
              </a:prstGeom>
              <a:ln w="25400">
                <a:solidFill>
                  <a:schemeClr val="tx1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" name="Oval 69"/>
              <p:cNvSpPr/>
              <p:nvPr/>
            </p:nvSpPr>
            <p:spPr>
              <a:xfrm rot="19846455">
                <a:off x="2544637" y="3437872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1" name="Oval 70"/>
              <p:cNvSpPr/>
              <p:nvPr/>
            </p:nvSpPr>
            <p:spPr>
              <a:xfrm rot="19846455">
                <a:off x="2919526" y="3228132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2" name="Oval 71"/>
              <p:cNvSpPr/>
              <p:nvPr/>
            </p:nvSpPr>
            <p:spPr>
              <a:xfrm rot="19846455">
                <a:off x="3294416" y="3018392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3" name="Oval 72"/>
              <p:cNvSpPr/>
              <p:nvPr/>
            </p:nvSpPr>
            <p:spPr>
              <a:xfrm rot="19846455">
                <a:off x="3668351" y="2806946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4" name="Oval 73"/>
              <p:cNvSpPr/>
              <p:nvPr/>
            </p:nvSpPr>
            <p:spPr>
              <a:xfrm rot="19846455">
                <a:off x="4043240" y="2597207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75" name="Straight Connector 74"/>
              <p:cNvCxnSpPr/>
              <p:nvPr/>
            </p:nvCxnSpPr>
            <p:spPr>
              <a:xfrm rot="19846455" flipH="1">
                <a:off x="2165995" y="2634580"/>
                <a:ext cx="2516329" cy="0"/>
              </a:xfrm>
              <a:prstGeom prst="line">
                <a:avLst/>
              </a:prstGeom>
              <a:ln w="25400">
                <a:solidFill>
                  <a:schemeClr val="tx1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6" name="Oval 75"/>
              <p:cNvSpPr/>
              <p:nvPr/>
            </p:nvSpPr>
            <p:spPr>
              <a:xfrm rot="19846455">
                <a:off x="2545113" y="2972021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7" name="Oval 76"/>
              <p:cNvSpPr/>
              <p:nvPr/>
            </p:nvSpPr>
            <p:spPr>
              <a:xfrm rot="19846455">
                <a:off x="2920002" y="2762281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8" name="Oval 77"/>
              <p:cNvSpPr/>
              <p:nvPr/>
            </p:nvSpPr>
            <p:spPr>
              <a:xfrm rot="19846455">
                <a:off x="3294892" y="2552541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9" name="Oval 78"/>
              <p:cNvSpPr/>
              <p:nvPr/>
            </p:nvSpPr>
            <p:spPr>
              <a:xfrm rot="19846455">
                <a:off x="3668827" y="2341095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0" name="Oval 79"/>
              <p:cNvSpPr/>
              <p:nvPr/>
            </p:nvSpPr>
            <p:spPr>
              <a:xfrm rot="19846455">
                <a:off x="4043716" y="2131356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pic>
            <p:nvPicPr>
              <p:cNvPr id="81" name="Picture 80"/>
              <p:cNvPicPr>
                <a:picLocks noChangeAspect="1"/>
              </p:cNvPicPr>
              <p:nvPr>
                <p:custDataLst>
                  <p:tags r:id="rId6"/>
                </p:custDataLst>
              </p:nvPr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380820" y="1889469"/>
                <a:ext cx="45719" cy="368796"/>
              </a:xfrm>
              <a:prstGeom prst="rect">
                <a:avLst/>
              </a:prstGeom>
            </p:spPr>
          </p:pic>
        </p:grpSp>
        <p:pic>
          <p:nvPicPr>
            <p:cNvPr id="3" name="Picture 2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52879" y="2134941"/>
              <a:ext cx="434340" cy="337185"/>
            </a:xfrm>
            <a:prstGeom prst="rect">
              <a:avLst/>
            </a:prstGeom>
          </p:spPr>
        </p:pic>
      </p:grpSp>
      <p:sp>
        <p:nvSpPr>
          <p:cNvPr id="67" name="Title 1"/>
          <p:cNvSpPr txBox="1">
            <a:spLocks/>
          </p:cNvSpPr>
          <p:nvPr/>
        </p:nvSpPr>
        <p:spPr>
          <a:xfrm>
            <a:off x="838200" y="342481"/>
            <a:ext cx="10993582" cy="81862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kern="1200" baseline="0">
                <a:solidFill>
                  <a:srgbClr val="0070C0"/>
                </a:solidFill>
                <a:effectLst>
                  <a:outerShdw blurRad="50800" dist="50800" dir="5400000" sx="1000" sy="1000" algn="ctr" rotWithShape="0">
                    <a:srgbClr val="000000">
                      <a:alpha val="48000"/>
                    </a:srgbClr>
                  </a:outerShdw>
                </a:effectLst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en-US" sz="3200" dirty="0" smtClean="0"/>
              <a:t>How </a:t>
            </a:r>
            <a:r>
              <a:rPr lang="en-US" sz="3200" dirty="0"/>
              <a:t>is the structure of string/M-theory visible in CFT? </a:t>
            </a:r>
          </a:p>
          <a:p>
            <a:endParaRPr lang="en-GB" sz="3200" dirty="0"/>
          </a:p>
        </p:txBody>
      </p:sp>
      <p:sp>
        <p:nvSpPr>
          <p:cNvPr id="83" name="Content Placeholder 42"/>
          <p:cNvSpPr txBox="1">
            <a:spLocks/>
          </p:cNvSpPr>
          <p:nvPr/>
        </p:nvSpPr>
        <p:spPr>
          <a:xfrm>
            <a:off x="670034" y="1069724"/>
            <a:ext cx="11161748" cy="8434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100" b="0" kern="1200" spc="0" baseline="0">
                <a:solidFill>
                  <a:schemeClr val="tx1"/>
                </a:solidFill>
                <a:latin typeface="Kalinga" panose="020B0502040204020203" pitchFamily="34" charset="0"/>
                <a:ea typeface="Microsoft JhengHei" panose="020B0604030504040204" pitchFamily="34" charset="-120"/>
                <a:cs typeface="Gisha" panose="020B0502040204020203" pitchFamily="34" charset="-79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900" b="0" kern="1200" spc="0" baseline="0">
                <a:solidFill>
                  <a:schemeClr val="tx1"/>
                </a:solidFill>
                <a:latin typeface="Kalinga" panose="020B0502040204020203" pitchFamily="34" charset="0"/>
                <a:ea typeface="Microsoft JhengHei" panose="020B0604030504040204" pitchFamily="34" charset="-120"/>
                <a:cs typeface="Gisha" panose="020B0502040204020203" pitchFamily="34" charset="-79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b="0" kern="1200" spc="0" baseline="0">
                <a:solidFill>
                  <a:schemeClr val="tx1"/>
                </a:solidFill>
                <a:latin typeface="Kalinga" panose="020B0502040204020203" pitchFamily="34" charset="0"/>
                <a:ea typeface="Microsoft JhengHei" panose="020B0604030504040204" pitchFamily="34" charset="-120"/>
                <a:cs typeface="Gisha" panose="020B0502040204020203" pitchFamily="34" charset="-79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kern="1200" spc="0" baseline="0">
                <a:solidFill>
                  <a:schemeClr val="tx1"/>
                </a:solidFill>
                <a:latin typeface="Kalinga" panose="020B0502040204020203" pitchFamily="34" charset="0"/>
                <a:ea typeface="Microsoft JhengHei" panose="020B0604030504040204" pitchFamily="34" charset="-120"/>
                <a:cs typeface="Gisha" panose="020B0502040204020203" pitchFamily="34" charset="-79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kern="1200" spc="0" baseline="0">
                <a:solidFill>
                  <a:schemeClr val="tx1"/>
                </a:solidFill>
                <a:latin typeface="Kalinga" panose="020B0502040204020203" pitchFamily="34" charset="0"/>
                <a:ea typeface="Microsoft JhengHei" panose="020B0604030504040204" pitchFamily="34" charset="-120"/>
                <a:cs typeface="Gisha" panose="020B0502040204020203" pitchFamily="34" charset="-79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Font typeface="Arial" panose="020B0604020202020204" pitchFamily="34" charset="0"/>
              <a:buNone/>
            </a:pPr>
            <a:r>
              <a:rPr lang="en-US" dirty="0" smtClean="0"/>
              <a:t>CFTs with string theory duals should be highly organized! </a:t>
            </a:r>
            <a:endParaRPr lang="en-US" dirty="0">
              <a:sym typeface="Wingdings" panose="05000000000000000000" pitchFamily="2" charset="2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9860738" y="5280120"/>
            <a:ext cx="2585013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[</a:t>
            </a:r>
            <a:r>
              <a:rPr lang="en-US" sz="1300" spc="60" dirty="0" err="1" smtClean="0">
                <a:solidFill>
                  <a:schemeClr val="accent1"/>
                </a:solidFill>
                <a:latin typeface="Century Gothic" panose="020B0502020202020204" pitchFamily="34" charset="0"/>
              </a:rPr>
              <a:t>Camanho</a:t>
            </a:r>
            <a:r>
              <a:rPr lang="en-US" sz="13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, Edelstein, Maldacena, </a:t>
            </a:r>
            <a:r>
              <a:rPr lang="en-US" sz="1300" spc="60" dirty="0" err="1" smtClean="0">
                <a:solidFill>
                  <a:schemeClr val="accent1"/>
                </a:solidFill>
                <a:latin typeface="Century Gothic" panose="020B0502020202020204" pitchFamily="34" charset="0"/>
              </a:rPr>
              <a:t>Zhiboedov</a:t>
            </a:r>
            <a:r>
              <a:rPr lang="en-US" sz="13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; Maldacena, </a:t>
            </a:r>
            <a:r>
              <a:rPr lang="en-US" sz="1300" spc="60" dirty="0" err="1" smtClean="0">
                <a:solidFill>
                  <a:schemeClr val="accent1"/>
                </a:solidFill>
                <a:latin typeface="Century Gothic" panose="020B0502020202020204" pitchFamily="34" charset="0"/>
              </a:rPr>
              <a:t>Zhiboedov</a:t>
            </a:r>
            <a:r>
              <a:rPr lang="en-US" sz="13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]</a:t>
            </a:r>
            <a:endParaRPr lang="en-GB" sz="1300" spc="60" dirty="0" smtClean="0">
              <a:solidFill>
                <a:schemeClr val="accent1"/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03568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a14="http://schemas.microsoft.com/office/drawing/2010/main" Requires="a14">
          <p:sp>
            <p:nvSpPr>
              <p:cNvPr id="43" name="Content Placeholder 42"/>
              <p:cNvSpPr>
                <a:spLocks noGrp="1"/>
              </p:cNvSpPr>
              <p:nvPr>
                <p:ph idx="1"/>
              </p:nvPr>
            </p:nvSpPr>
            <p:spPr>
              <a:xfrm>
                <a:off x="670034" y="4271719"/>
                <a:ext cx="11161748" cy="2391637"/>
              </a:xfrm>
            </p:spPr>
            <p:txBody>
              <a:bodyPr>
                <a:normAutofit/>
              </a:bodyPr>
              <a:lstStyle/>
              <a:p>
                <a:pPr marL="0" indent="0">
                  <a:lnSpc>
                    <a:spcPct val="110000"/>
                  </a:lnSpc>
                  <a:buNone/>
                </a:pPr>
                <a:r>
                  <a:rPr lang="en-US" dirty="0" smtClean="0"/>
                  <a:t>In classical </a:t>
                </a:r>
                <a:r>
                  <a:rPr lang="en-US" dirty="0" err="1" smtClean="0"/>
                  <a:t>AdS</a:t>
                </a:r>
                <a:r>
                  <a:rPr lang="en-US" baseline="-25000" dirty="0" err="1" smtClean="0"/>
                  <a:t>D</a:t>
                </a:r>
                <a:r>
                  <a:rPr lang="en-US" baseline="-25000" dirty="0" smtClean="0"/>
                  <a:t>&gt;3</a:t>
                </a:r>
                <a:r>
                  <a:rPr lang="en-US" dirty="0" smtClean="0"/>
                  <a:t> gravity and in CFT</a:t>
                </a:r>
                <a:r>
                  <a:rPr lang="en-US" baseline="-25000" dirty="0" smtClean="0"/>
                  <a:t>d&gt;2</a:t>
                </a:r>
                <a:r>
                  <a:rPr lang="en-US" dirty="0" smtClean="0"/>
                  <a:t>, </a:t>
                </a:r>
                <a:r>
                  <a:rPr lang="en-US" i="1" dirty="0"/>
                  <a:t>finite</a:t>
                </a:r>
                <a:r>
                  <a:rPr lang="en-US" dirty="0"/>
                  <a:t> towers of massive or </a:t>
                </a:r>
                <a:r>
                  <a:rPr lang="en-US" dirty="0">
                    <a:solidFill>
                      <a:srgbClr val="0070C0"/>
                    </a:solidFill>
                  </a:rPr>
                  <a:t>massless</a:t>
                </a:r>
                <a:r>
                  <a:rPr lang="en-US" dirty="0"/>
                  <a:t> higher spin fields either violate causality or symmetry constraints, respectively. </a:t>
                </a:r>
                <a:r>
                  <a:rPr lang="en-US" dirty="0" smtClean="0"/>
                  <a:t>Are there analogous constraints in </a:t>
                </a:r>
                <a:r>
                  <a:rPr lang="en-US" dirty="0"/>
                  <a:t>AdS</a:t>
                </a:r>
                <a:r>
                  <a:rPr lang="en-US" baseline="-25000" dirty="0"/>
                  <a:t>3</a:t>
                </a:r>
                <a:r>
                  <a:rPr lang="en-US" dirty="0"/>
                  <a:t>/CFT</a:t>
                </a:r>
                <a:r>
                  <a:rPr lang="en-US" baseline="-25000" dirty="0"/>
                  <a:t>2</a:t>
                </a:r>
                <a:r>
                  <a:rPr lang="en-US" dirty="0" smtClean="0"/>
                  <a:t>?</a:t>
                </a:r>
              </a:p>
              <a:p>
                <a:pPr marL="0" indent="0">
                  <a:lnSpc>
                    <a:spcPct val="110000"/>
                  </a:lnSpc>
                  <a:buNone/>
                </a:pPr>
                <a:endParaRPr lang="en-US" dirty="0"/>
              </a:p>
              <a:p>
                <a:pPr marL="0" indent="0">
                  <a:lnSpc>
                    <a:spcPct val="110000"/>
                  </a:lnSpc>
                  <a:buNone/>
                </a:pPr>
                <a:r>
                  <a:rPr lang="en-US" dirty="0" smtClean="0"/>
                  <a:t>(Large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𝛼</m:t>
                        </m:r>
                      </m:e>
                      <m:sup>
                        <m:r>
                          <a:rPr lang="en-US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′</m:t>
                        </m:r>
                      </m:sup>
                    </m:sSup>
                  </m:oMath>
                </a14:m>
                <a:r>
                  <a:rPr lang="en-GB" dirty="0"/>
                  <a:t>: string theory </a:t>
                </a:r>
                <a:r>
                  <a:rPr lang="en-GB" dirty="0" smtClean="0"/>
                  <a:t>~ </a:t>
                </a:r>
                <a:r>
                  <a:rPr lang="en-GB" dirty="0"/>
                  <a:t>spontaneously broken higher spin gauge theory</a:t>
                </a:r>
                <a:r>
                  <a:rPr lang="en-GB" dirty="0" smtClean="0"/>
                  <a:t>.)</a:t>
                </a:r>
                <a:endParaRPr lang="en-GB" dirty="0"/>
              </a:p>
              <a:p>
                <a:pPr marL="0" indent="0">
                  <a:lnSpc>
                    <a:spcPct val="110000"/>
                  </a:lnSpc>
                  <a:buNone/>
                </a:pPr>
                <a:endParaRPr lang="en-US" dirty="0" smtClean="0"/>
              </a:p>
              <a:p>
                <a:pPr marL="0" indent="0">
                  <a:lnSpc>
                    <a:spcPct val="110000"/>
                  </a:lnSpc>
                  <a:buNone/>
                </a:pPr>
                <a:endParaRPr lang="en-US" dirty="0">
                  <a:sym typeface="Wingdings" panose="05000000000000000000" pitchFamily="2" charset="2"/>
                </a:endParaRPr>
              </a:p>
            </p:txBody>
          </p:sp>
        </mc:Choice>
        <mc:Fallback>
          <p:sp>
            <p:nvSpPr>
              <p:cNvPr id="43" name="Content Placeholder 42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670034" y="4271719"/>
                <a:ext cx="11161748" cy="2391637"/>
              </a:xfrm>
              <a:blipFill rotWithShape="0">
                <a:blip r:embed="rId10"/>
                <a:stretch>
                  <a:fillRect l="-655" t="-765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" name="Group 3"/>
          <p:cNvGrpSpPr/>
          <p:nvPr/>
        </p:nvGrpSpPr>
        <p:grpSpPr>
          <a:xfrm>
            <a:off x="2468287" y="1771181"/>
            <a:ext cx="7565241" cy="2270859"/>
            <a:chOff x="2214213" y="2134941"/>
            <a:chExt cx="7565241" cy="2270859"/>
          </a:xfrm>
        </p:grpSpPr>
        <p:pic>
          <p:nvPicPr>
            <p:cNvPr id="45" name="Content Placeholder 35"/>
            <p:cNvPicPr>
              <a:picLocks noChangeAspect="1"/>
            </p:cNvPicPr>
            <p:nvPr>
              <p:custDataLst>
                <p:tags r:id="rId1"/>
              </p:custDataLst>
            </p:nvPr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57899" y="3956742"/>
              <a:ext cx="172790" cy="207348"/>
            </a:xfrm>
            <a:prstGeom prst="rect">
              <a:avLst/>
            </a:prstGeom>
          </p:spPr>
        </p:pic>
        <p:cxnSp>
          <p:nvCxnSpPr>
            <p:cNvPr id="46" name="Straight Connector 45"/>
            <p:cNvCxnSpPr/>
            <p:nvPr/>
          </p:nvCxnSpPr>
          <p:spPr>
            <a:xfrm>
              <a:off x="2541899" y="2609395"/>
              <a:ext cx="0" cy="1796405"/>
            </a:xfrm>
            <a:prstGeom prst="line">
              <a:avLst/>
            </a:prstGeom>
            <a:ln w="444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/>
            <p:cNvCxnSpPr/>
            <p:nvPr/>
          </p:nvCxnSpPr>
          <p:spPr>
            <a:xfrm flipH="1">
              <a:off x="2214213" y="4085347"/>
              <a:ext cx="2286714" cy="0"/>
            </a:xfrm>
            <a:prstGeom prst="line">
              <a:avLst/>
            </a:prstGeom>
            <a:ln w="444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48" name="Picture 47"/>
            <p:cNvPicPr>
              <a:picLocks noChangeAspect="1"/>
            </p:cNvPicPr>
            <p:nvPr>
              <p:custDataLst>
                <p:tags r:id="rId2"/>
              </p:custDataLst>
            </p:nvPr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50454" y="2142192"/>
              <a:ext cx="471207" cy="348284"/>
            </a:xfrm>
            <a:prstGeom prst="rect">
              <a:avLst/>
            </a:prstGeom>
          </p:spPr>
        </p:pic>
        <p:grpSp>
          <p:nvGrpSpPr>
            <p:cNvPr id="49" name="Group 48"/>
            <p:cNvGrpSpPr/>
            <p:nvPr/>
          </p:nvGrpSpPr>
          <p:grpSpPr>
            <a:xfrm>
              <a:off x="2407550" y="2546788"/>
              <a:ext cx="2139978" cy="1481604"/>
              <a:chOff x="2165519" y="1889469"/>
              <a:chExt cx="2516805" cy="1742499"/>
            </a:xfrm>
          </p:grpSpPr>
          <p:cxnSp>
            <p:nvCxnSpPr>
              <p:cNvPr id="50" name="Straight Connector 49"/>
              <p:cNvCxnSpPr/>
              <p:nvPr/>
            </p:nvCxnSpPr>
            <p:spPr>
              <a:xfrm rot="19846455" flipH="1">
                <a:off x="2165519" y="3100431"/>
                <a:ext cx="2516329" cy="0"/>
              </a:xfrm>
              <a:prstGeom prst="line">
                <a:avLst/>
              </a:prstGeom>
              <a:ln w="25400">
                <a:solidFill>
                  <a:schemeClr val="tx1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1" name="Oval 50"/>
              <p:cNvSpPr/>
              <p:nvPr/>
            </p:nvSpPr>
            <p:spPr>
              <a:xfrm rot="19846455">
                <a:off x="2544637" y="3437872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2" name="Oval 51"/>
              <p:cNvSpPr/>
              <p:nvPr/>
            </p:nvSpPr>
            <p:spPr>
              <a:xfrm rot="19846455">
                <a:off x="2919526" y="3228132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3" name="Oval 52"/>
              <p:cNvSpPr/>
              <p:nvPr/>
            </p:nvSpPr>
            <p:spPr>
              <a:xfrm rot="19846455">
                <a:off x="3294416" y="3018392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4" name="Oval 53"/>
              <p:cNvSpPr/>
              <p:nvPr/>
            </p:nvSpPr>
            <p:spPr>
              <a:xfrm rot="19846455">
                <a:off x="3668351" y="2806946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5" name="Oval 54"/>
              <p:cNvSpPr/>
              <p:nvPr/>
            </p:nvSpPr>
            <p:spPr>
              <a:xfrm rot="19846455">
                <a:off x="4043240" y="2597207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56" name="Straight Connector 55"/>
              <p:cNvCxnSpPr/>
              <p:nvPr/>
            </p:nvCxnSpPr>
            <p:spPr>
              <a:xfrm rot="19846455" flipH="1">
                <a:off x="2165995" y="2634580"/>
                <a:ext cx="2516329" cy="0"/>
              </a:xfrm>
              <a:prstGeom prst="line">
                <a:avLst/>
              </a:prstGeom>
              <a:ln w="25400">
                <a:solidFill>
                  <a:schemeClr val="tx1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7" name="Oval 56"/>
              <p:cNvSpPr/>
              <p:nvPr/>
            </p:nvSpPr>
            <p:spPr>
              <a:xfrm rot="19846455">
                <a:off x="2545113" y="2972021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8" name="Oval 57"/>
              <p:cNvSpPr/>
              <p:nvPr/>
            </p:nvSpPr>
            <p:spPr>
              <a:xfrm rot="19846455">
                <a:off x="2920002" y="2762281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59" name="Oval 58"/>
              <p:cNvSpPr/>
              <p:nvPr/>
            </p:nvSpPr>
            <p:spPr>
              <a:xfrm rot="19846455">
                <a:off x="3294892" y="2552541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0" name="Oval 59"/>
              <p:cNvSpPr/>
              <p:nvPr/>
            </p:nvSpPr>
            <p:spPr>
              <a:xfrm rot="19846455">
                <a:off x="3668827" y="2341095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61" name="Oval 60"/>
              <p:cNvSpPr/>
              <p:nvPr/>
            </p:nvSpPr>
            <p:spPr>
              <a:xfrm rot="19846455">
                <a:off x="4043716" y="2131356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pic>
            <p:nvPicPr>
              <p:cNvPr id="62" name="Picture 61"/>
              <p:cNvPicPr>
                <a:picLocks noChangeAspect="1"/>
              </p:cNvPicPr>
              <p:nvPr>
                <p:custDataLst>
                  <p:tags r:id="rId7"/>
                </p:custDataLst>
              </p:nvPr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380820" y="1889469"/>
                <a:ext cx="45719" cy="368796"/>
              </a:xfrm>
              <a:prstGeom prst="rect">
                <a:avLst/>
              </a:prstGeom>
            </p:spPr>
          </p:pic>
        </p:grpSp>
        <p:pic>
          <p:nvPicPr>
            <p:cNvPr id="88" name="Picture 87"/>
            <p:cNvPicPr>
              <a:picLocks noChangeAspect="1"/>
            </p:cNvPicPr>
            <p:nvPr>
              <p:custDataLst>
                <p:tags r:id="rId3"/>
              </p:custDataLst>
            </p:nvPr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38735" y="2949518"/>
              <a:ext cx="739564" cy="459896"/>
            </a:xfrm>
            <a:prstGeom prst="rect">
              <a:avLst/>
            </a:prstGeom>
          </p:spPr>
        </p:pic>
        <p:sp>
          <p:nvSpPr>
            <p:cNvPr id="89" name="TextBox 88"/>
            <p:cNvSpPr txBox="1"/>
            <p:nvPr/>
          </p:nvSpPr>
          <p:spPr>
            <a:xfrm>
              <a:off x="5331251" y="3576438"/>
              <a:ext cx="147234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pc="100" dirty="0" smtClean="0">
                  <a:latin typeface="Kalinga" panose="020B0502040204020203" pitchFamily="34" charset="0"/>
                  <a:cs typeface="Kalinga" panose="020B0502040204020203" pitchFamily="34" charset="0"/>
                </a:rPr>
                <a:t>(AdS/CFT)</a:t>
              </a:r>
              <a:endParaRPr lang="en-GB" spc="100" dirty="0">
                <a:latin typeface="Kalinga" panose="020B0502040204020203" pitchFamily="34" charset="0"/>
                <a:cs typeface="Kalinga" panose="020B0502040204020203" pitchFamily="34" charset="0"/>
              </a:endParaRPr>
            </a:p>
          </p:txBody>
        </p:sp>
        <p:pic>
          <p:nvPicPr>
            <p:cNvPr id="64" name="Content Placeholder 35"/>
            <p:cNvPicPr>
              <a:picLocks noChangeAspect="1"/>
            </p:cNvPicPr>
            <p:nvPr>
              <p:custDataLst>
                <p:tags r:id="rId4"/>
              </p:custDataLst>
            </p:nvPr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06664" y="3956742"/>
              <a:ext cx="172790" cy="207348"/>
            </a:xfrm>
            <a:prstGeom prst="rect">
              <a:avLst/>
            </a:prstGeom>
          </p:spPr>
        </p:pic>
        <p:cxnSp>
          <p:nvCxnSpPr>
            <p:cNvPr id="65" name="Straight Connector 64"/>
            <p:cNvCxnSpPr/>
            <p:nvPr/>
          </p:nvCxnSpPr>
          <p:spPr>
            <a:xfrm>
              <a:off x="7490664" y="2609395"/>
              <a:ext cx="0" cy="1796405"/>
            </a:xfrm>
            <a:prstGeom prst="line">
              <a:avLst/>
            </a:prstGeom>
            <a:ln w="444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/>
            <p:cNvCxnSpPr/>
            <p:nvPr/>
          </p:nvCxnSpPr>
          <p:spPr>
            <a:xfrm flipH="1">
              <a:off x="7130475" y="4085347"/>
              <a:ext cx="2319217" cy="0"/>
            </a:xfrm>
            <a:prstGeom prst="line">
              <a:avLst/>
            </a:prstGeom>
            <a:ln w="444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8" name="Group 67"/>
            <p:cNvGrpSpPr/>
            <p:nvPr/>
          </p:nvGrpSpPr>
          <p:grpSpPr>
            <a:xfrm>
              <a:off x="7356315" y="2546788"/>
              <a:ext cx="2139978" cy="1481605"/>
              <a:chOff x="2165519" y="1889469"/>
              <a:chExt cx="2516805" cy="1742499"/>
            </a:xfrm>
          </p:grpSpPr>
          <p:cxnSp>
            <p:nvCxnSpPr>
              <p:cNvPr id="69" name="Straight Connector 68"/>
              <p:cNvCxnSpPr/>
              <p:nvPr/>
            </p:nvCxnSpPr>
            <p:spPr>
              <a:xfrm rot="19846455" flipH="1">
                <a:off x="2165519" y="3100431"/>
                <a:ext cx="2516329" cy="0"/>
              </a:xfrm>
              <a:prstGeom prst="line">
                <a:avLst/>
              </a:prstGeom>
              <a:ln w="25400">
                <a:solidFill>
                  <a:schemeClr val="tx1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0" name="Oval 69"/>
              <p:cNvSpPr/>
              <p:nvPr/>
            </p:nvSpPr>
            <p:spPr>
              <a:xfrm rot="19846455">
                <a:off x="2544637" y="3437872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1" name="Oval 70"/>
              <p:cNvSpPr/>
              <p:nvPr/>
            </p:nvSpPr>
            <p:spPr>
              <a:xfrm rot="19846455">
                <a:off x="2919526" y="3228132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2" name="Oval 71"/>
              <p:cNvSpPr/>
              <p:nvPr/>
            </p:nvSpPr>
            <p:spPr>
              <a:xfrm rot="19846455">
                <a:off x="3294416" y="3018392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3" name="Oval 72"/>
              <p:cNvSpPr/>
              <p:nvPr/>
            </p:nvSpPr>
            <p:spPr>
              <a:xfrm rot="19846455">
                <a:off x="3668351" y="2806946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4" name="Oval 73"/>
              <p:cNvSpPr/>
              <p:nvPr/>
            </p:nvSpPr>
            <p:spPr>
              <a:xfrm rot="19846455">
                <a:off x="4043240" y="2597207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cxnSp>
            <p:nvCxnSpPr>
              <p:cNvPr id="75" name="Straight Connector 74"/>
              <p:cNvCxnSpPr/>
              <p:nvPr/>
            </p:nvCxnSpPr>
            <p:spPr>
              <a:xfrm rot="19846455" flipH="1">
                <a:off x="2165995" y="2634580"/>
                <a:ext cx="2516329" cy="0"/>
              </a:xfrm>
              <a:prstGeom prst="line">
                <a:avLst/>
              </a:prstGeom>
              <a:ln w="25400">
                <a:solidFill>
                  <a:schemeClr val="tx1"/>
                </a:solidFill>
                <a:headEnd type="triangle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6" name="Oval 75"/>
              <p:cNvSpPr/>
              <p:nvPr/>
            </p:nvSpPr>
            <p:spPr>
              <a:xfrm rot="19846455">
                <a:off x="2545113" y="2972021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7" name="Oval 76"/>
              <p:cNvSpPr/>
              <p:nvPr/>
            </p:nvSpPr>
            <p:spPr>
              <a:xfrm rot="19846455">
                <a:off x="2920002" y="2762281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8" name="Oval 77"/>
              <p:cNvSpPr/>
              <p:nvPr/>
            </p:nvSpPr>
            <p:spPr>
              <a:xfrm rot="19846455">
                <a:off x="3294892" y="2552541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79" name="Oval 78"/>
              <p:cNvSpPr/>
              <p:nvPr/>
            </p:nvSpPr>
            <p:spPr>
              <a:xfrm rot="19846455">
                <a:off x="3668827" y="2341095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sp>
            <p:nvSpPr>
              <p:cNvPr id="80" name="Oval 79"/>
              <p:cNvSpPr/>
              <p:nvPr/>
            </p:nvSpPr>
            <p:spPr>
              <a:xfrm rot="19846455">
                <a:off x="4043716" y="2131356"/>
                <a:ext cx="204879" cy="194096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GB"/>
              </a:p>
            </p:txBody>
          </p:sp>
          <p:pic>
            <p:nvPicPr>
              <p:cNvPr id="81" name="Picture 80"/>
              <p:cNvPicPr>
                <a:picLocks noChangeAspect="1"/>
              </p:cNvPicPr>
              <p:nvPr>
                <p:custDataLst>
                  <p:tags r:id="rId6"/>
                </p:custDataLst>
              </p:nvPr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380820" y="1889469"/>
                <a:ext cx="45719" cy="368796"/>
              </a:xfrm>
              <a:prstGeom prst="rect">
                <a:avLst/>
              </a:prstGeom>
            </p:spPr>
          </p:pic>
        </p:grpSp>
        <p:pic>
          <p:nvPicPr>
            <p:cNvPr id="3" name="Picture 2"/>
            <p:cNvPicPr>
              <a:picLocks noChangeAspect="1"/>
            </p:cNvPicPr>
            <p:nvPr>
              <p:custDataLst>
                <p:tags r:id="rId5"/>
              </p:custDataLst>
            </p:nvPr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52879" y="2134941"/>
              <a:ext cx="434340" cy="337185"/>
            </a:xfrm>
            <a:prstGeom prst="rect">
              <a:avLst/>
            </a:prstGeom>
          </p:spPr>
        </p:pic>
      </p:grpSp>
      <p:sp>
        <p:nvSpPr>
          <p:cNvPr id="67" name="Title 1"/>
          <p:cNvSpPr txBox="1">
            <a:spLocks/>
          </p:cNvSpPr>
          <p:nvPr/>
        </p:nvSpPr>
        <p:spPr>
          <a:xfrm>
            <a:off x="838200" y="342481"/>
            <a:ext cx="10993582" cy="818621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kern="1200" baseline="0">
                <a:solidFill>
                  <a:srgbClr val="0070C0"/>
                </a:solidFill>
                <a:effectLst>
                  <a:outerShdw blurRad="50800" dist="50800" dir="5400000" sx="1000" sy="1000" algn="ctr" rotWithShape="0">
                    <a:srgbClr val="000000">
                      <a:alpha val="48000"/>
                    </a:srgbClr>
                  </a:outerShdw>
                </a:effectLst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en-US" sz="3200" dirty="0" smtClean="0"/>
              <a:t>How </a:t>
            </a:r>
            <a:r>
              <a:rPr lang="en-US" sz="3200" dirty="0"/>
              <a:t>is the structure of string/M-theory visible in CFT? </a:t>
            </a:r>
          </a:p>
          <a:p>
            <a:endParaRPr lang="en-GB" sz="3200" dirty="0"/>
          </a:p>
        </p:txBody>
      </p:sp>
      <p:sp>
        <p:nvSpPr>
          <p:cNvPr id="83" name="Content Placeholder 42"/>
          <p:cNvSpPr txBox="1">
            <a:spLocks/>
          </p:cNvSpPr>
          <p:nvPr/>
        </p:nvSpPr>
        <p:spPr>
          <a:xfrm>
            <a:off x="670034" y="1069724"/>
            <a:ext cx="11161748" cy="8434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100" b="0" kern="1200" spc="0" baseline="0">
                <a:solidFill>
                  <a:schemeClr val="tx1"/>
                </a:solidFill>
                <a:latin typeface="Kalinga" panose="020B0502040204020203" pitchFamily="34" charset="0"/>
                <a:ea typeface="Microsoft JhengHei" panose="020B0604030504040204" pitchFamily="34" charset="-120"/>
                <a:cs typeface="Gisha" panose="020B0502040204020203" pitchFamily="34" charset="-79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900" b="0" kern="1200" spc="0" baseline="0">
                <a:solidFill>
                  <a:schemeClr val="tx1"/>
                </a:solidFill>
                <a:latin typeface="Kalinga" panose="020B0502040204020203" pitchFamily="34" charset="0"/>
                <a:ea typeface="Microsoft JhengHei" panose="020B0604030504040204" pitchFamily="34" charset="-120"/>
                <a:cs typeface="Gisha" panose="020B0502040204020203" pitchFamily="34" charset="-79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b="0" kern="1200" spc="0" baseline="0">
                <a:solidFill>
                  <a:schemeClr val="tx1"/>
                </a:solidFill>
                <a:latin typeface="Kalinga" panose="020B0502040204020203" pitchFamily="34" charset="0"/>
                <a:ea typeface="Microsoft JhengHei" panose="020B0604030504040204" pitchFamily="34" charset="-120"/>
                <a:cs typeface="Gisha" panose="020B0502040204020203" pitchFamily="34" charset="-79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kern="1200" spc="0" baseline="0">
                <a:solidFill>
                  <a:schemeClr val="tx1"/>
                </a:solidFill>
                <a:latin typeface="Kalinga" panose="020B0502040204020203" pitchFamily="34" charset="0"/>
                <a:ea typeface="Microsoft JhengHei" panose="020B0604030504040204" pitchFamily="34" charset="-120"/>
                <a:cs typeface="Gisha" panose="020B0502040204020203" pitchFamily="34" charset="-79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kern="1200" spc="0" baseline="0">
                <a:solidFill>
                  <a:schemeClr val="tx1"/>
                </a:solidFill>
                <a:latin typeface="Kalinga" panose="020B0502040204020203" pitchFamily="34" charset="0"/>
                <a:ea typeface="Microsoft JhengHei" panose="020B0604030504040204" pitchFamily="34" charset="-120"/>
                <a:cs typeface="Gisha" panose="020B0502040204020203" pitchFamily="34" charset="-79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Font typeface="Arial" panose="020B0604020202020204" pitchFamily="34" charset="0"/>
              <a:buNone/>
            </a:pPr>
            <a:r>
              <a:rPr lang="en-US" dirty="0" smtClean="0"/>
              <a:t>CFTs with string theory duals should be highly organized! </a:t>
            </a:r>
            <a:endParaRPr lang="en-US" dirty="0">
              <a:sym typeface="Wingdings" panose="05000000000000000000" pitchFamily="2" charset="2"/>
            </a:endParaRPr>
          </a:p>
        </p:txBody>
      </p:sp>
      <p:sp>
        <p:nvSpPr>
          <p:cNvPr id="63" name="Arc 62"/>
          <p:cNvSpPr/>
          <p:nvPr/>
        </p:nvSpPr>
        <p:spPr>
          <a:xfrm>
            <a:off x="8219884" y="2885156"/>
            <a:ext cx="1133576" cy="1228711"/>
          </a:xfrm>
          <a:prstGeom prst="arc">
            <a:avLst>
              <a:gd name="adj1" fmla="val 18945335"/>
              <a:gd name="adj2" fmla="val 0"/>
            </a:avLst>
          </a:prstGeom>
          <a:ln w="25400">
            <a:solidFill>
              <a:schemeClr val="tx1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4" name="Arc 83"/>
          <p:cNvSpPr/>
          <p:nvPr/>
        </p:nvSpPr>
        <p:spPr>
          <a:xfrm>
            <a:off x="3224615" y="2882084"/>
            <a:ext cx="1133576" cy="1228711"/>
          </a:xfrm>
          <a:prstGeom prst="arc">
            <a:avLst>
              <a:gd name="adj1" fmla="val 18945335"/>
              <a:gd name="adj2" fmla="val 0"/>
            </a:avLst>
          </a:prstGeom>
          <a:ln w="25400">
            <a:solidFill>
              <a:schemeClr val="tx1"/>
            </a:solidFill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85" name="TextBox 84"/>
          <p:cNvSpPr txBox="1"/>
          <p:nvPr/>
        </p:nvSpPr>
        <p:spPr>
          <a:xfrm>
            <a:off x="9860738" y="5280120"/>
            <a:ext cx="2585013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[</a:t>
            </a:r>
            <a:r>
              <a:rPr lang="en-US" sz="1300" spc="60" dirty="0" err="1" smtClean="0">
                <a:solidFill>
                  <a:schemeClr val="accent1"/>
                </a:solidFill>
                <a:latin typeface="Century Gothic" panose="020B0502020202020204" pitchFamily="34" charset="0"/>
              </a:rPr>
              <a:t>Camanho</a:t>
            </a:r>
            <a:r>
              <a:rPr lang="en-US" sz="13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, Edelstein, Maldacena, </a:t>
            </a:r>
            <a:r>
              <a:rPr lang="en-US" sz="1300" spc="60" dirty="0" err="1" smtClean="0">
                <a:solidFill>
                  <a:schemeClr val="accent1"/>
                </a:solidFill>
                <a:latin typeface="Century Gothic" panose="020B0502020202020204" pitchFamily="34" charset="0"/>
              </a:rPr>
              <a:t>Zhiboedov</a:t>
            </a:r>
            <a:r>
              <a:rPr lang="en-US" sz="13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; Maldacena, </a:t>
            </a:r>
            <a:r>
              <a:rPr lang="en-US" sz="1300" spc="60" dirty="0" err="1" smtClean="0">
                <a:solidFill>
                  <a:schemeClr val="accent1"/>
                </a:solidFill>
                <a:latin typeface="Century Gothic" panose="020B0502020202020204" pitchFamily="34" charset="0"/>
              </a:rPr>
              <a:t>Zhiboedov</a:t>
            </a:r>
            <a:r>
              <a:rPr lang="en-US" sz="1300" spc="60" dirty="0" smtClean="0">
                <a:solidFill>
                  <a:schemeClr val="accent1"/>
                </a:solidFill>
                <a:latin typeface="Century Gothic" panose="020B0502020202020204" pitchFamily="34" charset="0"/>
              </a:rPr>
              <a:t>]</a:t>
            </a:r>
            <a:endParaRPr lang="en-GB" sz="1300" spc="60" dirty="0" smtClean="0">
              <a:solidFill>
                <a:schemeClr val="accent1"/>
              </a:solidFill>
              <a:latin typeface="Century Gothic" panose="020B0502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72480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Higher spin AdS</a:t>
            </a:r>
            <a:r>
              <a:rPr lang="en-US" baseline="-25000" dirty="0" smtClean="0"/>
              <a:t>3</a:t>
            </a:r>
            <a:r>
              <a:rPr lang="en-US" dirty="0" smtClean="0"/>
              <a:t>/CFT</a:t>
            </a:r>
            <a:r>
              <a:rPr lang="en-US" baseline="-25000" dirty="0" smtClean="0"/>
              <a:t>2</a:t>
            </a:r>
            <a:endParaRPr lang="en-GB" baseline="-25000" dirty="0"/>
          </a:p>
        </p:txBody>
      </p:sp>
      <p:sp>
        <p:nvSpPr>
          <p:cNvPr id="4" name="Content Placeholder 2"/>
          <p:cNvSpPr txBox="1">
            <a:spLocks/>
          </p:cNvSpPr>
          <p:nvPr/>
        </p:nvSpPr>
        <p:spPr>
          <a:xfrm>
            <a:off x="838200" y="1235396"/>
            <a:ext cx="10071538" cy="23827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100" b="0" kern="1200" spc="0" baseline="0">
                <a:solidFill>
                  <a:schemeClr val="tx1"/>
                </a:solidFill>
                <a:latin typeface="Kalinga" panose="020B0502040204020203" pitchFamily="34" charset="0"/>
                <a:ea typeface="Microsoft JhengHei" panose="020B0604030504040204" pitchFamily="34" charset="-120"/>
                <a:cs typeface="Gisha" panose="020B0502040204020203" pitchFamily="34" charset="-79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900" b="0" kern="1200" spc="0" baseline="0">
                <a:solidFill>
                  <a:schemeClr val="tx1"/>
                </a:solidFill>
                <a:latin typeface="Kalinga" panose="020B0502040204020203" pitchFamily="34" charset="0"/>
                <a:ea typeface="Microsoft JhengHei" panose="020B0604030504040204" pitchFamily="34" charset="-120"/>
                <a:cs typeface="Gisha" panose="020B0502040204020203" pitchFamily="34" charset="-79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b="0" kern="1200" spc="0" baseline="0">
                <a:solidFill>
                  <a:schemeClr val="tx1"/>
                </a:solidFill>
                <a:latin typeface="Kalinga" panose="020B0502040204020203" pitchFamily="34" charset="0"/>
                <a:ea typeface="Microsoft JhengHei" panose="020B0604030504040204" pitchFamily="34" charset="-120"/>
                <a:cs typeface="Gisha" panose="020B0502040204020203" pitchFamily="34" charset="-79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kern="1200" spc="0" baseline="0">
                <a:solidFill>
                  <a:schemeClr val="tx1"/>
                </a:solidFill>
                <a:latin typeface="Kalinga" panose="020B0502040204020203" pitchFamily="34" charset="0"/>
                <a:ea typeface="Microsoft JhengHei" panose="020B0604030504040204" pitchFamily="34" charset="-120"/>
                <a:cs typeface="Gisha" panose="020B0502040204020203" pitchFamily="34" charset="-79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b="0" kern="1200" spc="0" baseline="0">
                <a:solidFill>
                  <a:schemeClr val="tx1"/>
                </a:solidFill>
                <a:latin typeface="Kalinga" panose="020B0502040204020203" pitchFamily="34" charset="0"/>
                <a:ea typeface="Microsoft JhengHei" panose="020B0604030504040204" pitchFamily="34" charset="-120"/>
                <a:cs typeface="Gisha" panose="020B0502040204020203" pitchFamily="34" charset="-79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10000"/>
              </a:lnSpc>
            </a:pPr>
            <a:r>
              <a:rPr lang="en-US" sz="2000" dirty="0"/>
              <a:t>In AdS</a:t>
            </a:r>
            <a:r>
              <a:rPr lang="en-US" sz="2000" baseline="-25000" dirty="0"/>
              <a:t>3</a:t>
            </a:r>
            <a:r>
              <a:rPr lang="en-US" sz="2000" dirty="0"/>
              <a:t>/CFT</a:t>
            </a:r>
            <a:r>
              <a:rPr lang="en-US" sz="2000" baseline="-25000" dirty="0"/>
              <a:t>2</a:t>
            </a:r>
            <a:r>
              <a:rPr lang="en-US" sz="2000" dirty="0"/>
              <a:t>, one can consider theories with </a:t>
            </a:r>
            <a:r>
              <a:rPr lang="en-US" sz="2000" dirty="0">
                <a:solidFill>
                  <a:srgbClr val="0070C0"/>
                </a:solidFill>
              </a:rPr>
              <a:t>finite</a:t>
            </a:r>
            <a:r>
              <a:rPr lang="en-US" sz="2000" dirty="0"/>
              <a:t> towers of higher spin fields. </a:t>
            </a:r>
            <a:endParaRPr lang="en-US" sz="2000" dirty="0" smtClean="0"/>
          </a:p>
          <a:p>
            <a:pPr>
              <a:lnSpc>
                <a:spcPct val="110000"/>
              </a:lnSpc>
            </a:pPr>
            <a:r>
              <a:rPr lang="en-US" sz="2000" dirty="0" smtClean="0"/>
              <a:t>2d </a:t>
            </a:r>
            <a:r>
              <a:rPr lang="en-US" sz="2000" dirty="0" smtClean="0"/>
              <a:t>CFTs can have higher spin currents, {</a:t>
            </a:r>
            <a:r>
              <a:rPr lang="en-US" sz="2000" dirty="0" err="1" smtClean="0"/>
              <a:t>J</a:t>
            </a:r>
            <a:r>
              <a:rPr lang="en-US" sz="2000" baseline="-25000" dirty="0" err="1" smtClean="0"/>
              <a:t>s</a:t>
            </a:r>
            <a:r>
              <a:rPr lang="en-US" sz="2000" dirty="0" smtClean="0"/>
              <a:t>(z)}, of spins s=2,3,…,N. </a:t>
            </a:r>
            <a:r>
              <a:rPr lang="en-US" sz="2000" dirty="0" smtClean="0"/>
              <a:t>		 These </a:t>
            </a:r>
            <a:r>
              <a:rPr lang="en-US" sz="2000" dirty="0" smtClean="0"/>
              <a:t>generate a W-algebra. </a:t>
            </a:r>
          </a:p>
          <a:p>
            <a:pPr>
              <a:lnSpc>
                <a:spcPct val="110000"/>
              </a:lnSpc>
            </a:pPr>
            <a:r>
              <a:rPr lang="en-US" sz="2000" dirty="0" smtClean="0"/>
              <a:t>3d </a:t>
            </a:r>
            <a:r>
              <a:rPr lang="en-US" sz="2000" dirty="0" smtClean="0"/>
              <a:t>higher spin </a:t>
            </a:r>
            <a:r>
              <a:rPr lang="en-US" sz="2000" dirty="0" smtClean="0"/>
              <a:t>gravity </a:t>
            </a:r>
            <a:r>
              <a:rPr lang="en-US" sz="2000" dirty="0" smtClean="0"/>
              <a:t>= matter coupled to G x G </a:t>
            </a:r>
            <a:r>
              <a:rPr lang="en-US" sz="2000" dirty="0" err="1" smtClean="0"/>
              <a:t>Chern</a:t>
            </a:r>
            <a:r>
              <a:rPr lang="en-US" sz="2000" dirty="0" smtClean="0"/>
              <a:t>-Simons theory.</a:t>
            </a:r>
            <a:endParaRPr lang="en-GB" sz="2000" dirty="0"/>
          </a:p>
        </p:txBody>
      </p:sp>
      <p:grpSp>
        <p:nvGrpSpPr>
          <p:cNvPr id="18" name="Group 17"/>
          <p:cNvGrpSpPr/>
          <p:nvPr/>
        </p:nvGrpSpPr>
        <p:grpSpPr>
          <a:xfrm>
            <a:off x="1850738" y="3260611"/>
            <a:ext cx="3612126" cy="3225824"/>
            <a:chOff x="604187" y="2364482"/>
            <a:chExt cx="4556630" cy="4069313"/>
          </a:xfrm>
        </p:grpSpPr>
        <p:grpSp>
          <p:nvGrpSpPr>
            <p:cNvPr id="19" name="Group 18"/>
            <p:cNvGrpSpPr/>
            <p:nvPr/>
          </p:nvGrpSpPr>
          <p:grpSpPr>
            <a:xfrm>
              <a:off x="604187" y="2364482"/>
              <a:ext cx="4556630" cy="4069313"/>
              <a:chOff x="604187" y="2364485"/>
              <a:chExt cx="4556631" cy="4069318"/>
            </a:xfrm>
          </p:grpSpPr>
          <p:pic>
            <p:nvPicPr>
              <p:cNvPr id="25" name="Picture 24"/>
              <p:cNvPicPr>
                <a:picLocks noChangeAspect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04187" y="2364485"/>
                <a:ext cx="4556631" cy="4069318"/>
              </a:xfrm>
              <a:prstGeom prst="rect">
                <a:avLst/>
              </a:prstGeom>
            </p:spPr>
          </p:pic>
          <p:grpSp>
            <p:nvGrpSpPr>
              <p:cNvPr id="26" name="Group 25"/>
              <p:cNvGrpSpPr/>
              <p:nvPr/>
            </p:nvGrpSpPr>
            <p:grpSpPr>
              <a:xfrm>
                <a:off x="1742040" y="3703781"/>
                <a:ext cx="490850" cy="253941"/>
                <a:chOff x="10518895" y="2755896"/>
                <a:chExt cx="1173548" cy="148881"/>
              </a:xfrm>
            </p:grpSpPr>
            <p:sp>
              <p:nvSpPr>
                <p:cNvPr id="27" name="Freeform 11"/>
                <p:cNvSpPr>
                  <a:spLocks/>
                </p:cNvSpPr>
                <p:nvPr/>
              </p:nvSpPr>
              <p:spPr bwMode="auto">
                <a:xfrm>
                  <a:off x="10518895" y="2755896"/>
                  <a:ext cx="315520" cy="148881"/>
                </a:xfrm>
                <a:custGeom>
                  <a:avLst/>
                  <a:gdLst>
                    <a:gd name="T0" fmla="*/ 309 w 10195"/>
                    <a:gd name="T1" fmla="*/ 8373 h 20885"/>
                    <a:gd name="T2" fmla="*/ 624 w 10195"/>
                    <a:gd name="T3" fmla="*/ 6303 h 20885"/>
                    <a:gd name="T4" fmla="*/ 940 w 10195"/>
                    <a:gd name="T5" fmla="*/ 4413 h 20885"/>
                    <a:gd name="T6" fmla="*/ 1256 w 10195"/>
                    <a:gd name="T7" fmla="*/ 2787 h 20885"/>
                    <a:gd name="T8" fmla="*/ 1572 w 10195"/>
                    <a:gd name="T9" fmla="*/ 1493 h 20885"/>
                    <a:gd name="T10" fmla="*/ 1893 w 10195"/>
                    <a:gd name="T11" fmla="*/ 584 h 20885"/>
                    <a:gd name="T12" fmla="*/ 2235 w 10195"/>
                    <a:gd name="T13" fmla="*/ 85 h 20885"/>
                    <a:gd name="T14" fmla="*/ 2661 w 10195"/>
                    <a:gd name="T15" fmla="*/ 64 h 20885"/>
                    <a:gd name="T16" fmla="*/ 3013 w 10195"/>
                    <a:gd name="T17" fmla="*/ 545 h 20885"/>
                    <a:gd name="T18" fmla="*/ 3335 w 10195"/>
                    <a:gd name="T19" fmla="*/ 1432 h 20885"/>
                    <a:gd name="T20" fmla="*/ 3651 w 10195"/>
                    <a:gd name="T21" fmla="*/ 2707 h 20885"/>
                    <a:gd name="T22" fmla="*/ 3968 w 10195"/>
                    <a:gd name="T23" fmla="*/ 4316 h 20885"/>
                    <a:gd name="T24" fmla="*/ 4283 w 10195"/>
                    <a:gd name="T25" fmla="*/ 6193 h 20885"/>
                    <a:gd name="T26" fmla="*/ 4599 w 10195"/>
                    <a:gd name="T27" fmla="*/ 8255 h 20885"/>
                    <a:gd name="T28" fmla="*/ 4914 w 10195"/>
                    <a:gd name="T29" fmla="*/ 10413 h 20885"/>
                    <a:gd name="T30" fmla="*/ 5230 w 10195"/>
                    <a:gd name="T31" fmla="*/ 12569 h 20885"/>
                    <a:gd name="T32" fmla="*/ 5545 w 10195"/>
                    <a:gd name="T33" fmla="*/ 14631 h 20885"/>
                    <a:gd name="T34" fmla="*/ 5861 w 10195"/>
                    <a:gd name="T35" fmla="*/ 16507 h 20885"/>
                    <a:gd name="T36" fmla="*/ 6175 w 10195"/>
                    <a:gd name="T37" fmla="*/ 18116 h 20885"/>
                    <a:gd name="T38" fmla="*/ 6489 w 10195"/>
                    <a:gd name="T39" fmla="*/ 19383 h 20885"/>
                    <a:gd name="T40" fmla="*/ 6799 w 10195"/>
                    <a:gd name="T41" fmla="*/ 20248 h 20885"/>
                    <a:gd name="T42" fmla="*/ 7084 w 10195"/>
                    <a:gd name="T43" fmla="*/ 20658 h 20885"/>
                    <a:gd name="T44" fmla="*/ 7287 w 10195"/>
                    <a:gd name="T45" fmla="*/ 20652 h 20885"/>
                    <a:gd name="T46" fmla="*/ 7572 w 10195"/>
                    <a:gd name="T47" fmla="*/ 20231 h 20885"/>
                    <a:gd name="T48" fmla="*/ 7882 w 10195"/>
                    <a:gd name="T49" fmla="*/ 19355 h 20885"/>
                    <a:gd name="T50" fmla="*/ 8196 w 10195"/>
                    <a:gd name="T51" fmla="*/ 18079 h 20885"/>
                    <a:gd name="T52" fmla="*/ 8511 w 10195"/>
                    <a:gd name="T53" fmla="*/ 16464 h 20885"/>
                    <a:gd name="T54" fmla="*/ 8826 w 10195"/>
                    <a:gd name="T55" fmla="*/ 14582 h 20885"/>
                    <a:gd name="T56" fmla="*/ 9142 w 10195"/>
                    <a:gd name="T57" fmla="*/ 12516 h 20885"/>
                    <a:gd name="T58" fmla="*/ 9456 w 10195"/>
                    <a:gd name="T59" fmla="*/ 10359 h 20885"/>
                    <a:gd name="T60" fmla="*/ 9772 w 10195"/>
                    <a:gd name="T61" fmla="*/ 8203 h 20885"/>
                    <a:gd name="T62" fmla="*/ 10127 w 10195"/>
                    <a:gd name="T63" fmla="*/ 7136 h 20885"/>
                    <a:gd name="T64" fmla="*/ 9811 w 10195"/>
                    <a:gd name="T65" fmla="*/ 9250 h 20885"/>
                    <a:gd name="T66" fmla="*/ 9496 w 10195"/>
                    <a:gd name="T67" fmla="*/ 11419 h 20885"/>
                    <a:gd name="T68" fmla="*/ 9180 w 10195"/>
                    <a:gd name="T69" fmla="*/ 13546 h 20885"/>
                    <a:gd name="T70" fmla="*/ 8865 w 10195"/>
                    <a:gd name="T71" fmla="*/ 15538 h 20885"/>
                    <a:gd name="T72" fmla="*/ 8549 w 10195"/>
                    <a:gd name="T73" fmla="*/ 17308 h 20885"/>
                    <a:gd name="T74" fmla="*/ 8233 w 10195"/>
                    <a:gd name="T75" fmla="*/ 18779 h 20885"/>
                    <a:gd name="T76" fmla="*/ 7915 w 10195"/>
                    <a:gd name="T77" fmla="*/ 19889 h 20885"/>
                    <a:gd name="T78" fmla="*/ 7588 w 10195"/>
                    <a:gd name="T79" fmla="*/ 20600 h 20885"/>
                    <a:gd name="T80" fmla="*/ 7200 w 10195"/>
                    <a:gd name="T81" fmla="*/ 20884 h 20885"/>
                    <a:gd name="T82" fmla="*/ 6798 w 10195"/>
                    <a:gd name="T83" fmla="*/ 20633 h 20885"/>
                    <a:gd name="T84" fmla="*/ 6472 w 10195"/>
                    <a:gd name="T85" fmla="*/ 19954 h 20885"/>
                    <a:gd name="T86" fmla="*/ 6153 w 10195"/>
                    <a:gd name="T87" fmla="*/ 18872 h 20885"/>
                    <a:gd name="T88" fmla="*/ 5837 w 10195"/>
                    <a:gd name="T89" fmla="*/ 17426 h 20885"/>
                    <a:gd name="T90" fmla="*/ 5521 w 10195"/>
                    <a:gd name="T91" fmla="*/ 15674 h 20885"/>
                    <a:gd name="T92" fmla="*/ 5206 w 10195"/>
                    <a:gd name="T93" fmla="*/ 13696 h 20885"/>
                    <a:gd name="T94" fmla="*/ 4889 w 10195"/>
                    <a:gd name="T95" fmla="*/ 11576 h 20885"/>
                    <a:gd name="T96" fmla="*/ 4574 w 10195"/>
                    <a:gd name="T97" fmla="*/ 9407 h 20885"/>
                    <a:gd name="T98" fmla="*/ 4259 w 10195"/>
                    <a:gd name="T99" fmla="*/ 7285 h 20885"/>
                    <a:gd name="T100" fmla="*/ 3944 w 10195"/>
                    <a:gd name="T101" fmla="*/ 5303 h 20885"/>
                    <a:gd name="T102" fmla="*/ 3628 w 10195"/>
                    <a:gd name="T103" fmla="*/ 3549 h 20885"/>
                    <a:gd name="T104" fmla="*/ 3314 w 10195"/>
                    <a:gd name="T105" fmla="*/ 2100 h 20885"/>
                    <a:gd name="T106" fmla="*/ 3002 w 10195"/>
                    <a:gd name="T107" fmla="*/ 1024 h 20885"/>
                    <a:gd name="T108" fmla="*/ 2698 w 10195"/>
                    <a:gd name="T109" fmla="*/ 377 h 20885"/>
                    <a:gd name="T110" fmla="*/ 2468 w 10195"/>
                    <a:gd name="T111" fmla="*/ 191 h 20885"/>
                    <a:gd name="T112" fmla="*/ 2226 w 10195"/>
                    <a:gd name="T113" fmla="*/ 377 h 20885"/>
                    <a:gd name="T114" fmla="*/ 1921 w 10195"/>
                    <a:gd name="T115" fmla="*/ 1030 h 20885"/>
                    <a:gd name="T116" fmla="*/ 1608 w 10195"/>
                    <a:gd name="T117" fmla="*/ 2110 h 20885"/>
                    <a:gd name="T118" fmla="*/ 1294 w 10195"/>
                    <a:gd name="T119" fmla="*/ 3561 h 20885"/>
                    <a:gd name="T120" fmla="*/ 978 w 10195"/>
                    <a:gd name="T121" fmla="*/ 5317 h 20885"/>
                    <a:gd name="T122" fmla="*/ 663 w 10195"/>
                    <a:gd name="T123" fmla="*/ 7301 h 20885"/>
                    <a:gd name="T124" fmla="*/ 347 w 10195"/>
                    <a:gd name="T125" fmla="*/ 9423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5" h="20885">
                      <a:moveTo>
                        <a:pt x="7" y="10429"/>
                      </a:moveTo>
                      <a:lnTo>
                        <a:pt x="22" y="10326"/>
                      </a:lnTo>
                      <a:lnTo>
                        <a:pt x="37" y="10222"/>
                      </a:lnTo>
                      <a:lnTo>
                        <a:pt x="52" y="10119"/>
                      </a:lnTo>
                      <a:lnTo>
                        <a:pt x="67" y="10015"/>
                      </a:lnTo>
                      <a:lnTo>
                        <a:pt x="82" y="9912"/>
                      </a:lnTo>
                      <a:lnTo>
                        <a:pt x="97" y="9809"/>
                      </a:lnTo>
                      <a:lnTo>
                        <a:pt x="112" y="9705"/>
                      </a:lnTo>
                      <a:lnTo>
                        <a:pt x="127" y="9602"/>
                      </a:lnTo>
                      <a:lnTo>
                        <a:pt x="142" y="9499"/>
                      </a:lnTo>
                      <a:lnTo>
                        <a:pt x="157" y="9396"/>
                      </a:lnTo>
                      <a:lnTo>
                        <a:pt x="172" y="9293"/>
                      </a:lnTo>
                      <a:lnTo>
                        <a:pt x="187" y="9191"/>
                      </a:lnTo>
                      <a:lnTo>
                        <a:pt x="202" y="9088"/>
                      </a:lnTo>
                      <a:lnTo>
                        <a:pt x="217" y="8985"/>
                      </a:lnTo>
                      <a:lnTo>
                        <a:pt x="232" y="8883"/>
                      </a:lnTo>
                      <a:lnTo>
                        <a:pt x="247" y="8781"/>
                      </a:lnTo>
                      <a:lnTo>
                        <a:pt x="264" y="8678"/>
                      </a:lnTo>
                      <a:lnTo>
                        <a:pt x="278" y="8577"/>
                      </a:lnTo>
                      <a:lnTo>
                        <a:pt x="293" y="8475"/>
                      </a:lnTo>
                      <a:lnTo>
                        <a:pt x="309" y="8373"/>
                      </a:lnTo>
                      <a:lnTo>
                        <a:pt x="323" y="8272"/>
                      </a:lnTo>
                      <a:lnTo>
                        <a:pt x="339" y="8170"/>
                      </a:lnTo>
                      <a:lnTo>
                        <a:pt x="354" y="8069"/>
                      </a:lnTo>
                      <a:lnTo>
                        <a:pt x="369" y="7969"/>
                      </a:lnTo>
                      <a:lnTo>
                        <a:pt x="384" y="7868"/>
                      </a:lnTo>
                      <a:lnTo>
                        <a:pt x="399" y="7768"/>
                      </a:lnTo>
                      <a:lnTo>
                        <a:pt x="414" y="7668"/>
                      </a:lnTo>
                      <a:lnTo>
                        <a:pt x="429" y="7569"/>
                      </a:lnTo>
                      <a:lnTo>
                        <a:pt x="444" y="7469"/>
                      </a:lnTo>
                      <a:lnTo>
                        <a:pt x="459" y="7370"/>
                      </a:lnTo>
                      <a:lnTo>
                        <a:pt x="474" y="7272"/>
                      </a:lnTo>
                      <a:lnTo>
                        <a:pt x="489" y="7173"/>
                      </a:lnTo>
                      <a:lnTo>
                        <a:pt x="504" y="7075"/>
                      </a:lnTo>
                      <a:lnTo>
                        <a:pt x="519" y="6978"/>
                      </a:lnTo>
                      <a:lnTo>
                        <a:pt x="534" y="6880"/>
                      </a:lnTo>
                      <a:lnTo>
                        <a:pt x="549" y="6783"/>
                      </a:lnTo>
                      <a:lnTo>
                        <a:pt x="564" y="6687"/>
                      </a:lnTo>
                      <a:lnTo>
                        <a:pt x="579" y="6590"/>
                      </a:lnTo>
                      <a:lnTo>
                        <a:pt x="594" y="6494"/>
                      </a:lnTo>
                      <a:lnTo>
                        <a:pt x="609" y="6398"/>
                      </a:lnTo>
                      <a:lnTo>
                        <a:pt x="624" y="6303"/>
                      </a:lnTo>
                      <a:lnTo>
                        <a:pt x="639" y="6208"/>
                      </a:lnTo>
                      <a:lnTo>
                        <a:pt x="654" y="6114"/>
                      </a:lnTo>
                      <a:lnTo>
                        <a:pt x="669" y="6020"/>
                      </a:lnTo>
                      <a:lnTo>
                        <a:pt x="684" y="5927"/>
                      </a:lnTo>
                      <a:lnTo>
                        <a:pt x="699" y="5834"/>
                      </a:lnTo>
                      <a:lnTo>
                        <a:pt x="714" y="5741"/>
                      </a:lnTo>
                      <a:lnTo>
                        <a:pt x="729" y="5649"/>
                      </a:lnTo>
                      <a:lnTo>
                        <a:pt x="744" y="5558"/>
                      </a:lnTo>
                      <a:lnTo>
                        <a:pt x="759" y="5467"/>
                      </a:lnTo>
                      <a:lnTo>
                        <a:pt x="774" y="5376"/>
                      </a:lnTo>
                      <a:lnTo>
                        <a:pt x="789" y="5286"/>
                      </a:lnTo>
                      <a:lnTo>
                        <a:pt x="804" y="5197"/>
                      </a:lnTo>
                      <a:lnTo>
                        <a:pt x="819" y="5108"/>
                      </a:lnTo>
                      <a:lnTo>
                        <a:pt x="834" y="5019"/>
                      </a:lnTo>
                      <a:lnTo>
                        <a:pt x="849" y="4930"/>
                      </a:lnTo>
                      <a:lnTo>
                        <a:pt x="864" y="4843"/>
                      </a:lnTo>
                      <a:lnTo>
                        <a:pt x="879" y="4756"/>
                      </a:lnTo>
                      <a:lnTo>
                        <a:pt x="894" y="4670"/>
                      </a:lnTo>
                      <a:lnTo>
                        <a:pt x="909" y="4584"/>
                      </a:lnTo>
                      <a:lnTo>
                        <a:pt x="924" y="4499"/>
                      </a:lnTo>
                      <a:lnTo>
                        <a:pt x="940" y="4413"/>
                      </a:lnTo>
                      <a:lnTo>
                        <a:pt x="955" y="4330"/>
                      </a:lnTo>
                      <a:lnTo>
                        <a:pt x="970" y="4246"/>
                      </a:lnTo>
                      <a:lnTo>
                        <a:pt x="985" y="4163"/>
                      </a:lnTo>
                      <a:lnTo>
                        <a:pt x="1000" y="4081"/>
                      </a:lnTo>
                      <a:lnTo>
                        <a:pt x="1015" y="4000"/>
                      </a:lnTo>
                      <a:lnTo>
                        <a:pt x="1030" y="3919"/>
                      </a:lnTo>
                      <a:lnTo>
                        <a:pt x="1045" y="3839"/>
                      </a:lnTo>
                      <a:lnTo>
                        <a:pt x="1060" y="3760"/>
                      </a:lnTo>
                      <a:lnTo>
                        <a:pt x="1075" y="3681"/>
                      </a:lnTo>
                      <a:lnTo>
                        <a:pt x="1090" y="3602"/>
                      </a:lnTo>
                      <a:lnTo>
                        <a:pt x="1105" y="3524"/>
                      </a:lnTo>
                      <a:lnTo>
                        <a:pt x="1120" y="3448"/>
                      </a:lnTo>
                      <a:lnTo>
                        <a:pt x="1135" y="3371"/>
                      </a:lnTo>
                      <a:lnTo>
                        <a:pt x="1150" y="3296"/>
                      </a:lnTo>
                      <a:lnTo>
                        <a:pt x="1165" y="3221"/>
                      </a:lnTo>
                      <a:lnTo>
                        <a:pt x="1180" y="3147"/>
                      </a:lnTo>
                      <a:lnTo>
                        <a:pt x="1195" y="3073"/>
                      </a:lnTo>
                      <a:lnTo>
                        <a:pt x="1210" y="3001"/>
                      </a:lnTo>
                      <a:lnTo>
                        <a:pt x="1225" y="2929"/>
                      </a:lnTo>
                      <a:lnTo>
                        <a:pt x="1241" y="2858"/>
                      </a:lnTo>
                      <a:lnTo>
                        <a:pt x="1256" y="2787"/>
                      </a:lnTo>
                      <a:lnTo>
                        <a:pt x="1271" y="2718"/>
                      </a:lnTo>
                      <a:lnTo>
                        <a:pt x="1286" y="2649"/>
                      </a:lnTo>
                      <a:lnTo>
                        <a:pt x="1301" y="2581"/>
                      </a:lnTo>
                      <a:lnTo>
                        <a:pt x="1316" y="2513"/>
                      </a:lnTo>
                      <a:lnTo>
                        <a:pt x="1331" y="2447"/>
                      </a:lnTo>
                      <a:lnTo>
                        <a:pt x="1346" y="2381"/>
                      </a:lnTo>
                      <a:lnTo>
                        <a:pt x="1361" y="2316"/>
                      </a:lnTo>
                      <a:lnTo>
                        <a:pt x="1376" y="2252"/>
                      </a:lnTo>
                      <a:lnTo>
                        <a:pt x="1391" y="2188"/>
                      </a:lnTo>
                      <a:lnTo>
                        <a:pt x="1406" y="2126"/>
                      </a:lnTo>
                      <a:lnTo>
                        <a:pt x="1421" y="2065"/>
                      </a:lnTo>
                      <a:lnTo>
                        <a:pt x="1436" y="2004"/>
                      </a:lnTo>
                      <a:lnTo>
                        <a:pt x="1451" y="1943"/>
                      </a:lnTo>
                      <a:lnTo>
                        <a:pt x="1466" y="1884"/>
                      </a:lnTo>
                      <a:lnTo>
                        <a:pt x="1482" y="1825"/>
                      </a:lnTo>
                      <a:lnTo>
                        <a:pt x="1497" y="1768"/>
                      </a:lnTo>
                      <a:lnTo>
                        <a:pt x="1512" y="1712"/>
                      </a:lnTo>
                      <a:lnTo>
                        <a:pt x="1527" y="1656"/>
                      </a:lnTo>
                      <a:lnTo>
                        <a:pt x="1542" y="1601"/>
                      </a:lnTo>
                      <a:lnTo>
                        <a:pt x="1557" y="1547"/>
                      </a:lnTo>
                      <a:lnTo>
                        <a:pt x="1572" y="1493"/>
                      </a:lnTo>
                      <a:lnTo>
                        <a:pt x="1587" y="1441"/>
                      </a:lnTo>
                      <a:lnTo>
                        <a:pt x="1602" y="1389"/>
                      </a:lnTo>
                      <a:lnTo>
                        <a:pt x="1619" y="1337"/>
                      </a:lnTo>
                      <a:lnTo>
                        <a:pt x="1634" y="1289"/>
                      </a:lnTo>
                      <a:lnTo>
                        <a:pt x="1649" y="1240"/>
                      </a:lnTo>
                      <a:lnTo>
                        <a:pt x="1664" y="1192"/>
                      </a:lnTo>
                      <a:lnTo>
                        <a:pt x="1679" y="1146"/>
                      </a:lnTo>
                      <a:lnTo>
                        <a:pt x="1694" y="1100"/>
                      </a:lnTo>
                      <a:lnTo>
                        <a:pt x="1709" y="1054"/>
                      </a:lnTo>
                      <a:lnTo>
                        <a:pt x="1725" y="1010"/>
                      </a:lnTo>
                      <a:lnTo>
                        <a:pt x="1740" y="967"/>
                      </a:lnTo>
                      <a:lnTo>
                        <a:pt x="1755" y="924"/>
                      </a:lnTo>
                      <a:lnTo>
                        <a:pt x="1770" y="882"/>
                      </a:lnTo>
                      <a:lnTo>
                        <a:pt x="1786" y="842"/>
                      </a:lnTo>
                      <a:lnTo>
                        <a:pt x="1801" y="803"/>
                      </a:lnTo>
                      <a:lnTo>
                        <a:pt x="1816" y="764"/>
                      </a:lnTo>
                      <a:lnTo>
                        <a:pt x="1832" y="726"/>
                      </a:lnTo>
                      <a:lnTo>
                        <a:pt x="1847" y="690"/>
                      </a:lnTo>
                      <a:lnTo>
                        <a:pt x="1862" y="654"/>
                      </a:lnTo>
                      <a:lnTo>
                        <a:pt x="1877" y="619"/>
                      </a:lnTo>
                      <a:lnTo>
                        <a:pt x="1893" y="584"/>
                      </a:lnTo>
                      <a:lnTo>
                        <a:pt x="1909" y="551"/>
                      </a:lnTo>
                      <a:lnTo>
                        <a:pt x="1924" y="519"/>
                      </a:lnTo>
                      <a:lnTo>
                        <a:pt x="1940" y="488"/>
                      </a:lnTo>
                      <a:lnTo>
                        <a:pt x="1955" y="457"/>
                      </a:lnTo>
                      <a:lnTo>
                        <a:pt x="1971" y="428"/>
                      </a:lnTo>
                      <a:lnTo>
                        <a:pt x="1986" y="400"/>
                      </a:lnTo>
                      <a:lnTo>
                        <a:pt x="2002" y="371"/>
                      </a:lnTo>
                      <a:lnTo>
                        <a:pt x="2018" y="345"/>
                      </a:lnTo>
                      <a:lnTo>
                        <a:pt x="2034" y="320"/>
                      </a:lnTo>
                      <a:lnTo>
                        <a:pt x="2050" y="295"/>
                      </a:lnTo>
                      <a:lnTo>
                        <a:pt x="2065" y="272"/>
                      </a:lnTo>
                      <a:lnTo>
                        <a:pt x="2082" y="248"/>
                      </a:lnTo>
                      <a:lnTo>
                        <a:pt x="2099" y="226"/>
                      </a:lnTo>
                      <a:lnTo>
                        <a:pt x="2115" y="205"/>
                      </a:lnTo>
                      <a:lnTo>
                        <a:pt x="2132" y="185"/>
                      </a:lnTo>
                      <a:lnTo>
                        <a:pt x="2148" y="166"/>
                      </a:lnTo>
                      <a:lnTo>
                        <a:pt x="2165" y="148"/>
                      </a:lnTo>
                      <a:lnTo>
                        <a:pt x="2183" y="131"/>
                      </a:lnTo>
                      <a:lnTo>
                        <a:pt x="2200" y="114"/>
                      </a:lnTo>
                      <a:lnTo>
                        <a:pt x="2218" y="99"/>
                      </a:lnTo>
                      <a:lnTo>
                        <a:pt x="2235" y="85"/>
                      </a:lnTo>
                      <a:lnTo>
                        <a:pt x="2254" y="71"/>
                      </a:lnTo>
                      <a:lnTo>
                        <a:pt x="2272" y="59"/>
                      </a:lnTo>
                      <a:lnTo>
                        <a:pt x="2291" y="47"/>
                      </a:lnTo>
                      <a:lnTo>
                        <a:pt x="2310" y="37"/>
                      </a:lnTo>
                      <a:lnTo>
                        <a:pt x="2335" y="26"/>
                      </a:lnTo>
                      <a:lnTo>
                        <a:pt x="2353" y="20"/>
                      </a:lnTo>
                      <a:lnTo>
                        <a:pt x="2371" y="13"/>
                      </a:lnTo>
                      <a:lnTo>
                        <a:pt x="2392" y="8"/>
                      </a:lnTo>
                      <a:lnTo>
                        <a:pt x="2419" y="3"/>
                      </a:lnTo>
                      <a:lnTo>
                        <a:pt x="2434" y="1"/>
                      </a:lnTo>
                      <a:lnTo>
                        <a:pt x="2455" y="0"/>
                      </a:lnTo>
                      <a:lnTo>
                        <a:pt x="2483" y="1"/>
                      </a:lnTo>
                      <a:lnTo>
                        <a:pt x="2498" y="2"/>
                      </a:lnTo>
                      <a:lnTo>
                        <a:pt x="2525" y="6"/>
                      </a:lnTo>
                      <a:lnTo>
                        <a:pt x="2540" y="9"/>
                      </a:lnTo>
                      <a:lnTo>
                        <a:pt x="2567" y="17"/>
                      </a:lnTo>
                      <a:lnTo>
                        <a:pt x="2587" y="25"/>
                      </a:lnTo>
                      <a:lnTo>
                        <a:pt x="2602" y="31"/>
                      </a:lnTo>
                      <a:lnTo>
                        <a:pt x="2627" y="44"/>
                      </a:lnTo>
                      <a:lnTo>
                        <a:pt x="2646" y="55"/>
                      </a:lnTo>
                      <a:lnTo>
                        <a:pt x="2661" y="64"/>
                      </a:lnTo>
                      <a:lnTo>
                        <a:pt x="2683" y="80"/>
                      </a:lnTo>
                      <a:lnTo>
                        <a:pt x="2701" y="95"/>
                      </a:lnTo>
                      <a:lnTo>
                        <a:pt x="2719" y="110"/>
                      </a:lnTo>
                      <a:lnTo>
                        <a:pt x="2737" y="126"/>
                      </a:lnTo>
                      <a:lnTo>
                        <a:pt x="2752" y="140"/>
                      </a:lnTo>
                      <a:lnTo>
                        <a:pt x="2772" y="161"/>
                      </a:lnTo>
                      <a:lnTo>
                        <a:pt x="2788" y="180"/>
                      </a:lnTo>
                      <a:lnTo>
                        <a:pt x="2805" y="200"/>
                      </a:lnTo>
                      <a:lnTo>
                        <a:pt x="2822" y="221"/>
                      </a:lnTo>
                      <a:lnTo>
                        <a:pt x="2838" y="243"/>
                      </a:lnTo>
                      <a:lnTo>
                        <a:pt x="2855" y="266"/>
                      </a:lnTo>
                      <a:lnTo>
                        <a:pt x="2871" y="289"/>
                      </a:lnTo>
                      <a:lnTo>
                        <a:pt x="2887" y="314"/>
                      </a:lnTo>
                      <a:lnTo>
                        <a:pt x="2903" y="340"/>
                      </a:lnTo>
                      <a:lnTo>
                        <a:pt x="2919" y="366"/>
                      </a:lnTo>
                      <a:lnTo>
                        <a:pt x="2935" y="393"/>
                      </a:lnTo>
                      <a:lnTo>
                        <a:pt x="2950" y="422"/>
                      </a:lnTo>
                      <a:lnTo>
                        <a:pt x="2966" y="451"/>
                      </a:lnTo>
                      <a:lnTo>
                        <a:pt x="2982" y="481"/>
                      </a:lnTo>
                      <a:lnTo>
                        <a:pt x="2997" y="513"/>
                      </a:lnTo>
                      <a:lnTo>
                        <a:pt x="3013" y="545"/>
                      </a:lnTo>
                      <a:lnTo>
                        <a:pt x="3028" y="578"/>
                      </a:lnTo>
                      <a:lnTo>
                        <a:pt x="3044" y="612"/>
                      </a:lnTo>
                      <a:lnTo>
                        <a:pt x="3059" y="647"/>
                      </a:lnTo>
                      <a:lnTo>
                        <a:pt x="3075" y="683"/>
                      </a:lnTo>
                      <a:lnTo>
                        <a:pt x="3090" y="720"/>
                      </a:lnTo>
                      <a:lnTo>
                        <a:pt x="3105" y="757"/>
                      </a:lnTo>
                      <a:lnTo>
                        <a:pt x="3121" y="796"/>
                      </a:lnTo>
                      <a:lnTo>
                        <a:pt x="3136" y="834"/>
                      </a:lnTo>
                      <a:lnTo>
                        <a:pt x="3152" y="874"/>
                      </a:lnTo>
                      <a:lnTo>
                        <a:pt x="3168" y="917"/>
                      </a:lnTo>
                      <a:lnTo>
                        <a:pt x="3183" y="958"/>
                      </a:lnTo>
                      <a:lnTo>
                        <a:pt x="3198" y="1003"/>
                      </a:lnTo>
                      <a:lnTo>
                        <a:pt x="3213" y="1046"/>
                      </a:lnTo>
                      <a:lnTo>
                        <a:pt x="3229" y="1092"/>
                      </a:lnTo>
                      <a:lnTo>
                        <a:pt x="3244" y="1137"/>
                      </a:lnTo>
                      <a:lnTo>
                        <a:pt x="3259" y="1185"/>
                      </a:lnTo>
                      <a:lnTo>
                        <a:pt x="3274" y="1232"/>
                      </a:lnTo>
                      <a:lnTo>
                        <a:pt x="3289" y="1281"/>
                      </a:lnTo>
                      <a:lnTo>
                        <a:pt x="3304" y="1330"/>
                      </a:lnTo>
                      <a:lnTo>
                        <a:pt x="3319" y="1381"/>
                      </a:lnTo>
                      <a:lnTo>
                        <a:pt x="3335" y="1432"/>
                      </a:lnTo>
                      <a:lnTo>
                        <a:pt x="3350" y="1485"/>
                      </a:lnTo>
                      <a:lnTo>
                        <a:pt x="3365" y="1537"/>
                      </a:lnTo>
                      <a:lnTo>
                        <a:pt x="3380" y="1592"/>
                      </a:lnTo>
                      <a:lnTo>
                        <a:pt x="3395" y="1647"/>
                      </a:lnTo>
                      <a:lnTo>
                        <a:pt x="3410" y="1702"/>
                      </a:lnTo>
                      <a:lnTo>
                        <a:pt x="3425" y="1759"/>
                      </a:lnTo>
                      <a:lnTo>
                        <a:pt x="3440" y="1816"/>
                      </a:lnTo>
                      <a:lnTo>
                        <a:pt x="3455" y="1874"/>
                      </a:lnTo>
                      <a:lnTo>
                        <a:pt x="3471" y="1934"/>
                      </a:lnTo>
                      <a:lnTo>
                        <a:pt x="3486" y="1993"/>
                      </a:lnTo>
                      <a:lnTo>
                        <a:pt x="3501" y="2055"/>
                      </a:lnTo>
                      <a:lnTo>
                        <a:pt x="3516" y="2116"/>
                      </a:lnTo>
                      <a:lnTo>
                        <a:pt x="3531" y="2178"/>
                      </a:lnTo>
                      <a:lnTo>
                        <a:pt x="3546" y="2241"/>
                      </a:lnTo>
                      <a:lnTo>
                        <a:pt x="3561" y="2306"/>
                      </a:lnTo>
                      <a:lnTo>
                        <a:pt x="3576" y="2371"/>
                      </a:lnTo>
                      <a:lnTo>
                        <a:pt x="3591" y="2436"/>
                      </a:lnTo>
                      <a:lnTo>
                        <a:pt x="3606" y="2502"/>
                      </a:lnTo>
                      <a:lnTo>
                        <a:pt x="3621" y="2569"/>
                      </a:lnTo>
                      <a:lnTo>
                        <a:pt x="3636" y="2638"/>
                      </a:lnTo>
                      <a:lnTo>
                        <a:pt x="3651" y="2707"/>
                      </a:lnTo>
                      <a:lnTo>
                        <a:pt x="3666" y="2776"/>
                      </a:lnTo>
                      <a:lnTo>
                        <a:pt x="3681" y="2846"/>
                      </a:lnTo>
                      <a:lnTo>
                        <a:pt x="3696" y="2918"/>
                      </a:lnTo>
                      <a:lnTo>
                        <a:pt x="3711" y="2989"/>
                      </a:lnTo>
                      <a:lnTo>
                        <a:pt x="3727" y="3062"/>
                      </a:lnTo>
                      <a:lnTo>
                        <a:pt x="3742" y="3135"/>
                      </a:lnTo>
                      <a:lnTo>
                        <a:pt x="3757" y="3209"/>
                      </a:lnTo>
                      <a:lnTo>
                        <a:pt x="3772" y="3283"/>
                      </a:lnTo>
                      <a:lnTo>
                        <a:pt x="3787" y="3359"/>
                      </a:lnTo>
                      <a:lnTo>
                        <a:pt x="3802" y="3435"/>
                      </a:lnTo>
                      <a:lnTo>
                        <a:pt x="3817" y="3512"/>
                      </a:lnTo>
                      <a:lnTo>
                        <a:pt x="3832" y="3588"/>
                      </a:lnTo>
                      <a:lnTo>
                        <a:pt x="3848" y="3667"/>
                      </a:lnTo>
                      <a:lnTo>
                        <a:pt x="3863" y="3747"/>
                      </a:lnTo>
                      <a:lnTo>
                        <a:pt x="3878" y="3826"/>
                      </a:lnTo>
                      <a:lnTo>
                        <a:pt x="3893" y="3906"/>
                      </a:lnTo>
                      <a:lnTo>
                        <a:pt x="3908" y="3987"/>
                      </a:lnTo>
                      <a:lnTo>
                        <a:pt x="3923" y="4068"/>
                      </a:lnTo>
                      <a:lnTo>
                        <a:pt x="3938" y="4150"/>
                      </a:lnTo>
                      <a:lnTo>
                        <a:pt x="3953" y="4233"/>
                      </a:lnTo>
                      <a:lnTo>
                        <a:pt x="3968" y="4316"/>
                      </a:lnTo>
                      <a:lnTo>
                        <a:pt x="3983" y="4401"/>
                      </a:lnTo>
                      <a:lnTo>
                        <a:pt x="3998" y="4485"/>
                      </a:lnTo>
                      <a:lnTo>
                        <a:pt x="4013" y="4570"/>
                      </a:lnTo>
                      <a:lnTo>
                        <a:pt x="4028" y="4656"/>
                      </a:lnTo>
                      <a:lnTo>
                        <a:pt x="4043" y="4742"/>
                      </a:lnTo>
                      <a:lnTo>
                        <a:pt x="4058" y="4829"/>
                      </a:lnTo>
                      <a:lnTo>
                        <a:pt x="4073" y="4916"/>
                      </a:lnTo>
                      <a:lnTo>
                        <a:pt x="4088" y="5004"/>
                      </a:lnTo>
                      <a:lnTo>
                        <a:pt x="4103" y="5092"/>
                      </a:lnTo>
                      <a:lnTo>
                        <a:pt x="4118" y="5182"/>
                      </a:lnTo>
                      <a:lnTo>
                        <a:pt x="4133" y="5272"/>
                      </a:lnTo>
                      <a:lnTo>
                        <a:pt x="4148" y="5362"/>
                      </a:lnTo>
                      <a:lnTo>
                        <a:pt x="4163" y="5452"/>
                      </a:lnTo>
                      <a:lnTo>
                        <a:pt x="4178" y="5543"/>
                      </a:lnTo>
                      <a:lnTo>
                        <a:pt x="4193" y="5635"/>
                      </a:lnTo>
                      <a:lnTo>
                        <a:pt x="4208" y="5727"/>
                      </a:lnTo>
                      <a:lnTo>
                        <a:pt x="4223" y="5819"/>
                      </a:lnTo>
                      <a:lnTo>
                        <a:pt x="4238" y="5912"/>
                      </a:lnTo>
                      <a:lnTo>
                        <a:pt x="4253" y="6005"/>
                      </a:lnTo>
                      <a:lnTo>
                        <a:pt x="4268" y="6099"/>
                      </a:lnTo>
                      <a:lnTo>
                        <a:pt x="4283" y="6193"/>
                      </a:lnTo>
                      <a:lnTo>
                        <a:pt x="4298" y="6288"/>
                      </a:lnTo>
                      <a:lnTo>
                        <a:pt x="4313" y="6383"/>
                      </a:lnTo>
                      <a:lnTo>
                        <a:pt x="4328" y="6478"/>
                      </a:lnTo>
                      <a:lnTo>
                        <a:pt x="4343" y="6575"/>
                      </a:lnTo>
                      <a:lnTo>
                        <a:pt x="4358" y="6671"/>
                      </a:lnTo>
                      <a:lnTo>
                        <a:pt x="4373" y="6768"/>
                      </a:lnTo>
                      <a:lnTo>
                        <a:pt x="4388" y="6865"/>
                      </a:lnTo>
                      <a:lnTo>
                        <a:pt x="4403" y="6962"/>
                      </a:lnTo>
                      <a:lnTo>
                        <a:pt x="4418" y="7060"/>
                      </a:lnTo>
                      <a:lnTo>
                        <a:pt x="4433" y="7158"/>
                      </a:lnTo>
                      <a:lnTo>
                        <a:pt x="4448" y="7256"/>
                      </a:lnTo>
                      <a:lnTo>
                        <a:pt x="4463" y="7355"/>
                      </a:lnTo>
                      <a:lnTo>
                        <a:pt x="4478" y="7454"/>
                      </a:lnTo>
                      <a:lnTo>
                        <a:pt x="4493" y="7553"/>
                      </a:lnTo>
                      <a:lnTo>
                        <a:pt x="4509" y="7651"/>
                      </a:lnTo>
                      <a:lnTo>
                        <a:pt x="4524" y="7752"/>
                      </a:lnTo>
                      <a:lnTo>
                        <a:pt x="4539" y="7852"/>
                      </a:lnTo>
                      <a:lnTo>
                        <a:pt x="4554" y="7953"/>
                      </a:lnTo>
                      <a:lnTo>
                        <a:pt x="4569" y="8053"/>
                      </a:lnTo>
                      <a:lnTo>
                        <a:pt x="4584" y="8154"/>
                      </a:lnTo>
                      <a:lnTo>
                        <a:pt x="4599" y="8255"/>
                      </a:lnTo>
                      <a:lnTo>
                        <a:pt x="4614" y="8356"/>
                      </a:lnTo>
                      <a:lnTo>
                        <a:pt x="4629" y="8459"/>
                      </a:lnTo>
                      <a:lnTo>
                        <a:pt x="4644" y="8561"/>
                      </a:lnTo>
                      <a:lnTo>
                        <a:pt x="4659" y="8661"/>
                      </a:lnTo>
                      <a:lnTo>
                        <a:pt x="4674" y="8764"/>
                      </a:lnTo>
                      <a:lnTo>
                        <a:pt x="4689" y="8867"/>
                      </a:lnTo>
                      <a:lnTo>
                        <a:pt x="4704" y="8969"/>
                      </a:lnTo>
                      <a:lnTo>
                        <a:pt x="4719" y="9072"/>
                      </a:lnTo>
                      <a:lnTo>
                        <a:pt x="4734" y="9174"/>
                      </a:lnTo>
                      <a:lnTo>
                        <a:pt x="4749" y="9277"/>
                      </a:lnTo>
                      <a:lnTo>
                        <a:pt x="4764" y="9380"/>
                      </a:lnTo>
                      <a:lnTo>
                        <a:pt x="4779" y="9483"/>
                      </a:lnTo>
                      <a:lnTo>
                        <a:pt x="4794" y="9586"/>
                      </a:lnTo>
                      <a:lnTo>
                        <a:pt x="4809" y="9689"/>
                      </a:lnTo>
                      <a:lnTo>
                        <a:pt x="4824" y="9792"/>
                      </a:lnTo>
                      <a:lnTo>
                        <a:pt x="4839" y="9896"/>
                      </a:lnTo>
                      <a:lnTo>
                        <a:pt x="4854" y="9999"/>
                      </a:lnTo>
                      <a:lnTo>
                        <a:pt x="4869" y="10102"/>
                      </a:lnTo>
                      <a:lnTo>
                        <a:pt x="4884" y="10206"/>
                      </a:lnTo>
                      <a:lnTo>
                        <a:pt x="4899" y="10309"/>
                      </a:lnTo>
                      <a:lnTo>
                        <a:pt x="4914" y="10413"/>
                      </a:lnTo>
                      <a:lnTo>
                        <a:pt x="4929" y="10516"/>
                      </a:lnTo>
                      <a:lnTo>
                        <a:pt x="4944" y="10620"/>
                      </a:lnTo>
                      <a:lnTo>
                        <a:pt x="4959" y="10723"/>
                      </a:lnTo>
                      <a:lnTo>
                        <a:pt x="4974" y="10826"/>
                      </a:lnTo>
                      <a:lnTo>
                        <a:pt x="4989" y="10930"/>
                      </a:lnTo>
                      <a:lnTo>
                        <a:pt x="5004" y="11033"/>
                      </a:lnTo>
                      <a:lnTo>
                        <a:pt x="5019" y="11136"/>
                      </a:lnTo>
                      <a:lnTo>
                        <a:pt x="5034" y="11240"/>
                      </a:lnTo>
                      <a:lnTo>
                        <a:pt x="5049" y="11343"/>
                      </a:lnTo>
                      <a:lnTo>
                        <a:pt x="5064" y="11446"/>
                      </a:lnTo>
                      <a:lnTo>
                        <a:pt x="5079" y="11549"/>
                      </a:lnTo>
                      <a:lnTo>
                        <a:pt x="5094" y="11651"/>
                      </a:lnTo>
                      <a:lnTo>
                        <a:pt x="5109" y="11754"/>
                      </a:lnTo>
                      <a:lnTo>
                        <a:pt x="5124" y="11857"/>
                      </a:lnTo>
                      <a:lnTo>
                        <a:pt x="5139" y="11959"/>
                      </a:lnTo>
                      <a:lnTo>
                        <a:pt x="5154" y="12061"/>
                      </a:lnTo>
                      <a:lnTo>
                        <a:pt x="5169" y="12163"/>
                      </a:lnTo>
                      <a:lnTo>
                        <a:pt x="5185" y="12264"/>
                      </a:lnTo>
                      <a:lnTo>
                        <a:pt x="5200" y="12367"/>
                      </a:lnTo>
                      <a:lnTo>
                        <a:pt x="5215" y="12469"/>
                      </a:lnTo>
                      <a:lnTo>
                        <a:pt x="5230" y="12569"/>
                      </a:lnTo>
                      <a:lnTo>
                        <a:pt x="5245" y="12670"/>
                      </a:lnTo>
                      <a:lnTo>
                        <a:pt x="5260" y="12771"/>
                      </a:lnTo>
                      <a:lnTo>
                        <a:pt x="5275" y="12872"/>
                      </a:lnTo>
                      <a:lnTo>
                        <a:pt x="5290" y="12972"/>
                      </a:lnTo>
                      <a:lnTo>
                        <a:pt x="5305" y="13072"/>
                      </a:lnTo>
                      <a:lnTo>
                        <a:pt x="5320" y="13172"/>
                      </a:lnTo>
                      <a:lnTo>
                        <a:pt x="5335" y="13272"/>
                      </a:lnTo>
                      <a:lnTo>
                        <a:pt x="5350" y="13371"/>
                      </a:lnTo>
                      <a:lnTo>
                        <a:pt x="5365" y="13470"/>
                      </a:lnTo>
                      <a:lnTo>
                        <a:pt x="5380" y="13569"/>
                      </a:lnTo>
                      <a:lnTo>
                        <a:pt x="5395" y="13667"/>
                      </a:lnTo>
                      <a:lnTo>
                        <a:pt x="5410" y="13765"/>
                      </a:lnTo>
                      <a:lnTo>
                        <a:pt x="5425" y="13863"/>
                      </a:lnTo>
                      <a:lnTo>
                        <a:pt x="5440" y="13961"/>
                      </a:lnTo>
                      <a:lnTo>
                        <a:pt x="5455" y="14058"/>
                      </a:lnTo>
                      <a:lnTo>
                        <a:pt x="5470" y="14154"/>
                      </a:lnTo>
                      <a:lnTo>
                        <a:pt x="5485" y="14251"/>
                      </a:lnTo>
                      <a:lnTo>
                        <a:pt x="5500" y="14347"/>
                      </a:lnTo>
                      <a:lnTo>
                        <a:pt x="5515" y="14441"/>
                      </a:lnTo>
                      <a:lnTo>
                        <a:pt x="5530" y="14536"/>
                      </a:lnTo>
                      <a:lnTo>
                        <a:pt x="5545" y="14631"/>
                      </a:lnTo>
                      <a:lnTo>
                        <a:pt x="5560" y="14725"/>
                      </a:lnTo>
                      <a:lnTo>
                        <a:pt x="5575" y="14819"/>
                      </a:lnTo>
                      <a:lnTo>
                        <a:pt x="5590" y="14913"/>
                      </a:lnTo>
                      <a:lnTo>
                        <a:pt x="5605" y="15006"/>
                      </a:lnTo>
                      <a:lnTo>
                        <a:pt x="5620" y="15098"/>
                      </a:lnTo>
                      <a:lnTo>
                        <a:pt x="5635" y="15190"/>
                      </a:lnTo>
                      <a:lnTo>
                        <a:pt x="5650" y="15282"/>
                      </a:lnTo>
                      <a:lnTo>
                        <a:pt x="5665" y="15373"/>
                      </a:lnTo>
                      <a:lnTo>
                        <a:pt x="5680" y="15464"/>
                      </a:lnTo>
                      <a:lnTo>
                        <a:pt x="5695" y="15554"/>
                      </a:lnTo>
                      <a:lnTo>
                        <a:pt x="5710" y="15643"/>
                      </a:lnTo>
                      <a:lnTo>
                        <a:pt x="5725" y="15733"/>
                      </a:lnTo>
                      <a:lnTo>
                        <a:pt x="5740" y="15820"/>
                      </a:lnTo>
                      <a:lnTo>
                        <a:pt x="5755" y="15908"/>
                      </a:lnTo>
                      <a:lnTo>
                        <a:pt x="5770" y="15996"/>
                      </a:lnTo>
                      <a:lnTo>
                        <a:pt x="5785" y="16083"/>
                      </a:lnTo>
                      <a:lnTo>
                        <a:pt x="5800" y="16169"/>
                      </a:lnTo>
                      <a:lnTo>
                        <a:pt x="5815" y="16255"/>
                      </a:lnTo>
                      <a:lnTo>
                        <a:pt x="5830" y="16340"/>
                      </a:lnTo>
                      <a:lnTo>
                        <a:pt x="5845" y="16424"/>
                      </a:lnTo>
                      <a:lnTo>
                        <a:pt x="5861" y="16507"/>
                      </a:lnTo>
                      <a:lnTo>
                        <a:pt x="5876" y="16592"/>
                      </a:lnTo>
                      <a:lnTo>
                        <a:pt x="5891" y="16674"/>
                      </a:lnTo>
                      <a:lnTo>
                        <a:pt x="5906" y="16756"/>
                      </a:lnTo>
                      <a:lnTo>
                        <a:pt x="5921" y="16837"/>
                      </a:lnTo>
                      <a:lnTo>
                        <a:pt x="5936" y="16918"/>
                      </a:lnTo>
                      <a:lnTo>
                        <a:pt x="5951" y="16998"/>
                      </a:lnTo>
                      <a:lnTo>
                        <a:pt x="5966" y="17078"/>
                      </a:lnTo>
                      <a:lnTo>
                        <a:pt x="5981" y="17157"/>
                      </a:lnTo>
                      <a:lnTo>
                        <a:pt x="5996" y="17234"/>
                      </a:lnTo>
                      <a:lnTo>
                        <a:pt x="6011" y="17312"/>
                      </a:lnTo>
                      <a:lnTo>
                        <a:pt x="6026" y="17389"/>
                      </a:lnTo>
                      <a:lnTo>
                        <a:pt x="6041" y="17465"/>
                      </a:lnTo>
                      <a:lnTo>
                        <a:pt x="6056" y="17540"/>
                      </a:lnTo>
                      <a:lnTo>
                        <a:pt x="6071" y="17615"/>
                      </a:lnTo>
                      <a:lnTo>
                        <a:pt x="6086" y="17688"/>
                      </a:lnTo>
                      <a:lnTo>
                        <a:pt x="6101" y="17761"/>
                      </a:lnTo>
                      <a:lnTo>
                        <a:pt x="6116" y="17834"/>
                      </a:lnTo>
                      <a:lnTo>
                        <a:pt x="6130" y="17906"/>
                      </a:lnTo>
                      <a:lnTo>
                        <a:pt x="6145" y="17977"/>
                      </a:lnTo>
                      <a:lnTo>
                        <a:pt x="6160" y="18046"/>
                      </a:lnTo>
                      <a:lnTo>
                        <a:pt x="6175" y="18116"/>
                      </a:lnTo>
                      <a:lnTo>
                        <a:pt x="6190" y="18184"/>
                      </a:lnTo>
                      <a:lnTo>
                        <a:pt x="6205" y="18253"/>
                      </a:lnTo>
                      <a:lnTo>
                        <a:pt x="6220" y="18319"/>
                      </a:lnTo>
                      <a:lnTo>
                        <a:pt x="6235" y="18385"/>
                      </a:lnTo>
                      <a:lnTo>
                        <a:pt x="6250" y="18451"/>
                      </a:lnTo>
                      <a:lnTo>
                        <a:pt x="6265" y="18516"/>
                      </a:lnTo>
                      <a:lnTo>
                        <a:pt x="6280" y="18580"/>
                      </a:lnTo>
                      <a:lnTo>
                        <a:pt x="6295" y="18642"/>
                      </a:lnTo>
                      <a:lnTo>
                        <a:pt x="6310" y="18704"/>
                      </a:lnTo>
                      <a:lnTo>
                        <a:pt x="6325" y="18766"/>
                      </a:lnTo>
                      <a:lnTo>
                        <a:pt x="6340" y="18827"/>
                      </a:lnTo>
                      <a:lnTo>
                        <a:pt x="6355" y="18886"/>
                      </a:lnTo>
                      <a:lnTo>
                        <a:pt x="6370" y="18945"/>
                      </a:lnTo>
                      <a:lnTo>
                        <a:pt x="6384" y="19002"/>
                      </a:lnTo>
                      <a:lnTo>
                        <a:pt x="6399" y="19059"/>
                      </a:lnTo>
                      <a:lnTo>
                        <a:pt x="6414" y="19116"/>
                      </a:lnTo>
                      <a:lnTo>
                        <a:pt x="6429" y="19170"/>
                      </a:lnTo>
                      <a:lnTo>
                        <a:pt x="6444" y="19225"/>
                      </a:lnTo>
                      <a:lnTo>
                        <a:pt x="6459" y="19279"/>
                      </a:lnTo>
                      <a:lnTo>
                        <a:pt x="6474" y="19331"/>
                      </a:lnTo>
                      <a:lnTo>
                        <a:pt x="6489" y="19383"/>
                      </a:lnTo>
                      <a:lnTo>
                        <a:pt x="6504" y="19433"/>
                      </a:lnTo>
                      <a:lnTo>
                        <a:pt x="6518" y="19483"/>
                      </a:lnTo>
                      <a:lnTo>
                        <a:pt x="6534" y="19531"/>
                      </a:lnTo>
                      <a:lnTo>
                        <a:pt x="6549" y="19580"/>
                      </a:lnTo>
                      <a:lnTo>
                        <a:pt x="6564" y="19628"/>
                      </a:lnTo>
                      <a:lnTo>
                        <a:pt x="6579" y="19673"/>
                      </a:lnTo>
                      <a:lnTo>
                        <a:pt x="6594" y="19719"/>
                      </a:lnTo>
                      <a:lnTo>
                        <a:pt x="6609" y="19763"/>
                      </a:lnTo>
                      <a:lnTo>
                        <a:pt x="6623" y="19806"/>
                      </a:lnTo>
                      <a:lnTo>
                        <a:pt x="6638" y="19847"/>
                      </a:lnTo>
                      <a:lnTo>
                        <a:pt x="6653" y="19889"/>
                      </a:lnTo>
                      <a:lnTo>
                        <a:pt x="6668" y="19929"/>
                      </a:lnTo>
                      <a:lnTo>
                        <a:pt x="6682" y="19969"/>
                      </a:lnTo>
                      <a:lnTo>
                        <a:pt x="6697" y="20009"/>
                      </a:lnTo>
                      <a:lnTo>
                        <a:pt x="6712" y="20045"/>
                      </a:lnTo>
                      <a:lnTo>
                        <a:pt x="6726" y="20081"/>
                      </a:lnTo>
                      <a:lnTo>
                        <a:pt x="6741" y="20117"/>
                      </a:lnTo>
                      <a:lnTo>
                        <a:pt x="6756" y="20151"/>
                      </a:lnTo>
                      <a:lnTo>
                        <a:pt x="6770" y="20184"/>
                      </a:lnTo>
                      <a:lnTo>
                        <a:pt x="6785" y="20218"/>
                      </a:lnTo>
                      <a:lnTo>
                        <a:pt x="6799" y="20248"/>
                      </a:lnTo>
                      <a:lnTo>
                        <a:pt x="6814" y="20278"/>
                      </a:lnTo>
                      <a:lnTo>
                        <a:pt x="6829" y="20309"/>
                      </a:lnTo>
                      <a:lnTo>
                        <a:pt x="6843" y="20335"/>
                      </a:lnTo>
                      <a:lnTo>
                        <a:pt x="6857" y="20362"/>
                      </a:lnTo>
                      <a:lnTo>
                        <a:pt x="6872" y="20390"/>
                      </a:lnTo>
                      <a:lnTo>
                        <a:pt x="6886" y="20413"/>
                      </a:lnTo>
                      <a:lnTo>
                        <a:pt x="6900" y="20437"/>
                      </a:lnTo>
                      <a:lnTo>
                        <a:pt x="6915" y="20462"/>
                      </a:lnTo>
                      <a:lnTo>
                        <a:pt x="6928" y="20482"/>
                      </a:lnTo>
                      <a:lnTo>
                        <a:pt x="6942" y="20502"/>
                      </a:lnTo>
                      <a:lnTo>
                        <a:pt x="6957" y="20524"/>
                      </a:lnTo>
                      <a:lnTo>
                        <a:pt x="6969" y="20541"/>
                      </a:lnTo>
                      <a:lnTo>
                        <a:pt x="6983" y="20558"/>
                      </a:lnTo>
                      <a:lnTo>
                        <a:pt x="6996" y="20574"/>
                      </a:lnTo>
                      <a:lnTo>
                        <a:pt x="7011" y="20592"/>
                      </a:lnTo>
                      <a:lnTo>
                        <a:pt x="7023" y="20604"/>
                      </a:lnTo>
                      <a:lnTo>
                        <a:pt x="7035" y="20617"/>
                      </a:lnTo>
                      <a:lnTo>
                        <a:pt x="7048" y="20628"/>
                      </a:lnTo>
                      <a:lnTo>
                        <a:pt x="7060" y="20639"/>
                      </a:lnTo>
                      <a:lnTo>
                        <a:pt x="7075" y="20652"/>
                      </a:lnTo>
                      <a:lnTo>
                        <a:pt x="7084" y="20658"/>
                      </a:lnTo>
                      <a:lnTo>
                        <a:pt x="7096" y="20666"/>
                      </a:lnTo>
                      <a:lnTo>
                        <a:pt x="7107" y="20672"/>
                      </a:lnTo>
                      <a:lnTo>
                        <a:pt x="7118" y="20678"/>
                      </a:lnTo>
                      <a:lnTo>
                        <a:pt x="7128" y="20682"/>
                      </a:lnTo>
                      <a:lnTo>
                        <a:pt x="7138" y="20686"/>
                      </a:lnTo>
                      <a:lnTo>
                        <a:pt x="7147" y="20689"/>
                      </a:lnTo>
                      <a:lnTo>
                        <a:pt x="7152" y="20689"/>
                      </a:lnTo>
                      <a:lnTo>
                        <a:pt x="7167" y="20692"/>
                      </a:lnTo>
                      <a:lnTo>
                        <a:pt x="7176" y="20693"/>
                      </a:lnTo>
                      <a:lnTo>
                        <a:pt x="7185" y="20694"/>
                      </a:lnTo>
                      <a:lnTo>
                        <a:pt x="7187" y="20693"/>
                      </a:lnTo>
                      <a:lnTo>
                        <a:pt x="7202" y="20692"/>
                      </a:lnTo>
                      <a:lnTo>
                        <a:pt x="7211" y="20690"/>
                      </a:lnTo>
                      <a:lnTo>
                        <a:pt x="7214" y="20689"/>
                      </a:lnTo>
                      <a:lnTo>
                        <a:pt x="7229" y="20685"/>
                      </a:lnTo>
                      <a:lnTo>
                        <a:pt x="7238" y="20681"/>
                      </a:lnTo>
                      <a:lnTo>
                        <a:pt x="7243" y="20678"/>
                      </a:lnTo>
                      <a:lnTo>
                        <a:pt x="7258" y="20671"/>
                      </a:lnTo>
                      <a:lnTo>
                        <a:pt x="7264" y="20667"/>
                      </a:lnTo>
                      <a:lnTo>
                        <a:pt x="7279" y="20658"/>
                      </a:lnTo>
                      <a:lnTo>
                        <a:pt x="7287" y="20652"/>
                      </a:lnTo>
                      <a:lnTo>
                        <a:pt x="7298" y="20643"/>
                      </a:lnTo>
                      <a:lnTo>
                        <a:pt x="7313" y="20631"/>
                      </a:lnTo>
                      <a:lnTo>
                        <a:pt x="7323" y="20621"/>
                      </a:lnTo>
                      <a:lnTo>
                        <a:pt x="7336" y="20609"/>
                      </a:lnTo>
                      <a:lnTo>
                        <a:pt x="7351" y="20594"/>
                      </a:lnTo>
                      <a:lnTo>
                        <a:pt x="7361" y="20581"/>
                      </a:lnTo>
                      <a:lnTo>
                        <a:pt x="7375" y="20565"/>
                      </a:lnTo>
                      <a:lnTo>
                        <a:pt x="7388" y="20548"/>
                      </a:lnTo>
                      <a:lnTo>
                        <a:pt x="7402" y="20530"/>
                      </a:lnTo>
                      <a:lnTo>
                        <a:pt x="7417" y="20510"/>
                      </a:lnTo>
                      <a:lnTo>
                        <a:pt x="7429" y="20491"/>
                      </a:lnTo>
                      <a:lnTo>
                        <a:pt x="7443" y="20470"/>
                      </a:lnTo>
                      <a:lnTo>
                        <a:pt x="7457" y="20448"/>
                      </a:lnTo>
                      <a:lnTo>
                        <a:pt x="7471" y="20424"/>
                      </a:lnTo>
                      <a:lnTo>
                        <a:pt x="7485" y="20399"/>
                      </a:lnTo>
                      <a:lnTo>
                        <a:pt x="7500" y="20373"/>
                      </a:lnTo>
                      <a:lnTo>
                        <a:pt x="7514" y="20348"/>
                      </a:lnTo>
                      <a:lnTo>
                        <a:pt x="7528" y="20320"/>
                      </a:lnTo>
                      <a:lnTo>
                        <a:pt x="7543" y="20292"/>
                      </a:lnTo>
                      <a:lnTo>
                        <a:pt x="7557" y="20262"/>
                      </a:lnTo>
                      <a:lnTo>
                        <a:pt x="7572" y="20231"/>
                      </a:lnTo>
                      <a:lnTo>
                        <a:pt x="7587" y="20199"/>
                      </a:lnTo>
                      <a:lnTo>
                        <a:pt x="7601" y="20167"/>
                      </a:lnTo>
                      <a:lnTo>
                        <a:pt x="7615" y="20133"/>
                      </a:lnTo>
                      <a:lnTo>
                        <a:pt x="7630" y="20098"/>
                      </a:lnTo>
                      <a:lnTo>
                        <a:pt x="7645" y="20062"/>
                      </a:lnTo>
                      <a:lnTo>
                        <a:pt x="7659" y="20025"/>
                      </a:lnTo>
                      <a:lnTo>
                        <a:pt x="7674" y="19987"/>
                      </a:lnTo>
                      <a:lnTo>
                        <a:pt x="7689" y="19948"/>
                      </a:lnTo>
                      <a:lnTo>
                        <a:pt x="7705" y="19907"/>
                      </a:lnTo>
                      <a:lnTo>
                        <a:pt x="7719" y="19867"/>
                      </a:lnTo>
                      <a:lnTo>
                        <a:pt x="7734" y="19826"/>
                      </a:lnTo>
                      <a:lnTo>
                        <a:pt x="7749" y="19783"/>
                      </a:lnTo>
                      <a:lnTo>
                        <a:pt x="7763" y="19739"/>
                      </a:lnTo>
                      <a:lnTo>
                        <a:pt x="7778" y="19694"/>
                      </a:lnTo>
                      <a:lnTo>
                        <a:pt x="7793" y="19649"/>
                      </a:lnTo>
                      <a:lnTo>
                        <a:pt x="7808" y="19602"/>
                      </a:lnTo>
                      <a:lnTo>
                        <a:pt x="7823" y="19555"/>
                      </a:lnTo>
                      <a:lnTo>
                        <a:pt x="7838" y="19506"/>
                      </a:lnTo>
                      <a:lnTo>
                        <a:pt x="7853" y="19457"/>
                      </a:lnTo>
                      <a:lnTo>
                        <a:pt x="7867" y="19406"/>
                      </a:lnTo>
                      <a:lnTo>
                        <a:pt x="7882" y="19355"/>
                      </a:lnTo>
                      <a:lnTo>
                        <a:pt x="7897" y="19303"/>
                      </a:lnTo>
                      <a:lnTo>
                        <a:pt x="7912" y="19250"/>
                      </a:lnTo>
                      <a:lnTo>
                        <a:pt x="7927" y="19197"/>
                      </a:lnTo>
                      <a:lnTo>
                        <a:pt x="7942" y="19142"/>
                      </a:lnTo>
                      <a:lnTo>
                        <a:pt x="7957" y="19086"/>
                      </a:lnTo>
                      <a:lnTo>
                        <a:pt x="7972" y="19029"/>
                      </a:lnTo>
                      <a:lnTo>
                        <a:pt x="7987" y="18972"/>
                      </a:lnTo>
                      <a:lnTo>
                        <a:pt x="8001" y="18914"/>
                      </a:lnTo>
                      <a:lnTo>
                        <a:pt x="8016" y="18854"/>
                      </a:lnTo>
                      <a:lnTo>
                        <a:pt x="8031" y="18794"/>
                      </a:lnTo>
                      <a:lnTo>
                        <a:pt x="8046" y="18734"/>
                      </a:lnTo>
                      <a:lnTo>
                        <a:pt x="8061" y="18672"/>
                      </a:lnTo>
                      <a:lnTo>
                        <a:pt x="8076" y="18609"/>
                      </a:lnTo>
                      <a:lnTo>
                        <a:pt x="8091" y="18546"/>
                      </a:lnTo>
                      <a:lnTo>
                        <a:pt x="8106" y="18482"/>
                      </a:lnTo>
                      <a:lnTo>
                        <a:pt x="8121" y="18417"/>
                      </a:lnTo>
                      <a:lnTo>
                        <a:pt x="8136" y="18351"/>
                      </a:lnTo>
                      <a:lnTo>
                        <a:pt x="8151" y="18284"/>
                      </a:lnTo>
                      <a:lnTo>
                        <a:pt x="8166" y="18217"/>
                      </a:lnTo>
                      <a:lnTo>
                        <a:pt x="8181" y="18149"/>
                      </a:lnTo>
                      <a:lnTo>
                        <a:pt x="8196" y="18079"/>
                      </a:lnTo>
                      <a:lnTo>
                        <a:pt x="8211" y="18010"/>
                      </a:lnTo>
                      <a:lnTo>
                        <a:pt x="8226" y="17940"/>
                      </a:lnTo>
                      <a:lnTo>
                        <a:pt x="8240" y="17868"/>
                      </a:lnTo>
                      <a:lnTo>
                        <a:pt x="8255" y="17796"/>
                      </a:lnTo>
                      <a:lnTo>
                        <a:pt x="8270" y="17723"/>
                      </a:lnTo>
                      <a:lnTo>
                        <a:pt x="8285" y="17649"/>
                      </a:lnTo>
                      <a:lnTo>
                        <a:pt x="8300" y="17575"/>
                      </a:lnTo>
                      <a:lnTo>
                        <a:pt x="8315" y="17501"/>
                      </a:lnTo>
                      <a:lnTo>
                        <a:pt x="8330" y="17425"/>
                      </a:lnTo>
                      <a:lnTo>
                        <a:pt x="8345" y="17349"/>
                      </a:lnTo>
                      <a:lnTo>
                        <a:pt x="8360" y="17271"/>
                      </a:lnTo>
                      <a:lnTo>
                        <a:pt x="8376" y="17192"/>
                      </a:lnTo>
                      <a:lnTo>
                        <a:pt x="8391" y="17115"/>
                      </a:lnTo>
                      <a:lnTo>
                        <a:pt x="8406" y="17037"/>
                      </a:lnTo>
                      <a:lnTo>
                        <a:pt x="8421" y="16957"/>
                      </a:lnTo>
                      <a:lnTo>
                        <a:pt x="8436" y="16876"/>
                      </a:lnTo>
                      <a:lnTo>
                        <a:pt x="8451" y="16795"/>
                      </a:lnTo>
                      <a:lnTo>
                        <a:pt x="8466" y="16713"/>
                      </a:lnTo>
                      <a:lnTo>
                        <a:pt x="8481" y="16631"/>
                      </a:lnTo>
                      <a:lnTo>
                        <a:pt x="8496" y="16548"/>
                      </a:lnTo>
                      <a:lnTo>
                        <a:pt x="8511" y="16464"/>
                      </a:lnTo>
                      <a:lnTo>
                        <a:pt x="8526" y="16380"/>
                      </a:lnTo>
                      <a:lnTo>
                        <a:pt x="8541" y="16295"/>
                      </a:lnTo>
                      <a:lnTo>
                        <a:pt x="8556" y="16210"/>
                      </a:lnTo>
                      <a:lnTo>
                        <a:pt x="8571" y="16124"/>
                      </a:lnTo>
                      <a:lnTo>
                        <a:pt x="8586" y="16037"/>
                      </a:lnTo>
                      <a:lnTo>
                        <a:pt x="8601" y="15950"/>
                      </a:lnTo>
                      <a:lnTo>
                        <a:pt x="8616" y="15862"/>
                      </a:lnTo>
                      <a:lnTo>
                        <a:pt x="8631" y="15774"/>
                      </a:lnTo>
                      <a:lnTo>
                        <a:pt x="8646" y="15686"/>
                      </a:lnTo>
                      <a:lnTo>
                        <a:pt x="8661" y="15597"/>
                      </a:lnTo>
                      <a:lnTo>
                        <a:pt x="8676" y="15507"/>
                      </a:lnTo>
                      <a:lnTo>
                        <a:pt x="8691" y="15416"/>
                      </a:lnTo>
                      <a:lnTo>
                        <a:pt x="8706" y="15326"/>
                      </a:lnTo>
                      <a:lnTo>
                        <a:pt x="8721" y="15234"/>
                      </a:lnTo>
                      <a:lnTo>
                        <a:pt x="8736" y="15142"/>
                      </a:lnTo>
                      <a:lnTo>
                        <a:pt x="8751" y="15050"/>
                      </a:lnTo>
                      <a:lnTo>
                        <a:pt x="8766" y="14957"/>
                      </a:lnTo>
                      <a:lnTo>
                        <a:pt x="8781" y="14864"/>
                      </a:lnTo>
                      <a:lnTo>
                        <a:pt x="8796" y="14770"/>
                      </a:lnTo>
                      <a:lnTo>
                        <a:pt x="8811" y="14676"/>
                      </a:lnTo>
                      <a:lnTo>
                        <a:pt x="8826" y="14582"/>
                      </a:lnTo>
                      <a:lnTo>
                        <a:pt x="8841" y="14487"/>
                      </a:lnTo>
                      <a:lnTo>
                        <a:pt x="8856" y="14392"/>
                      </a:lnTo>
                      <a:lnTo>
                        <a:pt x="8871" y="14296"/>
                      </a:lnTo>
                      <a:lnTo>
                        <a:pt x="8886" y="14200"/>
                      </a:lnTo>
                      <a:lnTo>
                        <a:pt x="8901" y="14104"/>
                      </a:lnTo>
                      <a:lnTo>
                        <a:pt x="8916" y="14007"/>
                      </a:lnTo>
                      <a:lnTo>
                        <a:pt x="8931" y="13910"/>
                      </a:lnTo>
                      <a:lnTo>
                        <a:pt x="8946" y="13812"/>
                      </a:lnTo>
                      <a:lnTo>
                        <a:pt x="8961" y="13714"/>
                      </a:lnTo>
                      <a:lnTo>
                        <a:pt x="8976" y="13616"/>
                      </a:lnTo>
                      <a:lnTo>
                        <a:pt x="8991" y="13517"/>
                      </a:lnTo>
                      <a:lnTo>
                        <a:pt x="9006" y="13418"/>
                      </a:lnTo>
                      <a:lnTo>
                        <a:pt x="9021" y="13319"/>
                      </a:lnTo>
                      <a:lnTo>
                        <a:pt x="9036" y="13220"/>
                      </a:lnTo>
                      <a:lnTo>
                        <a:pt x="9052" y="13119"/>
                      </a:lnTo>
                      <a:lnTo>
                        <a:pt x="9067" y="13020"/>
                      </a:lnTo>
                      <a:lnTo>
                        <a:pt x="9082" y="12920"/>
                      </a:lnTo>
                      <a:lnTo>
                        <a:pt x="9097" y="12819"/>
                      </a:lnTo>
                      <a:lnTo>
                        <a:pt x="9112" y="12718"/>
                      </a:lnTo>
                      <a:lnTo>
                        <a:pt x="9127" y="12617"/>
                      </a:lnTo>
                      <a:lnTo>
                        <a:pt x="9142" y="12516"/>
                      </a:lnTo>
                      <a:lnTo>
                        <a:pt x="9157" y="12415"/>
                      </a:lnTo>
                      <a:lnTo>
                        <a:pt x="9171" y="12314"/>
                      </a:lnTo>
                      <a:lnTo>
                        <a:pt x="9186" y="12212"/>
                      </a:lnTo>
                      <a:lnTo>
                        <a:pt x="9201" y="12110"/>
                      </a:lnTo>
                      <a:lnTo>
                        <a:pt x="9216" y="12008"/>
                      </a:lnTo>
                      <a:lnTo>
                        <a:pt x="9231" y="11906"/>
                      </a:lnTo>
                      <a:lnTo>
                        <a:pt x="9246" y="11803"/>
                      </a:lnTo>
                      <a:lnTo>
                        <a:pt x="9261" y="11700"/>
                      </a:lnTo>
                      <a:lnTo>
                        <a:pt x="9276" y="11598"/>
                      </a:lnTo>
                      <a:lnTo>
                        <a:pt x="9291" y="11495"/>
                      </a:lnTo>
                      <a:lnTo>
                        <a:pt x="9306" y="11392"/>
                      </a:lnTo>
                      <a:lnTo>
                        <a:pt x="9321" y="11289"/>
                      </a:lnTo>
                      <a:lnTo>
                        <a:pt x="9336" y="11186"/>
                      </a:lnTo>
                      <a:lnTo>
                        <a:pt x="9351" y="11082"/>
                      </a:lnTo>
                      <a:lnTo>
                        <a:pt x="9366" y="10979"/>
                      </a:lnTo>
                      <a:lnTo>
                        <a:pt x="9381" y="10876"/>
                      </a:lnTo>
                      <a:lnTo>
                        <a:pt x="9396" y="10772"/>
                      </a:lnTo>
                      <a:lnTo>
                        <a:pt x="9411" y="10669"/>
                      </a:lnTo>
                      <a:lnTo>
                        <a:pt x="9426" y="10566"/>
                      </a:lnTo>
                      <a:lnTo>
                        <a:pt x="9441" y="10462"/>
                      </a:lnTo>
                      <a:lnTo>
                        <a:pt x="9456" y="10359"/>
                      </a:lnTo>
                      <a:lnTo>
                        <a:pt x="9471" y="10255"/>
                      </a:lnTo>
                      <a:lnTo>
                        <a:pt x="9486" y="10152"/>
                      </a:lnTo>
                      <a:lnTo>
                        <a:pt x="9501" y="10048"/>
                      </a:lnTo>
                      <a:lnTo>
                        <a:pt x="9516" y="9945"/>
                      </a:lnTo>
                      <a:lnTo>
                        <a:pt x="9531" y="9842"/>
                      </a:lnTo>
                      <a:lnTo>
                        <a:pt x="9546" y="9738"/>
                      </a:lnTo>
                      <a:lnTo>
                        <a:pt x="9561" y="9635"/>
                      </a:lnTo>
                      <a:lnTo>
                        <a:pt x="9576" y="9532"/>
                      </a:lnTo>
                      <a:lnTo>
                        <a:pt x="9591" y="9429"/>
                      </a:lnTo>
                      <a:lnTo>
                        <a:pt x="9606" y="9326"/>
                      </a:lnTo>
                      <a:lnTo>
                        <a:pt x="9621" y="9223"/>
                      </a:lnTo>
                      <a:lnTo>
                        <a:pt x="9636" y="9121"/>
                      </a:lnTo>
                      <a:lnTo>
                        <a:pt x="9651" y="9018"/>
                      </a:lnTo>
                      <a:lnTo>
                        <a:pt x="9666" y="8916"/>
                      </a:lnTo>
                      <a:lnTo>
                        <a:pt x="9681" y="8813"/>
                      </a:lnTo>
                      <a:lnTo>
                        <a:pt x="9696" y="8711"/>
                      </a:lnTo>
                      <a:lnTo>
                        <a:pt x="9711" y="8609"/>
                      </a:lnTo>
                      <a:lnTo>
                        <a:pt x="9728" y="8506"/>
                      </a:lnTo>
                      <a:lnTo>
                        <a:pt x="9743" y="8405"/>
                      </a:lnTo>
                      <a:lnTo>
                        <a:pt x="9758" y="8304"/>
                      </a:lnTo>
                      <a:lnTo>
                        <a:pt x="9772" y="8203"/>
                      </a:lnTo>
                      <a:lnTo>
                        <a:pt x="9788" y="8101"/>
                      </a:lnTo>
                      <a:lnTo>
                        <a:pt x="9803" y="8001"/>
                      </a:lnTo>
                      <a:lnTo>
                        <a:pt x="9818" y="7900"/>
                      </a:lnTo>
                      <a:lnTo>
                        <a:pt x="9833" y="7800"/>
                      </a:lnTo>
                      <a:lnTo>
                        <a:pt x="9848" y="7700"/>
                      </a:lnTo>
                      <a:lnTo>
                        <a:pt x="9863" y="7600"/>
                      </a:lnTo>
                      <a:lnTo>
                        <a:pt x="9878" y="7501"/>
                      </a:lnTo>
                      <a:lnTo>
                        <a:pt x="9893" y="7402"/>
                      </a:lnTo>
                      <a:lnTo>
                        <a:pt x="9908" y="7303"/>
                      </a:lnTo>
                      <a:lnTo>
                        <a:pt x="9923" y="7205"/>
                      </a:lnTo>
                      <a:lnTo>
                        <a:pt x="9938" y="7107"/>
                      </a:lnTo>
                      <a:lnTo>
                        <a:pt x="9953" y="7009"/>
                      </a:lnTo>
                      <a:lnTo>
                        <a:pt x="9968" y="6911"/>
                      </a:lnTo>
                      <a:lnTo>
                        <a:pt x="9983" y="6814"/>
                      </a:lnTo>
                      <a:lnTo>
                        <a:pt x="9998" y="6717"/>
                      </a:lnTo>
                      <a:cubicBezTo>
                        <a:pt x="10006" y="6664"/>
                        <a:pt x="10055" y="6628"/>
                        <a:pt x="10107" y="6637"/>
                      </a:cubicBezTo>
                      <a:cubicBezTo>
                        <a:pt x="10160" y="6645"/>
                        <a:pt x="10195" y="6694"/>
                        <a:pt x="10187" y="6746"/>
                      </a:cubicBezTo>
                      <a:lnTo>
                        <a:pt x="10172" y="6843"/>
                      </a:lnTo>
                      <a:lnTo>
                        <a:pt x="10157" y="6940"/>
                      </a:lnTo>
                      <a:lnTo>
                        <a:pt x="10142" y="7038"/>
                      </a:lnTo>
                      <a:lnTo>
                        <a:pt x="10127" y="7136"/>
                      </a:lnTo>
                      <a:lnTo>
                        <a:pt x="10112" y="7234"/>
                      </a:lnTo>
                      <a:lnTo>
                        <a:pt x="10097" y="7332"/>
                      </a:lnTo>
                      <a:lnTo>
                        <a:pt x="10082" y="7431"/>
                      </a:lnTo>
                      <a:lnTo>
                        <a:pt x="10067" y="7530"/>
                      </a:lnTo>
                      <a:lnTo>
                        <a:pt x="10052" y="7629"/>
                      </a:lnTo>
                      <a:lnTo>
                        <a:pt x="10037" y="7729"/>
                      </a:lnTo>
                      <a:lnTo>
                        <a:pt x="10022" y="7829"/>
                      </a:lnTo>
                      <a:lnTo>
                        <a:pt x="10007" y="7929"/>
                      </a:lnTo>
                      <a:lnTo>
                        <a:pt x="9992" y="8030"/>
                      </a:lnTo>
                      <a:lnTo>
                        <a:pt x="9977" y="8130"/>
                      </a:lnTo>
                      <a:lnTo>
                        <a:pt x="9962" y="8230"/>
                      </a:lnTo>
                      <a:lnTo>
                        <a:pt x="9947" y="8333"/>
                      </a:lnTo>
                      <a:lnTo>
                        <a:pt x="9932" y="8434"/>
                      </a:lnTo>
                      <a:lnTo>
                        <a:pt x="9917" y="8535"/>
                      </a:lnTo>
                      <a:lnTo>
                        <a:pt x="9901" y="8636"/>
                      </a:lnTo>
                      <a:lnTo>
                        <a:pt x="9886" y="8738"/>
                      </a:lnTo>
                      <a:lnTo>
                        <a:pt x="9871" y="8840"/>
                      </a:lnTo>
                      <a:lnTo>
                        <a:pt x="9856" y="8943"/>
                      </a:lnTo>
                      <a:lnTo>
                        <a:pt x="9841" y="9045"/>
                      </a:lnTo>
                      <a:lnTo>
                        <a:pt x="9826" y="9148"/>
                      </a:lnTo>
                      <a:lnTo>
                        <a:pt x="9811" y="9250"/>
                      </a:lnTo>
                      <a:lnTo>
                        <a:pt x="9796" y="9353"/>
                      </a:lnTo>
                      <a:lnTo>
                        <a:pt x="9781" y="9456"/>
                      </a:lnTo>
                      <a:lnTo>
                        <a:pt x="9766" y="9559"/>
                      </a:lnTo>
                      <a:lnTo>
                        <a:pt x="9751" y="9662"/>
                      </a:lnTo>
                      <a:lnTo>
                        <a:pt x="9736" y="9765"/>
                      </a:lnTo>
                      <a:lnTo>
                        <a:pt x="9721" y="9869"/>
                      </a:lnTo>
                      <a:lnTo>
                        <a:pt x="9706" y="9972"/>
                      </a:lnTo>
                      <a:lnTo>
                        <a:pt x="9691" y="10075"/>
                      </a:lnTo>
                      <a:lnTo>
                        <a:pt x="9676" y="10179"/>
                      </a:lnTo>
                      <a:lnTo>
                        <a:pt x="9661" y="10282"/>
                      </a:lnTo>
                      <a:lnTo>
                        <a:pt x="9646" y="10386"/>
                      </a:lnTo>
                      <a:lnTo>
                        <a:pt x="9631" y="10489"/>
                      </a:lnTo>
                      <a:lnTo>
                        <a:pt x="9616" y="10593"/>
                      </a:lnTo>
                      <a:lnTo>
                        <a:pt x="9601" y="10696"/>
                      </a:lnTo>
                      <a:lnTo>
                        <a:pt x="9586" y="10799"/>
                      </a:lnTo>
                      <a:lnTo>
                        <a:pt x="9571" y="10903"/>
                      </a:lnTo>
                      <a:lnTo>
                        <a:pt x="9556" y="11006"/>
                      </a:lnTo>
                      <a:lnTo>
                        <a:pt x="9541" y="11109"/>
                      </a:lnTo>
                      <a:lnTo>
                        <a:pt x="9526" y="11213"/>
                      </a:lnTo>
                      <a:lnTo>
                        <a:pt x="9511" y="11316"/>
                      </a:lnTo>
                      <a:lnTo>
                        <a:pt x="9496" y="11419"/>
                      </a:lnTo>
                      <a:lnTo>
                        <a:pt x="9481" y="11522"/>
                      </a:lnTo>
                      <a:lnTo>
                        <a:pt x="9466" y="11625"/>
                      </a:lnTo>
                      <a:lnTo>
                        <a:pt x="9451" y="11727"/>
                      </a:lnTo>
                      <a:lnTo>
                        <a:pt x="9436" y="11830"/>
                      </a:lnTo>
                      <a:lnTo>
                        <a:pt x="9421" y="11933"/>
                      </a:lnTo>
                      <a:lnTo>
                        <a:pt x="9406" y="12035"/>
                      </a:lnTo>
                      <a:lnTo>
                        <a:pt x="9391" y="12137"/>
                      </a:lnTo>
                      <a:lnTo>
                        <a:pt x="9376" y="12239"/>
                      </a:lnTo>
                      <a:lnTo>
                        <a:pt x="9361" y="12341"/>
                      </a:lnTo>
                      <a:lnTo>
                        <a:pt x="9346" y="12444"/>
                      </a:lnTo>
                      <a:lnTo>
                        <a:pt x="9331" y="12545"/>
                      </a:lnTo>
                      <a:lnTo>
                        <a:pt x="9316" y="12646"/>
                      </a:lnTo>
                      <a:lnTo>
                        <a:pt x="9301" y="12747"/>
                      </a:lnTo>
                      <a:lnTo>
                        <a:pt x="9286" y="12848"/>
                      </a:lnTo>
                      <a:lnTo>
                        <a:pt x="9271" y="12949"/>
                      </a:lnTo>
                      <a:lnTo>
                        <a:pt x="9256" y="13049"/>
                      </a:lnTo>
                      <a:lnTo>
                        <a:pt x="9241" y="13150"/>
                      </a:lnTo>
                      <a:lnTo>
                        <a:pt x="9225" y="13249"/>
                      </a:lnTo>
                      <a:lnTo>
                        <a:pt x="9210" y="13348"/>
                      </a:lnTo>
                      <a:lnTo>
                        <a:pt x="9195" y="13447"/>
                      </a:lnTo>
                      <a:lnTo>
                        <a:pt x="9180" y="13546"/>
                      </a:lnTo>
                      <a:lnTo>
                        <a:pt x="9165" y="13645"/>
                      </a:lnTo>
                      <a:lnTo>
                        <a:pt x="9150" y="13743"/>
                      </a:lnTo>
                      <a:lnTo>
                        <a:pt x="9135" y="13841"/>
                      </a:lnTo>
                      <a:lnTo>
                        <a:pt x="9120" y="13939"/>
                      </a:lnTo>
                      <a:lnTo>
                        <a:pt x="9105" y="14036"/>
                      </a:lnTo>
                      <a:lnTo>
                        <a:pt x="9090" y="14133"/>
                      </a:lnTo>
                      <a:lnTo>
                        <a:pt x="9075" y="14229"/>
                      </a:lnTo>
                      <a:lnTo>
                        <a:pt x="9060" y="14326"/>
                      </a:lnTo>
                      <a:lnTo>
                        <a:pt x="9045" y="14421"/>
                      </a:lnTo>
                      <a:lnTo>
                        <a:pt x="9030" y="14517"/>
                      </a:lnTo>
                      <a:lnTo>
                        <a:pt x="9015" y="14613"/>
                      </a:lnTo>
                      <a:lnTo>
                        <a:pt x="9000" y="14707"/>
                      </a:lnTo>
                      <a:lnTo>
                        <a:pt x="8985" y="14801"/>
                      </a:lnTo>
                      <a:lnTo>
                        <a:pt x="8970" y="14895"/>
                      </a:lnTo>
                      <a:lnTo>
                        <a:pt x="8955" y="14988"/>
                      </a:lnTo>
                      <a:lnTo>
                        <a:pt x="8940" y="15081"/>
                      </a:lnTo>
                      <a:lnTo>
                        <a:pt x="8925" y="15173"/>
                      </a:lnTo>
                      <a:lnTo>
                        <a:pt x="8910" y="15265"/>
                      </a:lnTo>
                      <a:lnTo>
                        <a:pt x="8895" y="15357"/>
                      </a:lnTo>
                      <a:lnTo>
                        <a:pt x="8880" y="15447"/>
                      </a:lnTo>
                      <a:lnTo>
                        <a:pt x="8865" y="15538"/>
                      </a:lnTo>
                      <a:lnTo>
                        <a:pt x="8850" y="15628"/>
                      </a:lnTo>
                      <a:lnTo>
                        <a:pt x="8835" y="15717"/>
                      </a:lnTo>
                      <a:lnTo>
                        <a:pt x="8820" y="15807"/>
                      </a:lnTo>
                      <a:lnTo>
                        <a:pt x="8805" y="15895"/>
                      </a:lnTo>
                      <a:lnTo>
                        <a:pt x="8790" y="15983"/>
                      </a:lnTo>
                      <a:lnTo>
                        <a:pt x="8775" y="16070"/>
                      </a:lnTo>
                      <a:lnTo>
                        <a:pt x="8760" y="16157"/>
                      </a:lnTo>
                      <a:lnTo>
                        <a:pt x="8745" y="16243"/>
                      </a:lnTo>
                      <a:lnTo>
                        <a:pt x="8730" y="16328"/>
                      </a:lnTo>
                      <a:lnTo>
                        <a:pt x="8715" y="16413"/>
                      </a:lnTo>
                      <a:lnTo>
                        <a:pt x="8700" y="16499"/>
                      </a:lnTo>
                      <a:lnTo>
                        <a:pt x="8685" y="16581"/>
                      </a:lnTo>
                      <a:lnTo>
                        <a:pt x="8670" y="16666"/>
                      </a:lnTo>
                      <a:lnTo>
                        <a:pt x="8655" y="16748"/>
                      </a:lnTo>
                      <a:lnTo>
                        <a:pt x="8640" y="16830"/>
                      </a:lnTo>
                      <a:lnTo>
                        <a:pt x="8625" y="16911"/>
                      </a:lnTo>
                      <a:lnTo>
                        <a:pt x="8610" y="16992"/>
                      </a:lnTo>
                      <a:lnTo>
                        <a:pt x="8595" y="17072"/>
                      </a:lnTo>
                      <a:lnTo>
                        <a:pt x="8580" y="17152"/>
                      </a:lnTo>
                      <a:lnTo>
                        <a:pt x="8565" y="17231"/>
                      </a:lnTo>
                      <a:lnTo>
                        <a:pt x="8549" y="17308"/>
                      </a:lnTo>
                      <a:lnTo>
                        <a:pt x="8534" y="17386"/>
                      </a:lnTo>
                      <a:lnTo>
                        <a:pt x="8519" y="17462"/>
                      </a:lnTo>
                      <a:lnTo>
                        <a:pt x="8504" y="17538"/>
                      </a:lnTo>
                      <a:lnTo>
                        <a:pt x="8489" y="17614"/>
                      </a:lnTo>
                      <a:lnTo>
                        <a:pt x="8474" y="17688"/>
                      </a:lnTo>
                      <a:lnTo>
                        <a:pt x="8459" y="17762"/>
                      </a:lnTo>
                      <a:lnTo>
                        <a:pt x="8443" y="17835"/>
                      </a:lnTo>
                      <a:lnTo>
                        <a:pt x="8428" y="17907"/>
                      </a:lnTo>
                      <a:lnTo>
                        <a:pt x="8413" y="17979"/>
                      </a:lnTo>
                      <a:lnTo>
                        <a:pt x="8398" y="18051"/>
                      </a:lnTo>
                      <a:lnTo>
                        <a:pt x="8383" y="18120"/>
                      </a:lnTo>
                      <a:lnTo>
                        <a:pt x="8368" y="18190"/>
                      </a:lnTo>
                      <a:lnTo>
                        <a:pt x="8353" y="18258"/>
                      </a:lnTo>
                      <a:lnTo>
                        <a:pt x="8338" y="18326"/>
                      </a:lnTo>
                      <a:lnTo>
                        <a:pt x="8323" y="18394"/>
                      </a:lnTo>
                      <a:lnTo>
                        <a:pt x="8308" y="18460"/>
                      </a:lnTo>
                      <a:lnTo>
                        <a:pt x="8293" y="18525"/>
                      </a:lnTo>
                      <a:lnTo>
                        <a:pt x="8278" y="18589"/>
                      </a:lnTo>
                      <a:lnTo>
                        <a:pt x="8263" y="18654"/>
                      </a:lnTo>
                      <a:lnTo>
                        <a:pt x="8248" y="18717"/>
                      </a:lnTo>
                      <a:lnTo>
                        <a:pt x="8233" y="18779"/>
                      </a:lnTo>
                      <a:lnTo>
                        <a:pt x="8218" y="18841"/>
                      </a:lnTo>
                      <a:lnTo>
                        <a:pt x="8203" y="18901"/>
                      </a:lnTo>
                      <a:lnTo>
                        <a:pt x="8188" y="18961"/>
                      </a:lnTo>
                      <a:lnTo>
                        <a:pt x="8172" y="19021"/>
                      </a:lnTo>
                      <a:lnTo>
                        <a:pt x="8157" y="19078"/>
                      </a:lnTo>
                      <a:lnTo>
                        <a:pt x="8142" y="19135"/>
                      </a:lnTo>
                      <a:lnTo>
                        <a:pt x="8127" y="19191"/>
                      </a:lnTo>
                      <a:lnTo>
                        <a:pt x="8112" y="19248"/>
                      </a:lnTo>
                      <a:lnTo>
                        <a:pt x="8097" y="19303"/>
                      </a:lnTo>
                      <a:lnTo>
                        <a:pt x="8082" y="19356"/>
                      </a:lnTo>
                      <a:lnTo>
                        <a:pt x="8067" y="19410"/>
                      </a:lnTo>
                      <a:lnTo>
                        <a:pt x="8052" y="19461"/>
                      </a:lnTo>
                      <a:lnTo>
                        <a:pt x="8036" y="19512"/>
                      </a:lnTo>
                      <a:lnTo>
                        <a:pt x="8021" y="19563"/>
                      </a:lnTo>
                      <a:lnTo>
                        <a:pt x="8006" y="19612"/>
                      </a:lnTo>
                      <a:lnTo>
                        <a:pt x="7991" y="19661"/>
                      </a:lnTo>
                      <a:lnTo>
                        <a:pt x="7976" y="19708"/>
                      </a:lnTo>
                      <a:lnTo>
                        <a:pt x="7961" y="19755"/>
                      </a:lnTo>
                      <a:lnTo>
                        <a:pt x="7946" y="19800"/>
                      </a:lnTo>
                      <a:lnTo>
                        <a:pt x="7930" y="19846"/>
                      </a:lnTo>
                      <a:lnTo>
                        <a:pt x="7915" y="19889"/>
                      </a:lnTo>
                      <a:lnTo>
                        <a:pt x="7900" y="19933"/>
                      </a:lnTo>
                      <a:lnTo>
                        <a:pt x="7884" y="19976"/>
                      </a:lnTo>
                      <a:lnTo>
                        <a:pt x="7868" y="20017"/>
                      </a:lnTo>
                      <a:lnTo>
                        <a:pt x="7853" y="20056"/>
                      </a:lnTo>
                      <a:lnTo>
                        <a:pt x="7838" y="20096"/>
                      </a:lnTo>
                      <a:lnTo>
                        <a:pt x="7822" y="20135"/>
                      </a:lnTo>
                      <a:lnTo>
                        <a:pt x="7807" y="20171"/>
                      </a:lnTo>
                      <a:lnTo>
                        <a:pt x="7792" y="20208"/>
                      </a:lnTo>
                      <a:lnTo>
                        <a:pt x="7776" y="20244"/>
                      </a:lnTo>
                      <a:lnTo>
                        <a:pt x="7760" y="20280"/>
                      </a:lnTo>
                      <a:lnTo>
                        <a:pt x="7745" y="20312"/>
                      </a:lnTo>
                      <a:lnTo>
                        <a:pt x="7730" y="20345"/>
                      </a:lnTo>
                      <a:lnTo>
                        <a:pt x="7714" y="20377"/>
                      </a:lnTo>
                      <a:lnTo>
                        <a:pt x="7699" y="20409"/>
                      </a:lnTo>
                      <a:lnTo>
                        <a:pt x="7683" y="20439"/>
                      </a:lnTo>
                      <a:lnTo>
                        <a:pt x="7667" y="20469"/>
                      </a:lnTo>
                      <a:lnTo>
                        <a:pt x="7652" y="20495"/>
                      </a:lnTo>
                      <a:lnTo>
                        <a:pt x="7636" y="20523"/>
                      </a:lnTo>
                      <a:lnTo>
                        <a:pt x="7620" y="20549"/>
                      </a:lnTo>
                      <a:lnTo>
                        <a:pt x="7604" y="20575"/>
                      </a:lnTo>
                      <a:lnTo>
                        <a:pt x="7588" y="20600"/>
                      </a:lnTo>
                      <a:lnTo>
                        <a:pt x="7570" y="20625"/>
                      </a:lnTo>
                      <a:lnTo>
                        <a:pt x="7555" y="20645"/>
                      </a:lnTo>
                      <a:lnTo>
                        <a:pt x="7539" y="20667"/>
                      </a:lnTo>
                      <a:lnTo>
                        <a:pt x="7522" y="20688"/>
                      </a:lnTo>
                      <a:lnTo>
                        <a:pt x="7505" y="20708"/>
                      </a:lnTo>
                      <a:lnTo>
                        <a:pt x="7486" y="20729"/>
                      </a:lnTo>
                      <a:lnTo>
                        <a:pt x="7471" y="20744"/>
                      </a:lnTo>
                      <a:lnTo>
                        <a:pt x="7454" y="20762"/>
                      </a:lnTo>
                      <a:lnTo>
                        <a:pt x="7433" y="20780"/>
                      </a:lnTo>
                      <a:lnTo>
                        <a:pt x="7418" y="20792"/>
                      </a:lnTo>
                      <a:lnTo>
                        <a:pt x="7400" y="20807"/>
                      </a:lnTo>
                      <a:lnTo>
                        <a:pt x="7378" y="20823"/>
                      </a:lnTo>
                      <a:lnTo>
                        <a:pt x="7363" y="20832"/>
                      </a:lnTo>
                      <a:lnTo>
                        <a:pt x="7339" y="20845"/>
                      </a:lnTo>
                      <a:lnTo>
                        <a:pt x="7324" y="20852"/>
                      </a:lnTo>
                      <a:lnTo>
                        <a:pt x="7299" y="20864"/>
                      </a:lnTo>
                      <a:lnTo>
                        <a:pt x="7278" y="20870"/>
                      </a:lnTo>
                      <a:lnTo>
                        <a:pt x="7263" y="20874"/>
                      </a:lnTo>
                      <a:lnTo>
                        <a:pt x="7236" y="20881"/>
                      </a:lnTo>
                      <a:lnTo>
                        <a:pt x="7215" y="20883"/>
                      </a:lnTo>
                      <a:lnTo>
                        <a:pt x="7200" y="20884"/>
                      </a:lnTo>
                      <a:lnTo>
                        <a:pt x="7172" y="20885"/>
                      </a:lnTo>
                      <a:lnTo>
                        <a:pt x="7151" y="20884"/>
                      </a:lnTo>
                      <a:lnTo>
                        <a:pt x="7130" y="20881"/>
                      </a:lnTo>
                      <a:lnTo>
                        <a:pt x="7115" y="20878"/>
                      </a:lnTo>
                      <a:lnTo>
                        <a:pt x="7090" y="20872"/>
                      </a:lnTo>
                      <a:lnTo>
                        <a:pt x="7067" y="20865"/>
                      </a:lnTo>
                      <a:lnTo>
                        <a:pt x="7047" y="20856"/>
                      </a:lnTo>
                      <a:lnTo>
                        <a:pt x="7027" y="20847"/>
                      </a:lnTo>
                      <a:lnTo>
                        <a:pt x="7008" y="20837"/>
                      </a:lnTo>
                      <a:lnTo>
                        <a:pt x="6989" y="20825"/>
                      </a:lnTo>
                      <a:lnTo>
                        <a:pt x="6971" y="20813"/>
                      </a:lnTo>
                      <a:lnTo>
                        <a:pt x="6950" y="20797"/>
                      </a:lnTo>
                      <a:lnTo>
                        <a:pt x="6935" y="20784"/>
                      </a:lnTo>
                      <a:lnTo>
                        <a:pt x="6917" y="20769"/>
                      </a:lnTo>
                      <a:lnTo>
                        <a:pt x="6900" y="20752"/>
                      </a:lnTo>
                      <a:lnTo>
                        <a:pt x="6882" y="20735"/>
                      </a:lnTo>
                      <a:lnTo>
                        <a:pt x="6864" y="20715"/>
                      </a:lnTo>
                      <a:lnTo>
                        <a:pt x="6849" y="20697"/>
                      </a:lnTo>
                      <a:lnTo>
                        <a:pt x="6832" y="20677"/>
                      </a:lnTo>
                      <a:lnTo>
                        <a:pt x="6816" y="20656"/>
                      </a:lnTo>
                      <a:lnTo>
                        <a:pt x="6798" y="20633"/>
                      </a:lnTo>
                      <a:lnTo>
                        <a:pt x="6783" y="20611"/>
                      </a:lnTo>
                      <a:lnTo>
                        <a:pt x="6767" y="20587"/>
                      </a:lnTo>
                      <a:lnTo>
                        <a:pt x="6750" y="20561"/>
                      </a:lnTo>
                      <a:lnTo>
                        <a:pt x="6735" y="20536"/>
                      </a:lnTo>
                      <a:lnTo>
                        <a:pt x="6719" y="20509"/>
                      </a:lnTo>
                      <a:lnTo>
                        <a:pt x="6703" y="20481"/>
                      </a:lnTo>
                      <a:lnTo>
                        <a:pt x="6688" y="20453"/>
                      </a:lnTo>
                      <a:lnTo>
                        <a:pt x="6672" y="20424"/>
                      </a:lnTo>
                      <a:lnTo>
                        <a:pt x="6656" y="20392"/>
                      </a:lnTo>
                      <a:lnTo>
                        <a:pt x="6641" y="20361"/>
                      </a:lnTo>
                      <a:lnTo>
                        <a:pt x="6626" y="20329"/>
                      </a:lnTo>
                      <a:lnTo>
                        <a:pt x="6610" y="20295"/>
                      </a:lnTo>
                      <a:lnTo>
                        <a:pt x="6595" y="20261"/>
                      </a:lnTo>
                      <a:lnTo>
                        <a:pt x="6579" y="20226"/>
                      </a:lnTo>
                      <a:lnTo>
                        <a:pt x="6564" y="20190"/>
                      </a:lnTo>
                      <a:lnTo>
                        <a:pt x="6549" y="20154"/>
                      </a:lnTo>
                      <a:lnTo>
                        <a:pt x="6533" y="20116"/>
                      </a:lnTo>
                      <a:lnTo>
                        <a:pt x="6518" y="20076"/>
                      </a:lnTo>
                      <a:lnTo>
                        <a:pt x="6503" y="20036"/>
                      </a:lnTo>
                      <a:lnTo>
                        <a:pt x="6487" y="19995"/>
                      </a:lnTo>
                      <a:lnTo>
                        <a:pt x="6472" y="19954"/>
                      </a:lnTo>
                      <a:lnTo>
                        <a:pt x="6457" y="19912"/>
                      </a:lnTo>
                      <a:lnTo>
                        <a:pt x="6442" y="19868"/>
                      </a:lnTo>
                      <a:lnTo>
                        <a:pt x="6426" y="19824"/>
                      </a:lnTo>
                      <a:lnTo>
                        <a:pt x="6411" y="19778"/>
                      </a:lnTo>
                      <a:lnTo>
                        <a:pt x="6396" y="19732"/>
                      </a:lnTo>
                      <a:lnTo>
                        <a:pt x="6381" y="19685"/>
                      </a:lnTo>
                      <a:lnTo>
                        <a:pt x="6366" y="19637"/>
                      </a:lnTo>
                      <a:lnTo>
                        <a:pt x="6351" y="19590"/>
                      </a:lnTo>
                      <a:lnTo>
                        <a:pt x="6335" y="19538"/>
                      </a:lnTo>
                      <a:lnTo>
                        <a:pt x="6319" y="19488"/>
                      </a:lnTo>
                      <a:lnTo>
                        <a:pt x="6304" y="19436"/>
                      </a:lnTo>
                      <a:lnTo>
                        <a:pt x="6289" y="19384"/>
                      </a:lnTo>
                      <a:lnTo>
                        <a:pt x="6274" y="19330"/>
                      </a:lnTo>
                      <a:lnTo>
                        <a:pt x="6259" y="19276"/>
                      </a:lnTo>
                      <a:lnTo>
                        <a:pt x="6244" y="19221"/>
                      </a:lnTo>
                      <a:lnTo>
                        <a:pt x="6229" y="19165"/>
                      </a:lnTo>
                      <a:lnTo>
                        <a:pt x="6214" y="19108"/>
                      </a:lnTo>
                      <a:lnTo>
                        <a:pt x="6199" y="19051"/>
                      </a:lnTo>
                      <a:lnTo>
                        <a:pt x="6183" y="18992"/>
                      </a:lnTo>
                      <a:lnTo>
                        <a:pt x="6168" y="18933"/>
                      </a:lnTo>
                      <a:lnTo>
                        <a:pt x="6153" y="18872"/>
                      </a:lnTo>
                      <a:lnTo>
                        <a:pt x="6138" y="18811"/>
                      </a:lnTo>
                      <a:lnTo>
                        <a:pt x="6123" y="18749"/>
                      </a:lnTo>
                      <a:lnTo>
                        <a:pt x="6108" y="18687"/>
                      </a:lnTo>
                      <a:lnTo>
                        <a:pt x="6093" y="18623"/>
                      </a:lnTo>
                      <a:lnTo>
                        <a:pt x="6078" y="18559"/>
                      </a:lnTo>
                      <a:lnTo>
                        <a:pt x="6063" y="18494"/>
                      </a:lnTo>
                      <a:lnTo>
                        <a:pt x="6048" y="18428"/>
                      </a:lnTo>
                      <a:lnTo>
                        <a:pt x="6033" y="18361"/>
                      </a:lnTo>
                      <a:lnTo>
                        <a:pt x="6018" y="18294"/>
                      </a:lnTo>
                      <a:lnTo>
                        <a:pt x="6003" y="18225"/>
                      </a:lnTo>
                      <a:lnTo>
                        <a:pt x="5988" y="18157"/>
                      </a:lnTo>
                      <a:lnTo>
                        <a:pt x="5973" y="18087"/>
                      </a:lnTo>
                      <a:lnTo>
                        <a:pt x="5958" y="18016"/>
                      </a:lnTo>
                      <a:lnTo>
                        <a:pt x="5942" y="17945"/>
                      </a:lnTo>
                      <a:lnTo>
                        <a:pt x="5927" y="17873"/>
                      </a:lnTo>
                      <a:lnTo>
                        <a:pt x="5912" y="17800"/>
                      </a:lnTo>
                      <a:lnTo>
                        <a:pt x="5897" y="17727"/>
                      </a:lnTo>
                      <a:lnTo>
                        <a:pt x="5882" y="17652"/>
                      </a:lnTo>
                      <a:lnTo>
                        <a:pt x="5867" y="17577"/>
                      </a:lnTo>
                      <a:lnTo>
                        <a:pt x="5852" y="17502"/>
                      </a:lnTo>
                      <a:lnTo>
                        <a:pt x="5837" y="17426"/>
                      </a:lnTo>
                      <a:lnTo>
                        <a:pt x="5822" y="17349"/>
                      </a:lnTo>
                      <a:lnTo>
                        <a:pt x="5807" y="17271"/>
                      </a:lnTo>
                      <a:lnTo>
                        <a:pt x="5792" y="17192"/>
                      </a:lnTo>
                      <a:lnTo>
                        <a:pt x="5777" y="17113"/>
                      </a:lnTo>
                      <a:lnTo>
                        <a:pt x="5762" y="17033"/>
                      </a:lnTo>
                      <a:lnTo>
                        <a:pt x="5747" y="16953"/>
                      </a:lnTo>
                      <a:lnTo>
                        <a:pt x="5732" y="16872"/>
                      </a:lnTo>
                      <a:lnTo>
                        <a:pt x="5717" y="16791"/>
                      </a:lnTo>
                      <a:lnTo>
                        <a:pt x="5702" y="16709"/>
                      </a:lnTo>
                      <a:lnTo>
                        <a:pt x="5687" y="16625"/>
                      </a:lnTo>
                      <a:lnTo>
                        <a:pt x="5672" y="16542"/>
                      </a:lnTo>
                      <a:lnTo>
                        <a:pt x="5656" y="16457"/>
                      </a:lnTo>
                      <a:lnTo>
                        <a:pt x="5641" y="16373"/>
                      </a:lnTo>
                      <a:lnTo>
                        <a:pt x="5626" y="16288"/>
                      </a:lnTo>
                      <a:lnTo>
                        <a:pt x="5611" y="16202"/>
                      </a:lnTo>
                      <a:lnTo>
                        <a:pt x="5596" y="16116"/>
                      </a:lnTo>
                      <a:lnTo>
                        <a:pt x="5581" y="16029"/>
                      </a:lnTo>
                      <a:lnTo>
                        <a:pt x="5566" y="15941"/>
                      </a:lnTo>
                      <a:lnTo>
                        <a:pt x="5551" y="15853"/>
                      </a:lnTo>
                      <a:lnTo>
                        <a:pt x="5536" y="15764"/>
                      </a:lnTo>
                      <a:lnTo>
                        <a:pt x="5521" y="15674"/>
                      </a:lnTo>
                      <a:lnTo>
                        <a:pt x="5506" y="15585"/>
                      </a:lnTo>
                      <a:lnTo>
                        <a:pt x="5491" y="15495"/>
                      </a:lnTo>
                      <a:lnTo>
                        <a:pt x="5476" y="15404"/>
                      </a:lnTo>
                      <a:lnTo>
                        <a:pt x="5461" y="15313"/>
                      </a:lnTo>
                      <a:lnTo>
                        <a:pt x="5446" y="15221"/>
                      </a:lnTo>
                      <a:lnTo>
                        <a:pt x="5431" y="15129"/>
                      </a:lnTo>
                      <a:lnTo>
                        <a:pt x="5416" y="15037"/>
                      </a:lnTo>
                      <a:lnTo>
                        <a:pt x="5401" y="14944"/>
                      </a:lnTo>
                      <a:lnTo>
                        <a:pt x="5386" y="14850"/>
                      </a:lnTo>
                      <a:lnTo>
                        <a:pt x="5371" y="14756"/>
                      </a:lnTo>
                      <a:lnTo>
                        <a:pt x="5356" y="14661"/>
                      </a:lnTo>
                      <a:lnTo>
                        <a:pt x="5341" y="14566"/>
                      </a:lnTo>
                      <a:lnTo>
                        <a:pt x="5326" y="14471"/>
                      </a:lnTo>
                      <a:lnTo>
                        <a:pt x="5311" y="14376"/>
                      </a:lnTo>
                      <a:lnTo>
                        <a:pt x="5296" y="14280"/>
                      </a:lnTo>
                      <a:lnTo>
                        <a:pt x="5281" y="14183"/>
                      </a:lnTo>
                      <a:lnTo>
                        <a:pt x="5266" y="14087"/>
                      </a:lnTo>
                      <a:lnTo>
                        <a:pt x="5251" y="13990"/>
                      </a:lnTo>
                      <a:lnTo>
                        <a:pt x="5236" y="13892"/>
                      </a:lnTo>
                      <a:lnTo>
                        <a:pt x="5221" y="13794"/>
                      </a:lnTo>
                      <a:lnTo>
                        <a:pt x="5206" y="13696"/>
                      </a:lnTo>
                      <a:lnTo>
                        <a:pt x="5191" y="13598"/>
                      </a:lnTo>
                      <a:lnTo>
                        <a:pt x="5176" y="13499"/>
                      </a:lnTo>
                      <a:lnTo>
                        <a:pt x="5161" y="13400"/>
                      </a:lnTo>
                      <a:lnTo>
                        <a:pt x="5146" y="13301"/>
                      </a:lnTo>
                      <a:lnTo>
                        <a:pt x="5131" y="13201"/>
                      </a:lnTo>
                      <a:lnTo>
                        <a:pt x="5116" y="13101"/>
                      </a:lnTo>
                      <a:lnTo>
                        <a:pt x="5101" y="13001"/>
                      </a:lnTo>
                      <a:lnTo>
                        <a:pt x="5086" y="12901"/>
                      </a:lnTo>
                      <a:lnTo>
                        <a:pt x="5071" y="12800"/>
                      </a:lnTo>
                      <a:lnTo>
                        <a:pt x="5056" y="12699"/>
                      </a:lnTo>
                      <a:lnTo>
                        <a:pt x="5041" y="12598"/>
                      </a:lnTo>
                      <a:lnTo>
                        <a:pt x="5025" y="12496"/>
                      </a:lnTo>
                      <a:lnTo>
                        <a:pt x="5010" y="12394"/>
                      </a:lnTo>
                      <a:lnTo>
                        <a:pt x="4996" y="12293"/>
                      </a:lnTo>
                      <a:lnTo>
                        <a:pt x="4979" y="12190"/>
                      </a:lnTo>
                      <a:lnTo>
                        <a:pt x="4964" y="12088"/>
                      </a:lnTo>
                      <a:lnTo>
                        <a:pt x="4949" y="11986"/>
                      </a:lnTo>
                      <a:lnTo>
                        <a:pt x="4934" y="11884"/>
                      </a:lnTo>
                      <a:lnTo>
                        <a:pt x="4919" y="11781"/>
                      </a:lnTo>
                      <a:lnTo>
                        <a:pt x="4904" y="11678"/>
                      </a:lnTo>
                      <a:lnTo>
                        <a:pt x="4889" y="11576"/>
                      </a:lnTo>
                      <a:lnTo>
                        <a:pt x="4874" y="11473"/>
                      </a:lnTo>
                      <a:lnTo>
                        <a:pt x="4859" y="11370"/>
                      </a:lnTo>
                      <a:lnTo>
                        <a:pt x="4844" y="11267"/>
                      </a:lnTo>
                      <a:lnTo>
                        <a:pt x="4829" y="11163"/>
                      </a:lnTo>
                      <a:lnTo>
                        <a:pt x="4814" y="11060"/>
                      </a:lnTo>
                      <a:lnTo>
                        <a:pt x="4799" y="10957"/>
                      </a:lnTo>
                      <a:lnTo>
                        <a:pt x="4784" y="10853"/>
                      </a:lnTo>
                      <a:lnTo>
                        <a:pt x="4769" y="10750"/>
                      </a:lnTo>
                      <a:lnTo>
                        <a:pt x="4754" y="10647"/>
                      </a:lnTo>
                      <a:lnTo>
                        <a:pt x="4739" y="10543"/>
                      </a:lnTo>
                      <a:lnTo>
                        <a:pt x="4724" y="10440"/>
                      </a:lnTo>
                      <a:lnTo>
                        <a:pt x="4709" y="10336"/>
                      </a:lnTo>
                      <a:lnTo>
                        <a:pt x="4694" y="10233"/>
                      </a:lnTo>
                      <a:lnTo>
                        <a:pt x="4679" y="10129"/>
                      </a:lnTo>
                      <a:lnTo>
                        <a:pt x="4664" y="10026"/>
                      </a:lnTo>
                      <a:lnTo>
                        <a:pt x="4649" y="9923"/>
                      </a:lnTo>
                      <a:lnTo>
                        <a:pt x="4634" y="9819"/>
                      </a:lnTo>
                      <a:lnTo>
                        <a:pt x="4619" y="9716"/>
                      </a:lnTo>
                      <a:lnTo>
                        <a:pt x="4604" y="9613"/>
                      </a:lnTo>
                      <a:lnTo>
                        <a:pt x="4589" y="9510"/>
                      </a:lnTo>
                      <a:lnTo>
                        <a:pt x="4574" y="9407"/>
                      </a:lnTo>
                      <a:lnTo>
                        <a:pt x="4559" y="9304"/>
                      </a:lnTo>
                      <a:lnTo>
                        <a:pt x="4544" y="9201"/>
                      </a:lnTo>
                      <a:lnTo>
                        <a:pt x="4529" y="9099"/>
                      </a:lnTo>
                      <a:lnTo>
                        <a:pt x="4514" y="8996"/>
                      </a:lnTo>
                      <a:lnTo>
                        <a:pt x="4499" y="8894"/>
                      </a:lnTo>
                      <a:lnTo>
                        <a:pt x="4484" y="8791"/>
                      </a:lnTo>
                      <a:lnTo>
                        <a:pt x="4470" y="8690"/>
                      </a:lnTo>
                      <a:lnTo>
                        <a:pt x="4454" y="8588"/>
                      </a:lnTo>
                      <a:lnTo>
                        <a:pt x="4439" y="8486"/>
                      </a:lnTo>
                      <a:lnTo>
                        <a:pt x="4425" y="8385"/>
                      </a:lnTo>
                      <a:lnTo>
                        <a:pt x="4410" y="8284"/>
                      </a:lnTo>
                      <a:lnTo>
                        <a:pt x="4395" y="8183"/>
                      </a:lnTo>
                      <a:lnTo>
                        <a:pt x="4380" y="8082"/>
                      </a:lnTo>
                      <a:lnTo>
                        <a:pt x="4365" y="7982"/>
                      </a:lnTo>
                      <a:lnTo>
                        <a:pt x="4350" y="7881"/>
                      </a:lnTo>
                      <a:lnTo>
                        <a:pt x="4335" y="7781"/>
                      </a:lnTo>
                      <a:lnTo>
                        <a:pt x="4320" y="7682"/>
                      </a:lnTo>
                      <a:lnTo>
                        <a:pt x="4304" y="7582"/>
                      </a:lnTo>
                      <a:lnTo>
                        <a:pt x="4289" y="7483"/>
                      </a:lnTo>
                      <a:lnTo>
                        <a:pt x="4274" y="7384"/>
                      </a:lnTo>
                      <a:lnTo>
                        <a:pt x="4259" y="7285"/>
                      </a:lnTo>
                      <a:lnTo>
                        <a:pt x="4244" y="7187"/>
                      </a:lnTo>
                      <a:lnTo>
                        <a:pt x="4229" y="7089"/>
                      </a:lnTo>
                      <a:lnTo>
                        <a:pt x="4214" y="6991"/>
                      </a:lnTo>
                      <a:lnTo>
                        <a:pt x="4199" y="6894"/>
                      </a:lnTo>
                      <a:lnTo>
                        <a:pt x="4184" y="6797"/>
                      </a:lnTo>
                      <a:lnTo>
                        <a:pt x="4169" y="6700"/>
                      </a:lnTo>
                      <a:lnTo>
                        <a:pt x="4154" y="6604"/>
                      </a:lnTo>
                      <a:lnTo>
                        <a:pt x="4139" y="6508"/>
                      </a:lnTo>
                      <a:lnTo>
                        <a:pt x="4124" y="6413"/>
                      </a:lnTo>
                      <a:lnTo>
                        <a:pt x="4109" y="6318"/>
                      </a:lnTo>
                      <a:lnTo>
                        <a:pt x="4094" y="6224"/>
                      </a:lnTo>
                      <a:lnTo>
                        <a:pt x="4079" y="6130"/>
                      </a:lnTo>
                      <a:lnTo>
                        <a:pt x="4064" y="6036"/>
                      </a:lnTo>
                      <a:lnTo>
                        <a:pt x="4049" y="5943"/>
                      </a:lnTo>
                      <a:lnTo>
                        <a:pt x="4034" y="5850"/>
                      </a:lnTo>
                      <a:lnTo>
                        <a:pt x="4019" y="5758"/>
                      </a:lnTo>
                      <a:lnTo>
                        <a:pt x="4004" y="5666"/>
                      </a:lnTo>
                      <a:lnTo>
                        <a:pt x="3989" y="5574"/>
                      </a:lnTo>
                      <a:lnTo>
                        <a:pt x="3974" y="5483"/>
                      </a:lnTo>
                      <a:lnTo>
                        <a:pt x="3959" y="5393"/>
                      </a:lnTo>
                      <a:lnTo>
                        <a:pt x="3944" y="5303"/>
                      </a:lnTo>
                      <a:lnTo>
                        <a:pt x="3929" y="5213"/>
                      </a:lnTo>
                      <a:lnTo>
                        <a:pt x="3914" y="5125"/>
                      </a:lnTo>
                      <a:lnTo>
                        <a:pt x="3899" y="5037"/>
                      </a:lnTo>
                      <a:lnTo>
                        <a:pt x="3884" y="4949"/>
                      </a:lnTo>
                      <a:lnTo>
                        <a:pt x="3869" y="4862"/>
                      </a:lnTo>
                      <a:lnTo>
                        <a:pt x="3854" y="4775"/>
                      </a:lnTo>
                      <a:lnTo>
                        <a:pt x="3839" y="4689"/>
                      </a:lnTo>
                      <a:lnTo>
                        <a:pt x="3824" y="4603"/>
                      </a:lnTo>
                      <a:lnTo>
                        <a:pt x="3809" y="4518"/>
                      </a:lnTo>
                      <a:lnTo>
                        <a:pt x="3794" y="4434"/>
                      </a:lnTo>
                      <a:lnTo>
                        <a:pt x="3779" y="4351"/>
                      </a:lnTo>
                      <a:lnTo>
                        <a:pt x="3764" y="4268"/>
                      </a:lnTo>
                      <a:lnTo>
                        <a:pt x="3749" y="4185"/>
                      </a:lnTo>
                      <a:lnTo>
                        <a:pt x="3734" y="4103"/>
                      </a:lnTo>
                      <a:lnTo>
                        <a:pt x="3719" y="4022"/>
                      </a:lnTo>
                      <a:lnTo>
                        <a:pt x="3704" y="3941"/>
                      </a:lnTo>
                      <a:lnTo>
                        <a:pt x="3689" y="3861"/>
                      </a:lnTo>
                      <a:lnTo>
                        <a:pt x="3674" y="3782"/>
                      </a:lnTo>
                      <a:lnTo>
                        <a:pt x="3659" y="3704"/>
                      </a:lnTo>
                      <a:lnTo>
                        <a:pt x="3644" y="3627"/>
                      </a:lnTo>
                      <a:lnTo>
                        <a:pt x="3628" y="3549"/>
                      </a:lnTo>
                      <a:lnTo>
                        <a:pt x="3613" y="3472"/>
                      </a:lnTo>
                      <a:lnTo>
                        <a:pt x="3598" y="3396"/>
                      </a:lnTo>
                      <a:lnTo>
                        <a:pt x="3583" y="3322"/>
                      </a:lnTo>
                      <a:lnTo>
                        <a:pt x="3568" y="3248"/>
                      </a:lnTo>
                      <a:lnTo>
                        <a:pt x="3553" y="3174"/>
                      </a:lnTo>
                      <a:lnTo>
                        <a:pt x="3538" y="3101"/>
                      </a:lnTo>
                      <a:lnTo>
                        <a:pt x="3524" y="3028"/>
                      </a:lnTo>
                      <a:lnTo>
                        <a:pt x="3509" y="2957"/>
                      </a:lnTo>
                      <a:lnTo>
                        <a:pt x="3494" y="2887"/>
                      </a:lnTo>
                      <a:lnTo>
                        <a:pt x="3479" y="2817"/>
                      </a:lnTo>
                      <a:lnTo>
                        <a:pt x="3464" y="2748"/>
                      </a:lnTo>
                      <a:lnTo>
                        <a:pt x="3449" y="2679"/>
                      </a:lnTo>
                      <a:lnTo>
                        <a:pt x="3434" y="2611"/>
                      </a:lnTo>
                      <a:lnTo>
                        <a:pt x="3419" y="2545"/>
                      </a:lnTo>
                      <a:lnTo>
                        <a:pt x="3404" y="2479"/>
                      </a:lnTo>
                      <a:lnTo>
                        <a:pt x="3389" y="2414"/>
                      </a:lnTo>
                      <a:lnTo>
                        <a:pt x="3374" y="2349"/>
                      </a:lnTo>
                      <a:lnTo>
                        <a:pt x="3359" y="2286"/>
                      </a:lnTo>
                      <a:lnTo>
                        <a:pt x="3344" y="2223"/>
                      </a:lnTo>
                      <a:lnTo>
                        <a:pt x="3329" y="2161"/>
                      </a:lnTo>
                      <a:lnTo>
                        <a:pt x="3314" y="2100"/>
                      </a:lnTo>
                      <a:lnTo>
                        <a:pt x="3299" y="2040"/>
                      </a:lnTo>
                      <a:lnTo>
                        <a:pt x="3284" y="1981"/>
                      </a:lnTo>
                      <a:lnTo>
                        <a:pt x="3270" y="1923"/>
                      </a:lnTo>
                      <a:lnTo>
                        <a:pt x="3255" y="1865"/>
                      </a:lnTo>
                      <a:lnTo>
                        <a:pt x="3240" y="1808"/>
                      </a:lnTo>
                      <a:lnTo>
                        <a:pt x="3225" y="1753"/>
                      </a:lnTo>
                      <a:lnTo>
                        <a:pt x="3210" y="1698"/>
                      </a:lnTo>
                      <a:lnTo>
                        <a:pt x="3195" y="1643"/>
                      </a:lnTo>
                      <a:lnTo>
                        <a:pt x="3180" y="1590"/>
                      </a:lnTo>
                      <a:lnTo>
                        <a:pt x="3165" y="1538"/>
                      </a:lnTo>
                      <a:lnTo>
                        <a:pt x="3150" y="1487"/>
                      </a:lnTo>
                      <a:lnTo>
                        <a:pt x="3136" y="1436"/>
                      </a:lnTo>
                      <a:lnTo>
                        <a:pt x="3121" y="1387"/>
                      </a:lnTo>
                      <a:lnTo>
                        <a:pt x="3106" y="1338"/>
                      </a:lnTo>
                      <a:lnTo>
                        <a:pt x="3091" y="1291"/>
                      </a:lnTo>
                      <a:lnTo>
                        <a:pt x="3076" y="1244"/>
                      </a:lnTo>
                      <a:lnTo>
                        <a:pt x="3061" y="1198"/>
                      </a:lnTo>
                      <a:lnTo>
                        <a:pt x="3046" y="1153"/>
                      </a:lnTo>
                      <a:lnTo>
                        <a:pt x="3032" y="1109"/>
                      </a:lnTo>
                      <a:lnTo>
                        <a:pt x="3017" y="1066"/>
                      </a:lnTo>
                      <a:lnTo>
                        <a:pt x="3002" y="1024"/>
                      </a:lnTo>
                      <a:lnTo>
                        <a:pt x="2987" y="983"/>
                      </a:lnTo>
                      <a:lnTo>
                        <a:pt x="2973" y="945"/>
                      </a:lnTo>
                      <a:lnTo>
                        <a:pt x="2957" y="905"/>
                      </a:lnTo>
                      <a:lnTo>
                        <a:pt x="2942" y="867"/>
                      </a:lnTo>
                      <a:lnTo>
                        <a:pt x="2928" y="830"/>
                      </a:lnTo>
                      <a:lnTo>
                        <a:pt x="2913" y="793"/>
                      </a:lnTo>
                      <a:lnTo>
                        <a:pt x="2898" y="758"/>
                      </a:lnTo>
                      <a:lnTo>
                        <a:pt x="2884" y="724"/>
                      </a:lnTo>
                      <a:lnTo>
                        <a:pt x="2869" y="691"/>
                      </a:lnTo>
                      <a:lnTo>
                        <a:pt x="2855" y="659"/>
                      </a:lnTo>
                      <a:lnTo>
                        <a:pt x="2840" y="628"/>
                      </a:lnTo>
                      <a:lnTo>
                        <a:pt x="2826" y="598"/>
                      </a:lnTo>
                      <a:lnTo>
                        <a:pt x="2811" y="570"/>
                      </a:lnTo>
                      <a:lnTo>
                        <a:pt x="2797" y="542"/>
                      </a:lnTo>
                      <a:lnTo>
                        <a:pt x="2783" y="515"/>
                      </a:lnTo>
                      <a:lnTo>
                        <a:pt x="2768" y="489"/>
                      </a:lnTo>
                      <a:lnTo>
                        <a:pt x="2754" y="465"/>
                      </a:lnTo>
                      <a:lnTo>
                        <a:pt x="2740" y="441"/>
                      </a:lnTo>
                      <a:lnTo>
                        <a:pt x="2726" y="419"/>
                      </a:lnTo>
                      <a:lnTo>
                        <a:pt x="2712" y="398"/>
                      </a:lnTo>
                      <a:lnTo>
                        <a:pt x="2698" y="377"/>
                      </a:lnTo>
                      <a:lnTo>
                        <a:pt x="2685" y="358"/>
                      </a:lnTo>
                      <a:lnTo>
                        <a:pt x="2671" y="340"/>
                      </a:lnTo>
                      <a:lnTo>
                        <a:pt x="2658" y="323"/>
                      </a:lnTo>
                      <a:lnTo>
                        <a:pt x="2644" y="307"/>
                      </a:lnTo>
                      <a:lnTo>
                        <a:pt x="2631" y="292"/>
                      </a:lnTo>
                      <a:lnTo>
                        <a:pt x="2621" y="281"/>
                      </a:lnTo>
                      <a:lnTo>
                        <a:pt x="2606" y="267"/>
                      </a:lnTo>
                      <a:lnTo>
                        <a:pt x="2594" y="255"/>
                      </a:lnTo>
                      <a:lnTo>
                        <a:pt x="2581" y="244"/>
                      </a:lnTo>
                      <a:lnTo>
                        <a:pt x="2570" y="235"/>
                      </a:lnTo>
                      <a:lnTo>
                        <a:pt x="2562" y="229"/>
                      </a:lnTo>
                      <a:lnTo>
                        <a:pt x="2547" y="220"/>
                      </a:lnTo>
                      <a:lnTo>
                        <a:pt x="2536" y="213"/>
                      </a:lnTo>
                      <a:lnTo>
                        <a:pt x="2531" y="210"/>
                      </a:lnTo>
                      <a:lnTo>
                        <a:pt x="2516" y="204"/>
                      </a:lnTo>
                      <a:lnTo>
                        <a:pt x="2506" y="200"/>
                      </a:lnTo>
                      <a:lnTo>
                        <a:pt x="2503" y="198"/>
                      </a:lnTo>
                      <a:lnTo>
                        <a:pt x="2488" y="195"/>
                      </a:lnTo>
                      <a:lnTo>
                        <a:pt x="2485" y="193"/>
                      </a:lnTo>
                      <a:lnTo>
                        <a:pt x="2470" y="192"/>
                      </a:lnTo>
                      <a:lnTo>
                        <a:pt x="2468" y="191"/>
                      </a:lnTo>
                      <a:lnTo>
                        <a:pt x="2459" y="192"/>
                      </a:lnTo>
                      <a:lnTo>
                        <a:pt x="2444" y="194"/>
                      </a:lnTo>
                      <a:lnTo>
                        <a:pt x="2441" y="193"/>
                      </a:lnTo>
                      <a:lnTo>
                        <a:pt x="2432" y="196"/>
                      </a:lnTo>
                      <a:lnTo>
                        <a:pt x="2420" y="199"/>
                      </a:lnTo>
                      <a:lnTo>
                        <a:pt x="2406" y="205"/>
                      </a:lnTo>
                      <a:lnTo>
                        <a:pt x="2401" y="206"/>
                      </a:lnTo>
                      <a:lnTo>
                        <a:pt x="2390" y="212"/>
                      </a:lnTo>
                      <a:lnTo>
                        <a:pt x="2379" y="218"/>
                      </a:lnTo>
                      <a:lnTo>
                        <a:pt x="2367" y="226"/>
                      </a:lnTo>
                      <a:lnTo>
                        <a:pt x="2355" y="234"/>
                      </a:lnTo>
                      <a:lnTo>
                        <a:pt x="2343" y="244"/>
                      </a:lnTo>
                      <a:lnTo>
                        <a:pt x="2331" y="255"/>
                      </a:lnTo>
                      <a:lnTo>
                        <a:pt x="2318" y="266"/>
                      </a:lnTo>
                      <a:lnTo>
                        <a:pt x="2306" y="279"/>
                      </a:lnTo>
                      <a:lnTo>
                        <a:pt x="2292" y="293"/>
                      </a:lnTo>
                      <a:lnTo>
                        <a:pt x="2279" y="308"/>
                      </a:lnTo>
                      <a:lnTo>
                        <a:pt x="2266" y="324"/>
                      </a:lnTo>
                      <a:lnTo>
                        <a:pt x="2252" y="341"/>
                      </a:lnTo>
                      <a:lnTo>
                        <a:pt x="2239" y="359"/>
                      </a:lnTo>
                      <a:lnTo>
                        <a:pt x="2226" y="377"/>
                      </a:lnTo>
                      <a:lnTo>
                        <a:pt x="2211" y="400"/>
                      </a:lnTo>
                      <a:lnTo>
                        <a:pt x="2197" y="421"/>
                      </a:lnTo>
                      <a:lnTo>
                        <a:pt x="2183" y="444"/>
                      </a:lnTo>
                      <a:lnTo>
                        <a:pt x="2169" y="467"/>
                      </a:lnTo>
                      <a:lnTo>
                        <a:pt x="2155" y="491"/>
                      </a:lnTo>
                      <a:lnTo>
                        <a:pt x="2140" y="519"/>
                      </a:lnTo>
                      <a:lnTo>
                        <a:pt x="2126" y="546"/>
                      </a:lnTo>
                      <a:lnTo>
                        <a:pt x="2111" y="573"/>
                      </a:lnTo>
                      <a:lnTo>
                        <a:pt x="2097" y="602"/>
                      </a:lnTo>
                      <a:lnTo>
                        <a:pt x="2082" y="632"/>
                      </a:lnTo>
                      <a:lnTo>
                        <a:pt x="2068" y="663"/>
                      </a:lnTo>
                      <a:lnTo>
                        <a:pt x="2054" y="694"/>
                      </a:lnTo>
                      <a:lnTo>
                        <a:pt x="2039" y="729"/>
                      </a:lnTo>
                      <a:lnTo>
                        <a:pt x="2024" y="763"/>
                      </a:lnTo>
                      <a:lnTo>
                        <a:pt x="2009" y="799"/>
                      </a:lnTo>
                      <a:lnTo>
                        <a:pt x="1995" y="835"/>
                      </a:lnTo>
                      <a:lnTo>
                        <a:pt x="1980" y="872"/>
                      </a:lnTo>
                      <a:lnTo>
                        <a:pt x="1965" y="911"/>
                      </a:lnTo>
                      <a:lnTo>
                        <a:pt x="1951" y="948"/>
                      </a:lnTo>
                      <a:lnTo>
                        <a:pt x="1936" y="989"/>
                      </a:lnTo>
                      <a:lnTo>
                        <a:pt x="1921" y="1030"/>
                      </a:lnTo>
                      <a:lnTo>
                        <a:pt x="1906" y="1073"/>
                      </a:lnTo>
                      <a:lnTo>
                        <a:pt x="1892" y="1115"/>
                      </a:lnTo>
                      <a:lnTo>
                        <a:pt x="1877" y="1159"/>
                      </a:lnTo>
                      <a:lnTo>
                        <a:pt x="1862" y="1205"/>
                      </a:lnTo>
                      <a:lnTo>
                        <a:pt x="1847" y="1251"/>
                      </a:lnTo>
                      <a:lnTo>
                        <a:pt x="1832" y="1297"/>
                      </a:lnTo>
                      <a:lnTo>
                        <a:pt x="1817" y="1346"/>
                      </a:lnTo>
                      <a:lnTo>
                        <a:pt x="1802" y="1396"/>
                      </a:lnTo>
                      <a:lnTo>
                        <a:pt x="1787" y="1444"/>
                      </a:lnTo>
                      <a:lnTo>
                        <a:pt x="1772" y="1494"/>
                      </a:lnTo>
                      <a:lnTo>
                        <a:pt x="1757" y="1546"/>
                      </a:lnTo>
                      <a:lnTo>
                        <a:pt x="1742" y="1598"/>
                      </a:lnTo>
                      <a:lnTo>
                        <a:pt x="1727" y="1652"/>
                      </a:lnTo>
                      <a:lnTo>
                        <a:pt x="1712" y="1705"/>
                      </a:lnTo>
                      <a:lnTo>
                        <a:pt x="1697" y="1761"/>
                      </a:lnTo>
                      <a:lnTo>
                        <a:pt x="1682" y="1817"/>
                      </a:lnTo>
                      <a:lnTo>
                        <a:pt x="1667" y="1874"/>
                      </a:lnTo>
                      <a:lnTo>
                        <a:pt x="1653" y="1931"/>
                      </a:lnTo>
                      <a:lnTo>
                        <a:pt x="1638" y="1990"/>
                      </a:lnTo>
                      <a:lnTo>
                        <a:pt x="1623" y="2049"/>
                      </a:lnTo>
                      <a:lnTo>
                        <a:pt x="1608" y="2110"/>
                      </a:lnTo>
                      <a:lnTo>
                        <a:pt x="1593" y="2171"/>
                      </a:lnTo>
                      <a:lnTo>
                        <a:pt x="1578" y="2233"/>
                      </a:lnTo>
                      <a:lnTo>
                        <a:pt x="1563" y="2295"/>
                      </a:lnTo>
                      <a:lnTo>
                        <a:pt x="1548" y="2359"/>
                      </a:lnTo>
                      <a:lnTo>
                        <a:pt x="1533" y="2424"/>
                      </a:lnTo>
                      <a:lnTo>
                        <a:pt x="1518" y="2490"/>
                      </a:lnTo>
                      <a:lnTo>
                        <a:pt x="1503" y="2555"/>
                      </a:lnTo>
                      <a:lnTo>
                        <a:pt x="1488" y="2622"/>
                      </a:lnTo>
                      <a:lnTo>
                        <a:pt x="1473" y="2690"/>
                      </a:lnTo>
                      <a:lnTo>
                        <a:pt x="1458" y="2759"/>
                      </a:lnTo>
                      <a:lnTo>
                        <a:pt x="1443" y="2828"/>
                      </a:lnTo>
                      <a:lnTo>
                        <a:pt x="1428" y="2897"/>
                      </a:lnTo>
                      <a:lnTo>
                        <a:pt x="1413" y="2968"/>
                      </a:lnTo>
                      <a:lnTo>
                        <a:pt x="1398" y="3040"/>
                      </a:lnTo>
                      <a:lnTo>
                        <a:pt x="1384" y="3112"/>
                      </a:lnTo>
                      <a:lnTo>
                        <a:pt x="1369" y="3186"/>
                      </a:lnTo>
                      <a:lnTo>
                        <a:pt x="1354" y="3258"/>
                      </a:lnTo>
                      <a:lnTo>
                        <a:pt x="1339" y="3333"/>
                      </a:lnTo>
                      <a:lnTo>
                        <a:pt x="1324" y="3408"/>
                      </a:lnTo>
                      <a:lnTo>
                        <a:pt x="1309" y="3485"/>
                      </a:lnTo>
                      <a:lnTo>
                        <a:pt x="1294" y="3561"/>
                      </a:lnTo>
                      <a:lnTo>
                        <a:pt x="1279" y="3639"/>
                      </a:lnTo>
                      <a:lnTo>
                        <a:pt x="1264" y="3716"/>
                      </a:lnTo>
                      <a:lnTo>
                        <a:pt x="1249" y="3795"/>
                      </a:lnTo>
                      <a:lnTo>
                        <a:pt x="1234" y="3874"/>
                      </a:lnTo>
                      <a:lnTo>
                        <a:pt x="1219" y="3954"/>
                      </a:lnTo>
                      <a:lnTo>
                        <a:pt x="1204" y="4035"/>
                      </a:lnTo>
                      <a:lnTo>
                        <a:pt x="1189" y="4116"/>
                      </a:lnTo>
                      <a:lnTo>
                        <a:pt x="1174" y="4198"/>
                      </a:lnTo>
                      <a:lnTo>
                        <a:pt x="1159" y="4281"/>
                      </a:lnTo>
                      <a:lnTo>
                        <a:pt x="1144" y="4363"/>
                      </a:lnTo>
                      <a:lnTo>
                        <a:pt x="1129" y="4448"/>
                      </a:lnTo>
                      <a:lnTo>
                        <a:pt x="1113" y="4532"/>
                      </a:lnTo>
                      <a:lnTo>
                        <a:pt x="1098" y="4617"/>
                      </a:lnTo>
                      <a:lnTo>
                        <a:pt x="1083" y="4703"/>
                      </a:lnTo>
                      <a:lnTo>
                        <a:pt x="1068" y="4789"/>
                      </a:lnTo>
                      <a:lnTo>
                        <a:pt x="1053" y="4876"/>
                      </a:lnTo>
                      <a:lnTo>
                        <a:pt x="1038" y="4963"/>
                      </a:lnTo>
                      <a:lnTo>
                        <a:pt x="1023" y="5050"/>
                      </a:lnTo>
                      <a:lnTo>
                        <a:pt x="1008" y="5139"/>
                      </a:lnTo>
                      <a:lnTo>
                        <a:pt x="993" y="5228"/>
                      </a:lnTo>
                      <a:lnTo>
                        <a:pt x="978" y="5317"/>
                      </a:lnTo>
                      <a:lnTo>
                        <a:pt x="963" y="5407"/>
                      </a:lnTo>
                      <a:lnTo>
                        <a:pt x="948" y="5498"/>
                      </a:lnTo>
                      <a:lnTo>
                        <a:pt x="933" y="5589"/>
                      </a:lnTo>
                      <a:lnTo>
                        <a:pt x="918" y="5680"/>
                      </a:lnTo>
                      <a:lnTo>
                        <a:pt x="903" y="5772"/>
                      </a:lnTo>
                      <a:lnTo>
                        <a:pt x="888" y="5865"/>
                      </a:lnTo>
                      <a:lnTo>
                        <a:pt x="873" y="5958"/>
                      </a:lnTo>
                      <a:lnTo>
                        <a:pt x="858" y="6051"/>
                      </a:lnTo>
                      <a:lnTo>
                        <a:pt x="843" y="6145"/>
                      </a:lnTo>
                      <a:lnTo>
                        <a:pt x="828" y="6238"/>
                      </a:lnTo>
                      <a:lnTo>
                        <a:pt x="813" y="6333"/>
                      </a:lnTo>
                      <a:lnTo>
                        <a:pt x="798" y="6428"/>
                      </a:lnTo>
                      <a:lnTo>
                        <a:pt x="783" y="6523"/>
                      </a:lnTo>
                      <a:lnTo>
                        <a:pt x="768" y="6619"/>
                      </a:lnTo>
                      <a:lnTo>
                        <a:pt x="753" y="6716"/>
                      </a:lnTo>
                      <a:lnTo>
                        <a:pt x="738" y="6812"/>
                      </a:lnTo>
                      <a:lnTo>
                        <a:pt x="723" y="6909"/>
                      </a:lnTo>
                      <a:lnTo>
                        <a:pt x="708" y="7007"/>
                      </a:lnTo>
                      <a:lnTo>
                        <a:pt x="693" y="7104"/>
                      </a:lnTo>
                      <a:lnTo>
                        <a:pt x="678" y="7202"/>
                      </a:lnTo>
                      <a:lnTo>
                        <a:pt x="663" y="7301"/>
                      </a:lnTo>
                      <a:lnTo>
                        <a:pt x="648" y="7399"/>
                      </a:lnTo>
                      <a:lnTo>
                        <a:pt x="633" y="7498"/>
                      </a:lnTo>
                      <a:lnTo>
                        <a:pt x="618" y="7598"/>
                      </a:lnTo>
                      <a:lnTo>
                        <a:pt x="603" y="7697"/>
                      </a:lnTo>
                      <a:lnTo>
                        <a:pt x="588" y="7797"/>
                      </a:lnTo>
                      <a:lnTo>
                        <a:pt x="573" y="7897"/>
                      </a:lnTo>
                      <a:lnTo>
                        <a:pt x="558" y="7998"/>
                      </a:lnTo>
                      <a:lnTo>
                        <a:pt x="543" y="8098"/>
                      </a:lnTo>
                      <a:lnTo>
                        <a:pt x="528" y="8199"/>
                      </a:lnTo>
                      <a:lnTo>
                        <a:pt x="513" y="8299"/>
                      </a:lnTo>
                      <a:lnTo>
                        <a:pt x="498" y="8402"/>
                      </a:lnTo>
                      <a:lnTo>
                        <a:pt x="483" y="8502"/>
                      </a:lnTo>
                      <a:lnTo>
                        <a:pt x="468" y="8604"/>
                      </a:lnTo>
                      <a:lnTo>
                        <a:pt x="453" y="8707"/>
                      </a:lnTo>
                      <a:lnTo>
                        <a:pt x="437" y="8808"/>
                      </a:lnTo>
                      <a:lnTo>
                        <a:pt x="422" y="8910"/>
                      </a:lnTo>
                      <a:lnTo>
                        <a:pt x="407" y="9012"/>
                      </a:lnTo>
                      <a:lnTo>
                        <a:pt x="392" y="9115"/>
                      </a:lnTo>
                      <a:lnTo>
                        <a:pt x="377" y="9218"/>
                      </a:lnTo>
                      <a:lnTo>
                        <a:pt x="362" y="9320"/>
                      </a:lnTo>
                      <a:lnTo>
                        <a:pt x="347" y="9423"/>
                      </a:lnTo>
                      <a:lnTo>
                        <a:pt x="332" y="9526"/>
                      </a:lnTo>
                      <a:lnTo>
                        <a:pt x="317" y="9629"/>
                      </a:lnTo>
                      <a:lnTo>
                        <a:pt x="302" y="9732"/>
                      </a:lnTo>
                      <a:lnTo>
                        <a:pt x="287" y="9836"/>
                      </a:lnTo>
                      <a:lnTo>
                        <a:pt x="272" y="9939"/>
                      </a:lnTo>
                      <a:lnTo>
                        <a:pt x="257" y="10042"/>
                      </a:lnTo>
                      <a:lnTo>
                        <a:pt x="242" y="10146"/>
                      </a:lnTo>
                      <a:lnTo>
                        <a:pt x="227" y="10249"/>
                      </a:lnTo>
                      <a:lnTo>
                        <a:pt x="212" y="10353"/>
                      </a:lnTo>
                      <a:lnTo>
                        <a:pt x="197" y="10456"/>
                      </a:lnTo>
                      <a:cubicBezTo>
                        <a:pt x="190" y="10509"/>
                        <a:pt x="141" y="10545"/>
                        <a:pt x="89" y="10537"/>
                      </a:cubicBezTo>
                      <a:cubicBezTo>
                        <a:pt x="36" y="10530"/>
                        <a:pt x="0" y="10481"/>
                        <a:pt x="7" y="10429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8" name="Freeform 12"/>
                <p:cNvSpPr>
                  <a:spLocks/>
                </p:cNvSpPr>
                <p:nvPr/>
              </p:nvSpPr>
              <p:spPr bwMode="auto">
                <a:xfrm>
                  <a:off x="10827209" y="2755896"/>
                  <a:ext cx="315520" cy="148881"/>
                </a:xfrm>
                <a:custGeom>
                  <a:avLst/>
                  <a:gdLst>
                    <a:gd name="T0" fmla="*/ 309 w 10198"/>
                    <a:gd name="T1" fmla="*/ 4958 h 20885"/>
                    <a:gd name="T2" fmla="*/ 625 w 10198"/>
                    <a:gd name="T3" fmla="*/ 3245 h 20885"/>
                    <a:gd name="T4" fmla="*/ 942 w 10198"/>
                    <a:gd name="T5" fmla="*/ 1844 h 20885"/>
                    <a:gd name="T6" fmla="*/ 1261 w 10198"/>
                    <a:gd name="T7" fmla="*/ 815 h 20885"/>
                    <a:gd name="T8" fmla="*/ 1592 w 10198"/>
                    <a:gd name="T9" fmla="*/ 191 h 20885"/>
                    <a:gd name="T10" fmla="*/ 2000 w 10198"/>
                    <a:gd name="T11" fmla="*/ 8 h 20885"/>
                    <a:gd name="T12" fmla="*/ 2379 w 10198"/>
                    <a:gd name="T13" fmla="*/ 358 h 20885"/>
                    <a:gd name="T14" fmla="*/ 2704 w 10198"/>
                    <a:gd name="T15" fmla="*/ 1123 h 20885"/>
                    <a:gd name="T16" fmla="*/ 3021 w 10198"/>
                    <a:gd name="T17" fmla="*/ 2286 h 20885"/>
                    <a:gd name="T18" fmla="*/ 3338 w 10198"/>
                    <a:gd name="T19" fmla="*/ 3801 h 20885"/>
                    <a:gd name="T20" fmla="*/ 3653 w 10198"/>
                    <a:gd name="T21" fmla="*/ 5605 h 20885"/>
                    <a:gd name="T22" fmla="*/ 3968 w 10198"/>
                    <a:gd name="T23" fmla="*/ 7621 h 20885"/>
                    <a:gd name="T24" fmla="*/ 4284 w 10198"/>
                    <a:gd name="T25" fmla="*/ 9759 h 20885"/>
                    <a:gd name="T26" fmla="*/ 4599 w 10198"/>
                    <a:gd name="T27" fmla="*/ 11926 h 20885"/>
                    <a:gd name="T28" fmla="*/ 4915 w 10198"/>
                    <a:gd name="T29" fmla="*/ 14027 h 20885"/>
                    <a:gd name="T30" fmla="*/ 5230 w 10198"/>
                    <a:gd name="T31" fmla="*/ 15968 h 20885"/>
                    <a:gd name="T32" fmla="*/ 5546 w 10198"/>
                    <a:gd name="T33" fmla="*/ 17666 h 20885"/>
                    <a:gd name="T34" fmla="*/ 5859 w 10198"/>
                    <a:gd name="T35" fmla="*/ 19041 h 20885"/>
                    <a:gd name="T36" fmla="*/ 6172 w 10198"/>
                    <a:gd name="T37" fmla="*/ 20034 h 20885"/>
                    <a:gd name="T38" fmla="*/ 6469 w 10198"/>
                    <a:gd name="T39" fmla="*/ 20584 h 20885"/>
                    <a:gd name="T40" fmla="*/ 6689 w 10198"/>
                    <a:gd name="T41" fmla="*/ 20687 h 20885"/>
                    <a:gd name="T42" fmla="*/ 6946 w 10198"/>
                    <a:gd name="T43" fmla="*/ 20407 h 20885"/>
                    <a:gd name="T44" fmla="*/ 7253 w 10198"/>
                    <a:gd name="T45" fmla="*/ 19664 h 20885"/>
                    <a:gd name="T46" fmla="*/ 7566 w 10198"/>
                    <a:gd name="T47" fmla="*/ 18503 h 20885"/>
                    <a:gd name="T48" fmla="*/ 7881 w 10198"/>
                    <a:gd name="T49" fmla="*/ 16982 h 20885"/>
                    <a:gd name="T50" fmla="*/ 8196 w 10198"/>
                    <a:gd name="T51" fmla="*/ 15172 h 20885"/>
                    <a:gd name="T52" fmla="*/ 8511 w 10198"/>
                    <a:gd name="T53" fmla="*/ 13152 h 20885"/>
                    <a:gd name="T54" fmla="*/ 8826 w 10198"/>
                    <a:gd name="T55" fmla="*/ 11012 h 20885"/>
                    <a:gd name="T56" fmla="*/ 9141 w 10198"/>
                    <a:gd name="T57" fmla="*/ 8846 h 20885"/>
                    <a:gd name="T58" fmla="*/ 9458 w 10198"/>
                    <a:gd name="T59" fmla="*/ 6748 h 20885"/>
                    <a:gd name="T60" fmla="*/ 9773 w 10198"/>
                    <a:gd name="T61" fmla="*/ 4811 h 20885"/>
                    <a:gd name="T62" fmla="*/ 10128 w 10198"/>
                    <a:gd name="T63" fmla="*/ 3925 h 20885"/>
                    <a:gd name="T64" fmla="*/ 9812 w 10198"/>
                    <a:gd name="T65" fmla="*/ 5739 h 20885"/>
                    <a:gd name="T66" fmla="*/ 9497 w 10198"/>
                    <a:gd name="T67" fmla="*/ 7761 h 20885"/>
                    <a:gd name="T68" fmla="*/ 9181 w 10198"/>
                    <a:gd name="T69" fmla="*/ 9902 h 20885"/>
                    <a:gd name="T70" fmla="*/ 8866 w 10198"/>
                    <a:gd name="T71" fmla="*/ 12067 h 20885"/>
                    <a:gd name="T72" fmla="*/ 8550 w 10198"/>
                    <a:gd name="T73" fmla="*/ 14164 h 20885"/>
                    <a:gd name="T74" fmla="*/ 8235 w 10198"/>
                    <a:gd name="T75" fmla="*/ 16098 h 20885"/>
                    <a:gd name="T76" fmla="*/ 7919 w 10198"/>
                    <a:gd name="T77" fmla="*/ 17785 h 20885"/>
                    <a:gd name="T78" fmla="*/ 7602 w 10198"/>
                    <a:gd name="T79" fmla="*/ 19153 h 20885"/>
                    <a:gd name="T80" fmla="*/ 7282 w 10198"/>
                    <a:gd name="T81" fmla="*/ 20146 h 20885"/>
                    <a:gd name="T82" fmla="*/ 6946 w 10198"/>
                    <a:gd name="T83" fmla="*/ 20734 h 20885"/>
                    <a:gd name="T84" fmla="*/ 6527 w 10198"/>
                    <a:gd name="T85" fmla="*/ 20863 h 20885"/>
                    <a:gd name="T86" fmla="*/ 6163 w 10198"/>
                    <a:gd name="T87" fmla="*/ 20472 h 20885"/>
                    <a:gd name="T88" fmla="*/ 5841 w 10198"/>
                    <a:gd name="T89" fmla="*/ 19672 h 20885"/>
                    <a:gd name="T90" fmla="*/ 5523 w 10198"/>
                    <a:gd name="T91" fmla="*/ 18473 h 20885"/>
                    <a:gd name="T92" fmla="*/ 5207 w 10198"/>
                    <a:gd name="T93" fmla="*/ 16928 h 20885"/>
                    <a:gd name="T94" fmla="*/ 4891 w 10198"/>
                    <a:gd name="T95" fmla="*/ 15100 h 20885"/>
                    <a:gd name="T96" fmla="*/ 4576 w 10198"/>
                    <a:gd name="T97" fmla="*/ 13069 h 20885"/>
                    <a:gd name="T98" fmla="*/ 4259 w 10198"/>
                    <a:gd name="T99" fmla="*/ 10924 h 20885"/>
                    <a:gd name="T100" fmla="*/ 3944 w 10198"/>
                    <a:gd name="T101" fmla="*/ 8759 h 20885"/>
                    <a:gd name="T102" fmla="*/ 3629 w 10198"/>
                    <a:gd name="T103" fmla="*/ 6670 h 20885"/>
                    <a:gd name="T104" fmla="*/ 3314 w 10198"/>
                    <a:gd name="T105" fmla="*/ 4748 h 20885"/>
                    <a:gd name="T106" fmla="*/ 2998 w 10198"/>
                    <a:gd name="T107" fmla="*/ 3078 h 20885"/>
                    <a:gd name="T108" fmla="*/ 2685 w 10198"/>
                    <a:gd name="T109" fmla="*/ 1735 h 20885"/>
                    <a:gd name="T110" fmla="*/ 2373 w 10198"/>
                    <a:gd name="T111" fmla="*/ 782 h 20885"/>
                    <a:gd name="T112" fmla="*/ 2079 w 10198"/>
                    <a:gd name="T113" fmla="*/ 274 h 20885"/>
                    <a:gd name="T114" fmla="*/ 1871 w 10198"/>
                    <a:gd name="T115" fmla="*/ 204 h 20885"/>
                    <a:gd name="T116" fmla="*/ 1601 w 10198"/>
                    <a:gd name="T117" fmla="*/ 526 h 20885"/>
                    <a:gd name="T118" fmla="*/ 1292 w 10198"/>
                    <a:gd name="T119" fmla="*/ 1315 h 20885"/>
                    <a:gd name="T120" fmla="*/ 978 w 10198"/>
                    <a:gd name="T121" fmla="*/ 2511 h 20885"/>
                    <a:gd name="T122" fmla="*/ 664 w 10198"/>
                    <a:gd name="T123" fmla="*/ 4061 h 20885"/>
                    <a:gd name="T124" fmla="*/ 348 w 10198"/>
                    <a:gd name="T125" fmla="*/ 5894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198" h="20885">
                      <a:moveTo>
                        <a:pt x="9" y="6814"/>
                      </a:moveTo>
                      <a:lnTo>
                        <a:pt x="24" y="6717"/>
                      </a:lnTo>
                      <a:lnTo>
                        <a:pt x="39" y="6621"/>
                      </a:lnTo>
                      <a:lnTo>
                        <a:pt x="54" y="6525"/>
                      </a:lnTo>
                      <a:lnTo>
                        <a:pt x="69" y="6429"/>
                      </a:lnTo>
                      <a:lnTo>
                        <a:pt x="84" y="6333"/>
                      </a:lnTo>
                      <a:lnTo>
                        <a:pt x="99" y="6238"/>
                      </a:lnTo>
                      <a:lnTo>
                        <a:pt x="114" y="6144"/>
                      </a:lnTo>
                      <a:lnTo>
                        <a:pt x="129" y="6050"/>
                      </a:lnTo>
                      <a:lnTo>
                        <a:pt x="144" y="5956"/>
                      </a:lnTo>
                      <a:lnTo>
                        <a:pt x="159" y="5863"/>
                      </a:lnTo>
                      <a:lnTo>
                        <a:pt x="174" y="5771"/>
                      </a:lnTo>
                      <a:lnTo>
                        <a:pt x="189" y="5679"/>
                      </a:lnTo>
                      <a:lnTo>
                        <a:pt x="204" y="5587"/>
                      </a:lnTo>
                      <a:lnTo>
                        <a:pt x="219" y="5496"/>
                      </a:lnTo>
                      <a:lnTo>
                        <a:pt x="234" y="5405"/>
                      </a:lnTo>
                      <a:lnTo>
                        <a:pt x="249" y="5315"/>
                      </a:lnTo>
                      <a:lnTo>
                        <a:pt x="264" y="5225"/>
                      </a:lnTo>
                      <a:lnTo>
                        <a:pt x="279" y="5136"/>
                      </a:lnTo>
                      <a:lnTo>
                        <a:pt x="294" y="5047"/>
                      </a:lnTo>
                      <a:lnTo>
                        <a:pt x="309" y="4958"/>
                      </a:lnTo>
                      <a:lnTo>
                        <a:pt x="324" y="4871"/>
                      </a:lnTo>
                      <a:lnTo>
                        <a:pt x="339" y="4784"/>
                      </a:lnTo>
                      <a:lnTo>
                        <a:pt x="354" y="4697"/>
                      </a:lnTo>
                      <a:lnTo>
                        <a:pt x="369" y="4611"/>
                      </a:lnTo>
                      <a:lnTo>
                        <a:pt x="384" y="4526"/>
                      </a:lnTo>
                      <a:lnTo>
                        <a:pt x="399" y="4441"/>
                      </a:lnTo>
                      <a:lnTo>
                        <a:pt x="414" y="4357"/>
                      </a:lnTo>
                      <a:lnTo>
                        <a:pt x="430" y="4272"/>
                      </a:lnTo>
                      <a:lnTo>
                        <a:pt x="445" y="4190"/>
                      </a:lnTo>
                      <a:lnTo>
                        <a:pt x="460" y="4107"/>
                      </a:lnTo>
                      <a:lnTo>
                        <a:pt x="475" y="4026"/>
                      </a:lnTo>
                      <a:lnTo>
                        <a:pt x="490" y="3945"/>
                      </a:lnTo>
                      <a:lnTo>
                        <a:pt x="505" y="3865"/>
                      </a:lnTo>
                      <a:lnTo>
                        <a:pt x="520" y="3785"/>
                      </a:lnTo>
                      <a:lnTo>
                        <a:pt x="535" y="3706"/>
                      </a:lnTo>
                      <a:lnTo>
                        <a:pt x="550" y="3627"/>
                      </a:lnTo>
                      <a:lnTo>
                        <a:pt x="565" y="3549"/>
                      </a:lnTo>
                      <a:lnTo>
                        <a:pt x="580" y="3472"/>
                      </a:lnTo>
                      <a:lnTo>
                        <a:pt x="595" y="3396"/>
                      </a:lnTo>
                      <a:lnTo>
                        <a:pt x="610" y="3320"/>
                      </a:lnTo>
                      <a:lnTo>
                        <a:pt x="625" y="3245"/>
                      </a:lnTo>
                      <a:lnTo>
                        <a:pt x="640" y="3170"/>
                      </a:lnTo>
                      <a:lnTo>
                        <a:pt x="655" y="3097"/>
                      </a:lnTo>
                      <a:lnTo>
                        <a:pt x="670" y="3024"/>
                      </a:lnTo>
                      <a:lnTo>
                        <a:pt x="685" y="2952"/>
                      </a:lnTo>
                      <a:lnTo>
                        <a:pt x="701" y="2881"/>
                      </a:lnTo>
                      <a:lnTo>
                        <a:pt x="716" y="2810"/>
                      </a:lnTo>
                      <a:lnTo>
                        <a:pt x="731" y="2740"/>
                      </a:lnTo>
                      <a:lnTo>
                        <a:pt x="746" y="2671"/>
                      </a:lnTo>
                      <a:lnTo>
                        <a:pt x="761" y="2603"/>
                      </a:lnTo>
                      <a:lnTo>
                        <a:pt x="776" y="2535"/>
                      </a:lnTo>
                      <a:lnTo>
                        <a:pt x="791" y="2468"/>
                      </a:lnTo>
                      <a:lnTo>
                        <a:pt x="806" y="2402"/>
                      </a:lnTo>
                      <a:lnTo>
                        <a:pt x="821" y="2337"/>
                      </a:lnTo>
                      <a:lnTo>
                        <a:pt x="836" y="2273"/>
                      </a:lnTo>
                      <a:lnTo>
                        <a:pt x="851" y="2209"/>
                      </a:lnTo>
                      <a:lnTo>
                        <a:pt x="866" y="2146"/>
                      </a:lnTo>
                      <a:lnTo>
                        <a:pt x="881" y="2084"/>
                      </a:lnTo>
                      <a:lnTo>
                        <a:pt x="896" y="2023"/>
                      </a:lnTo>
                      <a:lnTo>
                        <a:pt x="911" y="1962"/>
                      </a:lnTo>
                      <a:lnTo>
                        <a:pt x="926" y="1903"/>
                      </a:lnTo>
                      <a:lnTo>
                        <a:pt x="942" y="1844"/>
                      </a:lnTo>
                      <a:lnTo>
                        <a:pt x="957" y="1786"/>
                      </a:lnTo>
                      <a:lnTo>
                        <a:pt x="972" y="1730"/>
                      </a:lnTo>
                      <a:lnTo>
                        <a:pt x="987" y="1674"/>
                      </a:lnTo>
                      <a:lnTo>
                        <a:pt x="1002" y="1618"/>
                      </a:lnTo>
                      <a:lnTo>
                        <a:pt x="1017" y="1564"/>
                      </a:lnTo>
                      <a:lnTo>
                        <a:pt x="1032" y="1510"/>
                      </a:lnTo>
                      <a:lnTo>
                        <a:pt x="1047" y="1458"/>
                      </a:lnTo>
                      <a:lnTo>
                        <a:pt x="1062" y="1406"/>
                      </a:lnTo>
                      <a:lnTo>
                        <a:pt x="1078" y="1355"/>
                      </a:lnTo>
                      <a:lnTo>
                        <a:pt x="1093" y="1305"/>
                      </a:lnTo>
                      <a:lnTo>
                        <a:pt x="1109" y="1254"/>
                      </a:lnTo>
                      <a:lnTo>
                        <a:pt x="1124" y="1208"/>
                      </a:lnTo>
                      <a:lnTo>
                        <a:pt x="1139" y="1160"/>
                      </a:lnTo>
                      <a:lnTo>
                        <a:pt x="1154" y="1114"/>
                      </a:lnTo>
                      <a:lnTo>
                        <a:pt x="1169" y="1069"/>
                      </a:lnTo>
                      <a:lnTo>
                        <a:pt x="1185" y="1024"/>
                      </a:lnTo>
                      <a:lnTo>
                        <a:pt x="1200" y="981"/>
                      </a:lnTo>
                      <a:lnTo>
                        <a:pt x="1215" y="938"/>
                      </a:lnTo>
                      <a:lnTo>
                        <a:pt x="1230" y="895"/>
                      </a:lnTo>
                      <a:lnTo>
                        <a:pt x="1246" y="855"/>
                      </a:lnTo>
                      <a:lnTo>
                        <a:pt x="1261" y="815"/>
                      </a:lnTo>
                      <a:lnTo>
                        <a:pt x="1276" y="776"/>
                      </a:lnTo>
                      <a:lnTo>
                        <a:pt x="1291" y="738"/>
                      </a:lnTo>
                      <a:lnTo>
                        <a:pt x="1307" y="701"/>
                      </a:lnTo>
                      <a:lnTo>
                        <a:pt x="1322" y="665"/>
                      </a:lnTo>
                      <a:lnTo>
                        <a:pt x="1337" y="630"/>
                      </a:lnTo>
                      <a:lnTo>
                        <a:pt x="1353" y="595"/>
                      </a:lnTo>
                      <a:lnTo>
                        <a:pt x="1368" y="562"/>
                      </a:lnTo>
                      <a:lnTo>
                        <a:pt x="1384" y="529"/>
                      </a:lnTo>
                      <a:lnTo>
                        <a:pt x="1399" y="498"/>
                      </a:lnTo>
                      <a:lnTo>
                        <a:pt x="1415" y="466"/>
                      </a:lnTo>
                      <a:lnTo>
                        <a:pt x="1430" y="437"/>
                      </a:lnTo>
                      <a:lnTo>
                        <a:pt x="1447" y="408"/>
                      </a:lnTo>
                      <a:lnTo>
                        <a:pt x="1462" y="381"/>
                      </a:lnTo>
                      <a:lnTo>
                        <a:pt x="1478" y="353"/>
                      </a:lnTo>
                      <a:lnTo>
                        <a:pt x="1493" y="328"/>
                      </a:lnTo>
                      <a:lnTo>
                        <a:pt x="1510" y="302"/>
                      </a:lnTo>
                      <a:lnTo>
                        <a:pt x="1525" y="279"/>
                      </a:lnTo>
                      <a:lnTo>
                        <a:pt x="1542" y="255"/>
                      </a:lnTo>
                      <a:lnTo>
                        <a:pt x="1559" y="233"/>
                      </a:lnTo>
                      <a:lnTo>
                        <a:pt x="1574" y="213"/>
                      </a:lnTo>
                      <a:lnTo>
                        <a:pt x="1592" y="191"/>
                      </a:lnTo>
                      <a:lnTo>
                        <a:pt x="1607" y="173"/>
                      </a:lnTo>
                      <a:lnTo>
                        <a:pt x="1625" y="153"/>
                      </a:lnTo>
                      <a:lnTo>
                        <a:pt x="1643" y="136"/>
                      </a:lnTo>
                      <a:lnTo>
                        <a:pt x="1658" y="121"/>
                      </a:lnTo>
                      <a:lnTo>
                        <a:pt x="1678" y="103"/>
                      </a:lnTo>
                      <a:lnTo>
                        <a:pt x="1695" y="89"/>
                      </a:lnTo>
                      <a:lnTo>
                        <a:pt x="1710" y="77"/>
                      </a:lnTo>
                      <a:lnTo>
                        <a:pt x="1732" y="62"/>
                      </a:lnTo>
                      <a:lnTo>
                        <a:pt x="1751" y="50"/>
                      </a:lnTo>
                      <a:lnTo>
                        <a:pt x="1770" y="40"/>
                      </a:lnTo>
                      <a:lnTo>
                        <a:pt x="1790" y="30"/>
                      </a:lnTo>
                      <a:lnTo>
                        <a:pt x="1810" y="22"/>
                      </a:lnTo>
                      <a:lnTo>
                        <a:pt x="1825" y="16"/>
                      </a:lnTo>
                      <a:lnTo>
                        <a:pt x="1853" y="8"/>
                      </a:lnTo>
                      <a:lnTo>
                        <a:pt x="1873" y="4"/>
                      </a:lnTo>
                      <a:lnTo>
                        <a:pt x="1894" y="1"/>
                      </a:lnTo>
                      <a:lnTo>
                        <a:pt x="1921" y="0"/>
                      </a:lnTo>
                      <a:lnTo>
                        <a:pt x="1936" y="0"/>
                      </a:lnTo>
                      <a:lnTo>
                        <a:pt x="1958" y="2"/>
                      </a:lnTo>
                      <a:lnTo>
                        <a:pt x="1979" y="4"/>
                      </a:lnTo>
                      <a:lnTo>
                        <a:pt x="2000" y="8"/>
                      </a:lnTo>
                      <a:lnTo>
                        <a:pt x="2021" y="14"/>
                      </a:lnTo>
                      <a:lnTo>
                        <a:pt x="2047" y="23"/>
                      </a:lnTo>
                      <a:lnTo>
                        <a:pt x="2062" y="29"/>
                      </a:lnTo>
                      <a:lnTo>
                        <a:pt x="2082" y="38"/>
                      </a:lnTo>
                      <a:lnTo>
                        <a:pt x="2106" y="52"/>
                      </a:lnTo>
                      <a:lnTo>
                        <a:pt x="2121" y="61"/>
                      </a:lnTo>
                      <a:lnTo>
                        <a:pt x="2143" y="77"/>
                      </a:lnTo>
                      <a:lnTo>
                        <a:pt x="2158" y="88"/>
                      </a:lnTo>
                      <a:lnTo>
                        <a:pt x="2179" y="106"/>
                      </a:lnTo>
                      <a:lnTo>
                        <a:pt x="2194" y="119"/>
                      </a:lnTo>
                      <a:lnTo>
                        <a:pt x="2214" y="139"/>
                      </a:lnTo>
                      <a:lnTo>
                        <a:pt x="2229" y="154"/>
                      </a:lnTo>
                      <a:lnTo>
                        <a:pt x="2248" y="175"/>
                      </a:lnTo>
                      <a:lnTo>
                        <a:pt x="2263" y="192"/>
                      </a:lnTo>
                      <a:lnTo>
                        <a:pt x="2282" y="215"/>
                      </a:lnTo>
                      <a:lnTo>
                        <a:pt x="2298" y="237"/>
                      </a:lnTo>
                      <a:lnTo>
                        <a:pt x="2313" y="257"/>
                      </a:lnTo>
                      <a:lnTo>
                        <a:pt x="2331" y="282"/>
                      </a:lnTo>
                      <a:lnTo>
                        <a:pt x="2347" y="307"/>
                      </a:lnTo>
                      <a:lnTo>
                        <a:pt x="2362" y="330"/>
                      </a:lnTo>
                      <a:lnTo>
                        <a:pt x="2379" y="358"/>
                      </a:lnTo>
                      <a:lnTo>
                        <a:pt x="2395" y="385"/>
                      </a:lnTo>
                      <a:lnTo>
                        <a:pt x="2410" y="411"/>
                      </a:lnTo>
                      <a:lnTo>
                        <a:pt x="2426" y="442"/>
                      </a:lnTo>
                      <a:lnTo>
                        <a:pt x="2442" y="472"/>
                      </a:lnTo>
                      <a:lnTo>
                        <a:pt x="2457" y="501"/>
                      </a:lnTo>
                      <a:lnTo>
                        <a:pt x="2473" y="535"/>
                      </a:lnTo>
                      <a:lnTo>
                        <a:pt x="2488" y="568"/>
                      </a:lnTo>
                      <a:lnTo>
                        <a:pt x="2503" y="600"/>
                      </a:lnTo>
                      <a:lnTo>
                        <a:pt x="2519" y="636"/>
                      </a:lnTo>
                      <a:lnTo>
                        <a:pt x="2535" y="672"/>
                      </a:lnTo>
                      <a:lnTo>
                        <a:pt x="2550" y="707"/>
                      </a:lnTo>
                      <a:lnTo>
                        <a:pt x="2565" y="745"/>
                      </a:lnTo>
                      <a:lnTo>
                        <a:pt x="2580" y="782"/>
                      </a:lnTo>
                      <a:lnTo>
                        <a:pt x="2596" y="823"/>
                      </a:lnTo>
                      <a:lnTo>
                        <a:pt x="2611" y="862"/>
                      </a:lnTo>
                      <a:lnTo>
                        <a:pt x="2627" y="904"/>
                      </a:lnTo>
                      <a:lnTo>
                        <a:pt x="2642" y="944"/>
                      </a:lnTo>
                      <a:lnTo>
                        <a:pt x="2658" y="988"/>
                      </a:lnTo>
                      <a:lnTo>
                        <a:pt x="2673" y="1033"/>
                      </a:lnTo>
                      <a:lnTo>
                        <a:pt x="2688" y="1077"/>
                      </a:lnTo>
                      <a:lnTo>
                        <a:pt x="2704" y="1123"/>
                      </a:lnTo>
                      <a:lnTo>
                        <a:pt x="2719" y="1170"/>
                      </a:lnTo>
                      <a:lnTo>
                        <a:pt x="2734" y="1217"/>
                      </a:lnTo>
                      <a:lnTo>
                        <a:pt x="2749" y="1266"/>
                      </a:lnTo>
                      <a:lnTo>
                        <a:pt x="2764" y="1314"/>
                      </a:lnTo>
                      <a:lnTo>
                        <a:pt x="2779" y="1365"/>
                      </a:lnTo>
                      <a:lnTo>
                        <a:pt x="2795" y="1416"/>
                      </a:lnTo>
                      <a:lnTo>
                        <a:pt x="2810" y="1467"/>
                      </a:lnTo>
                      <a:lnTo>
                        <a:pt x="2825" y="1521"/>
                      </a:lnTo>
                      <a:lnTo>
                        <a:pt x="2840" y="1574"/>
                      </a:lnTo>
                      <a:lnTo>
                        <a:pt x="2855" y="1629"/>
                      </a:lnTo>
                      <a:lnTo>
                        <a:pt x="2870" y="1684"/>
                      </a:lnTo>
                      <a:lnTo>
                        <a:pt x="2885" y="1741"/>
                      </a:lnTo>
                      <a:lnTo>
                        <a:pt x="2900" y="1798"/>
                      </a:lnTo>
                      <a:lnTo>
                        <a:pt x="2915" y="1855"/>
                      </a:lnTo>
                      <a:lnTo>
                        <a:pt x="2931" y="1915"/>
                      </a:lnTo>
                      <a:lnTo>
                        <a:pt x="2946" y="1974"/>
                      </a:lnTo>
                      <a:lnTo>
                        <a:pt x="2961" y="2036"/>
                      </a:lnTo>
                      <a:lnTo>
                        <a:pt x="2976" y="2097"/>
                      </a:lnTo>
                      <a:lnTo>
                        <a:pt x="2991" y="2158"/>
                      </a:lnTo>
                      <a:lnTo>
                        <a:pt x="3006" y="2221"/>
                      </a:lnTo>
                      <a:lnTo>
                        <a:pt x="3021" y="2286"/>
                      </a:lnTo>
                      <a:lnTo>
                        <a:pt x="3036" y="2350"/>
                      </a:lnTo>
                      <a:lnTo>
                        <a:pt x="3051" y="2415"/>
                      </a:lnTo>
                      <a:lnTo>
                        <a:pt x="3066" y="2481"/>
                      </a:lnTo>
                      <a:lnTo>
                        <a:pt x="3081" y="2548"/>
                      </a:lnTo>
                      <a:lnTo>
                        <a:pt x="3096" y="2615"/>
                      </a:lnTo>
                      <a:lnTo>
                        <a:pt x="3111" y="2685"/>
                      </a:lnTo>
                      <a:lnTo>
                        <a:pt x="3126" y="2754"/>
                      </a:lnTo>
                      <a:lnTo>
                        <a:pt x="3141" y="2824"/>
                      </a:lnTo>
                      <a:lnTo>
                        <a:pt x="3156" y="2894"/>
                      </a:lnTo>
                      <a:lnTo>
                        <a:pt x="3171" y="2967"/>
                      </a:lnTo>
                      <a:lnTo>
                        <a:pt x="3186" y="3039"/>
                      </a:lnTo>
                      <a:lnTo>
                        <a:pt x="3201" y="3111"/>
                      </a:lnTo>
                      <a:lnTo>
                        <a:pt x="3217" y="3185"/>
                      </a:lnTo>
                      <a:lnTo>
                        <a:pt x="3232" y="3259"/>
                      </a:lnTo>
                      <a:lnTo>
                        <a:pt x="3247" y="3335"/>
                      </a:lnTo>
                      <a:lnTo>
                        <a:pt x="3262" y="3411"/>
                      </a:lnTo>
                      <a:lnTo>
                        <a:pt x="3277" y="3487"/>
                      </a:lnTo>
                      <a:lnTo>
                        <a:pt x="3292" y="3565"/>
                      </a:lnTo>
                      <a:lnTo>
                        <a:pt x="3307" y="3642"/>
                      </a:lnTo>
                      <a:lnTo>
                        <a:pt x="3323" y="3720"/>
                      </a:lnTo>
                      <a:lnTo>
                        <a:pt x="3338" y="3801"/>
                      </a:lnTo>
                      <a:lnTo>
                        <a:pt x="3353" y="3881"/>
                      </a:lnTo>
                      <a:lnTo>
                        <a:pt x="3368" y="3961"/>
                      </a:lnTo>
                      <a:lnTo>
                        <a:pt x="3383" y="4042"/>
                      </a:lnTo>
                      <a:lnTo>
                        <a:pt x="3398" y="4124"/>
                      </a:lnTo>
                      <a:lnTo>
                        <a:pt x="3413" y="4207"/>
                      </a:lnTo>
                      <a:lnTo>
                        <a:pt x="3428" y="4290"/>
                      </a:lnTo>
                      <a:lnTo>
                        <a:pt x="3443" y="4373"/>
                      </a:lnTo>
                      <a:lnTo>
                        <a:pt x="3458" y="4458"/>
                      </a:lnTo>
                      <a:lnTo>
                        <a:pt x="3473" y="4543"/>
                      </a:lnTo>
                      <a:lnTo>
                        <a:pt x="3488" y="4629"/>
                      </a:lnTo>
                      <a:lnTo>
                        <a:pt x="3503" y="4715"/>
                      </a:lnTo>
                      <a:lnTo>
                        <a:pt x="3518" y="4801"/>
                      </a:lnTo>
                      <a:lnTo>
                        <a:pt x="3533" y="4888"/>
                      </a:lnTo>
                      <a:lnTo>
                        <a:pt x="3548" y="4976"/>
                      </a:lnTo>
                      <a:lnTo>
                        <a:pt x="3563" y="5064"/>
                      </a:lnTo>
                      <a:lnTo>
                        <a:pt x="3578" y="5154"/>
                      </a:lnTo>
                      <a:lnTo>
                        <a:pt x="3593" y="5243"/>
                      </a:lnTo>
                      <a:lnTo>
                        <a:pt x="3608" y="5333"/>
                      </a:lnTo>
                      <a:lnTo>
                        <a:pt x="3623" y="5423"/>
                      </a:lnTo>
                      <a:lnTo>
                        <a:pt x="3638" y="5514"/>
                      </a:lnTo>
                      <a:lnTo>
                        <a:pt x="3653" y="5605"/>
                      </a:lnTo>
                      <a:lnTo>
                        <a:pt x="3668" y="5697"/>
                      </a:lnTo>
                      <a:lnTo>
                        <a:pt x="3683" y="5790"/>
                      </a:lnTo>
                      <a:lnTo>
                        <a:pt x="3698" y="5882"/>
                      </a:lnTo>
                      <a:lnTo>
                        <a:pt x="3713" y="5975"/>
                      </a:lnTo>
                      <a:lnTo>
                        <a:pt x="3728" y="6069"/>
                      </a:lnTo>
                      <a:lnTo>
                        <a:pt x="3743" y="6163"/>
                      </a:lnTo>
                      <a:lnTo>
                        <a:pt x="3758" y="6258"/>
                      </a:lnTo>
                      <a:lnTo>
                        <a:pt x="3773" y="6352"/>
                      </a:lnTo>
                      <a:lnTo>
                        <a:pt x="3788" y="6449"/>
                      </a:lnTo>
                      <a:lnTo>
                        <a:pt x="3803" y="6543"/>
                      </a:lnTo>
                      <a:lnTo>
                        <a:pt x="3818" y="6641"/>
                      </a:lnTo>
                      <a:lnTo>
                        <a:pt x="3833" y="6737"/>
                      </a:lnTo>
                      <a:lnTo>
                        <a:pt x="3848" y="6834"/>
                      </a:lnTo>
                      <a:lnTo>
                        <a:pt x="3863" y="6931"/>
                      </a:lnTo>
                      <a:lnTo>
                        <a:pt x="3878" y="7029"/>
                      </a:lnTo>
                      <a:lnTo>
                        <a:pt x="3893" y="7127"/>
                      </a:lnTo>
                      <a:lnTo>
                        <a:pt x="3908" y="7225"/>
                      </a:lnTo>
                      <a:lnTo>
                        <a:pt x="3923" y="7323"/>
                      </a:lnTo>
                      <a:lnTo>
                        <a:pt x="3938" y="7422"/>
                      </a:lnTo>
                      <a:lnTo>
                        <a:pt x="3953" y="7521"/>
                      </a:lnTo>
                      <a:lnTo>
                        <a:pt x="3968" y="7621"/>
                      </a:lnTo>
                      <a:lnTo>
                        <a:pt x="3983" y="7720"/>
                      </a:lnTo>
                      <a:lnTo>
                        <a:pt x="3999" y="7819"/>
                      </a:lnTo>
                      <a:lnTo>
                        <a:pt x="4014" y="7921"/>
                      </a:lnTo>
                      <a:lnTo>
                        <a:pt x="4029" y="8021"/>
                      </a:lnTo>
                      <a:lnTo>
                        <a:pt x="4044" y="8122"/>
                      </a:lnTo>
                      <a:lnTo>
                        <a:pt x="4059" y="8223"/>
                      </a:lnTo>
                      <a:lnTo>
                        <a:pt x="4074" y="8324"/>
                      </a:lnTo>
                      <a:lnTo>
                        <a:pt x="4089" y="8427"/>
                      </a:lnTo>
                      <a:lnTo>
                        <a:pt x="4104" y="8527"/>
                      </a:lnTo>
                      <a:lnTo>
                        <a:pt x="4119" y="8630"/>
                      </a:lnTo>
                      <a:lnTo>
                        <a:pt x="4134" y="8732"/>
                      </a:lnTo>
                      <a:lnTo>
                        <a:pt x="4149" y="8834"/>
                      </a:lnTo>
                      <a:lnTo>
                        <a:pt x="4164" y="8936"/>
                      </a:lnTo>
                      <a:lnTo>
                        <a:pt x="4179" y="9039"/>
                      </a:lnTo>
                      <a:lnTo>
                        <a:pt x="4194" y="9141"/>
                      </a:lnTo>
                      <a:lnTo>
                        <a:pt x="4209" y="9244"/>
                      </a:lnTo>
                      <a:lnTo>
                        <a:pt x="4224" y="9347"/>
                      </a:lnTo>
                      <a:lnTo>
                        <a:pt x="4239" y="9450"/>
                      </a:lnTo>
                      <a:lnTo>
                        <a:pt x="4254" y="9553"/>
                      </a:lnTo>
                      <a:lnTo>
                        <a:pt x="4269" y="9656"/>
                      </a:lnTo>
                      <a:lnTo>
                        <a:pt x="4284" y="9759"/>
                      </a:lnTo>
                      <a:lnTo>
                        <a:pt x="4299" y="9863"/>
                      </a:lnTo>
                      <a:lnTo>
                        <a:pt x="4314" y="9966"/>
                      </a:lnTo>
                      <a:lnTo>
                        <a:pt x="4329" y="10069"/>
                      </a:lnTo>
                      <a:lnTo>
                        <a:pt x="4344" y="10173"/>
                      </a:lnTo>
                      <a:lnTo>
                        <a:pt x="4359" y="10276"/>
                      </a:lnTo>
                      <a:lnTo>
                        <a:pt x="4374" y="10380"/>
                      </a:lnTo>
                      <a:lnTo>
                        <a:pt x="4389" y="10483"/>
                      </a:lnTo>
                      <a:lnTo>
                        <a:pt x="4404" y="10587"/>
                      </a:lnTo>
                      <a:lnTo>
                        <a:pt x="4419" y="10690"/>
                      </a:lnTo>
                      <a:lnTo>
                        <a:pt x="4434" y="10793"/>
                      </a:lnTo>
                      <a:lnTo>
                        <a:pt x="4449" y="10897"/>
                      </a:lnTo>
                      <a:lnTo>
                        <a:pt x="4464" y="11000"/>
                      </a:lnTo>
                      <a:lnTo>
                        <a:pt x="4479" y="11103"/>
                      </a:lnTo>
                      <a:lnTo>
                        <a:pt x="4494" y="11207"/>
                      </a:lnTo>
                      <a:lnTo>
                        <a:pt x="4509" y="11310"/>
                      </a:lnTo>
                      <a:lnTo>
                        <a:pt x="4524" y="11413"/>
                      </a:lnTo>
                      <a:lnTo>
                        <a:pt x="4539" y="11516"/>
                      </a:lnTo>
                      <a:lnTo>
                        <a:pt x="4554" y="11619"/>
                      </a:lnTo>
                      <a:lnTo>
                        <a:pt x="4569" y="11721"/>
                      </a:lnTo>
                      <a:lnTo>
                        <a:pt x="4584" y="11824"/>
                      </a:lnTo>
                      <a:lnTo>
                        <a:pt x="4599" y="11926"/>
                      </a:lnTo>
                      <a:lnTo>
                        <a:pt x="4614" y="12029"/>
                      </a:lnTo>
                      <a:lnTo>
                        <a:pt x="4629" y="12131"/>
                      </a:lnTo>
                      <a:lnTo>
                        <a:pt x="4644" y="12233"/>
                      </a:lnTo>
                      <a:lnTo>
                        <a:pt x="4659" y="12335"/>
                      </a:lnTo>
                      <a:lnTo>
                        <a:pt x="4675" y="12434"/>
                      </a:lnTo>
                      <a:lnTo>
                        <a:pt x="4690" y="12538"/>
                      </a:lnTo>
                      <a:lnTo>
                        <a:pt x="4705" y="12638"/>
                      </a:lnTo>
                      <a:lnTo>
                        <a:pt x="4720" y="12739"/>
                      </a:lnTo>
                      <a:lnTo>
                        <a:pt x="4735" y="12840"/>
                      </a:lnTo>
                      <a:lnTo>
                        <a:pt x="4750" y="12940"/>
                      </a:lnTo>
                      <a:lnTo>
                        <a:pt x="4765" y="13040"/>
                      </a:lnTo>
                      <a:lnTo>
                        <a:pt x="4780" y="13140"/>
                      </a:lnTo>
                      <a:lnTo>
                        <a:pt x="4795" y="13240"/>
                      </a:lnTo>
                      <a:lnTo>
                        <a:pt x="4810" y="13339"/>
                      </a:lnTo>
                      <a:lnTo>
                        <a:pt x="4825" y="13439"/>
                      </a:lnTo>
                      <a:lnTo>
                        <a:pt x="4840" y="13537"/>
                      </a:lnTo>
                      <a:lnTo>
                        <a:pt x="4855" y="13636"/>
                      </a:lnTo>
                      <a:lnTo>
                        <a:pt x="4870" y="13734"/>
                      </a:lnTo>
                      <a:lnTo>
                        <a:pt x="4885" y="13832"/>
                      </a:lnTo>
                      <a:lnTo>
                        <a:pt x="4900" y="13930"/>
                      </a:lnTo>
                      <a:lnTo>
                        <a:pt x="4915" y="14027"/>
                      </a:lnTo>
                      <a:lnTo>
                        <a:pt x="4930" y="14124"/>
                      </a:lnTo>
                      <a:lnTo>
                        <a:pt x="4945" y="14220"/>
                      </a:lnTo>
                      <a:lnTo>
                        <a:pt x="4960" y="14316"/>
                      </a:lnTo>
                      <a:lnTo>
                        <a:pt x="4975" y="14412"/>
                      </a:lnTo>
                      <a:lnTo>
                        <a:pt x="4990" y="14506"/>
                      </a:lnTo>
                      <a:lnTo>
                        <a:pt x="5005" y="14601"/>
                      </a:lnTo>
                      <a:lnTo>
                        <a:pt x="5020" y="14695"/>
                      </a:lnTo>
                      <a:lnTo>
                        <a:pt x="5035" y="14789"/>
                      </a:lnTo>
                      <a:lnTo>
                        <a:pt x="5050" y="14883"/>
                      </a:lnTo>
                      <a:lnTo>
                        <a:pt x="5065" y="14976"/>
                      </a:lnTo>
                      <a:lnTo>
                        <a:pt x="5080" y="15069"/>
                      </a:lnTo>
                      <a:lnTo>
                        <a:pt x="5095" y="15161"/>
                      </a:lnTo>
                      <a:lnTo>
                        <a:pt x="5110" y="15253"/>
                      </a:lnTo>
                      <a:lnTo>
                        <a:pt x="5125" y="15344"/>
                      </a:lnTo>
                      <a:lnTo>
                        <a:pt x="5140" y="15435"/>
                      </a:lnTo>
                      <a:lnTo>
                        <a:pt x="5155" y="15525"/>
                      </a:lnTo>
                      <a:lnTo>
                        <a:pt x="5170" y="15615"/>
                      </a:lnTo>
                      <a:lnTo>
                        <a:pt x="5185" y="15704"/>
                      </a:lnTo>
                      <a:lnTo>
                        <a:pt x="5200" y="15793"/>
                      </a:lnTo>
                      <a:lnTo>
                        <a:pt x="5215" y="15880"/>
                      </a:lnTo>
                      <a:lnTo>
                        <a:pt x="5230" y="15968"/>
                      </a:lnTo>
                      <a:lnTo>
                        <a:pt x="5245" y="16055"/>
                      </a:lnTo>
                      <a:lnTo>
                        <a:pt x="5260" y="16141"/>
                      </a:lnTo>
                      <a:lnTo>
                        <a:pt x="5275" y="16227"/>
                      </a:lnTo>
                      <a:lnTo>
                        <a:pt x="5290" y="16313"/>
                      </a:lnTo>
                      <a:lnTo>
                        <a:pt x="5305" y="16398"/>
                      </a:lnTo>
                      <a:lnTo>
                        <a:pt x="5320" y="16482"/>
                      </a:lnTo>
                      <a:lnTo>
                        <a:pt x="5335" y="16564"/>
                      </a:lnTo>
                      <a:lnTo>
                        <a:pt x="5351" y="16646"/>
                      </a:lnTo>
                      <a:lnTo>
                        <a:pt x="5366" y="16730"/>
                      </a:lnTo>
                      <a:lnTo>
                        <a:pt x="5381" y="16811"/>
                      </a:lnTo>
                      <a:lnTo>
                        <a:pt x="5396" y="16893"/>
                      </a:lnTo>
                      <a:lnTo>
                        <a:pt x="5411" y="16973"/>
                      </a:lnTo>
                      <a:lnTo>
                        <a:pt x="5426" y="17053"/>
                      </a:lnTo>
                      <a:lnTo>
                        <a:pt x="5441" y="17132"/>
                      </a:lnTo>
                      <a:lnTo>
                        <a:pt x="5456" y="17209"/>
                      </a:lnTo>
                      <a:lnTo>
                        <a:pt x="5471" y="17287"/>
                      </a:lnTo>
                      <a:lnTo>
                        <a:pt x="5486" y="17364"/>
                      </a:lnTo>
                      <a:lnTo>
                        <a:pt x="5501" y="17441"/>
                      </a:lnTo>
                      <a:lnTo>
                        <a:pt x="5516" y="17516"/>
                      </a:lnTo>
                      <a:lnTo>
                        <a:pt x="5531" y="17591"/>
                      </a:lnTo>
                      <a:lnTo>
                        <a:pt x="5546" y="17666"/>
                      </a:lnTo>
                      <a:lnTo>
                        <a:pt x="5561" y="17738"/>
                      </a:lnTo>
                      <a:lnTo>
                        <a:pt x="5576" y="17811"/>
                      </a:lnTo>
                      <a:lnTo>
                        <a:pt x="5590" y="17883"/>
                      </a:lnTo>
                      <a:lnTo>
                        <a:pt x="5605" y="17954"/>
                      </a:lnTo>
                      <a:lnTo>
                        <a:pt x="5620" y="18025"/>
                      </a:lnTo>
                      <a:lnTo>
                        <a:pt x="5635" y="18094"/>
                      </a:lnTo>
                      <a:lnTo>
                        <a:pt x="5650" y="18163"/>
                      </a:lnTo>
                      <a:lnTo>
                        <a:pt x="5665" y="18231"/>
                      </a:lnTo>
                      <a:lnTo>
                        <a:pt x="5680" y="18297"/>
                      </a:lnTo>
                      <a:lnTo>
                        <a:pt x="5695" y="18364"/>
                      </a:lnTo>
                      <a:lnTo>
                        <a:pt x="5710" y="18430"/>
                      </a:lnTo>
                      <a:lnTo>
                        <a:pt x="5725" y="18495"/>
                      </a:lnTo>
                      <a:lnTo>
                        <a:pt x="5740" y="18559"/>
                      </a:lnTo>
                      <a:lnTo>
                        <a:pt x="5755" y="18623"/>
                      </a:lnTo>
                      <a:lnTo>
                        <a:pt x="5770" y="18685"/>
                      </a:lnTo>
                      <a:lnTo>
                        <a:pt x="5785" y="18746"/>
                      </a:lnTo>
                      <a:lnTo>
                        <a:pt x="5800" y="18807"/>
                      </a:lnTo>
                      <a:lnTo>
                        <a:pt x="5815" y="18868"/>
                      </a:lnTo>
                      <a:lnTo>
                        <a:pt x="5830" y="18926"/>
                      </a:lnTo>
                      <a:lnTo>
                        <a:pt x="5844" y="18983"/>
                      </a:lnTo>
                      <a:lnTo>
                        <a:pt x="5859" y="19041"/>
                      </a:lnTo>
                      <a:lnTo>
                        <a:pt x="5874" y="19098"/>
                      </a:lnTo>
                      <a:lnTo>
                        <a:pt x="5889" y="19154"/>
                      </a:lnTo>
                      <a:lnTo>
                        <a:pt x="5904" y="19208"/>
                      </a:lnTo>
                      <a:lnTo>
                        <a:pt x="5919" y="19262"/>
                      </a:lnTo>
                      <a:lnTo>
                        <a:pt x="5934" y="19314"/>
                      </a:lnTo>
                      <a:lnTo>
                        <a:pt x="5949" y="19366"/>
                      </a:lnTo>
                      <a:lnTo>
                        <a:pt x="5964" y="19418"/>
                      </a:lnTo>
                      <a:lnTo>
                        <a:pt x="5978" y="19467"/>
                      </a:lnTo>
                      <a:lnTo>
                        <a:pt x="5993" y="19517"/>
                      </a:lnTo>
                      <a:lnTo>
                        <a:pt x="6008" y="19565"/>
                      </a:lnTo>
                      <a:lnTo>
                        <a:pt x="6024" y="19611"/>
                      </a:lnTo>
                      <a:lnTo>
                        <a:pt x="6039" y="19659"/>
                      </a:lnTo>
                      <a:lnTo>
                        <a:pt x="6054" y="19705"/>
                      </a:lnTo>
                      <a:lnTo>
                        <a:pt x="6069" y="19749"/>
                      </a:lnTo>
                      <a:lnTo>
                        <a:pt x="6083" y="19792"/>
                      </a:lnTo>
                      <a:lnTo>
                        <a:pt x="6098" y="19835"/>
                      </a:lnTo>
                      <a:lnTo>
                        <a:pt x="6113" y="19876"/>
                      </a:lnTo>
                      <a:lnTo>
                        <a:pt x="6128" y="19916"/>
                      </a:lnTo>
                      <a:lnTo>
                        <a:pt x="6143" y="19957"/>
                      </a:lnTo>
                      <a:lnTo>
                        <a:pt x="6157" y="19995"/>
                      </a:lnTo>
                      <a:lnTo>
                        <a:pt x="6172" y="20034"/>
                      </a:lnTo>
                      <a:lnTo>
                        <a:pt x="6186" y="20069"/>
                      </a:lnTo>
                      <a:lnTo>
                        <a:pt x="6201" y="20106"/>
                      </a:lnTo>
                      <a:lnTo>
                        <a:pt x="6216" y="20140"/>
                      </a:lnTo>
                      <a:lnTo>
                        <a:pt x="6231" y="20175"/>
                      </a:lnTo>
                      <a:lnTo>
                        <a:pt x="6245" y="20206"/>
                      </a:lnTo>
                      <a:lnTo>
                        <a:pt x="6260" y="20239"/>
                      </a:lnTo>
                      <a:lnTo>
                        <a:pt x="6274" y="20268"/>
                      </a:lnTo>
                      <a:lnTo>
                        <a:pt x="6289" y="20299"/>
                      </a:lnTo>
                      <a:lnTo>
                        <a:pt x="6303" y="20328"/>
                      </a:lnTo>
                      <a:lnTo>
                        <a:pt x="6317" y="20353"/>
                      </a:lnTo>
                      <a:lnTo>
                        <a:pt x="6332" y="20381"/>
                      </a:lnTo>
                      <a:lnTo>
                        <a:pt x="6346" y="20407"/>
                      </a:lnTo>
                      <a:lnTo>
                        <a:pt x="6360" y="20429"/>
                      </a:lnTo>
                      <a:lnTo>
                        <a:pt x="6375" y="20454"/>
                      </a:lnTo>
                      <a:lnTo>
                        <a:pt x="6389" y="20477"/>
                      </a:lnTo>
                      <a:lnTo>
                        <a:pt x="6402" y="20495"/>
                      </a:lnTo>
                      <a:lnTo>
                        <a:pt x="6417" y="20517"/>
                      </a:lnTo>
                      <a:lnTo>
                        <a:pt x="6431" y="20537"/>
                      </a:lnTo>
                      <a:lnTo>
                        <a:pt x="6443" y="20552"/>
                      </a:lnTo>
                      <a:lnTo>
                        <a:pt x="6458" y="20571"/>
                      </a:lnTo>
                      <a:lnTo>
                        <a:pt x="6469" y="20584"/>
                      </a:lnTo>
                      <a:lnTo>
                        <a:pt x="6484" y="20601"/>
                      </a:lnTo>
                      <a:lnTo>
                        <a:pt x="6495" y="20612"/>
                      </a:lnTo>
                      <a:lnTo>
                        <a:pt x="6510" y="20627"/>
                      </a:lnTo>
                      <a:lnTo>
                        <a:pt x="6520" y="20635"/>
                      </a:lnTo>
                      <a:lnTo>
                        <a:pt x="6535" y="20648"/>
                      </a:lnTo>
                      <a:lnTo>
                        <a:pt x="6544" y="20654"/>
                      </a:lnTo>
                      <a:lnTo>
                        <a:pt x="6559" y="20665"/>
                      </a:lnTo>
                      <a:lnTo>
                        <a:pt x="6567" y="20669"/>
                      </a:lnTo>
                      <a:lnTo>
                        <a:pt x="6578" y="20675"/>
                      </a:lnTo>
                      <a:lnTo>
                        <a:pt x="6593" y="20683"/>
                      </a:lnTo>
                      <a:lnTo>
                        <a:pt x="6598" y="20684"/>
                      </a:lnTo>
                      <a:lnTo>
                        <a:pt x="6608" y="20687"/>
                      </a:lnTo>
                      <a:lnTo>
                        <a:pt x="6617" y="20690"/>
                      </a:lnTo>
                      <a:lnTo>
                        <a:pt x="6626" y="20691"/>
                      </a:lnTo>
                      <a:lnTo>
                        <a:pt x="6642" y="20694"/>
                      </a:lnTo>
                      <a:lnTo>
                        <a:pt x="6645" y="20694"/>
                      </a:lnTo>
                      <a:lnTo>
                        <a:pt x="6653" y="20693"/>
                      </a:lnTo>
                      <a:lnTo>
                        <a:pt x="6662" y="20693"/>
                      </a:lnTo>
                      <a:lnTo>
                        <a:pt x="6671" y="20691"/>
                      </a:lnTo>
                      <a:lnTo>
                        <a:pt x="6680" y="20689"/>
                      </a:lnTo>
                      <a:lnTo>
                        <a:pt x="6689" y="20687"/>
                      </a:lnTo>
                      <a:lnTo>
                        <a:pt x="6693" y="20684"/>
                      </a:lnTo>
                      <a:lnTo>
                        <a:pt x="6708" y="20678"/>
                      </a:lnTo>
                      <a:lnTo>
                        <a:pt x="6718" y="20673"/>
                      </a:lnTo>
                      <a:lnTo>
                        <a:pt x="6728" y="20668"/>
                      </a:lnTo>
                      <a:lnTo>
                        <a:pt x="6739" y="20661"/>
                      </a:lnTo>
                      <a:lnTo>
                        <a:pt x="6747" y="20655"/>
                      </a:lnTo>
                      <a:lnTo>
                        <a:pt x="6762" y="20644"/>
                      </a:lnTo>
                      <a:lnTo>
                        <a:pt x="6773" y="20635"/>
                      </a:lnTo>
                      <a:lnTo>
                        <a:pt x="6783" y="20625"/>
                      </a:lnTo>
                      <a:lnTo>
                        <a:pt x="6798" y="20611"/>
                      </a:lnTo>
                      <a:lnTo>
                        <a:pt x="6811" y="20599"/>
                      </a:lnTo>
                      <a:lnTo>
                        <a:pt x="6821" y="20586"/>
                      </a:lnTo>
                      <a:lnTo>
                        <a:pt x="6836" y="20569"/>
                      </a:lnTo>
                      <a:lnTo>
                        <a:pt x="6848" y="20554"/>
                      </a:lnTo>
                      <a:lnTo>
                        <a:pt x="6863" y="20535"/>
                      </a:lnTo>
                      <a:lnTo>
                        <a:pt x="6875" y="20518"/>
                      </a:lnTo>
                      <a:lnTo>
                        <a:pt x="6890" y="20497"/>
                      </a:lnTo>
                      <a:lnTo>
                        <a:pt x="6903" y="20477"/>
                      </a:lnTo>
                      <a:lnTo>
                        <a:pt x="6918" y="20454"/>
                      </a:lnTo>
                      <a:lnTo>
                        <a:pt x="6931" y="20432"/>
                      </a:lnTo>
                      <a:lnTo>
                        <a:pt x="6946" y="20407"/>
                      </a:lnTo>
                      <a:lnTo>
                        <a:pt x="6960" y="20383"/>
                      </a:lnTo>
                      <a:lnTo>
                        <a:pt x="6975" y="20356"/>
                      </a:lnTo>
                      <a:lnTo>
                        <a:pt x="6988" y="20329"/>
                      </a:lnTo>
                      <a:lnTo>
                        <a:pt x="7003" y="20300"/>
                      </a:lnTo>
                      <a:lnTo>
                        <a:pt x="7017" y="20272"/>
                      </a:lnTo>
                      <a:lnTo>
                        <a:pt x="7032" y="20241"/>
                      </a:lnTo>
                      <a:lnTo>
                        <a:pt x="7046" y="20210"/>
                      </a:lnTo>
                      <a:lnTo>
                        <a:pt x="7061" y="20177"/>
                      </a:lnTo>
                      <a:lnTo>
                        <a:pt x="7075" y="20144"/>
                      </a:lnTo>
                      <a:lnTo>
                        <a:pt x="7090" y="20109"/>
                      </a:lnTo>
                      <a:lnTo>
                        <a:pt x="7105" y="20073"/>
                      </a:lnTo>
                      <a:lnTo>
                        <a:pt x="7120" y="20036"/>
                      </a:lnTo>
                      <a:lnTo>
                        <a:pt x="7134" y="19999"/>
                      </a:lnTo>
                      <a:lnTo>
                        <a:pt x="7149" y="19961"/>
                      </a:lnTo>
                      <a:lnTo>
                        <a:pt x="7164" y="19921"/>
                      </a:lnTo>
                      <a:lnTo>
                        <a:pt x="7178" y="19880"/>
                      </a:lnTo>
                      <a:lnTo>
                        <a:pt x="7195" y="19837"/>
                      </a:lnTo>
                      <a:lnTo>
                        <a:pt x="7209" y="19797"/>
                      </a:lnTo>
                      <a:lnTo>
                        <a:pt x="7224" y="19753"/>
                      </a:lnTo>
                      <a:lnTo>
                        <a:pt x="7238" y="19709"/>
                      </a:lnTo>
                      <a:lnTo>
                        <a:pt x="7253" y="19664"/>
                      </a:lnTo>
                      <a:lnTo>
                        <a:pt x="7268" y="19617"/>
                      </a:lnTo>
                      <a:lnTo>
                        <a:pt x="7283" y="19570"/>
                      </a:lnTo>
                      <a:lnTo>
                        <a:pt x="7298" y="19522"/>
                      </a:lnTo>
                      <a:lnTo>
                        <a:pt x="7313" y="19473"/>
                      </a:lnTo>
                      <a:lnTo>
                        <a:pt x="7328" y="19423"/>
                      </a:lnTo>
                      <a:lnTo>
                        <a:pt x="7342" y="19372"/>
                      </a:lnTo>
                      <a:lnTo>
                        <a:pt x="7357" y="19320"/>
                      </a:lnTo>
                      <a:lnTo>
                        <a:pt x="7372" y="19267"/>
                      </a:lnTo>
                      <a:lnTo>
                        <a:pt x="7387" y="19214"/>
                      </a:lnTo>
                      <a:lnTo>
                        <a:pt x="7402" y="19159"/>
                      </a:lnTo>
                      <a:lnTo>
                        <a:pt x="7417" y="19104"/>
                      </a:lnTo>
                      <a:lnTo>
                        <a:pt x="7432" y="19048"/>
                      </a:lnTo>
                      <a:lnTo>
                        <a:pt x="7447" y="18990"/>
                      </a:lnTo>
                      <a:lnTo>
                        <a:pt x="7462" y="18932"/>
                      </a:lnTo>
                      <a:lnTo>
                        <a:pt x="7476" y="18873"/>
                      </a:lnTo>
                      <a:lnTo>
                        <a:pt x="7491" y="18813"/>
                      </a:lnTo>
                      <a:lnTo>
                        <a:pt x="7506" y="18753"/>
                      </a:lnTo>
                      <a:lnTo>
                        <a:pt x="7521" y="18692"/>
                      </a:lnTo>
                      <a:lnTo>
                        <a:pt x="7536" y="18629"/>
                      </a:lnTo>
                      <a:lnTo>
                        <a:pt x="7551" y="18566"/>
                      </a:lnTo>
                      <a:lnTo>
                        <a:pt x="7566" y="18503"/>
                      </a:lnTo>
                      <a:lnTo>
                        <a:pt x="7581" y="18438"/>
                      </a:lnTo>
                      <a:lnTo>
                        <a:pt x="7596" y="18372"/>
                      </a:lnTo>
                      <a:lnTo>
                        <a:pt x="7611" y="18305"/>
                      </a:lnTo>
                      <a:lnTo>
                        <a:pt x="7626" y="18238"/>
                      </a:lnTo>
                      <a:lnTo>
                        <a:pt x="7641" y="18171"/>
                      </a:lnTo>
                      <a:lnTo>
                        <a:pt x="7656" y="18102"/>
                      </a:lnTo>
                      <a:lnTo>
                        <a:pt x="7671" y="18032"/>
                      </a:lnTo>
                      <a:lnTo>
                        <a:pt x="7686" y="17962"/>
                      </a:lnTo>
                      <a:lnTo>
                        <a:pt x="7701" y="17891"/>
                      </a:lnTo>
                      <a:lnTo>
                        <a:pt x="7715" y="17819"/>
                      </a:lnTo>
                      <a:lnTo>
                        <a:pt x="7730" y="17746"/>
                      </a:lnTo>
                      <a:lnTo>
                        <a:pt x="7745" y="17673"/>
                      </a:lnTo>
                      <a:lnTo>
                        <a:pt x="7760" y="17599"/>
                      </a:lnTo>
                      <a:lnTo>
                        <a:pt x="7775" y="17525"/>
                      </a:lnTo>
                      <a:lnTo>
                        <a:pt x="7790" y="17449"/>
                      </a:lnTo>
                      <a:lnTo>
                        <a:pt x="7805" y="17373"/>
                      </a:lnTo>
                      <a:lnTo>
                        <a:pt x="7820" y="17296"/>
                      </a:lnTo>
                      <a:lnTo>
                        <a:pt x="7835" y="17218"/>
                      </a:lnTo>
                      <a:lnTo>
                        <a:pt x="7850" y="17140"/>
                      </a:lnTo>
                      <a:lnTo>
                        <a:pt x="7866" y="17060"/>
                      </a:lnTo>
                      <a:lnTo>
                        <a:pt x="7881" y="16982"/>
                      </a:lnTo>
                      <a:lnTo>
                        <a:pt x="7896" y="16902"/>
                      </a:lnTo>
                      <a:lnTo>
                        <a:pt x="7911" y="16821"/>
                      </a:lnTo>
                      <a:lnTo>
                        <a:pt x="7926" y="16739"/>
                      </a:lnTo>
                      <a:lnTo>
                        <a:pt x="7941" y="16657"/>
                      </a:lnTo>
                      <a:lnTo>
                        <a:pt x="7956" y="16574"/>
                      </a:lnTo>
                      <a:lnTo>
                        <a:pt x="7971" y="16491"/>
                      </a:lnTo>
                      <a:lnTo>
                        <a:pt x="7986" y="16407"/>
                      </a:lnTo>
                      <a:lnTo>
                        <a:pt x="8001" y="16323"/>
                      </a:lnTo>
                      <a:lnTo>
                        <a:pt x="8016" y="16237"/>
                      </a:lnTo>
                      <a:lnTo>
                        <a:pt x="8031" y="16151"/>
                      </a:lnTo>
                      <a:lnTo>
                        <a:pt x="8046" y="16065"/>
                      </a:lnTo>
                      <a:lnTo>
                        <a:pt x="8061" y="15978"/>
                      </a:lnTo>
                      <a:lnTo>
                        <a:pt x="8076" y="15890"/>
                      </a:lnTo>
                      <a:lnTo>
                        <a:pt x="8091" y="15802"/>
                      </a:lnTo>
                      <a:lnTo>
                        <a:pt x="8106" y="15714"/>
                      </a:lnTo>
                      <a:lnTo>
                        <a:pt x="8121" y="15625"/>
                      </a:lnTo>
                      <a:lnTo>
                        <a:pt x="8136" y="15536"/>
                      </a:lnTo>
                      <a:lnTo>
                        <a:pt x="8151" y="15445"/>
                      </a:lnTo>
                      <a:lnTo>
                        <a:pt x="8166" y="15355"/>
                      </a:lnTo>
                      <a:lnTo>
                        <a:pt x="8181" y="15263"/>
                      </a:lnTo>
                      <a:lnTo>
                        <a:pt x="8196" y="15172"/>
                      </a:lnTo>
                      <a:lnTo>
                        <a:pt x="8211" y="15079"/>
                      </a:lnTo>
                      <a:lnTo>
                        <a:pt x="8226" y="14987"/>
                      </a:lnTo>
                      <a:lnTo>
                        <a:pt x="8241" y="14894"/>
                      </a:lnTo>
                      <a:lnTo>
                        <a:pt x="8256" y="14800"/>
                      </a:lnTo>
                      <a:lnTo>
                        <a:pt x="8271" y="14706"/>
                      </a:lnTo>
                      <a:lnTo>
                        <a:pt x="8286" y="14612"/>
                      </a:lnTo>
                      <a:lnTo>
                        <a:pt x="8301" y="14517"/>
                      </a:lnTo>
                      <a:lnTo>
                        <a:pt x="8316" y="14422"/>
                      </a:lnTo>
                      <a:lnTo>
                        <a:pt x="8331" y="14327"/>
                      </a:lnTo>
                      <a:lnTo>
                        <a:pt x="8346" y="14231"/>
                      </a:lnTo>
                      <a:lnTo>
                        <a:pt x="8361" y="14135"/>
                      </a:lnTo>
                      <a:lnTo>
                        <a:pt x="8376" y="14038"/>
                      </a:lnTo>
                      <a:lnTo>
                        <a:pt x="8391" y="13941"/>
                      </a:lnTo>
                      <a:lnTo>
                        <a:pt x="8406" y="13843"/>
                      </a:lnTo>
                      <a:lnTo>
                        <a:pt x="8421" y="13745"/>
                      </a:lnTo>
                      <a:lnTo>
                        <a:pt x="8436" y="13647"/>
                      </a:lnTo>
                      <a:lnTo>
                        <a:pt x="8451" y="13549"/>
                      </a:lnTo>
                      <a:lnTo>
                        <a:pt x="8466" y="13450"/>
                      </a:lnTo>
                      <a:lnTo>
                        <a:pt x="8481" y="13351"/>
                      </a:lnTo>
                      <a:lnTo>
                        <a:pt x="8496" y="13251"/>
                      </a:lnTo>
                      <a:lnTo>
                        <a:pt x="8511" y="13152"/>
                      </a:lnTo>
                      <a:lnTo>
                        <a:pt x="8526" y="13052"/>
                      </a:lnTo>
                      <a:lnTo>
                        <a:pt x="8542" y="12951"/>
                      </a:lnTo>
                      <a:lnTo>
                        <a:pt x="8557" y="12851"/>
                      </a:lnTo>
                      <a:lnTo>
                        <a:pt x="8572" y="12750"/>
                      </a:lnTo>
                      <a:lnTo>
                        <a:pt x="8587" y="12649"/>
                      </a:lnTo>
                      <a:lnTo>
                        <a:pt x="8602" y="12548"/>
                      </a:lnTo>
                      <a:lnTo>
                        <a:pt x="8617" y="12447"/>
                      </a:lnTo>
                      <a:lnTo>
                        <a:pt x="8631" y="12346"/>
                      </a:lnTo>
                      <a:lnTo>
                        <a:pt x="8647" y="12244"/>
                      </a:lnTo>
                      <a:lnTo>
                        <a:pt x="8661" y="12143"/>
                      </a:lnTo>
                      <a:lnTo>
                        <a:pt x="8676" y="12040"/>
                      </a:lnTo>
                      <a:lnTo>
                        <a:pt x="8691" y="11938"/>
                      </a:lnTo>
                      <a:lnTo>
                        <a:pt x="8706" y="11836"/>
                      </a:lnTo>
                      <a:lnTo>
                        <a:pt x="8721" y="11733"/>
                      </a:lnTo>
                      <a:lnTo>
                        <a:pt x="8736" y="11630"/>
                      </a:lnTo>
                      <a:lnTo>
                        <a:pt x="8751" y="11528"/>
                      </a:lnTo>
                      <a:lnTo>
                        <a:pt x="8766" y="11425"/>
                      </a:lnTo>
                      <a:lnTo>
                        <a:pt x="8781" y="11322"/>
                      </a:lnTo>
                      <a:lnTo>
                        <a:pt x="8796" y="11219"/>
                      </a:lnTo>
                      <a:lnTo>
                        <a:pt x="8811" y="11115"/>
                      </a:lnTo>
                      <a:lnTo>
                        <a:pt x="8826" y="11012"/>
                      </a:lnTo>
                      <a:lnTo>
                        <a:pt x="8841" y="10909"/>
                      </a:lnTo>
                      <a:lnTo>
                        <a:pt x="8856" y="10805"/>
                      </a:lnTo>
                      <a:lnTo>
                        <a:pt x="8871" y="10702"/>
                      </a:lnTo>
                      <a:lnTo>
                        <a:pt x="8886" y="10599"/>
                      </a:lnTo>
                      <a:lnTo>
                        <a:pt x="8901" y="10495"/>
                      </a:lnTo>
                      <a:lnTo>
                        <a:pt x="8916" y="10392"/>
                      </a:lnTo>
                      <a:lnTo>
                        <a:pt x="8931" y="10288"/>
                      </a:lnTo>
                      <a:lnTo>
                        <a:pt x="8946" y="10185"/>
                      </a:lnTo>
                      <a:lnTo>
                        <a:pt x="8961" y="10081"/>
                      </a:lnTo>
                      <a:lnTo>
                        <a:pt x="8976" y="9978"/>
                      </a:lnTo>
                      <a:lnTo>
                        <a:pt x="8991" y="9875"/>
                      </a:lnTo>
                      <a:lnTo>
                        <a:pt x="9006" y="9771"/>
                      </a:lnTo>
                      <a:lnTo>
                        <a:pt x="9021" y="9668"/>
                      </a:lnTo>
                      <a:lnTo>
                        <a:pt x="9036" y="9565"/>
                      </a:lnTo>
                      <a:lnTo>
                        <a:pt x="9051" y="9462"/>
                      </a:lnTo>
                      <a:lnTo>
                        <a:pt x="9066" y="9359"/>
                      </a:lnTo>
                      <a:lnTo>
                        <a:pt x="9081" y="9256"/>
                      </a:lnTo>
                      <a:lnTo>
                        <a:pt x="9096" y="9153"/>
                      </a:lnTo>
                      <a:lnTo>
                        <a:pt x="9111" y="9051"/>
                      </a:lnTo>
                      <a:lnTo>
                        <a:pt x="9126" y="8948"/>
                      </a:lnTo>
                      <a:lnTo>
                        <a:pt x="9141" y="8846"/>
                      </a:lnTo>
                      <a:lnTo>
                        <a:pt x="9156" y="8744"/>
                      </a:lnTo>
                      <a:lnTo>
                        <a:pt x="9171" y="8642"/>
                      </a:lnTo>
                      <a:lnTo>
                        <a:pt x="9186" y="8540"/>
                      </a:lnTo>
                      <a:lnTo>
                        <a:pt x="9201" y="8438"/>
                      </a:lnTo>
                      <a:lnTo>
                        <a:pt x="9218" y="8335"/>
                      </a:lnTo>
                      <a:lnTo>
                        <a:pt x="9233" y="8235"/>
                      </a:lnTo>
                      <a:lnTo>
                        <a:pt x="9248" y="8134"/>
                      </a:lnTo>
                      <a:lnTo>
                        <a:pt x="9263" y="8033"/>
                      </a:lnTo>
                      <a:lnTo>
                        <a:pt x="9278" y="7932"/>
                      </a:lnTo>
                      <a:lnTo>
                        <a:pt x="9293" y="7832"/>
                      </a:lnTo>
                      <a:lnTo>
                        <a:pt x="9308" y="7732"/>
                      </a:lnTo>
                      <a:lnTo>
                        <a:pt x="9323" y="7632"/>
                      </a:lnTo>
                      <a:lnTo>
                        <a:pt x="9338" y="7533"/>
                      </a:lnTo>
                      <a:lnTo>
                        <a:pt x="9353" y="7434"/>
                      </a:lnTo>
                      <a:lnTo>
                        <a:pt x="9368" y="7335"/>
                      </a:lnTo>
                      <a:lnTo>
                        <a:pt x="9383" y="7236"/>
                      </a:lnTo>
                      <a:lnTo>
                        <a:pt x="9398" y="7138"/>
                      </a:lnTo>
                      <a:lnTo>
                        <a:pt x="9413" y="7040"/>
                      </a:lnTo>
                      <a:lnTo>
                        <a:pt x="9428" y="6942"/>
                      </a:lnTo>
                      <a:lnTo>
                        <a:pt x="9443" y="6845"/>
                      </a:lnTo>
                      <a:lnTo>
                        <a:pt x="9458" y="6748"/>
                      </a:lnTo>
                      <a:lnTo>
                        <a:pt x="9473" y="6652"/>
                      </a:lnTo>
                      <a:lnTo>
                        <a:pt x="9488" y="6555"/>
                      </a:lnTo>
                      <a:lnTo>
                        <a:pt x="9503" y="6459"/>
                      </a:lnTo>
                      <a:lnTo>
                        <a:pt x="9518" y="6364"/>
                      </a:lnTo>
                      <a:lnTo>
                        <a:pt x="9533" y="6268"/>
                      </a:lnTo>
                      <a:lnTo>
                        <a:pt x="9548" y="6174"/>
                      </a:lnTo>
                      <a:lnTo>
                        <a:pt x="9563" y="6080"/>
                      </a:lnTo>
                      <a:lnTo>
                        <a:pt x="9578" y="5986"/>
                      </a:lnTo>
                      <a:lnTo>
                        <a:pt x="9593" y="5893"/>
                      </a:lnTo>
                      <a:lnTo>
                        <a:pt x="9608" y="5800"/>
                      </a:lnTo>
                      <a:lnTo>
                        <a:pt x="9623" y="5708"/>
                      </a:lnTo>
                      <a:lnTo>
                        <a:pt x="9638" y="5616"/>
                      </a:lnTo>
                      <a:lnTo>
                        <a:pt x="9653" y="5525"/>
                      </a:lnTo>
                      <a:lnTo>
                        <a:pt x="9668" y="5434"/>
                      </a:lnTo>
                      <a:lnTo>
                        <a:pt x="9683" y="5343"/>
                      </a:lnTo>
                      <a:lnTo>
                        <a:pt x="9698" y="5254"/>
                      </a:lnTo>
                      <a:lnTo>
                        <a:pt x="9713" y="5164"/>
                      </a:lnTo>
                      <a:lnTo>
                        <a:pt x="9728" y="5075"/>
                      </a:lnTo>
                      <a:lnTo>
                        <a:pt x="9743" y="4986"/>
                      </a:lnTo>
                      <a:lnTo>
                        <a:pt x="9758" y="4898"/>
                      </a:lnTo>
                      <a:lnTo>
                        <a:pt x="9773" y="4811"/>
                      </a:lnTo>
                      <a:lnTo>
                        <a:pt x="9788" y="4725"/>
                      </a:lnTo>
                      <a:lnTo>
                        <a:pt x="9803" y="4638"/>
                      </a:lnTo>
                      <a:lnTo>
                        <a:pt x="9818" y="4553"/>
                      </a:lnTo>
                      <a:lnTo>
                        <a:pt x="9833" y="4468"/>
                      </a:lnTo>
                      <a:lnTo>
                        <a:pt x="9848" y="4384"/>
                      </a:lnTo>
                      <a:lnTo>
                        <a:pt x="9863" y="4300"/>
                      </a:lnTo>
                      <a:lnTo>
                        <a:pt x="9878" y="4216"/>
                      </a:lnTo>
                      <a:lnTo>
                        <a:pt x="9894" y="4133"/>
                      </a:lnTo>
                      <a:lnTo>
                        <a:pt x="9909" y="4052"/>
                      </a:lnTo>
                      <a:lnTo>
                        <a:pt x="9924" y="3971"/>
                      </a:lnTo>
                      <a:lnTo>
                        <a:pt x="9939" y="3890"/>
                      </a:lnTo>
                      <a:lnTo>
                        <a:pt x="9954" y="3810"/>
                      </a:lnTo>
                      <a:lnTo>
                        <a:pt x="9969" y="3731"/>
                      </a:lnTo>
                      <a:lnTo>
                        <a:pt x="9984" y="3652"/>
                      </a:lnTo>
                      <a:lnTo>
                        <a:pt x="9999" y="3574"/>
                      </a:lnTo>
                      <a:cubicBezTo>
                        <a:pt x="10009" y="3522"/>
                        <a:pt x="10060" y="3488"/>
                        <a:pt x="10112" y="3498"/>
                      </a:cubicBezTo>
                      <a:cubicBezTo>
                        <a:pt x="10164" y="3508"/>
                        <a:pt x="10198" y="3559"/>
                        <a:pt x="10188" y="3611"/>
                      </a:cubicBezTo>
                      <a:lnTo>
                        <a:pt x="10173" y="3687"/>
                      </a:lnTo>
                      <a:lnTo>
                        <a:pt x="10158" y="3766"/>
                      </a:lnTo>
                      <a:lnTo>
                        <a:pt x="10143" y="3845"/>
                      </a:lnTo>
                      <a:lnTo>
                        <a:pt x="10128" y="3925"/>
                      </a:lnTo>
                      <a:lnTo>
                        <a:pt x="10113" y="4006"/>
                      </a:lnTo>
                      <a:lnTo>
                        <a:pt x="10098" y="4087"/>
                      </a:lnTo>
                      <a:lnTo>
                        <a:pt x="10083" y="4170"/>
                      </a:lnTo>
                      <a:lnTo>
                        <a:pt x="10067" y="4251"/>
                      </a:lnTo>
                      <a:lnTo>
                        <a:pt x="10052" y="4333"/>
                      </a:lnTo>
                      <a:lnTo>
                        <a:pt x="10037" y="4417"/>
                      </a:lnTo>
                      <a:lnTo>
                        <a:pt x="10022" y="4501"/>
                      </a:lnTo>
                      <a:lnTo>
                        <a:pt x="10007" y="4586"/>
                      </a:lnTo>
                      <a:lnTo>
                        <a:pt x="9992" y="4671"/>
                      </a:lnTo>
                      <a:lnTo>
                        <a:pt x="9977" y="4758"/>
                      </a:lnTo>
                      <a:lnTo>
                        <a:pt x="9962" y="4844"/>
                      </a:lnTo>
                      <a:lnTo>
                        <a:pt x="9947" y="4931"/>
                      </a:lnTo>
                      <a:lnTo>
                        <a:pt x="9932" y="5019"/>
                      </a:lnTo>
                      <a:lnTo>
                        <a:pt x="9917" y="5106"/>
                      </a:lnTo>
                      <a:lnTo>
                        <a:pt x="9902" y="5195"/>
                      </a:lnTo>
                      <a:lnTo>
                        <a:pt x="9887" y="5285"/>
                      </a:lnTo>
                      <a:lnTo>
                        <a:pt x="9872" y="5374"/>
                      </a:lnTo>
                      <a:lnTo>
                        <a:pt x="9857" y="5465"/>
                      </a:lnTo>
                      <a:lnTo>
                        <a:pt x="9842" y="5556"/>
                      </a:lnTo>
                      <a:lnTo>
                        <a:pt x="9827" y="5647"/>
                      </a:lnTo>
                      <a:lnTo>
                        <a:pt x="9812" y="5739"/>
                      </a:lnTo>
                      <a:lnTo>
                        <a:pt x="9797" y="5831"/>
                      </a:lnTo>
                      <a:lnTo>
                        <a:pt x="9782" y="5924"/>
                      </a:lnTo>
                      <a:lnTo>
                        <a:pt x="9767" y="6017"/>
                      </a:lnTo>
                      <a:lnTo>
                        <a:pt x="9752" y="6111"/>
                      </a:lnTo>
                      <a:lnTo>
                        <a:pt x="9737" y="6205"/>
                      </a:lnTo>
                      <a:lnTo>
                        <a:pt x="9722" y="6298"/>
                      </a:lnTo>
                      <a:lnTo>
                        <a:pt x="9707" y="6393"/>
                      </a:lnTo>
                      <a:lnTo>
                        <a:pt x="9692" y="6489"/>
                      </a:lnTo>
                      <a:lnTo>
                        <a:pt x="9677" y="6584"/>
                      </a:lnTo>
                      <a:lnTo>
                        <a:pt x="9662" y="6681"/>
                      </a:lnTo>
                      <a:lnTo>
                        <a:pt x="9647" y="6777"/>
                      </a:lnTo>
                      <a:lnTo>
                        <a:pt x="9632" y="6874"/>
                      </a:lnTo>
                      <a:lnTo>
                        <a:pt x="9617" y="6971"/>
                      </a:lnTo>
                      <a:lnTo>
                        <a:pt x="9602" y="7069"/>
                      </a:lnTo>
                      <a:lnTo>
                        <a:pt x="9587" y="7167"/>
                      </a:lnTo>
                      <a:lnTo>
                        <a:pt x="9572" y="7265"/>
                      </a:lnTo>
                      <a:lnTo>
                        <a:pt x="9557" y="7364"/>
                      </a:lnTo>
                      <a:lnTo>
                        <a:pt x="9542" y="7463"/>
                      </a:lnTo>
                      <a:lnTo>
                        <a:pt x="9527" y="7562"/>
                      </a:lnTo>
                      <a:lnTo>
                        <a:pt x="9512" y="7661"/>
                      </a:lnTo>
                      <a:lnTo>
                        <a:pt x="9497" y="7761"/>
                      </a:lnTo>
                      <a:lnTo>
                        <a:pt x="9482" y="7861"/>
                      </a:lnTo>
                      <a:lnTo>
                        <a:pt x="9467" y="7961"/>
                      </a:lnTo>
                      <a:lnTo>
                        <a:pt x="9452" y="8062"/>
                      </a:lnTo>
                      <a:lnTo>
                        <a:pt x="9437" y="8163"/>
                      </a:lnTo>
                      <a:lnTo>
                        <a:pt x="9422" y="8264"/>
                      </a:lnTo>
                      <a:lnTo>
                        <a:pt x="9407" y="8365"/>
                      </a:lnTo>
                      <a:lnTo>
                        <a:pt x="9391" y="8465"/>
                      </a:lnTo>
                      <a:lnTo>
                        <a:pt x="9376" y="8567"/>
                      </a:lnTo>
                      <a:lnTo>
                        <a:pt x="9361" y="8669"/>
                      </a:lnTo>
                      <a:lnTo>
                        <a:pt x="9346" y="8771"/>
                      </a:lnTo>
                      <a:lnTo>
                        <a:pt x="9331" y="8873"/>
                      </a:lnTo>
                      <a:lnTo>
                        <a:pt x="9316" y="8975"/>
                      </a:lnTo>
                      <a:lnTo>
                        <a:pt x="9301" y="9078"/>
                      </a:lnTo>
                      <a:lnTo>
                        <a:pt x="9286" y="9180"/>
                      </a:lnTo>
                      <a:lnTo>
                        <a:pt x="9271" y="9283"/>
                      </a:lnTo>
                      <a:lnTo>
                        <a:pt x="9256" y="9386"/>
                      </a:lnTo>
                      <a:lnTo>
                        <a:pt x="9241" y="9489"/>
                      </a:lnTo>
                      <a:lnTo>
                        <a:pt x="9226" y="9592"/>
                      </a:lnTo>
                      <a:lnTo>
                        <a:pt x="9211" y="9695"/>
                      </a:lnTo>
                      <a:lnTo>
                        <a:pt x="9196" y="9798"/>
                      </a:lnTo>
                      <a:lnTo>
                        <a:pt x="9181" y="9902"/>
                      </a:lnTo>
                      <a:lnTo>
                        <a:pt x="9166" y="10005"/>
                      </a:lnTo>
                      <a:lnTo>
                        <a:pt x="9151" y="10108"/>
                      </a:lnTo>
                      <a:lnTo>
                        <a:pt x="9136" y="10212"/>
                      </a:lnTo>
                      <a:lnTo>
                        <a:pt x="9121" y="10315"/>
                      </a:lnTo>
                      <a:lnTo>
                        <a:pt x="9106" y="10419"/>
                      </a:lnTo>
                      <a:lnTo>
                        <a:pt x="9091" y="10522"/>
                      </a:lnTo>
                      <a:lnTo>
                        <a:pt x="9076" y="10626"/>
                      </a:lnTo>
                      <a:lnTo>
                        <a:pt x="9061" y="10729"/>
                      </a:lnTo>
                      <a:lnTo>
                        <a:pt x="9046" y="10832"/>
                      </a:lnTo>
                      <a:lnTo>
                        <a:pt x="9031" y="10936"/>
                      </a:lnTo>
                      <a:lnTo>
                        <a:pt x="9016" y="11039"/>
                      </a:lnTo>
                      <a:lnTo>
                        <a:pt x="9001" y="11142"/>
                      </a:lnTo>
                      <a:lnTo>
                        <a:pt x="8986" y="11246"/>
                      </a:lnTo>
                      <a:lnTo>
                        <a:pt x="8971" y="11349"/>
                      </a:lnTo>
                      <a:lnTo>
                        <a:pt x="8956" y="11452"/>
                      </a:lnTo>
                      <a:lnTo>
                        <a:pt x="8941" y="11555"/>
                      </a:lnTo>
                      <a:lnTo>
                        <a:pt x="8926" y="11657"/>
                      </a:lnTo>
                      <a:lnTo>
                        <a:pt x="8911" y="11760"/>
                      </a:lnTo>
                      <a:lnTo>
                        <a:pt x="8896" y="11863"/>
                      </a:lnTo>
                      <a:lnTo>
                        <a:pt x="8881" y="11965"/>
                      </a:lnTo>
                      <a:lnTo>
                        <a:pt x="8866" y="12067"/>
                      </a:lnTo>
                      <a:lnTo>
                        <a:pt x="8851" y="12170"/>
                      </a:lnTo>
                      <a:lnTo>
                        <a:pt x="8836" y="12273"/>
                      </a:lnTo>
                      <a:lnTo>
                        <a:pt x="8821" y="12373"/>
                      </a:lnTo>
                      <a:lnTo>
                        <a:pt x="8806" y="12476"/>
                      </a:lnTo>
                      <a:lnTo>
                        <a:pt x="8791" y="12577"/>
                      </a:lnTo>
                      <a:lnTo>
                        <a:pt x="8776" y="12678"/>
                      </a:lnTo>
                      <a:lnTo>
                        <a:pt x="8761" y="12779"/>
                      </a:lnTo>
                      <a:lnTo>
                        <a:pt x="8746" y="12880"/>
                      </a:lnTo>
                      <a:lnTo>
                        <a:pt x="8731" y="12982"/>
                      </a:lnTo>
                      <a:lnTo>
                        <a:pt x="8715" y="13081"/>
                      </a:lnTo>
                      <a:lnTo>
                        <a:pt x="8700" y="13181"/>
                      </a:lnTo>
                      <a:lnTo>
                        <a:pt x="8685" y="13280"/>
                      </a:lnTo>
                      <a:lnTo>
                        <a:pt x="8670" y="13380"/>
                      </a:lnTo>
                      <a:lnTo>
                        <a:pt x="8655" y="13479"/>
                      </a:lnTo>
                      <a:lnTo>
                        <a:pt x="8640" y="13578"/>
                      </a:lnTo>
                      <a:lnTo>
                        <a:pt x="8625" y="13676"/>
                      </a:lnTo>
                      <a:lnTo>
                        <a:pt x="8610" y="13774"/>
                      </a:lnTo>
                      <a:lnTo>
                        <a:pt x="8595" y="13872"/>
                      </a:lnTo>
                      <a:lnTo>
                        <a:pt x="8580" y="13970"/>
                      </a:lnTo>
                      <a:lnTo>
                        <a:pt x="8565" y="14067"/>
                      </a:lnTo>
                      <a:lnTo>
                        <a:pt x="8550" y="14164"/>
                      </a:lnTo>
                      <a:lnTo>
                        <a:pt x="8535" y="14260"/>
                      </a:lnTo>
                      <a:lnTo>
                        <a:pt x="8520" y="14356"/>
                      </a:lnTo>
                      <a:lnTo>
                        <a:pt x="8505" y="14452"/>
                      </a:lnTo>
                      <a:lnTo>
                        <a:pt x="8490" y="14547"/>
                      </a:lnTo>
                      <a:lnTo>
                        <a:pt x="8475" y="14643"/>
                      </a:lnTo>
                      <a:lnTo>
                        <a:pt x="8460" y="14737"/>
                      </a:lnTo>
                      <a:lnTo>
                        <a:pt x="8445" y="14831"/>
                      </a:lnTo>
                      <a:lnTo>
                        <a:pt x="8430" y="14925"/>
                      </a:lnTo>
                      <a:lnTo>
                        <a:pt x="8415" y="15018"/>
                      </a:lnTo>
                      <a:lnTo>
                        <a:pt x="8400" y="15110"/>
                      </a:lnTo>
                      <a:lnTo>
                        <a:pt x="8385" y="15203"/>
                      </a:lnTo>
                      <a:lnTo>
                        <a:pt x="8370" y="15294"/>
                      </a:lnTo>
                      <a:lnTo>
                        <a:pt x="8355" y="15386"/>
                      </a:lnTo>
                      <a:lnTo>
                        <a:pt x="8340" y="15476"/>
                      </a:lnTo>
                      <a:lnTo>
                        <a:pt x="8325" y="15567"/>
                      </a:lnTo>
                      <a:lnTo>
                        <a:pt x="8310" y="15656"/>
                      </a:lnTo>
                      <a:lnTo>
                        <a:pt x="8295" y="15745"/>
                      </a:lnTo>
                      <a:lnTo>
                        <a:pt x="8280" y="15835"/>
                      </a:lnTo>
                      <a:lnTo>
                        <a:pt x="8265" y="15923"/>
                      </a:lnTo>
                      <a:lnTo>
                        <a:pt x="8250" y="16011"/>
                      </a:lnTo>
                      <a:lnTo>
                        <a:pt x="8235" y="16098"/>
                      </a:lnTo>
                      <a:lnTo>
                        <a:pt x="8220" y="16184"/>
                      </a:lnTo>
                      <a:lnTo>
                        <a:pt x="8205" y="16270"/>
                      </a:lnTo>
                      <a:lnTo>
                        <a:pt x="8190" y="16356"/>
                      </a:lnTo>
                      <a:lnTo>
                        <a:pt x="8175" y="16440"/>
                      </a:lnTo>
                      <a:lnTo>
                        <a:pt x="8160" y="16524"/>
                      </a:lnTo>
                      <a:lnTo>
                        <a:pt x="8145" y="16609"/>
                      </a:lnTo>
                      <a:lnTo>
                        <a:pt x="8130" y="16692"/>
                      </a:lnTo>
                      <a:lnTo>
                        <a:pt x="8115" y="16774"/>
                      </a:lnTo>
                      <a:lnTo>
                        <a:pt x="8100" y="16856"/>
                      </a:lnTo>
                      <a:lnTo>
                        <a:pt x="8085" y="16937"/>
                      </a:lnTo>
                      <a:lnTo>
                        <a:pt x="8070" y="17017"/>
                      </a:lnTo>
                      <a:lnTo>
                        <a:pt x="8055" y="17099"/>
                      </a:lnTo>
                      <a:lnTo>
                        <a:pt x="8039" y="17177"/>
                      </a:lnTo>
                      <a:lnTo>
                        <a:pt x="8024" y="17255"/>
                      </a:lnTo>
                      <a:lnTo>
                        <a:pt x="8009" y="17333"/>
                      </a:lnTo>
                      <a:lnTo>
                        <a:pt x="7994" y="17410"/>
                      </a:lnTo>
                      <a:lnTo>
                        <a:pt x="7979" y="17486"/>
                      </a:lnTo>
                      <a:lnTo>
                        <a:pt x="7964" y="17562"/>
                      </a:lnTo>
                      <a:lnTo>
                        <a:pt x="7949" y="17638"/>
                      </a:lnTo>
                      <a:lnTo>
                        <a:pt x="7934" y="17712"/>
                      </a:lnTo>
                      <a:lnTo>
                        <a:pt x="7919" y="17785"/>
                      </a:lnTo>
                      <a:lnTo>
                        <a:pt x="7903" y="17858"/>
                      </a:lnTo>
                      <a:lnTo>
                        <a:pt x="7888" y="17930"/>
                      </a:lnTo>
                      <a:lnTo>
                        <a:pt x="7873" y="18001"/>
                      </a:lnTo>
                      <a:lnTo>
                        <a:pt x="7858" y="18073"/>
                      </a:lnTo>
                      <a:lnTo>
                        <a:pt x="7843" y="18143"/>
                      </a:lnTo>
                      <a:lnTo>
                        <a:pt x="7828" y="18212"/>
                      </a:lnTo>
                      <a:lnTo>
                        <a:pt x="7813" y="18280"/>
                      </a:lnTo>
                      <a:lnTo>
                        <a:pt x="7798" y="18347"/>
                      </a:lnTo>
                      <a:lnTo>
                        <a:pt x="7783" y="18415"/>
                      </a:lnTo>
                      <a:lnTo>
                        <a:pt x="7768" y="18481"/>
                      </a:lnTo>
                      <a:lnTo>
                        <a:pt x="7753" y="18546"/>
                      </a:lnTo>
                      <a:lnTo>
                        <a:pt x="7738" y="18611"/>
                      </a:lnTo>
                      <a:lnTo>
                        <a:pt x="7723" y="18674"/>
                      </a:lnTo>
                      <a:lnTo>
                        <a:pt x="7708" y="18737"/>
                      </a:lnTo>
                      <a:lnTo>
                        <a:pt x="7693" y="18798"/>
                      </a:lnTo>
                      <a:lnTo>
                        <a:pt x="7678" y="18860"/>
                      </a:lnTo>
                      <a:lnTo>
                        <a:pt x="7663" y="18920"/>
                      </a:lnTo>
                      <a:lnTo>
                        <a:pt x="7647" y="18981"/>
                      </a:lnTo>
                      <a:lnTo>
                        <a:pt x="7632" y="19039"/>
                      </a:lnTo>
                      <a:lnTo>
                        <a:pt x="7617" y="19097"/>
                      </a:lnTo>
                      <a:lnTo>
                        <a:pt x="7602" y="19153"/>
                      </a:lnTo>
                      <a:lnTo>
                        <a:pt x="7587" y="19210"/>
                      </a:lnTo>
                      <a:lnTo>
                        <a:pt x="7572" y="19265"/>
                      </a:lnTo>
                      <a:lnTo>
                        <a:pt x="7557" y="19320"/>
                      </a:lnTo>
                      <a:lnTo>
                        <a:pt x="7542" y="19373"/>
                      </a:lnTo>
                      <a:lnTo>
                        <a:pt x="7527" y="19425"/>
                      </a:lnTo>
                      <a:lnTo>
                        <a:pt x="7511" y="19478"/>
                      </a:lnTo>
                      <a:lnTo>
                        <a:pt x="7496" y="19528"/>
                      </a:lnTo>
                      <a:lnTo>
                        <a:pt x="7481" y="19579"/>
                      </a:lnTo>
                      <a:lnTo>
                        <a:pt x="7466" y="19627"/>
                      </a:lnTo>
                      <a:lnTo>
                        <a:pt x="7451" y="19676"/>
                      </a:lnTo>
                      <a:lnTo>
                        <a:pt x="7436" y="19723"/>
                      </a:lnTo>
                      <a:lnTo>
                        <a:pt x="7421" y="19770"/>
                      </a:lnTo>
                      <a:lnTo>
                        <a:pt x="7405" y="19815"/>
                      </a:lnTo>
                      <a:lnTo>
                        <a:pt x="7390" y="19860"/>
                      </a:lnTo>
                      <a:lnTo>
                        <a:pt x="7374" y="19906"/>
                      </a:lnTo>
                      <a:lnTo>
                        <a:pt x="7359" y="19946"/>
                      </a:lnTo>
                      <a:lnTo>
                        <a:pt x="7343" y="19988"/>
                      </a:lnTo>
                      <a:lnTo>
                        <a:pt x="7328" y="20028"/>
                      </a:lnTo>
                      <a:lnTo>
                        <a:pt x="7313" y="20070"/>
                      </a:lnTo>
                      <a:lnTo>
                        <a:pt x="7297" y="20109"/>
                      </a:lnTo>
                      <a:lnTo>
                        <a:pt x="7282" y="20146"/>
                      </a:lnTo>
                      <a:lnTo>
                        <a:pt x="7267" y="20184"/>
                      </a:lnTo>
                      <a:lnTo>
                        <a:pt x="7252" y="20219"/>
                      </a:lnTo>
                      <a:lnTo>
                        <a:pt x="7236" y="20256"/>
                      </a:lnTo>
                      <a:lnTo>
                        <a:pt x="7221" y="20289"/>
                      </a:lnTo>
                      <a:lnTo>
                        <a:pt x="7205" y="20324"/>
                      </a:lnTo>
                      <a:lnTo>
                        <a:pt x="7190" y="20355"/>
                      </a:lnTo>
                      <a:lnTo>
                        <a:pt x="7174" y="20389"/>
                      </a:lnTo>
                      <a:lnTo>
                        <a:pt x="7159" y="20418"/>
                      </a:lnTo>
                      <a:lnTo>
                        <a:pt x="7142" y="20449"/>
                      </a:lnTo>
                      <a:lnTo>
                        <a:pt x="7127" y="20476"/>
                      </a:lnTo>
                      <a:lnTo>
                        <a:pt x="7111" y="20506"/>
                      </a:lnTo>
                      <a:lnTo>
                        <a:pt x="7096" y="20531"/>
                      </a:lnTo>
                      <a:lnTo>
                        <a:pt x="7079" y="20559"/>
                      </a:lnTo>
                      <a:lnTo>
                        <a:pt x="7064" y="20582"/>
                      </a:lnTo>
                      <a:lnTo>
                        <a:pt x="7047" y="20608"/>
                      </a:lnTo>
                      <a:lnTo>
                        <a:pt x="7032" y="20629"/>
                      </a:lnTo>
                      <a:lnTo>
                        <a:pt x="7014" y="20654"/>
                      </a:lnTo>
                      <a:lnTo>
                        <a:pt x="6999" y="20673"/>
                      </a:lnTo>
                      <a:lnTo>
                        <a:pt x="6980" y="20696"/>
                      </a:lnTo>
                      <a:lnTo>
                        <a:pt x="6965" y="20713"/>
                      </a:lnTo>
                      <a:lnTo>
                        <a:pt x="6946" y="20734"/>
                      </a:lnTo>
                      <a:lnTo>
                        <a:pt x="6929" y="20752"/>
                      </a:lnTo>
                      <a:lnTo>
                        <a:pt x="6914" y="20766"/>
                      </a:lnTo>
                      <a:lnTo>
                        <a:pt x="6893" y="20784"/>
                      </a:lnTo>
                      <a:lnTo>
                        <a:pt x="6875" y="20799"/>
                      </a:lnTo>
                      <a:lnTo>
                        <a:pt x="6860" y="20810"/>
                      </a:lnTo>
                      <a:lnTo>
                        <a:pt x="6838" y="20826"/>
                      </a:lnTo>
                      <a:lnTo>
                        <a:pt x="6819" y="20837"/>
                      </a:lnTo>
                      <a:lnTo>
                        <a:pt x="6799" y="20847"/>
                      </a:lnTo>
                      <a:lnTo>
                        <a:pt x="6779" y="20857"/>
                      </a:lnTo>
                      <a:lnTo>
                        <a:pt x="6764" y="20863"/>
                      </a:lnTo>
                      <a:lnTo>
                        <a:pt x="6738" y="20872"/>
                      </a:lnTo>
                      <a:lnTo>
                        <a:pt x="6717" y="20878"/>
                      </a:lnTo>
                      <a:lnTo>
                        <a:pt x="6696" y="20882"/>
                      </a:lnTo>
                      <a:lnTo>
                        <a:pt x="6675" y="20884"/>
                      </a:lnTo>
                      <a:lnTo>
                        <a:pt x="6653" y="20885"/>
                      </a:lnTo>
                      <a:lnTo>
                        <a:pt x="6632" y="20885"/>
                      </a:lnTo>
                      <a:lnTo>
                        <a:pt x="6605" y="20883"/>
                      </a:lnTo>
                      <a:lnTo>
                        <a:pt x="6591" y="20880"/>
                      </a:lnTo>
                      <a:lnTo>
                        <a:pt x="6568" y="20875"/>
                      </a:lnTo>
                      <a:lnTo>
                        <a:pt x="6547" y="20870"/>
                      </a:lnTo>
                      <a:lnTo>
                        <a:pt x="6527" y="20863"/>
                      </a:lnTo>
                      <a:lnTo>
                        <a:pt x="6502" y="20852"/>
                      </a:lnTo>
                      <a:lnTo>
                        <a:pt x="6487" y="20844"/>
                      </a:lnTo>
                      <a:lnTo>
                        <a:pt x="6468" y="20834"/>
                      </a:lnTo>
                      <a:lnTo>
                        <a:pt x="6446" y="20820"/>
                      </a:lnTo>
                      <a:lnTo>
                        <a:pt x="6431" y="20809"/>
                      </a:lnTo>
                      <a:lnTo>
                        <a:pt x="6410" y="20793"/>
                      </a:lnTo>
                      <a:lnTo>
                        <a:pt x="6395" y="20780"/>
                      </a:lnTo>
                      <a:lnTo>
                        <a:pt x="6375" y="20762"/>
                      </a:lnTo>
                      <a:lnTo>
                        <a:pt x="6360" y="20747"/>
                      </a:lnTo>
                      <a:lnTo>
                        <a:pt x="6340" y="20728"/>
                      </a:lnTo>
                      <a:lnTo>
                        <a:pt x="6325" y="20711"/>
                      </a:lnTo>
                      <a:lnTo>
                        <a:pt x="6307" y="20690"/>
                      </a:lnTo>
                      <a:lnTo>
                        <a:pt x="6292" y="20671"/>
                      </a:lnTo>
                      <a:lnTo>
                        <a:pt x="6274" y="20648"/>
                      </a:lnTo>
                      <a:lnTo>
                        <a:pt x="6258" y="20626"/>
                      </a:lnTo>
                      <a:lnTo>
                        <a:pt x="6243" y="20604"/>
                      </a:lnTo>
                      <a:lnTo>
                        <a:pt x="6226" y="20578"/>
                      </a:lnTo>
                      <a:lnTo>
                        <a:pt x="6210" y="20553"/>
                      </a:lnTo>
                      <a:lnTo>
                        <a:pt x="6195" y="20528"/>
                      </a:lnTo>
                      <a:lnTo>
                        <a:pt x="6179" y="20500"/>
                      </a:lnTo>
                      <a:lnTo>
                        <a:pt x="6163" y="20472"/>
                      </a:lnTo>
                      <a:lnTo>
                        <a:pt x="6148" y="20444"/>
                      </a:lnTo>
                      <a:lnTo>
                        <a:pt x="6132" y="20413"/>
                      </a:lnTo>
                      <a:lnTo>
                        <a:pt x="6116" y="20382"/>
                      </a:lnTo>
                      <a:lnTo>
                        <a:pt x="6101" y="20351"/>
                      </a:lnTo>
                      <a:lnTo>
                        <a:pt x="6085" y="20318"/>
                      </a:lnTo>
                      <a:lnTo>
                        <a:pt x="6070" y="20285"/>
                      </a:lnTo>
                      <a:lnTo>
                        <a:pt x="6054" y="20250"/>
                      </a:lnTo>
                      <a:lnTo>
                        <a:pt x="6039" y="20215"/>
                      </a:lnTo>
                      <a:lnTo>
                        <a:pt x="6024" y="20179"/>
                      </a:lnTo>
                      <a:lnTo>
                        <a:pt x="6009" y="20142"/>
                      </a:lnTo>
                      <a:lnTo>
                        <a:pt x="5993" y="20103"/>
                      </a:lnTo>
                      <a:lnTo>
                        <a:pt x="5978" y="20064"/>
                      </a:lnTo>
                      <a:lnTo>
                        <a:pt x="5962" y="20023"/>
                      </a:lnTo>
                      <a:lnTo>
                        <a:pt x="5947" y="19982"/>
                      </a:lnTo>
                      <a:lnTo>
                        <a:pt x="5932" y="19941"/>
                      </a:lnTo>
                      <a:lnTo>
                        <a:pt x="5917" y="19898"/>
                      </a:lnTo>
                      <a:lnTo>
                        <a:pt x="5902" y="19854"/>
                      </a:lnTo>
                      <a:lnTo>
                        <a:pt x="5886" y="19810"/>
                      </a:lnTo>
                      <a:lnTo>
                        <a:pt x="5871" y="19764"/>
                      </a:lnTo>
                      <a:lnTo>
                        <a:pt x="5856" y="19718"/>
                      </a:lnTo>
                      <a:lnTo>
                        <a:pt x="5841" y="19672"/>
                      </a:lnTo>
                      <a:lnTo>
                        <a:pt x="5825" y="19622"/>
                      </a:lnTo>
                      <a:lnTo>
                        <a:pt x="5810" y="19572"/>
                      </a:lnTo>
                      <a:lnTo>
                        <a:pt x="5795" y="19522"/>
                      </a:lnTo>
                      <a:lnTo>
                        <a:pt x="5779" y="19471"/>
                      </a:lnTo>
                      <a:lnTo>
                        <a:pt x="5764" y="19419"/>
                      </a:lnTo>
                      <a:lnTo>
                        <a:pt x="5749" y="19367"/>
                      </a:lnTo>
                      <a:lnTo>
                        <a:pt x="5734" y="19313"/>
                      </a:lnTo>
                      <a:lnTo>
                        <a:pt x="5719" y="19259"/>
                      </a:lnTo>
                      <a:lnTo>
                        <a:pt x="5704" y="19203"/>
                      </a:lnTo>
                      <a:lnTo>
                        <a:pt x="5689" y="19147"/>
                      </a:lnTo>
                      <a:lnTo>
                        <a:pt x="5674" y="19090"/>
                      </a:lnTo>
                      <a:lnTo>
                        <a:pt x="5659" y="19032"/>
                      </a:lnTo>
                      <a:lnTo>
                        <a:pt x="5643" y="18973"/>
                      </a:lnTo>
                      <a:lnTo>
                        <a:pt x="5628" y="18913"/>
                      </a:lnTo>
                      <a:lnTo>
                        <a:pt x="5613" y="18852"/>
                      </a:lnTo>
                      <a:lnTo>
                        <a:pt x="5598" y="18791"/>
                      </a:lnTo>
                      <a:lnTo>
                        <a:pt x="5583" y="18730"/>
                      </a:lnTo>
                      <a:lnTo>
                        <a:pt x="5568" y="18666"/>
                      </a:lnTo>
                      <a:lnTo>
                        <a:pt x="5553" y="18602"/>
                      </a:lnTo>
                      <a:lnTo>
                        <a:pt x="5538" y="18538"/>
                      </a:lnTo>
                      <a:lnTo>
                        <a:pt x="5523" y="18473"/>
                      </a:lnTo>
                      <a:lnTo>
                        <a:pt x="5508" y="18406"/>
                      </a:lnTo>
                      <a:lnTo>
                        <a:pt x="5493" y="18339"/>
                      </a:lnTo>
                      <a:lnTo>
                        <a:pt x="5478" y="18272"/>
                      </a:lnTo>
                      <a:lnTo>
                        <a:pt x="5463" y="18204"/>
                      </a:lnTo>
                      <a:lnTo>
                        <a:pt x="5448" y="18135"/>
                      </a:lnTo>
                      <a:lnTo>
                        <a:pt x="5433" y="18064"/>
                      </a:lnTo>
                      <a:lnTo>
                        <a:pt x="5418" y="17993"/>
                      </a:lnTo>
                      <a:lnTo>
                        <a:pt x="5402" y="17922"/>
                      </a:lnTo>
                      <a:lnTo>
                        <a:pt x="5387" y="17850"/>
                      </a:lnTo>
                      <a:lnTo>
                        <a:pt x="5372" y="17777"/>
                      </a:lnTo>
                      <a:lnTo>
                        <a:pt x="5357" y="17703"/>
                      </a:lnTo>
                      <a:lnTo>
                        <a:pt x="5342" y="17628"/>
                      </a:lnTo>
                      <a:lnTo>
                        <a:pt x="5327" y="17553"/>
                      </a:lnTo>
                      <a:lnTo>
                        <a:pt x="5312" y="17478"/>
                      </a:lnTo>
                      <a:lnTo>
                        <a:pt x="5297" y="17401"/>
                      </a:lnTo>
                      <a:lnTo>
                        <a:pt x="5282" y="17324"/>
                      </a:lnTo>
                      <a:lnTo>
                        <a:pt x="5267" y="17246"/>
                      </a:lnTo>
                      <a:lnTo>
                        <a:pt x="5252" y="17167"/>
                      </a:lnTo>
                      <a:lnTo>
                        <a:pt x="5237" y="17088"/>
                      </a:lnTo>
                      <a:lnTo>
                        <a:pt x="5222" y="17008"/>
                      </a:lnTo>
                      <a:lnTo>
                        <a:pt x="5207" y="16928"/>
                      </a:lnTo>
                      <a:lnTo>
                        <a:pt x="5192" y="16846"/>
                      </a:lnTo>
                      <a:lnTo>
                        <a:pt x="5177" y="16765"/>
                      </a:lnTo>
                      <a:lnTo>
                        <a:pt x="5162" y="16683"/>
                      </a:lnTo>
                      <a:lnTo>
                        <a:pt x="5146" y="16599"/>
                      </a:lnTo>
                      <a:lnTo>
                        <a:pt x="5131" y="16515"/>
                      </a:lnTo>
                      <a:lnTo>
                        <a:pt x="5116" y="16431"/>
                      </a:lnTo>
                      <a:lnTo>
                        <a:pt x="5101" y="16346"/>
                      </a:lnTo>
                      <a:lnTo>
                        <a:pt x="5086" y="16260"/>
                      </a:lnTo>
                      <a:lnTo>
                        <a:pt x="5071" y="16174"/>
                      </a:lnTo>
                      <a:lnTo>
                        <a:pt x="5056" y="16088"/>
                      </a:lnTo>
                      <a:lnTo>
                        <a:pt x="5041" y="16001"/>
                      </a:lnTo>
                      <a:lnTo>
                        <a:pt x="5026" y="15913"/>
                      </a:lnTo>
                      <a:lnTo>
                        <a:pt x="5011" y="15824"/>
                      </a:lnTo>
                      <a:lnTo>
                        <a:pt x="4996" y="15735"/>
                      </a:lnTo>
                      <a:lnTo>
                        <a:pt x="4981" y="15646"/>
                      </a:lnTo>
                      <a:lnTo>
                        <a:pt x="4966" y="15556"/>
                      </a:lnTo>
                      <a:lnTo>
                        <a:pt x="4951" y="15466"/>
                      </a:lnTo>
                      <a:lnTo>
                        <a:pt x="4936" y="15375"/>
                      </a:lnTo>
                      <a:lnTo>
                        <a:pt x="4921" y="15284"/>
                      </a:lnTo>
                      <a:lnTo>
                        <a:pt x="4906" y="15192"/>
                      </a:lnTo>
                      <a:lnTo>
                        <a:pt x="4891" y="15100"/>
                      </a:lnTo>
                      <a:lnTo>
                        <a:pt x="4876" y="15007"/>
                      </a:lnTo>
                      <a:lnTo>
                        <a:pt x="4861" y="14914"/>
                      </a:lnTo>
                      <a:lnTo>
                        <a:pt x="4846" y="14820"/>
                      </a:lnTo>
                      <a:lnTo>
                        <a:pt x="4831" y="14726"/>
                      </a:lnTo>
                      <a:lnTo>
                        <a:pt x="4816" y="14631"/>
                      </a:lnTo>
                      <a:lnTo>
                        <a:pt x="4801" y="14536"/>
                      </a:lnTo>
                      <a:lnTo>
                        <a:pt x="4786" y="14441"/>
                      </a:lnTo>
                      <a:lnTo>
                        <a:pt x="4771" y="14345"/>
                      </a:lnTo>
                      <a:lnTo>
                        <a:pt x="4756" y="14249"/>
                      </a:lnTo>
                      <a:lnTo>
                        <a:pt x="4741" y="14153"/>
                      </a:lnTo>
                      <a:lnTo>
                        <a:pt x="4726" y="14056"/>
                      </a:lnTo>
                      <a:lnTo>
                        <a:pt x="4711" y="13959"/>
                      </a:lnTo>
                      <a:lnTo>
                        <a:pt x="4696" y="13861"/>
                      </a:lnTo>
                      <a:lnTo>
                        <a:pt x="4681" y="13763"/>
                      </a:lnTo>
                      <a:lnTo>
                        <a:pt x="4666" y="13665"/>
                      </a:lnTo>
                      <a:lnTo>
                        <a:pt x="4651" y="13566"/>
                      </a:lnTo>
                      <a:lnTo>
                        <a:pt x="4636" y="13468"/>
                      </a:lnTo>
                      <a:lnTo>
                        <a:pt x="4621" y="13368"/>
                      </a:lnTo>
                      <a:lnTo>
                        <a:pt x="4606" y="13269"/>
                      </a:lnTo>
                      <a:lnTo>
                        <a:pt x="4591" y="13169"/>
                      </a:lnTo>
                      <a:lnTo>
                        <a:pt x="4576" y="13069"/>
                      </a:lnTo>
                      <a:lnTo>
                        <a:pt x="4561" y="12969"/>
                      </a:lnTo>
                      <a:lnTo>
                        <a:pt x="4546" y="12869"/>
                      </a:lnTo>
                      <a:lnTo>
                        <a:pt x="4531" y="12768"/>
                      </a:lnTo>
                      <a:lnTo>
                        <a:pt x="4516" y="12667"/>
                      </a:lnTo>
                      <a:lnTo>
                        <a:pt x="4500" y="12565"/>
                      </a:lnTo>
                      <a:lnTo>
                        <a:pt x="4486" y="12464"/>
                      </a:lnTo>
                      <a:lnTo>
                        <a:pt x="4469" y="12362"/>
                      </a:lnTo>
                      <a:lnTo>
                        <a:pt x="4454" y="12260"/>
                      </a:lnTo>
                      <a:lnTo>
                        <a:pt x="4439" y="12158"/>
                      </a:lnTo>
                      <a:lnTo>
                        <a:pt x="4424" y="12056"/>
                      </a:lnTo>
                      <a:lnTo>
                        <a:pt x="4409" y="11953"/>
                      </a:lnTo>
                      <a:lnTo>
                        <a:pt x="4394" y="11851"/>
                      </a:lnTo>
                      <a:lnTo>
                        <a:pt x="4379" y="11748"/>
                      </a:lnTo>
                      <a:lnTo>
                        <a:pt x="4364" y="11646"/>
                      </a:lnTo>
                      <a:lnTo>
                        <a:pt x="4349" y="11543"/>
                      </a:lnTo>
                      <a:lnTo>
                        <a:pt x="4334" y="11440"/>
                      </a:lnTo>
                      <a:lnTo>
                        <a:pt x="4319" y="11337"/>
                      </a:lnTo>
                      <a:lnTo>
                        <a:pt x="4304" y="11234"/>
                      </a:lnTo>
                      <a:lnTo>
                        <a:pt x="4289" y="11130"/>
                      </a:lnTo>
                      <a:lnTo>
                        <a:pt x="4274" y="11027"/>
                      </a:lnTo>
                      <a:lnTo>
                        <a:pt x="4259" y="10924"/>
                      </a:lnTo>
                      <a:lnTo>
                        <a:pt x="4244" y="10820"/>
                      </a:lnTo>
                      <a:lnTo>
                        <a:pt x="4229" y="10717"/>
                      </a:lnTo>
                      <a:lnTo>
                        <a:pt x="4214" y="10614"/>
                      </a:lnTo>
                      <a:lnTo>
                        <a:pt x="4199" y="10510"/>
                      </a:lnTo>
                      <a:lnTo>
                        <a:pt x="4184" y="10407"/>
                      </a:lnTo>
                      <a:lnTo>
                        <a:pt x="4169" y="10303"/>
                      </a:lnTo>
                      <a:lnTo>
                        <a:pt x="4154" y="10200"/>
                      </a:lnTo>
                      <a:lnTo>
                        <a:pt x="4139" y="10096"/>
                      </a:lnTo>
                      <a:lnTo>
                        <a:pt x="4124" y="9993"/>
                      </a:lnTo>
                      <a:lnTo>
                        <a:pt x="4109" y="9890"/>
                      </a:lnTo>
                      <a:lnTo>
                        <a:pt x="4094" y="9786"/>
                      </a:lnTo>
                      <a:lnTo>
                        <a:pt x="4079" y="9683"/>
                      </a:lnTo>
                      <a:lnTo>
                        <a:pt x="4064" y="9580"/>
                      </a:lnTo>
                      <a:lnTo>
                        <a:pt x="4049" y="9477"/>
                      </a:lnTo>
                      <a:lnTo>
                        <a:pt x="4034" y="9374"/>
                      </a:lnTo>
                      <a:lnTo>
                        <a:pt x="4019" y="9271"/>
                      </a:lnTo>
                      <a:lnTo>
                        <a:pt x="4004" y="9168"/>
                      </a:lnTo>
                      <a:lnTo>
                        <a:pt x="3989" y="9066"/>
                      </a:lnTo>
                      <a:lnTo>
                        <a:pt x="3974" y="8963"/>
                      </a:lnTo>
                      <a:lnTo>
                        <a:pt x="3959" y="8861"/>
                      </a:lnTo>
                      <a:lnTo>
                        <a:pt x="3944" y="8759"/>
                      </a:lnTo>
                      <a:lnTo>
                        <a:pt x="3929" y="8657"/>
                      </a:lnTo>
                      <a:lnTo>
                        <a:pt x="3915" y="8556"/>
                      </a:lnTo>
                      <a:lnTo>
                        <a:pt x="3899" y="8454"/>
                      </a:lnTo>
                      <a:lnTo>
                        <a:pt x="3885" y="8353"/>
                      </a:lnTo>
                      <a:lnTo>
                        <a:pt x="3870" y="8252"/>
                      </a:lnTo>
                      <a:lnTo>
                        <a:pt x="3855" y="8151"/>
                      </a:lnTo>
                      <a:lnTo>
                        <a:pt x="3840" y="8050"/>
                      </a:lnTo>
                      <a:lnTo>
                        <a:pt x="3825" y="7950"/>
                      </a:lnTo>
                      <a:lnTo>
                        <a:pt x="3810" y="7850"/>
                      </a:lnTo>
                      <a:lnTo>
                        <a:pt x="3794" y="7749"/>
                      </a:lnTo>
                      <a:lnTo>
                        <a:pt x="3779" y="7650"/>
                      </a:lnTo>
                      <a:lnTo>
                        <a:pt x="3764" y="7550"/>
                      </a:lnTo>
                      <a:lnTo>
                        <a:pt x="3749" y="7451"/>
                      </a:lnTo>
                      <a:lnTo>
                        <a:pt x="3734" y="7352"/>
                      </a:lnTo>
                      <a:lnTo>
                        <a:pt x="3719" y="7254"/>
                      </a:lnTo>
                      <a:lnTo>
                        <a:pt x="3704" y="7156"/>
                      </a:lnTo>
                      <a:lnTo>
                        <a:pt x="3689" y="7058"/>
                      </a:lnTo>
                      <a:lnTo>
                        <a:pt x="3674" y="6960"/>
                      </a:lnTo>
                      <a:lnTo>
                        <a:pt x="3659" y="6863"/>
                      </a:lnTo>
                      <a:lnTo>
                        <a:pt x="3644" y="6766"/>
                      </a:lnTo>
                      <a:lnTo>
                        <a:pt x="3629" y="6670"/>
                      </a:lnTo>
                      <a:lnTo>
                        <a:pt x="3614" y="6573"/>
                      </a:lnTo>
                      <a:lnTo>
                        <a:pt x="3599" y="6478"/>
                      </a:lnTo>
                      <a:lnTo>
                        <a:pt x="3584" y="6383"/>
                      </a:lnTo>
                      <a:lnTo>
                        <a:pt x="3569" y="6288"/>
                      </a:lnTo>
                      <a:lnTo>
                        <a:pt x="3554" y="6194"/>
                      </a:lnTo>
                      <a:lnTo>
                        <a:pt x="3539" y="6100"/>
                      </a:lnTo>
                      <a:lnTo>
                        <a:pt x="3524" y="6006"/>
                      </a:lnTo>
                      <a:lnTo>
                        <a:pt x="3509" y="5913"/>
                      </a:lnTo>
                      <a:lnTo>
                        <a:pt x="3494" y="5821"/>
                      </a:lnTo>
                      <a:lnTo>
                        <a:pt x="3479" y="5728"/>
                      </a:lnTo>
                      <a:lnTo>
                        <a:pt x="3464" y="5636"/>
                      </a:lnTo>
                      <a:lnTo>
                        <a:pt x="3449" y="5545"/>
                      </a:lnTo>
                      <a:lnTo>
                        <a:pt x="3434" y="5454"/>
                      </a:lnTo>
                      <a:lnTo>
                        <a:pt x="3419" y="5364"/>
                      </a:lnTo>
                      <a:lnTo>
                        <a:pt x="3404" y="5274"/>
                      </a:lnTo>
                      <a:lnTo>
                        <a:pt x="3389" y="5185"/>
                      </a:lnTo>
                      <a:lnTo>
                        <a:pt x="3374" y="5097"/>
                      </a:lnTo>
                      <a:lnTo>
                        <a:pt x="3359" y="5009"/>
                      </a:lnTo>
                      <a:lnTo>
                        <a:pt x="3344" y="4921"/>
                      </a:lnTo>
                      <a:lnTo>
                        <a:pt x="3329" y="4834"/>
                      </a:lnTo>
                      <a:lnTo>
                        <a:pt x="3314" y="4748"/>
                      </a:lnTo>
                      <a:lnTo>
                        <a:pt x="3299" y="4662"/>
                      </a:lnTo>
                      <a:lnTo>
                        <a:pt x="3284" y="4576"/>
                      </a:lnTo>
                      <a:lnTo>
                        <a:pt x="3269" y="4491"/>
                      </a:lnTo>
                      <a:lnTo>
                        <a:pt x="3254" y="4408"/>
                      </a:lnTo>
                      <a:lnTo>
                        <a:pt x="3239" y="4325"/>
                      </a:lnTo>
                      <a:lnTo>
                        <a:pt x="3224" y="4242"/>
                      </a:lnTo>
                      <a:lnTo>
                        <a:pt x="3209" y="4159"/>
                      </a:lnTo>
                      <a:lnTo>
                        <a:pt x="3194" y="4077"/>
                      </a:lnTo>
                      <a:lnTo>
                        <a:pt x="3179" y="3996"/>
                      </a:lnTo>
                      <a:lnTo>
                        <a:pt x="3164" y="3916"/>
                      </a:lnTo>
                      <a:lnTo>
                        <a:pt x="3149" y="3836"/>
                      </a:lnTo>
                      <a:lnTo>
                        <a:pt x="3134" y="3759"/>
                      </a:lnTo>
                      <a:lnTo>
                        <a:pt x="3118" y="3679"/>
                      </a:lnTo>
                      <a:lnTo>
                        <a:pt x="3103" y="3602"/>
                      </a:lnTo>
                      <a:lnTo>
                        <a:pt x="3088" y="3524"/>
                      </a:lnTo>
                      <a:lnTo>
                        <a:pt x="3073" y="3448"/>
                      </a:lnTo>
                      <a:lnTo>
                        <a:pt x="3058" y="3372"/>
                      </a:lnTo>
                      <a:lnTo>
                        <a:pt x="3043" y="3298"/>
                      </a:lnTo>
                      <a:lnTo>
                        <a:pt x="3028" y="3224"/>
                      </a:lnTo>
                      <a:lnTo>
                        <a:pt x="3013" y="3150"/>
                      </a:lnTo>
                      <a:lnTo>
                        <a:pt x="2998" y="3078"/>
                      </a:lnTo>
                      <a:lnTo>
                        <a:pt x="2983" y="3006"/>
                      </a:lnTo>
                      <a:lnTo>
                        <a:pt x="2969" y="2935"/>
                      </a:lnTo>
                      <a:lnTo>
                        <a:pt x="2954" y="2865"/>
                      </a:lnTo>
                      <a:lnTo>
                        <a:pt x="2939" y="2795"/>
                      </a:lnTo>
                      <a:lnTo>
                        <a:pt x="2924" y="2726"/>
                      </a:lnTo>
                      <a:lnTo>
                        <a:pt x="2909" y="2657"/>
                      </a:lnTo>
                      <a:lnTo>
                        <a:pt x="2894" y="2590"/>
                      </a:lnTo>
                      <a:lnTo>
                        <a:pt x="2879" y="2524"/>
                      </a:lnTo>
                      <a:lnTo>
                        <a:pt x="2864" y="2458"/>
                      </a:lnTo>
                      <a:lnTo>
                        <a:pt x="2849" y="2393"/>
                      </a:lnTo>
                      <a:lnTo>
                        <a:pt x="2834" y="2329"/>
                      </a:lnTo>
                      <a:lnTo>
                        <a:pt x="2819" y="2266"/>
                      </a:lnTo>
                      <a:lnTo>
                        <a:pt x="2804" y="2203"/>
                      </a:lnTo>
                      <a:lnTo>
                        <a:pt x="2789" y="2142"/>
                      </a:lnTo>
                      <a:lnTo>
                        <a:pt x="2774" y="2081"/>
                      </a:lnTo>
                      <a:lnTo>
                        <a:pt x="2759" y="2021"/>
                      </a:lnTo>
                      <a:lnTo>
                        <a:pt x="2744" y="1962"/>
                      </a:lnTo>
                      <a:lnTo>
                        <a:pt x="2730" y="1904"/>
                      </a:lnTo>
                      <a:lnTo>
                        <a:pt x="2715" y="1847"/>
                      </a:lnTo>
                      <a:lnTo>
                        <a:pt x="2700" y="1790"/>
                      </a:lnTo>
                      <a:lnTo>
                        <a:pt x="2685" y="1735"/>
                      </a:lnTo>
                      <a:lnTo>
                        <a:pt x="2670" y="1680"/>
                      </a:lnTo>
                      <a:lnTo>
                        <a:pt x="2655" y="1627"/>
                      </a:lnTo>
                      <a:lnTo>
                        <a:pt x="2640" y="1574"/>
                      </a:lnTo>
                      <a:lnTo>
                        <a:pt x="2625" y="1522"/>
                      </a:lnTo>
                      <a:lnTo>
                        <a:pt x="2610" y="1471"/>
                      </a:lnTo>
                      <a:lnTo>
                        <a:pt x="2596" y="1420"/>
                      </a:lnTo>
                      <a:lnTo>
                        <a:pt x="2581" y="1371"/>
                      </a:lnTo>
                      <a:lnTo>
                        <a:pt x="2566" y="1323"/>
                      </a:lnTo>
                      <a:lnTo>
                        <a:pt x="2551" y="1276"/>
                      </a:lnTo>
                      <a:lnTo>
                        <a:pt x="2536" y="1229"/>
                      </a:lnTo>
                      <a:lnTo>
                        <a:pt x="2521" y="1184"/>
                      </a:lnTo>
                      <a:lnTo>
                        <a:pt x="2507" y="1139"/>
                      </a:lnTo>
                      <a:lnTo>
                        <a:pt x="2492" y="1095"/>
                      </a:lnTo>
                      <a:lnTo>
                        <a:pt x="2477" y="1053"/>
                      </a:lnTo>
                      <a:lnTo>
                        <a:pt x="2463" y="1013"/>
                      </a:lnTo>
                      <a:lnTo>
                        <a:pt x="2446" y="970"/>
                      </a:lnTo>
                      <a:lnTo>
                        <a:pt x="2432" y="931"/>
                      </a:lnTo>
                      <a:lnTo>
                        <a:pt x="2417" y="892"/>
                      </a:lnTo>
                      <a:lnTo>
                        <a:pt x="2403" y="855"/>
                      </a:lnTo>
                      <a:lnTo>
                        <a:pt x="2388" y="818"/>
                      </a:lnTo>
                      <a:lnTo>
                        <a:pt x="2373" y="782"/>
                      </a:lnTo>
                      <a:lnTo>
                        <a:pt x="2358" y="747"/>
                      </a:lnTo>
                      <a:lnTo>
                        <a:pt x="2344" y="713"/>
                      </a:lnTo>
                      <a:lnTo>
                        <a:pt x="2330" y="681"/>
                      </a:lnTo>
                      <a:lnTo>
                        <a:pt x="2315" y="649"/>
                      </a:lnTo>
                      <a:lnTo>
                        <a:pt x="2300" y="618"/>
                      </a:lnTo>
                      <a:lnTo>
                        <a:pt x="2286" y="590"/>
                      </a:lnTo>
                      <a:lnTo>
                        <a:pt x="2271" y="561"/>
                      </a:lnTo>
                      <a:lnTo>
                        <a:pt x="2257" y="533"/>
                      </a:lnTo>
                      <a:lnTo>
                        <a:pt x="2243" y="507"/>
                      </a:lnTo>
                      <a:lnTo>
                        <a:pt x="2228" y="481"/>
                      </a:lnTo>
                      <a:lnTo>
                        <a:pt x="2214" y="457"/>
                      </a:lnTo>
                      <a:lnTo>
                        <a:pt x="2201" y="435"/>
                      </a:lnTo>
                      <a:lnTo>
                        <a:pt x="2186" y="412"/>
                      </a:lnTo>
                      <a:lnTo>
                        <a:pt x="2172" y="391"/>
                      </a:lnTo>
                      <a:lnTo>
                        <a:pt x="2160" y="372"/>
                      </a:lnTo>
                      <a:lnTo>
                        <a:pt x="2145" y="352"/>
                      </a:lnTo>
                      <a:lnTo>
                        <a:pt x="2131" y="334"/>
                      </a:lnTo>
                      <a:lnTo>
                        <a:pt x="2119" y="319"/>
                      </a:lnTo>
                      <a:lnTo>
                        <a:pt x="2104" y="302"/>
                      </a:lnTo>
                      <a:lnTo>
                        <a:pt x="2094" y="289"/>
                      </a:lnTo>
                      <a:lnTo>
                        <a:pt x="2079" y="274"/>
                      </a:lnTo>
                      <a:lnTo>
                        <a:pt x="2069" y="264"/>
                      </a:lnTo>
                      <a:lnTo>
                        <a:pt x="2054" y="251"/>
                      </a:lnTo>
                      <a:lnTo>
                        <a:pt x="2045" y="243"/>
                      </a:lnTo>
                      <a:lnTo>
                        <a:pt x="2030" y="232"/>
                      </a:lnTo>
                      <a:lnTo>
                        <a:pt x="2022" y="226"/>
                      </a:lnTo>
                      <a:lnTo>
                        <a:pt x="2007" y="217"/>
                      </a:lnTo>
                      <a:lnTo>
                        <a:pt x="2001" y="212"/>
                      </a:lnTo>
                      <a:lnTo>
                        <a:pt x="1991" y="208"/>
                      </a:lnTo>
                      <a:lnTo>
                        <a:pt x="1976" y="202"/>
                      </a:lnTo>
                      <a:lnTo>
                        <a:pt x="1972" y="199"/>
                      </a:lnTo>
                      <a:lnTo>
                        <a:pt x="1963" y="197"/>
                      </a:lnTo>
                      <a:lnTo>
                        <a:pt x="1954" y="195"/>
                      </a:lnTo>
                      <a:lnTo>
                        <a:pt x="1945" y="193"/>
                      </a:lnTo>
                      <a:lnTo>
                        <a:pt x="1936" y="192"/>
                      </a:lnTo>
                      <a:lnTo>
                        <a:pt x="1921" y="192"/>
                      </a:lnTo>
                      <a:lnTo>
                        <a:pt x="1919" y="192"/>
                      </a:lnTo>
                      <a:lnTo>
                        <a:pt x="1910" y="193"/>
                      </a:lnTo>
                      <a:lnTo>
                        <a:pt x="1900" y="195"/>
                      </a:lnTo>
                      <a:lnTo>
                        <a:pt x="1896" y="195"/>
                      </a:lnTo>
                      <a:lnTo>
                        <a:pt x="1881" y="201"/>
                      </a:lnTo>
                      <a:lnTo>
                        <a:pt x="1871" y="204"/>
                      </a:lnTo>
                      <a:lnTo>
                        <a:pt x="1861" y="209"/>
                      </a:lnTo>
                      <a:lnTo>
                        <a:pt x="1850" y="215"/>
                      </a:lnTo>
                      <a:lnTo>
                        <a:pt x="1839" y="221"/>
                      </a:lnTo>
                      <a:lnTo>
                        <a:pt x="1830" y="226"/>
                      </a:lnTo>
                      <a:lnTo>
                        <a:pt x="1815" y="238"/>
                      </a:lnTo>
                      <a:lnTo>
                        <a:pt x="1803" y="248"/>
                      </a:lnTo>
                      <a:lnTo>
                        <a:pt x="1793" y="256"/>
                      </a:lnTo>
                      <a:lnTo>
                        <a:pt x="1778" y="271"/>
                      </a:lnTo>
                      <a:lnTo>
                        <a:pt x="1766" y="284"/>
                      </a:lnTo>
                      <a:lnTo>
                        <a:pt x="1754" y="296"/>
                      </a:lnTo>
                      <a:lnTo>
                        <a:pt x="1739" y="314"/>
                      </a:lnTo>
                      <a:lnTo>
                        <a:pt x="1727" y="328"/>
                      </a:lnTo>
                      <a:lnTo>
                        <a:pt x="1712" y="348"/>
                      </a:lnTo>
                      <a:lnTo>
                        <a:pt x="1699" y="366"/>
                      </a:lnTo>
                      <a:lnTo>
                        <a:pt x="1686" y="384"/>
                      </a:lnTo>
                      <a:lnTo>
                        <a:pt x="1671" y="407"/>
                      </a:lnTo>
                      <a:lnTo>
                        <a:pt x="1658" y="427"/>
                      </a:lnTo>
                      <a:lnTo>
                        <a:pt x="1643" y="452"/>
                      </a:lnTo>
                      <a:lnTo>
                        <a:pt x="1629" y="474"/>
                      </a:lnTo>
                      <a:lnTo>
                        <a:pt x="1614" y="501"/>
                      </a:lnTo>
                      <a:lnTo>
                        <a:pt x="1601" y="526"/>
                      </a:lnTo>
                      <a:lnTo>
                        <a:pt x="1586" y="555"/>
                      </a:lnTo>
                      <a:lnTo>
                        <a:pt x="1572" y="581"/>
                      </a:lnTo>
                      <a:lnTo>
                        <a:pt x="1557" y="612"/>
                      </a:lnTo>
                      <a:lnTo>
                        <a:pt x="1543" y="641"/>
                      </a:lnTo>
                      <a:lnTo>
                        <a:pt x="1528" y="674"/>
                      </a:lnTo>
                      <a:lnTo>
                        <a:pt x="1514" y="705"/>
                      </a:lnTo>
                      <a:lnTo>
                        <a:pt x="1499" y="740"/>
                      </a:lnTo>
                      <a:lnTo>
                        <a:pt x="1484" y="774"/>
                      </a:lnTo>
                      <a:lnTo>
                        <a:pt x="1470" y="809"/>
                      </a:lnTo>
                      <a:lnTo>
                        <a:pt x="1455" y="847"/>
                      </a:lnTo>
                      <a:lnTo>
                        <a:pt x="1440" y="884"/>
                      </a:lnTo>
                      <a:lnTo>
                        <a:pt x="1425" y="922"/>
                      </a:lnTo>
                      <a:lnTo>
                        <a:pt x="1411" y="961"/>
                      </a:lnTo>
                      <a:lnTo>
                        <a:pt x="1396" y="1001"/>
                      </a:lnTo>
                      <a:lnTo>
                        <a:pt x="1381" y="1044"/>
                      </a:lnTo>
                      <a:lnTo>
                        <a:pt x="1366" y="1086"/>
                      </a:lnTo>
                      <a:lnTo>
                        <a:pt x="1352" y="1130"/>
                      </a:lnTo>
                      <a:lnTo>
                        <a:pt x="1337" y="1175"/>
                      </a:lnTo>
                      <a:lnTo>
                        <a:pt x="1322" y="1219"/>
                      </a:lnTo>
                      <a:lnTo>
                        <a:pt x="1307" y="1265"/>
                      </a:lnTo>
                      <a:lnTo>
                        <a:pt x="1292" y="1315"/>
                      </a:lnTo>
                      <a:lnTo>
                        <a:pt x="1276" y="1360"/>
                      </a:lnTo>
                      <a:lnTo>
                        <a:pt x="1261" y="1410"/>
                      </a:lnTo>
                      <a:lnTo>
                        <a:pt x="1247" y="1459"/>
                      </a:lnTo>
                      <a:lnTo>
                        <a:pt x="1232" y="1511"/>
                      </a:lnTo>
                      <a:lnTo>
                        <a:pt x="1217" y="1563"/>
                      </a:lnTo>
                      <a:lnTo>
                        <a:pt x="1202" y="1615"/>
                      </a:lnTo>
                      <a:lnTo>
                        <a:pt x="1187" y="1669"/>
                      </a:lnTo>
                      <a:lnTo>
                        <a:pt x="1172" y="1723"/>
                      </a:lnTo>
                      <a:lnTo>
                        <a:pt x="1157" y="1779"/>
                      </a:lnTo>
                      <a:lnTo>
                        <a:pt x="1142" y="1835"/>
                      </a:lnTo>
                      <a:lnTo>
                        <a:pt x="1127" y="1893"/>
                      </a:lnTo>
                      <a:lnTo>
                        <a:pt x="1113" y="1950"/>
                      </a:lnTo>
                      <a:lnTo>
                        <a:pt x="1098" y="2009"/>
                      </a:lnTo>
                      <a:lnTo>
                        <a:pt x="1083" y="2068"/>
                      </a:lnTo>
                      <a:lnTo>
                        <a:pt x="1068" y="2129"/>
                      </a:lnTo>
                      <a:lnTo>
                        <a:pt x="1053" y="2191"/>
                      </a:lnTo>
                      <a:lnTo>
                        <a:pt x="1038" y="2252"/>
                      </a:lnTo>
                      <a:lnTo>
                        <a:pt x="1023" y="2316"/>
                      </a:lnTo>
                      <a:lnTo>
                        <a:pt x="1008" y="2380"/>
                      </a:lnTo>
                      <a:lnTo>
                        <a:pt x="993" y="2445"/>
                      </a:lnTo>
                      <a:lnTo>
                        <a:pt x="978" y="2511"/>
                      </a:lnTo>
                      <a:lnTo>
                        <a:pt x="963" y="2576"/>
                      </a:lnTo>
                      <a:lnTo>
                        <a:pt x="948" y="2644"/>
                      </a:lnTo>
                      <a:lnTo>
                        <a:pt x="933" y="2712"/>
                      </a:lnTo>
                      <a:lnTo>
                        <a:pt x="918" y="2781"/>
                      </a:lnTo>
                      <a:lnTo>
                        <a:pt x="903" y="2849"/>
                      </a:lnTo>
                      <a:lnTo>
                        <a:pt x="888" y="2920"/>
                      </a:lnTo>
                      <a:lnTo>
                        <a:pt x="873" y="2991"/>
                      </a:lnTo>
                      <a:lnTo>
                        <a:pt x="859" y="3063"/>
                      </a:lnTo>
                      <a:lnTo>
                        <a:pt x="844" y="3136"/>
                      </a:lnTo>
                      <a:lnTo>
                        <a:pt x="829" y="3209"/>
                      </a:lnTo>
                      <a:lnTo>
                        <a:pt x="814" y="3282"/>
                      </a:lnTo>
                      <a:lnTo>
                        <a:pt x="799" y="3357"/>
                      </a:lnTo>
                      <a:lnTo>
                        <a:pt x="784" y="3433"/>
                      </a:lnTo>
                      <a:lnTo>
                        <a:pt x="769" y="3509"/>
                      </a:lnTo>
                      <a:lnTo>
                        <a:pt x="754" y="3586"/>
                      </a:lnTo>
                      <a:lnTo>
                        <a:pt x="739" y="3664"/>
                      </a:lnTo>
                      <a:lnTo>
                        <a:pt x="724" y="3741"/>
                      </a:lnTo>
                      <a:lnTo>
                        <a:pt x="709" y="3820"/>
                      </a:lnTo>
                      <a:lnTo>
                        <a:pt x="694" y="3900"/>
                      </a:lnTo>
                      <a:lnTo>
                        <a:pt x="679" y="3980"/>
                      </a:lnTo>
                      <a:lnTo>
                        <a:pt x="664" y="4061"/>
                      </a:lnTo>
                      <a:lnTo>
                        <a:pt x="649" y="4142"/>
                      </a:lnTo>
                      <a:lnTo>
                        <a:pt x="634" y="4225"/>
                      </a:lnTo>
                      <a:lnTo>
                        <a:pt x="619" y="4309"/>
                      </a:lnTo>
                      <a:lnTo>
                        <a:pt x="603" y="4390"/>
                      </a:lnTo>
                      <a:lnTo>
                        <a:pt x="588" y="4474"/>
                      </a:lnTo>
                      <a:lnTo>
                        <a:pt x="573" y="4559"/>
                      </a:lnTo>
                      <a:lnTo>
                        <a:pt x="558" y="4644"/>
                      </a:lnTo>
                      <a:lnTo>
                        <a:pt x="543" y="4730"/>
                      </a:lnTo>
                      <a:lnTo>
                        <a:pt x="528" y="4817"/>
                      </a:lnTo>
                      <a:lnTo>
                        <a:pt x="513" y="4904"/>
                      </a:lnTo>
                      <a:lnTo>
                        <a:pt x="498" y="4991"/>
                      </a:lnTo>
                      <a:lnTo>
                        <a:pt x="483" y="5078"/>
                      </a:lnTo>
                      <a:lnTo>
                        <a:pt x="468" y="5167"/>
                      </a:lnTo>
                      <a:lnTo>
                        <a:pt x="453" y="5256"/>
                      </a:lnTo>
                      <a:lnTo>
                        <a:pt x="438" y="5346"/>
                      </a:lnTo>
                      <a:lnTo>
                        <a:pt x="423" y="5436"/>
                      </a:lnTo>
                      <a:lnTo>
                        <a:pt x="408" y="5527"/>
                      </a:lnTo>
                      <a:lnTo>
                        <a:pt x="393" y="5618"/>
                      </a:lnTo>
                      <a:lnTo>
                        <a:pt x="378" y="5710"/>
                      </a:lnTo>
                      <a:lnTo>
                        <a:pt x="363" y="5802"/>
                      </a:lnTo>
                      <a:lnTo>
                        <a:pt x="348" y="5894"/>
                      </a:lnTo>
                      <a:lnTo>
                        <a:pt x="333" y="5987"/>
                      </a:lnTo>
                      <a:lnTo>
                        <a:pt x="318" y="6081"/>
                      </a:lnTo>
                      <a:lnTo>
                        <a:pt x="303" y="6175"/>
                      </a:lnTo>
                      <a:lnTo>
                        <a:pt x="288" y="6268"/>
                      </a:lnTo>
                      <a:lnTo>
                        <a:pt x="273" y="6363"/>
                      </a:lnTo>
                      <a:lnTo>
                        <a:pt x="258" y="6458"/>
                      </a:lnTo>
                      <a:lnTo>
                        <a:pt x="243" y="6554"/>
                      </a:lnTo>
                      <a:lnTo>
                        <a:pt x="228" y="6650"/>
                      </a:lnTo>
                      <a:lnTo>
                        <a:pt x="213" y="6746"/>
                      </a:lnTo>
                      <a:lnTo>
                        <a:pt x="198" y="6843"/>
                      </a:lnTo>
                      <a:cubicBezTo>
                        <a:pt x="190" y="6896"/>
                        <a:pt x="141" y="6931"/>
                        <a:pt x="89" y="6923"/>
                      </a:cubicBezTo>
                      <a:cubicBezTo>
                        <a:pt x="36" y="6915"/>
                        <a:pt x="0" y="6866"/>
                        <a:pt x="9" y="6814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29" name="Freeform 13"/>
                <p:cNvSpPr>
                  <a:spLocks/>
                </p:cNvSpPr>
                <p:nvPr/>
              </p:nvSpPr>
              <p:spPr bwMode="auto">
                <a:xfrm>
                  <a:off x="11135523" y="2755896"/>
                  <a:ext cx="315520" cy="148881"/>
                </a:xfrm>
                <a:custGeom>
                  <a:avLst/>
                  <a:gdLst>
                    <a:gd name="T0" fmla="*/ 311 w 10201"/>
                    <a:gd name="T1" fmla="*/ 2229 h 20885"/>
                    <a:gd name="T2" fmla="*/ 629 w 10201"/>
                    <a:gd name="T3" fmla="*/ 1083 h 20885"/>
                    <a:gd name="T4" fmla="*/ 953 w 10201"/>
                    <a:gd name="T5" fmla="*/ 336 h 20885"/>
                    <a:gd name="T6" fmla="*/ 1326 w 10201"/>
                    <a:gd name="T7" fmla="*/ 7 h 20885"/>
                    <a:gd name="T8" fmla="*/ 1740 w 10201"/>
                    <a:gd name="T9" fmla="*/ 207 h 20885"/>
                    <a:gd name="T10" fmla="*/ 2071 w 10201"/>
                    <a:gd name="T11" fmla="*/ 851 h 20885"/>
                    <a:gd name="T12" fmla="*/ 2390 w 10201"/>
                    <a:gd name="T13" fmla="*/ 1895 h 20885"/>
                    <a:gd name="T14" fmla="*/ 2707 w 10201"/>
                    <a:gd name="T15" fmla="*/ 3310 h 20885"/>
                    <a:gd name="T16" fmla="*/ 3023 w 10201"/>
                    <a:gd name="T17" fmla="*/ 5036 h 20885"/>
                    <a:gd name="T18" fmla="*/ 3338 w 10201"/>
                    <a:gd name="T19" fmla="*/ 6998 h 20885"/>
                    <a:gd name="T20" fmla="*/ 3654 w 10201"/>
                    <a:gd name="T21" fmla="*/ 9109 h 20885"/>
                    <a:gd name="T22" fmla="*/ 3969 w 10201"/>
                    <a:gd name="T23" fmla="*/ 11277 h 20885"/>
                    <a:gd name="T24" fmla="*/ 4285 w 10201"/>
                    <a:gd name="T25" fmla="*/ 13407 h 20885"/>
                    <a:gd name="T26" fmla="*/ 4600 w 10201"/>
                    <a:gd name="T27" fmla="*/ 15406 h 20885"/>
                    <a:gd name="T28" fmla="*/ 4916 w 10201"/>
                    <a:gd name="T29" fmla="*/ 17184 h 20885"/>
                    <a:gd name="T30" fmla="*/ 5230 w 10201"/>
                    <a:gd name="T31" fmla="*/ 18665 h 20885"/>
                    <a:gd name="T32" fmla="*/ 5544 w 10201"/>
                    <a:gd name="T33" fmla="*/ 19779 h 20885"/>
                    <a:gd name="T34" fmla="*/ 5849 w 10201"/>
                    <a:gd name="T35" fmla="*/ 20469 h 20885"/>
                    <a:gd name="T36" fmla="*/ 6095 w 10201"/>
                    <a:gd name="T37" fmla="*/ 20692 h 20885"/>
                    <a:gd name="T38" fmla="*/ 6323 w 10201"/>
                    <a:gd name="T39" fmla="*/ 20541 h 20885"/>
                    <a:gd name="T40" fmla="*/ 6624 w 10201"/>
                    <a:gd name="T41" fmla="*/ 19934 h 20885"/>
                    <a:gd name="T42" fmla="*/ 6936 w 10201"/>
                    <a:gd name="T43" fmla="*/ 18892 h 20885"/>
                    <a:gd name="T44" fmla="*/ 7250 w 10201"/>
                    <a:gd name="T45" fmla="*/ 17473 h 20885"/>
                    <a:gd name="T46" fmla="*/ 7566 w 10201"/>
                    <a:gd name="T47" fmla="*/ 15742 h 20885"/>
                    <a:gd name="T48" fmla="*/ 7881 w 10201"/>
                    <a:gd name="T49" fmla="*/ 13777 h 20885"/>
                    <a:gd name="T50" fmla="*/ 8196 w 10201"/>
                    <a:gd name="T51" fmla="*/ 11663 h 20885"/>
                    <a:gd name="T52" fmla="*/ 8511 w 10201"/>
                    <a:gd name="T53" fmla="*/ 9495 h 20885"/>
                    <a:gd name="T54" fmla="*/ 8828 w 10201"/>
                    <a:gd name="T55" fmla="*/ 7366 h 20885"/>
                    <a:gd name="T56" fmla="*/ 9143 w 10201"/>
                    <a:gd name="T57" fmla="*/ 5372 h 20885"/>
                    <a:gd name="T58" fmla="*/ 9459 w 10201"/>
                    <a:gd name="T59" fmla="*/ 3598 h 20885"/>
                    <a:gd name="T60" fmla="*/ 9775 w 10201"/>
                    <a:gd name="T61" fmla="*/ 2123 h 20885"/>
                    <a:gd name="T62" fmla="*/ 10126 w 10201"/>
                    <a:gd name="T63" fmla="*/ 1544 h 20885"/>
                    <a:gd name="T64" fmla="*/ 9812 w 10201"/>
                    <a:gd name="T65" fmla="*/ 2825 h 20885"/>
                    <a:gd name="T66" fmla="*/ 9497 w 10201"/>
                    <a:gd name="T67" fmla="*/ 4444 h 20885"/>
                    <a:gd name="T68" fmla="*/ 9182 w 10201"/>
                    <a:gd name="T69" fmla="*/ 6329 h 20885"/>
                    <a:gd name="T70" fmla="*/ 8866 w 10201"/>
                    <a:gd name="T71" fmla="*/ 8396 h 20885"/>
                    <a:gd name="T72" fmla="*/ 8551 w 10201"/>
                    <a:gd name="T73" fmla="*/ 10555 h 20885"/>
                    <a:gd name="T74" fmla="*/ 8236 w 10201"/>
                    <a:gd name="T75" fmla="*/ 12711 h 20885"/>
                    <a:gd name="T76" fmla="*/ 7920 w 10201"/>
                    <a:gd name="T77" fmla="*/ 14767 h 20885"/>
                    <a:gd name="T78" fmla="*/ 7605 w 10201"/>
                    <a:gd name="T79" fmla="*/ 16635 h 20885"/>
                    <a:gd name="T80" fmla="*/ 7288 w 10201"/>
                    <a:gd name="T81" fmla="*/ 18233 h 20885"/>
                    <a:gd name="T82" fmla="*/ 6971 w 10201"/>
                    <a:gd name="T83" fmla="*/ 19494 h 20885"/>
                    <a:gd name="T84" fmla="*/ 6649 w 10201"/>
                    <a:gd name="T85" fmla="*/ 20366 h 20885"/>
                    <a:gd name="T86" fmla="*/ 6298 w 10201"/>
                    <a:gd name="T87" fmla="*/ 20829 h 20885"/>
                    <a:gd name="T88" fmla="*/ 5870 w 10201"/>
                    <a:gd name="T89" fmla="*/ 20789 h 20885"/>
                    <a:gd name="T90" fmla="*/ 5530 w 10201"/>
                    <a:gd name="T91" fmla="*/ 20274 h 20885"/>
                    <a:gd name="T92" fmla="*/ 5209 w 10201"/>
                    <a:gd name="T93" fmla="*/ 19350 h 20885"/>
                    <a:gd name="T94" fmla="*/ 4893 w 10201"/>
                    <a:gd name="T95" fmla="*/ 18042 h 20885"/>
                    <a:gd name="T96" fmla="*/ 4576 w 10201"/>
                    <a:gd name="T97" fmla="*/ 16404 h 20885"/>
                    <a:gd name="T98" fmla="*/ 4261 w 10201"/>
                    <a:gd name="T99" fmla="*/ 14506 h 20885"/>
                    <a:gd name="T100" fmla="*/ 3944 w 10201"/>
                    <a:gd name="T101" fmla="*/ 12431 h 20885"/>
                    <a:gd name="T102" fmla="*/ 3629 w 10201"/>
                    <a:gd name="T103" fmla="*/ 10270 h 20885"/>
                    <a:gd name="T104" fmla="*/ 3315 w 10201"/>
                    <a:gd name="T105" fmla="*/ 8119 h 20885"/>
                    <a:gd name="T106" fmla="*/ 2999 w 10201"/>
                    <a:gd name="T107" fmla="*/ 6070 h 20885"/>
                    <a:gd name="T108" fmla="*/ 2684 w 10201"/>
                    <a:gd name="T109" fmla="*/ 4215 h 20885"/>
                    <a:gd name="T110" fmla="*/ 2369 w 10201"/>
                    <a:gd name="T111" fmla="*/ 2636 h 20885"/>
                    <a:gd name="T112" fmla="*/ 2056 w 10201"/>
                    <a:gd name="T113" fmla="*/ 1405 h 20885"/>
                    <a:gd name="T114" fmla="*/ 1746 w 10201"/>
                    <a:gd name="T115" fmla="*/ 581 h 20885"/>
                    <a:gd name="T116" fmla="*/ 1471 w 10201"/>
                    <a:gd name="T117" fmla="*/ 216 h 20885"/>
                    <a:gd name="T118" fmla="*/ 1266 w 10201"/>
                    <a:gd name="T119" fmla="*/ 250 h 20885"/>
                    <a:gd name="T120" fmla="*/ 974 w 10201"/>
                    <a:gd name="T121" fmla="*/ 716 h 20885"/>
                    <a:gd name="T122" fmla="*/ 662 w 10201"/>
                    <a:gd name="T123" fmla="*/ 1632 h 20885"/>
                    <a:gd name="T124" fmla="*/ 348 w 10201"/>
                    <a:gd name="T125" fmla="*/ 2942 h 208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201" h="20885">
                      <a:moveTo>
                        <a:pt x="10" y="3651"/>
                      </a:moveTo>
                      <a:lnTo>
                        <a:pt x="25" y="3574"/>
                      </a:lnTo>
                      <a:lnTo>
                        <a:pt x="40" y="3496"/>
                      </a:lnTo>
                      <a:lnTo>
                        <a:pt x="55" y="3420"/>
                      </a:lnTo>
                      <a:lnTo>
                        <a:pt x="70" y="3344"/>
                      </a:lnTo>
                      <a:lnTo>
                        <a:pt x="85" y="3269"/>
                      </a:lnTo>
                      <a:lnTo>
                        <a:pt x="100" y="3194"/>
                      </a:lnTo>
                      <a:lnTo>
                        <a:pt x="115" y="3120"/>
                      </a:lnTo>
                      <a:lnTo>
                        <a:pt x="130" y="3047"/>
                      </a:lnTo>
                      <a:lnTo>
                        <a:pt x="145" y="2975"/>
                      </a:lnTo>
                      <a:lnTo>
                        <a:pt x="160" y="2903"/>
                      </a:lnTo>
                      <a:lnTo>
                        <a:pt x="176" y="2832"/>
                      </a:lnTo>
                      <a:lnTo>
                        <a:pt x="191" y="2762"/>
                      </a:lnTo>
                      <a:lnTo>
                        <a:pt x="206" y="2693"/>
                      </a:lnTo>
                      <a:lnTo>
                        <a:pt x="221" y="2624"/>
                      </a:lnTo>
                      <a:lnTo>
                        <a:pt x="236" y="2556"/>
                      </a:lnTo>
                      <a:lnTo>
                        <a:pt x="251" y="2489"/>
                      </a:lnTo>
                      <a:lnTo>
                        <a:pt x="266" y="2423"/>
                      </a:lnTo>
                      <a:lnTo>
                        <a:pt x="281" y="2357"/>
                      </a:lnTo>
                      <a:lnTo>
                        <a:pt x="296" y="2293"/>
                      </a:lnTo>
                      <a:lnTo>
                        <a:pt x="311" y="2229"/>
                      </a:lnTo>
                      <a:lnTo>
                        <a:pt x="326" y="2166"/>
                      </a:lnTo>
                      <a:lnTo>
                        <a:pt x="341" y="2104"/>
                      </a:lnTo>
                      <a:lnTo>
                        <a:pt x="356" y="2043"/>
                      </a:lnTo>
                      <a:lnTo>
                        <a:pt x="371" y="1982"/>
                      </a:lnTo>
                      <a:lnTo>
                        <a:pt x="386" y="1922"/>
                      </a:lnTo>
                      <a:lnTo>
                        <a:pt x="401" y="1863"/>
                      </a:lnTo>
                      <a:lnTo>
                        <a:pt x="417" y="1804"/>
                      </a:lnTo>
                      <a:lnTo>
                        <a:pt x="432" y="1748"/>
                      </a:lnTo>
                      <a:lnTo>
                        <a:pt x="447" y="1691"/>
                      </a:lnTo>
                      <a:lnTo>
                        <a:pt x="462" y="1635"/>
                      </a:lnTo>
                      <a:lnTo>
                        <a:pt x="477" y="1581"/>
                      </a:lnTo>
                      <a:lnTo>
                        <a:pt x="492" y="1527"/>
                      </a:lnTo>
                      <a:lnTo>
                        <a:pt x="507" y="1474"/>
                      </a:lnTo>
                      <a:lnTo>
                        <a:pt x="522" y="1422"/>
                      </a:lnTo>
                      <a:lnTo>
                        <a:pt x="537" y="1371"/>
                      </a:lnTo>
                      <a:lnTo>
                        <a:pt x="553" y="1321"/>
                      </a:lnTo>
                      <a:lnTo>
                        <a:pt x="568" y="1271"/>
                      </a:lnTo>
                      <a:lnTo>
                        <a:pt x="583" y="1223"/>
                      </a:lnTo>
                      <a:lnTo>
                        <a:pt x="600" y="1174"/>
                      </a:lnTo>
                      <a:lnTo>
                        <a:pt x="614" y="1129"/>
                      </a:lnTo>
                      <a:lnTo>
                        <a:pt x="629" y="1083"/>
                      </a:lnTo>
                      <a:lnTo>
                        <a:pt x="645" y="1038"/>
                      </a:lnTo>
                      <a:lnTo>
                        <a:pt x="660" y="994"/>
                      </a:lnTo>
                      <a:lnTo>
                        <a:pt x="675" y="951"/>
                      </a:lnTo>
                      <a:lnTo>
                        <a:pt x="690" y="909"/>
                      </a:lnTo>
                      <a:lnTo>
                        <a:pt x="706" y="868"/>
                      </a:lnTo>
                      <a:lnTo>
                        <a:pt x="721" y="828"/>
                      </a:lnTo>
                      <a:lnTo>
                        <a:pt x="736" y="788"/>
                      </a:lnTo>
                      <a:lnTo>
                        <a:pt x="751" y="750"/>
                      </a:lnTo>
                      <a:lnTo>
                        <a:pt x="767" y="712"/>
                      </a:lnTo>
                      <a:lnTo>
                        <a:pt x="782" y="676"/>
                      </a:lnTo>
                      <a:lnTo>
                        <a:pt x="797" y="641"/>
                      </a:lnTo>
                      <a:lnTo>
                        <a:pt x="813" y="606"/>
                      </a:lnTo>
                      <a:lnTo>
                        <a:pt x="829" y="572"/>
                      </a:lnTo>
                      <a:lnTo>
                        <a:pt x="844" y="540"/>
                      </a:lnTo>
                      <a:lnTo>
                        <a:pt x="859" y="508"/>
                      </a:lnTo>
                      <a:lnTo>
                        <a:pt x="875" y="477"/>
                      </a:lnTo>
                      <a:lnTo>
                        <a:pt x="890" y="446"/>
                      </a:lnTo>
                      <a:lnTo>
                        <a:pt x="907" y="417"/>
                      </a:lnTo>
                      <a:lnTo>
                        <a:pt x="922" y="390"/>
                      </a:lnTo>
                      <a:lnTo>
                        <a:pt x="937" y="362"/>
                      </a:lnTo>
                      <a:lnTo>
                        <a:pt x="953" y="336"/>
                      </a:lnTo>
                      <a:lnTo>
                        <a:pt x="969" y="311"/>
                      </a:lnTo>
                      <a:lnTo>
                        <a:pt x="985" y="286"/>
                      </a:lnTo>
                      <a:lnTo>
                        <a:pt x="1002" y="262"/>
                      </a:lnTo>
                      <a:lnTo>
                        <a:pt x="1017" y="241"/>
                      </a:lnTo>
                      <a:lnTo>
                        <a:pt x="1034" y="219"/>
                      </a:lnTo>
                      <a:lnTo>
                        <a:pt x="1050" y="198"/>
                      </a:lnTo>
                      <a:lnTo>
                        <a:pt x="1068" y="177"/>
                      </a:lnTo>
                      <a:lnTo>
                        <a:pt x="1083" y="160"/>
                      </a:lnTo>
                      <a:lnTo>
                        <a:pt x="1100" y="142"/>
                      </a:lnTo>
                      <a:lnTo>
                        <a:pt x="1120" y="123"/>
                      </a:lnTo>
                      <a:lnTo>
                        <a:pt x="1135" y="109"/>
                      </a:lnTo>
                      <a:lnTo>
                        <a:pt x="1153" y="94"/>
                      </a:lnTo>
                      <a:lnTo>
                        <a:pt x="1174" y="78"/>
                      </a:lnTo>
                      <a:lnTo>
                        <a:pt x="1189" y="67"/>
                      </a:lnTo>
                      <a:lnTo>
                        <a:pt x="1211" y="53"/>
                      </a:lnTo>
                      <a:lnTo>
                        <a:pt x="1226" y="44"/>
                      </a:lnTo>
                      <a:lnTo>
                        <a:pt x="1250" y="32"/>
                      </a:lnTo>
                      <a:lnTo>
                        <a:pt x="1265" y="25"/>
                      </a:lnTo>
                      <a:lnTo>
                        <a:pt x="1290" y="16"/>
                      </a:lnTo>
                      <a:lnTo>
                        <a:pt x="1311" y="11"/>
                      </a:lnTo>
                      <a:lnTo>
                        <a:pt x="1326" y="7"/>
                      </a:lnTo>
                      <a:lnTo>
                        <a:pt x="1355" y="2"/>
                      </a:lnTo>
                      <a:lnTo>
                        <a:pt x="1375" y="1"/>
                      </a:lnTo>
                      <a:lnTo>
                        <a:pt x="1396" y="0"/>
                      </a:lnTo>
                      <a:lnTo>
                        <a:pt x="1411" y="0"/>
                      </a:lnTo>
                      <a:lnTo>
                        <a:pt x="1439" y="3"/>
                      </a:lnTo>
                      <a:lnTo>
                        <a:pt x="1460" y="7"/>
                      </a:lnTo>
                      <a:lnTo>
                        <a:pt x="1481" y="13"/>
                      </a:lnTo>
                      <a:lnTo>
                        <a:pt x="1502" y="19"/>
                      </a:lnTo>
                      <a:lnTo>
                        <a:pt x="1522" y="27"/>
                      </a:lnTo>
                      <a:lnTo>
                        <a:pt x="1542" y="36"/>
                      </a:lnTo>
                      <a:lnTo>
                        <a:pt x="1562" y="47"/>
                      </a:lnTo>
                      <a:lnTo>
                        <a:pt x="1581" y="58"/>
                      </a:lnTo>
                      <a:lnTo>
                        <a:pt x="1600" y="71"/>
                      </a:lnTo>
                      <a:lnTo>
                        <a:pt x="1618" y="84"/>
                      </a:lnTo>
                      <a:lnTo>
                        <a:pt x="1636" y="99"/>
                      </a:lnTo>
                      <a:lnTo>
                        <a:pt x="1657" y="117"/>
                      </a:lnTo>
                      <a:lnTo>
                        <a:pt x="1672" y="131"/>
                      </a:lnTo>
                      <a:lnTo>
                        <a:pt x="1689" y="149"/>
                      </a:lnTo>
                      <a:lnTo>
                        <a:pt x="1707" y="167"/>
                      </a:lnTo>
                      <a:lnTo>
                        <a:pt x="1725" y="189"/>
                      </a:lnTo>
                      <a:lnTo>
                        <a:pt x="1740" y="207"/>
                      </a:lnTo>
                      <a:lnTo>
                        <a:pt x="1757" y="228"/>
                      </a:lnTo>
                      <a:lnTo>
                        <a:pt x="1775" y="253"/>
                      </a:lnTo>
                      <a:lnTo>
                        <a:pt x="1790" y="274"/>
                      </a:lnTo>
                      <a:lnTo>
                        <a:pt x="1806" y="297"/>
                      </a:lnTo>
                      <a:lnTo>
                        <a:pt x="1823" y="325"/>
                      </a:lnTo>
                      <a:lnTo>
                        <a:pt x="1838" y="349"/>
                      </a:lnTo>
                      <a:lnTo>
                        <a:pt x="1854" y="375"/>
                      </a:lnTo>
                      <a:lnTo>
                        <a:pt x="1870" y="405"/>
                      </a:lnTo>
                      <a:lnTo>
                        <a:pt x="1885" y="432"/>
                      </a:lnTo>
                      <a:lnTo>
                        <a:pt x="1902" y="463"/>
                      </a:lnTo>
                      <a:lnTo>
                        <a:pt x="1917" y="492"/>
                      </a:lnTo>
                      <a:lnTo>
                        <a:pt x="1932" y="524"/>
                      </a:lnTo>
                      <a:lnTo>
                        <a:pt x="1948" y="558"/>
                      </a:lnTo>
                      <a:lnTo>
                        <a:pt x="1963" y="590"/>
                      </a:lnTo>
                      <a:lnTo>
                        <a:pt x="1979" y="624"/>
                      </a:lnTo>
                      <a:lnTo>
                        <a:pt x="1995" y="661"/>
                      </a:lnTo>
                      <a:lnTo>
                        <a:pt x="2010" y="696"/>
                      </a:lnTo>
                      <a:lnTo>
                        <a:pt x="2025" y="733"/>
                      </a:lnTo>
                      <a:lnTo>
                        <a:pt x="2040" y="770"/>
                      </a:lnTo>
                      <a:lnTo>
                        <a:pt x="2056" y="809"/>
                      </a:lnTo>
                      <a:lnTo>
                        <a:pt x="2071" y="851"/>
                      </a:lnTo>
                      <a:lnTo>
                        <a:pt x="2086" y="891"/>
                      </a:lnTo>
                      <a:lnTo>
                        <a:pt x="2102" y="932"/>
                      </a:lnTo>
                      <a:lnTo>
                        <a:pt x="2117" y="975"/>
                      </a:lnTo>
                      <a:lnTo>
                        <a:pt x="2132" y="1017"/>
                      </a:lnTo>
                      <a:lnTo>
                        <a:pt x="2148" y="1062"/>
                      </a:lnTo>
                      <a:lnTo>
                        <a:pt x="2164" y="1108"/>
                      </a:lnTo>
                      <a:lnTo>
                        <a:pt x="2179" y="1155"/>
                      </a:lnTo>
                      <a:lnTo>
                        <a:pt x="2194" y="1202"/>
                      </a:lnTo>
                      <a:lnTo>
                        <a:pt x="2209" y="1249"/>
                      </a:lnTo>
                      <a:lnTo>
                        <a:pt x="2224" y="1299"/>
                      </a:lnTo>
                      <a:lnTo>
                        <a:pt x="2239" y="1348"/>
                      </a:lnTo>
                      <a:lnTo>
                        <a:pt x="2254" y="1399"/>
                      </a:lnTo>
                      <a:lnTo>
                        <a:pt x="2270" y="1452"/>
                      </a:lnTo>
                      <a:lnTo>
                        <a:pt x="2285" y="1504"/>
                      </a:lnTo>
                      <a:lnTo>
                        <a:pt x="2300" y="1557"/>
                      </a:lnTo>
                      <a:lnTo>
                        <a:pt x="2315" y="1612"/>
                      </a:lnTo>
                      <a:lnTo>
                        <a:pt x="2330" y="1666"/>
                      </a:lnTo>
                      <a:lnTo>
                        <a:pt x="2345" y="1723"/>
                      </a:lnTo>
                      <a:lnTo>
                        <a:pt x="2360" y="1780"/>
                      </a:lnTo>
                      <a:lnTo>
                        <a:pt x="2375" y="1837"/>
                      </a:lnTo>
                      <a:lnTo>
                        <a:pt x="2390" y="1895"/>
                      </a:lnTo>
                      <a:lnTo>
                        <a:pt x="2406" y="1955"/>
                      </a:lnTo>
                      <a:lnTo>
                        <a:pt x="2421" y="2015"/>
                      </a:lnTo>
                      <a:lnTo>
                        <a:pt x="2436" y="2077"/>
                      </a:lnTo>
                      <a:lnTo>
                        <a:pt x="2451" y="2139"/>
                      </a:lnTo>
                      <a:lnTo>
                        <a:pt x="2466" y="2201"/>
                      </a:lnTo>
                      <a:lnTo>
                        <a:pt x="2481" y="2264"/>
                      </a:lnTo>
                      <a:lnTo>
                        <a:pt x="2496" y="2329"/>
                      </a:lnTo>
                      <a:lnTo>
                        <a:pt x="2511" y="2394"/>
                      </a:lnTo>
                      <a:lnTo>
                        <a:pt x="2526" y="2460"/>
                      </a:lnTo>
                      <a:lnTo>
                        <a:pt x="2541" y="2526"/>
                      </a:lnTo>
                      <a:lnTo>
                        <a:pt x="2556" y="2595"/>
                      </a:lnTo>
                      <a:lnTo>
                        <a:pt x="2571" y="2663"/>
                      </a:lnTo>
                      <a:lnTo>
                        <a:pt x="2586" y="2732"/>
                      </a:lnTo>
                      <a:lnTo>
                        <a:pt x="2601" y="2801"/>
                      </a:lnTo>
                      <a:lnTo>
                        <a:pt x="2616" y="2873"/>
                      </a:lnTo>
                      <a:lnTo>
                        <a:pt x="2631" y="2944"/>
                      </a:lnTo>
                      <a:lnTo>
                        <a:pt x="2646" y="3016"/>
                      </a:lnTo>
                      <a:lnTo>
                        <a:pt x="2661" y="3088"/>
                      </a:lnTo>
                      <a:lnTo>
                        <a:pt x="2677" y="3162"/>
                      </a:lnTo>
                      <a:lnTo>
                        <a:pt x="2692" y="3236"/>
                      </a:lnTo>
                      <a:lnTo>
                        <a:pt x="2707" y="3310"/>
                      </a:lnTo>
                      <a:lnTo>
                        <a:pt x="2722" y="3387"/>
                      </a:lnTo>
                      <a:lnTo>
                        <a:pt x="2737" y="3463"/>
                      </a:lnTo>
                      <a:lnTo>
                        <a:pt x="2752" y="3540"/>
                      </a:lnTo>
                      <a:lnTo>
                        <a:pt x="2767" y="3618"/>
                      </a:lnTo>
                      <a:lnTo>
                        <a:pt x="2782" y="3696"/>
                      </a:lnTo>
                      <a:lnTo>
                        <a:pt x="2797" y="3776"/>
                      </a:lnTo>
                      <a:lnTo>
                        <a:pt x="2813" y="3853"/>
                      </a:lnTo>
                      <a:lnTo>
                        <a:pt x="2828" y="3936"/>
                      </a:lnTo>
                      <a:lnTo>
                        <a:pt x="2843" y="4017"/>
                      </a:lnTo>
                      <a:lnTo>
                        <a:pt x="2858" y="4098"/>
                      </a:lnTo>
                      <a:lnTo>
                        <a:pt x="2873" y="4180"/>
                      </a:lnTo>
                      <a:lnTo>
                        <a:pt x="2888" y="4263"/>
                      </a:lnTo>
                      <a:lnTo>
                        <a:pt x="2903" y="4346"/>
                      </a:lnTo>
                      <a:lnTo>
                        <a:pt x="2918" y="4432"/>
                      </a:lnTo>
                      <a:lnTo>
                        <a:pt x="2933" y="4516"/>
                      </a:lnTo>
                      <a:lnTo>
                        <a:pt x="2948" y="4601"/>
                      </a:lnTo>
                      <a:lnTo>
                        <a:pt x="2963" y="4687"/>
                      </a:lnTo>
                      <a:lnTo>
                        <a:pt x="2978" y="4774"/>
                      </a:lnTo>
                      <a:lnTo>
                        <a:pt x="2993" y="4860"/>
                      </a:lnTo>
                      <a:lnTo>
                        <a:pt x="3008" y="4948"/>
                      </a:lnTo>
                      <a:lnTo>
                        <a:pt x="3023" y="5036"/>
                      </a:lnTo>
                      <a:lnTo>
                        <a:pt x="3038" y="5126"/>
                      </a:lnTo>
                      <a:lnTo>
                        <a:pt x="3053" y="5215"/>
                      </a:lnTo>
                      <a:lnTo>
                        <a:pt x="3068" y="5304"/>
                      </a:lnTo>
                      <a:lnTo>
                        <a:pt x="3083" y="5395"/>
                      </a:lnTo>
                      <a:lnTo>
                        <a:pt x="3098" y="5485"/>
                      </a:lnTo>
                      <a:lnTo>
                        <a:pt x="3113" y="5576"/>
                      </a:lnTo>
                      <a:lnTo>
                        <a:pt x="3128" y="5668"/>
                      </a:lnTo>
                      <a:lnTo>
                        <a:pt x="3143" y="5760"/>
                      </a:lnTo>
                      <a:lnTo>
                        <a:pt x="3158" y="5853"/>
                      </a:lnTo>
                      <a:lnTo>
                        <a:pt x="3173" y="5946"/>
                      </a:lnTo>
                      <a:lnTo>
                        <a:pt x="3188" y="6039"/>
                      </a:lnTo>
                      <a:lnTo>
                        <a:pt x="3203" y="6133"/>
                      </a:lnTo>
                      <a:lnTo>
                        <a:pt x="3218" y="6227"/>
                      </a:lnTo>
                      <a:lnTo>
                        <a:pt x="3233" y="6322"/>
                      </a:lnTo>
                      <a:lnTo>
                        <a:pt x="3248" y="6417"/>
                      </a:lnTo>
                      <a:lnTo>
                        <a:pt x="3263" y="6514"/>
                      </a:lnTo>
                      <a:lnTo>
                        <a:pt x="3278" y="6610"/>
                      </a:lnTo>
                      <a:lnTo>
                        <a:pt x="3293" y="6706"/>
                      </a:lnTo>
                      <a:lnTo>
                        <a:pt x="3308" y="6803"/>
                      </a:lnTo>
                      <a:lnTo>
                        <a:pt x="3323" y="6900"/>
                      </a:lnTo>
                      <a:lnTo>
                        <a:pt x="3338" y="6998"/>
                      </a:lnTo>
                      <a:lnTo>
                        <a:pt x="3353" y="7095"/>
                      </a:lnTo>
                      <a:lnTo>
                        <a:pt x="3368" y="7193"/>
                      </a:lnTo>
                      <a:lnTo>
                        <a:pt x="3383" y="7292"/>
                      </a:lnTo>
                      <a:lnTo>
                        <a:pt x="3398" y="7391"/>
                      </a:lnTo>
                      <a:lnTo>
                        <a:pt x="3413" y="7490"/>
                      </a:lnTo>
                      <a:lnTo>
                        <a:pt x="3428" y="7589"/>
                      </a:lnTo>
                      <a:lnTo>
                        <a:pt x="3443" y="7689"/>
                      </a:lnTo>
                      <a:lnTo>
                        <a:pt x="3458" y="7789"/>
                      </a:lnTo>
                      <a:lnTo>
                        <a:pt x="3473" y="7889"/>
                      </a:lnTo>
                      <a:lnTo>
                        <a:pt x="3489" y="7988"/>
                      </a:lnTo>
                      <a:lnTo>
                        <a:pt x="3504" y="8090"/>
                      </a:lnTo>
                      <a:lnTo>
                        <a:pt x="3519" y="8191"/>
                      </a:lnTo>
                      <a:lnTo>
                        <a:pt x="3534" y="8292"/>
                      </a:lnTo>
                      <a:lnTo>
                        <a:pt x="3549" y="8393"/>
                      </a:lnTo>
                      <a:lnTo>
                        <a:pt x="3564" y="8496"/>
                      </a:lnTo>
                      <a:lnTo>
                        <a:pt x="3579" y="8598"/>
                      </a:lnTo>
                      <a:lnTo>
                        <a:pt x="3594" y="8698"/>
                      </a:lnTo>
                      <a:lnTo>
                        <a:pt x="3609" y="8802"/>
                      </a:lnTo>
                      <a:lnTo>
                        <a:pt x="3624" y="8904"/>
                      </a:lnTo>
                      <a:lnTo>
                        <a:pt x="3639" y="9006"/>
                      </a:lnTo>
                      <a:lnTo>
                        <a:pt x="3654" y="9109"/>
                      </a:lnTo>
                      <a:lnTo>
                        <a:pt x="3669" y="9211"/>
                      </a:lnTo>
                      <a:lnTo>
                        <a:pt x="3684" y="9314"/>
                      </a:lnTo>
                      <a:lnTo>
                        <a:pt x="3699" y="9417"/>
                      </a:lnTo>
                      <a:lnTo>
                        <a:pt x="3714" y="9520"/>
                      </a:lnTo>
                      <a:lnTo>
                        <a:pt x="3729" y="9623"/>
                      </a:lnTo>
                      <a:lnTo>
                        <a:pt x="3744" y="9726"/>
                      </a:lnTo>
                      <a:lnTo>
                        <a:pt x="3759" y="9830"/>
                      </a:lnTo>
                      <a:lnTo>
                        <a:pt x="3774" y="9933"/>
                      </a:lnTo>
                      <a:lnTo>
                        <a:pt x="3789" y="10036"/>
                      </a:lnTo>
                      <a:lnTo>
                        <a:pt x="3804" y="10140"/>
                      </a:lnTo>
                      <a:lnTo>
                        <a:pt x="3819" y="10243"/>
                      </a:lnTo>
                      <a:lnTo>
                        <a:pt x="3834" y="10347"/>
                      </a:lnTo>
                      <a:lnTo>
                        <a:pt x="3849" y="10450"/>
                      </a:lnTo>
                      <a:lnTo>
                        <a:pt x="3864" y="10554"/>
                      </a:lnTo>
                      <a:lnTo>
                        <a:pt x="3879" y="10657"/>
                      </a:lnTo>
                      <a:lnTo>
                        <a:pt x="3894" y="10761"/>
                      </a:lnTo>
                      <a:lnTo>
                        <a:pt x="3909" y="10864"/>
                      </a:lnTo>
                      <a:lnTo>
                        <a:pt x="3924" y="10967"/>
                      </a:lnTo>
                      <a:lnTo>
                        <a:pt x="3939" y="11071"/>
                      </a:lnTo>
                      <a:lnTo>
                        <a:pt x="3954" y="11174"/>
                      </a:lnTo>
                      <a:lnTo>
                        <a:pt x="3969" y="11277"/>
                      </a:lnTo>
                      <a:lnTo>
                        <a:pt x="3984" y="11380"/>
                      </a:lnTo>
                      <a:lnTo>
                        <a:pt x="3999" y="11483"/>
                      </a:lnTo>
                      <a:lnTo>
                        <a:pt x="4014" y="11586"/>
                      </a:lnTo>
                      <a:lnTo>
                        <a:pt x="4029" y="11689"/>
                      </a:lnTo>
                      <a:lnTo>
                        <a:pt x="4044" y="11791"/>
                      </a:lnTo>
                      <a:lnTo>
                        <a:pt x="4059" y="11894"/>
                      </a:lnTo>
                      <a:lnTo>
                        <a:pt x="4074" y="11996"/>
                      </a:lnTo>
                      <a:lnTo>
                        <a:pt x="4089" y="12098"/>
                      </a:lnTo>
                      <a:lnTo>
                        <a:pt x="4104" y="12200"/>
                      </a:lnTo>
                      <a:lnTo>
                        <a:pt x="4119" y="12302"/>
                      </a:lnTo>
                      <a:lnTo>
                        <a:pt x="4134" y="12404"/>
                      </a:lnTo>
                      <a:lnTo>
                        <a:pt x="4149" y="12504"/>
                      </a:lnTo>
                      <a:lnTo>
                        <a:pt x="4165" y="12606"/>
                      </a:lnTo>
                      <a:lnTo>
                        <a:pt x="4180" y="12707"/>
                      </a:lnTo>
                      <a:lnTo>
                        <a:pt x="4195" y="12807"/>
                      </a:lnTo>
                      <a:lnTo>
                        <a:pt x="4210" y="12908"/>
                      </a:lnTo>
                      <a:lnTo>
                        <a:pt x="4225" y="13008"/>
                      </a:lnTo>
                      <a:lnTo>
                        <a:pt x="4240" y="13108"/>
                      </a:lnTo>
                      <a:lnTo>
                        <a:pt x="4255" y="13208"/>
                      </a:lnTo>
                      <a:lnTo>
                        <a:pt x="4270" y="13308"/>
                      </a:lnTo>
                      <a:lnTo>
                        <a:pt x="4285" y="13407"/>
                      </a:lnTo>
                      <a:lnTo>
                        <a:pt x="4300" y="13506"/>
                      </a:lnTo>
                      <a:lnTo>
                        <a:pt x="4315" y="13605"/>
                      </a:lnTo>
                      <a:lnTo>
                        <a:pt x="4330" y="13703"/>
                      </a:lnTo>
                      <a:lnTo>
                        <a:pt x="4345" y="13801"/>
                      </a:lnTo>
                      <a:lnTo>
                        <a:pt x="4360" y="13898"/>
                      </a:lnTo>
                      <a:lnTo>
                        <a:pt x="4375" y="13996"/>
                      </a:lnTo>
                      <a:lnTo>
                        <a:pt x="4390" y="14093"/>
                      </a:lnTo>
                      <a:lnTo>
                        <a:pt x="4405" y="14189"/>
                      </a:lnTo>
                      <a:lnTo>
                        <a:pt x="4420" y="14285"/>
                      </a:lnTo>
                      <a:lnTo>
                        <a:pt x="4435" y="14381"/>
                      </a:lnTo>
                      <a:lnTo>
                        <a:pt x="4450" y="14477"/>
                      </a:lnTo>
                      <a:lnTo>
                        <a:pt x="4465" y="14571"/>
                      </a:lnTo>
                      <a:lnTo>
                        <a:pt x="4480" y="14665"/>
                      </a:lnTo>
                      <a:lnTo>
                        <a:pt x="4495" y="14760"/>
                      </a:lnTo>
                      <a:lnTo>
                        <a:pt x="4510" y="14853"/>
                      </a:lnTo>
                      <a:lnTo>
                        <a:pt x="4525" y="14947"/>
                      </a:lnTo>
                      <a:lnTo>
                        <a:pt x="4540" y="15039"/>
                      </a:lnTo>
                      <a:lnTo>
                        <a:pt x="4555" y="15132"/>
                      </a:lnTo>
                      <a:lnTo>
                        <a:pt x="4570" y="15224"/>
                      </a:lnTo>
                      <a:lnTo>
                        <a:pt x="4585" y="15315"/>
                      </a:lnTo>
                      <a:lnTo>
                        <a:pt x="4600" y="15406"/>
                      </a:lnTo>
                      <a:lnTo>
                        <a:pt x="4615" y="15497"/>
                      </a:lnTo>
                      <a:lnTo>
                        <a:pt x="4630" y="15586"/>
                      </a:lnTo>
                      <a:lnTo>
                        <a:pt x="4645" y="15676"/>
                      </a:lnTo>
                      <a:lnTo>
                        <a:pt x="4660" y="15765"/>
                      </a:lnTo>
                      <a:lnTo>
                        <a:pt x="4675" y="15852"/>
                      </a:lnTo>
                      <a:lnTo>
                        <a:pt x="4690" y="15940"/>
                      </a:lnTo>
                      <a:lnTo>
                        <a:pt x="4705" y="16027"/>
                      </a:lnTo>
                      <a:lnTo>
                        <a:pt x="4720" y="16114"/>
                      </a:lnTo>
                      <a:lnTo>
                        <a:pt x="4735" y="16200"/>
                      </a:lnTo>
                      <a:lnTo>
                        <a:pt x="4750" y="16286"/>
                      </a:lnTo>
                      <a:lnTo>
                        <a:pt x="4765" y="16371"/>
                      </a:lnTo>
                      <a:lnTo>
                        <a:pt x="4780" y="16455"/>
                      </a:lnTo>
                      <a:lnTo>
                        <a:pt x="4795" y="16539"/>
                      </a:lnTo>
                      <a:lnTo>
                        <a:pt x="4810" y="16621"/>
                      </a:lnTo>
                      <a:lnTo>
                        <a:pt x="4825" y="16704"/>
                      </a:lnTo>
                      <a:lnTo>
                        <a:pt x="4841" y="16784"/>
                      </a:lnTo>
                      <a:lnTo>
                        <a:pt x="4856" y="16867"/>
                      </a:lnTo>
                      <a:lnTo>
                        <a:pt x="4871" y="16947"/>
                      </a:lnTo>
                      <a:lnTo>
                        <a:pt x="4886" y="17027"/>
                      </a:lnTo>
                      <a:lnTo>
                        <a:pt x="4901" y="17107"/>
                      </a:lnTo>
                      <a:lnTo>
                        <a:pt x="4916" y="17184"/>
                      </a:lnTo>
                      <a:lnTo>
                        <a:pt x="4931" y="17262"/>
                      </a:lnTo>
                      <a:lnTo>
                        <a:pt x="4946" y="17340"/>
                      </a:lnTo>
                      <a:lnTo>
                        <a:pt x="4961" y="17416"/>
                      </a:lnTo>
                      <a:lnTo>
                        <a:pt x="4976" y="17492"/>
                      </a:lnTo>
                      <a:lnTo>
                        <a:pt x="4991" y="17567"/>
                      </a:lnTo>
                      <a:lnTo>
                        <a:pt x="5006" y="17642"/>
                      </a:lnTo>
                      <a:lnTo>
                        <a:pt x="5021" y="17715"/>
                      </a:lnTo>
                      <a:lnTo>
                        <a:pt x="5036" y="17788"/>
                      </a:lnTo>
                      <a:lnTo>
                        <a:pt x="5050" y="17860"/>
                      </a:lnTo>
                      <a:lnTo>
                        <a:pt x="5065" y="17932"/>
                      </a:lnTo>
                      <a:lnTo>
                        <a:pt x="5080" y="18001"/>
                      </a:lnTo>
                      <a:lnTo>
                        <a:pt x="5095" y="18071"/>
                      </a:lnTo>
                      <a:lnTo>
                        <a:pt x="5110" y="18141"/>
                      </a:lnTo>
                      <a:lnTo>
                        <a:pt x="5125" y="18209"/>
                      </a:lnTo>
                      <a:lnTo>
                        <a:pt x="5140" y="18277"/>
                      </a:lnTo>
                      <a:lnTo>
                        <a:pt x="5155" y="18343"/>
                      </a:lnTo>
                      <a:lnTo>
                        <a:pt x="5170" y="18409"/>
                      </a:lnTo>
                      <a:lnTo>
                        <a:pt x="5185" y="18474"/>
                      </a:lnTo>
                      <a:lnTo>
                        <a:pt x="5200" y="18539"/>
                      </a:lnTo>
                      <a:lnTo>
                        <a:pt x="5215" y="18603"/>
                      </a:lnTo>
                      <a:lnTo>
                        <a:pt x="5230" y="18665"/>
                      </a:lnTo>
                      <a:lnTo>
                        <a:pt x="5245" y="18727"/>
                      </a:lnTo>
                      <a:lnTo>
                        <a:pt x="5260" y="18788"/>
                      </a:lnTo>
                      <a:lnTo>
                        <a:pt x="5275" y="18849"/>
                      </a:lnTo>
                      <a:lnTo>
                        <a:pt x="5290" y="18907"/>
                      </a:lnTo>
                      <a:lnTo>
                        <a:pt x="5305" y="18966"/>
                      </a:lnTo>
                      <a:lnTo>
                        <a:pt x="5319" y="19023"/>
                      </a:lnTo>
                      <a:lnTo>
                        <a:pt x="5334" y="19080"/>
                      </a:lnTo>
                      <a:lnTo>
                        <a:pt x="5349" y="19136"/>
                      </a:lnTo>
                      <a:lnTo>
                        <a:pt x="5364" y="19190"/>
                      </a:lnTo>
                      <a:lnTo>
                        <a:pt x="5379" y="19245"/>
                      </a:lnTo>
                      <a:lnTo>
                        <a:pt x="5394" y="19297"/>
                      </a:lnTo>
                      <a:lnTo>
                        <a:pt x="5409" y="19350"/>
                      </a:lnTo>
                      <a:lnTo>
                        <a:pt x="5424" y="19402"/>
                      </a:lnTo>
                      <a:lnTo>
                        <a:pt x="5438" y="19451"/>
                      </a:lnTo>
                      <a:lnTo>
                        <a:pt x="5453" y="19501"/>
                      </a:lnTo>
                      <a:lnTo>
                        <a:pt x="5468" y="19549"/>
                      </a:lnTo>
                      <a:lnTo>
                        <a:pt x="5483" y="19597"/>
                      </a:lnTo>
                      <a:lnTo>
                        <a:pt x="5498" y="19645"/>
                      </a:lnTo>
                      <a:lnTo>
                        <a:pt x="5513" y="19688"/>
                      </a:lnTo>
                      <a:lnTo>
                        <a:pt x="5529" y="19734"/>
                      </a:lnTo>
                      <a:lnTo>
                        <a:pt x="5544" y="19779"/>
                      </a:lnTo>
                      <a:lnTo>
                        <a:pt x="5558" y="19821"/>
                      </a:lnTo>
                      <a:lnTo>
                        <a:pt x="5573" y="19864"/>
                      </a:lnTo>
                      <a:lnTo>
                        <a:pt x="5588" y="19903"/>
                      </a:lnTo>
                      <a:lnTo>
                        <a:pt x="5603" y="19944"/>
                      </a:lnTo>
                      <a:lnTo>
                        <a:pt x="5617" y="19984"/>
                      </a:lnTo>
                      <a:lnTo>
                        <a:pt x="5632" y="20020"/>
                      </a:lnTo>
                      <a:lnTo>
                        <a:pt x="5647" y="20058"/>
                      </a:lnTo>
                      <a:lnTo>
                        <a:pt x="5661" y="20094"/>
                      </a:lnTo>
                      <a:lnTo>
                        <a:pt x="5676" y="20130"/>
                      </a:lnTo>
                      <a:lnTo>
                        <a:pt x="5691" y="20164"/>
                      </a:lnTo>
                      <a:lnTo>
                        <a:pt x="5705" y="20197"/>
                      </a:lnTo>
                      <a:lnTo>
                        <a:pt x="5720" y="20229"/>
                      </a:lnTo>
                      <a:lnTo>
                        <a:pt x="5734" y="20260"/>
                      </a:lnTo>
                      <a:lnTo>
                        <a:pt x="5748" y="20288"/>
                      </a:lnTo>
                      <a:lnTo>
                        <a:pt x="5763" y="20318"/>
                      </a:lnTo>
                      <a:lnTo>
                        <a:pt x="5778" y="20345"/>
                      </a:lnTo>
                      <a:lnTo>
                        <a:pt x="5792" y="20372"/>
                      </a:lnTo>
                      <a:lnTo>
                        <a:pt x="5806" y="20398"/>
                      </a:lnTo>
                      <a:lnTo>
                        <a:pt x="5821" y="20422"/>
                      </a:lnTo>
                      <a:lnTo>
                        <a:pt x="5835" y="20446"/>
                      </a:lnTo>
                      <a:lnTo>
                        <a:pt x="5849" y="20469"/>
                      </a:lnTo>
                      <a:lnTo>
                        <a:pt x="5863" y="20490"/>
                      </a:lnTo>
                      <a:lnTo>
                        <a:pt x="5877" y="20510"/>
                      </a:lnTo>
                      <a:lnTo>
                        <a:pt x="5891" y="20530"/>
                      </a:lnTo>
                      <a:lnTo>
                        <a:pt x="5904" y="20548"/>
                      </a:lnTo>
                      <a:lnTo>
                        <a:pt x="5918" y="20565"/>
                      </a:lnTo>
                      <a:lnTo>
                        <a:pt x="5931" y="20581"/>
                      </a:lnTo>
                      <a:lnTo>
                        <a:pt x="5944" y="20596"/>
                      </a:lnTo>
                      <a:lnTo>
                        <a:pt x="5958" y="20610"/>
                      </a:lnTo>
                      <a:lnTo>
                        <a:pt x="5968" y="20619"/>
                      </a:lnTo>
                      <a:lnTo>
                        <a:pt x="5983" y="20633"/>
                      </a:lnTo>
                      <a:lnTo>
                        <a:pt x="5995" y="20644"/>
                      </a:lnTo>
                      <a:lnTo>
                        <a:pt x="6007" y="20654"/>
                      </a:lnTo>
                      <a:lnTo>
                        <a:pt x="6016" y="20659"/>
                      </a:lnTo>
                      <a:lnTo>
                        <a:pt x="6031" y="20669"/>
                      </a:lnTo>
                      <a:lnTo>
                        <a:pt x="6042" y="20675"/>
                      </a:lnTo>
                      <a:lnTo>
                        <a:pt x="6048" y="20677"/>
                      </a:lnTo>
                      <a:lnTo>
                        <a:pt x="6063" y="20684"/>
                      </a:lnTo>
                      <a:lnTo>
                        <a:pt x="6073" y="20688"/>
                      </a:lnTo>
                      <a:lnTo>
                        <a:pt x="6077" y="20689"/>
                      </a:lnTo>
                      <a:lnTo>
                        <a:pt x="6092" y="20693"/>
                      </a:lnTo>
                      <a:lnTo>
                        <a:pt x="6095" y="20692"/>
                      </a:lnTo>
                      <a:lnTo>
                        <a:pt x="6104" y="20693"/>
                      </a:lnTo>
                      <a:lnTo>
                        <a:pt x="6120" y="20694"/>
                      </a:lnTo>
                      <a:lnTo>
                        <a:pt x="6122" y="20693"/>
                      </a:lnTo>
                      <a:lnTo>
                        <a:pt x="6131" y="20691"/>
                      </a:lnTo>
                      <a:lnTo>
                        <a:pt x="6146" y="20689"/>
                      </a:lnTo>
                      <a:lnTo>
                        <a:pt x="6149" y="20688"/>
                      </a:lnTo>
                      <a:lnTo>
                        <a:pt x="6158" y="20684"/>
                      </a:lnTo>
                      <a:lnTo>
                        <a:pt x="6168" y="20680"/>
                      </a:lnTo>
                      <a:lnTo>
                        <a:pt x="6183" y="20674"/>
                      </a:lnTo>
                      <a:lnTo>
                        <a:pt x="6188" y="20671"/>
                      </a:lnTo>
                      <a:lnTo>
                        <a:pt x="6199" y="20664"/>
                      </a:lnTo>
                      <a:lnTo>
                        <a:pt x="6210" y="20657"/>
                      </a:lnTo>
                      <a:lnTo>
                        <a:pt x="6222" y="20648"/>
                      </a:lnTo>
                      <a:lnTo>
                        <a:pt x="6233" y="20639"/>
                      </a:lnTo>
                      <a:lnTo>
                        <a:pt x="6246" y="20628"/>
                      </a:lnTo>
                      <a:lnTo>
                        <a:pt x="6258" y="20616"/>
                      </a:lnTo>
                      <a:lnTo>
                        <a:pt x="6271" y="20604"/>
                      </a:lnTo>
                      <a:lnTo>
                        <a:pt x="6283" y="20590"/>
                      </a:lnTo>
                      <a:lnTo>
                        <a:pt x="6295" y="20576"/>
                      </a:lnTo>
                      <a:lnTo>
                        <a:pt x="6310" y="20558"/>
                      </a:lnTo>
                      <a:lnTo>
                        <a:pt x="6323" y="20541"/>
                      </a:lnTo>
                      <a:lnTo>
                        <a:pt x="6337" y="20523"/>
                      </a:lnTo>
                      <a:lnTo>
                        <a:pt x="6350" y="20504"/>
                      </a:lnTo>
                      <a:lnTo>
                        <a:pt x="6364" y="20483"/>
                      </a:lnTo>
                      <a:lnTo>
                        <a:pt x="6377" y="20463"/>
                      </a:lnTo>
                      <a:lnTo>
                        <a:pt x="6392" y="20439"/>
                      </a:lnTo>
                      <a:lnTo>
                        <a:pt x="6406" y="20415"/>
                      </a:lnTo>
                      <a:lnTo>
                        <a:pt x="6420" y="20390"/>
                      </a:lnTo>
                      <a:lnTo>
                        <a:pt x="6435" y="20365"/>
                      </a:lnTo>
                      <a:lnTo>
                        <a:pt x="6448" y="20338"/>
                      </a:lnTo>
                      <a:lnTo>
                        <a:pt x="6463" y="20309"/>
                      </a:lnTo>
                      <a:lnTo>
                        <a:pt x="6478" y="20281"/>
                      </a:lnTo>
                      <a:lnTo>
                        <a:pt x="6492" y="20251"/>
                      </a:lnTo>
                      <a:lnTo>
                        <a:pt x="6507" y="20220"/>
                      </a:lnTo>
                      <a:lnTo>
                        <a:pt x="6521" y="20188"/>
                      </a:lnTo>
                      <a:lnTo>
                        <a:pt x="6536" y="20154"/>
                      </a:lnTo>
                      <a:lnTo>
                        <a:pt x="6550" y="20120"/>
                      </a:lnTo>
                      <a:lnTo>
                        <a:pt x="6565" y="20085"/>
                      </a:lnTo>
                      <a:lnTo>
                        <a:pt x="6580" y="20048"/>
                      </a:lnTo>
                      <a:lnTo>
                        <a:pt x="6594" y="20011"/>
                      </a:lnTo>
                      <a:lnTo>
                        <a:pt x="6609" y="19973"/>
                      </a:lnTo>
                      <a:lnTo>
                        <a:pt x="6624" y="19934"/>
                      </a:lnTo>
                      <a:lnTo>
                        <a:pt x="6638" y="19893"/>
                      </a:lnTo>
                      <a:lnTo>
                        <a:pt x="6653" y="19852"/>
                      </a:lnTo>
                      <a:lnTo>
                        <a:pt x="6668" y="19810"/>
                      </a:lnTo>
                      <a:lnTo>
                        <a:pt x="6684" y="19766"/>
                      </a:lnTo>
                      <a:lnTo>
                        <a:pt x="6698" y="19723"/>
                      </a:lnTo>
                      <a:lnTo>
                        <a:pt x="6713" y="19678"/>
                      </a:lnTo>
                      <a:lnTo>
                        <a:pt x="6728" y="19632"/>
                      </a:lnTo>
                      <a:lnTo>
                        <a:pt x="6743" y="19585"/>
                      </a:lnTo>
                      <a:lnTo>
                        <a:pt x="6758" y="19537"/>
                      </a:lnTo>
                      <a:lnTo>
                        <a:pt x="6773" y="19488"/>
                      </a:lnTo>
                      <a:lnTo>
                        <a:pt x="6788" y="19439"/>
                      </a:lnTo>
                      <a:lnTo>
                        <a:pt x="6802" y="19388"/>
                      </a:lnTo>
                      <a:lnTo>
                        <a:pt x="6817" y="19337"/>
                      </a:lnTo>
                      <a:lnTo>
                        <a:pt x="6832" y="19284"/>
                      </a:lnTo>
                      <a:lnTo>
                        <a:pt x="6847" y="19231"/>
                      </a:lnTo>
                      <a:lnTo>
                        <a:pt x="6862" y="19177"/>
                      </a:lnTo>
                      <a:lnTo>
                        <a:pt x="6877" y="19122"/>
                      </a:lnTo>
                      <a:lnTo>
                        <a:pt x="6892" y="19066"/>
                      </a:lnTo>
                      <a:lnTo>
                        <a:pt x="6907" y="19008"/>
                      </a:lnTo>
                      <a:lnTo>
                        <a:pt x="6922" y="18950"/>
                      </a:lnTo>
                      <a:lnTo>
                        <a:pt x="6936" y="18892"/>
                      </a:lnTo>
                      <a:lnTo>
                        <a:pt x="6951" y="18833"/>
                      </a:lnTo>
                      <a:lnTo>
                        <a:pt x="6966" y="18773"/>
                      </a:lnTo>
                      <a:lnTo>
                        <a:pt x="6981" y="18711"/>
                      </a:lnTo>
                      <a:lnTo>
                        <a:pt x="6996" y="18649"/>
                      </a:lnTo>
                      <a:lnTo>
                        <a:pt x="7011" y="18586"/>
                      </a:lnTo>
                      <a:lnTo>
                        <a:pt x="7026" y="18523"/>
                      </a:lnTo>
                      <a:lnTo>
                        <a:pt x="7041" y="18458"/>
                      </a:lnTo>
                      <a:lnTo>
                        <a:pt x="7056" y="18393"/>
                      </a:lnTo>
                      <a:lnTo>
                        <a:pt x="7071" y="18326"/>
                      </a:lnTo>
                      <a:lnTo>
                        <a:pt x="7086" y="18259"/>
                      </a:lnTo>
                      <a:lnTo>
                        <a:pt x="7101" y="18192"/>
                      </a:lnTo>
                      <a:lnTo>
                        <a:pt x="7116" y="18124"/>
                      </a:lnTo>
                      <a:lnTo>
                        <a:pt x="7131" y="18054"/>
                      </a:lnTo>
                      <a:lnTo>
                        <a:pt x="7146" y="17984"/>
                      </a:lnTo>
                      <a:lnTo>
                        <a:pt x="7161" y="17914"/>
                      </a:lnTo>
                      <a:lnTo>
                        <a:pt x="7175" y="17842"/>
                      </a:lnTo>
                      <a:lnTo>
                        <a:pt x="7190" y="17770"/>
                      </a:lnTo>
                      <a:lnTo>
                        <a:pt x="7205" y="17696"/>
                      </a:lnTo>
                      <a:lnTo>
                        <a:pt x="7220" y="17623"/>
                      </a:lnTo>
                      <a:lnTo>
                        <a:pt x="7235" y="17549"/>
                      </a:lnTo>
                      <a:lnTo>
                        <a:pt x="7250" y="17473"/>
                      </a:lnTo>
                      <a:lnTo>
                        <a:pt x="7265" y="17397"/>
                      </a:lnTo>
                      <a:lnTo>
                        <a:pt x="7280" y="17321"/>
                      </a:lnTo>
                      <a:lnTo>
                        <a:pt x="7295" y="17243"/>
                      </a:lnTo>
                      <a:lnTo>
                        <a:pt x="7310" y="17165"/>
                      </a:lnTo>
                      <a:lnTo>
                        <a:pt x="7325" y="17087"/>
                      </a:lnTo>
                      <a:lnTo>
                        <a:pt x="7340" y="17008"/>
                      </a:lnTo>
                      <a:lnTo>
                        <a:pt x="7356" y="16926"/>
                      </a:lnTo>
                      <a:lnTo>
                        <a:pt x="7371" y="16847"/>
                      </a:lnTo>
                      <a:lnTo>
                        <a:pt x="7386" y="16765"/>
                      </a:lnTo>
                      <a:lnTo>
                        <a:pt x="7401" y="16683"/>
                      </a:lnTo>
                      <a:lnTo>
                        <a:pt x="7416" y="16600"/>
                      </a:lnTo>
                      <a:lnTo>
                        <a:pt x="7431" y="16517"/>
                      </a:lnTo>
                      <a:lnTo>
                        <a:pt x="7446" y="16434"/>
                      </a:lnTo>
                      <a:lnTo>
                        <a:pt x="7461" y="16350"/>
                      </a:lnTo>
                      <a:lnTo>
                        <a:pt x="7476" y="16265"/>
                      </a:lnTo>
                      <a:lnTo>
                        <a:pt x="7491" y="16179"/>
                      </a:lnTo>
                      <a:lnTo>
                        <a:pt x="7506" y="16093"/>
                      </a:lnTo>
                      <a:lnTo>
                        <a:pt x="7521" y="16006"/>
                      </a:lnTo>
                      <a:lnTo>
                        <a:pt x="7536" y="15918"/>
                      </a:lnTo>
                      <a:lnTo>
                        <a:pt x="7551" y="15830"/>
                      </a:lnTo>
                      <a:lnTo>
                        <a:pt x="7566" y="15742"/>
                      </a:lnTo>
                      <a:lnTo>
                        <a:pt x="7581" y="15654"/>
                      </a:lnTo>
                      <a:lnTo>
                        <a:pt x="7596" y="15564"/>
                      </a:lnTo>
                      <a:lnTo>
                        <a:pt x="7611" y="15474"/>
                      </a:lnTo>
                      <a:lnTo>
                        <a:pt x="7626" y="15384"/>
                      </a:lnTo>
                      <a:lnTo>
                        <a:pt x="7641" y="15292"/>
                      </a:lnTo>
                      <a:lnTo>
                        <a:pt x="7656" y="15201"/>
                      </a:lnTo>
                      <a:lnTo>
                        <a:pt x="7671" y="15109"/>
                      </a:lnTo>
                      <a:lnTo>
                        <a:pt x="7686" y="15016"/>
                      </a:lnTo>
                      <a:lnTo>
                        <a:pt x="7701" y="14923"/>
                      </a:lnTo>
                      <a:lnTo>
                        <a:pt x="7716" y="14830"/>
                      </a:lnTo>
                      <a:lnTo>
                        <a:pt x="7731" y="14736"/>
                      </a:lnTo>
                      <a:lnTo>
                        <a:pt x="7746" y="14642"/>
                      </a:lnTo>
                      <a:lnTo>
                        <a:pt x="7761" y="14547"/>
                      </a:lnTo>
                      <a:lnTo>
                        <a:pt x="7776" y="14452"/>
                      </a:lnTo>
                      <a:lnTo>
                        <a:pt x="7791" y="14357"/>
                      </a:lnTo>
                      <a:lnTo>
                        <a:pt x="7806" y="14262"/>
                      </a:lnTo>
                      <a:lnTo>
                        <a:pt x="7821" y="14165"/>
                      </a:lnTo>
                      <a:lnTo>
                        <a:pt x="7836" y="14069"/>
                      </a:lnTo>
                      <a:lnTo>
                        <a:pt x="7851" y="13972"/>
                      </a:lnTo>
                      <a:lnTo>
                        <a:pt x="7866" y="13874"/>
                      </a:lnTo>
                      <a:lnTo>
                        <a:pt x="7881" y="13777"/>
                      </a:lnTo>
                      <a:lnTo>
                        <a:pt x="7896" y="13678"/>
                      </a:lnTo>
                      <a:lnTo>
                        <a:pt x="7911" y="13580"/>
                      </a:lnTo>
                      <a:lnTo>
                        <a:pt x="7926" y="13481"/>
                      </a:lnTo>
                      <a:lnTo>
                        <a:pt x="7941" y="13382"/>
                      </a:lnTo>
                      <a:lnTo>
                        <a:pt x="7956" y="13283"/>
                      </a:lnTo>
                      <a:lnTo>
                        <a:pt x="7971" y="13183"/>
                      </a:lnTo>
                      <a:lnTo>
                        <a:pt x="7986" y="13084"/>
                      </a:lnTo>
                      <a:lnTo>
                        <a:pt x="8001" y="12983"/>
                      </a:lnTo>
                      <a:lnTo>
                        <a:pt x="8016" y="12883"/>
                      </a:lnTo>
                      <a:lnTo>
                        <a:pt x="8032" y="12781"/>
                      </a:lnTo>
                      <a:lnTo>
                        <a:pt x="8047" y="12682"/>
                      </a:lnTo>
                      <a:lnTo>
                        <a:pt x="8062" y="12581"/>
                      </a:lnTo>
                      <a:lnTo>
                        <a:pt x="8076" y="12480"/>
                      </a:lnTo>
                      <a:lnTo>
                        <a:pt x="8092" y="12378"/>
                      </a:lnTo>
                      <a:lnTo>
                        <a:pt x="8106" y="12277"/>
                      </a:lnTo>
                      <a:lnTo>
                        <a:pt x="8121" y="12175"/>
                      </a:lnTo>
                      <a:lnTo>
                        <a:pt x="8136" y="12073"/>
                      </a:lnTo>
                      <a:lnTo>
                        <a:pt x="8151" y="11971"/>
                      </a:lnTo>
                      <a:lnTo>
                        <a:pt x="8166" y="11868"/>
                      </a:lnTo>
                      <a:lnTo>
                        <a:pt x="8181" y="11766"/>
                      </a:lnTo>
                      <a:lnTo>
                        <a:pt x="8196" y="11663"/>
                      </a:lnTo>
                      <a:lnTo>
                        <a:pt x="8211" y="11560"/>
                      </a:lnTo>
                      <a:lnTo>
                        <a:pt x="8226" y="11458"/>
                      </a:lnTo>
                      <a:lnTo>
                        <a:pt x="8241" y="11355"/>
                      </a:lnTo>
                      <a:lnTo>
                        <a:pt x="8256" y="11251"/>
                      </a:lnTo>
                      <a:lnTo>
                        <a:pt x="8271" y="11148"/>
                      </a:lnTo>
                      <a:lnTo>
                        <a:pt x="8286" y="11045"/>
                      </a:lnTo>
                      <a:lnTo>
                        <a:pt x="8301" y="10942"/>
                      </a:lnTo>
                      <a:lnTo>
                        <a:pt x="8316" y="10838"/>
                      </a:lnTo>
                      <a:lnTo>
                        <a:pt x="8331" y="10735"/>
                      </a:lnTo>
                      <a:lnTo>
                        <a:pt x="8346" y="10631"/>
                      </a:lnTo>
                      <a:lnTo>
                        <a:pt x="8361" y="10528"/>
                      </a:lnTo>
                      <a:lnTo>
                        <a:pt x="8376" y="10425"/>
                      </a:lnTo>
                      <a:lnTo>
                        <a:pt x="8391" y="10321"/>
                      </a:lnTo>
                      <a:lnTo>
                        <a:pt x="8406" y="10218"/>
                      </a:lnTo>
                      <a:lnTo>
                        <a:pt x="8421" y="10114"/>
                      </a:lnTo>
                      <a:lnTo>
                        <a:pt x="8436" y="10011"/>
                      </a:lnTo>
                      <a:lnTo>
                        <a:pt x="8451" y="9907"/>
                      </a:lnTo>
                      <a:lnTo>
                        <a:pt x="8466" y="9804"/>
                      </a:lnTo>
                      <a:lnTo>
                        <a:pt x="8481" y="9701"/>
                      </a:lnTo>
                      <a:lnTo>
                        <a:pt x="8496" y="9598"/>
                      </a:lnTo>
                      <a:lnTo>
                        <a:pt x="8511" y="9495"/>
                      </a:lnTo>
                      <a:lnTo>
                        <a:pt x="8526" y="9392"/>
                      </a:lnTo>
                      <a:lnTo>
                        <a:pt x="8541" y="9289"/>
                      </a:lnTo>
                      <a:lnTo>
                        <a:pt x="8556" y="9186"/>
                      </a:lnTo>
                      <a:lnTo>
                        <a:pt x="8571" y="9083"/>
                      </a:lnTo>
                      <a:lnTo>
                        <a:pt x="8586" y="8981"/>
                      </a:lnTo>
                      <a:lnTo>
                        <a:pt x="8601" y="8878"/>
                      </a:lnTo>
                      <a:lnTo>
                        <a:pt x="8616" y="8776"/>
                      </a:lnTo>
                      <a:lnTo>
                        <a:pt x="8631" y="8674"/>
                      </a:lnTo>
                      <a:lnTo>
                        <a:pt x="8646" y="8572"/>
                      </a:lnTo>
                      <a:lnTo>
                        <a:pt x="8662" y="8470"/>
                      </a:lnTo>
                      <a:lnTo>
                        <a:pt x="8676" y="8369"/>
                      </a:lnTo>
                      <a:lnTo>
                        <a:pt x="8692" y="8267"/>
                      </a:lnTo>
                      <a:lnTo>
                        <a:pt x="8708" y="8165"/>
                      </a:lnTo>
                      <a:lnTo>
                        <a:pt x="8723" y="8065"/>
                      </a:lnTo>
                      <a:lnTo>
                        <a:pt x="8738" y="7964"/>
                      </a:lnTo>
                      <a:lnTo>
                        <a:pt x="8753" y="7864"/>
                      </a:lnTo>
                      <a:lnTo>
                        <a:pt x="8768" y="7764"/>
                      </a:lnTo>
                      <a:lnTo>
                        <a:pt x="8783" y="7664"/>
                      </a:lnTo>
                      <a:lnTo>
                        <a:pt x="8798" y="7564"/>
                      </a:lnTo>
                      <a:lnTo>
                        <a:pt x="8813" y="7465"/>
                      </a:lnTo>
                      <a:lnTo>
                        <a:pt x="8828" y="7366"/>
                      </a:lnTo>
                      <a:lnTo>
                        <a:pt x="8843" y="7267"/>
                      </a:lnTo>
                      <a:lnTo>
                        <a:pt x="8858" y="7169"/>
                      </a:lnTo>
                      <a:lnTo>
                        <a:pt x="8873" y="7071"/>
                      </a:lnTo>
                      <a:lnTo>
                        <a:pt x="8888" y="6973"/>
                      </a:lnTo>
                      <a:lnTo>
                        <a:pt x="8903" y="6876"/>
                      </a:lnTo>
                      <a:lnTo>
                        <a:pt x="8918" y="6779"/>
                      </a:lnTo>
                      <a:lnTo>
                        <a:pt x="8933" y="6682"/>
                      </a:lnTo>
                      <a:lnTo>
                        <a:pt x="8948" y="6586"/>
                      </a:lnTo>
                      <a:lnTo>
                        <a:pt x="8963" y="6490"/>
                      </a:lnTo>
                      <a:lnTo>
                        <a:pt x="8978" y="6394"/>
                      </a:lnTo>
                      <a:lnTo>
                        <a:pt x="8993" y="6299"/>
                      </a:lnTo>
                      <a:lnTo>
                        <a:pt x="9008" y="6204"/>
                      </a:lnTo>
                      <a:lnTo>
                        <a:pt x="9023" y="6110"/>
                      </a:lnTo>
                      <a:lnTo>
                        <a:pt x="9038" y="6016"/>
                      </a:lnTo>
                      <a:lnTo>
                        <a:pt x="9053" y="5923"/>
                      </a:lnTo>
                      <a:lnTo>
                        <a:pt x="9068" y="5830"/>
                      </a:lnTo>
                      <a:lnTo>
                        <a:pt x="9083" y="5737"/>
                      </a:lnTo>
                      <a:lnTo>
                        <a:pt x="9098" y="5645"/>
                      </a:lnTo>
                      <a:lnTo>
                        <a:pt x="9113" y="5554"/>
                      </a:lnTo>
                      <a:lnTo>
                        <a:pt x="9128" y="5463"/>
                      </a:lnTo>
                      <a:lnTo>
                        <a:pt x="9143" y="5372"/>
                      </a:lnTo>
                      <a:lnTo>
                        <a:pt x="9158" y="5282"/>
                      </a:lnTo>
                      <a:lnTo>
                        <a:pt x="9173" y="5193"/>
                      </a:lnTo>
                      <a:lnTo>
                        <a:pt x="9188" y="5104"/>
                      </a:lnTo>
                      <a:lnTo>
                        <a:pt x="9203" y="5015"/>
                      </a:lnTo>
                      <a:lnTo>
                        <a:pt x="9218" y="4926"/>
                      </a:lnTo>
                      <a:lnTo>
                        <a:pt x="9233" y="4839"/>
                      </a:lnTo>
                      <a:lnTo>
                        <a:pt x="9248" y="4752"/>
                      </a:lnTo>
                      <a:lnTo>
                        <a:pt x="9263" y="4666"/>
                      </a:lnTo>
                      <a:lnTo>
                        <a:pt x="9278" y="4580"/>
                      </a:lnTo>
                      <a:lnTo>
                        <a:pt x="9293" y="4495"/>
                      </a:lnTo>
                      <a:lnTo>
                        <a:pt x="9308" y="4411"/>
                      </a:lnTo>
                      <a:lnTo>
                        <a:pt x="9323" y="4327"/>
                      </a:lnTo>
                      <a:lnTo>
                        <a:pt x="9338" y="4243"/>
                      </a:lnTo>
                      <a:lnTo>
                        <a:pt x="9353" y="4160"/>
                      </a:lnTo>
                      <a:lnTo>
                        <a:pt x="9368" y="4078"/>
                      </a:lnTo>
                      <a:lnTo>
                        <a:pt x="9384" y="3995"/>
                      </a:lnTo>
                      <a:lnTo>
                        <a:pt x="9399" y="3916"/>
                      </a:lnTo>
                      <a:lnTo>
                        <a:pt x="9414" y="3836"/>
                      </a:lnTo>
                      <a:lnTo>
                        <a:pt x="9429" y="3756"/>
                      </a:lnTo>
                      <a:lnTo>
                        <a:pt x="9444" y="3677"/>
                      </a:lnTo>
                      <a:lnTo>
                        <a:pt x="9459" y="3598"/>
                      </a:lnTo>
                      <a:lnTo>
                        <a:pt x="9474" y="3521"/>
                      </a:lnTo>
                      <a:lnTo>
                        <a:pt x="9489" y="3444"/>
                      </a:lnTo>
                      <a:lnTo>
                        <a:pt x="9504" y="3368"/>
                      </a:lnTo>
                      <a:lnTo>
                        <a:pt x="9519" y="3293"/>
                      </a:lnTo>
                      <a:lnTo>
                        <a:pt x="9534" y="3218"/>
                      </a:lnTo>
                      <a:lnTo>
                        <a:pt x="9549" y="3143"/>
                      </a:lnTo>
                      <a:lnTo>
                        <a:pt x="9564" y="3070"/>
                      </a:lnTo>
                      <a:lnTo>
                        <a:pt x="9579" y="2998"/>
                      </a:lnTo>
                      <a:lnTo>
                        <a:pt x="9594" y="2926"/>
                      </a:lnTo>
                      <a:lnTo>
                        <a:pt x="9610" y="2855"/>
                      </a:lnTo>
                      <a:lnTo>
                        <a:pt x="9625" y="2784"/>
                      </a:lnTo>
                      <a:lnTo>
                        <a:pt x="9640" y="2714"/>
                      </a:lnTo>
                      <a:lnTo>
                        <a:pt x="9655" y="2646"/>
                      </a:lnTo>
                      <a:lnTo>
                        <a:pt x="9670" y="2578"/>
                      </a:lnTo>
                      <a:lnTo>
                        <a:pt x="9685" y="2510"/>
                      </a:lnTo>
                      <a:lnTo>
                        <a:pt x="9700" y="2444"/>
                      </a:lnTo>
                      <a:lnTo>
                        <a:pt x="9715" y="2378"/>
                      </a:lnTo>
                      <a:lnTo>
                        <a:pt x="9730" y="2313"/>
                      </a:lnTo>
                      <a:lnTo>
                        <a:pt x="9745" y="2249"/>
                      </a:lnTo>
                      <a:lnTo>
                        <a:pt x="9760" y="2186"/>
                      </a:lnTo>
                      <a:lnTo>
                        <a:pt x="9775" y="2123"/>
                      </a:lnTo>
                      <a:lnTo>
                        <a:pt x="9790" y="2062"/>
                      </a:lnTo>
                      <a:lnTo>
                        <a:pt x="9805" y="2001"/>
                      </a:lnTo>
                      <a:lnTo>
                        <a:pt x="9820" y="1941"/>
                      </a:lnTo>
                      <a:lnTo>
                        <a:pt x="9835" y="1882"/>
                      </a:lnTo>
                      <a:lnTo>
                        <a:pt x="9851" y="1823"/>
                      </a:lnTo>
                      <a:lnTo>
                        <a:pt x="9866" y="1766"/>
                      </a:lnTo>
                      <a:lnTo>
                        <a:pt x="9881" y="1709"/>
                      </a:lnTo>
                      <a:lnTo>
                        <a:pt x="9896" y="1653"/>
                      </a:lnTo>
                      <a:lnTo>
                        <a:pt x="9911" y="1598"/>
                      </a:lnTo>
                      <a:lnTo>
                        <a:pt x="9926" y="1544"/>
                      </a:lnTo>
                      <a:lnTo>
                        <a:pt x="9941" y="1491"/>
                      </a:lnTo>
                      <a:lnTo>
                        <a:pt x="9956" y="1439"/>
                      </a:lnTo>
                      <a:lnTo>
                        <a:pt x="9971" y="1387"/>
                      </a:lnTo>
                      <a:lnTo>
                        <a:pt x="9987" y="1337"/>
                      </a:lnTo>
                      <a:lnTo>
                        <a:pt x="10002" y="1287"/>
                      </a:lnTo>
                      <a:cubicBezTo>
                        <a:pt x="10017" y="1237"/>
                        <a:pt x="10071" y="1208"/>
                        <a:pt x="10122" y="1224"/>
                      </a:cubicBezTo>
                      <a:cubicBezTo>
                        <a:pt x="10172" y="1239"/>
                        <a:pt x="10201" y="1293"/>
                        <a:pt x="10185" y="1344"/>
                      </a:cubicBezTo>
                      <a:lnTo>
                        <a:pt x="10170" y="1392"/>
                      </a:lnTo>
                      <a:lnTo>
                        <a:pt x="10156" y="1442"/>
                      </a:lnTo>
                      <a:lnTo>
                        <a:pt x="10141" y="1492"/>
                      </a:lnTo>
                      <a:lnTo>
                        <a:pt x="10126" y="1544"/>
                      </a:lnTo>
                      <a:lnTo>
                        <a:pt x="10111" y="1597"/>
                      </a:lnTo>
                      <a:lnTo>
                        <a:pt x="10096" y="1649"/>
                      </a:lnTo>
                      <a:lnTo>
                        <a:pt x="10081" y="1704"/>
                      </a:lnTo>
                      <a:lnTo>
                        <a:pt x="10066" y="1758"/>
                      </a:lnTo>
                      <a:lnTo>
                        <a:pt x="10051" y="1815"/>
                      </a:lnTo>
                      <a:lnTo>
                        <a:pt x="10036" y="1872"/>
                      </a:lnTo>
                      <a:lnTo>
                        <a:pt x="10022" y="1929"/>
                      </a:lnTo>
                      <a:lnTo>
                        <a:pt x="10007" y="1988"/>
                      </a:lnTo>
                      <a:lnTo>
                        <a:pt x="9992" y="2046"/>
                      </a:lnTo>
                      <a:lnTo>
                        <a:pt x="9977" y="2107"/>
                      </a:lnTo>
                      <a:lnTo>
                        <a:pt x="9962" y="2168"/>
                      </a:lnTo>
                      <a:lnTo>
                        <a:pt x="9947" y="2231"/>
                      </a:lnTo>
                      <a:lnTo>
                        <a:pt x="9932" y="2294"/>
                      </a:lnTo>
                      <a:lnTo>
                        <a:pt x="9917" y="2356"/>
                      </a:lnTo>
                      <a:lnTo>
                        <a:pt x="9902" y="2421"/>
                      </a:lnTo>
                      <a:lnTo>
                        <a:pt x="9887" y="2487"/>
                      </a:lnTo>
                      <a:lnTo>
                        <a:pt x="9872" y="2552"/>
                      </a:lnTo>
                      <a:lnTo>
                        <a:pt x="9857" y="2619"/>
                      </a:lnTo>
                      <a:lnTo>
                        <a:pt x="9842" y="2687"/>
                      </a:lnTo>
                      <a:lnTo>
                        <a:pt x="9827" y="2755"/>
                      </a:lnTo>
                      <a:lnTo>
                        <a:pt x="9812" y="2825"/>
                      </a:lnTo>
                      <a:lnTo>
                        <a:pt x="9797" y="2894"/>
                      </a:lnTo>
                      <a:lnTo>
                        <a:pt x="9782" y="2965"/>
                      </a:lnTo>
                      <a:lnTo>
                        <a:pt x="9767" y="3037"/>
                      </a:lnTo>
                      <a:lnTo>
                        <a:pt x="9753" y="3109"/>
                      </a:lnTo>
                      <a:lnTo>
                        <a:pt x="9738" y="3182"/>
                      </a:lnTo>
                      <a:lnTo>
                        <a:pt x="9723" y="3255"/>
                      </a:lnTo>
                      <a:lnTo>
                        <a:pt x="9708" y="3330"/>
                      </a:lnTo>
                      <a:lnTo>
                        <a:pt x="9693" y="3405"/>
                      </a:lnTo>
                      <a:lnTo>
                        <a:pt x="9678" y="3481"/>
                      </a:lnTo>
                      <a:lnTo>
                        <a:pt x="9663" y="3558"/>
                      </a:lnTo>
                      <a:lnTo>
                        <a:pt x="9648" y="3635"/>
                      </a:lnTo>
                      <a:lnTo>
                        <a:pt x="9633" y="3712"/>
                      </a:lnTo>
                      <a:lnTo>
                        <a:pt x="9618" y="3791"/>
                      </a:lnTo>
                      <a:lnTo>
                        <a:pt x="9603" y="3871"/>
                      </a:lnTo>
                      <a:lnTo>
                        <a:pt x="9588" y="3951"/>
                      </a:lnTo>
                      <a:lnTo>
                        <a:pt x="9573" y="4032"/>
                      </a:lnTo>
                      <a:lnTo>
                        <a:pt x="9557" y="4113"/>
                      </a:lnTo>
                      <a:lnTo>
                        <a:pt x="9542" y="4195"/>
                      </a:lnTo>
                      <a:lnTo>
                        <a:pt x="9527" y="4276"/>
                      </a:lnTo>
                      <a:lnTo>
                        <a:pt x="9512" y="4360"/>
                      </a:lnTo>
                      <a:lnTo>
                        <a:pt x="9497" y="4444"/>
                      </a:lnTo>
                      <a:lnTo>
                        <a:pt x="9482" y="4528"/>
                      </a:lnTo>
                      <a:lnTo>
                        <a:pt x="9467" y="4613"/>
                      </a:lnTo>
                      <a:lnTo>
                        <a:pt x="9452" y="4699"/>
                      </a:lnTo>
                      <a:lnTo>
                        <a:pt x="9437" y="4785"/>
                      </a:lnTo>
                      <a:lnTo>
                        <a:pt x="9422" y="4872"/>
                      </a:lnTo>
                      <a:lnTo>
                        <a:pt x="9407" y="4959"/>
                      </a:lnTo>
                      <a:lnTo>
                        <a:pt x="9392" y="5046"/>
                      </a:lnTo>
                      <a:lnTo>
                        <a:pt x="9377" y="5135"/>
                      </a:lnTo>
                      <a:lnTo>
                        <a:pt x="9362" y="5224"/>
                      </a:lnTo>
                      <a:lnTo>
                        <a:pt x="9347" y="5313"/>
                      </a:lnTo>
                      <a:lnTo>
                        <a:pt x="9332" y="5403"/>
                      </a:lnTo>
                      <a:lnTo>
                        <a:pt x="9317" y="5494"/>
                      </a:lnTo>
                      <a:lnTo>
                        <a:pt x="9302" y="5585"/>
                      </a:lnTo>
                      <a:lnTo>
                        <a:pt x="9287" y="5676"/>
                      </a:lnTo>
                      <a:lnTo>
                        <a:pt x="9272" y="5768"/>
                      </a:lnTo>
                      <a:lnTo>
                        <a:pt x="9257" y="5861"/>
                      </a:lnTo>
                      <a:lnTo>
                        <a:pt x="9242" y="5954"/>
                      </a:lnTo>
                      <a:lnTo>
                        <a:pt x="9227" y="6047"/>
                      </a:lnTo>
                      <a:lnTo>
                        <a:pt x="9212" y="6141"/>
                      </a:lnTo>
                      <a:lnTo>
                        <a:pt x="9197" y="6234"/>
                      </a:lnTo>
                      <a:lnTo>
                        <a:pt x="9182" y="6329"/>
                      </a:lnTo>
                      <a:lnTo>
                        <a:pt x="9167" y="6424"/>
                      </a:lnTo>
                      <a:lnTo>
                        <a:pt x="9152" y="6519"/>
                      </a:lnTo>
                      <a:lnTo>
                        <a:pt x="9137" y="6615"/>
                      </a:lnTo>
                      <a:lnTo>
                        <a:pt x="9122" y="6711"/>
                      </a:lnTo>
                      <a:lnTo>
                        <a:pt x="9107" y="6808"/>
                      </a:lnTo>
                      <a:lnTo>
                        <a:pt x="9092" y="6905"/>
                      </a:lnTo>
                      <a:lnTo>
                        <a:pt x="9077" y="7002"/>
                      </a:lnTo>
                      <a:lnTo>
                        <a:pt x="9062" y="7100"/>
                      </a:lnTo>
                      <a:lnTo>
                        <a:pt x="9047" y="7198"/>
                      </a:lnTo>
                      <a:lnTo>
                        <a:pt x="9032" y="7296"/>
                      </a:lnTo>
                      <a:lnTo>
                        <a:pt x="9017" y="7395"/>
                      </a:lnTo>
                      <a:lnTo>
                        <a:pt x="9002" y="7494"/>
                      </a:lnTo>
                      <a:lnTo>
                        <a:pt x="8987" y="7593"/>
                      </a:lnTo>
                      <a:lnTo>
                        <a:pt x="8972" y="7693"/>
                      </a:lnTo>
                      <a:lnTo>
                        <a:pt x="8957" y="7793"/>
                      </a:lnTo>
                      <a:lnTo>
                        <a:pt x="8942" y="7893"/>
                      </a:lnTo>
                      <a:lnTo>
                        <a:pt x="8927" y="7993"/>
                      </a:lnTo>
                      <a:lnTo>
                        <a:pt x="8912" y="8094"/>
                      </a:lnTo>
                      <a:lnTo>
                        <a:pt x="8897" y="8195"/>
                      </a:lnTo>
                      <a:lnTo>
                        <a:pt x="8881" y="8296"/>
                      </a:lnTo>
                      <a:lnTo>
                        <a:pt x="8866" y="8396"/>
                      </a:lnTo>
                      <a:lnTo>
                        <a:pt x="8851" y="8499"/>
                      </a:lnTo>
                      <a:lnTo>
                        <a:pt x="8836" y="8599"/>
                      </a:lnTo>
                      <a:lnTo>
                        <a:pt x="8821" y="8701"/>
                      </a:lnTo>
                      <a:lnTo>
                        <a:pt x="8806" y="8803"/>
                      </a:lnTo>
                      <a:lnTo>
                        <a:pt x="8791" y="8905"/>
                      </a:lnTo>
                      <a:lnTo>
                        <a:pt x="8776" y="9008"/>
                      </a:lnTo>
                      <a:lnTo>
                        <a:pt x="8761" y="9110"/>
                      </a:lnTo>
                      <a:lnTo>
                        <a:pt x="8746" y="9213"/>
                      </a:lnTo>
                      <a:lnTo>
                        <a:pt x="8731" y="9316"/>
                      </a:lnTo>
                      <a:lnTo>
                        <a:pt x="8716" y="9419"/>
                      </a:lnTo>
                      <a:lnTo>
                        <a:pt x="8701" y="9522"/>
                      </a:lnTo>
                      <a:lnTo>
                        <a:pt x="8686" y="9625"/>
                      </a:lnTo>
                      <a:lnTo>
                        <a:pt x="8671" y="9728"/>
                      </a:lnTo>
                      <a:lnTo>
                        <a:pt x="8656" y="9831"/>
                      </a:lnTo>
                      <a:lnTo>
                        <a:pt x="8641" y="9934"/>
                      </a:lnTo>
                      <a:lnTo>
                        <a:pt x="8626" y="10038"/>
                      </a:lnTo>
                      <a:lnTo>
                        <a:pt x="8611" y="10141"/>
                      </a:lnTo>
                      <a:lnTo>
                        <a:pt x="8596" y="10245"/>
                      </a:lnTo>
                      <a:lnTo>
                        <a:pt x="8581" y="10348"/>
                      </a:lnTo>
                      <a:lnTo>
                        <a:pt x="8566" y="10452"/>
                      </a:lnTo>
                      <a:lnTo>
                        <a:pt x="8551" y="10555"/>
                      </a:lnTo>
                      <a:lnTo>
                        <a:pt x="8536" y="10658"/>
                      </a:lnTo>
                      <a:lnTo>
                        <a:pt x="8521" y="10762"/>
                      </a:lnTo>
                      <a:lnTo>
                        <a:pt x="8506" y="10865"/>
                      </a:lnTo>
                      <a:lnTo>
                        <a:pt x="8491" y="10969"/>
                      </a:lnTo>
                      <a:lnTo>
                        <a:pt x="8476" y="11072"/>
                      </a:lnTo>
                      <a:lnTo>
                        <a:pt x="8461" y="11175"/>
                      </a:lnTo>
                      <a:lnTo>
                        <a:pt x="8446" y="11278"/>
                      </a:lnTo>
                      <a:lnTo>
                        <a:pt x="8431" y="11382"/>
                      </a:lnTo>
                      <a:lnTo>
                        <a:pt x="8416" y="11485"/>
                      </a:lnTo>
                      <a:lnTo>
                        <a:pt x="8401" y="11587"/>
                      </a:lnTo>
                      <a:lnTo>
                        <a:pt x="8386" y="11690"/>
                      </a:lnTo>
                      <a:lnTo>
                        <a:pt x="8371" y="11793"/>
                      </a:lnTo>
                      <a:lnTo>
                        <a:pt x="8356" y="11895"/>
                      </a:lnTo>
                      <a:lnTo>
                        <a:pt x="8341" y="11998"/>
                      </a:lnTo>
                      <a:lnTo>
                        <a:pt x="8326" y="12100"/>
                      </a:lnTo>
                      <a:lnTo>
                        <a:pt x="8311" y="12202"/>
                      </a:lnTo>
                      <a:lnTo>
                        <a:pt x="8296" y="12304"/>
                      </a:lnTo>
                      <a:lnTo>
                        <a:pt x="8281" y="12407"/>
                      </a:lnTo>
                      <a:lnTo>
                        <a:pt x="8266" y="12507"/>
                      </a:lnTo>
                      <a:lnTo>
                        <a:pt x="8251" y="12610"/>
                      </a:lnTo>
                      <a:lnTo>
                        <a:pt x="8236" y="12711"/>
                      </a:lnTo>
                      <a:lnTo>
                        <a:pt x="8221" y="12811"/>
                      </a:lnTo>
                      <a:lnTo>
                        <a:pt x="8205" y="12912"/>
                      </a:lnTo>
                      <a:lnTo>
                        <a:pt x="8190" y="13012"/>
                      </a:lnTo>
                      <a:lnTo>
                        <a:pt x="8175" y="13113"/>
                      </a:lnTo>
                      <a:lnTo>
                        <a:pt x="8160" y="13212"/>
                      </a:lnTo>
                      <a:lnTo>
                        <a:pt x="8145" y="13312"/>
                      </a:lnTo>
                      <a:lnTo>
                        <a:pt x="8130" y="13411"/>
                      </a:lnTo>
                      <a:lnTo>
                        <a:pt x="8115" y="13510"/>
                      </a:lnTo>
                      <a:lnTo>
                        <a:pt x="8100" y="13609"/>
                      </a:lnTo>
                      <a:lnTo>
                        <a:pt x="8085" y="13707"/>
                      </a:lnTo>
                      <a:lnTo>
                        <a:pt x="8070" y="13806"/>
                      </a:lnTo>
                      <a:lnTo>
                        <a:pt x="8055" y="13903"/>
                      </a:lnTo>
                      <a:lnTo>
                        <a:pt x="8040" y="14001"/>
                      </a:lnTo>
                      <a:lnTo>
                        <a:pt x="8025" y="14098"/>
                      </a:lnTo>
                      <a:lnTo>
                        <a:pt x="8010" y="14194"/>
                      </a:lnTo>
                      <a:lnTo>
                        <a:pt x="7995" y="14291"/>
                      </a:lnTo>
                      <a:lnTo>
                        <a:pt x="7980" y="14387"/>
                      </a:lnTo>
                      <a:lnTo>
                        <a:pt x="7965" y="14482"/>
                      </a:lnTo>
                      <a:lnTo>
                        <a:pt x="7950" y="14577"/>
                      </a:lnTo>
                      <a:lnTo>
                        <a:pt x="7935" y="14673"/>
                      </a:lnTo>
                      <a:lnTo>
                        <a:pt x="7920" y="14767"/>
                      </a:lnTo>
                      <a:lnTo>
                        <a:pt x="7905" y="14861"/>
                      </a:lnTo>
                      <a:lnTo>
                        <a:pt x="7890" y="14954"/>
                      </a:lnTo>
                      <a:lnTo>
                        <a:pt x="7875" y="15047"/>
                      </a:lnTo>
                      <a:lnTo>
                        <a:pt x="7860" y="15140"/>
                      </a:lnTo>
                      <a:lnTo>
                        <a:pt x="7845" y="15232"/>
                      </a:lnTo>
                      <a:lnTo>
                        <a:pt x="7830" y="15323"/>
                      </a:lnTo>
                      <a:lnTo>
                        <a:pt x="7815" y="15415"/>
                      </a:lnTo>
                      <a:lnTo>
                        <a:pt x="7800" y="15505"/>
                      </a:lnTo>
                      <a:lnTo>
                        <a:pt x="7785" y="15595"/>
                      </a:lnTo>
                      <a:lnTo>
                        <a:pt x="7770" y="15685"/>
                      </a:lnTo>
                      <a:lnTo>
                        <a:pt x="7755" y="15775"/>
                      </a:lnTo>
                      <a:lnTo>
                        <a:pt x="7740" y="15863"/>
                      </a:lnTo>
                      <a:lnTo>
                        <a:pt x="7725" y="15951"/>
                      </a:lnTo>
                      <a:lnTo>
                        <a:pt x="7710" y="16039"/>
                      </a:lnTo>
                      <a:lnTo>
                        <a:pt x="7695" y="16126"/>
                      </a:lnTo>
                      <a:lnTo>
                        <a:pt x="7680" y="16212"/>
                      </a:lnTo>
                      <a:lnTo>
                        <a:pt x="7665" y="16298"/>
                      </a:lnTo>
                      <a:lnTo>
                        <a:pt x="7650" y="16383"/>
                      </a:lnTo>
                      <a:lnTo>
                        <a:pt x="7635" y="16467"/>
                      </a:lnTo>
                      <a:lnTo>
                        <a:pt x="7620" y="16552"/>
                      </a:lnTo>
                      <a:lnTo>
                        <a:pt x="7605" y="16635"/>
                      </a:lnTo>
                      <a:lnTo>
                        <a:pt x="7590" y="16718"/>
                      </a:lnTo>
                      <a:lnTo>
                        <a:pt x="7575" y="16800"/>
                      </a:lnTo>
                      <a:lnTo>
                        <a:pt x="7560" y="16882"/>
                      </a:lnTo>
                      <a:lnTo>
                        <a:pt x="7545" y="16963"/>
                      </a:lnTo>
                      <a:lnTo>
                        <a:pt x="7529" y="17043"/>
                      </a:lnTo>
                      <a:lnTo>
                        <a:pt x="7514" y="17122"/>
                      </a:lnTo>
                      <a:lnTo>
                        <a:pt x="7499" y="17202"/>
                      </a:lnTo>
                      <a:lnTo>
                        <a:pt x="7484" y="17280"/>
                      </a:lnTo>
                      <a:lnTo>
                        <a:pt x="7469" y="17358"/>
                      </a:lnTo>
                      <a:lnTo>
                        <a:pt x="7454" y="17434"/>
                      </a:lnTo>
                      <a:lnTo>
                        <a:pt x="7439" y="17510"/>
                      </a:lnTo>
                      <a:lnTo>
                        <a:pt x="7424" y="17586"/>
                      </a:lnTo>
                      <a:lnTo>
                        <a:pt x="7409" y="17662"/>
                      </a:lnTo>
                      <a:lnTo>
                        <a:pt x="7394" y="17735"/>
                      </a:lnTo>
                      <a:lnTo>
                        <a:pt x="7378" y="17809"/>
                      </a:lnTo>
                      <a:lnTo>
                        <a:pt x="7363" y="17881"/>
                      </a:lnTo>
                      <a:lnTo>
                        <a:pt x="7348" y="17953"/>
                      </a:lnTo>
                      <a:lnTo>
                        <a:pt x="7333" y="18025"/>
                      </a:lnTo>
                      <a:lnTo>
                        <a:pt x="7318" y="18095"/>
                      </a:lnTo>
                      <a:lnTo>
                        <a:pt x="7303" y="18165"/>
                      </a:lnTo>
                      <a:lnTo>
                        <a:pt x="7288" y="18233"/>
                      </a:lnTo>
                      <a:lnTo>
                        <a:pt x="7273" y="18301"/>
                      </a:lnTo>
                      <a:lnTo>
                        <a:pt x="7258" y="18368"/>
                      </a:lnTo>
                      <a:lnTo>
                        <a:pt x="7243" y="18436"/>
                      </a:lnTo>
                      <a:lnTo>
                        <a:pt x="7228" y="18501"/>
                      </a:lnTo>
                      <a:lnTo>
                        <a:pt x="7213" y="18566"/>
                      </a:lnTo>
                      <a:lnTo>
                        <a:pt x="7198" y="18631"/>
                      </a:lnTo>
                      <a:lnTo>
                        <a:pt x="7183" y="18694"/>
                      </a:lnTo>
                      <a:lnTo>
                        <a:pt x="7168" y="18756"/>
                      </a:lnTo>
                      <a:lnTo>
                        <a:pt x="7153" y="18818"/>
                      </a:lnTo>
                      <a:lnTo>
                        <a:pt x="7138" y="18880"/>
                      </a:lnTo>
                      <a:lnTo>
                        <a:pt x="7123" y="18939"/>
                      </a:lnTo>
                      <a:lnTo>
                        <a:pt x="7107" y="18999"/>
                      </a:lnTo>
                      <a:lnTo>
                        <a:pt x="7092" y="19057"/>
                      </a:lnTo>
                      <a:lnTo>
                        <a:pt x="7077" y="19115"/>
                      </a:lnTo>
                      <a:lnTo>
                        <a:pt x="7062" y="19171"/>
                      </a:lnTo>
                      <a:lnTo>
                        <a:pt x="7047" y="19228"/>
                      </a:lnTo>
                      <a:lnTo>
                        <a:pt x="7032" y="19282"/>
                      </a:lnTo>
                      <a:lnTo>
                        <a:pt x="7017" y="19337"/>
                      </a:lnTo>
                      <a:lnTo>
                        <a:pt x="7002" y="19390"/>
                      </a:lnTo>
                      <a:lnTo>
                        <a:pt x="6987" y="19443"/>
                      </a:lnTo>
                      <a:lnTo>
                        <a:pt x="6971" y="19494"/>
                      </a:lnTo>
                      <a:lnTo>
                        <a:pt x="6956" y="19545"/>
                      </a:lnTo>
                      <a:lnTo>
                        <a:pt x="6941" y="19594"/>
                      </a:lnTo>
                      <a:lnTo>
                        <a:pt x="6926" y="19644"/>
                      </a:lnTo>
                      <a:lnTo>
                        <a:pt x="6911" y="19691"/>
                      </a:lnTo>
                      <a:lnTo>
                        <a:pt x="6896" y="19739"/>
                      </a:lnTo>
                      <a:lnTo>
                        <a:pt x="6881" y="19784"/>
                      </a:lnTo>
                      <a:lnTo>
                        <a:pt x="6865" y="19831"/>
                      </a:lnTo>
                      <a:lnTo>
                        <a:pt x="6849" y="19875"/>
                      </a:lnTo>
                      <a:lnTo>
                        <a:pt x="6834" y="19917"/>
                      </a:lnTo>
                      <a:lnTo>
                        <a:pt x="6819" y="19959"/>
                      </a:lnTo>
                      <a:lnTo>
                        <a:pt x="6803" y="20001"/>
                      </a:lnTo>
                      <a:lnTo>
                        <a:pt x="6788" y="20042"/>
                      </a:lnTo>
                      <a:lnTo>
                        <a:pt x="6773" y="20082"/>
                      </a:lnTo>
                      <a:lnTo>
                        <a:pt x="6757" y="20121"/>
                      </a:lnTo>
                      <a:lnTo>
                        <a:pt x="6742" y="20158"/>
                      </a:lnTo>
                      <a:lnTo>
                        <a:pt x="6727" y="20195"/>
                      </a:lnTo>
                      <a:lnTo>
                        <a:pt x="6711" y="20231"/>
                      </a:lnTo>
                      <a:lnTo>
                        <a:pt x="6696" y="20265"/>
                      </a:lnTo>
                      <a:lnTo>
                        <a:pt x="6680" y="20301"/>
                      </a:lnTo>
                      <a:lnTo>
                        <a:pt x="6665" y="20334"/>
                      </a:lnTo>
                      <a:lnTo>
                        <a:pt x="6649" y="20366"/>
                      </a:lnTo>
                      <a:lnTo>
                        <a:pt x="6634" y="20398"/>
                      </a:lnTo>
                      <a:lnTo>
                        <a:pt x="6619" y="20427"/>
                      </a:lnTo>
                      <a:lnTo>
                        <a:pt x="6602" y="20458"/>
                      </a:lnTo>
                      <a:lnTo>
                        <a:pt x="6587" y="20486"/>
                      </a:lnTo>
                      <a:lnTo>
                        <a:pt x="6571" y="20514"/>
                      </a:lnTo>
                      <a:lnTo>
                        <a:pt x="6555" y="20540"/>
                      </a:lnTo>
                      <a:lnTo>
                        <a:pt x="6540" y="20564"/>
                      </a:lnTo>
                      <a:lnTo>
                        <a:pt x="6523" y="20592"/>
                      </a:lnTo>
                      <a:lnTo>
                        <a:pt x="6507" y="20615"/>
                      </a:lnTo>
                      <a:lnTo>
                        <a:pt x="6490" y="20638"/>
                      </a:lnTo>
                      <a:lnTo>
                        <a:pt x="6474" y="20660"/>
                      </a:lnTo>
                      <a:lnTo>
                        <a:pt x="6457" y="20681"/>
                      </a:lnTo>
                      <a:lnTo>
                        <a:pt x="6442" y="20699"/>
                      </a:lnTo>
                      <a:lnTo>
                        <a:pt x="6424" y="20721"/>
                      </a:lnTo>
                      <a:lnTo>
                        <a:pt x="6406" y="20739"/>
                      </a:lnTo>
                      <a:lnTo>
                        <a:pt x="6389" y="20757"/>
                      </a:lnTo>
                      <a:lnTo>
                        <a:pt x="6371" y="20773"/>
                      </a:lnTo>
                      <a:lnTo>
                        <a:pt x="6353" y="20788"/>
                      </a:lnTo>
                      <a:lnTo>
                        <a:pt x="6335" y="20803"/>
                      </a:lnTo>
                      <a:lnTo>
                        <a:pt x="6317" y="20816"/>
                      </a:lnTo>
                      <a:lnTo>
                        <a:pt x="6298" y="20829"/>
                      </a:lnTo>
                      <a:lnTo>
                        <a:pt x="6279" y="20840"/>
                      </a:lnTo>
                      <a:lnTo>
                        <a:pt x="6254" y="20853"/>
                      </a:lnTo>
                      <a:lnTo>
                        <a:pt x="6239" y="20859"/>
                      </a:lnTo>
                      <a:lnTo>
                        <a:pt x="6219" y="20867"/>
                      </a:lnTo>
                      <a:lnTo>
                        <a:pt x="6198" y="20873"/>
                      </a:lnTo>
                      <a:lnTo>
                        <a:pt x="6171" y="20880"/>
                      </a:lnTo>
                      <a:lnTo>
                        <a:pt x="6156" y="20882"/>
                      </a:lnTo>
                      <a:lnTo>
                        <a:pt x="6135" y="20884"/>
                      </a:lnTo>
                      <a:lnTo>
                        <a:pt x="6107" y="20885"/>
                      </a:lnTo>
                      <a:lnTo>
                        <a:pt x="6092" y="20884"/>
                      </a:lnTo>
                      <a:lnTo>
                        <a:pt x="6070" y="20883"/>
                      </a:lnTo>
                      <a:lnTo>
                        <a:pt x="6043" y="20878"/>
                      </a:lnTo>
                      <a:lnTo>
                        <a:pt x="6028" y="20874"/>
                      </a:lnTo>
                      <a:lnTo>
                        <a:pt x="6002" y="20867"/>
                      </a:lnTo>
                      <a:lnTo>
                        <a:pt x="5982" y="20858"/>
                      </a:lnTo>
                      <a:lnTo>
                        <a:pt x="5967" y="20851"/>
                      </a:lnTo>
                      <a:lnTo>
                        <a:pt x="5943" y="20840"/>
                      </a:lnTo>
                      <a:lnTo>
                        <a:pt x="5924" y="20828"/>
                      </a:lnTo>
                      <a:lnTo>
                        <a:pt x="5909" y="20818"/>
                      </a:lnTo>
                      <a:lnTo>
                        <a:pt x="5887" y="20803"/>
                      </a:lnTo>
                      <a:lnTo>
                        <a:pt x="5870" y="20789"/>
                      </a:lnTo>
                      <a:lnTo>
                        <a:pt x="5852" y="20774"/>
                      </a:lnTo>
                      <a:lnTo>
                        <a:pt x="5837" y="20760"/>
                      </a:lnTo>
                      <a:lnTo>
                        <a:pt x="5817" y="20741"/>
                      </a:lnTo>
                      <a:lnTo>
                        <a:pt x="5800" y="20723"/>
                      </a:lnTo>
                      <a:lnTo>
                        <a:pt x="5784" y="20704"/>
                      </a:lnTo>
                      <a:lnTo>
                        <a:pt x="5767" y="20684"/>
                      </a:lnTo>
                      <a:lnTo>
                        <a:pt x="5751" y="20663"/>
                      </a:lnTo>
                      <a:lnTo>
                        <a:pt x="5734" y="20641"/>
                      </a:lnTo>
                      <a:lnTo>
                        <a:pt x="5718" y="20619"/>
                      </a:lnTo>
                      <a:lnTo>
                        <a:pt x="5702" y="20595"/>
                      </a:lnTo>
                      <a:lnTo>
                        <a:pt x="5686" y="20570"/>
                      </a:lnTo>
                      <a:lnTo>
                        <a:pt x="5670" y="20545"/>
                      </a:lnTo>
                      <a:lnTo>
                        <a:pt x="5654" y="20518"/>
                      </a:lnTo>
                      <a:lnTo>
                        <a:pt x="5639" y="20491"/>
                      </a:lnTo>
                      <a:lnTo>
                        <a:pt x="5623" y="20463"/>
                      </a:lnTo>
                      <a:lnTo>
                        <a:pt x="5607" y="20434"/>
                      </a:lnTo>
                      <a:lnTo>
                        <a:pt x="5592" y="20403"/>
                      </a:lnTo>
                      <a:lnTo>
                        <a:pt x="5577" y="20373"/>
                      </a:lnTo>
                      <a:lnTo>
                        <a:pt x="5561" y="20341"/>
                      </a:lnTo>
                      <a:lnTo>
                        <a:pt x="5545" y="20308"/>
                      </a:lnTo>
                      <a:lnTo>
                        <a:pt x="5530" y="20274"/>
                      </a:lnTo>
                      <a:lnTo>
                        <a:pt x="5514" y="20239"/>
                      </a:lnTo>
                      <a:lnTo>
                        <a:pt x="5499" y="20203"/>
                      </a:lnTo>
                      <a:lnTo>
                        <a:pt x="5484" y="20167"/>
                      </a:lnTo>
                      <a:lnTo>
                        <a:pt x="5468" y="20129"/>
                      </a:lnTo>
                      <a:lnTo>
                        <a:pt x="5453" y="20091"/>
                      </a:lnTo>
                      <a:lnTo>
                        <a:pt x="5438" y="20051"/>
                      </a:lnTo>
                      <a:lnTo>
                        <a:pt x="5422" y="20010"/>
                      </a:lnTo>
                      <a:lnTo>
                        <a:pt x="5407" y="19969"/>
                      </a:lnTo>
                      <a:lnTo>
                        <a:pt x="5392" y="19927"/>
                      </a:lnTo>
                      <a:lnTo>
                        <a:pt x="5377" y="19884"/>
                      </a:lnTo>
                      <a:lnTo>
                        <a:pt x="5361" y="19840"/>
                      </a:lnTo>
                      <a:lnTo>
                        <a:pt x="5346" y="19795"/>
                      </a:lnTo>
                      <a:lnTo>
                        <a:pt x="5332" y="19751"/>
                      </a:lnTo>
                      <a:lnTo>
                        <a:pt x="5315" y="19702"/>
                      </a:lnTo>
                      <a:lnTo>
                        <a:pt x="5300" y="19654"/>
                      </a:lnTo>
                      <a:lnTo>
                        <a:pt x="5285" y="19606"/>
                      </a:lnTo>
                      <a:lnTo>
                        <a:pt x="5270" y="19556"/>
                      </a:lnTo>
                      <a:lnTo>
                        <a:pt x="5255" y="19506"/>
                      </a:lnTo>
                      <a:lnTo>
                        <a:pt x="5239" y="19455"/>
                      </a:lnTo>
                      <a:lnTo>
                        <a:pt x="5224" y="19403"/>
                      </a:lnTo>
                      <a:lnTo>
                        <a:pt x="5209" y="19350"/>
                      </a:lnTo>
                      <a:lnTo>
                        <a:pt x="5194" y="19296"/>
                      </a:lnTo>
                      <a:lnTo>
                        <a:pt x="5179" y="19241"/>
                      </a:lnTo>
                      <a:lnTo>
                        <a:pt x="5164" y="19185"/>
                      </a:lnTo>
                      <a:lnTo>
                        <a:pt x="5149" y="19129"/>
                      </a:lnTo>
                      <a:lnTo>
                        <a:pt x="5134" y="19072"/>
                      </a:lnTo>
                      <a:lnTo>
                        <a:pt x="5118" y="19013"/>
                      </a:lnTo>
                      <a:lnTo>
                        <a:pt x="5103" y="18954"/>
                      </a:lnTo>
                      <a:lnTo>
                        <a:pt x="5088" y="18894"/>
                      </a:lnTo>
                      <a:lnTo>
                        <a:pt x="5073" y="18833"/>
                      </a:lnTo>
                      <a:lnTo>
                        <a:pt x="5058" y="18772"/>
                      </a:lnTo>
                      <a:lnTo>
                        <a:pt x="5043" y="18710"/>
                      </a:lnTo>
                      <a:lnTo>
                        <a:pt x="5028" y="18646"/>
                      </a:lnTo>
                      <a:lnTo>
                        <a:pt x="5013" y="18582"/>
                      </a:lnTo>
                      <a:lnTo>
                        <a:pt x="4998" y="18517"/>
                      </a:lnTo>
                      <a:lnTo>
                        <a:pt x="4983" y="18452"/>
                      </a:lnTo>
                      <a:lnTo>
                        <a:pt x="4968" y="18385"/>
                      </a:lnTo>
                      <a:lnTo>
                        <a:pt x="4953" y="18318"/>
                      </a:lnTo>
                      <a:lnTo>
                        <a:pt x="4938" y="18250"/>
                      </a:lnTo>
                      <a:lnTo>
                        <a:pt x="4923" y="18182"/>
                      </a:lnTo>
                      <a:lnTo>
                        <a:pt x="4908" y="18112"/>
                      </a:lnTo>
                      <a:lnTo>
                        <a:pt x="4893" y="18042"/>
                      </a:lnTo>
                      <a:lnTo>
                        <a:pt x="4877" y="17971"/>
                      </a:lnTo>
                      <a:lnTo>
                        <a:pt x="4862" y="17899"/>
                      </a:lnTo>
                      <a:lnTo>
                        <a:pt x="4847" y="17827"/>
                      </a:lnTo>
                      <a:lnTo>
                        <a:pt x="4832" y="17754"/>
                      </a:lnTo>
                      <a:lnTo>
                        <a:pt x="4817" y="17679"/>
                      </a:lnTo>
                      <a:lnTo>
                        <a:pt x="4802" y="17604"/>
                      </a:lnTo>
                      <a:lnTo>
                        <a:pt x="4787" y="17529"/>
                      </a:lnTo>
                      <a:lnTo>
                        <a:pt x="4772" y="17453"/>
                      </a:lnTo>
                      <a:lnTo>
                        <a:pt x="4757" y="17377"/>
                      </a:lnTo>
                      <a:lnTo>
                        <a:pt x="4742" y="17299"/>
                      </a:lnTo>
                      <a:lnTo>
                        <a:pt x="4727" y="17221"/>
                      </a:lnTo>
                      <a:lnTo>
                        <a:pt x="4712" y="17142"/>
                      </a:lnTo>
                      <a:lnTo>
                        <a:pt x="4697" y="17062"/>
                      </a:lnTo>
                      <a:lnTo>
                        <a:pt x="4682" y="16982"/>
                      </a:lnTo>
                      <a:lnTo>
                        <a:pt x="4667" y="16902"/>
                      </a:lnTo>
                      <a:lnTo>
                        <a:pt x="4652" y="16821"/>
                      </a:lnTo>
                      <a:lnTo>
                        <a:pt x="4636" y="16739"/>
                      </a:lnTo>
                      <a:lnTo>
                        <a:pt x="4621" y="16656"/>
                      </a:lnTo>
                      <a:lnTo>
                        <a:pt x="4606" y="16572"/>
                      </a:lnTo>
                      <a:lnTo>
                        <a:pt x="4591" y="16488"/>
                      </a:lnTo>
                      <a:lnTo>
                        <a:pt x="4576" y="16404"/>
                      </a:lnTo>
                      <a:lnTo>
                        <a:pt x="4561" y="16319"/>
                      </a:lnTo>
                      <a:lnTo>
                        <a:pt x="4546" y="16233"/>
                      </a:lnTo>
                      <a:lnTo>
                        <a:pt x="4531" y="16147"/>
                      </a:lnTo>
                      <a:lnTo>
                        <a:pt x="4516" y="16060"/>
                      </a:lnTo>
                      <a:lnTo>
                        <a:pt x="4501" y="15973"/>
                      </a:lnTo>
                      <a:lnTo>
                        <a:pt x="4486" y="15885"/>
                      </a:lnTo>
                      <a:lnTo>
                        <a:pt x="4471" y="15796"/>
                      </a:lnTo>
                      <a:lnTo>
                        <a:pt x="4456" y="15707"/>
                      </a:lnTo>
                      <a:lnTo>
                        <a:pt x="4441" y="15617"/>
                      </a:lnTo>
                      <a:lnTo>
                        <a:pt x="4426" y="15528"/>
                      </a:lnTo>
                      <a:lnTo>
                        <a:pt x="4411" y="15437"/>
                      </a:lnTo>
                      <a:lnTo>
                        <a:pt x="4396" y="15346"/>
                      </a:lnTo>
                      <a:lnTo>
                        <a:pt x="4381" y="15255"/>
                      </a:lnTo>
                      <a:lnTo>
                        <a:pt x="4366" y="15163"/>
                      </a:lnTo>
                      <a:lnTo>
                        <a:pt x="4351" y="15070"/>
                      </a:lnTo>
                      <a:lnTo>
                        <a:pt x="4336" y="14978"/>
                      </a:lnTo>
                      <a:lnTo>
                        <a:pt x="4321" y="14884"/>
                      </a:lnTo>
                      <a:lnTo>
                        <a:pt x="4306" y="14790"/>
                      </a:lnTo>
                      <a:lnTo>
                        <a:pt x="4291" y="14696"/>
                      </a:lnTo>
                      <a:lnTo>
                        <a:pt x="4276" y="14601"/>
                      </a:lnTo>
                      <a:lnTo>
                        <a:pt x="4261" y="14506"/>
                      </a:lnTo>
                      <a:lnTo>
                        <a:pt x="4246" y="14410"/>
                      </a:lnTo>
                      <a:lnTo>
                        <a:pt x="4231" y="14314"/>
                      </a:lnTo>
                      <a:lnTo>
                        <a:pt x="4216" y="14218"/>
                      </a:lnTo>
                      <a:lnTo>
                        <a:pt x="4201" y="14122"/>
                      </a:lnTo>
                      <a:lnTo>
                        <a:pt x="4186" y="14025"/>
                      </a:lnTo>
                      <a:lnTo>
                        <a:pt x="4171" y="13927"/>
                      </a:lnTo>
                      <a:lnTo>
                        <a:pt x="4156" y="13830"/>
                      </a:lnTo>
                      <a:lnTo>
                        <a:pt x="4141" y="13732"/>
                      </a:lnTo>
                      <a:lnTo>
                        <a:pt x="4126" y="13634"/>
                      </a:lnTo>
                      <a:lnTo>
                        <a:pt x="4111" y="13535"/>
                      </a:lnTo>
                      <a:lnTo>
                        <a:pt x="4096" y="13436"/>
                      </a:lnTo>
                      <a:lnTo>
                        <a:pt x="4081" y="13337"/>
                      </a:lnTo>
                      <a:lnTo>
                        <a:pt x="4066" y="13237"/>
                      </a:lnTo>
                      <a:lnTo>
                        <a:pt x="4051" y="13137"/>
                      </a:lnTo>
                      <a:lnTo>
                        <a:pt x="4036" y="13037"/>
                      </a:lnTo>
                      <a:lnTo>
                        <a:pt x="4021" y="12937"/>
                      </a:lnTo>
                      <a:lnTo>
                        <a:pt x="4006" y="12836"/>
                      </a:lnTo>
                      <a:lnTo>
                        <a:pt x="3991" y="12736"/>
                      </a:lnTo>
                      <a:lnTo>
                        <a:pt x="3976" y="12635"/>
                      </a:lnTo>
                      <a:lnTo>
                        <a:pt x="3960" y="12533"/>
                      </a:lnTo>
                      <a:lnTo>
                        <a:pt x="3944" y="12431"/>
                      </a:lnTo>
                      <a:lnTo>
                        <a:pt x="3929" y="12329"/>
                      </a:lnTo>
                      <a:lnTo>
                        <a:pt x="3914" y="12227"/>
                      </a:lnTo>
                      <a:lnTo>
                        <a:pt x="3899" y="12125"/>
                      </a:lnTo>
                      <a:lnTo>
                        <a:pt x="3884" y="12023"/>
                      </a:lnTo>
                      <a:lnTo>
                        <a:pt x="3869" y="11921"/>
                      </a:lnTo>
                      <a:lnTo>
                        <a:pt x="3854" y="11818"/>
                      </a:lnTo>
                      <a:lnTo>
                        <a:pt x="3839" y="11716"/>
                      </a:lnTo>
                      <a:lnTo>
                        <a:pt x="3824" y="11613"/>
                      </a:lnTo>
                      <a:lnTo>
                        <a:pt x="3809" y="11510"/>
                      </a:lnTo>
                      <a:lnTo>
                        <a:pt x="3794" y="11407"/>
                      </a:lnTo>
                      <a:lnTo>
                        <a:pt x="3779" y="11304"/>
                      </a:lnTo>
                      <a:lnTo>
                        <a:pt x="3764" y="11201"/>
                      </a:lnTo>
                      <a:lnTo>
                        <a:pt x="3749" y="11098"/>
                      </a:lnTo>
                      <a:lnTo>
                        <a:pt x="3734" y="10994"/>
                      </a:lnTo>
                      <a:lnTo>
                        <a:pt x="3719" y="10891"/>
                      </a:lnTo>
                      <a:lnTo>
                        <a:pt x="3704" y="10788"/>
                      </a:lnTo>
                      <a:lnTo>
                        <a:pt x="3689" y="10684"/>
                      </a:lnTo>
                      <a:lnTo>
                        <a:pt x="3674" y="10581"/>
                      </a:lnTo>
                      <a:lnTo>
                        <a:pt x="3659" y="10477"/>
                      </a:lnTo>
                      <a:lnTo>
                        <a:pt x="3644" y="10374"/>
                      </a:lnTo>
                      <a:lnTo>
                        <a:pt x="3629" y="10270"/>
                      </a:lnTo>
                      <a:lnTo>
                        <a:pt x="3614" y="10167"/>
                      </a:lnTo>
                      <a:lnTo>
                        <a:pt x="3599" y="10063"/>
                      </a:lnTo>
                      <a:lnTo>
                        <a:pt x="3584" y="9960"/>
                      </a:lnTo>
                      <a:lnTo>
                        <a:pt x="3569" y="9857"/>
                      </a:lnTo>
                      <a:lnTo>
                        <a:pt x="3554" y="9753"/>
                      </a:lnTo>
                      <a:lnTo>
                        <a:pt x="3539" y="9650"/>
                      </a:lnTo>
                      <a:lnTo>
                        <a:pt x="3524" y="9547"/>
                      </a:lnTo>
                      <a:lnTo>
                        <a:pt x="3509" y="9444"/>
                      </a:lnTo>
                      <a:lnTo>
                        <a:pt x="3494" y="9341"/>
                      </a:lnTo>
                      <a:lnTo>
                        <a:pt x="3479" y="9238"/>
                      </a:lnTo>
                      <a:lnTo>
                        <a:pt x="3464" y="9136"/>
                      </a:lnTo>
                      <a:lnTo>
                        <a:pt x="3449" y="9033"/>
                      </a:lnTo>
                      <a:lnTo>
                        <a:pt x="3434" y="8931"/>
                      </a:lnTo>
                      <a:lnTo>
                        <a:pt x="3419" y="8829"/>
                      </a:lnTo>
                      <a:lnTo>
                        <a:pt x="3405" y="8727"/>
                      </a:lnTo>
                      <a:lnTo>
                        <a:pt x="3389" y="8625"/>
                      </a:lnTo>
                      <a:lnTo>
                        <a:pt x="3374" y="8523"/>
                      </a:lnTo>
                      <a:lnTo>
                        <a:pt x="3360" y="8422"/>
                      </a:lnTo>
                      <a:lnTo>
                        <a:pt x="3345" y="8321"/>
                      </a:lnTo>
                      <a:lnTo>
                        <a:pt x="3330" y="8220"/>
                      </a:lnTo>
                      <a:lnTo>
                        <a:pt x="3315" y="8119"/>
                      </a:lnTo>
                      <a:lnTo>
                        <a:pt x="3300" y="8019"/>
                      </a:lnTo>
                      <a:lnTo>
                        <a:pt x="3284" y="7918"/>
                      </a:lnTo>
                      <a:lnTo>
                        <a:pt x="3269" y="7818"/>
                      </a:lnTo>
                      <a:lnTo>
                        <a:pt x="3254" y="7718"/>
                      </a:lnTo>
                      <a:lnTo>
                        <a:pt x="3239" y="7618"/>
                      </a:lnTo>
                      <a:lnTo>
                        <a:pt x="3224" y="7519"/>
                      </a:lnTo>
                      <a:lnTo>
                        <a:pt x="3209" y="7420"/>
                      </a:lnTo>
                      <a:lnTo>
                        <a:pt x="3194" y="7321"/>
                      </a:lnTo>
                      <a:lnTo>
                        <a:pt x="3179" y="7222"/>
                      </a:lnTo>
                      <a:lnTo>
                        <a:pt x="3164" y="7124"/>
                      </a:lnTo>
                      <a:lnTo>
                        <a:pt x="3149" y="7027"/>
                      </a:lnTo>
                      <a:lnTo>
                        <a:pt x="3134" y="6929"/>
                      </a:lnTo>
                      <a:lnTo>
                        <a:pt x="3119" y="6832"/>
                      </a:lnTo>
                      <a:lnTo>
                        <a:pt x="3104" y="6735"/>
                      </a:lnTo>
                      <a:lnTo>
                        <a:pt x="3089" y="6639"/>
                      </a:lnTo>
                      <a:lnTo>
                        <a:pt x="3074" y="6543"/>
                      </a:lnTo>
                      <a:lnTo>
                        <a:pt x="3059" y="6447"/>
                      </a:lnTo>
                      <a:lnTo>
                        <a:pt x="3044" y="6352"/>
                      </a:lnTo>
                      <a:lnTo>
                        <a:pt x="3029" y="6258"/>
                      </a:lnTo>
                      <a:lnTo>
                        <a:pt x="3014" y="6164"/>
                      </a:lnTo>
                      <a:lnTo>
                        <a:pt x="2999" y="6070"/>
                      </a:lnTo>
                      <a:lnTo>
                        <a:pt x="2984" y="5977"/>
                      </a:lnTo>
                      <a:lnTo>
                        <a:pt x="2969" y="5884"/>
                      </a:lnTo>
                      <a:lnTo>
                        <a:pt x="2954" y="5791"/>
                      </a:lnTo>
                      <a:lnTo>
                        <a:pt x="2939" y="5699"/>
                      </a:lnTo>
                      <a:lnTo>
                        <a:pt x="2924" y="5607"/>
                      </a:lnTo>
                      <a:lnTo>
                        <a:pt x="2909" y="5516"/>
                      </a:lnTo>
                      <a:lnTo>
                        <a:pt x="2894" y="5426"/>
                      </a:lnTo>
                      <a:lnTo>
                        <a:pt x="2879" y="5335"/>
                      </a:lnTo>
                      <a:lnTo>
                        <a:pt x="2864" y="5246"/>
                      </a:lnTo>
                      <a:lnTo>
                        <a:pt x="2849" y="5157"/>
                      </a:lnTo>
                      <a:lnTo>
                        <a:pt x="2834" y="5069"/>
                      </a:lnTo>
                      <a:lnTo>
                        <a:pt x="2819" y="4981"/>
                      </a:lnTo>
                      <a:lnTo>
                        <a:pt x="2804" y="4893"/>
                      </a:lnTo>
                      <a:lnTo>
                        <a:pt x="2789" y="4807"/>
                      </a:lnTo>
                      <a:lnTo>
                        <a:pt x="2774" y="4720"/>
                      </a:lnTo>
                      <a:lnTo>
                        <a:pt x="2759" y="4634"/>
                      </a:lnTo>
                      <a:lnTo>
                        <a:pt x="2744" y="4549"/>
                      </a:lnTo>
                      <a:lnTo>
                        <a:pt x="2729" y="4465"/>
                      </a:lnTo>
                      <a:lnTo>
                        <a:pt x="2714" y="4381"/>
                      </a:lnTo>
                      <a:lnTo>
                        <a:pt x="2699" y="4298"/>
                      </a:lnTo>
                      <a:lnTo>
                        <a:pt x="2684" y="4215"/>
                      </a:lnTo>
                      <a:lnTo>
                        <a:pt x="2669" y="4133"/>
                      </a:lnTo>
                      <a:lnTo>
                        <a:pt x="2654" y="4052"/>
                      </a:lnTo>
                      <a:lnTo>
                        <a:pt x="2639" y="3971"/>
                      </a:lnTo>
                      <a:lnTo>
                        <a:pt x="2624" y="3892"/>
                      </a:lnTo>
                      <a:lnTo>
                        <a:pt x="2608" y="3811"/>
                      </a:lnTo>
                      <a:lnTo>
                        <a:pt x="2593" y="3733"/>
                      </a:lnTo>
                      <a:lnTo>
                        <a:pt x="2578" y="3655"/>
                      </a:lnTo>
                      <a:lnTo>
                        <a:pt x="2563" y="3577"/>
                      </a:lnTo>
                      <a:lnTo>
                        <a:pt x="2548" y="3500"/>
                      </a:lnTo>
                      <a:lnTo>
                        <a:pt x="2533" y="3424"/>
                      </a:lnTo>
                      <a:lnTo>
                        <a:pt x="2518" y="3349"/>
                      </a:lnTo>
                      <a:lnTo>
                        <a:pt x="2503" y="3275"/>
                      </a:lnTo>
                      <a:lnTo>
                        <a:pt x="2488" y="3201"/>
                      </a:lnTo>
                      <a:lnTo>
                        <a:pt x="2473" y="3127"/>
                      </a:lnTo>
                      <a:lnTo>
                        <a:pt x="2458" y="3055"/>
                      </a:lnTo>
                      <a:lnTo>
                        <a:pt x="2444" y="2983"/>
                      </a:lnTo>
                      <a:lnTo>
                        <a:pt x="2429" y="2912"/>
                      </a:lnTo>
                      <a:lnTo>
                        <a:pt x="2414" y="2842"/>
                      </a:lnTo>
                      <a:lnTo>
                        <a:pt x="2399" y="2773"/>
                      </a:lnTo>
                      <a:lnTo>
                        <a:pt x="2384" y="2704"/>
                      </a:lnTo>
                      <a:lnTo>
                        <a:pt x="2369" y="2636"/>
                      </a:lnTo>
                      <a:lnTo>
                        <a:pt x="2354" y="2569"/>
                      </a:lnTo>
                      <a:lnTo>
                        <a:pt x="2339" y="2503"/>
                      </a:lnTo>
                      <a:lnTo>
                        <a:pt x="2324" y="2437"/>
                      </a:lnTo>
                      <a:lnTo>
                        <a:pt x="2309" y="2372"/>
                      </a:lnTo>
                      <a:lnTo>
                        <a:pt x="2294" y="2309"/>
                      </a:lnTo>
                      <a:lnTo>
                        <a:pt x="2279" y="2246"/>
                      </a:lnTo>
                      <a:lnTo>
                        <a:pt x="2264" y="2184"/>
                      </a:lnTo>
                      <a:lnTo>
                        <a:pt x="2249" y="2122"/>
                      </a:lnTo>
                      <a:lnTo>
                        <a:pt x="2234" y="2062"/>
                      </a:lnTo>
                      <a:lnTo>
                        <a:pt x="2219" y="2002"/>
                      </a:lnTo>
                      <a:lnTo>
                        <a:pt x="2205" y="1944"/>
                      </a:lnTo>
                      <a:lnTo>
                        <a:pt x="2190" y="1886"/>
                      </a:lnTo>
                      <a:lnTo>
                        <a:pt x="2175" y="1829"/>
                      </a:lnTo>
                      <a:lnTo>
                        <a:pt x="2160" y="1772"/>
                      </a:lnTo>
                      <a:lnTo>
                        <a:pt x="2145" y="1717"/>
                      </a:lnTo>
                      <a:lnTo>
                        <a:pt x="2130" y="1663"/>
                      </a:lnTo>
                      <a:lnTo>
                        <a:pt x="2115" y="1610"/>
                      </a:lnTo>
                      <a:lnTo>
                        <a:pt x="2100" y="1557"/>
                      </a:lnTo>
                      <a:lnTo>
                        <a:pt x="2085" y="1505"/>
                      </a:lnTo>
                      <a:lnTo>
                        <a:pt x="2071" y="1454"/>
                      </a:lnTo>
                      <a:lnTo>
                        <a:pt x="2056" y="1405"/>
                      </a:lnTo>
                      <a:lnTo>
                        <a:pt x="2041" y="1356"/>
                      </a:lnTo>
                      <a:lnTo>
                        <a:pt x="2026" y="1308"/>
                      </a:lnTo>
                      <a:lnTo>
                        <a:pt x="2011" y="1261"/>
                      </a:lnTo>
                      <a:lnTo>
                        <a:pt x="1996" y="1214"/>
                      </a:lnTo>
                      <a:lnTo>
                        <a:pt x="1981" y="1169"/>
                      </a:lnTo>
                      <a:lnTo>
                        <a:pt x="1967" y="1125"/>
                      </a:lnTo>
                      <a:lnTo>
                        <a:pt x="1952" y="1084"/>
                      </a:lnTo>
                      <a:lnTo>
                        <a:pt x="1936" y="1040"/>
                      </a:lnTo>
                      <a:lnTo>
                        <a:pt x="1921" y="998"/>
                      </a:lnTo>
                      <a:lnTo>
                        <a:pt x="1907" y="958"/>
                      </a:lnTo>
                      <a:lnTo>
                        <a:pt x="1892" y="918"/>
                      </a:lnTo>
                      <a:lnTo>
                        <a:pt x="1877" y="880"/>
                      </a:lnTo>
                      <a:lnTo>
                        <a:pt x="1863" y="843"/>
                      </a:lnTo>
                      <a:lnTo>
                        <a:pt x="1848" y="806"/>
                      </a:lnTo>
                      <a:lnTo>
                        <a:pt x="1833" y="771"/>
                      </a:lnTo>
                      <a:lnTo>
                        <a:pt x="1818" y="736"/>
                      </a:lnTo>
                      <a:lnTo>
                        <a:pt x="1804" y="703"/>
                      </a:lnTo>
                      <a:lnTo>
                        <a:pt x="1790" y="671"/>
                      </a:lnTo>
                      <a:lnTo>
                        <a:pt x="1775" y="639"/>
                      </a:lnTo>
                      <a:lnTo>
                        <a:pt x="1761" y="609"/>
                      </a:lnTo>
                      <a:lnTo>
                        <a:pt x="1746" y="581"/>
                      </a:lnTo>
                      <a:lnTo>
                        <a:pt x="1731" y="552"/>
                      </a:lnTo>
                      <a:lnTo>
                        <a:pt x="1718" y="525"/>
                      </a:lnTo>
                      <a:lnTo>
                        <a:pt x="1703" y="498"/>
                      </a:lnTo>
                      <a:lnTo>
                        <a:pt x="1689" y="474"/>
                      </a:lnTo>
                      <a:lnTo>
                        <a:pt x="1675" y="450"/>
                      </a:lnTo>
                      <a:lnTo>
                        <a:pt x="1660" y="426"/>
                      </a:lnTo>
                      <a:lnTo>
                        <a:pt x="1647" y="406"/>
                      </a:lnTo>
                      <a:lnTo>
                        <a:pt x="1633" y="385"/>
                      </a:lnTo>
                      <a:lnTo>
                        <a:pt x="1618" y="364"/>
                      </a:lnTo>
                      <a:lnTo>
                        <a:pt x="1606" y="347"/>
                      </a:lnTo>
                      <a:lnTo>
                        <a:pt x="1593" y="330"/>
                      </a:lnTo>
                      <a:lnTo>
                        <a:pt x="1578" y="312"/>
                      </a:lnTo>
                      <a:lnTo>
                        <a:pt x="1566" y="298"/>
                      </a:lnTo>
                      <a:lnTo>
                        <a:pt x="1554" y="284"/>
                      </a:lnTo>
                      <a:lnTo>
                        <a:pt x="1541" y="272"/>
                      </a:lnTo>
                      <a:lnTo>
                        <a:pt x="1526" y="258"/>
                      </a:lnTo>
                      <a:lnTo>
                        <a:pt x="1516" y="248"/>
                      </a:lnTo>
                      <a:lnTo>
                        <a:pt x="1505" y="239"/>
                      </a:lnTo>
                      <a:lnTo>
                        <a:pt x="1493" y="230"/>
                      </a:lnTo>
                      <a:lnTo>
                        <a:pt x="1482" y="223"/>
                      </a:lnTo>
                      <a:lnTo>
                        <a:pt x="1471" y="216"/>
                      </a:lnTo>
                      <a:lnTo>
                        <a:pt x="1461" y="210"/>
                      </a:lnTo>
                      <a:lnTo>
                        <a:pt x="1451" y="206"/>
                      </a:lnTo>
                      <a:lnTo>
                        <a:pt x="1441" y="202"/>
                      </a:lnTo>
                      <a:lnTo>
                        <a:pt x="1432" y="198"/>
                      </a:lnTo>
                      <a:lnTo>
                        <a:pt x="1423" y="196"/>
                      </a:lnTo>
                      <a:lnTo>
                        <a:pt x="1414" y="194"/>
                      </a:lnTo>
                      <a:lnTo>
                        <a:pt x="1411" y="192"/>
                      </a:lnTo>
                      <a:lnTo>
                        <a:pt x="1396" y="192"/>
                      </a:lnTo>
                      <a:lnTo>
                        <a:pt x="1388" y="192"/>
                      </a:lnTo>
                      <a:lnTo>
                        <a:pt x="1378" y="193"/>
                      </a:lnTo>
                      <a:lnTo>
                        <a:pt x="1375" y="192"/>
                      </a:lnTo>
                      <a:lnTo>
                        <a:pt x="1360" y="196"/>
                      </a:lnTo>
                      <a:lnTo>
                        <a:pt x="1351" y="199"/>
                      </a:lnTo>
                      <a:lnTo>
                        <a:pt x="1346" y="199"/>
                      </a:lnTo>
                      <a:lnTo>
                        <a:pt x="1331" y="206"/>
                      </a:lnTo>
                      <a:lnTo>
                        <a:pt x="1325" y="209"/>
                      </a:lnTo>
                      <a:lnTo>
                        <a:pt x="1310" y="218"/>
                      </a:lnTo>
                      <a:lnTo>
                        <a:pt x="1302" y="222"/>
                      </a:lnTo>
                      <a:lnTo>
                        <a:pt x="1287" y="233"/>
                      </a:lnTo>
                      <a:lnTo>
                        <a:pt x="1278" y="239"/>
                      </a:lnTo>
                      <a:lnTo>
                        <a:pt x="1266" y="250"/>
                      </a:lnTo>
                      <a:lnTo>
                        <a:pt x="1251" y="264"/>
                      </a:lnTo>
                      <a:lnTo>
                        <a:pt x="1241" y="273"/>
                      </a:lnTo>
                      <a:lnTo>
                        <a:pt x="1227" y="287"/>
                      </a:lnTo>
                      <a:lnTo>
                        <a:pt x="1212" y="304"/>
                      </a:lnTo>
                      <a:lnTo>
                        <a:pt x="1201" y="317"/>
                      </a:lnTo>
                      <a:lnTo>
                        <a:pt x="1187" y="334"/>
                      </a:lnTo>
                      <a:lnTo>
                        <a:pt x="1174" y="352"/>
                      </a:lnTo>
                      <a:lnTo>
                        <a:pt x="1159" y="373"/>
                      </a:lnTo>
                      <a:lnTo>
                        <a:pt x="1146" y="391"/>
                      </a:lnTo>
                      <a:lnTo>
                        <a:pt x="1132" y="412"/>
                      </a:lnTo>
                      <a:lnTo>
                        <a:pt x="1118" y="435"/>
                      </a:lnTo>
                      <a:lnTo>
                        <a:pt x="1104" y="458"/>
                      </a:lnTo>
                      <a:lnTo>
                        <a:pt x="1089" y="483"/>
                      </a:lnTo>
                      <a:lnTo>
                        <a:pt x="1074" y="510"/>
                      </a:lnTo>
                      <a:lnTo>
                        <a:pt x="1061" y="535"/>
                      </a:lnTo>
                      <a:lnTo>
                        <a:pt x="1046" y="562"/>
                      </a:lnTo>
                      <a:lnTo>
                        <a:pt x="1032" y="591"/>
                      </a:lnTo>
                      <a:lnTo>
                        <a:pt x="1017" y="621"/>
                      </a:lnTo>
                      <a:lnTo>
                        <a:pt x="1002" y="653"/>
                      </a:lnTo>
                      <a:lnTo>
                        <a:pt x="988" y="683"/>
                      </a:lnTo>
                      <a:lnTo>
                        <a:pt x="974" y="716"/>
                      </a:lnTo>
                      <a:lnTo>
                        <a:pt x="959" y="751"/>
                      </a:lnTo>
                      <a:lnTo>
                        <a:pt x="944" y="785"/>
                      </a:lnTo>
                      <a:lnTo>
                        <a:pt x="930" y="821"/>
                      </a:lnTo>
                      <a:lnTo>
                        <a:pt x="915" y="859"/>
                      </a:lnTo>
                      <a:lnTo>
                        <a:pt x="900" y="895"/>
                      </a:lnTo>
                      <a:lnTo>
                        <a:pt x="885" y="935"/>
                      </a:lnTo>
                      <a:lnTo>
                        <a:pt x="871" y="974"/>
                      </a:lnTo>
                      <a:lnTo>
                        <a:pt x="856" y="1016"/>
                      </a:lnTo>
                      <a:lnTo>
                        <a:pt x="841" y="1056"/>
                      </a:lnTo>
                      <a:lnTo>
                        <a:pt x="826" y="1100"/>
                      </a:lnTo>
                      <a:lnTo>
                        <a:pt x="812" y="1144"/>
                      </a:lnTo>
                      <a:lnTo>
                        <a:pt x="797" y="1188"/>
                      </a:lnTo>
                      <a:lnTo>
                        <a:pt x="781" y="1235"/>
                      </a:lnTo>
                      <a:lnTo>
                        <a:pt x="766" y="1280"/>
                      </a:lnTo>
                      <a:lnTo>
                        <a:pt x="751" y="1328"/>
                      </a:lnTo>
                      <a:lnTo>
                        <a:pt x="736" y="1376"/>
                      </a:lnTo>
                      <a:lnTo>
                        <a:pt x="722" y="1426"/>
                      </a:lnTo>
                      <a:lnTo>
                        <a:pt x="707" y="1477"/>
                      </a:lnTo>
                      <a:lnTo>
                        <a:pt x="692" y="1527"/>
                      </a:lnTo>
                      <a:lnTo>
                        <a:pt x="677" y="1580"/>
                      </a:lnTo>
                      <a:lnTo>
                        <a:pt x="662" y="1632"/>
                      </a:lnTo>
                      <a:lnTo>
                        <a:pt x="647" y="1686"/>
                      </a:lnTo>
                      <a:lnTo>
                        <a:pt x="632" y="1740"/>
                      </a:lnTo>
                      <a:lnTo>
                        <a:pt x="617" y="1797"/>
                      </a:lnTo>
                      <a:lnTo>
                        <a:pt x="602" y="1853"/>
                      </a:lnTo>
                      <a:lnTo>
                        <a:pt x="588" y="1910"/>
                      </a:lnTo>
                      <a:lnTo>
                        <a:pt x="573" y="1969"/>
                      </a:lnTo>
                      <a:lnTo>
                        <a:pt x="558" y="2027"/>
                      </a:lnTo>
                      <a:lnTo>
                        <a:pt x="543" y="2088"/>
                      </a:lnTo>
                      <a:lnTo>
                        <a:pt x="528" y="2149"/>
                      </a:lnTo>
                      <a:lnTo>
                        <a:pt x="513" y="2211"/>
                      </a:lnTo>
                      <a:lnTo>
                        <a:pt x="498" y="2272"/>
                      </a:lnTo>
                      <a:lnTo>
                        <a:pt x="483" y="2336"/>
                      </a:lnTo>
                      <a:lnTo>
                        <a:pt x="468" y="2400"/>
                      </a:lnTo>
                      <a:lnTo>
                        <a:pt x="453" y="2466"/>
                      </a:lnTo>
                      <a:lnTo>
                        <a:pt x="438" y="2531"/>
                      </a:lnTo>
                      <a:lnTo>
                        <a:pt x="423" y="2598"/>
                      </a:lnTo>
                      <a:lnTo>
                        <a:pt x="408" y="2665"/>
                      </a:lnTo>
                      <a:lnTo>
                        <a:pt x="393" y="2734"/>
                      </a:lnTo>
                      <a:lnTo>
                        <a:pt x="378" y="2803"/>
                      </a:lnTo>
                      <a:lnTo>
                        <a:pt x="363" y="2873"/>
                      </a:lnTo>
                      <a:lnTo>
                        <a:pt x="348" y="2942"/>
                      </a:lnTo>
                      <a:lnTo>
                        <a:pt x="333" y="3014"/>
                      </a:lnTo>
                      <a:lnTo>
                        <a:pt x="319" y="3086"/>
                      </a:lnTo>
                      <a:lnTo>
                        <a:pt x="304" y="3159"/>
                      </a:lnTo>
                      <a:lnTo>
                        <a:pt x="289" y="3233"/>
                      </a:lnTo>
                      <a:lnTo>
                        <a:pt x="274" y="3306"/>
                      </a:lnTo>
                      <a:lnTo>
                        <a:pt x="259" y="3381"/>
                      </a:lnTo>
                      <a:lnTo>
                        <a:pt x="244" y="3457"/>
                      </a:lnTo>
                      <a:lnTo>
                        <a:pt x="229" y="3533"/>
                      </a:lnTo>
                      <a:lnTo>
                        <a:pt x="214" y="3611"/>
                      </a:lnTo>
                      <a:lnTo>
                        <a:pt x="199" y="3688"/>
                      </a:lnTo>
                      <a:cubicBezTo>
                        <a:pt x="189" y="3740"/>
                        <a:pt x="138" y="3774"/>
                        <a:pt x="86" y="3764"/>
                      </a:cubicBezTo>
                      <a:cubicBezTo>
                        <a:pt x="34" y="3754"/>
                        <a:pt x="0" y="3703"/>
                        <a:pt x="10" y="365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  <p:sp>
              <p:nvSpPr>
                <p:cNvPr id="30" name="Freeform 14"/>
                <p:cNvSpPr>
                  <a:spLocks/>
                </p:cNvSpPr>
                <p:nvPr/>
              </p:nvSpPr>
              <p:spPr bwMode="auto">
                <a:xfrm>
                  <a:off x="11443836" y="2755896"/>
                  <a:ext cx="248607" cy="148881"/>
                </a:xfrm>
                <a:custGeom>
                  <a:avLst/>
                  <a:gdLst>
                    <a:gd name="T0" fmla="*/ 130 w 4026"/>
                    <a:gd name="T1" fmla="*/ 326 h 10442"/>
                    <a:gd name="T2" fmla="*/ 265 w 4026"/>
                    <a:gd name="T3" fmla="*/ 92 h 10442"/>
                    <a:gd name="T4" fmla="*/ 427 w 4026"/>
                    <a:gd name="T5" fmla="*/ 0 h 10442"/>
                    <a:gd name="T6" fmla="*/ 593 w 4026"/>
                    <a:gd name="T7" fmla="*/ 90 h 10442"/>
                    <a:gd name="T8" fmla="*/ 729 w 4026"/>
                    <a:gd name="T9" fmla="*/ 324 h 10442"/>
                    <a:gd name="T10" fmla="*/ 859 w 4026"/>
                    <a:gd name="T11" fmla="*/ 691 h 10442"/>
                    <a:gd name="T12" fmla="*/ 987 w 4026"/>
                    <a:gd name="T13" fmla="*/ 1187 h 10442"/>
                    <a:gd name="T14" fmla="*/ 1115 w 4026"/>
                    <a:gd name="T15" fmla="*/ 1796 h 10442"/>
                    <a:gd name="T16" fmla="*/ 1243 w 4026"/>
                    <a:gd name="T17" fmla="*/ 2504 h 10442"/>
                    <a:gd name="T18" fmla="*/ 1371 w 4026"/>
                    <a:gd name="T19" fmla="*/ 3289 h 10442"/>
                    <a:gd name="T20" fmla="*/ 1499 w 4026"/>
                    <a:gd name="T21" fmla="*/ 4130 h 10442"/>
                    <a:gd name="T22" fmla="*/ 1626 w 4026"/>
                    <a:gd name="T23" fmla="*/ 5002 h 10442"/>
                    <a:gd name="T24" fmla="*/ 1754 w 4026"/>
                    <a:gd name="T25" fmla="*/ 5879 h 10442"/>
                    <a:gd name="T26" fmla="*/ 1882 w 4026"/>
                    <a:gd name="T27" fmla="*/ 6737 h 10442"/>
                    <a:gd name="T28" fmla="*/ 2009 w 4026"/>
                    <a:gd name="T29" fmla="*/ 7551 h 10442"/>
                    <a:gd name="T30" fmla="*/ 2137 w 4026"/>
                    <a:gd name="T31" fmla="*/ 8298 h 10442"/>
                    <a:gd name="T32" fmla="*/ 2264 w 4026"/>
                    <a:gd name="T33" fmla="*/ 8954 h 10442"/>
                    <a:gd name="T34" fmla="*/ 2391 w 4026"/>
                    <a:gd name="T35" fmla="*/ 9502 h 10442"/>
                    <a:gd name="T36" fmla="*/ 2518 w 4026"/>
                    <a:gd name="T37" fmla="*/ 9925 h 10442"/>
                    <a:gd name="T38" fmla="*/ 2642 w 4026"/>
                    <a:gd name="T39" fmla="*/ 10207 h 10442"/>
                    <a:gd name="T40" fmla="*/ 2753 w 4026"/>
                    <a:gd name="T41" fmla="*/ 10336 h 10442"/>
                    <a:gd name="T42" fmla="*/ 2833 w 4026"/>
                    <a:gd name="T43" fmla="*/ 10332 h 10442"/>
                    <a:gd name="T44" fmla="*/ 2942 w 4026"/>
                    <a:gd name="T45" fmla="*/ 10199 h 10442"/>
                    <a:gd name="T46" fmla="*/ 3066 w 4026"/>
                    <a:gd name="T47" fmla="*/ 9912 h 10442"/>
                    <a:gd name="T48" fmla="*/ 3192 w 4026"/>
                    <a:gd name="T49" fmla="*/ 9484 h 10442"/>
                    <a:gd name="T50" fmla="*/ 3319 w 4026"/>
                    <a:gd name="T51" fmla="*/ 8932 h 10442"/>
                    <a:gd name="T52" fmla="*/ 3447 w 4026"/>
                    <a:gd name="T53" fmla="*/ 8272 h 10442"/>
                    <a:gd name="T54" fmla="*/ 3575 w 4026"/>
                    <a:gd name="T55" fmla="*/ 7523 h 10442"/>
                    <a:gd name="T56" fmla="*/ 3702 w 4026"/>
                    <a:gd name="T57" fmla="*/ 6707 h 10442"/>
                    <a:gd name="T58" fmla="*/ 3830 w 4026"/>
                    <a:gd name="T59" fmla="*/ 5848 h 10442"/>
                    <a:gd name="T60" fmla="*/ 4007 w 4026"/>
                    <a:gd name="T61" fmla="*/ 5294 h 10442"/>
                    <a:gd name="T62" fmla="*/ 3880 w 4026"/>
                    <a:gd name="T63" fmla="*/ 6168 h 10442"/>
                    <a:gd name="T64" fmla="*/ 3752 w 4026"/>
                    <a:gd name="T65" fmla="*/ 7016 h 10442"/>
                    <a:gd name="T66" fmla="*/ 3624 w 4026"/>
                    <a:gd name="T67" fmla="*/ 7812 h 10442"/>
                    <a:gd name="T68" fmla="*/ 3496 w 4026"/>
                    <a:gd name="T69" fmla="*/ 8534 h 10442"/>
                    <a:gd name="T70" fmla="*/ 3368 w 4026"/>
                    <a:gd name="T71" fmla="*/ 9161 h 10442"/>
                    <a:gd name="T72" fmla="*/ 3240 w 4026"/>
                    <a:gd name="T73" fmla="*/ 9677 h 10442"/>
                    <a:gd name="T74" fmla="*/ 3110 w 4026"/>
                    <a:gd name="T75" fmla="*/ 10066 h 10442"/>
                    <a:gd name="T76" fmla="*/ 2976 w 4026"/>
                    <a:gd name="T77" fmla="*/ 10323 h 10442"/>
                    <a:gd name="T78" fmla="*/ 2817 w 4026"/>
                    <a:gd name="T79" fmla="*/ 10440 h 10442"/>
                    <a:gd name="T80" fmla="*/ 2649 w 4026"/>
                    <a:gd name="T81" fmla="*/ 10376 h 10442"/>
                    <a:gd name="T82" fmla="*/ 2512 w 4026"/>
                    <a:gd name="T83" fmla="*/ 10165 h 10442"/>
                    <a:gd name="T84" fmla="*/ 2382 w 4026"/>
                    <a:gd name="T85" fmla="*/ 9819 h 10442"/>
                    <a:gd name="T86" fmla="*/ 2253 w 4026"/>
                    <a:gd name="T87" fmla="*/ 9345 h 10442"/>
                    <a:gd name="T88" fmla="*/ 2125 w 4026"/>
                    <a:gd name="T89" fmla="*/ 8752 h 10442"/>
                    <a:gd name="T90" fmla="*/ 1997 w 4026"/>
                    <a:gd name="T91" fmla="*/ 8059 h 10442"/>
                    <a:gd name="T92" fmla="*/ 1870 w 4026"/>
                    <a:gd name="T93" fmla="*/ 7285 h 10442"/>
                    <a:gd name="T94" fmla="*/ 1742 w 4026"/>
                    <a:gd name="T95" fmla="*/ 6452 h 10442"/>
                    <a:gd name="T96" fmla="*/ 1614 w 4026"/>
                    <a:gd name="T97" fmla="*/ 5584 h 10442"/>
                    <a:gd name="T98" fmla="*/ 1486 w 4026"/>
                    <a:gd name="T99" fmla="*/ 4705 h 10442"/>
                    <a:gd name="T100" fmla="*/ 1358 w 4026"/>
                    <a:gd name="T101" fmla="*/ 3843 h 10442"/>
                    <a:gd name="T102" fmla="*/ 1231 w 4026"/>
                    <a:gd name="T103" fmla="*/ 3020 h 10442"/>
                    <a:gd name="T104" fmla="*/ 1104 w 4026"/>
                    <a:gd name="T105" fmla="*/ 2261 h 10442"/>
                    <a:gd name="T106" fmla="*/ 976 w 4026"/>
                    <a:gd name="T107" fmla="*/ 1588 h 10442"/>
                    <a:gd name="T108" fmla="*/ 849 w 4026"/>
                    <a:gd name="T109" fmla="*/ 1021 h 10442"/>
                    <a:gd name="T110" fmla="*/ 723 w 4026"/>
                    <a:gd name="T111" fmla="*/ 578 h 10442"/>
                    <a:gd name="T112" fmla="*/ 598 w 4026"/>
                    <a:gd name="T113" fmla="*/ 271 h 10442"/>
                    <a:gd name="T114" fmla="*/ 484 w 4026"/>
                    <a:gd name="T115" fmla="*/ 118 h 10442"/>
                    <a:gd name="T116" fmla="*/ 405 w 4026"/>
                    <a:gd name="T117" fmla="*/ 100 h 10442"/>
                    <a:gd name="T118" fmla="*/ 298 w 4026"/>
                    <a:gd name="T119" fmla="*/ 210 h 10442"/>
                    <a:gd name="T120" fmla="*/ 174 w 4026"/>
                    <a:gd name="T121" fmla="*/ 474 h 104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4026" h="10442">
                      <a:moveTo>
                        <a:pt x="8" y="668"/>
                      </a:moveTo>
                      <a:lnTo>
                        <a:pt x="16" y="643"/>
                      </a:lnTo>
                      <a:lnTo>
                        <a:pt x="23" y="619"/>
                      </a:lnTo>
                      <a:lnTo>
                        <a:pt x="31" y="595"/>
                      </a:lnTo>
                      <a:lnTo>
                        <a:pt x="38" y="572"/>
                      </a:lnTo>
                      <a:lnTo>
                        <a:pt x="47" y="548"/>
                      </a:lnTo>
                      <a:lnTo>
                        <a:pt x="54" y="526"/>
                      </a:lnTo>
                      <a:lnTo>
                        <a:pt x="62" y="504"/>
                      </a:lnTo>
                      <a:lnTo>
                        <a:pt x="69" y="482"/>
                      </a:lnTo>
                      <a:lnTo>
                        <a:pt x="77" y="461"/>
                      </a:lnTo>
                      <a:lnTo>
                        <a:pt x="85" y="440"/>
                      </a:lnTo>
                      <a:lnTo>
                        <a:pt x="92" y="420"/>
                      </a:lnTo>
                      <a:lnTo>
                        <a:pt x="100" y="400"/>
                      </a:lnTo>
                      <a:lnTo>
                        <a:pt x="107" y="381"/>
                      </a:lnTo>
                      <a:lnTo>
                        <a:pt x="115" y="362"/>
                      </a:lnTo>
                      <a:lnTo>
                        <a:pt x="123" y="344"/>
                      </a:lnTo>
                      <a:lnTo>
                        <a:pt x="130" y="326"/>
                      </a:lnTo>
                      <a:lnTo>
                        <a:pt x="138" y="308"/>
                      </a:lnTo>
                      <a:lnTo>
                        <a:pt x="146" y="291"/>
                      </a:lnTo>
                      <a:lnTo>
                        <a:pt x="154" y="275"/>
                      </a:lnTo>
                      <a:lnTo>
                        <a:pt x="161" y="259"/>
                      </a:lnTo>
                      <a:lnTo>
                        <a:pt x="169" y="243"/>
                      </a:lnTo>
                      <a:lnTo>
                        <a:pt x="177" y="228"/>
                      </a:lnTo>
                      <a:lnTo>
                        <a:pt x="185" y="213"/>
                      </a:lnTo>
                      <a:lnTo>
                        <a:pt x="193" y="199"/>
                      </a:lnTo>
                      <a:lnTo>
                        <a:pt x="200" y="185"/>
                      </a:lnTo>
                      <a:lnTo>
                        <a:pt x="208" y="172"/>
                      </a:lnTo>
                      <a:lnTo>
                        <a:pt x="216" y="159"/>
                      </a:lnTo>
                      <a:lnTo>
                        <a:pt x="224" y="147"/>
                      </a:lnTo>
                      <a:lnTo>
                        <a:pt x="232" y="135"/>
                      </a:lnTo>
                      <a:lnTo>
                        <a:pt x="240" y="124"/>
                      </a:lnTo>
                      <a:lnTo>
                        <a:pt x="249" y="112"/>
                      </a:lnTo>
                      <a:lnTo>
                        <a:pt x="257" y="102"/>
                      </a:lnTo>
                      <a:lnTo>
                        <a:pt x="265" y="92"/>
                      </a:lnTo>
                      <a:lnTo>
                        <a:pt x="273" y="82"/>
                      </a:lnTo>
                      <a:lnTo>
                        <a:pt x="282" y="73"/>
                      </a:lnTo>
                      <a:lnTo>
                        <a:pt x="291" y="65"/>
                      </a:lnTo>
                      <a:lnTo>
                        <a:pt x="299" y="56"/>
                      </a:lnTo>
                      <a:lnTo>
                        <a:pt x="308" y="49"/>
                      </a:lnTo>
                      <a:lnTo>
                        <a:pt x="317" y="41"/>
                      </a:lnTo>
                      <a:lnTo>
                        <a:pt x="328" y="34"/>
                      </a:lnTo>
                      <a:lnTo>
                        <a:pt x="335" y="29"/>
                      </a:lnTo>
                      <a:lnTo>
                        <a:pt x="345" y="23"/>
                      </a:lnTo>
                      <a:lnTo>
                        <a:pt x="354" y="18"/>
                      </a:lnTo>
                      <a:lnTo>
                        <a:pt x="364" y="13"/>
                      </a:lnTo>
                      <a:lnTo>
                        <a:pt x="377" y="9"/>
                      </a:lnTo>
                      <a:lnTo>
                        <a:pt x="384" y="6"/>
                      </a:lnTo>
                      <a:lnTo>
                        <a:pt x="395" y="4"/>
                      </a:lnTo>
                      <a:lnTo>
                        <a:pt x="408" y="1"/>
                      </a:lnTo>
                      <a:lnTo>
                        <a:pt x="416" y="0"/>
                      </a:lnTo>
                      <a:lnTo>
                        <a:pt x="427" y="0"/>
                      </a:lnTo>
                      <a:lnTo>
                        <a:pt x="441" y="0"/>
                      </a:lnTo>
                      <a:lnTo>
                        <a:pt x="448" y="1"/>
                      </a:lnTo>
                      <a:lnTo>
                        <a:pt x="462" y="3"/>
                      </a:lnTo>
                      <a:lnTo>
                        <a:pt x="472" y="6"/>
                      </a:lnTo>
                      <a:lnTo>
                        <a:pt x="480" y="8"/>
                      </a:lnTo>
                      <a:lnTo>
                        <a:pt x="493" y="12"/>
                      </a:lnTo>
                      <a:lnTo>
                        <a:pt x="503" y="17"/>
                      </a:lnTo>
                      <a:lnTo>
                        <a:pt x="510" y="20"/>
                      </a:lnTo>
                      <a:lnTo>
                        <a:pt x="522" y="27"/>
                      </a:lnTo>
                      <a:lnTo>
                        <a:pt x="532" y="34"/>
                      </a:lnTo>
                      <a:lnTo>
                        <a:pt x="541" y="40"/>
                      </a:lnTo>
                      <a:lnTo>
                        <a:pt x="548" y="46"/>
                      </a:lnTo>
                      <a:lnTo>
                        <a:pt x="559" y="55"/>
                      </a:lnTo>
                      <a:lnTo>
                        <a:pt x="568" y="63"/>
                      </a:lnTo>
                      <a:lnTo>
                        <a:pt x="576" y="72"/>
                      </a:lnTo>
                      <a:lnTo>
                        <a:pt x="585" y="81"/>
                      </a:lnTo>
                      <a:lnTo>
                        <a:pt x="593" y="90"/>
                      </a:lnTo>
                      <a:lnTo>
                        <a:pt x="602" y="100"/>
                      </a:lnTo>
                      <a:lnTo>
                        <a:pt x="610" y="111"/>
                      </a:lnTo>
                      <a:lnTo>
                        <a:pt x="618" y="122"/>
                      </a:lnTo>
                      <a:lnTo>
                        <a:pt x="627" y="133"/>
                      </a:lnTo>
                      <a:lnTo>
                        <a:pt x="635" y="145"/>
                      </a:lnTo>
                      <a:lnTo>
                        <a:pt x="643" y="157"/>
                      </a:lnTo>
                      <a:lnTo>
                        <a:pt x="651" y="170"/>
                      </a:lnTo>
                      <a:lnTo>
                        <a:pt x="659" y="183"/>
                      </a:lnTo>
                      <a:lnTo>
                        <a:pt x="667" y="197"/>
                      </a:lnTo>
                      <a:lnTo>
                        <a:pt x="674" y="211"/>
                      </a:lnTo>
                      <a:lnTo>
                        <a:pt x="682" y="226"/>
                      </a:lnTo>
                      <a:lnTo>
                        <a:pt x="690" y="241"/>
                      </a:lnTo>
                      <a:lnTo>
                        <a:pt x="698" y="258"/>
                      </a:lnTo>
                      <a:lnTo>
                        <a:pt x="706" y="273"/>
                      </a:lnTo>
                      <a:lnTo>
                        <a:pt x="713" y="290"/>
                      </a:lnTo>
                      <a:lnTo>
                        <a:pt x="721" y="307"/>
                      </a:lnTo>
                      <a:lnTo>
                        <a:pt x="729" y="324"/>
                      </a:lnTo>
                      <a:lnTo>
                        <a:pt x="737" y="342"/>
                      </a:lnTo>
                      <a:lnTo>
                        <a:pt x="744" y="360"/>
                      </a:lnTo>
                      <a:lnTo>
                        <a:pt x="752" y="379"/>
                      </a:lnTo>
                      <a:lnTo>
                        <a:pt x="760" y="398"/>
                      </a:lnTo>
                      <a:lnTo>
                        <a:pt x="767" y="418"/>
                      </a:lnTo>
                      <a:lnTo>
                        <a:pt x="775" y="439"/>
                      </a:lnTo>
                      <a:lnTo>
                        <a:pt x="783" y="459"/>
                      </a:lnTo>
                      <a:lnTo>
                        <a:pt x="790" y="480"/>
                      </a:lnTo>
                      <a:lnTo>
                        <a:pt x="798" y="502"/>
                      </a:lnTo>
                      <a:lnTo>
                        <a:pt x="805" y="524"/>
                      </a:lnTo>
                      <a:lnTo>
                        <a:pt x="813" y="546"/>
                      </a:lnTo>
                      <a:lnTo>
                        <a:pt x="821" y="569"/>
                      </a:lnTo>
                      <a:lnTo>
                        <a:pt x="829" y="593"/>
                      </a:lnTo>
                      <a:lnTo>
                        <a:pt x="836" y="617"/>
                      </a:lnTo>
                      <a:lnTo>
                        <a:pt x="844" y="641"/>
                      </a:lnTo>
                      <a:lnTo>
                        <a:pt x="851" y="666"/>
                      </a:lnTo>
                      <a:lnTo>
                        <a:pt x="859" y="691"/>
                      </a:lnTo>
                      <a:lnTo>
                        <a:pt x="867" y="717"/>
                      </a:lnTo>
                      <a:lnTo>
                        <a:pt x="874" y="743"/>
                      </a:lnTo>
                      <a:lnTo>
                        <a:pt x="882" y="770"/>
                      </a:lnTo>
                      <a:lnTo>
                        <a:pt x="889" y="796"/>
                      </a:lnTo>
                      <a:lnTo>
                        <a:pt x="897" y="824"/>
                      </a:lnTo>
                      <a:lnTo>
                        <a:pt x="904" y="852"/>
                      </a:lnTo>
                      <a:lnTo>
                        <a:pt x="912" y="881"/>
                      </a:lnTo>
                      <a:lnTo>
                        <a:pt x="919" y="909"/>
                      </a:lnTo>
                      <a:lnTo>
                        <a:pt x="927" y="938"/>
                      </a:lnTo>
                      <a:lnTo>
                        <a:pt x="934" y="967"/>
                      </a:lnTo>
                      <a:lnTo>
                        <a:pt x="942" y="998"/>
                      </a:lnTo>
                      <a:lnTo>
                        <a:pt x="950" y="1029"/>
                      </a:lnTo>
                      <a:lnTo>
                        <a:pt x="957" y="1059"/>
                      </a:lnTo>
                      <a:lnTo>
                        <a:pt x="965" y="1090"/>
                      </a:lnTo>
                      <a:lnTo>
                        <a:pt x="972" y="1122"/>
                      </a:lnTo>
                      <a:lnTo>
                        <a:pt x="980" y="1154"/>
                      </a:lnTo>
                      <a:lnTo>
                        <a:pt x="987" y="1187"/>
                      </a:lnTo>
                      <a:lnTo>
                        <a:pt x="995" y="1219"/>
                      </a:lnTo>
                      <a:lnTo>
                        <a:pt x="1002" y="1252"/>
                      </a:lnTo>
                      <a:lnTo>
                        <a:pt x="1010" y="1286"/>
                      </a:lnTo>
                      <a:lnTo>
                        <a:pt x="1017" y="1320"/>
                      </a:lnTo>
                      <a:lnTo>
                        <a:pt x="1025" y="1355"/>
                      </a:lnTo>
                      <a:lnTo>
                        <a:pt x="1032" y="1389"/>
                      </a:lnTo>
                      <a:lnTo>
                        <a:pt x="1040" y="1424"/>
                      </a:lnTo>
                      <a:lnTo>
                        <a:pt x="1047" y="1460"/>
                      </a:lnTo>
                      <a:lnTo>
                        <a:pt x="1055" y="1496"/>
                      </a:lnTo>
                      <a:lnTo>
                        <a:pt x="1062" y="1532"/>
                      </a:lnTo>
                      <a:lnTo>
                        <a:pt x="1070" y="1569"/>
                      </a:lnTo>
                      <a:lnTo>
                        <a:pt x="1078" y="1606"/>
                      </a:lnTo>
                      <a:lnTo>
                        <a:pt x="1085" y="1643"/>
                      </a:lnTo>
                      <a:lnTo>
                        <a:pt x="1093" y="1681"/>
                      </a:lnTo>
                      <a:lnTo>
                        <a:pt x="1100" y="1719"/>
                      </a:lnTo>
                      <a:lnTo>
                        <a:pt x="1108" y="1757"/>
                      </a:lnTo>
                      <a:lnTo>
                        <a:pt x="1115" y="1796"/>
                      </a:lnTo>
                      <a:lnTo>
                        <a:pt x="1123" y="1835"/>
                      </a:lnTo>
                      <a:lnTo>
                        <a:pt x="1130" y="1875"/>
                      </a:lnTo>
                      <a:lnTo>
                        <a:pt x="1138" y="1915"/>
                      </a:lnTo>
                      <a:lnTo>
                        <a:pt x="1145" y="1955"/>
                      </a:lnTo>
                      <a:lnTo>
                        <a:pt x="1153" y="1995"/>
                      </a:lnTo>
                      <a:lnTo>
                        <a:pt x="1161" y="2036"/>
                      </a:lnTo>
                      <a:lnTo>
                        <a:pt x="1168" y="2077"/>
                      </a:lnTo>
                      <a:lnTo>
                        <a:pt x="1176" y="2118"/>
                      </a:lnTo>
                      <a:lnTo>
                        <a:pt x="1183" y="2160"/>
                      </a:lnTo>
                      <a:lnTo>
                        <a:pt x="1191" y="2202"/>
                      </a:lnTo>
                      <a:lnTo>
                        <a:pt x="1198" y="2244"/>
                      </a:lnTo>
                      <a:lnTo>
                        <a:pt x="1206" y="2287"/>
                      </a:lnTo>
                      <a:lnTo>
                        <a:pt x="1213" y="2330"/>
                      </a:lnTo>
                      <a:lnTo>
                        <a:pt x="1221" y="2373"/>
                      </a:lnTo>
                      <a:lnTo>
                        <a:pt x="1228" y="2416"/>
                      </a:lnTo>
                      <a:lnTo>
                        <a:pt x="1236" y="2460"/>
                      </a:lnTo>
                      <a:lnTo>
                        <a:pt x="1243" y="2504"/>
                      </a:lnTo>
                      <a:lnTo>
                        <a:pt x="1251" y="2548"/>
                      </a:lnTo>
                      <a:lnTo>
                        <a:pt x="1258" y="2592"/>
                      </a:lnTo>
                      <a:lnTo>
                        <a:pt x="1266" y="2638"/>
                      </a:lnTo>
                      <a:lnTo>
                        <a:pt x="1273" y="2683"/>
                      </a:lnTo>
                      <a:lnTo>
                        <a:pt x="1281" y="2728"/>
                      </a:lnTo>
                      <a:lnTo>
                        <a:pt x="1288" y="2773"/>
                      </a:lnTo>
                      <a:lnTo>
                        <a:pt x="1296" y="2819"/>
                      </a:lnTo>
                      <a:lnTo>
                        <a:pt x="1303" y="2865"/>
                      </a:lnTo>
                      <a:lnTo>
                        <a:pt x="1311" y="2911"/>
                      </a:lnTo>
                      <a:lnTo>
                        <a:pt x="1318" y="2958"/>
                      </a:lnTo>
                      <a:lnTo>
                        <a:pt x="1326" y="3004"/>
                      </a:lnTo>
                      <a:lnTo>
                        <a:pt x="1333" y="3051"/>
                      </a:lnTo>
                      <a:lnTo>
                        <a:pt x="1341" y="3098"/>
                      </a:lnTo>
                      <a:lnTo>
                        <a:pt x="1348" y="3146"/>
                      </a:lnTo>
                      <a:lnTo>
                        <a:pt x="1356" y="3193"/>
                      </a:lnTo>
                      <a:lnTo>
                        <a:pt x="1363" y="3241"/>
                      </a:lnTo>
                      <a:lnTo>
                        <a:pt x="1371" y="3289"/>
                      </a:lnTo>
                      <a:lnTo>
                        <a:pt x="1378" y="3338"/>
                      </a:lnTo>
                      <a:lnTo>
                        <a:pt x="1386" y="3386"/>
                      </a:lnTo>
                      <a:lnTo>
                        <a:pt x="1393" y="3434"/>
                      </a:lnTo>
                      <a:lnTo>
                        <a:pt x="1401" y="3483"/>
                      </a:lnTo>
                      <a:lnTo>
                        <a:pt x="1408" y="3532"/>
                      </a:lnTo>
                      <a:lnTo>
                        <a:pt x="1416" y="3581"/>
                      </a:lnTo>
                      <a:lnTo>
                        <a:pt x="1423" y="3630"/>
                      </a:lnTo>
                      <a:lnTo>
                        <a:pt x="1431" y="3679"/>
                      </a:lnTo>
                      <a:lnTo>
                        <a:pt x="1438" y="3729"/>
                      </a:lnTo>
                      <a:lnTo>
                        <a:pt x="1446" y="3778"/>
                      </a:lnTo>
                      <a:lnTo>
                        <a:pt x="1453" y="3828"/>
                      </a:lnTo>
                      <a:lnTo>
                        <a:pt x="1461" y="3878"/>
                      </a:lnTo>
                      <a:lnTo>
                        <a:pt x="1468" y="3928"/>
                      </a:lnTo>
                      <a:lnTo>
                        <a:pt x="1476" y="3978"/>
                      </a:lnTo>
                      <a:lnTo>
                        <a:pt x="1483" y="4029"/>
                      </a:lnTo>
                      <a:lnTo>
                        <a:pt x="1491" y="4079"/>
                      </a:lnTo>
                      <a:lnTo>
                        <a:pt x="1499" y="4130"/>
                      </a:lnTo>
                      <a:lnTo>
                        <a:pt x="1506" y="4180"/>
                      </a:lnTo>
                      <a:lnTo>
                        <a:pt x="1514" y="4231"/>
                      </a:lnTo>
                      <a:lnTo>
                        <a:pt x="1521" y="4282"/>
                      </a:lnTo>
                      <a:lnTo>
                        <a:pt x="1529" y="4333"/>
                      </a:lnTo>
                      <a:lnTo>
                        <a:pt x="1536" y="4384"/>
                      </a:lnTo>
                      <a:lnTo>
                        <a:pt x="1544" y="4435"/>
                      </a:lnTo>
                      <a:lnTo>
                        <a:pt x="1551" y="4487"/>
                      </a:lnTo>
                      <a:lnTo>
                        <a:pt x="1559" y="4537"/>
                      </a:lnTo>
                      <a:lnTo>
                        <a:pt x="1566" y="4589"/>
                      </a:lnTo>
                      <a:lnTo>
                        <a:pt x="1574" y="4640"/>
                      </a:lnTo>
                      <a:lnTo>
                        <a:pt x="1581" y="4692"/>
                      </a:lnTo>
                      <a:lnTo>
                        <a:pt x="1589" y="4743"/>
                      </a:lnTo>
                      <a:lnTo>
                        <a:pt x="1596" y="4795"/>
                      </a:lnTo>
                      <a:lnTo>
                        <a:pt x="1604" y="4847"/>
                      </a:lnTo>
                      <a:lnTo>
                        <a:pt x="1611" y="4898"/>
                      </a:lnTo>
                      <a:lnTo>
                        <a:pt x="1619" y="4950"/>
                      </a:lnTo>
                      <a:lnTo>
                        <a:pt x="1626" y="5002"/>
                      </a:lnTo>
                      <a:lnTo>
                        <a:pt x="1634" y="5053"/>
                      </a:lnTo>
                      <a:lnTo>
                        <a:pt x="1641" y="5105"/>
                      </a:lnTo>
                      <a:lnTo>
                        <a:pt x="1649" y="5157"/>
                      </a:lnTo>
                      <a:lnTo>
                        <a:pt x="1656" y="5208"/>
                      </a:lnTo>
                      <a:lnTo>
                        <a:pt x="1664" y="5260"/>
                      </a:lnTo>
                      <a:lnTo>
                        <a:pt x="1671" y="5312"/>
                      </a:lnTo>
                      <a:lnTo>
                        <a:pt x="1679" y="5364"/>
                      </a:lnTo>
                      <a:lnTo>
                        <a:pt x="1686" y="5415"/>
                      </a:lnTo>
                      <a:lnTo>
                        <a:pt x="1694" y="5467"/>
                      </a:lnTo>
                      <a:lnTo>
                        <a:pt x="1701" y="5519"/>
                      </a:lnTo>
                      <a:lnTo>
                        <a:pt x="1709" y="5570"/>
                      </a:lnTo>
                      <a:lnTo>
                        <a:pt x="1716" y="5622"/>
                      </a:lnTo>
                      <a:lnTo>
                        <a:pt x="1724" y="5673"/>
                      </a:lnTo>
                      <a:lnTo>
                        <a:pt x="1731" y="5725"/>
                      </a:lnTo>
                      <a:lnTo>
                        <a:pt x="1739" y="5776"/>
                      </a:lnTo>
                      <a:lnTo>
                        <a:pt x="1746" y="5828"/>
                      </a:lnTo>
                      <a:lnTo>
                        <a:pt x="1754" y="5879"/>
                      </a:lnTo>
                      <a:lnTo>
                        <a:pt x="1761" y="5930"/>
                      </a:lnTo>
                      <a:lnTo>
                        <a:pt x="1769" y="5982"/>
                      </a:lnTo>
                      <a:lnTo>
                        <a:pt x="1776" y="6032"/>
                      </a:lnTo>
                      <a:lnTo>
                        <a:pt x="1784" y="6083"/>
                      </a:lnTo>
                      <a:lnTo>
                        <a:pt x="1791" y="6134"/>
                      </a:lnTo>
                      <a:lnTo>
                        <a:pt x="1799" y="6185"/>
                      </a:lnTo>
                      <a:lnTo>
                        <a:pt x="1806" y="6236"/>
                      </a:lnTo>
                      <a:lnTo>
                        <a:pt x="1814" y="6286"/>
                      </a:lnTo>
                      <a:lnTo>
                        <a:pt x="1821" y="6337"/>
                      </a:lnTo>
                      <a:lnTo>
                        <a:pt x="1829" y="6387"/>
                      </a:lnTo>
                      <a:lnTo>
                        <a:pt x="1837" y="6438"/>
                      </a:lnTo>
                      <a:lnTo>
                        <a:pt x="1844" y="6488"/>
                      </a:lnTo>
                      <a:lnTo>
                        <a:pt x="1852" y="6538"/>
                      </a:lnTo>
                      <a:lnTo>
                        <a:pt x="1859" y="6588"/>
                      </a:lnTo>
                      <a:lnTo>
                        <a:pt x="1867" y="6638"/>
                      </a:lnTo>
                      <a:lnTo>
                        <a:pt x="1874" y="6687"/>
                      </a:lnTo>
                      <a:lnTo>
                        <a:pt x="1882" y="6737"/>
                      </a:lnTo>
                      <a:lnTo>
                        <a:pt x="1889" y="6786"/>
                      </a:lnTo>
                      <a:lnTo>
                        <a:pt x="1897" y="6836"/>
                      </a:lnTo>
                      <a:lnTo>
                        <a:pt x="1904" y="6885"/>
                      </a:lnTo>
                      <a:lnTo>
                        <a:pt x="1912" y="6933"/>
                      </a:lnTo>
                      <a:lnTo>
                        <a:pt x="1919" y="6982"/>
                      </a:lnTo>
                      <a:lnTo>
                        <a:pt x="1927" y="7031"/>
                      </a:lnTo>
                      <a:lnTo>
                        <a:pt x="1934" y="7079"/>
                      </a:lnTo>
                      <a:lnTo>
                        <a:pt x="1942" y="7127"/>
                      </a:lnTo>
                      <a:lnTo>
                        <a:pt x="1949" y="7175"/>
                      </a:lnTo>
                      <a:lnTo>
                        <a:pt x="1957" y="7222"/>
                      </a:lnTo>
                      <a:lnTo>
                        <a:pt x="1964" y="7271"/>
                      </a:lnTo>
                      <a:lnTo>
                        <a:pt x="1972" y="7317"/>
                      </a:lnTo>
                      <a:lnTo>
                        <a:pt x="1979" y="7365"/>
                      </a:lnTo>
                      <a:lnTo>
                        <a:pt x="1987" y="7411"/>
                      </a:lnTo>
                      <a:lnTo>
                        <a:pt x="1994" y="7458"/>
                      </a:lnTo>
                      <a:lnTo>
                        <a:pt x="2002" y="7505"/>
                      </a:lnTo>
                      <a:lnTo>
                        <a:pt x="2009" y="7551"/>
                      </a:lnTo>
                      <a:lnTo>
                        <a:pt x="2017" y="7597"/>
                      </a:lnTo>
                      <a:lnTo>
                        <a:pt x="2024" y="7643"/>
                      </a:lnTo>
                      <a:lnTo>
                        <a:pt x="2032" y="7688"/>
                      </a:lnTo>
                      <a:lnTo>
                        <a:pt x="2039" y="7734"/>
                      </a:lnTo>
                      <a:lnTo>
                        <a:pt x="2047" y="7779"/>
                      </a:lnTo>
                      <a:lnTo>
                        <a:pt x="2054" y="7823"/>
                      </a:lnTo>
                      <a:lnTo>
                        <a:pt x="2062" y="7868"/>
                      </a:lnTo>
                      <a:lnTo>
                        <a:pt x="2069" y="7912"/>
                      </a:lnTo>
                      <a:lnTo>
                        <a:pt x="2077" y="7956"/>
                      </a:lnTo>
                      <a:lnTo>
                        <a:pt x="2084" y="8000"/>
                      </a:lnTo>
                      <a:lnTo>
                        <a:pt x="2092" y="8043"/>
                      </a:lnTo>
                      <a:lnTo>
                        <a:pt x="2099" y="8086"/>
                      </a:lnTo>
                      <a:lnTo>
                        <a:pt x="2107" y="8129"/>
                      </a:lnTo>
                      <a:lnTo>
                        <a:pt x="2114" y="8172"/>
                      </a:lnTo>
                      <a:lnTo>
                        <a:pt x="2122" y="8214"/>
                      </a:lnTo>
                      <a:lnTo>
                        <a:pt x="2129" y="8256"/>
                      </a:lnTo>
                      <a:lnTo>
                        <a:pt x="2137" y="8298"/>
                      </a:lnTo>
                      <a:lnTo>
                        <a:pt x="2144" y="8338"/>
                      </a:lnTo>
                      <a:lnTo>
                        <a:pt x="2152" y="8379"/>
                      </a:lnTo>
                      <a:lnTo>
                        <a:pt x="2159" y="8420"/>
                      </a:lnTo>
                      <a:lnTo>
                        <a:pt x="2167" y="8460"/>
                      </a:lnTo>
                      <a:lnTo>
                        <a:pt x="2175" y="8501"/>
                      </a:lnTo>
                      <a:lnTo>
                        <a:pt x="2182" y="8541"/>
                      </a:lnTo>
                      <a:lnTo>
                        <a:pt x="2190" y="8579"/>
                      </a:lnTo>
                      <a:lnTo>
                        <a:pt x="2197" y="8619"/>
                      </a:lnTo>
                      <a:lnTo>
                        <a:pt x="2205" y="8657"/>
                      </a:lnTo>
                      <a:lnTo>
                        <a:pt x="2212" y="8696"/>
                      </a:lnTo>
                      <a:lnTo>
                        <a:pt x="2220" y="8734"/>
                      </a:lnTo>
                      <a:lnTo>
                        <a:pt x="2227" y="8772"/>
                      </a:lnTo>
                      <a:lnTo>
                        <a:pt x="2235" y="8808"/>
                      </a:lnTo>
                      <a:lnTo>
                        <a:pt x="2242" y="8845"/>
                      </a:lnTo>
                      <a:lnTo>
                        <a:pt x="2250" y="8882"/>
                      </a:lnTo>
                      <a:lnTo>
                        <a:pt x="2257" y="8918"/>
                      </a:lnTo>
                      <a:lnTo>
                        <a:pt x="2264" y="8954"/>
                      </a:lnTo>
                      <a:lnTo>
                        <a:pt x="2272" y="8990"/>
                      </a:lnTo>
                      <a:lnTo>
                        <a:pt x="2279" y="9024"/>
                      </a:lnTo>
                      <a:lnTo>
                        <a:pt x="2287" y="9059"/>
                      </a:lnTo>
                      <a:lnTo>
                        <a:pt x="2294" y="9094"/>
                      </a:lnTo>
                      <a:lnTo>
                        <a:pt x="2302" y="9128"/>
                      </a:lnTo>
                      <a:lnTo>
                        <a:pt x="2309" y="9161"/>
                      </a:lnTo>
                      <a:lnTo>
                        <a:pt x="2317" y="9194"/>
                      </a:lnTo>
                      <a:lnTo>
                        <a:pt x="2324" y="9227"/>
                      </a:lnTo>
                      <a:lnTo>
                        <a:pt x="2332" y="9259"/>
                      </a:lnTo>
                      <a:lnTo>
                        <a:pt x="2339" y="9291"/>
                      </a:lnTo>
                      <a:lnTo>
                        <a:pt x="2347" y="9322"/>
                      </a:lnTo>
                      <a:lnTo>
                        <a:pt x="2354" y="9353"/>
                      </a:lnTo>
                      <a:lnTo>
                        <a:pt x="2362" y="9384"/>
                      </a:lnTo>
                      <a:lnTo>
                        <a:pt x="2369" y="9414"/>
                      </a:lnTo>
                      <a:lnTo>
                        <a:pt x="2377" y="9444"/>
                      </a:lnTo>
                      <a:lnTo>
                        <a:pt x="2384" y="9473"/>
                      </a:lnTo>
                      <a:lnTo>
                        <a:pt x="2391" y="9502"/>
                      </a:lnTo>
                      <a:lnTo>
                        <a:pt x="2399" y="9531"/>
                      </a:lnTo>
                      <a:lnTo>
                        <a:pt x="2406" y="9559"/>
                      </a:lnTo>
                      <a:lnTo>
                        <a:pt x="2414" y="9587"/>
                      </a:lnTo>
                      <a:lnTo>
                        <a:pt x="2421" y="9613"/>
                      </a:lnTo>
                      <a:lnTo>
                        <a:pt x="2429" y="9640"/>
                      </a:lnTo>
                      <a:lnTo>
                        <a:pt x="2436" y="9666"/>
                      </a:lnTo>
                      <a:lnTo>
                        <a:pt x="2444" y="9692"/>
                      </a:lnTo>
                      <a:lnTo>
                        <a:pt x="2451" y="9717"/>
                      </a:lnTo>
                      <a:lnTo>
                        <a:pt x="2459" y="9743"/>
                      </a:lnTo>
                      <a:lnTo>
                        <a:pt x="2466" y="9767"/>
                      </a:lnTo>
                      <a:lnTo>
                        <a:pt x="2473" y="9791"/>
                      </a:lnTo>
                      <a:lnTo>
                        <a:pt x="2481" y="9815"/>
                      </a:lnTo>
                      <a:lnTo>
                        <a:pt x="2488" y="9837"/>
                      </a:lnTo>
                      <a:lnTo>
                        <a:pt x="2496" y="9860"/>
                      </a:lnTo>
                      <a:lnTo>
                        <a:pt x="2503" y="9881"/>
                      </a:lnTo>
                      <a:lnTo>
                        <a:pt x="2511" y="9903"/>
                      </a:lnTo>
                      <a:lnTo>
                        <a:pt x="2518" y="9925"/>
                      </a:lnTo>
                      <a:lnTo>
                        <a:pt x="2526" y="9945"/>
                      </a:lnTo>
                      <a:lnTo>
                        <a:pt x="2533" y="9965"/>
                      </a:lnTo>
                      <a:lnTo>
                        <a:pt x="2540" y="9985"/>
                      </a:lnTo>
                      <a:lnTo>
                        <a:pt x="2548" y="10004"/>
                      </a:lnTo>
                      <a:lnTo>
                        <a:pt x="2555" y="10023"/>
                      </a:lnTo>
                      <a:lnTo>
                        <a:pt x="2562" y="10041"/>
                      </a:lnTo>
                      <a:lnTo>
                        <a:pt x="2570" y="10059"/>
                      </a:lnTo>
                      <a:lnTo>
                        <a:pt x="2577" y="10076"/>
                      </a:lnTo>
                      <a:lnTo>
                        <a:pt x="2584" y="10093"/>
                      </a:lnTo>
                      <a:lnTo>
                        <a:pt x="2592" y="10109"/>
                      </a:lnTo>
                      <a:lnTo>
                        <a:pt x="2599" y="10124"/>
                      </a:lnTo>
                      <a:lnTo>
                        <a:pt x="2606" y="10140"/>
                      </a:lnTo>
                      <a:lnTo>
                        <a:pt x="2613" y="10154"/>
                      </a:lnTo>
                      <a:lnTo>
                        <a:pt x="2621" y="10168"/>
                      </a:lnTo>
                      <a:lnTo>
                        <a:pt x="2628" y="10182"/>
                      </a:lnTo>
                      <a:lnTo>
                        <a:pt x="2635" y="10195"/>
                      </a:lnTo>
                      <a:lnTo>
                        <a:pt x="2642" y="10207"/>
                      </a:lnTo>
                      <a:lnTo>
                        <a:pt x="2649" y="10219"/>
                      </a:lnTo>
                      <a:lnTo>
                        <a:pt x="2657" y="10231"/>
                      </a:lnTo>
                      <a:lnTo>
                        <a:pt x="2663" y="10241"/>
                      </a:lnTo>
                      <a:lnTo>
                        <a:pt x="2670" y="10251"/>
                      </a:lnTo>
                      <a:lnTo>
                        <a:pt x="2678" y="10262"/>
                      </a:lnTo>
                      <a:lnTo>
                        <a:pt x="2684" y="10271"/>
                      </a:lnTo>
                      <a:lnTo>
                        <a:pt x="2691" y="10279"/>
                      </a:lnTo>
                      <a:lnTo>
                        <a:pt x="2697" y="10287"/>
                      </a:lnTo>
                      <a:lnTo>
                        <a:pt x="2704" y="10295"/>
                      </a:lnTo>
                      <a:lnTo>
                        <a:pt x="2711" y="10303"/>
                      </a:lnTo>
                      <a:lnTo>
                        <a:pt x="2717" y="10309"/>
                      </a:lnTo>
                      <a:lnTo>
                        <a:pt x="2723" y="10314"/>
                      </a:lnTo>
                      <a:lnTo>
                        <a:pt x="2729" y="10320"/>
                      </a:lnTo>
                      <a:lnTo>
                        <a:pt x="2735" y="10324"/>
                      </a:lnTo>
                      <a:lnTo>
                        <a:pt x="2741" y="10329"/>
                      </a:lnTo>
                      <a:lnTo>
                        <a:pt x="2747" y="10333"/>
                      </a:lnTo>
                      <a:lnTo>
                        <a:pt x="2753" y="10336"/>
                      </a:lnTo>
                      <a:lnTo>
                        <a:pt x="2758" y="10339"/>
                      </a:lnTo>
                      <a:lnTo>
                        <a:pt x="2763" y="10341"/>
                      </a:lnTo>
                      <a:lnTo>
                        <a:pt x="2768" y="10343"/>
                      </a:lnTo>
                      <a:lnTo>
                        <a:pt x="2773" y="10344"/>
                      </a:lnTo>
                      <a:lnTo>
                        <a:pt x="2778" y="10346"/>
                      </a:lnTo>
                      <a:lnTo>
                        <a:pt x="2779" y="10345"/>
                      </a:lnTo>
                      <a:lnTo>
                        <a:pt x="2787" y="10346"/>
                      </a:lnTo>
                      <a:lnTo>
                        <a:pt x="2791" y="10347"/>
                      </a:lnTo>
                      <a:lnTo>
                        <a:pt x="2793" y="10346"/>
                      </a:lnTo>
                      <a:lnTo>
                        <a:pt x="2800" y="10346"/>
                      </a:lnTo>
                      <a:lnTo>
                        <a:pt x="2805" y="10345"/>
                      </a:lnTo>
                      <a:lnTo>
                        <a:pt x="2806" y="10344"/>
                      </a:lnTo>
                      <a:lnTo>
                        <a:pt x="2814" y="10342"/>
                      </a:lnTo>
                      <a:lnTo>
                        <a:pt x="2816" y="10341"/>
                      </a:lnTo>
                      <a:lnTo>
                        <a:pt x="2823" y="10338"/>
                      </a:lnTo>
                      <a:lnTo>
                        <a:pt x="2826" y="10336"/>
                      </a:lnTo>
                      <a:lnTo>
                        <a:pt x="2833" y="10332"/>
                      </a:lnTo>
                      <a:lnTo>
                        <a:pt x="2837" y="10330"/>
                      </a:lnTo>
                      <a:lnTo>
                        <a:pt x="2843" y="10325"/>
                      </a:lnTo>
                      <a:lnTo>
                        <a:pt x="2850" y="10320"/>
                      </a:lnTo>
                      <a:lnTo>
                        <a:pt x="2855" y="10316"/>
                      </a:lnTo>
                      <a:lnTo>
                        <a:pt x="2861" y="10310"/>
                      </a:lnTo>
                      <a:lnTo>
                        <a:pt x="2868" y="10303"/>
                      </a:lnTo>
                      <a:lnTo>
                        <a:pt x="2873" y="10297"/>
                      </a:lnTo>
                      <a:lnTo>
                        <a:pt x="2880" y="10290"/>
                      </a:lnTo>
                      <a:lnTo>
                        <a:pt x="2887" y="10282"/>
                      </a:lnTo>
                      <a:lnTo>
                        <a:pt x="2893" y="10273"/>
                      </a:lnTo>
                      <a:lnTo>
                        <a:pt x="2901" y="10264"/>
                      </a:lnTo>
                      <a:lnTo>
                        <a:pt x="2907" y="10255"/>
                      </a:lnTo>
                      <a:lnTo>
                        <a:pt x="2914" y="10245"/>
                      </a:lnTo>
                      <a:lnTo>
                        <a:pt x="2921" y="10234"/>
                      </a:lnTo>
                      <a:lnTo>
                        <a:pt x="2928" y="10223"/>
                      </a:lnTo>
                      <a:lnTo>
                        <a:pt x="2935" y="10211"/>
                      </a:lnTo>
                      <a:lnTo>
                        <a:pt x="2942" y="10199"/>
                      </a:lnTo>
                      <a:lnTo>
                        <a:pt x="2949" y="10186"/>
                      </a:lnTo>
                      <a:lnTo>
                        <a:pt x="2956" y="10173"/>
                      </a:lnTo>
                      <a:lnTo>
                        <a:pt x="2964" y="10159"/>
                      </a:lnTo>
                      <a:lnTo>
                        <a:pt x="2971" y="10145"/>
                      </a:lnTo>
                      <a:lnTo>
                        <a:pt x="2978" y="10130"/>
                      </a:lnTo>
                      <a:lnTo>
                        <a:pt x="2985" y="10115"/>
                      </a:lnTo>
                      <a:lnTo>
                        <a:pt x="2992" y="10099"/>
                      </a:lnTo>
                      <a:lnTo>
                        <a:pt x="3000" y="10082"/>
                      </a:lnTo>
                      <a:lnTo>
                        <a:pt x="3007" y="10065"/>
                      </a:lnTo>
                      <a:lnTo>
                        <a:pt x="3014" y="10048"/>
                      </a:lnTo>
                      <a:lnTo>
                        <a:pt x="3021" y="10030"/>
                      </a:lnTo>
                      <a:lnTo>
                        <a:pt x="3029" y="10011"/>
                      </a:lnTo>
                      <a:lnTo>
                        <a:pt x="3036" y="9992"/>
                      </a:lnTo>
                      <a:lnTo>
                        <a:pt x="3044" y="9973"/>
                      </a:lnTo>
                      <a:lnTo>
                        <a:pt x="3051" y="9953"/>
                      </a:lnTo>
                      <a:lnTo>
                        <a:pt x="3058" y="9932"/>
                      </a:lnTo>
                      <a:lnTo>
                        <a:pt x="3066" y="9912"/>
                      </a:lnTo>
                      <a:lnTo>
                        <a:pt x="3073" y="9890"/>
                      </a:lnTo>
                      <a:lnTo>
                        <a:pt x="3081" y="9868"/>
                      </a:lnTo>
                      <a:lnTo>
                        <a:pt x="3089" y="9845"/>
                      </a:lnTo>
                      <a:lnTo>
                        <a:pt x="3096" y="9823"/>
                      </a:lnTo>
                      <a:lnTo>
                        <a:pt x="3103" y="9800"/>
                      </a:lnTo>
                      <a:lnTo>
                        <a:pt x="3111" y="9776"/>
                      </a:lnTo>
                      <a:lnTo>
                        <a:pt x="3118" y="9752"/>
                      </a:lnTo>
                      <a:lnTo>
                        <a:pt x="3125" y="9727"/>
                      </a:lnTo>
                      <a:lnTo>
                        <a:pt x="3133" y="9702"/>
                      </a:lnTo>
                      <a:lnTo>
                        <a:pt x="3140" y="9676"/>
                      </a:lnTo>
                      <a:lnTo>
                        <a:pt x="3148" y="9650"/>
                      </a:lnTo>
                      <a:lnTo>
                        <a:pt x="3155" y="9624"/>
                      </a:lnTo>
                      <a:lnTo>
                        <a:pt x="3163" y="9597"/>
                      </a:lnTo>
                      <a:lnTo>
                        <a:pt x="3170" y="9569"/>
                      </a:lnTo>
                      <a:lnTo>
                        <a:pt x="3178" y="9542"/>
                      </a:lnTo>
                      <a:lnTo>
                        <a:pt x="3185" y="9513"/>
                      </a:lnTo>
                      <a:lnTo>
                        <a:pt x="3192" y="9484"/>
                      </a:lnTo>
                      <a:lnTo>
                        <a:pt x="3200" y="9455"/>
                      </a:lnTo>
                      <a:lnTo>
                        <a:pt x="3207" y="9426"/>
                      </a:lnTo>
                      <a:lnTo>
                        <a:pt x="3215" y="9396"/>
                      </a:lnTo>
                      <a:lnTo>
                        <a:pt x="3222" y="9365"/>
                      </a:lnTo>
                      <a:lnTo>
                        <a:pt x="3230" y="9334"/>
                      </a:lnTo>
                      <a:lnTo>
                        <a:pt x="3237" y="9303"/>
                      </a:lnTo>
                      <a:lnTo>
                        <a:pt x="3245" y="9271"/>
                      </a:lnTo>
                      <a:lnTo>
                        <a:pt x="3252" y="9239"/>
                      </a:lnTo>
                      <a:lnTo>
                        <a:pt x="3260" y="9207"/>
                      </a:lnTo>
                      <a:lnTo>
                        <a:pt x="3267" y="9174"/>
                      </a:lnTo>
                      <a:lnTo>
                        <a:pt x="3275" y="9140"/>
                      </a:lnTo>
                      <a:lnTo>
                        <a:pt x="3282" y="9107"/>
                      </a:lnTo>
                      <a:lnTo>
                        <a:pt x="3290" y="9073"/>
                      </a:lnTo>
                      <a:lnTo>
                        <a:pt x="3297" y="9038"/>
                      </a:lnTo>
                      <a:lnTo>
                        <a:pt x="3305" y="9003"/>
                      </a:lnTo>
                      <a:lnTo>
                        <a:pt x="3312" y="8968"/>
                      </a:lnTo>
                      <a:lnTo>
                        <a:pt x="3319" y="8932"/>
                      </a:lnTo>
                      <a:lnTo>
                        <a:pt x="3327" y="8896"/>
                      </a:lnTo>
                      <a:lnTo>
                        <a:pt x="3334" y="8860"/>
                      </a:lnTo>
                      <a:lnTo>
                        <a:pt x="3342" y="8823"/>
                      </a:lnTo>
                      <a:lnTo>
                        <a:pt x="3349" y="8786"/>
                      </a:lnTo>
                      <a:lnTo>
                        <a:pt x="3357" y="8749"/>
                      </a:lnTo>
                      <a:lnTo>
                        <a:pt x="3364" y="8711"/>
                      </a:lnTo>
                      <a:lnTo>
                        <a:pt x="3372" y="8672"/>
                      </a:lnTo>
                      <a:lnTo>
                        <a:pt x="3379" y="8634"/>
                      </a:lnTo>
                      <a:lnTo>
                        <a:pt x="3387" y="8595"/>
                      </a:lnTo>
                      <a:lnTo>
                        <a:pt x="3394" y="8556"/>
                      </a:lnTo>
                      <a:lnTo>
                        <a:pt x="3402" y="8516"/>
                      </a:lnTo>
                      <a:lnTo>
                        <a:pt x="3409" y="8476"/>
                      </a:lnTo>
                      <a:lnTo>
                        <a:pt x="3417" y="8436"/>
                      </a:lnTo>
                      <a:lnTo>
                        <a:pt x="3425" y="8395"/>
                      </a:lnTo>
                      <a:lnTo>
                        <a:pt x="3432" y="8354"/>
                      </a:lnTo>
                      <a:lnTo>
                        <a:pt x="3440" y="8313"/>
                      </a:lnTo>
                      <a:lnTo>
                        <a:pt x="3447" y="8272"/>
                      </a:lnTo>
                      <a:lnTo>
                        <a:pt x="3455" y="8230"/>
                      </a:lnTo>
                      <a:lnTo>
                        <a:pt x="3462" y="8188"/>
                      </a:lnTo>
                      <a:lnTo>
                        <a:pt x="3470" y="8146"/>
                      </a:lnTo>
                      <a:lnTo>
                        <a:pt x="3477" y="8103"/>
                      </a:lnTo>
                      <a:lnTo>
                        <a:pt x="3485" y="8060"/>
                      </a:lnTo>
                      <a:lnTo>
                        <a:pt x="3492" y="8016"/>
                      </a:lnTo>
                      <a:lnTo>
                        <a:pt x="3500" y="7973"/>
                      </a:lnTo>
                      <a:lnTo>
                        <a:pt x="3507" y="7929"/>
                      </a:lnTo>
                      <a:lnTo>
                        <a:pt x="3515" y="7885"/>
                      </a:lnTo>
                      <a:lnTo>
                        <a:pt x="3522" y="7840"/>
                      </a:lnTo>
                      <a:lnTo>
                        <a:pt x="3530" y="7796"/>
                      </a:lnTo>
                      <a:lnTo>
                        <a:pt x="3537" y="7751"/>
                      </a:lnTo>
                      <a:lnTo>
                        <a:pt x="3545" y="7706"/>
                      </a:lnTo>
                      <a:lnTo>
                        <a:pt x="3552" y="7661"/>
                      </a:lnTo>
                      <a:lnTo>
                        <a:pt x="3560" y="7615"/>
                      </a:lnTo>
                      <a:lnTo>
                        <a:pt x="3567" y="7569"/>
                      </a:lnTo>
                      <a:lnTo>
                        <a:pt x="3575" y="7523"/>
                      </a:lnTo>
                      <a:lnTo>
                        <a:pt x="3582" y="7476"/>
                      </a:lnTo>
                      <a:lnTo>
                        <a:pt x="3590" y="7430"/>
                      </a:lnTo>
                      <a:lnTo>
                        <a:pt x="3597" y="7383"/>
                      </a:lnTo>
                      <a:lnTo>
                        <a:pt x="3605" y="7336"/>
                      </a:lnTo>
                      <a:lnTo>
                        <a:pt x="3612" y="7288"/>
                      </a:lnTo>
                      <a:lnTo>
                        <a:pt x="3620" y="7241"/>
                      </a:lnTo>
                      <a:lnTo>
                        <a:pt x="3627" y="7193"/>
                      </a:lnTo>
                      <a:lnTo>
                        <a:pt x="3635" y="7146"/>
                      </a:lnTo>
                      <a:lnTo>
                        <a:pt x="3642" y="7098"/>
                      </a:lnTo>
                      <a:lnTo>
                        <a:pt x="3650" y="7050"/>
                      </a:lnTo>
                      <a:lnTo>
                        <a:pt x="3657" y="7001"/>
                      </a:lnTo>
                      <a:lnTo>
                        <a:pt x="3665" y="6952"/>
                      </a:lnTo>
                      <a:lnTo>
                        <a:pt x="3672" y="6904"/>
                      </a:lnTo>
                      <a:lnTo>
                        <a:pt x="3680" y="6855"/>
                      </a:lnTo>
                      <a:lnTo>
                        <a:pt x="3687" y="6805"/>
                      </a:lnTo>
                      <a:lnTo>
                        <a:pt x="3695" y="6756"/>
                      </a:lnTo>
                      <a:lnTo>
                        <a:pt x="3702" y="6707"/>
                      </a:lnTo>
                      <a:lnTo>
                        <a:pt x="3710" y="6657"/>
                      </a:lnTo>
                      <a:lnTo>
                        <a:pt x="3717" y="6607"/>
                      </a:lnTo>
                      <a:lnTo>
                        <a:pt x="3724" y="6557"/>
                      </a:lnTo>
                      <a:lnTo>
                        <a:pt x="3732" y="6507"/>
                      </a:lnTo>
                      <a:lnTo>
                        <a:pt x="3739" y="6457"/>
                      </a:lnTo>
                      <a:lnTo>
                        <a:pt x="3747" y="6407"/>
                      </a:lnTo>
                      <a:lnTo>
                        <a:pt x="3754" y="6357"/>
                      </a:lnTo>
                      <a:lnTo>
                        <a:pt x="3763" y="6306"/>
                      </a:lnTo>
                      <a:lnTo>
                        <a:pt x="3770" y="6255"/>
                      </a:lnTo>
                      <a:lnTo>
                        <a:pt x="3777" y="6205"/>
                      </a:lnTo>
                      <a:lnTo>
                        <a:pt x="3785" y="6154"/>
                      </a:lnTo>
                      <a:lnTo>
                        <a:pt x="3792" y="6103"/>
                      </a:lnTo>
                      <a:lnTo>
                        <a:pt x="3800" y="6052"/>
                      </a:lnTo>
                      <a:lnTo>
                        <a:pt x="3807" y="6001"/>
                      </a:lnTo>
                      <a:lnTo>
                        <a:pt x="3815" y="5950"/>
                      </a:lnTo>
                      <a:lnTo>
                        <a:pt x="3822" y="5899"/>
                      </a:lnTo>
                      <a:lnTo>
                        <a:pt x="3830" y="5848"/>
                      </a:lnTo>
                      <a:lnTo>
                        <a:pt x="3837" y="5796"/>
                      </a:lnTo>
                      <a:lnTo>
                        <a:pt x="3845" y="5745"/>
                      </a:lnTo>
                      <a:lnTo>
                        <a:pt x="3852" y="5693"/>
                      </a:lnTo>
                      <a:lnTo>
                        <a:pt x="3860" y="5642"/>
                      </a:lnTo>
                      <a:lnTo>
                        <a:pt x="3867" y="5590"/>
                      </a:lnTo>
                      <a:lnTo>
                        <a:pt x="3875" y="5539"/>
                      </a:lnTo>
                      <a:lnTo>
                        <a:pt x="3882" y="5487"/>
                      </a:lnTo>
                      <a:lnTo>
                        <a:pt x="3890" y="5435"/>
                      </a:lnTo>
                      <a:lnTo>
                        <a:pt x="3897" y="5384"/>
                      </a:lnTo>
                      <a:lnTo>
                        <a:pt x="3905" y="5332"/>
                      </a:lnTo>
                      <a:lnTo>
                        <a:pt x="3912" y="5280"/>
                      </a:lnTo>
                      <a:lnTo>
                        <a:pt x="3920" y="5229"/>
                      </a:lnTo>
                      <a:lnTo>
                        <a:pt x="3927" y="5177"/>
                      </a:lnTo>
                      <a:cubicBezTo>
                        <a:pt x="3931" y="5150"/>
                        <a:pt x="3956" y="5132"/>
                        <a:pt x="3982" y="5136"/>
                      </a:cubicBezTo>
                      <a:cubicBezTo>
                        <a:pt x="4008" y="5140"/>
                        <a:pt x="4026" y="5164"/>
                        <a:pt x="4022" y="5190"/>
                      </a:cubicBezTo>
                      <a:lnTo>
                        <a:pt x="4015" y="5242"/>
                      </a:lnTo>
                      <a:lnTo>
                        <a:pt x="4007" y="5294"/>
                      </a:lnTo>
                      <a:lnTo>
                        <a:pt x="4000" y="5345"/>
                      </a:lnTo>
                      <a:lnTo>
                        <a:pt x="3992" y="5397"/>
                      </a:lnTo>
                      <a:lnTo>
                        <a:pt x="3985" y="5449"/>
                      </a:lnTo>
                      <a:lnTo>
                        <a:pt x="3977" y="5501"/>
                      </a:lnTo>
                      <a:lnTo>
                        <a:pt x="3970" y="5552"/>
                      </a:lnTo>
                      <a:lnTo>
                        <a:pt x="3962" y="5604"/>
                      </a:lnTo>
                      <a:lnTo>
                        <a:pt x="3955" y="5655"/>
                      </a:lnTo>
                      <a:lnTo>
                        <a:pt x="3947" y="5707"/>
                      </a:lnTo>
                      <a:lnTo>
                        <a:pt x="3940" y="5758"/>
                      </a:lnTo>
                      <a:lnTo>
                        <a:pt x="3932" y="5810"/>
                      </a:lnTo>
                      <a:lnTo>
                        <a:pt x="3925" y="5861"/>
                      </a:lnTo>
                      <a:lnTo>
                        <a:pt x="3917" y="5913"/>
                      </a:lnTo>
                      <a:lnTo>
                        <a:pt x="3910" y="5964"/>
                      </a:lnTo>
                      <a:lnTo>
                        <a:pt x="3902" y="6015"/>
                      </a:lnTo>
                      <a:lnTo>
                        <a:pt x="3895" y="6066"/>
                      </a:lnTo>
                      <a:lnTo>
                        <a:pt x="3887" y="6118"/>
                      </a:lnTo>
                      <a:lnTo>
                        <a:pt x="3880" y="6168"/>
                      </a:lnTo>
                      <a:lnTo>
                        <a:pt x="3872" y="6219"/>
                      </a:lnTo>
                      <a:lnTo>
                        <a:pt x="3865" y="6269"/>
                      </a:lnTo>
                      <a:lnTo>
                        <a:pt x="3857" y="6321"/>
                      </a:lnTo>
                      <a:lnTo>
                        <a:pt x="3849" y="6371"/>
                      </a:lnTo>
                      <a:lnTo>
                        <a:pt x="3842" y="6422"/>
                      </a:lnTo>
                      <a:lnTo>
                        <a:pt x="3834" y="6472"/>
                      </a:lnTo>
                      <a:lnTo>
                        <a:pt x="3827" y="6522"/>
                      </a:lnTo>
                      <a:lnTo>
                        <a:pt x="3819" y="6572"/>
                      </a:lnTo>
                      <a:lnTo>
                        <a:pt x="3812" y="6622"/>
                      </a:lnTo>
                      <a:lnTo>
                        <a:pt x="3804" y="6672"/>
                      </a:lnTo>
                      <a:lnTo>
                        <a:pt x="3797" y="6721"/>
                      </a:lnTo>
                      <a:lnTo>
                        <a:pt x="3789" y="6771"/>
                      </a:lnTo>
                      <a:lnTo>
                        <a:pt x="3782" y="6820"/>
                      </a:lnTo>
                      <a:lnTo>
                        <a:pt x="3774" y="6869"/>
                      </a:lnTo>
                      <a:lnTo>
                        <a:pt x="3767" y="6918"/>
                      </a:lnTo>
                      <a:lnTo>
                        <a:pt x="3759" y="6967"/>
                      </a:lnTo>
                      <a:lnTo>
                        <a:pt x="3752" y="7016"/>
                      </a:lnTo>
                      <a:lnTo>
                        <a:pt x="3744" y="7064"/>
                      </a:lnTo>
                      <a:lnTo>
                        <a:pt x="3737" y="7112"/>
                      </a:lnTo>
                      <a:lnTo>
                        <a:pt x="3729" y="7160"/>
                      </a:lnTo>
                      <a:lnTo>
                        <a:pt x="3722" y="7208"/>
                      </a:lnTo>
                      <a:lnTo>
                        <a:pt x="3714" y="7256"/>
                      </a:lnTo>
                      <a:lnTo>
                        <a:pt x="3707" y="7303"/>
                      </a:lnTo>
                      <a:lnTo>
                        <a:pt x="3699" y="7351"/>
                      </a:lnTo>
                      <a:lnTo>
                        <a:pt x="3692" y="7398"/>
                      </a:lnTo>
                      <a:lnTo>
                        <a:pt x="3684" y="7445"/>
                      </a:lnTo>
                      <a:lnTo>
                        <a:pt x="3677" y="7492"/>
                      </a:lnTo>
                      <a:lnTo>
                        <a:pt x="3669" y="7538"/>
                      </a:lnTo>
                      <a:lnTo>
                        <a:pt x="3662" y="7584"/>
                      </a:lnTo>
                      <a:lnTo>
                        <a:pt x="3654" y="7630"/>
                      </a:lnTo>
                      <a:lnTo>
                        <a:pt x="3647" y="7676"/>
                      </a:lnTo>
                      <a:lnTo>
                        <a:pt x="3639" y="7721"/>
                      </a:lnTo>
                      <a:lnTo>
                        <a:pt x="3632" y="7767"/>
                      </a:lnTo>
                      <a:lnTo>
                        <a:pt x="3624" y="7812"/>
                      </a:lnTo>
                      <a:lnTo>
                        <a:pt x="3617" y="7856"/>
                      </a:lnTo>
                      <a:lnTo>
                        <a:pt x="3609" y="7901"/>
                      </a:lnTo>
                      <a:lnTo>
                        <a:pt x="3602" y="7945"/>
                      </a:lnTo>
                      <a:lnTo>
                        <a:pt x="3594" y="7989"/>
                      </a:lnTo>
                      <a:lnTo>
                        <a:pt x="3587" y="8033"/>
                      </a:lnTo>
                      <a:lnTo>
                        <a:pt x="3579" y="8076"/>
                      </a:lnTo>
                      <a:lnTo>
                        <a:pt x="3572" y="8119"/>
                      </a:lnTo>
                      <a:lnTo>
                        <a:pt x="3564" y="8162"/>
                      </a:lnTo>
                      <a:lnTo>
                        <a:pt x="3557" y="8205"/>
                      </a:lnTo>
                      <a:lnTo>
                        <a:pt x="3549" y="8247"/>
                      </a:lnTo>
                      <a:lnTo>
                        <a:pt x="3542" y="8289"/>
                      </a:lnTo>
                      <a:lnTo>
                        <a:pt x="3534" y="8331"/>
                      </a:lnTo>
                      <a:lnTo>
                        <a:pt x="3527" y="8372"/>
                      </a:lnTo>
                      <a:lnTo>
                        <a:pt x="3519" y="8413"/>
                      </a:lnTo>
                      <a:lnTo>
                        <a:pt x="3511" y="8453"/>
                      </a:lnTo>
                      <a:lnTo>
                        <a:pt x="3504" y="8494"/>
                      </a:lnTo>
                      <a:lnTo>
                        <a:pt x="3496" y="8534"/>
                      </a:lnTo>
                      <a:lnTo>
                        <a:pt x="3489" y="8573"/>
                      </a:lnTo>
                      <a:lnTo>
                        <a:pt x="3481" y="8613"/>
                      </a:lnTo>
                      <a:lnTo>
                        <a:pt x="3474" y="8652"/>
                      </a:lnTo>
                      <a:lnTo>
                        <a:pt x="3466" y="8691"/>
                      </a:lnTo>
                      <a:lnTo>
                        <a:pt x="3459" y="8729"/>
                      </a:lnTo>
                      <a:lnTo>
                        <a:pt x="3451" y="8767"/>
                      </a:lnTo>
                      <a:lnTo>
                        <a:pt x="3444" y="8805"/>
                      </a:lnTo>
                      <a:lnTo>
                        <a:pt x="3436" y="8842"/>
                      </a:lnTo>
                      <a:lnTo>
                        <a:pt x="3428" y="8879"/>
                      </a:lnTo>
                      <a:lnTo>
                        <a:pt x="3421" y="8916"/>
                      </a:lnTo>
                      <a:lnTo>
                        <a:pt x="3413" y="8952"/>
                      </a:lnTo>
                      <a:lnTo>
                        <a:pt x="3406" y="8988"/>
                      </a:lnTo>
                      <a:lnTo>
                        <a:pt x="3398" y="9023"/>
                      </a:lnTo>
                      <a:lnTo>
                        <a:pt x="3391" y="9058"/>
                      </a:lnTo>
                      <a:lnTo>
                        <a:pt x="3383" y="9093"/>
                      </a:lnTo>
                      <a:lnTo>
                        <a:pt x="3376" y="9127"/>
                      </a:lnTo>
                      <a:lnTo>
                        <a:pt x="3368" y="9161"/>
                      </a:lnTo>
                      <a:lnTo>
                        <a:pt x="3361" y="9195"/>
                      </a:lnTo>
                      <a:lnTo>
                        <a:pt x="3353" y="9228"/>
                      </a:lnTo>
                      <a:lnTo>
                        <a:pt x="3346" y="9261"/>
                      </a:lnTo>
                      <a:lnTo>
                        <a:pt x="3338" y="9294"/>
                      </a:lnTo>
                      <a:lnTo>
                        <a:pt x="3331" y="9325"/>
                      </a:lnTo>
                      <a:lnTo>
                        <a:pt x="3323" y="9357"/>
                      </a:lnTo>
                      <a:lnTo>
                        <a:pt x="3316" y="9388"/>
                      </a:lnTo>
                      <a:lnTo>
                        <a:pt x="3308" y="9418"/>
                      </a:lnTo>
                      <a:lnTo>
                        <a:pt x="3300" y="9449"/>
                      </a:lnTo>
                      <a:lnTo>
                        <a:pt x="3293" y="9479"/>
                      </a:lnTo>
                      <a:lnTo>
                        <a:pt x="3285" y="9508"/>
                      </a:lnTo>
                      <a:lnTo>
                        <a:pt x="3278" y="9538"/>
                      </a:lnTo>
                      <a:lnTo>
                        <a:pt x="3270" y="9566"/>
                      </a:lnTo>
                      <a:lnTo>
                        <a:pt x="3263" y="9595"/>
                      </a:lnTo>
                      <a:lnTo>
                        <a:pt x="3255" y="9622"/>
                      </a:lnTo>
                      <a:lnTo>
                        <a:pt x="3248" y="9649"/>
                      </a:lnTo>
                      <a:lnTo>
                        <a:pt x="3240" y="9677"/>
                      </a:lnTo>
                      <a:lnTo>
                        <a:pt x="3233" y="9703"/>
                      </a:lnTo>
                      <a:lnTo>
                        <a:pt x="3225" y="9729"/>
                      </a:lnTo>
                      <a:lnTo>
                        <a:pt x="3217" y="9755"/>
                      </a:lnTo>
                      <a:lnTo>
                        <a:pt x="3210" y="9780"/>
                      </a:lnTo>
                      <a:lnTo>
                        <a:pt x="3202" y="9805"/>
                      </a:lnTo>
                      <a:lnTo>
                        <a:pt x="3195" y="9829"/>
                      </a:lnTo>
                      <a:lnTo>
                        <a:pt x="3187" y="9853"/>
                      </a:lnTo>
                      <a:lnTo>
                        <a:pt x="3179" y="9877"/>
                      </a:lnTo>
                      <a:lnTo>
                        <a:pt x="3171" y="9899"/>
                      </a:lnTo>
                      <a:lnTo>
                        <a:pt x="3164" y="9922"/>
                      </a:lnTo>
                      <a:lnTo>
                        <a:pt x="3156" y="9943"/>
                      </a:lnTo>
                      <a:lnTo>
                        <a:pt x="3149" y="9965"/>
                      </a:lnTo>
                      <a:lnTo>
                        <a:pt x="3141" y="9986"/>
                      </a:lnTo>
                      <a:lnTo>
                        <a:pt x="3133" y="10007"/>
                      </a:lnTo>
                      <a:lnTo>
                        <a:pt x="3126" y="10027"/>
                      </a:lnTo>
                      <a:lnTo>
                        <a:pt x="3118" y="10047"/>
                      </a:lnTo>
                      <a:lnTo>
                        <a:pt x="3110" y="10066"/>
                      </a:lnTo>
                      <a:lnTo>
                        <a:pt x="3103" y="10085"/>
                      </a:lnTo>
                      <a:lnTo>
                        <a:pt x="3095" y="10103"/>
                      </a:lnTo>
                      <a:lnTo>
                        <a:pt x="3087" y="10121"/>
                      </a:lnTo>
                      <a:lnTo>
                        <a:pt x="3080" y="10138"/>
                      </a:lnTo>
                      <a:lnTo>
                        <a:pt x="3072" y="10155"/>
                      </a:lnTo>
                      <a:lnTo>
                        <a:pt x="3064" y="10172"/>
                      </a:lnTo>
                      <a:lnTo>
                        <a:pt x="3056" y="10188"/>
                      </a:lnTo>
                      <a:lnTo>
                        <a:pt x="3048" y="10204"/>
                      </a:lnTo>
                      <a:lnTo>
                        <a:pt x="3041" y="10218"/>
                      </a:lnTo>
                      <a:lnTo>
                        <a:pt x="3033" y="10233"/>
                      </a:lnTo>
                      <a:lnTo>
                        <a:pt x="3025" y="10247"/>
                      </a:lnTo>
                      <a:lnTo>
                        <a:pt x="3017" y="10261"/>
                      </a:lnTo>
                      <a:lnTo>
                        <a:pt x="3009" y="10274"/>
                      </a:lnTo>
                      <a:lnTo>
                        <a:pt x="3001" y="10287"/>
                      </a:lnTo>
                      <a:lnTo>
                        <a:pt x="2993" y="10299"/>
                      </a:lnTo>
                      <a:lnTo>
                        <a:pt x="2985" y="10311"/>
                      </a:lnTo>
                      <a:lnTo>
                        <a:pt x="2976" y="10323"/>
                      </a:lnTo>
                      <a:lnTo>
                        <a:pt x="2969" y="10333"/>
                      </a:lnTo>
                      <a:lnTo>
                        <a:pt x="2960" y="10343"/>
                      </a:lnTo>
                      <a:lnTo>
                        <a:pt x="2952" y="10353"/>
                      </a:lnTo>
                      <a:lnTo>
                        <a:pt x="2943" y="10363"/>
                      </a:lnTo>
                      <a:lnTo>
                        <a:pt x="2934" y="10373"/>
                      </a:lnTo>
                      <a:lnTo>
                        <a:pt x="2926" y="10380"/>
                      </a:lnTo>
                      <a:lnTo>
                        <a:pt x="2917" y="10388"/>
                      </a:lnTo>
                      <a:lnTo>
                        <a:pt x="2907" y="10397"/>
                      </a:lnTo>
                      <a:lnTo>
                        <a:pt x="2899" y="10403"/>
                      </a:lnTo>
                      <a:lnTo>
                        <a:pt x="2890" y="10409"/>
                      </a:lnTo>
                      <a:lnTo>
                        <a:pt x="2879" y="10417"/>
                      </a:lnTo>
                      <a:lnTo>
                        <a:pt x="2871" y="10421"/>
                      </a:lnTo>
                      <a:lnTo>
                        <a:pt x="2859" y="10427"/>
                      </a:lnTo>
                      <a:lnTo>
                        <a:pt x="2851" y="10430"/>
                      </a:lnTo>
                      <a:lnTo>
                        <a:pt x="2838" y="10435"/>
                      </a:lnTo>
                      <a:lnTo>
                        <a:pt x="2831" y="10437"/>
                      </a:lnTo>
                      <a:lnTo>
                        <a:pt x="2817" y="10440"/>
                      </a:lnTo>
                      <a:lnTo>
                        <a:pt x="2807" y="10441"/>
                      </a:lnTo>
                      <a:lnTo>
                        <a:pt x="2799" y="10442"/>
                      </a:lnTo>
                      <a:lnTo>
                        <a:pt x="2785" y="10442"/>
                      </a:lnTo>
                      <a:lnTo>
                        <a:pt x="2774" y="10442"/>
                      </a:lnTo>
                      <a:lnTo>
                        <a:pt x="2767" y="10441"/>
                      </a:lnTo>
                      <a:lnTo>
                        <a:pt x="2753" y="10438"/>
                      </a:lnTo>
                      <a:lnTo>
                        <a:pt x="2743" y="10436"/>
                      </a:lnTo>
                      <a:lnTo>
                        <a:pt x="2733" y="10432"/>
                      </a:lnTo>
                      <a:lnTo>
                        <a:pt x="2723" y="10428"/>
                      </a:lnTo>
                      <a:lnTo>
                        <a:pt x="2713" y="10423"/>
                      </a:lnTo>
                      <a:lnTo>
                        <a:pt x="2703" y="10418"/>
                      </a:lnTo>
                      <a:lnTo>
                        <a:pt x="2694" y="10412"/>
                      </a:lnTo>
                      <a:lnTo>
                        <a:pt x="2685" y="10406"/>
                      </a:lnTo>
                      <a:lnTo>
                        <a:pt x="2675" y="10399"/>
                      </a:lnTo>
                      <a:lnTo>
                        <a:pt x="2667" y="10392"/>
                      </a:lnTo>
                      <a:lnTo>
                        <a:pt x="2658" y="10385"/>
                      </a:lnTo>
                      <a:lnTo>
                        <a:pt x="2649" y="10376"/>
                      </a:lnTo>
                      <a:lnTo>
                        <a:pt x="2639" y="10367"/>
                      </a:lnTo>
                      <a:lnTo>
                        <a:pt x="2632" y="10358"/>
                      </a:lnTo>
                      <a:lnTo>
                        <a:pt x="2624" y="10349"/>
                      </a:lnTo>
                      <a:lnTo>
                        <a:pt x="2615" y="10339"/>
                      </a:lnTo>
                      <a:lnTo>
                        <a:pt x="2607" y="10328"/>
                      </a:lnTo>
                      <a:lnTo>
                        <a:pt x="2598" y="10317"/>
                      </a:lnTo>
                      <a:lnTo>
                        <a:pt x="2591" y="10306"/>
                      </a:lnTo>
                      <a:lnTo>
                        <a:pt x="2583" y="10294"/>
                      </a:lnTo>
                      <a:lnTo>
                        <a:pt x="2574" y="10281"/>
                      </a:lnTo>
                      <a:lnTo>
                        <a:pt x="2567" y="10268"/>
                      </a:lnTo>
                      <a:lnTo>
                        <a:pt x="2559" y="10255"/>
                      </a:lnTo>
                      <a:lnTo>
                        <a:pt x="2551" y="10241"/>
                      </a:lnTo>
                      <a:lnTo>
                        <a:pt x="2543" y="10227"/>
                      </a:lnTo>
                      <a:lnTo>
                        <a:pt x="2535" y="10212"/>
                      </a:lnTo>
                      <a:lnTo>
                        <a:pt x="2528" y="10197"/>
                      </a:lnTo>
                      <a:lnTo>
                        <a:pt x="2520" y="10181"/>
                      </a:lnTo>
                      <a:lnTo>
                        <a:pt x="2512" y="10165"/>
                      </a:lnTo>
                      <a:lnTo>
                        <a:pt x="2504" y="10148"/>
                      </a:lnTo>
                      <a:lnTo>
                        <a:pt x="2497" y="10131"/>
                      </a:lnTo>
                      <a:lnTo>
                        <a:pt x="2489" y="10114"/>
                      </a:lnTo>
                      <a:lnTo>
                        <a:pt x="2481" y="10096"/>
                      </a:lnTo>
                      <a:lnTo>
                        <a:pt x="2473" y="10077"/>
                      </a:lnTo>
                      <a:lnTo>
                        <a:pt x="2466" y="10058"/>
                      </a:lnTo>
                      <a:lnTo>
                        <a:pt x="2458" y="10039"/>
                      </a:lnTo>
                      <a:lnTo>
                        <a:pt x="2451" y="10019"/>
                      </a:lnTo>
                      <a:lnTo>
                        <a:pt x="2443" y="9998"/>
                      </a:lnTo>
                      <a:lnTo>
                        <a:pt x="2435" y="9978"/>
                      </a:lnTo>
                      <a:lnTo>
                        <a:pt x="2428" y="9956"/>
                      </a:lnTo>
                      <a:lnTo>
                        <a:pt x="2420" y="9935"/>
                      </a:lnTo>
                      <a:lnTo>
                        <a:pt x="2413" y="9914"/>
                      </a:lnTo>
                      <a:lnTo>
                        <a:pt x="2404" y="9890"/>
                      </a:lnTo>
                      <a:lnTo>
                        <a:pt x="2397" y="9867"/>
                      </a:lnTo>
                      <a:lnTo>
                        <a:pt x="2389" y="9843"/>
                      </a:lnTo>
                      <a:lnTo>
                        <a:pt x="2382" y="9819"/>
                      </a:lnTo>
                      <a:lnTo>
                        <a:pt x="2374" y="9795"/>
                      </a:lnTo>
                      <a:lnTo>
                        <a:pt x="2366" y="9770"/>
                      </a:lnTo>
                      <a:lnTo>
                        <a:pt x="2359" y="9745"/>
                      </a:lnTo>
                      <a:lnTo>
                        <a:pt x="2351" y="9719"/>
                      </a:lnTo>
                      <a:lnTo>
                        <a:pt x="2344" y="9693"/>
                      </a:lnTo>
                      <a:lnTo>
                        <a:pt x="2336" y="9666"/>
                      </a:lnTo>
                      <a:lnTo>
                        <a:pt x="2329" y="9639"/>
                      </a:lnTo>
                      <a:lnTo>
                        <a:pt x="2321" y="9611"/>
                      </a:lnTo>
                      <a:lnTo>
                        <a:pt x="2314" y="9583"/>
                      </a:lnTo>
                      <a:lnTo>
                        <a:pt x="2306" y="9555"/>
                      </a:lnTo>
                      <a:lnTo>
                        <a:pt x="2298" y="9526"/>
                      </a:lnTo>
                      <a:lnTo>
                        <a:pt x="2291" y="9497"/>
                      </a:lnTo>
                      <a:lnTo>
                        <a:pt x="2283" y="9467"/>
                      </a:lnTo>
                      <a:lnTo>
                        <a:pt x="2276" y="9437"/>
                      </a:lnTo>
                      <a:lnTo>
                        <a:pt x="2268" y="9407"/>
                      </a:lnTo>
                      <a:lnTo>
                        <a:pt x="2261" y="9376"/>
                      </a:lnTo>
                      <a:lnTo>
                        <a:pt x="2253" y="9345"/>
                      </a:lnTo>
                      <a:lnTo>
                        <a:pt x="2246" y="9313"/>
                      </a:lnTo>
                      <a:lnTo>
                        <a:pt x="2238" y="9281"/>
                      </a:lnTo>
                      <a:lnTo>
                        <a:pt x="2231" y="9248"/>
                      </a:lnTo>
                      <a:lnTo>
                        <a:pt x="2223" y="9215"/>
                      </a:lnTo>
                      <a:lnTo>
                        <a:pt x="2216" y="9182"/>
                      </a:lnTo>
                      <a:lnTo>
                        <a:pt x="2208" y="9148"/>
                      </a:lnTo>
                      <a:lnTo>
                        <a:pt x="2201" y="9114"/>
                      </a:lnTo>
                      <a:lnTo>
                        <a:pt x="2193" y="9080"/>
                      </a:lnTo>
                      <a:lnTo>
                        <a:pt x="2186" y="9045"/>
                      </a:lnTo>
                      <a:lnTo>
                        <a:pt x="2178" y="9009"/>
                      </a:lnTo>
                      <a:lnTo>
                        <a:pt x="2170" y="8974"/>
                      </a:lnTo>
                      <a:lnTo>
                        <a:pt x="2163" y="8938"/>
                      </a:lnTo>
                      <a:lnTo>
                        <a:pt x="2155" y="8902"/>
                      </a:lnTo>
                      <a:lnTo>
                        <a:pt x="2148" y="8865"/>
                      </a:lnTo>
                      <a:lnTo>
                        <a:pt x="2140" y="8828"/>
                      </a:lnTo>
                      <a:lnTo>
                        <a:pt x="2133" y="8790"/>
                      </a:lnTo>
                      <a:lnTo>
                        <a:pt x="2125" y="8752"/>
                      </a:lnTo>
                      <a:lnTo>
                        <a:pt x="2118" y="8714"/>
                      </a:lnTo>
                      <a:lnTo>
                        <a:pt x="2110" y="8676"/>
                      </a:lnTo>
                      <a:lnTo>
                        <a:pt x="2103" y="8637"/>
                      </a:lnTo>
                      <a:lnTo>
                        <a:pt x="2095" y="8598"/>
                      </a:lnTo>
                      <a:lnTo>
                        <a:pt x="2088" y="8558"/>
                      </a:lnTo>
                      <a:lnTo>
                        <a:pt x="2080" y="8518"/>
                      </a:lnTo>
                      <a:lnTo>
                        <a:pt x="2073" y="8479"/>
                      </a:lnTo>
                      <a:lnTo>
                        <a:pt x="2065" y="8438"/>
                      </a:lnTo>
                      <a:lnTo>
                        <a:pt x="2057" y="8397"/>
                      </a:lnTo>
                      <a:lnTo>
                        <a:pt x="2050" y="8356"/>
                      </a:lnTo>
                      <a:lnTo>
                        <a:pt x="2042" y="8314"/>
                      </a:lnTo>
                      <a:lnTo>
                        <a:pt x="2035" y="8272"/>
                      </a:lnTo>
                      <a:lnTo>
                        <a:pt x="2027" y="8230"/>
                      </a:lnTo>
                      <a:lnTo>
                        <a:pt x="2020" y="8188"/>
                      </a:lnTo>
                      <a:lnTo>
                        <a:pt x="2012" y="8145"/>
                      </a:lnTo>
                      <a:lnTo>
                        <a:pt x="2005" y="8103"/>
                      </a:lnTo>
                      <a:lnTo>
                        <a:pt x="1997" y="8059"/>
                      </a:lnTo>
                      <a:lnTo>
                        <a:pt x="1990" y="8016"/>
                      </a:lnTo>
                      <a:lnTo>
                        <a:pt x="1982" y="7972"/>
                      </a:lnTo>
                      <a:lnTo>
                        <a:pt x="1975" y="7928"/>
                      </a:lnTo>
                      <a:lnTo>
                        <a:pt x="1967" y="7884"/>
                      </a:lnTo>
                      <a:lnTo>
                        <a:pt x="1960" y="7839"/>
                      </a:lnTo>
                      <a:lnTo>
                        <a:pt x="1952" y="7794"/>
                      </a:lnTo>
                      <a:lnTo>
                        <a:pt x="1945" y="7749"/>
                      </a:lnTo>
                      <a:lnTo>
                        <a:pt x="1937" y="7704"/>
                      </a:lnTo>
                      <a:lnTo>
                        <a:pt x="1930" y="7658"/>
                      </a:lnTo>
                      <a:lnTo>
                        <a:pt x="1922" y="7612"/>
                      </a:lnTo>
                      <a:lnTo>
                        <a:pt x="1915" y="7566"/>
                      </a:lnTo>
                      <a:lnTo>
                        <a:pt x="1907" y="7520"/>
                      </a:lnTo>
                      <a:lnTo>
                        <a:pt x="1900" y="7474"/>
                      </a:lnTo>
                      <a:lnTo>
                        <a:pt x="1892" y="7427"/>
                      </a:lnTo>
                      <a:lnTo>
                        <a:pt x="1885" y="7380"/>
                      </a:lnTo>
                      <a:lnTo>
                        <a:pt x="1877" y="7333"/>
                      </a:lnTo>
                      <a:lnTo>
                        <a:pt x="1870" y="7285"/>
                      </a:lnTo>
                      <a:lnTo>
                        <a:pt x="1862" y="7237"/>
                      </a:lnTo>
                      <a:lnTo>
                        <a:pt x="1855" y="7190"/>
                      </a:lnTo>
                      <a:lnTo>
                        <a:pt x="1847" y="7142"/>
                      </a:lnTo>
                      <a:lnTo>
                        <a:pt x="1840" y="7094"/>
                      </a:lnTo>
                      <a:lnTo>
                        <a:pt x="1832" y="7045"/>
                      </a:lnTo>
                      <a:lnTo>
                        <a:pt x="1825" y="6997"/>
                      </a:lnTo>
                      <a:lnTo>
                        <a:pt x="1817" y="6948"/>
                      </a:lnTo>
                      <a:lnTo>
                        <a:pt x="1810" y="6899"/>
                      </a:lnTo>
                      <a:lnTo>
                        <a:pt x="1802" y="6850"/>
                      </a:lnTo>
                      <a:lnTo>
                        <a:pt x="1795" y="6801"/>
                      </a:lnTo>
                      <a:lnTo>
                        <a:pt x="1787" y="6751"/>
                      </a:lnTo>
                      <a:lnTo>
                        <a:pt x="1780" y="6702"/>
                      </a:lnTo>
                      <a:lnTo>
                        <a:pt x="1772" y="6652"/>
                      </a:lnTo>
                      <a:lnTo>
                        <a:pt x="1765" y="6602"/>
                      </a:lnTo>
                      <a:lnTo>
                        <a:pt x="1757" y="6553"/>
                      </a:lnTo>
                      <a:lnTo>
                        <a:pt x="1749" y="6502"/>
                      </a:lnTo>
                      <a:lnTo>
                        <a:pt x="1742" y="6452"/>
                      </a:lnTo>
                      <a:lnTo>
                        <a:pt x="1735" y="6402"/>
                      </a:lnTo>
                      <a:lnTo>
                        <a:pt x="1726" y="6351"/>
                      </a:lnTo>
                      <a:lnTo>
                        <a:pt x="1719" y="6301"/>
                      </a:lnTo>
                      <a:lnTo>
                        <a:pt x="1711" y="6250"/>
                      </a:lnTo>
                      <a:lnTo>
                        <a:pt x="1704" y="6199"/>
                      </a:lnTo>
                      <a:lnTo>
                        <a:pt x="1696" y="6148"/>
                      </a:lnTo>
                      <a:lnTo>
                        <a:pt x="1689" y="6097"/>
                      </a:lnTo>
                      <a:lnTo>
                        <a:pt x="1681" y="6046"/>
                      </a:lnTo>
                      <a:lnTo>
                        <a:pt x="1674" y="5995"/>
                      </a:lnTo>
                      <a:lnTo>
                        <a:pt x="1666" y="5944"/>
                      </a:lnTo>
                      <a:lnTo>
                        <a:pt x="1659" y="5893"/>
                      </a:lnTo>
                      <a:lnTo>
                        <a:pt x="1651" y="5841"/>
                      </a:lnTo>
                      <a:lnTo>
                        <a:pt x="1644" y="5790"/>
                      </a:lnTo>
                      <a:lnTo>
                        <a:pt x="1636" y="5738"/>
                      </a:lnTo>
                      <a:lnTo>
                        <a:pt x="1629" y="5687"/>
                      </a:lnTo>
                      <a:lnTo>
                        <a:pt x="1621" y="5635"/>
                      </a:lnTo>
                      <a:lnTo>
                        <a:pt x="1614" y="5584"/>
                      </a:lnTo>
                      <a:lnTo>
                        <a:pt x="1606" y="5532"/>
                      </a:lnTo>
                      <a:lnTo>
                        <a:pt x="1599" y="5480"/>
                      </a:lnTo>
                      <a:lnTo>
                        <a:pt x="1591" y="5429"/>
                      </a:lnTo>
                      <a:lnTo>
                        <a:pt x="1584" y="5377"/>
                      </a:lnTo>
                      <a:lnTo>
                        <a:pt x="1576" y="5325"/>
                      </a:lnTo>
                      <a:lnTo>
                        <a:pt x="1569" y="5274"/>
                      </a:lnTo>
                      <a:lnTo>
                        <a:pt x="1561" y="5222"/>
                      </a:lnTo>
                      <a:lnTo>
                        <a:pt x="1554" y="5170"/>
                      </a:lnTo>
                      <a:lnTo>
                        <a:pt x="1546" y="5118"/>
                      </a:lnTo>
                      <a:lnTo>
                        <a:pt x="1539" y="5067"/>
                      </a:lnTo>
                      <a:lnTo>
                        <a:pt x="1531" y="5015"/>
                      </a:lnTo>
                      <a:lnTo>
                        <a:pt x="1524" y="4963"/>
                      </a:lnTo>
                      <a:lnTo>
                        <a:pt x="1516" y="4912"/>
                      </a:lnTo>
                      <a:lnTo>
                        <a:pt x="1509" y="4860"/>
                      </a:lnTo>
                      <a:lnTo>
                        <a:pt x="1501" y="4808"/>
                      </a:lnTo>
                      <a:lnTo>
                        <a:pt x="1494" y="4757"/>
                      </a:lnTo>
                      <a:lnTo>
                        <a:pt x="1486" y="4705"/>
                      </a:lnTo>
                      <a:lnTo>
                        <a:pt x="1479" y="4654"/>
                      </a:lnTo>
                      <a:lnTo>
                        <a:pt x="1471" y="4603"/>
                      </a:lnTo>
                      <a:lnTo>
                        <a:pt x="1464" y="4551"/>
                      </a:lnTo>
                      <a:lnTo>
                        <a:pt x="1456" y="4500"/>
                      </a:lnTo>
                      <a:lnTo>
                        <a:pt x="1449" y="4449"/>
                      </a:lnTo>
                      <a:lnTo>
                        <a:pt x="1441" y="4398"/>
                      </a:lnTo>
                      <a:lnTo>
                        <a:pt x="1434" y="4347"/>
                      </a:lnTo>
                      <a:lnTo>
                        <a:pt x="1426" y="4296"/>
                      </a:lnTo>
                      <a:lnTo>
                        <a:pt x="1419" y="4245"/>
                      </a:lnTo>
                      <a:lnTo>
                        <a:pt x="1411" y="4195"/>
                      </a:lnTo>
                      <a:lnTo>
                        <a:pt x="1404" y="4144"/>
                      </a:lnTo>
                      <a:lnTo>
                        <a:pt x="1397" y="4094"/>
                      </a:lnTo>
                      <a:lnTo>
                        <a:pt x="1388" y="4043"/>
                      </a:lnTo>
                      <a:lnTo>
                        <a:pt x="1381" y="3993"/>
                      </a:lnTo>
                      <a:lnTo>
                        <a:pt x="1373" y="3943"/>
                      </a:lnTo>
                      <a:lnTo>
                        <a:pt x="1366" y="3893"/>
                      </a:lnTo>
                      <a:lnTo>
                        <a:pt x="1358" y="3843"/>
                      </a:lnTo>
                      <a:lnTo>
                        <a:pt x="1351" y="3793"/>
                      </a:lnTo>
                      <a:lnTo>
                        <a:pt x="1344" y="3743"/>
                      </a:lnTo>
                      <a:lnTo>
                        <a:pt x="1336" y="3694"/>
                      </a:lnTo>
                      <a:lnTo>
                        <a:pt x="1329" y="3644"/>
                      </a:lnTo>
                      <a:lnTo>
                        <a:pt x="1321" y="3595"/>
                      </a:lnTo>
                      <a:lnTo>
                        <a:pt x="1314" y="3546"/>
                      </a:lnTo>
                      <a:lnTo>
                        <a:pt x="1306" y="3497"/>
                      </a:lnTo>
                      <a:lnTo>
                        <a:pt x="1299" y="3449"/>
                      </a:lnTo>
                      <a:lnTo>
                        <a:pt x="1291" y="3400"/>
                      </a:lnTo>
                      <a:lnTo>
                        <a:pt x="1284" y="3352"/>
                      </a:lnTo>
                      <a:lnTo>
                        <a:pt x="1276" y="3304"/>
                      </a:lnTo>
                      <a:lnTo>
                        <a:pt x="1269" y="3256"/>
                      </a:lnTo>
                      <a:lnTo>
                        <a:pt x="1261" y="3208"/>
                      </a:lnTo>
                      <a:lnTo>
                        <a:pt x="1254" y="3161"/>
                      </a:lnTo>
                      <a:lnTo>
                        <a:pt x="1246" y="3114"/>
                      </a:lnTo>
                      <a:lnTo>
                        <a:pt x="1239" y="3067"/>
                      </a:lnTo>
                      <a:lnTo>
                        <a:pt x="1231" y="3020"/>
                      </a:lnTo>
                      <a:lnTo>
                        <a:pt x="1224" y="2973"/>
                      </a:lnTo>
                      <a:lnTo>
                        <a:pt x="1216" y="2927"/>
                      </a:lnTo>
                      <a:lnTo>
                        <a:pt x="1209" y="2881"/>
                      </a:lnTo>
                      <a:lnTo>
                        <a:pt x="1201" y="2835"/>
                      </a:lnTo>
                      <a:lnTo>
                        <a:pt x="1194" y="2789"/>
                      </a:lnTo>
                      <a:lnTo>
                        <a:pt x="1186" y="2743"/>
                      </a:lnTo>
                      <a:lnTo>
                        <a:pt x="1179" y="2698"/>
                      </a:lnTo>
                      <a:lnTo>
                        <a:pt x="1171" y="2653"/>
                      </a:lnTo>
                      <a:lnTo>
                        <a:pt x="1164" y="2608"/>
                      </a:lnTo>
                      <a:lnTo>
                        <a:pt x="1156" y="2564"/>
                      </a:lnTo>
                      <a:lnTo>
                        <a:pt x="1149" y="2520"/>
                      </a:lnTo>
                      <a:lnTo>
                        <a:pt x="1141" y="2476"/>
                      </a:lnTo>
                      <a:lnTo>
                        <a:pt x="1134" y="2433"/>
                      </a:lnTo>
                      <a:lnTo>
                        <a:pt x="1126" y="2389"/>
                      </a:lnTo>
                      <a:lnTo>
                        <a:pt x="1119" y="2346"/>
                      </a:lnTo>
                      <a:lnTo>
                        <a:pt x="1111" y="2303"/>
                      </a:lnTo>
                      <a:lnTo>
                        <a:pt x="1104" y="2261"/>
                      </a:lnTo>
                      <a:lnTo>
                        <a:pt x="1096" y="2219"/>
                      </a:lnTo>
                      <a:lnTo>
                        <a:pt x="1089" y="2177"/>
                      </a:lnTo>
                      <a:lnTo>
                        <a:pt x="1081" y="2136"/>
                      </a:lnTo>
                      <a:lnTo>
                        <a:pt x="1074" y="2094"/>
                      </a:lnTo>
                      <a:lnTo>
                        <a:pt x="1066" y="2053"/>
                      </a:lnTo>
                      <a:lnTo>
                        <a:pt x="1059" y="2013"/>
                      </a:lnTo>
                      <a:lnTo>
                        <a:pt x="1051" y="1972"/>
                      </a:lnTo>
                      <a:lnTo>
                        <a:pt x="1043" y="1932"/>
                      </a:lnTo>
                      <a:lnTo>
                        <a:pt x="1036" y="1893"/>
                      </a:lnTo>
                      <a:lnTo>
                        <a:pt x="1028" y="1854"/>
                      </a:lnTo>
                      <a:lnTo>
                        <a:pt x="1021" y="1815"/>
                      </a:lnTo>
                      <a:lnTo>
                        <a:pt x="1013" y="1776"/>
                      </a:lnTo>
                      <a:lnTo>
                        <a:pt x="1006" y="1738"/>
                      </a:lnTo>
                      <a:lnTo>
                        <a:pt x="998" y="1700"/>
                      </a:lnTo>
                      <a:lnTo>
                        <a:pt x="991" y="1662"/>
                      </a:lnTo>
                      <a:lnTo>
                        <a:pt x="983" y="1625"/>
                      </a:lnTo>
                      <a:lnTo>
                        <a:pt x="976" y="1588"/>
                      </a:lnTo>
                      <a:lnTo>
                        <a:pt x="968" y="1552"/>
                      </a:lnTo>
                      <a:lnTo>
                        <a:pt x="961" y="1516"/>
                      </a:lnTo>
                      <a:lnTo>
                        <a:pt x="954" y="1480"/>
                      </a:lnTo>
                      <a:lnTo>
                        <a:pt x="946" y="1445"/>
                      </a:lnTo>
                      <a:lnTo>
                        <a:pt x="939" y="1410"/>
                      </a:lnTo>
                      <a:lnTo>
                        <a:pt x="931" y="1375"/>
                      </a:lnTo>
                      <a:lnTo>
                        <a:pt x="924" y="1341"/>
                      </a:lnTo>
                      <a:lnTo>
                        <a:pt x="916" y="1307"/>
                      </a:lnTo>
                      <a:lnTo>
                        <a:pt x="909" y="1274"/>
                      </a:lnTo>
                      <a:lnTo>
                        <a:pt x="901" y="1241"/>
                      </a:lnTo>
                      <a:lnTo>
                        <a:pt x="894" y="1208"/>
                      </a:lnTo>
                      <a:lnTo>
                        <a:pt x="886" y="1176"/>
                      </a:lnTo>
                      <a:lnTo>
                        <a:pt x="879" y="1144"/>
                      </a:lnTo>
                      <a:lnTo>
                        <a:pt x="871" y="1113"/>
                      </a:lnTo>
                      <a:lnTo>
                        <a:pt x="864" y="1082"/>
                      </a:lnTo>
                      <a:lnTo>
                        <a:pt x="856" y="1051"/>
                      </a:lnTo>
                      <a:lnTo>
                        <a:pt x="849" y="1021"/>
                      </a:lnTo>
                      <a:lnTo>
                        <a:pt x="841" y="991"/>
                      </a:lnTo>
                      <a:lnTo>
                        <a:pt x="834" y="962"/>
                      </a:lnTo>
                      <a:lnTo>
                        <a:pt x="827" y="934"/>
                      </a:lnTo>
                      <a:lnTo>
                        <a:pt x="819" y="905"/>
                      </a:lnTo>
                      <a:lnTo>
                        <a:pt x="812" y="877"/>
                      </a:lnTo>
                      <a:lnTo>
                        <a:pt x="804" y="850"/>
                      </a:lnTo>
                      <a:lnTo>
                        <a:pt x="797" y="823"/>
                      </a:lnTo>
                      <a:lnTo>
                        <a:pt x="789" y="796"/>
                      </a:lnTo>
                      <a:lnTo>
                        <a:pt x="782" y="770"/>
                      </a:lnTo>
                      <a:lnTo>
                        <a:pt x="774" y="744"/>
                      </a:lnTo>
                      <a:lnTo>
                        <a:pt x="767" y="719"/>
                      </a:lnTo>
                      <a:lnTo>
                        <a:pt x="760" y="694"/>
                      </a:lnTo>
                      <a:lnTo>
                        <a:pt x="752" y="670"/>
                      </a:lnTo>
                      <a:lnTo>
                        <a:pt x="745" y="646"/>
                      </a:lnTo>
                      <a:lnTo>
                        <a:pt x="737" y="623"/>
                      </a:lnTo>
                      <a:lnTo>
                        <a:pt x="730" y="600"/>
                      </a:lnTo>
                      <a:lnTo>
                        <a:pt x="723" y="578"/>
                      </a:lnTo>
                      <a:lnTo>
                        <a:pt x="715" y="555"/>
                      </a:lnTo>
                      <a:lnTo>
                        <a:pt x="707" y="534"/>
                      </a:lnTo>
                      <a:lnTo>
                        <a:pt x="700" y="513"/>
                      </a:lnTo>
                      <a:lnTo>
                        <a:pt x="692" y="492"/>
                      </a:lnTo>
                      <a:lnTo>
                        <a:pt x="685" y="472"/>
                      </a:lnTo>
                      <a:lnTo>
                        <a:pt x="678" y="453"/>
                      </a:lnTo>
                      <a:lnTo>
                        <a:pt x="670" y="434"/>
                      </a:lnTo>
                      <a:lnTo>
                        <a:pt x="663" y="415"/>
                      </a:lnTo>
                      <a:lnTo>
                        <a:pt x="656" y="397"/>
                      </a:lnTo>
                      <a:lnTo>
                        <a:pt x="648" y="380"/>
                      </a:lnTo>
                      <a:lnTo>
                        <a:pt x="641" y="363"/>
                      </a:lnTo>
                      <a:lnTo>
                        <a:pt x="634" y="346"/>
                      </a:lnTo>
                      <a:lnTo>
                        <a:pt x="627" y="330"/>
                      </a:lnTo>
                      <a:lnTo>
                        <a:pt x="619" y="315"/>
                      </a:lnTo>
                      <a:lnTo>
                        <a:pt x="612" y="299"/>
                      </a:lnTo>
                      <a:lnTo>
                        <a:pt x="605" y="285"/>
                      </a:lnTo>
                      <a:lnTo>
                        <a:pt x="598" y="271"/>
                      </a:lnTo>
                      <a:lnTo>
                        <a:pt x="591" y="258"/>
                      </a:lnTo>
                      <a:lnTo>
                        <a:pt x="583" y="245"/>
                      </a:lnTo>
                      <a:lnTo>
                        <a:pt x="576" y="233"/>
                      </a:lnTo>
                      <a:lnTo>
                        <a:pt x="569" y="221"/>
                      </a:lnTo>
                      <a:lnTo>
                        <a:pt x="562" y="210"/>
                      </a:lnTo>
                      <a:lnTo>
                        <a:pt x="555" y="199"/>
                      </a:lnTo>
                      <a:lnTo>
                        <a:pt x="548" y="189"/>
                      </a:lnTo>
                      <a:lnTo>
                        <a:pt x="542" y="179"/>
                      </a:lnTo>
                      <a:lnTo>
                        <a:pt x="535" y="170"/>
                      </a:lnTo>
                      <a:lnTo>
                        <a:pt x="528" y="162"/>
                      </a:lnTo>
                      <a:lnTo>
                        <a:pt x="521" y="154"/>
                      </a:lnTo>
                      <a:lnTo>
                        <a:pt x="515" y="146"/>
                      </a:lnTo>
                      <a:lnTo>
                        <a:pt x="509" y="139"/>
                      </a:lnTo>
                      <a:lnTo>
                        <a:pt x="502" y="133"/>
                      </a:lnTo>
                      <a:lnTo>
                        <a:pt x="496" y="127"/>
                      </a:lnTo>
                      <a:lnTo>
                        <a:pt x="492" y="123"/>
                      </a:lnTo>
                      <a:lnTo>
                        <a:pt x="484" y="118"/>
                      </a:lnTo>
                      <a:lnTo>
                        <a:pt x="478" y="113"/>
                      </a:lnTo>
                      <a:lnTo>
                        <a:pt x="473" y="110"/>
                      </a:lnTo>
                      <a:lnTo>
                        <a:pt x="470" y="107"/>
                      </a:lnTo>
                      <a:lnTo>
                        <a:pt x="462" y="104"/>
                      </a:lnTo>
                      <a:lnTo>
                        <a:pt x="457" y="102"/>
                      </a:lnTo>
                      <a:lnTo>
                        <a:pt x="455" y="100"/>
                      </a:lnTo>
                      <a:lnTo>
                        <a:pt x="448" y="98"/>
                      </a:lnTo>
                      <a:lnTo>
                        <a:pt x="443" y="97"/>
                      </a:lnTo>
                      <a:lnTo>
                        <a:pt x="442" y="96"/>
                      </a:lnTo>
                      <a:lnTo>
                        <a:pt x="434" y="96"/>
                      </a:lnTo>
                      <a:lnTo>
                        <a:pt x="433" y="95"/>
                      </a:lnTo>
                      <a:lnTo>
                        <a:pt x="428" y="96"/>
                      </a:lnTo>
                      <a:lnTo>
                        <a:pt x="421" y="97"/>
                      </a:lnTo>
                      <a:lnTo>
                        <a:pt x="419" y="96"/>
                      </a:lnTo>
                      <a:lnTo>
                        <a:pt x="415" y="98"/>
                      </a:lnTo>
                      <a:lnTo>
                        <a:pt x="407" y="100"/>
                      </a:lnTo>
                      <a:lnTo>
                        <a:pt x="405" y="100"/>
                      </a:lnTo>
                      <a:lnTo>
                        <a:pt x="400" y="103"/>
                      </a:lnTo>
                      <a:lnTo>
                        <a:pt x="394" y="106"/>
                      </a:lnTo>
                      <a:lnTo>
                        <a:pt x="389" y="109"/>
                      </a:lnTo>
                      <a:lnTo>
                        <a:pt x="381" y="114"/>
                      </a:lnTo>
                      <a:lnTo>
                        <a:pt x="377" y="116"/>
                      </a:lnTo>
                      <a:lnTo>
                        <a:pt x="371" y="121"/>
                      </a:lnTo>
                      <a:lnTo>
                        <a:pt x="365" y="127"/>
                      </a:lnTo>
                      <a:lnTo>
                        <a:pt x="358" y="132"/>
                      </a:lnTo>
                      <a:lnTo>
                        <a:pt x="352" y="139"/>
                      </a:lnTo>
                      <a:lnTo>
                        <a:pt x="345" y="146"/>
                      </a:lnTo>
                      <a:lnTo>
                        <a:pt x="339" y="153"/>
                      </a:lnTo>
                      <a:lnTo>
                        <a:pt x="332" y="161"/>
                      </a:lnTo>
                      <a:lnTo>
                        <a:pt x="325" y="170"/>
                      </a:lnTo>
                      <a:lnTo>
                        <a:pt x="319" y="178"/>
                      </a:lnTo>
                      <a:lnTo>
                        <a:pt x="312" y="189"/>
                      </a:lnTo>
                      <a:lnTo>
                        <a:pt x="305" y="199"/>
                      </a:lnTo>
                      <a:lnTo>
                        <a:pt x="298" y="210"/>
                      </a:lnTo>
                      <a:lnTo>
                        <a:pt x="291" y="221"/>
                      </a:lnTo>
                      <a:lnTo>
                        <a:pt x="284" y="233"/>
                      </a:lnTo>
                      <a:lnTo>
                        <a:pt x="276" y="245"/>
                      </a:lnTo>
                      <a:lnTo>
                        <a:pt x="269" y="258"/>
                      </a:lnTo>
                      <a:lnTo>
                        <a:pt x="262" y="271"/>
                      </a:lnTo>
                      <a:lnTo>
                        <a:pt x="255" y="286"/>
                      </a:lnTo>
                      <a:lnTo>
                        <a:pt x="248" y="300"/>
                      </a:lnTo>
                      <a:lnTo>
                        <a:pt x="240" y="315"/>
                      </a:lnTo>
                      <a:lnTo>
                        <a:pt x="233" y="331"/>
                      </a:lnTo>
                      <a:lnTo>
                        <a:pt x="226" y="347"/>
                      </a:lnTo>
                      <a:lnTo>
                        <a:pt x="219" y="363"/>
                      </a:lnTo>
                      <a:lnTo>
                        <a:pt x="211" y="380"/>
                      </a:lnTo>
                      <a:lnTo>
                        <a:pt x="204" y="398"/>
                      </a:lnTo>
                      <a:lnTo>
                        <a:pt x="197" y="416"/>
                      </a:lnTo>
                      <a:lnTo>
                        <a:pt x="189" y="435"/>
                      </a:lnTo>
                      <a:lnTo>
                        <a:pt x="182" y="454"/>
                      </a:lnTo>
                      <a:lnTo>
                        <a:pt x="174" y="474"/>
                      </a:lnTo>
                      <a:lnTo>
                        <a:pt x="167" y="493"/>
                      </a:lnTo>
                      <a:lnTo>
                        <a:pt x="160" y="514"/>
                      </a:lnTo>
                      <a:lnTo>
                        <a:pt x="152" y="535"/>
                      </a:lnTo>
                      <a:lnTo>
                        <a:pt x="145" y="557"/>
                      </a:lnTo>
                      <a:lnTo>
                        <a:pt x="137" y="579"/>
                      </a:lnTo>
                      <a:lnTo>
                        <a:pt x="130" y="601"/>
                      </a:lnTo>
                      <a:lnTo>
                        <a:pt x="122" y="624"/>
                      </a:lnTo>
                      <a:lnTo>
                        <a:pt x="115" y="647"/>
                      </a:lnTo>
                      <a:lnTo>
                        <a:pt x="107" y="672"/>
                      </a:lnTo>
                      <a:lnTo>
                        <a:pt x="100" y="696"/>
                      </a:lnTo>
                      <a:cubicBezTo>
                        <a:pt x="92" y="721"/>
                        <a:pt x="65" y="736"/>
                        <a:pt x="40" y="728"/>
                      </a:cubicBezTo>
                      <a:cubicBezTo>
                        <a:pt x="15" y="720"/>
                        <a:pt x="0" y="693"/>
                        <a:pt x="8" y="668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25400" cap="flat">
                  <a:solidFill>
                    <a:srgbClr val="FF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GB"/>
                </a:p>
              </p:txBody>
            </p:sp>
          </p:grpSp>
        </p:grpSp>
        <p:grpSp>
          <p:nvGrpSpPr>
            <p:cNvPr id="20" name="Group 19"/>
            <p:cNvGrpSpPr/>
            <p:nvPr/>
          </p:nvGrpSpPr>
          <p:grpSpPr>
            <a:xfrm>
              <a:off x="3012040" y="4977801"/>
              <a:ext cx="490850" cy="253941"/>
              <a:chOff x="10518895" y="2755896"/>
              <a:chExt cx="1173548" cy="148881"/>
            </a:xfrm>
          </p:grpSpPr>
          <p:sp>
            <p:nvSpPr>
              <p:cNvPr id="21" name="Freeform 11"/>
              <p:cNvSpPr>
                <a:spLocks/>
              </p:cNvSpPr>
              <p:nvPr/>
            </p:nvSpPr>
            <p:spPr bwMode="auto">
              <a:xfrm>
                <a:off x="10518895" y="2755896"/>
                <a:ext cx="315520" cy="148881"/>
              </a:xfrm>
              <a:custGeom>
                <a:avLst/>
                <a:gdLst>
                  <a:gd name="T0" fmla="*/ 309 w 10195"/>
                  <a:gd name="T1" fmla="*/ 8373 h 20885"/>
                  <a:gd name="T2" fmla="*/ 624 w 10195"/>
                  <a:gd name="T3" fmla="*/ 6303 h 20885"/>
                  <a:gd name="T4" fmla="*/ 940 w 10195"/>
                  <a:gd name="T5" fmla="*/ 4413 h 20885"/>
                  <a:gd name="T6" fmla="*/ 1256 w 10195"/>
                  <a:gd name="T7" fmla="*/ 2787 h 20885"/>
                  <a:gd name="T8" fmla="*/ 1572 w 10195"/>
                  <a:gd name="T9" fmla="*/ 1493 h 20885"/>
                  <a:gd name="T10" fmla="*/ 1893 w 10195"/>
                  <a:gd name="T11" fmla="*/ 584 h 20885"/>
                  <a:gd name="T12" fmla="*/ 2235 w 10195"/>
                  <a:gd name="T13" fmla="*/ 85 h 20885"/>
                  <a:gd name="T14" fmla="*/ 2661 w 10195"/>
                  <a:gd name="T15" fmla="*/ 64 h 20885"/>
                  <a:gd name="T16" fmla="*/ 3013 w 10195"/>
                  <a:gd name="T17" fmla="*/ 545 h 20885"/>
                  <a:gd name="T18" fmla="*/ 3335 w 10195"/>
                  <a:gd name="T19" fmla="*/ 1432 h 20885"/>
                  <a:gd name="T20" fmla="*/ 3651 w 10195"/>
                  <a:gd name="T21" fmla="*/ 2707 h 20885"/>
                  <a:gd name="T22" fmla="*/ 3968 w 10195"/>
                  <a:gd name="T23" fmla="*/ 4316 h 20885"/>
                  <a:gd name="T24" fmla="*/ 4283 w 10195"/>
                  <a:gd name="T25" fmla="*/ 6193 h 20885"/>
                  <a:gd name="T26" fmla="*/ 4599 w 10195"/>
                  <a:gd name="T27" fmla="*/ 8255 h 20885"/>
                  <a:gd name="T28" fmla="*/ 4914 w 10195"/>
                  <a:gd name="T29" fmla="*/ 10413 h 20885"/>
                  <a:gd name="T30" fmla="*/ 5230 w 10195"/>
                  <a:gd name="T31" fmla="*/ 12569 h 20885"/>
                  <a:gd name="T32" fmla="*/ 5545 w 10195"/>
                  <a:gd name="T33" fmla="*/ 14631 h 20885"/>
                  <a:gd name="T34" fmla="*/ 5861 w 10195"/>
                  <a:gd name="T35" fmla="*/ 16507 h 20885"/>
                  <a:gd name="T36" fmla="*/ 6175 w 10195"/>
                  <a:gd name="T37" fmla="*/ 18116 h 20885"/>
                  <a:gd name="T38" fmla="*/ 6489 w 10195"/>
                  <a:gd name="T39" fmla="*/ 19383 h 20885"/>
                  <a:gd name="T40" fmla="*/ 6799 w 10195"/>
                  <a:gd name="T41" fmla="*/ 20248 h 20885"/>
                  <a:gd name="T42" fmla="*/ 7084 w 10195"/>
                  <a:gd name="T43" fmla="*/ 20658 h 20885"/>
                  <a:gd name="T44" fmla="*/ 7287 w 10195"/>
                  <a:gd name="T45" fmla="*/ 20652 h 20885"/>
                  <a:gd name="T46" fmla="*/ 7572 w 10195"/>
                  <a:gd name="T47" fmla="*/ 20231 h 20885"/>
                  <a:gd name="T48" fmla="*/ 7882 w 10195"/>
                  <a:gd name="T49" fmla="*/ 19355 h 20885"/>
                  <a:gd name="T50" fmla="*/ 8196 w 10195"/>
                  <a:gd name="T51" fmla="*/ 18079 h 20885"/>
                  <a:gd name="T52" fmla="*/ 8511 w 10195"/>
                  <a:gd name="T53" fmla="*/ 16464 h 20885"/>
                  <a:gd name="T54" fmla="*/ 8826 w 10195"/>
                  <a:gd name="T55" fmla="*/ 14582 h 20885"/>
                  <a:gd name="T56" fmla="*/ 9142 w 10195"/>
                  <a:gd name="T57" fmla="*/ 12516 h 20885"/>
                  <a:gd name="T58" fmla="*/ 9456 w 10195"/>
                  <a:gd name="T59" fmla="*/ 10359 h 20885"/>
                  <a:gd name="T60" fmla="*/ 9772 w 10195"/>
                  <a:gd name="T61" fmla="*/ 8203 h 20885"/>
                  <a:gd name="T62" fmla="*/ 10127 w 10195"/>
                  <a:gd name="T63" fmla="*/ 7136 h 20885"/>
                  <a:gd name="T64" fmla="*/ 9811 w 10195"/>
                  <a:gd name="T65" fmla="*/ 9250 h 20885"/>
                  <a:gd name="T66" fmla="*/ 9496 w 10195"/>
                  <a:gd name="T67" fmla="*/ 11419 h 20885"/>
                  <a:gd name="T68" fmla="*/ 9180 w 10195"/>
                  <a:gd name="T69" fmla="*/ 13546 h 20885"/>
                  <a:gd name="T70" fmla="*/ 8865 w 10195"/>
                  <a:gd name="T71" fmla="*/ 15538 h 20885"/>
                  <a:gd name="T72" fmla="*/ 8549 w 10195"/>
                  <a:gd name="T73" fmla="*/ 17308 h 20885"/>
                  <a:gd name="T74" fmla="*/ 8233 w 10195"/>
                  <a:gd name="T75" fmla="*/ 18779 h 20885"/>
                  <a:gd name="T76" fmla="*/ 7915 w 10195"/>
                  <a:gd name="T77" fmla="*/ 19889 h 20885"/>
                  <a:gd name="T78" fmla="*/ 7588 w 10195"/>
                  <a:gd name="T79" fmla="*/ 20600 h 20885"/>
                  <a:gd name="T80" fmla="*/ 7200 w 10195"/>
                  <a:gd name="T81" fmla="*/ 20884 h 20885"/>
                  <a:gd name="T82" fmla="*/ 6798 w 10195"/>
                  <a:gd name="T83" fmla="*/ 20633 h 20885"/>
                  <a:gd name="T84" fmla="*/ 6472 w 10195"/>
                  <a:gd name="T85" fmla="*/ 19954 h 20885"/>
                  <a:gd name="T86" fmla="*/ 6153 w 10195"/>
                  <a:gd name="T87" fmla="*/ 18872 h 20885"/>
                  <a:gd name="T88" fmla="*/ 5837 w 10195"/>
                  <a:gd name="T89" fmla="*/ 17426 h 20885"/>
                  <a:gd name="T90" fmla="*/ 5521 w 10195"/>
                  <a:gd name="T91" fmla="*/ 15674 h 20885"/>
                  <a:gd name="T92" fmla="*/ 5206 w 10195"/>
                  <a:gd name="T93" fmla="*/ 13696 h 20885"/>
                  <a:gd name="T94" fmla="*/ 4889 w 10195"/>
                  <a:gd name="T95" fmla="*/ 11576 h 20885"/>
                  <a:gd name="T96" fmla="*/ 4574 w 10195"/>
                  <a:gd name="T97" fmla="*/ 9407 h 20885"/>
                  <a:gd name="T98" fmla="*/ 4259 w 10195"/>
                  <a:gd name="T99" fmla="*/ 7285 h 20885"/>
                  <a:gd name="T100" fmla="*/ 3944 w 10195"/>
                  <a:gd name="T101" fmla="*/ 5303 h 20885"/>
                  <a:gd name="T102" fmla="*/ 3628 w 10195"/>
                  <a:gd name="T103" fmla="*/ 3549 h 20885"/>
                  <a:gd name="T104" fmla="*/ 3314 w 10195"/>
                  <a:gd name="T105" fmla="*/ 2100 h 20885"/>
                  <a:gd name="T106" fmla="*/ 3002 w 10195"/>
                  <a:gd name="T107" fmla="*/ 1024 h 20885"/>
                  <a:gd name="T108" fmla="*/ 2698 w 10195"/>
                  <a:gd name="T109" fmla="*/ 377 h 20885"/>
                  <a:gd name="T110" fmla="*/ 2468 w 10195"/>
                  <a:gd name="T111" fmla="*/ 191 h 20885"/>
                  <a:gd name="T112" fmla="*/ 2226 w 10195"/>
                  <a:gd name="T113" fmla="*/ 377 h 20885"/>
                  <a:gd name="T114" fmla="*/ 1921 w 10195"/>
                  <a:gd name="T115" fmla="*/ 1030 h 20885"/>
                  <a:gd name="T116" fmla="*/ 1608 w 10195"/>
                  <a:gd name="T117" fmla="*/ 2110 h 20885"/>
                  <a:gd name="T118" fmla="*/ 1294 w 10195"/>
                  <a:gd name="T119" fmla="*/ 3561 h 20885"/>
                  <a:gd name="T120" fmla="*/ 978 w 10195"/>
                  <a:gd name="T121" fmla="*/ 5317 h 20885"/>
                  <a:gd name="T122" fmla="*/ 663 w 10195"/>
                  <a:gd name="T123" fmla="*/ 7301 h 20885"/>
                  <a:gd name="T124" fmla="*/ 347 w 10195"/>
                  <a:gd name="T125" fmla="*/ 9423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5" h="20885">
                    <a:moveTo>
                      <a:pt x="7" y="10429"/>
                    </a:moveTo>
                    <a:lnTo>
                      <a:pt x="22" y="10326"/>
                    </a:lnTo>
                    <a:lnTo>
                      <a:pt x="37" y="10222"/>
                    </a:lnTo>
                    <a:lnTo>
                      <a:pt x="52" y="10119"/>
                    </a:lnTo>
                    <a:lnTo>
                      <a:pt x="67" y="10015"/>
                    </a:lnTo>
                    <a:lnTo>
                      <a:pt x="82" y="9912"/>
                    </a:lnTo>
                    <a:lnTo>
                      <a:pt x="97" y="9809"/>
                    </a:lnTo>
                    <a:lnTo>
                      <a:pt x="112" y="9705"/>
                    </a:lnTo>
                    <a:lnTo>
                      <a:pt x="127" y="9602"/>
                    </a:lnTo>
                    <a:lnTo>
                      <a:pt x="142" y="9499"/>
                    </a:lnTo>
                    <a:lnTo>
                      <a:pt x="157" y="9396"/>
                    </a:lnTo>
                    <a:lnTo>
                      <a:pt x="172" y="9293"/>
                    </a:lnTo>
                    <a:lnTo>
                      <a:pt x="187" y="9191"/>
                    </a:lnTo>
                    <a:lnTo>
                      <a:pt x="202" y="9088"/>
                    </a:lnTo>
                    <a:lnTo>
                      <a:pt x="217" y="8985"/>
                    </a:lnTo>
                    <a:lnTo>
                      <a:pt x="232" y="8883"/>
                    </a:lnTo>
                    <a:lnTo>
                      <a:pt x="247" y="8781"/>
                    </a:lnTo>
                    <a:lnTo>
                      <a:pt x="264" y="8678"/>
                    </a:lnTo>
                    <a:lnTo>
                      <a:pt x="278" y="8577"/>
                    </a:lnTo>
                    <a:lnTo>
                      <a:pt x="293" y="8475"/>
                    </a:lnTo>
                    <a:lnTo>
                      <a:pt x="309" y="8373"/>
                    </a:lnTo>
                    <a:lnTo>
                      <a:pt x="323" y="8272"/>
                    </a:lnTo>
                    <a:lnTo>
                      <a:pt x="339" y="8170"/>
                    </a:lnTo>
                    <a:lnTo>
                      <a:pt x="354" y="8069"/>
                    </a:lnTo>
                    <a:lnTo>
                      <a:pt x="369" y="7969"/>
                    </a:lnTo>
                    <a:lnTo>
                      <a:pt x="384" y="7868"/>
                    </a:lnTo>
                    <a:lnTo>
                      <a:pt x="399" y="7768"/>
                    </a:lnTo>
                    <a:lnTo>
                      <a:pt x="414" y="7668"/>
                    </a:lnTo>
                    <a:lnTo>
                      <a:pt x="429" y="7569"/>
                    </a:lnTo>
                    <a:lnTo>
                      <a:pt x="444" y="7469"/>
                    </a:lnTo>
                    <a:lnTo>
                      <a:pt x="459" y="7370"/>
                    </a:lnTo>
                    <a:lnTo>
                      <a:pt x="474" y="7272"/>
                    </a:lnTo>
                    <a:lnTo>
                      <a:pt x="489" y="7173"/>
                    </a:lnTo>
                    <a:lnTo>
                      <a:pt x="504" y="7075"/>
                    </a:lnTo>
                    <a:lnTo>
                      <a:pt x="519" y="6978"/>
                    </a:lnTo>
                    <a:lnTo>
                      <a:pt x="534" y="6880"/>
                    </a:lnTo>
                    <a:lnTo>
                      <a:pt x="549" y="6783"/>
                    </a:lnTo>
                    <a:lnTo>
                      <a:pt x="564" y="6687"/>
                    </a:lnTo>
                    <a:lnTo>
                      <a:pt x="579" y="6590"/>
                    </a:lnTo>
                    <a:lnTo>
                      <a:pt x="594" y="6494"/>
                    </a:lnTo>
                    <a:lnTo>
                      <a:pt x="609" y="6398"/>
                    </a:lnTo>
                    <a:lnTo>
                      <a:pt x="624" y="6303"/>
                    </a:lnTo>
                    <a:lnTo>
                      <a:pt x="639" y="6208"/>
                    </a:lnTo>
                    <a:lnTo>
                      <a:pt x="654" y="6114"/>
                    </a:lnTo>
                    <a:lnTo>
                      <a:pt x="669" y="6020"/>
                    </a:lnTo>
                    <a:lnTo>
                      <a:pt x="684" y="5927"/>
                    </a:lnTo>
                    <a:lnTo>
                      <a:pt x="699" y="5834"/>
                    </a:lnTo>
                    <a:lnTo>
                      <a:pt x="714" y="5741"/>
                    </a:lnTo>
                    <a:lnTo>
                      <a:pt x="729" y="5649"/>
                    </a:lnTo>
                    <a:lnTo>
                      <a:pt x="744" y="5558"/>
                    </a:lnTo>
                    <a:lnTo>
                      <a:pt x="759" y="5467"/>
                    </a:lnTo>
                    <a:lnTo>
                      <a:pt x="774" y="5376"/>
                    </a:lnTo>
                    <a:lnTo>
                      <a:pt x="789" y="5286"/>
                    </a:lnTo>
                    <a:lnTo>
                      <a:pt x="804" y="5197"/>
                    </a:lnTo>
                    <a:lnTo>
                      <a:pt x="819" y="5108"/>
                    </a:lnTo>
                    <a:lnTo>
                      <a:pt x="834" y="5019"/>
                    </a:lnTo>
                    <a:lnTo>
                      <a:pt x="849" y="4930"/>
                    </a:lnTo>
                    <a:lnTo>
                      <a:pt x="864" y="4843"/>
                    </a:lnTo>
                    <a:lnTo>
                      <a:pt x="879" y="4756"/>
                    </a:lnTo>
                    <a:lnTo>
                      <a:pt x="894" y="4670"/>
                    </a:lnTo>
                    <a:lnTo>
                      <a:pt x="909" y="4584"/>
                    </a:lnTo>
                    <a:lnTo>
                      <a:pt x="924" y="4499"/>
                    </a:lnTo>
                    <a:lnTo>
                      <a:pt x="940" y="4413"/>
                    </a:lnTo>
                    <a:lnTo>
                      <a:pt x="955" y="4330"/>
                    </a:lnTo>
                    <a:lnTo>
                      <a:pt x="970" y="4246"/>
                    </a:lnTo>
                    <a:lnTo>
                      <a:pt x="985" y="4163"/>
                    </a:lnTo>
                    <a:lnTo>
                      <a:pt x="1000" y="4081"/>
                    </a:lnTo>
                    <a:lnTo>
                      <a:pt x="1015" y="4000"/>
                    </a:lnTo>
                    <a:lnTo>
                      <a:pt x="1030" y="3919"/>
                    </a:lnTo>
                    <a:lnTo>
                      <a:pt x="1045" y="3839"/>
                    </a:lnTo>
                    <a:lnTo>
                      <a:pt x="1060" y="3760"/>
                    </a:lnTo>
                    <a:lnTo>
                      <a:pt x="1075" y="3681"/>
                    </a:lnTo>
                    <a:lnTo>
                      <a:pt x="1090" y="3602"/>
                    </a:lnTo>
                    <a:lnTo>
                      <a:pt x="1105" y="3524"/>
                    </a:lnTo>
                    <a:lnTo>
                      <a:pt x="1120" y="3448"/>
                    </a:lnTo>
                    <a:lnTo>
                      <a:pt x="1135" y="3371"/>
                    </a:lnTo>
                    <a:lnTo>
                      <a:pt x="1150" y="3296"/>
                    </a:lnTo>
                    <a:lnTo>
                      <a:pt x="1165" y="3221"/>
                    </a:lnTo>
                    <a:lnTo>
                      <a:pt x="1180" y="3147"/>
                    </a:lnTo>
                    <a:lnTo>
                      <a:pt x="1195" y="3073"/>
                    </a:lnTo>
                    <a:lnTo>
                      <a:pt x="1210" y="3001"/>
                    </a:lnTo>
                    <a:lnTo>
                      <a:pt x="1225" y="2929"/>
                    </a:lnTo>
                    <a:lnTo>
                      <a:pt x="1241" y="2858"/>
                    </a:lnTo>
                    <a:lnTo>
                      <a:pt x="1256" y="2787"/>
                    </a:lnTo>
                    <a:lnTo>
                      <a:pt x="1271" y="2718"/>
                    </a:lnTo>
                    <a:lnTo>
                      <a:pt x="1286" y="2649"/>
                    </a:lnTo>
                    <a:lnTo>
                      <a:pt x="1301" y="2581"/>
                    </a:lnTo>
                    <a:lnTo>
                      <a:pt x="1316" y="2513"/>
                    </a:lnTo>
                    <a:lnTo>
                      <a:pt x="1331" y="2447"/>
                    </a:lnTo>
                    <a:lnTo>
                      <a:pt x="1346" y="2381"/>
                    </a:lnTo>
                    <a:lnTo>
                      <a:pt x="1361" y="2316"/>
                    </a:lnTo>
                    <a:lnTo>
                      <a:pt x="1376" y="2252"/>
                    </a:lnTo>
                    <a:lnTo>
                      <a:pt x="1391" y="2188"/>
                    </a:lnTo>
                    <a:lnTo>
                      <a:pt x="1406" y="2126"/>
                    </a:lnTo>
                    <a:lnTo>
                      <a:pt x="1421" y="2065"/>
                    </a:lnTo>
                    <a:lnTo>
                      <a:pt x="1436" y="2004"/>
                    </a:lnTo>
                    <a:lnTo>
                      <a:pt x="1451" y="1943"/>
                    </a:lnTo>
                    <a:lnTo>
                      <a:pt x="1466" y="1884"/>
                    </a:lnTo>
                    <a:lnTo>
                      <a:pt x="1482" y="1825"/>
                    </a:lnTo>
                    <a:lnTo>
                      <a:pt x="1497" y="1768"/>
                    </a:lnTo>
                    <a:lnTo>
                      <a:pt x="1512" y="1712"/>
                    </a:lnTo>
                    <a:lnTo>
                      <a:pt x="1527" y="1656"/>
                    </a:lnTo>
                    <a:lnTo>
                      <a:pt x="1542" y="1601"/>
                    </a:lnTo>
                    <a:lnTo>
                      <a:pt x="1557" y="1547"/>
                    </a:lnTo>
                    <a:lnTo>
                      <a:pt x="1572" y="1493"/>
                    </a:lnTo>
                    <a:lnTo>
                      <a:pt x="1587" y="1441"/>
                    </a:lnTo>
                    <a:lnTo>
                      <a:pt x="1602" y="1389"/>
                    </a:lnTo>
                    <a:lnTo>
                      <a:pt x="1619" y="1337"/>
                    </a:lnTo>
                    <a:lnTo>
                      <a:pt x="1634" y="1289"/>
                    </a:lnTo>
                    <a:lnTo>
                      <a:pt x="1649" y="1240"/>
                    </a:lnTo>
                    <a:lnTo>
                      <a:pt x="1664" y="1192"/>
                    </a:lnTo>
                    <a:lnTo>
                      <a:pt x="1679" y="1146"/>
                    </a:lnTo>
                    <a:lnTo>
                      <a:pt x="1694" y="1100"/>
                    </a:lnTo>
                    <a:lnTo>
                      <a:pt x="1709" y="1054"/>
                    </a:lnTo>
                    <a:lnTo>
                      <a:pt x="1725" y="1010"/>
                    </a:lnTo>
                    <a:lnTo>
                      <a:pt x="1740" y="967"/>
                    </a:lnTo>
                    <a:lnTo>
                      <a:pt x="1755" y="924"/>
                    </a:lnTo>
                    <a:lnTo>
                      <a:pt x="1770" y="882"/>
                    </a:lnTo>
                    <a:lnTo>
                      <a:pt x="1786" y="842"/>
                    </a:lnTo>
                    <a:lnTo>
                      <a:pt x="1801" y="803"/>
                    </a:lnTo>
                    <a:lnTo>
                      <a:pt x="1816" y="764"/>
                    </a:lnTo>
                    <a:lnTo>
                      <a:pt x="1832" y="726"/>
                    </a:lnTo>
                    <a:lnTo>
                      <a:pt x="1847" y="690"/>
                    </a:lnTo>
                    <a:lnTo>
                      <a:pt x="1862" y="654"/>
                    </a:lnTo>
                    <a:lnTo>
                      <a:pt x="1877" y="619"/>
                    </a:lnTo>
                    <a:lnTo>
                      <a:pt x="1893" y="584"/>
                    </a:lnTo>
                    <a:lnTo>
                      <a:pt x="1909" y="551"/>
                    </a:lnTo>
                    <a:lnTo>
                      <a:pt x="1924" y="519"/>
                    </a:lnTo>
                    <a:lnTo>
                      <a:pt x="1940" y="488"/>
                    </a:lnTo>
                    <a:lnTo>
                      <a:pt x="1955" y="457"/>
                    </a:lnTo>
                    <a:lnTo>
                      <a:pt x="1971" y="428"/>
                    </a:lnTo>
                    <a:lnTo>
                      <a:pt x="1986" y="400"/>
                    </a:lnTo>
                    <a:lnTo>
                      <a:pt x="2002" y="371"/>
                    </a:lnTo>
                    <a:lnTo>
                      <a:pt x="2018" y="345"/>
                    </a:lnTo>
                    <a:lnTo>
                      <a:pt x="2034" y="320"/>
                    </a:lnTo>
                    <a:lnTo>
                      <a:pt x="2050" y="295"/>
                    </a:lnTo>
                    <a:lnTo>
                      <a:pt x="2065" y="272"/>
                    </a:lnTo>
                    <a:lnTo>
                      <a:pt x="2082" y="248"/>
                    </a:lnTo>
                    <a:lnTo>
                      <a:pt x="2099" y="226"/>
                    </a:lnTo>
                    <a:lnTo>
                      <a:pt x="2115" y="205"/>
                    </a:lnTo>
                    <a:lnTo>
                      <a:pt x="2132" y="185"/>
                    </a:lnTo>
                    <a:lnTo>
                      <a:pt x="2148" y="166"/>
                    </a:lnTo>
                    <a:lnTo>
                      <a:pt x="2165" y="148"/>
                    </a:lnTo>
                    <a:lnTo>
                      <a:pt x="2183" y="131"/>
                    </a:lnTo>
                    <a:lnTo>
                      <a:pt x="2200" y="114"/>
                    </a:lnTo>
                    <a:lnTo>
                      <a:pt x="2218" y="99"/>
                    </a:lnTo>
                    <a:lnTo>
                      <a:pt x="2235" y="85"/>
                    </a:lnTo>
                    <a:lnTo>
                      <a:pt x="2254" y="71"/>
                    </a:lnTo>
                    <a:lnTo>
                      <a:pt x="2272" y="59"/>
                    </a:lnTo>
                    <a:lnTo>
                      <a:pt x="2291" y="47"/>
                    </a:lnTo>
                    <a:lnTo>
                      <a:pt x="2310" y="37"/>
                    </a:lnTo>
                    <a:lnTo>
                      <a:pt x="2335" y="26"/>
                    </a:lnTo>
                    <a:lnTo>
                      <a:pt x="2353" y="20"/>
                    </a:lnTo>
                    <a:lnTo>
                      <a:pt x="2371" y="13"/>
                    </a:lnTo>
                    <a:lnTo>
                      <a:pt x="2392" y="8"/>
                    </a:lnTo>
                    <a:lnTo>
                      <a:pt x="2419" y="3"/>
                    </a:lnTo>
                    <a:lnTo>
                      <a:pt x="2434" y="1"/>
                    </a:lnTo>
                    <a:lnTo>
                      <a:pt x="2455" y="0"/>
                    </a:lnTo>
                    <a:lnTo>
                      <a:pt x="2483" y="1"/>
                    </a:lnTo>
                    <a:lnTo>
                      <a:pt x="2498" y="2"/>
                    </a:lnTo>
                    <a:lnTo>
                      <a:pt x="2525" y="6"/>
                    </a:lnTo>
                    <a:lnTo>
                      <a:pt x="2540" y="9"/>
                    </a:lnTo>
                    <a:lnTo>
                      <a:pt x="2567" y="17"/>
                    </a:lnTo>
                    <a:lnTo>
                      <a:pt x="2587" y="25"/>
                    </a:lnTo>
                    <a:lnTo>
                      <a:pt x="2602" y="31"/>
                    </a:lnTo>
                    <a:lnTo>
                      <a:pt x="2627" y="44"/>
                    </a:lnTo>
                    <a:lnTo>
                      <a:pt x="2646" y="55"/>
                    </a:lnTo>
                    <a:lnTo>
                      <a:pt x="2661" y="64"/>
                    </a:lnTo>
                    <a:lnTo>
                      <a:pt x="2683" y="80"/>
                    </a:lnTo>
                    <a:lnTo>
                      <a:pt x="2701" y="95"/>
                    </a:lnTo>
                    <a:lnTo>
                      <a:pt x="2719" y="110"/>
                    </a:lnTo>
                    <a:lnTo>
                      <a:pt x="2737" y="126"/>
                    </a:lnTo>
                    <a:lnTo>
                      <a:pt x="2752" y="140"/>
                    </a:lnTo>
                    <a:lnTo>
                      <a:pt x="2772" y="161"/>
                    </a:lnTo>
                    <a:lnTo>
                      <a:pt x="2788" y="180"/>
                    </a:lnTo>
                    <a:lnTo>
                      <a:pt x="2805" y="200"/>
                    </a:lnTo>
                    <a:lnTo>
                      <a:pt x="2822" y="221"/>
                    </a:lnTo>
                    <a:lnTo>
                      <a:pt x="2838" y="243"/>
                    </a:lnTo>
                    <a:lnTo>
                      <a:pt x="2855" y="266"/>
                    </a:lnTo>
                    <a:lnTo>
                      <a:pt x="2871" y="289"/>
                    </a:lnTo>
                    <a:lnTo>
                      <a:pt x="2887" y="314"/>
                    </a:lnTo>
                    <a:lnTo>
                      <a:pt x="2903" y="340"/>
                    </a:lnTo>
                    <a:lnTo>
                      <a:pt x="2919" y="366"/>
                    </a:lnTo>
                    <a:lnTo>
                      <a:pt x="2935" y="393"/>
                    </a:lnTo>
                    <a:lnTo>
                      <a:pt x="2950" y="422"/>
                    </a:lnTo>
                    <a:lnTo>
                      <a:pt x="2966" y="451"/>
                    </a:lnTo>
                    <a:lnTo>
                      <a:pt x="2982" y="481"/>
                    </a:lnTo>
                    <a:lnTo>
                      <a:pt x="2997" y="513"/>
                    </a:lnTo>
                    <a:lnTo>
                      <a:pt x="3013" y="545"/>
                    </a:lnTo>
                    <a:lnTo>
                      <a:pt x="3028" y="578"/>
                    </a:lnTo>
                    <a:lnTo>
                      <a:pt x="3044" y="612"/>
                    </a:lnTo>
                    <a:lnTo>
                      <a:pt x="3059" y="647"/>
                    </a:lnTo>
                    <a:lnTo>
                      <a:pt x="3075" y="683"/>
                    </a:lnTo>
                    <a:lnTo>
                      <a:pt x="3090" y="720"/>
                    </a:lnTo>
                    <a:lnTo>
                      <a:pt x="3105" y="757"/>
                    </a:lnTo>
                    <a:lnTo>
                      <a:pt x="3121" y="796"/>
                    </a:lnTo>
                    <a:lnTo>
                      <a:pt x="3136" y="834"/>
                    </a:lnTo>
                    <a:lnTo>
                      <a:pt x="3152" y="874"/>
                    </a:lnTo>
                    <a:lnTo>
                      <a:pt x="3168" y="917"/>
                    </a:lnTo>
                    <a:lnTo>
                      <a:pt x="3183" y="958"/>
                    </a:lnTo>
                    <a:lnTo>
                      <a:pt x="3198" y="1003"/>
                    </a:lnTo>
                    <a:lnTo>
                      <a:pt x="3213" y="1046"/>
                    </a:lnTo>
                    <a:lnTo>
                      <a:pt x="3229" y="1092"/>
                    </a:lnTo>
                    <a:lnTo>
                      <a:pt x="3244" y="1137"/>
                    </a:lnTo>
                    <a:lnTo>
                      <a:pt x="3259" y="1185"/>
                    </a:lnTo>
                    <a:lnTo>
                      <a:pt x="3274" y="1232"/>
                    </a:lnTo>
                    <a:lnTo>
                      <a:pt x="3289" y="1281"/>
                    </a:lnTo>
                    <a:lnTo>
                      <a:pt x="3304" y="1330"/>
                    </a:lnTo>
                    <a:lnTo>
                      <a:pt x="3319" y="1381"/>
                    </a:lnTo>
                    <a:lnTo>
                      <a:pt x="3335" y="1432"/>
                    </a:lnTo>
                    <a:lnTo>
                      <a:pt x="3350" y="1485"/>
                    </a:lnTo>
                    <a:lnTo>
                      <a:pt x="3365" y="1537"/>
                    </a:lnTo>
                    <a:lnTo>
                      <a:pt x="3380" y="1592"/>
                    </a:lnTo>
                    <a:lnTo>
                      <a:pt x="3395" y="1647"/>
                    </a:lnTo>
                    <a:lnTo>
                      <a:pt x="3410" y="1702"/>
                    </a:lnTo>
                    <a:lnTo>
                      <a:pt x="3425" y="1759"/>
                    </a:lnTo>
                    <a:lnTo>
                      <a:pt x="3440" y="1816"/>
                    </a:lnTo>
                    <a:lnTo>
                      <a:pt x="3455" y="1874"/>
                    </a:lnTo>
                    <a:lnTo>
                      <a:pt x="3471" y="1934"/>
                    </a:lnTo>
                    <a:lnTo>
                      <a:pt x="3486" y="1993"/>
                    </a:lnTo>
                    <a:lnTo>
                      <a:pt x="3501" y="2055"/>
                    </a:lnTo>
                    <a:lnTo>
                      <a:pt x="3516" y="2116"/>
                    </a:lnTo>
                    <a:lnTo>
                      <a:pt x="3531" y="2178"/>
                    </a:lnTo>
                    <a:lnTo>
                      <a:pt x="3546" y="2241"/>
                    </a:lnTo>
                    <a:lnTo>
                      <a:pt x="3561" y="2306"/>
                    </a:lnTo>
                    <a:lnTo>
                      <a:pt x="3576" y="2371"/>
                    </a:lnTo>
                    <a:lnTo>
                      <a:pt x="3591" y="2436"/>
                    </a:lnTo>
                    <a:lnTo>
                      <a:pt x="3606" y="2502"/>
                    </a:lnTo>
                    <a:lnTo>
                      <a:pt x="3621" y="2569"/>
                    </a:lnTo>
                    <a:lnTo>
                      <a:pt x="3636" y="2638"/>
                    </a:lnTo>
                    <a:lnTo>
                      <a:pt x="3651" y="2707"/>
                    </a:lnTo>
                    <a:lnTo>
                      <a:pt x="3666" y="2776"/>
                    </a:lnTo>
                    <a:lnTo>
                      <a:pt x="3681" y="2846"/>
                    </a:lnTo>
                    <a:lnTo>
                      <a:pt x="3696" y="2918"/>
                    </a:lnTo>
                    <a:lnTo>
                      <a:pt x="3711" y="2989"/>
                    </a:lnTo>
                    <a:lnTo>
                      <a:pt x="3727" y="3062"/>
                    </a:lnTo>
                    <a:lnTo>
                      <a:pt x="3742" y="3135"/>
                    </a:lnTo>
                    <a:lnTo>
                      <a:pt x="3757" y="3209"/>
                    </a:lnTo>
                    <a:lnTo>
                      <a:pt x="3772" y="3283"/>
                    </a:lnTo>
                    <a:lnTo>
                      <a:pt x="3787" y="3359"/>
                    </a:lnTo>
                    <a:lnTo>
                      <a:pt x="3802" y="3435"/>
                    </a:lnTo>
                    <a:lnTo>
                      <a:pt x="3817" y="3512"/>
                    </a:lnTo>
                    <a:lnTo>
                      <a:pt x="3832" y="3588"/>
                    </a:lnTo>
                    <a:lnTo>
                      <a:pt x="3848" y="3667"/>
                    </a:lnTo>
                    <a:lnTo>
                      <a:pt x="3863" y="3747"/>
                    </a:lnTo>
                    <a:lnTo>
                      <a:pt x="3878" y="3826"/>
                    </a:lnTo>
                    <a:lnTo>
                      <a:pt x="3893" y="3906"/>
                    </a:lnTo>
                    <a:lnTo>
                      <a:pt x="3908" y="3987"/>
                    </a:lnTo>
                    <a:lnTo>
                      <a:pt x="3923" y="4068"/>
                    </a:lnTo>
                    <a:lnTo>
                      <a:pt x="3938" y="4150"/>
                    </a:lnTo>
                    <a:lnTo>
                      <a:pt x="3953" y="4233"/>
                    </a:lnTo>
                    <a:lnTo>
                      <a:pt x="3968" y="4316"/>
                    </a:lnTo>
                    <a:lnTo>
                      <a:pt x="3983" y="4401"/>
                    </a:lnTo>
                    <a:lnTo>
                      <a:pt x="3998" y="4485"/>
                    </a:lnTo>
                    <a:lnTo>
                      <a:pt x="4013" y="4570"/>
                    </a:lnTo>
                    <a:lnTo>
                      <a:pt x="4028" y="4656"/>
                    </a:lnTo>
                    <a:lnTo>
                      <a:pt x="4043" y="4742"/>
                    </a:lnTo>
                    <a:lnTo>
                      <a:pt x="4058" y="4829"/>
                    </a:lnTo>
                    <a:lnTo>
                      <a:pt x="4073" y="4916"/>
                    </a:lnTo>
                    <a:lnTo>
                      <a:pt x="4088" y="5004"/>
                    </a:lnTo>
                    <a:lnTo>
                      <a:pt x="4103" y="5092"/>
                    </a:lnTo>
                    <a:lnTo>
                      <a:pt x="4118" y="5182"/>
                    </a:lnTo>
                    <a:lnTo>
                      <a:pt x="4133" y="5272"/>
                    </a:lnTo>
                    <a:lnTo>
                      <a:pt x="4148" y="5362"/>
                    </a:lnTo>
                    <a:lnTo>
                      <a:pt x="4163" y="5452"/>
                    </a:lnTo>
                    <a:lnTo>
                      <a:pt x="4178" y="5543"/>
                    </a:lnTo>
                    <a:lnTo>
                      <a:pt x="4193" y="5635"/>
                    </a:lnTo>
                    <a:lnTo>
                      <a:pt x="4208" y="5727"/>
                    </a:lnTo>
                    <a:lnTo>
                      <a:pt x="4223" y="5819"/>
                    </a:lnTo>
                    <a:lnTo>
                      <a:pt x="4238" y="5912"/>
                    </a:lnTo>
                    <a:lnTo>
                      <a:pt x="4253" y="6005"/>
                    </a:lnTo>
                    <a:lnTo>
                      <a:pt x="4268" y="6099"/>
                    </a:lnTo>
                    <a:lnTo>
                      <a:pt x="4283" y="6193"/>
                    </a:lnTo>
                    <a:lnTo>
                      <a:pt x="4298" y="6288"/>
                    </a:lnTo>
                    <a:lnTo>
                      <a:pt x="4313" y="6383"/>
                    </a:lnTo>
                    <a:lnTo>
                      <a:pt x="4328" y="6478"/>
                    </a:lnTo>
                    <a:lnTo>
                      <a:pt x="4343" y="6575"/>
                    </a:lnTo>
                    <a:lnTo>
                      <a:pt x="4358" y="6671"/>
                    </a:lnTo>
                    <a:lnTo>
                      <a:pt x="4373" y="6768"/>
                    </a:lnTo>
                    <a:lnTo>
                      <a:pt x="4388" y="6865"/>
                    </a:lnTo>
                    <a:lnTo>
                      <a:pt x="4403" y="6962"/>
                    </a:lnTo>
                    <a:lnTo>
                      <a:pt x="4418" y="7060"/>
                    </a:lnTo>
                    <a:lnTo>
                      <a:pt x="4433" y="7158"/>
                    </a:lnTo>
                    <a:lnTo>
                      <a:pt x="4448" y="7256"/>
                    </a:lnTo>
                    <a:lnTo>
                      <a:pt x="4463" y="7355"/>
                    </a:lnTo>
                    <a:lnTo>
                      <a:pt x="4478" y="7454"/>
                    </a:lnTo>
                    <a:lnTo>
                      <a:pt x="4493" y="7553"/>
                    </a:lnTo>
                    <a:lnTo>
                      <a:pt x="4509" y="7651"/>
                    </a:lnTo>
                    <a:lnTo>
                      <a:pt x="4524" y="7752"/>
                    </a:lnTo>
                    <a:lnTo>
                      <a:pt x="4539" y="7852"/>
                    </a:lnTo>
                    <a:lnTo>
                      <a:pt x="4554" y="7953"/>
                    </a:lnTo>
                    <a:lnTo>
                      <a:pt x="4569" y="8053"/>
                    </a:lnTo>
                    <a:lnTo>
                      <a:pt x="4584" y="8154"/>
                    </a:lnTo>
                    <a:lnTo>
                      <a:pt x="4599" y="8255"/>
                    </a:lnTo>
                    <a:lnTo>
                      <a:pt x="4614" y="8356"/>
                    </a:lnTo>
                    <a:lnTo>
                      <a:pt x="4629" y="8459"/>
                    </a:lnTo>
                    <a:lnTo>
                      <a:pt x="4644" y="8561"/>
                    </a:lnTo>
                    <a:lnTo>
                      <a:pt x="4659" y="8661"/>
                    </a:lnTo>
                    <a:lnTo>
                      <a:pt x="4674" y="8764"/>
                    </a:lnTo>
                    <a:lnTo>
                      <a:pt x="4689" y="8867"/>
                    </a:lnTo>
                    <a:lnTo>
                      <a:pt x="4704" y="8969"/>
                    </a:lnTo>
                    <a:lnTo>
                      <a:pt x="4719" y="9072"/>
                    </a:lnTo>
                    <a:lnTo>
                      <a:pt x="4734" y="9174"/>
                    </a:lnTo>
                    <a:lnTo>
                      <a:pt x="4749" y="9277"/>
                    </a:lnTo>
                    <a:lnTo>
                      <a:pt x="4764" y="9380"/>
                    </a:lnTo>
                    <a:lnTo>
                      <a:pt x="4779" y="9483"/>
                    </a:lnTo>
                    <a:lnTo>
                      <a:pt x="4794" y="9586"/>
                    </a:lnTo>
                    <a:lnTo>
                      <a:pt x="4809" y="9689"/>
                    </a:lnTo>
                    <a:lnTo>
                      <a:pt x="4824" y="9792"/>
                    </a:lnTo>
                    <a:lnTo>
                      <a:pt x="4839" y="9896"/>
                    </a:lnTo>
                    <a:lnTo>
                      <a:pt x="4854" y="9999"/>
                    </a:lnTo>
                    <a:lnTo>
                      <a:pt x="4869" y="10102"/>
                    </a:lnTo>
                    <a:lnTo>
                      <a:pt x="4884" y="10206"/>
                    </a:lnTo>
                    <a:lnTo>
                      <a:pt x="4899" y="10309"/>
                    </a:lnTo>
                    <a:lnTo>
                      <a:pt x="4914" y="10413"/>
                    </a:lnTo>
                    <a:lnTo>
                      <a:pt x="4929" y="10516"/>
                    </a:lnTo>
                    <a:lnTo>
                      <a:pt x="4944" y="10620"/>
                    </a:lnTo>
                    <a:lnTo>
                      <a:pt x="4959" y="10723"/>
                    </a:lnTo>
                    <a:lnTo>
                      <a:pt x="4974" y="10826"/>
                    </a:lnTo>
                    <a:lnTo>
                      <a:pt x="4989" y="10930"/>
                    </a:lnTo>
                    <a:lnTo>
                      <a:pt x="5004" y="11033"/>
                    </a:lnTo>
                    <a:lnTo>
                      <a:pt x="5019" y="11136"/>
                    </a:lnTo>
                    <a:lnTo>
                      <a:pt x="5034" y="11240"/>
                    </a:lnTo>
                    <a:lnTo>
                      <a:pt x="5049" y="11343"/>
                    </a:lnTo>
                    <a:lnTo>
                      <a:pt x="5064" y="11446"/>
                    </a:lnTo>
                    <a:lnTo>
                      <a:pt x="5079" y="11549"/>
                    </a:lnTo>
                    <a:lnTo>
                      <a:pt x="5094" y="11651"/>
                    </a:lnTo>
                    <a:lnTo>
                      <a:pt x="5109" y="11754"/>
                    </a:lnTo>
                    <a:lnTo>
                      <a:pt x="5124" y="11857"/>
                    </a:lnTo>
                    <a:lnTo>
                      <a:pt x="5139" y="11959"/>
                    </a:lnTo>
                    <a:lnTo>
                      <a:pt x="5154" y="12061"/>
                    </a:lnTo>
                    <a:lnTo>
                      <a:pt x="5169" y="12163"/>
                    </a:lnTo>
                    <a:lnTo>
                      <a:pt x="5185" y="12264"/>
                    </a:lnTo>
                    <a:lnTo>
                      <a:pt x="5200" y="12367"/>
                    </a:lnTo>
                    <a:lnTo>
                      <a:pt x="5215" y="12469"/>
                    </a:lnTo>
                    <a:lnTo>
                      <a:pt x="5230" y="12569"/>
                    </a:lnTo>
                    <a:lnTo>
                      <a:pt x="5245" y="12670"/>
                    </a:lnTo>
                    <a:lnTo>
                      <a:pt x="5260" y="12771"/>
                    </a:lnTo>
                    <a:lnTo>
                      <a:pt x="5275" y="12872"/>
                    </a:lnTo>
                    <a:lnTo>
                      <a:pt x="5290" y="12972"/>
                    </a:lnTo>
                    <a:lnTo>
                      <a:pt x="5305" y="13072"/>
                    </a:lnTo>
                    <a:lnTo>
                      <a:pt x="5320" y="13172"/>
                    </a:lnTo>
                    <a:lnTo>
                      <a:pt x="5335" y="13272"/>
                    </a:lnTo>
                    <a:lnTo>
                      <a:pt x="5350" y="13371"/>
                    </a:lnTo>
                    <a:lnTo>
                      <a:pt x="5365" y="13470"/>
                    </a:lnTo>
                    <a:lnTo>
                      <a:pt x="5380" y="13569"/>
                    </a:lnTo>
                    <a:lnTo>
                      <a:pt x="5395" y="13667"/>
                    </a:lnTo>
                    <a:lnTo>
                      <a:pt x="5410" y="13765"/>
                    </a:lnTo>
                    <a:lnTo>
                      <a:pt x="5425" y="13863"/>
                    </a:lnTo>
                    <a:lnTo>
                      <a:pt x="5440" y="13961"/>
                    </a:lnTo>
                    <a:lnTo>
                      <a:pt x="5455" y="14058"/>
                    </a:lnTo>
                    <a:lnTo>
                      <a:pt x="5470" y="14154"/>
                    </a:lnTo>
                    <a:lnTo>
                      <a:pt x="5485" y="14251"/>
                    </a:lnTo>
                    <a:lnTo>
                      <a:pt x="5500" y="14347"/>
                    </a:lnTo>
                    <a:lnTo>
                      <a:pt x="5515" y="14441"/>
                    </a:lnTo>
                    <a:lnTo>
                      <a:pt x="5530" y="14536"/>
                    </a:lnTo>
                    <a:lnTo>
                      <a:pt x="5545" y="14631"/>
                    </a:lnTo>
                    <a:lnTo>
                      <a:pt x="5560" y="14725"/>
                    </a:lnTo>
                    <a:lnTo>
                      <a:pt x="5575" y="14819"/>
                    </a:lnTo>
                    <a:lnTo>
                      <a:pt x="5590" y="14913"/>
                    </a:lnTo>
                    <a:lnTo>
                      <a:pt x="5605" y="15006"/>
                    </a:lnTo>
                    <a:lnTo>
                      <a:pt x="5620" y="15098"/>
                    </a:lnTo>
                    <a:lnTo>
                      <a:pt x="5635" y="15190"/>
                    </a:lnTo>
                    <a:lnTo>
                      <a:pt x="5650" y="15282"/>
                    </a:lnTo>
                    <a:lnTo>
                      <a:pt x="5665" y="15373"/>
                    </a:lnTo>
                    <a:lnTo>
                      <a:pt x="5680" y="15464"/>
                    </a:lnTo>
                    <a:lnTo>
                      <a:pt x="5695" y="15554"/>
                    </a:lnTo>
                    <a:lnTo>
                      <a:pt x="5710" y="15643"/>
                    </a:lnTo>
                    <a:lnTo>
                      <a:pt x="5725" y="15733"/>
                    </a:lnTo>
                    <a:lnTo>
                      <a:pt x="5740" y="15820"/>
                    </a:lnTo>
                    <a:lnTo>
                      <a:pt x="5755" y="15908"/>
                    </a:lnTo>
                    <a:lnTo>
                      <a:pt x="5770" y="15996"/>
                    </a:lnTo>
                    <a:lnTo>
                      <a:pt x="5785" y="16083"/>
                    </a:lnTo>
                    <a:lnTo>
                      <a:pt x="5800" y="16169"/>
                    </a:lnTo>
                    <a:lnTo>
                      <a:pt x="5815" y="16255"/>
                    </a:lnTo>
                    <a:lnTo>
                      <a:pt x="5830" y="16340"/>
                    </a:lnTo>
                    <a:lnTo>
                      <a:pt x="5845" y="16424"/>
                    </a:lnTo>
                    <a:lnTo>
                      <a:pt x="5861" y="16507"/>
                    </a:lnTo>
                    <a:lnTo>
                      <a:pt x="5876" y="16592"/>
                    </a:lnTo>
                    <a:lnTo>
                      <a:pt x="5891" y="16674"/>
                    </a:lnTo>
                    <a:lnTo>
                      <a:pt x="5906" y="16756"/>
                    </a:lnTo>
                    <a:lnTo>
                      <a:pt x="5921" y="16837"/>
                    </a:lnTo>
                    <a:lnTo>
                      <a:pt x="5936" y="16918"/>
                    </a:lnTo>
                    <a:lnTo>
                      <a:pt x="5951" y="16998"/>
                    </a:lnTo>
                    <a:lnTo>
                      <a:pt x="5966" y="17078"/>
                    </a:lnTo>
                    <a:lnTo>
                      <a:pt x="5981" y="17157"/>
                    </a:lnTo>
                    <a:lnTo>
                      <a:pt x="5996" y="17234"/>
                    </a:lnTo>
                    <a:lnTo>
                      <a:pt x="6011" y="17312"/>
                    </a:lnTo>
                    <a:lnTo>
                      <a:pt x="6026" y="17389"/>
                    </a:lnTo>
                    <a:lnTo>
                      <a:pt x="6041" y="17465"/>
                    </a:lnTo>
                    <a:lnTo>
                      <a:pt x="6056" y="17540"/>
                    </a:lnTo>
                    <a:lnTo>
                      <a:pt x="6071" y="17615"/>
                    </a:lnTo>
                    <a:lnTo>
                      <a:pt x="6086" y="17688"/>
                    </a:lnTo>
                    <a:lnTo>
                      <a:pt x="6101" y="17761"/>
                    </a:lnTo>
                    <a:lnTo>
                      <a:pt x="6116" y="17834"/>
                    </a:lnTo>
                    <a:lnTo>
                      <a:pt x="6130" y="17906"/>
                    </a:lnTo>
                    <a:lnTo>
                      <a:pt x="6145" y="17977"/>
                    </a:lnTo>
                    <a:lnTo>
                      <a:pt x="6160" y="18046"/>
                    </a:lnTo>
                    <a:lnTo>
                      <a:pt x="6175" y="18116"/>
                    </a:lnTo>
                    <a:lnTo>
                      <a:pt x="6190" y="18184"/>
                    </a:lnTo>
                    <a:lnTo>
                      <a:pt x="6205" y="18253"/>
                    </a:lnTo>
                    <a:lnTo>
                      <a:pt x="6220" y="18319"/>
                    </a:lnTo>
                    <a:lnTo>
                      <a:pt x="6235" y="18385"/>
                    </a:lnTo>
                    <a:lnTo>
                      <a:pt x="6250" y="18451"/>
                    </a:lnTo>
                    <a:lnTo>
                      <a:pt x="6265" y="18516"/>
                    </a:lnTo>
                    <a:lnTo>
                      <a:pt x="6280" y="18580"/>
                    </a:lnTo>
                    <a:lnTo>
                      <a:pt x="6295" y="18642"/>
                    </a:lnTo>
                    <a:lnTo>
                      <a:pt x="6310" y="18704"/>
                    </a:lnTo>
                    <a:lnTo>
                      <a:pt x="6325" y="18766"/>
                    </a:lnTo>
                    <a:lnTo>
                      <a:pt x="6340" y="18827"/>
                    </a:lnTo>
                    <a:lnTo>
                      <a:pt x="6355" y="18886"/>
                    </a:lnTo>
                    <a:lnTo>
                      <a:pt x="6370" y="18945"/>
                    </a:lnTo>
                    <a:lnTo>
                      <a:pt x="6384" y="19002"/>
                    </a:lnTo>
                    <a:lnTo>
                      <a:pt x="6399" y="19059"/>
                    </a:lnTo>
                    <a:lnTo>
                      <a:pt x="6414" y="19116"/>
                    </a:lnTo>
                    <a:lnTo>
                      <a:pt x="6429" y="19170"/>
                    </a:lnTo>
                    <a:lnTo>
                      <a:pt x="6444" y="19225"/>
                    </a:lnTo>
                    <a:lnTo>
                      <a:pt x="6459" y="19279"/>
                    </a:lnTo>
                    <a:lnTo>
                      <a:pt x="6474" y="19331"/>
                    </a:lnTo>
                    <a:lnTo>
                      <a:pt x="6489" y="19383"/>
                    </a:lnTo>
                    <a:lnTo>
                      <a:pt x="6504" y="19433"/>
                    </a:lnTo>
                    <a:lnTo>
                      <a:pt x="6518" y="19483"/>
                    </a:lnTo>
                    <a:lnTo>
                      <a:pt x="6534" y="19531"/>
                    </a:lnTo>
                    <a:lnTo>
                      <a:pt x="6549" y="19580"/>
                    </a:lnTo>
                    <a:lnTo>
                      <a:pt x="6564" y="19628"/>
                    </a:lnTo>
                    <a:lnTo>
                      <a:pt x="6579" y="19673"/>
                    </a:lnTo>
                    <a:lnTo>
                      <a:pt x="6594" y="19719"/>
                    </a:lnTo>
                    <a:lnTo>
                      <a:pt x="6609" y="19763"/>
                    </a:lnTo>
                    <a:lnTo>
                      <a:pt x="6623" y="19806"/>
                    </a:lnTo>
                    <a:lnTo>
                      <a:pt x="6638" y="19847"/>
                    </a:lnTo>
                    <a:lnTo>
                      <a:pt x="6653" y="19889"/>
                    </a:lnTo>
                    <a:lnTo>
                      <a:pt x="6668" y="19929"/>
                    </a:lnTo>
                    <a:lnTo>
                      <a:pt x="6682" y="19969"/>
                    </a:lnTo>
                    <a:lnTo>
                      <a:pt x="6697" y="20009"/>
                    </a:lnTo>
                    <a:lnTo>
                      <a:pt x="6712" y="20045"/>
                    </a:lnTo>
                    <a:lnTo>
                      <a:pt x="6726" y="20081"/>
                    </a:lnTo>
                    <a:lnTo>
                      <a:pt x="6741" y="20117"/>
                    </a:lnTo>
                    <a:lnTo>
                      <a:pt x="6756" y="20151"/>
                    </a:lnTo>
                    <a:lnTo>
                      <a:pt x="6770" y="20184"/>
                    </a:lnTo>
                    <a:lnTo>
                      <a:pt x="6785" y="20218"/>
                    </a:lnTo>
                    <a:lnTo>
                      <a:pt x="6799" y="20248"/>
                    </a:lnTo>
                    <a:lnTo>
                      <a:pt x="6814" y="20278"/>
                    </a:lnTo>
                    <a:lnTo>
                      <a:pt x="6829" y="20309"/>
                    </a:lnTo>
                    <a:lnTo>
                      <a:pt x="6843" y="20335"/>
                    </a:lnTo>
                    <a:lnTo>
                      <a:pt x="6857" y="20362"/>
                    </a:lnTo>
                    <a:lnTo>
                      <a:pt x="6872" y="20390"/>
                    </a:lnTo>
                    <a:lnTo>
                      <a:pt x="6886" y="20413"/>
                    </a:lnTo>
                    <a:lnTo>
                      <a:pt x="6900" y="20437"/>
                    </a:lnTo>
                    <a:lnTo>
                      <a:pt x="6915" y="20462"/>
                    </a:lnTo>
                    <a:lnTo>
                      <a:pt x="6928" y="20482"/>
                    </a:lnTo>
                    <a:lnTo>
                      <a:pt x="6942" y="20502"/>
                    </a:lnTo>
                    <a:lnTo>
                      <a:pt x="6957" y="20524"/>
                    </a:lnTo>
                    <a:lnTo>
                      <a:pt x="6969" y="20541"/>
                    </a:lnTo>
                    <a:lnTo>
                      <a:pt x="6983" y="20558"/>
                    </a:lnTo>
                    <a:lnTo>
                      <a:pt x="6996" y="20574"/>
                    </a:lnTo>
                    <a:lnTo>
                      <a:pt x="7011" y="20592"/>
                    </a:lnTo>
                    <a:lnTo>
                      <a:pt x="7023" y="20604"/>
                    </a:lnTo>
                    <a:lnTo>
                      <a:pt x="7035" y="20617"/>
                    </a:lnTo>
                    <a:lnTo>
                      <a:pt x="7048" y="20628"/>
                    </a:lnTo>
                    <a:lnTo>
                      <a:pt x="7060" y="20639"/>
                    </a:lnTo>
                    <a:lnTo>
                      <a:pt x="7075" y="20652"/>
                    </a:lnTo>
                    <a:lnTo>
                      <a:pt x="7084" y="20658"/>
                    </a:lnTo>
                    <a:lnTo>
                      <a:pt x="7096" y="20666"/>
                    </a:lnTo>
                    <a:lnTo>
                      <a:pt x="7107" y="20672"/>
                    </a:lnTo>
                    <a:lnTo>
                      <a:pt x="7118" y="20678"/>
                    </a:lnTo>
                    <a:lnTo>
                      <a:pt x="7128" y="20682"/>
                    </a:lnTo>
                    <a:lnTo>
                      <a:pt x="7138" y="20686"/>
                    </a:lnTo>
                    <a:lnTo>
                      <a:pt x="7147" y="20689"/>
                    </a:lnTo>
                    <a:lnTo>
                      <a:pt x="7152" y="20689"/>
                    </a:lnTo>
                    <a:lnTo>
                      <a:pt x="7167" y="20692"/>
                    </a:lnTo>
                    <a:lnTo>
                      <a:pt x="7176" y="20693"/>
                    </a:lnTo>
                    <a:lnTo>
                      <a:pt x="7185" y="20694"/>
                    </a:lnTo>
                    <a:lnTo>
                      <a:pt x="7187" y="20693"/>
                    </a:lnTo>
                    <a:lnTo>
                      <a:pt x="7202" y="20692"/>
                    </a:lnTo>
                    <a:lnTo>
                      <a:pt x="7211" y="20690"/>
                    </a:lnTo>
                    <a:lnTo>
                      <a:pt x="7214" y="20689"/>
                    </a:lnTo>
                    <a:lnTo>
                      <a:pt x="7229" y="20685"/>
                    </a:lnTo>
                    <a:lnTo>
                      <a:pt x="7238" y="20681"/>
                    </a:lnTo>
                    <a:lnTo>
                      <a:pt x="7243" y="20678"/>
                    </a:lnTo>
                    <a:lnTo>
                      <a:pt x="7258" y="20671"/>
                    </a:lnTo>
                    <a:lnTo>
                      <a:pt x="7264" y="20667"/>
                    </a:lnTo>
                    <a:lnTo>
                      <a:pt x="7279" y="20658"/>
                    </a:lnTo>
                    <a:lnTo>
                      <a:pt x="7287" y="20652"/>
                    </a:lnTo>
                    <a:lnTo>
                      <a:pt x="7298" y="20643"/>
                    </a:lnTo>
                    <a:lnTo>
                      <a:pt x="7313" y="20631"/>
                    </a:lnTo>
                    <a:lnTo>
                      <a:pt x="7323" y="20621"/>
                    </a:lnTo>
                    <a:lnTo>
                      <a:pt x="7336" y="20609"/>
                    </a:lnTo>
                    <a:lnTo>
                      <a:pt x="7351" y="20594"/>
                    </a:lnTo>
                    <a:lnTo>
                      <a:pt x="7361" y="20581"/>
                    </a:lnTo>
                    <a:lnTo>
                      <a:pt x="7375" y="20565"/>
                    </a:lnTo>
                    <a:lnTo>
                      <a:pt x="7388" y="20548"/>
                    </a:lnTo>
                    <a:lnTo>
                      <a:pt x="7402" y="20530"/>
                    </a:lnTo>
                    <a:lnTo>
                      <a:pt x="7417" y="20510"/>
                    </a:lnTo>
                    <a:lnTo>
                      <a:pt x="7429" y="20491"/>
                    </a:lnTo>
                    <a:lnTo>
                      <a:pt x="7443" y="20470"/>
                    </a:lnTo>
                    <a:lnTo>
                      <a:pt x="7457" y="20448"/>
                    </a:lnTo>
                    <a:lnTo>
                      <a:pt x="7471" y="20424"/>
                    </a:lnTo>
                    <a:lnTo>
                      <a:pt x="7485" y="20399"/>
                    </a:lnTo>
                    <a:lnTo>
                      <a:pt x="7500" y="20373"/>
                    </a:lnTo>
                    <a:lnTo>
                      <a:pt x="7514" y="20348"/>
                    </a:lnTo>
                    <a:lnTo>
                      <a:pt x="7528" y="20320"/>
                    </a:lnTo>
                    <a:lnTo>
                      <a:pt x="7543" y="20292"/>
                    </a:lnTo>
                    <a:lnTo>
                      <a:pt x="7557" y="20262"/>
                    </a:lnTo>
                    <a:lnTo>
                      <a:pt x="7572" y="20231"/>
                    </a:lnTo>
                    <a:lnTo>
                      <a:pt x="7587" y="20199"/>
                    </a:lnTo>
                    <a:lnTo>
                      <a:pt x="7601" y="20167"/>
                    </a:lnTo>
                    <a:lnTo>
                      <a:pt x="7615" y="20133"/>
                    </a:lnTo>
                    <a:lnTo>
                      <a:pt x="7630" y="20098"/>
                    </a:lnTo>
                    <a:lnTo>
                      <a:pt x="7645" y="20062"/>
                    </a:lnTo>
                    <a:lnTo>
                      <a:pt x="7659" y="20025"/>
                    </a:lnTo>
                    <a:lnTo>
                      <a:pt x="7674" y="19987"/>
                    </a:lnTo>
                    <a:lnTo>
                      <a:pt x="7689" y="19948"/>
                    </a:lnTo>
                    <a:lnTo>
                      <a:pt x="7705" y="19907"/>
                    </a:lnTo>
                    <a:lnTo>
                      <a:pt x="7719" y="19867"/>
                    </a:lnTo>
                    <a:lnTo>
                      <a:pt x="7734" y="19826"/>
                    </a:lnTo>
                    <a:lnTo>
                      <a:pt x="7749" y="19783"/>
                    </a:lnTo>
                    <a:lnTo>
                      <a:pt x="7763" y="19739"/>
                    </a:lnTo>
                    <a:lnTo>
                      <a:pt x="7778" y="19694"/>
                    </a:lnTo>
                    <a:lnTo>
                      <a:pt x="7793" y="19649"/>
                    </a:lnTo>
                    <a:lnTo>
                      <a:pt x="7808" y="19602"/>
                    </a:lnTo>
                    <a:lnTo>
                      <a:pt x="7823" y="19555"/>
                    </a:lnTo>
                    <a:lnTo>
                      <a:pt x="7838" y="19506"/>
                    </a:lnTo>
                    <a:lnTo>
                      <a:pt x="7853" y="19457"/>
                    </a:lnTo>
                    <a:lnTo>
                      <a:pt x="7867" y="19406"/>
                    </a:lnTo>
                    <a:lnTo>
                      <a:pt x="7882" y="19355"/>
                    </a:lnTo>
                    <a:lnTo>
                      <a:pt x="7897" y="19303"/>
                    </a:lnTo>
                    <a:lnTo>
                      <a:pt x="7912" y="19250"/>
                    </a:lnTo>
                    <a:lnTo>
                      <a:pt x="7927" y="19197"/>
                    </a:lnTo>
                    <a:lnTo>
                      <a:pt x="7942" y="19142"/>
                    </a:lnTo>
                    <a:lnTo>
                      <a:pt x="7957" y="19086"/>
                    </a:lnTo>
                    <a:lnTo>
                      <a:pt x="7972" y="19029"/>
                    </a:lnTo>
                    <a:lnTo>
                      <a:pt x="7987" y="18972"/>
                    </a:lnTo>
                    <a:lnTo>
                      <a:pt x="8001" y="18914"/>
                    </a:lnTo>
                    <a:lnTo>
                      <a:pt x="8016" y="18854"/>
                    </a:lnTo>
                    <a:lnTo>
                      <a:pt x="8031" y="18794"/>
                    </a:lnTo>
                    <a:lnTo>
                      <a:pt x="8046" y="18734"/>
                    </a:lnTo>
                    <a:lnTo>
                      <a:pt x="8061" y="18672"/>
                    </a:lnTo>
                    <a:lnTo>
                      <a:pt x="8076" y="18609"/>
                    </a:lnTo>
                    <a:lnTo>
                      <a:pt x="8091" y="18546"/>
                    </a:lnTo>
                    <a:lnTo>
                      <a:pt x="8106" y="18482"/>
                    </a:lnTo>
                    <a:lnTo>
                      <a:pt x="8121" y="18417"/>
                    </a:lnTo>
                    <a:lnTo>
                      <a:pt x="8136" y="18351"/>
                    </a:lnTo>
                    <a:lnTo>
                      <a:pt x="8151" y="18284"/>
                    </a:lnTo>
                    <a:lnTo>
                      <a:pt x="8166" y="18217"/>
                    </a:lnTo>
                    <a:lnTo>
                      <a:pt x="8181" y="18149"/>
                    </a:lnTo>
                    <a:lnTo>
                      <a:pt x="8196" y="18079"/>
                    </a:lnTo>
                    <a:lnTo>
                      <a:pt x="8211" y="18010"/>
                    </a:lnTo>
                    <a:lnTo>
                      <a:pt x="8226" y="17940"/>
                    </a:lnTo>
                    <a:lnTo>
                      <a:pt x="8240" y="17868"/>
                    </a:lnTo>
                    <a:lnTo>
                      <a:pt x="8255" y="17796"/>
                    </a:lnTo>
                    <a:lnTo>
                      <a:pt x="8270" y="17723"/>
                    </a:lnTo>
                    <a:lnTo>
                      <a:pt x="8285" y="17649"/>
                    </a:lnTo>
                    <a:lnTo>
                      <a:pt x="8300" y="17575"/>
                    </a:lnTo>
                    <a:lnTo>
                      <a:pt x="8315" y="17501"/>
                    </a:lnTo>
                    <a:lnTo>
                      <a:pt x="8330" y="17425"/>
                    </a:lnTo>
                    <a:lnTo>
                      <a:pt x="8345" y="17349"/>
                    </a:lnTo>
                    <a:lnTo>
                      <a:pt x="8360" y="17271"/>
                    </a:lnTo>
                    <a:lnTo>
                      <a:pt x="8376" y="17192"/>
                    </a:lnTo>
                    <a:lnTo>
                      <a:pt x="8391" y="17115"/>
                    </a:lnTo>
                    <a:lnTo>
                      <a:pt x="8406" y="17037"/>
                    </a:lnTo>
                    <a:lnTo>
                      <a:pt x="8421" y="16957"/>
                    </a:lnTo>
                    <a:lnTo>
                      <a:pt x="8436" y="16876"/>
                    </a:lnTo>
                    <a:lnTo>
                      <a:pt x="8451" y="16795"/>
                    </a:lnTo>
                    <a:lnTo>
                      <a:pt x="8466" y="16713"/>
                    </a:lnTo>
                    <a:lnTo>
                      <a:pt x="8481" y="16631"/>
                    </a:lnTo>
                    <a:lnTo>
                      <a:pt x="8496" y="16548"/>
                    </a:lnTo>
                    <a:lnTo>
                      <a:pt x="8511" y="16464"/>
                    </a:lnTo>
                    <a:lnTo>
                      <a:pt x="8526" y="16380"/>
                    </a:lnTo>
                    <a:lnTo>
                      <a:pt x="8541" y="16295"/>
                    </a:lnTo>
                    <a:lnTo>
                      <a:pt x="8556" y="16210"/>
                    </a:lnTo>
                    <a:lnTo>
                      <a:pt x="8571" y="16124"/>
                    </a:lnTo>
                    <a:lnTo>
                      <a:pt x="8586" y="16037"/>
                    </a:lnTo>
                    <a:lnTo>
                      <a:pt x="8601" y="15950"/>
                    </a:lnTo>
                    <a:lnTo>
                      <a:pt x="8616" y="15862"/>
                    </a:lnTo>
                    <a:lnTo>
                      <a:pt x="8631" y="15774"/>
                    </a:lnTo>
                    <a:lnTo>
                      <a:pt x="8646" y="15686"/>
                    </a:lnTo>
                    <a:lnTo>
                      <a:pt x="8661" y="15597"/>
                    </a:lnTo>
                    <a:lnTo>
                      <a:pt x="8676" y="15507"/>
                    </a:lnTo>
                    <a:lnTo>
                      <a:pt x="8691" y="15416"/>
                    </a:lnTo>
                    <a:lnTo>
                      <a:pt x="8706" y="15326"/>
                    </a:lnTo>
                    <a:lnTo>
                      <a:pt x="8721" y="15234"/>
                    </a:lnTo>
                    <a:lnTo>
                      <a:pt x="8736" y="15142"/>
                    </a:lnTo>
                    <a:lnTo>
                      <a:pt x="8751" y="15050"/>
                    </a:lnTo>
                    <a:lnTo>
                      <a:pt x="8766" y="14957"/>
                    </a:lnTo>
                    <a:lnTo>
                      <a:pt x="8781" y="14864"/>
                    </a:lnTo>
                    <a:lnTo>
                      <a:pt x="8796" y="14770"/>
                    </a:lnTo>
                    <a:lnTo>
                      <a:pt x="8811" y="14676"/>
                    </a:lnTo>
                    <a:lnTo>
                      <a:pt x="8826" y="14582"/>
                    </a:lnTo>
                    <a:lnTo>
                      <a:pt x="8841" y="14487"/>
                    </a:lnTo>
                    <a:lnTo>
                      <a:pt x="8856" y="14392"/>
                    </a:lnTo>
                    <a:lnTo>
                      <a:pt x="8871" y="14296"/>
                    </a:lnTo>
                    <a:lnTo>
                      <a:pt x="8886" y="14200"/>
                    </a:lnTo>
                    <a:lnTo>
                      <a:pt x="8901" y="14104"/>
                    </a:lnTo>
                    <a:lnTo>
                      <a:pt x="8916" y="14007"/>
                    </a:lnTo>
                    <a:lnTo>
                      <a:pt x="8931" y="13910"/>
                    </a:lnTo>
                    <a:lnTo>
                      <a:pt x="8946" y="13812"/>
                    </a:lnTo>
                    <a:lnTo>
                      <a:pt x="8961" y="13714"/>
                    </a:lnTo>
                    <a:lnTo>
                      <a:pt x="8976" y="13616"/>
                    </a:lnTo>
                    <a:lnTo>
                      <a:pt x="8991" y="13517"/>
                    </a:lnTo>
                    <a:lnTo>
                      <a:pt x="9006" y="13418"/>
                    </a:lnTo>
                    <a:lnTo>
                      <a:pt x="9021" y="13319"/>
                    </a:lnTo>
                    <a:lnTo>
                      <a:pt x="9036" y="13220"/>
                    </a:lnTo>
                    <a:lnTo>
                      <a:pt x="9052" y="13119"/>
                    </a:lnTo>
                    <a:lnTo>
                      <a:pt x="9067" y="13020"/>
                    </a:lnTo>
                    <a:lnTo>
                      <a:pt x="9082" y="12920"/>
                    </a:lnTo>
                    <a:lnTo>
                      <a:pt x="9097" y="12819"/>
                    </a:lnTo>
                    <a:lnTo>
                      <a:pt x="9112" y="12718"/>
                    </a:lnTo>
                    <a:lnTo>
                      <a:pt x="9127" y="12617"/>
                    </a:lnTo>
                    <a:lnTo>
                      <a:pt x="9142" y="12516"/>
                    </a:lnTo>
                    <a:lnTo>
                      <a:pt x="9157" y="12415"/>
                    </a:lnTo>
                    <a:lnTo>
                      <a:pt x="9171" y="12314"/>
                    </a:lnTo>
                    <a:lnTo>
                      <a:pt x="9186" y="12212"/>
                    </a:lnTo>
                    <a:lnTo>
                      <a:pt x="9201" y="12110"/>
                    </a:lnTo>
                    <a:lnTo>
                      <a:pt x="9216" y="12008"/>
                    </a:lnTo>
                    <a:lnTo>
                      <a:pt x="9231" y="11906"/>
                    </a:lnTo>
                    <a:lnTo>
                      <a:pt x="9246" y="11803"/>
                    </a:lnTo>
                    <a:lnTo>
                      <a:pt x="9261" y="11700"/>
                    </a:lnTo>
                    <a:lnTo>
                      <a:pt x="9276" y="11598"/>
                    </a:lnTo>
                    <a:lnTo>
                      <a:pt x="9291" y="11495"/>
                    </a:lnTo>
                    <a:lnTo>
                      <a:pt x="9306" y="11392"/>
                    </a:lnTo>
                    <a:lnTo>
                      <a:pt x="9321" y="11289"/>
                    </a:lnTo>
                    <a:lnTo>
                      <a:pt x="9336" y="11186"/>
                    </a:lnTo>
                    <a:lnTo>
                      <a:pt x="9351" y="11082"/>
                    </a:lnTo>
                    <a:lnTo>
                      <a:pt x="9366" y="10979"/>
                    </a:lnTo>
                    <a:lnTo>
                      <a:pt x="9381" y="10876"/>
                    </a:lnTo>
                    <a:lnTo>
                      <a:pt x="9396" y="10772"/>
                    </a:lnTo>
                    <a:lnTo>
                      <a:pt x="9411" y="10669"/>
                    </a:lnTo>
                    <a:lnTo>
                      <a:pt x="9426" y="10566"/>
                    </a:lnTo>
                    <a:lnTo>
                      <a:pt x="9441" y="10462"/>
                    </a:lnTo>
                    <a:lnTo>
                      <a:pt x="9456" y="10359"/>
                    </a:lnTo>
                    <a:lnTo>
                      <a:pt x="9471" y="10255"/>
                    </a:lnTo>
                    <a:lnTo>
                      <a:pt x="9486" y="10152"/>
                    </a:lnTo>
                    <a:lnTo>
                      <a:pt x="9501" y="10048"/>
                    </a:lnTo>
                    <a:lnTo>
                      <a:pt x="9516" y="9945"/>
                    </a:lnTo>
                    <a:lnTo>
                      <a:pt x="9531" y="9842"/>
                    </a:lnTo>
                    <a:lnTo>
                      <a:pt x="9546" y="9738"/>
                    </a:lnTo>
                    <a:lnTo>
                      <a:pt x="9561" y="9635"/>
                    </a:lnTo>
                    <a:lnTo>
                      <a:pt x="9576" y="9532"/>
                    </a:lnTo>
                    <a:lnTo>
                      <a:pt x="9591" y="9429"/>
                    </a:lnTo>
                    <a:lnTo>
                      <a:pt x="9606" y="9326"/>
                    </a:lnTo>
                    <a:lnTo>
                      <a:pt x="9621" y="9223"/>
                    </a:lnTo>
                    <a:lnTo>
                      <a:pt x="9636" y="9121"/>
                    </a:lnTo>
                    <a:lnTo>
                      <a:pt x="9651" y="9018"/>
                    </a:lnTo>
                    <a:lnTo>
                      <a:pt x="9666" y="8916"/>
                    </a:lnTo>
                    <a:lnTo>
                      <a:pt x="9681" y="8813"/>
                    </a:lnTo>
                    <a:lnTo>
                      <a:pt x="9696" y="8711"/>
                    </a:lnTo>
                    <a:lnTo>
                      <a:pt x="9711" y="8609"/>
                    </a:lnTo>
                    <a:lnTo>
                      <a:pt x="9728" y="8506"/>
                    </a:lnTo>
                    <a:lnTo>
                      <a:pt x="9743" y="8405"/>
                    </a:lnTo>
                    <a:lnTo>
                      <a:pt x="9758" y="8304"/>
                    </a:lnTo>
                    <a:lnTo>
                      <a:pt x="9772" y="8203"/>
                    </a:lnTo>
                    <a:lnTo>
                      <a:pt x="9788" y="8101"/>
                    </a:lnTo>
                    <a:lnTo>
                      <a:pt x="9803" y="8001"/>
                    </a:lnTo>
                    <a:lnTo>
                      <a:pt x="9818" y="7900"/>
                    </a:lnTo>
                    <a:lnTo>
                      <a:pt x="9833" y="7800"/>
                    </a:lnTo>
                    <a:lnTo>
                      <a:pt x="9848" y="7700"/>
                    </a:lnTo>
                    <a:lnTo>
                      <a:pt x="9863" y="7600"/>
                    </a:lnTo>
                    <a:lnTo>
                      <a:pt x="9878" y="7501"/>
                    </a:lnTo>
                    <a:lnTo>
                      <a:pt x="9893" y="7402"/>
                    </a:lnTo>
                    <a:lnTo>
                      <a:pt x="9908" y="7303"/>
                    </a:lnTo>
                    <a:lnTo>
                      <a:pt x="9923" y="7205"/>
                    </a:lnTo>
                    <a:lnTo>
                      <a:pt x="9938" y="7107"/>
                    </a:lnTo>
                    <a:lnTo>
                      <a:pt x="9953" y="7009"/>
                    </a:lnTo>
                    <a:lnTo>
                      <a:pt x="9968" y="6911"/>
                    </a:lnTo>
                    <a:lnTo>
                      <a:pt x="9983" y="6814"/>
                    </a:lnTo>
                    <a:lnTo>
                      <a:pt x="9998" y="6717"/>
                    </a:lnTo>
                    <a:cubicBezTo>
                      <a:pt x="10006" y="6664"/>
                      <a:pt x="10055" y="6628"/>
                      <a:pt x="10107" y="6637"/>
                    </a:cubicBezTo>
                    <a:cubicBezTo>
                      <a:pt x="10160" y="6645"/>
                      <a:pt x="10195" y="6694"/>
                      <a:pt x="10187" y="6746"/>
                    </a:cubicBezTo>
                    <a:lnTo>
                      <a:pt x="10172" y="6843"/>
                    </a:lnTo>
                    <a:lnTo>
                      <a:pt x="10157" y="6940"/>
                    </a:lnTo>
                    <a:lnTo>
                      <a:pt x="10142" y="7038"/>
                    </a:lnTo>
                    <a:lnTo>
                      <a:pt x="10127" y="7136"/>
                    </a:lnTo>
                    <a:lnTo>
                      <a:pt x="10112" y="7234"/>
                    </a:lnTo>
                    <a:lnTo>
                      <a:pt x="10097" y="7332"/>
                    </a:lnTo>
                    <a:lnTo>
                      <a:pt x="10082" y="7431"/>
                    </a:lnTo>
                    <a:lnTo>
                      <a:pt x="10067" y="7530"/>
                    </a:lnTo>
                    <a:lnTo>
                      <a:pt x="10052" y="7629"/>
                    </a:lnTo>
                    <a:lnTo>
                      <a:pt x="10037" y="7729"/>
                    </a:lnTo>
                    <a:lnTo>
                      <a:pt x="10022" y="7829"/>
                    </a:lnTo>
                    <a:lnTo>
                      <a:pt x="10007" y="7929"/>
                    </a:lnTo>
                    <a:lnTo>
                      <a:pt x="9992" y="8030"/>
                    </a:lnTo>
                    <a:lnTo>
                      <a:pt x="9977" y="8130"/>
                    </a:lnTo>
                    <a:lnTo>
                      <a:pt x="9962" y="8230"/>
                    </a:lnTo>
                    <a:lnTo>
                      <a:pt x="9947" y="8333"/>
                    </a:lnTo>
                    <a:lnTo>
                      <a:pt x="9932" y="8434"/>
                    </a:lnTo>
                    <a:lnTo>
                      <a:pt x="9917" y="8535"/>
                    </a:lnTo>
                    <a:lnTo>
                      <a:pt x="9901" y="8636"/>
                    </a:lnTo>
                    <a:lnTo>
                      <a:pt x="9886" y="8738"/>
                    </a:lnTo>
                    <a:lnTo>
                      <a:pt x="9871" y="8840"/>
                    </a:lnTo>
                    <a:lnTo>
                      <a:pt x="9856" y="8943"/>
                    </a:lnTo>
                    <a:lnTo>
                      <a:pt x="9841" y="9045"/>
                    </a:lnTo>
                    <a:lnTo>
                      <a:pt x="9826" y="9148"/>
                    </a:lnTo>
                    <a:lnTo>
                      <a:pt x="9811" y="9250"/>
                    </a:lnTo>
                    <a:lnTo>
                      <a:pt x="9796" y="9353"/>
                    </a:lnTo>
                    <a:lnTo>
                      <a:pt x="9781" y="9456"/>
                    </a:lnTo>
                    <a:lnTo>
                      <a:pt x="9766" y="9559"/>
                    </a:lnTo>
                    <a:lnTo>
                      <a:pt x="9751" y="9662"/>
                    </a:lnTo>
                    <a:lnTo>
                      <a:pt x="9736" y="9765"/>
                    </a:lnTo>
                    <a:lnTo>
                      <a:pt x="9721" y="9869"/>
                    </a:lnTo>
                    <a:lnTo>
                      <a:pt x="9706" y="9972"/>
                    </a:lnTo>
                    <a:lnTo>
                      <a:pt x="9691" y="10075"/>
                    </a:lnTo>
                    <a:lnTo>
                      <a:pt x="9676" y="10179"/>
                    </a:lnTo>
                    <a:lnTo>
                      <a:pt x="9661" y="10282"/>
                    </a:lnTo>
                    <a:lnTo>
                      <a:pt x="9646" y="10386"/>
                    </a:lnTo>
                    <a:lnTo>
                      <a:pt x="9631" y="10489"/>
                    </a:lnTo>
                    <a:lnTo>
                      <a:pt x="9616" y="10593"/>
                    </a:lnTo>
                    <a:lnTo>
                      <a:pt x="9601" y="10696"/>
                    </a:lnTo>
                    <a:lnTo>
                      <a:pt x="9586" y="10799"/>
                    </a:lnTo>
                    <a:lnTo>
                      <a:pt x="9571" y="10903"/>
                    </a:lnTo>
                    <a:lnTo>
                      <a:pt x="9556" y="11006"/>
                    </a:lnTo>
                    <a:lnTo>
                      <a:pt x="9541" y="11109"/>
                    </a:lnTo>
                    <a:lnTo>
                      <a:pt x="9526" y="11213"/>
                    </a:lnTo>
                    <a:lnTo>
                      <a:pt x="9511" y="11316"/>
                    </a:lnTo>
                    <a:lnTo>
                      <a:pt x="9496" y="11419"/>
                    </a:lnTo>
                    <a:lnTo>
                      <a:pt x="9481" y="11522"/>
                    </a:lnTo>
                    <a:lnTo>
                      <a:pt x="9466" y="11625"/>
                    </a:lnTo>
                    <a:lnTo>
                      <a:pt x="9451" y="11727"/>
                    </a:lnTo>
                    <a:lnTo>
                      <a:pt x="9436" y="11830"/>
                    </a:lnTo>
                    <a:lnTo>
                      <a:pt x="9421" y="11933"/>
                    </a:lnTo>
                    <a:lnTo>
                      <a:pt x="9406" y="12035"/>
                    </a:lnTo>
                    <a:lnTo>
                      <a:pt x="9391" y="12137"/>
                    </a:lnTo>
                    <a:lnTo>
                      <a:pt x="9376" y="12239"/>
                    </a:lnTo>
                    <a:lnTo>
                      <a:pt x="9361" y="12341"/>
                    </a:lnTo>
                    <a:lnTo>
                      <a:pt x="9346" y="12444"/>
                    </a:lnTo>
                    <a:lnTo>
                      <a:pt x="9331" y="12545"/>
                    </a:lnTo>
                    <a:lnTo>
                      <a:pt x="9316" y="12646"/>
                    </a:lnTo>
                    <a:lnTo>
                      <a:pt x="9301" y="12747"/>
                    </a:lnTo>
                    <a:lnTo>
                      <a:pt x="9286" y="12848"/>
                    </a:lnTo>
                    <a:lnTo>
                      <a:pt x="9271" y="12949"/>
                    </a:lnTo>
                    <a:lnTo>
                      <a:pt x="9256" y="13049"/>
                    </a:lnTo>
                    <a:lnTo>
                      <a:pt x="9241" y="13150"/>
                    </a:lnTo>
                    <a:lnTo>
                      <a:pt x="9225" y="13249"/>
                    </a:lnTo>
                    <a:lnTo>
                      <a:pt x="9210" y="13348"/>
                    </a:lnTo>
                    <a:lnTo>
                      <a:pt x="9195" y="13447"/>
                    </a:lnTo>
                    <a:lnTo>
                      <a:pt x="9180" y="13546"/>
                    </a:lnTo>
                    <a:lnTo>
                      <a:pt x="9165" y="13645"/>
                    </a:lnTo>
                    <a:lnTo>
                      <a:pt x="9150" y="13743"/>
                    </a:lnTo>
                    <a:lnTo>
                      <a:pt x="9135" y="13841"/>
                    </a:lnTo>
                    <a:lnTo>
                      <a:pt x="9120" y="13939"/>
                    </a:lnTo>
                    <a:lnTo>
                      <a:pt x="9105" y="14036"/>
                    </a:lnTo>
                    <a:lnTo>
                      <a:pt x="9090" y="14133"/>
                    </a:lnTo>
                    <a:lnTo>
                      <a:pt x="9075" y="14229"/>
                    </a:lnTo>
                    <a:lnTo>
                      <a:pt x="9060" y="14326"/>
                    </a:lnTo>
                    <a:lnTo>
                      <a:pt x="9045" y="14421"/>
                    </a:lnTo>
                    <a:lnTo>
                      <a:pt x="9030" y="14517"/>
                    </a:lnTo>
                    <a:lnTo>
                      <a:pt x="9015" y="14613"/>
                    </a:lnTo>
                    <a:lnTo>
                      <a:pt x="9000" y="14707"/>
                    </a:lnTo>
                    <a:lnTo>
                      <a:pt x="8985" y="14801"/>
                    </a:lnTo>
                    <a:lnTo>
                      <a:pt x="8970" y="14895"/>
                    </a:lnTo>
                    <a:lnTo>
                      <a:pt x="8955" y="14988"/>
                    </a:lnTo>
                    <a:lnTo>
                      <a:pt x="8940" y="15081"/>
                    </a:lnTo>
                    <a:lnTo>
                      <a:pt x="8925" y="15173"/>
                    </a:lnTo>
                    <a:lnTo>
                      <a:pt x="8910" y="15265"/>
                    </a:lnTo>
                    <a:lnTo>
                      <a:pt x="8895" y="15357"/>
                    </a:lnTo>
                    <a:lnTo>
                      <a:pt x="8880" y="15447"/>
                    </a:lnTo>
                    <a:lnTo>
                      <a:pt x="8865" y="15538"/>
                    </a:lnTo>
                    <a:lnTo>
                      <a:pt x="8850" y="15628"/>
                    </a:lnTo>
                    <a:lnTo>
                      <a:pt x="8835" y="15717"/>
                    </a:lnTo>
                    <a:lnTo>
                      <a:pt x="8820" y="15807"/>
                    </a:lnTo>
                    <a:lnTo>
                      <a:pt x="8805" y="15895"/>
                    </a:lnTo>
                    <a:lnTo>
                      <a:pt x="8790" y="15983"/>
                    </a:lnTo>
                    <a:lnTo>
                      <a:pt x="8775" y="16070"/>
                    </a:lnTo>
                    <a:lnTo>
                      <a:pt x="8760" y="16157"/>
                    </a:lnTo>
                    <a:lnTo>
                      <a:pt x="8745" y="16243"/>
                    </a:lnTo>
                    <a:lnTo>
                      <a:pt x="8730" y="16328"/>
                    </a:lnTo>
                    <a:lnTo>
                      <a:pt x="8715" y="16413"/>
                    </a:lnTo>
                    <a:lnTo>
                      <a:pt x="8700" y="16499"/>
                    </a:lnTo>
                    <a:lnTo>
                      <a:pt x="8685" y="16581"/>
                    </a:lnTo>
                    <a:lnTo>
                      <a:pt x="8670" y="16666"/>
                    </a:lnTo>
                    <a:lnTo>
                      <a:pt x="8655" y="16748"/>
                    </a:lnTo>
                    <a:lnTo>
                      <a:pt x="8640" y="16830"/>
                    </a:lnTo>
                    <a:lnTo>
                      <a:pt x="8625" y="16911"/>
                    </a:lnTo>
                    <a:lnTo>
                      <a:pt x="8610" y="16992"/>
                    </a:lnTo>
                    <a:lnTo>
                      <a:pt x="8595" y="17072"/>
                    </a:lnTo>
                    <a:lnTo>
                      <a:pt x="8580" y="17152"/>
                    </a:lnTo>
                    <a:lnTo>
                      <a:pt x="8565" y="17231"/>
                    </a:lnTo>
                    <a:lnTo>
                      <a:pt x="8549" y="17308"/>
                    </a:lnTo>
                    <a:lnTo>
                      <a:pt x="8534" y="17386"/>
                    </a:lnTo>
                    <a:lnTo>
                      <a:pt x="8519" y="17462"/>
                    </a:lnTo>
                    <a:lnTo>
                      <a:pt x="8504" y="17538"/>
                    </a:lnTo>
                    <a:lnTo>
                      <a:pt x="8489" y="17614"/>
                    </a:lnTo>
                    <a:lnTo>
                      <a:pt x="8474" y="17688"/>
                    </a:lnTo>
                    <a:lnTo>
                      <a:pt x="8459" y="17762"/>
                    </a:lnTo>
                    <a:lnTo>
                      <a:pt x="8443" y="17835"/>
                    </a:lnTo>
                    <a:lnTo>
                      <a:pt x="8428" y="17907"/>
                    </a:lnTo>
                    <a:lnTo>
                      <a:pt x="8413" y="17979"/>
                    </a:lnTo>
                    <a:lnTo>
                      <a:pt x="8398" y="18051"/>
                    </a:lnTo>
                    <a:lnTo>
                      <a:pt x="8383" y="18120"/>
                    </a:lnTo>
                    <a:lnTo>
                      <a:pt x="8368" y="18190"/>
                    </a:lnTo>
                    <a:lnTo>
                      <a:pt x="8353" y="18258"/>
                    </a:lnTo>
                    <a:lnTo>
                      <a:pt x="8338" y="18326"/>
                    </a:lnTo>
                    <a:lnTo>
                      <a:pt x="8323" y="18394"/>
                    </a:lnTo>
                    <a:lnTo>
                      <a:pt x="8308" y="18460"/>
                    </a:lnTo>
                    <a:lnTo>
                      <a:pt x="8293" y="18525"/>
                    </a:lnTo>
                    <a:lnTo>
                      <a:pt x="8278" y="18589"/>
                    </a:lnTo>
                    <a:lnTo>
                      <a:pt x="8263" y="18654"/>
                    </a:lnTo>
                    <a:lnTo>
                      <a:pt x="8248" y="18717"/>
                    </a:lnTo>
                    <a:lnTo>
                      <a:pt x="8233" y="18779"/>
                    </a:lnTo>
                    <a:lnTo>
                      <a:pt x="8218" y="18841"/>
                    </a:lnTo>
                    <a:lnTo>
                      <a:pt x="8203" y="18901"/>
                    </a:lnTo>
                    <a:lnTo>
                      <a:pt x="8188" y="18961"/>
                    </a:lnTo>
                    <a:lnTo>
                      <a:pt x="8172" y="19021"/>
                    </a:lnTo>
                    <a:lnTo>
                      <a:pt x="8157" y="19078"/>
                    </a:lnTo>
                    <a:lnTo>
                      <a:pt x="8142" y="19135"/>
                    </a:lnTo>
                    <a:lnTo>
                      <a:pt x="8127" y="19191"/>
                    </a:lnTo>
                    <a:lnTo>
                      <a:pt x="8112" y="19248"/>
                    </a:lnTo>
                    <a:lnTo>
                      <a:pt x="8097" y="19303"/>
                    </a:lnTo>
                    <a:lnTo>
                      <a:pt x="8082" y="19356"/>
                    </a:lnTo>
                    <a:lnTo>
                      <a:pt x="8067" y="19410"/>
                    </a:lnTo>
                    <a:lnTo>
                      <a:pt x="8052" y="19461"/>
                    </a:lnTo>
                    <a:lnTo>
                      <a:pt x="8036" y="19512"/>
                    </a:lnTo>
                    <a:lnTo>
                      <a:pt x="8021" y="19563"/>
                    </a:lnTo>
                    <a:lnTo>
                      <a:pt x="8006" y="19612"/>
                    </a:lnTo>
                    <a:lnTo>
                      <a:pt x="7991" y="19661"/>
                    </a:lnTo>
                    <a:lnTo>
                      <a:pt x="7976" y="19708"/>
                    </a:lnTo>
                    <a:lnTo>
                      <a:pt x="7961" y="19755"/>
                    </a:lnTo>
                    <a:lnTo>
                      <a:pt x="7946" y="19800"/>
                    </a:lnTo>
                    <a:lnTo>
                      <a:pt x="7930" y="19846"/>
                    </a:lnTo>
                    <a:lnTo>
                      <a:pt x="7915" y="19889"/>
                    </a:lnTo>
                    <a:lnTo>
                      <a:pt x="7900" y="19933"/>
                    </a:lnTo>
                    <a:lnTo>
                      <a:pt x="7884" y="19976"/>
                    </a:lnTo>
                    <a:lnTo>
                      <a:pt x="7868" y="20017"/>
                    </a:lnTo>
                    <a:lnTo>
                      <a:pt x="7853" y="20056"/>
                    </a:lnTo>
                    <a:lnTo>
                      <a:pt x="7838" y="20096"/>
                    </a:lnTo>
                    <a:lnTo>
                      <a:pt x="7822" y="20135"/>
                    </a:lnTo>
                    <a:lnTo>
                      <a:pt x="7807" y="20171"/>
                    </a:lnTo>
                    <a:lnTo>
                      <a:pt x="7792" y="20208"/>
                    </a:lnTo>
                    <a:lnTo>
                      <a:pt x="7776" y="20244"/>
                    </a:lnTo>
                    <a:lnTo>
                      <a:pt x="7760" y="20280"/>
                    </a:lnTo>
                    <a:lnTo>
                      <a:pt x="7745" y="20312"/>
                    </a:lnTo>
                    <a:lnTo>
                      <a:pt x="7730" y="20345"/>
                    </a:lnTo>
                    <a:lnTo>
                      <a:pt x="7714" y="20377"/>
                    </a:lnTo>
                    <a:lnTo>
                      <a:pt x="7699" y="20409"/>
                    </a:lnTo>
                    <a:lnTo>
                      <a:pt x="7683" y="20439"/>
                    </a:lnTo>
                    <a:lnTo>
                      <a:pt x="7667" y="20469"/>
                    </a:lnTo>
                    <a:lnTo>
                      <a:pt x="7652" y="20495"/>
                    </a:lnTo>
                    <a:lnTo>
                      <a:pt x="7636" y="20523"/>
                    </a:lnTo>
                    <a:lnTo>
                      <a:pt x="7620" y="20549"/>
                    </a:lnTo>
                    <a:lnTo>
                      <a:pt x="7604" y="20575"/>
                    </a:lnTo>
                    <a:lnTo>
                      <a:pt x="7588" y="20600"/>
                    </a:lnTo>
                    <a:lnTo>
                      <a:pt x="7570" y="20625"/>
                    </a:lnTo>
                    <a:lnTo>
                      <a:pt x="7555" y="20645"/>
                    </a:lnTo>
                    <a:lnTo>
                      <a:pt x="7539" y="20667"/>
                    </a:lnTo>
                    <a:lnTo>
                      <a:pt x="7522" y="20688"/>
                    </a:lnTo>
                    <a:lnTo>
                      <a:pt x="7505" y="20708"/>
                    </a:lnTo>
                    <a:lnTo>
                      <a:pt x="7486" y="20729"/>
                    </a:lnTo>
                    <a:lnTo>
                      <a:pt x="7471" y="20744"/>
                    </a:lnTo>
                    <a:lnTo>
                      <a:pt x="7454" y="20762"/>
                    </a:lnTo>
                    <a:lnTo>
                      <a:pt x="7433" y="20780"/>
                    </a:lnTo>
                    <a:lnTo>
                      <a:pt x="7418" y="20792"/>
                    </a:lnTo>
                    <a:lnTo>
                      <a:pt x="7400" y="20807"/>
                    </a:lnTo>
                    <a:lnTo>
                      <a:pt x="7378" y="20823"/>
                    </a:lnTo>
                    <a:lnTo>
                      <a:pt x="7363" y="20832"/>
                    </a:lnTo>
                    <a:lnTo>
                      <a:pt x="7339" y="20845"/>
                    </a:lnTo>
                    <a:lnTo>
                      <a:pt x="7324" y="20852"/>
                    </a:lnTo>
                    <a:lnTo>
                      <a:pt x="7299" y="20864"/>
                    </a:lnTo>
                    <a:lnTo>
                      <a:pt x="7278" y="20870"/>
                    </a:lnTo>
                    <a:lnTo>
                      <a:pt x="7263" y="20874"/>
                    </a:lnTo>
                    <a:lnTo>
                      <a:pt x="7236" y="20881"/>
                    </a:lnTo>
                    <a:lnTo>
                      <a:pt x="7215" y="20883"/>
                    </a:lnTo>
                    <a:lnTo>
                      <a:pt x="7200" y="20884"/>
                    </a:lnTo>
                    <a:lnTo>
                      <a:pt x="7172" y="20885"/>
                    </a:lnTo>
                    <a:lnTo>
                      <a:pt x="7151" y="20884"/>
                    </a:lnTo>
                    <a:lnTo>
                      <a:pt x="7130" y="20881"/>
                    </a:lnTo>
                    <a:lnTo>
                      <a:pt x="7115" y="20878"/>
                    </a:lnTo>
                    <a:lnTo>
                      <a:pt x="7090" y="20872"/>
                    </a:lnTo>
                    <a:lnTo>
                      <a:pt x="7067" y="20865"/>
                    </a:lnTo>
                    <a:lnTo>
                      <a:pt x="7047" y="20856"/>
                    </a:lnTo>
                    <a:lnTo>
                      <a:pt x="7027" y="20847"/>
                    </a:lnTo>
                    <a:lnTo>
                      <a:pt x="7008" y="20837"/>
                    </a:lnTo>
                    <a:lnTo>
                      <a:pt x="6989" y="20825"/>
                    </a:lnTo>
                    <a:lnTo>
                      <a:pt x="6971" y="20813"/>
                    </a:lnTo>
                    <a:lnTo>
                      <a:pt x="6950" y="20797"/>
                    </a:lnTo>
                    <a:lnTo>
                      <a:pt x="6935" y="20784"/>
                    </a:lnTo>
                    <a:lnTo>
                      <a:pt x="6917" y="20769"/>
                    </a:lnTo>
                    <a:lnTo>
                      <a:pt x="6900" y="20752"/>
                    </a:lnTo>
                    <a:lnTo>
                      <a:pt x="6882" y="20735"/>
                    </a:lnTo>
                    <a:lnTo>
                      <a:pt x="6864" y="20715"/>
                    </a:lnTo>
                    <a:lnTo>
                      <a:pt x="6849" y="20697"/>
                    </a:lnTo>
                    <a:lnTo>
                      <a:pt x="6832" y="20677"/>
                    </a:lnTo>
                    <a:lnTo>
                      <a:pt x="6816" y="20656"/>
                    </a:lnTo>
                    <a:lnTo>
                      <a:pt x="6798" y="20633"/>
                    </a:lnTo>
                    <a:lnTo>
                      <a:pt x="6783" y="20611"/>
                    </a:lnTo>
                    <a:lnTo>
                      <a:pt x="6767" y="20587"/>
                    </a:lnTo>
                    <a:lnTo>
                      <a:pt x="6750" y="20561"/>
                    </a:lnTo>
                    <a:lnTo>
                      <a:pt x="6735" y="20536"/>
                    </a:lnTo>
                    <a:lnTo>
                      <a:pt x="6719" y="20509"/>
                    </a:lnTo>
                    <a:lnTo>
                      <a:pt x="6703" y="20481"/>
                    </a:lnTo>
                    <a:lnTo>
                      <a:pt x="6688" y="20453"/>
                    </a:lnTo>
                    <a:lnTo>
                      <a:pt x="6672" y="20424"/>
                    </a:lnTo>
                    <a:lnTo>
                      <a:pt x="6656" y="20392"/>
                    </a:lnTo>
                    <a:lnTo>
                      <a:pt x="6641" y="20361"/>
                    </a:lnTo>
                    <a:lnTo>
                      <a:pt x="6626" y="20329"/>
                    </a:lnTo>
                    <a:lnTo>
                      <a:pt x="6610" y="20295"/>
                    </a:lnTo>
                    <a:lnTo>
                      <a:pt x="6595" y="20261"/>
                    </a:lnTo>
                    <a:lnTo>
                      <a:pt x="6579" y="20226"/>
                    </a:lnTo>
                    <a:lnTo>
                      <a:pt x="6564" y="20190"/>
                    </a:lnTo>
                    <a:lnTo>
                      <a:pt x="6549" y="20154"/>
                    </a:lnTo>
                    <a:lnTo>
                      <a:pt x="6533" y="20116"/>
                    </a:lnTo>
                    <a:lnTo>
                      <a:pt x="6518" y="20076"/>
                    </a:lnTo>
                    <a:lnTo>
                      <a:pt x="6503" y="20036"/>
                    </a:lnTo>
                    <a:lnTo>
                      <a:pt x="6487" y="19995"/>
                    </a:lnTo>
                    <a:lnTo>
                      <a:pt x="6472" y="19954"/>
                    </a:lnTo>
                    <a:lnTo>
                      <a:pt x="6457" y="19912"/>
                    </a:lnTo>
                    <a:lnTo>
                      <a:pt x="6442" y="19868"/>
                    </a:lnTo>
                    <a:lnTo>
                      <a:pt x="6426" y="19824"/>
                    </a:lnTo>
                    <a:lnTo>
                      <a:pt x="6411" y="19778"/>
                    </a:lnTo>
                    <a:lnTo>
                      <a:pt x="6396" y="19732"/>
                    </a:lnTo>
                    <a:lnTo>
                      <a:pt x="6381" y="19685"/>
                    </a:lnTo>
                    <a:lnTo>
                      <a:pt x="6366" y="19637"/>
                    </a:lnTo>
                    <a:lnTo>
                      <a:pt x="6351" y="19590"/>
                    </a:lnTo>
                    <a:lnTo>
                      <a:pt x="6335" y="19538"/>
                    </a:lnTo>
                    <a:lnTo>
                      <a:pt x="6319" y="19488"/>
                    </a:lnTo>
                    <a:lnTo>
                      <a:pt x="6304" y="19436"/>
                    </a:lnTo>
                    <a:lnTo>
                      <a:pt x="6289" y="19384"/>
                    </a:lnTo>
                    <a:lnTo>
                      <a:pt x="6274" y="19330"/>
                    </a:lnTo>
                    <a:lnTo>
                      <a:pt x="6259" y="19276"/>
                    </a:lnTo>
                    <a:lnTo>
                      <a:pt x="6244" y="19221"/>
                    </a:lnTo>
                    <a:lnTo>
                      <a:pt x="6229" y="19165"/>
                    </a:lnTo>
                    <a:lnTo>
                      <a:pt x="6214" y="19108"/>
                    </a:lnTo>
                    <a:lnTo>
                      <a:pt x="6199" y="19051"/>
                    </a:lnTo>
                    <a:lnTo>
                      <a:pt x="6183" y="18992"/>
                    </a:lnTo>
                    <a:lnTo>
                      <a:pt x="6168" y="18933"/>
                    </a:lnTo>
                    <a:lnTo>
                      <a:pt x="6153" y="18872"/>
                    </a:lnTo>
                    <a:lnTo>
                      <a:pt x="6138" y="18811"/>
                    </a:lnTo>
                    <a:lnTo>
                      <a:pt x="6123" y="18749"/>
                    </a:lnTo>
                    <a:lnTo>
                      <a:pt x="6108" y="18687"/>
                    </a:lnTo>
                    <a:lnTo>
                      <a:pt x="6093" y="18623"/>
                    </a:lnTo>
                    <a:lnTo>
                      <a:pt x="6078" y="18559"/>
                    </a:lnTo>
                    <a:lnTo>
                      <a:pt x="6063" y="18494"/>
                    </a:lnTo>
                    <a:lnTo>
                      <a:pt x="6048" y="18428"/>
                    </a:lnTo>
                    <a:lnTo>
                      <a:pt x="6033" y="18361"/>
                    </a:lnTo>
                    <a:lnTo>
                      <a:pt x="6018" y="18294"/>
                    </a:lnTo>
                    <a:lnTo>
                      <a:pt x="6003" y="18225"/>
                    </a:lnTo>
                    <a:lnTo>
                      <a:pt x="5988" y="18157"/>
                    </a:lnTo>
                    <a:lnTo>
                      <a:pt x="5973" y="18087"/>
                    </a:lnTo>
                    <a:lnTo>
                      <a:pt x="5958" y="18016"/>
                    </a:lnTo>
                    <a:lnTo>
                      <a:pt x="5942" y="17945"/>
                    </a:lnTo>
                    <a:lnTo>
                      <a:pt x="5927" y="17873"/>
                    </a:lnTo>
                    <a:lnTo>
                      <a:pt x="5912" y="17800"/>
                    </a:lnTo>
                    <a:lnTo>
                      <a:pt x="5897" y="17727"/>
                    </a:lnTo>
                    <a:lnTo>
                      <a:pt x="5882" y="17652"/>
                    </a:lnTo>
                    <a:lnTo>
                      <a:pt x="5867" y="17577"/>
                    </a:lnTo>
                    <a:lnTo>
                      <a:pt x="5852" y="17502"/>
                    </a:lnTo>
                    <a:lnTo>
                      <a:pt x="5837" y="17426"/>
                    </a:lnTo>
                    <a:lnTo>
                      <a:pt x="5822" y="17349"/>
                    </a:lnTo>
                    <a:lnTo>
                      <a:pt x="5807" y="17271"/>
                    </a:lnTo>
                    <a:lnTo>
                      <a:pt x="5792" y="17192"/>
                    </a:lnTo>
                    <a:lnTo>
                      <a:pt x="5777" y="17113"/>
                    </a:lnTo>
                    <a:lnTo>
                      <a:pt x="5762" y="17033"/>
                    </a:lnTo>
                    <a:lnTo>
                      <a:pt x="5747" y="16953"/>
                    </a:lnTo>
                    <a:lnTo>
                      <a:pt x="5732" y="16872"/>
                    </a:lnTo>
                    <a:lnTo>
                      <a:pt x="5717" y="16791"/>
                    </a:lnTo>
                    <a:lnTo>
                      <a:pt x="5702" y="16709"/>
                    </a:lnTo>
                    <a:lnTo>
                      <a:pt x="5687" y="16625"/>
                    </a:lnTo>
                    <a:lnTo>
                      <a:pt x="5672" y="16542"/>
                    </a:lnTo>
                    <a:lnTo>
                      <a:pt x="5656" y="16457"/>
                    </a:lnTo>
                    <a:lnTo>
                      <a:pt x="5641" y="16373"/>
                    </a:lnTo>
                    <a:lnTo>
                      <a:pt x="5626" y="16288"/>
                    </a:lnTo>
                    <a:lnTo>
                      <a:pt x="5611" y="16202"/>
                    </a:lnTo>
                    <a:lnTo>
                      <a:pt x="5596" y="16116"/>
                    </a:lnTo>
                    <a:lnTo>
                      <a:pt x="5581" y="16029"/>
                    </a:lnTo>
                    <a:lnTo>
                      <a:pt x="5566" y="15941"/>
                    </a:lnTo>
                    <a:lnTo>
                      <a:pt x="5551" y="15853"/>
                    </a:lnTo>
                    <a:lnTo>
                      <a:pt x="5536" y="15764"/>
                    </a:lnTo>
                    <a:lnTo>
                      <a:pt x="5521" y="15674"/>
                    </a:lnTo>
                    <a:lnTo>
                      <a:pt x="5506" y="15585"/>
                    </a:lnTo>
                    <a:lnTo>
                      <a:pt x="5491" y="15495"/>
                    </a:lnTo>
                    <a:lnTo>
                      <a:pt x="5476" y="15404"/>
                    </a:lnTo>
                    <a:lnTo>
                      <a:pt x="5461" y="15313"/>
                    </a:lnTo>
                    <a:lnTo>
                      <a:pt x="5446" y="15221"/>
                    </a:lnTo>
                    <a:lnTo>
                      <a:pt x="5431" y="15129"/>
                    </a:lnTo>
                    <a:lnTo>
                      <a:pt x="5416" y="15037"/>
                    </a:lnTo>
                    <a:lnTo>
                      <a:pt x="5401" y="14944"/>
                    </a:lnTo>
                    <a:lnTo>
                      <a:pt x="5386" y="14850"/>
                    </a:lnTo>
                    <a:lnTo>
                      <a:pt x="5371" y="14756"/>
                    </a:lnTo>
                    <a:lnTo>
                      <a:pt x="5356" y="14661"/>
                    </a:lnTo>
                    <a:lnTo>
                      <a:pt x="5341" y="14566"/>
                    </a:lnTo>
                    <a:lnTo>
                      <a:pt x="5326" y="14471"/>
                    </a:lnTo>
                    <a:lnTo>
                      <a:pt x="5311" y="14376"/>
                    </a:lnTo>
                    <a:lnTo>
                      <a:pt x="5296" y="14280"/>
                    </a:lnTo>
                    <a:lnTo>
                      <a:pt x="5281" y="14183"/>
                    </a:lnTo>
                    <a:lnTo>
                      <a:pt x="5266" y="14087"/>
                    </a:lnTo>
                    <a:lnTo>
                      <a:pt x="5251" y="13990"/>
                    </a:lnTo>
                    <a:lnTo>
                      <a:pt x="5236" y="13892"/>
                    </a:lnTo>
                    <a:lnTo>
                      <a:pt x="5221" y="13794"/>
                    </a:lnTo>
                    <a:lnTo>
                      <a:pt x="5206" y="13696"/>
                    </a:lnTo>
                    <a:lnTo>
                      <a:pt x="5191" y="13598"/>
                    </a:lnTo>
                    <a:lnTo>
                      <a:pt x="5176" y="13499"/>
                    </a:lnTo>
                    <a:lnTo>
                      <a:pt x="5161" y="13400"/>
                    </a:lnTo>
                    <a:lnTo>
                      <a:pt x="5146" y="13301"/>
                    </a:lnTo>
                    <a:lnTo>
                      <a:pt x="5131" y="13201"/>
                    </a:lnTo>
                    <a:lnTo>
                      <a:pt x="5116" y="13101"/>
                    </a:lnTo>
                    <a:lnTo>
                      <a:pt x="5101" y="13001"/>
                    </a:lnTo>
                    <a:lnTo>
                      <a:pt x="5086" y="12901"/>
                    </a:lnTo>
                    <a:lnTo>
                      <a:pt x="5071" y="12800"/>
                    </a:lnTo>
                    <a:lnTo>
                      <a:pt x="5056" y="12699"/>
                    </a:lnTo>
                    <a:lnTo>
                      <a:pt x="5041" y="12598"/>
                    </a:lnTo>
                    <a:lnTo>
                      <a:pt x="5025" y="12496"/>
                    </a:lnTo>
                    <a:lnTo>
                      <a:pt x="5010" y="12394"/>
                    </a:lnTo>
                    <a:lnTo>
                      <a:pt x="4996" y="12293"/>
                    </a:lnTo>
                    <a:lnTo>
                      <a:pt x="4979" y="12190"/>
                    </a:lnTo>
                    <a:lnTo>
                      <a:pt x="4964" y="12088"/>
                    </a:lnTo>
                    <a:lnTo>
                      <a:pt x="4949" y="11986"/>
                    </a:lnTo>
                    <a:lnTo>
                      <a:pt x="4934" y="11884"/>
                    </a:lnTo>
                    <a:lnTo>
                      <a:pt x="4919" y="11781"/>
                    </a:lnTo>
                    <a:lnTo>
                      <a:pt x="4904" y="11678"/>
                    </a:lnTo>
                    <a:lnTo>
                      <a:pt x="4889" y="11576"/>
                    </a:lnTo>
                    <a:lnTo>
                      <a:pt x="4874" y="11473"/>
                    </a:lnTo>
                    <a:lnTo>
                      <a:pt x="4859" y="11370"/>
                    </a:lnTo>
                    <a:lnTo>
                      <a:pt x="4844" y="11267"/>
                    </a:lnTo>
                    <a:lnTo>
                      <a:pt x="4829" y="11163"/>
                    </a:lnTo>
                    <a:lnTo>
                      <a:pt x="4814" y="11060"/>
                    </a:lnTo>
                    <a:lnTo>
                      <a:pt x="4799" y="10957"/>
                    </a:lnTo>
                    <a:lnTo>
                      <a:pt x="4784" y="10853"/>
                    </a:lnTo>
                    <a:lnTo>
                      <a:pt x="4769" y="10750"/>
                    </a:lnTo>
                    <a:lnTo>
                      <a:pt x="4754" y="10647"/>
                    </a:lnTo>
                    <a:lnTo>
                      <a:pt x="4739" y="10543"/>
                    </a:lnTo>
                    <a:lnTo>
                      <a:pt x="4724" y="10440"/>
                    </a:lnTo>
                    <a:lnTo>
                      <a:pt x="4709" y="10336"/>
                    </a:lnTo>
                    <a:lnTo>
                      <a:pt x="4694" y="10233"/>
                    </a:lnTo>
                    <a:lnTo>
                      <a:pt x="4679" y="10129"/>
                    </a:lnTo>
                    <a:lnTo>
                      <a:pt x="4664" y="10026"/>
                    </a:lnTo>
                    <a:lnTo>
                      <a:pt x="4649" y="9923"/>
                    </a:lnTo>
                    <a:lnTo>
                      <a:pt x="4634" y="9819"/>
                    </a:lnTo>
                    <a:lnTo>
                      <a:pt x="4619" y="9716"/>
                    </a:lnTo>
                    <a:lnTo>
                      <a:pt x="4604" y="9613"/>
                    </a:lnTo>
                    <a:lnTo>
                      <a:pt x="4589" y="9510"/>
                    </a:lnTo>
                    <a:lnTo>
                      <a:pt x="4574" y="9407"/>
                    </a:lnTo>
                    <a:lnTo>
                      <a:pt x="4559" y="9304"/>
                    </a:lnTo>
                    <a:lnTo>
                      <a:pt x="4544" y="9201"/>
                    </a:lnTo>
                    <a:lnTo>
                      <a:pt x="4529" y="9099"/>
                    </a:lnTo>
                    <a:lnTo>
                      <a:pt x="4514" y="8996"/>
                    </a:lnTo>
                    <a:lnTo>
                      <a:pt x="4499" y="8894"/>
                    </a:lnTo>
                    <a:lnTo>
                      <a:pt x="4484" y="8791"/>
                    </a:lnTo>
                    <a:lnTo>
                      <a:pt x="4470" y="8690"/>
                    </a:lnTo>
                    <a:lnTo>
                      <a:pt x="4454" y="8588"/>
                    </a:lnTo>
                    <a:lnTo>
                      <a:pt x="4439" y="8486"/>
                    </a:lnTo>
                    <a:lnTo>
                      <a:pt x="4425" y="8385"/>
                    </a:lnTo>
                    <a:lnTo>
                      <a:pt x="4410" y="8284"/>
                    </a:lnTo>
                    <a:lnTo>
                      <a:pt x="4395" y="8183"/>
                    </a:lnTo>
                    <a:lnTo>
                      <a:pt x="4380" y="8082"/>
                    </a:lnTo>
                    <a:lnTo>
                      <a:pt x="4365" y="7982"/>
                    </a:lnTo>
                    <a:lnTo>
                      <a:pt x="4350" y="7881"/>
                    </a:lnTo>
                    <a:lnTo>
                      <a:pt x="4335" y="7781"/>
                    </a:lnTo>
                    <a:lnTo>
                      <a:pt x="4320" y="7682"/>
                    </a:lnTo>
                    <a:lnTo>
                      <a:pt x="4304" y="7582"/>
                    </a:lnTo>
                    <a:lnTo>
                      <a:pt x="4289" y="7483"/>
                    </a:lnTo>
                    <a:lnTo>
                      <a:pt x="4274" y="7384"/>
                    </a:lnTo>
                    <a:lnTo>
                      <a:pt x="4259" y="7285"/>
                    </a:lnTo>
                    <a:lnTo>
                      <a:pt x="4244" y="7187"/>
                    </a:lnTo>
                    <a:lnTo>
                      <a:pt x="4229" y="7089"/>
                    </a:lnTo>
                    <a:lnTo>
                      <a:pt x="4214" y="6991"/>
                    </a:lnTo>
                    <a:lnTo>
                      <a:pt x="4199" y="6894"/>
                    </a:lnTo>
                    <a:lnTo>
                      <a:pt x="4184" y="6797"/>
                    </a:lnTo>
                    <a:lnTo>
                      <a:pt x="4169" y="6700"/>
                    </a:lnTo>
                    <a:lnTo>
                      <a:pt x="4154" y="6604"/>
                    </a:lnTo>
                    <a:lnTo>
                      <a:pt x="4139" y="6508"/>
                    </a:lnTo>
                    <a:lnTo>
                      <a:pt x="4124" y="6413"/>
                    </a:lnTo>
                    <a:lnTo>
                      <a:pt x="4109" y="6318"/>
                    </a:lnTo>
                    <a:lnTo>
                      <a:pt x="4094" y="6224"/>
                    </a:lnTo>
                    <a:lnTo>
                      <a:pt x="4079" y="6130"/>
                    </a:lnTo>
                    <a:lnTo>
                      <a:pt x="4064" y="6036"/>
                    </a:lnTo>
                    <a:lnTo>
                      <a:pt x="4049" y="5943"/>
                    </a:lnTo>
                    <a:lnTo>
                      <a:pt x="4034" y="5850"/>
                    </a:lnTo>
                    <a:lnTo>
                      <a:pt x="4019" y="5758"/>
                    </a:lnTo>
                    <a:lnTo>
                      <a:pt x="4004" y="5666"/>
                    </a:lnTo>
                    <a:lnTo>
                      <a:pt x="3989" y="5574"/>
                    </a:lnTo>
                    <a:lnTo>
                      <a:pt x="3974" y="5483"/>
                    </a:lnTo>
                    <a:lnTo>
                      <a:pt x="3959" y="5393"/>
                    </a:lnTo>
                    <a:lnTo>
                      <a:pt x="3944" y="5303"/>
                    </a:lnTo>
                    <a:lnTo>
                      <a:pt x="3929" y="5213"/>
                    </a:lnTo>
                    <a:lnTo>
                      <a:pt x="3914" y="5125"/>
                    </a:lnTo>
                    <a:lnTo>
                      <a:pt x="3899" y="5037"/>
                    </a:lnTo>
                    <a:lnTo>
                      <a:pt x="3884" y="4949"/>
                    </a:lnTo>
                    <a:lnTo>
                      <a:pt x="3869" y="4862"/>
                    </a:lnTo>
                    <a:lnTo>
                      <a:pt x="3854" y="4775"/>
                    </a:lnTo>
                    <a:lnTo>
                      <a:pt x="3839" y="4689"/>
                    </a:lnTo>
                    <a:lnTo>
                      <a:pt x="3824" y="4603"/>
                    </a:lnTo>
                    <a:lnTo>
                      <a:pt x="3809" y="4518"/>
                    </a:lnTo>
                    <a:lnTo>
                      <a:pt x="3794" y="4434"/>
                    </a:lnTo>
                    <a:lnTo>
                      <a:pt x="3779" y="4351"/>
                    </a:lnTo>
                    <a:lnTo>
                      <a:pt x="3764" y="4268"/>
                    </a:lnTo>
                    <a:lnTo>
                      <a:pt x="3749" y="4185"/>
                    </a:lnTo>
                    <a:lnTo>
                      <a:pt x="3734" y="4103"/>
                    </a:lnTo>
                    <a:lnTo>
                      <a:pt x="3719" y="4022"/>
                    </a:lnTo>
                    <a:lnTo>
                      <a:pt x="3704" y="3941"/>
                    </a:lnTo>
                    <a:lnTo>
                      <a:pt x="3689" y="3861"/>
                    </a:lnTo>
                    <a:lnTo>
                      <a:pt x="3674" y="3782"/>
                    </a:lnTo>
                    <a:lnTo>
                      <a:pt x="3659" y="3704"/>
                    </a:lnTo>
                    <a:lnTo>
                      <a:pt x="3644" y="3627"/>
                    </a:lnTo>
                    <a:lnTo>
                      <a:pt x="3628" y="3549"/>
                    </a:lnTo>
                    <a:lnTo>
                      <a:pt x="3613" y="3472"/>
                    </a:lnTo>
                    <a:lnTo>
                      <a:pt x="3598" y="3396"/>
                    </a:lnTo>
                    <a:lnTo>
                      <a:pt x="3583" y="3322"/>
                    </a:lnTo>
                    <a:lnTo>
                      <a:pt x="3568" y="3248"/>
                    </a:lnTo>
                    <a:lnTo>
                      <a:pt x="3553" y="3174"/>
                    </a:lnTo>
                    <a:lnTo>
                      <a:pt x="3538" y="3101"/>
                    </a:lnTo>
                    <a:lnTo>
                      <a:pt x="3524" y="3028"/>
                    </a:lnTo>
                    <a:lnTo>
                      <a:pt x="3509" y="2957"/>
                    </a:lnTo>
                    <a:lnTo>
                      <a:pt x="3494" y="2887"/>
                    </a:lnTo>
                    <a:lnTo>
                      <a:pt x="3479" y="2817"/>
                    </a:lnTo>
                    <a:lnTo>
                      <a:pt x="3464" y="2748"/>
                    </a:lnTo>
                    <a:lnTo>
                      <a:pt x="3449" y="2679"/>
                    </a:lnTo>
                    <a:lnTo>
                      <a:pt x="3434" y="2611"/>
                    </a:lnTo>
                    <a:lnTo>
                      <a:pt x="3419" y="2545"/>
                    </a:lnTo>
                    <a:lnTo>
                      <a:pt x="3404" y="2479"/>
                    </a:lnTo>
                    <a:lnTo>
                      <a:pt x="3389" y="2414"/>
                    </a:lnTo>
                    <a:lnTo>
                      <a:pt x="3374" y="2349"/>
                    </a:lnTo>
                    <a:lnTo>
                      <a:pt x="3359" y="2286"/>
                    </a:lnTo>
                    <a:lnTo>
                      <a:pt x="3344" y="2223"/>
                    </a:lnTo>
                    <a:lnTo>
                      <a:pt x="3329" y="2161"/>
                    </a:lnTo>
                    <a:lnTo>
                      <a:pt x="3314" y="2100"/>
                    </a:lnTo>
                    <a:lnTo>
                      <a:pt x="3299" y="2040"/>
                    </a:lnTo>
                    <a:lnTo>
                      <a:pt x="3284" y="1981"/>
                    </a:lnTo>
                    <a:lnTo>
                      <a:pt x="3270" y="1923"/>
                    </a:lnTo>
                    <a:lnTo>
                      <a:pt x="3255" y="1865"/>
                    </a:lnTo>
                    <a:lnTo>
                      <a:pt x="3240" y="1808"/>
                    </a:lnTo>
                    <a:lnTo>
                      <a:pt x="3225" y="1753"/>
                    </a:lnTo>
                    <a:lnTo>
                      <a:pt x="3210" y="1698"/>
                    </a:lnTo>
                    <a:lnTo>
                      <a:pt x="3195" y="1643"/>
                    </a:lnTo>
                    <a:lnTo>
                      <a:pt x="3180" y="1590"/>
                    </a:lnTo>
                    <a:lnTo>
                      <a:pt x="3165" y="1538"/>
                    </a:lnTo>
                    <a:lnTo>
                      <a:pt x="3150" y="1487"/>
                    </a:lnTo>
                    <a:lnTo>
                      <a:pt x="3136" y="1436"/>
                    </a:lnTo>
                    <a:lnTo>
                      <a:pt x="3121" y="1387"/>
                    </a:lnTo>
                    <a:lnTo>
                      <a:pt x="3106" y="1338"/>
                    </a:lnTo>
                    <a:lnTo>
                      <a:pt x="3091" y="1291"/>
                    </a:lnTo>
                    <a:lnTo>
                      <a:pt x="3076" y="1244"/>
                    </a:lnTo>
                    <a:lnTo>
                      <a:pt x="3061" y="1198"/>
                    </a:lnTo>
                    <a:lnTo>
                      <a:pt x="3046" y="1153"/>
                    </a:lnTo>
                    <a:lnTo>
                      <a:pt x="3032" y="1109"/>
                    </a:lnTo>
                    <a:lnTo>
                      <a:pt x="3017" y="1066"/>
                    </a:lnTo>
                    <a:lnTo>
                      <a:pt x="3002" y="1024"/>
                    </a:lnTo>
                    <a:lnTo>
                      <a:pt x="2987" y="983"/>
                    </a:lnTo>
                    <a:lnTo>
                      <a:pt x="2973" y="945"/>
                    </a:lnTo>
                    <a:lnTo>
                      <a:pt x="2957" y="905"/>
                    </a:lnTo>
                    <a:lnTo>
                      <a:pt x="2942" y="867"/>
                    </a:lnTo>
                    <a:lnTo>
                      <a:pt x="2928" y="830"/>
                    </a:lnTo>
                    <a:lnTo>
                      <a:pt x="2913" y="793"/>
                    </a:lnTo>
                    <a:lnTo>
                      <a:pt x="2898" y="758"/>
                    </a:lnTo>
                    <a:lnTo>
                      <a:pt x="2884" y="724"/>
                    </a:lnTo>
                    <a:lnTo>
                      <a:pt x="2869" y="691"/>
                    </a:lnTo>
                    <a:lnTo>
                      <a:pt x="2855" y="659"/>
                    </a:lnTo>
                    <a:lnTo>
                      <a:pt x="2840" y="628"/>
                    </a:lnTo>
                    <a:lnTo>
                      <a:pt x="2826" y="598"/>
                    </a:lnTo>
                    <a:lnTo>
                      <a:pt x="2811" y="570"/>
                    </a:lnTo>
                    <a:lnTo>
                      <a:pt x="2797" y="542"/>
                    </a:lnTo>
                    <a:lnTo>
                      <a:pt x="2783" y="515"/>
                    </a:lnTo>
                    <a:lnTo>
                      <a:pt x="2768" y="489"/>
                    </a:lnTo>
                    <a:lnTo>
                      <a:pt x="2754" y="465"/>
                    </a:lnTo>
                    <a:lnTo>
                      <a:pt x="2740" y="441"/>
                    </a:lnTo>
                    <a:lnTo>
                      <a:pt x="2726" y="419"/>
                    </a:lnTo>
                    <a:lnTo>
                      <a:pt x="2712" y="398"/>
                    </a:lnTo>
                    <a:lnTo>
                      <a:pt x="2698" y="377"/>
                    </a:lnTo>
                    <a:lnTo>
                      <a:pt x="2685" y="358"/>
                    </a:lnTo>
                    <a:lnTo>
                      <a:pt x="2671" y="340"/>
                    </a:lnTo>
                    <a:lnTo>
                      <a:pt x="2658" y="323"/>
                    </a:lnTo>
                    <a:lnTo>
                      <a:pt x="2644" y="307"/>
                    </a:lnTo>
                    <a:lnTo>
                      <a:pt x="2631" y="292"/>
                    </a:lnTo>
                    <a:lnTo>
                      <a:pt x="2621" y="281"/>
                    </a:lnTo>
                    <a:lnTo>
                      <a:pt x="2606" y="267"/>
                    </a:lnTo>
                    <a:lnTo>
                      <a:pt x="2594" y="255"/>
                    </a:lnTo>
                    <a:lnTo>
                      <a:pt x="2581" y="244"/>
                    </a:lnTo>
                    <a:lnTo>
                      <a:pt x="2570" y="235"/>
                    </a:lnTo>
                    <a:lnTo>
                      <a:pt x="2562" y="229"/>
                    </a:lnTo>
                    <a:lnTo>
                      <a:pt x="2547" y="220"/>
                    </a:lnTo>
                    <a:lnTo>
                      <a:pt x="2536" y="213"/>
                    </a:lnTo>
                    <a:lnTo>
                      <a:pt x="2531" y="210"/>
                    </a:lnTo>
                    <a:lnTo>
                      <a:pt x="2516" y="204"/>
                    </a:lnTo>
                    <a:lnTo>
                      <a:pt x="2506" y="200"/>
                    </a:lnTo>
                    <a:lnTo>
                      <a:pt x="2503" y="198"/>
                    </a:lnTo>
                    <a:lnTo>
                      <a:pt x="2488" y="195"/>
                    </a:lnTo>
                    <a:lnTo>
                      <a:pt x="2485" y="193"/>
                    </a:lnTo>
                    <a:lnTo>
                      <a:pt x="2470" y="192"/>
                    </a:lnTo>
                    <a:lnTo>
                      <a:pt x="2468" y="191"/>
                    </a:lnTo>
                    <a:lnTo>
                      <a:pt x="2459" y="192"/>
                    </a:lnTo>
                    <a:lnTo>
                      <a:pt x="2444" y="194"/>
                    </a:lnTo>
                    <a:lnTo>
                      <a:pt x="2441" y="193"/>
                    </a:lnTo>
                    <a:lnTo>
                      <a:pt x="2432" y="196"/>
                    </a:lnTo>
                    <a:lnTo>
                      <a:pt x="2420" y="199"/>
                    </a:lnTo>
                    <a:lnTo>
                      <a:pt x="2406" y="205"/>
                    </a:lnTo>
                    <a:lnTo>
                      <a:pt x="2401" y="206"/>
                    </a:lnTo>
                    <a:lnTo>
                      <a:pt x="2390" y="212"/>
                    </a:lnTo>
                    <a:lnTo>
                      <a:pt x="2379" y="218"/>
                    </a:lnTo>
                    <a:lnTo>
                      <a:pt x="2367" y="226"/>
                    </a:lnTo>
                    <a:lnTo>
                      <a:pt x="2355" y="234"/>
                    </a:lnTo>
                    <a:lnTo>
                      <a:pt x="2343" y="244"/>
                    </a:lnTo>
                    <a:lnTo>
                      <a:pt x="2331" y="255"/>
                    </a:lnTo>
                    <a:lnTo>
                      <a:pt x="2318" y="266"/>
                    </a:lnTo>
                    <a:lnTo>
                      <a:pt x="2306" y="279"/>
                    </a:lnTo>
                    <a:lnTo>
                      <a:pt x="2292" y="293"/>
                    </a:lnTo>
                    <a:lnTo>
                      <a:pt x="2279" y="308"/>
                    </a:lnTo>
                    <a:lnTo>
                      <a:pt x="2266" y="324"/>
                    </a:lnTo>
                    <a:lnTo>
                      <a:pt x="2252" y="341"/>
                    </a:lnTo>
                    <a:lnTo>
                      <a:pt x="2239" y="359"/>
                    </a:lnTo>
                    <a:lnTo>
                      <a:pt x="2226" y="377"/>
                    </a:lnTo>
                    <a:lnTo>
                      <a:pt x="2211" y="400"/>
                    </a:lnTo>
                    <a:lnTo>
                      <a:pt x="2197" y="421"/>
                    </a:lnTo>
                    <a:lnTo>
                      <a:pt x="2183" y="444"/>
                    </a:lnTo>
                    <a:lnTo>
                      <a:pt x="2169" y="467"/>
                    </a:lnTo>
                    <a:lnTo>
                      <a:pt x="2155" y="491"/>
                    </a:lnTo>
                    <a:lnTo>
                      <a:pt x="2140" y="519"/>
                    </a:lnTo>
                    <a:lnTo>
                      <a:pt x="2126" y="546"/>
                    </a:lnTo>
                    <a:lnTo>
                      <a:pt x="2111" y="573"/>
                    </a:lnTo>
                    <a:lnTo>
                      <a:pt x="2097" y="602"/>
                    </a:lnTo>
                    <a:lnTo>
                      <a:pt x="2082" y="632"/>
                    </a:lnTo>
                    <a:lnTo>
                      <a:pt x="2068" y="663"/>
                    </a:lnTo>
                    <a:lnTo>
                      <a:pt x="2054" y="694"/>
                    </a:lnTo>
                    <a:lnTo>
                      <a:pt x="2039" y="729"/>
                    </a:lnTo>
                    <a:lnTo>
                      <a:pt x="2024" y="763"/>
                    </a:lnTo>
                    <a:lnTo>
                      <a:pt x="2009" y="799"/>
                    </a:lnTo>
                    <a:lnTo>
                      <a:pt x="1995" y="835"/>
                    </a:lnTo>
                    <a:lnTo>
                      <a:pt x="1980" y="872"/>
                    </a:lnTo>
                    <a:lnTo>
                      <a:pt x="1965" y="911"/>
                    </a:lnTo>
                    <a:lnTo>
                      <a:pt x="1951" y="948"/>
                    </a:lnTo>
                    <a:lnTo>
                      <a:pt x="1936" y="989"/>
                    </a:lnTo>
                    <a:lnTo>
                      <a:pt x="1921" y="1030"/>
                    </a:lnTo>
                    <a:lnTo>
                      <a:pt x="1906" y="1073"/>
                    </a:lnTo>
                    <a:lnTo>
                      <a:pt x="1892" y="1115"/>
                    </a:lnTo>
                    <a:lnTo>
                      <a:pt x="1877" y="1159"/>
                    </a:lnTo>
                    <a:lnTo>
                      <a:pt x="1862" y="1205"/>
                    </a:lnTo>
                    <a:lnTo>
                      <a:pt x="1847" y="1251"/>
                    </a:lnTo>
                    <a:lnTo>
                      <a:pt x="1832" y="1297"/>
                    </a:lnTo>
                    <a:lnTo>
                      <a:pt x="1817" y="1346"/>
                    </a:lnTo>
                    <a:lnTo>
                      <a:pt x="1802" y="1396"/>
                    </a:lnTo>
                    <a:lnTo>
                      <a:pt x="1787" y="1444"/>
                    </a:lnTo>
                    <a:lnTo>
                      <a:pt x="1772" y="1494"/>
                    </a:lnTo>
                    <a:lnTo>
                      <a:pt x="1757" y="1546"/>
                    </a:lnTo>
                    <a:lnTo>
                      <a:pt x="1742" y="1598"/>
                    </a:lnTo>
                    <a:lnTo>
                      <a:pt x="1727" y="1652"/>
                    </a:lnTo>
                    <a:lnTo>
                      <a:pt x="1712" y="1705"/>
                    </a:lnTo>
                    <a:lnTo>
                      <a:pt x="1697" y="1761"/>
                    </a:lnTo>
                    <a:lnTo>
                      <a:pt x="1682" y="1817"/>
                    </a:lnTo>
                    <a:lnTo>
                      <a:pt x="1667" y="1874"/>
                    </a:lnTo>
                    <a:lnTo>
                      <a:pt x="1653" y="1931"/>
                    </a:lnTo>
                    <a:lnTo>
                      <a:pt x="1638" y="1990"/>
                    </a:lnTo>
                    <a:lnTo>
                      <a:pt x="1623" y="2049"/>
                    </a:lnTo>
                    <a:lnTo>
                      <a:pt x="1608" y="2110"/>
                    </a:lnTo>
                    <a:lnTo>
                      <a:pt x="1593" y="2171"/>
                    </a:lnTo>
                    <a:lnTo>
                      <a:pt x="1578" y="2233"/>
                    </a:lnTo>
                    <a:lnTo>
                      <a:pt x="1563" y="2295"/>
                    </a:lnTo>
                    <a:lnTo>
                      <a:pt x="1548" y="2359"/>
                    </a:lnTo>
                    <a:lnTo>
                      <a:pt x="1533" y="2424"/>
                    </a:lnTo>
                    <a:lnTo>
                      <a:pt x="1518" y="2490"/>
                    </a:lnTo>
                    <a:lnTo>
                      <a:pt x="1503" y="2555"/>
                    </a:lnTo>
                    <a:lnTo>
                      <a:pt x="1488" y="2622"/>
                    </a:lnTo>
                    <a:lnTo>
                      <a:pt x="1473" y="2690"/>
                    </a:lnTo>
                    <a:lnTo>
                      <a:pt x="1458" y="2759"/>
                    </a:lnTo>
                    <a:lnTo>
                      <a:pt x="1443" y="2828"/>
                    </a:lnTo>
                    <a:lnTo>
                      <a:pt x="1428" y="2897"/>
                    </a:lnTo>
                    <a:lnTo>
                      <a:pt x="1413" y="2968"/>
                    </a:lnTo>
                    <a:lnTo>
                      <a:pt x="1398" y="3040"/>
                    </a:lnTo>
                    <a:lnTo>
                      <a:pt x="1384" y="3112"/>
                    </a:lnTo>
                    <a:lnTo>
                      <a:pt x="1369" y="3186"/>
                    </a:lnTo>
                    <a:lnTo>
                      <a:pt x="1354" y="3258"/>
                    </a:lnTo>
                    <a:lnTo>
                      <a:pt x="1339" y="3333"/>
                    </a:lnTo>
                    <a:lnTo>
                      <a:pt x="1324" y="3408"/>
                    </a:lnTo>
                    <a:lnTo>
                      <a:pt x="1309" y="3485"/>
                    </a:lnTo>
                    <a:lnTo>
                      <a:pt x="1294" y="3561"/>
                    </a:lnTo>
                    <a:lnTo>
                      <a:pt x="1279" y="3639"/>
                    </a:lnTo>
                    <a:lnTo>
                      <a:pt x="1264" y="3716"/>
                    </a:lnTo>
                    <a:lnTo>
                      <a:pt x="1249" y="3795"/>
                    </a:lnTo>
                    <a:lnTo>
                      <a:pt x="1234" y="3874"/>
                    </a:lnTo>
                    <a:lnTo>
                      <a:pt x="1219" y="3954"/>
                    </a:lnTo>
                    <a:lnTo>
                      <a:pt x="1204" y="4035"/>
                    </a:lnTo>
                    <a:lnTo>
                      <a:pt x="1189" y="4116"/>
                    </a:lnTo>
                    <a:lnTo>
                      <a:pt x="1174" y="4198"/>
                    </a:lnTo>
                    <a:lnTo>
                      <a:pt x="1159" y="4281"/>
                    </a:lnTo>
                    <a:lnTo>
                      <a:pt x="1144" y="4363"/>
                    </a:lnTo>
                    <a:lnTo>
                      <a:pt x="1129" y="4448"/>
                    </a:lnTo>
                    <a:lnTo>
                      <a:pt x="1113" y="4532"/>
                    </a:lnTo>
                    <a:lnTo>
                      <a:pt x="1098" y="4617"/>
                    </a:lnTo>
                    <a:lnTo>
                      <a:pt x="1083" y="4703"/>
                    </a:lnTo>
                    <a:lnTo>
                      <a:pt x="1068" y="4789"/>
                    </a:lnTo>
                    <a:lnTo>
                      <a:pt x="1053" y="4876"/>
                    </a:lnTo>
                    <a:lnTo>
                      <a:pt x="1038" y="4963"/>
                    </a:lnTo>
                    <a:lnTo>
                      <a:pt x="1023" y="5050"/>
                    </a:lnTo>
                    <a:lnTo>
                      <a:pt x="1008" y="5139"/>
                    </a:lnTo>
                    <a:lnTo>
                      <a:pt x="993" y="5228"/>
                    </a:lnTo>
                    <a:lnTo>
                      <a:pt x="978" y="5317"/>
                    </a:lnTo>
                    <a:lnTo>
                      <a:pt x="963" y="5407"/>
                    </a:lnTo>
                    <a:lnTo>
                      <a:pt x="948" y="5498"/>
                    </a:lnTo>
                    <a:lnTo>
                      <a:pt x="933" y="5589"/>
                    </a:lnTo>
                    <a:lnTo>
                      <a:pt x="918" y="5680"/>
                    </a:lnTo>
                    <a:lnTo>
                      <a:pt x="903" y="5772"/>
                    </a:lnTo>
                    <a:lnTo>
                      <a:pt x="888" y="5865"/>
                    </a:lnTo>
                    <a:lnTo>
                      <a:pt x="873" y="5958"/>
                    </a:lnTo>
                    <a:lnTo>
                      <a:pt x="858" y="6051"/>
                    </a:lnTo>
                    <a:lnTo>
                      <a:pt x="843" y="6145"/>
                    </a:lnTo>
                    <a:lnTo>
                      <a:pt x="828" y="6238"/>
                    </a:lnTo>
                    <a:lnTo>
                      <a:pt x="813" y="6333"/>
                    </a:lnTo>
                    <a:lnTo>
                      <a:pt x="798" y="6428"/>
                    </a:lnTo>
                    <a:lnTo>
                      <a:pt x="783" y="6523"/>
                    </a:lnTo>
                    <a:lnTo>
                      <a:pt x="768" y="6619"/>
                    </a:lnTo>
                    <a:lnTo>
                      <a:pt x="753" y="6716"/>
                    </a:lnTo>
                    <a:lnTo>
                      <a:pt x="738" y="6812"/>
                    </a:lnTo>
                    <a:lnTo>
                      <a:pt x="723" y="6909"/>
                    </a:lnTo>
                    <a:lnTo>
                      <a:pt x="708" y="7007"/>
                    </a:lnTo>
                    <a:lnTo>
                      <a:pt x="693" y="7104"/>
                    </a:lnTo>
                    <a:lnTo>
                      <a:pt x="678" y="7202"/>
                    </a:lnTo>
                    <a:lnTo>
                      <a:pt x="663" y="7301"/>
                    </a:lnTo>
                    <a:lnTo>
                      <a:pt x="648" y="7399"/>
                    </a:lnTo>
                    <a:lnTo>
                      <a:pt x="633" y="7498"/>
                    </a:lnTo>
                    <a:lnTo>
                      <a:pt x="618" y="7598"/>
                    </a:lnTo>
                    <a:lnTo>
                      <a:pt x="603" y="7697"/>
                    </a:lnTo>
                    <a:lnTo>
                      <a:pt x="588" y="7797"/>
                    </a:lnTo>
                    <a:lnTo>
                      <a:pt x="573" y="7897"/>
                    </a:lnTo>
                    <a:lnTo>
                      <a:pt x="558" y="7998"/>
                    </a:lnTo>
                    <a:lnTo>
                      <a:pt x="543" y="8098"/>
                    </a:lnTo>
                    <a:lnTo>
                      <a:pt x="528" y="8199"/>
                    </a:lnTo>
                    <a:lnTo>
                      <a:pt x="513" y="8299"/>
                    </a:lnTo>
                    <a:lnTo>
                      <a:pt x="498" y="8402"/>
                    </a:lnTo>
                    <a:lnTo>
                      <a:pt x="483" y="8502"/>
                    </a:lnTo>
                    <a:lnTo>
                      <a:pt x="468" y="8604"/>
                    </a:lnTo>
                    <a:lnTo>
                      <a:pt x="453" y="8707"/>
                    </a:lnTo>
                    <a:lnTo>
                      <a:pt x="437" y="8808"/>
                    </a:lnTo>
                    <a:lnTo>
                      <a:pt x="422" y="8910"/>
                    </a:lnTo>
                    <a:lnTo>
                      <a:pt x="407" y="9012"/>
                    </a:lnTo>
                    <a:lnTo>
                      <a:pt x="392" y="9115"/>
                    </a:lnTo>
                    <a:lnTo>
                      <a:pt x="377" y="9218"/>
                    </a:lnTo>
                    <a:lnTo>
                      <a:pt x="362" y="9320"/>
                    </a:lnTo>
                    <a:lnTo>
                      <a:pt x="347" y="9423"/>
                    </a:lnTo>
                    <a:lnTo>
                      <a:pt x="332" y="9526"/>
                    </a:lnTo>
                    <a:lnTo>
                      <a:pt x="317" y="9629"/>
                    </a:lnTo>
                    <a:lnTo>
                      <a:pt x="302" y="9732"/>
                    </a:lnTo>
                    <a:lnTo>
                      <a:pt x="287" y="9836"/>
                    </a:lnTo>
                    <a:lnTo>
                      <a:pt x="272" y="9939"/>
                    </a:lnTo>
                    <a:lnTo>
                      <a:pt x="257" y="10042"/>
                    </a:lnTo>
                    <a:lnTo>
                      <a:pt x="242" y="10146"/>
                    </a:lnTo>
                    <a:lnTo>
                      <a:pt x="227" y="10249"/>
                    </a:lnTo>
                    <a:lnTo>
                      <a:pt x="212" y="10353"/>
                    </a:lnTo>
                    <a:lnTo>
                      <a:pt x="197" y="10456"/>
                    </a:lnTo>
                    <a:cubicBezTo>
                      <a:pt x="190" y="10509"/>
                      <a:pt x="141" y="10545"/>
                      <a:pt x="89" y="10537"/>
                    </a:cubicBezTo>
                    <a:cubicBezTo>
                      <a:pt x="36" y="10530"/>
                      <a:pt x="0" y="10481"/>
                      <a:pt x="7" y="10429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2" name="Freeform 12"/>
              <p:cNvSpPr>
                <a:spLocks/>
              </p:cNvSpPr>
              <p:nvPr/>
            </p:nvSpPr>
            <p:spPr bwMode="auto">
              <a:xfrm>
                <a:off x="10827209" y="2755896"/>
                <a:ext cx="315520" cy="148881"/>
              </a:xfrm>
              <a:custGeom>
                <a:avLst/>
                <a:gdLst>
                  <a:gd name="T0" fmla="*/ 309 w 10198"/>
                  <a:gd name="T1" fmla="*/ 4958 h 20885"/>
                  <a:gd name="T2" fmla="*/ 625 w 10198"/>
                  <a:gd name="T3" fmla="*/ 3245 h 20885"/>
                  <a:gd name="T4" fmla="*/ 942 w 10198"/>
                  <a:gd name="T5" fmla="*/ 1844 h 20885"/>
                  <a:gd name="T6" fmla="*/ 1261 w 10198"/>
                  <a:gd name="T7" fmla="*/ 815 h 20885"/>
                  <a:gd name="T8" fmla="*/ 1592 w 10198"/>
                  <a:gd name="T9" fmla="*/ 191 h 20885"/>
                  <a:gd name="T10" fmla="*/ 2000 w 10198"/>
                  <a:gd name="T11" fmla="*/ 8 h 20885"/>
                  <a:gd name="T12" fmla="*/ 2379 w 10198"/>
                  <a:gd name="T13" fmla="*/ 358 h 20885"/>
                  <a:gd name="T14" fmla="*/ 2704 w 10198"/>
                  <a:gd name="T15" fmla="*/ 1123 h 20885"/>
                  <a:gd name="T16" fmla="*/ 3021 w 10198"/>
                  <a:gd name="T17" fmla="*/ 2286 h 20885"/>
                  <a:gd name="T18" fmla="*/ 3338 w 10198"/>
                  <a:gd name="T19" fmla="*/ 3801 h 20885"/>
                  <a:gd name="T20" fmla="*/ 3653 w 10198"/>
                  <a:gd name="T21" fmla="*/ 5605 h 20885"/>
                  <a:gd name="T22" fmla="*/ 3968 w 10198"/>
                  <a:gd name="T23" fmla="*/ 7621 h 20885"/>
                  <a:gd name="T24" fmla="*/ 4284 w 10198"/>
                  <a:gd name="T25" fmla="*/ 9759 h 20885"/>
                  <a:gd name="T26" fmla="*/ 4599 w 10198"/>
                  <a:gd name="T27" fmla="*/ 11926 h 20885"/>
                  <a:gd name="T28" fmla="*/ 4915 w 10198"/>
                  <a:gd name="T29" fmla="*/ 14027 h 20885"/>
                  <a:gd name="T30" fmla="*/ 5230 w 10198"/>
                  <a:gd name="T31" fmla="*/ 15968 h 20885"/>
                  <a:gd name="T32" fmla="*/ 5546 w 10198"/>
                  <a:gd name="T33" fmla="*/ 17666 h 20885"/>
                  <a:gd name="T34" fmla="*/ 5859 w 10198"/>
                  <a:gd name="T35" fmla="*/ 19041 h 20885"/>
                  <a:gd name="T36" fmla="*/ 6172 w 10198"/>
                  <a:gd name="T37" fmla="*/ 20034 h 20885"/>
                  <a:gd name="T38" fmla="*/ 6469 w 10198"/>
                  <a:gd name="T39" fmla="*/ 20584 h 20885"/>
                  <a:gd name="T40" fmla="*/ 6689 w 10198"/>
                  <a:gd name="T41" fmla="*/ 20687 h 20885"/>
                  <a:gd name="T42" fmla="*/ 6946 w 10198"/>
                  <a:gd name="T43" fmla="*/ 20407 h 20885"/>
                  <a:gd name="T44" fmla="*/ 7253 w 10198"/>
                  <a:gd name="T45" fmla="*/ 19664 h 20885"/>
                  <a:gd name="T46" fmla="*/ 7566 w 10198"/>
                  <a:gd name="T47" fmla="*/ 18503 h 20885"/>
                  <a:gd name="T48" fmla="*/ 7881 w 10198"/>
                  <a:gd name="T49" fmla="*/ 16982 h 20885"/>
                  <a:gd name="T50" fmla="*/ 8196 w 10198"/>
                  <a:gd name="T51" fmla="*/ 15172 h 20885"/>
                  <a:gd name="T52" fmla="*/ 8511 w 10198"/>
                  <a:gd name="T53" fmla="*/ 13152 h 20885"/>
                  <a:gd name="T54" fmla="*/ 8826 w 10198"/>
                  <a:gd name="T55" fmla="*/ 11012 h 20885"/>
                  <a:gd name="T56" fmla="*/ 9141 w 10198"/>
                  <a:gd name="T57" fmla="*/ 8846 h 20885"/>
                  <a:gd name="T58" fmla="*/ 9458 w 10198"/>
                  <a:gd name="T59" fmla="*/ 6748 h 20885"/>
                  <a:gd name="T60" fmla="*/ 9773 w 10198"/>
                  <a:gd name="T61" fmla="*/ 4811 h 20885"/>
                  <a:gd name="T62" fmla="*/ 10128 w 10198"/>
                  <a:gd name="T63" fmla="*/ 3925 h 20885"/>
                  <a:gd name="T64" fmla="*/ 9812 w 10198"/>
                  <a:gd name="T65" fmla="*/ 5739 h 20885"/>
                  <a:gd name="T66" fmla="*/ 9497 w 10198"/>
                  <a:gd name="T67" fmla="*/ 7761 h 20885"/>
                  <a:gd name="T68" fmla="*/ 9181 w 10198"/>
                  <a:gd name="T69" fmla="*/ 9902 h 20885"/>
                  <a:gd name="T70" fmla="*/ 8866 w 10198"/>
                  <a:gd name="T71" fmla="*/ 12067 h 20885"/>
                  <a:gd name="T72" fmla="*/ 8550 w 10198"/>
                  <a:gd name="T73" fmla="*/ 14164 h 20885"/>
                  <a:gd name="T74" fmla="*/ 8235 w 10198"/>
                  <a:gd name="T75" fmla="*/ 16098 h 20885"/>
                  <a:gd name="T76" fmla="*/ 7919 w 10198"/>
                  <a:gd name="T77" fmla="*/ 17785 h 20885"/>
                  <a:gd name="T78" fmla="*/ 7602 w 10198"/>
                  <a:gd name="T79" fmla="*/ 19153 h 20885"/>
                  <a:gd name="T80" fmla="*/ 7282 w 10198"/>
                  <a:gd name="T81" fmla="*/ 20146 h 20885"/>
                  <a:gd name="T82" fmla="*/ 6946 w 10198"/>
                  <a:gd name="T83" fmla="*/ 20734 h 20885"/>
                  <a:gd name="T84" fmla="*/ 6527 w 10198"/>
                  <a:gd name="T85" fmla="*/ 20863 h 20885"/>
                  <a:gd name="T86" fmla="*/ 6163 w 10198"/>
                  <a:gd name="T87" fmla="*/ 20472 h 20885"/>
                  <a:gd name="T88" fmla="*/ 5841 w 10198"/>
                  <a:gd name="T89" fmla="*/ 19672 h 20885"/>
                  <a:gd name="T90" fmla="*/ 5523 w 10198"/>
                  <a:gd name="T91" fmla="*/ 18473 h 20885"/>
                  <a:gd name="T92" fmla="*/ 5207 w 10198"/>
                  <a:gd name="T93" fmla="*/ 16928 h 20885"/>
                  <a:gd name="T94" fmla="*/ 4891 w 10198"/>
                  <a:gd name="T95" fmla="*/ 15100 h 20885"/>
                  <a:gd name="T96" fmla="*/ 4576 w 10198"/>
                  <a:gd name="T97" fmla="*/ 13069 h 20885"/>
                  <a:gd name="T98" fmla="*/ 4259 w 10198"/>
                  <a:gd name="T99" fmla="*/ 10924 h 20885"/>
                  <a:gd name="T100" fmla="*/ 3944 w 10198"/>
                  <a:gd name="T101" fmla="*/ 8759 h 20885"/>
                  <a:gd name="T102" fmla="*/ 3629 w 10198"/>
                  <a:gd name="T103" fmla="*/ 6670 h 20885"/>
                  <a:gd name="T104" fmla="*/ 3314 w 10198"/>
                  <a:gd name="T105" fmla="*/ 4748 h 20885"/>
                  <a:gd name="T106" fmla="*/ 2998 w 10198"/>
                  <a:gd name="T107" fmla="*/ 3078 h 20885"/>
                  <a:gd name="T108" fmla="*/ 2685 w 10198"/>
                  <a:gd name="T109" fmla="*/ 1735 h 20885"/>
                  <a:gd name="T110" fmla="*/ 2373 w 10198"/>
                  <a:gd name="T111" fmla="*/ 782 h 20885"/>
                  <a:gd name="T112" fmla="*/ 2079 w 10198"/>
                  <a:gd name="T113" fmla="*/ 274 h 20885"/>
                  <a:gd name="T114" fmla="*/ 1871 w 10198"/>
                  <a:gd name="T115" fmla="*/ 204 h 20885"/>
                  <a:gd name="T116" fmla="*/ 1601 w 10198"/>
                  <a:gd name="T117" fmla="*/ 526 h 20885"/>
                  <a:gd name="T118" fmla="*/ 1292 w 10198"/>
                  <a:gd name="T119" fmla="*/ 1315 h 20885"/>
                  <a:gd name="T120" fmla="*/ 978 w 10198"/>
                  <a:gd name="T121" fmla="*/ 2511 h 20885"/>
                  <a:gd name="T122" fmla="*/ 664 w 10198"/>
                  <a:gd name="T123" fmla="*/ 4061 h 20885"/>
                  <a:gd name="T124" fmla="*/ 348 w 10198"/>
                  <a:gd name="T125" fmla="*/ 5894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8" h="20885">
                    <a:moveTo>
                      <a:pt x="9" y="6814"/>
                    </a:moveTo>
                    <a:lnTo>
                      <a:pt x="24" y="6717"/>
                    </a:lnTo>
                    <a:lnTo>
                      <a:pt x="39" y="6621"/>
                    </a:lnTo>
                    <a:lnTo>
                      <a:pt x="54" y="6525"/>
                    </a:lnTo>
                    <a:lnTo>
                      <a:pt x="69" y="6429"/>
                    </a:lnTo>
                    <a:lnTo>
                      <a:pt x="84" y="6333"/>
                    </a:lnTo>
                    <a:lnTo>
                      <a:pt x="99" y="6238"/>
                    </a:lnTo>
                    <a:lnTo>
                      <a:pt x="114" y="6144"/>
                    </a:lnTo>
                    <a:lnTo>
                      <a:pt x="129" y="6050"/>
                    </a:lnTo>
                    <a:lnTo>
                      <a:pt x="144" y="5956"/>
                    </a:lnTo>
                    <a:lnTo>
                      <a:pt x="159" y="5863"/>
                    </a:lnTo>
                    <a:lnTo>
                      <a:pt x="174" y="5771"/>
                    </a:lnTo>
                    <a:lnTo>
                      <a:pt x="189" y="5679"/>
                    </a:lnTo>
                    <a:lnTo>
                      <a:pt x="204" y="5587"/>
                    </a:lnTo>
                    <a:lnTo>
                      <a:pt x="219" y="5496"/>
                    </a:lnTo>
                    <a:lnTo>
                      <a:pt x="234" y="5405"/>
                    </a:lnTo>
                    <a:lnTo>
                      <a:pt x="249" y="5315"/>
                    </a:lnTo>
                    <a:lnTo>
                      <a:pt x="264" y="5225"/>
                    </a:lnTo>
                    <a:lnTo>
                      <a:pt x="279" y="5136"/>
                    </a:lnTo>
                    <a:lnTo>
                      <a:pt x="294" y="5047"/>
                    </a:lnTo>
                    <a:lnTo>
                      <a:pt x="309" y="4958"/>
                    </a:lnTo>
                    <a:lnTo>
                      <a:pt x="324" y="4871"/>
                    </a:lnTo>
                    <a:lnTo>
                      <a:pt x="339" y="4784"/>
                    </a:lnTo>
                    <a:lnTo>
                      <a:pt x="354" y="4697"/>
                    </a:lnTo>
                    <a:lnTo>
                      <a:pt x="369" y="4611"/>
                    </a:lnTo>
                    <a:lnTo>
                      <a:pt x="384" y="4526"/>
                    </a:lnTo>
                    <a:lnTo>
                      <a:pt x="399" y="4441"/>
                    </a:lnTo>
                    <a:lnTo>
                      <a:pt x="414" y="4357"/>
                    </a:lnTo>
                    <a:lnTo>
                      <a:pt x="430" y="4272"/>
                    </a:lnTo>
                    <a:lnTo>
                      <a:pt x="445" y="4190"/>
                    </a:lnTo>
                    <a:lnTo>
                      <a:pt x="460" y="4107"/>
                    </a:lnTo>
                    <a:lnTo>
                      <a:pt x="475" y="4026"/>
                    </a:lnTo>
                    <a:lnTo>
                      <a:pt x="490" y="3945"/>
                    </a:lnTo>
                    <a:lnTo>
                      <a:pt x="505" y="3865"/>
                    </a:lnTo>
                    <a:lnTo>
                      <a:pt x="520" y="3785"/>
                    </a:lnTo>
                    <a:lnTo>
                      <a:pt x="535" y="3706"/>
                    </a:lnTo>
                    <a:lnTo>
                      <a:pt x="550" y="3627"/>
                    </a:lnTo>
                    <a:lnTo>
                      <a:pt x="565" y="3549"/>
                    </a:lnTo>
                    <a:lnTo>
                      <a:pt x="580" y="3472"/>
                    </a:lnTo>
                    <a:lnTo>
                      <a:pt x="595" y="3396"/>
                    </a:lnTo>
                    <a:lnTo>
                      <a:pt x="610" y="3320"/>
                    </a:lnTo>
                    <a:lnTo>
                      <a:pt x="625" y="3245"/>
                    </a:lnTo>
                    <a:lnTo>
                      <a:pt x="640" y="3170"/>
                    </a:lnTo>
                    <a:lnTo>
                      <a:pt x="655" y="3097"/>
                    </a:lnTo>
                    <a:lnTo>
                      <a:pt x="670" y="3024"/>
                    </a:lnTo>
                    <a:lnTo>
                      <a:pt x="685" y="2952"/>
                    </a:lnTo>
                    <a:lnTo>
                      <a:pt x="701" y="2881"/>
                    </a:lnTo>
                    <a:lnTo>
                      <a:pt x="716" y="2810"/>
                    </a:lnTo>
                    <a:lnTo>
                      <a:pt x="731" y="2740"/>
                    </a:lnTo>
                    <a:lnTo>
                      <a:pt x="746" y="2671"/>
                    </a:lnTo>
                    <a:lnTo>
                      <a:pt x="761" y="2603"/>
                    </a:lnTo>
                    <a:lnTo>
                      <a:pt x="776" y="2535"/>
                    </a:lnTo>
                    <a:lnTo>
                      <a:pt x="791" y="2468"/>
                    </a:lnTo>
                    <a:lnTo>
                      <a:pt x="806" y="2402"/>
                    </a:lnTo>
                    <a:lnTo>
                      <a:pt x="821" y="2337"/>
                    </a:lnTo>
                    <a:lnTo>
                      <a:pt x="836" y="2273"/>
                    </a:lnTo>
                    <a:lnTo>
                      <a:pt x="851" y="2209"/>
                    </a:lnTo>
                    <a:lnTo>
                      <a:pt x="866" y="2146"/>
                    </a:lnTo>
                    <a:lnTo>
                      <a:pt x="881" y="2084"/>
                    </a:lnTo>
                    <a:lnTo>
                      <a:pt x="896" y="2023"/>
                    </a:lnTo>
                    <a:lnTo>
                      <a:pt x="911" y="1962"/>
                    </a:lnTo>
                    <a:lnTo>
                      <a:pt x="926" y="1903"/>
                    </a:lnTo>
                    <a:lnTo>
                      <a:pt x="942" y="1844"/>
                    </a:lnTo>
                    <a:lnTo>
                      <a:pt x="957" y="1786"/>
                    </a:lnTo>
                    <a:lnTo>
                      <a:pt x="972" y="1730"/>
                    </a:lnTo>
                    <a:lnTo>
                      <a:pt x="987" y="1674"/>
                    </a:lnTo>
                    <a:lnTo>
                      <a:pt x="1002" y="1618"/>
                    </a:lnTo>
                    <a:lnTo>
                      <a:pt x="1017" y="1564"/>
                    </a:lnTo>
                    <a:lnTo>
                      <a:pt x="1032" y="1510"/>
                    </a:lnTo>
                    <a:lnTo>
                      <a:pt x="1047" y="1458"/>
                    </a:lnTo>
                    <a:lnTo>
                      <a:pt x="1062" y="1406"/>
                    </a:lnTo>
                    <a:lnTo>
                      <a:pt x="1078" y="1355"/>
                    </a:lnTo>
                    <a:lnTo>
                      <a:pt x="1093" y="1305"/>
                    </a:lnTo>
                    <a:lnTo>
                      <a:pt x="1109" y="1254"/>
                    </a:lnTo>
                    <a:lnTo>
                      <a:pt x="1124" y="1208"/>
                    </a:lnTo>
                    <a:lnTo>
                      <a:pt x="1139" y="1160"/>
                    </a:lnTo>
                    <a:lnTo>
                      <a:pt x="1154" y="1114"/>
                    </a:lnTo>
                    <a:lnTo>
                      <a:pt x="1169" y="1069"/>
                    </a:lnTo>
                    <a:lnTo>
                      <a:pt x="1185" y="1024"/>
                    </a:lnTo>
                    <a:lnTo>
                      <a:pt x="1200" y="981"/>
                    </a:lnTo>
                    <a:lnTo>
                      <a:pt x="1215" y="938"/>
                    </a:lnTo>
                    <a:lnTo>
                      <a:pt x="1230" y="895"/>
                    </a:lnTo>
                    <a:lnTo>
                      <a:pt x="1246" y="855"/>
                    </a:lnTo>
                    <a:lnTo>
                      <a:pt x="1261" y="815"/>
                    </a:lnTo>
                    <a:lnTo>
                      <a:pt x="1276" y="776"/>
                    </a:lnTo>
                    <a:lnTo>
                      <a:pt x="1291" y="738"/>
                    </a:lnTo>
                    <a:lnTo>
                      <a:pt x="1307" y="701"/>
                    </a:lnTo>
                    <a:lnTo>
                      <a:pt x="1322" y="665"/>
                    </a:lnTo>
                    <a:lnTo>
                      <a:pt x="1337" y="630"/>
                    </a:lnTo>
                    <a:lnTo>
                      <a:pt x="1353" y="595"/>
                    </a:lnTo>
                    <a:lnTo>
                      <a:pt x="1368" y="562"/>
                    </a:lnTo>
                    <a:lnTo>
                      <a:pt x="1384" y="529"/>
                    </a:lnTo>
                    <a:lnTo>
                      <a:pt x="1399" y="498"/>
                    </a:lnTo>
                    <a:lnTo>
                      <a:pt x="1415" y="466"/>
                    </a:lnTo>
                    <a:lnTo>
                      <a:pt x="1430" y="437"/>
                    </a:lnTo>
                    <a:lnTo>
                      <a:pt x="1447" y="408"/>
                    </a:lnTo>
                    <a:lnTo>
                      <a:pt x="1462" y="381"/>
                    </a:lnTo>
                    <a:lnTo>
                      <a:pt x="1478" y="353"/>
                    </a:lnTo>
                    <a:lnTo>
                      <a:pt x="1493" y="328"/>
                    </a:lnTo>
                    <a:lnTo>
                      <a:pt x="1510" y="302"/>
                    </a:lnTo>
                    <a:lnTo>
                      <a:pt x="1525" y="279"/>
                    </a:lnTo>
                    <a:lnTo>
                      <a:pt x="1542" y="255"/>
                    </a:lnTo>
                    <a:lnTo>
                      <a:pt x="1559" y="233"/>
                    </a:lnTo>
                    <a:lnTo>
                      <a:pt x="1574" y="213"/>
                    </a:lnTo>
                    <a:lnTo>
                      <a:pt x="1592" y="191"/>
                    </a:lnTo>
                    <a:lnTo>
                      <a:pt x="1607" y="173"/>
                    </a:lnTo>
                    <a:lnTo>
                      <a:pt x="1625" y="153"/>
                    </a:lnTo>
                    <a:lnTo>
                      <a:pt x="1643" y="136"/>
                    </a:lnTo>
                    <a:lnTo>
                      <a:pt x="1658" y="121"/>
                    </a:lnTo>
                    <a:lnTo>
                      <a:pt x="1678" y="103"/>
                    </a:lnTo>
                    <a:lnTo>
                      <a:pt x="1695" y="89"/>
                    </a:lnTo>
                    <a:lnTo>
                      <a:pt x="1710" y="77"/>
                    </a:lnTo>
                    <a:lnTo>
                      <a:pt x="1732" y="62"/>
                    </a:lnTo>
                    <a:lnTo>
                      <a:pt x="1751" y="50"/>
                    </a:lnTo>
                    <a:lnTo>
                      <a:pt x="1770" y="40"/>
                    </a:lnTo>
                    <a:lnTo>
                      <a:pt x="1790" y="30"/>
                    </a:lnTo>
                    <a:lnTo>
                      <a:pt x="1810" y="22"/>
                    </a:lnTo>
                    <a:lnTo>
                      <a:pt x="1825" y="16"/>
                    </a:lnTo>
                    <a:lnTo>
                      <a:pt x="1853" y="8"/>
                    </a:lnTo>
                    <a:lnTo>
                      <a:pt x="1873" y="4"/>
                    </a:lnTo>
                    <a:lnTo>
                      <a:pt x="1894" y="1"/>
                    </a:lnTo>
                    <a:lnTo>
                      <a:pt x="1921" y="0"/>
                    </a:lnTo>
                    <a:lnTo>
                      <a:pt x="1936" y="0"/>
                    </a:lnTo>
                    <a:lnTo>
                      <a:pt x="1958" y="2"/>
                    </a:lnTo>
                    <a:lnTo>
                      <a:pt x="1979" y="4"/>
                    </a:lnTo>
                    <a:lnTo>
                      <a:pt x="2000" y="8"/>
                    </a:lnTo>
                    <a:lnTo>
                      <a:pt x="2021" y="14"/>
                    </a:lnTo>
                    <a:lnTo>
                      <a:pt x="2047" y="23"/>
                    </a:lnTo>
                    <a:lnTo>
                      <a:pt x="2062" y="29"/>
                    </a:lnTo>
                    <a:lnTo>
                      <a:pt x="2082" y="38"/>
                    </a:lnTo>
                    <a:lnTo>
                      <a:pt x="2106" y="52"/>
                    </a:lnTo>
                    <a:lnTo>
                      <a:pt x="2121" y="61"/>
                    </a:lnTo>
                    <a:lnTo>
                      <a:pt x="2143" y="77"/>
                    </a:lnTo>
                    <a:lnTo>
                      <a:pt x="2158" y="88"/>
                    </a:lnTo>
                    <a:lnTo>
                      <a:pt x="2179" y="106"/>
                    </a:lnTo>
                    <a:lnTo>
                      <a:pt x="2194" y="119"/>
                    </a:lnTo>
                    <a:lnTo>
                      <a:pt x="2214" y="139"/>
                    </a:lnTo>
                    <a:lnTo>
                      <a:pt x="2229" y="154"/>
                    </a:lnTo>
                    <a:lnTo>
                      <a:pt x="2248" y="175"/>
                    </a:lnTo>
                    <a:lnTo>
                      <a:pt x="2263" y="192"/>
                    </a:lnTo>
                    <a:lnTo>
                      <a:pt x="2282" y="215"/>
                    </a:lnTo>
                    <a:lnTo>
                      <a:pt x="2298" y="237"/>
                    </a:lnTo>
                    <a:lnTo>
                      <a:pt x="2313" y="257"/>
                    </a:lnTo>
                    <a:lnTo>
                      <a:pt x="2331" y="282"/>
                    </a:lnTo>
                    <a:lnTo>
                      <a:pt x="2347" y="307"/>
                    </a:lnTo>
                    <a:lnTo>
                      <a:pt x="2362" y="330"/>
                    </a:lnTo>
                    <a:lnTo>
                      <a:pt x="2379" y="358"/>
                    </a:lnTo>
                    <a:lnTo>
                      <a:pt x="2395" y="385"/>
                    </a:lnTo>
                    <a:lnTo>
                      <a:pt x="2410" y="411"/>
                    </a:lnTo>
                    <a:lnTo>
                      <a:pt x="2426" y="442"/>
                    </a:lnTo>
                    <a:lnTo>
                      <a:pt x="2442" y="472"/>
                    </a:lnTo>
                    <a:lnTo>
                      <a:pt x="2457" y="501"/>
                    </a:lnTo>
                    <a:lnTo>
                      <a:pt x="2473" y="535"/>
                    </a:lnTo>
                    <a:lnTo>
                      <a:pt x="2488" y="568"/>
                    </a:lnTo>
                    <a:lnTo>
                      <a:pt x="2503" y="600"/>
                    </a:lnTo>
                    <a:lnTo>
                      <a:pt x="2519" y="636"/>
                    </a:lnTo>
                    <a:lnTo>
                      <a:pt x="2535" y="672"/>
                    </a:lnTo>
                    <a:lnTo>
                      <a:pt x="2550" y="707"/>
                    </a:lnTo>
                    <a:lnTo>
                      <a:pt x="2565" y="745"/>
                    </a:lnTo>
                    <a:lnTo>
                      <a:pt x="2580" y="782"/>
                    </a:lnTo>
                    <a:lnTo>
                      <a:pt x="2596" y="823"/>
                    </a:lnTo>
                    <a:lnTo>
                      <a:pt x="2611" y="862"/>
                    </a:lnTo>
                    <a:lnTo>
                      <a:pt x="2627" y="904"/>
                    </a:lnTo>
                    <a:lnTo>
                      <a:pt x="2642" y="944"/>
                    </a:lnTo>
                    <a:lnTo>
                      <a:pt x="2658" y="988"/>
                    </a:lnTo>
                    <a:lnTo>
                      <a:pt x="2673" y="1033"/>
                    </a:lnTo>
                    <a:lnTo>
                      <a:pt x="2688" y="1077"/>
                    </a:lnTo>
                    <a:lnTo>
                      <a:pt x="2704" y="1123"/>
                    </a:lnTo>
                    <a:lnTo>
                      <a:pt x="2719" y="1170"/>
                    </a:lnTo>
                    <a:lnTo>
                      <a:pt x="2734" y="1217"/>
                    </a:lnTo>
                    <a:lnTo>
                      <a:pt x="2749" y="1266"/>
                    </a:lnTo>
                    <a:lnTo>
                      <a:pt x="2764" y="1314"/>
                    </a:lnTo>
                    <a:lnTo>
                      <a:pt x="2779" y="1365"/>
                    </a:lnTo>
                    <a:lnTo>
                      <a:pt x="2795" y="1416"/>
                    </a:lnTo>
                    <a:lnTo>
                      <a:pt x="2810" y="1467"/>
                    </a:lnTo>
                    <a:lnTo>
                      <a:pt x="2825" y="1521"/>
                    </a:lnTo>
                    <a:lnTo>
                      <a:pt x="2840" y="1574"/>
                    </a:lnTo>
                    <a:lnTo>
                      <a:pt x="2855" y="1629"/>
                    </a:lnTo>
                    <a:lnTo>
                      <a:pt x="2870" y="1684"/>
                    </a:lnTo>
                    <a:lnTo>
                      <a:pt x="2885" y="1741"/>
                    </a:lnTo>
                    <a:lnTo>
                      <a:pt x="2900" y="1798"/>
                    </a:lnTo>
                    <a:lnTo>
                      <a:pt x="2915" y="1855"/>
                    </a:lnTo>
                    <a:lnTo>
                      <a:pt x="2931" y="1915"/>
                    </a:lnTo>
                    <a:lnTo>
                      <a:pt x="2946" y="1974"/>
                    </a:lnTo>
                    <a:lnTo>
                      <a:pt x="2961" y="2036"/>
                    </a:lnTo>
                    <a:lnTo>
                      <a:pt x="2976" y="2097"/>
                    </a:lnTo>
                    <a:lnTo>
                      <a:pt x="2991" y="2158"/>
                    </a:lnTo>
                    <a:lnTo>
                      <a:pt x="3006" y="2221"/>
                    </a:lnTo>
                    <a:lnTo>
                      <a:pt x="3021" y="2286"/>
                    </a:lnTo>
                    <a:lnTo>
                      <a:pt x="3036" y="2350"/>
                    </a:lnTo>
                    <a:lnTo>
                      <a:pt x="3051" y="2415"/>
                    </a:lnTo>
                    <a:lnTo>
                      <a:pt x="3066" y="2481"/>
                    </a:lnTo>
                    <a:lnTo>
                      <a:pt x="3081" y="2548"/>
                    </a:lnTo>
                    <a:lnTo>
                      <a:pt x="3096" y="2615"/>
                    </a:lnTo>
                    <a:lnTo>
                      <a:pt x="3111" y="2685"/>
                    </a:lnTo>
                    <a:lnTo>
                      <a:pt x="3126" y="2754"/>
                    </a:lnTo>
                    <a:lnTo>
                      <a:pt x="3141" y="2824"/>
                    </a:lnTo>
                    <a:lnTo>
                      <a:pt x="3156" y="2894"/>
                    </a:lnTo>
                    <a:lnTo>
                      <a:pt x="3171" y="2967"/>
                    </a:lnTo>
                    <a:lnTo>
                      <a:pt x="3186" y="3039"/>
                    </a:lnTo>
                    <a:lnTo>
                      <a:pt x="3201" y="3111"/>
                    </a:lnTo>
                    <a:lnTo>
                      <a:pt x="3217" y="3185"/>
                    </a:lnTo>
                    <a:lnTo>
                      <a:pt x="3232" y="3259"/>
                    </a:lnTo>
                    <a:lnTo>
                      <a:pt x="3247" y="3335"/>
                    </a:lnTo>
                    <a:lnTo>
                      <a:pt x="3262" y="3411"/>
                    </a:lnTo>
                    <a:lnTo>
                      <a:pt x="3277" y="3487"/>
                    </a:lnTo>
                    <a:lnTo>
                      <a:pt x="3292" y="3565"/>
                    </a:lnTo>
                    <a:lnTo>
                      <a:pt x="3307" y="3642"/>
                    </a:lnTo>
                    <a:lnTo>
                      <a:pt x="3323" y="3720"/>
                    </a:lnTo>
                    <a:lnTo>
                      <a:pt x="3338" y="3801"/>
                    </a:lnTo>
                    <a:lnTo>
                      <a:pt x="3353" y="3881"/>
                    </a:lnTo>
                    <a:lnTo>
                      <a:pt x="3368" y="3961"/>
                    </a:lnTo>
                    <a:lnTo>
                      <a:pt x="3383" y="4042"/>
                    </a:lnTo>
                    <a:lnTo>
                      <a:pt x="3398" y="4124"/>
                    </a:lnTo>
                    <a:lnTo>
                      <a:pt x="3413" y="4207"/>
                    </a:lnTo>
                    <a:lnTo>
                      <a:pt x="3428" y="4290"/>
                    </a:lnTo>
                    <a:lnTo>
                      <a:pt x="3443" y="4373"/>
                    </a:lnTo>
                    <a:lnTo>
                      <a:pt x="3458" y="4458"/>
                    </a:lnTo>
                    <a:lnTo>
                      <a:pt x="3473" y="4543"/>
                    </a:lnTo>
                    <a:lnTo>
                      <a:pt x="3488" y="4629"/>
                    </a:lnTo>
                    <a:lnTo>
                      <a:pt x="3503" y="4715"/>
                    </a:lnTo>
                    <a:lnTo>
                      <a:pt x="3518" y="4801"/>
                    </a:lnTo>
                    <a:lnTo>
                      <a:pt x="3533" y="4888"/>
                    </a:lnTo>
                    <a:lnTo>
                      <a:pt x="3548" y="4976"/>
                    </a:lnTo>
                    <a:lnTo>
                      <a:pt x="3563" y="5064"/>
                    </a:lnTo>
                    <a:lnTo>
                      <a:pt x="3578" y="5154"/>
                    </a:lnTo>
                    <a:lnTo>
                      <a:pt x="3593" y="5243"/>
                    </a:lnTo>
                    <a:lnTo>
                      <a:pt x="3608" y="5333"/>
                    </a:lnTo>
                    <a:lnTo>
                      <a:pt x="3623" y="5423"/>
                    </a:lnTo>
                    <a:lnTo>
                      <a:pt x="3638" y="5514"/>
                    </a:lnTo>
                    <a:lnTo>
                      <a:pt x="3653" y="5605"/>
                    </a:lnTo>
                    <a:lnTo>
                      <a:pt x="3668" y="5697"/>
                    </a:lnTo>
                    <a:lnTo>
                      <a:pt x="3683" y="5790"/>
                    </a:lnTo>
                    <a:lnTo>
                      <a:pt x="3698" y="5882"/>
                    </a:lnTo>
                    <a:lnTo>
                      <a:pt x="3713" y="5975"/>
                    </a:lnTo>
                    <a:lnTo>
                      <a:pt x="3728" y="6069"/>
                    </a:lnTo>
                    <a:lnTo>
                      <a:pt x="3743" y="6163"/>
                    </a:lnTo>
                    <a:lnTo>
                      <a:pt x="3758" y="6258"/>
                    </a:lnTo>
                    <a:lnTo>
                      <a:pt x="3773" y="6352"/>
                    </a:lnTo>
                    <a:lnTo>
                      <a:pt x="3788" y="6449"/>
                    </a:lnTo>
                    <a:lnTo>
                      <a:pt x="3803" y="6543"/>
                    </a:lnTo>
                    <a:lnTo>
                      <a:pt x="3818" y="6641"/>
                    </a:lnTo>
                    <a:lnTo>
                      <a:pt x="3833" y="6737"/>
                    </a:lnTo>
                    <a:lnTo>
                      <a:pt x="3848" y="6834"/>
                    </a:lnTo>
                    <a:lnTo>
                      <a:pt x="3863" y="6931"/>
                    </a:lnTo>
                    <a:lnTo>
                      <a:pt x="3878" y="7029"/>
                    </a:lnTo>
                    <a:lnTo>
                      <a:pt x="3893" y="7127"/>
                    </a:lnTo>
                    <a:lnTo>
                      <a:pt x="3908" y="7225"/>
                    </a:lnTo>
                    <a:lnTo>
                      <a:pt x="3923" y="7323"/>
                    </a:lnTo>
                    <a:lnTo>
                      <a:pt x="3938" y="7422"/>
                    </a:lnTo>
                    <a:lnTo>
                      <a:pt x="3953" y="7521"/>
                    </a:lnTo>
                    <a:lnTo>
                      <a:pt x="3968" y="7621"/>
                    </a:lnTo>
                    <a:lnTo>
                      <a:pt x="3983" y="7720"/>
                    </a:lnTo>
                    <a:lnTo>
                      <a:pt x="3999" y="7819"/>
                    </a:lnTo>
                    <a:lnTo>
                      <a:pt x="4014" y="7921"/>
                    </a:lnTo>
                    <a:lnTo>
                      <a:pt x="4029" y="8021"/>
                    </a:lnTo>
                    <a:lnTo>
                      <a:pt x="4044" y="8122"/>
                    </a:lnTo>
                    <a:lnTo>
                      <a:pt x="4059" y="8223"/>
                    </a:lnTo>
                    <a:lnTo>
                      <a:pt x="4074" y="8324"/>
                    </a:lnTo>
                    <a:lnTo>
                      <a:pt x="4089" y="8427"/>
                    </a:lnTo>
                    <a:lnTo>
                      <a:pt x="4104" y="8527"/>
                    </a:lnTo>
                    <a:lnTo>
                      <a:pt x="4119" y="8630"/>
                    </a:lnTo>
                    <a:lnTo>
                      <a:pt x="4134" y="8732"/>
                    </a:lnTo>
                    <a:lnTo>
                      <a:pt x="4149" y="8834"/>
                    </a:lnTo>
                    <a:lnTo>
                      <a:pt x="4164" y="8936"/>
                    </a:lnTo>
                    <a:lnTo>
                      <a:pt x="4179" y="9039"/>
                    </a:lnTo>
                    <a:lnTo>
                      <a:pt x="4194" y="9141"/>
                    </a:lnTo>
                    <a:lnTo>
                      <a:pt x="4209" y="9244"/>
                    </a:lnTo>
                    <a:lnTo>
                      <a:pt x="4224" y="9347"/>
                    </a:lnTo>
                    <a:lnTo>
                      <a:pt x="4239" y="9450"/>
                    </a:lnTo>
                    <a:lnTo>
                      <a:pt x="4254" y="9553"/>
                    </a:lnTo>
                    <a:lnTo>
                      <a:pt x="4269" y="9656"/>
                    </a:lnTo>
                    <a:lnTo>
                      <a:pt x="4284" y="9759"/>
                    </a:lnTo>
                    <a:lnTo>
                      <a:pt x="4299" y="9863"/>
                    </a:lnTo>
                    <a:lnTo>
                      <a:pt x="4314" y="9966"/>
                    </a:lnTo>
                    <a:lnTo>
                      <a:pt x="4329" y="10069"/>
                    </a:lnTo>
                    <a:lnTo>
                      <a:pt x="4344" y="10173"/>
                    </a:lnTo>
                    <a:lnTo>
                      <a:pt x="4359" y="10276"/>
                    </a:lnTo>
                    <a:lnTo>
                      <a:pt x="4374" y="10380"/>
                    </a:lnTo>
                    <a:lnTo>
                      <a:pt x="4389" y="10483"/>
                    </a:lnTo>
                    <a:lnTo>
                      <a:pt x="4404" y="10587"/>
                    </a:lnTo>
                    <a:lnTo>
                      <a:pt x="4419" y="10690"/>
                    </a:lnTo>
                    <a:lnTo>
                      <a:pt x="4434" y="10793"/>
                    </a:lnTo>
                    <a:lnTo>
                      <a:pt x="4449" y="10897"/>
                    </a:lnTo>
                    <a:lnTo>
                      <a:pt x="4464" y="11000"/>
                    </a:lnTo>
                    <a:lnTo>
                      <a:pt x="4479" y="11103"/>
                    </a:lnTo>
                    <a:lnTo>
                      <a:pt x="4494" y="11207"/>
                    </a:lnTo>
                    <a:lnTo>
                      <a:pt x="4509" y="11310"/>
                    </a:lnTo>
                    <a:lnTo>
                      <a:pt x="4524" y="11413"/>
                    </a:lnTo>
                    <a:lnTo>
                      <a:pt x="4539" y="11516"/>
                    </a:lnTo>
                    <a:lnTo>
                      <a:pt x="4554" y="11619"/>
                    </a:lnTo>
                    <a:lnTo>
                      <a:pt x="4569" y="11721"/>
                    </a:lnTo>
                    <a:lnTo>
                      <a:pt x="4584" y="11824"/>
                    </a:lnTo>
                    <a:lnTo>
                      <a:pt x="4599" y="11926"/>
                    </a:lnTo>
                    <a:lnTo>
                      <a:pt x="4614" y="12029"/>
                    </a:lnTo>
                    <a:lnTo>
                      <a:pt x="4629" y="12131"/>
                    </a:lnTo>
                    <a:lnTo>
                      <a:pt x="4644" y="12233"/>
                    </a:lnTo>
                    <a:lnTo>
                      <a:pt x="4659" y="12335"/>
                    </a:lnTo>
                    <a:lnTo>
                      <a:pt x="4675" y="12434"/>
                    </a:lnTo>
                    <a:lnTo>
                      <a:pt x="4690" y="12538"/>
                    </a:lnTo>
                    <a:lnTo>
                      <a:pt x="4705" y="12638"/>
                    </a:lnTo>
                    <a:lnTo>
                      <a:pt x="4720" y="12739"/>
                    </a:lnTo>
                    <a:lnTo>
                      <a:pt x="4735" y="12840"/>
                    </a:lnTo>
                    <a:lnTo>
                      <a:pt x="4750" y="12940"/>
                    </a:lnTo>
                    <a:lnTo>
                      <a:pt x="4765" y="13040"/>
                    </a:lnTo>
                    <a:lnTo>
                      <a:pt x="4780" y="13140"/>
                    </a:lnTo>
                    <a:lnTo>
                      <a:pt x="4795" y="13240"/>
                    </a:lnTo>
                    <a:lnTo>
                      <a:pt x="4810" y="13339"/>
                    </a:lnTo>
                    <a:lnTo>
                      <a:pt x="4825" y="13439"/>
                    </a:lnTo>
                    <a:lnTo>
                      <a:pt x="4840" y="13537"/>
                    </a:lnTo>
                    <a:lnTo>
                      <a:pt x="4855" y="13636"/>
                    </a:lnTo>
                    <a:lnTo>
                      <a:pt x="4870" y="13734"/>
                    </a:lnTo>
                    <a:lnTo>
                      <a:pt x="4885" y="13832"/>
                    </a:lnTo>
                    <a:lnTo>
                      <a:pt x="4900" y="13930"/>
                    </a:lnTo>
                    <a:lnTo>
                      <a:pt x="4915" y="14027"/>
                    </a:lnTo>
                    <a:lnTo>
                      <a:pt x="4930" y="14124"/>
                    </a:lnTo>
                    <a:lnTo>
                      <a:pt x="4945" y="14220"/>
                    </a:lnTo>
                    <a:lnTo>
                      <a:pt x="4960" y="14316"/>
                    </a:lnTo>
                    <a:lnTo>
                      <a:pt x="4975" y="14412"/>
                    </a:lnTo>
                    <a:lnTo>
                      <a:pt x="4990" y="14506"/>
                    </a:lnTo>
                    <a:lnTo>
                      <a:pt x="5005" y="14601"/>
                    </a:lnTo>
                    <a:lnTo>
                      <a:pt x="5020" y="14695"/>
                    </a:lnTo>
                    <a:lnTo>
                      <a:pt x="5035" y="14789"/>
                    </a:lnTo>
                    <a:lnTo>
                      <a:pt x="5050" y="14883"/>
                    </a:lnTo>
                    <a:lnTo>
                      <a:pt x="5065" y="14976"/>
                    </a:lnTo>
                    <a:lnTo>
                      <a:pt x="5080" y="15069"/>
                    </a:lnTo>
                    <a:lnTo>
                      <a:pt x="5095" y="15161"/>
                    </a:lnTo>
                    <a:lnTo>
                      <a:pt x="5110" y="15253"/>
                    </a:lnTo>
                    <a:lnTo>
                      <a:pt x="5125" y="15344"/>
                    </a:lnTo>
                    <a:lnTo>
                      <a:pt x="5140" y="15435"/>
                    </a:lnTo>
                    <a:lnTo>
                      <a:pt x="5155" y="15525"/>
                    </a:lnTo>
                    <a:lnTo>
                      <a:pt x="5170" y="15615"/>
                    </a:lnTo>
                    <a:lnTo>
                      <a:pt x="5185" y="15704"/>
                    </a:lnTo>
                    <a:lnTo>
                      <a:pt x="5200" y="15793"/>
                    </a:lnTo>
                    <a:lnTo>
                      <a:pt x="5215" y="15880"/>
                    </a:lnTo>
                    <a:lnTo>
                      <a:pt x="5230" y="15968"/>
                    </a:lnTo>
                    <a:lnTo>
                      <a:pt x="5245" y="16055"/>
                    </a:lnTo>
                    <a:lnTo>
                      <a:pt x="5260" y="16141"/>
                    </a:lnTo>
                    <a:lnTo>
                      <a:pt x="5275" y="16227"/>
                    </a:lnTo>
                    <a:lnTo>
                      <a:pt x="5290" y="16313"/>
                    </a:lnTo>
                    <a:lnTo>
                      <a:pt x="5305" y="16398"/>
                    </a:lnTo>
                    <a:lnTo>
                      <a:pt x="5320" y="16482"/>
                    </a:lnTo>
                    <a:lnTo>
                      <a:pt x="5335" y="16564"/>
                    </a:lnTo>
                    <a:lnTo>
                      <a:pt x="5351" y="16646"/>
                    </a:lnTo>
                    <a:lnTo>
                      <a:pt x="5366" y="16730"/>
                    </a:lnTo>
                    <a:lnTo>
                      <a:pt x="5381" y="16811"/>
                    </a:lnTo>
                    <a:lnTo>
                      <a:pt x="5396" y="16893"/>
                    </a:lnTo>
                    <a:lnTo>
                      <a:pt x="5411" y="16973"/>
                    </a:lnTo>
                    <a:lnTo>
                      <a:pt x="5426" y="17053"/>
                    </a:lnTo>
                    <a:lnTo>
                      <a:pt x="5441" y="17132"/>
                    </a:lnTo>
                    <a:lnTo>
                      <a:pt x="5456" y="17209"/>
                    </a:lnTo>
                    <a:lnTo>
                      <a:pt x="5471" y="17287"/>
                    </a:lnTo>
                    <a:lnTo>
                      <a:pt x="5486" y="17364"/>
                    </a:lnTo>
                    <a:lnTo>
                      <a:pt x="5501" y="17441"/>
                    </a:lnTo>
                    <a:lnTo>
                      <a:pt x="5516" y="17516"/>
                    </a:lnTo>
                    <a:lnTo>
                      <a:pt x="5531" y="17591"/>
                    </a:lnTo>
                    <a:lnTo>
                      <a:pt x="5546" y="17666"/>
                    </a:lnTo>
                    <a:lnTo>
                      <a:pt x="5561" y="17738"/>
                    </a:lnTo>
                    <a:lnTo>
                      <a:pt x="5576" y="17811"/>
                    </a:lnTo>
                    <a:lnTo>
                      <a:pt x="5590" y="17883"/>
                    </a:lnTo>
                    <a:lnTo>
                      <a:pt x="5605" y="17954"/>
                    </a:lnTo>
                    <a:lnTo>
                      <a:pt x="5620" y="18025"/>
                    </a:lnTo>
                    <a:lnTo>
                      <a:pt x="5635" y="18094"/>
                    </a:lnTo>
                    <a:lnTo>
                      <a:pt x="5650" y="18163"/>
                    </a:lnTo>
                    <a:lnTo>
                      <a:pt x="5665" y="18231"/>
                    </a:lnTo>
                    <a:lnTo>
                      <a:pt x="5680" y="18297"/>
                    </a:lnTo>
                    <a:lnTo>
                      <a:pt x="5695" y="18364"/>
                    </a:lnTo>
                    <a:lnTo>
                      <a:pt x="5710" y="18430"/>
                    </a:lnTo>
                    <a:lnTo>
                      <a:pt x="5725" y="18495"/>
                    </a:lnTo>
                    <a:lnTo>
                      <a:pt x="5740" y="18559"/>
                    </a:lnTo>
                    <a:lnTo>
                      <a:pt x="5755" y="18623"/>
                    </a:lnTo>
                    <a:lnTo>
                      <a:pt x="5770" y="18685"/>
                    </a:lnTo>
                    <a:lnTo>
                      <a:pt x="5785" y="18746"/>
                    </a:lnTo>
                    <a:lnTo>
                      <a:pt x="5800" y="18807"/>
                    </a:lnTo>
                    <a:lnTo>
                      <a:pt x="5815" y="18868"/>
                    </a:lnTo>
                    <a:lnTo>
                      <a:pt x="5830" y="18926"/>
                    </a:lnTo>
                    <a:lnTo>
                      <a:pt x="5844" y="18983"/>
                    </a:lnTo>
                    <a:lnTo>
                      <a:pt x="5859" y="19041"/>
                    </a:lnTo>
                    <a:lnTo>
                      <a:pt x="5874" y="19098"/>
                    </a:lnTo>
                    <a:lnTo>
                      <a:pt x="5889" y="19154"/>
                    </a:lnTo>
                    <a:lnTo>
                      <a:pt x="5904" y="19208"/>
                    </a:lnTo>
                    <a:lnTo>
                      <a:pt x="5919" y="19262"/>
                    </a:lnTo>
                    <a:lnTo>
                      <a:pt x="5934" y="19314"/>
                    </a:lnTo>
                    <a:lnTo>
                      <a:pt x="5949" y="19366"/>
                    </a:lnTo>
                    <a:lnTo>
                      <a:pt x="5964" y="19418"/>
                    </a:lnTo>
                    <a:lnTo>
                      <a:pt x="5978" y="19467"/>
                    </a:lnTo>
                    <a:lnTo>
                      <a:pt x="5993" y="19517"/>
                    </a:lnTo>
                    <a:lnTo>
                      <a:pt x="6008" y="19565"/>
                    </a:lnTo>
                    <a:lnTo>
                      <a:pt x="6024" y="19611"/>
                    </a:lnTo>
                    <a:lnTo>
                      <a:pt x="6039" y="19659"/>
                    </a:lnTo>
                    <a:lnTo>
                      <a:pt x="6054" y="19705"/>
                    </a:lnTo>
                    <a:lnTo>
                      <a:pt x="6069" y="19749"/>
                    </a:lnTo>
                    <a:lnTo>
                      <a:pt x="6083" y="19792"/>
                    </a:lnTo>
                    <a:lnTo>
                      <a:pt x="6098" y="19835"/>
                    </a:lnTo>
                    <a:lnTo>
                      <a:pt x="6113" y="19876"/>
                    </a:lnTo>
                    <a:lnTo>
                      <a:pt x="6128" y="19916"/>
                    </a:lnTo>
                    <a:lnTo>
                      <a:pt x="6143" y="19957"/>
                    </a:lnTo>
                    <a:lnTo>
                      <a:pt x="6157" y="19995"/>
                    </a:lnTo>
                    <a:lnTo>
                      <a:pt x="6172" y="20034"/>
                    </a:lnTo>
                    <a:lnTo>
                      <a:pt x="6186" y="20069"/>
                    </a:lnTo>
                    <a:lnTo>
                      <a:pt x="6201" y="20106"/>
                    </a:lnTo>
                    <a:lnTo>
                      <a:pt x="6216" y="20140"/>
                    </a:lnTo>
                    <a:lnTo>
                      <a:pt x="6231" y="20175"/>
                    </a:lnTo>
                    <a:lnTo>
                      <a:pt x="6245" y="20206"/>
                    </a:lnTo>
                    <a:lnTo>
                      <a:pt x="6260" y="20239"/>
                    </a:lnTo>
                    <a:lnTo>
                      <a:pt x="6274" y="20268"/>
                    </a:lnTo>
                    <a:lnTo>
                      <a:pt x="6289" y="20299"/>
                    </a:lnTo>
                    <a:lnTo>
                      <a:pt x="6303" y="20328"/>
                    </a:lnTo>
                    <a:lnTo>
                      <a:pt x="6317" y="20353"/>
                    </a:lnTo>
                    <a:lnTo>
                      <a:pt x="6332" y="20381"/>
                    </a:lnTo>
                    <a:lnTo>
                      <a:pt x="6346" y="20407"/>
                    </a:lnTo>
                    <a:lnTo>
                      <a:pt x="6360" y="20429"/>
                    </a:lnTo>
                    <a:lnTo>
                      <a:pt x="6375" y="20454"/>
                    </a:lnTo>
                    <a:lnTo>
                      <a:pt x="6389" y="20477"/>
                    </a:lnTo>
                    <a:lnTo>
                      <a:pt x="6402" y="20495"/>
                    </a:lnTo>
                    <a:lnTo>
                      <a:pt x="6417" y="20517"/>
                    </a:lnTo>
                    <a:lnTo>
                      <a:pt x="6431" y="20537"/>
                    </a:lnTo>
                    <a:lnTo>
                      <a:pt x="6443" y="20552"/>
                    </a:lnTo>
                    <a:lnTo>
                      <a:pt x="6458" y="20571"/>
                    </a:lnTo>
                    <a:lnTo>
                      <a:pt x="6469" y="20584"/>
                    </a:lnTo>
                    <a:lnTo>
                      <a:pt x="6484" y="20601"/>
                    </a:lnTo>
                    <a:lnTo>
                      <a:pt x="6495" y="20612"/>
                    </a:lnTo>
                    <a:lnTo>
                      <a:pt x="6510" y="20627"/>
                    </a:lnTo>
                    <a:lnTo>
                      <a:pt x="6520" y="20635"/>
                    </a:lnTo>
                    <a:lnTo>
                      <a:pt x="6535" y="20648"/>
                    </a:lnTo>
                    <a:lnTo>
                      <a:pt x="6544" y="20654"/>
                    </a:lnTo>
                    <a:lnTo>
                      <a:pt x="6559" y="20665"/>
                    </a:lnTo>
                    <a:lnTo>
                      <a:pt x="6567" y="20669"/>
                    </a:lnTo>
                    <a:lnTo>
                      <a:pt x="6578" y="20675"/>
                    </a:lnTo>
                    <a:lnTo>
                      <a:pt x="6593" y="20683"/>
                    </a:lnTo>
                    <a:lnTo>
                      <a:pt x="6598" y="20684"/>
                    </a:lnTo>
                    <a:lnTo>
                      <a:pt x="6608" y="20687"/>
                    </a:lnTo>
                    <a:lnTo>
                      <a:pt x="6617" y="20690"/>
                    </a:lnTo>
                    <a:lnTo>
                      <a:pt x="6626" y="20691"/>
                    </a:lnTo>
                    <a:lnTo>
                      <a:pt x="6642" y="20694"/>
                    </a:lnTo>
                    <a:lnTo>
                      <a:pt x="6645" y="20694"/>
                    </a:lnTo>
                    <a:lnTo>
                      <a:pt x="6653" y="20693"/>
                    </a:lnTo>
                    <a:lnTo>
                      <a:pt x="6662" y="20693"/>
                    </a:lnTo>
                    <a:lnTo>
                      <a:pt x="6671" y="20691"/>
                    </a:lnTo>
                    <a:lnTo>
                      <a:pt x="6680" y="20689"/>
                    </a:lnTo>
                    <a:lnTo>
                      <a:pt x="6689" y="20687"/>
                    </a:lnTo>
                    <a:lnTo>
                      <a:pt x="6693" y="20684"/>
                    </a:lnTo>
                    <a:lnTo>
                      <a:pt x="6708" y="20678"/>
                    </a:lnTo>
                    <a:lnTo>
                      <a:pt x="6718" y="20673"/>
                    </a:lnTo>
                    <a:lnTo>
                      <a:pt x="6728" y="20668"/>
                    </a:lnTo>
                    <a:lnTo>
                      <a:pt x="6739" y="20661"/>
                    </a:lnTo>
                    <a:lnTo>
                      <a:pt x="6747" y="20655"/>
                    </a:lnTo>
                    <a:lnTo>
                      <a:pt x="6762" y="20644"/>
                    </a:lnTo>
                    <a:lnTo>
                      <a:pt x="6773" y="20635"/>
                    </a:lnTo>
                    <a:lnTo>
                      <a:pt x="6783" y="20625"/>
                    </a:lnTo>
                    <a:lnTo>
                      <a:pt x="6798" y="20611"/>
                    </a:lnTo>
                    <a:lnTo>
                      <a:pt x="6811" y="20599"/>
                    </a:lnTo>
                    <a:lnTo>
                      <a:pt x="6821" y="20586"/>
                    </a:lnTo>
                    <a:lnTo>
                      <a:pt x="6836" y="20569"/>
                    </a:lnTo>
                    <a:lnTo>
                      <a:pt x="6848" y="20554"/>
                    </a:lnTo>
                    <a:lnTo>
                      <a:pt x="6863" y="20535"/>
                    </a:lnTo>
                    <a:lnTo>
                      <a:pt x="6875" y="20518"/>
                    </a:lnTo>
                    <a:lnTo>
                      <a:pt x="6890" y="20497"/>
                    </a:lnTo>
                    <a:lnTo>
                      <a:pt x="6903" y="20477"/>
                    </a:lnTo>
                    <a:lnTo>
                      <a:pt x="6918" y="20454"/>
                    </a:lnTo>
                    <a:lnTo>
                      <a:pt x="6931" y="20432"/>
                    </a:lnTo>
                    <a:lnTo>
                      <a:pt x="6946" y="20407"/>
                    </a:lnTo>
                    <a:lnTo>
                      <a:pt x="6960" y="20383"/>
                    </a:lnTo>
                    <a:lnTo>
                      <a:pt x="6975" y="20356"/>
                    </a:lnTo>
                    <a:lnTo>
                      <a:pt x="6988" y="20329"/>
                    </a:lnTo>
                    <a:lnTo>
                      <a:pt x="7003" y="20300"/>
                    </a:lnTo>
                    <a:lnTo>
                      <a:pt x="7017" y="20272"/>
                    </a:lnTo>
                    <a:lnTo>
                      <a:pt x="7032" y="20241"/>
                    </a:lnTo>
                    <a:lnTo>
                      <a:pt x="7046" y="20210"/>
                    </a:lnTo>
                    <a:lnTo>
                      <a:pt x="7061" y="20177"/>
                    </a:lnTo>
                    <a:lnTo>
                      <a:pt x="7075" y="20144"/>
                    </a:lnTo>
                    <a:lnTo>
                      <a:pt x="7090" y="20109"/>
                    </a:lnTo>
                    <a:lnTo>
                      <a:pt x="7105" y="20073"/>
                    </a:lnTo>
                    <a:lnTo>
                      <a:pt x="7120" y="20036"/>
                    </a:lnTo>
                    <a:lnTo>
                      <a:pt x="7134" y="19999"/>
                    </a:lnTo>
                    <a:lnTo>
                      <a:pt x="7149" y="19961"/>
                    </a:lnTo>
                    <a:lnTo>
                      <a:pt x="7164" y="19921"/>
                    </a:lnTo>
                    <a:lnTo>
                      <a:pt x="7178" y="19880"/>
                    </a:lnTo>
                    <a:lnTo>
                      <a:pt x="7195" y="19837"/>
                    </a:lnTo>
                    <a:lnTo>
                      <a:pt x="7209" y="19797"/>
                    </a:lnTo>
                    <a:lnTo>
                      <a:pt x="7224" y="19753"/>
                    </a:lnTo>
                    <a:lnTo>
                      <a:pt x="7238" y="19709"/>
                    </a:lnTo>
                    <a:lnTo>
                      <a:pt x="7253" y="19664"/>
                    </a:lnTo>
                    <a:lnTo>
                      <a:pt x="7268" y="19617"/>
                    </a:lnTo>
                    <a:lnTo>
                      <a:pt x="7283" y="19570"/>
                    </a:lnTo>
                    <a:lnTo>
                      <a:pt x="7298" y="19522"/>
                    </a:lnTo>
                    <a:lnTo>
                      <a:pt x="7313" y="19473"/>
                    </a:lnTo>
                    <a:lnTo>
                      <a:pt x="7328" y="19423"/>
                    </a:lnTo>
                    <a:lnTo>
                      <a:pt x="7342" y="19372"/>
                    </a:lnTo>
                    <a:lnTo>
                      <a:pt x="7357" y="19320"/>
                    </a:lnTo>
                    <a:lnTo>
                      <a:pt x="7372" y="19267"/>
                    </a:lnTo>
                    <a:lnTo>
                      <a:pt x="7387" y="19214"/>
                    </a:lnTo>
                    <a:lnTo>
                      <a:pt x="7402" y="19159"/>
                    </a:lnTo>
                    <a:lnTo>
                      <a:pt x="7417" y="19104"/>
                    </a:lnTo>
                    <a:lnTo>
                      <a:pt x="7432" y="19048"/>
                    </a:lnTo>
                    <a:lnTo>
                      <a:pt x="7447" y="18990"/>
                    </a:lnTo>
                    <a:lnTo>
                      <a:pt x="7462" y="18932"/>
                    </a:lnTo>
                    <a:lnTo>
                      <a:pt x="7476" y="18873"/>
                    </a:lnTo>
                    <a:lnTo>
                      <a:pt x="7491" y="18813"/>
                    </a:lnTo>
                    <a:lnTo>
                      <a:pt x="7506" y="18753"/>
                    </a:lnTo>
                    <a:lnTo>
                      <a:pt x="7521" y="18692"/>
                    </a:lnTo>
                    <a:lnTo>
                      <a:pt x="7536" y="18629"/>
                    </a:lnTo>
                    <a:lnTo>
                      <a:pt x="7551" y="18566"/>
                    </a:lnTo>
                    <a:lnTo>
                      <a:pt x="7566" y="18503"/>
                    </a:lnTo>
                    <a:lnTo>
                      <a:pt x="7581" y="18438"/>
                    </a:lnTo>
                    <a:lnTo>
                      <a:pt x="7596" y="18372"/>
                    </a:lnTo>
                    <a:lnTo>
                      <a:pt x="7611" y="18305"/>
                    </a:lnTo>
                    <a:lnTo>
                      <a:pt x="7626" y="18238"/>
                    </a:lnTo>
                    <a:lnTo>
                      <a:pt x="7641" y="18171"/>
                    </a:lnTo>
                    <a:lnTo>
                      <a:pt x="7656" y="18102"/>
                    </a:lnTo>
                    <a:lnTo>
                      <a:pt x="7671" y="18032"/>
                    </a:lnTo>
                    <a:lnTo>
                      <a:pt x="7686" y="17962"/>
                    </a:lnTo>
                    <a:lnTo>
                      <a:pt x="7701" y="17891"/>
                    </a:lnTo>
                    <a:lnTo>
                      <a:pt x="7715" y="17819"/>
                    </a:lnTo>
                    <a:lnTo>
                      <a:pt x="7730" y="17746"/>
                    </a:lnTo>
                    <a:lnTo>
                      <a:pt x="7745" y="17673"/>
                    </a:lnTo>
                    <a:lnTo>
                      <a:pt x="7760" y="17599"/>
                    </a:lnTo>
                    <a:lnTo>
                      <a:pt x="7775" y="17525"/>
                    </a:lnTo>
                    <a:lnTo>
                      <a:pt x="7790" y="17449"/>
                    </a:lnTo>
                    <a:lnTo>
                      <a:pt x="7805" y="17373"/>
                    </a:lnTo>
                    <a:lnTo>
                      <a:pt x="7820" y="17296"/>
                    </a:lnTo>
                    <a:lnTo>
                      <a:pt x="7835" y="17218"/>
                    </a:lnTo>
                    <a:lnTo>
                      <a:pt x="7850" y="17140"/>
                    </a:lnTo>
                    <a:lnTo>
                      <a:pt x="7866" y="17060"/>
                    </a:lnTo>
                    <a:lnTo>
                      <a:pt x="7881" y="16982"/>
                    </a:lnTo>
                    <a:lnTo>
                      <a:pt x="7896" y="16902"/>
                    </a:lnTo>
                    <a:lnTo>
                      <a:pt x="7911" y="16821"/>
                    </a:lnTo>
                    <a:lnTo>
                      <a:pt x="7926" y="16739"/>
                    </a:lnTo>
                    <a:lnTo>
                      <a:pt x="7941" y="16657"/>
                    </a:lnTo>
                    <a:lnTo>
                      <a:pt x="7956" y="16574"/>
                    </a:lnTo>
                    <a:lnTo>
                      <a:pt x="7971" y="16491"/>
                    </a:lnTo>
                    <a:lnTo>
                      <a:pt x="7986" y="16407"/>
                    </a:lnTo>
                    <a:lnTo>
                      <a:pt x="8001" y="16323"/>
                    </a:lnTo>
                    <a:lnTo>
                      <a:pt x="8016" y="16237"/>
                    </a:lnTo>
                    <a:lnTo>
                      <a:pt x="8031" y="16151"/>
                    </a:lnTo>
                    <a:lnTo>
                      <a:pt x="8046" y="16065"/>
                    </a:lnTo>
                    <a:lnTo>
                      <a:pt x="8061" y="15978"/>
                    </a:lnTo>
                    <a:lnTo>
                      <a:pt x="8076" y="15890"/>
                    </a:lnTo>
                    <a:lnTo>
                      <a:pt x="8091" y="15802"/>
                    </a:lnTo>
                    <a:lnTo>
                      <a:pt x="8106" y="15714"/>
                    </a:lnTo>
                    <a:lnTo>
                      <a:pt x="8121" y="15625"/>
                    </a:lnTo>
                    <a:lnTo>
                      <a:pt x="8136" y="15536"/>
                    </a:lnTo>
                    <a:lnTo>
                      <a:pt x="8151" y="15445"/>
                    </a:lnTo>
                    <a:lnTo>
                      <a:pt x="8166" y="15355"/>
                    </a:lnTo>
                    <a:lnTo>
                      <a:pt x="8181" y="15263"/>
                    </a:lnTo>
                    <a:lnTo>
                      <a:pt x="8196" y="15172"/>
                    </a:lnTo>
                    <a:lnTo>
                      <a:pt x="8211" y="15079"/>
                    </a:lnTo>
                    <a:lnTo>
                      <a:pt x="8226" y="14987"/>
                    </a:lnTo>
                    <a:lnTo>
                      <a:pt x="8241" y="14894"/>
                    </a:lnTo>
                    <a:lnTo>
                      <a:pt x="8256" y="14800"/>
                    </a:lnTo>
                    <a:lnTo>
                      <a:pt x="8271" y="14706"/>
                    </a:lnTo>
                    <a:lnTo>
                      <a:pt x="8286" y="14612"/>
                    </a:lnTo>
                    <a:lnTo>
                      <a:pt x="8301" y="14517"/>
                    </a:lnTo>
                    <a:lnTo>
                      <a:pt x="8316" y="14422"/>
                    </a:lnTo>
                    <a:lnTo>
                      <a:pt x="8331" y="14327"/>
                    </a:lnTo>
                    <a:lnTo>
                      <a:pt x="8346" y="14231"/>
                    </a:lnTo>
                    <a:lnTo>
                      <a:pt x="8361" y="14135"/>
                    </a:lnTo>
                    <a:lnTo>
                      <a:pt x="8376" y="14038"/>
                    </a:lnTo>
                    <a:lnTo>
                      <a:pt x="8391" y="13941"/>
                    </a:lnTo>
                    <a:lnTo>
                      <a:pt x="8406" y="13843"/>
                    </a:lnTo>
                    <a:lnTo>
                      <a:pt x="8421" y="13745"/>
                    </a:lnTo>
                    <a:lnTo>
                      <a:pt x="8436" y="13647"/>
                    </a:lnTo>
                    <a:lnTo>
                      <a:pt x="8451" y="13549"/>
                    </a:lnTo>
                    <a:lnTo>
                      <a:pt x="8466" y="13450"/>
                    </a:lnTo>
                    <a:lnTo>
                      <a:pt x="8481" y="13351"/>
                    </a:lnTo>
                    <a:lnTo>
                      <a:pt x="8496" y="13251"/>
                    </a:lnTo>
                    <a:lnTo>
                      <a:pt x="8511" y="13152"/>
                    </a:lnTo>
                    <a:lnTo>
                      <a:pt x="8526" y="13052"/>
                    </a:lnTo>
                    <a:lnTo>
                      <a:pt x="8542" y="12951"/>
                    </a:lnTo>
                    <a:lnTo>
                      <a:pt x="8557" y="12851"/>
                    </a:lnTo>
                    <a:lnTo>
                      <a:pt x="8572" y="12750"/>
                    </a:lnTo>
                    <a:lnTo>
                      <a:pt x="8587" y="12649"/>
                    </a:lnTo>
                    <a:lnTo>
                      <a:pt x="8602" y="12548"/>
                    </a:lnTo>
                    <a:lnTo>
                      <a:pt x="8617" y="12447"/>
                    </a:lnTo>
                    <a:lnTo>
                      <a:pt x="8631" y="12346"/>
                    </a:lnTo>
                    <a:lnTo>
                      <a:pt x="8647" y="12244"/>
                    </a:lnTo>
                    <a:lnTo>
                      <a:pt x="8661" y="12143"/>
                    </a:lnTo>
                    <a:lnTo>
                      <a:pt x="8676" y="12040"/>
                    </a:lnTo>
                    <a:lnTo>
                      <a:pt x="8691" y="11938"/>
                    </a:lnTo>
                    <a:lnTo>
                      <a:pt x="8706" y="11836"/>
                    </a:lnTo>
                    <a:lnTo>
                      <a:pt x="8721" y="11733"/>
                    </a:lnTo>
                    <a:lnTo>
                      <a:pt x="8736" y="11630"/>
                    </a:lnTo>
                    <a:lnTo>
                      <a:pt x="8751" y="11528"/>
                    </a:lnTo>
                    <a:lnTo>
                      <a:pt x="8766" y="11425"/>
                    </a:lnTo>
                    <a:lnTo>
                      <a:pt x="8781" y="11322"/>
                    </a:lnTo>
                    <a:lnTo>
                      <a:pt x="8796" y="11219"/>
                    </a:lnTo>
                    <a:lnTo>
                      <a:pt x="8811" y="11115"/>
                    </a:lnTo>
                    <a:lnTo>
                      <a:pt x="8826" y="11012"/>
                    </a:lnTo>
                    <a:lnTo>
                      <a:pt x="8841" y="10909"/>
                    </a:lnTo>
                    <a:lnTo>
                      <a:pt x="8856" y="10805"/>
                    </a:lnTo>
                    <a:lnTo>
                      <a:pt x="8871" y="10702"/>
                    </a:lnTo>
                    <a:lnTo>
                      <a:pt x="8886" y="10599"/>
                    </a:lnTo>
                    <a:lnTo>
                      <a:pt x="8901" y="10495"/>
                    </a:lnTo>
                    <a:lnTo>
                      <a:pt x="8916" y="10392"/>
                    </a:lnTo>
                    <a:lnTo>
                      <a:pt x="8931" y="10288"/>
                    </a:lnTo>
                    <a:lnTo>
                      <a:pt x="8946" y="10185"/>
                    </a:lnTo>
                    <a:lnTo>
                      <a:pt x="8961" y="10081"/>
                    </a:lnTo>
                    <a:lnTo>
                      <a:pt x="8976" y="9978"/>
                    </a:lnTo>
                    <a:lnTo>
                      <a:pt x="8991" y="9875"/>
                    </a:lnTo>
                    <a:lnTo>
                      <a:pt x="9006" y="9771"/>
                    </a:lnTo>
                    <a:lnTo>
                      <a:pt x="9021" y="9668"/>
                    </a:lnTo>
                    <a:lnTo>
                      <a:pt x="9036" y="9565"/>
                    </a:lnTo>
                    <a:lnTo>
                      <a:pt x="9051" y="9462"/>
                    </a:lnTo>
                    <a:lnTo>
                      <a:pt x="9066" y="9359"/>
                    </a:lnTo>
                    <a:lnTo>
                      <a:pt x="9081" y="9256"/>
                    </a:lnTo>
                    <a:lnTo>
                      <a:pt x="9096" y="9153"/>
                    </a:lnTo>
                    <a:lnTo>
                      <a:pt x="9111" y="9051"/>
                    </a:lnTo>
                    <a:lnTo>
                      <a:pt x="9126" y="8948"/>
                    </a:lnTo>
                    <a:lnTo>
                      <a:pt x="9141" y="8846"/>
                    </a:lnTo>
                    <a:lnTo>
                      <a:pt x="9156" y="8744"/>
                    </a:lnTo>
                    <a:lnTo>
                      <a:pt x="9171" y="8642"/>
                    </a:lnTo>
                    <a:lnTo>
                      <a:pt x="9186" y="8540"/>
                    </a:lnTo>
                    <a:lnTo>
                      <a:pt x="9201" y="8438"/>
                    </a:lnTo>
                    <a:lnTo>
                      <a:pt x="9218" y="8335"/>
                    </a:lnTo>
                    <a:lnTo>
                      <a:pt x="9233" y="8235"/>
                    </a:lnTo>
                    <a:lnTo>
                      <a:pt x="9248" y="8134"/>
                    </a:lnTo>
                    <a:lnTo>
                      <a:pt x="9263" y="8033"/>
                    </a:lnTo>
                    <a:lnTo>
                      <a:pt x="9278" y="7932"/>
                    </a:lnTo>
                    <a:lnTo>
                      <a:pt x="9293" y="7832"/>
                    </a:lnTo>
                    <a:lnTo>
                      <a:pt x="9308" y="7732"/>
                    </a:lnTo>
                    <a:lnTo>
                      <a:pt x="9323" y="7632"/>
                    </a:lnTo>
                    <a:lnTo>
                      <a:pt x="9338" y="7533"/>
                    </a:lnTo>
                    <a:lnTo>
                      <a:pt x="9353" y="7434"/>
                    </a:lnTo>
                    <a:lnTo>
                      <a:pt x="9368" y="7335"/>
                    </a:lnTo>
                    <a:lnTo>
                      <a:pt x="9383" y="7236"/>
                    </a:lnTo>
                    <a:lnTo>
                      <a:pt x="9398" y="7138"/>
                    </a:lnTo>
                    <a:lnTo>
                      <a:pt x="9413" y="7040"/>
                    </a:lnTo>
                    <a:lnTo>
                      <a:pt x="9428" y="6942"/>
                    </a:lnTo>
                    <a:lnTo>
                      <a:pt x="9443" y="6845"/>
                    </a:lnTo>
                    <a:lnTo>
                      <a:pt x="9458" y="6748"/>
                    </a:lnTo>
                    <a:lnTo>
                      <a:pt x="9473" y="6652"/>
                    </a:lnTo>
                    <a:lnTo>
                      <a:pt x="9488" y="6555"/>
                    </a:lnTo>
                    <a:lnTo>
                      <a:pt x="9503" y="6459"/>
                    </a:lnTo>
                    <a:lnTo>
                      <a:pt x="9518" y="6364"/>
                    </a:lnTo>
                    <a:lnTo>
                      <a:pt x="9533" y="6268"/>
                    </a:lnTo>
                    <a:lnTo>
                      <a:pt x="9548" y="6174"/>
                    </a:lnTo>
                    <a:lnTo>
                      <a:pt x="9563" y="6080"/>
                    </a:lnTo>
                    <a:lnTo>
                      <a:pt x="9578" y="5986"/>
                    </a:lnTo>
                    <a:lnTo>
                      <a:pt x="9593" y="5893"/>
                    </a:lnTo>
                    <a:lnTo>
                      <a:pt x="9608" y="5800"/>
                    </a:lnTo>
                    <a:lnTo>
                      <a:pt x="9623" y="5708"/>
                    </a:lnTo>
                    <a:lnTo>
                      <a:pt x="9638" y="5616"/>
                    </a:lnTo>
                    <a:lnTo>
                      <a:pt x="9653" y="5525"/>
                    </a:lnTo>
                    <a:lnTo>
                      <a:pt x="9668" y="5434"/>
                    </a:lnTo>
                    <a:lnTo>
                      <a:pt x="9683" y="5343"/>
                    </a:lnTo>
                    <a:lnTo>
                      <a:pt x="9698" y="5254"/>
                    </a:lnTo>
                    <a:lnTo>
                      <a:pt x="9713" y="5164"/>
                    </a:lnTo>
                    <a:lnTo>
                      <a:pt x="9728" y="5075"/>
                    </a:lnTo>
                    <a:lnTo>
                      <a:pt x="9743" y="4986"/>
                    </a:lnTo>
                    <a:lnTo>
                      <a:pt x="9758" y="4898"/>
                    </a:lnTo>
                    <a:lnTo>
                      <a:pt x="9773" y="4811"/>
                    </a:lnTo>
                    <a:lnTo>
                      <a:pt x="9788" y="4725"/>
                    </a:lnTo>
                    <a:lnTo>
                      <a:pt x="9803" y="4638"/>
                    </a:lnTo>
                    <a:lnTo>
                      <a:pt x="9818" y="4553"/>
                    </a:lnTo>
                    <a:lnTo>
                      <a:pt x="9833" y="4468"/>
                    </a:lnTo>
                    <a:lnTo>
                      <a:pt x="9848" y="4384"/>
                    </a:lnTo>
                    <a:lnTo>
                      <a:pt x="9863" y="4300"/>
                    </a:lnTo>
                    <a:lnTo>
                      <a:pt x="9878" y="4216"/>
                    </a:lnTo>
                    <a:lnTo>
                      <a:pt x="9894" y="4133"/>
                    </a:lnTo>
                    <a:lnTo>
                      <a:pt x="9909" y="4052"/>
                    </a:lnTo>
                    <a:lnTo>
                      <a:pt x="9924" y="3971"/>
                    </a:lnTo>
                    <a:lnTo>
                      <a:pt x="9939" y="3890"/>
                    </a:lnTo>
                    <a:lnTo>
                      <a:pt x="9954" y="3810"/>
                    </a:lnTo>
                    <a:lnTo>
                      <a:pt x="9969" y="3731"/>
                    </a:lnTo>
                    <a:lnTo>
                      <a:pt x="9984" y="3652"/>
                    </a:lnTo>
                    <a:lnTo>
                      <a:pt x="9999" y="3574"/>
                    </a:lnTo>
                    <a:cubicBezTo>
                      <a:pt x="10009" y="3522"/>
                      <a:pt x="10060" y="3488"/>
                      <a:pt x="10112" y="3498"/>
                    </a:cubicBezTo>
                    <a:cubicBezTo>
                      <a:pt x="10164" y="3508"/>
                      <a:pt x="10198" y="3559"/>
                      <a:pt x="10188" y="3611"/>
                    </a:cubicBezTo>
                    <a:lnTo>
                      <a:pt x="10173" y="3687"/>
                    </a:lnTo>
                    <a:lnTo>
                      <a:pt x="10158" y="3766"/>
                    </a:lnTo>
                    <a:lnTo>
                      <a:pt x="10143" y="3845"/>
                    </a:lnTo>
                    <a:lnTo>
                      <a:pt x="10128" y="3925"/>
                    </a:lnTo>
                    <a:lnTo>
                      <a:pt x="10113" y="4006"/>
                    </a:lnTo>
                    <a:lnTo>
                      <a:pt x="10098" y="4087"/>
                    </a:lnTo>
                    <a:lnTo>
                      <a:pt x="10083" y="4170"/>
                    </a:lnTo>
                    <a:lnTo>
                      <a:pt x="10067" y="4251"/>
                    </a:lnTo>
                    <a:lnTo>
                      <a:pt x="10052" y="4333"/>
                    </a:lnTo>
                    <a:lnTo>
                      <a:pt x="10037" y="4417"/>
                    </a:lnTo>
                    <a:lnTo>
                      <a:pt x="10022" y="4501"/>
                    </a:lnTo>
                    <a:lnTo>
                      <a:pt x="10007" y="4586"/>
                    </a:lnTo>
                    <a:lnTo>
                      <a:pt x="9992" y="4671"/>
                    </a:lnTo>
                    <a:lnTo>
                      <a:pt x="9977" y="4758"/>
                    </a:lnTo>
                    <a:lnTo>
                      <a:pt x="9962" y="4844"/>
                    </a:lnTo>
                    <a:lnTo>
                      <a:pt x="9947" y="4931"/>
                    </a:lnTo>
                    <a:lnTo>
                      <a:pt x="9932" y="5019"/>
                    </a:lnTo>
                    <a:lnTo>
                      <a:pt x="9917" y="5106"/>
                    </a:lnTo>
                    <a:lnTo>
                      <a:pt x="9902" y="5195"/>
                    </a:lnTo>
                    <a:lnTo>
                      <a:pt x="9887" y="5285"/>
                    </a:lnTo>
                    <a:lnTo>
                      <a:pt x="9872" y="5374"/>
                    </a:lnTo>
                    <a:lnTo>
                      <a:pt x="9857" y="5465"/>
                    </a:lnTo>
                    <a:lnTo>
                      <a:pt x="9842" y="5556"/>
                    </a:lnTo>
                    <a:lnTo>
                      <a:pt x="9827" y="5647"/>
                    </a:lnTo>
                    <a:lnTo>
                      <a:pt x="9812" y="5739"/>
                    </a:lnTo>
                    <a:lnTo>
                      <a:pt x="9797" y="5831"/>
                    </a:lnTo>
                    <a:lnTo>
                      <a:pt x="9782" y="5924"/>
                    </a:lnTo>
                    <a:lnTo>
                      <a:pt x="9767" y="6017"/>
                    </a:lnTo>
                    <a:lnTo>
                      <a:pt x="9752" y="6111"/>
                    </a:lnTo>
                    <a:lnTo>
                      <a:pt x="9737" y="6205"/>
                    </a:lnTo>
                    <a:lnTo>
                      <a:pt x="9722" y="6298"/>
                    </a:lnTo>
                    <a:lnTo>
                      <a:pt x="9707" y="6393"/>
                    </a:lnTo>
                    <a:lnTo>
                      <a:pt x="9692" y="6489"/>
                    </a:lnTo>
                    <a:lnTo>
                      <a:pt x="9677" y="6584"/>
                    </a:lnTo>
                    <a:lnTo>
                      <a:pt x="9662" y="6681"/>
                    </a:lnTo>
                    <a:lnTo>
                      <a:pt x="9647" y="6777"/>
                    </a:lnTo>
                    <a:lnTo>
                      <a:pt x="9632" y="6874"/>
                    </a:lnTo>
                    <a:lnTo>
                      <a:pt x="9617" y="6971"/>
                    </a:lnTo>
                    <a:lnTo>
                      <a:pt x="9602" y="7069"/>
                    </a:lnTo>
                    <a:lnTo>
                      <a:pt x="9587" y="7167"/>
                    </a:lnTo>
                    <a:lnTo>
                      <a:pt x="9572" y="7265"/>
                    </a:lnTo>
                    <a:lnTo>
                      <a:pt x="9557" y="7364"/>
                    </a:lnTo>
                    <a:lnTo>
                      <a:pt x="9542" y="7463"/>
                    </a:lnTo>
                    <a:lnTo>
                      <a:pt x="9527" y="7562"/>
                    </a:lnTo>
                    <a:lnTo>
                      <a:pt x="9512" y="7661"/>
                    </a:lnTo>
                    <a:lnTo>
                      <a:pt x="9497" y="7761"/>
                    </a:lnTo>
                    <a:lnTo>
                      <a:pt x="9482" y="7861"/>
                    </a:lnTo>
                    <a:lnTo>
                      <a:pt x="9467" y="7961"/>
                    </a:lnTo>
                    <a:lnTo>
                      <a:pt x="9452" y="8062"/>
                    </a:lnTo>
                    <a:lnTo>
                      <a:pt x="9437" y="8163"/>
                    </a:lnTo>
                    <a:lnTo>
                      <a:pt x="9422" y="8264"/>
                    </a:lnTo>
                    <a:lnTo>
                      <a:pt x="9407" y="8365"/>
                    </a:lnTo>
                    <a:lnTo>
                      <a:pt x="9391" y="8465"/>
                    </a:lnTo>
                    <a:lnTo>
                      <a:pt x="9376" y="8567"/>
                    </a:lnTo>
                    <a:lnTo>
                      <a:pt x="9361" y="8669"/>
                    </a:lnTo>
                    <a:lnTo>
                      <a:pt x="9346" y="8771"/>
                    </a:lnTo>
                    <a:lnTo>
                      <a:pt x="9331" y="8873"/>
                    </a:lnTo>
                    <a:lnTo>
                      <a:pt x="9316" y="8975"/>
                    </a:lnTo>
                    <a:lnTo>
                      <a:pt x="9301" y="9078"/>
                    </a:lnTo>
                    <a:lnTo>
                      <a:pt x="9286" y="9180"/>
                    </a:lnTo>
                    <a:lnTo>
                      <a:pt x="9271" y="9283"/>
                    </a:lnTo>
                    <a:lnTo>
                      <a:pt x="9256" y="9386"/>
                    </a:lnTo>
                    <a:lnTo>
                      <a:pt x="9241" y="9489"/>
                    </a:lnTo>
                    <a:lnTo>
                      <a:pt x="9226" y="9592"/>
                    </a:lnTo>
                    <a:lnTo>
                      <a:pt x="9211" y="9695"/>
                    </a:lnTo>
                    <a:lnTo>
                      <a:pt x="9196" y="9798"/>
                    </a:lnTo>
                    <a:lnTo>
                      <a:pt x="9181" y="9902"/>
                    </a:lnTo>
                    <a:lnTo>
                      <a:pt x="9166" y="10005"/>
                    </a:lnTo>
                    <a:lnTo>
                      <a:pt x="9151" y="10108"/>
                    </a:lnTo>
                    <a:lnTo>
                      <a:pt x="9136" y="10212"/>
                    </a:lnTo>
                    <a:lnTo>
                      <a:pt x="9121" y="10315"/>
                    </a:lnTo>
                    <a:lnTo>
                      <a:pt x="9106" y="10419"/>
                    </a:lnTo>
                    <a:lnTo>
                      <a:pt x="9091" y="10522"/>
                    </a:lnTo>
                    <a:lnTo>
                      <a:pt x="9076" y="10626"/>
                    </a:lnTo>
                    <a:lnTo>
                      <a:pt x="9061" y="10729"/>
                    </a:lnTo>
                    <a:lnTo>
                      <a:pt x="9046" y="10832"/>
                    </a:lnTo>
                    <a:lnTo>
                      <a:pt x="9031" y="10936"/>
                    </a:lnTo>
                    <a:lnTo>
                      <a:pt x="9016" y="11039"/>
                    </a:lnTo>
                    <a:lnTo>
                      <a:pt x="9001" y="11142"/>
                    </a:lnTo>
                    <a:lnTo>
                      <a:pt x="8986" y="11246"/>
                    </a:lnTo>
                    <a:lnTo>
                      <a:pt x="8971" y="11349"/>
                    </a:lnTo>
                    <a:lnTo>
                      <a:pt x="8956" y="11452"/>
                    </a:lnTo>
                    <a:lnTo>
                      <a:pt x="8941" y="11555"/>
                    </a:lnTo>
                    <a:lnTo>
                      <a:pt x="8926" y="11657"/>
                    </a:lnTo>
                    <a:lnTo>
                      <a:pt x="8911" y="11760"/>
                    </a:lnTo>
                    <a:lnTo>
                      <a:pt x="8896" y="11863"/>
                    </a:lnTo>
                    <a:lnTo>
                      <a:pt x="8881" y="11965"/>
                    </a:lnTo>
                    <a:lnTo>
                      <a:pt x="8866" y="12067"/>
                    </a:lnTo>
                    <a:lnTo>
                      <a:pt x="8851" y="12170"/>
                    </a:lnTo>
                    <a:lnTo>
                      <a:pt x="8836" y="12273"/>
                    </a:lnTo>
                    <a:lnTo>
                      <a:pt x="8821" y="12373"/>
                    </a:lnTo>
                    <a:lnTo>
                      <a:pt x="8806" y="12476"/>
                    </a:lnTo>
                    <a:lnTo>
                      <a:pt x="8791" y="12577"/>
                    </a:lnTo>
                    <a:lnTo>
                      <a:pt x="8776" y="12678"/>
                    </a:lnTo>
                    <a:lnTo>
                      <a:pt x="8761" y="12779"/>
                    </a:lnTo>
                    <a:lnTo>
                      <a:pt x="8746" y="12880"/>
                    </a:lnTo>
                    <a:lnTo>
                      <a:pt x="8731" y="12982"/>
                    </a:lnTo>
                    <a:lnTo>
                      <a:pt x="8715" y="13081"/>
                    </a:lnTo>
                    <a:lnTo>
                      <a:pt x="8700" y="13181"/>
                    </a:lnTo>
                    <a:lnTo>
                      <a:pt x="8685" y="13280"/>
                    </a:lnTo>
                    <a:lnTo>
                      <a:pt x="8670" y="13380"/>
                    </a:lnTo>
                    <a:lnTo>
                      <a:pt x="8655" y="13479"/>
                    </a:lnTo>
                    <a:lnTo>
                      <a:pt x="8640" y="13578"/>
                    </a:lnTo>
                    <a:lnTo>
                      <a:pt x="8625" y="13676"/>
                    </a:lnTo>
                    <a:lnTo>
                      <a:pt x="8610" y="13774"/>
                    </a:lnTo>
                    <a:lnTo>
                      <a:pt x="8595" y="13872"/>
                    </a:lnTo>
                    <a:lnTo>
                      <a:pt x="8580" y="13970"/>
                    </a:lnTo>
                    <a:lnTo>
                      <a:pt x="8565" y="14067"/>
                    </a:lnTo>
                    <a:lnTo>
                      <a:pt x="8550" y="14164"/>
                    </a:lnTo>
                    <a:lnTo>
                      <a:pt x="8535" y="14260"/>
                    </a:lnTo>
                    <a:lnTo>
                      <a:pt x="8520" y="14356"/>
                    </a:lnTo>
                    <a:lnTo>
                      <a:pt x="8505" y="14452"/>
                    </a:lnTo>
                    <a:lnTo>
                      <a:pt x="8490" y="14547"/>
                    </a:lnTo>
                    <a:lnTo>
                      <a:pt x="8475" y="14643"/>
                    </a:lnTo>
                    <a:lnTo>
                      <a:pt x="8460" y="14737"/>
                    </a:lnTo>
                    <a:lnTo>
                      <a:pt x="8445" y="14831"/>
                    </a:lnTo>
                    <a:lnTo>
                      <a:pt x="8430" y="14925"/>
                    </a:lnTo>
                    <a:lnTo>
                      <a:pt x="8415" y="15018"/>
                    </a:lnTo>
                    <a:lnTo>
                      <a:pt x="8400" y="15110"/>
                    </a:lnTo>
                    <a:lnTo>
                      <a:pt x="8385" y="15203"/>
                    </a:lnTo>
                    <a:lnTo>
                      <a:pt x="8370" y="15294"/>
                    </a:lnTo>
                    <a:lnTo>
                      <a:pt x="8355" y="15386"/>
                    </a:lnTo>
                    <a:lnTo>
                      <a:pt x="8340" y="15476"/>
                    </a:lnTo>
                    <a:lnTo>
                      <a:pt x="8325" y="15567"/>
                    </a:lnTo>
                    <a:lnTo>
                      <a:pt x="8310" y="15656"/>
                    </a:lnTo>
                    <a:lnTo>
                      <a:pt x="8295" y="15745"/>
                    </a:lnTo>
                    <a:lnTo>
                      <a:pt x="8280" y="15835"/>
                    </a:lnTo>
                    <a:lnTo>
                      <a:pt x="8265" y="15923"/>
                    </a:lnTo>
                    <a:lnTo>
                      <a:pt x="8250" y="16011"/>
                    </a:lnTo>
                    <a:lnTo>
                      <a:pt x="8235" y="16098"/>
                    </a:lnTo>
                    <a:lnTo>
                      <a:pt x="8220" y="16184"/>
                    </a:lnTo>
                    <a:lnTo>
                      <a:pt x="8205" y="16270"/>
                    </a:lnTo>
                    <a:lnTo>
                      <a:pt x="8190" y="16356"/>
                    </a:lnTo>
                    <a:lnTo>
                      <a:pt x="8175" y="16440"/>
                    </a:lnTo>
                    <a:lnTo>
                      <a:pt x="8160" y="16524"/>
                    </a:lnTo>
                    <a:lnTo>
                      <a:pt x="8145" y="16609"/>
                    </a:lnTo>
                    <a:lnTo>
                      <a:pt x="8130" y="16692"/>
                    </a:lnTo>
                    <a:lnTo>
                      <a:pt x="8115" y="16774"/>
                    </a:lnTo>
                    <a:lnTo>
                      <a:pt x="8100" y="16856"/>
                    </a:lnTo>
                    <a:lnTo>
                      <a:pt x="8085" y="16937"/>
                    </a:lnTo>
                    <a:lnTo>
                      <a:pt x="8070" y="17017"/>
                    </a:lnTo>
                    <a:lnTo>
                      <a:pt x="8055" y="17099"/>
                    </a:lnTo>
                    <a:lnTo>
                      <a:pt x="8039" y="17177"/>
                    </a:lnTo>
                    <a:lnTo>
                      <a:pt x="8024" y="17255"/>
                    </a:lnTo>
                    <a:lnTo>
                      <a:pt x="8009" y="17333"/>
                    </a:lnTo>
                    <a:lnTo>
                      <a:pt x="7994" y="17410"/>
                    </a:lnTo>
                    <a:lnTo>
                      <a:pt x="7979" y="17486"/>
                    </a:lnTo>
                    <a:lnTo>
                      <a:pt x="7964" y="17562"/>
                    </a:lnTo>
                    <a:lnTo>
                      <a:pt x="7949" y="17638"/>
                    </a:lnTo>
                    <a:lnTo>
                      <a:pt x="7934" y="17712"/>
                    </a:lnTo>
                    <a:lnTo>
                      <a:pt x="7919" y="17785"/>
                    </a:lnTo>
                    <a:lnTo>
                      <a:pt x="7903" y="17858"/>
                    </a:lnTo>
                    <a:lnTo>
                      <a:pt x="7888" y="17930"/>
                    </a:lnTo>
                    <a:lnTo>
                      <a:pt x="7873" y="18001"/>
                    </a:lnTo>
                    <a:lnTo>
                      <a:pt x="7858" y="18073"/>
                    </a:lnTo>
                    <a:lnTo>
                      <a:pt x="7843" y="18143"/>
                    </a:lnTo>
                    <a:lnTo>
                      <a:pt x="7828" y="18212"/>
                    </a:lnTo>
                    <a:lnTo>
                      <a:pt x="7813" y="18280"/>
                    </a:lnTo>
                    <a:lnTo>
                      <a:pt x="7798" y="18347"/>
                    </a:lnTo>
                    <a:lnTo>
                      <a:pt x="7783" y="18415"/>
                    </a:lnTo>
                    <a:lnTo>
                      <a:pt x="7768" y="18481"/>
                    </a:lnTo>
                    <a:lnTo>
                      <a:pt x="7753" y="18546"/>
                    </a:lnTo>
                    <a:lnTo>
                      <a:pt x="7738" y="18611"/>
                    </a:lnTo>
                    <a:lnTo>
                      <a:pt x="7723" y="18674"/>
                    </a:lnTo>
                    <a:lnTo>
                      <a:pt x="7708" y="18737"/>
                    </a:lnTo>
                    <a:lnTo>
                      <a:pt x="7693" y="18798"/>
                    </a:lnTo>
                    <a:lnTo>
                      <a:pt x="7678" y="18860"/>
                    </a:lnTo>
                    <a:lnTo>
                      <a:pt x="7663" y="18920"/>
                    </a:lnTo>
                    <a:lnTo>
                      <a:pt x="7647" y="18981"/>
                    </a:lnTo>
                    <a:lnTo>
                      <a:pt x="7632" y="19039"/>
                    </a:lnTo>
                    <a:lnTo>
                      <a:pt x="7617" y="19097"/>
                    </a:lnTo>
                    <a:lnTo>
                      <a:pt x="7602" y="19153"/>
                    </a:lnTo>
                    <a:lnTo>
                      <a:pt x="7587" y="19210"/>
                    </a:lnTo>
                    <a:lnTo>
                      <a:pt x="7572" y="19265"/>
                    </a:lnTo>
                    <a:lnTo>
                      <a:pt x="7557" y="19320"/>
                    </a:lnTo>
                    <a:lnTo>
                      <a:pt x="7542" y="19373"/>
                    </a:lnTo>
                    <a:lnTo>
                      <a:pt x="7527" y="19425"/>
                    </a:lnTo>
                    <a:lnTo>
                      <a:pt x="7511" y="19478"/>
                    </a:lnTo>
                    <a:lnTo>
                      <a:pt x="7496" y="19528"/>
                    </a:lnTo>
                    <a:lnTo>
                      <a:pt x="7481" y="19579"/>
                    </a:lnTo>
                    <a:lnTo>
                      <a:pt x="7466" y="19627"/>
                    </a:lnTo>
                    <a:lnTo>
                      <a:pt x="7451" y="19676"/>
                    </a:lnTo>
                    <a:lnTo>
                      <a:pt x="7436" y="19723"/>
                    </a:lnTo>
                    <a:lnTo>
                      <a:pt x="7421" y="19770"/>
                    </a:lnTo>
                    <a:lnTo>
                      <a:pt x="7405" y="19815"/>
                    </a:lnTo>
                    <a:lnTo>
                      <a:pt x="7390" y="19860"/>
                    </a:lnTo>
                    <a:lnTo>
                      <a:pt x="7374" y="19906"/>
                    </a:lnTo>
                    <a:lnTo>
                      <a:pt x="7359" y="19946"/>
                    </a:lnTo>
                    <a:lnTo>
                      <a:pt x="7343" y="19988"/>
                    </a:lnTo>
                    <a:lnTo>
                      <a:pt x="7328" y="20028"/>
                    </a:lnTo>
                    <a:lnTo>
                      <a:pt x="7313" y="20070"/>
                    </a:lnTo>
                    <a:lnTo>
                      <a:pt x="7297" y="20109"/>
                    </a:lnTo>
                    <a:lnTo>
                      <a:pt x="7282" y="20146"/>
                    </a:lnTo>
                    <a:lnTo>
                      <a:pt x="7267" y="20184"/>
                    </a:lnTo>
                    <a:lnTo>
                      <a:pt x="7252" y="20219"/>
                    </a:lnTo>
                    <a:lnTo>
                      <a:pt x="7236" y="20256"/>
                    </a:lnTo>
                    <a:lnTo>
                      <a:pt x="7221" y="20289"/>
                    </a:lnTo>
                    <a:lnTo>
                      <a:pt x="7205" y="20324"/>
                    </a:lnTo>
                    <a:lnTo>
                      <a:pt x="7190" y="20355"/>
                    </a:lnTo>
                    <a:lnTo>
                      <a:pt x="7174" y="20389"/>
                    </a:lnTo>
                    <a:lnTo>
                      <a:pt x="7159" y="20418"/>
                    </a:lnTo>
                    <a:lnTo>
                      <a:pt x="7142" y="20449"/>
                    </a:lnTo>
                    <a:lnTo>
                      <a:pt x="7127" y="20476"/>
                    </a:lnTo>
                    <a:lnTo>
                      <a:pt x="7111" y="20506"/>
                    </a:lnTo>
                    <a:lnTo>
                      <a:pt x="7096" y="20531"/>
                    </a:lnTo>
                    <a:lnTo>
                      <a:pt x="7079" y="20559"/>
                    </a:lnTo>
                    <a:lnTo>
                      <a:pt x="7064" y="20582"/>
                    </a:lnTo>
                    <a:lnTo>
                      <a:pt x="7047" y="20608"/>
                    </a:lnTo>
                    <a:lnTo>
                      <a:pt x="7032" y="20629"/>
                    </a:lnTo>
                    <a:lnTo>
                      <a:pt x="7014" y="20654"/>
                    </a:lnTo>
                    <a:lnTo>
                      <a:pt x="6999" y="20673"/>
                    </a:lnTo>
                    <a:lnTo>
                      <a:pt x="6980" y="20696"/>
                    </a:lnTo>
                    <a:lnTo>
                      <a:pt x="6965" y="20713"/>
                    </a:lnTo>
                    <a:lnTo>
                      <a:pt x="6946" y="20734"/>
                    </a:lnTo>
                    <a:lnTo>
                      <a:pt x="6929" y="20752"/>
                    </a:lnTo>
                    <a:lnTo>
                      <a:pt x="6914" y="20766"/>
                    </a:lnTo>
                    <a:lnTo>
                      <a:pt x="6893" y="20784"/>
                    </a:lnTo>
                    <a:lnTo>
                      <a:pt x="6875" y="20799"/>
                    </a:lnTo>
                    <a:lnTo>
                      <a:pt x="6860" y="20810"/>
                    </a:lnTo>
                    <a:lnTo>
                      <a:pt x="6838" y="20826"/>
                    </a:lnTo>
                    <a:lnTo>
                      <a:pt x="6819" y="20837"/>
                    </a:lnTo>
                    <a:lnTo>
                      <a:pt x="6799" y="20847"/>
                    </a:lnTo>
                    <a:lnTo>
                      <a:pt x="6779" y="20857"/>
                    </a:lnTo>
                    <a:lnTo>
                      <a:pt x="6764" y="20863"/>
                    </a:lnTo>
                    <a:lnTo>
                      <a:pt x="6738" y="20872"/>
                    </a:lnTo>
                    <a:lnTo>
                      <a:pt x="6717" y="20878"/>
                    </a:lnTo>
                    <a:lnTo>
                      <a:pt x="6696" y="20882"/>
                    </a:lnTo>
                    <a:lnTo>
                      <a:pt x="6675" y="20884"/>
                    </a:lnTo>
                    <a:lnTo>
                      <a:pt x="6653" y="20885"/>
                    </a:lnTo>
                    <a:lnTo>
                      <a:pt x="6632" y="20885"/>
                    </a:lnTo>
                    <a:lnTo>
                      <a:pt x="6605" y="20883"/>
                    </a:lnTo>
                    <a:lnTo>
                      <a:pt x="6591" y="20880"/>
                    </a:lnTo>
                    <a:lnTo>
                      <a:pt x="6568" y="20875"/>
                    </a:lnTo>
                    <a:lnTo>
                      <a:pt x="6547" y="20870"/>
                    </a:lnTo>
                    <a:lnTo>
                      <a:pt x="6527" y="20863"/>
                    </a:lnTo>
                    <a:lnTo>
                      <a:pt x="6502" y="20852"/>
                    </a:lnTo>
                    <a:lnTo>
                      <a:pt x="6487" y="20844"/>
                    </a:lnTo>
                    <a:lnTo>
                      <a:pt x="6468" y="20834"/>
                    </a:lnTo>
                    <a:lnTo>
                      <a:pt x="6446" y="20820"/>
                    </a:lnTo>
                    <a:lnTo>
                      <a:pt x="6431" y="20809"/>
                    </a:lnTo>
                    <a:lnTo>
                      <a:pt x="6410" y="20793"/>
                    </a:lnTo>
                    <a:lnTo>
                      <a:pt x="6395" y="20780"/>
                    </a:lnTo>
                    <a:lnTo>
                      <a:pt x="6375" y="20762"/>
                    </a:lnTo>
                    <a:lnTo>
                      <a:pt x="6360" y="20747"/>
                    </a:lnTo>
                    <a:lnTo>
                      <a:pt x="6340" y="20728"/>
                    </a:lnTo>
                    <a:lnTo>
                      <a:pt x="6325" y="20711"/>
                    </a:lnTo>
                    <a:lnTo>
                      <a:pt x="6307" y="20690"/>
                    </a:lnTo>
                    <a:lnTo>
                      <a:pt x="6292" y="20671"/>
                    </a:lnTo>
                    <a:lnTo>
                      <a:pt x="6274" y="20648"/>
                    </a:lnTo>
                    <a:lnTo>
                      <a:pt x="6258" y="20626"/>
                    </a:lnTo>
                    <a:lnTo>
                      <a:pt x="6243" y="20604"/>
                    </a:lnTo>
                    <a:lnTo>
                      <a:pt x="6226" y="20578"/>
                    </a:lnTo>
                    <a:lnTo>
                      <a:pt x="6210" y="20553"/>
                    </a:lnTo>
                    <a:lnTo>
                      <a:pt x="6195" y="20528"/>
                    </a:lnTo>
                    <a:lnTo>
                      <a:pt x="6179" y="20500"/>
                    </a:lnTo>
                    <a:lnTo>
                      <a:pt x="6163" y="20472"/>
                    </a:lnTo>
                    <a:lnTo>
                      <a:pt x="6148" y="20444"/>
                    </a:lnTo>
                    <a:lnTo>
                      <a:pt x="6132" y="20413"/>
                    </a:lnTo>
                    <a:lnTo>
                      <a:pt x="6116" y="20382"/>
                    </a:lnTo>
                    <a:lnTo>
                      <a:pt x="6101" y="20351"/>
                    </a:lnTo>
                    <a:lnTo>
                      <a:pt x="6085" y="20318"/>
                    </a:lnTo>
                    <a:lnTo>
                      <a:pt x="6070" y="20285"/>
                    </a:lnTo>
                    <a:lnTo>
                      <a:pt x="6054" y="20250"/>
                    </a:lnTo>
                    <a:lnTo>
                      <a:pt x="6039" y="20215"/>
                    </a:lnTo>
                    <a:lnTo>
                      <a:pt x="6024" y="20179"/>
                    </a:lnTo>
                    <a:lnTo>
                      <a:pt x="6009" y="20142"/>
                    </a:lnTo>
                    <a:lnTo>
                      <a:pt x="5993" y="20103"/>
                    </a:lnTo>
                    <a:lnTo>
                      <a:pt x="5978" y="20064"/>
                    </a:lnTo>
                    <a:lnTo>
                      <a:pt x="5962" y="20023"/>
                    </a:lnTo>
                    <a:lnTo>
                      <a:pt x="5947" y="19982"/>
                    </a:lnTo>
                    <a:lnTo>
                      <a:pt x="5932" y="19941"/>
                    </a:lnTo>
                    <a:lnTo>
                      <a:pt x="5917" y="19898"/>
                    </a:lnTo>
                    <a:lnTo>
                      <a:pt x="5902" y="19854"/>
                    </a:lnTo>
                    <a:lnTo>
                      <a:pt x="5886" y="19810"/>
                    </a:lnTo>
                    <a:lnTo>
                      <a:pt x="5871" y="19764"/>
                    </a:lnTo>
                    <a:lnTo>
                      <a:pt x="5856" y="19718"/>
                    </a:lnTo>
                    <a:lnTo>
                      <a:pt x="5841" y="19672"/>
                    </a:lnTo>
                    <a:lnTo>
                      <a:pt x="5825" y="19622"/>
                    </a:lnTo>
                    <a:lnTo>
                      <a:pt x="5810" y="19572"/>
                    </a:lnTo>
                    <a:lnTo>
                      <a:pt x="5795" y="19522"/>
                    </a:lnTo>
                    <a:lnTo>
                      <a:pt x="5779" y="19471"/>
                    </a:lnTo>
                    <a:lnTo>
                      <a:pt x="5764" y="19419"/>
                    </a:lnTo>
                    <a:lnTo>
                      <a:pt x="5749" y="19367"/>
                    </a:lnTo>
                    <a:lnTo>
                      <a:pt x="5734" y="19313"/>
                    </a:lnTo>
                    <a:lnTo>
                      <a:pt x="5719" y="19259"/>
                    </a:lnTo>
                    <a:lnTo>
                      <a:pt x="5704" y="19203"/>
                    </a:lnTo>
                    <a:lnTo>
                      <a:pt x="5689" y="19147"/>
                    </a:lnTo>
                    <a:lnTo>
                      <a:pt x="5674" y="19090"/>
                    </a:lnTo>
                    <a:lnTo>
                      <a:pt x="5659" y="19032"/>
                    </a:lnTo>
                    <a:lnTo>
                      <a:pt x="5643" y="18973"/>
                    </a:lnTo>
                    <a:lnTo>
                      <a:pt x="5628" y="18913"/>
                    </a:lnTo>
                    <a:lnTo>
                      <a:pt x="5613" y="18852"/>
                    </a:lnTo>
                    <a:lnTo>
                      <a:pt x="5598" y="18791"/>
                    </a:lnTo>
                    <a:lnTo>
                      <a:pt x="5583" y="18730"/>
                    </a:lnTo>
                    <a:lnTo>
                      <a:pt x="5568" y="18666"/>
                    </a:lnTo>
                    <a:lnTo>
                      <a:pt x="5553" y="18602"/>
                    </a:lnTo>
                    <a:lnTo>
                      <a:pt x="5538" y="18538"/>
                    </a:lnTo>
                    <a:lnTo>
                      <a:pt x="5523" y="18473"/>
                    </a:lnTo>
                    <a:lnTo>
                      <a:pt x="5508" y="18406"/>
                    </a:lnTo>
                    <a:lnTo>
                      <a:pt x="5493" y="18339"/>
                    </a:lnTo>
                    <a:lnTo>
                      <a:pt x="5478" y="18272"/>
                    </a:lnTo>
                    <a:lnTo>
                      <a:pt x="5463" y="18204"/>
                    </a:lnTo>
                    <a:lnTo>
                      <a:pt x="5448" y="18135"/>
                    </a:lnTo>
                    <a:lnTo>
                      <a:pt x="5433" y="18064"/>
                    </a:lnTo>
                    <a:lnTo>
                      <a:pt x="5418" y="17993"/>
                    </a:lnTo>
                    <a:lnTo>
                      <a:pt x="5402" y="17922"/>
                    </a:lnTo>
                    <a:lnTo>
                      <a:pt x="5387" y="17850"/>
                    </a:lnTo>
                    <a:lnTo>
                      <a:pt x="5372" y="17777"/>
                    </a:lnTo>
                    <a:lnTo>
                      <a:pt x="5357" y="17703"/>
                    </a:lnTo>
                    <a:lnTo>
                      <a:pt x="5342" y="17628"/>
                    </a:lnTo>
                    <a:lnTo>
                      <a:pt x="5327" y="17553"/>
                    </a:lnTo>
                    <a:lnTo>
                      <a:pt x="5312" y="17478"/>
                    </a:lnTo>
                    <a:lnTo>
                      <a:pt x="5297" y="17401"/>
                    </a:lnTo>
                    <a:lnTo>
                      <a:pt x="5282" y="17324"/>
                    </a:lnTo>
                    <a:lnTo>
                      <a:pt x="5267" y="17246"/>
                    </a:lnTo>
                    <a:lnTo>
                      <a:pt x="5252" y="17167"/>
                    </a:lnTo>
                    <a:lnTo>
                      <a:pt x="5237" y="17088"/>
                    </a:lnTo>
                    <a:lnTo>
                      <a:pt x="5222" y="17008"/>
                    </a:lnTo>
                    <a:lnTo>
                      <a:pt x="5207" y="16928"/>
                    </a:lnTo>
                    <a:lnTo>
                      <a:pt x="5192" y="16846"/>
                    </a:lnTo>
                    <a:lnTo>
                      <a:pt x="5177" y="16765"/>
                    </a:lnTo>
                    <a:lnTo>
                      <a:pt x="5162" y="16683"/>
                    </a:lnTo>
                    <a:lnTo>
                      <a:pt x="5146" y="16599"/>
                    </a:lnTo>
                    <a:lnTo>
                      <a:pt x="5131" y="16515"/>
                    </a:lnTo>
                    <a:lnTo>
                      <a:pt x="5116" y="16431"/>
                    </a:lnTo>
                    <a:lnTo>
                      <a:pt x="5101" y="16346"/>
                    </a:lnTo>
                    <a:lnTo>
                      <a:pt x="5086" y="16260"/>
                    </a:lnTo>
                    <a:lnTo>
                      <a:pt x="5071" y="16174"/>
                    </a:lnTo>
                    <a:lnTo>
                      <a:pt x="5056" y="16088"/>
                    </a:lnTo>
                    <a:lnTo>
                      <a:pt x="5041" y="16001"/>
                    </a:lnTo>
                    <a:lnTo>
                      <a:pt x="5026" y="15913"/>
                    </a:lnTo>
                    <a:lnTo>
                      <a:pt x="5011" y="15824"/>
                    </a:lnTo>
                    <a:lnTo>
                      <a:pt x="4996" y="15735"/>
                    </a:lnTo>
                    <a:lnTo>
                      <a:pt x="4981" y="15646"/>
                    </a:lnTo>
                    <a:lnTo>
                      <a:pt x="4966" y="15556"/>
                    </a:lnTo>
                    <a:lnTo>
                      <a:pt x="4951" y="15466"/>
                    </a:lnTo>
                    <a:lnTo>
                      <a:pt x="4936" y="15375"/>
                    </a:lnTo>
                    <a:lnTo>
                      <a:pt x="4921" y="15284"/>
                    </a:lnTo>
                    <a:lnTo>
                      <a:pt x="4906" y="15192"/>
                    </a:lnTo>
                    <a:lnTo>
                      <a:pt x="4891" y="15100"/>
                    </a:lnTo>
                    <a:lnTo>
                      <a:pt x="4876" y="15007"/>
                    </a:lnTo>
                    <a:lnTo>
                      <a:pt x="4861" y="14914"/>
                    </a:lnTo>
                    <a:lnTo>
                      <a:pt x="4846" y="14820"/>
                    </a:lnTo>
                    <a:lnTo>
                      <a:pt x="4831" y="14726"/>
                    </a:lnTo>
                    <a:lnTo>
                      <a:pt x="4816" y="14631"/>
                    </a:lnTo>
                    <a:lnTo>
                      <a:pt x="4801" y="14536"/>
                    </a:lnTo>
                    <a:lnTo>
                      <a:pt x="4786" y="14441"/>
                    </a:lnTo>
                    <a:lnTo>
                      <a:pt x="4771" y="14345"/>
                    </a:lnTo>
                    <a:lnTo>
                      <a:pt x="4756" y="14249"/>
                    </a:lnTo>
                    <a:lnTo>
                      <a:pt x="4741" y="14153"/>
                    </a:lnTo>
                    <a:lnTo>
                      <a:pt x="4726" y="14056"/>
                    </a:lnTo>
                    <a:lnTo>
                      <a:pt x="4711" y="13959"/>
                    </a:lnTo>
                    <a:lnTo>
                      <a:pt x="4696" y="13861"/>
                    </a:lnTo>
                    <a:lnTo>
                      <a:pt x="4681" y="13763"/>
                    </a:lnTo>
                    <a:lnTo>
                      <a:pt x="4666" y="13665"/>
                    </a:lnTo>
                    <a:lnTo>
                      <a:pt x="4651" y="13566"/>
                    </a:lnTo>
                    <a:lnTo>
                      <a:pt x="4636" y="13468"/>
                    </a:lnTo>
                    <a:lnTo>
                      <a:pt x="4621" y="13368"/>
                    </a:lnTo>
                    <a:lnTo>
                      <a:pt x="4606" y="13269"/>
                    </a:lnTo>
                    <a:lnTo>
                      <a:pt x="4591" y="13169"/>
                    </a:lnTo>
                    <a:lnTo>
                      <a:pt x="4576" y="13069"/>
                    </a:lnTo>
                    <a:lnTo>
                      <a:pt x="4561" y="12969"/>
                    </a:lnTo>
                    <a:lnTo>
                      <a:pt x="4546" y="12869"/>
                    </a:lnTo>
                    <a:lnTo>
                      <a:pt x="4531" y="12768"/>
                    </a:lnTo>
                    <a:lnTo>
                      <a:pt x="4516" y="12667"/>
                    </a:lnTo>
                    <a:lnTo>
                      <a:pt x="4500" y="12565"/>
                    </a:lnTo>
                    <a:lnTo>
                      <a:pt x="4486" y="12464"/>
                    </a:lnTo>
                    <a:lnTo>
                      <a:pt x="4469" y="12362"/>
                    </a:lnTo>
                    <a:lnTo>
                      <a:pt x="4454" y="12260"/>
                    </a:lnTo>
                    <a:lnTo>
                      <a:pt x="4439" y="12158"/>
                    </a:lnTo>
                    <a:lnTo>
                      <a:pt x="4424" y="12056"/>
                    </a:lnTo>
                    <a:lnTo>
                      <a:pt x="4409" y="11953"/>
                    </a:lnTo>
                    <a:lnTo>
                      <a:pt x="4394" y="11851"/>
                    </a:lnTo>
                    <a:lnTo>
                      <a:pt x="4379" y="11748"/>
                    </a:lnTo>
                    <a:lnTo>
                      <a:pt x="4364" y="11646"/>
                    </a:lnTo>
                    <a:lnTo>
                      <a:pt x="4349" y="11543"/>
                    </a:lnTo>
                    <a:lnTo>
                      <a:pt x="4334" y="11440"/>
                    </a:lnTo>
                    <a:lnTo>
                      <a:pt x="4319" y="11337"/>
                    </a:lnTo>
                    <a:lnTo>
                      <a:pt x="4304" y="11234"/>
                    </a:lnTo>
                    <a:lnTo>
                      <a:pt x="4289" y="11130"/>
                    </a:lnTo>
                    <a:lnTo>
                      <a:pt x="4274" y="11027"/>
                    </a:lnTo>
                    <a:lnTo>
                      <a:pt x="4259" y="10924"/>
                    </a:lnTo>
                    <a:lnTo>
                      <a:pt x="4244" y="10820"/>
                    </a:lnTo>
                    <a:lnTo>
                      <a:pt x="4229" y="10717"/>
                    </a:lnTo>
                    <a:lnTo>
                      <a:pt x="4214" y="10614"/>
                    </a:lnTo>
                    <a:lnTo>
                      <a:pt x="4199" y="10510"/>
                    </a:lnTo>
                    <a:lnTo>
                      <a:pt x="4184" y="10407"/>
                    </a:lnTo>
                    <a:lnTo>
                      <a:pt x="4169" y="10303"/>
                    </a:lnTo>
                    <a:lnTo>
                      <a:pt x="4154" y="10200"/>
                    </a:lnTo>
                    <a:lnTo>
                      <a:pt x="4139" y="10096"/>
                    </a:lnTo>
                    <a:lnTo>
                      <a:pt x="4124" y="9993"/>
                    </a:lnTo>
                    <a:lnTo>
                      <a:pt x="4109" y="9890"/>
                    </a:lnTo>
                    <a:lnTo>
                      <a:pt x="4094" y="9786"/>
                    </a:lnTo>
                    <a:lnTo>
                      <a:pt x="4079" y="9683"/>
                    </a:lnTo>
                    <a:lnTo>
                      <a:pt x="4064" y="9580"/>
                    </a:lnTo>
                    <a:lnTo>
                      <a:pt x="4049" y="9477"/>
                    </a:lnTo>
                    <a:lnTo>
                      <a:pt x="4034" y="9374"/>
                    </a:lnTo>
                    <a:lnTo>
                      <a:pt x="4019" y="9271"/>
                    </a:lnTo>
                    <a:lnTo>
                      <a:pt x="4004" y="9168"/>
                    </a:lnTo>
                    <a:lnTo>
                      <a:pt x="3989" y="9066"/>
                    </a:lnTo>
                    <a:lnTo>
                      <a:pt x="3974" y="8963"/>
                    </a:lnTo>
                    <a:lnTo>
                      <a:pt x="3959" y="8861"/>
                    </a:lnTo>
                    <a:lnTo>
                      <a:pt x="3944" y="8759"/>
                    </a:lnTo>
                    <a:lnTo>
                      <a:pt x="3929" y="8657"/>
                    </a:lnTo>
                    <a:lnTo>
                      <a:pt x="3915" y="8556"/>
                    </a:lnTo>
                    <a:lnTo>
                      <a:pt x="3899" y="8454"/>
                    </a:lnTo>
                    <a:lnTo>
                      <a:pt x="3885" y="8353"/>
                    </a:lnTo>
                    <a:lnTo>
                      <a:pt x="3870" y="8252"/>
                    </a:lnTo>
                    <a:lnTo>
                      <a:pt x="3855" y="8151"/>
                    </a:lnTo>
                    <a:lnTo>
                      <a:pt x="3840" y="8050"/>
                    </a:lnTo>
                    <a:lnTo>
                      <a:pt x="3825" y="7950"/>
                    </a:lnTo>
                    <a:lnTo>
                      <a:pt x="3810" y="7850"/>
                    </a:lnTo>
                    <a:lnTo>
                      <a:pt x="3794" y="7749"/>
                    </a:lnTo>
                    <a:lnTo>
                      <a:pt x="3779" y="7650"/>
                    </a:lnTo>
                    <a:lnTo>
                      <a:pt x="3764" y="7550"/>
                    </a:lnTo>
                    <a:lnTo>
                      <a:pt x="3749" y="7451"/>
                    </a:lnTo>
                    <a:lnTo>
                      <a:pt x="3734" y="7352"/>
                    </a:lnTo>
                    <a:lnTo>
                      <a:pt x="3719" y="7254"/>
                    </a:lnTo>
                    <a:lnTo>
                      <a:pt x="3704" y="7156"/>
                    </a:lnTo>
                    <a:lnTo>
                      <a:pt x="3689" y="7058"/>
                    </a:lnTo>
                    <a:lnTo>
                      <a:pt x="3674" y="6960"/>
                    </a:lnTo>
                    <a:lnTo>
                      <a:pt x="3659" y="6863"/>
                    </a:lnTo>
                    <a:lnTo>
                      <a:pt x="3644" y="6766"/>
                    </a:lnTo>
                    <a:lnTo>
                      <a:pt x="3629" y="6670"/>
                    </a:lnTo>
                    <a:lnTo>
                      <a:pt x="3614" y="6573"/>
                    </a:lnTo>
                    <a:lnTo>
                      <a:pt x="3599" y="6478"/>
                    </a:lnTo>
                    <a:lnTo>
                      <a:pt x="3584" y="6383"/>
                    </a:lnTo>
                    <a:lnTo>
                      <a:pt x="3569" y="6288"/>
                    </a:lnTo>
                    <a:lnTo>
                      <a:pt x="3554" y="6194"/>
                    </a:lnTo>
                    <a:lnTo>
                      <a:pt x="3539" y="6100"/>
                    </a:lnTo>
                    <a:lnTo>
                      <a:pt x="3524" y="6006"/>
                    </a:lnTo>
                    <a:lnTo>
                      <a:pt x="3509" y="5913"/>
                    </a:lnTo>
                    <a:lnTo>
                      <a:pt x="3494" y="5821"/>
                    </a:lnTo>
                    <a:lnTo>
                      <a:pt x="3479" y="5728"/>
                    </a:lnTo>
                    <a:lnTo>
                      <a:pt x="3464" y="5636"/>
                    </a:lnTo>
                    <a:lnTo>
                      <a:pt x="3449" y="5545"/>
                    </a:lnTo>
                    <a:lnTo>
                      <a:pt x="3434" y="5454"/>
                    </a:lnTo>
                    <a:lnTo>
                      <a:pt x="3419" y="5364"/>
                    </a:lnTo>
                    <a:lnTo>
                      <a:pt x="3404" y="5274"/>
                    </a:lnTo>
                    <a:lnTo>
                      <a:pt x="3389" y="5185"/>
                    </a:lnTo>
                    <a:lnTo>
                      <a:pt x="3374" y="5097"/>
                    </a:lnTo>
                    <a:lnTo>
                      <a:pt x="3359" y="5009"/>
                    </a:lnTo>
                    <a:lnTo>
                      <a:pt x="3344" y="4921"/>
                    </a:lnTo>
                    <a:lnTo>
                      <a:pt x="3329" y="4834"/>
                    </a:lnTo>
                    <a:lnTo>
                      <a:pt x="3314" y="4748"/>
                    </a:lnTo>
                    <a:lnTo>
                      <a:pt x="3299" y="4662"/>
                    </a:lnTo>
                    <a:lnTo>
                      <a:pt x="3284" y="4576"/>
                    </a:lnTo>
                    <a:lnTo>
                      <a:pt x="3269" y="4491"/>
                    </a:lnTo>
                    <a:lnTo>
                      <a:pt x="3254" y="4408"/>
                    </a:lnTo>
                    <a:lnTo>
                      <a:pt x="3239" y="4325"/>
                    </a:lnTo>
                    <a:lnTo>
                      <a:pt x="3224" y="4242"/>
                    </a:lnTo>
                    <a:lnTo>
                      <a:pt x="3209" y="4159"/>
                    </a:lnTo>
                    <a:lnTo>
                      <a:pt x="3194" y="4077"/>
                    </a:lnTo>
                    <a:lnTo>
                      <a:pt x="3179" y="3996"/>
                    </a:lnTo>
                    <a:lnTo>
                      <a:pt x="3164" y="3916"/>
                    </a:lnTo>
                    <a:lnTo>
                      <a:pt x="3149" y="3836"/>
                    </a:lnTo>
                    <a:lnTo>
                      <a:pt x="3134" y="3759"/>
                    </a:lnTo>
                    <a:lnTo>
                      <a:pt x="3118" y="3679"/>
                    </a:lnTo>
                    <a:lnTo>
                      <a:pt x="3103" y="3602"/>
                    </a:lnTo>
                    <a:lnTo>
                      <a:pt x="3088" y="3524"/>
                    </a:lnTo>
                    <a:lnTo>
                      <a:pt x="3073" y="3448"/>
                    </a:lnTo>
                    <a:lnTo>
                      <a:pt x="3058" y="3372"/>
                    </a:lnTo>
                    <a:lnTo>
                      <a:pt x="3043" y="3298"/>
                    </a:lnTo>
                    <a:lnTo>
                      <a:pt x="3028" y="3224"/>
                    </a:lnTo>
                    <a:lnTo>
                      <a:pt x="3013" y="3150"/>
                    </a:lnTo>
                    <a:lnTo>
                      <a:pt x="2998" y="3078"/>
                    </a:lnTo>
                    <a:lnTo>
                      <a:pt x="2983" y="3006"/>
                    </a:lnTo>
                    <a:lnTo>
                      <a:pt x="2969" y="2935"/>
                    </a:lnTo>
                    <a:lnTo>
                      <a:pt x="2954" y="2865"/>
                    </a:lnTo>
                    <a:lnTo>
                      <a:pt x="2939" y="2795"/>
                    </a:lnTo>
                    <a:lnTo>
                      <a:pt x="2924" y="2726"/>
                    </a:lnTo>
                    <a:lnTo>
                      <a:pt x="2909" y="2657"/>
                    </a:lnTo>
                    <a:lnTo>
                      <a:pt x="2894" y="2590"/>
                    </a:lnTo>
                    <a:lnTo>
                      <a:pt x="2879" y="2524"/>
                    </a:lnTo>
                    <a:lnTo>
                      <a:pt x="2864" y="2458"/>
                    </a:lnTo>
                    <a:lnTo>
                      <a:pt x="2849" y="2393"/>
                    </a:lnTo>
                    <a:lnTo>
                      <a:pt x="2834" y="2329"/>
                    </a:lnTo>
                    <a:lnTo>
                      <a:pt x="2819" y="2266"/>
                    </a:lnTo>
                    <a:lnTo>
                      <a:pt x="2804" y="2203"/>
                    </a:lnTo>
                    <a:lnTo>
                      <a:pt x="2789" y="2142"/>
                    </a:lnTo>
                    <a:lnTo>
                      <a:pt x="2774" y="2081"/>
                    </a:lnTo>
                    <a:lnTo>
                      <a:pt x="2759" y="2021"/>
                    </a:lnTo>
                    <a:lnTo>
                      <a:pt x="2744" y="1962"/>
                    </a:lnTo>
                    <a:lnTo>
                      <a:pt x="2730" y="1904"/>
                    </a:lnTo>
                    <a:lnTo>
                      <a:pt x="2715" y="1847"/>
                    </a:lnTo>
                    <a:lnTo>
                      <a:pt x="2700" y="1790"/>
                    </a:lnTo>
                    <a:lnTo>
                      <a:pt x="2685" y="1735"/>
                    </a:lnTo>
                    <a:lnTo>
                      <a:pt x="2670" y="1680"/>
                    </a:lnTo>
                    <a:lnTo>
                      <a:pt x="2655" y="1627"/>
                    </a:lnTo>
                    <a:lnTo>
                      <a:pt x="2640" y="1574"/>
                    </a:lnTo>
                    <a:lnTo>
                      <a:pt x="2625" y="1522"/>
                    </a:lnTo>
                    <a:lnTo>
                      <a:pt x="2610" y="1471"/>
                    </a:lnTo>
                    <a:lnTo>
                      <a:pt x="2596" y="1420"/>
                    </a:lnTo>
                    <a:lnTo>
                      <a:pt x="2581" y="1371"/>
                    </a:lnTo>
                    <a:lnTo>
                      <a:pt x="2566" y="1323"/>
                    </a:lnTo>
                    <a:lnTo>
                      <a:pt x="2551" y="1276"/>
                    </a:lnTo>
                    <a:lnTo>
                      <a:pt x="2536" y="1229"/>
                    </a:lnTo>
                    <a:lnTo>
                      <a:pt x="2521" y="1184"/>
                    </a:lnTo>
                    <a:lnTo>
                      <a:pt x="2507" y="1139"/>
                    </a:lnTo>
                    <a:lnTo>
                      <a:pt x="2492" y="1095"/>
                    </a:lnTo>
                    <a:lnTo>
                      <a:pt x="2477" y="1053"/>
                    </a:lnTo>
                    <a:lnTo>
                      <a:pt x="2463" y="1013"/>
                    </a:lnTo>
                    <a:lnTo>
                      <a:pt x="2446" y="970"/>
                    </a:lnTo>
                    <a:lnTo>
                      <a:pt x="2432" y="931"/>
                    </a:lnTo>
                    <a:lnTo>
                      <a:pt x="2417" y="892"/>
                    </a:lnTo>
                    <a:lnTo>
                      <a:pt x="2403" y="855"/>
                    </a:lnTo>
                    <a:lnTo>
                      <a:pt x="2388" y="818"/>
                    </a:lnTo>
                    <a:lnTo>
                      <a:pt x="2373" y="782"/>
                    </a:lnTo>
                    <a:lnTo>
                      <a:pt x="2358" y="747"/>
                    </a:lnTo>
                    <a:lnTo>
                      <a:pt x="2344" y="713"/>
                    </a:lnTo>
                    <a:lnTo>
                      <a:pt x="2330" y="681"/>
                    </a:lnTo>
                    <a:lnTo>
                      <a:pt x="2315" y="649"/>
                    </a:lnTo>
                    <a:lnTo>
                      <a:pt x="2300" y="618"/>
                    </a:lnTo>
                    <a:lnTo>
                      <a:pt x="2286" y="590"/>
                    </a:lnTo>
                    <a:lnTo>
                      <a:pt x="2271" y="561"/>
                    </a:lnTo>
                    <a:lnTo>
                      <a:pt x="2257" y="533"/>
                    </a:lnTo>
                    <a:lnTo>
                      <a:pt x="2243" y="507"/>
                    </a:lnTo>
                    <a:lnTo>
                      <a:pt x="2228" y="481"/>
                    </a:lnTo>
                    <a:lnTo>
                      <a:pt x="2214" y="457"/>
                    </a:lnTo>
                    <a:lnTo>
                      <a:pt x="2201" y="435"/>
                    </a:lnTo>
                    <a:lnTo>
                      <a:pt x="2186" y="412"/>
                    </a:lnTo>
                    <a:lnTo>
                      <a:pt x="2172" y="391"/>
                    </a:lnTo>
                    <a:lnTo>
                      <a:pt x="2160" y="372"/>
                    </a:lnTo>
                    <a:lnTo>
                      <a:pt x="2145" y="352"/>
                    </a:lnTo>
                    <a:lnTo>
                      <a:pt x="2131" y="334"/>
                    </a:lnTo>
                    <a:lnTo>
                      <a:pt x="2119" y="319"/>
                    </a:lnTo>
                    <a:lnTo>
                      <a:pt x="2104" y="302"/>
                    </a:lnTo>
                    <a:lnTo>
                      <a:pt x="2094" y="289"/>
                    </a:lnTo>
                    <a:lnTo>
                      <a:pt x="2079" y="274"/>
                    </a:lnTo>
                    <a:lnTo>
                      <a:pt x="2069" y="264"/>
                    </a:lnTo>
                    <a:lnTo>
                      <a:pt x="2054" y="251"/>
                    </a:lnTo>
                    <a:lnTo>
                      <a:pt x="2045" y="243"/>
                    </a:lnTo>
                    <a:lnTo>
                      <a:pt x="2030" y="232"/>
                    </a:lnTo>
                    <a:lnTo>
                      <a:pt x="2022" y="226"/>
                    </a:lnTo>
                    <a:lnTo>
                      <a:pt x="2007" y="217"/>
                    </a:lnTo>
                    <a:lnTo>
                      <a:pt x="2001" y="212"/>
                    </a:lnTo>
                    <a:lnTo>
                      <a:pt x="1991" y="208"/>
                    </a:lnTo>
                    <a:lnTo>
                      <a:pt x="1976" y="202"/>
                    </a:lnTo>
                    <a:lnTo>
                      <a:pt x="1972" y="199"/>
                    </a:lnTo>
                    <a:lnTo>
                      <a:pt x="1963" y="197"/>
                    </a:lnTo>
                    <a:lnTo>
                      <a:pt x="1954" y="195"/>
                    </a:lnTo>
                    <a:lnTo>
                      <a:pt x="1945" y="193"/>
                    </a:lnTo>
                    <a:lnTo>
                      <a:pt x="1936" y="192"/>
                    </a:lnTo>
                    <a:lnTo>
                      <a:pt x="1921" y="192"/>
                    </a:lnTo>
                    <a:lnTo>
                      <a:pt x="1919" y="192"/>
                    </a:lnTo>
                    <a:lnTo>
                      <a:pt x="1910" y="193"/>
                    </a:lnTo>
                    <a:lnTo>
                      <a:pt x="1900" y="195"/>
                    </a:lnTo>
                    <a:lnTo>
                      <a:pt x="1896" y="195"/>
                    </a:lnTo>
                    <a:lnTo>
                      <a:pt x="1881" y="201"/>
                    </a:lnTo>
                    <a:lnTo>
                      <a:pt x="1871" y="204"/>
                    </a:lnTo>
                    <a:lnTo>
                      <a:pt x="1861" y="209"/>
                    </a:lnTo>
                    <a:lnTo>
                      <a:pt x="1850" y="215"/>
                    </a:lnTo>
                    <a:lnTo>
                      <a:pt x="1839" y="221"/>
                    </a:lnTo>
                    <a:lnTo>
                      <a:pt x="1830" y="226"/>
                    </a:lnTo>
                    <a:lnTo>
                      <a:pt x="1815" y="238"/>
                    </a:lnTo>
                    <a:lnTo>
                      <a:pt x="1803" y="248"/>
                    </a:lnTo>
                    <a:lnTo>
                      <a:pt x="1793" y="256"/>
                    </a:lnTo>
                    <a:lnTo>
                      <a:pt x="1778" y="271"/>
                    </a:lnTo>
                    <a:lnTo>
                      <a:pt x="1766" y="284"/>
                    </a:lnTo>
                    <a:lnTo>
                      <a:pt x="1754" y="296"/>
                    </a:lnTo>
                    <a:lnTo>
                      <a:pt x="1739" y="314"/>
                    </a:lnTo>
                    <a:lnTo>
                      <a:pt x="1727" y="328"/>
                    </a:lnTo>
                    <a:lnTo>
                      <a:pt x="1712" y="348"/>
                    </a:lnTo>
                    <a:lnTo>
                      <a:pt x="1699" y="366"/>
                    </a:lnTo>
                    <a:lnTo>
                      <a:pt x="1686" y="384"/>
                    </a:lnTo>
                    <a:lnTo>
                      <a:pt x="1671" y="407"/>
                    </a:lnTo>
                    <a:lnTo>
                      <a:pt x="1658" y="427"/>
                    </a:lnTo>
                    <a:lnTo>
                      <a:pt x="1643" y="452"/>
                    </a:lnTo>
                    <a:lnTo>
                      <a:pt x="1629" y="474"/>
                    </a:lnTo>
                    <a:lnTo>
                      <a:pt x="1614" y="501"/>
                    </a:lnTo>
                    <a:lnTo>
                      <a:pt x="1601" y="526"/>
                    </a:lnTo>
                    <a:lnTo>
                      <a:pt x="1586" y="555"/>
                    </a:lnTo>
                    <a:lnTo>
                      <a:pt x="1572" y="581"/>
                    </a:lnTo>
                    <a:lnTo>
                      <a:pt x="1557" y="612"/>
                    </a:lnTo>
                    <a:lnTo>
                      <a:pt x="1543" y="641"/>
                    </a:lnTo>
                    <a:lnTo>
                      <a:pt x="1528" y="674"/>
                    </a:lnTo>
                    <a:lnTo>
                      <a:pt x="1514" y="705"/>
                    </a:lnTo>
                    <a:lnTo>
                      <a:pt x="1499" y="740"/>
                    </a:lnTo>
                    <a:lnTo>
                      <a:pt x="1484" y="774"/>
                    </a:lnTo>
                    <a:lnTo>
                      <a:pt x="1470" y="809"/>
                    </a:lnTo>
                    <a:lnTo>
                      <a:pt x="1455" y="847"/>
                    </a:lnTo>
                    <a:lnTo>
                      <a:pt x="1440" y="884"/>
                    </a:lnTo>
                    <a:lnTo>
                      <a:pt x="1425" y="922"/>
                    </a:lnTo>
                    <a:lnTo>
                      <a:pt x="1411" y="961"/>
                    </a:lnTo>
                    <a:lnTo>
                      <a:pt x="1396" y="1001"/>
                    </a:lnTo>
                    <a:lnTo>
                      <a:pt x="1381" y="1044"/>
                    </a:lnTo>
                    <a:lnTo>
                      <a:pt x="1366" y="1086"/>
                    </a:lnTo>
                    <a:lnTo>
                      <a:pt x="1352" y="1130"/>
                    </a:lnTo>
                    <a:lnTo>
                      <a:pt x="1337" y="1175"/>
                    </a:lnTo>
                    <a:lnTo>
                      <a:pt x="1322" y="1219"/>
                    </a:lnTo>
                    <a:lnTo>
                      <a:pt x="1307" y="1265"/>
                    </a:lnTo>
                    <a:lnTo>
                      <a:pt x="1292" y="1315"/>
                    </a:lnTo>
                    <a:lnTo>
                      <a:pt x="1276" y="1360"/>
                    </a:lnTo>
                    <a:lnTo>
                      <a:pt x="1261" y="1410"/>
                    </a:lnTo>
                    <a:lnTo>
                      <a:pt x="1247" y="1459"/>
                    </a:lnTo>
                    <a:lnTo>
                      <a:pt x="1232" y="1511"/>
                    </a:lnTo>
                    <a:lnTo>
                      <a:pt x="1217" y="1563"/>
                    </a:lnTo>
                    <a:lnTo>
                      <a:pt x="1202" y="1615"/>
                    </a:lnTo>
                    <a:lnTo>
                      <a:pt x="1187" y="1669"/>
                    </a:lnTo>
                    <a:lnTo>
                      <a:pt x="1172" y="1723"/>
                    </a:lnTo>
                    <a:lnTo>
                      <a:pt x="1157" y="1779"/>
                    </a:lnTo>
                    <a:lnTo>
                      <a:pt x="1142" y="1835"/>
                    </a:lnTo>
                    <a:lnTo>
                      <a:pt x="1127" y="1893"/>
                    </a:lnTo>
                    <a:lnTo>
                      <a:pt x="1113" y="1950"/>
                    </a:lnTo>
                    <a:lnTo>
                      <a:pt x="1098" y="2009"/>
                    </a:lnTo>
                    <a:lnTo>
                      <a:pt x="1083" y="2068"/>
                    </a:lnTo>
                    <a:lnTo>
                      <a:pt x="1068" y="2129"/>
                    </a:lnTo>
                    <a:lnTo>
                      <a:pt x="1053" y="2191"/>
                    </a:lnTo>
                    <a:lnTo>
                      <a:pt x="1038" y="2252"/>
                    </a:lnTo>
                    <a:lnTo>
                      <a:pt x="1023" y="2316"/>
                    </a:lnTo>
                    <a:lnTo>
                      <a:pt x="1008" y="2380"/>
                    </a:lnTo>
                    <a:lnTo>
                      <a:pt x="993" y="2445"/>
                    </a:lnTo>
                    <a:lnTo>
                      <a:pt x="978" y="2511"/>
                    </a:lnTo>
                    <a:lnTo>
                      <a:pt x="963" y="2576"/>
                    </a:lnTo>
                    <a:lnTo>
                      <a:pt x="948" y="2644"/>
                    </a:lnTo>
                    <a:lnTo>
                      <a:pt x="933" y="2712"/>
                    </a:lnTo>
                    <a:lnTo>
                      <a:pt x="918" y="2781"/>
                    </a:lnTo>
                    <a:lnTo>
                      <a:pt x="903" y="2849"/>
                    </a:lnTo>
                    <a:lnTo>
                      <a:pt x="888" y="2920"/>
                    </a:lnTo>
                    <a:lnTo>
                      <a:pt x="873" y="2991"/>
                    </a:lnTo>
                    <a:lnTo>
                      <a:pt x="859" y="3063"/>
                    </a:lnTo>
                    <a:lnTo>
                      <a:pt x="844" y="3136"/>
                    </a:lnTo>
                    <a:lnTo>
                      <a:pt x="829" y="3209"/>
                    </a:lnTo>
                    <a:lnTo>
                      <a:pt x="814" y="3282"/>
                    </a:lnTo>
                    <a:lnTo>
                      <a:pt x="799" y="3357"/>
                    </a:lnTo>
                    <a:lnTo>
                      <a:pt x="784" y="3433"/>
                    </a:lnTo>
                    <a:lnTo>
                      <a:pt x="769" y="3509"/>
                    </a:lnTo>
                    <a:lnTo>
                      <a:pt x="754" y="3586"/>
                    </a:lnTo>
                    <a:lnTo>
                      <a:pt x="739" y="3664"/>
                    </a:lnTo>
                    <a:lnTo>
                      <a:pt x="724" y="3741"/>
                    </a:lnTo>
                    <a:lnTo>
                      <a:pt x="709" y="3820"/>
                    </a:lnTo>
                    <a:lnTo>
                      <a:pt x="694" y="3900"/>
                    </a:lnTo>
                    <a:lnTo>
                      <a:pt x="679" y="3980"/>
                    </a:lnTo>
                    <a:lnTo>
                      <a:pt x="664" y="4061"/>
                    </a:lnTo>
                    <a:lnTo>
                      <a:pt x="649" y="4142"/>
                    </a:lnTo>
                    <a:lnTo>
                      <a:pt x="634" y="4225"/>
                    </a:lnTo>
                    <a:lnTo>
                      <a:pt x="619" y="4309"/>
                    </a:lnTo>
                    <a:lnTo>
                      <a:pt x="603" y="4390"/>
                    </a:lnTo>
                    <a:lnTo>
                      <a:pt x="588" y="4474"/>
                    </a:lnTo>
                    <a:lnTo>
                      <a:pt x="573" y="4559"/>
                    </a:lnTo>
                    <a:lnTo>
                      <a:pt x="558" y="4644"/>
                    </a:lnTo>
                    <a:lnTo>
                      <a:pt x="543" y="4730"/>
                    </a:lnTo>
                    <a:lnTo>
                      <a:pt x="528" y="4817"/>
                    </a:lnTo>
                    <a:lnTo>
                      <a:pt x="513" y="4904"/>
                    </a:lnTo>
                    <a:lnTo>
                      <a:pt x="498" y="4991"/>
                    </a:lnTo>
                    <a:lnTo>
                      <a:pt x="483" y="5078"/>
                    </a:lnTo>
                    <a:lnTo>
                      <a:pt x="468" y="5167"/>
                    </a:lnTo>
                    <a:lnTo>
                      <a:pt x="453" y="5256"/>
                    </a:lnTo>
                    <a:lnTo>
                      <a:pt x="438" y="5346"/>
                    </a:lnTo>
                    <a:lnTo>
                      <a:pt x="423" y="5436"/>
                    </a:lnTo>
                    <a:lnTo>
                      <a:pt x="408" y="5527"/>
                    </a:lnTo>
                    <a:lnTo>
                      <a:pt x="393" y="5618"/>
                    </a:lnTo>
                    <a:lnTo>
                      <a:pt x="378" y="5710"/>
                    </a:lnTo>
                    <a:lnTo>
                      <a:pt x="363" y="5802"/>
                    </a:lnTo>
                    <a:lnTo>
                      <a:pt x="348" y="5894"/>
                    </a:lnTo>
                    <a:lnTo>
                      <a:pt x="333" y="5987"/>
                    </a:lnTo>
                    <a:lnTo>
                      <a:pt x="318" y="6081"/>
                    </a:lnTo>
                    <a:lnTo>
                      <a:pt x="303" y="6175"/>
                    </a:lnTo>
                    <a:lnTo>
                      <a:pt x="288" y="6268"/>
                    </a:lnTo>
                    <a:lnTo>
                      <a:pt x="273" y="6363"/>
                    </a:lnTo>
                    <a:lnTo>
                      <a:pt x="258" y="6458"/>
                    </a:lnTo>
                    <a:lnTo>
                      <a:pt x="243" y="6554"/>
                    </a:lnTo>
                    <a:lnTo>
                      <a:pt x="228" y="6650"/>
                    </a:lnTo>
                    <a:lnTo>
                      <a:pt x="213" y="6746"/>
                    </a:lnTo>
                    <a:lnTo>
                      <a:pt x="198" y="6843"/>
                    </a:lnTo>
                    <a:cubicBezTo>
                      <a:pt x="190" y="6896"/>
                      <a:pt x="141" y="6931"/>
                      <a:pt x="89" y="6923"/>
                    </a:cubicBezTo>
                    <a:cubicBezTo>
                      <a:pt x="36" y="6915"/>
                      <a:pt x="0" y="6866"/>
                      <a:pt x="9" y="6814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3" name="Freeform 13"/>
              <p:cNvSpPr>
                <a:spLocks/>
              </p:cNvSpPr>
              <p:nvPr/>
            </p:nvSpPr>
            <p:spPr bwMode="auto">
              <a:xfrm>
                <a:off x="11135523" y="2755896"/>
                <a:ext cx="315520" cy="148881"/>
              </a:xfrm>
              <a:custGeom>
                <a:avLst/>
                <a:gdLst>
                  <a:gd name="T0" fmla="*/ 311 w 10201"/>
                  <a:gd name="T1" fmla="*/ 2229 h 20885"/>
                  <a:gd name="T2" fmla="*/ 629 w 10201"/>
                  <a:gd name="T3" fmla="*/ 1083 h 20885"/>
                  <a:gd name="T4" fmla="*/ 953 w 10201"/>
                  <a:gd name="T5" fmla="*/ 336 h 20885"/>
                  <a:gd name="T6" fmla="*/ 1326 w 10201"/>
                  <a:gd name="T7" fmla="*/ 7 h 20885"/>
                  <a:gd name="T8" fmla="*/ 1740 w 10201"/>
                  <a:gd name="T9" fmla="*/ 207 h 20885"/>
                  <a:gd name="T10" fmla="*/ 2071 w 10201"/>
                  <a:gd name="T11" fmla="*/ 851 h 20885"/>
                  <a:gd name="T12" fmla="*/ 2390 w 10201"/>
                  <a:gd name="T13" fmla="*/ 1895 h 20885"/>
                  <a:gd name="T14" fmla="*/ 2707 w 10201"/>
                  <a:gd name="T15" fmla="*/ 3310 h 20885"/>
                  <a:gd name="T16" fmla="*/ 3023 w 10201"/>
                  <a:gd name="T17" fmla="*/ 5036 h 20885"/>
                  <a:gd name="T18" fmla="*/ 3338 w 10201"/>
                  <a:gd name="T19" fmla="*/ 6998 h 20885"/>
                  <a:gd name="T20" fmla="*/ 3654 w 10201"/>
                  <a:gd name="T21" fmla="*/ 9109 h 20885"/>
                  <a:gd name="T22" fmla="*/ 3969 w 10201"/>
                  <a:gd name="T23" fmla="*/ 11277 h 20885"/>
                  <a:gd name="T24" fmla="*/ 4285 w 10201"/>
                  <a:gd name="T25" fmla="*/ 13407 h 20885"/>
                  <a:gd name="T26" fmla="*/ 4600 w 10201"/>
                  <a:gd name="T27" fmla="*/ 15406 h 20885"/>
                  <a:gd name="T28" fmla="*/ 4916 w 10201"/>
                  <a:gd name="T29" fmla="*/ 17184 h 20885"/>
                  <a:gd name="T30" fmla="*/ 5230 w 10201"/>
                  <a:gd name="T31" fmla="*/ 18665 h 20885"/>
                  <a:gd name="T32" fmla="*/ 5544 w 10201"/>
                  <a:gd name="T33" fmla="*/ 19779 h 20885"/>
                  <a:gd name="T34" fmla="*/ 5849 w 10201"/>
                  <a:gd name="T35" fmla="*/ 20469 h 20885"/>
                  <a:gd name="T36" fmla="*/ 6095 w 10201"/>
                  <a:gd name="T37" fmla="*/ 20692 h 20885"/>
                  <a:gd name="T38" fmla="*/ 6323 w 10201"/>
                  <a:gd name="T39" fmla="*/ 20541 h 20885"/>
                  <a:gd name="T40" fmla="*/ 6624 w 10201"/>
                  <a:gd name="T41" fmla="*/ 19934 h 20885"/>
                  <a:gd name="T42" fmla="*/ 6936 w 10201"/>
                  <a:gd name="T43" fmla="*/ 18892 h 20885"/>
                  <a:gd name="T44" fmla="*/ 7250 w 10201"/>
                  <a:gd name="T45" fmla="*/ 17473 h 20885"/>
                  <a:gd name="T46" fmla="*/ 7566 w 10201"/>
                  <a:gd name="T47" fmla="*/ 15742 h 20885"/>
                  <a:gd name="T48" fmla="*/ 7881 w 10201"/>
                  <a:gd name="T49" fmla="*/ 13777 h 20885"/>
                  <a:gd name="T50" fmla="*/ 8196 w 10201"/>
                  <a:gd name="T51" fmla="*/ 11663 h 20885"/>
                  <a:gd name="T52" fmla="*/ 8511 w 10201"/>
                  <a:gd name="T53" fmla="*/ 9495 h 20885"/>
                  <a:gd name="T54" fmla="*/ 8828 w 10201"/>
                  <a:gd name="T55" fmla="*/ 7366 h 20885"/>
                  <a:gd name="T56" fmla="*/ 9143 w 10201"/>
                  <a:gd name="T57" fmla="*/ 5372 h 20885"/>
                  <a:gd name="T58" fmla="*/ 9459 w 10201"/>
                  <a:gd name="T59" fmla="*/ 3598 h 20885"/>
                  <a:gd name="T60" fmla="*/ 9775 w 10201"/>
                  <a:gd name="T61" fmla="*/ 2123 h 20885"/>
                  <a:gd name="T62" fmla="*/ 10126 w 10201"/>
                  <a:gd name="T63" fmla="*/ 1544 h 20885"/>
                  <a:gd name="T64" fmla="*/ 9812 w 10201"/>
                  <a:gd name="T65" fmla="*/ 2825 h 20885"/>
                  <a:gd name="T66" fmla="*/ 9497 w 10201"/>
                  <a:gd name="T67" fmla="*/ 4444 h 20885"/>
                  <a:gd name="T68" fmla="*/ 9182 w 10201"/>
                  <a:gd name="T69" fmla="*/ 6329 h 20885"/>
                  <a:gd name="T70" fmla="*/ 8866 w 10201"/>
                  <a:gd name="T71" fmla="*/ 8396 h 20885"/>
                  <a:gd name="T72" fmla="*/ 8551 w 10201"/>
                  <a:gd name="T73" fmla="*/ 10555 h 20885"/>
                  <a:gd name="T74" fmla="*/ 8236 w 10201"/>
                  <a:gd name="T75" fmla="*/ 12711 h 20885"/>
                  <a:gd name="T76" fmla="*/ 7920 w 10201"/>
                  <a:gd name="T77" fmla="*/ 14767 h 20885"/>
                  <a:gd name="T78" fmla="*/ 7605 w 10201"/>
                  <a:gd name="T79" fmla="*/ 16635 h 20885"/>
                  <a:gd name="T80" fmla="*/ 7288 w 10201"/>
                  <a:gd name="T81" fmla="*/ 18233 h 20885"/>
                  <a:gd name="T82" fmla="*/ 6971 w 10201"/>
                  <a:gd name="T83" fmla="*/ 19494 h 20885"/>
                  <a:gd name="T84" fmla="*/ 6649 w 10201"/>
                  <a:gd name="T85" fmla="*/ 20366 h 20885"/>
                  <a:gd name="T86" fmla="*/ 6298 w 10201"/>
                  <a:gd name="T87" fmla="*/ 20829 h 20885"/>
                  <a:gd name="T88" fmla="*/ 5870 w 10201"/>
                  <a:gd name="T89" fmla="*/ 20789 h 20885"/>
                  <a:gd name="T90" fmla="*/ 5530 w 10201"/>
                  <a:gd name="T91" fmla="*/ 20274 h 20885"/>
                  <a:gd name="T92" fmla="*/ 5209 w 10201"/>
                  <a:gd name="T93" fmla="*/ 19350 h 20885"/>
                  <a:gd name="T94" fmla="*/ 4893 w 10201"/>
                  <a:gd name="T95" fmla="*/ 18042 h 20885"/>
                  <a:gd name="T96" fmla="*/ 4576 w 10201"/>
                  <a:gd name="T97" fmla="*/ 16404 h 20885"/>
                  <a:gd name="T98" fmla="*/ 4261 w 10201"/>
                  <a:gd name="T99" fmla="*/ 14506 h 20885"/>
                  <a:gd name="T100" fmla="*/ 3944 w 10201"/>
                  <a:gd name="T101" fmla="*/ 12431 h 20885"/>
                  <a:gd name="T102" fmla="*/ 3629 w 10201"/>
                  <a:gd name="T103" fmla="*/ 10270 h 20885"/>
                  <a:gd name="T104" fmla="*/ 3315 w 10201"/>
                  <a:gd name="T105" fmla="*/ 8119 h 20885"/>
                  <a:gd name="T106" fmla="*/ 2999 w 10201"/>
                  <a:gd name="T107" fmla="*/ 6070 h 20885"/>
                  <a:gd name="T108" fmla="*/ 2684 w 10201"/>
                  <a:gd name="T109" fmla="*/ 4215 h 20885"/>
                  <a:gd name="T110" fmla="*/ 2369 w 10201"/>
                  <a:gd name="T111" fmla="*/ 2636 h 20885"/>
                  <a:gd name="T112" fmla="*/ 2056 w 10201"/>
                  <a:gd name="T113" fmla="*/ 1405 h 20885"/>
                  <a:gd name="T114" fmla="*/ 1746 w 10201"/>
                  <a:gd name="T115" fmla="*/ 581 h 20885"/>
                  <a:gd name="T116" fmla="*/ 1471 w 10201"/>
                  <a:gd name="T117" fmla="*/ 216 h 20885"/>
                  <a:gd name="T118" fmla="*/ 1266 w 10201"/>
                  <a:gd name="T119" fmla="*/ 250 h 20885"/>
                  <a:gd name="T120" fmla="*/ 974 w 10201"/>
                  <a:gd name="T121" fmla="*/ 716 h 20885"/>
                  <a:gd name="T122" fmla="*/ 662 w 10201"/>
                  <a:gd name="T123" fmla="*/ 1632 h 20885"/>
                  <a:gd name="T124" fmla="*/ 348 w 10201"/>
                  <a:gd name="T125" fmla="*/ 2942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01" h="20885">
                    <a:moveTo>
                      <a:pt x="10" y="3651"/>
                    </a:moveTo>
                    <a:lnTo>
                      <a:pt x="25" y="3574"/>
                    </a:lnTo>
                    <a:lnTo>
                      <a:pt x="40" y="3496"/>
                    </a:lnTo>
                    <a:lnTo>
                      <a:pt x="55" y="3420"/>
                    </a:lnTo>
                    <a:lnTo>
                      <a:pt x="70" y="3344"/>
                    </a:lnTo>
                    <a:lnTo>
                      <a:pt x="85" y="3269"/>
                    </a:lnTo>
                    <a:lnTo>
                      <a:pt x="100" y="3194"/>
                    </a:lnTo>
                    <a:lnTo>
                      <a:pt x="115" y="3120"/>
                    </a:lnTo>
                    <a:lnTo>
                      <a:pt x="130" y="3047"/>
                    </a:lnTo>
                    <a:lnTo>
                      <a:pt x="145" y="2975"/>
                    </a:lnTo>
                    <a:lnTo>
                      <a:pt x="160" y="2903"/>
                    </a:lnTo>
                    <a:lnTo>
                      <a:pt x="176" y="2832"/>
                    </a:lnTo>
                    <a:lnTo>
                      <a:pt x="191" y="2762"/>
                    </a:lnTo>
                    <a:lnTo>
                      <a:pt x="206" y="2693"/>
                    </a:lnTo>
                    <a:lnTo>
                      <a:pt x="221" y="2624"/>
                    </a:lnTo>
                    <a:lnTo>
                      <a:pt x="236" y="2556"/>
                    </a:lnTo>
                    <a:lnTo>
                      <a:pt x="251" y="2489"/>
                    </a:lnTo>
                    <a:lnTo>
                      <a:pt x="266" y="2423"/>
                    </a:lnTo>
                    <a:lnTo>
                      <a:pt x="281" y="2357"/>
                    </a:lnTo>
                    <a:lnTo>
                      <a:pt x="296" y="2293"/>
                    </a:lnTo>
                    <a:lnTo>
                      <a:pt x="311" y="2229"/>
                    </a:lnTo>
                    <a:lnTo>
                      <a:pt x="326" y="2166"/>
                    </a:lnTo>
                    <a:lnTo>
                      <a:pt x="341" y="2104"/>
                    </a:lnTo>
                    <a:lnTo>
                      <a:pt x="356" y="2043"/>
                    </a:lnTo>
                    <a:lnTo>
                      <a:pt x="371" y="1982"/>
                    </a:lnTo>
                    <a:lnTo>
                      <a:pt x="386" y="1922"/>
                    </a:lnTo>
                    <a:lnTo>
                      <a:pt x="401" y="1863"/>
                    </a:lnTo>
                    <a:lnTo>
                      <a:pt x="417" y="1804"/>
                    </a:lnTo>
                    <a:lnTo>
                      <a:pt x="432" y="1748"/>
                    </a:lnTo>
                    <a:lnTo>
                      <a:pt x="447" y="1691"/>
                    </a:lnTo>
                    <a:lnTo>
                      <a:pt x="462" y="1635"/>
                    </a:lnTo>
                    <a:lnTo>
                      <a:pt x="477" y="1581"/>
                    </a:lnTo>
                    <a:lnTo>
                      <a:pt x="492" y="1527"/>
                    </a:lnTo>
                    <a:lnTo>
                      <a:pt x="507" y="1474"/>
                    </a:lnTo>
                    <a:lnTo>
                      <a:pt x="522" y="1422"/>
                    </a:lnTo>
                    <a:lnTo>
                      <a:pt x="537" y="1371"/>
                    </a:lnTo>
                    <a:lnTo>
                      <a:pt x="553" y="1321"/>
                    </a:lnTo>
                    <a:lnTo>
                      <a:pt x="568" y="1271"/>
                    </a:lnTo>
                    <a:lnTo>
                      <a:pt x="583" y="1223"/>
                    </a:lnTo>
                    <a:lnTo>
                      <a:pt x="600" y="1174"/>
                    </a:lnTo>
                    <a:lnTo>
                      <a:pt x="614" y="1129"/>
                    </a:lnTo>
                    <a:lnTo>
                      <a:pt x="629" y="1083"/>
                    </a:lnTo>
                    <a:lnTo>
                      <a:pt x="645" y="1038"/>
                    </a:lnTo>
                    <a:lnTo>
                      <a:pt x="660" y="994"/>
                    </a:lnTo>
                    <a:lnTo>
                      <a:pt x="675" y="951"/>
                    </a:lnTo>
                    <a:lnTo>
                      <a:pt x="690" y="909"/>
                    </a:lnTo>
                    <a:lnTo>
                      <a:pt x="706" y="868"/>
                    </a:lnTo>
                    <a:lnTo>
                      <a:pt x="721" y="828"/>
                    </a:lnTo>
                    <a:lnTo>
                      <a:pt x="736" y="788"/>
                    </a:lnTo>
                    <a:lnTo>
                      <a:pt x="751" y="750"/>
                    </a:lnTo>
                    <a:lnTo>
                      <a:pt x="767" y="712"/>
                    </a:lnTo>
                    <a:lnTo>
                      <a:pt x="782" y="676"/>
                    </a:lnTo>
                    <a:lnTo>
                      <a:pt x="797" y="641"/>
                    </a:lnTo>
                    <a:lnTo>
                      <a:pt x="813" y="606"/>
                    </a:lnTo>
                    <a:lnTo>
                      <a:pt x="829" y="572"/>
                    </a:lnTo>
                    <a:lnTo>
                      <a:pt x="844" y="540"/>
                    </a:lnTo>
                    <a:lnTo>
                      <a:pt x="859" y="508"/>
                    </a:lnTo>
                    <a:lnTo>
                      <a:pt x="875" y="477"/>
                    </a:lnTo>
                    <a:lnTo>
                      <a:pt x="890" y="446"/>
                    </a:lnTo>
                    <a:lnTo>
                      <a:pt x="907" y="417"/>
                    </a:lnTo>
                    <a:lnTo>
                      <a:pt x="922" y="390"/>
                    </a:lnTo>
                    <a:lnTo>
                      <a:pt x="937" y="362"/>
                    </a:lnTo>
                    <a:lnTo>
                      <a:pt x="953" y="336"/>
                    </a:lnTo>
                    <a:lnTo>
                      <a:pt x="969" y="311"/>
                    </a:lnTo>
                    <a:lnTo>
                      <a:pt x="985" y="286"/>
                    </a:lnTo>
                    <a:lnTo>
                      <a:pt x="1002" y="262"/>
                    </a:lnTo>
                    <a:lnTo>
                      <a:pt x="1017" y="241"/>
                    </a:lnTo>
                    <a:lnTo>
                      <a:pt x="1034" y="219"/>
                    </a:lnTo>
                    <a:lnTo>
                      <a:pt x="1050" y="198"/>
                    </a:lnTo>
                    <a:lnTo>
                      <a:pt x="1068" y="177"/>
                    </a:lnTo>
                    <a:lnTo>
                      <a:pt x="1083" y="160"/>
                    </a:lnTo>
                    <a:lnTo>
                      <a:pt x="1100" y="142"/>
                    </a:lnTo>
                    <a:lnTo>
                      <a:pt x="1120" y="123"/>
                    </a:lnTo>
                    <a:lnTo>
                      <a:pt x="1135" y="109"/>
                    </a:lnTo>
                    <a:lnTo>
                      <a:pt x="1153" y="94"/>
                    </a:lnTo>
                    <a:lnTo>
                      <a:pt x="1174" y="78"/>
                    </a:lnTo>
                    <a:lnTo>
                      <a:pt x="1189" y="67"/>
                    </a:lnTo>
                    <a:lnTo>
                      <a:pt x="1211" y="53"/>
                    </a:lnTo>
                    <a:lnTo>
                      <a:pt x="1226" y="44"/>
                    </a:lnTo>
                    <a:lnTo>
                      <a:pt x="1250" y="32"/>
                    </a:lnTo>
                    <a:lnTo>
                      <a:pt x="1265" y="25"/>
                    </a:lnTo>
                    <a:lnTo>
                      <a:pt x="1290" y="16"/>
                    </a:lnTo>
                    <a:lnTo>
                      <a:pt x="1311" y="11"/>
                    </a:lnTo>
                    <a:lnTo>
                      <a:pt x="1326" y="7"/>
                    </a:lnTo>
                    <a:lnTo>
                      <a:pt x="1355" y="2"/>
                    </a:lnTo>
                    <a:lnTo>
                      <a:pt x="1375" y="1"/>
                    </a:lnTo>
                    <a:lnTo>
                      <a:pt x="1396" y="0"/>
                    </a:lnTo>
                    <a:lnTo>
                      <a:pt x="1411" y="0"/>
                    </a:lnTo>
                    <a:lnTo>
                      <a:pt x="1439" y="3"/>
                    </a:lnTo>
                    <a:lnTo>
                      <a:pt x="1460" y="7"/>
                    </a:lnTo>
                    <a:lnTo>
                      <a:pt x="1481" y="13"/>
                    </a:lnTo>
                    <a:lnTo>
                      <a:pt x="1502" y="19"/>
                    </a:lnTo>
                    <a:lnTo>
                      <a:pt x="1522" y="27"/>
                    </a:lnTo>
                    <a:lnTo>
                      <a:pt x="1542" y="36"/>
                    </a:lnTo>
                    <a:lnTo>
                      <a:pt x="1562" y="47"/>
                    </a:lnTo>
                    <a:lnTo>
                      <a:pt x="1581" y="58"/>
                    </a:lnTo>
                    <a:lnTo>
                      <a:pt x="1600" y="71"/>
                    </a:lnTo>
                    <a:lnTo>
                      <a:pt x="1618" y="84"/>
                    </a:lnTo>
                    <a:lnTo>
                      <a:pt x="1636" y="99"/>
                    </a:lnTo>
                    <a:lnTo>
                      <a:pt x="1657" y="117"/>
                    </a:lnTo>
                    <a:lnTo>
                      <a:pt x="1672" y="131"/>
                    </a:lnTo>
                    <a:lnTo>
                      <a:pt x="1689" y="149"/>
                    </a:lnTo>
                    <a:lnTo>
                      <a:pt x="1707" y="167"/>
                    </a:lnTo>
                    <a:lnTo>
                      <a:pt x="1725" y="189"/>
                    </a:lnTo>
                    <a:lnTo>
                      <a:pt x="1740" y="207"/>
                    </a:lnTo>
                    <a:lnTo>
                      <a:pt x="1757" y="228"/>
                    </a:lnTo>
                    <a:lnTo>
                      <a:pt x="1775" y="253"/>
                    </a:lnTo>
                    <a:lnTo>
                      <a:pt x="1790" y="274"/>
                    </a:lnTo>
                    <a:lnTo>
                      <a:pt x="1806" y="297"/>
                    </a:lnTo>
                    <a:lnTo>
                      <a:pt x="1823" y="325"/>
                    </a:lnTo>
                    <a:lnTo>
                      <a:pt x="1838" y="349"/>
                    </a:lnTo>
                    <a:lnTo>
                      <a:pt x="1854" y="375"/>
                    </a:lnTo>
                    <a:lnTo>
                      <a:pt x="1870" y="405"/>
                    </a:lnTo>
                    <a:lnTo>
                      <a:pt x="1885" y="432"/>
                    </a:lnTo>
                    <a:lnTo>
                      <a:pt x="1902" y="463"/>
                    </a:lnTo>
                    <a:lnTo>
                      <a:pt x="1917" y="492"/>
                    </a:lnTo>
                    <a:lnTo>
                      <a:pt x="1932" y="524"/>
                    </a:lnTo>
                    <a:lnTo>
                      <a:pt x="1948" y="558"/>
                    </a:lnTo>
                    <a:lnTo>
                      <a:pt x="1963" y="590"/>
                    </a:lnTo>
                    <a:lnTo>
                      <a:pt x="1979" y="624"/>
                    </a:lnTo>
                    <a:lnTo>
                      <a:pt x="1995" y="661"/>
                    </a:lnTo>
                    <a:lnTo>
                      <a:pt x="2010" y="696"/>
                    </a:lnTo>
                    <a:lnTo>
                      <a:pt x="2025" y="733"/>
                    </a:lnTo>
                    <a:lnTo>
                      <a:pt x="2040" y="770"/>
                    </a:lnTo>
                    <a:lnTo>
                      <a:pt x="2056" y="809"/>
                    </a:lnTo>
                    <a:lnTo>
                      <a:pt x="2071" y="851"/>
                    </a:lnTo>
                    <a:lnTo>
                      <a:pt x="2086" y="891"/>
                    </a:lnTo>
                    <a:lnTo>
                      <a:pt x="2102" y="932"/>
                    </a:lnTo>
                    <a:lnTo>
                      <a:pt x="2117" y="975"/>
                    </a:lnTo>
                    <a:lnTo>
                      <a:pt x="2132" y="1017"/>
                    </a:lnTo>
                    <a:lnTo>
                      <a:pt x="2148" y="1062"/>
                    </a:lnTo>
                    <a:lnTo>
                      <a:pt x="2164" y="1108"/>
                    </a:lnTo>
                    <a:lnTo>
                      <a:pt x="2179" y="1155"/>
                    </a:lnTo>
                    <a:lnTo>
                      <a:pt x="2194" y="1202"/>
                    </a:lnTo>
                    <a:lnTo>
                      <a:pt x="2209" y="1249"/>
                    </a:lnTo>
                    <a:lnTo>
                      <a:pt x="2224" y="1299"/>
                    </a:lnTo>
                    <a:lnTo>
                      <a:pt x="2239" y="1348"/>
                    </a:lnTo>
                    <a:lnTo>
                      <a:pt x="2254" y="1399"/>
                    </a:lnTo>
                    <a:lnTo>
                      <a:pt x="2270" y="1452"/>
                    </a:lnTo>
                    <a:lnTo>
                      <a:pt x="2285" y="1504"/>
                    </a:lnTo>
                    <a:lnTo>
                      <a:pt x="2300" y="1557"/>
                    </a:lnTo>
                    <a:lnTo>
                      <a:pt x="2315" y="1612"/>
                    </a:lnTo>
                    <a:lnTo>
                      <a:pt x="2330" y="1666"/>
                    </a:lnTo>
                    <a:lnTo>
                      <a:pt x="2345" y="1723"/>
                    </a:lnTo>
                    <a:lnTo>
                      <a:pt x="2360" y="1780"/>
                    </a:lnTo>
                    <a:lnTo>
                      <a:pt x="2375" y="1837"/>
                    </a:lnTo>
                    <a:lnTo>
                      <a:pt x="2390" y="1895"/>
                    </a:lnTo>
                    <a:lnTo>
                      <a:pt x="2406" y="1955"/>
                    </a:lnTo>
                    <a:lnTo>
                      <a:pt x="2421" y="2015"/>
                    </a:lnTo>
                    <a:lnTo>
                      <a:pt x="2436" y="2077"/>
                    </a:lnTo>
                    <a:lnTo>
                      <a:pt x="2451" y="2139"/>
                    </a:lnTo>
                    <a:lnTo>
                      <a:pt x="2466" y="2201"/>
                    </a:lnTo>
                    <a:lnTo>
                      <a:pt x="2481" y="2264"/>
                    </a:lnTo>
                    <a:lnTo>
                      <a:pt x="2496" y="2329"/>
                    </a:lnTo>
                    <a:lnTo>
                      <a:pt x="2511" y="2394"/>
                    </a:lnTo>
                    <a:lnTo>
                      <a:pt x="2526" y="2460"/>
                    </a:lnTo>
                    <a:lnTo>
                      <a:pt x="2541" y="2526"/>
                    </a:lnTo>
                    <a:lnTo>
                      <a:pt x="2556" y="2595"/>
                    </a:lnTo>
                    <a:lnTo>
                      <a:pt x="2571" y="2663"/>
                    </a:lnTo>
                    <a:lnTo>
                      <a:pt x="2586" y="2732"/>
                    </a:lnTo>
                    <a:lnTo>
                      <a:pt x="2601" y="2801"/>
                    </a:lnTo>
                    <a:lnTo>
                      <a:pt x="2616" y="2873"/>
                    </a:lnTo>
                    <a:lnTo>
                      <a:pt x="2631" y="2944"/>
                    </a:lnTo>
                    <a:lnTo>
                      <a:pt x="2646" y="3016"/>
                    </a:lnTo>
                    <a:lnTo>
                      <a:pt x="2661" y="3088"/>
                    </a:lnTo>
                    <a:lnTo>
                      <a:pt x="2677" y="3162"/>
                    </a:lnTo>
                    <a:lnTo>
                      <a:pt x="2692" y="3236"/>
                    </a:lnTo>
                    <a:lnTo>
                      <a:pt x="2707" y="3310"/>
                    </a:lnTo>
                    <a:lnTo>
                      <a:pt x="2722" y="3387"/>
                    </a:lnTo>
                    <a:lnTo>
                      <a:pt x="2737" y="3463"/>
                    </a:lnTo>
                    <a:lnTo>
                      <a:pt x="2752" y="3540"/>
                    </a:lnTo>
                    <a:lnTo>
                      <a:pt x="2767" y="3618"/>
                    </a:lnTo>
                    <a:lnTo>
                      <a:pt x="2782" y="3696"/>
                    </a:lnTo>
                    <a:lnTo>
                      <a:pt x="2797" y="3776"/>
                    </a:lnTo>
                    <a:lnTo>
                      <a:pt x="2813" y="3853"/>
                    </a:lnTo>
                    <a:lnTo>
                      <a:pt x="2828" y="3936"/>
                    </a:lnTo>
                    <a:lnTo>
                      <a:pt x="2843" y="4017"/>
                    </a:lnTo>
                    <a:lnTo>
                      <a:pt x="2858" y="4098"/>
                    </a:lnTo>
                    <a:lnTo>
                      <a:pt x="2873" y="4180"/>
                    </a:lnTo>
                    <a:lnTo>
                      <a:pt x="2888" y="4263"/>
                    </a:lnTo>
                    <a:lnTo>
                      <a:pt x="2903" y="4346"/>
                    </a:lnTo>
                    <a:lnTo>
                      <a:pt x="2918" y="4432"/>
                    </a:lnTo>
                    <a:lnTo>
                      <a:pt x="2933" y="4516"/>
                    </a:lnTo>
                    <a:lnTo>
                      <a:pt x="2948" y="4601"/>
                    </a:lnTo>
                    <a:lnTo>
                      <a:pt x="2963" y="4687"/>
                    </a:lnTo>
                    <a:lnTo>
                      <a:pt x="2978" y="4774"/>
                    </a:lnTo>
                    <a:lnTo>
                      <a:pt x="2993" y="4860"/>
                    </a:lnTo>
                    <a:lnTo>
                      <a:pt x="3008" y="4948"/>
                    </a:lnTo>
                    <a:lnTo>
                      <a:pt x="3023" y="5036"/>
                    </a:lnTo>
                    <a:lnTo>
                      <a:pt x="3038" y="5126"/>
                    </a:lnTo>
                    <a:lnTo>
                      <a:pt x="3053" y="5215"/>
                    </a:lnTo>
                    <a:lnTo>
                      <a:pt x="3068" y="5304"/>
                    </a:lnTo>
                    <a:lnTo>
                      <a:pt x="3083" y="5395"/>
                    </a:lnTo>
                    <a:lnTo>
                      <a:pt x="3098" y="5485"/>
                    </a:lnTo>
                    <a:lnTo>
                      <a:pt x="3113" y="5576"/>
                    </a:lnTo>
                    <a:lnTo>
                      <a:pt x="3128" y="5668"/>
                    </a:lnTo>
                    <a:lnTo>
                      <a:pt x="3143" y="5760"/>
                    </a:lnTo>
                    <a:lnTo>
                      <a:pt x="3158" y="5853"/>
                    </a:lnTo>
                    <a:lnTo>
                      <a:pt x="3173" y="5946"/>
                    </a:lnTo>
                    <a:lnTo>
                      <a:pt x="3188" y="6039"/>
                    </a:lnTo>
                    <a:lnTo>
                      <a:pt x="3203" y="6133"/>
                    </a:lnTo>
                    <a:lnTo>
                      <a:pt x="3218" y="6227"/>
                    </a:lnTo>
                    <a:lnTo>
                      <a:pt x="3233" y="6322"/>
                    </a:lnTo>
                    <a:lnTo>
                      <a:pt x="3248" y="6417"/>
                    </a:lnTo>
                    <a:lnTo>
                      <a:pt x="3263" y="6514"/>
                    </a:lnTo>
                    <a:lnTo>
                      <a:pt x="3278" y="6610"/>
                    </a:lnTo>
                    <a:lnTo>
                      <a:pt x="3293" y="6706"/>
                    </a:lnTo>
                    <a:lnTo>
                      <a:pt x="3308" y="6803"/>
                    </a:lnTo>
                    <a:lnTo>
                      <a:pt x="3323" y="6900"/>
                    </a:lnTo>
                    <a:lnTo>
                      <a:pt x="3338" y="6998"/>
                    </a:lnTo>
                    <a:lnTo>
                      <a:pt x="3353" y="7095"/>
                    </a:lnTo>
                    <a:lnTo>
                      <a:pt x="3368" y="7193"/>
                    </a:lnTo>
                    <a:lnTo>
                      <a:pt x="3383" y="7292"/>
                    </a:lnTo>
                    <a:lnTo>
                      <a:pt x="3398" y="7391"/>
                    </a:lnTo>
                    <a:lnTo>
                      <a:pt x="3413" y="7490"/>
                    </a:lnTo>
                    <a:lnTo>
                      <a:pt x="3428" y="7589"/>
                    </a:lnTo>
                    <a:lnTo>
                      <a:pt x="3443" y="7689"/>
                    </a:lnTo>
                    <a:lnTo>
                      <a:pt x="3458" y="7789"/>
                    </a:lnTo>
                    <a:lnTo>
                      <a:pt x="3473" y="7889"/>
                    </a:lnTo>
                    <a:lnTo>
                      <a:pt x="3489" y="7988"/>
                    </a:lnTo>
                    <a:lnTo>
                      <a:pt x="3504" y="8090"/>
                    </a:lnTo>
                    <a:lnTo>
                      <a:pt x="3519" y="8191"/>
                    </a:lnTo>
                    <a:lnTo>
                      <a:pt x="3534" y="8292"/>
                    </a:lnTo>
                    <a:lnTo>
                      <a:pt x="3549" y="8393"/>
                    </a:lnTo>
                    <a:lnTo>
                      <a:pt x="3564" y="8496"/>
                    </a:lnTo>
                    <a:lnTo>
                      <a:pt x="3579" y="8598"/>
                    </a:lnTo>
                    <a:lnTo>
                      <a:pt x="3594" y="8698"/>
                    </a:lnTo>
                    <a:lnTo>
                      <a:pt x="3609" y="8802"/>
                    </a:lnTo>
                    <a:lnTo>
                      <a:pt x="3624" y="8904"/>
                    </a:lnTo>
                    <a:lnTo>
                      <a:pt x="3639" y="9006"/>
                    </a:lnTo>
                    <a:lnTo>
                      <a:pt x="3654" y="9109"/>
                    </a:lnTo>
                    <a:lnTo>
                      <a:pt x="3669" y="9211"/>
                    </a:lnTo>
                    <a:lnTo>
                      <a:pt x="3684" y="9314"/>
                    </a:lnTo>
                    <a:lnTo>
                      <a:pt x="3699" y="9417"/>
                    </a:lnTo>
                    <a:lnTo>
                      <a:pt x="3714" y="9520"/>
                    </a:lnTo>
                    <a:lnTo>
                      <a:pt x="3729" y="9623"/>
                    </a:lnTo>
                    <a:lnTo>
                      <a:pt x="3744" y="9726"/>
                    </a:lnTo>
                    <a:lnTo>
                      <a:pt x="3759" y="9830"/>
                    </a:lnTo>
                    <a:lnTo>
                      <a:pt x="3774" y="9933"/>
                    </a:lnTo>
                    <a:lnTo>
                      <a:pt x="3789" y="10036"/>
                    </a:lnTo>
                    <a:lnTo>
                      <a:pt x="3804" y="10140"/>
                    </a:lnTo>
                    <a:lnTo>
                      <a:pt x="3819" y="10243"/>
                    </a:lnTo>
                    <a:lnTo>
                      <a:pt x="3834" y="10347"/>
                    </a:lnTo>
                    <a:lnTo>
                      <a:pt x="3849" y="10450"/>
                    </a:lnTo>
                    <a:lnTo>
                      <a:pt x="3864" y="10554"/>
                    </a:lnTo>
                    <a:lnTo>
                      <a:pt x="3879" y="10657"/>
                    </a:lnTo>
                    <a:lnTo>
                      <a:pt x="3894" y="10761"/>
                    </a:lnTo>
                    <a:lnTo>
                      <a:pt x="3909" y="10864"/>
                    </a:lnTo>
                    <a:lnTo>
                      <a:pt x="3924" y="10967"/>
                    </a:lnTo>
                    <a:lnTo>
                      <a:pt x="3939" y="11071"/>
                    </a:lnTo>
                    <a:lnTo>
                      <a:pt x="3954" y="11174"/>
                    </a:lnTo>
                    <a:lnTo>
                      <a:pt x="3969" y="11277"/>
                    </a:lnTo>
                    <a:lnTo>
                      <a:pt x="3984" y="11380"/>
                    </a:lnTo>
                    <a:lnTo>
                      <a:pt x="3999" y="11483"/>
                    </a:lnTo>
                    <a:lnTo>
                      <a:pt x="4014" y="11586"/>
                    </a:lnTo>
                    <a:lnTo>
                      <a:pt x="4029" y="11689"/>
                    </a:lnTo>
                    <a:lnTo>
                      <a:pt x="4044" y="11791"/>
                    </a:lnTo>
                    <a:lnTo>
                      <a:pt x="4059" y="11894"/>
                    </a:lnTo>
                    <a:lnTo>
                      <a:pt x="4074" y="11996"/>
                    </a:lnTo>
                    <a:lnTo>
                      <a:pt x="4089" y="12098"/>
                    </a:lnTo>
                    <a:lnTo>
                      <a:pt x="4104" y="12200"/>
                    </a:lnTo>
                    <a:lnTo>
                      <a:pt x="4119" y="12302"/>
                    </a:lnTo>
                    <a:lnTo>
                      <a:pt x="4134" y="12404"/>
                    </a:lnTo>
                    <a:lnTo>
                      <a:pt x="4149" y="12504"/>
                    </a:lnTo>
                    <a:lnTo>
                      <a:pt x="4165" y="12606"/>
                    </a:lnTo>
                    <a:lnTo>
                      <a:pt x="4180" y="12707"/>
                    </a:lnTo>
                    <a:lnTo>
                      <a:pt x="4195" y="12807"/>
                    </a:lnTo>
                    <a:lnTo>
                      <a:pt x="4210" y="12908"/>
                    </a:lnTo>
                    <a:lnTo>
                      <a:pt x="4225" y="13008"/>
                    </a:lnTo>
                    <a:lnTo>
                      <a:pt x="4240" y="13108"/>
                    </a:lnTo>
                    <a:lnTo>
                      <a:pt x="4255" y="13208"/>
                    </a:lnTo>
                    <a:lnTo>
                      <a:pt x="4270" y="13308"/>
                    </a:lnTo>
                    <a:lnTo>
                      <a:pt x="4285" y="13407"/>
                    </a:lnTo>
                    <a:lnTo>
                      <a:pt x="4300" y="13506"/>
                    </a:lnTo>
                    <a:lnTo>
                      <a:pt x="4315" y="13605"/>
                    </a:lnTo>
                    <a:lnTo>
                      <a:pt x="4330" y="13703"/>
                    </a:lnTo>
                    <a:lnTo>
                      <a:pt x="4345" y="13801"/>
                    </a:lnTo>
                    <a:lnTo>
                      <a:pt x="4360" y="13898"/>
                    </a:lnTo>
                    <a:lnTo>
                      <a:pt x="4375" y="13996"/>
                    </a:lnTo>
                    <a:lnTo>
                      <a:pt x="4390" y="14093"/>
                    </a:lnTo>
                    <a:lnTo>
                      <a:pt x="4405" y="14189"/>
                    </a:lnTo>
                    <a:lnTo>
                      <a:pt x="4420" y="14285"/>
                    </a:lnTo>
                    <a:lnTo>
                      <a:pt x="4435" y="14381"/>
                    </a:lnTo>
                    <a:lnTo>
                      <a:pt x="4450" y="14477"/>
                    </a:lnTo>
                    <a:lnTo>
                      <a:pt x="4465" y="14571"/>
                    </a:lnTo>
                    <a:lnTo>
                      <a:pt x="4480" y="14665"/>
                    </a:lnTo>
                    <a:lnTo>
                      <a:pt x="4495" y="14760"/>
                    </a:lnTo>
                    <a:lnTo>
                      <a:pt x="4510" y="14853"/>
                    </a:lnTo>
                    <a:lnTo>
                      <a:pt x="4525" y="14947"/>
                    </a:lnTo>
                    <a:lnTo>
                      <a:pt x="4540" y="15039"/>
                    </a:lnTo>
                    <a:lnTo>
                      <a:pt x="4555" y="15132"/>
                    </a:lnTo>
                    <a:lnTo>
                      <a:pt x="4570" y="15224"/>
                    </a:lnTo>
                    <a:lnTo>
                      <a:pt x="4585" y="15315"/>
                    </a:lnTo>
                    <a:lnTo>
                      <a:pt x="4600" y="15406"/>
                    </a:lnTo>
                    <a:lnTo>
                      <a:pt x="4615" y="15497"/>
                    </a:lnTo>
                    <a:lnTo>
                      <a:pt x="4630" y="15586"/>
                    </a:lnTo>
                    <a:lnTo>
                      <a:pt x="4645" y="15676"/>
                    </a:lnTo>
                    <a:lnTo>
                      <a:pt x="4660" y="15765"/>
                    </a:lnTo>
                    <a:lnTo>
                      <a:pt x="4675" y="15852"/>
                    </a:lnTo>
                    <a:lnTo>
                      <a:pt x="4690" y="15940"/>
                    </a:lnTo>
                    <a:lnTo>
                      <a:pt x="4705" y="16027"/>
                    </a:lnTo>
                    <a:lnTo>
                      <a:pt x="4720" y="16114"/>
                    </a:lnTo>
                    <a:lnTo>
                      <a:pt x="4735" y="16200"/>
                    </a:lnTo>
                    <a:lnTo>
                      <a:pt x="4750" y="16286"/>
                    </a:lnTo>
                    <a:lnTo>
                      <a:pt x="4765" y="16371"/>
                    </a:lnTo>
                    <a:lnTo>
                      <a:pt x="4780" y="16455"/>
                    </a:lnTo>
                    <a:lnTo>
                      <a:pt x="4795" y="16539"/>
                    </a:lnTo>
                    <a:lnTo>
                      <a:pt x="4810" y="16621"/>
                    </a:lnTo>
                    <a:lnTo>
                      <a:pt x="4825" y="16704"/>
                    </a:lnTo>
                    <a:lnTo>
                      <a:pt x="4841" y="16784"/>
                    </a:lnTo>
                    <a:lnTo>
                      <a:pt x="4856" y="16867"/>
                    </a:lnTo>
                    <a:lnTo>
                      <a:pt x="4871" y="16947"/>
                    </a:lnTo>
                    <a:lnTo>
                      <a:pt x="4886" y="17027"/>
                    </a:lnTo>
                    <a:lnTo>
                      <a:pt x="4901" y="17107"/>
                    </a:lnTo>
                    <a:lnTo>
                      <a:pt x="4916" y="17184"/>
                    </a:lnTo>
                    <a:lnTo>
                      <a:pt x="4931" y="17262"/>
                    </a:lnTo>
                    <a:lnTo>
                      <a:pt x="4946" y="17340"/>
                    </a:lnTo>
                    <a:lnTo>
                      <a:pt x="4961" y="17416"/>
                    </a:lnTo>
                    <a:lnTo>
                      <a:pt x="4976" y="17492"/>
                    </a:lnTo>
                    <a:lnTo>
                      <a:pt x="4991" y="17567"/>
                    </a:lnTo>
                    <a:lnTo>
                      <a:pt x="5006" y="17642"/>
                    </a:lnTo>
                    <a:lnTo>
                      <a:pt x="5021" y="17715"/>
                    </a:lnTo>
                    <a:lnTo>
                      <a:pt x="5036" y="17788"/>
                    </a:lnTo>
                    <a:lnTo>
                      <a:pt x="5050" y="17860"/>
                    </a:lnTo>
                    <a:lnTo>
                      <a:pt x="5065" y="17932"/>
                    </a:lnTo>
                    <a:lnTo>
                      <a:pt x="5080" y="18001"/>
                    </a:lnTo>
                    <a:lnTo>
                      <a:pt x="5095" y="18071"/>
                    </a:lnTo>
                    <a:lnTo>
                      <a:pt x="5110" y="18141"/>
                    </a:lnTo>
                    <a:lnTo>
                      <a:pt x="5125" y="18209"/>
                    </a:lnTo>
                    <a:lnTo>
                      <a:pt x="5140" y="18277"/>
                    </a:lnTo>
                    <a:lnTo>
                      <a:pt x="5155" y="18343"/>
                    </a:lnTo>
                    <a:lnTo>
                      <a:pt x="5170" y="18409"/>
                    </a:lnTo>
                    <a:lnTo>
                      <a:pt x="5185" y="18474"/>
                    </a:lnTo>
                    <a:lnTo>
                      <a:pt x="5200" y="18539"/>
                    </a:lnTo>
                    <a:lnTo>
                      <a:pt x="5215" y="18603"/>
                    </a:lnTo>
                    <a:lnTo>
                      <a:pt x="5230" y="18665"/>
                    </a:lnTo>
                    <a:lnTo>
                      <a:pt x="5245" y="18727"/>
                    </a:lnTo>
                    <a:lnTo>
                      <a:pt x="5260" y="18788"/>
                    </a:lnTo>
                    <a:lnTo>
                      <a:pt x="5275" y="18849"/>
                    </a:lnTo>
                    <a:lnTo>
                      <a:pt x="5290" y="18907"/>
                    </a:lnTo>
                    <a:lnTo>
                      <a:pt x="5305" y="18966"/>
                    </a:lnTo>
                    <a:lnTo>
                      <a:pt x="5319" y="19023"/>
                    </a:lnTo>
                    <a:lnTo>
                      <a:pt x="5334" y="19080"/>
                    </a:lnTo>
                    <a:lnTo>
                      <a:pt x="5349" y="19136"/>
                    </a:lnTo>
                    <a:lnTo>
                      <a:pt x="5364" y="19190"/>
                    </a:lnTo>
                    <a:lnTo>
                      <a:pt x="5379" y="19245"/>
                    </a:lnTo>
                    <a:lnTo>
                      <a:pt x="5394" y="19297"/>
                    </a:lnTo>
                    <a:lnTo>
                      <a:pt x="5409" y="19350"/>
                    </a:lnTo>
                    <a:lnTo>
                      <a:pt x="5424" y="19402"/>
                    </a:lnTo>
                    <a:lnTo>
                      <a:pt x="5438" y="19451"/>
                    </a:lnTo>
                    <a:lnTo>
                      <a:pt x="5453" y="19501"/>
                    </a:lnTo>
                    <a:lnTo>
                      <a:pt x="5468" y="19549"/>
                    </a:lnTo>
                    <a:lnTo>
                      <a:pt x="5483" y="19597"/>
                    </a:lnTo>
                    <a:lnTo>
                      <a:pt x="5498" y="19645"/>
                    </a:lnTo>
                    <a:lnTo>
                      <a:pt x="5513" y="19688"/>
                    </a:lnTo>
                    <a:lnTo>
                      <a:pt x="5529" y="19734"/>
                    </a:lnTo>
                    <a:lnTo>
                      <a:pt x="5544" y="19779"/>
                    </a:lnTo>
                    <a:lnTo>
                      <a:pt x="5558" y="19821"/>
                    </a:lnTo>
                    <a:lnTo>
                      <a:pt x="5573" y="19864"/>
                    </a:lnTo>
                    <a:lnTo>
                      <a:pt x="5588" y="19903"/>
                    </a:lnTo>
                    <a:lnTo>
                      <a:pt x="5603" y="19944"/>
                    </a:lnTo>
                    <a:lnTo>
                      <a:pt x="5617" y="19984"/>
                    </a:lnTo>
                    <a:lnTo>
                      <a:pt x="5632" y="20020"/>
                    </a:lnTo>
                    <a:lnTo>
                      <a:pt x="5647" y="20058"/>
                    </a:lnTo>
                    <a:lnTo>
                      <a:pt x="5661" y="20094"/>
                    </a:lnTo>
                    <a:lnTo>
                      <a:pt x="5676" y="20130"/>
                    </a:lnTo>
                    <a:lnTo>
                      <a:pt x="5691" y="20164"/>
                    </a:lnTo>
                    <a:lnTo>
                      <a:pt x="5705" y="20197"/>
                    </a:lnTo>
                    <a:lnTo>
                      <a:pt x="5720" y="20229"/>
                    </a:lnTo>
                    <a:lnTo>
                      <a:pt x="5734" y="20260"/>
                    </a:lnTo>
                    <a:lnTo>
                      <a:pt x="5748" y="20288"/>
                    </a:lnTo>
                    <a:lnTo>
                      <a:pt x="5763" y="20318"/>
                    </a:lnTo>
                    <a:lnTo>
                      <a:pt x="5778" y="20345"/>
                    </a:lnTo>
                    <a:lnTo>
                      <a:pt x="5792" y="20372"/>
                    </a:lnTo>
                    <a:lnTo>
                      <a:pt x="5806" y="20398"/>
                    </a:lnTo>
                    <a:lnTo>
                      <a:pt x="5821" y="20422"/>
                    </a:lnTo>
                    <a:lnTo>
                      <a:pt x="5835" y="20446"/>
                    </a:lnTo>
                    <a:lnTo>
                      <a:pt x="5849" y="20469"/>
                    </a:lnTo>
                    <a:lnTo>
                      <a:pt x="5863" y="20490"/>
                    </a:lnTo>
                    <a:lnTo>
                      <a:pt x="5877" y="20510"/>
                    </a:lnTo>
                    <a:lnTo>
                      <a:pt x="5891" y="20530"/>
                    </a:lnTo>
                    <a:lnTo>
                      <a:pt x="5904" y="20548"/>
                    </a:lnTo>
                    <a:lnTo>
                      <a:pt x="5918" y="20565"/>
                    </a:lnTo>
                    <a:lnTo>
                      <a:pt x="5931" y="20581"/>
                    </a:lnTo>
                    <a:lnTo>
                      <a:pt x="5944" y="20596"/>
                    </a:lnTo>
                    <a:lnTo>
                      <a:pt x="5958" y="20610"/>
                    </a:lnTo>
                    <a:lnTo>
                      <a:pt x="5968" y="20619"/>
                    </a:lnTo>
                    <a:lnTo>
                      <a:pt x="5983" y="20633"/>
                    </a:lnTo>
                    <a:lnTo>
                      <a:pt x="5995" y="20644"/>
                    </a:lnTo>
                    <a:lnTo>
                      <a:pt x="6007" y="20654"/>
                    </a:lnTo>
                    <a:lnTo>
                      <a:pt x="6016" y="20659"/>
                    </a:lnTo>
                    <a:lnTo>
                      <a:pt x="6031" y="20669"/>
                    </a:lnTo>
                    <a:lnTo>
                      <a:pt x="6042" y="20675"/>
                    </a:lnTo>
                    <a:lnTo>
                      <a:pt x="6048" y="20677"/>
                    </a:lnTo>
                    <a:lnTo>
                      <a:pt x="6063" y="20684"/>
                    </a:lnTo>
                    <a:lnTo>
                      <a:pt x="6073" y="20688"/>
                    </a:lnTo>
                    <a:lnTo>
                      <a:pt x="6077" y="20689"/>
                    </a:lnTo>
                    <a:lnTo>
                      <a:pt x="6092" y="20693"/>
                    </a:lnTo>
                    <a:lnTo>
                      <a:pt x="6095" y="20692"/>
                    </a:lnTo>
                    <a:lnTo>
                      <a:pt x="6104" y="20693"/>
                    </a:lnTo>
                    <a:lnTo>
                      <a:pt x="6120" y="20694"/>
                    </a:lnTo>
                    <a:lnTo>
                      <a:pt x="6122" y="20693"/>
                    </a:lnTo>
                    <a:lnTo>
                      <a:pt x="6131" y="20691"/>
                    </a:lnTo>
                    <a:lnTo>
                      <a:pt x="6146" y="20689"/>
                    </a:lnTo>
                    <a:lnTo>
                      <a:pt x="6149" y="20688"/>
                    </a:lnTo>
                    <a:lnTo>
                      <a:pt x="6158" y="20684"/>
                    </a:lnTo>
                    <a:lnTo>
                      <a:pt x="6168" y="20680"/>
                    </a:lnTo>
                    <a:lnTo>
                      <a:pt x="6183" y="20674"/>
                    </a:lnTo>
                    <a:lnTo>
                      <a:pt x="6188" y="20671"/>
                    </a:lnTo>
                    <a:lnTo>
                      <a:pt x="6199" y="20664"/>
                    </a:lnTo>
                    <a:lnTo>
                      <a:pt x="6210" y="20657"/>
                    </a:lnTo>
                    <a:lnTo>
                      <a:pt x="6222" y="20648"/>
                    </a:lnTo>
                    <a:lnTo>
                      <a:pt x="6233" y="20639"/>
                    </a:lnTo>
                    <a:lnTo>
                      <a:pt x="6246" y="20628"/>
                    </a:lnTo>
                    <a:lnTo>
                      <a:pt x="6258" y="20616"/>
                    </a:lnTo>
                    <a:lnTo>
                      <a:pt x="6271" y="20604"/>
                    </a:lnTo>
                    <a:lnTo>
                      <a:pt x="6283" y="20590"/>
                    </a:lnTo>
                    <a:lnTo>
                      <a:pt x="6295" y="20576"/>
                    </a:lnTo>
                    <a:lnTo>
                      <a:pt x="6310" y="20558"/>
                    </a:lnTo>
                    <a:lnTo>
                      <a:pt x="6323" y="20541"/>
                    </a:lnTo>
                    <a:lnTo>
                      <a:pt x="6337" y="20523"/>
                    </a:lnTo>
                    <a:lnTo>
                      <a:pt x="6350" y="20504"/>
                    </a:lnTo>
                    <a:lnTo>
                      <a:pt x="6364" y="20483"/>
                    </a:lnTo>
                    <a:lnTo>
                      <a:pt x="6377" y="20463"/>
                    </a:lnTo>
                    <a:lnTo>
                      <a:pt x="6392" y="20439"/>
                    </a:lnTo>
                    <a:lnTo>
                      <a:pt x="6406" y="20415"/>
                    </a:lnTo>
                    <a:lnTo>
                      <a:pt x="6420" y="20390"/>
                    </a:lnTo>
                    <a:lnTo>
                      <a:pt x="6435" y="20365"/>
                    </a:lnTo>
                    <a:lnTo>
                      <a:pt x="6448" y="20338"/>
                    </a:lnTo>
                    <a:lnTo>
                      <a:pt x="6463" y="20309"/>
                    </a:lnTo>
                    <a:lnTo>
                      <a:pt x="6478" y="20281"/>
                    </a:lnTo>
                    <a:lnTo>
                      <a:pt x="6492" y="20251"/>
                    </a:lnTo>
                    <a:lnTo>
                      <a:pt x="6507" y="20220"/>
                    </a:lnTo>
                    <a:lnTo>
                      <a:pt x="6521" y="20188"/>
                    </a:lnTo>
                    <a:lnTo>
                      <a:pt x="6536" y="20154"/>
                    </a:lnTo>
                    <a:lnTo>
                      <a:pt x="6550" y="20120"/>
                    </a:lnTo>
                    <a:lnTo>
                      <a:pt x="6565" y="20085"/>
                    </a:lnTo>
                    <a:lnTo>
                      <a:pt x="6580" y="20048"/>
                    </a:lnTo>
                    <a:lnTo>
                      <a:pt x="6594" y="20011"/>
                    </a:lnTo>
                    <a:lnTo>
                      <a:pt x="6609" y="19973"/>
                    </a:lnTo>
                    <a:lnTo>
                      <a:pt x="6624" y="19934"/>
                    </a:lnTo>
                    <a:lnTo>
                      <a:pt x="6638" y="19893"/>
                    </a:lnTo>
                    <a:lnTo>
                      <a:pt x="6653" y="19852"/>
                    </a:lnTo>
                    <a:lnTo>
                      <a:pt x="6668" y="19810"/>
                    </a:lnTo>
                    <a:lnTo>
                      <a:pt x="6684" y="19766"/>
                    </a:lnTo>
                    <a:lnTo>
                      <a:pt x="6698" y="19723"/>
                    </a:lnTo>
                    <a:lnTo>
                      <a:pt x="6713" y="19678"/>
                    </a:lnTo>
                    <a:lnTo>
                      <a:pt x="6728" y="19632"/>
                    </a:lnTo>
                    <a:lnTo>
                      <a:pt x="6743" y="19585"/>
                    </a:lnTo>
                    <a:lnTo>
                      <a:pt x="6758" y="19537"/>
                    </a:lnTo>
                    <a:lnTo>
                      <a:pt x="6773" y="19488"/>
                    </a:lnTo>
                    <a:lnTo>
                      <a:pt x="6788" y="19439"/>
                    </a:lnTo>
                    <a:lnTo>
                      <a:pt x="6802" y="19388"/>
                    </a:lnTo>
                    <a:lnTo>
                      <a:pt x="6817" y="19337"/>
                    </a:lnTo>
                    <a:lnTo>
                      <a:pt x="6832" y="19284"/>
                    </a:lnTo>
                    <a:lnTo>
                      <a:pt x="6847" y="19231"/>
                    </a:lnTo>
                    <a:lnTo>
                      <a:pt x="6862" y="19177"/>
                    </a:lnTo>
                    <a:lnTo>
                      <a:pt x="6877" y="19122"/>
                    </a:lnTo>
                    <a:lnTo>
                      <a:pt x="6892" y="19066"/>
                    </a:lnTo>
                    <a:lnTo>
                      <a:pt x="6907" y="19008"/>
                    </a:lnTo>
                    <a:lnTo>
                      <a:pt x="6922" y="18950"/>
                    </a:lnTo>
                    <a:lnTo>
                      <a:pt x="6936" y="18892"/>
                    </a:lnTo>
                    <a:lnTo>
                      <a:pt x="6951" y="18833"/>
                    </a:lnTo>
                    <a:lnTo>
                      <a:pt x="6966" y="18773"/>
                    </a:lnTo>
                    <a:lnTo>
                      <a:pt x="6981" y="18711"/>
                    </a:lnTo>
                    <a:lnTo>
                      <a:pt x="6996" y="18649"/>
                    </a:lnTo>
                    <a:lnTo>
                      <a:pt x="7011" y="18586"/>
                    </a:lnTo>
                    <a:lnTo>
                      <a:pt x="7026" y="18523"/>
                    </a:lnTo>
                    <a:lnTo>
                      <a:pt x="7041" y="18458"/>
                    </a:lnTo>
                    <a:lnTo>
                      <a:pt x="7056" y="18393"/>
                    </a:lnTo>
                    <a:lnTo>
                      <a:pt x="7071" y="18326"/>
                    </a:lnTo>
                    <a:lnTo>
                      <a:pt x="7086" y="18259"/>
                    </a:lnTo>
                    <a:lnTo>
                      <a:pt x="7101" y="18192"/>
                    </a:lnTo>
                    <a:lnTo>
                      <a:pt x="7116" y="18124"/>
                    </a:lnTo>
                    <a:lnTo>
                      <a:pt x="7131" y="18054"/>
                    </a:lnTo>
                    <a:lnTo>
                      <a:pt x="7146" y="17984"/>
                    </a:lnTo>
                    <a:lnTo>
                      <a:pt x="7161" y="17914"/>
                    </a:lnTo>
                    <a:lnTo>
                      <a:pt x="7175" y="17842"/>
                    </a:lnTo>
                    <a:lnTo>
                      <a:pt x="7190" y="17770"/>
                    </a:lnTo>
                    <a:lnTo>
                      <a:pt x="7205" y="17696"/>
                    </a:lnTo>
                    <a:lnTo>
                      <a:pt x="7220" y="17623"/>
                    </a:lnTo>
                    <a:lnTo>
                      <a:pt x="7235" y="17549"/>
                    </a:lnTo>
                    <a:lnTo>
                      <a:pt x="7250" y="17473"/>
                    </a:lnTo>
                    <a:lnTo>
                      <a:pt x="7265" y="17397"/>
                    </a:lnTo>
                    <a:lnTo>
                      <a:pt x="7280" y="17321"/>
                    </a:lnTo>
                    <a:lnTo>
                      <a:pt x="7295" y="17243"/>
                    </a:lnTo>
                    <a:lnTo>
                      <a:pt x="7310" y="17165"/>
                    </a:lnTo>
                    <a:lnTo>
                      <a:pt x="7325" y="17087"/>
                    </a:lnTo>
                    <a:lnTo>
                      <a:pt x="7340" y="17008"/>
                    </a:lnTo>
                    <a:lnTo>
                      <a:pt x="7356" y="16926"/>
                    </a:lnTo>
                    <a:lnTo>
                      <a:pt x="7371" y="16847"/>
                    </a:lnTo>
                    <a:lnTo>
                      <a:pt x="7386" y="16765"/>
                    </a:lnTo>
                    <a:lnTo>
                      <a:pt x="7401" y="16683"/>
                    </a:lnTo>
                    <a:lnTo>
                      <a:pt x="7416" y="16600"/>
                    </a:lnTo>
                    <a:lnTo>
                      <a:pt x="7431" y="16517"/>
                    </a:lnTo>
                    <a:lnTo>
                      <a:pt x="7446" y="16434"/>
                    </a:lnTo>
                    <a:lnTo>
                      <a:pt x="7461" y="16350"/>
                    </a:lnTo>
                    <a:lnTo>
                      <a:pt x="7476" y="16265"/>
                    </a:lnTo>
                    <a:lnTo>
                      <a:pt x="7491" y="16179"/>
                    </a:lnTo>
                    <a:lnTo>
                      <a:pt x="7506" y="16093"/>
                    </a:lnTo>
                    <a:lnTo>
                      <a:pt x="7521" y="16006"/>
                    </a:lnTo>
                    <a:lnTo>
                      <a:pt x="7536" y="15918"/>
                    </a:lnTo>
                    <a:lnTo>
                      <a:pt x="7551" y="15830"/>
                    </a:lnTo>
                    <a:lnTo>
                      <a:pt x="7566" y="15742"/>
                    </a:lnTo>
                    <a:lnTo>
                      <a:pt x="7581" y="15654"/>
                    </a:lnTo>
                    <a:lnTo>
                      <a:pt x="7596" y="15564"/>
                    </a:lnTo>
                    <a:lnTo>
                      <a:pt x="7611" y="15474"/>
                    </a:lnTo>
                    <a:lnTo>
                      <a:pt x="7626" y="15384"/>
                    </a:lnTo>
                    <a:lnTo>
                      <a:pt x="7641" y="15292"/>
                    </a:lnTo>
                    <a:lnTo>
                      <a:pt x="7656" y="15201"/>
                    </a:lnTo>
                    <a:lnTo>
                      <a:pt x="7671" y="15109"/>
                    </a:lnTo>
                    <a:lnTo>
                      <a:pt x="7686" y="15016"/>
                    </a:lnTo>
                    <a:lnTo>
                      <a:pt x="7701" y="14923"/>
                    </a:lnTo>
                    <a:lnTo>
                      <a:pt x="7716" y="14830"/>
                    </a:lnTo>
                    <a:lnTo>
                      <a:pt x="7731" y="14736"/>
                    </a:lnTo>
                    <a:lnTo>
                      <a:pt x="7746" y="14642"/>
                    </a:lnTo>
                    <a:lnTo>
                      <a:pt x="7761" y="14547"/>
                    </a:lnTo>
                    <a:lnTo>
                      <a:pt x="7776" y="14452"/>
                    </a:lnTo>
                    <a:lnTo>
                      <a:pt x="7791" y="14357"/>
                    </a:lnTo>
                    <a:lnTo>
                      <a:pt x="7806" y="14262"/>
                    </a:lnTo>
                    <a:lnTo>
                      <a:pt x="7821" y="14165"/>
                    </a:lnTo>
                    <a:lnTo>
                      <a:pt x="7836" y="14069"/>
                    </a:lnTo>
                    <a:lnTo>
                      <a:pt x="7851" y="13972"/>
                    </a:lnTo>
                    <a:lnTo>
                      <a:pt x="7866" y="13874"/>
                    </a:lnTo>
                    <a:lnTo>
                      <a:pt x="7881" y="13777"/>
                    </a:lnTo>
                    <a:lnTo>
                      <a:pt x="7896" y="13678"/>
                    </a:lnTo>
                    <a:lnTo>
                      <a:pt x="7911" y="13580"/>
                    </a:lnTo>
                    <a:lnTo>
                      <a:pt x="7926" y="13481"/>
                    </a:lnTo>
                    <a:lnTo>
                      <a:pt x="7941" y="13382"/>
                    </a:lnTo>
                    <a:lnTo>
                      <a:pt x="7956" y="13283"/>
                    </a:lnTo>
                    <a:lnTo>
                      <a:pt x="7971" y="13183"/>
                    </a:lnTo>
                    <a:lnTo>
                      <a:pt x="7986" y="13084"/>
                    </a:lnTo>
                    <a:lnTo>
                      <a:pt x="8001" y="12983"/>
                    </a:lnTo>
                    <a:lnTo>
                      <a:pt x="8016" y="12883"/>
                    </a:lnTo>
                    <a:lnTo>
                      <a:pt x="8032" y="12781"/>
                    </a:lnTo>
                    <a:lnTo>
                      <a:pt x="8047" y="12682"/>
                    </a:lnTo>
                    <a:lnTo>
                      <a:pt x="8062" y="12581"/>
                    </a:lnTo>
                    <a:lnTo>
                      <a:pt x="8076" y="12480"/>
                    </a:lnTo>
                    <a:lnTo>
                      <a:pt x="8092" y="12378"/>
                    </a:lnTo>
                    <a:lnTo>
                      <a:pt x="8106" y="12277"/>
                    </a:lnTo>
                    <a:lnTo>
                      <a:pt x="8121" y="12175"/>
                    </a:lnTo>
                    <a:lnTo>
                      <a:pt x="8136" y="12073"/>
                    </a:lnTo>
                    <a:lnTo>
                      <a:pt x="8151" y="11971"/>
                    </a:lnTo>
                    <a:lnTo>
                      <a:pt x="8166" y="11868"/>
                    </a:lnTo>
                    <a:lnTo>
                      <a:pt x="8181" y="11766"/>
                    </a:lnTo>
                    <a:lnTo>
                      <a:pt x="8196" y="11663"/>
                    </a:lnTo>
                    <a:lnTo>
                      <a:pt x="8211" y="11560"/>
                    </a:lnTo>
                    <a:lnTo>
                      <a:pt x="8226" y="11458"/>
                    </a:lnTo>
                    <a:lnTo>
                      <a:pt x="8241" y="11355"/>
                    </a:lnTo>
                    <a:lnTo>
                      <a:pt x="8256" y="11251"/>
                    </a:lnTo>
                    <a:lnTo>
                      <a:pt x="8271" y="11148"/>
                    </a:lnTo>
                    <a:lnTo>
                      <a:pt x="8286" y="11045"/>
                    </a:lnTo>
                    <a:lnTo>
                      <a:pt x="8301" y="10942"/>
                    </a:lnTo>
                    <a:lnTo>
                      <a:pt x="8316" y="10838"/>
                    </a:lnTo>
                    <a:lnTo>
                      <a:pt x="8331" y="10735"/>
                    </a:lnTo>
                    <a:lnTo>
                      <a:pt x="8346" y="10631"/>
                    </a:lnTo>
                    <a:lnTo>
                      <a:pt x="8361" y="10528"/>
                    </a:lnTo>
                    <a:lnTo>
                      <a:pt x="8376" y="10425"/>
                    </a:lnTo>
                    <a:lnTo>
                      <a:pt x="8391" y="10321"/>
                    </a:lnTo>
                    <a:lnTo>
                      <a:pt x="8406" y="10218"/>
                    </a:lnTo>
                    <a:lnTo>
                      <a:pt x="8421" y="10114"/>
                    </a:lnTo>
                    <a:lnTo>
                      <a:pt x="8436" y="10011"/>
                    </a:lnTo>
                    <a:lnTo>
                      <a:pt x="8451" y="9907"/>
                    </a:lnTo>
                    <a:lnTo>
                      <a:pt x="8466" y="9804"/>
                    </a:lnTo>
                    <a:lnTo>
                      <a:pt x="8481" y="9701"/>
                    </a:lnTo>
                    <a:lnTo>
                      <a:pt x="8496" y="9598"/>
                    </a:lnTo>
                    <a:lnTo>
                      <a:pt x="8511" y="9495"/>
                    </a:lnTo>
                    <a:lnTo>
                      <a:pt x="8526" y="9392"/>
                    </a:lnTo>
                    <a:lnTo>
                      <a:pt x="8541" y="9289"/>
                    </a:lnTo>
                    <a:lnTo>
                      <a:pt x="8556" y="9186"/>
                    </a:lnTo>
                    <a:lnTo>
                      <a:pt x="8571" y="9083"/>
                    </a:lnTo>
                    <a:lnTo>
                      <a:pt x="8586" y="8981"/>
                    </a:lnTo>
                    <a:lnTo>
                      <a:pt x="8601" y="8878"/>
                    </a:lnTo>
                    <a:lnTo>
                      <a:pt x="8616" y="8776"/>
                    </a:lnTo>
                    <a:lnTo>
                      <a:pt x="8631" y="8674"/>
                    </a:lnTo>
                    <a:lnTo>
                      <a:pt x="8646" y="8572"/>
                    </a:lnTo>
                    <a:lnTo>
                      <a:pt x="8662" y="8470"/>
                    </a:lnTo>
                    <a:lnTo>
                      <a:pt x="8676" y="8369"/>
                    </a:lnTo>
                    <a:lnTo>
                      <a:pt x="8692" y="8267"/>
                    </a:lnTo>
                    <a:lnTo>
                      <a:pt x="8708" y="8165"/>
                    </a:lnTo>
                    <a:lnTo>
                      <a:pt x="8723" y="8065"/>
                    </a:lnTo>
                    <a:lnTo>
                      <a:pt x="8738" y="7964"/>
                    </a:lnTo>
                    <a:lnTo>
                      <a:pt x="8753" y="7864"/>
                    </a:lnTo>
                    <a:lnTo>
                      <a:pt x="8768" y="7764"/>
                    </a:lnTo>
                    <a:lnTo>
                      <a:pt x="8783" y="7664"/>
                    </a:lnTo>
                    <a:lnTo>
                      <a:pt x="8798" y="7564"/>
                    </a:lnTo>
                    <a:lnTo>
                      <a:pt x="8813" y="7465"/>
                    </a:lnTo>
                    <a:lnTo>
                      <a:pt x="8828" y="7366"/>
                    </a:lnTo>
                    <a:lnTo>
                      <a:pt x="8843" y="7267"/>
                    </a:lnTo>
                    <a:lnTo>
                      <a:pt x="8858" y="7169"/>
                    </a:lnTo>
                    <a:lnTo>
                      <a:pt x="8873" y="7071"/>
                    </a:lnTo>
                    <a:lnTo>
                      <a:pt x="8888" y="6973"/>
                    </a:lnTo>
                    <a:lnTo>
                      <a:pt x="8903" y="6876"/>
                    </a:lnTo>
                    <a:lnTo>
                      <a:pt x="8918" y="6779"/>
                    </a:lnTo>
                    <a:lnTo>
                      <a:pt x="8933" y="6682"/>
                    </a:lnTo>
                    <a:lnTo>
                      <a:pt x="8948" y="6586"/>
                    </a:lnTo>
                    <a:lnTo>
                      <a:pt x="8963" y="6490"/>
                    </a:lnTo>
                    <a:lnTo>
                      <a:pt x="8978" y="6394"/>
                    </a:lnTo>
                    <a:lnTo>
                      <a:pt x="8993" y="6299"/>
                    </a:lnTo>
                    <a:lnTo>
                      <a:pt x="9008" y="6204"/>
                    </a:lnTo>
                    <a:lnTo>
                      <a:pt x="9023" y="6110"/>
                    </a:lnTo>
                    <a:lnTo>
                      <a:pt x="9038" y="6016"/>
                    </a:lnTo>
                    <a:lnTo>
                      <a:pt x="9053" y="5923"/>
                    </a:lnTo>
                    <a:lnTo>
                      <a:pt x="9068" y="5830"/>
                    </a:lnTo>
                    <a:lnTo>
                      <a:pt x="9083" y="5737"/>
                    </a:lnTo>
                    <a:lnTo>
                      <a:pt x="9098" y="5645"/>
                    </a:lnTo>
                    <a:lnTo>
                      <a:pt x="9113" y="5554"/>
                    </a:lnTo>
                    <a:lnTo>
                      <a:pt x="9128" y="5463"/>
                    </a:lnTo>
                    <a:lnTo>
                      <a:pt x="9143" y="5372"/>
                    </a:lnTo>
                    <a:lnTo>
                      <a:pt x="9158" y="5282"/>
                    </a:lnTo>
                    <a:lnTo>
                      <a:pt x="9173" y="5193"/>
                    </a:lnTo>
                    <a:lnTo>
                      <a:pt x="9188" y="5104"/>
                    </a:lnTo>
                    <a:lnTo>
                      <a:pt x="9203" y="5015"/>
                    </a:lnTo>
                    <a:lnTo>
                      <a:pt x="9218" y="4926"/>
                    </a:lnTo>
                    <a:lnTo>
                      <a:pt x="9233" y="4839"/>
                    </a:lnTo>
                    <a:lnTo>
                      <a:pt x="9248" y="4752"/>
                    </a:lnTo>
                    <a:lnTo>
                      <a:pt x="9263" y="4666"/>
                    </a:lnTo>
                    <a:lnTo>
                      <a:pt x="9278" y="4580"/>
                    </a:lnTo>
                    <a:lnTo>
                      <a:pt x="9293" y="4495"/>
                    </a:lnTo>
                    <a:lnTo>
                      <a:pt x="9308" y="4411"/>
                    </a:lnTo>
                    <a:lnTo>
                      <a:pt x="9323" y="4327"/>
                    </a:lnTo>
                    <a:lnTo>
                      <a:pt x="9338" y="4243"/>
                    </a:lnTo>
                    <a:lnTo>
                      <a:pt x="9353" y="4160"/>
                    </a:lnTo>
                    <a:lnTo>
                      <a:pt x="9368" y="4078"/>
                    </a:lnTo>
                    <a:lnTo>
                      <a:pt x="9384" y="3995"/>
                    </a:lnTo>
                    <a:lnTo>
                      <a:pt x="9399" y="3916"/>
                    </a:lnTo>
                    <a:lnTo>
                      <a:pt x="9414" y="3836"/>
                    </a:lnTo>
                    <a:lnTo>
                      <a:pt x="9429" y="3756"/>
                    </a:lnTo>
                    <a:lnTo>
                      <a:pt x="9444" y="3677"/>
                    </a:lnTo>
                    <a:lnTo>
                      <a:pt x="9459" y="3598"/>
                    </a:lnTo>
                    <a:lnTo>
                      <a:pt x="9474" y="3521"/>
                    </a:lnTo>
                    <a:lnTo>
                      <a:pt x="9489" y="3444"/>
                    </a:lnTo>
                    <a:lnTo>
                      <a:pt x="9504" y="3368"/>
                    </a:lnTo>
                    <a:lnTo>
                      <a:pt x="9519" y="3293"/>
                    </a:lnTo>
                    <a:lnTo>
                      <a:pt x="9534" y="3218"/>
                    </a:lnTo>
                    <a:lnTo>
                      <a:pt x="9549" y="3143"/>
                    </a:lnTo>
                    <a:lnTo>
                      <a:pt x="9564" y="3070"/>
                    </a:lnTo>
                    <a:lnTo>
                      <a:pt x="9579" y="2998"/>
                    </a:lnTo>
                    <a:lnTo>
                      <a:pt x="9594" y="2926"/>
                    </a:lnTo>
                    <a:lnTo>
                      <a:pt x="9610" y="2855"/>
                    </a:lnTo>
                    <a:lnTo>
                      <a:pt x="9625" y="2784"/>
                    </a:lnTo>
                    <a:lnTo>
                      <a:pt x="9640" y="2714"/>
                    </a:lnTo>
                    <a:lnTo>
                      <a:pt x="9655" y="2646"/>
                    </a:lnTo>
                    <a:lnTo>
                      <a:pt x="9670" y="2578"/>
                    </a:lnTo>
                    <a:lnTo>
                      <a:pt x="9685" y="2510"/>
                    </a:lnTo>
                    <a:lnTo>
                      <a:pt x="9700" y="2444"/>
                    </a:lnTo>
                    <a:lnTo>
                      <a:pt x="9715" y="2378"/>
                    </a:lnTo>
                    <a:lnTo>
                      <a:pt x="9730" y="2313"/>
                    </a:lnTo>
                    <a:lnTo>
                      <a:pt x="9745" y="2249"/>
                    </a:lnTo>
                    <a:lnTo>
                      <a:pt x="9760" y="2186"/>
                    </a:lnTo>
                    <a:lnTo>
                      <a:pt x="9775" y="2123"/>
                    </a:lnTo>
                    <a:lnTo>
                      <a:pt x="9790" y="2062"/>
                    </a:lnTo>
                    <a:lnTo>
                      <a:pt x="9805" y="2001"/>
                    </a:lnTo>
                    <a:lnTo>
                      <a:pt x="9820" y="1941"/>
                    </a:lnTo>
                    <a:lnTo>
                      <a:pt x="9835" y="1882"/>
                    </a:lnTo>
                    <a:lnTo>
                      <a:pt x="9851" y="1823"/>
                    </a:lnTo>
                    <a:lnTo>
                      <a:pt x="9866" y="1766"/>
                    </a:lnTo>
                    <a:lnTo>
                      <a:pt x="9881" y="1709"/>
                    </a:lnTo>
                    <a:lnTo>
                      <a:pt x="9896" y="1653"/>
                    </a:lnTo>
                    <a:lnTo>
                      <a:pt x="9911" y="1598"/>
                    </a:lnTo>
                    <a:lnTo>
                      <a:pt x="9926" y="1544"/>
                    </a:lnTo>
                    <a:lnTo>
                      <a:pt x="9941" y="1491"/>
                    </a:lnTo>
                    <a:lnTo>
                      <a:pt x="9956" y="1439"/>
                    </a:lnTo>
                    <a:lnTo>
                      <a:pt x="9971" y="1387"/>
                    </a:lnTo>
                    <a:lnTo>
                      <a:pt x="9987" y="1337"/>
                    </a:lnTo>
                    <a:lnTo>
                      <a:pt x="10002" y="1287"/>
                    </a:lnTo>
                    <a:cubicBezTo>
                      <a:pt x="10017" y="1237"/>
                      <a:pt x="10071" y="1208"/>
                      <a:pt x="10122" y="1224"/>
                    </a:cubicBezTo>
                    <a:cubicBezTo>
                      <a:pt x="10172" y="1239"/>
                      <a:pt x="10201" y="1293"/>
                      <a:pt x="10185" y="1344"/>
                    </a:cubicBezTo>
                    <a:lnTo>
                      <a:pt x="10170" y="1392"/>
                    </a:lnTo>
                    <a:lnTo>
                      <a:pt x="10156" y="1442"/>
                    </a:lnTo>
                    <a:lnTo>
                      <a:pt x="10141" y="1492"/>
                    </a:lnTo>
                    <a:lnTo>
                      <a:pt x="10126" y="1544"/>
                    </a:lnTo>
                    <a:lnTo>
                      <a:pt x="10111" y="1597"/>
                    </a:lnTo>
                    <a:lnTo>
                      <a:pt x="10096" y="1649"/>
                    </a:lnTo>
                    <a:lnTo>
                      <a:pt x="10081" y="1704"/>
                    </a:lnTo>
                    <a:lnTo>
                      <a:pt x="10066" y="1758"/>
                    </a:lnTo>
                    <a:lnTo>
                      <a:pt x="10051" y="1815"/>
                    </a:lnTo>
                    <a:lnTo>
                      <a:pt x="10036" y="1872"/>
                    </a:lnTo>
                    <a:lnTo>
                      <a:pt x="10022" y="1929"/>
                    </a:lnTo>
                    <a:lnTo>
                      <a:pt x="10007" y="1988"/>
                    </a:lnTo>
                    <a:lnTo>
                      <a:pt x="9992" y="2046"/>
                    </a:lnTo>
                    <a:lnTo>
                      <a:pt x="9977" y="2107"/>
                    </a:lnTo>
                    <a:lnTo>
                      <a:pt x="9962" y="2168"/>
                    </a:lnTo>
                    <a:lnTo>
                      <a:pt x="9947" y="2231"/>
                    </a:lnTo>
                    <a:lnTo>
                      <a:pt x="9932" y="2294"/>
                    </a:lnTo>
                    <a:lnTo>
                      <a:pt x="9917" y="2356"/>
                    </a:lnTo>
                    <a:lnTo>
                      <a:pt x="9902" y="2421"/>
                    </a:lnTo>
                    <a:lnTo>
                      <a:pt x="9887" y="2487"/>
                    </a:lnTo>
                    <a:lnTo>
                      <a:pt x="9872" y="2552"/>
                    </a:lnTo>
                    <a:lnTo>
                      <a:pt x="9857" y="2619"/>
                    </a:lnTo>
                    <a:lnTo>
                      <a:pt x="9842" y="2687"/>
                    </a:lnTo>
                    <a:lnTo>
                      <a:pt x="9827" y="2755"/>
                    </a:lnTo>
                    <a:lnTo>
                      <a:pt x="9812" y="2825"/>
                    </a:lnTo>
                    <a:lnTo>
                      <a:pt x="9797" y="2894"/>
                    </a:lnTo>
                    <a:lnTo>
                      <a:pt x="9782" y="2965"/>
                    </a:lnTo>
                    <a:lnTo>
                      <a:pt x="9767" y="3037"/>
                    </a:lnTo>
                    <a:lnTo>
                      <a:pt x="9753" y="3109"/>
                    </a:lnTo>
                    <a:lnTo>
                      <a:pt x="9738" y="3182"/>
                    </a:lnTo>
                    <a:lnTo>
                      <a:pt x="9723" y="3255"/>
                    </a:lnTo>
                    <a:lnTo>
                      <a:pt x="9708" y="3330"/>
                    </a:lnTo>
                    <a:lnTo>
                      <a:pt x="9693" y="3405"/>
                    </a:lnTo>
                    <a:lnTo>
                      <a:pt x="9678" y="3481"/>
                    </a:lnTo>
                    <a:lnTo>
                      <a:pt x="9663" y="3558"/>
                    </a:lnTo>
                    <a:lnTo>
                      <a:pt x="9648" y="3635"/>
                    </a:lnTo>
                    <a:lnTo>
                      <a:pt x="9633" y="3712"/>
                    </a:lnTo>
                    <a:lnTo>
                      <a:pt x="9618" y="3791"/>
                    </a:lnTo>
                    <a:lnTo>
                      <a:pt x="9603" y="3871"/>
                    </a:lnTo>
                    <a:lnTo>
                      <a:pt x="9588" y="3951"/>
                    </a:lnTo>
                    <a:lnTo>
                      <a:pt x="9573" y="4032"/>
                    </a:lnTo>
                    <a:lnTo>
                      <a:pt x="9557" y="4113"/>
                    </a:lnTo>
                    <a:lnTo>
                      <a:pt x="9542" y="4195"/>
                    </a:lnTo>
                    <a:lnTo>
                      <a:pt x="9527" y="4276"/>
                    </a:lnTo>
                    <a:lnTo>
                      <a:pt x="9512" y="4360"/>
                    </a:lnTo>
                    <a:lnTo>
                      <a:pt x="9497" y="4444"/>
                    </a:lnTo>
                    <a:lnTo>
                      <a:pt x="9482" y="4528"/>
                    </a:lnTo>
                    <a:lnTo>
                      <a:pt x="9467" y="4613"/>
                    </a:lnTo>
                    <a:lnTo>
                      <a:pt x="9452" y="4699"/>
                    </a:lnTo>
                    <a:lnTo>
                      <a:pt x="9437" y="4785"/>
                    </a:lnTo>
                    <a:lnTo>
                      <a:pt x="9422" y="4872"/>
                    </a:lnTo>
                    <a:lnTo>
                      <a:pt x="9407" y="4959"/>
                    </a:lnTo>
                    <a:lnTo>
                      <a:pt x="9392" y="5046"/>
                    </a:lnTo>
                    <a:lnTo>
                      <a:pt x="9377" y="5135"/>
                    </a:lnTo>
                    <a:lnTo>
                      <a:pt x="9362" y="5224"/>
                    </a:lnTo>
                    <a:lnTo>
                      <a:pt x="9347" y="5313"/>
                    </a:lnTo>
                    <a:lnTo>
                      <a:pt x="9332" y="5403"/>
                    </a:lnTo>
                    <a:lnTo>
                      <a:pt x="9317" y="5494"/>
                    </a:lnTo>
                    <a:lnTo>
                      <a:pt x="9302" y="5585"/>
                    </a:lnTo>
                    <a:lnTo>
                      <a:pt x="9287" y="5676"/>
                    </a:lnTo>
                    <a:lnTo>
                      <a:pt x="9272" y="5768"/>
                    </a:lnTo>
                    <a:lnTo>
                      <a:pt x="9257" y="5861"/>
                    </a:lnTo>
                    <a:lnTo>
                      <a:pt x="9242" y="5954"/>
                    </a:lnTo>
                    <a:lnTo>
                      <a:pt x="9227" y="6047"/>
                    </a:lnTo>
                    <a:lnTo>
                      <a:pt x="9212" y="6141"/>
                    </a:lnTo>
                    <a:lnTo>
                      <a:pt x="9197" y="6234"/>
                    </a:lnTo>
                    <a:lnTo>
                      <a:pt x="9182" y="6329"/>
                    </a:lnTo>
                    <a:lnTo>
                      <a:pt x="9167" y="6424"/>
                    </a:lnTo>
                    <a:lnTo>
                      <a:pt x="9152" y="6519"/>
                    </a:lnTo>
                    <a:lnTo>
                      <a:pt x="9137" y="6615"/>
                    </a:lnTo>
                    <a:lnTo>
                      <a:pt x="9122" y="6711"/>
                    </a:lnTo>
                    <a:lnTo>
                      <a:pt x="9107" y="6808"/>
                    </a:lnTo>
                    <a:lnTo>
                      <a:pt x="9092" y="6905"/>
                    </a:lnTo>
                    <a:lnTo>
                      <a:pt x="9077" y="7002"/>
                    </a:lnTo>
                    <a:lnTo>
                      <a:pt x="9062" y="7100"/>
                    </a:lnTo>
                    <a:lnTo>
                      <a:pt x="9047" y="7198"/>
                    </a:lnTo>
                    <a:lnTo>
                      <a:pt x="9032" y="7296"/>
                    </a:lnTo>
                    <a:lnTo>
                      <a:pt x="9017" y="7395"/>
                    </a:lnTo>
                    <a:lnTo>
                      <a:pt x="9002" y="7494"/>
                    </a:lnTo>
                    <a:lnTo>
                      <a:pt x="8987" y="7593"/>
                    </a:lnTo>
                    <a:lnTo>
                      <a:pt x="8972" y="7693"/>
                    </a:lnTo>
                    <a:lnTo>
                      <a:pt x="8957" y="7793"/>
                    </a:lnTo>
                    <a:lnTo>
                      <a:pt x="8942" y="7893"/>
                    </a:lnTo>
                    <a:lnTo>
                      <a:pt x="8927" y="7993"/>
                    </a:lnTo>
                    <a:lnTo>
                      <a:pt x="8912" y="8094"/>
                    </a:lnTo>
                    <a:lnTo>
                      <a:pt x="8897" y="8195"/>
                    </a:lnTo>
                    <a:lnTo>
                      <a:pt x="8881" y="8296"/>
                    </a:lnTo>
                    <a:lnTo>
                      <a:pt x="8866" y="8396"/>
                    </a:lnTo>
                    <a:lnTo>
                      <a:pt x="8851" y="8499"/>
                    </a:lnTo>
                    <a:lnTo>
                      <a:pt x="8836" y="8599"/>
                    </a:lnTo>
                    <a:lnTo>
                      <a:pt x="8821" y="8701"/>
                    </a:lnTo>
                    <a:lnTo>
                      <a:pt x="8806" y="8803"/>
                    </a:lnTo>
                    <a:lnTo>
                      <a:pt x="8791" y="8905"/>
                    </a:lnTo>
                    <a:lnTo>
                      <a:pt x="8776" y="9008"/>
                    </a:lnTo>
                    <a:lnTo>
                      <a:pt x="8761" y="9110"/>
                    </a:lnTo>
                    <a:lnTo>
                      <a:pt x="8746" y="9213"/>
                    </a:lnTo>
                    <a:lnTo>
                      <a:pt x="8731" y="9316"/>
                    </a:lnTo>
                    <a:lnTo>
                      <a:pt x="8716" y="9419"/>
                    </a:lnTo>
                    <a:lnTo>
                      <a:pt x="8701" y="9522"/>
                    </a:lnTo>
                    <a:lnTo>
                      <a:pt x="8686" y="9625"/>
                    </a:lnTo>
                    <a:lnTo>
                      <a:pt x="8671" y="9728"/>
                    </a:lnTo>
                    <a:lnTo>
                      <a:pt x="8656" y="9831"/>
                    </a:lnTo>
                    <a:lnTo>
                      <a:pt x="8641" y="9934"/>
                    </a:lnTo>
                    <a:lnTo>
                      <a:pt x="8626" y="10038"/>
                    </a:lnTo>
                    <a:lnTo>
                      <a:pt x="8611" y="10141"/>
                    </a:lnTo>
                    <a:lnTo>
                      <a:pt x="8596" y="10245"/>
                    </a:lnTo>
                    <a:lnTo>
                      <a:pt x="8581" y="10348"/>
                    </a:lnTo>
                    <a:lnTo>
                      <a:pt x="8566" y="10452"/>
                    </a:lnTo>
                    <a:lnTo>
                      <a:pt x="8551" y="10555"/>
                    </a:lnTo>
                    <a:lnTo>
                      <a:pt x="8536" y="10658"/>
                    </a:lnTo>
                    <a:lnTo>
                      <a:pt x="8521" y="10762"/>
                    </a:lnTo>
                    <a:lnTo>
                      <a:pt x="8506" y="10865"/>
                    </a:lnTo>
                    <a:lnTo>
                      <a:pt x="8491" y="10969"/>
                    </a:lnTo>
                    <a:lnTo>
                      <a:pt x="8476" y="11072"/>
                    </a:lnTo>
                    <a:lnTo>
                      <a:pt x="8461" y="11175"/>
                    </a:lnTo>
                    <a:lnTo>
                      <a:pt x="8446" y="11278"/>
                    </a:lnTo>
                    <a:lnTo>
                      <a:pt x="8431" y="11382"/>
                    </a:lnTo>
                    <a:lnTo>
                      <a:pt x="8416" y="11485"/>
                    </a:lnTo>
                    <a:lnTo>
                      <a:pt x="8401" y="11587"/>
                    </a:lnTo>
                    <a:lnTo>
                      <a:pt x="8386" y="11690"/>
                    </a:lnTo>
                    <a:lnTo>
                      <a:pt x="8371" y="11793"/>
                    </a:lnTo>
                    <a:lnTo>
                      <a:pt x="8356" y="11895"/>
                    </a:lnTo>
                    <a:lnTo>
                      <a:pt x="8341" y="11998"/>
                    </a:lnTo>
                    <a:lnTo>
                      <a:pt x="8326" y="12100"/>
                    </a:lnTo>
                    <a:lnTo>
                      <a:pt x="8311" y="12202"/>
                    </a:lnTo>
                    <a:lnTo>
                      <a:pt x="8296" y="12304"/>
                    </a:lnTo>
                    <a:lnTo>
                      <a:pt x="8281" y="12407"/>
                    </a:lnTo>
                    <a:lnTo>
                      <a:pt x="8266" y="12507"/>
                    </a:lnTo>
                    <a:lnTo>
                      <a:pt x="8251" y="12610"/>
                    </a:lnTo>
                    <a:lnTo>
                      <a:pt x="8236" y="12711"/>
                    </a:lnTo>
                    <a:lnTo>
                      <a:pt x="8221" y="12811"/>
                    </a:lnTo>
                    <a:lnTo>
                      <a:pt x="8205" y="12912"/>
                    </a:lnTo>
                    <a:lnTo>
                      <a:pt x="8190" y="13012"/>
                    </a:lnTo>
                    <a:lnTo>
                      <a:pt x="8175" y="13113"/>
                    </a:lnTo>
                    <a:lnTo>
                      <a:pt x="8160" y="13212"/>
                    </a:lnTo>
                    <a:lnTo>
                      <a:pt x="8145" y="13312"/>
                    </a:lnTo>
                    <a:lnTo>
                      <a:pt x="8130" y="13411"/>
                    </a:lnTo>
                    <a:lnTo>
                      <a:pt x="8115" y="13510"/>
                    </a:lnTo>
                    <a:lnTo>
                      <a:pt x="8100" y="13609"/>
                    </a:lnTo>
                    <a:lnTo>
                      <a:pt x="8085" y="13707"/>
                    </a:lnTo>
                    <a:lnTo>
                      <a:pt x="8070" y="13806"/>
                    </a:lnTo>
                    <a:lnTo>
                      <a:pt x="8055" y="13903"/>
                    </a:lnTo>
                    <a:lnTo>
                      <a:pt x="8040" y="14001"/>
                    </a:lnTo>
                    <a:lnTo>
                      <a:pt x="8025" y="14098"/>
                    </a:lnTo>
                    <a:lnTo>
                      <a:pt x="8010" y="14194"/>
                    </a:lnTo>
                    <a:lnTo>
                      <a:pt x="7995" y="14291"/>
                    </a:lnTo>
                    <a:lnTo>
                      <a:pt x="7980" y="14387"/>
                    </a:lnTo>
                    <a:lnTo>
                      <a:pt x="7965" y="14482"/>
                    </a:lnTo>
                    <a:lnTo>
                      <a:pt x="7950" y="14577"/>
                    </a:lnTo>
                    <a:lnTo>
                      <a:pt x="7935" y="14673"/>
                    </a:lnTo>
                    <a:lnTo>
                      <a:pt x="7920" y="14767"/>
                    </a:lnTo>
                    <a:lnTo>
                      <a:pt x="7905" y="14861"/>
                    </a:lnTo>
                    <a:lnTo>
                      <a:pt x="7890" y="14954"/>
                    </a:lnTo>
                    <a:lnTo>
                      <a:pt x="7875" y="15047"/>
                    </a:lnTo>
                    <a:lnTo>
                      <a:pt x="7860" y="15140"/>
                    </a:lnTo>
                    <a:lnTo>
                      <a:pt x="7845" y="15232"/>
                    </a:lnTo>
                    <a:lnTo>
                      <a:pt x="7830" y="15323"/>
                    </a:lnTo>
                    <a:lnTo>
                      <a:pt x="7815" y="15415"/>
                    </a:lnTo>
                    <a:lnTo>
                      <a:pt x="7800" y="15505"/>
                    </a:lnTo>
                    <a:lnTo>
                      <a:pt x="7785" y="15595"/>
                    </a:lnTo>
                    <a:lnTo>
                      <a:pt x="7770" y="15685"/>
                    </a:lnTo>
                    <a:lnTo>
                      <a:pt x="7755" y="15775"/>
                    </a:lnTo>
                    <a:lnTo>
                      <a:pt x="7740" y="15863"/>
                    </a:lnTo>
                    <a:lnTo>
                      <a:pt x="7725" y="15951"/>
                    </a:lnTo>
                    <a:lnTo>
                      <a:pt x="7710" y="16039"/>
                    </a:lnTo>
                    <a:lnTo>
                      <a:pt x="7695" y="16126"/>
                    </a:lnTo>
                    <a:lnTo>
                      <a:pt x="7680" y="16212"/>
                    </a:lnTo>
                    <a:lnTo>
                      <a:pt x="7665" y="16298"/>
                    </a:lnTo>
                    <a:lnTo>
                      <a:pt x="7650" y="16383"/>
                    </a:lnTo>
                    <a:lnTo>
                      <a:pt x="7635" y="16467"/>
                    </a:lnTo>
                    <a:lnTo>
                      <a:pt x="7620" y="16552"/>
                    </a:lnTo>
                    <a:lnTo>
                      <a:pt x="7605" y="16635"/>
                    </a:lnTo>
                    <a:lnTo>
                      <a:pt x="7590" y="16718"/>
                    </a:lnTo>
                    <a:lnTo>
                      <a:pt x="7575" y="16800"/>
                    </a:lnTo>
                    <a:lnTo>
                      <a:pt x="7560" y="16882"/>
                    </a:lnTo>
                    <a:lnTo>
                      <a:pt x="7545" y="16963"/>
                    </a:lnTo>
                    <a:lnTo>
                      <a:pt x="7529" y="17043"/>
                    </a:lnTo>
                    <a:lnTo>
                      <a:pt x="7514" y="17122"/>
                    </a:lnTo>
                    <a:lnTo>
                      <a:pt x="7499" y="17202"/>
                    </a:lnTo>
                    <a:lnTo>
                      <a:pt x="7484" y="17280"/>
                    </a:lnTo>
                    <a:lnTo>
                      <a:pt x="7469" y="17358"/>
                    </a:lnTo>
                    <a:lnTo>
                      <a:pt x="7454" y="17434"/>
                    </a:lnTo>
                    <a:lnTo>
                      <a:pt x="7439" y="17510"/>
                    </a:lnTo>
                    <a:lnTo>
                      <a:pt x="7424" y="17586"/>
                    </a:lnTo>
                    <a:lnTo>
                      <a:pt x="7409" y="17662"/>
                    </a:lnTo>
                    <a:lnTo>
                      <a:pt x="7394" y="17735"/>
                    </a:lnTo>
                    <a:lnTo>
                      <a:pt x="7378" y="17809"/>
                    </a:lnTo>
                    <a:lnTo>
                      <a:pt x="7363" y="17881"/>
                    </a:lnTo>
                    <a:lnTo>
                      <a:pt x="7348" y="17953"/>
                    </a:lnTo>
                    <a:lnTo>
                      <a:pt x="7333" y="18025"/>
                    </a:lnTo>
                    <a:lnTo>
                      <a:pt x="7318" y="18095"/>
                    </a:lnTo>
                    <a:lnTo>
                      <a:pt x="7303" y="18165"/>
                    </a:lnTo>
                    <a:lnTo>
                      <a:pt x="7288" y="18233"/>
                    </a:lnTo>
                    <a:lnTo>
                      <a:pt x="7273" y="18301"/>
                    </a:lnTo>
                    <a:lnTo>
                      <a:pt x="7258" y="18368"/>
                    </a:lnTo>
                    <a:lnTo>
                      <a:pt x="7243" y="18436"/>
                    </a:lnTo>
                    <a:lnTo>
                      <a:pt x="7228" y="18501"/>
                    </a:lnTo>
                    <a:lnTo>
                      <a:pt x="7213" y="18566"/>
                    </a:lnTo>
                    <a:lnTo>
                      <a:pt x="7198" y="18631"/>
                    </a:lnTo>
                    <a:lnTo>
                      <a:pt x="7183" y="18694"/>
                    </a:lnTo>
                    <a:lnTo>
                      <a:pt x="7168" y="18756"/>
                    </a:lnTo>
                    <a:lnTo>
                      <a:pt x="7153" y="18818"/>
                    </a:lnTo>
                    <a:lnTo>
                      <a:pt x="7138" y="18880"/>
                    </a:lnTo>
                    <a:lnTo>
                      <a:pt x="7123" y="18939"/>
                    </a:lnTo>
                    <a:lnTo>
                      <a:pt x="7107" y="18999"/>
                    </a:lnTo>
                    <a:lnTo>
                      <a:pt x="7092" y="19057"/>
                    </a:lnTo>
                    <a:lnTo>
                      <a:pt x="7077" y="19115"/>
                    </a:lnTo>
                    <a:lnTo>
                      <a:pt x="7062" y="19171"/>
                    </a:lnTo>
                    <a:lnTo>
                      <a:pt x="7047" y="19228"/>
                    </a:lnTo>
                    <a:lnTo>
                      <a:pt x="7032" y="19282"/>
                    </a:lnTo>
                    <a:lnTo>
                      <a:pt x="7017" y="19337"/>
                    </a:lnTo>
                    <a:lnTo>
                      <a:pt x="7002" y="19390"/>
                    </a:lnTo>
                    <a:lnTo>
                      <a:pt x="6987" y="19443"/>
                    </a:lnTo>
                    <a:lnTo>
                      <a:pt x="6971" y="19494"/>
                    </a:lnTo>
                    <a:lnTo>
                      <a:pt x="6956" y="19545"/>
                    </a:lnTo>
                    <a:lnTo>
                      <a:pt x="6941" y="19594"/>
                    </a:lnTo>
                    <a:lnTo>
                      <a:pt x="6926" y="19644"/>
                    </a:lnTo>
                    <a:lnTo>
                      <a:pt x="6911" y="19691"/>
                    </a:lnTo>
                    <a:lnTo>
                      <a:pt x="6896" y="19739"/>
                    </a:lnTo>
                    <a:lnTo>
                      <a:pt x="6881" y="19784"/>
                    </a:lnTo>
                    <a:lnTo>
                      <a:pt x="6865" y="19831"/>
                    </a:lnTo>
                    <a:lnTo>
                      <a:pt x="6849" y="19875"/>
                    </a:lnTo>
                    <a:lnTo>
                      <a:pt x="6834" y="19917"/>
                    </a:lnTo>
                    <a:lnTo>
                      <a:pt x="6819" y="19959"/>
                    </a:lnTo>
                    <a:lnTo>
                      <a:pt x="6803" y="20001"/>
                    </a:lnTo>
                    <a:lnTo>
                      <a:pt x="6788" y="20042"/>
                    </a:lnTo>
                    <a:lnTo>
                      <a:pt x="6773" y="20082"/>
                    </a:lnTo>
                    <a:lnTo>
                      <a:pt x="6757" y="20121"/>
                    </a:lnTo>
                    <a:lnTo>
                      <a:pt x="6742" y="20158"/>
                    </a:lnTo>
                    <a:lnTo>
                      <a:pt x="6727" y="20195"/>
                    </a:lnTo>
                    <a:lnTo>
                      <a:pt x="6711" y="20231"/>
                    </a:lnTo>
                    <a:lnTo>
                      <a:pt x="6696" y="20265"/>
                    </a:lnTo>
                    <a:lnTo>
                      <a:pt x="6680" y="20301"/>
                    </a:lnTo>
                    <a:lnTo>
                      <a:pt x="6665" y="20334"/>
                    </a:lnTo>
                    <a:lnTo>
                      <a:pt x="6649" y="20366"/>
                    </a:lnTo>
                    <a:lnTo>
                      <a:pt x="6634" y="20398"/>
                    </a:lnTo>
                    <a:lnTo>
                      <a:pt x="6619" y="20427"/>
                    </a:lnTo>
                    <a:lnTo>
                      <a:pt x="6602" y="20458"/>
                    </a:lnTo>
                    <a:lnTo>
                      <a:pt x="6587" y="20486"/>
                    </a:lnTo>
                    <a:lnTo>
                      <a:pt x="6571" y="20514"/>
                    </a:lnTo>
                    <a:lnTo>
                      <a:pt x="6555" y="20540"/>
                    </a:lnTo>
                    <a:lnTo>
                      <a:pt x="6540" y="20564"/>
                    </a:lnTo>
                    <a:lnTo>
                      <a:pt x="6523" y="20592"/>
                    </a:lnTo>
                    <a:lnTo>
                      <a:pt x="6507" y="20615"/>
                    </a:lnTo>
                    <a:lnTo>
                      <a:pt x="6490" y="20638"/>
                    </a:lnTo>
                    <a:lnTo>
                      <a:pt x="6474" y="20660"/>
                    </a:lnTo>
                    <a:lnTo>
                      <a:pt x="6457" y="20681"/>
                    </a:lnTo>
                    <a:lnTo>
                      <a:pt x="6442" y="20699"/>
                    </a:lnTo>
                    <a:lnTo>
                      <a:pt x="6424" y="20721"/>
                    </a:lnTo>
                    <a:lnTo>
                      <a:pt x="6406" y="20739"/>
                    </a:lnTo>
                    <a:lnTo>
                      <a:pt x="6389" y="20757"/>
                    </a:lnTo>
                    <a:lnTo>
                      <a:pt x="6371" y="20773"/>
                    </a:lnTo>
                    <a:lnTo>
                      <a:pt x="6353" y="20788"/>
                    </a:lnTo>
                    <a:lnTo>
                      <a:pt x="6335" y="20803"/>
                    </a:lnTo>
                    <a:lnTo>
                      <a:pt x="6317" y="20816"/>
                    </a:lnTo>
                    <a:lnTo>
                      <a:pt x="6298" y="20829"/>
                    </a:lnTo>
                    <a:lnTo>
                      <a:pt x="6279" y="20840"/>
                    </a:lnTo>
                    <a:lnTo>
                      <a:pt x="6254" y="20853"/>
                    </a:lnTo>
                    <a:lnTo>
                      <a:pt x="6239" y="20859"/>
                    </a:lnTo>
                    <a:lnTo>
                      <a:pt x="6219" y="20867"/>
                    </a:lnTo>
                    <a:lnTo>
                      <a:pt x="6198" y="20873"/>
                    </a:lnTo>
                    <a:lnTo>
                      <a:pt x="6171" y="20880"/>
                    </a:lnTo>
                    <a:lnTo>
                      <a:pt x="6156" y="20882"/>
                    </a:lnTo>
                    <a:lnTo>
                      <a:pt x="6135" y="20884"/>
                    </a:lnTo>
                    <a:lnTo>
                      <a:pt x="6107" y="20885"/>
                    </a:lnTo>
                    <a:lnTo>
                      <a:pt x="6092" y="20884"/>
                    </a:lnTo>
                    <a:lnTo>
                      <a:pt x="6070" y="20883"/>
                    </a:lnTo>
                    <a:lnTo>
                      <a:pt x="6043" y="20878"/>
                    </a:lnTo>
                    <a:lnTo>
                      <a:pt x="6028" y="20874"/>
                    </a:lnTo>
                    <a:lnTo>
                      <a:pt x="6002" y="20867"/>
                    </a:lnTo>
                    <a:lnTo>
                      <a:pt x="5982" y="20858"/>
                    </a:lnTo>
                    <a:lnTo>
                      <a:pt x="5967" y="20851"/>
                    </a:lnTo>
                    <a:lnTo>
                      <a:pt x="5943" y="20840"/>
                    </a:lnTo>
                    <a:lnTo>
                      <a:pt x="5924" y="20828"/>
                    </a:lnTo>
                    <a:lnTo>
                      <a:pt x="5909" y="20818"/>
                    </a:lnTo>
                    <a:lnTo>
                      <a:pt x="5887" y="20803"/>
                    </a:lnTo>
                    <a:lnTo>
                      <a:pt x="5870" y="20789"/>
                    </a:lnTo>
                    <a:lnTo>
                      <a:pt x="5852" y="20774"/>
                    </a:lnTo>
                    <a:lnTo>
                      <a:pt x="5837" y="20760"/>
                    </a:lnTo>
                    <a:lnTo>
                      <a:pt x="5817" y="20741"/>
                    </a:lnTo>
                    <a:lnTo>
                      <a:pt x="5800" y="20723"/>
                    </a:lnTo>
                    <a:lnTo>
                      <a:pt x="5784" y="20704"/>
                    </a:lnTo>
                    <a:lnTo>
                      <a:pt x="5767" y="20684"/>
                    </a:lnTo>
                    <a:lnTo>
                      <a:pt x="5751" y="20663"/>
                    </a:lnTo>
                    <a:lnTo>
                      <a:pt x="5734" y="20641"/>
                    </a:lnTo>
                    <a:lnTo>
                      <a:pt x="5718" y="20619"/>
                    </a:lnTo>
                    <a:lnTo>
                      <a:pt x="5702" y="20595"/>
                    </a:lnTo>
                    <a:lnTo>
                      <a:pt x="5686" y="20570"/>
                    </a:lnTo>
                    <a:lnTo>
                      <a:pt x="5670" y="20545"/>
                    </a:lnTo>
                    <a:lnTo>
                      <a:pt x="5654" y="20518"/>
                    </a:lnTo>
                    <a:lnTo>
                      <a:pt x="5639" y="20491"/>
                    </a:lnTo>
                    <a:lnTo>
                      <a:pt x="5623" y="20463"/>
                    </a:lnTo>
                    <a:lnTo>
                      <a:pt x="5607" y="20434"/>
                    </a:lnTo>
                    <a:lnTo>
                      <a:pt x="5592" y="20403"/>
                    </a:lnTo>
                    <a:lnTo>
                      <a:pt x="5577" y="20373"/>
                    </a:lnTo>
                    <a:lnTo>
                      <a:pt x="5561" y="20341"/>
                    </a:lnTo>
                    <a:lnTo>
                      <a:pt x="5545" y="20308"/>
                    </a:lnTo>
                    <a:lnTo>
                      <a:pt x="5530" y="20274"/>
                    </a:lnTo>
                    <a:lnTo>
                      <a:pt x="5514" y="20239"/>
                    </a:lnTo>
                    <a:lnTo>
                      <a:pt x="5499" y="20203"/>
                    </a:lnTo>
                    <a:lnTo>
                      <a:pt x="5484" y="20167"/>
                    </a:lnTo>
                    <a:lnTo>
                      <a:pt x="5468" y="20129"/>
                    </a:lnTo>
                    <a:lnTo>
                      <a:pt x="5453" y="20091"/>
                    </a:lnTo>
                    <a:lnTo>
                      <a:pt x="5438" y="20051"/>
                    </a:lnTo>
                    <a:lnTo>
                      <a:pt x="5422" y="20010"/>
                    </a:lnTo>
                    <a:lnTo>
                      <a:pt x="5407" y="19969"/>
                    </a:lnTo>
                    <a:lnTo>
                      <a:pt x="5392" y="19927"/>
                    </a:lnTo>
                    <a:lnTo>
                      <a:pt x="5377" y="19884"/>
                    </a:lnTo>
                    <a:lnTo>
                      <a:pt x="5361" y="19840"/>
                    </a:lnTo>
                    <a:lnTo>
                      <a:pt x="5346" y="19795"/>
                    </a:lnTo>
                    <a:lnTo>
                      <a:pt x="5332" y="19751"/>
                    </a:lnTo>
                    <a:lnTo>
                      <a:pt x="5315" y="19702"/>
                    </a:lnTo>
                    <a:lnTo>
                      <a:pt x="5300" y="19654"/>
                    </a:lnTo>
                    <a:lnTo>
                      <a:pt x="5285" y="19606"/>
                    </a:lnTo>
                    <a:lnTo>
                      <a:pt x="5270" y="19556"/>
                    </a:lnTo>
                    <a:lnTo>
                      <a:pt x="5255" y="19506"/>
                    </a:lnTo>
                    <a:lnTo>
                      <a:pt x="5239" y="19455"/>
                    </a:lnTo>
                    <a:lnTo>
                      <a:pt x="5224" y="19403"/>
                    </a:lnTo>
                    <a:lnTo>
                      <a:pt x="5209" y="19350"/>
                    </a:lnTo>
                    <a:lnTo>
                      <a:pt x="5194" y="19296"/>
                    </a:lnTo>
                    <a:lnTo>
                      <a:pt x="5179" y="19241"/>
                    </a:lnTo>
                    <a:lnTo>
                      <a:pt x="5164" y="19185"/>
                    </a:lnTo>
                    <a:lnTo>
                      <a:pt x="5149" y="19129"/>
                    </a:lnTo>
                    <a:lnTo>
                      <a:pt x="5134" y="19072"/>
                    </a:lnTo>
                    <a:lnTo>
                      <a:pt x="5118" y="19013"/>
                    </a:lnTo>
                    <a:lnTo>
                      <a:pt x="5103" y="18954"/>
                    </a:lnTo>
                    <a:lnTo>
                      <a:pt x="5088" y="18894"/>
                    </a:lnTo>
                    <a:lnTo>
                      <a:pt x="5073" y="18833"/>
                    </a:lnTo>
                    <a:lnTo>
                      <a:pt x="5058" y="18772"/>
                    </a:lnTo>
                    <a:lnTo>
                      <a:pt x="5043" y="18710"/>
                    </a:lnTo>
                    <a:lnTo>
                      <a:pt x="5028" y="18646"/>
                    </a:lnTo>
                    <a:lnTo>
                      <a:pt x="5013" y="18582"/>
                    </a:lnTo>
                    <a:lnTo>
                      <a:pt x="4998" y="18517"/>
                    </a:lnTo>
                    <a:lnTo>
                      <a:pt x="4983" y="18452"/>
                    </a:lnTo>
                    <a:lnTo>
                      <a:pt x="4968" y="18385"/>
                    </a:lnTo>
                    <a:lnTo>
                      <a:pt x="4953" y="18318"/>
                    </a:lnTo>
                    <a:lnTo>
                      <a:pt x="4938" y="18250"/>
                    </a:lnTo>
                    <a:lnTo>
                      <a:pt x="4923" y="18182"/>
                    </a:lnTo>
                    <a:lnTo>
                      <a:pt x="4908" y="18112"/>
                    </a:lnTo>
                    <a:lnTo>
                      <a:pt x="4893" y="18042"/>
                    </a:lnTo>
                    <a:lnTo>
                      <a:pt x="4877" y="17971"/>
                    </a:lnTo>
                    <a:lnTo>
                      <a:pt x="4862" y="17899"/>
                    </a:lnTo>
                    <a:lnTo>
                      <a:pt x="4847" y="17827"/>
                    </a:lnTo>
                    <a:lnTo>
                      <a:pt x="4832" y="17754"/>
                    </a:lnTo>
                    <a:lnTo>
                      <a:pt x="4817" y="17679"/>
                    </a:lnTo>
                    <a:lnTo>
                      <a:pt x="4802" y="17604"/>
                    </a:lnTo>
                    <a:lnTo>
                      <a:pt x="4787" y="17529"/>
                    </a:lnTo>
                    <a:lnTo>
                      <a:pt x="4772" y="17453"/>
                    </a:lnTo>
                    <a:lnTo>
                      <a:pt x="4757" y="17377"/>
                    </a:lnTo>
                    <a:lnTo>
                      <a:pt x="4742" y="17299"/>
                    </a:lnTo>
                    <a:lnTo>
                      <a:pt x="4727" y="17221"/>
                    </a:lnTo>
                    <a:lnTo>
                      <a:pt x="4712" y="17142"/>
                    </a:lnTo>
                    <a:lnTo>
                      <a:pt x="4697" y="17062"/>
                    </a:lnTo>
                    <a:lnTo>
                      <a:pt x="4682" y="16982"/>
                    </a:lnTo>
                    <a:lnTo>
                      <a:pt x="4667" y="16902"/>
                    </a:lnTo>
                    <a:lnTo>
                      <a:pt x="4652" y="16821"/>
                    </a:lnTo>
                    <a:lnTo>
                      <a:pt x="4636" y="16739"/>
                    </a:lnTo>
                    <a:lnTo>
                      <a:pt x="4621" y="16656"/>
                    </a:lnTo>
                    <a:lnTo>
                      <a:pt x="4606" y="16572"/>
                    </a:lnTo>
                    <a:lnTo>
                      <a:pt x="4591" y="16488"/>
                    </a:lnTo>
                    <a:lnTo>
                      <a:pt x="4576" y="16404"/>
                    </a:lnTo>
                    <a:lnTo>
                      <a:pt x="4561" y="16319"/>
                    </a:lnTo>
                    <a:lnTo>
                      <a:pt x="4546" y="16233"/>
                    </a:lnTo>
                    <a:lnTo>
                      <a:pt x="4531" y="16147"/>
                    </a:lnTo>
                    <a:lnTo>
                      <a:pt x="4516" y="16060"/>
                    </a:lnTo>
                    <a:lnTo>
                      <a:pt x="4501" y="15973"/>
                    </a:lnTo>
                    <a:lnTo>
                      <a:pt x="4486" y="15885"/>
                    </a:lnTo>
                    <a:lnTo>
                      <a:pt x="4471" y="15796"/>
                    </a:lnTo>
                    <a:lnTo>
                      <a:pt x="4456" y="15707"/>
                    </a:lnTo>
                    <a:lnTo>
                      <a:pt x="4441" y="15617"/>
                    </a:lnTo>
                    <a:lnTo>
                      <a:pt x="4426" y="15528"/>
                    </a:lnTo>
                    <a:lnTo>
                      <a:pt x="4411" y="15437"/>
                    </a:lnTo>
                    <a:lnTo>
                      <a:pt x="4396" y="15346"/>
                    </a:lnTo>
                    <a:lnTo>
                      <a:pt x="4381" y="15255"/>
                    </a:lnTo>
                    <a:lnTo>
                      <a:pt x="4366" y="15163"/>
                    </a:lnTo>
                    <a:lnTo>
                      <a:pt x="4351" y="15070"/>
                    </a:lnTo>
                    <a:lnTo>
                      <a:pt x="4336" y="14978"/>
                    </a:lnTo>
                    <a:lnTo>
                      <a:pt x="4321" y="14884"/>
                    </a:lnTo>
                    <a:lnTo>
                      <a:pt x="4306" y="14790"/>
                    </a:lnTo>
                    <a:lnTo>
                      <a:pt x="4291" y="14696"/>
                    </a:lnTo>
                    <a:lnTo>
                      <a:pt x="4276" y="14601"/>
                    </a:lnTo>
                    <a:lnTo>
                      <a:pt x="4261" y="14506"/>
                    </a:lnTo>
                    <a:lnTo>
                      <a:pt x="4246" y="14410"/>
                    </a:lnTo>
                    <a:lnTo>
                      <a:pt x="4231" y="14314"/>
                    </a:lnTo>
                    <a:lnTo>
                      <a:pt x="4216" y="14218"/>
                    </a:lnTo>
                    <a:lnTo>
                      <a:pt x="4201" y="14122"/>
                    </a:lnTo>
                    <a:lnTo>
                      <a:pt x="4186" y="14025"/>
                    </a:lnTo>
                    <a:lnTo>
                      <a:pt x="4171" y="13927"/>
                    </a:lnTo>
                    <a:lnTo>
                      <a:pt x="4156" y="13830"/>
                    </a:lnTo>
                    <a:lnTo>
                      <a:pt x="4141" y="13732"/>
                    </a:lnTo>
                    <a:lnTo>
                      <a:pt x="4126" y="13634"/>
                    </a:lnTo>
                    <a:lnTo>
                      <a:pt x="4111" y="13535"/>
                    </a:lnTo>
                    <a:lnTo>
                      <a:pt x="4096" y="13436"/>
                    </a:lnTo>
                    <a:lnTo>
                      <a:pt x="4081" y="13337"/>
                    </a:lnTo>
                    <a:lnTo>
                      <a:pt x="4066" y="13237"/>
                    </a:lnTo>
                    <a:lnTo>
                      <a:pt x="4051" y="13137"/>
                    </a:lnTo>
                    <a:lnTo>
                      <a:pt x="4036" y="13037"/>
                    </a:lnTo>
                    <a:lnTo>
                      <a:pt x="4021" y="12937"/>
                    </a:lnTo>
                    <a:lnTo>
                      <a:pt x="4006" y="12836"/>
                    </a:lnTo>
                    <a:lnTo>
                      <a:pt x="3991" y="12736"/>
                    </a:lnTo>
                    <a:lnTo>
                      <a:pt x="3976" y="12635"/>
                    </a:lnTo>
                    <a:lnTo>
                      <a:pt x="3960" y="12533"/>
                    </a:lnTo>
                    <a:lnTo>
                      <a:pt x="3944" y="12431"/>
                    </a:lnTo>
                    <a:lnTo>
                      <a:pt x="3929" y="12329"/>
                    </a:lnTo>
                    <a:lnTo>
                      <a:pt x="3914" y="12227"/>
                    </a:lnTo>
                    <a:lnTo>
                      <a:pt x="3899" y="12125"/>
                    </a:lnTo>
                    <a:lnTo>
                      <a:pt x="3884" y="12023"/>
                    </a:lnTo>
                    <a:lnTo>
                      <a:pt x="3869" y="11921"/>
                    </a:lnTo>
                    <a:lnTo>
                      <a:pt x="3854" y="11818"/>
                    </a:lnTo>
                    <a:lnTo>
                      <a:pt x="3839" y="11716"/>
                    </a:lnTo>
                    <a:lnTo>
                      <a:pt x="3824" y="11613"/>
                    </a:lnTo>
                    <a:lnTo>
                      <a:pt x="3809" y="11510"/>
                    </a:lnTo>
                    <a:lnTo>
                      <a:pt x="3794" y="11407"/>
                    </a:lnTo>
                    <a:lnTo>
                      <a:pt x="3779" y="11304"/>
                    </a:lnTo>
                    <a:lnTo>
                      <a:pt x="3764" y="11201"/>
                    </a:lnTo>
                    <a:lnTo>
                      <a:pt x="3749" y="11098"/>
                    </a:lnTo>
                    <a:lnTo>
                      <a:pt x="3734" y="10994"/>
                    </a:lnTo>
                    <a:lnTo>
                      <a:pt x="3719" y="10891"/>
                    </a:lnTo>
                    <a:lnTo>
                      <a:pt x="3704" y="10788"/>
                    </a:lnTo>
                    <a:lnTo>
                      <a:pt x="3689" y="10684"/>
                    </a:lnTo>
                    <a:lnTo>
                      <a:pt x="3674" y="10581"/>
                    </a:lnTo>
                    <a:lnTo>
                      <a:pt x="3659" y="10477"/>
                    </a:lnTo>
                    <a:lnTo>
                      <a:pt x="3644" y="10374"/>
                    </a:lnTo>
                    <a:lnTo>
                      <a:pt x="3629" y="10270"/>
                    </a:lnTo>
                    <a:lnTo>
                      <a:pt x="3614" y="10167"/>
                    </a:lnTo>
                    <a:lnTo>
                      <a:pt x="3599" y="10063"/>
                    </a:lnTo>
                    <a:lnTo>
                      <a:pt x="3584" y="9960"/>
                    </a:lnTo>
                    <a:lnTo>
                      <a:pt x="3569" y="9857"/>
                    </a:lnTo>
                    <a:lnTo>
                      <a:pt x="3554" y="9753"/>
                    </a:lnTo>
                    <a:lnTo>
                      <a:pt x="3539" y="9650"/>
                    </a:lnTo>
                    <a:lnTo>
                      <a:pt x="3524" y="9547"/>
                    </a:lnTo>
                    <a:lnTo>
                      <a:pt x="3509" y="9444"/>
                    </a:lnTo>
                    <a:lnTo>
                      <a:pt x="3494" y="9341"/>
                    </a:lnTo>
                    <a:lnTo>
                      <a:pt x="3479" y="9238"/>
                    </a:lnTo>
                    <a:lnTo>
                      <a:pt x="3464" y="9136"/>
                    </a:lnTo>
                    <a:lnTo>
                      <a:pt x="3449" y="9033"/>
                    </a:lnTo>
                    <a:lnTo>
                      <a:pt x="3434" y="8931"/>
                    </a:lnTo>
                    <a:lnTo>
                      <a:pt x="3419" y="8829"/>
                    </a:lnTo>
                    <a:lnTo>
                      <a:pt x="3405" y="8727"/>
                    </a:lnTo>
                    <a:lnTo>
                      <a:pt x="3389" y="8625"/>
                    </a:lnTo>
                    <a:lnTo>
                      <a:pt x="3374" y="8523"/>
                    </a:lnTo>
                    <a:lnTo>
                      <a:pt x="3360" y="8422"/>
                    </a:lnTo>
                    <a:lnTo>
                      <a:pt x="3345" y="8321"/>
                    </a:lnTo>
                    <a:lnTo>
                      <a:pt x="3330" y="8220"/>
                    </a:lnTo>
                    <a:lnTo>
                      <a:pt x="3315" y="8119"/>
                    </a:lnTo>
                    <a:lnTo>
                      <a:pt x="3300" y="8019"/>
                    </a:lnTo>
                    <a:lnTo>
                      <a:pt x="3284" y="7918"/>
                    </a:lnTo>
                    <a:lnTo>
                      <a:pt x="3269" y="7818"/>
                    </a:lnTo>
                    <a:lnTo>
                      <a:pt x="3254" y="7718"/>
                    </a:lnTo>
                    <a:lnTo>
                      <a:pt x="3239" y="7618"/>
                    </a:lnTo>
                    <a:lnTo>
                      <a:pt x="3224" y="7519"/>
                    </a:lnTo>
                    <a:lnTo>
                      <a:pt x="3209" y="7420"/>
                    </a:lnTo>
                    <a:lnTo>
                      <a:pt x="3194" y="7321"/>
                    </a:lnTo>
                    <a:lnTo>
                      <a:pt x="3179" y="7222"/>
                    </a:lnTo>
                    <a:lnTo>
                      <a:pt x="3164" y="7124"/>
                    </a:lnTo>
                    <a:lnTo>
                      <a:pt x="3149" y="7027"/>
                    </a:lnTo>
                    <a:lnTo>
                      <a:pt x="3134" y="6929"/>
                    </a:lnTo>
                    <a:lnTo>
                      <a:pt x="3119" y="6832"/>
                    </a:lnTo>
                    <a:lnTo>
                      <a:pt x="3104" y="6735"/>
                    </a:lnTo>
                    <a:lnTo>
                      <a:pt x="3089" y="6639"/>
                    </a:lnTo>
                    <a:lnTo>
                      <a:pt x="3074" y="6543"/>
                    </a:lnTo>
                    <a:lnTo>
                      <a:pt x="3059" y="6447"/>
                    </a:lnTo>
                    <a:lnTo>
                      <a:pt x="3044" y="6352"/>
                    </a:lnTo>
                    <a:lnTo>
                      <a:pt x="3029" y="6258"/>
                    </a:lnTo>
                    <a:lnTo>
                      <a:pt x="3014" y="6164"/>
                    </a:lnTo>
                    <a:lnTo>
                      <a:pt x="2999" y="6070"/>
                    </a:lnTo>
                    <a:lnTo>
                      <a:pt x="2984" y="5977"/>
                    </a:lnTo>
                    <a:lnTo>
                      <a:pt x="2969" y="5884"/>
                    </a:lnTo>
                    <a:lnTo>
                      <a:pt x="2954" y="5791"/>
                    </a:lnTo>
                    <a:lnTo>
                      <a:pt x="2939" y="5699"/>
                    </a:lnTo>
                    <a:lnTo>
                      <a:pt x="2924" y="5607"/>
                    </a:lnTo>
                    <a:lnTo>
                      <a:pt x="2909" y="5516"/>
                    </a:lnTo>
                    <a:lnTo>
                      <a:pt x="2894" y="5426"/>
                    </a:lnTo>
                    <a:lnTo>
                      <a:pt x="2879" y="5335"/>
                    </a:lnTo>
                    <a:lnTo>
                      <a:pt x="2864" y="5246"/>
                    </a:lnTo>
                    <a:lnTo>
                      <a:pt x="2849" y="5157"/>
                    </a:lnTo>
                    <a:lnTo>
                      <a:pt x="2834" y="5069"/>
                    </a:lnTo>
                    <a:lnTo>
                      <a:pt x="2819" y="4981"/>
                    </a:lnTo>
                    <a:lnTo>
                      <a:pt x="2804" y="4893"/>
                    </a:lnTo>
                    <a:lnTo>
                      <a:pt x="2789" y="4807"/>
                    </a:lnTo>
                    <a:lnTo>
                      <a:pt x="2774" y="4720"/>
                    </a:lnTo>
                    <a:lnTo>
                      <a:pt x="2759" y="4634"/>
                    </a:lnTo>
                    <a:lnTo>
                      <a:pt x="2744" y="4549"/>
                    </a:lnTo>
                    <a:lnTo>
                      <a:pt x="2729" y="4465"/>
                    </a:lnTo>
                    <a:lnTo>
                      <a:pt x="2714" y="4381"/>
                    </a:lnTo>
                    <a:lnTo>
                      <a:pt x="2699" y="4298"/>
                    </a:lnTo>
                    <a:lnTo>
                      <a:pt x="2684" y="4215"/>
                    </a:lnTo>
                    <a:lnTo>
                      <a:pt x="2669" y="4133"/>
                    </a:lnTo>
                    <a:lnTo>
                      <a:pt x="2654" y="4052"/>
                    </a:lnTo>
                    <a:lnTo>
                      <a:pt x="2639" y="3971"/>
                    </a:lnTo>
                    <a:lnTo>
                      <a:pt x="2624" y="3892"/>
                    </a:lnTo>
                    <a:lnTo>
                      <a:pt x="2608" y="3811"/>
                    </a:lnTo>
                    <a:lnTo>
                      <a:pt x="2593" y="3733"/>
                    </a:lnTo>
                    <a:lnTo>
                      <a:pt x="2578" y="3655"/>
                    </a:lnTo>
                    <a:lnTo>
                      <a:pt x="2563" y="3577"/>
                    </a:lnTo>
                    <a:lnTo>
                      <a:pt x="2548" y="3500"/>
                    </a:lnTo>
                    <a:lnTo>
                      <a:pt x="2533" y="3424"/>
                    </a:lnTo>
                    <a:lnTo>
                      <a:pt x="2518" y="3349"/>
                    </a:lnTo>
                    <a:lnTo>
                      <a:pt x="2503" y="3275"/>
                    </a:lnTo>
                    <a:lnTo>
                      <a:pt x="2488" y="3201"/>
                    </a:lnTo>
                    <a:lnTo>
                      <a:pt x="2473" y="3127"/>
                    </a:lnTo>
                    <a:lnTo>
                      <a:pt x="2458" y="3055"/>
                    </a:lnTo>
                    <a:lnTo>
                      <a:pt x="2444" y="2983"/>
                    </a:lnTo>
                    <a:lnTo>
                      <a:pt x="2429" y="2912"/>
                    </a:lnTo>
                    <a:lnTo>
                      <a:pt x="2414" y="2842"/>
                    </a:lnTo>
                    <a:lnTo>
                      <a:pt x="2399" y="2773"/>
                    </a:lnTo>
                    <a:lnTo>
                      <a:pt x="2384" y="2704"/>
                    </a:lnTo>
                    <a:lnTo>
                      <a:pt x="2369" y="2636"/>
                    </a:lnTo>
                    <a:lnTo>
                      <a:pt x="2354" y="2569"/>
                    </a:lnTo>
                    <a:lnTo>
                      <a:pt x="2339" y="2503"/>
                    </a:lnTo>
                    <a:lnTo>
                      <a:pt x="2324" y="2437"/>
                    </a:lnTo>
                    <a:lnTo>
                      <a:pt x="2309" y="2372"/>
                    </a:lnTo>
                    <a:lnTo>
                      <a:pt x="2294" y="2309"/>
                    </a:lnTo>
                    <a:lnTo>
                      <a:pt x="2279" y="2246"/>
                    </a:lnTo>
                    <a:lnTo>
                      <a:pt x="2264" y="2184"/>
                    </a:lnTo>
                    <a:lnTo>
                      <a:pt x="2249" y="2122"/>
                    </a:lnTo>
                    <a:lnTo>
                      <a:pt x="2234" y="2062"/>
                    </a:lnTo>
                    <a:lnTo>
                      <a:pt x="2219" y="2002"/>
                    </a:lnTo>
                    <a:lnTo>
                      <a:pt x="2205" y="1944"/>
                    </a:lnTo>
                    <a:lnTo>
                      <a:pt x="2190" y="1886"/>
                    </a:lnTo>
                    <a:lnTo>
                      <a:pt x="2175" y="1829"/>
                    </a:lnTo>
                    <a:lnTo>
                      <a:pt x="2160" y="1772"/>
                    </a:lnTo>
                    <a:lnTo>
                      <a:pt x="2145" y="1717"/>
                    </a:lnTo>
                    <a:lnTo>
                      <a:pt x="2130" y="1663"/>
                    </a:lnTo>
                    <a:lnTo>
                      <a:pt x="2115" y="1610"/>
                    </a:lnTo>
                    <a:lnTo>
                      <a:pt x="2100" y="1557"/>
                    </a:lnTo>
                    <a:lnTo>
                      <a:pt x="2085" y="1505"/>
                    </a:lnTo>
                    <a:lnTo>
                      <a:pt x="2071" y="1454"/>
                    </a:lnTo>
                    <a:lnTo>
                      <a:pt x="2056" y="1405"/>
                    </a:lnTo>
                    <a:lnTo>
                      <a:pt x="2041" y="1356"/>
                    </a:lnTo>
                    <a:lnTo>
                      <a:pt x="2026" y="1308"/>
                    </a:lnTo>
                    <a:lnTo>
                      <a:pt x="2011" y="1261"/>
                    </a:lnTo>
                    <a:lnTo>
                      <a:pt x="1996" y="1214"/>
                    </a:lnTo>
                    <a:lnTo>
                      <a:pt x="1981" y="1169"/>
                    </a:lnTo>
                    <a:lnTo>
                      <a:pt x="1967" y="1125"/>
                    </a:lnTo>
                    <a:lnTo>
                      <a:pt x="1952" y="1084"/>
                    </a:lnTo>
                    <a:lnTo>
                      <a:pt x="1936" y="1040"/>
                    </a:lnTo>
                    <a:lnTo>
                      <a:pt x="1921" y="998"/>
                    </a:lnTo>
                    <a:lnTo>
                      <a:pt x="1907" y="958"/>
                    </a:lnTo>
                    <a:lnTo>
                      <a:pt x="1892" y="918"/>
                    </a:lnTo>
                    <a:lnTo>
                      <a:pt x="1877" y="880"/>
                    </a:lnTo>
                    <a:lnTo>
                      <a:pt x="1863" y="843"/>
                    </a:lnTo>
                    <a:lnTo>
                      <a:pt x="1848" y="806"/>
                    </a:lnTo>
                    <a:lnTo>
                      <a:pt x="1833" y="771"/>
                    </a:lnTo>
                    <a:lnTo>
                      <a:pt x="1818" y="736"/>
                    </a:lnTo>
                    <a:lnTo>
                      <a:pt x="1804" y="703"/>
                    </a:lnTo>
                    <a:lnTo>
                      <a:pt x="1790" y="671"/>
                    </a:lnTo>
                    <a:lnTo>
                      <a:pt x="1775" y="639"/>
                    </a:lnTo>
                    <a:lnTo>
                      <a:pt x="1761" y="609"/>
                    </a:lnTo>
                    <a:lnTo>
                      <a:pt x="1746" y="581"/>
                    </a:lnTo>
                    <a:lnTo>
                      <a:pt x="1731" y="552"/>
                    </a:lnTo>
                    <a:lnTo>
                      <a:pt x="1718" y="525"/>
                    </a:lnTo>
                    <a:lnTo>
                      <a:pt x="1703" y="498"/>
                    </a:lnTo>
                    <a:lnTo>
                      <a:pt x="1689" y="474"/>
                    </a:lnTo>
                    <a:lnTo>
                      <a:pt x="1675" y="450"/>
                    </a:lnTo>
                    <a:lnTo>
                      <a:pt x="1660" y="426"/>
                    </a:lnTo>
                    <a:lnTo>
                      <a:pt x="1647" y="406"/>
                    </a:lnTo>
                    <a:lnTo>
                      <a:pt x="1633" y="385"/>
                    </a:lnTo>
                    <a:lnTo>
                      <a:pt x="1618" y="364"/>
                    </a:lnTo>
                    <a:lnTo>
                      <a:pt x="1606" y="347"/>
                    </a:lnTo>
                    <a:lnTo>
                      <a:pt x="1593" y="330"/>
                    </a:lnTo>
                    <a:lnTo>
                      <a:pt x="1578" y="312"/>
                    </a:lnTo>
                    <a:lnTo>
                      <a:pt x="1566" y="298"/>
                    </a:lnTo>
                    <a:lnTo>
                      <a:pt x="1554" y="284"/>
                    </a:lnTo>
                    <a:lnTo>
                      <a:pt x="1541" y="272"/>
                    </a:lnTo>
                    <a:lnTo>
                      <a:pt x="1526" y="258"/>
                    </a:lnTo>
                    <a:lnTo>
                      <a:pt x="1516" y="248"/>
                    </a:lnTo>
                    <a:lnTo>
                      <a:pt x="1505" y="239"/>
                    </a:lnTo>
                    <a:lnTo>
                      <a:pt x="1493" y="230"/>
                    </a:lnTo>
                    <a:lnTo>
                      <a:pt x="1482" y="223"/>
                    </a:lnTo>
                    <a:lnTo>
                      <a:pt x="1471" y="216"/>
                    </a:lnTo>
                    <a:lnTo>
                      <a:pt x="1461" y="210"/>
                    </a:lnTo>
                    <a:lnTo>
                      <a:pt x="1451" y="206"/>
                    </a:lnTo>
                    <a:lnTo>
                      <a:pt x="1441" y="202"/>
                    </a:lnTo>
                    <a:lnTo>
                      <a:pt x="1432" y="198"/>
                    </a:lnTo>
                    <a:lnTo>
                      <a:pt x="1423" y="196"/>
                    </a:lnTo>
                    <a:lnTo>
                      <a:pt x="1414" y="194"/>
                    </a:lnTo>
                    <a:lnTo>
                      <a:pt x="1411" y="192"/>
                    </a:lnTo>
                    <a:lnTo>
                      <a:pt x="1396" y="192"/>
                    </a:lnTo>
                    <a:lnTo>
                      <a:pt x="1388" y="192"/>
                    </a:lnTo>
                    <a:lnTo>
                      <a:pt x="1378" y="193"/>
                    </a:lnTo>
                    <a:lnTo>
                      <a:pt x="1375" y="192"/>
                    </a:lnTo>
                    <a:lnTo>
                      <a:pt x="1360" y="196"/>
                    </a:lnTo>
                    <a:lnTo>
                      <a:pt x="1351" y="199"/>
                    </a:lnTo>
                    <a:lnTo>
                      <a:pt x="1346" y="199"/>
                    </a:lnTo>
                    <a:lnTo>
                      <a:pt x="1331" y="206"/>
                    </a:lnTo>
                    <a:lnTo>
                      <a:pt x="1325" y="209"/>
                    </a:lnTo>
                    <a:lnTo>
                      <a:pt x="1310" y="218"/>
                    </a:lnTo>
                    <a:lnTo>
                      <a:pt x="1302" y="222"/>
                    </a:lnTo>
                    <a:lnTo>
                      <a:pt x="1287" y="233"/>
                    </a:lnTo>
                    <a:lnTo>
                      <a:pt x="1278" y="239"/>
                    </a:lnTo>
                    <a:lnTo>
                      <a:pt x="1266" y="250"/>
                    </a:lnTo>
                    <a:lnTo>
                      <a:pt x="1251" y="264"/>
                    </a:lnTo>
                    <a:lnTo>
                      <a:pt x="1241" y="273"/>
                    </a:lnTo>
                    <a:lnTo>
                      <a:pt x="1227" y="287"/>
                    </a:lnTo>
                    <a:lnTo>
                      <a:pt x="1212" y="304"/>
                    </a:lnTo>
                    <a:lnTo>
                      <a:pt x="1201" y="317"/>
                    </a:lnTo>
                    <a:lnTo>
                      <a:pt x="1187" y="334"/>
                    </a:lnTo>
                    <a:lnTo>
                      <a:pt x="1174" y="352"/>
                    </a:lnTo>
                    <a:lnTo>
                      <a:pt x="1159" y="373"/>
                    </a:lnTo>
                    <a:lnTo>
                      <a:pt x="1146" y="391"/>
                    </a:lnTo>
                    <a:lnTo>
                      <a:pt x="1132" y="412"/>
                    </a:lnTo>
                    <a:lnTo>
                      <a:pt x="1118" y="435"/>
                    </a:lnTo>
                    <a:lnTo>
                      <a:pt x="1104" y="458"/>
                    </a:lnTo>
                    <a:lnTo>
                      <a:pt x="1089" y="483"/>
                    </a:lnTo>
                    <a:lnTo>
                      <a:pt x="1074" y="510"/>
                    </a:lnTo>
                    <a:lnTo>
                      <a:pt x="1061" y="535"/>
                    </a:lnTo>
                    <a:lnTo>
                      <a:pt x="1046" y="562"/>
                    </a:lnTo>
                    <a:lnTo>
                      <a:pt x="1032" y="591"/>
                    </a:lnTo>
                    <a:lnTo>
                      <a:pt x="1017" y="621"/>
                    </a:lnTo>
                    <a:lnTo>
                      <a:pt x="1002" y="653"/>
                    </a:lnTo>
                    <a:lnTo>
                      <a:pt x="988" y="683"/>
                    </a:lnTo>
                    <a:lnTo>
                      <a:pt x="974" y="716"/>
                    </a:lnTo>
                    <a:lnTo>
                      <a:pt x="959" y="751"/>
                    </a:lnTo>
                    <a:lnTo>
                      <a:pt x="944" y="785"/>
                    </a:lnTo>
                    <a:lnTo>
                      <a:pt x="930" y="821"/>
                    </a:lnTo>
                    <a:lnTo>
                      <a:pt x="915" y="859"/>
                    </a:lnTo>
                    <a:lnTo>
                      <a:pt x="900" y="895"/>
                    </a:lnTo>
                    <a:lnTo>
                      <a:pt x="885" y="935"/>
                    </a:lnTo>
                    <a:lnTo>
                      <a:pt x="871" y="974"/>
                    </a:lnTo>
                    <a:lnTo>
                      <a:pt x="856" y="1016"/>
                    </a:lnTo>
                    <a:lnTo>
                      <a:pt x="841" y="1056"/>
                    </a:lnTo>
                    <a:lnTo>
                      <a:pt x="826" y="1100"/>
                    </a:lnTo>
                    <a:lnTo>
                      <a:pt x="812" y="1144"/>
                    </a:lnTo>
                    <a:lnTo>
                      <a:pt x="797" y="1188"/>
                    </a:lnTo>
                    <a:lnTo>
                      <a:pt x="781" y="1235"/>
                    </a:lnTo>
                    <a:lnTo>
                      <a:pt x="766" y="1280"/>
                    </a:lnTo>
                    <a:lnTo>
                      <a:pt x="751" y="1328"/>
                    </a:lnTo>
                    <a:lnTo>
                      <a:pt x="736" y="1376"/>
                    </a:lnTo>
                    <a:lnTo>
                      <a:pt x="722" y="1426"/>
                    </a:lnTo>
                    <a:lnTo>
                      <a:pt x="707" y="1477"/>
                    </a:lnTo>
                    <a:lnTo>
                      <a:pt x="692" y="1527"/>
                    </a:lnTo>
                    <a:lnTo>
                      <a:pt x="677" y="1580"/>
                    </a:lnTo>
                    <a:lnTo>
                      <a:pt x="662" y="1632"/>
                    </a:lnTo>
                    <a:lnTo>
                      <a:pt x="647" y="1686"/>
                    </a:lnTo>
                    <a:lnTo>
                      <a:pt x="632" y="1740"/>
                    </a:lnTo>
                    <a:lnTo>
                      <a:pt x="617" y="1797"/>
                    </a:lnTo>
                    <a:lnTo>
                      <a:pt x="602" y="1853"/>
                    </a:lnTo>
                    <a:lnTo>
                      <a:pt x="588" y="1910"/>
                    </a:lnTo>
                    <a:lnTo>
                      <a:pt x="573" y="1969"/>
                    </a:lnTo>
                    <a:lnTo>
                      <a:pt x="558" y="2027"/>
                    </a:lnTo>
                    <a:lnTo>
                      <a:pt x="543" y="2088"/>
                    </a:lnTo>
                    <a:lnTo>
                      <a:pt x="528" y="2149"/>
                    </a:lnTo>
                    <a:lnTo>
                      <a:pt x="513" y="2211"/>
                    </a:lnTo>
                    <a:lnTo>
                      <a:pt x="498" y="2272"/>
                    </a:lnTo>
                    <a:lnTo>
                      <a:pt x="483" y="2336"/>
                    </a:lnTo>
                    <a:lnTo>
                      <a:pt x="468" y="2400"/>
                    </a:lnTo>
                    <a:lnTo>
                      <a:pt x="453" y="2466"/>
                    </a:lnTo>
                    <a:lnTo>
                      <a:pt x="438" y="2531"/>
                    </a:lnTo>
                    <a:lnTo>
                      <a:pt x="423" y="2598"/>
                    </a:lnTo>
                    <a:lnTo>
                      <a:pt x="408" y="2665"/>
                    </a:lnTo>
                    <a:lnTo>
                      <a:pt x="393" y="2734"/>
                    </a:lnTo>
                    <a:lnTo>
                      <a:pt x="378" y="2803"/>
                    </a:lnTo>
                    <a:lnTo>
                      <a:pt x="363" y="2873"/>
                    </a:lnTo>
                    <a:lnTo>
                      <a:pt x="348" y="2942"/>
                    </a:lnTo>
                    <a:lnTo>
                      <a:pt x="333" y="3014"/>
                    </a:lnTo>
                    <a:lnTo>
                      <a:pt x="319" y="3086"/>
                    </a:lnTo>
                    <a:lnTo>
                      <a:pt x="304" y="3159"/>
                    </a:lnTo>
                    <a:lnTo>
                      <a:pt x="289" y="3233"/>
                    </a:lnTo>
                    <a:lnTo>
                      <a:pt x="274" y="3306"/>
                    </a:lnTo>
                    <a:lnTo>
                      <a:pt x="259" y="3381"/>
                    </a:lnTo>
                    <a:lnTo>
                      <a:pt x="244" y="3457"/>
                    </a:lnTo>
                    <a:lnTo>
                      <a:pt x="229" y="3533"/>
                    </a:lnTo>
                    <a:lnTo>
                      <a:pt x="214" y="3611"/>
                    </a:lnTo>
                    <a:lnTo>
                      <a:pt x="199" y="3688"/>
                    </a:lnTo>
                    <a:cubicBezTo>
                      <a:pt x="189" y="3740"/>
                      <a:pt x="138" y="3774"/>
                      <a:pt x="86" y="3764"/>
                    </a:cubicBezTo>
                    <a:cubicBezTo>
                      <a:pt x="34" y="3754"/>
                      <a:pt x="0" y="3703"/>
                      <a:pt x="10" y="3651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24" name="Freeform 14"/>
              <p:cNvSpPr>
                <a:spLocks/>
              </p:cNvSpPr>
              <p:nvPr/>
            </p:nvSpPr>
            <p:spPr bwMode="auto">
              <a:xfrm>
                <a:off x="11443836" y="2755896"/>
                <a:ext cx="248607" cy="148881"/>
              </a:xfrm>
              <a:custGeom>
                <a:avLst/>
                <a:gdLst>
                  <a:gd name="T0" fmla="*/ 130 w 4026"/>
                  <a:gd name="T1" fmla="*/ 326 h 10442"/>
                  <a:gd name="T2" fmla="*/ 265 w 4026"/>
                  <a:gd name="T3" fmla="*/ 92 h 10442"/>
                  <a:gd name="T4" fmla="*/ 427 w 4026"/>
                  <a:gd name="T5" fmla="*/ 0 h 10442"/>
                  <a:gd name="T6" fmla="*/ 593 w 4026"/>
                  <a:gd name="T7" fmla="*/ 90 h 10442"/>
                  <a:gd name="T8" fmla="*/ 729 w 4026"/>
                  <a:gd name="T9" fmla="*/ 324 h 10442"/>
                  <a:gd name="T10" fmla="*/ 859 w 4026"/>
                  <a:gd name="T11" fmla="*/ 691 h 10442"/>
                  <a:gd name="T12" fmla="*/ 987 w 4026"/>
                  <a:gd name="T13" fmla="*/ 1187 h 10442"/>
                  <a:gd name="T14" fmla="*/ 1115 w 4026"/>
                  <a:gd name="T15" fmla="*/ 1796 h 10442"/>
                  <a:gd name="T16" fmla="*/ 1243 w 4026"/>
                  <a:gd name="T17" fmla="*/ 2504 h 10442"/>
                  <a:gd name="T18" fmla="*/ 1371 w 4026"/>
                  <a:gd name="T19" fmla="*/ 3289 h 10442"/>
                  <a:gd name="T20" fmla="*/ 1499 w 4026"/>
                  <a:gd name="T21" fmla="*/ 4130 h 10442"/>
                  <a:gd name="T22" fmla="*/ 1626 w 4026"/>
                  <a:gd name="T23" fmla="*/ 5002 h 10442"/>
                  <a:gd name="T24" fmla="*/ 1754 w 4026"/>
                  <a:gd name="T25" fmla="*/ 5879 h 10442"/>
                  <a:gd name="T26" fmla="*/ 1882 w 4026"/>
                  <a:gd name="T27" fmla="*/ 6737 h 10442"/>
                  <a:gd name="T28" fmla="*/ 2009 w 4026"/>
                  <a:gd name="T29" fmla="*/ 7551 h 10442"/>
                  <a:gd name="T30" fmla="*/ 2137 w 4026"/>
                  <a:gd name="T31" fmla="*/ 8298 h 10442"/>
                  <a:gd name="T32" fmla="*/ 2264 w 4026"/>
                  <a:gd name="T33" fmla="*/ 8954 h 10442"/>
                  <a:gd name="T34" fmla="*/ 2391 w 4026"/>
                  <a:gd name="T35" fmla="*/ 9502 h 10442"/>
                  <a:gd name="T36" fmla="*/ 2518 w 4026"/>
                  <a:gd name="T37" fmla="*/ 9925 h 10442"/>
                  <a:gd name="T38" fmla="*/ 2642 w 4026"/>
                  <a:gd name="T39" fmla="*/ 10207 h 10442"/>
                  <a:gd name="T40" fmla="*/ 2753 w 4026"/>
                  <a:gd name="T41" fmla="*/ 10336 h 10442"/>
                  <a:gd name="T42" fmla="*/ 2833 w 4026"/>
                  <a:gd name="T43" fmla="*/ 10332 h 10442"/>
                  <a:gd name="T44" fmla="*/ 2942 w 4026"/>
                  <a:gd name="T45" fmla="*/ 10199 h 10442"/>
                  <a:gd name="T46" fmla="*/ 3066 w 4026"/>
                  <a:gd name="T47" fmla="*/ 9912 h 10442"/>
                  <a:gd name="T48" fmla="*/ 3192 w 4026"/>
                  <a:gd name="T49" fmla="*/ 9484 h 10442"/>
                  <a:gd name="T50" fmla="*/ 3319 w 4026"/>
                  <a:gd name="T51" fmla="*/ 8932 h 10442"/>
                  <a:gd name="T52" fmla="*/ 3447 w 4026"/>
                  <a:gd name="T53" fmla="*/ 8272 h 10442"/>
                  <a:gd name="T54" fmla="*/ 3575 w 4026"/>
                  <a:gd name="T55" fmla="*/ 7523 h 10442"/>
                  <a:gd name="T56" fmla="*/ 3702 w 4026"/>
                  <a:gd name="T57" fmla="*/ 6707 h 10442"/>
                  <a:gd name="T58" fmla="*/ 3830 w 4026"/>
                  <a:gd name="T59" fmla="*/ 5848 h 10442"/>
                  <a:gd name="T60" fmla="*/ 4007 w 4026"/>
                  <a:gd name="T61" fmla="*/ 5294 h 10442"/>
                  <a:gd name="T62" fmla="*/ 3880 w 4026"/>
                  <a:gd name="T63" fmla="*/ 6168 h 10442"/>
                  <a:gd name="T64" fmla="*/ 3752 w 4026"/>
                  <a:gd name="T65" fmla="*/ 7016 h 10442"/>
                  <a:gd name="T66" fmla="*/ 3624 w 4026"/>
                  <a:gd name="T67" fmla="*/ 7812 h 10442"/>
                  <a:gd name="T68" fmla="*/ 3496 w 4026"/>
                  <a:gd name="T69" fmla="*/ 8534 h 10442"/>
                  <a:gd name="T70" fmla="*/ 3368 w 4026"/>
                  <a:gd name="T71" fmla="*/ 9161 h 10442"/>
                  <a:gd name="T72" fmla="*/ 3240 w 4026"/>
                  <a:gd name="T73" fmla="*/ 9677 h 10442"/>
                  <a:gd name="T74" fmla="*/ 3110 w 4026"/>
                  <a:gd name="T75" fmla="*/ 10066 h 10442"/>
                  <a:gd name="T76" fmla="*/ 2976 w 4026"/>
                  <a:gd name="T77" fmla="*/ 10323 h 10442"/>
                  <a:gd name="T78" fmla="*/ 2817 w 4026"/>
                  <a:gd name="T79" fmla="*/ 10440 h 10442"/>
                  <a:gd name="T80" fmla="*/ 2649 w 4026"/>
                  <a:gd name="T81" fmla="*/ 10376 h 10442"/>
                  <a:gd name="T82" fmla="*/ 2512 w 4026"/>
                  <a:gd name="T83" fmla="*/ 10165 h 10442"/>
                  <a:gd name="T84" fmla="*/ 2382 w 4026"/>
                  <a:gd name="T85" fmla="*/ 9819 h 10442"/>
                  <a:gd name="T86" fmla="*/ 2253 w 4026"/>
                  <a:gd name="T87" fmla="*/ 9345 h 10442"/>
                  <a:gd name="T88" fmla="*/ 2125 w 4026"/>
                  <a:gd name="T89" fmla="*/ 8752 h 10442"/>
                  <a:gd name="T90" fmla="*/ 1997 w 4026"/>
                  <a:gd name="T91" fmla="*/ 8059 h 10442"/>
                  <a:gd name="T92" fmla="*/ 1870 w 4026"/>
                  <a:gd name="T93" fmla="*/ 7285 h 10442"/>
                  <a:gd name="T94" fmla="*/ 1742 w 4026"/>
                  <a:gd name="T95" fmla="*/ 6452 h 10442"/>
                  <a:gd name="T96" fmla="*/ 1614 w 4026"/>
                  <a:gd name="T97" fmla="*/ 5584 h 10442"/>
                  <a:gd name="T98" fmla="*/ 1486 w 4026"/>
                  <a:gd name="T99" fmla="*/ 4705 h 10442"/>
                  <a:gd name="T100" fmla="*/ 1358 w 4026"/>
                  <a:gd name="T101" fmla="*/ 3843 h 10442"/>
                  <a:gd name="T102" fmla="*/ 1231 w 4026"/>
                  <a:gd name="T103" fmla="*/ 3020 h 10442"/>
                  <a:gd name="T104" fmla="*/ 1104 w 4026"/>
                  <a:gd name="T105" fmla="*/ 2261 h 10442"/>
                  <a:gd name="T106" fmla="*/ 976 w 4026"/>
                  <a:gd name="T107" fmla="*/ 1588 h 10442"/>
                  <a:gd name="T108" fmla="*/ 849 w 4026"/>
                  <a:gd name="T109" fmla="*/ 1021 h 10442"/>
                  <a:gd name="T110" fmla="*/ 723 w 4026"/>
                  <a:gd name="T111" fmla="*/ 578 h 10442"/>
                  <a:gd name="T112" fmla="*/ 598 w 4026"/>
                  <a:gd name="T113" fmla="*/ 271 h 10442"/>
                  <a:gd name="T114" fmla="*/ 484 w 4026"/>
                  <a:gd name="T115" fmla="*/ 118 h 10442"/>
                  <a:gd name="T116" fmla="*/ 405 w 4026"/>
                  <a:gd name="T117" fmla="*/ 100 h 10442"/>
                  <a:gd name="T118" fmla="*/ 298 w 4026"/>
                  <a:gd name="T119" fmla="*/ 210 h 10442"/>
                  <a:gd name="T120" fmla="*/ 174 w 4026"/>
                  <a:gd name="T121" fmla="*/ 474 h 10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26" h="10442">
                    <a:moveTo>
                      <a:pt x="8" y="668"/>
                    </a:moveTo>
                    <a:lnTo>
                      <a:pt x="16" y="643"/>
                    </a:lnTo>
                    <a:lnTo>
                      <a:pt x="23" y="619"/>
                    </a:lnTo>
                    <a:lnTo>
                      <a:pt x="31" y="595"/>
                    </a:lnTo>
                    <a:lnTo>
                      <a:pt x="38" y="572"/>
                    </a:lnTo>
                    <a:lnTo>
                      <a:pt x="47" y="548"/>
                    </a:lnTo>
                    <a:lnTo>
                      <a:pt x="54" y="526"/>
                    </a:lnTo>
                    <a:lnTo>
                      <a:pt x="62" y="504"/>
                    </a:lnTo>
                    <a:lnTo>
                      <a:pt x="69" y="482"/>
                    </a:lnTo>
                    <a:lnTo>
                      <a:pt x="77" y="461"/>
                    </a:lnTo>
                    <a:lnTo>
                      <a:pt x="85" y="440"/>
                    </a:lnTo>
                    <a:lnTo>
                      <a:pt x="92" y="420"/>
                    </a:lnTo>
                    <a:lnTo>
                      <a:pt x="100" y="400"/>
                    </a:lnTo>
                    <a:lnTo>
                      <a:pt x="107" y="381"/>
                    </a:lnTo>
                    <a:lnTo>
                      <a:pt x="115" y="362"/>
                    </a:lnTo>
                    <a:lnTo>
                      <a:pt x="123" y="344"/>
                    </a:lnTo>
                    <a:lnTo>
                      <a:pt x="130" y="326"/>
                    </a:lnTo>
                    <a:lnTo>
                      <a:pt x="138" y="308"/>
                    </a:lnTo>
                    <a:lnTo>
                      <a:pt x="146" y="291"/>
                    </a:lnTo>
                    <a:lnTo>
                      <a:pt x="154" y="275"/>
                    </a:lnTo>
                    <a:lnTo>
                      <a:pt x="161" y="259"/>
                    </a:lnTo>
                    <a:lnTo>
                      <a:pt x="169" y="243"/>
                    </a:lnTo>
                    <a:lnTo>
                      <a:pt x="177" y="228"/>
                    </a:lnTo>
                    <a:lnTo>
                      <a:pt x="185" y="213"/>
                    </a:lnTo>
                    <a:lnTo>
                      <a:pt x="193" y="199"/>
                    </a:lnTo>
                    <a:lnTo>
                      <a:pt x="200" y="185"/>
                    </a:lnTo>
                    <a:lnTo>
                      <a:pt x="208" y="172"/>
                    </a:lnTo>
                    <a:lnTo>
                      <a:pt x="216" y="159"/>
                    </a:lnTo>
                    <a:lnTo>
                      <a:pt x="224" y="147"/>
                    </a:lnTo>
                    <a:lnTo>
                      <a:pt x="232" y="135"/>
                    </a:lnTo>
                    <a:lnTo>
                      <a:pt x="240" y="124"/>
                    </a:lnTo>
                    <a:lnTo>
                      <a:pt x="249" y="112"/>
                    </a:lnTo>
                    <a:lnTo>
                      <a:pt x="257" y="102"/>
                    </a:lnTo>
                    <a:lnTo>
                      <a:pt x="265" y="92"/>
                    </a:lnTo>
                    <a:lnTo>
                      <a:pt x="273" y="82"/>
                    </a:lnTo>
                    <a:lnTo>
                      <a:pt x="282" y="73"/>
                    </a:lnTo>
                    <a:lnTo>
                      <a:pt x="291" y="65"/>
                    </a:lnTo>
                    <a:lnTo>
                      <a:pt x="299" y="56"/>
                    </a:lnTo>
                    <a:lnTo>
                      <a:pt x="308" y="49"/>
                    </a:lnTo>
                    <a:lnTo>
                      <a:pt x="317" y="41"/>
                    </a:lnTo>
                    <a:lnTo>
                      <a:pt x="328" y="34"/>
                    </a:lnTo>
                    <a:lnTo>
                      <a:pt x="335" y="29"/>
                    </a:lnTo>
                    <a:lnTo>
                      <a:pt x="345" y="23"/>
                    </a:lnTo>
                    <a:lnTo>
                      <a:pt x="354" y="18"/>
                    </a:lnTo>
                    <a:lnTo>
                      <a:pt x="364" y="13"/>
                    </a:lnTo>
                    <a:lnTo>
                      <a:pt x="377" y="9"/>
                    </a:lnTo>
                    <a:lnTo>
                      <a:pt x="384" y="6"/>
                    </a:lnTo>
                    <a:lnTo>
                      <a:pt x="395" y="4"/>
                    </a:lnTo>
                    <a:lnTo>
                      <a:pt x="408" y="1"/>
                    </a:lnTo>
                    <a:lnTo>
                      <a:pt x="416" y="0"/>
                    </a:lnTo>
                    <a:lnTo>
                      <a:pt x="427" y="0"/>
                    </a:lnTo>
                    <a:lnTo>
                      <a:pt x="441" y="0"/>
                    </a:lnTo>
                    <a:lnTo>
                      <a:pt x="448" y="1"/>
                    </a:lnTo>
                    <a:lnTo>
                      <a:pt x="462" y="3"/>
                    </a:lnTo>
                    <a:lnTo>
                      <a:pt x="472" y="6"/>
                    </a:lnTo>
                    <a:lnTo>
                      <a:pt x="480" y="8"/>
                    </a:lnTo>
                    <a:lnTo>
                      <a:pt x="493" y="12"/>
                    </a:lnTo>
                    <a:lnTo>
                      <a:pt x="503" y="17"/>
                    </a:lnTo>
                    <a:lnTo>
                      <a:pt x="510" y="20"/>
                    </a:lnTo>
                    <a:lnTo>
                      <a:pt x="522" y="27"/>
                    </a:lnTo>
                    <a:lnTo>
                      <a:pt x="532" y="34"/>
                    </a:lnTo>
                    <a:lnTo>
                      <a:pt x="541" y="40"/>
                    </a:lnTo>
                    <a:lnTo>
                      <a:pt x="548" y="46"/>
                    </a:lnTo>
                    <a:lnTo>
                      <a:pt x="559" y="55"/>
                    </a:lnTo>
                    <a:lnTo>
                      <a:pt x="568" y="63"/>
                    </a:lnTo>
                    <a:lnTo>
                      <a:pt x="576" y="72"/>
                    </a:lnTo>
                    <a:lnTo>
                      <a:pt x="585" y="81"/>
                    </a:lnTo>
                    <a:lnTo>
                      <a:pt x="593" y="90"/>
                    </a:lnTo>
                    <a:lnTo>
                      <a:pt x="602" y="100"/>
                    </a:lnTo>
                    <a:lnTo>
                      <a:pt x="610" y="111"/>
                    </a:lnTo>
                    <a:lnTo>
                      <a:pt x="618" y="122"/>
                    </a:lnTo>
                    <a:lnTo>
                      <a:pt x="627" y="133"/>
                    </a:lnTo>
                    <a:lnTo>
                      <a:pt x="635" y="145"/>
                    </a:lnTo>
                    <a:lnTo>
                      <a:pt x="643" y="157"/>
                    </a:lnTo>
                    <a:lnTo>
                      <a:pt x="651" y="170"/>
                    </a:lnTo>
                    <a:lnTo>
                      <a:pt x="659" y="183"/>
                    </a:lnTo>
                    <a:lnTo>
                      <a:pt x="667" y="197"/>
                    </a:lnTo>
                    <a:lnTo>
                      <a:pt x="674" y="211"/>
                    </a:lnTo>
                    <a:lnTo>
                      <a:pt x="682" y="226"/>
                    </a:lnTo>
                    <a:lnTo>
                      <a:pt x="690" y="241"/>
                    </a:lnTo>
                    <a:lnTo>
                      <a:pt x="698" y="258"/>
                    </a:lnTo>
                    <a:lnTo>
                      <a:pt x="706" y="273"/>
                    </a:lnTo>
                    <a:lnTo>
                      <a:pt x="713" y="290"/>
                    </a:lnTo>
                    <a:lnTo>
                      <a:pt x="721" y="307"/>
                    </a:lnTo>
                    <a:lnTo>
                      <a:pt x="729" y="324"/>
                    </a:lnTo>
                    <a:lnTo>
                      <a:pt x="737" y="342"/>
                    </a:lnTo>
                    <a:lnTo>
                      <a:pt x="744" y="360"/>
                    </a:lnTo>
                    <a:lnTo>
                      <a:pt x="752" y="379"/>
                    </a:lnTo>
                    <a:lnTo>
                      <a:pt x="760" y="398"/>
                    </a:lnTo>
                    <a:lnTo>
                      <a:pt x="767" y="418"/>
                    </a:lnTo>
                    <a:lnTo>
                      <a:pt x="775" y="439"/>
                    </a:lnTo>
                    <a:lnTo>
                      <a:pt x="783" y="459"/>
                    </a:lnTo>
                    <a:lnTo>
                      <a:pt x="790" y="480"/>
                    </a:lnTo>
                    <a:lnTo>
                      <a:pt x="798" y="502"/>
                    </a:lnTo>
                    <a:lnTo>
                      <a:pt x="805" y="524"/>
                    </a:lnTo>
                    <a:lnTo>
                      <a:pt x="813" y="546"/>
                    </a:lnTo>
                    <a:lnTo>
                      <a:pt x="821" y="569"/>
                    </a:lnTo>
                    <a:lnTo>
                      <a:pt x="829" y="593"/>
                    </a:lnTo>
                    <a:lnTo>
                      <a:pt x="836" y="617"/>
                    </a:lnTo>
                    <a:lnTo>
                      <a:pt x="844" y="641"/>
                    </a:lnTo>
                    <a:lnTo>
                      <a:pt x="851" y="666"/>
                    </a:lnTo>
                    <a:lnTo>
                      <a:pt x="859" y="691"/>
                    </a:lnTo>
                    <a:lnTo>
                      <a:pt x="867" y="717"/>
                    </a:lnTo>
                    <a:lnTo>
                      <a:pt x="874" y="743"/>
                    </a:lnTo>
                    <a:lnTo>
                      <a:pt x="882" y="770"/>
                    </a:lnTo>
                    <a:lnTo>
                      <a:pt x="889" y="796"/>
                    </a:lnTo>
                    <a:lnTo>
                      <a:pt x="897" y="824"/>
                    </a:lnTo>
                    <a:lnTo>
                      <a:pt x="904" y="852"/>
                    </a:lnTo>
                    <a:lnTo>
                      <a:pt x="912" y="881"/>
                    </a:lnTo>
                    <a:lnTo>
                      <a:pt x="919" y="909"/>
                    </a:lnTo>
                    <a:lnTo>
                      <a:pt x="927" y="938"/>
                    </a:lnTo>
                    <a:lnTo>
                      <a:pt x="934" y="967"/>
                    </a:lnTo>
                    <a:lnTo>
                      <a:pt x="942" y="998"/>
                    </a:lnTo>
                    <a:lnTo>
                      <a:pt x="950" y="1029"/>
                    </a:lnTo>
                    <a:lnTo>
                      <a:pt x="957" y="1059"/>
                    </a:lnTo>
                    <a:lnTo>
                      <a:pt x="965" y="1090"/>
                    </a:lnTo>
                    <a:lnTo>
                      <a:pt x="972" y="1122"/>
                    </a:lnTo>
                    <a:lnTo>
                      <a:pt x="980" y="1154"/>
                    </a:lnTo>
                    <a:lnTo>
                      <a:pt x="987" y="1187"/>
                    </a:lnTo>
                    <a:lnTo>
                      <a:pt x="995" y="1219"/>
                    </a:lnTo>
                    <a:lnTo>
                      <a:pt x="1002" y="1252"/>
                    </a:lnTo>
                    <a:lnTo>
                      <a:pt x="1010" y="1286"/>
                    </a:lnTo>
                    <a:lnTo>
                      <a:pt x="1017" y="1320"/>
                    </a:lnTo>
                    <a:lnTo>
                      <a:pt x="1025" y="1355"/>
                    </a:lnTo>
                    <a:lnTo>
                      <a:pt x="1032" y="1389"/>
                    </a:lnTo>
                    <a:lnTo>
                      <a:pt x="1040" y="1424"/>
                    </a:lnTo>
                    <a:lnTo>
                      <a:pt x="1047" y="1460"/>
                    </a:lnTo>
                    <a:lnTo>
                      <a:pt x="1055" y="1496"/>
                    </a:lnTo>
                    <a:lnTo>
                      <a:pt x="1062" y="1532"/>
                    </a:lnTo>
                    <a:lnTo>
                      <a:pt x="1070" y="1569"/>
                    </a:lnTo>
                    <a:lnTo>
                      <a:pt x="1078" y="1606"/>
                    </a:lnTo>
                    <a:lnTo>
                      <a:pt x="1085" y="1643"/>
                    </a:lnTo>
                    <a:lnTo>
                      <a:pt x="1093" y="1681"/>
                    </a:lnTo>
                    <a:lnTo>
                      <a:pt x="1100" y="1719"/>
                    </a:lnTo>
                    <a:lnTo>
                      <a:pt x="1108" y="1757"/>
                    </a:lnTo>
                    <a:lnTo>
                      <a:pt x="1115" y="1796"/>
                    </a:lnTo>
                    <a:lnTo>
                      <a:pt x="1123" y="1835"/>
                    </a:lnTo>
                    <a:lnTo>
                      <a:pt x="1130" y="1875"/>
                    </a:lnTo>
                    <a:lnTo>
                      <a:pt x="1138" y="1915"/>
                    </a:lnTo>
                    <a:lnTo>
                      <a:pt x="1145" y="1955"/>
                    </a:lnTo>
                    <a:lnTo>
                      <a:pt x="1153" y="1995"/>
                    </a:lnTo>
                    <a:lnTo>
                      <a:pt x="1161" y="2036"/>
                    </a:lnTo>
                    <a:lnTo>
                      <a:pt x="1168" y="2077"/>
                    </a:lnTo>
                    <a:lnTo>
                      <a:pt x="1176" y="2118"/>
                    </a:lnTo>
                    <a:lnTo>
                      <a:pt x="1183" y="2160"/>
                    </a:lnTo>
                    <a:lnTo>
                      <a:pt x="1191" y="2202"/>
                    </a:lnTo>
                    <a:lnTo>
                      <a:pt x="1198" y="2244"/>
                    </a:lnTo>
                    <a:lnTo>
                      <a:pt x="1206" y="2287"/>
                    </a:lnTo>
                    <a:lnTo>
                      <a:pt x="1213" y="2330"/>
                    </a:lnTo>
                    <a:lnTo>
                      <a:pt x="1221" y="2373"/>
                    </a:lnTo>
                    <a:lnTo>
                      <a:pt x="1228" y="2416"/>
                    </a:lnTo>
                    <a:lnTo>
                      <a:pt x="1236" y="2460"/>
                    </a:lnTo>
                    <a:lnTo>
                      <a:pt x="1243" y="2504"/>
                    </a:lnTo>
                    <a:lnTo>
                      <a:pt x="1251" y="2548"/>
                    </a:lnTo>
                    <a:lnTo>
                      <a:pt x="1258" y="2592"/>
                    </a:lnTo>
                    <a:lnTo>
                      <a:pt x="1266" y="2638"/>
                    </a:lnTo>
                    <a:lnTo>
                      <a:pt x="1273" y="2683"/>
                    </a:lnTo>
                    <a:lnTo>
                      <a:pt x="1281" y="2728"/>
                    </a:lnTo>
                    <a:lnTo>
                      <a:pt x="1288" y="2773"/>
                    </a:lnTo>
                    <a:lnTo>
                      <a:pt x="1296" y="2819"/>
                    </a:lnTo>
                    <a:lnTo>
                      <a:pt x="1303" y="2865"/>
                    </a:lnTo>
                    <a:lnTo>
                      <a:pt x="1311" y="2911"/>
                    </a:lnTo>
                    <a:lnTo>
                      <a:pt x="1318" y="2958"/>
                    </a:lnTo>
                    <a:lnTo>
                      <a:pt x="1326" y="3004"/>
                    </a:lnTo>
                    <a:lnTo>
                      <a:pt x="1333" y="3051"/>
                    </a:lnTo>
                    <a:lnTo>
                      <a:pt x="1341" y="3098"/>
                    </a:lnTo>
                    <a:lnTo>
                      <a:pt x="1348" y="3146"/>
                    </a:lnTo>
                    <a:lnTo>
                      <a:pt x="1356" y="3193"/>
                    </a:lnTo>
                    <a:lnTo>
                      <a:pt x="1363" y="3241"/>
                    </a:lnTo>
                    <a:lnTo>
                      <a:pt x="1371" y="3289"/>
                    </a:lnTo>
                    <a:lnTo>
                      <a:pt x="1378" y="3338"/>
                    </a:lnTo>
                    <a:lnTo>
                      <a:pt x="1386" y="3386"/>
                    </a:lnTo>
                    <a:lnTo>
                      <a:pt x="1393" y="3434"/>
                    </a:lnTo>
                    <a:lnTo>
                      <a:pt x="1401" y="3483"/>
                    </a:lnTo>
                    <a:lnTo>
                      <a:pt x="1408" y="3532"/>
                    </a:lnTo>
                    <a:lnTo>
                      <a:pt x="1416" y="3581"/>
                    </a:lnTo>
                    <a:lnTo>
                      <a:pt x="1423" y="3630"/>
                    </a:lnTo>
                    <a:lnTo>
                      <a:pt x="1431" y="3679"/>
                    </a:lnTo>
                    <a:lnTo>
                      <a:pt x="1438" y="3729"/>
                    </a:lnTo>
                    <a:lnTo>
                      <a:pt x="1446" y="3778"/>
                    </a:lnTo>
                    <a:lnTo>
                      <a:pt x="1453" y="3828"/>
                    </a:lnTo>
                    <a:lnTo>
                      <a:pt x="1461" y="3878"/>
                    </a:lnTo>
                    <a:lnTo>
                      <a:pt x="1468" y="3928"/>
                    </a:lnTo>
                    <a:lnTo>
                      <a:pt x="1476" y="3978"/>
                    </a:lnTo>
                    <a:lnTo>
                      <a:pt x="1483" y="4029"/>
                    </a:lnTo>
                    <a:lnTo>
                      <a:pt x="1491" y="4079"/>
                    </a:lnTo>
                    <a:lnTo>
                      <a:pt x="1499" y="4130"/>
                    </a:lnTo>
                    <a:lnTo>
                      <a:pt x="1506" y="4180"/>
                    </a:lnTo>
                    <a:lnTo>
                      <a:pt x="1514" y="4231"/>
                    </a:lnTo>
                    <a:lnTo>
                      <a:pt x="1521" y="4282"/>
                    </a:lnTo>
                    <a:lnTo>
                      <a:pt x="1529" y="4333"/>
                    </a:lnTo>
                    <a:lnTo>
                      <a:pt x="1536" y="4384"/>
                    </a:lnTo>
                    <a:lnTo>
                      <a:pt x="1544" y="4435"/>
                    </a:lnTo>
                    <a:lnTo>
                      <a:pt x="1551" y="4487"/>
                    </a:lnTo>
                    <a:lnTo>
                      <a:pt x="1559" y="4537"/>
                    </a:lnTo>
                    <a:lnTo>
                      <a:pt x="1566" y="4589"/>
                    </a:lnTo>
                    <a:lnTo>
                      <a:pt x="1574" y="4640"/>
                    </a:lnTo>
                    <a:lnTo>
                      <a:pt x="1581" y="4692"/>
                    </a:lnTo>
                    <a:lnTo>
                      <a:pt x="1589" y="4743"/>
                    </a:lnTo>
                    <a:lnTo>
                      <a:pt x="1596" y="4795"/>
                    </a:lnTo>
                    <a:lnTo>
                      <a:pt x="1604" y="4847"/>
                    </a:lnTo>
                    <a:lnTo>
                      <a:pt x="1611" y="4898"/>
                    </a:lnTo>
                    <a:lnTo>
                      <a:pt x="1619" y="4950"/>
                    </a:lnTo>
                    <a:lnTo>
                      <a:pt x="1626" y="5002"/>
                    </a:lnTo>
                    <a:lnTo>
                      <a:pt x="1634" y="5053"/>
                    </a:lnTo>
                    <a:lnTo>
                      <a:pt x="1641" y="5105"/>
                    </a:lnTo>
                    <a:lnTo>
                      <a:pt x="1649" y="5157"/>
                    </a:lnTo>
                    <a:lnTo>
                      <a:pt x="1656" y="5208"/>
                    </a:lnTo>
                    <a:lnTo>
                      <a:pt x="1664" y="5260"/>
                    </a:lnTo>
                    <a:lnTo>
                      <a:pt x="1671" y="5312"/>
                    </a:lnTo>
                    <a:lnTo>
                      <a:pt x="1679" y="5364"/>
                    </a:lnTo>
                    <a:lnTo>
                      <a:pt x="1686" y="5415"/>
                    </a:lnTo>
                    <a:lnTo>
                      <a:pt x="1694" y="5467"/>
                    </a:lnTo>
                    <a:lnTo>
                      <a:pt x="1701" y="5519"/>
                    </a:lnTo>
                    <a:lnTo>
                      <a:pt x="1709" y="5570"/>
                    </a:lnTo>
                    <a:lnTo>
                      <a:pt x="1716" y="5622"/>
                    </a:lnTo>
                    <a:lnTo>
                      <a:pt x="1724" y="5673"/>
                    </a:lnTo>
                    <a:lnTo>
                      <a:pt x="1731" y="5725"/>
                    </a:lnTo>
                    <a:lnTo>
                      <a:pt x="1739" y="5776"/>
                    </a:lnTo>
                    <a:lnTo>
                      <a:pt x="1746" y="5828"/>
                    </a:lnTo>
                    <a:lnTo>
                      <a:pt x="1754" y="5879"/>
                    </a:lnTo>
                    <a:lnTo>
                      <a:pt x="1761" y="5930"/>
                    </a:lnTo>
                    <a:lnTo>
                      <a:pt x="1769" y="5982"/>
                    </a:lnTo>
                    <a:lnTo>
                      <a:pt x="1776" y="6032"/>
                    </a:lnTo>
                    <a:lnTo>
                      <a:pt x="1784" y="6083"/>
                    </a:lnTo>
                    <a:lnTo>
                      <a:pt x="1791" y="6134"/>
                    </a:lnTo>
                    <a:lnTo>
                      <a:pt x="1799" y="6185"/>
                    </a:lnTo>
                    <a:lnTo>
                      <a:pt x="1806" y="6236"/>
                    </a:lnTo>
                    <a:lnTo>
                      <a:pt x="1814" y="6286"/>
                    </a:lnTo>
                    <a:lnTo>
                      <a:pt x="1821" y="6337"/>
                    </a:lnTo>
                    <a:lnTo>
                      <a:pt x="1829" y="6387"/>
                    </a:lnTo>
                    <a:lnTo>
                      <a:pt x="1837" y="6438"/>
                    </a:lnTo>
                    <a:lnTo>
                      <a:pt x="1844" y="6488"/>
                    </a:lnTo>
                    <a:lnTo>
                      <a:pt x="1852" y="6538"/>
                    </a:lnTo>
                    <a:lnTo>
                      <a:pt x="1859" y="6588"/>
                    </a:lnTo>
                    <a:lnTo>
                      <a:pt x="1867" y="6638"/>
                    </a:lnTo>
                    <a:lnTo>
                      <a:pt x="1874" y="6687"/>
                    </a:lnTo>
                    <a:lnTo>
                      <a:pt x="1882" y="6737"/>
                    </a:lnTo>
                    <a:lnTo>
                      <a:pt x="1889" y="6786"/>
                    </a:lnTo>
                    <a:lnTo>
                      <a:pt x="1897" y="6836"/>
                    </a:lnTo>
                    <a:lnTo>
                      <a:pt x="1904" y="6885"/>
                    </a:lnTo>
                    <a:lnTo>
                      <a:pt x="1912" y="6933"/>
                    </a:lnTo>
                    <a:lnTo>
                      <a:pt x="1919" y="6982"/>
                    </a:lnTo>
                    <a:lnTo>
                      <a:pt x="1927" y="7031"/>
                    </a:lnTo>
                    <a:lnTo>
                      <a:pt x="1934" y="7079"/>
                    </a:lnTo>
                    <a:lnTo>
                      <a:pt x="1942" y="7127"/>
                    </a:lnTo>
                    <a:lnTo>
                      <a:pt x="1949" y="7175"/>
                    </a:lnTo>
                    <a:lnTo>
                      <a:pt x="1957" y="7222"/>
                    </a:lnTo>
                    <a:lnTo>
                      <a:pt x="1964" y="7271"/>
                    </a:lnTo>
                    <a:lnTo>
                      <a:pt x="1972" y="7317"/>
                    </a:lnTo>
                    <a:lnTo>
                      <a:pt x="1979" y="7365"/>
                    </a:lnTo>
                    <a:lnTo>
                      <a:pt x="1987" y="7411"/>
                    </a:lnTo>
                    <a:lnTo>
                      <a:pt x="1994" y="7458"/>
                    </a:lnTo>
                    <a:lnTo>
                      <a:pt x="2002" y="7505"/>
                    </a:lnTo>
                    <a:lnTo>
                      <a:pt x="2009" y="7551"/>
                    </a:lnTo>
                    <a:lnTo>
                      <a:pt x="2017" y="7597"/>
                    </a:lnTo>
                    <a:lnTo>
                      <a:pt x="2024" y="7643"/>
                    </a:lnTo>
                    <a:lnTo>
                      <a:pt x="2032" y="7688"/>
                    </a:lnTo>
                    <a:lnTo>
                      <a:pt x="2039" y="7734"/>
                    </a:lnTo>
                    <a:lnTo>
                      <a:pt x="2047" y="7779"/>
                    </a:lnTo>
                    <a:lnTo>
                      <a:pt x="2054" y="7823"/>
                    </a:lnTo>
                    <a:lnTo>
                      <a:pt x="2062" y="7868"/>
                    </a:lnTo>
                    <a:lnTo>
                      <a:pt x="2069" y="7912"/>
                    </a:lnTo>
                    <a:lnTo>
                      <a:pt x="2077" y="7956"/>
                    </a:lnTo>
                    <a:lnTo>
                      <a:pt x="2084" y="8000"/>
                    </a:lnTo>
                    <a:lnTo>
                      <a:pt x="2092" y="8043"/>
                    </a:lnTo>
                    <a:lnTo>
                      <a:pt x="2099" y="8086"/>
                    </a:lnTo>
                    <a:lnTo>
                      <a:pt x="2107" y="8129"/>
                    </a:lnTo>
                    <a:lnTo>
                      <a:pt x="2114" y="8172"/>
                    </a:lnTo>
                    <a:lnTo>
                      <a:pt x="2122" y="8214"/>
                    </a:lnTo>
                    <a:lnTo>
                      <a:pt x="2129" y="8256"/>
                    </a:lnTo>
                    <a:lnTo>
                      <a:pt x="2137" y="8298"/>
                    </a:lnTo>
                    <a:lnTo>
                      <a:pt x="2144" y="8338"/>
                    </a:lnTo>
                    <a:lnTo>
                      <a:pt x="2152" y="8379"/>
                    </a:lnTo>
                    <a:lnTo>
                      <a:pt x="2159" y="8420"/>
                    </a:lnTo>
                    <a:lnTo>
                      <a:pt x="2167" y="8460"/>
                    </a:lnTo>
                    <a:lnTo>
                      <a:pt x="2175" y="8501"/>
                    </a:lnTo>
                    <a:lnTo>
                      <a:pt x="2182" y="8541"/>
                    </a:lnTo>
                    <a:lnTo>
                      <a:pt x="2190" y="8579"/>
                    </a:lnTo>
                    <a:lnTo>
                      <a:pt x="2197" y="8619"/>
                    </a:lnTo>
                    <a:lnTo>
                      <a:pt x="2205" y="8657"/>
                    </a:lnTo>
                    <a:lnTo>
                      <a:pt x="2212" y="8696"/>
                    </a:lnTo>
                    <a:lnTo>
                      <a:pt x="2220" y="8734"/>
                    </a:lnTo>
                    <a:lnTo>
                      <a:pt x="2227" y="8772"/>
                    </a:lnTo>
                    <a:lnTo>
                      <a:pt x="2235" y="8808"/>
                    </a:lnTo>
                    <a:lnTo>
                      <a:pt x="2242" y="8845"/>
                    </a:lnTo>
                    <a:lnTo>
                      <a:pt x="2250" y="8882"/>
                    </a:lnTo>
                    <a:lnTo>
                      <a:pt x="2257" y="8918"/>
                    </a:lnTo>
                    <a:lnTo>
                      <a:pt x="2264" y="8954"/>
                    </a:lnTo>
                    <a:lnTo>
                      <a:pt x="2272" y="8990"/>
                    </a:lnTo>
                    <a:lnTo>
                      <a:pt x="2279" y="9024"/>
                    </a:lnTo>
                    <a:lnTo>
                      <a:pt x="2287" y="9059"/>
                    </a:lnTo>
                    <a:lnTo>
                      <a:pt x="2294" y="9094"/>
                    </a:lnTo>
                    <a:lnTo>
                      <a:pt x="2302" y="9128"/>
                    </a:lnTo>
                    <a:lnTo>
                      <a:pt x="2309" y="9161"/>
                    </a:lnTo>
                    <a:lnTo>
                      <a:pt x="2317" y="9194"/>
                    </a:lnTo>
                    <a:lnTo>
                      <a:pt x="2324" y="9227"/>
                    </a:lnTo>
                    <a:lnTo>
                      <a:pt x="2332" y="9259"/>
                    </a:lnTo>
                    <a:lnTo>
                      <a:pt x="2339" y="9291"/>
                    </a:lnTo>
                    <a:lnTo>
                      <a:pt x="2347" y="9322"/>
                    </a:lnTo>
                    <a:lnTo>
                      <a:pt x="2354" y="9353"/>
                    </a:lnTo>
                    <a:lnTo>
                      <a:pt x="2362" y="9384"/>
                    </a:lnTo>
                    <a:lnTo>
                      <a:pt x="2369" y="9414"/>
                    </a:lnTo>
                    <a:lnTo>
                      <a:pt x="2377" y="9444"/>
                    </a:lnTo>
                    <a:lnTo>
                      <a:pt x="2384" y="9473"/>
                    </a:lnTo>
                    <a:lnTo>
                      <a:pt x="2391" y="9502"/>
                    </a:lnTo>
                    <a:lnTo>
                      <a:pt x="2399" y="9531"/>
                    </a:lnTo>
                    <a:lnTo>
                      <a:pt x="2406" y="9559"/>
                    </a:lnTo>
                    <a:lnTo>
                      <a:pt x="2414" y="9587"/>
                    </a:lnTo>
                    <a:lnTo>
                      <a:pt x="2421" y="9613"/>
                    </a:lnTo>
                    <a:lnTo>
                      <a:pt x="2429" y="9640"/>
                    </a:lnTo>
                    <a:lnTo>
                      <a:pt x="2436" y="9666"/>
                    </a:lnTo>
                    <a:lnTo>
                      <a:pt x="2444" y="9692"/>
                    </a:lnTo>
                    <a:lnTo>
                      <a:pt x="2451" y="9717"/>
                    </a:lnTo>
                    <a:lnTo>
                      <a:pt x="2459" y="9743"/>
                    </a:lnTo>
                    <a:lnTo>
                      <a:pt x="2466" y="9767"/>
                    </a:lnTo>
                    <a:lnTo>
                      <a:pt x="2473" y="9791"/>
                    </a:lnTo>
                    <a:lnTo>
                      <a:pt x="2481" y="9815"/>
                    </a:lnTo>
                    <a:lnTo>
                      <a:pt x="2488" y="9837"/>
                    </a:lnTo>
                    <a:lnTo>
                      <a:pt x="2496" y="9860"/>
                    </a:lnTo>
                    <a:lnTo>
                      <a:pt x="2503" y="9881"/>
                    </a:lnTo>
                    <a:lnTo>
                      <a:pt x="2511" y="9903"/>
                    </a:lnTo>
                    <a:lnTo>
                      <a:pt x="2518" y="9925"/>
                    </a:lnTo>
                    <a:lnTo>
                      <a:pt x="2526" y="9945"/>
                    </a:lnTo>
                    <a:lnTo>
                      <a:pt x="2533" y="9965"/>
                    </a:lnTo>
                    <a:lnTo>
                      <a:pt x="2540" y="9985"/>
                    </a:lnTo>
                    <a:lnTo>
                      <a:pt x="2548" y="10004"/>
                    </a:lnTo>
                    <a:lnTo>
                      <a:pt x="2555" y="10023"/>
                    </a:lnTo>
                    <a:lnTo>
                      <a:pt x="2562" y="10041"/>
                    </a:lnTo>
                    <a:lnTo>
                      <a:pt x="2570" y="10059"/>
                    </a:lnTo>
                    <a:lnTo>
                      <a:pt x="2577" y="10076"/>
                    </a:lnTo>
                    <a:lnTo>
                      <a:pt x="2584" y="10093"/>
                    </a:lnTo>
                    <a:lnTo>
                      <a:pt x="2592" y="10109"/>
                    </a:lnTo>
                    <a:lnTo>
                      <a:pt x="2599" y="10124"/>
                    </a:lnTo>
                    <a:lnTo>
                      <a:pt x="2606" y="10140"/>
                    </a:lnTo>
                    <a:lnTo>
                      <a:pt x="2613" y="10154"/>
                    </a:lnTo>
                    <a:lnTo>
                      <a:pt x="2621" y="10168"/>
                    </a:lnTo>
                    <a:lnTo>
                      <a:pt x="2628" y="10182"/>
                    </a:lnTo>
                    <a:lnTo>
                      <a:pt x="2635" y="10195"/>
                    </a:lnTo>
                    <a:lnTo>
                      <a:pt x="2642" y="10207"/>
                    </a:lnTo>
                    <a:lnTo>
                      <a:pt x="2649" y="10219"/>
                    </a:lnTo>
                    <a:lnTo>
                      <a:pt x="2657" y="10231"/>
                    </a:lnTo>
                    <a:lnTo>
                      <a:pt x="2663" y="10241"/>
                    </a:lnTo>
                    <a:lnTo>
                      <a:pt x="2670" y="10251"/>
                    </a:lnTo>
                    <a:lnTo>
                      <a:pt x="2678" y="10262"/>
                    </a:lnTo>
                    <a:lnTo>
                      <a:pt x="2684" y="10271"/>
                    </a:lnTo>
                    <a:lnTo>
                      <a:pt x="2691" y="10279"/>
                    </a:lnTo>
                    <a:lnTo>
                      <a:pt x="2697" y="10287"/>
                    </a:lnTo>
                    <a:lnTo>
                      <a:pt x="2704" y="10295"/>
                    </a:lnTo>
                    <a:lnTo>
                      <a:pt x="2711" y="10303"/>
                    </a:lnTo>
                    <a:lnTo>
                      <a:pt x="2717" y="10309"/>
                    </a:lnTo>
                    <a:lnTo>
                      <a:pt x="2723" y="10314"/>
                    </a:lnTo>
                    <a:lnTo>
                      <a:pt x="2729" y="10320"/>
                    </a:lnTo>
                    <a:lnTo>
                      <a:pt x="2735" y="10324"/>
                    </a:lnTo>
                    <a:lnTo>
                      <a:pt x="2741" y="10329"/>
                    </a:lnTo>
                    <a:lnTo>
                      <a:pt x="2747" y="10333"/>
                    </a:lnTo>
                    <a:lnTo>
                      <a:pt x="2753" y="10336"/>
                    </a:lnTo>
                    <a:lnTo>
                      <a:pt x="2758" y="10339"/>
                    </a:lnTo>
                    <a:lnTo>
                      <a:pt x="2763" y="10341"/>
                    </a:lnTo>
                    <a:lnTo>
                      <a:pt x="2768" y="10343"/>
                    </a:lnTo>
                    <a:lnTo>
                      <a:pt x="2773" y="10344"/>
                    </a:lnTo>
                    <a:lnTo>
                      <a:pt x="2778" y="10346"/>
                    </a:lnTo>
                    <a:lnTo>
                      <a:pt x="2779" y="10345"/>
                    </a:lnTo>
                    <a:lnTo>
                      <a:pt x="2787" y="10346"/>
                    </a:lnTo>
                    <a:lnTo>
                      <a:pt x="2791" y="10347"/>
                    </a:lnTo>
                    <a:lnTo>
                      <a:pt x="2793" y="10346"/>
                    </a:lnTo>
                    <a:lnTo>
                      <a:pt x="2800" y="10346"/>
                    </a:lnTo>
                    <a:lnTo>
                      <a:pt x="2805" y="10345"/>
                    </a:lnTo>
                    <a:lnTo>
                      <a:pt x="2806" y="10344"/>
                    </a:lnTo>
                    <a:lnTo>
                      <a:pt x="2814" y="10342"/>
                    </a:lnTo>
                    <a:lnTo>
                      <a:pt x="2816" y="10341"/>
                    </a:lnTo>
                    <a:lnTo>
                      <a:pt x="2823" y="10338"/>
                    </a:lnTo>
                    <a:lnTo>
                      <a:pt x="2826" y="10336"/>
                    </a:lnTo>
                    <a:lnTo>
                      <a:pt x="2833" y="10332"/>
                    </a:lnTo>
                    <a:lnTo>
                      <a:pt x="2837" y="10330"/>
                    </a:lnTo>
                    <a:lnTo>
                      <a:pt x="2843" y="10325"/>
                    </a:lnTo>
                    <a:lnTo>
                      <a:pt x="2850" y="10320"/>
                    </a:lnTo>
                    <a:lnTo>
                      <a:pt x="2855" y="10316"/>
                    </a:lnTo>
                    <a:lnTo>
                      <a:pt x="2861" y="10310"/>
                    </a:lnTo>
                    <a:lnTo>
                      <a:pt x="2868" y="10303"/>
                    </a:lnTo>
                    <a:lnTo>
                      <a:pt x="2873" y="10297"/>
                    </a:lnTo>
                    <a:lnTo>
                      <a:pt x="2880" y="10290"/>
                    </a:lnTo>
                    <a:lnTo>
                      <a:pt x="2887" y="10282"/>
                    </a:lnTo>
                    <a:lnTo>
                      <a:pt x="2893" y="10273"/>
                    </a:lnTo>
                    <a:lnTo>
                      <a:pt x="2901" y="10264"/>
                    </a:lnTo>
                    <a:lnTo>
                      <a:pt x="2907" y="10255"/>
                    </a:lnTo>
                    <a:lnTo>
                      <a:pt x="2914" y="10245"/>
                    </a:lnTo>
                    <a:lnTo>
                      <a:pt x="2921" y="10234"/>
                    </a:lnTo>
                    <a:lnTo>
                      <a:pt x="2928" y="10223"/>
                    </a:lnTo>
                    <a:lnTo>
                      <a:pt x="2935" y="10211"/>
                    </a:lnTo>
                    <a:lnTo>
                      <a:pt x="2942" y="10199"/>
                    </a:lnTo>
                    <a:lnTo>
                      <a:pt x="2949" y="10186"/>
                    </a:lnTo>
                    <a:lnTo>
                      <a:pt x="2956" y="10173"/>
                    </a:lnTo>
                    <a:lnTo>
                      <a:pt x="2964" y="10159"/>
                    </a:lnTo>
                    <a:lnTo>
                      <a:pt x="2971" y="10145"/>
                    </a:lnTo>
                    <a:lnTo>
                      <a:pt x="2978" y="10130"/>
                    </a:lnTo>
                    <a:lnTo>
                      <a:pt x="2985" y="10115"/>
                    </a:lnTo>
                    <a:lnTo>
                      <a:pt x="2992" y="10099"/>
                    </a:lnTo>
                    <a:lnTo>
                      <a:pt x="3000" y="10082"/>
                    </a:lnTo>
                    <a:lnTo>
                      <a:pt x="3007" y="10065"/>
                    </a:lnTo>
                    <a:lnTo>
                      <a:pt x="3014" y="10048"/>
                    </a:lnTo>
                    <a:lnTo>
                      <a:pt x="3021" y="10030"/>
                    </a:lnTo>
                    <a:lnTo>
                      <a:pt x="3029" y="10011"/>
                    </a:lnTo>
                    <a:lnTo>
                      <a:pt x="3036" y="9992"/>
                    </a:lnTo>
                    <a:lnTo>
                      <a:pt x="3044" y="9973"/>
                    </a:lnTo>
                    <a:lnTo>
                      <a:pt x="3051" y="9953"/>
                    </a:lnTo>
                    <a:lnTo>
                      <a:pt x="3058" y="9932"/>
                    </a:lnTo>
                    <a:lnTo>
                      <a:pt x="3066" y="9912"/>
                    </a:lnTo>
                    <a:lnTo>
                      <a:pt x="3073" y="9890"/>
                    </a:lnTo>
                    <a:lnTo>
                      <a:pt x="3081" y="9868"/>
                    </a:lnTo>
                    <a:lnTo>
                      <a:pt x="3089" y="9845"/>
                    </a:lnTo>
                    <a:lnTo>
                      <a:pt x="3096" y="9823"/>
                    </a:lnTo>
                    <a:lnTo>
                      <a:pt x="3103" y="9800"/>
                    </a:lnTo>
                    <a:lnTo>
                      <a:pt x="3111" y="9776"/>
                    </a:lnTo>
                    <a:lnTo>
                      <a:pt x="3118" y="9752"/>
                    </a:lnTo>
                    <a:lnTo>
                      <a:pt x="3125" y="9727"/>
                    </a:lnTo>
                    <a:lnTo>
                      <a:pt x="3133" y="9702"/>
                    </a:lnTo>
                    <a:lnTo>
                      <a:pt x="3140" y="9676"/>
                    </a:lnTo>
                    <a:lnTo>
                      <a:pt x="3148" y="9650"/>
                    </a:lnTo>
                    <a:lnTo>
                      <a:pt x="3155" y="9624"/>
                    </a:lnTo>
                    <a:lnTo>
                      <a:pt x="3163" y="9597"/>
                    </a:lnTo>
                    <a:lnTo>
                      <a:pt x="3170" y="9569"/>
                    </a:lnTo>
                    <a:lnTo>
                      <a:pt x="3178" y="9542"/>
                    </a:lnTo>
                    <a:lnTo>
                      <a:pt x="3185" y="9513"/>
                    </a:lnTo>
                    <a:lnTo>
                      <a:pt x="3192" y="9484"/>
                    </a:lnTo>
                    <a:lnTo>
                      <a:pt x="3200" y="9455"/>
                    </a:lnTo>
                    <a:lnTo>
                      <a:pt x="3207" y="9426"/>
                    </a:lnTo>
                    <a:lnTo>
                      <a:pt x="3215" y="9396"/>
                    </a:lnTo>
                    <a:lnTo>
                      <a:pt x="3222" y="9365"/>
                    </a:lnTo>
                    <a:lnTo>
                      <a:pt x="3230" y="9334"/>
                    </a:lnTo>
                    <a:lnTo>
                      <a:pt x="3237" y="9303"/>
                    </a:lnTo>
                    <a:lnTo>
                      <a:pt x="3245" y="9271"/>
                    </a:lnTo>
                    <a:lnTo>
                      <a:pt x="3252" y="9239"/>
                    </a:lnTo>
                    <a:lnTo>
                      <a:pt x="3260" y="9207"/>
                    </a:lnTo>
                    <a:lnTo>
                      <a:pt x="3267" y="9174"/>
                    </a:lnTo>
                    <a:lnTo>
                      <a:pt x="3275" y="9140"/>
                    </a:lnTo>
                    <a:lnTo>
                      <a:pt x="3282" y="9107"/>
                    </a:lnTo>
                    <a:lnTo>
                      <a:pt x="3290" y="9073"/>
                    </a:lnTo>
                    <a:lnTo>
                      <a:pt x="3297" y="9038"/>
                    </a:lnTo>
                    <a:lnTo>
                      <a:pt x="3305" y="9003"/>
                    </a:lnTo>
                    <a:lnTo>
                      <a:pt x="3312" y="8968"/>
                    </a:lnTo>
                    <a:lnTo>
                      <a:pt x="3319" y="8932"/>
                    </a:lnTo>
                    <a:lnTo>
                      <a:pt x="3327" y="8896"/>
                    </a:lnTo>
                    <a:lnTo>
                      <a:pt x="3334" y="8860"/>
                    </a:lnTo>
                    <a:lnTo>
                      <a:pt x="3342" y="8823"/>
                    </a:lnTo>
                    <a:lnTo>
                      <a:pt x="3349" y="8786"/>
                    </a:lnTo>
                    <a:lnTo>
                      <a:pt x="3357" y="8749"/>
                    </a:lnTo>
                    <a:lnTo>
                      <a:pt x="3364" y="8711"/>
                    </a:lnTo>
                    <a:lnTo>
                      <a:pt x="3372" y="8672"/>
                    </a:lnTo>
                    <a:lnTo>
                      <a:pt x="3379" y="8634"/>
                    </a:lnTo>
                    <a:lnTo>
                      <a:pt x="3387" y="8595"/>
                    </a:lnTo>
                    <a:lnTo>
                      <a:pt x="3394" y="8556"/>
                    </a:lnTo>
                    <a:lnTo>
                      <a:pt x="3402" y="8516"/>
                    </a:lnTo>
                    <a:lnTo>
                      <a:pt x="3409" y="8476"/>
                    </a:lnTo>
                    <a:lnTo>
                      <a:pt x="3417" y="8436"/>
                    </a:lnTo>
                    <a:lnTo>
                      <a:pt x="3425" y="8395"/>
                    </a:lnTo>
                    <a:lnTo>
                      <a:pt x="3432" y="8354"/>
                    </a:lnTo>
                    <a:lnTo>
                      <a:pt x="3440" y="8313"/>
                    </a:lnTo>
                    <a:lnTo>
                      <a:pt x="3447" y="8272"/>
                    </a:lnTo>
                    <a:lnTo>
                      <a:pt x="3455" y="8230"/>
                    </a:lnTo>
                    <a:lnTo>
                      <a:pt x="3462" y="8188"/>
                    </a:lnTo>
                    <a:lnTo>
                      <a:pt x="3470" y="8146"/>
                    </a:lnTo>
                    <a:lnTo>
                      <a:pt x="3477" y="8103"/>
                    </a:lnTo>
                    <a:lnTo>
                      <a:pt x="3485" y="8060"/>
                    </a:lnTo>
                    <a:lnTo>
                      <a:pt x="3492" y="8016"/>
                    </a:lnTo>
                    <a:lnTo>
                      <a:pt x="3500" y="7973"/>
                    </a:lnTo>
                    <a:lnTo>
                      <a:pt x="3507" y="7929"/>
                    </a:lnTo>
                    <a:lnTo>
                      <a:pt x="3515" y="7885"/>
                    </a:lnTo>
                    <a:lnTo>
                      <a:pt x="3522" y="7840"/>
                    </a:lnTo>
                    <a:lnTo>
                      <a:pt x="3530" y="7796"/>
                    </a:lnTo>
                    <a:lnTo>
                      <a:pt x="3537" y="7751"/>
                    </a:lnTo>
                    <a:lnTo>
                      <a:pt x="3545" y="7706"/>
                    </a:lnTo>
                    <a:lnTo>
                      <a:pt x="3552" y="7661"/>
                    </a:lnTo>
                    <a:lnTo>
                      <a:pt x="3560" y="7615"/>
                    </a:lnTo>
                    <a:lnTo>
                      <a:pt x="3567" y="7569"/>
                    </a:lnTo>
                    <a:lnTo>
                      <a:pt x="3575" y="7523"/>
                    </a:lnTo>
                    <a:lnTo>
                      <a:pt x="3582" y="7476"/>
                    </a:lnTo>
                    <a:lnTo>
                      <a:pt x="3590" y="7430"/>
                    </a:lnTo>
                    <a:lnTo>
                      <a:pt x="3597" y="7383"/>
                    </a:lnTo>
                    <a:lnTo>
                      <a:pt x="3605" y="7336"/>
                    </a:lnTo>
                    <a:lnTo>
                      <a:pt x="3612" y="7288"/>
                    </a:lnTo>
                    <a:lnTo>
                      <a:pt x="3620" y="7241"/>
                    </a:lnTo>
                    <a:lnTo>
                      <a:pt x="3627" y="7193"/>
                    </a:lnTo>
                    <a:lnTo>
                      <a:pt x="3635" y="7146"/>
                    </a:lnTo>
                    <a:lnTo>
                      <a:pt x="3642" y="7098"/>
                    </a:lnTo>
                    <a:lnTo>
                      <a:pt x="3650" y="7050"/>
                    </a:lnTo>
                    <a:lnTo>
                      <a:pt x="3657" y="7001"/>
                    </a:lnTo>
                    <a:lnTo>
                      <a:pt x="3665" y="6952"/>
                    </a:lnTo>
                    <a:lnTo>
                      <a:pt x="3672" y="6904"/>
                    </a:lnTo>
                    <a:lnTo>
                      <a:pt x="3680" y="6855"/>
                    </a:lnTo>
                    <a:lnTo>
                      <a:pt x="3687" y="6805"/>
                    </a:lnTo>
                    <a:lnTo>
                      <a:pt x="3695" y="6756"/>
                    </a:lnTo>
                    <a:lnTo>
                      <a:pt x="3702" y="6707"/>
                    </a:lnTo>
                    <a:lnTo>
                      <a:pt x="3710" y="6657"/>
                    </a:lnTo>
                    <a:lnTo>
                      <a:pt x="3717" y="6607"/>
                    </a:lnTo>
                    <a:lnTo>
                      <a:pt x="3724" y="6557"/>
                    </a:lnTo>
                    <a:lnTo>
                      <a:pt x="3732" y="6507"/>
                    </a:lnTo>
                    <a:lnTo>
                      <a:pt x="3739" y="6457"/>
                    </a:lnTo>
                    <a:lnTo>
                      <a:pt x="3747" y="6407"/>
                    </a:lnTo>
                    <a:lnTo>
                      <a:pt x="3754" y="6357"/>
                    </a:lnTo>
                    <a:lnTo>
                      <a:pt x="3763" y="6306"/>
                    </a:lnTo>
                    <a:lnTo>
                      <a:pt x="3770" y="6255"/>
                    </a:lnTo>
                    <a:lnTo>
                      <a:pt x="3777" y="6205"/>
                    </a:lnTo>
                    <a:lnTo>
                      <a:pt x="3785" y="6154"/>
                    </a:lnTo>
                    <a:lnTo>
                      <a:pt x="3792" y="6103"/>
                    </a:lnTo>
                    <a:lnTo>
                      <a:pt x="3800" y="6052"/>
                    </a:lnTo>
                    <a:lnTo>
                      <a:pt x="3807" y="6001"/>
                    </a:lnTo>
                    <a:lnTo>
                      <a:pt x="3815" y="5950"/>
                    </a:lnTo>
                    <a:lnTo>
                      <a:pt x="3822" y="5899"/>
                    </a:lnTo>
                    <a:lnTo>
                      <a:pt x="3830" y="5848"/>
                    </a:lnTo>
                    <a:lnTo>
                      <a:pt x="3837" y="5796"/>
                    </a:lnTo>
                    <a:lnTo>
                      <a:pt x="3845" y="5745"/>
                    </a:lnTo>
                    <a:lnTo>
                      <a:pt x="3852" y="5693"/>
                    </a:lnTo>
                    <a:lnTo>
                      <a:pt x="3860" y="5642"/>
                    </a:lnTo>
                    <a:lnTo>
                      <a:pt x="3867" y="5590"/>
                    </a:lnTo>
                    <a:lnTo>
                      <a:pt x="3875" y="5539"/>
                    </a:lnTo>
                    <a:lnTo>
                      <a:pt x="3882" y="5487"/>
                    </a:lnTo>
                    <a:lnTo>
                      <a:pt x="3890" y="5435"/>
                    </a:lnTo>
                    <a:lnTo>
                      <a:pt x="3897" y="5384"/>
                    </a:lnTo>
                    <a:lnTo>
                      <a:pt x="3905" y="5332"/>
                    </a:lnTo>
                    <a:lnTo>
                      <a:pt x="3912" y="5280"/>
                    </a:lnTo>
                    <a:lnTo>
                      <a:pt x="3920" y="5229"/>
                    </a:lnTo>
                    <a:lnTo>
                      <a:pt x="3927" y="5177"/>
                    </a:lnTo>
                    <a:cubicBezTo>
                      <a:pt x="3931" y="5150"/>
                      <a:pt x="3956" y="5132"/>
                      <a:pt x="3982" y="5136"/>
                    </a:cubicBezTo>
                    <a:cubicBezTo>
                      <a:pt x="4008" y="5140"/>
                      <a:pt x="4026" y="5164"/>
                      <a:pt x="4022" y="5190"/>
                    </a:cubicBezTo>
                    <a:lnTo>
                      <a:pt x="4015" y="5242"/>
                    </a:lnTo>
                    <a:lnTo>
                      <a:pt x="4007" y="5294"/>
                    </a:lnTo>
                    <a:lnTo>
                      <a:pt x="4000" y="5345"/>
                    </a:lnTo>
                    <a:lnTo>
                      <a:pt x="3992" y="5397"/>
                    </a:lnTo>
                    <a:lnTo>
                      <a:pt x="3985" y="5449"/>
                    </a:lnTo>
                    <a:lnTo>
                      <a:pt x="3977" y="5501"/>
                    </a:lnTo>
                    <a:lnTo>
                      <a:pt x="3970" y="5552"/>
                    </a:lnTo>
                    <a:lnTo>
                      <a:pt x="3962" y="5604"/>
                    </a:lnTo>
                    <a:lnTo>
                      <a:pt x="3955" y="5655"/>
                    </a:lnTo>
                    <a:lnTo>
                      <a:pt x="3947" y="5707"/>
                    </a:lnTo>
                    <a:lnTo>
                      <a:pt x="3940" y="5758"/>
                    </a:lnTo>
                    <a:lnTo>
                      <a:pt x="3932" y="5810"/>
                    </a:lnTo>
                    <a:lnTo>
                      <a:pt x="3925" y="5861"/>
                    </a:lnTo>
                    <a:lnTo>
                      <a:pt x="3917" y="5913"/>
                    </a:lnTo>
                    <a:lnTo>
                      <a:pt x="3910" y="5964"/>
                    </a:lnTo>
                    <a:lnTo>
                      <a:pt x="3902" y="6015"/>
                    </a:lnTo>
                    <a:lnTo>
                      <a:pt x="3895" y="6066"/>
                    </a:lnTo>
                    <a:lnTo>
                      <a:pt x="3887" y="6118"/>
                    </a:lnTo>
                    <a:lnTo>
                      <a:pt x="3880" y="6168"/>
                    </a:lnTo>
                    <a:lnTo>
                      <a:pt x="3872" y="6219"/>
                    </a:lnTo>
                    <a:lnTo>
                      <a:pt x="3865" y="6269"/>
                    </a:lnTo>
                    <a:lnTo>
                      <a:pt x="3857" y="6321"/>
                    </a:lnTo>
                    <a:lnTo>
                      <a:pt x="3849" y="6371"/>
                    </a:lnTo>
                    <a:lnTo>
                      <a:pt x="3842" y="6422"/>
                    </a:lnTo>
                    <a:lnTo>
                      <a:pt x="3834" y="6472"/>
                    </a:lnTo>
                    <a:lnTo>
                      <a:pt x="3827" y="6522"/>
                    </a:lnTo>
                    <a:lnTo>
                      <a:pt x="3819" y="6572"/>
                    </a:lnTo>
                    <a:lnTo>
                      <a:pt x="3812" y="6622"/>
                    </a:lnTo>
                    <a:lnTo>
                      <a:pt x="3804" y="6672"/>
                    </a:lnTo>
                    <a:lnTo>
                      <a:pt x="3797" y="6721"/>
                    </a:lnTo>
                    <a:lnTo>
                      <a:pt x="3789" y="6771"/>
                    </a:lnTo>
                    <a:lnTo>
                      <a:pt x="3782" y="6820"/>
                    </a:lnTo>
                    <a:lnTo>
                      <a:pt x="3774" y="6869"/>
                    </a:lnTo>
                    <a:lnTo>
                      <a:pt x="3767" y="6918"/>
                    </a:lnTo>
                    <a:lnTo>
                      <a:pt x="3759" y="6967"/>
                    </a:lnTo>
                    <a:lnTo>
                      <a:pt x="3752" y="7016"/>
                    </a:lnTo>
                    <a:lnTo>
                      <a:pt x="3744" y="7064"/>
                    </a:lnTo>
                    <a:lnTo>
                      <a:pt x="3737" y="7112"/>
                    </a:lnTo>
                    <a:lnTo>
                      <a:pt x="3729" y="7160"/>
                    </a:lnTo>
                    <a:lnTo>
                      <a:pt x="3722" y="7208"/>
                    </a:lnTo>
                    <a:lnTo>
                      <a:pt x="3714" y="7256"/>
                    </a:lnTo>
                    <a:lnTo>
                      <a:pt x="3707" y="7303"/>
                    </a:lnTo>
                    <a:lnTo>
                      <a:pt x="3699" y="7351"/>
                    </a:lnTo>
                    <a:lnTo>
                      <a:pt x="3692" y="7398"/>
                    </a:lnTo>
                    <a:lnTo>
                      <a:pt x="3684" y="7445"/>
                    </a:lnTo>
                    <a:lnTo>
                      <a:pt x="3677" y="7492"/>
                    </a:lnTo>
                    <a:lnTo>
                      <a:pt x="3669" y="7538"/>
                    </a:lnTo>
                    <a:lnTo>
                      <a:pt x="3662" y="7584"/>
                    </a:lnTo>
                    <a:lnTo>
                      <a:pt x="3654" y="7630"/>
                    </a:lnTo>
                    <a:lnTo>
                      <a:pt x="3647" y="7676"/>
                    </a:lnTo>
                    <a:lnTo>
                      <a:pt x="3639" y="7721"/>
                    </a:lnTo>
                    <a:lnTo>
                      <a:pt x="3632" y="7767"/>
                    </a:lnTo>
                    <a:lnTo>
                      <a:pt x="3624" y="7812"/>
                    </a:lnTo>
                    <a:lnTo>
                      <a:pt x="3617" y="7856"/>
                    </a:lnTo>
                    <a:lnTo>
                      <a:pt x="3609" y="7901"/>
                    </a:lnTo>
                    <a:lnTo>
                      <a:pt x="3602" y="7945"/>
                    </a:lnTo>
                    <a:lnTo>
                      <a:pt x="3594" y="7989"/>
                    </a:lnTo>
                    <a:lnTo>
                      <a:pt x="3587" y="8033"/>
                    </a:lnTo>
                    <a:lnTo>
                      <a:pt x="3579" y="8076"/>
                    </a:lnTo>
                    <a:lnTo>
                      <a:pt x="3572" y="8119"/>
                    </a:lnTo>
                    <a:lnTo>
                      <a:pt x="3564" y="8162"/>
                    </a:lnTo>
                    <a:lnTo>
                      <a:pt x="3557" y="8205"/>
                    </a:lnTo>
                    <a:lnTo>
                      <a:pt x="3549" y="8247"/>
                    </a:lnTo>
                    <a:lnTo>
                      <a:pt x="3542" y="8289"/>
                    </a:lnTo>
                    <a:lnTo>
                      <a:pt x="3534" y="8331"/>
                    </a:lnTo>
                    <a:lnTo>
                      <a:pt x="3527" y="8372"/>
                    </a:lnTo>
                    <a:lnTo>
                      <a:pt x="3519" y="8413"/>
                    </a:lnTo>
                    <a:lnTo>
                      <a:pt x="3511" y="8453"/>
                    </a:lnTo>
                    <a:lnTo>
                      <a:pt x="3504" y="8494"/>
                    </a:lnTo>
                    <a:lnTo>
                      <a:pt x="3496" y="8534"/>
                    </a:lnTo>
                    <a:lnTo>
                      <a:pt x="3489" y="8573"/>
                    </a:lnTo>
                    <a:lnTo>
                      <a:pt x="3481" y="8613"/>
                    </a:lnTo>
                    <a:lnTo>
                      <a:pt x="3474" y="8652"/>
                    </a:lnTo>
                    <a:lnTo>
                      <a:pt x="3466" y="8691"/>
                    </a:lnTo>
                    <a:lnTo>
                      <a:pt x="3459" y="8729"/>
                    </a:lnTo>
                    <a:lnTo>
                      <a:pt x="3451" y="8767"/>
                    </a:lnTo>
                    <a:lnTo>
                      <a:pt x="3444" y="8805"/>
                    </a:lnTo>
                    <a:lnTo>
                      <a:pt x="3436" y="8842"/>
                    </a:lnTo>
                    <a:lnTo>
                      <a:pt x="3428" y="8879"/>
                    </a:lnTo>
                    <a:lnTo>
                      <a:pt x="3421" y="8916"/>
                    </a:lnTo>
                    <a:lnTo>
                      <a:pt x="3413" y="8952"/>
                    </a:lnTo>
                    <a:lnTo>
                      <a:pt x="3406" y="8988"/>
                    </a:lnTo>
                    <a:lnTo>
                      <a:pt x="3398" y="9023"/>
                    </a:lnTo>
                    <a:lnTo>
                      <a:pt x="3391" y="9058"/>
                    </a:lnTo>
                    <a:lnTo>
                      <a:pt x="3383" y="9093"/>
                    </a:lnTo>
                    <a:lnTo>
                      <a:pt x="3376" y="9127"/>
                    </a:lnTo>
                    <a:lnTo>
                      <a:pt x="3368" y="9161"/>
                    </a:lnTo>
                    <a:lnTo>
                      <a:pt x="3361" y="9195"/>
                    </a:lnTo>
                    <a:lnTo>
                      <a:pt x="3353" y="9228"/>
                    </a:lnTo>
                    <a:lnTo>
                      <a:pt x="3346" y="9261"/>
                    </a:lnTo>
                    <a:lnTo>
                      <a:pt x="3338" y="9294"/>
                    </a:lnTo>
                    <a:lnTo>
                      <a:pt x="3331" y="9325"/>
                    </a:lnTo>
                    <a:lnTo>
                      <a:pt x="3323" y="9357"/>
                    </a:lnTo>
                    <a:lnTo>
                      <a:pt x="3316" y="9388"/>
                    </a:lnTo>
                    <a:lnTo>
                      <a:pt x="3308" y="9418"/>
                    </a:lnTo>
                    <a:lnTo>
                      <a:pt x="3300" y="9449"/>
                    </a:lnTo>
                    <a:lnTo>
                      <a:pt x="3293" y="9479"/>
                    </a:lnTo>
                    <a:lnTo>
                      <a:pt x="3285" y="9508"/>
                    </a:lnTo>
                    <a:lnTo>
                      <a:pt x="3278" y="9538"/>
                    </a:lnTo>
                    <a:lnTo>
                      <a:pt x="3270" y="9566"/>
                    </a:lnTo>
                    <a:lnTo>
                      <a:pt x="3263" y="9595"/>
                    </a:lnTo>
                    <a:lnTo>
                      <a:pt x="3255" y="9622"/>
                    </a:lnTo>
                    <a:lnTo>
                      <a:pt x="3248" y="9649"/>
                    </a:lnTo>
                    <a:lnTo>
                      <a:pt x="3240" y="9677"/>
                    </a:lnTo>
                    <a:lnTo>
                      <a:pt x="3233" y="9703"/>
                    </a:lnTo>
                    <a:lnTo>
                      <a:pt x="3225" y="9729"/>
                    </a:lnTo>
                    <a:lnTo>
                      <a:pt x="3217" y="9755"/>
                    </a:lnTo>
                    <a:lnTo>
                      <a:pt x="3210" y="9780"/>
                    </a:lnTo>
                    <a:lnTo>
                      <a:pt x="3202" y="9805"/>
                    </a:lnTo>
                    <a:lnTo>
                      <a:pt x="3195" y="9829"/>
                    </a:lnTo>
                    <a:lnTo>
                      <a:pt x="3187" y="9853"/>
                    </a:lnTo>
                    <a:lnTo>
                      <a:pt x="3179" y="9877"/>
                    </a:lnTo>
                    <a:lnTo>
                      <a:pt x="3171" y="9899"/>
                    </a:lnTo>
                    <a:lnTo>
                      <a:pt x="3164" y="9922"/>
                    </a:lnTo>
                    <a:lnTo>
                      <a:pt x="3156" y="9943"/>
                    </a:lnTo>
                    <a:lnTo>
                      <a:pt x="3149" y="9965"/>
                    </a:lnTo>
                    <a:lnTo>
                      <a:pt x="3141" y="9986"/>
                    </a:lnTo>
                    <a:lnTo>
                      <a:pt x="3133" y="10007"/>
                    </a:lnTo>
                    <a:lnTo>
                      <a:pt x="3126" y="10027"/>
                    </a:lnTo>
                    <a:lnTo>
                      <a:pt x="3118" y="10047"/>
                    </a:lnTo>
                    <a:lnTo>
                      <a:pt x="3110" y="10066"/>
                    </a:lnTo>
                    <a:lnTo>
                      <a:pt x="3103" y="10085"/>
                    </a:lnTo>
                    <a:lnTo>
                      <a:pt x="3095" y="10103"/>
                    </a:lnTo>
                    <a:lnTo>
                      <a:pt x="3087" y="10121"/>
                    </a:lnTo>
                    <a:lnTo>
                      <a:pt x="3080" y="10138"/>
                    </a:lnTo>
                    <a:lnTo>
                      <a:pt x="3072" y="10155"/>
                    </a:lnTo>
                    <a:lnTo>
                      <a:pt x="3064" y="10172"/>
                    </a:lnTo>
                    <a:lnTo>
                      <a:pt x="3056" y="10188"/>
                    </a:lnTo>
                    <a:lnTo>
                      <a:pt x="3048" y="10204"/>
                    </a:lnTo>
                    <a:lnTo>
                      <a:pt x="3041" y="10218"/>
                    </a:lnTo>
                    <a:lnTo>
                      <a:pt x="3033" y="10233"/>
                    </a:lnTo>
                    <a:lnTo>
                      <a:pt x="3025" y="10247"/>
                    </a:lnTo>
                    <a:lnTo>
                      <a:pt x="3017" y="10261"/>
                    </a:lnTo>
                    <a:lnTo>
                      <a:pt x="3009" y="10274"/>
                    </a:lnTo>
                    <a:lnTo>
                      <a:pt x="3001" y="10287"/>
                    </a:lnTo>
                    <a:lnTo>
                      <a:pt x="2993" y="10299"/>
                    </a:lnTo>
                    <a:lnTo>
                      <a:pt x="2985" y="10311"/>
                    </a:lnTo>
                    <a:lnTo>
                      <a:pt x="2976" y="10323"/>
                    </a:lnTo>
                    <a:lnTo>
                      <a:pt x="2969" y="10333"/>
                    </a:lnTo>
                    <a:lnTo>
                      <a:pt x="2960" y="10343"/>
                    </a:lnTo>
                    <a:lnTo>
                      <a:pt x="2952" y="10353"/>
                    </a:lnTo>
                    <a:lnTo>
                      <a:pt x="2943" y="10363"/>
                    </a:lnTo>
                    <a:lnTo>
                      <a:pt x="2934" y="10373"/>
                    </a:lnTo>
                    <a:lnTo>
                      <a:pt x="2926" y="10380"/>
                    </a:lnTo>
                    <a:lnTo>
                      <a:pt x="2917" y="10388"/>
                    </a:lnTo>
                    <a:lnTo>
                      <a:pt x="2907" y="10397"/>
                    </a:lnTo>
                    <a:lnTo>
                      <a:pt x="2899" y="10403"/>
                    </a:lnTo>
                    <a:lnTo>
                      <a:pt x="2890" y="10409"/>
                    </a:lnTo>
                    <a:lnTo>
                      <a:pt x="2879" y="10417"/>
                    </a:lnTo>
                    <a:lnTo>
                      <a:pt x="2871" y="10421"/>
                    </a:lnTo>
                    <a:lnTo>
                      <a:pt x="2859" y="10427"/>
                    </a:lnTo>
                    <a:lnTo>
                      <a:pt x="2851" y="10430"/>
                    </a:lnTo>
                    <a:lnTo>
                      <a:pt x="2838" y="10435"/>
                    </a:lnTo>
                    <a:lnTo>
                      <a:pt x="2831" y="10437"/>
                    </a:lnTo>
                    <a:lnTo>
                      <a:pt x="2817" y="10440"/>
                    </a:lnTo>
                    <a:lnTo>
                      <a:pt x="2807" y="10441"/>
                    </a:lnTo>
                    <a:lnTo>
                      <a:pt x="2799" y="10442"/>
                    </a:lnTo>
                    <a:lnTo>
                      <a:pt x="2785" y="10442"/>
                    </a:lnTo>
                    <a:lnTo>
                      <a:pt x="2774" y="10442"/>
                    </a:lnTo>
                    <a:lnTo>
                      <a:pt x="2767" y="10441"/>
                    </a:lnTo>
                    <a:lnTo>
                      <a:pt x="2753" y="10438"/>
                    </a:lnTo>
                    <a:lnTo>
                      <a:pt x="2743" y="10436"/>
                    </a:lnTo>
                    <a:lnTo>
                      <a:pt x="2733" y="10432"/>
                    </a:lnTo>
                    <a:lnTo>
                      <a:pt x="2723" y="10428"/>
                    </a:lnTo>
                    <a:lnTo>
                      <a:pt x="2713" y="10423"/>
                    </a:lnTo>
                    <a:lnTo>
                      <a:pt x="2703" y="10418"/>
                    </a:lnTo>
                    <a:lnTo>
                      <a:pt x="2694" y="10412"/>
                    </a:lnTo>
                    <a:lnTo>
                      <a:pt x="2685" y="10406"/>
                    </a:lnTo>
                    <a:lnTo>
                      <a:pt x="2675" y="10399"/>
                    </a:lnTo>
                    <a:lnTo>
                      <a:pt x="2667" y="10392"/>
                    </a:lnTo>
                    <a:lnTo>
                      <a:pt x="2658" y="10385"/>
                    </a:lnTo>
                    <a:lnTo>
                      <a:pt x="2649" y="10376"/>
                    </a:lnTo>
                    <a:lnTo>
                      <a:pt x="2639" y="10367"/>
                    </a:lnTo>
                    <a:lnTo>
                      <a:pt x="2632" y="10358"/>
                    </a:lnTo>
                    <a:lnTo>
                      <a:pt x="2624" y="10349"/>
                    </a:lnTo>
                    <a:lnTo>
                      <a:pt x="2615" y="10339"/>
                    </a:lnTo>
                    <a:lnTo>
                      <a:pt x="2607" y="10328"/>
                    </a:lnTo>
                    <a:lnTo>
                      <a:pt x="2598" y="10317"/>
                    </a:lnTo>
                    <a:lnTo>
                      <a:pt x="2591" y="10306"/>
                    </a:lnTo>
                    <a:lnTo>
                      <a:pt x="2583" y="10294"/>
                    </a:lnTo>
                    <a:lnTo>
                      <a:pt x="2574" y="10281"/>
                    </a:lnTo>
                    <a:lnTo>
                      <a:pt x="2567" y="10268"/>
                    </a:lnTo>
                    <a:lnTo>
                      <a:pt x="2559" y="10255"/>
                    </a:lnTo>
                    <a:lnTo>
                      <a:pt x="2551" y="10241"/>
                    </a:lnTo>
                    <a:lnTo>
                      <a:pt x="2543" y="10227"/>
                    </a:lnTo>
                    <a:lnTo>
                      <a:pt x="2535" y="10212"/>
                    </a:lnTo>
                    <a:lnTo>
                      <a:pt x="2528" y="10197"/>
                    </a:lnTo>
                    <a:lnTo>
                      <a:pt x="2520" y="10181"/>
                    </a:lnTo>
                    <a:lnTo>
                      <a:pt x="2512" y="10165"/>
                    </a:lnTo>
                    <a:lnTo>
                      <a:pt x="2504" y="10148"/>
                    </a:lnTo>
                    <a:lnTo>
                      <a:pt x="2497" y="10131"/>
                    </a:lnTo>
                    <a:lnTo>
                      <a:pt x="2489" y="10114"/>
                    </a:lnTo>
                    <a:lnTo>
                      <a:pt x="2481" y="10096"/>
                    </a:lnTo>
                    <a:lnTo>
                      <a:pt x="2473" y="10077"/>
                    </a:lnTo>
                    <a:lnTo>
                      <a:pt x="2466" y="10058"/>
                    </a:lnTo>
                    <a:lnTo>
                      <a:pt x="2458" y="10039"/>
                    </a:lnTo>
                    <a:lnTo>
                      <a:pt x="2451" y="10019"/>
                    </a:lnTo>
                    <a:lnTo>
                      <a:pt x="2443" y="9998"/>
                    </a:lnTo>
                    <a:lnTo>
                      <a:pt x="2435" y="9978"/>
                    </a:lnTo>
                    <a:lnTo>
                      <a:pt x="2428" y="9956"/>
                    </a:lnTo>
                    <a:lnTo>
                      <a:pt x="2420" y="9935"/>
                    </a:lnTo>
                    <a:lnTo>
                      <a:pt x="2413" y="9914"/>
                    </a:lnTo>
                    <a:lnTo>
                      <a:pt x="2404" y="9890"/>
                    </a:lnTo>
                    <a:lnTo>
                      <a:pt x="2397" y="9867"/>
                    </a:lnTo>
                    <a:lnTo>
                      <a:pt x="2389" y="9843"/>
                    </a:lnTo>
                    <a:lnTo>
                      <a:pt x="2382" y="9819"/>
                    </a:lnTo>
                    <a:lnTo>
                      <a:pt x="2374" y="9795"/>
                    </a:lnTo>
                    <a:lnTo>
                      <a:pt x="2366" y="9770"/>
                    </a:lnTo>
                    <a:lnTo>
                      <a:pt x="2359" y="9745"/>
                    </a:lnTo>
                    <a:lnTo>
                      <a:pt x="2351" y="9719"/>
                    </a:lnTo>
                    <a:lnTo>
                      <a:pt x="2344" y="9693"/>
                    </a:lnTo>
                    <a:lnTo>
                      <a:pt x="2336" y="9666"/>
                    </a:lnTo>
                    <a:lnTo>
                      <a:pt x="2329" y="9639"/>
                    </a:lnTo>
                    <a:lnTo>
                      <a:pt x="2321" y="9611"/>
                    </a:lnTo>
                    <a:lnTo>
                      <a:pt x="2314" y="9583"/>
                    </a:lnTo>
                    <a:lnTo>
                      <a:pt x="2306" y="9555"/>
                    </a:lnTo>
                    <a:lnTo>
                      <a:pt x="2298" y="9526"/>
                    </a:lnTo>
                    <a:lnTo>
                      <a:pt x="2291" y="9497"/>
                    </a:lnTo>
                    <a:lnTo>
                      <a:pt x="2283" y="9467"/>
                    </a:lnTo>
                    <a:lnTo>
                      <a:pt x="2276" y="9437"/>
                    </a:lnTo>
                    <a:lnTo>
                      <a:pt x="2268" y="9407"/>
                    </a:lnTo>
                    <a:lnTo>
                      <a:pt x="2261" y="9376"/>
                    </a:lnTo>
                    <a:lnTo>
                      <a:pt x="2253" y="9345"/>
                    </a:lnTo>
                    <a:lnTo>
                      <a:pt x="2246" y="9313"/>
                    </a:lnTo>
                    <a:lnTo>
                      <a:pt x="2238" y="9281"/>
                    </a:lnTo>
                    <a:lnTo>
                      <a:pt x="2231" y="9248"/>
                    </a:lnTo>
                    <a:lnTo>
                      <a:pt x="2223" y="9215"/>
                    </a:lnTo>
                    <a:lnTo>
                      <a:pt x="2216" y="9182"/>
                    </a:lnTo>
                    <a:lnTo>
                      <a:pt x="2208" y="9148"/>
                    </a:lnTo>
                    <a:lnTo>
                      <a:pt x="2201" y="9114"/>
                    </a:lnTo>
                    <a:lnTo>
                      <a:pt x="2193" y="9080"/>
                    </a:lnTo>
                    <a:lnTo>
                      <a:pt x="2186" y="9045"/>
                    </a:lnTo>
                    <a:lnTo>
                      <a:pt x="2178" y="9009"/>
                    </a:lnTo>
                    <a:lnTo>
                      <a:pt x="2170" y="8974"/>
                    </a:lnTo>
                    <a:lnTo>
                      <a:pt x="2163" y="8938"/>
                    </a:lnTo>
                    <a:lnTo>
                      <a:pt x="2155" y="8902"/>
                    </a:lnTo>
                    <a:lnTo>
                      <a:pt x="2148" y="8865"/>
                    </a:lnTo>
                    <a:lnTo>
                      <a:pt x="2140" y="8828"/>
                    </a:lnTo>
                    <a:lnTo>
                      <a:pt x="2133" y="8790"/>
                    </a:lnTo>
                    <a:lnTo>
                      <a:pt x="2125" y="8752"/>
                    </a:lnTo>
                    <a:lnTo>
                      <a:pt x="2118" y="8714"/>
                    </a:lnTo>
                    <a:lnTo>
                      <a:pt x="2110" y="8676"/>
                    </a:lnTo>
                    <a:lnTo>
                      <a:pt x="2103" y="8637"/>
                    </a:lnTo>
                    <a:lnTo>
                      <a:pt x="2095" y="8598"/>
                    </a:lnTo>
                    <a:lnTo>
                      <a:pt x="2088" y="8558"/>
                    </a:lnTo>
                    <a:lnTo>
                      <a:pt x="2080" y="8518"/>
                    </a:lnTo>
                    <a:lnTo>
                      <a:pt x="2073" y="8479"/>
                    </a:lnTo>
                    <a:lnTo>
                      <a:pt x="2065" y="8438"/>
                    </a:lnTo>
                    <a:lnTo>
                      <a:pt x="2057" y="8397"/>
                    </a:lnTo>
                    <a:lnTo>
                      <a:pt x="2050" y="8356"/>
                    </a:lnTo>
                    <a:lnTo>
                      <a:pt x="2042" y="8314"/>
                    </a:lnTo>
                    <a:lnTo>
                      <a:pt x="2035" y="8272"/>
                    </a:lnTo>
                    <a:lnTo>
                      <a:pt x="2027" y="8230"/>
                    </a:lnTo>
                    <a:lnTo>
                      <a:pt x="2020" y="8188"/>
                    </a:lnTo>
                    <a:lnTo>
                      <a:pt x="2012" y="8145"/>
                    </a:lnTo>
                    <a:lnTo>
                      <a:pt x="2005" y="8103"/>
                    </a:lnTo>
                    <a:lnTo>
                      <a:pt x="1997" y="8059"/>
                    </a:lnTo>
                    <a:lnTo>
                      <a:pt x="1990" y="8016"/>
                    </a:lnTo>
                    <a:lnTo>
                      <a:pt x="1982" y="7972"/>
                    </a:lnTo>
                    <a:lnTo>
                      <a:pt x="1975" y="7928"/>
                    </a:lnTo>
                    <a:lnTo>
                      <a:pt x="1967" y="7884"/>
                    </a:lnTo>
                    <a:lnTo>
                      <a:pt x="1960" y="7839"/>
                    </a:lnTo>
                    <a:lnTo>
                      <a:pt x="1952" y="7794"/>
                    </a:lnTo>
                    <a:lnTo>
                      <a:pt x="1945" y="7749"/>
                    </a:lnTo>
                    <a:lnTo>
                      <a:pt x="1937" y="7704"/>
                    </a:lnTo>
                    <a:lnTo>
                      <a:pt x="1930" y="7658"/>
                    </a:lnTo>
                    <a:lnTo>
                      <a:pt x="1922" y="7612"/>
                    </a:lnTo>
                    <a:lnTo>
                      <a:pt x="1915" y="7566"/>
                    </a:lnTo>
                    <a:lnTo>
                      <a:pt x="1907" y="7520"/>
                    </a:lnTo>
                    <a:lnTo>
                      <a:pt x="1900" y="7474"/>
                    </a:lnTo>
                    <a:lnTo>
                      <a:pt x="1892" y="7427"/>
                    </a:lnTo>
                    <a:lnTo>
                      <a:pt x="1885" y="7380"/>
                    </a:lnTo>
                    <a:lnTo>
                      <a:pt x="1877" y="7333"/>
                    </a:lnTo>
                    <a:lnTo>
                      <a:pt x="1870" y="7285"/>
                    </a:lnTo>
                    <a:lnTo>
                      <a:pt x="1862" y="7237"/>
                    </a:lnTo>
                    <a:lnTo>
                      <a:pt x="1855" y="7190"/>
                    </a:lnTo>
                    <a:lnTo>
                      <a:pt x="1847" y="7142"/>
                    </a:lnTo>
                    <a:lnTo>
                      <a:pt x="1840" y="7094"/>
                    </a:lnTo>
                    <a:lnTo>
                      <a:pt x="1832" y="7045"/>
                    </a:lnTo>
                    <a:lnTo>
                      <a:pt x="1825" y="6997"/>
                    </a:lnTo>
                    <a:lnTo>
                      <a:pt x="1817" y="6948"/>
                    </a:lnTo>
                    <a:lnTo>
                      <a:pt x="1810" y="6899"/>
                    </a:lnTo>
                    <a:lnTo>
                      <a:pt x="1802" y="6850"/>
                    </a:lnTo>
                    <a:lnTo>
                      <a:pt x="1795" y="6801"/>
                    </a:lnTo>
                    <a:lnTo>
                      <a:pt x="1787" y="6751"/>
                    </a:lnTo>
                    <a:lnTo>
                      <a:pt x="1780" y="6702"/>
                    </a:lnTo>
                    <a:lnTo>
                      <a:pt x="1772" y="6652"/>
                    </a:lnTo>
                    <a:lnTo>
                      <a:pt x="1765" y="6602"/>
                    </a:lnTo>
                    <a:lnTo>
                      <a:pt x="1757" y="6553"/>
                    </a:lnTo>
                    <a:lnTo>
                      <a:pt x="1749" y="6502"/>
                    </a:lnTo>
                    <a:lnTo>
                      <a:pt x="1742" y="6452"/>
                    </a:lnTo>
                    <a:lnTo>
                      <a:pt x="1735" y="6402"/>
                    </a:lnTo>
                    <a:lnTo>
                      <a:pt x="1726" y="6351"/>
                    </a:lnTo>
                    <a:lnTo>
                      <a:pt x="1719" y="6301"/>
                    </a:lnTo>
                    <a:lnTo>
                      <a:pt x="1711" y="6250"/>
                    </a:lnTo>
                    <a:lnTo>
                      <a:pt x="1704" y="6199"/>
                    </a:lnTo>
                    <a:lnTo>
                      <a:pt x="1696" y="6148"/>
                    </a:lnTo>
                    <a:lnTo>
                      <a:pt x="1689" y="6097"/>
                    </a:lnTo>
                    <a:lnTo>
                      <a:pt x="1681" y="6046"/>
                    </a:lnTo>
                    <a:lnTo>
                      <a:pt x="1674" y="5995"/>
                    </a:lnTo>
                    <a:lnTo>
                      <a:pt x="1666" y="5944"/>
                    </a:lnTo>
                    <a:lnTo>
                      <a:pt x="1659" y="5893"/>
                    </a:lnTo>
                    <a:lnTo>
                      <a:pt x="1651" y="5841"/>
                    </a:lnTo>
                    <a:lnTo>
                      <a:pt x="1644" y="5790"/>
                    </a:lnTo>
                    <a:lnTo>
                      <a:pt x="1636" y="5738"/>
                    </a:lnTo>
                    <a:lnTo>
                      <a:pt x="1629" y="5687"/>
                    </a:lnTo>
                    <a:lnTo>
                      <a:pt x="1621" y="5635"/>
                    </a:lnTo>
                    <a:lnTo>
                      <a:pt x="1614" y="5584"/>
                    </a:lnTo>
                    <a:lnTo>
                      <a:pt x="1606" y="5532"/>
                    </a:lnTo>
                    <a:lnTo>
                      <a:pt x="1599" y="5480"/>
                    </a:lnTo>
                    <a:lnTo>
                      <a:pt x="1591" y="5429"/>
                    </a:lnTo>
                    <a:lnTo>
                      <a:pt x="1584" y="5377"/>
                    </a:lnTo>
                    <a:lnTo>
                      <a:pt x="1576" y="5325"/>
                    </a:lnTo>
                    <a:lnTo>
                      <a:pt x="1569" y="5274"/>
                    </a:lnTo>
                    <a:lnTo>
                      <a:pt x="1561" y="5222"/>
                    </a:lnTo>
                    <a:lnTo>
                      <a:pt x="1554" y="5170"/>
                    </a:lnTo>
                    <a:lnTo>
                      <a:pt x="1546" y="5118"/>
                    </a:lnTo>
                    <a:lnTo>
                      <a:pt x="1539" y="5067"/>
                    </a:lnTo>
                    <a:lnTo>
                      <a:pt x="1531" y="5015"/>
                    </a:lnTo>
                    <a:lnTo>
                      <a:pt x="1524" y="4963"/>
                    </a:lnTo>
                    <a:lnTo>
                      <a:pt x="1516" y="4912"/>
                    </a:lnTo>
                    <a:lnTo>
                      <a:pt x="1509" y="4860"/>
                    </a:lnTo>
                    <a:lnTo>
                      <a:pt x="1501" y="4808"/>
                    </a:lnTo>
                    <a:lnTo>
                      <a:pt x="1494" y="4757"/>
                    </a:lnTo>
                    <a:lnTo>
                      <a:pt x="1486" y="4705"/>
                    </a:lnTo>
                    <a:lnTo>
                      <a:pt x="1479" y="4654"/>
                    </a:lnTo>
                    <a:lnTo>
                      <a:pt x="1471" y="4603"/>
                    </a:lnTo>
                    <a:lnTo>
                      <a:pt x="1464" y="4551"/>
                    </a:lnTo>
                    <a:lnTo>
                      <a:pt x="1456" y="4500"/>
                    </a:lnTo>
                    <a:lnTo>
                      <a:pt x="1449" y="4449"/>
                    </a:lnTo>
                    <a:lnTo>
                      <a:pt x="1441" y="4398"/>
                    </a:lnTo>
                    <a:lnTo>
                      <a:pt x="1434" y="4347"/>
                    </a:lnTo>
                    <a:lnTo>
                      <a:pt x="1426" y="4296"/>
                    </a:lnTo>
                    <a:lnTo>
                      <a:pt x="1419" y="4245"/>
                    </a:lnTo>
                    <a:lnTo>
                      <a:pt x="1411" y="4195"/>
                    </a:lnTo>
                    <a:lnTo>
                      <a:pt x="1404" y="4144"/>
                    </a:lnTo>
                    <a:lnTo>
                      <a:pt x="1397" y="4094"/>
                    </a:lnTo>
                    <a:lnTo>
                      <a:pt x="1388" y="4043"/>
                    </a:lnTo>
                    <a:lnTo>
                      <a:pt x="1381" y="3993"/>
                    </a:lnTo>
                    <a:lnTo>
                      <a:pt x="1373" y="3943"/>
                    </a:lnTo>
                    <a:lnTo>
                      <a:pt x="1366" y="3893"/>
                    </a:lnTo>
                    <a:lnTo>
                      <a:pt x="1358" y="3843"/>
                    </a:lnTo>
                    <a:lnTo>
                      <a:pt x="1351" y="3793"/>
                    </a:lnTo>
                    <a:lnTo>
                      <a:pt x="1344" y="3743"/>
                    </a:lnTo>
                    <a:lnTo>
                      <a:pt x="1336" y="3694"/>
                    </a:lnTo>
                    <a:lnTo>
                      <a:pt x="1329" y="3644"/>
                    </a:lnTo>
                    <a:lnTo>
                      <a:pt x="1321" y="3595"/>
                    </a:lnTo>
                    <a:lnTo>
                      <a:pt x="1314" y="3546"/>
                    </a:lnTo>
                    <a:lnTo>
                      <a:pt x="1306" y="3497"/>
                    </a:lnTo>
                    <a:lnTo>
                      <a:pt x="1299" y="3449"/>
                    </a:lnTo>
                    <a:lnTo>
                      <a:pt x="1291" y="3400"/>
                    </a:lnTo>
                    <a:lnTo>
                      <a:pt x="1284" y="3352"/>
                    </a:lnTo>
                    <a:lnTo>
                      <a:pt x="1276" y="3304"/>
                    </a:lnTo>
                    <a:lnTo>
                      <a:pt x="1269" y="3256"/>
                    </a:lnTo>
                    <a:lnTo>
                      <a:pt x="1261" y="3208"/>
                    </a:lnTo>
                    <a:lnTo>
                      <a:pt x="1254" y="3161"/>
                    </a:lnTo>
                    <a:lnTo>
                      <a:pt x="1246" y="3114"/>
                    </a:lnTo>
                    <a:lnTo>
                      <a:pt x="1239" y="3067"/>
                    </a:lnTo>
                    <a:lnTo>
                      <a:pt x="1231" y="3020"/>
                    </a:lnTo>
                    <a:lnTo>
                      <a:pt x="1224" y="2973"/>
                    </a:lnTo>
                    <a:lnTo>
                      <a:pt x="1216" y="2927"/>
                    </a:lnTo>
                    <a:lnTo>
                      <a:pt x="1209" y="2881"/>
                    </a:lnTo>
                    <a:lnTo>
                      <a:pt x="1201" y="2835"/>
                    </a:lnTo>
                    <a:lnTo>
                      <a:pt x="1194" y="2789"/>
                    </a:lnTo>
                    <a:lnTo>
                      <a:pt x="1186" y="2743"/>
                    </a:lnTo>
                    <a:lnTo>
                      <a:pt x="1179" y="2698"/>
                    </a:lnTo>
                    <a:lnTo>
                      <a:pt x="1171" y="2653"/>
                    </a:lnTo>
                    <a:lnTo>
                      <a:pt x="1164" y="2608"/>
                    </a:lnTo>
                    <a:lnTo>
                      <a:pt x="1156" y="2564"/>
                    </a:lnTo>
                    <a:lnTo>
                      <a:pt x="1149" y="2520"/>
                    </a:lnTo>
                    <a:lnTo>
                      <a:pt x="1141" y="2476"/>
                    </a:lnTo>
                    <a:lnTo>
                      <a:pt x="1134" y="2433"/>
                    </a:lnTo>
                    <a:lnTo>
                      <a:pt x="1126" y="2389"/>
                    </a:lnTo>
                    <a:lnTo>
                      <a:pt x="1119" y="2346"/>
                    </a:lnTo>
                    <a:lnTo>
                      <a:pt x="1111" y="2303"/>
                    </a:lnTo>
                    <a:lnTo>
                      <a:pt x="1104" y="2261"/>
                    </a:lnTo>
                    <a:lnTo>
                      <a:pt x="1096" y="2219"/>
                    </a:lnTo>
                    <a:lnTo>
                      <a:pt x="1089" y="2177"/>
                    </a:lnTo>
                    <a:lnTo>
                      <a:pt x="1081" y="2136"/>
                    </a:lnTo>
                    <a:lnTo>
                      <a:pt x="1074" y="2094"/>
                    </a:lnTo>
                    <a:lnTo>
                      <a:pt x="1066" y="2053"/>
                    </a:lnTo>
                    <a:lnTo>
                      <a:pt x="1059" y="2013"/>
                    </a:lnTo>
                    <a:lnTo>
                      <a:pt x="1051" y="1972"/>
                    </a:lnTo>
                    <a:lnTo>
                      <a:pt x="1043" y="1932"/>
                    </a:lnTo>
                    <a:lnTo>
                      <a:pt x="1036" y="1893"/>
                    </a:lnTo>
                    <a:lnTo>
                      <a:pt x="1028" y="1854"/>
                    </a:lnTo>
                    <a:lnTo>
                      <a:pt x="1021" y="1815"/>
                    </a:lnTo>
                    <a:lnTo>
                      <a:pt x="1013" y="1776"/>
                    </a:lnTo>
                    <a:lnTo>
                      <a:pt x="1006" y="1738"/>
                    </a:lnTo>
                    <a:lnTo>
                      <a:pt x="998" y="1700"/>
                    </a:lnTo>
                    <a:lnTo>
                      <a:pt x="991" y="1662"/>
                    </a:lnTo>
                    <a:lnTo>
                      <a:pt x="983" y="1625"/>
                    </a:lnTo>
                    <a:lnTo>
                      <a:pt x="976" y="1588"/>
                    </a:lnTo>
                    <a:lnTo>
                      <a:pt x="968" y="1552"/>
                    </a:lnTo>
                    <a:lnTo>
                      <a:pt x="961" y="1516"/>
                    </a:lnTo>
                    <a:lnTo>
                      <a:pt x="954" y="1480"/>
                    </a:lnTo>
                    <a:lnTo>
                      <a:pt x="946" y="1445"/>
                    </a:lnTo>
                    <a:lnTo>
                      <a:pt x="939" y="1410"/>
                    </a:lnTo>
                    <a:lnTo>
                      <a:pt x="931" y="1375"/>
                    </a:lnTo>
                    <a:lnTo>
                      <a:pt x="924" y="1341"/>
                    </a:lnTo>
                    <a:lnTo>
                      <a:pt x="916" y="1307"/>
                    </a:lnTo>
                    <a:lnTo>
                      <a:pt x="909" y="1274"/>
                    </a:lnTo>
                    <a:lnTo>
                      <a:pt x="901" y="1241"/>
                    </a:lnTo>
                    <a:lnTo>
                      <a:pt x="894" y="1208"/>
                    </a:lnTo>
                    <a:lnTo>
                      <a:pt x="886" y="1176"/>
                    </a:lnTo>
                    <a:lnTo>
                      <a:pt x="879" y="1144"/>
                    </a:lnTo>
                    <a:lnTo>
                      <a:pt x="871" y="1113"/>
                    </a:lnTo>
                    <a:lnTo>
                      <a:pt x="864" y="1082"/>
                    </a:lnTo>
                    <a:lnTo>
                      <a:pt x="856" y="1051"/>
                    </a:lnTo>
                    <a:lnTo>
                      <a:pt x="849" y="1021"/>
                    </a:lnTo>
                    <a:lnTo>
                      <a:pt x="841" y="991"/>
                    </a:lnTo>
                    <a:lnTo>
                      <a:pt x="834" y="962"/>
                    </a:lnTo>
                    <a:lnTo>
                      <a:pt x="827" y="934"/>
                    </a:lnTo>
                    <a:lnTo>
                      <a:pt x="819" y="905"/>
                    </a:lnTo>
                    <a:lnTo>
                      <a:pt x="812" y="877"/>
                    </a:lnTo>
                    <a:lnTo>
                      <a:pt x="804" y="850"/>
                    </a:lnTo>
                    <a:lnTo>
                      <a:pt x="797" y="823"/>
                    </a:lnTo>
                    <a:lnTo>
                      <a:pt x="789" y="796"/>
                    </a:lnTo>
                    <a:lnTo>
                      <a:pt x="782" y="770"/>
                    </a:lnTo>
                    <a:lnTo>
                      <a:pt x="774" y="744"/>
                    </a:lnTo>
                    <a:lnTo>
                      <a:pt x="767" y="719"/>
                    </a:lnTo>
                    <a:lnTo>
                      <a:pt x="760" y="694"/>
                    </a:lnTo>
                    <a:lnTo>
                      <a:pt x="752" y="670"/>
                    </a:lnTo>
                    <a:lnTo>
                      <a:pt x="745" y="646"/>
                    </a:lnTo>
                    <a:lnTo>
                      <a:pt x="737" y="623"/>
                    </a:lnTo>
                    <a:lnTo>
                      <a:pt x="730" y="600"/>
                    </a:lnTo>
                    <a:lnTo>
                      <a:pt x="723" y="578"/>
                    </a:lnTo>
                    <a:lnTo>
                      <a:pt x="715" y="555"/>
                    </a:lnTo>
                    <a:lnTo>
                      <a:pt x="707" y="534"/>
                    </a:lnTo>
                    <a:lnTo>
                      <a:pt x="700" y="513"/>
                    </a:lnTo>
                    <a:lnTo>
                      <a:pt x="692" y="492"/>
                    </a:lnTo>
                    <a:lnTo>
                      <a:pt x="685" y="472"/>
                    </a:lnTo>
                    <a:lnTo>
                      <a:pt x="678" y="453"/>
                    </a:lnTo>
                    <a:lnTo>
                      <a:pt x="670" y="434"/>
                    </a:lnTo>
                    <a:lnTo>
                      <a:pt x="663" y="415"/>
                    </a:lnTo>
                    <a:lnTo>
                      <a:pt x="656" y="397"/>
                    </a:lnTo>
                    <a:lnTo>
                      <a:pt x="648" y="380"/>
                    </a:lnTo>
                    <a:lnTo>
                      <a:pt x="641" y="363"/>
                    </a:lnTo>
                    <a:lnTo>
                      <a:pt x="634" y="346"/>
                    </a:lnTo>
                    <a:lnTo>
                      <a:pt x="627" y="330"/>
                    </a:lnTo>
                    <a:lnTo>
                      <a:pt x="619" y="315"/>
                    </a:lnTo>
                    <a:lnTo>
                      <a:pt x="612" y="299"/>
                    </a:lnTo>
                    <a:lnTo>
                      <a:pt x="605" y="285"/>
                    </a:lnTo>
                    <a:lnTo>
                      <a:pt x="598" y="271"/>
                    </a:lnTo>
                    <a:lnTo>
                      <a:pt x="591" y="258"/>
                    </a:lnTo>
                    <a:lnTo>
                      <a:pt x="583" y="245"/>
                    </a:lnTo>
                    <a:lnTo>
                      <a:pt x="576" y="233"/>
                    </a:lnTo>
                    <a:lnTo>
                      <a:pt x="569" y="221"/>
                    </a:lnTo>
                    <a:lnTo>
                      <a:pt x="562" y="210"/>
                    </a:lnTo>
                    <a:lnTo>
                      <a:pt x="555" y="199"/>
                    </a:lnTo>
                    <a:lnTo>
                      <a:pt x="548" y="189"/>
                    </a:lnTo>
                    <a:lnTo>
                      <a:pt x="542" y="179"/>
                    </a:lnTo>
                    <a:lnTo>
                      <a:pt x="535" y="170"/>
                    </a:lnTo>
                    <a:lnTo>
                      <a:pt x="528" y="162"/>
                    </a:lnTo>
                    <a:lnTo>
                      <a:pt x="521" y="154"/>
                    </a:lnTo>
                    <a:lnTo>
                      <a:pt x="515" y="146"/>
                    </a:lnTo>
                    <a:lnTo>
                      <a:pt x="509" y="139"/>
                    </a:lnTo>
                    <a:lnTo>
                      <a:pt x="502" y="133"/>
                    </a:lnTo>
                    <a:lnTo>
                      <a:pt x="496" y="127"/>
                    </a:lnTo>
                    <a:lnTo>
                      <a:pt x="492" y="123"/>
                    </a:lnTo>
                    <a:lnTo>
                      <a:pt x="484" y="118"/>
                    </a:lnTo>
                    <a:lnTo>
                      <a:pt x="478" y="113"/>
                    </a:lnTo>
                    <a:lnTo>
                      <a:pt x="473" y="110"/>
                    </a:lnTo>
                    <a:lnTo>
                      <a:pt x="470" y="107"/>
                    </a:lnTo>
                    <a:lnTo>
                      <a:pt x="462" y="104"/>
                    </a:lnTo>
                    <a:lnTo>
                      <a:pt x="457" y="102"/>
                    </a:lnTo>
                    <a:lnTo>
                      <a:pt x="455" y="100"/>
                    </a:lnTo>
                    <a:lnTo>
                      <a:pt x="448" y="98"/>
                    </a:lnTo>
                    <a:lnTo>
                      <a:pt x="443" y="97"/>
                    </a:lnTo>
                    <a:lnTo>
                      <a:pt x="442" y="96"/>
                    </a:lnTo>
                    <a:lnTo>
                      <a:pt x="434" y="96"/>
                    </a:lnTo>
                    <a:lnTo>
                      <a:pt x="433" y="95"/>
                    </a:lnTo>
                    <a:lnTo>
                      <a:pt x="428" y="96"/>
                    </a:lnTo>
                    <a:lnTo>
                      <a:pt x="421" y="97"/>
                    </a:lnTo>
                    <a:lnTo>
                      <a:pt x="419" y="96"/>
                    </a:lnTo>
                    <a:lnTo>
                      <a:pt x="415" y="98"/>
                    </a:lnTo>
                    <a:lnTo>
                      <a:pt x="407" y="100"/>
                    </a:lnTo>
                    <a:lnTo>
                      <a:pt x="405" y="100"/>
                    </a:lnTo>
                    <a:lnTo>
                      <a:pt x="400" y="103"/>
                    </a:lnTo>
                    <a:lnTo>
                      <a:pt x="394" y="106"/>
                    </a:lnTo>
                    <a:lnTo>
                      <a:pt x="389" y="109"/>
                    </a:lnTo>
                    <a:lnTo>
                      <a:pt x="381" y="114"/>
                    </a:lnTo>
                    <a:lnTo>
                      <a:pt x="377" y="116"/>
                    </a:lnTo>
                    <a:lnTo>
                      <a:pt x="371" y="121"/>
                    </a:lnTo>
                    <a:lnTo>
                      <a:pt x="365" y="127"/>
                    </a:lnTo>
                    <a:lnTo>
                      <a:pt x="358" y="132"/>
                    </a:lnTo>
                    <a:lnTo>
                      <a:pt x="352" y="139"/>
                    </a:lnTo>
                    <a:lnTo>
                      <a:pt x="345" y="146"/>
                    </a:lnTo>
                    <a:lnTo>
                      <a:pt x="339" y="153"/>
                    </a:lnTo>
                    <a:lnTo>
                      <a:pt x="332" y="161"/>
                    </a:lnTo>
                    <a:lnTo>
                      <a:pt x="325" y="170"/>
                    </a:lnTo>
                    <a:lnTo>
                      <a:pt x="319" y="178"/>
                    </a:lnTo>
                    <a:lnTo>
                      <a:pt x="312" y="189"/>
                    </a:lnTo>
                    <a:lnTo>
                      <a:pt x="305" y="199"/>
                    </a:lnTo>
                    <a:lnTo>
                      <a:pt x="298" y="210"/>
                    </a:lnTo>
                    <a:lnTo>
                      <a:pt x="291" y="221"/>
                    </a:lnTo>
                    <a:lnTo>
                      <a:pt x="284" y="233"/>
                    </a:lnTo>
                    <a:lnTo>
                      <a:pt x="276" y="245"/>
                    </a:lnTo>
                    <a:lnTo>
                      <a:pt x="269" y="258"/>
                    </a:lnTo>
                    <a:lnTo>
                      <a:pt x="262" y="271"/>
                    </a:lnTo>
                    <a:lnTo>
                      <a:pt x="255" y="286"/>
                    </a:lnTo>
                    <a:lnTo>
                      <a:pt x="248" y="300"/>
                    </a:lnTo>
                    <a:lnTo>
                      <a:pt x="240" y="315"/>
                    </a:lnTo>
                    <a:lnTo>
                      <a:pt x="233" y="331"/>
                    </a:lnTo>
                    <a:lnTo>
                      <a:pt x="226" y="347"/>
                    </a:lnTo>
                    <a:lnTo>
                      <a:pt x="219" y="363"/>
                    </a:lnTo>
                    <a:lnTo>
                      <a:pt x="211" y="380"/>
                    </a:lnTo>
                    <a:lnTo>
                      <a:pt x="204" y="398"/>
                    </a:lnTo>
                    <a:lnTo>
                      <a:pt x="197" y="416"/>
                    </a:lnTo>
                    <a:lnTo>
                      <a:pt x="189" y="435"/>
                    </a:lnTo>
                    <a:lnTo>
                      <a:pt x="182" y="454"/>
                    </a:lnTo>
                    <a:lnTo>
                      <a:pt x="174" y="474"/>
                    </a:lnTo>
                    <a:lnTo>
                      <a:pt x="167" y="493"/>
                    </a:lnTo>
                    <a:lnTo>
                      <a:pt x="160" y="514"/>
                    </a:lnTo>
                    <a:lnTo>
                      <a:pt x="152" y="535"/>
                    </a:lnTo>
                    <a:lnTo>
                      <a:pt x="145" y="557"/>
                    </a:lnTo>
                    <a:lnTo>
                      <a:pt x="137" y="579"/>
                    </a:lnTo>
                    <a:lnTo>
                      <a:pt x="130" y="601"/>
                    </a:lnTo>
                    <a:lnTo>
                      <a:pt x="122" y="624"/>
                    </a:lnTo>
                    <a:lnTo>
                      <a:pt x="115" y="647"/>
                    </a:lnTo>
                    <a:lnTo>
                      <a:pt x="107" y="672"/>
                    </a:lnTo>
                    <a:lnTo>
                      <a:pt x="100" y="696"/>
                    </a:lnTo>
                    <a:cubicBezTo>
                      <a:pt x="92" y="721"/>
                      <a:pt x="65" y="736"/>
                      <a:pt x="40" y="728"/>
                    </a:cubicBezTo>
                    <a:cubicBezTo>
                      <a:pt x="15" y="720"/>
                      <a:pt x="0" y="693"/>
                      <a:pt x="8" y="668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</p:grpSp>
      <p:grpSp>
        <p:nvGrpSpPr>
          <p:cNvPr id="17" name="Group 16"/>
          <p:cNvGrpSpPr/>
          <p:nvPr/>
        </p:nvGrpSpPr>
        <p:grpSpPr>
          <a:xfrm>
            <a:off x="5772853" y="4347848"/>
            <a:ext cx="6430468" cy="1185696"/>
            <a:chOff x="5279177" y="1778137"/>
            <a:chExt cx="6430468" cy="1185696"/>
          </a:xfrm>
        </p:grpSpPr>
        <p:grpSp>
          <p:nvGrpSpPr>
            <p:cNvPr id="31" name="Group 30"/>
            <p:cNvGrpSpPr/>
            <p:nvPr/>
          </p:nvGrpSpPr>
          <p:grpSpPr>
            <a:xfrm>
              <a:off x="5425536" y="2089177"/>
              <a:ext cx="1012704" cy="148897"/>
              <a:chOff x="10518895" y="2755896"/>
              <a:chExt cx="1173548" cy="148881"/>
            </a:xfrm>
          </p:grpSpPr>
          <p:sp>
            <p:nvSpPr>
              <p:cNvPr id="40" name="Freeform 11"/>
              <p:cNvSpPr>
                <a:spLocks/>
              </p:cNvSpPr>
              <p:nvPr/>
            </p:nvSpPr>
            <p:spPr bwMode="auto">
              <a:xfrm>
                <a:off x="10518895" y="2755896"/>
                <a:ext cx="315520" cy="148881"/>
              </a:xfrm>
              <a:custGeom>
                <a:avLst/>
                <a:gdLst>
                  <a:gd name="T0" fmla="*/ 309 w 10195"/>
                  <a:gd name="T1" fmla="*/ 8373 h 20885"/>
                  <a:gd name="T2" fmla="*/ 624 w 10195"/>
                  <a:gd name="T3" fmla="*/ 6303 h 20885"/>
                  <a:gd name="T4" fmla="*/ 940 w 10195"/>
                  <a:gd name="T5" fmla="*/ 4413 h 20885"/>
                  <a:gd name="T6" fmla="*/ 1256 w 10195"/>
                  <a:gd name="T7" fmla="*/ 2787 h 20885"/>
                  <a:gd name="T8" fmla="*/ 1572 w 10195"/>
                  <a:gd name="T9" fmla="*/ 1493 h 20885"/>
                  <a:gd name="T10" fmla="*/ 1893 w 10195"/>
                  <a:gd name="T11" fmla="*/ 584 h 20885"/>
                  <a:gd name="T12" fmla="*/ 2235 w 10195"/>
                  <a:gd name="T13" fmla="*/ 85 h 20885"/>
                  <a:gd name="T14" fmla="*/ 2661 w 10195"/>
                  <a:gd name="T15" fmla="*/ 64 h 20885"/>
                  <a:gd name="T16" fmla="*/ 3013 w 10195"/>
                  <a:gd name="T17" fmla="*/ 545 h 20885"/>
                  <a:gd name="T18" fmla="*/ 3335 w 10195"/>
                  <a:gd name="T19" fmla="*/ 1432 h 20885"/>
                  <a:gd name="T20" fmla="*/ 3651 w 10195"/>
                  <a:gd name="T21" fmla="*/ 2707 h 20885"/>
                  <a:gd name="T22" fmla="*/ 3968 w 10195"/>
                  <a:gd name="T23" fmla="*/ 4316 h 20885"/>
                  <a:gd name="T24" fmla="*/ 4283 w 10195"/>
                  <a:gd name="T25" fmla="*/ 6193 h 20885"/>
                  <a:gd name="T26" fmla="*/ 4599 w 10195"/>
                  <a:gd name="T27" fmla="*/ 8255 h 20885"/>
                  <a:gd name="T28" fmla="*/ 4914 w 10195"/>
                  <a:gd name="T29" fmla="*/ 10413 h 20885"/>
                  <a:gd name="T30" fmla="*/ 5230 w 10195"/>
                  <a:gd name="T31" fmla="*/ 12569 h 20885"/>
                  <a:gd name="T32" fmla="*/ 5545 w 10195"/>
                  <a:gd name="T33" fmla="*/ 14631 h 20885"/>
                  <a:gd name="T34" fmla="*/ 5861 w 10195"/>
                  <a:gd name="T35" fmla="*/ 16507 h 20885"/>
                  <a:gd name="T36" fmla="*/ 6175 w 10195"/>
                  <a:gd name="T37" fmla="*/ 18116 h 20885"/>
                  <a:gd name="T38" fmla="*/ 6489 w 10195"/>
                  <a:gd name="T39" fmla="*/ 19383 h 20885"/>
                  <a:gd name="T40" fmla="*/ 6799 w 10195"/>
                  <a:gd name="T41" fmla="*/ 20248 h 20885"/>
                  <a:gd name="T42" fmla="*/ 7084 w 10195"/>
                  <a:gd name="T43" fmla="*/ 20658 h 20885"/>
                  <a:gd name="T44" fmla="*/ 7287 w 10195"/>
                  <a:gd name="T45" fmla="*/ 20652 h 20885"/>
                  <a:gd name="T46" fmla="*/ 7572 w 10195"/>
                  <a:gd name="T47" fmla="*/ 20231 h 20885"/>
                  <a:gd name="T48" fmla="*/ 7882 w 10195"/>
                  <a:gd name="T49" fmla="*/ 19355 h 20885"/>
                  <a:gd name="T50" fmla="*/ 8196 w 10195"/>
                  <a:gd name="T51" fmla="*/ 18079 h 20885"/>
                  <a:gd name="T52" fmla="*/ 8511 w 10195"/>
                  <a:gd name="T53" fmla="*/ 16464 h 20885"/>
                  <a:gd name="T54" fmla="*/ 8826 w 10195"/>
                  <a:gd name="T55" fmla="*/ 14582 h 20885"/>
                  <a:gd name="T56" fmla="*/ 9142 w 10195"/>
                  <a:gd name="T57" fmla="*/ 12516 h 20885"/>
                  <a:gd name="T58" fmla="*/ 9456 w 10195"/>
                  <a:gd name="T59" fmla="*/ 10359 h 20885"/>
                  <a:gd name="T60" fmla="*/ 9772 w 10195"/>
                  <a:gd name="T61" fmla="*/ 8203 h 20885"/>
                  <a:gd name="T62" fmla="*/ 10127 w 10195"/>
                  <a:gd name="T63" fmla="*/ 7136 h 20885"/>
                  <a:gd name="T64" fmla="*/ 9811 w 10195"/>
                  <a:gd name="T65" fmla="*/ 9250 h 20885"/>
                  <a:gd name="T66" fmla="*/ 9496 w 10195"/>
                  <a:gd name="T67" fmla="*/ 11419 h 20885"/>
                  <a:gd name="T68" fmla="*/ 9180 w 10195"/>
                  <a:gd name="T69" fmla="*/ 13546 h 20885"/>
                  <a:gd name="T70" fmla="*/ 8865 w 10195"/>
                  <a:gd name="T71" fmla="*/ 15538 h 20885"/>
                  <a:gd name="T72" fmla="*/ 8549 w 10195"/>
                  <a:gd name="T73" fmla="*/ 17308 h 20885"/>
                  <a:gd name="T74" fmla="*/ 8233 w 10195"/>
                  <a:gd name="T75" fmla="*/ 18779 h 20885"/>
                  <a:gd name="T76" fmla="*/ 7915 w 10195"/>
                  <a:gd name="T77" fmla="*/ 19889 h 20885"/>
                  <a:gd name="T78" fmla="*/ 7588 w 10195"/>
                  <a:gd name="T79" fmla="*/ 20600 h 20885"/>
                  <a:gd name="T80" fmla="*/ 7200 w 10195"/>
                  <a:gd name="T81" fmla="*/ 20884 h 20885"/>
                  <a:gd name="T82" fmla="*/ 6798 w 10195"/>
                  <a:gd name="T83" fmla="*/ 20633 h 20885"/>
                  <a:gd name="T84" fmla="*/ 6472 w 10195"/>
                  <a:gd name="T85" fmla="*/ 19954 h 20885"/>
                  <a:gd name="T86" fmla="*/ 6153 w 10195"/>
                  <a:gd name="T87" fmla="*/ 18872 h 20885"/>
                  <a:gd name="T88" fmla="*/ 5837 w 10195"/>
                  <a:gd name="T89" fmla="*/ 17426 h 20885"/>
                  <a:gd name="T90" fmla="*/ 5521 w 10195"/>
                  <a:gd name="T91" fmla="*/ 15674 h 20885"/>
                  <a:gd name="T92" fmla="*/ 5206 w 10195"/>
                  <a:gd name="T93" fmla="*/ 13696 h 20885"/>
                  <a:gd name="T94" fmla="*/ 4889 w 10195"/>
                  <a:gd name="T95" fmla="*/ 11576 h 20885"/>
                  <a:gd name="T96" fmla="*/ 4574 w 10195"/>
                  <a:gd name="T97" fmla="*/ 9407 h 20885"/>
                  <a:gd name="T98" fmla="*/ 4259 w 10195"/>
                  <a:gd name="T99" fmla="*/ 7285 h 20885"/>
                  <a:gd name="T100" fmla="*/ 3944 w 10195"/>
                  <a:gd name="T101" fmla="*/ 5303 h 20885"/>
                  <a:gd name="T102" fmla="*/ 3628 w 10195"/>
                  <a:gd name="T103" fmla="*/ 3549 h 20885"/>
                  <a:gd name="T104" fmla="*/ 3314 w 10195"/>
                  <a:gd name="T105" fmla="*/ 2100 h 20885"/>
                  <a:gd name="T106" fmla="*/ 3002 w 10195"/>
                  <a:gd name="T107" fmla="*/ 1024 h 20885"/>
                  <a:gd name="T108" fmla="*/ 2698 w 10195"/>
                  <a:gd name="T109" fmla="*/ 377 h 20885"/>
                  <a:gd name="T110" fmla="*/ 2468 w 10195"/>
                  <a:gd name="T111" fmla="*/ 191 h 20885"/>
                  <a:gd name="T112" fmla="*/ 2226 w 10195"/>
                  <a:gd name="T113" fmla="*/ 377 h 20885"/>
                  <a:gd name="T114" fmla="*/ 1921 w 10195"/>
                  <a:gd name="T115" fmla="*/ 1030 h 20885"/>
                  <a:gd name="T116" fmla="*/ 1608 w 10195"/>
                  <a:gd name="T117" fmla="*/ 2110 h 20885"/>
                  <a:gd name="T118" fmla="*/ 1294 w 10195"/>
                  <a:gd name="T119" fmla="*/ 3561 h 20885"/>
                  <a:gd name="T120" fmla="*/ 978 w 10195"/>
                  <a:gd name="T121" fmla="*/ 5317 h 20885"/>
                  <a:gd name="T122" fmla="*/ 663 w 10195"/>
                  <a:gd name="T123" fmla="*/ 7301 h 20885"/>
                  <a:gd name="T124" fmla="*/ 347 w 10195"/>
                  <a:gd name="T125" fmla="*/ 9423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5" h="20885">
                    <a:moveTo>
                      <a:pt x="7" y="10429"/>
                    </a:moveTo>
                    <a:lnTo>
                      <a:pt x="22" y="10326"/>
                    </a:lnTo>
                    <a:lnTo>
                      <a:pt x="37" y="10222"/>
                    </a:lnTo>
                    <a:lnTo>
                      <a:pt x="52" y="10119"/>
                    </a:lnTo>
                    <a:lnTo>
                      <a:pt x="67" y="10015"/>
                    </a:lnTo>
                    <a:lnTo>
                      <a:pt x="82" y="9912"/>
                    </a:lnTo>
                    <a:lnTo>
                      <a:pt x="97" y="9809"/>
                    </a:lnTo>
                    <a:lnTo>
                      <a:pt x="112" y="9705"/>
                    </a:lnTo>
                    <a:lnTo>
                      <a:pt x="127" y="9602"/>
                    </a:lnTo>
                    <a:lnTo>
                      <a:pt x="142" y="9499"/>
                    </a:lnTo>
                    <a:lnTo>
                      <a:pt x="157" y="9396"/>
                    </a:lnTo>
                    <a:lnTo>
                      <a:pt x="172" y="9293"/>
                    </a:lnTo>
                    <a:lnTo>
                      <a:pt x="187" y="9191"/>
                    </a:lnTo>
                    <a:lnTo>
                      <a:pt x="202" y="9088"/>
                    </a:lnTo>
                    <a:lnTo>
                      <a:pt x="217" y="8985"/>
                    </a:lnTo>
                    <a:lnTo>
                      <a:pt x="232" y="8883"/>
                    </a:lnTo>
                    <a:lnTo>
                      <a:pt x="247" y="8781"/>
                    </a:lnTo>
                    <a:lnTo>
                      <a:pt x="264" y="8678"/>
                    </a:lnTo>
                    <a:lnTo>
                      <a:pt x="278" y="8577"/>
                    </a:lnTo>
                    <a:lnTo>
                      <a:pt x="293" y="8475"/>
                    </a:lnTo>
                    <a:lnTo>
                      <a:pt x="309" y="8373"/>
                    </a:lnTo>
                    <a:lnTo>
                      <a:pt x="323" y="8272"/>
                    </a:lnTo>
                    <a:lnTo>
                      <a:pt x="339" y="8170"/>
                    </a:lnTo>
                    <a:lnTo>
                      <a:pt x="354" y="8069"/>
                    </a:lnTo>
                    <a:lnTo>
                      <a:pt x="369" y="7969"/>
                    </a:lnTo>
                    <a:lnTo>
                      <a:pt x="384" y="7868"/>
                    </a:lnTo>
                    <a:lnTo>
                      <a:pt x="399" y="7768"/>
                    </a:lnTo>
                    <a:lnTo>
                      <a:pt x="414" y="7668"/>
                    </a:lnTo>
                    <a:lnTo>
                      <a:pt x="429" y="7569"/>
                    </a:lnTo>
                    <a:lnTo>
                      <a:pt x="444" y="7469"/>
                    </a:lnTo>
                    <a:lnTo>
                      <a:pt x="459" y="7370"/>
                    </a:lnTo>
                    <a:lnTo>
                      <a:pt x="474" y="7272"/>
                    </a:lnTo>
                    <a:lnTo>
                      <a:pt x="489" y="7173"/>
                    </a:lnTo>
                    <a:lnTo>
                      <a:pt x="504" y="7075"/>
                    </a:lnTo>
                    <a:lnTo>
                      <a:pt x="519" y="6978"/>
                    </a:lnTo>
                    <a:lnTo>
                      <a:pt x="534" y="6880"/>
                    </a:lnTo>
                    <a:lnTo>
                      <a:pt x="549" y="6783"/>
                    </a:lnTo>
                    <a:lnTo>
                      <a:pt x="564" y="6687"/>
                    </a:lnTo>
                    <a:lnTo>
                      <a:pt x="579" y="6590"/>
                    </a:lnTo>
                    <a:lnTo>
                      <a:pt x="594" y="6494"/>
                    </a:lnTo>
                    <a:lnTo>
                      <a:pt x="609" y="6398"/>
                    </a:lnTo>
                    <a:lnTo>
                      <a:pt x="624" y="6303"/>
                    </a:lnTo>
                    <a:lnTo>
                      <a:pt x="639" y="6208"/>
                    </a:lnTo>
                    <a:lnTo>
                      <a:pt x="654" y="6114"/>
                    </a:lnTo>
                    <a:lnTo>
                      <a:pt x="669" y="6020"/>
                    </a:lnTo>
                    <a:lnTo>
                      <a:pt x="684" y="5927"/>
                    </a:lnTo>
                    <a:lnTo>
                      <a:pt x="699" y="5834"/>
                    </a:lnTo>
                    <a:lnTo>
                      <a:pt x="714" y="5741"/>
                    </a:lnTo>
                    <a:lnTo>
                      <a:pt x="729" y="5649"/>
                    </a:lnTo>
                    <a:lnTo>
                      <a:pt x="744" y="5558"/>
                    </a:lnTo>
                    <a:lnTo>
                      <a:pt x="759" y="5467"/>
                    </a:lnTo>
                    <a:lnTo>
                      <a:pt x="774" y="5376"/>
                    </a:lnTo>
                    <a:lnTo>
                      <a:pt x="789" y="5286"/>
                    </a:lnTo>
                    <a:lnTo>
                      <a:pt x="804" y="5197"/>
                    </a:lnTo>
                    <a:lnTo>
                      <a:pt x="819" y="5108"/>
                    </a:lnTo>
                    <a:lnTo>
                      <a:pt x="834" y="5019"/>
                    </a:lnTo>
                    <a:lnTo>
                      <a:pt x="849" y="4930"/>
                    </a:lnTo>
                    <a:lnTo>
                      <a:pt x="864" y="4843"/>
                    </a:lnTo>
                    <a:lnTo>
                      <a:pt x="879" y="4756"/>
                    </a:lnTo>
                    <a:lnTo>
                      <a:pt x="894" y="4670"/>
                    </a:lnTo>
                    <a:lnTo>
                      <a:pt x="909" y="4584"/>
                    </a:lnTo>
                    <a:lnTo>
                      <a:pt x="924" y="4499"/>
                    </a:lnTo>
                    <a:lnTo>
                      <a:pt x="940" y="4413"/>
                    </a:lnTo>
                    <a:lnTo>
                      <a:pt x="955" y="4330"/>
                    </a:lnTo>
                    <a:lnTo>
                      <a:pt x="970" y="4246"/>
                    </a:lnTo>
                    <a:lnTo>
                      <a:pt x="985" y="4163"/>
                    </a:lnTo>
                    <a:lnTo>
                      <a:pt x="1000" y="4081"/>
                    </a:lnTo>
                    <a:lnTo>
                      <a:pt x="1015" y="4000"/>
                    </a:lnTo>
                    <a:lnTo>
                      <a:pt x="1030" y="3919"/>
                    </a:lnTo>
                    <a:lnTo>
                      <a:pt x="1045" y="3839"/>
                    </a:lnTo>
                    <a:lnTo>
                      <a:pt x="1060" y="3760"/>
                    </a:lnTo>
                    <a:lnTo>
                      <a:pt x="1075" y="3681"/>
                    </a:lnTo>
                    <a:lnTo>
                      <a:pt x="1090" y="3602"/>
                    </a:lnTo>
                    <a:lnTo>
                      <a:pt x="1105" y="3524"/>
                    </a:lnTo>
                    <a:lnTo>
                      <a:pt x="1120" y="3448"/>
                    </a:lnTo>
                    <a:lnTo>
                      <a:pt x="1135" y="3371"/>
                    </a:lnTo>
                    <a:lnTo>
                      <a:pt x="1150" y="3296"/>
                    </a:lnTo>
                    <a:lnTo>
                      <a:pt x="1165" y="3221"/>
                    </a:lnTo>
                    <a:lnTo>
                      <a:pt x="1180" y="3147"/>
                    </a:lnTo>
                    <a:lnTo>
                      <a:pt x="1195" y="3073"/>
                    </a:lnTo>
                    <a:lnTo>
                      <a:pt x="1210" y="3001"/>
                    </a:lnTo>
                    <a:lnTo>
                      <a:pt x="1225" y="2929"/>
                    </a:lnTo>
                    <a:lnTo>
                      <a:pt x="1241" y="2858"/>
                    </a:lnTo>
                    <a:lnTo>
                      <a:pt x="1256" y="2787"/>
                    </a:lnTo>
                    <a:lnTo>
                      <a:pt x="1271" y="2718"/>
                    </a:lnTo>
                    <a:lnTo>
                      <a:pt x="1286" y="2649"/>
                    </a:lnTo>
                    <a:lnTo>
                      <a:pt x="1301" y="2581"/>
                    </a:lnTo>
                    <a:lnTo>
                      <a:pt x="1316" y="2513"/>
                    </a:lnTo>
                    <a:lnTo>
                      <a:pt x="1331" y="2447"/>
                    </a:lnTo>
                    <a:lnTo>
                      <a:pt x="1346" y="2381"/>
                    </a:lnTo>
                    <a:lnTo>
                      <a:pt x="1361" y="2316"/>
                    </a:lnTo>
                    <a:lnTo>
                      <a:pt x="1376" y="2252"/>
                    </a:lnTo>
                    <a:lnTo>
                      <a:pt x="1391" y="2188"/>
                    </a:lnTo>
                    <a:lnTo>
                      <a:pt x="1406" y="2126"/>
                    </a:lnTo>
                    <a:lnTo>
                      <a:pt x="1421" y="2065"/>
                    </a:lnTo>
                    <a:lnTo>
                      <a:pt x="1436" y="2004"/>
                    </a:lnTo>
                    <a:lnTo>
                      <a:pt x="1451" y="1943"/>
                    </a:lnTo>
                    <a:lnTo>
                      <a:pt x="1466" y="1884"/>
                    </a:lnTo>
                    <a:lnTo>
                      <a:pt x="1482" y="1825"/>
                    </a:lnTo>
                    <a:lnTo>
                      <a:pt x="1497" y="1768"/>
                    </a:lnTo>
                    <a:lnTo>
                      <a:pt x="1512" y="1712"/>
                    </a:lnTo>
                    <a:lnTo>
                      <a:pt x="1527" y="1656"/>
                    </a:lnTo>
                    <a:lnTo>
                      <a:pt x="1542" y="1601"/>
                    </a:lnTo>
                    <a:lnTo>
                      <a:pt x="1557" y="1547"/>
                    </a:lnTo>
                    <a:lnTo>
                      <a:pt x="1572" y="1493"/>
                    </a:lnTo>
                    <a:lnTo>
                      <a:pt x="1587" y="1441"/>
                    </a:lnTo>
                    <a:lnTo>
                      <a:pt x="1602" y="1389"/>
                    </a:lnTo>
                    <a:lnTo>
                      <a:pt x="1619" y="1337"/>
                    </a:lnTo>
                    <a:lnTo>
                      <a:pt x="1634" y="1289"/>
                    </a:lnTo>
                    <a:lnTo>
                      <a:pt x="1649" y="1240"/>
                    </a:lnTo>
                    <a:lnTo>
                      <a:pt x="1664" y="1192"/>
                    </a:lnTo>
                    <a:lnTo>
                      <a:pt x="1679" y="1146"/>
                    </a:lnTo>
                    <a:lnTo>
                      <a:pt x="1694" y="1100"/>
                    </a:lnTo>
                    <a:lnTo>
                      <a:pt x="1709" y="1054"/>
                    </a:lnTo>
                    <a:lnTo>
                      <a:pt x="1725" y="1010"/>
                    </a:lnTo>
                    <a:lnTo>
                      <a:pt x="1740" y="967"/>
                    </a:lnTo>
                    <a:lnTo>
                      <a:pt x="1755" y="924"/>
                    </a:lnTo>
                    <a:lnTo>
                      <a:pt x="1770" y="882"/>
                    </a:lnTo>
                    <a:lnTo>
                      <a:pt x="1786" y="842"/>
                    </a:lnTo>
                    <a:lnTo>
                      <a:pt x="1801" y="803"/>
                    </a:lnTo>
                    <a:lnTo>
                      <a:pt x="1816" y="764"/>
                    </a:lnTo>
                    <a:lnTo>
                      <a:pt x="1832" y="726"/>
                    </a:lnTo>
                    <a:lnTo>
                      <a:pt x="1847" y="690"/>
                    </a:lnTo>
                    <a:lnTo>
                      <a:pt x="1862" y="654"/>
                    </a:lnTo>
                    <a:lnTo>
                      <a:pt x="1877" y="619"/>
                    </a:lnTo>
                    <a:lnTo>
                      <a:pt x="1893" y="584"/>
                    </a:lnTo>
                    <a:lnTo>
                      <a:pt x="1909" y="551"/>
                    </a:lnTo>
                    <a:lnTo>
                      <a:pt x="1924" y="519"/>
                    </a:lnTo>
                    <a:lnTo>
                      <a:pt x="1940" y="488"/>
                    </a:lnTo>
                    <a:lnTo>
                      <a:pt x="1955" y="457"/>
                    </a:lnTo>
                    <a:lnTo>
                      <a:pt x="1971" y="428"/>
                    </a:lnTo>
                    <a:lnTo>
                      <a:pt x="1986" y="400"/>
                    </a:lnTo>
                    <a:lnTo>
                      <a:pt x="2002" y="371"/>
                    </a:lnTo>
                    <a:lnTo>
                      <a:pt x="2018" y="345"/>
                    </a:lnTo>
                    <a:lnTo>
                      <a:pt x="2034" y="320"/>
                    </a:lnTo>
                    <a:lnTo>
                      <a:pt x="2050" y="295"/>
                    </a:lnTo>
                    <a:lnTo>
                      <a:pt x="2065" y="272"/>
                    </a:lnTo>
                    <a:lnTo>
                      <a:pt x="2082" y="248"/>
                    </a:lnTo>
                    <a:lnTo>
                      <a:pt x="2099" y="226"/>
                    </a:lnTo>
                    <a:lnTo>
                      <a:pt x="2115" y="205"/>
                    </a:lnTo>
                    <a:lnTo>
                      <a:pt x="2132" y="185"/>
                    </a:lnTo>
                    <a:lnTo>
                      <a:pt x="2148" y="166"/>
                    </a:lnTo>
                    <a:lnTo>
                      <a:pt x="2165" y="148"/>
                    </a:lnTo>
                    <a:lnTo>
                      <a:pt x="2183" y="131"/>
                    </a:lnTo>
                    <a:lnTo>
                      <a:pt x="2200" y="114"/>
                    </a:lnTo>
                    <a:lnTo>
                      <a:pt x="2218" y="99"/>
                    </a:lnTo>
                    <a:lnTo>
                      <a:pt x="2235" y="85"/>
                    </a:lnTo>
                    <a:lnTo>
                      <a:pt x="2254" y="71"/>
                    </a:lnTo>
                    <a:lnTo>
                      <a:pt x="2272" y="59"/>
                    </a:lnTo>
                    <a:lnTo>
                      <a:pt x="2291" y="47"/>
                    </a:lnTo>
                    <a:lnTo>
                      <a:pt x="2310" y="37"/>
                    </a:lnTo>
                    <a:lnTo>
                      <a:pt x="2335" y="26"/>
                    </a:lnTo>
                    <a:lnTo>
                      <a:pt x="2353" y="20"/>
                    </a:lnTo>
                    <a:lnTo>
                      <a:pt x="2371" y="13"/>
                    </a:lnTo>
                    <a:lnTo>
                      <a:pt x="2392" y="8"/>
                    </a:lnTo>
                    <a:lnTo>
                      <a:pt x="2419" y="3"/>
                    </a:lnTo>
                    <a:lnTo>
                      <a:pt x="2434" y="1"/>
                    </a:lnTo>
                    <a:lnTo>
                      <a:pt x="2455" y="0"/>
                    </a:lnTo>
                    <a:lnTo>
                      <a:pt x="2483" y="1"/>
                    </a:lnTo>
                    <a:lnTo>
                      <a:pt x="2498" y="2"/>
                    </a:lnTo>
                    <a:lnTo>
                      <a:pt x="2525" y="6"/>
                    </a:lnTo>
                    <a:lnTo>
                      <a:pt x="2540" y="9"/>
                    </a:lnTo>
                    <a:lnTo>
                      <a:pt x="2567" y="17"/>
                    </a:lnTo>
                    <a:lnTo>
                      <a:pt x="2587" y="25"/>
                    </a:lnTo>
                    <a:lnTo>
                      <a:pt x="2602" y="31"/>
                    </a:lnTo>
                    <a:lnTo>
                      <a:pt x="2627" y="44"/>
                    </a:lnTo>
                    <a:lnTo>
                      <a:pt x="2646" y="55"/>
                    </a:lnTo>
                    <a:lnTo>
                      <a:pt x="2661" y="64"/>
                    </a:lnTo>
                    <a:lnTo>
                      <a:pt x="2683" y="80"/>
                    </a:lnTo>
                    <a:lnTo>
                      <a:pt x="2701" y="95"/>
                    </a:lnTo>
                    <a:lnTo>
                      <a:pt x="2719" y="110"/>
                    </a:lnTo>
                    <a:lnTo>
                      <a:pt x="2737" y="126"/>
                    </a:lnTo>
                    <a:lnTo>
                      <a:pt x="2752" y="140"/>
                    </a:lnTo>
                    <a:lnTo>
                      <a:pt x="2772" y="161"/>
                    </a:lnTo>
                    <a:lnTo>
                      <a:pt x="2788" y="180"/>
                    </a:lnTo>
                    <a:lnTo>
                      <a:pt x="2805" y="200"/>
                    </a:lnTo>
                    <a:lnTo>
                      <a:pt x="2822" y="221"/>
                    </a:lnTo>
                    <a:lnTo>
                      <a:pt x="2838" y="243"/>
                    </a:lnTo>
                    <a:lnTo>
                      <a:pt x="2855" y="266"/>
                    </a:lnTo>
                    <a:lnTo>
                      <a:pt x="2871" y="289"/>
                    </a:lnTo>
                    <a:lnTo>
                      <a:pt x="2887" y="314"/>
                    </a:lnTo>
                    <a:lnTo>
                      <a:pt x="2903" y="340"/>
                    </a:lnTo>
                    <a:lnTo>
                      <a:pt x="2919" y="366"/>
                    </a:lnTo>
                    <a:lnTo>
                      <a:pt x="2935" y="393"/>
                    </a:lnTo>
                    <a:lnTo>
                      <a:pt x="2950" y="422"/>
                    </a:lnTo>
                    <a:lnTo>
                      <a:pt x="2966" y="451"/>
                    </a:lnTo>
                    <a:lnTo>
                      <a:pt x="2982" y="481"/>
                    </a:lnTo>
                    <a:lnTo>
                      <a:pt x="2997" y="513"/>
                    </a:lnTo>
                    <a:lnTo>
                      <a:pt x="3013" y="545"/>
                    </a:lnTo>
                    <a:lnTo>
                      <a:pt x="3028" y="578"/>
                    </a:lnTo>
                    <a:lnTo>
                      <a:pt x="3044" y="612"/>
                    </a:lnTo>
                    <a:lnTo>
                      <a:pt x="3059" y="647"/>
                    </a:lnTo>
                    <a:lnTo>
                      <a:pt x="3075" y="683"/>
                    </a:lnTo>
                    <a:lnTo>
                      <a:pt x="3090" y="720"/>
                    </a:lnTo>
                    <a:lnTo>
                      <a:pt x="3105" y="757"/>
                    </a:lnTo>
                    <a:lnTo>
                      <a:pt x="3121" y="796"/>
                    </a:lnTo>
                    <a:lnTo>
                      <a:pt x="3136" y="834"/>
                    </a:lnTo>
                    <a:lnTo>
                      <a:pt x="3152" y="874"/>
                    </a:lnTo>
                    <a:lnTo>
                      <a:pt x="3168" y="917"/>
                    </a:lnTo>
                    <a:lnTo>
                      <a:pt x="3183" y="958"/>
                    </a:lnTo>
                    <a:lnTo>
                      <a:pt x="3198" y="1003"/>
                    </a:lnTo>
                    <a:lnTo>
                      <a:pt x="3213" y="1046"/>
                    </a:lnTo>
                    <a:lnTo>
                      <a:pt x="3229" y="1092"/>
                    </a:lnTo>
                    <a:lnTo>
                      <a:pt x="3244" y="1137"/>
                    </a:lnTo>
                    <a:lnTo>
                      <a:pt x="3259" y="1185"/>
                    </a:lnTo>
                    <a:lnTo>
                      <a:pt x="3274" y="1232"/>
                    </a:lnTo>
                    <a:lnTo>
                      <a:pt x="3289" y="1281"/>
                    </a:lnTo>
                    <a:lnTo>
                      <a:pt x="3304" y="1330"/>
                    </a:lnTo>
                    <a:lnTo>
                      <a:pt x="3319" y="1381"/>
                    </a:lnTo>
                    <a:lnTo>
                      <a:pt x="3335" y="1432"/>
                    </a:lnTo>
                    <a:lnTo>
                      <a:pt x="3350" y="1485"/>
                    </a:lnTo>
                    <a:lnTo>
                      <a:pt x="3365" y="1537"/>
                    </a:lnTo>
                    <a:lnTo>
                      <a:pt x="3380" y="1592"/>
                    </a:lnTo>
                    <a:lnTo>
                      <a:pt x="3395" y="1647"/>
                    </a:lnTo>
                    <a:lnTo>
                      <a:pt x="3410" y="1702"/>
                    </a:lnTo>
                    <a:lnTo>
                      <a:pt x="3425" y="1759"/>
                    </a:lnTo>
                    <a:lnTo>
                      <a:pt x="3440" y="1816"/>
                    </a:lnTo>
                    <a:lnTo>
                      <a:pt x="3455" y="1874"/>
                    </a:lnTo>
                    <a:lnTo>
                      <a:pt x="3471" y="1934"/>
                    </a:lnTo>
                    <a:lnTo>
                      <a:pt x="3486" y="1993"/>
                    </a:lnTo>
                    <a:lnTo>
                      <a:pt x="3501" y="2055"/>
                    </a:lnTo>
                    <a:lnTo>
                      <a:pt x="3516" y="2116"/>
                    </a:lnTo>
                    <a:lnTo>
                      <a:pt x="3531" y="2178"/>
                    </a:lnTo>
                    <a:lnTo>
                      <a:pt x="3546" y="2241"/>
                    </a:lnTo>
                    <a:lnTo>
                      <a:pt x="3561" y="2306"/>
                    </a:lnTo>
                    <a:lnTo>
                      <a:pt x="3576" y="2371"/>
                    </a:lnTo>
                    <a:lnTo>
                      <a:pt x="3591" y="2436"/>
                    </a:lnTo>
                    <a:lnTo>
                      <a:pt x="3606" y="2502"/>
                    </a:lnTo>
                    <a:lnTo>
                      <a:pt x="3621" y="2569"/>
                    </a:lnTo>
                    <a:lnTo>
                      <a:pt x="3636" y="2638"/>
                    </a:lnTo>
                    <a:lnTo>
                      <a:pt x="3651" y="2707"/>
                    </a:lnTo>
                    <a:lnTo>
                      <a:pt x="3666" y="2776"/>
                    </a:lnTo>
                    <a:lnTo>
                      <a:pt x="3681" y="2846"/>
                    </a:lnTo>
                    <a:lnTo>
                      <a:pt x="3696" y="2918"/>
                    </a:lnTo>
                    <a:lnTo>
                      <a:pt x="3711" y="2989"/>
                    </a:lnTo>
                    <a:lnTo>
                      <a:pt x="3727" y="3062"/>
                    </a:lnTo>
                    <a:lnTo>
                      <a:pt x="3742" y="3135"/>
                    </a:lnTo>
                    <a:lnTo>
                      <a:pt x="3757" y="3209"/>
                    </a:lnTo>
                    <a:lnTo>
                      <a:pt x="3772" y="3283"/>
                    </a:lnTo>
                    <a:lnTo>
                      <a:pt x="3787" y="3359"/>
                    </a:lnTo>
                    <a:lnTo>
                      <a:pt x="3802" y="3435"/>
                    </a:lnTo>
                    <a:lnTo>
                      <a:pt x="3817" y="3512"/>
                    </a:lnTo>
                    <a:lnTo>
                      <a:pt x="3832" y="3588"/>
                    </a:lnTo>
                    <a:lnTo>
                      <a:pt x="3848" y="3667"/>
                    </a:lnTo>
                    <a:lnTo>
                      <a:pt x="3863" y="3747"/>
                    </a:lnTo>
                    <a:lnTo>
                      <a:pt x="3878" y="3826"/>
                    </a:lnTo>
                    <a:lnTo>
                      <a:pt x="3893" y="3906"/>
                    </a:lnTo>
                    <a:lnTo>
                      <a:pt x="3908" y="3987"/>
                    </a:lnTo>
                    <a:lnTo>
                      <a:pt x="3923" y="4068"/>
                    </a:lnTo>
                    <a:lnTo>
                      <a:pt x="3938" y="4150"/>
                    </a:lnTo>
                    <a:lnTo>
                      <a:pt x="3953" y="4233"/>
                    </a:lnTo>
                    <a:lnTo>
                      <a:pt x="3968" y="4316"/>
                    </a:lnTo>
                    <a:lnTo>
                      <a:pt x="3983" y="4401"/>
                    </a:lnTo>
                    <a:lnTo>
                      <a:pt x="3998" y="4485"/>
                    </a:lnTo>
                    <a:lnTo>
                      <a:pt x="4013" y="4570"/>
                    </a:lnTo>
                    <a:lnTo>
                      <a:pt x="4028" y="4656"/>
                    </a:lnTo>
                    <a:lnTo>
                      <a:pt x="4043" y="4742"/>
                    </a:lnTo>
                    <a:lnTo>
                      <a:pt x="4058" y="4829"/>
                    </a:lnTo>
                    <a:lnTo>
                      <a:pt x="4073" y="4916"/>
                    </a:lnTo>
                    <a:lnTo>
                      <a:pt x="4088" y="5004"/>
                    </a:lnTo>
                    <a:lnTo>
                      <a:pt x="4103" y="5092"/>
                    </a:lnTo>
                    <a:lnTo>
                      <a:pt x="4118" y="5182"/>
                    </a:lnTo>
                    <a:lnTo>
                      <a:pt x="4133" y="5272"/>
                    </a:lnTo>
                    <a:lnTo>
                      <a:pt x="4148" y="5362"/>
                    </a:lnTo>
                    <a:lnTo>
                      <a:pt x="4163" y="5452"/>
                    </a:lnTo>
                    <a:lnTo>
                      <a:pt x="4178" y="5543"/>
                    </a:lnTo>
                    <a:lnTo>
                      <a:pt x="4193" y="5635"/>
                    </a:lnTo>
                    <a:lnTo>
                      <a:pt x="4208" y="5727"/>
                    </a:lnTo>
                    <a:lnTo>
                      <a:pt x="4223" y="5819"/>
                    </a:lnTo>
                    <a:lnTo>
                      <a:pt x="4238" y="5912"/>
                    </a:lnTo>
                    <a:lnTo>
                      <a:pt x="4253" y="6005"/>
                    </a:lnTo>
                    <a:lnTo>
                      <a:pt x="4268" y="6099"/>
                    </a:lnTo>
                    <a:lnTo>
                      <a:pt x="4283" y="6193"/>
                    </a:lnTo>
                    <a:lnTo>
                      <a:pt x="4298" y="6288"/>
                    </a:lnTo>
                    <a:lnTo>
                      <a:pt x="4313" y="6383"/>
                    </a:lnTo>
                    <a:lnTo>
                      <a:pt x="4328" y="6478"/>
                    </a:lnTo>
                    <a:lnTo>
                      <a:pt x="4343" y="6575"/>
                    </a:lnTo>
                    <a:lnTo>
                      <a:pt x="4358" y="6671"/>
                    </a:lnTo>
                    <a:lnTo>
                      <a:pt x="4373" y="6768"/>
                    </a:lnTo>
                    <a:lnTo>
                      <a:pt x="4388" y="6865"/>
                    </a:lnTo>
                    <a:lnTo>
                      <a:pt x="4403" y="6962"/>
                    </a:lnTo>
                    <a:lnTo>
                      <a:pt x="4418" y="7060"/>
                    </a:lnTo>
                    <a:lnTo>
                      <a:pt x="4433" y="7158"/>
                    </a:lnTo>
                    <a:lnTo>
                      <a:pt x="4448" y="7256"/>
                    </a:lnTo>
                    <a:lnTo>
                      <a:pt x="4463" y="7355"/>
                    </a:lnTo>
                    <a:lnTo>
                      <a:pt x="4478" y="7454"/>
                    </a:lnTo>
                    <a:lnTo>
                      <a:pt x="4493" y="7553"/>
                    </a:lnTo>
                    <a:lnTo>
                      <a:pt x="4509" y="7651"/>
                    </a:lnTo>
                    <a:lnTo>
                      <a:pt x="4524" y="7752"/>
                    </a:lnTo>
                    <a:lnTo>
                      <a:pt x="4539" y="7852"/>
                    </a:lnTo>
                    <a:lnTo>
                      <a:pt x="4554" y="7953"/>
                    </a:lnTo>
                    <a:lnTo>
                      <a:pt x="4569" y="8053"/>
                    </a:lnTo>
                    <a:lnTo>
                      <a:pt x="4584" y="8154"/>
                    </a:lnTo>
                    <a:lnTo>
                      <a:pt x="4599" y="8255"/>
                    </a:lnTo>
                    <a:lnTo>
                      <a:pt x="4614" y="8356"/>
                    </a:lnTo>
                    <a:lnTo>
                      <a:pt x="4629" y="8459"/>
                    </a:lnTo>
                    <a:lnTo>
                      <a:pt x="4644" y="8561"/>
                    </a:lnTo>
                    <a:lnTo>
                      <a:pt x="4659" y="8661"/>
                    </a:lnTo>
                    <a:lnTo>
                      <a:pt x="4674" y="8764"/>
                    </a:lnTo>
                    <a:lnTo>
                      <a:pt x="4689" y="8867"/>
                    </a:lnTo>
                    <a:lnTo>
                      <a:pt x="4704" y="8969"/>
                    </a:lnTo>
                    <a:lnTo>
                      <a:pt x="4719" y="9072"/>
                    </a:lnTo>
                    <a:lnTo>
                      <a:pt x="4734" y="9174"/>
                    </a:lnTo>
                    <a:lnTo>
                      <a:pt x="4749" y="9277"/>
                    </a:lnTo>
                    <a:lnTo>
                      <a:pt x="4764" y="9380"/>
                    </a:lnTo>
                    <a:lnTo>
                      <a:pt x="4779" y="9483"/>
                    </a:lnTo>
                    <a:lnTo>
                      <a:pt x="4794" y="9586"/>
                    </a:lnTo>
                    <a:lnTo>
                      <a:pt x="4809" y="9689"/>
                    </a:lnTo>
                    <a:lnTo>
                      <a:pt x="4824" y="9792"/>
                    </a:lnTo>
                    <a:lnTo>
                      <a:pt x="4839" y="9896"/>
                    </a:lnTo>
                    <a:lnTo>
                      <a:pt x="4854" y="9999"/>
                    </a:lnTo>
                    <a:lnTo>
                      <a:pt x="4869" y="10102"/>
                    </a:lnTo>
                    <a:lnTo>
                      <a:pt x="4884" y="10206"/>
                    </a:lnTo>
                    <a:lnTo>
                      <a:pt x="4899" y="10309"/>
                    </a:lnTo>
                    <a:lnTo>
                      <a:pt x="4914" y="10413"/>
                    </a:lnTo>
                    <a:lnTo>
                      <a:pt x="4929" y="10516"/>
                    </a:lnTo>
                    <a:lnTo>
                      <a:pt x="4944" y="10620"/>
                    </a:lnTo>
                    <a:lnTo>
                      <a:pt x="4959" y="10723"/>
                    </a:lnTo>
                    <a:lnTo>
                      <a:pt x="4974" y="10826"/>
                    </a:lnTo>
                    <a:lnTo>
                      <a:pt x="4989" y="10930"/>
                    </a:lnTo>
                    <a:lnTo>
                      <a:pt x="5004" y="11033"/>
                    </a:lnTo>
                    <a:lnTo>
                      <a:pt x="5019" y="11136"/>
                    </a:lnTo>
                    <a:lnTo>
                      <a:pt x="5034" y="11240"/>
                    </a:lnTo>
                    <a:lnTo>
                      <a:pt x="5049" y="11343"/>
                    </a:lnTo>
                    <a:lnTo>
                      <a:pt x="5064" y="11446"/>
                    </a:lnTo>
                    <a:lnTo>
                      <a:pt x="5079" y="11549"/>
                    </a:lnTo>
                    <a:lnTo>
                      <a:pt x="5094" y="11651"/>
                    </a:lnTo>
                    <a:lnTo>
                      <a:pt x="5109" y="11754"/>
                    </a:lnTo>
                    <a:lnTo>
                      <a:pt x="5124" y="11857"/>
                    </a:lnTo>
                    <a:lnTo>
                      <a:pt x="5139" y="11959"/>
                    </a:lnTo>
                    <a:lnTo>
                      <a:pt x="5154" y="12061"/>
                    </a:lnTo>
                    <a:lnTo>
                      <a:pt x="5169" y="12163"/>
                    </a:lnTo>
                    <a:lnTo>
                      <a:pt x="5185" y="12264"/>
                    </a:lnTo>
                    <a:lnTo>
                      <a:pt x="5200" y="12367"/>
                    </a:lnTo>
                    <a:lnTo>
                      <a:pt x="5215" y="12469"/>
                    </a:lnTo>
                    <a:lnTo>
                      <a:pt x="5230" y="12569"/>
                    </a:lnTo>
                    <a:lnTo>
                      <a:pt x="5245" y="12670"/>
                    </a:lnTo>
                    <a:lnTo>
                      <a:pt x="5260" y="12771"/>
                    </a:lnTo>
                    <a:lnTo>
                      <a:pt x="5275" y="12872"/>
                    </a:lnTo>
                    <a:lnTo>
                      <a:pt x="5290" y="12972"/>
                    </a:lnTo>
                    <a:lnTo>
                      <a:pt x="5305" y="13072"/>
                    </a:lnTo>
                    <a:lnTo>
                      <a:pt x="5320" y="13172"/>
                    </a:lnTo>
                    <a:lnTo>
                      <a:pt x="5335" y="13272"/>
                    </a:lnTo>
                    <a:lnTo>
                      <a:pt x="5350" y="13371"/>
                    </a:lnTo>
                    <a:lnTo>
                      <a:pt x="5365" y="13470"/>
                    </a:lnTo>
                    <a:lnTo>
                      <a:pt x="5380" y="13569"/>
                    </a:lnTo>
                    <a:lnTo>
                      <a:pt x="5395" y="13667"/>
                    </a:lnTo>
                    <a:lnTo>
                      <a:pt x="5410" y="13765"/>
                    </a:lnTo>
                    <a:lnTo>
                      <a:pt x="5425" y="13863"/>
                    </a:lnTo>
                    <a:lnTo>
                      <a:pt x="5440" y="13961"/>
                    </a:lnTo>
                    <a:lnTo>
                      <a:pt x="5455" y="14058"/>
                    </a:lnTo>
                    <a:lnTo>
                      <a:pt x="5470" y="14154"/>
                    </a:lnTo>
                    <a:lnTo>
                      <a:pt x="5485" y="14251"/>
                    </a:lnTo>
                    <a:lnTo>
                      <a:pt x="5500" y="14347"/>
                    </a:lnTo>
                    <a:lnTo>
                      <a:pt x="5515" y="14441"/>
                    </a:lnTo>
                    <a:lnTo>
                      <a:pt x="5530" y="14536"/>
                    </a:lnTo>
                    <a:lnTo>
                      <a:pt x="5545" y="14631"/>
                    </a:lnTo>
                    <a:lnTo>
                      <a:pt x="5560" y="14725"/>
                    </a:lnTo>
                    <a:lnTo>
                      <a:pt x="5575" y="14819"/>
                    </a:lnTo>
                    <a:lnTo>
                      <a:pt x="5590" y="14913"/>
                    </a:lnTo>
                    <a:lnTo>
                      <a:pt x="5605" y="15006"/>
                    </a:lnTo>
                    <a:lnTo>
                      <a:pt x="5620" y="15098"/>
                    </a:lnTo>
                    <a:lnTo>
                      <a:pt x="5635" y="15190"/>
                    </a:lnTo>
                    <a:lnTo>
                      <a:pt x="5650" y="15282"/>
                    </a:lnTo>
                    <a:lnTo>
                      <a:pt x="5665" y="15373"/>
                    </a:lnTo>
                    <a:lnTo>
                      <a:pt x="5680" y="15464"/>
                    </a:lnTo>
                    <a:lnTo>
                      <a:pt x="5695" y="15554"/>
                    </a:lnTo>
                    <a:lnTo>
                      <a:pt x="5710" y="15643"/>
                    </a:lnTo>
                    <a:lnTo>
                      <a:pt x="5725" y="15733"/>
                    </a:lnTo>
                    <a:lnTo>
                      <a:pt x="5740" y="15820"/>
                    </a:lnTo>
                    <a:lnTo>
                      <a:pt x="5755" y="15908"/>
                    </a:lnTo>
                    <a:lnTo>
                      <a:pt x="5770" y="15996"/>
                    </a:lnTo>
                    <a:lnTo>
                      <a:pt x="5785" y="16083"/>
                    </a:lnTo>
                    <a:lnTo>
                      <a:pt x="5800" y="16169"/>
                    </a:lnTo>
                    <a:lnTo>
                      <a:pt x="5815" y="16255"/>
                    </a:lnTo>
                    <a:lnTo>
                      <a:pt x="5830" y="16340"/>
                    </a:lnTo>
                    <a:lnTo>
                      <a:pt x="5845" y="16424"/>
                    </a:lnTo>
                    <a:lnTo>
                      <a:pt x="5861" y="16507"/>
                    </a:lnTo>
                    <a:lnTo>
                      <a:pt x="5876" y="16592"/>
                    </a:lnTo>
                    <a:lnTo>
                      <a:pt x="5891" y="16674"/>
                    </a:lnTo>
                    <a:lnTo>
                      <a:pt x="5906" y="16756"/>
                    </a:lnTo>
                    <a:lnTo>
                      <a:pt x="5921" y="16837"/>
                    </a:lnTo>
                    <a:lnTo>
                      <a:pt x="5936" y="16918"/>
                    </a:lnTo>
                    <a:lnTo>
                      <a:pt x="5951" y="16998"/>
                    </a:lnTo>
                    <a:lnTo>
                      <a:pt x="5966" y="17078"/>
                    </a:lnTo>
                    <a:lnTo>
                      <a:pt x="5981" y="17157"/>
                    </a:lnTo>
                    <a:lnTo>
                      <a:pt x="5996" y="17234"/>
                    </a:lnTo>
                    <a:lnTo>
                      <a:pt x="6011" y="17312"/>
                    </a:lnTo>
                    <a:lnTo>
                      <a:pt x="6026" y="17389"/>
                    </a:lnTo>
                    <a:lnTo>
                      <a:pt x="6041" y="17465"/>
                    </a:lnTo>
                    <a:lnTo>
                      <a:pt x="6056" y="17540"/>
                    </a:lnTo>
                    <a:lnTo>
                      <a:pt x="6071" y="17615"/>
                    </a:lnTo>
                    <a:lnTo>
                      <a:pt x="6086" y="17688"/>
                    </a:lnTo>
                    <a:lnTo>
                      <a:pt x="6101" y="17761"/>
                    </a:lnTo>
                    <a:lnTo>
                      <a:pt x="6116" y="17834"/>
                    </a:lnTo>
                    <a:lnTo>
                      <a:pt x="6130" y="17906"/>
                    </a:lnTo>
                    <a:lnTo>
                      <a:pt x="6145" y="17977"/>
                    </a:lnTo>
                    <a:lnTo>
                      <a:pt x="6160" y="18046"/>
                    </a:lnTo>
                    <a:lnTo>
                      <a:pt x="6175" y="18116"/>
                    </a:lnTo>
                    <a:lnTo>
                      <a:pt x="6190" y="18184"/>
                    </a:lnTo>
                    <a:lnTo>
                      <a:pt x="6205" y="18253"/>
                    </a:lnTo>
                    <a:lnTo>
                      <a:pt x="6220" y="18319"/>
                    </a:lnTo>
                    <a:lnTo>
                      <a:pt x="6235" y="18385"/>
                    </a:lnTo>
                    <a:lnTo>
                      <a:pt x="6250" y="18451"/>
                    </a:lnTo>
                    <a:lnTo>
                      <a:pt x="6265" y="18516"/>
                    </a:lnTo>
                    <a:lnTo>
                      <a:pt x="6280" y="18580"/>
                    </a:lnTo>
                    <a:lnTo>
                      <a:pt x="6295" y="18642"/>
                    </a:lnTo>
                    <a:lnTo>
                      <a:pt x="6310" y="18704"/>
                    </a:lnTo>
                    <a:lnTo>
                      <a:pt x="6325" y="18766"/>
                    </a:lnTo>
                    <a:lnTo>
                      <a:pt x="6340" y="18827"/>
                    </a:lnTo>
                    <a:lnTo>
                      <a:pt x="6355" y="18886"/>
                    </a:lnTo>
                    <a:lnTo>
                      <a:pt x="6370" y="18945"/>
                    </a:lnTo>
                    <a:lnTo>
                      <a:pt x="6384" y="19002"/>
                    </a:lnTo>
                    <a:lnTo>
                      <a:pt x="6399" y="19059"/>
                    </a:lnTo>
                    <a:lnTo>
                      <a:pt x="6414" y="19116"/>
                    </a:lnTo>
                    <a:lnTo>
                      <a:pt x="6429" y="19170"/>
                    </a:lnTo>
                    <a:lnTo>
                      <a:pt x="6444" y="19225"/>
                    </a:lnTo>
                    <a:lnTo>
                      <a:pt x="6459" y="19279"/>
                    </a:lnTo>
                    <a:lnTo>
                      <a:pt x="6474" y="19331"/>
                    </a:lnTo>
                    <a:lnTo>
                      <a:pt x="6489" y="19383"/>
                    </a:lnTo>
                    <a:lnTo>
                      <a:pt x="6504" y="19433"/>
                    </a:lnTo>
                    <a:lnTo>
                      <a:pt x="6518" y="19483"/>
                    </a:lnTo>
                    <a:lnTo>
                      <a:pt x="6534" y="19531"/>
                    </a:lnTo>
                    <a:lnTo>
                      <a:pt x="6549" y="19580"/>
                    </a:lnTo>
                    <a:lnTo>
                      <a:pt x="6564" y="19628"/>
                    </a:lnTo>
                    <a:lnTo>
                      <a:pt x="6579" y="19673"/>
                    </a:lnTo>
                    <a:lnTo>
                      <a:pt x="6594" y="19719"/>
                    </a:lnTo>
                    <a:lnTo>
                      <a:pt x="6609" y="19763"/>
                    </a:lnTo>
                    <a:lnTo>
                      <a:pt x="6623" y="19806"/>
                    </a:lnTo>
                    <a:lnTo>
                      <a:pt x="6638" y="19847"/>
                    </a:lnTo>
                    <a:lnTo>
                      <a:pt x="6653" y="19889"/>
                    </a:lnTo>
                    <a:lnTo>
                      <a:pt x="6668" y="19929"/>
                    </a:lnTo>
                    <a:lnTo>
                      <a:pt x="6682" y="19969"/>
                    </a:lnTo>
                    <a:lnTo>
                      <a:pt x="6697" y="20009"/>
                    </a:lnTo>
                    <a:lnTo>
                      <a:pt x="6712" y="20045"/>
                    </a:lnTo>
                    <a:lnTo>
                      <a:pt x="6726" y="20081"/>
                    </a:lnTo>
                    <a:lnTo>
                      <a:pt x="6741" y="20117"/>
                    </a:lnTo>
                    <a:lnTo>
                      <a:pt x="6756" y="20151"/>
                    </a:lnTo>
                    <a:lnTo>
                      <a:pt x="6770" y="20184"/>
                    </a:lnTo>
                    <a:lnTo>
                      <a:pt x="6785" y="20218"/>
                    </a:lnTo>
                    <a:lnTo>
                      <a:pt x="6799" y="20248"/>
                    </a:lnTo>
                    <a:lnTo>
                      <a:pt x="6814" y="20278"/>
                    </a:lnTo>
                    <a:lnTo>
                      <a:pt x="6829" y="20309"/>
                    </a:lnTo>
                    <a:lnTo>
                      <a:pt x="6843" y="20335"/>
                    </a:lnTo>
                    <a:lnTo>
                      <a:pt x="6857" y="20362"/>
                    </a:lnTo>
                    <a:lnTo>
                      <a:pt x="6872" y="20390"/>
                    </a:lnTo>
                    <a:lnTo>
                      <a:pt x="6886" y="20413"/>
                    </a:lnTo>
                    <a:lnTo>
                      <a:pt x="6900" y="20437"/>
                    </a:lnTo>
                    <a:lnTo>
                      <a:pt x="6915" y="20462"/>
                    </a:lnTo>
                    <a:lnTo>
                      <a:pt x="6928" y="20482"/>
                    </a:lnTo>
                    <a:lnTo>
                      <a:pt x="6942" y="20502"/>
                    </a:lnTo>
                    <a:lnTo>
                      <a:pt x="6957" y="20524"/>
                    </a:lnTo>
                    <a:lnTo>
                      <a:pt x="6969" y="20541"/>
                    </a:lnTo>
                    <a:lnTo>
                      <a:pt x="6983" y="20558"/>
                    </a:lnTo>
                    <a:lnTo>
                      <a:pt x="6996" y="20574"/>
                    </a:lnTo>
                    <a:lnTo>
                      <a:pt x="7011" y="20592"/>
                    </a:lnTo>
                    <a:lnTo>
                      <a:pt x="7023" y="20604"/>
                    </a:lnTo>
                    <a:lnTo>
                      <a:pt x="7035" y="20617"/>
                    </a:lnTo>
                    <a:lnTo>
                      <a:pt x="7048" y="20628"/>
                    </a:lnTo>
                    <a:lnTo>
                      <a:pt x="7060" y="20639"/>
                    </a:lnTo>
                    <a:lnTo>
                      <a:pt x="7075" y="20652"/>
                    </a:lnTo>
                    <a:lnTo>
                      <a:pt x="7084" y="20658"/>
                    </a:lnTo>
                    <a:lnTo>
                      <a:pt x="7096" y="20666"/>
                    </a:lnTo>
                    <a:lnTo>
                      <a:pt x="7107" y="20672"/>
                    </a:lnTo>
                    <a:lnTo>
                      <a:pt x="7118" y="20678"/>
                    </a:lnTo>
                    <a:lnTo>
                      <a:pt x="7128" y="20682"/>
                    </a:lnTo>
                    <a:lnTo>
                      <a:pt x="7138" y="20686"/>
                    </a:lnTo>
                    <a:lnTo>
                      <a:pt x="7147" y="20689"/>
                    </a:lnTo>
                    <a:lnTo>
                      <a:pt x="7152" y="20689"/>
                    </a:lnTo>
                    <a:lnTo>
                      <a:pt x="7167" y="20692"/>
                    </a:lnTo>
                    <a:lnTo>
                      <a:pt x="7176" y="20693"/>
                    </a:lnTo>
                    <a:lnTo>
                      <a:pt x="7185" y="20694"/>
                    </a:lnTo>
                    <a:lnTo>
                      <a:pt x="7187" y="20693"/>
                    </a:lnTo>
                    <a:lnTo>
                      <a:pt x="7202" y="20692"/>
                    </a:lnTo>
                    <a:lnTo>
                      <a:pt x="7211" y="20690"/>
                    </a:lnTo>
                    <a:lnTo>
                      <a:pt x="7214" y="20689"/>
                    </a:lnTo>
                    <a:lnTo>
                      <a:pt x="7229" y="20685"/>
                    </a:lnTo>
                    <a:lnTo>
                      <a:pt x="7238" y="20681"/>
                    </a:lnTo>
                    <a:lnTo>
                      <a:pt x="7243" y="20678"/>
                    </a:lnTo>
                    <a:lnTo>
                      <a:pt x="7258" y="20671"/>
                    </a:lnTo>
                    <a:lnTo>
                      <a:pt x="7264" y="20667"/>
                    </a:lnTo>
                    <a:lnTo>
                      <a:pt x="7279" y="20658"/>
                    </a:lnTo>
                    <a:lnTo>
                      <a:pt x="7287" y="20652"/>
                    </a:lnTo>
                    <a:lnTo>
                      <a:pt x="7298" y="20643"/>
                    </a:lnTo>
                    <a:lnTo>
                      <a:pt x="7313" y="20631"/>
                    </a:lnTo>
                    <a:lnTo>
                      <a:pt x="7323" y="20621"/>
                    </a:lnTo>
                    <a:lnTo>
                      <a:pt x="7336" y="20609"/>
                    </a:lnTo>
                    <a:lnTo>
                      <a:pt x="7351" y="20594"/>
                    </a:lnTo>
                    <a:lnTo>
                      <a:pt x="7361" y="20581"/>
                    </a:lnTo>
                    <a:lnTo>
                      <a:pt x="7375" y="20565"/>
                    </a:lnTo>
                    <a:lnTo>
                      <a:pt x="7388" y="20548"/>
                    </a:lnTo>
                    <a:lnTo>
                      <a:pt x="7402" y="20530"/>
                    </a:lnTo>
                    <a:lnTo>
                      <a:pt x="7417" y="20510"/>
                    </a:lnTo>
                    <a:lnTo>
                      <a:pt x="7429" y="20491"/>
                    </a:lnTo>
                    <a:lnTo>
                      <a:pt x="7443" y="20470"/>
                    </a:lnTo>
                    <a:lnTo>
                      <a:pt x="7457" y="20448"/>
                    </a:lnTo>
                    <a:lnTo>
                      <a:pt x="7471" y="20424"/>
                    </a:lnTo>
                    <a:lnTo>
                      <a:pt x="7485" y="20399"/>
                    </a:lnTo>
                    <a:lnTo>
                      <a:pt x="7500" y="20373"/>
                    </a:lnTo>
                    <a:lnTo>
                      <a:pt x="7514" y="20348"/>
                    </a:lnTo>
                    <a:lnTo>
                      <a:pt x="7528" y="20320"/>
                    </a:lnTo>
                    <a:lnTo>
                      <a:pt x="7543" y="20292"/>
                    </a:lnTo>
                    <a:lnTo>
                      <a:pt x="7557" y="20262"/>
                    </a:lnTo>
                    <a:lnTo>
                      <a:pt x="7572" y="20231"/>
                    </a:lnTo>
                    <a:lnTo>
                      <a:pt x="7587" y="20199"/>
                    </a:lnTo>
                    <a:lnTo>
                      <a:pt x="7601" y="20167"/>
                    </a:lnTo>
                    <a:lnTo>
                      <a:pt x="7615" y="20133"/>
                    </a:lnTo>
                    <a:lnTo>
                      <a:pt x="7630" y="20098"/>
                    </a:lnTo>
                    <a:lnTo>
                      <a:pt x="7645" y="20062"/>
                    </a:lnTo>
                    <a:lnTo>
                      <a:pt x="7659" y="20025"/>
                    </a:lnTo>
                    <a:lnTo>
                      <a:pt x="7674" y="19987"/>
                    </a:lnTo>
                    <a:lnTo>
                      <a:pt x="7689" y="19948"/>
                    </a:lnTo>
                    <a:lnTo>
                      <a:pt x="7705" y="19907"/>
                    </a:lnTo>
                    <a:lnTo>
                      <a:pt x="7719" y="19867"/>
                    </a:lnTo>
                    <a:lnTo>
                      <a:pt x="7734" y="19826"/>
                    </a:lnTo>
                    <a:lnTo>
                      <a:pt x="7749" y="19783"/>
                    </a:lnTo>
                    <a:lnTo>
                      <a:pt x="7763" y="19739"/>
                    </a:lnTo>
                    <a:lnTo>
                      <a:pt x="7778" y="19694"/>
                    </a:lnTo>
                    <a:lnTo>
                      <a:pt x="7793" y="19649"/>
                    </a:lnTo>
                    <a:lnTo>
                      <a:pt x="7808" y="19602"/>
                    </a:lnTo>
                    <a:lnTo>
                      <a:pt x="7823" y="19555"/>
                    </a:lnTo>
                    <a:lnTo>
                      <a:pt x="7838" y="19506"/>
                    </a:lnTo>
                    <a:lnTo>
                      <a:pt x="7853" y="19457"/>
                    </a:lnTo>
                    <a:lnTo>
                      <a:pt x="7867" y="19406"/>
                    </a:lnTo>
                    <a:lnTo>
                      <a:pt x="7882" y="19355"/>
                    </a:lnTo>
                    <a:lnTo>
                      <a:pt x="7897" y="19303"/>
                    </a:lnTo>
                    <a:lnTo>
                      <a:pt x="7912" y="19250"/>
                    </a:lnTo>
                    <a:lnTo>
                      <a:pt x="7927" y="19197"/>
                    </a:lnTo>
                    <a:lnTo>
                      <a:pt x="7942" y="19142"/>
                    </a:lnTo>
                    <a:lnTo>
                      <a:pt x="7957" y="19086"/>
                    </a:lnTo>
                    <a:lnTo>
                      <a:pt x="7972" y="19029"/>
                    </a:lnTo>
                    <a:lnTo>
                      <a:pt x="7987" y="18972"/>
                    </a:lnTo>
                    <a:lnTo>
                      <a:pt x="8001" y="18914"/>
                    </a:lnTo>
                    <a:lnTo>
                      <a:pt x="8016" y="18854"/>
                    </a:lnTo>
                    <a:lnTo>
                      <a:pt x="8031" y="18794"/>
                    </a:lnTo>
                    <a:lnTo>
                      <a:pt x="8046" y="18734"/>
                    </a:lnTo>
                    <a:lnTo>
                      <a:pt x="8061" y="18672"/>
                    </a:lnTo>
                    <a:lnTo>
                      <a:pt x="8076" y="18609"/>
                    </a:lnTo>
                    <a:lnTo>
                      <a:pt x="8091" y="18546"/>
                    </a:lnTo>
                    <a:lnTo>
                      <a:pt x="8106" y="18482"/>
                    </a:lnTo>
                    <a:lnTo>
                      <a:pt x="8121" y="18417"/>
                    </a:lnTo>
                    <a:lnTo>
                      <a:pt x="8136" y="18351"/>
                    </a:lnTo>
                    <a:lnTo>
                      <a:pt x="8151" y="18284"/>
                    </a:lnTo>
                    <a:lnTo>
                      <a:pt x="8166" y="18217"/>
                    </a:lnTo>
                    <a:lnTo>
                      <a:pt x="8181" y="18149"/>
                    </a:lnTo>
                    <a:lnTo>
                      <a:pt x="8196" y="18079"/>
                    </a:lnTo>
                    <a:lnTo>
                      <a:pt x="8211" y="18010"/>
                    </a:lnTo>
                    <a:lnTo>
                      <a:pt x="8226" y="17940"/>
                    </a:lnTo>
                    <a:lnTo>
                      <a:pt x="8240" y="17868"/>
                    </a:lnTo>
                    <a:lnTo>
                      <a:pt x="8255" y="17796"/>
                    </a:lnTo>
                    <a:lnTo>
                      <a:pt x="8270" y="17723"/>
                    </a:lnTo>
                    <a:lnTo>
                      <a:pt x="8285" y="17649"/>
                    </a:lnTo>
                    <a:lnTo>
                      <a:pt x="8300" y="17575"/>
                    </a:lnTo>
                    <a:lnTo>
                      <a:pt x="8315" y="17501"/>
                    </a:lnTo>
                    <a:lnTo>
                      <a:pt x="8330" y="17425"/>
                    </a:lnTo>
                    <a:lnTo>
                      <a:pt x="8345" y="17349"/>
                    </a:lnTo>
                    <a:lnTo>
                      <a:pt x="8360" y="17271"/>
                    </a:lnTo>
                    <a:lnTo>
                      <a:pt x="8376" y="17192"/>
                    </a:lnTo>
                    <a:lnTo>
                      <a:pt x="8391" y="17115"/>
                    </a:lnTo>
                    <a:lnTo>
                      <a:pt x="8406" y="17037"/>
                    </a:lnTo>
                    <a:lnTo>
                      <a:pt x="8421" y="16957"/>
                    </a:lnTo>
                    <a:lnTo>
                      <a:pt x="8436" y="16876"/>
                    </a:lnTo>
                    <a:lnTo>
                      <a:pt x="8451" y="16795"/>
                    </a:lnTo>
                    <a:lnTo>
                      <a:pt x="8466" y="16713"/>
                    </a:lnTo>
                    <a:lnTo>
                      <a:pt x="8481" y="16631"/>
                    </a:lnTo>
                    <a:lnTo>
                      <a:pt x="8496" y="16548"/>
                    </a:lnTo>
                    <a:lnTo>
                      <a:pt x="8511" y="16464"/>
                    </a:lnTo>
                    <a:lnTo>
                      <a:pt x="8526" y="16380"/>
                    </a:lnTo>
                    <a:lnTo>
                      <a:pt x="8541" y="16295"/>
                    </a:lnTo>
                    <a:lnTo>
                      <a:pt x="8556" y="16210"/>
                    </a:lnTo>
                    <a:lnTo>
                      <a:pt x="8571" y="16124"/>
                    </a:lnTo>
                    <a:lnTo>
                      <a:pt x="8586" y="16037"/>
                    </a:lnTo>
                    <a:lnTo>
                      <a:pt x="8601" y="15950"/>
                    </a:lnTo>
                    <a:lnTo>
                      <a:pt x="8616" y="15862"/>
                    </a:lnTo>
                    <a:lnTo>
                      <a:pt x="8631" y="15774"/>
                    </a:lnTo>
                    <a:lnTo>
                      <a:pt x="8646" y="15686"/>
                    </a:lnTo>
                    <a:lnTo>
                      <a:pt x="8661" y="15597"/>
                    </a:lnTo>
                    <a:lnTo>
                      <a:pt x="8676" y="15507"/>
                    </a:lnTo>
                    <a:lnTo>
                      <a:pt x="8691" y="15416"/>
                    </a:lnTo>
                    <a:lnTo>
                      <a:pt x="8706" y="15326"/>
                    </a:lnTo>
                    <a:lnTo>
                      <a:pt x="8721" y="15234"/>
                    </a:lnTo>
                    <a:lnTo>
                      <a:pt x="8736" y="15142"/>
                    </a:lnTo>
                    <a:lnTo>
                      <a:pt x="8751" y="15050"/>
                    </a:lnTo>
                    <a:lnTo>
                      <a:pt x="8766" y="14957"/>
                    </a:lnTo>
                    <a:lnTo>
                      <a:pt x="8781" y="14864"/>
                    </a:lnTo>
                    <a:lnTo>
                      <a:pt x="8796" y="14770"/>
                    </a:lnTo>
                    <a:lnTo>
                      <a:pt x="8811" y="14676"/>
                    </a:lnTo>
                    <a:lnTo>
                      <a:pt x="8826" y="14582"/>
                    </a:lnTo>
                    <a:lnTo>
                      <a:pt x="8841" y="14487"/>
                    </a:lnTo>
                    <a:lnTo>
                      <a:pt x="8856" y="14392"/>
                    </a:lnTo>
                    <a:lnTo>
                      <a:pt x="8871" y="14296"/>
                    </a:lnTo>
                    <a:lnTo>
                      <a:pt x="8886" y="14200"/>
                    </a:lnTo>
                    <a:lnTo>
                      <a:pt x="8901" y="14104"/>
                    </a:lnTo>
                    <a:lnTo>
                      <a:pt x="8916" y="14007"/>
                    </a:lnTo>
                    <a:lnTo>
                      <a:pt x="8931" y="13910"/>
                    </a:lnTo>
                    <a:lnTo>
                      <a:pt x="8946" y="13812"/>
                    </a:lnTo>
                    <a:lnTo>
                      <a:pt x="8961" y="13714"/>
                    </a:lnTo>
                    <a:lnTo>
                      <a:pt x="8976" y="13616"/>
                    </a:lnTo>
                    <a:lnTo>
                      <a:pt x="8991" y="13517"/>
                    </a:lnTo>
                    <a:lnTo>
                      <a:pt x="9006" y="13418"/>
                    </a:lnTo>
                    <a:lnTo>
                      <a:pt x="9021" y="13319"/>
                    </a:lnTo>
                    <a:lnTo>
                      <a:pt x="9036" y="13220"/>
                    </a:lnTo>
                    <a:lnTo>
                      <a:pt x="9052" y="13119"/>
                    </a:lnTo>
                    <a:lnTo>
                      <a:pt x="9067" y="13020"/>
                    </a:lnTo>
                    <a:lnTo>
                      <a:pt x="9082" y="12920"/>
                    </a:lnTo>
                    <a:lnTo>
                      <a:pt x="9097" y="12819"/>
                    </a:lnTo>
                    <a:lnTo>
                      <a:pt x="9112" y="12718"/>
                    </a:lnTo>
                    <a:lnTo>
                      <a:pt x="9127" y="12617"/>
                    </a:lnTo>
                    <a:lnTo>
                      <a:pt x="9142" y="12516"/>
                    </a:lnTo>
                    <a:lnTo>
                      <a:pt x="9157" y="12415"/>
                    </a:lnTo>
                    <a:lnTo>
                      <a:pt x="9171" y="12314"/>
                    </a:lnTo>
                    <a:lnTo>
                      <a:pt x="9186" y="12212"/>
                    </a:lnTo>
                    <a:lnTo>
                      <a:pt x="9201" y="12110"/>
                    </a:lnTo>
                    <a:lnTo>
                      <a:pt x="9216" y="12008"/>
                    </a:lnTo>
                    <a:lnTo>
                      <a:pt x="9231" y="11906"/>
                    </a:lnTo>
                    <a:lnTo>
                      <a:pt x="9246" y="11803"/>
                    </a:lnTo>
                    <a:lnTo>
                      <a:pt x="9261" y="11700"/>
                    </a:lnTo>
                    <a:lnTo>
                      <a:pt x="9276" y="11598"/>
                    </a:lnTo>
                    <a:lnTo>
                      <a:pt x="9291" y="11495"/>
                    </a:lnTo>
                    <a:lnTo>
                      <a:pt x="9306" y="11392"/>
                    </a:lnTo>
                    <a:lnTo>
                      <a:pt x="9321" y="11289"/>
                    </a:lnTo>
                    <a:lnTo>
                      <a:pt x="9336" y="11186"/>
                    </a:lnTo>
                    <a:lnTo>
                      <a:pt x="9351" y="11082"/>
                    </a:lnTo>
                    <a:lnTo>
                      <a:pt x="9366" y="10979"/>
                    </a:lnTo>
                    <a:lnTo>
                      <a:pt x="9381" y="10876"/>
                    </a:lnTo>
                    <a:lnTo>
                      <a:pt x="9396" y="10772"/>
                    </a:lnTo>
                    <a:lnTo>
                      <a:pt x="9411" y="10669"/>
                    </a:lnTo>
                    <a:lnTo>
                      <a:pt x="9426" y="10566"/>
                    </a:lnTo>
                    <a:lnTo>
                      <a:pt x="9441" y="10462"/>
                    </a:lnTo>
                    <a:lnTo>
                      <a:pt x="9456" y="10359"/>
                    </a:lnTo>
                    <a:lnTo>
                      <a:pt x="9471" y="10255"/>
                    </a:lnTo>
                    <a:lnTo>
                      <a:pt x="9486" y="10152"/>
                    </a:lnTo>
                    <a:lnTo>
                      <a:pt x="9501" y="10048"/>
                    </a:lnTo>
                    <a:lnTo>
                      <a:pt x="9516" y="9945"/>
                    </a:lnTo>
                    <a:lnTo>
                      <a:pt x="9531" y="9842"/>
                    </a:lnTo>
                    <a:lnTo>
                      <a:pt x="9546" y="9738"/>
                    </a:lnTo>
                    <a:lnTo>
                      <a:pt x="9561" y="9635"/>
                    </a:lnTo>
                    <a:lnTo>
                      <a:pt x="9576" y="9532"/>
                    </a:lnTo>
                    <a:lnTo>
                      <a:pt x="9591" y="9429"/>
                    </a:lnTo>
                    <a:lnTo>
                      <a:pt x="9606" y="9326"/>
                    </a:lnTo>
                    <a:lnTo>
                      <a:pt x="9621" y="9223"/>
                    </a:lnTo>
                    <a:lnTo>
                      <a:pt x="9636" y="9121"/>
                    </a:lnTo>
                    <a:lnTo>
                      <a:pt x="9651" y="9018"/>
                    </a:lnTo>
                    <a:lnTo>
                      <a:pt x="9666" y="8916"/>
                    </a:lnTo>
                    <a:lnTo>
                      <a:pt x="9681" y="8813"/>
                    </a:lnTo>
                    <a:lnTo>
                      <a:pt x="9696" y="8711"/>
                    </a:lnTo>
                    <a:lnTo>
                      <a:pt x="9711" y="8609"/>
                    </a:lnTo>
                    <a:lnTo>
                      <a:pt x="9728" y="8506"/>
                    </a:lnTo>
                    <a:lnTo>
                      <a:pt x="9743" y="8405"/>
                    </a:lnTo>
                    <a:lnTo>
                      <a:pt x="9758" y="8304"/>
                    </a:lnTo>
                    <a:lnTo>
                      <a:pt x="9772" y="8203"/>
                    </a:lnTo>
                    <a:lnTo>
                      <a:pt x="9788" y="8101"/>
                    </a:lnTo>
                    <a:lnTo>
                      <a:pt x="9803" y="8001"/>
                    </a:lnTo>
                    <a:lnTo>
                      <a:pt x="9818" y="7900"/>
                    </a:lnTo>
                    <a:lnTo>
                      <a:pt x="9833" y="7800"/>
                    </a:lnTo>
                    <a:lnTo>
                      <a:pt x="9848" y="7700"/>
                    </a:lnTo>
                    <a:lnTo>
                      <a:pt x="9863" y="7600"/>
                    </a:lnTo>
                    <a:lnTo>
                      <a:pt x="9878" y="7501"/>
                    </a:lnTo>
                    <a:lnTo>
                      <a:pt x="9893" y="7402"/>
                    </a:lnTo>
                    <a:lnTo>
                      <a:pt x="9908" y="7303"/>
                    </a:lnTo>
                    <a:lnTo>
                      <a:pt x="9923" y="7205"/>
                    </a:lnTo>
                    <a:lnTo>
                      <a:pt x="9938" y="7107"/>
                    </a:lnTo>
                    <a:lnTo>
                      <a:pt x="9953" y="7009"/>
                    </a:lnTo>
                    <a:lnTo>
                      <a:pt x="9968" y="6911"/>
                    </a:lnTo>
                    <a:lnTo>
                      <a:pt x="9983" y="6814"/>
                    </a:lnTo>
                    <a:lnTo>
                      <a:pt x="9998" y="6717"/>
                    </a:lnTo>
                    <a:cubicBezTo>
                      <a:pt x="10006" y="6664"/>
                      <a:pt x="10055" y="6628"/>
                      <a:pt x="10107" y="6637"/>
                    </a:cubicBezTo>
                    <a:cubicBezTo>
                      <a:pt x="10160" y="6645"/>
                      <a:pt x="10195" y="6694"/>
                      <a:pt x="10187" y="6746"/>
                    </a:cubicBezTo>
                    <a:lnTo>
                      <a:pt x="10172" y="6843"/>
                    </a:lnTo>
                    <a:lnTo>
                      <a:pt x="10157" y="6940"/>
                    </a:lnTo>
                    <a:lnTo>
                      <a:pt x="10142" y="7038"/>
                    </a:lnTo>
                    <a:lnTo>
                      <a:pt x="10127" y="7136"/>
                    </a:lnTo>
                    <a:lnTo>
                      <a:pt x="10112" y="7234"/>
                    </a:lnTo>
                    <a:lnTo>
                      <a:pt x="10097" y="7332"/>
                    </a:lnTo>
                    <a:lnTo>
                      <a:pt x="10082" y="7431"/>
                    </a:lnTo>
                    <a:lnTo>
                      <a:pt x="10067" y="7530"/>
                    </a:lnTo>
                    <a:lnTo>
                      <a:pt x="10052" y="7629"/>
                    </a:lnTo>
                    <a:lnTo>
                      <a:pt x="10037" y="7729"/>
                    </a:lnTo>
                    <a:lnTo>
                      <a:pt x="10022" y="7829"/>
                    </a:lnTo>
                    <a:lnTo>
                      <a:pt x="10007" y="7929"/>
                    </a:lnTo>
                    <a:lnTo>
                      <a:pt x="9992" y="8030"/>
                    </a:lnTo>
                    <a:lnTo>
                      <a:pt x="9977" y="8130"/>
                    </a:lnTo>
                    <a:lnTo>
                      <a:pt x="9962" y="8230"/>
                    </a:lnTo>
                    <a:lnTo>
                      <a:pt x="9947" y="8333"/>
                    </a:lnTo>
                    <a:lnTo>
                      <a:pt x="9932" y="8434"/>
                    </a:lnTo>
                    <a:lnTo>
                      <a:pt x="9917" y="8535"/>
                    </a:lnTo>
                    <a:lnTo>
                      <a:pt x="9901" y="8636"/>
                    </a:lnTo>
                    <a:lnTo>
                      <a:pt x="9886" y="8738"/>
                    </a:lnTo>
                    <a:lnTo>
                      <a:pt x="9871" y="8840"/>
                    </a:lnTo>
                    <a:lnTo>
                      <a:pt x="9856" y="8943"/>
                    </a:lnTo>
                    <a:lnTo>
                      <a:pt x="9841" y="9045"/>
                    </a:lnTo>
                    <a:lnTo>
                      <a:pt x="9826" y="9148"/>
                    </a:lnTo>
                    <a:lnTo>
                      <a:pt x="9811" y="9250"/>
                    </a:lnTo>
                    <a:lnTo>
                      <a:pt x="9796" y="9353"/>
                    </a:lnTo>
                    <a:lnTo>
                      <a:pt x="9781" y="9456"/>
                    </a:lnTo>
                    <a:lnTo>
                      <a:pt x="9766" y="9559"/>
                    </a:lnTo>
                    <a:lnTo>
                      <a:pt x="9751" y="9662"/>
                    </a:lnTo>
                    <a:lnTo>
                      <a:pt x="9736" y="9765"/>
                    </a:lnTo>
                    <a:lnTo>
                      <a:pt x="9721" y="9869"/>
                    </a:lnTo>
                    <a:lnTo>
                      <a:pt x="9706" y="9972"/>
                    </a:lnTo>
                    <a:lnTo>
                      <a:pt x="9691" y="10075"/>
                    </a:lnTo>
                    <a:lnTo>
                      <a:pt x="9676" y="10179"/>
                    </a:lnTo>
                    <a:lnTo>
                      <a:pt x="9661" y="10282"/>
                    </a:lnTo>
                    <a:lnTo>
                      <a:pt x="9646" y="10386"/>
                    </a:lnTo>
                    <a:lnTo>
                      <a:pt x="9631" y="10489"/>
                    </a:lnTo>
                    <a:lnTo>
                      <a:pt x="9616" y="10593"/>
                    </a:lnTo>
                    <a:lnTo>
                      <a:pt x="9601" y="10696"/>
                    </a:lnTo>
                    <a:lnTo>
                      <a:pt x="9586" y="10799"/>
                    </a:lnTo>
                    <a:lnTo>
                      <a:pt x="9571" y="10903"/>
                    </a:lnTo>
                    <a:lnTo>
                      <a:pt x="9556" y="11006"/>
                    </a:lnTo>
                    <a:lnTo>
                      <a:pt x="9541" y="11109"/>
                    </a:lnTo>
                    <a:lnTo>
                      <a:pt x="9526" y="11213"/>
                    </a:lnTo>
                    <a:lnTo>
                      <a:pt x="9511" y="11316"/>
                    </a:lnTo>
                    <a:lnTo>
                      <a:pt x="9496" y="11419"/>
                    </a:lnTo>
                    <a:lnTo>
                      <a:pt x="9481" y="11522"/>
                    </a:lnTo>
                    <a:lnTo>
                      <a:pt x="9466" y="11625"/>
                    </a:lnTo>
                    <a:lnTo>
                      <a:pt x="9451" y="11727"/>
                    </a:lnTo>
                    <a:lnTo>
                      <a:pt x="9436" y="11830"/>
                    </a:lnTo>
                    <a:lnTo>
                      <a:pt x="9421" y="11933"/>
                    </a:lnTo>
                    <a:lnTo>
                      <a:pt x="9406" y="12035"/>
                    </a:lnTo>
                    <a:lnTo>
                      <a:pt x="9391" y="12137"/>
                    </a:lnTo>
                    <a:lnTo>
                      <a:pt x="9376" y="12239"/>
                    </a:lnTo>
                    <a:lnTo>
                      <a:pt x="9361" y="12341"/>
                    </a:lnTo>
                    <a:lnTo>
                      <a:pt x="9346" y="12444"/>
                    </a:lnTo>
                    <a:lnTo>
                      <a:pt x="9331" y="12545"/>
                    </a:lnTo>
                    <a:lnTo>
                      <a:pt x="9316" y="12646"/>
                    </a:lnTo>
                    <a:lnTo>
                      <a:pt x="9301" y="12747"/>
                    </a:lnTo>
                    <a:lnTo>
                      <a:pt x="9286" y="12848"/>
                    </a:lnTo>
                    <a:lnTo>
                      <a:pt x="9271" y="12949"/>
                    </a:lnTo>
                    <a:lnTo>
                      <a:pt x="9256" y="13049"/>
                    </a:lnTo>
                    <a:lnTo>
                      <a:pt x="9241" y="13150"/>
                    </a:lnTo>
                    <a:lnTo>
                      <a:pt x="9225" y="13249"/>
                    </a:lnTo>
                    <a:lnTo>
                      <a:pt x="9210" y="13348"/>
                    </a:lnTo>
                    <a:lnTo>
                      <a:pt x="9195" y="13447"/>
                    </a:lnTo>
                    <a:lnTo>
                      <a:pt x="9180" y="13546"/>
                    </a:lnTo>
                    <a:lnTo>
                      <a:pt x="9165" y="13645"/>
                    </a:lnTo>
                    <a:lnTo>
                      <a:pt x="9150" y="13743"/>
                    </a:lnTo>
                    <a:lnTo>
                      <a:pt x="9135" y="13841"/>
                    </a:lnTo>
                    <a:lnTo>
                      <a:pt x="9120" y="13939"/>
                    </a:lnTo>
                    <a:lnTo>
                      <a:pt x="9105" y="14036"/>
                    </a:lnTo>
                    <a:lnTo>
                      <a:pt x="9090" y="14133"/>
                    </a:lnTo>
                    <a:lnTo>
                      <a:pt x="9075" y="14229"/>
                    </a:lnTo>
                    <a:lnTo>
                      <a:pt x="9060" y="14326"/>
                    </a:lnTo>
                    <a:lnTo>
                      <a:pt x="9045" y="14421"/>
                    </a:lnTo>
                    <a:lnTo>
                      <a:pt x="9030" y="14517"/>
                    </a:lnTo>
                    <a:lnTo>
                      <a:pt x="9015" y="14613"/>
                    </a:lnTo>
                    <a:lnTo>
                      <a:pt x="9000" y="14707"/>
                    </a:lnTo>
                    <a:lnTo>
                      <a:pt x="8985" y="14801"/>
                    </a:lnTo>
                    <a:lnTo>
                      <a:pt x="8970" y="14895"/>
                    </a:lnTo>
                    <a:lnTo>
                      <a:pt x="8955" y="14988"/>
                    </a:lnTo>
                    <a:lnTo>
                      <a:pt x="8940" y="15081"/>
                    </a:lnTo>
                    <a:lnTo>
                      <a:pt x="8925" y="15173"/>
                    </a:lnTo>
                    <a:lnTo>
                      <a:pt x="8910" y="15265"/>
                    </a:lnTo>
                    <a:lnTo>
                      <a:pt x="8895" y="15357"/>
                    </a:lnTo>
                    <a:lnTo>
                      <a:pt x="8880" y="15447"/>
                    </a:lnTo>
                    <a:lnTo>
                      <a:pt x="8865" y="15538"/>
                    </a:lnTo>
                    <a:lnTo>
                      <a:pt x="8850" y="15628"/>
                    </a:lnTo>
                    <a:lnTo>
                      <a:pt x="8835" y="15717"/>
                    </a:lnTo>
                    <a:lnTo>
                      <a:pt x="8820" y="15807"/>
                    </a:lnTo>
                    <a:lnTo>
                      <a:pt x="8805" y="15895"/>
                    </a:lnTo>
                    <a:lnTo>
                      <a:pt x="8790" y="15983"/>
                    </a:lnTo>
                    <a:lnTo>
                      <a:pt x="8775" y="16070"/>
                    </a:lnTo>
                    <a:lnTo>
                      <a:pt x="8760" y="16157"/>
                    </a:lnTo>
                    <a:lnTo>
                      <a:pt x="8745" y="16243"/>
                    </a:lnTo>
                    <a:lnTo>
                      <a:pt x="8730" y="16328"/>
                    </a:lnTo>
                    <a:lnTo>
                      <a:pt x="8715" y="16413"/>
                    </a:lnTo>
                    <a:lnTo>
                      <a:pt x="8700" y="16499"/>
                    </a:lnTo>
                    <a:lnTo>
                      <a:pt x="8685" y="16581"/>
                    </a:lnTo>
                    <a:lnTo>
                      <a:pt x="8670" y="16666"/>
                    </a:lnTo>
                    <a:lnTo>
                      <a:pt x="8655" y="16748"/>
                    </a:lnTo>
                    <a:lnTo>
                      <a:pt x="8640" y="16830"/>
                    </a:lnTo>
                    <a:lnTo>
                      <a:pt x="8625" y="16911"/>
                    </a:lnTo>
                    <a:lnTo>
                      <a:pt x="8610" y="16992"/>
                    </a:lnTo>
                    <a:lnTo>
                      <a:pt x="8595" y="17072"/>
                    </a:lnTo>
                    <a:lnTo>
                      <a:pt x="8580" y="17152"/>
                    </a:lnTo>
                    <a:lnTo>
                      <a:pt x="8565" y="17231"/>
                    </a:lnTo>
                    <a:lnTo>
                      <a:pt x="8549" y="17308"/>
                    </a:lnTo>
                    <a:lnTo>
                      <a:pt x="8534" y="17386"/>
                    </a:lnTo>
                    <a:lnTo>
                      <a:pt x="8519" y="17462"/>
                    </a:lnTo>
                    <a:lnTo>
                      <a:pt x="8504" y="17538"/>
                    </a:lnTo>
                    <a:lnTo>
                      <a:pt x="8489" y="17614"/>
                    </a:lnTo>
                    <a:lnTo>
                      <a:pt x="8474" y="17688"/>
                    </a:lnTo>
                    <a:lnTo>
                      <a:pt x="8459" y="17762"/>
                    </a:lnTo>
                    <a:lnTo>
                      <a:pt x="8443" y="17835"/>
                    </a:lnTo>
                    <a:lnTo>
                      <a:pt x="8428" y="17907"/>
                    </a:lnTo>
                    <a:lnTo>
                      <a:pt x="8413" y="17979"/>
                    </a:lnTo>
                    <a:lnTo>
                      <a:pt x="8398" y="18051"/>
                    </a:lnTo>
                    <a:lnTo>
                      <a:pt x="8383" y="18120"/>
                    </a:lnTo>
                    <a:lnTo>
                      <a:pt x="8368" y="18190"/>
                    </a:lnTo>
                    <a:lnTo>
                      <a:pt x="8353" y="18258"/>
                    </a:lnTo>
                    <a:lnTo>
                      <a:pt x="8338" y="18326"/>
                    </a:lnTo>
                    <a:lnTo>
                      <a:pt x="8323" y="18394"/>
                    </a:lnTo>
                    <a:lnTo>
                      <a:pt x="8308" y="18460"/>
                    </a:lnTo>
                    <a:lnTo>
                      <a:pt x="8293" y="18525"/>
                    </a:lnTo>
                    <a:lnTo>
                      <a:pt x="8278" y="18589"/>
                    </a:lnTo>
                    <a:lnTo>
                      <a:pt x="8263" y="18654"/>
                    </a:lnTo>
                    <a:lnTo>
                      <a:pt x="8248" y="18717"/>
                    </a:lnTo>
                    <a:lnTo>
                      <a:pt x="8233" y="18779"/>
                    </a:lnTo>
                    <a:lnTo>
                      <a:pt x="8218" y="18841"/>
                    </a:lnTo>
                    <a:lnTo>
                      <a:pt x="8203" y="18901"/>
                    </a:lnTo>
                    <a:lnTo>
                      <a:pt x="8188" y="18961"/>
                    </a:lnTo>
                    <a:lnTo>
                      <a:pt x="8172" y="19021"/>
                    </a:lnTo>
                    <a:lnTo>
                      <a:pt x="8157" y="19078"/>
                    </a:lnTo>
                    <a:lnTo>
                      <a:pt x="8142" y="19135"/>
                    </a:lnTo>
                    <a:lnTo>
                      <a:pt x="8127" y="19191"/>
                    </a:lnTo>
                    <a:lnTo>
                      <a:pt x="8112" y="19248"/>
                    </a:lnTo>
                    <a:lnTo>
                      <a:pt x="8097" y="19303"/>
                    </a:lnTo>
                    <a:lnTo>
                      <a:pt x="8082" y="19356"/>
                    </a:lnTo>
                    <a:lnTo>
                      <a:pt x="8067" y="19410"/>
                    </a:lnTo>
                    <a:lnTo>
                      <a:pt x="8052" y="19461"/>
                    </a:lnTo>
                    <a:lnTo>
                      <a:pt x="8036" y="19512"/>
                    </a:lnTo>
                    <a:lnTo>
                      <a:pt x="8021" y="19563"/>
                    </a:lnTo>
                    <a:lnTo>
                      <a:pt x="8006" y="19612"/>
                    </a:lnTo>
                    <a:lnTo>
                      <a:pt x="7991" y="19661"/>
                    </a:lnTo>
                    <a:lnTo>
                      <a:pt x="7976" y="19708"/>
                    </a:lnTo>
                    <a:lnTo>
                      <a:pt x="7961" y="19755"/>
                    </a:lnTo>
                    <a:lnTo>
                      <a:pt x="7946" y="19800"/>
                    </a:lnTo>
                    <a:lnTo>
                      <a:pt x="7930" y="19846"/>
                    </a:lnTo>
                    <a:lnTo>
                      <a:pt x="7915" y="19889"/>
                    </a:lnTo>
                    <a:lnTo>
                      <a:pt x="7900" y="19933"/>
                    </a:lnTo>
                    <a:lnTo>
                      <a:pt x="7884" y="19976"/>
                    </a:lnTo>
                    <a:lnTo>
                      <a:pt x="7868" y="20017"/>
                    </a:lnTo>
                    <a:lnTo>
                      <a:pt x="7853" y="20056"/>
                    </a:lnTo>
                    <a:lnTo>
                      <a:pt x="7838" y="20096"/>
                    </a:lnTo>
                    <a:lnTo>
                      <a:pt x="7822" y="20135"/>
                    </a:lnTo>
                    <a:lnTo>
                      <a:pt x="7807" y="20171"/>
                    </a:lnTo>
                    <a:lnTo>
                      <a:pt x="7792" y="20208"/>
                    </a:lnTo>
                    <a:lnTo>
                      <a:pt x="7776" y="20244"/>
                    </a:lnTo>
                    <a:lnTo>
                      <a:pt x="7760" y="20280"/>
                    </a:lnTo>
                    <a:lnTo>
                      <a:pt x="7745" y="20312"/>
                    </a:lnTo>
                    <a:lnTo>
                      <a:pt x="7730" y="20345"/>
                    </a:lnTo>
                    <a:lnTo>
                      <a:pt x="7714" y="20377"/>
                    </a:lnTo>
                    <a:lnTo>
                      <a:pt x="7699" y="20409"/>
                    </a:lnTo>
                    <a:lnTo>
                      <a:pt x="7683" y="20439"/>
                    </a:lnTo>
                    <a:lnTo>
                      <a:pt x="7667" y="20469"/>
                    </a:lnTo>
                    <a:lnTo>
                      <a:pt x="7652" y="20495"/>
                    </a:lnTo>
                    <a:lnTo>
                      <a:pt x="7636" y="20523"/>
                    </a:lnTo>
                    <a:lnTo>
                      <a:pt x="7620" y="20549"/>
                    </a:lnTo>
                    <a:lnTo>
                      <a:pt x="7604" y="20575"/>
                    </a:lnTo>
                    <a:lnTo>
                      <a:pt x="7588" y="20600"/>
                    </a:lnTo>
                    <a:lnTo>
                      <a:pt x="7570" y="20625"/>
                    </a:lnTo>
                    <a:lnTo>
                      <a:pt x="7555" y="20645"/>
                    </a:lnTo>
                    <a:lnTo>
                      <a:pt x="7539" y="20667"/>
                    </a:lnTo>
                    <a:lnTo>
                      <a:pt x="7522" y="20688"/>
                    </a:lnTo>
                    <a:lnTo>
                      <a:pt x="7505" y="20708"/>
                    </a:lnTo>
                    <a:lnTo>
                      <a:pt x="7486" y="20729"/>
                    </a:lnTo>
                    <a:lnTo>
                      <a:pt x="7471" y="20744"/>
                    </a:lnTo>
                    <a:lnTo>
                      <a:pt x="7454" y="20762"/>
                    </a:lnTo>
                    <a:lnTo>
                      <a:pt x="7433" y="20780"/>
                    </a:lnTo>
                    <a:lnTo>
                      <a:pt x="7418" y="20792"/>
                    </a:lnTo>
                    <a:lnTo>
                      <a:pt x="7400" y="20807"/>
                    </a:lnTo>
                    <a:lnTo>
                      <a:pt x="7378" y="20823"/>
                    </a:lnTo>
                    <a:lnTo>
                      <a:pt x="7363" y="20832"/>
                    </a:lnTo>
                    <a:lnTo>
                      <a:pt x="7339" y="20845"/>
                    </a:lnTo>
                    <a:lnTo>
                      <a:pt x="7324" y="20852"/>
                    </a:lnTo>
                    <a:lnTo>
                      <a:pt x="7299" y="20864"/>
                    </a:lnTo>
                    <a:lnTo>
                      <a:pt x="7278" y="20870"/>
                    </a:lnTo>
                    <a:lnTo>
                      <a:pt x="7263" y="20874"/>
                    </a:lnTo>
                    <a:lnTo>
                      <a:pt x="7236" y="20881"/>
                    </a:lnTo>
                    <a:lnTo>
                      <a:pt x="7215" y="20883"/>
                    </a:lnTo>
                    <a:lnTo>
                      <a:pt x="7200" y="20884"/>
                    </a:lnTo>
                    <a:lnTo>
                      <a:pt x="7172" y="20885"/>
                    </a:lnTo>
                    <a:lnTo>
                      <a:pt x="7151" y="20884"/>
                    </a:lnTo>
                    <a:lnTo>
                      <a:pt x="7130" y="20881"/>
                    </a:lnTo>
                    <a:lnTo>
                      <a:pt x="7115" y="20878"/>
                    </a:lnTo>
                    <a:lnTo>
                      <a:pt x="7090" y="20872"/>
                    </a:lnTo>
                    <a:lnTo>
                      <a:pt x="7067" y="20865"/>
                    </a:lnTo>
                    <a:lnTo>
                      <a:pt x="7047" y="20856"/>
                    </a:lnTo>
                    <a:lnTo>
                      <a:pt x="7027" y="20847"/>
                    </a:lnTo>
                    <a:lnTo>
                      <a:pt x="7008" y="20837"/>
                    </a:lnTo>
                    <a:lnTo>
                      <a:pt x="6989" y="20825"/>
                    </a:lnTo>
                    <a:lnTo>
                      <a:pt x="6971" y="20813"/>
                    </a:lnTo>
                    <a:lnTo>
                      <a:pt x="6950" y="20797"/>
                    </a:lnTo>
                    <a:lnTo>
                      <a:pt x="6935" y="20784"/>
                    </a:lnTo>
                    <a:lnTo>
                      <a:pt x="6917" y="20769"/>
                    </a:lnTo>
                    <a:lnTo>
                      <a:pt x="6900" y="20752"/>
                    </a:lnTo>
                    <a:lnTo>
                      <a:pt x="6882" y="20735"/>
                    </a:lnTo>
                    <a:lnTo>
                      <a:pt x="6864" y="20715"/>
                    </a:lnTo>
                    <a:lnTo>
                      <a:pt x="6849" y="20697"/>
                    </a:lnTo>
                    <a:lnTo>
                      <a:pt x="6832" y="20677"/>
                    </a:lnTo>
                    <a:lnTo>
                      <a:pt x="6816" y="20656"/>
                    </a:lnTo>
                    <a:lnTo>
                      <a:pt x="6798" y="20633"/>
                    </a:lnTo>
                    <a:lnTo>
                      <a:pt x="6783" y="20611"/>
                    </a:lnTo>
                    <a:lnTo>
                      <a:pt x="6767" y="20587"/>
                    </a:lnTo>
                    <a:lnTo>
                      <a:pt x="6750" y="20561"/>
                    </a:lnTo>
                    <a:lnTo>
                      <a:pt x="6735" y="20536"/>
                    </a:lnTo>
                    <a:lnTo>
                      <a:pt x="6719" y="20509"/>
                    </a:lnTo>
                    <a:lnTo>
                      <a:pt x="6703" y="20481"/>
                    </a:lnTo>
                    <a:lnTo>
                      <a:pt x="6688" y="20453"/>
                    </a:lnTo>
                    <a:lnTo>
                      <a:pt x="6672" y="20424"/>
                    </a:lnTo>
                    <a:lnTo>
                      <a:pt x="6656" y="20392"/>
                    </a:lnTo>
                    <a:lnTo>
                      <a:pt x="6641" y="20361"/>
                    </a:lnTo>
                    <a:lnTo>
                      <a:pt x="6626" y="20329"/>
                    </a:lnTo>
                    <a:lnTo>
                      <a:pt x="6610" y="20295"/>
                    </a:lnTo>
                    <a:lnTo>
                      <a:pt x="6595" y="20261"/>
                    </a:lnTo>
                    <a:lnTo>
                      <a:pt x="6579" y="20226"/>
                    </a:lnTo>
                    <a:lnTo>
                      <a:pt x="6564" y="20190"/>
                    </a:lnTo>
                    <a:lnTo>
                      <a:pt x="6549" y="20154"/>
                    </a:lnTo>
                    <a:lnTo>
                      <a:pt x="6533" y="20116"/>
                    </a:lnTo>
                    <a:lnTo>
                      <a:pt x="6518" y="20076"/>
                    </a:lnTo>
                    <a:lnTo>
                      <a:pt x="6503" y="20036"/>
                    </a:lnTo>
                    <a:lnTo>
                      <a:pt x="6487" y="19995"/>
                    </a:lnTo>
                    <a:lnTo>
                      <a:pt x="6472" y="19954"/>
                    </a:lnTo>
                    <a:lnTo>
                      <a:pt x="6457" y="19912"/>
                    </a:lnTo>
                    <a:lnTo>
                      <a:pt x="6442" y="19868"/>
                    </a:lnTo>
                    <a:lnTo>
                      <a:pt x="6426" y="19824"/>
                    </a:lnTo>
                    <a:lnTo>
                      <a:pt x="6411" y="19778"/>
                    </a:lnTo>
                    <a:lnTo>
                      <a:pt x="6396" y="19732"/>
                    </a:lnTo>
                    <a:lnTo>
                      <a:pt x="6381" y="19685"/>
                    </a:lnTo>
                    <a:lnTo>
                      <a:pt x="6366" y="19637"/>
                    </a:lnTo>
                    <a:lnTo>
                      <a:pt x="6351" y="19590"/>
                    </a:lnTo>
                    <a:lnTo>
                      <a:pt x="6335" y="19538"/>
                    </a:lnTo>
                    <a:lnTo>
                      <a:pt x="6319" y="19488"/>
                    </a:lnTo>
                    <a:lnTo>
                      <a:pt x="6304" y="19436"/>
                    </a:lnTo>
                    <a:lnTo>
                      <a:pt x="6289" y="19384"/>
                    </a:lnTo>
                    <a:lnTo>
                      <a:pt x="6274" y="19330"/>
                    </a:lnTo>
                    <a:lnTo>
                      <a:pt x="6259" y="19276"/>
                    </a:lnTo>
                    <a:lnTo>
                      <a:pt x="6244" y="19221"/>
                    </a:lnTo>
                    <a:lnTo>
                      <a:pt x="6229" y="19165"/>
                    </a:lnTo>
                    <a:lnTo>
                      <a:pt x="6214" y="19108"/>
                    </a:lnTo>
                    <a:lnTo>
                      <a:pt x="6199" y="19051"/>
                    </a:lnTo>
                    <a:lnTo>
                      <a:pt x="6183" y="18992"/>
                    </a:lnTo>
                    <a:lnTo>
                      <a:pt x="6168" y="18933"/>
                    </a:lnTo>
                    <a:lnTo>
                      <a:pt x="6153" y="18872"/>
                    </a:lnTo>
                    <a:lnTo>
                      <a:pt x="6138" y="18811"/>
                    </a:lnTo>
                    <a:lnTo>
                      <a:pt x="6123" y="18749"/>
                    </a:lnTo>
                    <a:lnTo>
                      <a:pt x="6108" y="18687"/>
                    </a:lnTo>
                    <a:lnTo>
                      <a:pt x="6093" y="18623"/>
                    </a:lnTo>
                    <a:lnTo>
                      <a:pt x="6078" y="18559"/>
                    </a:lnTo>
                    <a:lnTo>
                      <a:pt x="6063" y="18494"/>
                    </a:lnTo>
                    <a:lnTo>
                      <a:pt x="6048" y="18428"/>
                    </a:lnTo>
                    <a:lnTo>
                      <a:pt x="6033" y="18361"/>
                    </a:lnTo>
                    <a:lnTo>
                      <a:pt x="6018" y="18294"/>
                    </a:lnTo>
                    <a:lnTo>
                      <a:pt x="6003" y="18225"/>
                    </a:lnTo>
                    <a:lnTo>
                      <a:pt x="5988" y="18157"/>
                    </a:lnTo>
                    <a:lnTo>
                      <a:pt x="5973" y="18087"/>
                    </a:lnTo>
                    <a:lnTo>
                      <a:pt x="5958" y="18016"/>
                    </a:lnTo>
                    <a:lnTo>
                      <a:pt x="5942" y="17945"/>
                    </a:lnTo>
                    <a:lnTo>
                      <a:pt x="5927" y="17873"/>
                    </a:lnTo>
                    <a:lnTo>
                      <a:pt x="5912" y="17800"/>
                    </a:lnTo>
                    <a:lnTo>
                      <a:pt x="5897" y="17727"/>
                    </a:lnTo>
                    <a:lnTo>
                      <a:pt x="5882" y="17652"/>
                    </a:lnTo>
                    <a:lnTo>
                      <a:pt x="5867" y="17577"/>
                    </a:lnTo>
                    <a:lnTo>
                      <a:pt x="5852" y="17502"/>
                    </a:lnTo>
                    <a:lnTo>
                      <a:pt x="5837" y="17426"/>
                    </a:lnTo>
                    <a:lnTo>
                      <a:pt x="5822" y="17349"/>
                    </a:lnTo>
                    <a:lnTo>
                      <a:pt x="5807" y="17271"/>
                    </a:lnTo>
                    <a:lnTo>
                      <a:pt x="5792" y="17192"/>
                    </a:lnTo>
                    <a:lnTo>
                      <a:pt x="5777" y="17113"/>
                    </a:lnTo>
                    <a:lnTo>
                      <a:pt x="5762" y="17033"/>
                    </a:lnTo>
                    <a:lnTo>
                      <a:pt x="5747" y="16953"/>
                    </a:lnTo>
                    <a:lnTo>
                      <a:pt x="5732" y="16872"/>
                    </a:lnTo>
                    <a:lnTo>
                      <a:pt x="5717" y="16791"/>
                    </a:lnTo>
                    <a:lnTo>
                      <a:pt x="5702" y="16709"/>
                    </a:lnTo>
                    <a:lnTo>
                      <a:pt x="5687" y="16625"/>
                    </a:lnTo>
                    <a:lnTo>
                      <a:pt x="5672" y="16542"/>
                    </a:lnTo>
                    <a:lnTo>
                      <a:pt x="5656" y="16457"/>
                    </a:lnTo>
                    <a:lnTo>
                      <a:pt x="5641" y="16373"/>
                    </a:lnTo>
                    <a:lnTo>
                      <a:pt x="5626" y="16288"/>
                    </a:lnTo>
                    <a:lnTo>
                      <a:pt x="5611" y="16202"/>
                    </a:lnTo>
                    <a:lnTo>
                      <a:pt x="5596" y="16116"/>
                    </a:lnTo>
                    <a:lnTo>
                      <a:pt x="5581" y="16029"/>
                    </a:lnTo>
                    <a:lnTo>
                      <a:pt x="5566" y="15941"/>
                    </a:lnTo>
                    <a:lnTo>
                      <a:pt x="5551" y="15853"/>
                    </a:lnTo>
                    <a:lnTo>
                      <a:pt x="5536" y="15764"/>
                    </a:lnTo>
                    <a:lnTo>
                      <a:pt x="5521" y="15674"/>
                    </a:lnTo>
                    <a:lnTo>
                      <a:pt x="5506" y="15585"/>
                    </a:lnTo>
                    <a:lnTo>
                      <a:pt x="5491" y="15495"/>
                    </a:lnTo>
                    <a:lnTo>
                      <a:pt x="5476" y="15404"/>
                    </a:lnTo>
                    <a:lnTo>
                      <a:pt x="5461" y="15313"/>
                    </a:lnTo>
                    <a:lnTo>
                      <a:pt x="5446" y="15221"/>
                    </a:lnTo>
                    <a:lnTo>
                      <a:pt x="5431" y="15129"/>
                    </a:lnTo>
                    <a:lnTo>
                      <a:pt x="5416" y="15037"/>
                    </a:lnTo>
                    <a:lnTo>
                      <a:pt x="5401" y="14944"/>
                    </a:lnTo>
                    <a:lnTo>
                      <a:pt x="5386" y="14850"/>
                    </a:lnTo>
                    <a:lnTo>
                      <a:pt x="5371" y="14756"/>
                    </a:lnTo>
                    <a:lnTo>
                      <a:pt x="5356" y="14661"/>
                    </a:lnTo>
                    <a:lnTo>
                      <a:pt x="5341" y="14566"/>
                    </a:lnTo>
                    <a:lnTo>
                      <a:pt x="5326" y="14471"/>
                    </a:lnTo>
                    <a:lnTo>
                      <a:pt x="5311" y="14376"/>
                    </a:lnTo>
                    <a:lnTo>
                      <a:pt x="5296" y="14280"/>
                    </a:lnTo>
                    <a:lnTo>
                      <a:pt x="5281" y="14183"/>
                    </a:lnTo>
                    <a:lnTo>
                      <a:pt x="5266" y="14087"/>
                    </a:lnTo>
                    <a:lnTo>
                      <a:pt x="5251" y="13990"/>
                    </a:lnTo>
                    <a:lnTo>
                      <a:pt x="5236" y="13892"/>
                    </a:lnTo>
                    <a:lnTo>
                      <a:pt x="5221" y="13794"/>
                    </a:lnTo>
                    <a:lnTo>
                      <a:pt x="5206" y="13696"/>
                    </a:lnTo>
                    <a:lnTo>
                      <a:pt x="5191" y="13598"/>
                    </a:lnTo>
                    <a:lnTo>
                      <a:pt x="5176" y="13499"/>
                    </a:lnTo>
                    <a:lnTo>
                      <a:pt x="5161" y="13400"/>
                    </a:lnTo>
                    <a:lnTo>
                      <a:pt x="5146" y="13301"/>
                    </a:lnTo>
                    <a:lnTo>
                      <a:pt x="5131" y="13201"/>
                    </a:lnTo>
                    <a:lnTo>
                      <a:pt x="5116" y="13101"/>
                    </a:lnTo>
                    <a:lnTo>
                      <a:pt x="5101" y="13001"/>
                    </a:lnTo>
                    <a:lnTo>
                      <a:pt x="5086" y="12901"/>
                    </a:lnTo>
                    <a:lnTo>
                      <a:pt x="5071" y="12800"/>
                    </a:lnTo>
                    <a:lnTo>
                      <a:pt x="5056" y="12699"/>
                    </a:lnTo>
                    <a:lnTo>
                      <a:pt x="5041" y="12598"/>
                    </a:lnTo>
                    <a:lnTo>
                      <a:pt x="5025" y="12496"/>
                    </a:lnTo>
                    <a:lnTo>
                      <a:pt x="5010" y="12394"/>
                    </a:lnTo>
                    <a:lnTo>
                      <a:pt x="4996" y="12293"/>
                    </a:lnTo>
                    <a:lnTo>
                      <a:pt x="4979" y="12190"/>
                    </a:lnTo>
                    <a:lnTo>
                      <a:pt x="4964" y="12088"/>
                    </a:lnTo>
                    <a:lnTo>
                      <a:pt x="4949" y="11986"/>
                    </a:lnTo>
                    <a:lnTo>
                      <a:pt x="4934" y="11884"/>
                    </a:lnTo>
                    <a:lnTo>
                      <a:pt x="4919" y="11781"/>
                    </a:lnTo>
                    <a:lnTo>
                      <a:pt x="4904" y="11678"/>
                    </a:lnTo>
                    <a:lnTo>
                      <a:pt x="4889" y="11576"/>
                    </a:lnTo>
                    <a:lnTo>
                      <a:pt x="4874" y="11473"/>
                    </a:lnTo>
                    <a:lnTo>
                      <a:pt x="4859" y="11370"/>
                    </a:lnTo>
                    <a:lnTo>
                      <a:pt x="4844" y="11267"/>
                    </a:lnTo>
                    <a:lnTo>
                      <a:pt x="4829" y="11163"/>
                    </a:lnTo>
                    <a:lnTo>
                      <a:pt x="4814" y="11060"/>
                    </a:lnTo>
                    <a:lnTo>
                      <a:pt x="4799" y="10957"/>
                    </a:lnTo>
                    <a:lnTo>
                      <a:pt x="4784" y="10853"/>
                    </a:lnTo>
                    <a:lnTo>
                      <a:pt x="4769" y="10750"/>
                    </a:lnTo>
                    <a:lnTo>
                      <a:pt x="4754" y="10647"/>
                    </a:lnTo>
                    <a:lnTo>
                      <a:pt x="4739" y="10543"/>
                    </a:lnTo>
                    <a:lnTo>
                      <a:pt x="4724" y="10440"/>
                    </a:lnTo>
                    <a:lnTo>
                      <a:pt x="4709" y="10336"/>
                    </a:lnTo>
                    <a:lnTo>
                      <a:pt x="4694" y="10233"/>
                    </a:lnTo>
                    <a:lnTo>
                      <a:pt x="4679" y="10129"/>
                    </a:lnTo>
                    <a:lnTo>
                      <a:pt x="4664" y="10026"/>
                    </a:lnTo>
                    <a:lnTo>
                      <a:pt x="4649" y="9923"/>
                    </a:lnTo>
                    <a:lnTo>
                      <a:pt x="4634" y="9819"/>
                    </a:lnTo>
                    <a:lnTo>
                      <a:pt x="4619" y="9716"/>
                    </a:lnTo>
                    <a:lnTo>
                      <a:pt x="4604" y="9613"/>
                    </a:lnTo>
                    <a:lnTo>
                      <a:pt x="4589" y="9510"/>
                    </a:lnTo>
                    <a:lnTo>
                      <a:pt x="4574" y="9407"/>
                    </a:lnTo>
                    <a:lnTo>
                      <a:pt x="4559" y="9304"/>
                    </a:lnTo>
                    <a:lnTo>
                      <a:pt x="4544" y="9201"/>
                    </a:lnTo>
                    <a:lnTo>
                      <a:pt x="4529" y="9099"/>
                    </a:lnTo>
                    <a:lnTo>
                      <a:pt x="4514" y="8996"/>
                    </a:lnTo>
                    <a:lnTo>
                      <a:pt x="4499" y="8894"/>
                    </a:lnTo>
                    <a:lnTo>
                      <a:pt x="4484" y="8791"/>
                    </a:lnTo>
                    <a:lnTo>
                      <a:pt x="4470" y="8690"/>
                    </a:lnTo>
                    <a:lnTo>
                      <a:pt x="4454" y="8588"/>
                    </a:lnTo>
                    <a:lnTo>
                      <a:pt x="4439" y="8486"/>
                    </a:lnTo>
                    <a:lnTo>
                      <a:pt x="4425" y="8385"/>
                    </a:lnTo>
                    <a:lnTo>
                      <a:pt x="4410" y="8284"/>
                    </a:lnTo>
                    <a:lnTo>
                      <a:pt x="4395" y="8183"/>
                    </a:lnTo>
                    <a:lnTo>
                      <a:pt x="4380" y="8082"/>
                    </a:lnTo>
                    <a:lnTo>
                      <a:pt x="4365" y="7982"/>
                    </a:lnTo>
                    <a:lnTo>
                      <a:pt x="4350" y="7881"/>
                    </a:lnTo>
                    <a:lnTo>
                      <a:pt x="4335" y="7781"/>
                    </a:lnTo>
                    <a:lnTo>
                      <a:pt x="4320" y="7682"/>
                    </a:lnTo>
                    <a:lnTo>
                      <a:pt x="4304" y="7582"/>
                    </a:lnTo>
                    <a:lnTo>
                      <a:pt x="4289" y="7483"/>
                    </a:lnTo>
                    <a:lnTo>
                      <a:pt x="4274" y="7384"/>
                    </a:lnTo>
                    <a:lnTo>
                      <a:pt x="4259" y="7285"/>
                    </a:lnTo>
                    <a:lnTo>
                      <a:pt x="4244" y="7187"/>
                    </a:lnTo>
                    <a:lnTo>
                      <a:pt x="4229" y="7089"/>
                    </a:lnTo>
                    <a:lnTo>
                      <a:pt x="4214" y="6991"/>
                    </a:lnTo>
                    <a:lnTo>
                      <a:pt x="4199" y="6894"/>
                    </a:lnTo>
                    <a:lnTo>
                      <a:pt x="4184" y="6797"/>
                    </a:lnTo>
                    <a:lnTo>
                      <a:pt x="4169" y="6700"/>
                    </a:lnTo>
                    <a:lnTo>
                      <a:pt x="4154" y="6604"/>
                    </a:lnTo>
                    <a:lnTo>
                      <a:pt x="4139" y="6508"/>
                    </a:lnTo>
                    <a:lnTo>
                      <a:pt x="4124" y="6413"/>
                    </a:lnTo>
                    <a:lnTo>
                      <a:pt x="4109" y="6318"/>
                    </a:lnTo>
                    <a:lnTo>
                      <a:pt x="4094" y="6224"/>
                    </a:lnTo>
                    <a:lnTo>
                      <a:pt x="4079" y="6130"/>
                    </a:lnTo>
                    <a:lnTo>
                      <a:pt x="4064" y="6036"/>
                    </a:lnTo>
                    <a:lnTo>
                      <a:pt x="4049" y="5943"/>
                    </a:lnTo>
                    <a:lnTo>
                      <a:pt x="4034" y="5850"/>
                    </a:lnTo>
                    <a:lnTo>
                      <a:pt x="4019" y="5758"/>
                    </a:lnTo>
                    <a:lnTo>
                      <a:pt x="4004" y="5666"/>
                    </a:lnTo>
                    <a:lnTo>
                      <a:pt x="3989" y="5574"/>
                    </a:lnTo>
                    <a:lnTo>
                      <a:pt x="3974" y="5483"/>
                    </a:lnTo>
                    <a:lnTo>
                      <a:pt x="3959" y="5393"/>
                    </a:lnTo>
                    <a:lnTo>
                      <a:pt x="3944" y="5303"/>
                    </a:lnTo>
                    <a:lnTo>
                      <a:pt x="3929" y="5213"/>
                    </a:lnTo>
                    <a:lnTo>
                      <a:pt x="3914" y="5125"/>
                    </a:lnTo>
                    <a:lnTo>
                      <a:pt x="3899" y="5037"/>
                    </a:lnTo>
                    <a:lnTo>
                      <a:pt x="3884" y="4949"/>
                    </a:lnTo>
                    <a:lnTo>
                      <a:pt x="3869" y="4862"/>
                    </a:lnTo>
                    <a:lnTo>
                      <a:pt x="3854" y="4775"/>
                    </a:lnTo>
                    <a:lnTo>
                      <a:pt x="3839" y="4689"/>
                    </a:lnTo>
                    <a:lnTo>
                      <a:pt x="3824" y="4603"/>
                    </a:lnTo>
                    <a:lnTo>
                      <a:pt x="3809" y="4518"/>
                    </a:lnTo>
                    <a:lnTo>
                      <a:pt x="3794" y="4434"/>
                    </a:lnTo>
                    <a:lnTo>
                      <a:pt x="3779" y="4351"/>
                    </a:lnTo>
                    <a:lnTo>
                      <a:pt x="3764" y="4268"/>
                    </a:lnTo>
                    <a:lnTo>
                      <a:pt x="3749" y="4185"/>
                    </a:lnTo>
                    <a:lnTo>
                      <a:pt x="3734" y="4103"/>
                    </a:lnTo>
                    <a:lnTo>
                      <a:pt x="3719" y="4022"/>
                    </a:lnTo>
                    <a:lnTo>
                      <a:pt x="3704" y="3941"/>
                    </a:lnTo>
                    <a:lnTo>
                      <a:pt x="3689" y="3861"/>
                    </a:lnTo>
                    <a:lnTo>
                      <a:pt x="3674" y="3782"/>
                    </a:lnTo>
                    <a:lnTo>
                      <a:pt x="3659" y="3704"/>
                    </a:lnTo>
                    <a:lnTo>
                      <a:pt x="3644" y="3627"/>
                    </a:lnTo>
                    <a:lnTo>
                      <a:pt x="3628" y="3549"/>
                    </a:lnTo>
                    <a:lnTo>
                      <a:pt x="3613" y="3472"/>
                    </a:lnTo>
                    <a:lnTo>
                      <a:pt x="3598" y="3396"/>
                    </a:lnTo>
                    <a:lnTo>
                      <a:pt x="3583" y="3322"/>
                    </a:lnTo>
                    <a:lnTo>
                      <a:pt x="3568" y="3248"/>
                    </a:lnTo>
                    <a:lnTo>
                      <a:pt x="3553" y="3174"/>
                    </a:lnTo>
                    <a:lnTo>
                      <a:pt x="3538" y="3101"/>
                    </a:lnTo>
                    <a:lnTo>
                      <a:pt x="3524" y="3028"/>
                    </a:lnTo>
                    <a:lnTo>
                      <a:pt x="3509" y="2957"/>
                    </a:lnTo>
                    <a:lnTo>
                      <a:pt x="3494" y="2887"/>
                    </a:lnTo>
                    <a:lnTo>
                      <a:pt x="3479" y="2817"/>
                    </a:lnTo>
                    <a:lnTo>
                      <a:pt x="3464" y="2748"/>
                    </a:lnTo>
                    <a:lnTo>
                      <a:pt x="3449" y="2679"/>
                    </a:lnTo>
                    <a:lnTo>
                      <a:pt x="3434" y="2611"/>
                    </a:lnTo>
                    <a:lnTo>
                      <a:pt x="3419" y="2545"/>
                    </a:lnTo>
                    <a:lnTo>
                      <a:pt x="3404" y="2479"/>
                    </a:lnTo>
                    <a:lnTo>
                      <a:pt x="3389" y="2414"/>
                    </a:lnTo>
                    <a:lnTo>
                      <a:pt x="3374" y="2349"/>
                    </a:lnTo>
                    <a:lnTo>
                      <a:pt x="3359" y="2286"/>
                    </a:lnTo>
                    <a:lnTo>
                      <a:pt x="3344" y="2223"/>
                    </a:lnTo>
                    <a:lnTo>
                      <a:pt x="3329" y="2161"/>
                    </a:lnTo>
                    <a:lnTo>
                      <a:pt x="3314" y="2100"/>
                    </a:lnTo>
                    <a:lnTo>
                      <a:pt x="3299" y="2040"/>
                    </a:lnTo>
                    <a:lnTo>
                      <a:pt x="3284" y="1981"/>
                    </a:lnTo>
                    <a:lnTo>
                      <a:pt x="3270" y="1923"/>
                    </a:lnTo>
                    <a:lnTo>
                      <a:pt x="3255" y="1865"/>
                    </a:lnTo>
                    <a:lnTo>
                      <a:pt x="3240" y="1808"/>
                    </a:lnTo>
                    <a:lnTo>
                      <a:pt x="3225" y="1753"/>
                    </a:lnTo>
                    <a:lnTo>
                      <a:pt x="3210" y="1698"/>
                    </a:lnTo>
                    <a:lnTo>
                      <a:pt x="3195" y="1643"/>
                    </a:lnTo>
                    <a:lnTo>
                      <a:pt x="3180" y="1590"/>
                    </a:lnTo>
                    <a:lnTo>
                      <a:pt x="3165" y="1538"/>
                    </a:lnTo>
                    <a:lnTo>
                      <a:pt x="3150" y="1487"/>
                    </a:lnTo>
                    <a:lnTo>
                      <a:pt x="3136" y="1436"/>
                    </a:lnTo>
                    <a:lnTo>
                      <a:pt x="3121" y="1387"/>
                    </a:lnTo>
                    <a:lnTo>
                      <a:pt x="3106" y="1338"/>
                    </a:lnTo>
                    <a:lnTo>
                      <a:pt x="3091" y="1291"/>
                    </a:lnTo>
                    <a:lnTo>
                      <a:pt x="3076" y="1244"/>
                    </a:lnTo>
                    <a:lnTo>
                      <a:pt x="3061" y="1198"/>
                    </a:lnTo>
                    <a:lnTo>
                      <a:pt x="3046" y="1153"/>
                    </a:lnTo>
                    <a:lnTo>
                      <a:pt x="3032" y="1109"/>
                    </a:lnTo>
                    <a:lnTo>
                      <a:pt x="3017" y="1066"/>
                    </a:lnTo>
                    <a:lnTo>
                      <a:pt x="3002" y="1024"/>
                    </a:lnTo>
                    <a:lnTo>
                      <a:pt x="2987" y="983"/>
                    </a:lnTo>
                    <a:lnTo>
                      <a:pt x="2973" y="945"/>
                    </a:lnTo>
                    <a:lnTo>
                      <a:pt x="2957" y="905"/>
                    </a:lnTo>
                    <a:lnTo>
                      <a:pt x="2942" y="867"/>
                    </a:lnTo>
                    <a:lnTo>
                      <a:pt x="2928" y="830"/>
                    </a:lnTo>
                    <a:lnTo>
                      <a:pt x="2913" y="793"/>
                    </a:lnTo>
                    <a:lnTo>
                      <a:pt x="2898" y="758"/>
                    </a:lnTo>
                    <a:lnTo>
                      <a:pt x="2884" y="724"/>
                    </a:lnTo>
                    <a:lnTo>
                      <a:pt x="2869" y="691"/>
                    </a:lnTo>
                    <a:lnTo>
                      <a:pt x="2855" y="659"/>
                    </a:lnTo>
                    <a:lnTo>
                      <a:pt x="2840" y="628"/>
                    </a:lnTo>
                    <a:lnTo>
                      <a:pt x="2826" y="598"/>
                    </a:lnTo>
                    <a:lnTo>
                      <a:pt x="2811" y="570"/>
                    </a:lnTo>
                    <a:lnTo>
                      <a:pt x="2797" y="542"/>
                    </a:lnTo>
                    <a:lnTo>
                      <a:pt x="2783" y="515"/>
                    </a:lnTo>
                    <a:lnTo>
                      <a:pt x="2768" y="489"/>
                    </a:lnTo>
                    <a:lnTo>
                      <a:pt x="2754" y="465"/>
                    </a:lnTo>
                    <a:lnTo>
                      <a:pt x="2740" y="441"/>
                    </a:lnTo>
                    <a:lnTo>
                      <a:pt x="2726" y="419"/>
                    </a:lnTo>
                    <a:lnTo>
                      <a:pt x="2712" y="398"/>
                    </a:lnTo>
                    <a:lnTo>
                      <a:pt x="2698" y="377"/>
                    </a:lnTo>
                    <a:lnTo>
                      <a:pt x="2685" y="358"/>
                    </a:lnTo>
                    <a:lnTo>
                      <a:pt x="2671" y="340"/>
                    </a:lnTo>
                    <a:lnTo>
                      <a:pt x="2658" y="323"/>
                    </a:lnTo>
                    <a:lnTo>
                      <a:pt x="2644" y="307"/>
                    </a:lnTo>
                    <a:lnTo>
                      <a:pt x="2631" y="292"/>
                    </a:lnTo>
                    <a:lnTo>
                      <a:pt x="2621" y="281"/>
                    </a:lnTo>
                    <a:lnTo>
                      <a:pt x="2606" y="267"/>
                    </a:lnTo>
                    <a:lnTo>
                      <a:pt x="2594" y="255"/>
                    </a:lnTo>
                    <a:lnTo>
                      <a:pt x="2581" y="244"/>
                    </a:lnTo>
                    <a:lnTo>
                      <a:pt x="2570" y="235"/>
                    </a:lnTo>
                    <a:lnTo>
                      <a:pt x="2562" y="229"/>
                    </a:lnTo>
                    <a:lnTo>
                      <a:pt x="2547" y="220"/>
                    </a:lnTo>
                    <a:lnTo>
                      <a:pt x="2536" y="213"/>
                    </a:lnTo>
                    <a:lnTo>
                      <a:pt x="2531" y="210"/>
                    </a:lnTo>
                    <a:lnTo>
                      <a:pt x="2516" y="204"/>
                    </a:lnTo>
                    <a:lnTo>
                      <a:pt x="2506" y="200"/>
                    </a:lnTo>
                    <a:lnTo>
                      <a:pt x="2503" y="198"/>
                    </a:lnTo>
                    <a:lnTo>
                      <a:pt x="2488" y="195"/>
                    </a:lnTo>
                    <a:lnTo>
                      <a:pt x="2485" y="193"/>
                    </a:lnTo>
                    <a:lnTo>
                      <a:pt x="2470" y="192"/>
                    </a:lnTo>
                    <a:lnTo>
                      <a:pt x="2468" y="191"/>
                    </a:lnTo>
                    <a:lnTo>
                      <a:pt x="2459" y="192"/>
                    </a:lnTo>
                    <a:lnTo>
                      <a:pt x="2444" y="194"/>
                    </a:lnTo>
                    <a:lnTo>
                      <a:pt x="2441" y="193"/>
                    </a:lnTo>
                    <a:lnTo>
                      <a:pt x="2432" y="196"/>
                    </a:lnTo>
                    <a:lnTo>
                      <a:pt x="2420" y="199"/>
                    </a:lnTo>
                    <a:lnTo>
                      <a:pt x="2406" y="205"/>
                    </a:lnTo>
                    <a:lnTo>
                      <a:pt x="2401" y="206"/>
                    </a:lnTo>
                    <a:lnTo>
                      <a:pt x="2390" y="212"/>
                    </a:lnTo>
                    <a:lnTo>
                      <a:pt x="2379" y="218"/>
                    </a:lnTo>
                    <a:lnTo>
                      <a:pt x="2367" y="226"/>
                    </a:lnTo>
                    <a:lnTo>
                      <a:pt x="2355" y="234"/>
                    </a:lnTo>
                    <a:lnTo>
                      <a:pt x="2343" y="244"/>
                    </a:lnTo>
                    <a:lnTo>
                      <a:pt x="2331" y="255"/>
                    </a:lnTo>
                    <a:lnTo>
                      <a:pt x="2318" y="266"/>
                    </a:lnTo>
                    <a:lnTo>
                      <a:pt x="2306" y="279"/>
                    </a:lnTo>
                    <a:lnTo>
                      <a:pt x="2292" y="293"/>
                    </a:lnTo>
                    <a:lnTo>
                      <a:pt x="2279" y="308"/>
                    </a:lnTo>
                    <a:lnTo>
                      <a:pt x="2266" y="324"/>
                    </a:lnTo>
                    <a:lnTo>
                      <a:pt x="2252" y="341"/>
                    </a:lnTo>
                    <a:lnTo>
                      <a:pt x="2239" y="359"/>
                    </a:lnTo>
                    <a:lnTo>
                      <a:pt x="2226" y="377"/>
                    </a:lnTo>
                    <a:lnTo>
                      <a:pt x="2211" y="400"/>
                    </a:lnTo>
                    <a:lnTo>
                      <a:pt x="2197" y="421"/>
                    </a:lnTo>
                    <a:lnTo>
                      <a:pt x="2183" y="444"/>
                    </a:lnTo>
                    <a:lnTo>
                      <a:pt x="2169" y="467"/>
                    </a:lnTo>
                    <a:lnTo>
                      <a:pt x="2155" y="491"/>
                    </a:lnTo>
                    <a:lnTo>
                      <a:pt x="2140" y="519"/>
                    </a:lnTo>
                    <a:lnTo>
                      <a:pt x="2126" y="546"/>
                    </a:lnTo>
                    <a:lnTo>
                      <a:pt x="2111" y="573"/>
                    </a:lnTo>
                    <a:lnTo>
                      <a:pt x="2097" y="602"/>
                    </a:lnTo>
                    <a:lnTo>
                      <a:pt x="2082" y="632"/>
                    </a:lnTo>
                    <a:lnTo>
                      <a:pt x="2068" y="663"/>
                    </a:lnTo>
                    <a:lnTo>
                      <a:pt x="2054" y="694"/>
                    </a:lnTo>
                    <a:lnTo>
                      <a:pt x="2039" y="729"/>
                    </a:lnTo>
                    <a:lnTo>
                      <a:pt x="2024" y="763"/>
                    </a:lnTo>
                    <a:lnTo>
                      <a:pt x="2009" y="799"/>
                    </a:lnTo>
                    <a:lnTo>
                      <a:pt x="1995" y="835"/>
                    </a:lnTo>
                    <a:lnTo>
                      <a:pt x="1980" y="872"/>
                    </a:lnTo>
                    <a:lnTo>
                      <a:pt x="1965" y="911"/>
                    </a:lnTo>
                    <a:lnTo>
                      <a:pt x="1951" y="948"/>
                    </a:lnTo>
                    <a:lnTo>
                      <a:pt x="1936" y="989"/>
                    </a:lnTo>
                    <a:lnTo>
                      <a:pt x="1921" y="1030"/>
                    </a:lnTo>
                    <a:lnTo>
                      <a:pt x="1906" y="1073"/>
                    </a:lnTo>
                    <a:lnTo>
                      <a:pt x="1892" y="1115"/>
                    </a:lnTo>
                    <a:lnTo>
                      <a:pt x="1877" y="1159"/>
                    </a:lnTo>
                    <a:lnTo>
                      <a:pt x="1862" y="1205"/>
                    </a:lnTo>
                    <a:lnTo>
                      <a:pt x="1847" y="1251"/>
                    </a:lnTo>
                    <a:lnTo>
                      <a:pt x="1832" y="1297"/>
                    </a:lnTo>
                    <a:lnTo>
                      <a:pt x="1817" y="1346"/>
                    </a:lnTo>
                    <a:lnTo>
                      <a:pt x="1802" y="1396"/>
                    </a:lnTo>
                    <a:lnTo>
                      <a:pt x="1787" y="1444"/>
                    </a:lnTo>
                    <a:lnTo>
                      <a:pt x="1772" y="1494"/>
                    </a:lnTo>
                    <a:lnTo>
                      <a:pt x="1757" y="1546"/>
                    </a:lnTo>
                    <a:lnTo>
                      <a:pt x="1742" y="1598"/>
                    </a:lnTo>
                    <a:lnTo>
                      <a:pt x="1727" y="1652"/>
                    </a:lnTo>
                    <a:lnTo>
                      <a:pt x="1712" y="1705"/>
                    </a:lnTo>
                    <a:lnTo>
                      <a:pt x="1697" y="1761"/>
                    </a:lnTo>
                    <a:lnTo>
                      <a:pt x="1682" y="1817"/>
                    </a:lnTo>
                    <a:lnTo>
                      <a:pt x="1667" y="1874"/>
                    </a:lnTo>
                    <a:lnTo>
                      <a:pt x="1653" y="1931"/>
                    </a:lnTo>
                    <a:lnTo>
                      <a:pt x="1638" y="1990"/>
                    </a:lnTo>
                    <a:lnTo>
                      <a:pt x="1623" y="2049"/>
                    </a:lnTo>
                    <a:lnTo>
                      <a:pt x="1608" y="2110"/>
                    </a:lnTo>
                    <a:lnTo>
                      <a:pt x="1593" y="2171"/>
                    </a:lnTo>
                    <a:lnTo>
                      <a:pt x="1578" y="2233"/>
                    </a:lnTo>
                    <a:lnTo>
                      <a:pt x="1563" y="2295"/>
                    </a:lnTo>
                    <a:lnTo>
                      <a:pt x="1548" y="2359"/>
                    </a:lnTo>
                    <a:lnTo>
                      <a:pt x="1533" y="2424"/>
                    </a:lnTo>
                    <a:lnTo>
                      <a:pt x="1518" y="2490"/>
                    </a:lnTo>
                    <a:lnTo>
                      <a:pt x="1503" y="2555"/>
                    </a:lnTo>
                    <a:lnTo>
                      <a:pt x="1488" y="2622"/>
                    </a:lnTo>
                    <a:lnTo>
                      <a:pt x="1473" y="2690"/>
                    </a:lnTo>
                    <a:lnTo>
                      <a:pt x="1458" y="2759"/>
                    </a:lnTo>
                    <a:lnTo>
                      <a:pt x="1443" y="2828"/>
                    </a:lnTo>
                    <a:lnTo>
                      <a:pt x="1428" y="2897"/>
                    </a:lnTo>
                    <a:lnTo>
                      <a:pt x="1413" y="2968"/>
                    </a:lnTo>
                    <a:lnTo>
                      <a:pt x="1398" y="3040"/>
                    </a:lnTo>
                    <a:lnTo>
                      <a:pt x="1384" y="3112"/>
                    </a:lnTo>
                    <a:lnTo>
                      <a:pt x="1369" y="3186"/>
                    </a:lnTo>
                    <a:lnTo>
                      <a:pt x="1354" y="3258"/>
                    </a:lnTo>
                    <a:lnTo>
                      <a:pt x="1339" y="3333"/>
                    </a:lnTo>
                    <a:lnTo>
                      <a:pt x="1324" y="3408"/>
                    </a:lnTo>
                    <a:lnTo>
                      <a:pt x="1309" y="3485"/>
                    </a:lnTo>
                    <a:lnTo>
                      <a:pt x="1294" y="3561"/>
                    </a:lnTo>
                    <a:lnTo>
                      <a:pt x="1279" y="3639"/>
                    </a:lnTo>
                    <a:lnTo>
                      <a:pt x="1264" y="3716"/>
                    </a:lnTo>
                    <a:lnTo>
                      <a:pt x="1249" y="3795"/>
                    </a:lnTo>
                    <a:lnTo>
                      <a:pt x="1234" y="3874"/>
                    </a:lnTo>
                    <a:lnTo>
                      <a:pt x="1219" y="3954"/>
                    </a:lnTo>
                    <a:lnTo>
                      <a:pt x="1204" y="4035"/>
                    </a:lnTo>
                    <a:lnTo>
                      <a:pt x="1189" y="4116"/>
                    </a:lnTo>
                    <a:lnTo>
                      <a:pt x="1174" y="4198"/>
                    </a:lnTo>
                    <a:lnTo>
                      <a:pt x="1159" y="4281"/>
                    </a:lnTo>
                    <a:lnTo>
                      <a:pt x="1144" y="4363"/>
                    </a:lnTo>
                    <a:lnTo>
                      <a:pt x="1129" y="4448"/>
                    </a:lnTo>
                    <a:lnTo>
                      <a:pt x="1113" y="4532"/>
                    </a:lnTo>
                    <a:lnTo>
                      <a:pt x="1098" y="4617"/>
                    </a:lnTo>
                    <a:lnTo>
                      <a:pt x="1083" y="4703"/>
                    </a:lnTo>
                    <a:lnTo>
                      <a:pt x="1068" y="4789"/>
                    </a:lnTo>
                    <a:lnTo>
                      <a:pt x="1053" y="4876"/>
                    </a:lnTo>
                    <a:lnTo>
                      <a:pt x="1038" y="4963"/>
                    </a:lnTo>
                    <a:lnTo>
                      <a:pt x="1023" y="5050"/>
                    </a:lnTo>
                    <a:lnTo>
                      <a:pt x="1008" y="5139"/>
                    </a:lnTo>
                    <a:lnTo>
                      <a:pt x="993" y="5228"/>
                    </a:lnTo>
                    <a:lnTo>
                      <a:pt x="978" y="5317"/>
                    </a:lnTo>
                    <a:lnTo>
                      <a:pt x="963" y="5407"/>
                    </a:lnTo>
                    <a:lnTo>
                      <a:pt x="948" y="5498"/>
                    </a:lnTo>
                    <a:lnTo>
                      <a:pt x="933" y="5589"/>
                    </a:lnTo>
                    <a:lnTo>
                      <a:pt x="918" y="5680"/>
                    </a:lnTo>
                    <a:lnTo>
                      <a:pt x="903" y="5772"/>
                    </a:lnTo>
                    <a:lnTo>
                      <a:pt x="888" y="5865"/>
                    </a:lnTo>
                    <a:lnTo>
                      <a:pt x="873" y="5958"/>
                    </a:lnTo>
                    <a:lnTo>
                      <a:pt x="858" y="6051"/>
                    </a:lnTo>
                    <a:lnTo>
                      <a:pt x="843" y="6145"/>
                    </a:lnTo>
                    <a:lnTo>
                      <a:pt x="828" y="6238"/>
                    </a:lnTo>
                    <a:lnTo>
                      <a:pt x="813" y="6333"/>
                    </a:lnTo>
                    <a:lnTo>
                      <a:pt x="798" y="6428"/>
                    </a:lnTo>
                    <a:lnTo>
                      <a:pt x="783" y="6523"/>
                    </a:lnTo>
                    <a:lnTo>
                      <a:pt x="768" y="6619"/>
                    </a:lnTo>
                    <a:lnTo>
                      <a:pt x="753" y="6716"/>
                    </a:lnTo>
                    <a:lnTo>
                      <a:pt x="738" y="6812"/>
                    </a:lnTo>
                    <a:lnTo>
                      <a:pt x="723" y="6909"/>
                    </a:lnTo>
                    <a:lnTo>
                      <a:pt x="708" y="7007"/>
                    </a:lnTo>
                    <a:lnTo>
                      <a:pt x="693" y="7104"/>
                    </a:lnTo>
                    <a:lnTo>
                      <a:pt x="678" y="7202"/>
                    </a:lnTo>
                    <a:lnTo>
                      <a:pt x="663" y="7301"/>
                    </a:lnTo>
                    <a:lnTo>
                      <a:pt x="648" y="7399"/>
                    </a:lnTo>
                    <a:lnTo>
                      <a:pt x="633" y="7498"/>
                    </a:lnTo>
                    <a:lnTo>
                      <a:pt x="618" y="7598"/>
                    </a:lnTo>
                    <a:lnTo>
                      <a:pt x="603" y="7697"/>
                    </a:lnTo>
                    <a:lnTo>
                      <a:pt x="588" y="7797"/>
                    </a:lnTo>
                    <a:lnTo>
                      <a:pt x="573" y="7897"/>
                    </a:lnTo>
                    <a:lnTo>
                      <a:pt x="558" y="7998"/>
                    </a:lnTo>
                    <a:lnTo>
                      <a:pt x="543" y="8098"/>
                    </a:lnTo>
                    <a:lnTo>
                      <a:pt x="528" y="8199"/>
                    </a:lnTo>
                    <a:lnTo>
                      <a:pt x="513" y="8299"/>
                    </a:lnTo>
                    <a:lnTo>
                      <a:pt x="498" y="8402"/>
                    </a:lnTo>
                    <a:lnTo>
                      <a:pt x="483" y="8502"/>
                    </a:lnTo>
                    <a:lnTo>
                      <a:pt x="468" y="8604"/>
                    </a:lnTo>
                    <a:lnTo>
                      <a:pt x="453" y="8707"/>
                    </a:lnTo>
                    <a:lnTo>
                      <a:pt x="437" y="8808"/>
                    </a:lnTo>
                    <a:lnTo>
                      <a:pt x="422" y="8910"/>
                    </a:lnTo>
                    <a:lnTo>
                      <a:pt x="407" y="9012"/>
                    </a:lnTo>
                    <a:lnTo>
                      <a:pt x="392" y="9115"/>
                    </a:lnTo>
                    <a:lnTo>
                      <a:pt x="377" y="9218"/>
                    </a:lnTo>
                    <a:lnTo>
                      <a:pt x="362" y="9320"/>
                    </a:lnTo>
                    <a:lnTo>
                      <a:pt x="347" y="9423"/>
                    </a:lnTo>
                    <a:lnTo>
                      <a:pt x="332" y="9526"/>
                    </a:lnTo>
                    <a:lnTo>
                      <a:pt x="317" y="9629"/>
                    </a:lnTo>
                    <a:lnTo>
                      <a:pt x="302" y="9732"/>
                    </a:lnTo>
                    <a:lnTo>
                      <a:pt x="287" y="9836"/>
                    </a:lnTo>
                    <a:lnTo>
                      <a:pt x="272" y="9939"/>
                    </a:lnTo>
                    <a:lnTo>
                      <a:pt x="257" y="10042"/>
                    </a:lnTo>
                    <a:lnTo>
                      <a:pt x="242" y="10146"/>
                    </a:lnTo>
                    <a:lnTo>
                      <a:pt x="227" y="10249"/>
                    </a:lnTo>
                    <a:lnTo>
                      <a:pt x="212" y="10353"/>
                    </a:lnTo>
                    <a:lnTo>
                      <a:pt x="197" y="10456"/>
                    </a:lnTo>
                    <a:cubicBezTo>
                      <a:pt x="190" y="10509"/>
                      <a:pt x="141" y="10545"/>
                      <a:pt x="89" y="10537"/>
                    </a:cubicBezTo>
                    <a:cubicBezTo>
                      <a:pt x="36" y="10530"/>
                      <a:pt x="0" y="10481"/>
                      <a:pt x="7" y="10429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1" name="Freeform 12"/>
              <p:cNvSpPr>
                <a:spLocks/>
              </p:cNvSpPr>
              <p:nvPr/>
            </p:nvSpPr>
            <p:spPr bwMode="auto">
              <a:xfrm>
                <a:off x="10827209" y="2755896"/>
                <a:ext cx="315520" cy="148881"/>
              </a:xfrm>
              <a:custGeom>
                <a:avLst/>
                <a:gdLst>
                  <a:gd name="T0" fmla="*/ 309 w 10198"/>
                  <a:gd name="T1" fmla="*/ 4958 h 20885"/>
                  <a:gd name="T2" fmla="*/ 625 w 10198"/>
                  <a:gd name="T3" fmla="*/ 3245 h 20885"/>
                  <a:gd name="T4" fmla="*/ 942 w 10198"/>
                  <a:gd name="T5" fmla="*/ 1844 h 20885"/>
                  <a:gd name="T6" fmla="*/ 1261 w 10198"/>
                  <a:gd name="T7" fmla="*/ 815 h 20885"/>
                  <a:gd name="T8" fmla="*/ 1592 w 10198"/>
                  <a:gd name="T9" fmla="*/ 191 h 20885"/>
                  <a:gd name="T10" fmla="*/ 2000 w 10198"/>
                  <a:gd name="T11" fmla="*/ 8 h 20885"/>
                  <a:gd name="T12" fmla="*/ 2379 w 10198"/>
                  <a:gd name="T13" fmla="*/ 358 h 20885"/>
                  <a:gd name="T14" fmla="*/ 2704 w 10198"/>
                  <a:gd name="T15" fmla="*/ 1123 h 20885"/>
                  <a:gd name="T16" fmla="*/ 3021 w 10198"/>
                  <a:gd name="T17" fmla="*/ 2286 h 20885"/>
                  <a:gd name="T18" fmla="*/ 3338 w 10198"/>
                  <a:gd name="T19" fmla="*/ 3801 h 20885"/>
                  <a:gd name="T20" fmla="*/ 3653 w 10198"/>
                  <a:gd name="T21" fmla="*/ 5605 h 20885"/>
                  <a:gd name="T22" fmla="*/ 3968 w 10198"/>
                  <a:gd name="T23" fmla="*/ 7621 h 20885"/>
                  <a:gd name="T24" fmla="*/ 4284 w 10198"/>
                  <a:gd name="T25" fmla="*/ 9759 h 20885"/>
                  <a:gd name="T26" fmla="*/ 4599 w 10198"/>
                  <a:gd name="T27" fmla="*/ 11926 h 20885"/>
                  <a:gd name="T28" fmla="*/ 4915 w 10198"/>
                  <a:gd name="T29" fmla="*/ 14027 h 20885"/>
                  <a:gd name="T30" fmla="*/ 5230 w 10198"/>
                  <a:gd name="T31" fmla="*/ 15968 h 20885"/>
                  <a:gd name="T32" fmla="*/ 5546 w 10198"/>
                  <a:gd name="T33" fmla="*/ 17666 h 20885"/>
                  <a:gd name="T34" fmla="*/ 5859 w 10198"/>
                  <a:gd name="T35" fmla="*/ 19041 h 20885"/>
                  <a:gd name="T36" fmla="*/ 6172 w 10198"/>
                  <a:gd name="T37" fmla="*/ 20034 h 20885"/>
                  <a:gd name="T38" fmla="*/ 6469 w 10198"/>
                  <a:gd name="T39" fmla="*/ 20584 h 20885"/>
                  <a:gd name="T40" fmla="*/ 6689 w 10198"/>
                  <a:gd name="T41" fmla="*/ 20687 h 20885"/>
                  <a:gd name="T42" fmla="*/ 6946 w 10198"/>
                  <a:gd name="T43" fmla="*/ 20407 h 20885"/>
                  <a:gd name="T44" fmla="*/ 7253 w 10198"/>
                  <a:gd name="T45" fmla="*/ 19664 h 20885"/>
                  <a:gd name="T46" fmla="*/ 7566 w 10198"/>
                  <a:gd name="T47" fmla="*/ 18503 h 20885"/>
                  <a:gd name="T48" fmla="*/ 7881 w 10198"/>
                  <a:gd name="T49" fmla="*/ 16982 h 20885"/>
                  <a:gd name="T50" fmla="*/ 8196 w 10198"/>
                  <a:gd name="T51" fmla="*/ 15172 h 20885"/>
                  <a:gd name="T52" fmla="*/ 8511 w 10198"/>
                  <a:gd name="T53" fmla="*/ 13152 h 20885"/>
                  <a:gd name="T54" fmla="*/ 8826 w 10198"/>
                  <a:gd name="T55" fmla="*/ 11012 h 20885"/>
                  <a:gd name="T56" fmla="*/ 9141 w 10198"/>
                  <a:gd name="T57" fmla="*/ 8846 h 20885"/>
                  <a:gd name="T58" fmla="*/ 9458 w 10198"/>
                  <a:gd name="T59" fmla="*/ 6748 h 20885"/>
                  <a:gd name="T60" fmla="*/ 9773 w 10198"/>
                  <a:gd name="T61" fmla="*/ 4811 h 20885"/>
                  <a:gd name="T62" fmla="*/ 10128 w 10198"/>
                  <a:gd name="T63" fmla="*/ 3925 h 20885"/>
                  <a:gd name="T64" fmla="*/ 9812 w 10198"/>
                  <a:gd name="T65" fmla="*/ 5739 h 20885"/>
                  <a:gd name="T66" fmla="*/ 9497 w 10198"/>
                  <a:gd name="T67" fmla="*/ 7761 h 20885"/>
                  <a:gd name="T68" fmla="*/ 9181 w 10198"/>
                  <a:gd name="T69" fmla="*/ 9902 h 20885"/>
                  <a:gd name="T70" fmla="*/ 8866 w 10198"/>
                  <a:gd name="T71" fmla="*/ 12067 h 20885"/>
                  <a:gd name="T72" fmla="*/ 8550 w 10198"/>
                  <a:gd name="T73" fmla="*/ 14164 h 20885"/>
                  <a:gd name="T74" fmla="*/ 8235 w 10198"/>
                  <a:gd name="T75" fmla="*/ 16098 h 20885"/>
                  <a:gd name="T76" fmla="*/ 7919 w 10198"/>
                  <a:gd name="T77" fmla="*/ 17785 h 20885"/>
                  <a:gd name="T78" fmla="*/ 7602 w 10198"/>
                  <a:gd name="T79" fmla="*/ 19153 h 20885"/>
                  <a:gd name="T80" fmla="*/ 7282 w 10198"/>
                  <a:gd name="T81" fmla="*/ 20146 h 20885"/>
                  <a:gd name="T82" fmla="*/ 6946 w 10198"/>
                  <a:gd name="T83" fmla="*/ 20734 h 20885"/>
                  <a:gd name="T84" fmla="*/ 6527 w 10198"/>
                  <a:gd name="T85" fmla="*/ 20863 h 20885"/>
                  <a:gd name="T86" fmla="*/ 6163 w 10198"/>
                  <a:gd name="T87" fmla="*/ 20472 h 20885"/>
                  <a:gd name="T88" fmla="*/ 5841 w 10198"/>
                  <a:gd name="T89" fmla="*/ 19672 h 20885"/>
                  <a:gd name="T90" fmla="*/ 5523 w 10198"/>
                  <a:gd name="T91" fmla="*/ 18473 h 20885"/>
                  <a:gd name="T92" fmla="*/ 5207 w 10198"/>
                  <a:gd name="T93" fmla="*/ 16928 h 20885"/>
                  <a:gd name="T94" fmla="*/ 4891 w 10198"/>
                  <a:gd name="T95" fmla="*/ 15100 h 20885"/>
                  <a:gd name="T96" fmla="*/ 4576 w 10198"/>
                  <a:gd name="T97" fmla="*/ 13069 h 20885"/>
                  <a:gd name="T98" fmla="*/ 4259 w 10198"/>
                  <a:gd name="T99" fmla="*/ 10924 h 20885"/>
                  <a:gd name="T100" fmla="*/ 3944 w 10198"/>
                  <a:gd name="T101" fmla="*/ 8759 h 20885"/>
                  <a:gd name="T102" fmla="*/ 3629 w 10198"/>
                  <a:gd name="T103" fmla="*/ 6670 h 20885"/>
                  <a:gd name="T104" fmla="*/ 3314 w 10198"/>
                  <a:gd name="T105" fmla="*/ 4748 h 20885"/>
                  <a:gd name="T106" fmla="*/ 2998 w 10198"/>
                  <a:gd name="T107" fmla="*/ 3078 h 20885"/>
                  <a:gd name="T108" fmla="*/ 2685 w 10198"/>
                  <a:gd name="T109" fmla="*/ 1735 h 20885"/>
                  <a:gd name="T110" fmla="*/ 2373 w 10198"/>
                  <a:gd name="T111" fmla="*/ 782 h 20885"/>
                  <a:gd name="T112" fmla="*/ 2079 w 10198"/>
                  <a:gd name="T113" fmla="*/ 274 h 20885"/>
                  <a:gd name="T114" fmla="*/ 1871 w 10198"/>
                  <a:gd name="T115" fmla="*/ 204 h 20885"/>
                  <a:gd name="T116" fmla="*/ 1601 w 10198"/>
                  <a:gd name="T117" fmla="*/ 526 h 20885"/>
                  <a:gd name="T118" fmla="*/ 1292 w 10198"/>
                  <a:gd name="T119" fmla="*/ 1315 h 20885"/>
                  <a:gd name="T120" fmla="*/ 978 w 10198"/>
                  <a:gd name="T121" fmla="*/ 2511 h 20885"/>
                  <a:gd name="T122" fmla="*/ 664 w 10198"/>
                  <a:gd name="T123" fmla="*/ 4061 h 20885"/>
                  <a:gd name="T124" fmla="*/ 348 w 10198"/>
                  <a:gd name="T125" fmla="*/ 5894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8" h="20885">
                    <a:moveTo>
                      <a:pt x="9" y="6814"/>
                    </a:moveTo>
                    <a:lnTo>
                      <a:pt x="24" y="6717"/>
                    </a:lnTo>
                    <a:lnTo>
                      <a:pt x="39" y="6621"/>
                    </a:lnTo>
                    <a:lnTo>
                      <a:pt x="54" y="6525"/>
                    </a:lnTo>
                    <a:lnTo>
                      <a:pt x="69" y="6429"/>
                    </a:lnTo>
                    <a:lnTo>
                      <a:pt x="84" y="6333"/>
                    </a:lnTo>
                    <a:lnTo>
                      <a:pt x="99" y="6238"/>
                    </a:lnTo>
                    <a:lnTo>
                      <a:pt x="114" y="6144"/>
                    </a:lnTo>
                    <a:lnTo>
                      <a:pt x="129" y="6050"/>
                    </a:lnTo>
                    <a:lnTo>
                      <a:pt x="144" y="5956"/>
                    </a:lnTo>
                    <a:lnTo>
                      <a:pt x="159" y="5863"/>
                    </a:lnTo>
                    <a:lnTo>
                      <a:pt x="174" y="5771"/>
                    </a:lnTo>
                    <a:lnTo>
                      <a:pt x="189" y="5679"/>
                    </a:lnTo>
                    <a:lnTo>
                      <a:pt x="204" y="5587"/>
                    </a:lnTo>
                    <a:lnTo>
                      <a:pt x="219" y="5496"/>
                    </a:lnTo>
                    <a:lnTo>
                      <a:pt x="234" y="5405"/>
                    </a:lnTo>
                    <a:lnTo>
                      <a:pt x="249" y="5315"/>
                    </a:lnTo>
                    <a:lnTo>
                      <a:pt x="264" y="5225"/>
                    </a:lnTo>
                    <a:lnTo>
                      <a:pt x="279" y="5136"/>
                    </a:lnTo>
                    <a:lnTo>
                      <a:pt x="294" y="5047"/>
                    </a:lnTo>
                    <a:lnTo>
                      <a:pt x="309" y="4958"/>
                    </a:lnTo>
                    <a:lnTo>
                      <a:pt x="324" y="4871"/>
                    </a:lnTo>
                    <a:lnTo>
                      <a:pt x="339" y="4784"/>
                    </a:lnTo>
                    <a:lnTo>
                      <a:pt x="354" y="4697"/>
                    </a:lnTo>
                    <a:lnTo>
                      <a:pt x="369" y="4611"/>
                    </a:lnTo>
                    <a:lnTo>
                      <a:pt x="384" y="4526"/>
                    </a:lnTo>
                    <a:lnTo>
                      <a:pt x="399" y="4441"/>
                    </a:lnTo>
                    <a:lnTo>
                      <a:pt x="414" y="4357"/>
                    </a:lnTo>
                    <a:lnTo>
                      <a:pt x="430" y="4272"/>
                    </a:lnTo>
                    <a:lnTo>
                      <a:pt x="445" y="4190"/>
                    </a:lnTo>
                    <a:lnTo>
                      <a:pt x="460" y="4107"/>
                    </a:lnTo>
                    <a:lnTo>
                      <a:pt x="475" y="4026"/>
                    </a:lnTo>
                    <a:lnTo>
                      <a:pt x="490" y="3945"/>
                    </a:lnTo>
                    <a:lnTo>
                      <a:pt x="505" y="3865"/>
                    </a:lnTo>
                    <a:lnTo>
                      <a:pt x="520" y="3785"/>
                    </a:lnTo>
                    <a:lnTo>
                      <a:pt x="535" y="3706"/>
                    </a:lnTo>
                    <a:lnTo>
                      <a:pt x="550" y="3627"/>
                    </a:lnTo>
                    <a:lnTo>
                      <a:pt x="565" y="3549"/>
                    </a:lnTo>
                    <a:lnTo>
                      <a:pt x="580" y="3472"/>
                    </a:lnTo>
                    <a:lnTo>
                      <a:pt x="595" y="3396"/>
                    </a:lnTo>
                    <a:lnTo>
                      <a:pt x="610" y="3320"/>
                    </a:lnTo>
                    <a:lnTo>
                      <a:pt x="625" y="3245"/>
                    </a:lnTo>
                    <a:lnTo>
                      <a:pt x="640" y="3170"/>
                    </a:lnTo>
                    <a:lnTo>
                      <a:pt x="655" y="3097"/>
                    </a:lnTo>
                    <a:lnTo>
                      <a:pt x="670" y="3024"/>
                    </a:lnTo>
                    <a:lnTo>
                      <a:pt x="685" y="2952"/>
                    </a:lnTo>
                    <a:lnTo>
                      <a:pt x="701" y="2881"/>
                    </a:lnTo>
                    <a:lnTo>
                      <a:pt x="716" y="2810"/>
                    </a:lnTo>
                    <a:lnTo>
                      <a:pt x="731" y="2740"/>
                    </a:lnTo>
                    <a:lnTo>
                      <a:pt x="746" y="2671"/>
                    </a:lnTo>
                    <a:lnTo>
                      <a:pt x="761" y="2603"/>
                    </a:lnTo>
                    <a:lnTo>
                      <a:pt x="776" y="2535"/>
                    </a:lnTo>
                    <a:lnTo>
                      <a:pt x="791" y="2468"/>
                    </a:lnTo>
                    <a:lnTo>
                      <a:pt x="806" y="2402"/>
                    </a:lnTo>
                    <a:lnTo>
                      <a:pt x="821" y="2337"/>
                    </a:lnTo>
                    <a:lnTo>
                      <a:pt x="836" y="2273"/>
                    </a:lnTo>
                    <a:lnTo>
                      <a:pt x="851" y="2209"/>
                    </a:lnTo>
                    <a:lnTo>
                      <a:pt x="866" y="2146"/>
                    </a:lnTo>
                    <a:lnTo>
                      <a:pt x="881" y="2084"/>
                    </a:lnTo>
                    <a:lnTo>
                      <a:pt x="896" y="2023"/>
                    </a:lnTo>
                    <a:lnTo>
                      <a:pt x="911" y="1962"/>
                    </a:lnTo>
                    <a:lnTo>
                      <a:pt x="926" y="1903"/>
                    </a:lnTo>
                    <a:lnTo>
                      <a:pt x="942" y="1844"/>
                    </a:lnTo>
                    <a:lnTo>
                      <a:pt x="957" y="1786"/>
                    </a:lnTo>
                    <a:lnTo>
                      <a:pt x="972" y="1730"/>
                    </a:lnTo>
                    <a:lnTo>
                      <a:pt x="987" y="1674"/>
                    </a:lnTo>
                    <a:lnTo>
                      <a:pt x="1002" y="1618"/>
                    </a:lnTo>
                    <a:lnTo>
                      <a:pt x="1017" y="1564"/>
                    </a:lnTo>
                    <a:lnTo>
                      <a:pt x="1032" y="1510"/>
                    </a:lnTo>
                    <a:lnTo>
                      <a:pt x="1047" y="1458"/>
                    </a:lnTo>
                    <a:lnTo>
                      <a:pt x="1062" y="1406"/>
                    </a:lnTo>
                    <a:lnTo>
                      <a:pt x="1078" y="1355"/>
                    </a:lnTo>
                    <a:lnTo>
                      <a:pt x="1093" y="1305"/>
                    </a:lnTo>
                    <a:lnTo>
                      <a:pt x="1109" y="1254"/>
                    </a:lnTo>
                    <a:lnTo>
                      <a:pt x="1124" y="1208"/>
                    </a:lnTo>
                    <a:lnTo>
                      <a:pt x="1139" y="1160"/>
                    </a:lnTo>
                    <a:lnTo>
                      <a:pt x="1154" y="1114"/>
                    </a:lnTo>
                    <a:lnTo>
                      <a:pt x="1169" y="1069"/>
                    </a:lnTo>
                    <a:lnTo>
                      <a:pt x="1185" y="1024"/>
                    </a:lnTo>
                    <a:lnTo>
                      <a:pt x="1200" y="981"/>
                    </a:lnTo>
                    <a:lnTo>
                      <a:pt x="1215" y="938"/>
                    </a:lnTo>
                    <a:lnTo>
                      <a:pt x="1230" y="895"/>
                    </a:lnTo>
                    <a:lnTo>
                      <a:pt x="1246" y="855"/>
                    </a:lnTo>
                    <a:lnTo>
                      <a:pt x="1261" y="815"/>
                    </a:lnTo>
                    <a:lnTo>
                      <a:pt x="1276" y="776"/>
                    </a:lnTo>
                    <a:lnTo>
                      <a:pt x="1291" y="738"/>
                    </a:lnTo>
                    <a:lnTo>
                      <a:pt x="1307" y="701"/>
                    </a:lnTo>
                    <a:lnTo>
                      <a:pt x="1322" y="665"/>
                    </a:lnTo>
                    <a:lnTo>
                      <a:pt x="1337" y="630"/>
                    </a:lnTo>
                    <a:lnTo>
                      <a:pt x="1353" y="595"/>
                    </a:lnTo>
                    <a:lnTo>
                      <a:pt x="1368" y="562"/>
                    </a:lnTo>
                    <a:lnTo>
                      <a:pt x="1384" y="529"/>
                    </a:lnTo>
                    <a:lnTo>
                      <a:pt x="1399" y="498"/>
                    </a:lnTo>
                    <a:lnTo>
                      <a:pt x="1415" y="466"/>
                    </a:lnTo>
                    <a:lnTo>
                      <a:pt x="1430" y="437"/>
                    </a:lnTo>
                    <a:lnTo>
                      <a:pt x="1447" y="408"/>
                    </a:lnTo>
                    <a:lnTo>
                      <a:pt x="1462" y="381"/>
                    </a:lnTo>
                    <a:lnTo>
                      <a:pt x="1478" y="353"/>
                    </a:lnTo>
                    <a:lnTo>
                      <a:pt x="1493" y="328"/>
                    </a:lnTo>
                    <a:lnTo>
                      <a:pt x="1510" y="302"/>
                    </a:lnTo>
                    <a:lnTo>
                      <a:pt x="1525" y="279"/>
                    </a:lnTo>
                    <a:lnTo>
                      <a:pt x="1542" y="255"/>
                    </a:lnTo>
                    <a:lnTo>
                      <a:pt x="1559" y="233"/>
                    </a:lnTo>
                    <a:lnTo>
                      <a:pt x="1574" y="213"/>
                    </a:lnTo>
                    <a:lnTo>
                      <a:pt x="1592" y="191"/>
                    </a:lnTo>
                    <a:lnTo>
                      <a:pt x="1607" y="173"/>
                    </a:lnTo>
                    <a:lnTo>
                      <a:pt x="1625" y="153"/>
                    </a:lnTo>
                    <a:lnTo>
                      <a:pt x="1643" y="136"/>
                    </a:lnTo>
                    <a:lnTo>
                      <a:pt x="1658" y="121"/>
                    </a:lnTo>
                    <a:lnTo>
                      <a:pt x="1678" y="103"/>
                    </a:lnTo>
                    <a:lnTo>
                      <a:pt x="1695" y="89"/>
                    </a:lnTo>
                    <a:lnTo>
                      <a:pt x="1710" y="77"/>
                    </a:lnTo>
                    <a:lnTo>
                      <a:pt x="1732" y="62"/>
                    </a:lnTo>
                    <a:lnTo>
                      <a:pt x="1751" y="50"/>
                    </a:lnTo>
                    <a:lnTo>
                      <a:pt x="1770" y="40"/>
                    </a:lnTo>
                    <a:lnTo>
                      <a:pt x="1790" y="30"/>
                    </a:lnTo>
                    <a:lnTo>
                      <a:pt x="1810" y="22"/>
                    </a:lnTo>
                    <a:lnTo>
                      <a:pt x="1825" y="16"/>
                    </a:lnTo>
                    <a:lnTo>
                      <a:pt x="1853" y="8"/>
                    </a:lnTo>
                    <a:lnTo>
                      <a:pt x="1873" y="4"/>
                    </a:lnTo>
                    <a:lnTo>
                      <a:pt x="1894" y="1"/>
                    </a:lnTo>
                    <a:lnTo>
                      <a:pt x="1921" y="0"/>
                    </a:lnTo>
                    <a:lnTo>
                      <a:pt x="1936" y="0"/>
                    </a:lnTo>
                    <a:lnTo>
                      <a:pt x="1958" y="2"/>
                    </a:lnTo>
                    <a:lnTo>
                      <a:pt x="1979" y="4"/>
                    </a:lnTo>
                    <a:lnTo>
                      <a:pt x="2000" y="8"/>
                    </a:lnTo>
                    <a:lnTo>
                      <a:pt x="2021" y="14"/>
                    </a:lnTo>
                    <a:lnTo>
                      <a:pt x="2047" y="23"/>
                    </a:lnTo>
                    <a:lnTo>
                      <a:pt x="2062" y="29"/>
                    </a:lnTo>
                    <a:lnTo>
                      <a:pt x="2082" y="38"/>
                    </a:lnTo>
                    <a:lnTo>
                      <a:pt x="2106" y="52"/>
                    </a:lnTo>
                    <a:lnTo>
                      <a:pt x="2121" y="61"/>
                    </a:lnTo>
                    <a:lnTo>
                      <a:pt x="2143" y="77"/>
                    </a:lnTo>
                    <a:lnTo>
                      <a:pt x="2158" y="88"/>
                    </a:lnTo>
                    <a:lnTo>
                      <a:pt x="2179" y="106"/>
                    </a:lnTo>
                    <a:lnTo>
                      <a:pt x="2194" y="119"/>
                    </a:lnTo>
                    <a:lnTo>
                      <a:pt x="2214" y="139"/>
                    </a:lnTo>
                    <a:lnTo>
                      <a:pt x="2229" y="154"/>
                    </a:lnTo>
                    <a:lnTo>
                      <a:pt x="2248" y="175"/>
                    </a:lnTo>
                    <a:lnTo>
                      <a:pt x="2263" y="192"/>
                    </a:lnTo>
                    <a:lnTo>
                      <a:pt x="2282" y="215"/>
                    </a:lnTo>
                    <a:lnTo>
                      <a:pt x="2298" y="237"/>
                    </a:lnTo>
                    <a:lnTo>
                      <a:pt x="2313" y="257"/>
                    </a:lnTo>
                    <a:lnTo>
                      <a:pt x="2331" y="282"/>
                    </a:lnTo>
                    <a:lnTo>
                      <a:pt x="2347" y="307"/>
                    </a:lnTo>
                    <a:lnTo>
                      <a:pt x="2362" y="330"/>
                    </a:lnTo>
                    <a:lnTo>
                      <a:pt x="2379" y="358"/>
                    </a:lnTo>
                    <a:lnTo>
                      <a:pt x="2395" y="385"/>
                    </a:lnTo>
                    <a:lnTo>
                      <a:pt x="2410" y="411"/>
                    </a:lnTo>
                    <a:lnTo>
                      <a:pt x="2426" y="442"/>
                    </a:lnTo>
                    <a:lnTo>
                      <a:pt x="2442" y="472"/>
                    </a:lnTo>
                    <a:lnTo>
                      <a:pt x="2457" y="501"/>
                    </a:lnTo>
                    <a:lnTo>
                      <a:pt x="2473" y="535"/>
                    </a:lnTo>
                    <a:lnTo>
                      <a:pt x="2488" y="568"/>
                    </a:lnTo>
                    <a:lnTo>
                      <a:pt x="2503" y="600"/>
                    </a:lnTo>
                    <a:lnTo>
                      <a:pt x="2519" y="636"/>
                    </a:lnTo>
                    <a:lnTo>
                      <a:pt x="2535" y="672"/>
                    </a:lnTo>
                    <a:lnTo>
                      <a:pt x="2550" y="707"/>
                    </a:lnTo>
                    <a:lnTo>
                      <a:pt x="2565" y="745"/>
                    </a:lnTo>
                    <a:lnTo>
                      <a:pt x="2580" y="782"/>
                    </a:lnTo>
                    <a:lnTo>
                      <a:pt x="2596" y="823"/>
                    </a:lnTo>
                    <a:lnTo>
                      <a:pt x="2611" y="862"/>
                    </a:lnTo>
                    <a:lnTo>
                      <a:pt x="2627" y="904"/>
                    </a:lnTo>
                    <a:lnTo>
                      <a:pt x="2642" y="944"/>
                    </a:lnTo>
                    <a:lnTo>
                      <a:pt x="2658" y="988"/>
                    </a:lnTo>
                    <a:lnTo>
                      <a:pt x="2673" y="1033"/>
                    </a:lnTo>
                    <a:lnTo>
                      <a:pt x="2688" y="1077"/>
                    </a:lnTo>
                    <a:lnTo>
                      <a:pt x="2704" y="1123"/>
                    </a:lnTo>
                    <a:lnTo>
                      <a:pt x="2719" y="1170"/>
                    </a:lnTo>
                    <a:lnTo>
                      <a:pt x="2734" y="1217"/>
                    </a:lnTo>
                    <a:lnTo>
                      <a:pt x="2749" y="1266"/>
                    </a:lnTo>
                    <a:lnTo>
                      <a:pt x="2764" y="1314"/>
                    </a:lnTo>
                    <a:lnTo>
                      <a:pt x="2779" y="1365"/>
                    </a:lnTo>
                    <a:lnTo>
                      <a:pt x="2795" y="1416"/>
                    </a:lnTo>
                    <a:lnTo>
                      <a:pt x="2810" y="1467"/>
                    </a:lnTo>
                    <a:lnTo>
                      <a:pt x="2825" y="1521"/>
                    </a:lnTo>
                    <a:lnTo>
                      <a:pt x="2840" y="1574"/>
                    </a:lnTo>
                    <a:lnTo>
                      <a:pt x="2855" y="1629"/>
                    </a:lnTo>
                    <a:lnTo>
                      <a:pt x="2870" y="1684"/>
                    </a:lnTo>
                    <a:lnTo>
                      <a:pt x="2885" y="1741"/>
                    </a:lnTo>
                    <a:lnTo>
                      <a:pt x="2900" y="1798"/>
                    </a:lnTo>
                    <a:lnTo>
                      <a:pt x="2915" y="1855"/>
                    </a:lnTo>
                    <a:lnTo>
                      <a:pt x="2931" y="1915"/>
                    </a:lnTo>
                    <a:lnTo>
                      <a:pt x="2946" y="1974"/>
                    </a:lnTo>
                    <a:lnTo>
                      <a:pt x="2961" y="2036"/>
                    </a:lnTo>
                    <a:lnTo>
                      <a:pt x="2976" y="2097"/>
                    </a:lnTo>
                    <a:lnTo>
                      <a:pt x="2991" y="2158"/>
                    </a:lnTo>
                    <a:lnTo>
                      <a:pt x="3006" y="2221"/>
                    </a:lnTo>
                    <a:lnTo>
                      <a:pt x="3021" y="2286"/>
                    </a:lnTo>
                    <a:lnTo>
                      <a:pt x="3036" y="2350"/>
                    </a:lnTo>
                    <a:lnTo>
                      <a:pt x="3051" y="2415"/>
                    </a:lnTo>
                    <a:lnTo>
                      <a:pt x="3066" y="2481"/>
                    </a:lnTo>
                    <a:lnTo>
                      <a:pt x="3081" y="2548"/>
                    </a:lnTo>
                    <a:lnTo>
                      <a:pt x="3096" y="2615"/>
                    </a:lnTo>
                    <a:lnTo>
                      <a:pt x="3111" y="2685"/>
                    </a:lnTo>
                    <a:lnTo>
                      <a:pt x="3126" y="2754"/>
                    </a:lnTo>
                    <a:lnTo>
                      <a:pt x="3141" y="2824"/>
                    </a:lnTo>
                    <a:lnTo>
                      <a:pt x="3156" y="2894"/>
                    </a:lnTo>
                    <a:lnTo>
                      <a:pt x="3171" y="2967"/>
                    </a:lnTo>
                    <a:lnTo>
                      <a:pt x="3186" y="3039"/>
                    </a:lnTo>
                    <a:lnTo>
                      <a:pt x="3201" y="3111"/>
                    </a:lnTo>
                    <a:lnTo>
                      <a:pt x="3217" y="3185"/>
                    </a:lnTo>
                    <a:lnTo>
                      <a:pt x="3232" y="3259"/>
                    </a:lnTo>
                    <a:lnTo>
                      <a:pt x="3247" y="3335"/>
                    </a:lnTo>
                    <a:lnTo>
                      <a:pt x="3262" y="3411"/>
                    </a:lnTo>
                    <a:lnTo>
                      <a:pt x="3277" y="3487"/>
                    </a:lnTo>
                    <a:lnTo>
                      <a:pt x="3292" y="3565"/>
                    </a:lnTo>
                    <a:lnTo>
                      <a:pt x="3307" y="3642"/>
                    </a:lnTo>
                    <a:lnTo>
                      <a:pt x="3323" y="3720"/>
                    </a:lnTo>
                    <a:lnTo>
                      <a:pt x="3338" y="3801"/>
                    </a:lnTo>
                    <a:lnTo>
                      <a:pt x="3353" y="3881"/>
                    </a:lnTo>
                    <a:lnTo>
                      <a:pt x="3368" y="3961"/>
                    </a:lnTo>
                    <a:lnTo>
                      <a:pt x="3383" y="4042"/>
                    </a:lnTo>
                    <a:lnTo>
                      <a:pt x="3398" y="4124"/>
                    </a:lnTo>
                    <a:lnTo>
                      <a:pt x="3413" y="4207"/>
                    </a:lnTo>
                    <a:lnTo>
                      <a:pt x="3428" y="4290"/>
                    </a:lnTo>
                    <a:lnTo>
                      <a:pt x="3443" y="4373"/>
                    </a:lnTo>
                    <a:lnTo>
                      <a:pt x="3458" y="4458"/>
                    </a:lnTo>
                    <a:lnTo>
                      <a:pt x="3473" y="4543"/>
                    </a:lnTo>
                    <a:lnTo>
                      <a:pt x="3488" y="4629"/>
                    </a:lnTo>
                    <a:lnTo>
                      <a:pt x="3503" y="4715"/>
                    </a:lnTo>
                    <a:lnTo>
                      <a:pt x="3518" y="4801"/>
                    </a:lnTo>
                    <a:lnTo>
                      <a:pt x="3533" y="4888"/>
                    </a:lnTo>
                    <a:lnTo>
                      <a:pt x="3548" y="4976"/>
                    </a:lnTo>
                    <a:lnTo>
                      <a:pt x="3563" y="5064"/>
                    </a:lnTo>
                    <a:lnTo>
                      <a:pt x="3578" y="5154"/>
                    </a:lnTo>
                    <a:lnTo>
                      <a:pt x="3593" y="5243"/>
                    </a:lnTo>
                    <a:lnTo>
                      <a:pt x="3608" y="5333"/>
                    </a:lnTo>
                    <a:lnTo>
                      <a:pt x="3623" y="5423"/>
                    </a:lnTo>
                    <a:lnTo>
                      <a:pt x="3638" y="5514"/>
                    </a:lnTo>
                    <a:lnTo>
                      <a:pt x="3653" y="5605"/>
                    </a:lnTo>
                    <a:lnTo>
                      <a:pt x="3668" y="5697"/>
                    </a:lnTo>
                    <a:lnTo>
                      <a:pt x="3683" y="5790"/>
                    </a:lnTo>
                    <a:lnTo>
                      <a:pt x="3698" y="5882"/>
                    </a:lnTo>
                    <a:lnTo>
                      <a:pt x="3713" y="5975"/>
                    </a:lnTo>
                    <a:lnTo>
                      <a:pt x="3728" y="6069"/>
                    </a:lnTo>
                    <a:lnTo>
                      <a:pt x="3743" y="6163"/>
                    </a:lnTo>
                    <a:lnTo>
                      <a:pt x="3758" y="6258"/>
                    </a:lnTo>
                    <a:lnTo>
                      <a:pt x="3773" y="6352"/>
                    </a:lnTo>
                    <a:lnTo>
                      <a:pt x="3788" y="6449"/>
                    </a:lnTo>
                    <a:lnTo>
                      <a:pt x="3803" y="6543"/>
                    </a:lnTo>
                    <a:lnTo>
                      <a:pt x="3818" y="6641"/>
                    </a:lnTo>
                    <a:lnTo>
                      <a:pt x="3833" y="6737"/>
                    </a:lnTo>
                    <a:lnTo>
                      <a:pt x="3848" y="6834"/>
                    </a:lnTo>
                    <a:lnTo>
                      <a:pt x="3863" y="6931"/>
                    </a:lnTo>
                    <a:lnTo>
                      <a:pt x="3878" y="7029"/>
                    </a:lnTo>
                    <a:lnTo>
                      <a:pt x="3893" y="7127"/>
                    </a:lnTo>
                    <a:lnTo>
                      <a:pt x="3908" y="7225"/>
                    </a:lnTo>
                    <a:lnTo>
                      <a:pt x="3923" y="7323"/>
                    </a:lnTo>
                    <a:lnTo>
                      <a:pt x="3938" y="7422"/>
                    </a:lnTo>
                    <a:lnTo>
                      <a:pt x="3953" y="7521"/>
                    </a:lnTo>
                    <a:lnTo>
                      <a:pt x="3968" y="7621"/>
                    </a:lnTo>
                    <a:lnTo>
                      <a:pt x="3983" y="7720"/>
                    </a:lnTo>
                    <a:lnTo>
                      <a:pt x="3999" y="7819"/>
                    </a:lnTo>
                    <a:lnTo>
                      <a:pt x="4014" y="7921"/>
                    </a:lnTo>
                    <a:lnTo>
                      <a:pt x="4029" y="8021"/>
                    </a:lnTo>
                    <a:lnTo>
                      <a:pt x="4044" y="8122"/>
                    </a:lnTo>
                    <a:lnTo>
                      <a:pt x="4059" y="8223"/>
                    </a:lnTo>
                    <a:lnTo>
                      <a:pt x="4074" y="8324"/>
                    </a:lnTo>
                    <a:lnTo>
                      <a:pt x="4089" y="8427"/>
                    </a:lnTo>
                    <a:lnTo>
                      <a:pt x="4104" y="8527"/>
                    </a:lnTo>
                    <a:lnTo>
                      <a:pt x="4119" y="8630"/>
                    </a:lnTo>
                    <a:lnTo>
                      <a:pt x="4134" y="8732"/>
                    </a:lnTo>
                    <a:lnTo>
                      <a:pt x="4149" y="8834"/>
                    </a:lnTo>
                    <a:lnTo>
                      <a:pt x="4164" y="8936"/>
                    </a:lnTo>
                    <a:lnTo>
                      <a:pt x="4179" y="9039"/>
                    </a:lnTo>
                    <a:lnTo>
                      <a:pt x="4194" y="9141"/>
                    </a:lnTo>
                    <a:lnTo>
                      <a:pt x="4209" y="9244"/>
                    </a:lnTo>
                    <a:lnTo>
                      <a:pt x="4224" y="9347"/>
                    </a:lnTo>
                    <a:lnTo>
                      <a:pt x="4239" y="9450"/>
                    </a:lnTo>
                    <a:lnTo>
                      <a:pt x="4254" y="9553"/>
                    </a:lnTo>
                    <a:lnTo>
                      <a:pt x="4269" y="9656"/>
                    </a:lnTo>
                    <a:lnTo>
                      <a:pt x="4284" y="9759"/>
                    </a:lnTo>
                    <a:lnTo>
                      <a:pt x="4299" y="9863"/>
                    </a:lnTo>
                    <a:lnTo>
                      <a:pt x="4314" y="9966"/>
                    </a:lnTo>
                    <a:lnTo>
                      <a:pt x="4329" y="10069"/>
                    </a:lnTo>
                    <a:lnTo>
                      <a:pt x="4344" y="10173"/>
                    </a:lnTo>
                    <a:lnTo>
                      <a:pt x="4359" y="10276"/>
                    </a:lnTo>
                    <a:lnTo>
                      <a:pt x="4374" y="10380"/>
                    </a:lnTo>
                    <a:lnTo>
                      <a:pt x="4389" y="10483"/>
                    </a:lnTo>
                    <a:lnTo>
                      <a:pt x="4404" y="10587"/>
                    </a:lnTo>
                    <a:lnTo>
                      <a:pt x="4419" y="10690"/>
                    </a:lnTo>
                    <a:lnTo>
                      <a:pt x="4434" y="10793"/>
                    </a:lnTo>
                    <a:lnTo>
                      <a:pt x="4449" y="10897"/>
                    </a:lnTo>
                    <a:lnTo>
                      <a:pt x="4464" y="11000"/>
                    </a:lnTo>
                    <a:lnTo>
                      <a:pt x="4479" y="11103"/>
                    </a:lnTo>
                    <a:lnTo>
                      <a:pt x="4494" y="11207"/>
                    </a:lnTo>
                    <a:lnTo>
                      <a:pt x="4509" y="11310"/>
                    </a:lnTo>
                    <a:lnTo>
                      <a:pt x="4524" y="11413"/>
                    </a:lnTo>
                    <a:lnTo>
                      <a:pt x="4539" y="11516"/>
                    </a:lnTo>
                    <a:lnTo>
                      <a:pt x="4554" y="11619"/>
                    </a:lnTo>
                    <a:lnTo>
                      <a:pt x="4569" y="11721"/>
                    </a:lnTo>
                    <a:lnTo>
                      <a:pt x="4584" y="11824"/>
                    </a:lnTo>
                    <a:lnTo>
                      <a:pt x="4599" y="11926"/>
                    </a:lnTo>
                    <a:lnTo>
                      <a:pt x="4614" y="12029"/>
                    </a:lnTo>
                    <a:lnTo>
                      <a:pt x="4629" y="12131"/>
                    </a:lnTo>
                    <a:lnTo>
                      <a:pt x="4644" y="12233"/>
                    </a:lnTo>
                    <a:lnTo>
                      <a:pt x="4659" y="12335"/>
                    </a:lnTo>
                    <a:lnTo>
                      <a:pt x="4675" y="12434"/>
                    </a:lnTo>
                    <a:lnTo>
                      <a:pt x="4690" y="12538"/>
                    </a:lnTo>
                    <a:lnTo>
                      <a:pt x="4705" y="12638"/>
                    </a:lnTo>
                    <a:lnTo>
                      <a:pt x="4720" y="12739"/>
                    </a:lnTo>
                    <a:lnTo>
                      <a:pt x="4735" y="12840"/>
                    </a:lnTo>
                    <a:lnTo>
                      <a:pt x="4750" y="12940"/>
                    </a:lnTo>
                    <a:lnTo>
                      <a:pt x="4765" y="13040"/>
                    </a:lnTo>
                    <a:lnTo>
                      <a:pt x="4780" y="13140"/>
                    </a:lnTo>
                    <a:lnTo>
                      <a:pt x="4795" y="13240"/>
                    </a:lnTo>
                    <a:lnTo>
                      <a:pt x="4810" y="13339"/>
                    </a:lnTo>
                    <a:lnTo>
                      <a:pt x="4825" y="13439"/>
                    </a:lnTo>
                    <a:lnTo>
                      <a:pt x="4840" y="13537"/>
                    </a:lnTo>
                    <a:lnTo>
                      <a:pt x="4855" y="13636"/>
                    </a:lnTo>
                    <a:lnTo>
                      <a:pt x="4870" y="13734"/>
                    </a:lnTo>
                    <a:lnTo>
                      <a:pt x="4885" y="13832"/>
                    </a:lnTo>
                    <a:lnTo>
                      <a:pt x="4900" y="13930"/>
                    </a:lnTo>
                    <a:lnTo>
                      <a:pt x="4915" y="14027"/>
                    </a:lnTo>
                    <a:lnTo>
                      <a:pt x="4930" y="14124"/>
                    </a:lnTo>
                    <a:lnTo>
                      <a:pt x="4945" y="14220"/>
                    </a:lnTo>
                    <a:lnTo>
                      <a:pt x="4960" y="14316"/>
                    </a:lnTo>
                    <a:lnTo>
                      <a:pt x="4975" y="14412"/>
                    </a:lnTo>
                    <a:lnTo>
                      <a:pt x="4990" y="14506"/>
                    </a:lnTo>
                    <a:lnTo>
                      <a:pt x="5005" y="14601"/>
                    </a:lnTo>
                    <a:lnTo>
                      <a:pt x="5020" y="14695"/>
                    </a:lnTo>
                    <a:lnTo>
                      <a:pt x="5035" y="14789"/>
                    </a:lnTo>
                    <a:lnTo>
                      <a:pt x="5050" y="14883"/>
                    </a:lnTo>
                    <a:lnTo>
                      <a:pt x="5065" y="14976"/>
                    </a:lnTo>
                    <a:lnTo>
                      <a:pt x="5080" y="15069"/>
                    </a:lnTo>
                    <a:lnTo>
                      <a:pt x="5095" y="15161"/>
                    </a:lnTo>
                    <a:lnTo>
                      <a:pt x="5110" y="15253"/>
                    </a:lnTo>
                    <a:lnTo>
                      <a:pt x="5125" y="15344"/>
                    </a:lnTo>
                    <a:lnTo>
                      <a:pt x="5140" y="15435"/>
                    </a:lnTo>
                    <a:lnTo>
                      <a:pt x="5155" y="15525"/>
                    </a:lnTo>
                    <a:lnTo>
                      <a:pt x="5170" y="15615"/>
                    </a:lnTo>
                    <a:lnTo>
                      <a:pt x="5185" y="15704"/>
                    </a:lnTo>
                    <a:lnTo>
                      <a:pt x="5200" y="15793"/>
                    </a:lnTo>
                    <a:lnTo>
                      <a:pt x="5215" y="15880"/>
                    </a:lnTo>
                    <a:lnTo>
                      <a:pt x="5230" y="15968"/>
                    </a:lnTo>
                    <a:lnTo>
                      <a:pt x="5245" y="16055"/>
                    </a:lnTo>
                    <a:lnTo>
                      <a:pt x="5260" y="16141"/>
                    </a:lnTo>
                    <a:lnTo>
                      <a:pt x="5275" y="16227"/>
                    </a:lnTo>
                    <a:lnTo>
                      <a:pt x="5290" y="16313"/>
                    </a:lnTo>
                    <a:lnTo>
                      <a:pt x="5305" y="16398"/>
                    </a:lnTo>
                    <a:lnTo>
                      <a:pt x="5320" y="16482"/>
                    </a:lnTo>
                    <a:lnTo>
                      <a:pt x="5335" y="16564"/>
                    </a:lnTo>
                    <a:lnTo>
                      <a:pt x="5351" y="16646"/>
                    </a:lnTo>
                    <a:lnTo>
                      <a:pt x="5366" y="16730"/>
                    </a:lnTo>
                    <a:lnTo>
                      <a:pt x="5381" y="16811"/>
                    </a:lnTo>
                    <a:lnTo>
                      <a:pt x="5396" y="16893"/>
                    </a:lnTo>
                    <a:lnTo>
                      <a:pt x="5411" y="16973"/>
                    </a:lnTo>
                    <a:lnTo>
                      <a:pt x="5426" y="17053"/>
                    </a:lnTo>
                    <a:lnTo>
                      <a:pt x="5441" y="17132"/>
                    </a:lnTo>
                    <a:lnTo>
                      <a:pt x="5456" y="17209"/>
                    </a:lnTo>
                    <a:lnTo>
                      <a:pt x="5471" y="17287"/>
                    </a:lnTo>
                    <a:lnTo>
                      <a:pt x="5486" y="17364"/>
                    </a:lnTo>
                    <a:lnTo>
                      <a:pt x="5501" y="17441"/>
                    </a:lnTo>
                    <a:lnTo>
                      <a:pt x="5516" y="17516"/>
                    </a:lnTo>
                    <a:lnTo>
                      <a:pt x="5531" y="17591"/>
                    </a:lnTo>
                    <a:lnTo>
                      <a:pt x="5546" y="17666"/>
                    </a:lnTo>
                    <a:lnTo>
                      <a:pt x="5561" y="17738"/>
                    </a:lnTo>
                    <a:lnTo>
                      <a:pt x="5576" y="17811"/>
                    </a:lnTo>
                    <a:lnTo>
                      <a:pt x="5590" y="17883"/>
                    </a:lnTo>
                    <a:lnTo>
                      <a:pt x="5605" y="17954"/>
                    </a:lnTo>
                    <a:lnTo>
                      <a:pt x="5620" y="18025"/>
                    </a:lnTo>
                    <a:lnTo>
                      <a:pt x="5635" y="18094"/>
                    </a:lnTo>
                    <a:lnTo>
                      <a:pt x="5650" y="18163"/>
                    </a:lnTo>
                    <a:lnTo>
                      <a:pt x="5665" y="18231"/>
                    </a:lnTo>
                    <a:lnTo>
                      <a:pt x="5680" y="18297"/>
                    </a:lnTo>
                    <a:lnTo>
                      <a:pt x="5695" y="18364"/>
                    </a:lnTo>
                    <a:lnTo>
                      <a:pt x="5710" y="18430"/>
                    </a:lnTo>
                    <a:lnTo>
                      <a:pt x="5725" y="18495"/>
                    </a:lnTo>
                    <a:lnTo>
                      <a:pt x="5740" y="18559"/>
                    </a:lnTo>
                    <a:lnTo>
                      <a:pt x="5755" y="18623"/>
                    </a:lnTo>
                    <a:lnTo>
                      <a:pt x="5770" y="18685"/>
                    </a:lnTo>
                    <a:lnTo>
                      <a:pt x="5785" y="18746"/>
                    </a:lnTo>
                    <a:lnTo>
                      <a:pt x="5800" y="18807"/>
                    </a:lnTo>
                    <a:lnTo>
                      <a:pt x="5815" y="18868"/>
                    </a:lnTo>
                    <a:lnTo>
                      <a:pt x="5830" y="18926"/>
                    </a:lnTo>
                    <a:lnTo>
                      <a:pt x="5844" y="18983"/>
                    </a:lnTo>
                    <a:lnTo>
                      <a:pt x="5859" y="19041"/>
                    </a:lnTo>
                    <a:lnTo>
                      <a:pt x="5874" y="19098"/>
                    </a:lnTo>
                    <a:lnTo>
                      <a:pt x="5889" y="19154"/>
                    </a:lnTo>
                    <a:lnTo>
                      <a:pt x="5904" y="19208"/>
                    </a:lnTo>
                    <a:lnTo>
                      <a:pt x="5919" y="19262"/>
                    </a:lnTo>
                    <a:lnTo>
                      <a:pt x="5934" y="19314"/>
                    </a:lnTo>
                    <a:lnTo>
                      <a:pt x="5949" y="19366"/>
                    </a:lnTo>
                    <a:lnTo>
                      <a:pt x="5964" y="19418"/>
                    </a:lnTo>
                    <a:lnTo>
                      <a:pt x="5978" y="19467"/>
                    </a:lnTo>
                    <a:lnTo>
                      <a:pt x="5993" y="19517"/>
                    </a:lnTo>
                    <a:lnTo>
                      <a:pt x="6008" y="19565"/>
                    </a:lnTo>
                    <a:lnTo>
                      <a:pt x="6024" y="19611"/>
                    </a:lnTo>
                    <a:lnTo>
                      <a:pt x="6039" y="19659"/>
                    </a:lnTo>
                    <a:lnTo>
                      <a:pt x="6054" y="19705"/>
                    </a:lnTo>
                    <a:lnTo>
                      <a:pt x="6069" y="19749"/>
                    </a:lnTo>
                    <a:lnTo>
                      <a:pt x="6083" y="19792"/>
                    </a:lnTo>
                    <a:lnTo>
                      <a:pt x="6098" y="19835"/>
                    </a:lnTo>
                    <a:lnTo>
                      <a:pt x="6113" y="19876"/>
                    </a:lnTo>
                    <a:lnTo>
                      <a:pt x="6128" y="19916"/>
                    </a:lnTo>
                    <a:lnTo>
                      <a:pt x="6143" y="19957"/>
                    </a:lnTo>
                    <a:lnTo>
                      <a:pt x="6157" y="19995"/>
                    </a:lnTo>
                    <a:lnTo>
                      <a:pt x="6172" y="20034"/>
                    </a:lnTo>
                    <a:lnTo>
                      <a:pt x="6186" y="20069"/>
                    </a:lnTo>
                    <a:lnTo>
                      <a:pt x="6201" y="20106"/>
                    </a:lnTo>
                    <a:lnTo>
                      <a:pt x="6216" y="20140"/>
                    </a:lnTo>
                    <a:lnTo>
                      <a:pt x="6231" y="20175"/>
                    </a:lnTo>
                    <a:lnTo>
                      <a:pt x="6245" y="20206"/>
                    </a:lnTo>
                    <a:lnTo>
                      <a:pt x="6260" y="20239"/>
                    </a:lnTo>
                    <a:lnTo>
                      <a:pt x="6274" y="20268"/>
                    </a:lnTo>
                    <a:lnTo>
                      <a:pt x="6289" y="20299"/>
                    </a:lnTo>
                    <a:lnTo>
                      <a:pt x="6303" y="20328"/>
                    </a:lnTo>
                    <a:lnTo>
                      <a:pt x="6317" y="20353"/>
                    </a:lnTo>
                    <a:lnTo>
                      <a:pt x="6332" y="20381"/>
                    </a:lnTo>
                    <a:lnTo>
                      <a:pt x="6346" y="20407"/>
                    </a:lnTo>
                    <a:lnTo>
                      <a:pt x="6360" y="20429"/>
                    </a:lnTo>
                    <a:lnTo>
                      <a:pt x="6375" y="20454"/>
                    </a:lnTo>
                    <a:lnTo>
                      <a:pt x="6389" y="20477"/>
                    </a:lnTo>
                    <a:lnTo>
                      <a:pt x="6402" y="20495"/>
                    </a:lnTo>
                    <a:lnTo>
                      <a:pt x="6417" y="20517"/>
                    </a:lnTo>
                    <a:lnTo>
                      <a:pt x="6431" y="20537"/>
                    </a:lnTo>
                    <a:lnTo>
                      <a:pt x="6443" y="20552"/>
                    </a:lnTo>
                    <a:lnTo>
                      <a:pt x="6458" y="20571"/>
                    </a:lnTo>
                    <a:lnTo>
                      <a:pt x="6469" y="20584"/>
                    </a:lnTo>
                    <a:lnTo>
                      <a:pt x="6484" y="20601"/>
                    </a:lnTo>
                    <a:lnTo>
                      <a:pt x="6495" y="20612"/>
                    </a:lnTo>
                    <a:lnTo>
                      <a:pt x="6510" y="20627"/>
                    </a:lnTo>
                    <a:lnTo>
                      <a:pt x="6520" y="20635"/>
                    </a:lnTo>
                    <a:lnTo>
                      <a:pt x="6535" y="20648"/>
                    </a:lnTo>
                    <a:lnTo>
                      <a:pt x="6544" y="20654"/>
                    </a:lnTo>
                    <a:lnTo>
                      <a:pt x="6559" y="20665"/>
                    </a:lnTo>
                    <a:lnTo>
                      <a:pt x="6567" y="20669"/>
                    </a:lnTo>
                    <a:lnTo>
                      <a:pt x="6578" y="20675"/>
                    </a:lnTo>
                    <a:lnTo>
                      <a:pt x="6593" y="20683"/>
                    </a:lnTo>
                    <a:lnTo>
                      <a:pt x="6598" y="20684"/>
                    </a:lnTo>
                    <a:lnTo>
                      <a:pt x="6608" y="20687"/>
                    </a:lnTo>
                    <a:lnTo>
                      <a:pt x="6617" y="20690"/>
                    </a:lnTo>
                    <a:lnTo>
                      <a:pt x="6626" y="20691"/>
                    </a:lnTo>
                    <a:lnTo>
                      <a:pt x="6642" y="20694"/>
                    </a:lnTo>
                    <a:lnTo>
                      <a:pt x="6645" y="20694"/>
                    </a:lnTo>
                    <a:lnTo>
                      <a:pt x="6653" y="20693"/>
                    </a:lnTo>
                    <a:lnTo>
                      <a:pt x="6662" y="20693"/>
                    </a:lnTo>
                    <a:lnTo>
                      <a:pt x="6671" y="20691"/>
                    </a:lnTo>
                    <a:lnTo>
                      <a:pt x="6680" y="20689"/>
                    </a:lnTo>
                    <a:lnTo>
                      <a:pt x="6689" y="20687"/>
                    </a:lnTo>
                    <a:lnTo>
                      <a:pt x="6693" y="20684"/>
                    </a:lnTo>
                    <a:lnTo>
                      <a:pt x="6708" y="20678"/>
                    </a:lnTo>
                    <a:lnTo>
                      <a:pt x="6718" y="20673"/>
                    </a:lnTo>
                    <a:lnTo>
                      <a:pt x="6728" y="20668"/>
                    </a:lnTo>
                    <a:lnTo>
                      <a:pt x="6739" y="20661"/>
                    </a:lnTo>
                    <a:lnTo>
                      <a:pt x="6747" y="20655"/>
                    </a:lnTo>
                    <a:lnTo>
                      <a:pt x="6762" y="20644"/>
                    </a:lnTo>
                    <a:lnTo>
                      <a:pt x="6773" y="20635"/>
                    </a:lnTo>
                    <a:lnTo>
                      <a:pt x="6783" y="20625"/>
                    </a:lnTo>
                    <a:lnTo>
                      <a:pt x="6798" y="20611"/>
                    </a:lnTo>
                    <a:lnTo>
                      <a:pt x="6811" y="20599"/>
                    </a:lnTo>
                    <a:lnTo>
                      <a:pt x="6821" y="20586"/>
                    </a:lnTo>
                    <a:lnTo>
                      <a:pt x="6836" y="20569"/>
                    </a:lnTo>
                    <a:lnTo>
                      <a:pt x="6848" y="20554"/>
                    </a:lnTo>
                    <a:lnTo>
                      <a:pt x="6863" y="20535"/>
                    </a:lnTo>
                    <a:lnTo>
                      <a:pt x="6875" y="20518"/>
                    </a:lnTo>
                    <a:lnTo>
                      <a:pt x="6890" y="20497"/>
                    </a:lnTo>
                    <a:lnTo>
                      <a:pt x="6903" y="20477"/>
                    </a:lnTo>
                    <a:lnTo>
                      <a:pt x="6918" y="20454"/>
                    </a:lnTo>
                    <a:lnTo>
                      <a:pt x="6931" y="20432"/>
                    </a:lnTo>
                    <a:lnTo>
                      <a:pt x="6946" y="20407"/>
                    </a:lnTo>
                    <a:lnTo>
                      <a:pt x="6960" y="20383"/>
                    </a:lnTo>
                    <a:lnTo>
                      <a:pt x="6975" y="20356"/>
                    </a:lnTo>
                    <a:lnTo>
                      <a:pt x="6988" y="20329"/>
                    </a:lnTo>
                    <a:lnTo>
                      <a:pt x="7003" y="20300"/>
                    </a:lnTo>
                    <a:lnTo>
                      <a:pt x="7017" y="20272"/>
                    </a:lnTo>
                    <a:lnTo>
                      <a:pt x="7032" y="20241"/>
                    </a:lnTo>
                    <a:lnTo>
                      <a:pt x="7046" y="20210"/>
                    </a:lnTo>
                    <a:lnTo>
                      <a:pt x="7061" y="20177"/>
                    </a:lnTo>
                    <a:lnTo>
                      <a:pt x="7075" y="20144"/>
                    </a:lnTo>
                    <a:lnTo>
                      <a:pt x="7090" y="20109"/>
                    </a:lnTo>
                    <a:lnTo>
                      <a:pt x="7105" y="20073"/>
                    </a:lnTo>
                    <a:lnTo>
                      <a:pt x="7120" y="20036"/>
                    </a:lnTo>
                    <a:lnTo>
                      <a:pt x="7134" y="19999"/>
                    </a:lnTo>
                    <a:lnTo>
                      <a:pt x="7149" y="19961"/>
                    </a:lnTo>
                    <a:lnTo>
                      <a:pt x="7164" y="19921"/>
                    </a:lnTo>
                    <a:lnTo>
                      <a:pt x="7178" y="19880"/>
                    </a:lnTo>
                    <a:lnTo>
                      <a:pt x="7195" y="19837"/>
                    </a:lnTo>
                    <a:lnTo>
                      <a:pt x="7209" y="19797"/>
                    </a:lnTo>
                    <a:lnTo>
                      <a:pt x="7224" y="19753"/>
                    </a:lnTo>
                    <a:lnTo>
                      <a:pt x="7238" y="19709"/>
                    </a:lnTo>
                    <a:lnTo>
                      <a:pt x="7253" y="19664"/>
                    </a:lnTo>
                    <a:lnTo>
                      <a:pt x="7268" y="19617"/>
                    </a:lnTo>
                    <a:lnTo>
                      <a:pt x="7283" y="19570"/>
                    </a:lnTo>
                    <a:lnTo>
                      <a:pt x="7298" y="19522"/>
                    </a:lnTo>
                    <a:lnTo>
                      <a:pt x="7313" y="19473"/>
                    </a:lnTo>
                    <a:lnTo>
                      <a:pt x="7328" y="19423"/>
                    </a:lnTo>
                    <a:lnTo>
                      <a:pt x="7342" y="19372"/>
                    </a:lnTo>
                    <a:lnTo>
                      <a:pt x="7357" y="19320"/>
                    </a:lnTo>
                    <a:lnTo>
                      <a:pt x="7372" y="19267"/>
                    </a:lnTo>
                    <a:lnTo>
                      <a:pt x="7387" y="19214"/>
                    </a:lnTo>
                    <a:lnTo>
                      <a:pt x="7402" y="19159"/>
                    </a:lnTo>
                    <a:lnTo>
                      <a:pt x="7417" y="19104"/>
                    </a:lnTo>
                    <a:lnTo>
                      <a:pt x="7432" y="19048"/>
                    </a:lnTo>
                    <a:lnTo>
                      <a:pt x="7447" y="18990"/>
                    </a:lnTo>
                    <a:lnTo>
                      <a:pt x="7462" y="18932"/>
                    </a:lnTo>
                    <a:lnTo>
                      <a:pt x="7476" y="18873"/>
                    </a:lnTo>
                    <a:lnTo>
                      <a:pt x="7491" y="18813"/>
                    </a:lnTo>
                    <a:lnTo>
                      <a:pt x="7506" y="18753"/>
                    </a:lnTo>
                    <a:lnTo>
                      <a:pt x="7521" y="18692"/>
                    </a:lnTo>
                    <a:lnTo>
                      <a:pt x="7536" y="18629"/>
                    </a:lnTo>
                    <a:lnTo>
                      <a:pt x="7551" y="18566"/>
                    </a:lnTo>
                    <a:lnTo>
                      <a:pt x="7566" y="18503"/>
                    </a:lnTo>
                    <a:lnTo>
                      <a:pt x="7581" y="18438"/>
                    </a:lnTo>
                    <a:lnTo>
                      <a:pt x="7596" y="18372"/>
                    </a:lnTo>
                    <a:lnTo>
                      <a:pt x="7611" y="18305"/>
                    </a:lnTo>
                    <a:lnTo>
                      <a:pt x="7626" y="18238"/>
                    </a:lnTo>
                    <a:lnTo>
                      <a:pt x="7641" y="18171"/>
                    </a:lnTo>
                    <a:lnTo>
                      <a:pt x="7656" y="18102"/>
                    </a:lnTo>
                    <a:lnTo>
                      <a:pt x="7671" y="18032"/>
                    </a:lnTo>
                    <a:lnTo>
                      <a:pt x="7686" y="17962"/>
                    </a:lnTo>
                    <a:lnTo>
                      <a:pt x="7701" y="17891"/>
                    </a:lnTo>
                    <a:lnTo>
                      <a:pt x="7715" y="17819"/>
                    </a:lnTo>
                    <a:lnTo>
                      <a:pt x="7730" y="17746"/>
                    </a:lnTo>
                    <a:lnTo>
                      <a:pt x="7745" y="17673"/>
                    </a:lnTo>
                    <a:lnTo>
                      <a:pt x="7760" y="17599"/>
                    </a:lnTo>
                    <a:lnTo>
                      <a:pt x="7775" y="17525"/>
                    </a:lnTo>
                    <a:lnTo>
                      <a:pt x="7790" y="17449"/>
                    </a:lnTo>
                    <a:lnTo>
                      <a:pt x="7805" y="17373"/>
                    </a:lnTo>
                    <a:lnTo>
                      <a:pt x="7820" y="17296"/>
                    </a:lnTo>
                    <a:lnTo>
                      <a:pt x="7835" y="17218"/>
                    </a:lnTo>
                    <a:lnTo>
                      <a:pt x="7850" y="17140"/>
                    </a:lnTo>
                    <a:lnTo>
                      <a:pt x="7866" y="17060"/>
                    </a:lnTo>
                    <a:lnTo>
                      <a:pt x="7881" y="16982"/>
                    </a:lnTo>
                    <a:lnTo>
                      <a:pt x="7896" y="16902"/>
                    </a:lnTo>
                    <a:lnTo>
                      <a:pt x="7911" y="16821"/>
                    </a:lnTo>
                    <a:lnTo>
                      <a:pt x="7926" y="16739"/>
                    </a:lnTo>
                    <a:lnTo>
                      <a:pt x="7941" y="16657"/>
                    </a:lnTo>
                    <a:lnTo>
                      <a:pt x="7956" y="16574"/>
                    </a:lnTo>
                    <a:lnTo>
                      <a:pt x="7971" y="16491"/>
                    </a:lnTo>
                    <a:lnTo>
                      <a:pt x="7986" y="16407"/>
                    </a:lnTo>
                    <a:lnTo>
                      <a:pt x="8001" y="16323"/>
                    </a:lnTo>
                    <a:lnTo>
                      <a:pt x="8016" y="16237"/>
                    </a:lnTo>
                    <a:lnTo>
                      <a:pt x="8031" y="16151"/>
                    </a:lnTo>
                    <a:lnTo>
                      <a:pt x="8046" y="16065"/>
                    </a:lnTo>
                    <a:lnTo>
                      <a:pt x="8061" y="15978"/>
                    </a:lnTo>
                    <a:lnTo>
                      <a:pt x="8076" y="15890"/>
                    </a:lnTo>
                    <a:lnTo>
                      <a:pt x="8091" y="15802"/>
                    </a:lnTo>
                    <a:lnTo>
                      <a:pt x="8106" y="15714"/>
                    </a:lnTo>
                    <a:lnTo>
                      <a:pt x="8121" y="15625"/>
                    </a:lnTo>
                    <a:lnTo>
                      <a:pt x="8136" y="15536"/>
                    </a:lnTo>
                    <a:lnTo>
                      <a:pt x="8151" y="15445"/>
                    </a:lnTo>
                    <a:lnTo>
                      <a:pt x="8166" y="15355"/>
                    </a:lnTo>
                    <a:lnTo>
                      <a:pt x="8181" y="15263"/>
                    </a:lnTo>
                    <a:lnTo>
                      <a:pt x="8196" y="15172"/>
                    </a:lnTo>
                    <a:lnTo>
                      <a:pt x="8211" y="15079"/>
                    </a:lnTo>
                    <a:lnTo>
                      <a:pt x="8226" y="14987"/>
                    </a:lnTo>
                    <a:lnTo>
                      <a:pt x="8241" y="14894"/>
                    </a:lnTo>
                    <a:lnTo>
                      <a:pt x="8256" y="14800"/>
                    </a:lnTo>
                    <a:lnTo>
                      <a:pt x="8271" y="14706"/>
                    </a:lnTo>
                    <a:lnTo>
                      <a:pt x="8286" y="14612"/>
                    </a:lnTo>
                    <a:lnTo>
                      <a:pt x="8301" y="14517"/>
                    </a:lnTo>
                    <a:lnTo>
                      <a:pt x="8316" y="14422"/>
                    </a:lnTo>
                    <a:lnTo>
                      <a:pt x="8331" y="14327"/>
                    </a:lnTo>
                    <a:lnTo>
                      <a:pt x="8346" y="14231"/>
                    </a:lnTo>
                    <a:lnTo>
                      <a:pt x="8361" y="14135"/>
                    </a:lnTo>
                    <a:lnTo>
                      <a:pt x="8376" y="14038"/>
                    </a:lnTo>
                    <a:lnTo>
                      <a:pt x="8391" y="13941"/>
                    </a:lnTo>
                    <a:lnTo>
                      <a:pt x="8406" y="13843"/>
                    </a:lnTo>
                    <a:lnTo>
                      <a:pt x="8421" y="13745"/>
                    </a:lnTo>
                    <a:lnTo>
                      <a:pt x="8436" y="13647"/>
                    </a:lnTo>
                    <a:lnTo>
                      <a:pt x="8451" y="13549"/>
                    </a:lnTo>
                    <a:lnTo>
                      <a:pt x="8466" y="13450"/>
                    </a:lnTo>
                    <a:lnTo>
                      <a:pt x="8481" y="13351"/>
                    </a:lnTo>
                    <a:lnTo>
                      <a:pt x="8496" y="13251"/>
                    </a:lnTo>
                    <a:lnTo>
                      <a:pt x="8511" y="13152"/>
                    </a:lnTo>
                    <a:lnTo>
                      <a:pt x="8526" y="13052"/>
                    </a:lnTo>
                    <a:lnTo>
                      <a:pt x="8542" y="12951"/>
                    </a:lnTo>
                    <a:lnTo>
                      <a:pt x="8557" y="12851"/>
                    </a:lnTo>
                    <a:lnTo>
                      <a:pt x="8572" y="12750"/>
                    </a:lnTo>
                    <a:lnTo>
                      <a:pt x="8587" y="12649"/>
                    </a:lnTo>
                    <a:lnTo>
                      <a:pt x="8602" y="12548"/>
                    </a:lnTo>
                    <a:lnTo>
                      <a:pt x="8617" y="12447"/>
                    </a:lnTo>
                    <a:lnTo>
                      <a:pt x="8631" y="12346"/>
                    </a:lnTo>
                    <a:lnTo>
                      <a:pt x="8647" y="12244"/>
                    </a:lnTo>
                    <a:lnTo>
                      <a:pt x="8661" y="12143"/>
                    </a:lnTo>
                    <a:lnTo>
                      <a:pt x="8676" y="12040"/>
                    </a:lnTo>
                    <a:lnTo>
                      <a:pt x="8691" y="11938"/>
                    </a:lnTo>
                    <a:lnTo>
                      <a:pt x="8706" y="11836"/>
                    </a:lnTo>
                    <a:lnTo>
                      <a:pt x="8721" y="11733"/>
                    </a:lnTo>
                    <a:lnTo>
                      <a:pt x="8736" y="11630"/>
                    </a:lnTo>
                    <a:lnTo>
                      <a:pt x="8751" y="11528"/>
                    </a:lnTo>
                    <a:lnTo>
                      <a:pt x="8766" y="11425"/>
                    </a:lnTo>
                    <a:lnTo>
                      <a:pt x="8781" y="11322"/>
                    </a:lnTo>
                    <a:lnTo>
                      <a:pt x="8796" y="11219"/>
                    </a:lnTo>
                    <a:lnTo>
                      <a:pt x="8811" y="11115"/>
                    </a:lnTo>
                    <a:lnTo>
                      <a:pt x="8826" y="11012"/>
                    </a:lnTo>
                    <a:lnTo>
                      <a:pt x="8841" y="10909"/>
                    </a:lnTo>
                    <a:lnTo>
                      <a:pt x="8856" y="10805"/>
                    </a:lnTo>
                    <a:lnTo>
                      <a:pt x="8871" y="10702"/>
                    </a:lnTo>
                    <a:lnTo>
                      <a:pt x="8886" y="10599"/>
                    </a:lnTo>
                    <a:lnTo>
                      <a:pt x="8901" y="10495"/>
                    </a:lnTo>
                    <a:lnTo>
                      <a:pt x="8916" y="10392"/>
                    </a:lnTo>
                    <a:lnTo>
                      <a:pt x="8931" y="10288"/>
                    </a:lnTo>
                    <a:lnTo>
                      <a:pt x="8946" y="10185"/>
                    </a:lnTo>
                    <a:lnTo>
                      <a:pt x="8961" y="10081"/>
                    </a:lnTo>
                    <a:lnTo>
                      <a:pt x="8976" y="9978"/>
                    </a:lnTo>
                    <a:lnTo>
                      <a:pt x="8991" y="9875"/>
                    </a:lnTo>
                    <a:lnTo>
                      <a:pt x="9006" y="9771"/>
                    </a:lnTo>
                    <a:lnTo>
                      <a:pt x="9021" y="9668"/>
                    </a:lnTo>
                    <a:lnTo>
                      <a:pt x="9036" y="9565"/>
                    </a:lnTo>
                    <a:lnTo>
                      <a:pt x="9051" y="9462"/>
                    </a:lnTo>
                    <a:lnTo>
                      <a:pt x="9066" y="9359"/>
                    </a:lnTo>
                    <a:lnTo>
                      <a:pt x="9081" y="9256"/>
                    </a:lnTo>
                    <a:lnTo>
                      <a:pt x="9096" y="9153"/>
                    </a:lnTo>
                    <a:lnTo>
                      <a:pt x="9111" y="9051"/>
                    </a:lnTo>
                    <a:lnTo>
                      <a:pt x="9126" y="8948"/>
                    </a:lnTo>
                    <a:lnTo>
                      <a:pt x="9141" y="8846"/>
                    </a:lnTo>
                    <a:lnTo>
                      <a:pt x="9156" y="8744"/>
                    </a:lnTo>
                    <a:lnTo>
                      <a:pt x="9171" y="8642"/>
                    </a:lnTo>
                    <a:lnTo>
                      <a:pt x="9186" y="8540"/>
                    </a:lnTo>
                    <a:lnTo>
                      <a:pt x="9201" y="8438"/>
                    </a:lnTo>
                    <a:lnTo>
                      <a:pt x="9218" y="8335"/>
                    </a:lnTo>
                    <a:lnTo>
                      <a:pt x="9233" y="8235"/>
                    </a:lnTo>
                    <a:lnTo>
                      <a:pt x="9248" y="8134"/>
                    </a:lnTo>
                    <a:lnTo>
                      <a:pt x="9263" y="8033"/>
                    </a:lnTo>
                    <a:lnTo>
                      <a:pt x="9278" y="7932"/>
                    </a:lnTo>
                    <a:lnTo>
                      <a:pt x="9293" y="7832"/>
                    </a:lnTo>
                    <a:lnTo>
                      <a:pt x="9308" y="7732"/>
                    </a:lnTo>
                    <a:lnTo>
                      <a:pt x="9323" y="7632"/>
                    </a:lnTo>
                    <a:lnTo>
                      <a:pt x="9338" y="7533"/>
                    </a:lnTo>
                    <a:lnTo>
                      <a:pt x="9353" y="7434"/>
                    </a:lnTo>
                    <a:lnTo>
                      <a:pt x="9368" y="7335"/>
                    </a:lnTo>
                    <a:lnTo>
                      <a:pt x="9383" y="7236"/>
                    </a:lnTo>
                    <a:lnTo>
                      <a:pt x="9398" y="7138"/>
                    </a:lnTo>
                    <a:lnTo>
                      <a:pt x="9413" y="7040"/>
                    </a:lnTo>
                    <a:lnTo>
                      <a:pt x="9428" y="6942"/>
                    </a:lnTo>
                    <a:lnTo>
                      <a:pt x="9443" y="6845"/>
                    </a:lnTo>
                    <a:lnTo>
                      <a:pt x="9458" y="6748"/>
                    </a:lnTo>
                    <a:lnTo>
                      <a:pt x="9473" y="6652"/>
                    </a:lnTo>
                    <a:lnTo>
                      <a:pt x="9488" y="6555"/>
                    </a:lnTo>
                    <a:lnTo>
                      <a:pt x="9503" y="6459"/>
                    </a:lnTo>
                    <a:lnTo>
                      <a:pt x="9518" y="6364"/>
                    </a:lnTo>
                    <a:lnTo>
                      <a:pt x="9533" y="6268"/>
                    </a:lnTo>
                    <a:lnTo>
                      <a:pt x="9548" y="6174"/>
                    </a:lnTo>
                    <a:lnTo>
                      <a:pt x="9563" y="6080"/>
                    </a:lnTo>
                    <a:lnTo>
                      <a:pt x="9578" y="5986"/>
                    </a:lnTo>
                    <a:lnTo>
                      <a:pt x="9593" y="5893"/>
                    </a:lnTo>
                    <a:lnTo>
                      <a:pt x="9608" y="5800"/>
                    </a:lnTo>
                    <a:lnTo>
                      <a:pt x="9623" y="5708"/>
                    </a:lnTo>
                    <a:lnTo>
                      <a:pt x="9638" y="5616"/>
                    </a:lnTo>
                    <a:lnTo>
                      <a:pt x="9653" y="5525"/>
                    </a:lnTo>
                    <a:lnTo>
                      <a:pt x="9668" y="5434"/>
                    </a:lnTo>
                    <a:lnTo>
                      <a:pt x="9683" y="5343"/>
                    </a:lnTo>
                    <a:lnTo>
                      <a:pt x="9698" y="5254"/>
                    </a:lnTo>
                    <a:lnTo>
                      <a:pt x="9713" y="5164"/>
                    </a:lnTo>
                    <a:lnTo>
                      <a:pt x="9728" y="5075"/>
                    </a:lnTo>
                    <a:lnTo>
                      <a:pt x="9743" y="4986"/>
                    </a:lnTo>
                    <a:lnTo>
                      <a:pt x="9758" y="4898"/>
                    </a:lnTo>
                    <a:lnTo>
                      <a:pt x="9773" y="4811"/>
                    </a:lnTo>
                    <a:lnTo>
                      <a:pt x="9788" y="4725"/>
                    </a:lnTo>
                    <a:lnTo>
                      <a:pt x="9803" y="4638"/>
                    </a:lnTo>
                    <a:lnTo>
                      <a:pt x="9818" y="4553"/>
                    </a:lnTo>
                    <a:lnTo>
                      <a:pt x="9833" y="4468"/>
                    </a:lnTo>
                    <a:lnTo>
                      <a:pt x="9848" y="4384"/>
                    </a:lnTo>
                    <a:lnTo>
                      <a:pt x="9863" y="4300"/>
                    </a:lnTo>
                    <a:lnTo>
                      <a:pt x="9878" y="4216"/>
                    </a:lnTo>
                    <a:lnTo>
                      <a:pt x="9894" y="4133"/>
                    </a:lnTo>
                    <a:lnTo>
                      <a:pt x="9909" y="4052"/>
                    </a:lnTo>
                    <a:lnTo>
                      <a:pt x="9924" y="3971"/>
                    </a:lnTo>
                    <a:lnTo>
                      <a:pt x="9939" y="3890"/>
                    </a:lnTo>
                    <a:lnTo>
                      <a:pt x="9954" y="3810"/>
                    </a:lnTo>
                    <a:lnTo>
                      <a:pt x="9969" y="3731"/>
                    </a:lnTo>
                    <a:lnTo>
                      <a:pt x="9984" y="3652"/>
                    </a:lnTo>
                    <a:lnTo>
                      <a:pt x="9999" y="3574"/>
                    </a:lnTo>
                    <a:cubicBezTo>
                      <a:pt x="10009" y="3522"/>
                      <a:pt x="10060" y="3488"/>
                      <a:pt x="10112" y="3498"/>
                    </a:cubicBezTo>
                    <a:cubicBezTo>
                      <a:pt x="10164" y="3508"/>
                      <a:pt x="10198" y="3559"/>
                      <a:pt x="10188" y="3611"/>
                    </a:cubicBezTo>
                    <a:lnTo>
                      <a:pt x="10173" y="3687"/>
                    </a:lnTo>
                    <a:lnTo>
                      <a:pt x="10158" y="3766"/>
                    </a:lnTo>
                    <a:lnTo>
                      <a:pt x="10143" y="3845"/>
                    </a:lnTo>
                    <a:lnTo>
                      <a:pt x="10128" y="3925"/>
                    </a:lnTo>
                    <a:lnTo>
                      <a:pt x="10113" y="4006"/>
                    </a:lnTo>
                    <a:lnTo>
                      <a:pt x="10098" y="4087"/>
                    </a:lnTo>
                    <a:lnTo>
                      <a:pt x="10083" y="4170"/>
                    </a:lnTo>
                    <a:lnTo>
                      <a:pt x="10067" y="4251"/>
                    </a:lnTo>
                    <a:lnTo>
                      <a:pt x="10052" y="4333"/>
                    </a:lnTo>
                    <a:lnTo>
                      <a:pt x="10037" y="4417"/>
                    </a:lnTo>
                    <a:lnTo>
                      <a:pt x="10022" y="4501"/>
                    </a:lnTo>
                    <a:lnTo>
                      <a:pt x="10007" y="4586"/>
                    </a:lnTo>
                    <a:lnTo>
                      <a:pt x="9992" y="4671"/>
                    </a:lnTo>
                    <a:lnTo>
                      <a:pt x="9977" y="4758"/>
                    </a:lnTo>
                    <a:lnTo>
                      <a:pt x="9962" y="4844"/>
                    </a:lnTo>
                    <a:lnTo>
                      <a:pt x="9947" y="4931"/>
                    </a:lnTo>
                    <a:lnTo>
                      <a:pt x="9932" y="5019"/>
                    </a:lnTo>
                    <a:lnTo>
                      <a:pt x="9917" y="5106"/>
                    </a:lnTo>
                    <a:lnTo>
                      <a:pt x="9902" y="5195"/>
                    </a:lnTo>
                    <a:lnTo>
                      <a:pt x="9887" y="5285"/>
                    </a:lnTo>
                    <a:lnTo>
                      <a:pt x="9872" y="5374"/>
                    </a:lnTo>
                    <a:lnTo>
                      <a:pt x="9857" y="5465"/>
                    </a:lnTo>
                    <a:lnTo>
                      <a:pt x="9842" y="5556"/>
                    </a:lnTo>
                    <a:lnTo>
                      <a:pt x="9827" y="5647"/>
                    </a:lnTo>
                    <a:lnTo>
                      <a:pt x="9812" y="5739"/>
                    </a:lnTo>
                    <a:lnTo>
                      <a:pt x="9797" y="5831"/>
                    </a:lnTo>
                    <a:lnTo>
                      <a:pt x="9782" y="5924"/>
                    </a:lnTo>
                    <a:lnTo>
                      <a:pt x="9767" y="6017"/>
                    </a:lnTo>
                    <a:lnTo>
                      <a:pt x="9752" y="6111"/>
                    </a:lnTo>
                    <a:lnTo>
                      <a:pt x="9737" y="6205"/>
                    </a:lnTo>
                    <a:lnTo>
                      <a:pt x="9722" y="6298"/>
                    </a:lnTo>
                    <a:lnTo>
                      <a:pt x="9707" y="6393"/>
                    </a:lnTo>
                    <a:lnTo>
                      <a:pt x="9692" y="6489"/>
                    </a:lnTo>
                    <a:lnTo>
                      <a:pt x="9677" y="6584"/>
                    </a:lnTo>
                    <a:lnTo>
                      <a:pt x="9662" y="6681"/>
                    </a:lnTo>
                    <a:lnTo>
                      <a:pt x="9647" y="6777"/>
                    </a:lnTo>
                    <a:lnTo>
                      <a:pt x="9632" y="6874"/>
                    </a:lnTo>
                    <a:lnTo>
                      <a:pt x="9617" y="6971"/>
                    </a:lnTo>
                    <a:lnTo>
                      <a:pt x="9602" y="7069"/>
                    </a:lnTo>
                    <a:lnTo>
                      <a:pt x="9587" y="7167"/>
                    </a:lnTo>
                    <a:lnTo>
                      <a:pt x="9572" y="7265"/>
                    </a:lnTo>
                    <a:lnTo>
                      <a:pt x="9557" y="7364"/>
                    </a:lnTo>
                    <a:lnTo>
                      <a:pt x="9542" y="7463"/>
                    </a:lnTo>
                    <a:lnTo>
                      <a:pt x="9527" y="7562"/>
                    </a:lnTo>
                    <a:lnTo>
                      <a:pt x="9512" y="7661"/>
                    </a:lnTo>
                    <a:lnTo>
                      <a:pt x="9497" y="7761"/>
                    </a:lnTo>
                    <a:lnTo>
                      <a:pt x="9482" y="7861"/>
                    </a:lnTo>
                    <a:lnTo>
                      <a:pt x="9467" y="7961"/>
                    </a:lnTo>
                    <a:lnTo>
                      <a:pt x="9452" y="8062"/>
                    </a:lnTo>
                    <a:lnTo>
                      <a:pt x="9437" y="8163"/>
                    </a:lnTo>
                    <a:lnTo>
                      <a:pt x="9422" y="8264"/>
                    </a:lnTo>
                    <a:lnTo>
                      <a:pt x="9407" y="8365"/>
                    </a:lnTo>
                    <a:lnTo>
                      <a:pt x="9391" y="8465"/>
                    </a:lnTo>
                    <a:lnTo>
                      <a:pt x="9376" y="8567"/>
                    </a:lnTo>
                    <a:lnTo>
                      <a:pt x="9361" y="8669"/>
                    </a:lnTo>
                    <a:lnTo>
                      <a:pt x="9346" y="8771"/>
                    </a:lnTo>
                    <a:lnTo>
                      <a:pt x="9331" y="8873"/>
                    </a:lnTo>
                    <a:lnTo>
                      <a:pt x="9316" y="8975"/>
                    </a:lnTo>
                    <a:lnTo>
                      <a:pt x="9301" y="9078"/>
                    </a:lnTo>
                    <a:lnTo>
                      <a:pt x="9286" y="9180"/>
                    </a:lnTo>
                    <a:lnTo>
                      <a:pt x="9271" y="9283"/>
                    </a:lnTo>
                    <a:lnTo>
                      <a:pt x="9256" y="9386"/>
                    </a:lnTo>
                    <a:lnTo>
                      <a:pt x="9241" y="9489"/>
                    </a:lnTo>
                    <a:lnTo>
                      <a:pt x="9226" y="9592"/>
                    </a:lnTo>
                    <a:lnTo>
                      <a:pt x="9211" y="9695"/>
                    </a:lnTo>
                    <a:lnTo>
                      <a:pt x="9196" y="9798"/>
                    </a:lnTo>
                    <a:lnTo>
                      <a:pt x="9181" y="9902"/>
                    </a:lnTo>
                    <a:lnTo>
                      <a:pt x="9166" y="10005"/>
                    </a:lnTo>
                    <a:lnTo>
                      <a:pt x="9151" y="10108"/>
                    </a:lnTo>
                    <a:lnTo>
                      <a:pt x="9136" y="10212"/>
                    </a:lnTo>
                    <a:lnTo>
                      <a:pt x="9121" y="10315"/>
                    </a:lnTo>
                    <a:lnTo>
                      <a:pt x="9106" y="10419"/>
                    </a:lnTo>
                    <a:lnTo>
                      <a:pt x="9091" y="10522"/>
                    </a:lnTo>
                    <a:lnTo>
                      <a:pt x="9076" y="10626"/>
                    </a:lnTo>
                    <a:lnTo>
                      <a:pt x="9061" y="10729"/>
                    </a:lnTo>
                    <a:lnTo>
                      <a:pt x="9046" y="10832"/>
                    </a:lnTo>
                    <a:lnTo>
                      <a:pt x="9031" y="10936"/>
                    </a:lnTo>
                    <a:lnTo>
                      <a:pt x="9016" y="11039"/>
                    </a:lnTo>
                    <a:lnTo>
                      <a:pt x="9001" y="11142"/>
                    </a:lnTo>
                    <a:lnTo>
                      <a:pt x="8986" y="11246"/>
                    </a:lnTo>
                    <a:lnTo>
                      <a:pt x="8971" y="11349"/>
                    </a:lnTo>
                    <a:lnTo>
                      <a:pt x="8956" y="11452"/>
                    </a:lnTo>
                    <a:lnTo>
                      <a:pt x="8941" y="11555"/>
                    </a:lnTo>
                    <a:lnTo>
                      <a:pt x="8926" y="11657"/>
                    </a:lnTo>
                    <a:lnTo>
                      <a:pt x="8911" y="11760"/>
                    </a:lnTo>
                    <a:lnTo>
                      <a:pt x="8896" y="11863"/>
                    </a:lnTo>
                    <a:lnTo>
                      <a:pt x="8881" y="11965"/>
                    </a:lnTo>
                    <a:lnTo>
                      <a:pt x="8866" y="12067"/>
                    </a:lnTo>
                    <a:lnTo>
                      <a:pt x="8851" y="12170"/>
                    </a:lnTo>
                    <a:lnTo>
                      <a:pt x="8836" y="12273"/>
                    </a:lnTo>
                    <a:lnTo>
                      <a:pt x="8821" y="12373"/>
                    </a:lnTo>
                    <a:lnTo>
                      <a:pt x="8806" y="12476"/>
                    </a:lnTo>
                    <a:lnTo>
                      <a:pt x="8791" y="12577"/>
                    </a:lnTo>
                    <a:lnTo>
                      <a:pt x="8776" y="12678"/>
                    </a:lnTo>
                    <a:lnTo>
                      <a:pt x="8761" y="12779"/>
                    </a:lnTo>
                    <a:lnTo>
                      <a:pt x="8746" y="12880"/>
                    </a:lnTo>
                    <a:lnTo>
                      <a:pt x="8731" y="12982"/>
                    </a:lnTo>
                    <a:lnTo>
                      <a:pt x="8715" y="13081"/>
                    </a:lnTo>
                    <a:lnTo>
                      <a:pt x="8700" y="13181"/>
                    </a:lnTo>
                    <a:lnTo>
                      <a:pt x="8685" y="13280"/>
                    </a:lnTo>
                    <a:lnTo>
                      <a:pt x="8670" y="13380"/>
                    </a:lnTo>
                    <a:lnTo>
                      <a:pt x="8655" y="13479"/>
                    </a:lnTo>
                    <a:lnTo>
                      <a:pt x="8640" y="13578"/>
                    </a:lnTo>
                    <a:lnTo>
                      <a:pt x="8625" y="13676"/>
                    </a:lnTo>
                    <a:lnTo>
                      <a:pt x="8610" y="13774"/>
                    </a:lnTo>
                    <a:lnTo>
                      <a:pt x="8595" y="13872"/>
                    </a:lnTo>
                    <a:lnTo>
                      <a:pt x="8580" y="13970"/>
                    </a:lnTo>
                    <a:lnTo>
                      <a:pt x="8565" y="14067"/>
                    </a:lnTo>
                    <a:lnTo>
                      <a:pt x="8550" y="14164"/>
                    </a:lnTo>
                    <a:lnTo>
                      <a:pt x="8535" y="14260"/>
                    </a:lnTo>
                    <a:lnTo>
                      <a:pt x="8520" y="14356"/>
                    </a:lnTo>
                    <a:lnTo>
                      <a:pt x="8505" y="14452"/>
                    </a:lnTo>
                    <a:lnTo>
                      <a:pt x="8490" y="14547"/>
                    </a:lnTo>
                    <a:lnTo>
                      <a:pt x="8475" y="14643"/>
                    </a:lnTo>
                    <a:lnTo>
                      <a:pt x="8460" y="14737"/>
                    </a:lnTo>
                    <a:lnTo>
                      <a:pt x="8445" y="14831"/>
                    </a:lnTo>
                    <a:lnTo>
                      <a:pt x="8430" y="14925"/>
                    </a:lnTo>
                    <a:lnTo>
                      <a:pt x="8415" y="15018"/>
                    </a:lnTo>
                    <a:lnTo>
                      <a:pt x="8400" y="15110"/>
                    </a:lnTo>
                    <a:lnTo>
                      <a:pt x="8385" y="15203"/>
                    </a:lnTo>
                    <a:lnTo>
                      <a:pt x="8370" y="15294"/>
                    </a:lnTo>
                    <a:lnTo>
                      <a:pt x="8355" y="15386"/>
                    </a:lnTo>
                    <a:lnTo>
                      <a:pt x="8340" y="15476"/>
                    </a:lnTo>
                    <a:lnTo>
                      <a:pt x="8325" y="15567"/>
                    </a:lnTo>
                    <a:lnTo>
                      <a:pt x="8310" y="15656"/>
                    </a:lnTo>
                    <a:lnTo>
                      <a:pt x="8295" y="15745"/>
                    </a:lnTo>
                    <a:lnTo>
                      <a:pt x="8280" y="15835"/>
                    </a:lnTo>
                    <a:lnTo>
                      <a:pt x="8265" y="15923"/>
                    </a:lnTo>
                    <a:lnTo>
                      <a:pt x="8250" y="16011"/>
                    </a:lnTo>
                    <a:lnTo>
                      <a:pt x="8235" y="16098"/>
                    </a:lnTo>
                    <a:lnTo>
                      <a:pt x="8220" y="16184"/>
                    </a:lnTo>
                    <a:lnTo>
                      <a:pt x="8205" y="16270"/>
                    </a:lnTo>
                    <a:lnTo>
                      <a:pt x="8190" y="16356"/>
                    </a:lnTo>
                    <a:lnTo>
                      <a:pt x="8175" y="16440"/>
                    </a:lnTo>
                    <a:lnTo>
                      <a:pt x="8160" y="16524"/>
                    </a:lnTo>
                    <a:lnTo>
                      <a:pt x="8145" y="16609"/>
                    </a:lnTo>
                    <a:lnTo>
                      <a:pt x="8130" y="16692"/>
                    </a:lnTo>
                    <a:lnTo>
                      <a:pt x="8115" y="16774"/>
                    </a:lnTo>
                    <a:lnTo>
                      <a:pt x="8100" y="16856"/>
                    </a:lnTo>
                    <a:lnTo>
                      <a:pt x="8085" y="16937"/>
                    </a:lnTo>
                    <a:lnTo>
                      <a:pt x="8070" y="17017"/>
                    </a:lnTo>
                    <a:lnTo>
                      <a:pt x="8055" y="17099"/>
                    </a:lnTo>
                    <a:lnTo>
                      <a:pt x="8039" y="17177"/>
                    </a:lnTo>
                    <a:lnTo>
                      <a:pt x="8024" y="17255"/>
                    </a:lnTo>
                    <a:lnTo>
                      <a:pt x="8009" y="17333"/>
                    </a:lnTo>
                    <a:lnTo>
                      <a:pt x="7994" y="17410"/>
                    </a:lnTo>
                    <a:lnTo>
                      <a:pt x="7979" y="17486"/>
                    </a:lnTo>
                    <a:lnTo>
                      <a:pt x="7964" y="17562"/>
                    </a:lnTo>
                    <a:lnTo>
                      <a:pt x="7949" y="17638"/>
                    </a:lnTo>
                    <a:lnTo>
                      <a:pt x="7934" y="17712"/>
                    </a:lnTo>
                    <a:lnTo>
                      <a:pt x="7919" y="17785"/>
                    </a:lnTo>
                    <a:lnTo>
                      <a:pt x="7903" y="17858"/>
                    </a:lnTo>
                    <a:lnTo>
                      <a:pt x="7888" y="17930"/>
                    </a:lnTo>
                    <a:lnTo>
                      <a:pt x="7873" y="18001"/>
                    </a:lnTo>
                    <a:lnTo>
                      <a:pt x="7858" y="18073"/>
                    </a:lnTo>
                    <a:lnTo>
                      <a:pt x="7843" y="18143"/>
                    </a:lnTo>
                    <a:lnTo>
                      <a:pt x="7828" y="18212"/>
                    </a:lnTo>
                    <a:lnTo>
                      <a:pt x="7813" y="18280"/>
                    </a:lnTo>
                    <a:lnTo>
                      <a:pt x="7798" y="18347"/>
                    </a:lnTo>
                    <a:lnTo>
                      <a:pt x="7783" y="18415"/>
                    </a:lnTo>
                    <a:lnTo>
                      <a:pt x="7768" y="18481"/>
                    </a:lnTo>
                    <a:lnTo>
                      <a:pt x="7753" y="18546"/>
                    </a:lnTo>
                    <a:lnTo>
                      <a:pt x="7738" y="18611"/>
                    </a:lnTo>
                    <a:lnTo>
                      <a:pt x="7723" y="18674"/>
                    </a:lnTo>
                    <a:lnTo>
                      <a:pt x="7708" y="18737"/>
                    </a:lnTo>
                    <a:lnTo>
                      <a:pt x="7693" y="18798"/>
                    </a:lnTo>
                    <a:lnTo>
                      <a:pt x="7678" y="18860"/>
                    </a:lnTo>
                    <a:lnTo>
                      <a:pt x="7663" y="18920"/>
                    </a:lnTo>
                    <a:lnTo>
                      <a:pt x="7647" y="18981"/>
                    </a:lnTo>
                    <a:lnTo>
                      <a:pt x="7632" y="19039"/>
                    </a:lnTo>
                    <a:lnTo>
                      <a:pt x="7617" y="19097"/>
                    </a:lnTo>
                    <a:lnTo>
                      <a:pt x="7602" y="19153"/>
                    </a:lnTo>
                    <a:lnTo>
                      <a:pt x="7587" y="19210"/>
                    </a:lnTo>
                    <a:lnTo>
                      <a:pt x="7572" y="19265"/>
                    </a:lnTo>
                    <a:lnTo>
                      <a:pt x="7557" y="19320"/>
                    </a:lnTo>
                    <a:lnTo>
                      <a:pt x="7542" y="19373"/>
                    </a:lnTo>
                    <a:lnTo>
                      <a:pt x="7527" y="19425"/>
                    </a:lnTo>
                    <a:lnTo>
                      <a:pt x="7511" y="19478"/>
                    </a:lnTo>
                    <a:lnTo>
                      <a:pt x="7496" y="19528"/>
                    </a:lnTo>
                    <a:lnTo>
                      <a:pt x="7481" y="19579"/>
                    </a:lnTo>
                    <a:lnTo>
                      <a:pt x="7466" y="19627"/>
                    </a:lnTo>
                    <a:lnTo>
                      <a:pt x="7451" y="19676"/>
                    </a:lnTo>
                    <a:lnTo>
                      <a:pt x="7436" y="19723"/>
                    </a:lnTo>
                    <a:lnTo>
                      <a:pt x="7421" y="19770"/>
                    </a:lnTo>
                    <a:lnTo>
                      <a:pt x="7405" y="19815"/>
                    </a:lnTo>
                    <a:lnTo>
                      <a:pt x="7390" y="19860"/>
                    </a:lnTo>
                    <a:lnTo>
                      <a:pt x="7374" y="19906"/>
                    </a:lnTo>
                    <a:lnTo>
                      <a:pt x="7359" y="19946"/>
                    </a:lnTo>
                    <a:lnTo>
                      <a:pt x="7343" y="19988"/>
                    </a:lnTo>
                    <a:lnTo>
                      <a:pt x="7328" y="20028"/>
                    </a:lnTo>
                    <a:lnTo>
                      <a:pt x="7313" y="20070"/>
                    </a:lnTo>
                    <a:lnTo>
                      <a:pt x="7297" y="20109"/>
                    </a:lnTo>
                    <a:lnTo>
                      <a:pt x="7282" y="20146"/>
                    </a:lnTo>
                    <a:lnTo>
                      <a:pt x="7267" y="20184"/>
                    </a:lnTo>
                    <a:lnTo>
                      <a:pt x="7252" y="20219"/>
                    </a:lnTo>
                    <a:lnTo>
                      <a:pt x="7236" y="20256"/>
                    </a:lnTo>
                    <a:lnTo>
                      <a:pt x="7221" y="20289"/>
                    </a:lnTo>
                    <a:lnTo>
                      <a:pt x="7205" y="20324"/>
                    </a:lnTo>
                    <a:lnTo>
                      <a:pt x="7190" y="20355"/>
                    </a:lnTo>
                    <a:lnTo>
                      <a:pt x="7174" y="20389"/>
                    </a:lnTo>
                    <a:lnTo>
                      <a:pt x="7159" y="20418"/>
                    </a:lnTo>
                    <a:lnTo>
                      <a:pt x="7142" y="20449"/>
                    </a:lnTo>
                    <a:lnTo>
                      <a:pt x="7127" y="20476"/>
                    </a:lnTo>
                    <a:lnTo>
                      <a:pt x="7111" y="20506"/>
                    </a:lnTo>
                    <a:lnTo>
                      <a:pt x="7096" y="20531"/>
                    </a:lnTo>
                    <a:lnTo>
                      <a:pt x="7079" y="20559"/>
                    </a:lnTo>
                    <a:lnTo>
                      <a:pt x="7064" y="20582"/>
                    </a:lnTo>
                    <a:lnTo>
                      <a:pt x="7047" y="20608"/>
                    </a:lnTo>
                    <a:lnTo>
                      <a:pt x="7032" y="20629"/>
                    </a:lnTo>
                    <a:lnTo>
                      <a:pt x="7014" y="20654"/>
                    </a:lnTo>
                    <a:lnTo>
                      <a:pt x="6999" y="20673"/>
                    </a:lnTo>
                    <a:lnTo>
                      <a:pt x="6980" y="20696"/>
                    </a:lnTo>
                    <a:lnTo>
                      <a:pt x="6965" y="20713"/>
                    </a:lnTo>
                    <a:lnTo>
                      <a:pt x="6946" y="20734"/>
                    </a:lnTo>
                    <a:lnTo>
                      <a:pt x="6929" y="20752"/>
                    </a:lnTo>
                    <a:lnTo>
                      <a:pt x="6914" y="20766"/>
                    </a:lnTo>
                    <a:lnTo>
                      <a:pt x="6893" y="20784"/>
                    </a:lnTo>
                    <a:lnTo>
                      <a:pt x="6875" y="20799"/>
                    </a:lnTo>
                    <a:lnTo>
                      <a:pt x="6860" y="20810"/>
                    </a:lnTo>
                    <a:lnTo>
                      <a:pt x="6838" y="20826"/>
                    </a:lnTo>
                    <a:lnTo>
                      <a:pt x="6819" y="20837"/>
                    </a:lnTo>
                    <a:lnTo>
                      <a:pt x="6799" y="20847"/>
                    </a:lnTo>
                    <a:lnTo>
                      <a:pt x="6779" y="20857"/>
                    </a:lnTo>
                    <a:lnTo>
                      <a:pt x="6764" y="20863"/>
                    </a:lnTo>
                    <a:lnTo>
                      <a:pt x="6738" y="20872"/>
                    </a:lnTo>
                    <a:lnTo>
                      <a:pt x="6717" y="20878"/>
                    </a:lnTo>
                    <a:lnTo>
                      <a:pt x="6696" y="20882"/>
                    </a:lnTo>
                    <a:lnTo>
                      <a:pt x="6675" y="20884"/>
                    </a:lnTo>
                    <a:lnTo>
                      <a:pt x="6653" y="20885"/>
                    </a:lnTo>
                    <a:lnTo>
                      <a:pt x="6632" y="20885"/>
                    </a:lnTo>
                    <a:lnTo>
                      <a:pt x="6605" y="20883"/>
                    </a:lnTo>
                    <a:lnTo>
                      <a:pt x="6591" y="20880"/>
                    </a:lnTo>
                    <a:lnTo>
                      <a:pt x="6568" y="20875"/>
                    </a:lnTo>
                    <a:lnTo>
                      <a:pt x="6547" y="20870"/>
                    </a:lnTo>
                    <a:lnTo>
                      <a:pt x="6527" y="20863"/>
                    </a:lnTo>
                    <a:lnTo>
                      <a:pt x="6502" y="20852"/>
                    </a:lnTo>
                    <a:lnTo>
                      <a:pt x="6487" y="20844"/>
                    </a:lnTo>
                    <a:lnTo>
                      <a:pt x="6468" y="20834"/>
                    </a:lnTo>
                    <a:lnTo>
                      <a:pt x="6446" y="20820"/>
                    </a:lnTo>
                    <a:lnTo>
                      <a:pt x="6431" y="20809"/>
                    </a:lnTo>
                    <a:lnTo>
                      <a:pt x="6410" y="20793"/>
                    </a:lnTo>
                    <a:lnTo>
                      <a:pt x="6395" y="20780"/>
                    </a:lnTo>
                    <a:lnTo>
                      <a:pt x="6375" y="20762"/>
                    </a:lnTo>
                    <a:lnTo>
                      <a:pt x="6360" y="20747"/>
                    </a:lnTo>
                    <a:lnTo>
                      <a:pt x="6340" y="20728"/>
                    </a:lnTo>
                    <a:lnTo>
                      <a:pt x="6325" y="20711"/>
                    </a:lnTo>
                    <a:lnTo>
                      <a:pt x="6307" y="20690"/>
                    </a:lnTo>
                    <a:lnTo>
                      <a:pt x="6292" y="20671"/>
                    </a:lnTo>
                    <a:lnTo>
                      <a:pt x="6274" y="20648"/>
                    </a:lnTo>
                    <a:lnTo>
                      <a:pt x="6258" y="20626"/>
                    </a:lnTo>
                    <a:lnTo>
                      <a:pt x="6243" y="20604"/>
                    </a:lnTo>
                    <a:lnTo>
                      <a:pt x="6226" y="20578"/>
                    </a:lnTo>
                    <a:lnTo>
                      <a:pt x="6210" y="20553"/>
                    </a:lnTo>
                    <a:lnTo>
                      <a:pt x="6195" y="20528"/>
                    </a:lnTo>
                    <a:lnTo>
                      <a:pt x="6179" y="20500"/>
                    </a:lnTo>
                    <a:lnTo>
                      <a:pt x="6163" y="20472"/>
                    </a:lnTo>
                    <a:lnTo>
                      <a:pt x="6148" y="20444"/>
                    </a:lnTo>
                    <a:lnTo>
                      <a:pt x="6132" y="20413"/>
                    </a:lnTo>
                    <a:lnTo>
                      <a:pt x="6116" y="20382"/>
                    </a:lnTo>
                    <a:lnTo>
                      <a:pt x="6101" y="20351"/>
                    </a:lnTo>
                    <a:lnTo>
                      <a:pt x="6085" y="20318"/>
                    </a:lnTo>
                    <a:lnTo>
                      <a:pt x="6070" y="20285"/>
                    </a:lnTo>
                    <a:lnTo>
                      <a:pt x="6054" y="20250"/>
                    </a:lnTo>
                    <a:lnTo>
                      <a:pt x="6039" y="20215"/>
                    </a:lnTo>
                    <a:lnTo>
                      <a:pt x="6024" y="20179"/>
                    </a:lnTo>
                    <a:lnTo>
                      <a:pt x="6009" y="20142"/>
                    </a:lnTo>
                    <a:lnTo>
                      <a:pt x="5993" y="20103"/>
                    </a:lnTo>
                    <a:lnTo>
                      <a:pt x="5978" y="20064"/>
                    </a:lnTo>
                    <a:lnTo>
                      <a:pt x="5962" y="20023"/>
                    </a:lnTo>
                    <a:lnTo>
                      <a:pt x="5947" y="19982"/>
                    </a:lnTo>
                    <a:lnTo>
                      <a:pt x="5932" y="19941"/>
                    </a:lnTo>
                    <a:lnTo>
                      <a:pt x="5917" y="19898"/>
                    </a:lnTo>
                    <a:lnTo>
                      <a:pt x="5902" y="19854"/>
                    </a:lnTo>
                    <a:lnTo>
                      <a:pt x="5886" y="19810"/>
                    </a:lnTo>
                    <a:lnTo>
                      <a:pt x="5871" y="19764"/>
                    </a:lnTo>
                    <a:lnTo>
                      <a:pt x="5856" y="19718"/>
                    </a:lnTo>
                    <a:lnTo>
                      <a:pt x="5841" y="19672"/>
                    </a:lnTo>
                    <a:lnTo>
                      <a:pt x="5825" y="19622"/>
                    </a:lnTo>
                    <a:lnTo>
                      <a:pt x="5810" y="19572"/>
                    </a:lnTo>
                    <a:lnTo>
                      <a:pt x="5795" y="19522"/>
                    </a:lnTo>
                    <a:lnTo>
                      <a:pt x="5779" y="19471"/>
                    </a:lnTo>
                    <a:lnTo>
                      <a:pt x="5764" y="19419"/>
                    </a:lnTo>
                    <a:lnTo>
                      <a:pt x="5749" y="19367"/>
                    </a:lnTo>
                    <a:lnTo>
                      <a:pt x="5734" y="19313"/>
                    </a:lnTo>
                    <a:lnTo>
                      <a:pt x="5719" y="19259"/>
                    </a:lnTo>
                    <a:lnTo>
                      <a:pt x="5704" y="19203"/>
                    </a:lnTo>
                    <a:lnTo>
                      <a:pt x="5689" y="19147"/>
                    </a:lnTo>
                    <a:lnTo>
                      <a:pt x="5674" y="19090"/>
                    </a:lnTo>
                    <a:lnTo>
                      <a:pt x="5659" y="19032"/>
                    </a:lnTo>
                    <a:lnTo>
                      <a:pt x="5643" y="18973"/>
                    </a:lnTo>
                    <a:lnTo>
                      <a:pt x="5628" y="18913"/>
                    </a:lnTo>
                    <a:lnTo>
                      <a:pt x="5613" y="18852"/>
                    </a:lnTo>
                    <a:lnTo>
                      <a:pt x="5598" y="18791"/>
                    </a:lnTo>
                    <a:lnTo>
                      <a:pt x="5583" y="18730"/>
                    </a:lnTo>
                    <a:lnTo>
                      <a:pt x="5568" y="18666"/>
                    </a:lnTo>
                    <a:lnTo>
                      <a:pt x="5553" y="18602"/>
                    </a:lnTo>
                    <a:lnTo>
                      <a:pt x="5538" y="18538"/>
                    </a:lnTo>
                    <a:lnTo>
                      <a:pt x="5523" y="18473"/>
                    </a:lnTo>
                    <a:lnTo>
                      <a:pt x="5508" y="18406"/>
                    </a:lnTo>
                    <a:lnTo>
                      <a:pt x="5493" y="18339"/>
                    </a:lnTo>
                    <a:lnTo>
                      <a:pt x="5478" y="18272"/>
                    </a:lnTo>
                    <a:lnTo>
                      <a:pt x="5463" y="18204"/>
                    </a:lnTo>
                    <a:lnTo>
                      <a:pt x="5448" y="18135"/>
                    </a:lnTo>
                    <a:lnTo>
                      <a:pt x="5433" y="18064"/>
                    </a:lnTo>
                    <a:lnTo>
                      <a:pt x="5418" y="17993"/>
                    </a:lnTo>
                    <a:lnTo>
                      <a:pt x="5402" y="17922"/>
                    </a:lnTo>
                    <a:lnTo>
                      <a:pt x="5387" y="17850"/>
                    </a:lnTo>
                    <a:lnTo>
                      <a:pt x="5372" y="17777"/>
                    </a:lnTo>
                    <a:lnTo>
                      <a:pt x="5357" y="17703"/>
                    </a:lnTo>
                    <a:lnTo>
                      <a:pt x="5342" y="17628"/>
                    </a:lnTo>
                    <a:lnTo>
                      <a:pt x="5327" y="17553"/>
                    </a:lnTo>
                    <a:lnTo>
                      <a:pt x="5312" y="17478"/>
                    </a:lnTo>
                    <a:lnTo>
                      <a:pt x="5297" y="17401"/>
                    </a:lnTo>
                    <a:lnTo>
                      <a:pt x="5282" y="17324"/>
                    </a:lnTo>
                    <a:lnTo>
                      <a:pt x="5267" y="17246"/>
                    </a:lnTo>
                    <a:lnTo>
                      <a:pt x="5252" y="17167"/>
                    </a:lnTo>
                    <a:lnTo>
                      <a:pt x="5237" y="17088"/>
                    </a:lnTo>
                    <a:lnTo>
                      <a:pt x="5222" y="17008"/>
                    </a:lnTo>
                    <a:lnTo>
                      <a:pt x="5207" y="16928"/>
                    </a:lnTo>
                    <a:lnTo>
                      <a:pt x="5192" y="16846"/>
                    </a:lnTo>
                    <a:lnTo>
                      <a:pt x="5177" y="16765"/>
                    </a:lnTo>
                    <a:lnTo>
                      <a:pt x="5162" y="16683"/>
                    </a:lnTo>
                    <a:lnTo>
                      <a:pt x="5146" y="16599"/>
                    </a:lnTo>
                    <a:lnTo>
                      <a:pt x="5131" y="16515"/>
                    </a:lnTo>
                    <a:lnTo>
                      <a:pt x="5116" y="16431"/>
                    </a:lnTo>
                    <a:lnTo>
                      <a:pt x="5101" y="16346"/>
                    </a:lnTo>
                    <a:lnTo>
                      <a:pt x="5086" y="16260"/>
                    </a:lnTo>
                    <a:lnTo>
                      <a:pt x="5071" y="16174"/>
                    </a:lnTo>
                    <a:lnTo>
                      <a:pt x="5056" y="16088"/>
                    </a:lnTo>
                    <a:lnTo>
                      <a:pt x="5041" y="16001"/>
                    </a:lnTo>
                    <a:lnTo>
                      <a:pt x="5026" y="15913"/>
                    </a:lnTo>
                    <a:lnTo>
                      <a:pt x="5011" y="15824"/>
                    </a:lnTo>
                    <a:lnTo>
                      <a:pt x="4996" y="15735"/>
                    </a:lnTo>
                    <a:lnTo>
                      <a:pt x="4981" y="15646"/>
                    </a:lnTo>
                    <a:lnTo>
                      <a:pt x="4966" y="15556"/>
                    </a:lnTo>
                    <a:lnTo>
                      <a:pt x="4951" y="15466"/>
                    </a:lnTo>
                    <a:lnTo>
                      <a:pt x="4936" y="15375"/>
                    </a:lnTo>
                    <a:lnTo>
                      <a:pt x="4921" y="15284"/>
                    </a:lnTo>
                    <a:lnTo>
                      <a:pt x="4906" y="15192"/>
                    </a:lnTo>
                    <a:lnTo>
                      <a:pt x="4891" y="15100"/>
                    </a:lnTo>
                    <a:lnTo>
                      <a:pt x="4876" y="15007"/>
                    </a:lnTo>
                    <a:lnTo>
                      <a:pt x="4861" y="14914"/>
                    </a:lnTo>
                    <a:lnTo>
                      <a:pt x="4846" y="14820"/>
                    </a:lnTo>
                    <a:lnTo>
                      <a:pt x="4831" y="14726"/>
                    </a:lnTo>
                    <a:lnTo>
                      <a:pt x="4816" y="14631"/>
                    </a:lnTo>
                    <a:lnTo>
                      <a:pt x="4801" y="14536"/>
                    </a:lnTo>
                    <a:lnTo>
                      <a:pt x="4786" y="14441"/>
                    </a:lnTo>
                    <a:lnTo>
                      <a:pt x="4771" y="14345"/>
                    </a:lnTo>
                    <a:lnTo>
                      <a:pt x="4756" y="14249"/>
                    </a:lnTo>
                    <a:lnTo>
                      <a:pt x="4741" y="14153"/>
                    </a:lnTo>
                    <a:lnTo>
                      <a:pt x="4726" y="14056"/>
                    </a:lnTo>
                    <a:lnTo>
                      <a:pt x="4711" y="13959"/>
                    </a:lnTo>
                    <a:lnTo>
                      <a:pt x="4696" y="13861"/>
                    </a:lnTo>
                    <a:lnTo>
                      <a:pt x="4681" y="13763"/>
                    </a:lnTo>
                    <a:lnTo>
                      <a:pt x="4666" y="13665"/>
                    </a:lnTo>
                    <a:lnTo>
                      <a:pt x="4651" y="13566"/>
                    </a:lnTo>
                    <a:lnTo>
                      <a:pt x="4636" y="13468"/>
                    </a:lnTo>
                    <a:lnTo>
                      <a:pt x="4621" y="13368"/>
                    </a:lnTo>
                    <a:lnTo>
                      <a:pt x="4606" y="13269"/>
                    </a:lnTo>
                    <a:lnTo>
                      <a:pt x="4591" y="13169"/>
                    </a:lnTo>
                    <a:lnTo>
                      <a:pt x="4576" y="13069"/>
                    </a:lnTo>
                    <a:lnTo>
                      <a:pt x="4561" y="12969"/>
                    </a:lnTo>
                    <a:lnTo>
                      <a:pt x="4546" y="12869"/>
                    </a:lnTo>
                    <a:lnTo>
                      <a:pt x="4531" y="12768"/>
                    </a:lnTo>
                    <a:lnTo>
                      <a:pt x="4516" y="12667"/>
                    </a:lnTo>
                    <a:lnTo>
                      <a:pt x="4500" y="12565"/>
                    </a:lnTo>
                    <a:lnTo>
                      <a:pt x="4486" y="12464"/>
                    </a:lnTo>
                    <a:lnTo>
                      <a:pt x="4469" y="12362"/>
                    </a:lnTo>
                    <a:lnTo>
                      <a:pt x="4454" y="12260"/>
                    </a:lnTo>
                    <a:lnTo>
                      <a:pt x="4439" y="12158"/>
                    </a:lnTo>
                    <a:lnTo>
                      <a:pt x="4424" y="12056"/>
                    </a:lnTo>
                    <a:lnTo>
                      <a:pt x="4409" y="11953"/>
                    </a:lnTo>
                    <a:lnTo>
                      <a:pt x="4394" y="11851"/>
                    </a:lnTo>
                    <a:lnTo>
                      <a:pt x="4379" y="11748"/>
                    </a:lnTo>
                    <a:lnTo>
                      <a:pt x="4364" y="11646"/>
                    </a:lnTo>
                    <a:lnTo>
                      <a:pt x="4349" y="11543"/>
                    </a:lnTo>
                    <a:lnTo>
                      <a:pt x="4334" y="11440"/>
                    </a:lnTo>
                    <a:lnTo>
                      <a:pt x="4319" y="11337"/>
                    </a:lnTo>
                    <a:lnTo>
                      <a:pt x="4304" y="11234"/>
                    </a:lnTo>
                    <a:lnTo>
                      <a:pt x="4289" y="11130"/>
                    </a:lnTo>
                    <a:lnTo>
                      <a:pt x="4274" y="11027"/>
                    </a:lnTo>
                    <a:lnTo>
                      <a:pt x="4259" y="10924"/>
                    </a:lnTo>
                    <a:lnTo>
                      <a:pt x="4244" y="10820"/>
                    </a:lnTo>
                    <a:lnTo>
                      <a:pt x="4229" y="10717"/>
                    </a:lnTo>
                    <a:lnTo>
                      <a:pt x="4214" y="10614"/>
                    </a:lnTo>
                    <a:lnTo>
                      <a:pt x="4199" y="10510"/>
                    </a:lnTo>
                    <a:lnTo>
                      <a:pt x="4184" y="10407"/>
                    </a:lnTo>
                    <a:lnTo>
                      <a:pt x="4169" y="10303"/>
                    </a:lnTo>
                    <a:lnTo>
                      <a:pt x="4154" y="10200"/>
                    </a:lnTo>
                    <a:lnTo>
                      <a:pt x="4139" y="10096"/>
                    </a:lnTo>
                    <a:lnTo>
                      <a:pt x="4124" y="9993"/>
                    </a:lnTo>
                    <a:lnTo>
                      <a:pt x="4109" y="9890"/>
                    </a:lnTo>
                    <a:lnTo>
                      <a:pt x="4094" y="9786"/>
                    </a:lnTo>
                    <a:lnTo>
                      <a:pt x="4079" y="9683"/>
                    </a:lnTo>
                    <a:lnTo>
                      <a:pt x="4064" y="9580"/>
                    </a:lnTo>
                    <a:lnTo>
                      <a:pt x="4049" y="9477"/>
                    </a:lnTo>
                    <a:lnTo>
                      <a:pt x="4034" y="9374"/>
                    </a:lnTo>
                    <a:lnTo>
                      <a:pt x="4019" y="9271"/>
                    </a:lnTo>
                    <a:lnTo>
                      <a:pt x="4004" y="9168"/>
                    </a:lnTo>
                    <a:lnTo>
                      <a:pt x="3989" y="9066"/>
                    </a:lnTo>
                    <a:lnTo>
                      <a:pt x="3974" y="8963"/>
                    </a:lnTo>
                    <a:lnTo>
                      <a:pt x="3959" y="8861"/>
                    </a:lnTo>
                    <a:lnTo>
                      <a:pt x="3944" y="8759"/>
                    </a:lnTo>
                    <a:lnTo>
                      <a:pt x="3929" y="8657"/>
                    </a:lnTo>
                    <a:lnTo>
                      <a:pt x="3915" y="8556"/>
                    </a:lnTo>
                    <a:lnTo>
                      <a:pt x="3899" y="8454"/>
                    </a:lnTo>
                    <a:lnTo>
                      <a:pt x="3885" y="8353"/>
                    </a:lnTo>
                    <a:lnTo>
                      <a:pt x="3870" y="8252"/>
                    </a:lnTo>
                    <a:lnTo>
                      <a:pt x="3855" y="8151"/>
                    </a:lnTo>
                    <a:lnTo>
                      <a:pt x="3840" y="8050"/>
                    </a:lnTo>
                    <a:lnTo>
                      <a:pt x="3825" y="7950"/>
                    </a:lnTo>
                    <a:lnTo>
                      <a:pt x="3810" y="7850"/>
                    </a:lnTo>
                    <a:lnTo>
                      <a:pt x="3794" y="7749"/>
                    </a:lnTo>
                    <a:lnTo>
                      <a:pt x="3779" y="7650"/>
                    </a:lnTo>
                    <a:lnTo>
                      <a:pt x="3764" y="7550"/>
                    </a:lnTo>
                    <a:lnTo>
                      <a:pt x="3749" y="7451"/>
                    </a:lnTo>
                    <a:lnTo>
                      <a:pt x="3734" y="7352"/>
                    </a:lnTo>
                    <a:lnTo>
                      <a:pt x="3719" y="7254"/>
                    </a:lnTo>
                    <a:lnTo>
                      <a:pt x="3704" y="7156"/>
                    </a:lnTo>
                    <a:lnTo>
                      <a:pt x="3689" y="7058"/>
                    </a:lnTo>
                    <a:lnTo>
                      <a:pt x="3674" y="6960"/>
                    </a:lnTo>
                    <a:lnTo>
                      <a:pt x="3659" y="6863"/>
                    </a:lnTo>
                    <a:lnTo>
                      <a:pt x="3644" y="6766"/>
                    </a:lnTo>
                    <a:lnTo>
                      <a:pt x="3629" y="6670"/>
                    </a:lnTo>
                    <a:lnTo>
                      <a:pt x="3614" y="6573"/>
                    </a:lnTo>
                    <a:lnTo>
                      <a:pt x="3599" y="6478"/>
                    </a:lnTo>
                    <a:lnTo>
                      <a:pt x="3584" y="6383"/>
                    </a:lnTo>
                    <a:lnTo>
                      <a:pt x="3569" y="6288"/>
                    </a:lnTo>
                    <a:lnTo>
                      <a:pt x="3554" y="6194"/>
                    </a:lnTo>
                    <a:lnTo>
                      <a:pt x="3539" y="6100"/>
                    </a:lnTo>
                    <a:lnTo>
                      <a:pt x="3524" y="6006"/>
                    </a:lnTo>
                    <a:lnTo>
                      <a:pt x="3509" y="5913"/>
                    </a:lnTo>
                    <a:lnTo>
                      <a:pt x="3494" y="5821"/>
                    </a:lnTo>
                    <a:lnTo>
                      <a:pt x="3479" y="5728"/>
                    </a:lnTo>
                    <a:lnTo>
                      <a:pt x="3464" y="5636"/>
                    </a:lnTo>
                    <a:lnTo>
                      <a:pt x="3449" y="5545"/>
                    </a:lnTo>
                    <a:lnTo>
                      <a:pt x="3434" y="5454"/>
                    </a:lnTo>
                    <a:lnTo>
                      <a:pt x="3419" y="5364"/>
                    </a:lnTo>
                    <a:lnTo>
                      <a:pt x="3404" y="5274"/>
                    </a:lnTo>
                    <a:lnTo>
                      <a:pt x="3389" y="5185"/>
                    </a:lnTo>
                    <a:lnTo>
                      <a:pt x="3374" y="5097"/>
                    </a:lnTo>
                    <a:lnTo>
                      <a:pt x="3359" y="5009"/>
                    </a:lnTo>
                    <a:lnTo>
                      <a:pt x="3344" y="4921"/>
                    </a:lnTo>
                    <a:lnTo>
                      <a:pt x="3329" y="4834"/>
                    </a:lnTo>
                    <a:lnTo>
                      <a:pt x="3314" y="4748"/>
                    </a:lnTo>
                    <a:lnTo>
                      <a:pt x="3299" y="4662"/>
                    </a:lnTo>
                    <a:lnTo>
                      <a:pt x="3284" y="4576"/>
                    </a:lnTo>
                    <a:lnTo>
                      <a:pt x="3269" y="4491"/>
                    </a:lnTo>
                    <a:lnTo>
                      <a:pt x="3254" y="4408"/>
                    </a:lnTo>
                    <a:lnTo>
                      <a:pt x="3239" y="4325"/>
                    </a:lnTo>
                    <a:lnTo>
                      <a:pt x="3224" y="4242"/>
                    </a:lnTo>
                    <a:lnTo>
                      <a:pt x="3209" y="4159"/>
                    </a:lnTo>
                    <a:lnTo>
                      <a:pt x="3194" y="4077"/>
                    </a:lnTo>
                    <a:lnTo>
                      <a:pt x="3179" y="3996"/>
                    </a:lnTo>
                    <a:lnTo>
                      <a:pt x="3164" y="3916"/>
                    </a:lnTo>
                    <a:lnTo>
                      <a:pt x="3149" y="3836"/>
                    </a:lnTo>
                    <a:lnTo>
                      <a:pt x="3134" y="3759"/>
                    </a:lnTo>
                    <a:lnTo>
                      <a:pt x="3118" y="3679"/>
                    </a:lnTo>
                    <a:lnTo>
                      <a:pt x="3103" y="3602"/>
                    </a:lnTo>
                    <a:lnTo>
                      <a:pt x="3088" y="3524"/>
                    </a:lnTo>
                    <a:lnTo>
                      <a:pt x="3073" y="3448"/>
                    </a:lnTo>
                    <a:lnTo>
                      <a:pt x="3058" y="3372"/>
                    </a:lnTo>
                    <a:lnTo>
                      <a:pt x="3043" y="3298"/>
                    </a:lnTo>
                    <a:lnTo>
                      <a:pt x="3028" y="3224"/>
                    </a:lnTo>
                    <a:lnTo>
                      <a:pt x="3013" y="3150"/>
                    </a:lnTo>
                    <a:lnTo>
                      <a:pt x="2998" y="3078"/>
                    </a:lnTo>
                    <a:lnTo>
                      <a:pt x="2983" y="3006"/>
                    </a:lnTo>
                    <a:lnTo>
                      <a:pt x="2969" y="2935"/>
                    </a:lnTo>
                    <a:lnTo>
                      <a:pt x="2954" y="2865"/>
                    </a:lnTo>
                    <a:lnTo>
                      <a:pt x="2939" y="2795"/>
                    </a:lnTo>
                    <a:lnTo>
                      <a:pt x="2924" y="2726"/>
                    </a:lnTo>
                    <a:lnTo>
                      <a:pt x="2909" y="2657"/>
                    </a:lnTo>
                    <a:lnTo>
                      <a:pt x="2894" y="2590"/>
                    </a:lnTo>
                    <a:lnTo>
                      <a:pt x="2879" y="2524"/>
                    </a:lnTo>
                    <a:lnTo>
                      <a:pt x="2864" y="2458"/>
                    </a:lnTo>
                    <a:lnTo>
                      <a:pt x="2849" y="2393"/>
                    </a:lnTo>
                    <a:lnTo>
                      <a:pt x="2834" y="2329"/>
                    </a:lnTo>
                    <a:lnTo>
                      <a:pt x="2819" y="2266"/>
                    </a:lnTo>
                    <a:lnTo>
                      <a:pt x="2804" y="2203"/>
                    </a:lnTo>
                    <a:lnTo>
                      <a:pt x="2789" y="2142"/>
                    </a:lnTo>
                    <a:lnTo>
                      <a:pt x="2774" y="2081"/>
                    </a:lnTo>
                    <a:lnTo>
                      <a:pt x="2759" y="2021"/>
                    </a:lnTo>
                    <a:lnTo>
                      <a:pt x="2744" y="1962"/>
                    </a:lnTo>
                    <a:lnTo>
                      <a:pt x="2730" y="1904"/>
                    </a:lnTo>
                    <a:lnTo>
                      <a:pt x="2715" y="1847"/>
                    </a:lnTo>
                    <a:lnTo>
                      <a:pt x="2700" y="1790"/>
                    </a:lnTo>
                    <a:lnTo>
                      <a:pt x="2685" y="1735"/>
                    </a:lnTo>
                    <a:lnTo>
                      <a:pt x="2670" y="1680"/>
                    </a:lnTo>
                    <a:lnTo>
                      <a:pt x="2655" y="1627"/>
                    </a:lnTo>
                    <a:lnTo>
                      <a:pt x="2640" y="1574"/>
                    </a:lnTo>
                    <a:lnTo>
                      <a:pt x="2625" y="1522"/>
                    </a:lnTo>
                    <a:lnTo>
                      <a:pt x="2610" y="1471"/>
                    </a:lnTo>
                    <a:lnTo>
                      <a:pt x="2596" y="1420"/>
                    </a:lnTo>
                    <a:lnTo>
                      <a:pt x="2581" y="1371"/>
                    </a:lnTo>
                    <a:lnTo>
                      <a:pt x="2566" y="1323"/>
                    </a:lnTo>
                    <a:lnTo>
                      <a:pt x="2551" y="1276"/>
                    </a:lnTo>
                    <a:lnTo>
                      <a:pt x="2536" y="1229"/>
                    </a:lnTo>
                    <a:lnTo>
                      <a:pt x="2521" y="1184"/>
                    </a:lnTo>
                    <a:lnTo>
                      <a:pt x="2507" y="1139"/>
                    </a:lnTo>
                    <a:lnTo>
                      <a:pt x="2492" y="1095"/>
                    </a:lnTo>
                    <a:lnTo>
                      <a:pt x="2477" y="1053"/>
                    </a:lnTo>
                    <a:lnTo>
                      <a:pt x="2463" y="1013"/>
                    </a:lnTo>
                    <a:lnTo>
                      <a:pt x="2446" y="970"/>
                    </a:lnTo>
                    <a:lnTo>
                      <a:pt x="2432" y="931"/>
                    </a:lnTo>
                    <a:lnTo>
                      <a:pt x="2417" y="892"/>
                    </a:lnTo>
                    <a:lnTo>
                      <a:pt x="2403" y="855"/>
                    </a:lnTo>
                    <a:lnTo>
                      <a:pt x="2388" y="818"/>
                    </a:lnTo>
                    <a:lnTo>
                      <a:pt x="2373" y="782"/>
                    </a:lnTo>
                    <a:lnTo>
                      <a:pt x="2358" y="747"/>
                    </a:lnTo>
                    <a:lnTo>
                      <a:pt x="2344" y="713"/>
                    </a:lnTo>
                    <a:lnTo>
                      <a:pt x="2330" y="681"/>
                    </a:lnTo>
                    <a:lnTo>
                      <a:pt x="2315" y="649"/>
                    </a:lnTo>
                    <a:lnTo>
                      <a:pt x="2300" y="618"/>
                    </a:lnTo>
                    <a:lnTo>
                      <a:pt x="2286" y="590"/>
                    </a:lnTo>
                    <a:lnTo>
                      <a:pt x="2271" y="561"/>
                    </a:lnTo>
                    <a:lnTo>
                      <a:pt x="2257" y="533"/>
                    </a:lnTo>
                    <a:lnTo>
                      <a:pt x="2243" y="507"/>
                    </a:lnTo>
                    <a:lnTo>
                      <a:pt x="2228" y="481"/>
                    </a:lnTo>
                    <a:lnTo>
                      <a:pt x="2214" y="457"/>
                    </a:lnTo>
                    <a:lnTo>
                      <a:pt x="2201" y="435"/>
                    </a:lnTo>
                    <a:lnTo>
                      <a:pt x="2186" y="412"/>
                    </a:lnTo>
                    <a:lnTo>
                      <a:pt x="2172" y="391"/>
                    </a:lnTo>
                    <a:lnTo>
                      <a:pt x="2160" y="372"/>
                    </a:lnTo>
                    <a:lnTo>
                      <a:pt x="2145" y="352"/>
                    </a:lnTo>
                    <a:lnTo>
                      <a:pt x="2131" y="334"/>
                    </a:lnTo>
                    <a:lnTo>
                      <a:pt x="2119" y="319"/>
                    </a:lnTo>
                    <a:lnTo>
                      <a:pt x="2104" y="302"/>
                    </a:lnTo>
                    <a:lnTo>
                      <a:pt x="2094" y="289"/>
                    </a:lnTo>
                    <a:lnTo>
                      <a:pt x="2079" y="274"/>
                    </a:lnTo>
                    <a:lnTo>
                      <a:pt x="2069" y="264"/>
                    </a:lnTo>
                    <a:lnTo>
                      <a:pt x="2054" y="251"/>
                    </a:lnTo>
                    <a:lnTo>
                      <a:pt x="2045" y="243"/>
                    </a:lnTo>
                    <a:lnTo>
                      <a:pt x="2030" y="232"/>
                    </a:lnTo>
                    <a:lnTo>
                      <a:pt x="2022" y="226"/>
                    </a:lnTo>
                    <a:lnTo>
                      <a:pt x="2007" y="217"/>
                    </a:lnTo>
                    <a:lnTo>
                      <a:pt x="2001" y="212"/>
                    </a:lnTo>
                    <a:lnTo>
                      <a:pt x="1991" y="208"/>
                    </a:lnTo>
                    <a:lnTo>
                      <a:pt x="1976" y="202"/>
                    </a:lnTo>
                    <a:lnTo>
                      <a:pt x="1972" y="199"/>
                    </a:lnTo>
                    <a:lnTo>
                      <a:pt x="1963" y="197"/>
                    </a:lnTo>
                    <a:lnTo>
                      <a:pt x="1954" y="195"/>
                    </a:lnTo>
                    <a:lnTo>
                      <a:pt x="1945" y="193"/>
                    </a:lnTo>
                    <a:lnTo>
                      <a:pt x="1936" y="192"/>
                    </a:lnTo>
                    <a:lnTo>
                      <a:pt x="1921" y="192"/>
                    </a:lnTo>
                    <a:lnTo>
                      <a:pt x="1919" y="192"/>
                    </a:lnTo>
                    <a:lnTo>
                      <a:pt x="1910" y="193"/>
                    </a:lnTo>
                    <a:lnTo>
                      <a:pt x="1900" y="195"/>
                    </a:lnTo>
                    <a:lnTo>
                      <a:pt x="1896" y="195"/>
                    </a:lnTo>
                    <a:lnTo>
                      <a:pt x="1881" y="201"/>
                    </a:lnTo>
                    <a:lnTo>
                      <a:pt x="1871" y="204"/>
                    </a:lnTo>
                    <a:lnTo>
                      <a:pt x="1861" y="209"/>
                    </a:lnTo>
                    <a:lnTo>
                      <a:pt x="1850" y="215"/>
                    </a:lnTo>
                    <a:lnTo>
                      <a:pt x="1839" y="221"/>
                    </a:lnTo>
                    <a:lnTo>
                      <a:pt x="1830" y="226"/>
                    </a:lnTo>
                    <a:lnTo>
                      <a:pt x="1815" y="238"/>
                    </a:lnTo>
                    <a:lnTo>
                      <a:pt x="1803" y="248"/>
                    </a:lnTo>
                    <a:lnTo>
                      <a:pt x="1793" y="256"/>
                    </a:lnTo>
                    <a:lnTo>
                      <a:pt x="1778" y="271"/>
                    </a:lnTo>
                    <a:lnTo>
                      <a:pt x="1766" y="284"/>
                    </a:lnTo>
                    <a:lnTo>
                      <a:pt x="1754" y="296"/>
                    </a:lnTo>
                    <a:lnTo>
                      <a:pt x="1739" y="314"/>
                    </a:lnTo>
                    <a:lnTo>
                      <a:pt x="1727" y="328"/>
                    </a:lnTo>
                    <a:lnTo>
                      <a:pt x="1712" y="348"/>
                    </a:lnTo>
                    <a:lnTo>
                      <a:pt x="1699" y="366"/>
                    </a:lnTo>
                    <a:lnTo>
                      <a:pt x="1686" y="384"/>
                    </a:lnTo>
                    <a:lnTo>
                      <a:pt x="1671" y="407"/>
                    </a:lnTo>
                    <a:lnTo>
                      <a:pt x="1658" y="427"/>
                    </a:lnTo>
                    <a:lnTo>
                      <a:pt x="1643" y="452"/>
                    </a:lnTo>
                    <a:lnTo>
                      <a:pt x="1629" y="474"/>
                    </a:lnTo>
                    <a:lnTo>
                      <a:pt x="1614" y="501"/>
                    </a:lnTo>
                    <a:lnTo>
                      <a:pt x="1601" y="526"/>
                    </a:lnTo>
                    <a:lnTo>
                      <a:pt x="1586" y="555"/>
                    </a:lnTo>
                    <a:lnTo>
                      <a:pt x="1572" y="581"/>
                    </a:lnTo>
                    <a:lnTo>
                      <a:pt x="1557" y="612"/>
                    </a:lnTo>
                    <a:lnTo>
                      <a:pt x="1543" y="641"/>
                    </a:lnTo>
                    <a:lnTo>
                      <a:pt x="1528" y="674"/>
                    </a:lnTo>
                    <a:lnTo>
                      <a:pt x="1514" y="705"/>
                    </a:lnTo>
                    <a:lnTo>
                      <a:pt x="1499" y="740"/>
                    </a:lnTo>
                    <a:lnTo>
                      <a:pt x="1484" y="774"/>
                    </a:lnTo>
                    <a:lnTo>
                      <a:pt x="1470" y="809"/>
                    </a:lnTo>
                    <a:lnTo>
                      <a:pt x="1455" y="847"/>
                    </a:lnTo>
                    <a:lnTo>
                      <a:pt x="1440" y="884"/>
                    </a:lnTo>
                    <a:lnTo>
                      <a:pt x="1425" y="922"/>
                    </a:lnTo>
                    <a:lnTo>
                      <a:pt x="1411" y="961"/>
                    </a:lnTo>
                    <a:lnTo>
                      <a:pt x="1396" y="1001"/>
                    </a:lnTo>
                    <a:lnTo>
                      <a:pt x="1381" y="1044"/>
                    </a:lnTo>
                    <a:lnTo>
                      <a:pt x="1366" y="1086"/>
                    </a:lnTo>
                    <a:lnTo>
                      <a:pt x="1352" y="1130"/>
                    </a:lnTo>
                    <a:lnTo>
                      <a:pt x="1337" y="1175"/>
                    </a:lnTo>
                    <a:lnTo>
                      <a:pt x="1322" y="1219"/>
                    </a:lnTo>
                    <a:lnTo>
                      <a:pt x="1307" y="1265"/>
                    </a:lnTo>
                    <a:lnTo>
                      <a:pt x="1292" y="1315"/>
                    </a:lnTo>
                    <a:lnTo>
                      <a:pt x="1276" y="1360"/>
                    </a:lnTo>
                    <a:lnTo>
                      <a:pt x="1261" y="1410"/>
                    </a:lnTo>
                    <a:lnTo>
                      <a:pt x="1247" y="1459"/>
                    </a:lnTo>
                    <a:lnTo>
                      <a:pt x="1232" y="1511"/>
                    </a:lnTo>
                    <a:lnTo>
                      <a:pt x="1217" y="1563"/>
                    </a:lnTo>
                    <a:lnTo>
                      <a:pt x="1202" y="1615"/>
                    </a:lnTo>
                    <a:lnTo>
                      <a:pt x="1187" y="1669"/>
                    </a:lnTo>
                    <a:lnTo>
                      <a:pt x="1172" y="1723"/>
                    </a:lnTo>
                    <a:lnTo>
                      <a:pt x="1157" y="1779"/>
                    </a:lnTo>
                    <a:lnTo>
                      <a:pt x="1142" y="1835"/>
                    </a:lnTo>
                    <a:lnTo>
                      <a:pt x="1127" y="1893"/>
                    </a:lnTo>
                    <a:lnTo>
                      <a:pt x="1113" y="1950"/>
                    </a:lnTo>
                    <a:lnTo>
                      <a:pt x="1098" y="2009"/>
                    </a:lnTo>
                    <a:lnTo>
                      <a:pt x="1083" y="2068"/>
                    </a:lnTo>
                    <a:lnTo>
                      <a:pt x="1068" y="2129"/>
                    </a:lnTo>
                    <a:lnTo>
                      <a:pt x="1053" y="2191"/>
                    </a:lnTo>
                    <a:lnTo>
                      <a:pt x="1038" y="2252"/>
                    </a:lnTo>
                    <a:lnTo>
                      <a:pt x="1023" y="2316"/>
                    </a:lnTo>
                    <a:lnTo>
                      <a:pt x="1008" y="2380"/>
                    </a:lnTo>
                    <a:lnTo>
                      <a:pt x="993" y="2445"/>
                    </a:lnTo>
                    <a:lnTo>
                      <a:pt x="978" y="2511"/>
                    </a:lnTo>
                    <a:lnTo>
                      <a:pt x="963" y="2576"/>
                    </a:lnTo>
                    <a:lnTo>
                      <a:pt x="948" y="2644"/>
                    </a:lnTo>
                    <a:lnTo>
                      <a:pt x="933" y="2712"/>
                    </a:lnTo>
                    <a:lnTo>
                      <a:pt x="918" y="2781"/>
                    </a:lnTo>
                    <a:lnTo>
                      <a:pt x="903" y="2849"/>
                    </a:lnTo>
                    <a:lnTo>
                      <a:pt x="888" y="2920"/>
                    </a:lnTo>
                    <a:lnTo>
                      <a:pt x="873" y="2991"/>
                    </a:lnTo>
                    <a:lnTo>
                      <a:pt x="859" y="3063"/>
                    </a:lnTo>
                    <a:lnTo>
                      <a:pt x="844" y="3136"/>
                    </a:lnTo>
                    <a:lnTo>
                      <a:pt x="829" y="3209"/>
                    </a:lnTo>
                    <a:lnTo>
                      <a:pt x="814" y="3282"/>
                    </a:lnTo>
                    <a:lnTo>
                      <a:pt x="799" y="3357"/>
                    </a:lnTo>
                    <a:lnTo>
                      <a:pt x="784" y="3433"/>
                    </a:lnTo>
                    <a:lnTo>
                      <a:pt x="769" y="3509"/>
                    </a:lnTo>
                    <a:lnTo>
                      <a:pt x="754" y="3586"/>
                    </a:lnTo>
                    <a:lnTo>
                      <a:pt x="739" y="3664"/>
                    </a:lnTo>
                    <a:lnTo>
                      <a:pt x="724" y="3741"/>
                    </a:lnTo>
                    <a:lnTo>
                      <a:pt x="709" y="3820"/>
                    </a:lnTo>
                    <a:lnTo>
                      <a:pt x="694" y="3900"/>
                    </a:lnTo>
                    <a:lnTo>
                      <a:pt x="679" y="3980"/>
                    </a:lnTo>
                    <a:lnTo>
                      <a:pt x="664" y="4061"/>
                    </a:lnTo>
                    <a:lnTo>
                      <a:pt x="649" y="4142"/>
                    </a:lnTo>
                    <a:lnTo>
                      <a:pt x="634" y="4225"/>
                    </a:lnTo>
                    <a:lnTo>
                      <a:pt x="619" y="4309"/>
                    </a:lnTo>
                    <a:lnTo>
                      <a:pt x="603" y="4390"/>
                    </a:lnTo>
                    <a:lnTo>
                      <a:pt x="588" y="4474"/>
                    </a:lnTo>
                    <a:lnTo>
                      <a:pt x="573" y="4559"/>
                    </a:lnTo>
                    <a:lnTo>
                      <a:pt x="558" y="4644"/>
                    </a:lnTo>
                    <a:lnTo>
                      <a:pt x="543" y="4730"/>
                    </a:lnTo>
                    <a:lnTo>
                      <a:pt x="528" y="4817"/>
                    </a:lnTo>
                    <a:lnTo>
                      <a:pt x="513" y="4904"/>
                    </a:lnTo>
                    <a:lnTo>
                      <a:pt x="498" y="4991"/>
                    </a:lnTo>
                    <a:lnTo>
                      <a:pt x="483" y="5078"/>
                    </a:lnTo>
                    <a:lnTo>
                      <a:pt x="468" y="5167"/>
                    </a:lnTo>
                    <a:lnTo>
                      <a:pt x="453" y="5256"/>
                    </a:lnTo>
                    <a:lnTo>
                      <a:pt x="438" y="5346"/>
                    </a:lnTo>
                    <a:lnTo>
                      <a:pt x="423" y="5436"/>
                    </a:lnTo>
                    <a:lnTo>
                      <a:pt x="408" y="5527"/>
                    </a:lnTo>
                    <a:lnTo>
                      <a:pt x="393" y="5618"/>
                    </a:lnTo>
                    <a:lnTo>
                      <a:pt x="378" y="5710"/>
                    </a:lnTo>
                    <a:lnTo>
                      <a:pt x="363" y="5802"/>
                    </a:lnTo>
                    <a:lnTo>
                      <a:pt x="348" y="5894"/>
                    </a:lnTo>
                    <a:lnTo>
                      <a:pt x="333" y="5987"/>
                    </a:lnTo>
                    <a:lnTo>
                      <a:pt x="318" y="6081"/>
                    </a:lnTo>
                    <a:lnTo>
                      <a:pt x="303" y="6175"/>
                    </a:lnTo>
                    <a:lnTo>
                      <a:pt x="288" y="6268"/>
                    </a:lnTo>
                    <a:lnTo>
                      <a:pt x="273" y="6363"/>
                    </a:lnTo>
                    <a:lnTo>
                      <a:pt x="258" y="6458"/>
                    </a:lnTo>
                    <a:lnTo>
                      <a:pt x="243" y="6554"/>
                    </a:lnTo>
                    <a:lnTo>
                      <a:pt x="228" y="6650"/>
                    </a:lnTo>
                    <a:lnTo>
                      <a:pt x="213" y="6746"/>
                    </a:lnTo>
                    <a:lnTo>
                      <a:pt x="198" y="6843"/>
                    </a:lnTo>
                    <a:cubicBezTo>
                      <a:pt x="190" y="6896"/>
                      <a:pt x="141" y="6931"/>
                      <a:pt x="89" y="6923"/>
                    </a:cubicBezTo>
                    <a:cubicBezTo>
                      <a:pt x="36" y="6915"/>
                      <a:pt x="0" y="6866"/>
                      <a:pt x="9" y="6814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2" name="Freeform 13"/>
              <p:cNvSpPr>
                <a:spLocks/>
              </p:cNvSpPr>
              <p:nvPr/>
            </p:nvSpPr>
            <p:spPr bwMode="auto">
              <a:xfrm>
                <a:off x="11135523" y="2755896"/>
                <a:ext cx="315520" cy="148881"/>
              </a:xfrm>
              <a:custGeom>
                <a:avLst/>
                <a:gdLst>
                  <a:gd name="T0" fmla="*/ 311 w 10201"/>
                  <a:gd name="T1" fmla="*/ 2229 h 20885"/>
                  <a:gd name="T2" fmla="*/ 629 w 10201"/>
                  <a:gd name="T3" fmla="*/ 1083 h 20885"/>
                  <a:gd name="T4" fmla="*/ 953 w 10201"/>
                  <a:gd name="T5" fmla="*/ 336 h 20885"/>
                  <a:gd name="T6" fmla="*/ 1326 w 10201"/>
                  <a:gd name="T7" fmla="*/ 7 h 20885"/>
                  <a:gd name="T8" fmla="*/ 1740 w 10201"/>
                  <a:gd name="T9" fmla="*/ 207 h 20885"/>
                  <a:gd name="T10" fmla="*/ 2071 w 10201"/>
                  <a:gd name="T11" fmla="*/ 851 h 20885"/>
                  <a:gd name="T12" fmla="*/ 2390 w 10201"/>
                  <a:gd name="T13" fmla="*/ 1895 h 20885"/>
                  <a:gd name="T14" fmla="*/ 2707 w 10201"/>
                  <a:gd name="T15" fmla="*/ 3310 h 20885"/>
                  <a:gd name="T16" fmla="*/ 3023 w 10201"/>
                  <a:gd name="T17" fmla="*/ 5036 h 20885"/>
                  <a:gd name="T18" fmla="*/ 3338 w 10201"/>
                  <a:gd name="T19" fmla="*/ 6998 h 20885"/>
                  <a:gd name="T20" fmla="*/ 3654 w 10201"/>
                  <a:gd name="T21" fmla="*/ 9109 h 20885"/>
                  <a:gd name="T22" fmla="*/ 3969 w 10201"/>
                  <a:gd name="T23" fmla="*/ 11277 h 20885"/>
                  <a:gd name="T24" fmla="*/ 4285 w 10201"/>
                  <a:gd name="T25" fmla="*/ 13407 h 20885"/>
                  <a:gd name="T26" fmla="*/ 4600 w 10201"/>
                  <a:gd name="T27" fmla="*/ 15406 h 20885"/>
                  <a:gd name="T28" fmla="*/ 4916 w 10201"/>
                  <a:gd name="T29" fmla="*/ 17184 h 20885"/>
                  <a:gd name="T30" fmla="*/ 5230 w 10201"/>
                  <a:gd name="T31" fmla="*/ 18665 h 20885"/>
                  <a:gd name="T32" fmla="*/ 5544 w 10201"/>
                  <a:gd name="T33" fmla="*/ 19779 h 20885"/>
                  <a:gd name="T34" fmla="*/ 5849 w 10201"/>
                  <a:gd name="T35" fmla="*/ 20469 h 20885"/>
                  <a:gd name="T36" fmla="*/ 6095 w 10201"/>
                  <a:gd name="T37" fmla="*/ 20692 h 20885"/>
                  <a:gd name="T38" fmla="*/ 6323 w 10201"/>
                  <a:gd name="T39" fmla="*/ 20541 h 20885"/>
                  <a:gd name="T40" fmla="*/ 6624 w 10201"/>
                  <a:gd name="T41" fmla="*/ 19934 h 20885"/>
                  <a:gd name="T42" fmla="*/ 6936 w 10201"/>
                  <a:gd name="T43" fmla="*/ 18892 h 20885"/>
                  <a:gd name="T44" fmla="*/ 7250 w 10201"/>
                  <a:gd name="T45" fmla="*/ 17473 h 20885"/>
                  <a:gd name="T46" fmla="*/ 7566 w 10201"/>
                  <a:gd name="T47" fmla="*/ 15742 h 20885"/>
                  <a:gd name="T48" fmla="*/ 7881 w 10201"/>
                  <a:gd name="T49" fmla="*/ 13777 h 20885"/>
                  <a:gd name="T50" fmla="*/ 8196 w 10201"/>
                  <a:gd name="T51" fmla="*/ 11663 h 20885"/>
                  <a:gd name="T52" fmla="*/ 8511 w 10201"/>
                  <a:gd name="T53" fmla="*/ 9495 h 20885"/>
                  <a:gd name="T54" fmla="*/ 8828 w 10201"/>
                  <a:gd name="T55" fmla="*/ 7366 h 20885"/>
                  <a:gd name="T56" fmla="*/ 9143 w 10201"/>
                  <a:gd name="T57" fmla="*/ 5372 h 20885"/>
                  <a:gd name="T58" fmla="*/ 9459 w 10201"/>
                  <a:gd name="T59" fmla="*/ 3598 h 20885"/>
                  <a:gd name="T60" fmla="*/ 9775 w 10201"/>
                  <a:gd name="T61" fmla="*/ 2123 h 20885"/>
                  <a:gd name="T62" fmla="*/ 10126 w 10201"/>
                  <a:gd name="T63" fmla="*/ 1544 h 20885"/>
                  <a:gd name="T64" fmla="*/ 9812 w 10201"/>
                  <a:gd name="T65" fmla="*/ 2825 h 20885"/>
                  <a:gd name="T66" fmla="*/ 9497 w 10201"/>
                  <a:gd name="T67" fmla="*/ 4444 h 20885"/>
                  <a:gd name="T68" fmla="*/ 9182 w 10201"/>
                  <a:gd name="T69" fmla="*/ 6329 h 20885"/>
                  <a:gd name="T70" fmla="*/ 8866 w 10201"/>
                  <a:gd name="T71" fmla="*/ 8396 h 20885"/>
                  <a:gd name="T72" fmla="*/ 8551 w 10201"/>
                  <a:gd name="T73" fmla="*/ 10555 h 20885"/>
                  <a:gd name="T74" fmla="*/ 8236 w 10201"/>
                  <a:gd name="T75" fmla="*/ 12711 h 20885"/>
                  <a:gd name="T76" fmla="*/ 7920 w 10201"/>
                  <a:gd name="T77" fmla="*/ 14767 h 20885"/>
                  <a:gd name="T78" fmla="*/ 7605 w 10201"/>
                  <a:gd name="T79" fmla="*/ 16635 h 20885"/>
                  <a:gd name="T80" fmla="*/ 7288 w 10201"/>
                  <a:gd name="T81" fmla="*/ 18233 h 20885"/>
                  <a:gd name="T82" fmla="*/ 6971 w 10201"/>
                  <a:gd name="T83" fmla="*/ 19494 h 20885"/>
                  <a:gd name="T84" fmla="*/ 6649 w 10201"/>
                  <a:gd name="T85" fmla="*/ 20366 h 20885"/>
                  <a:gd name="T86" fmla="*/ 6298 w 10201"/>
                  <a:gd name="T87" fmla="*/ 20829 h 20885"/>
                  <a:gd name="T88" fmla="*/ 5870 w 10201"/>
                  <a:gd name="T89" fmla="*/ 20789 h 20885"/>
                  <a:gd name="T90" fmla="*/ 5530 w 10201"/>
                  <a:gd name="T91" fmla="*/ 20274 h 20885"/>
                  <a:gd name="T92" fmla="*/ 5209 w 10201"/>
                  <a:gd name="T93" fmla="*/ 19350 h 20885"/>
                  <a:gd name="T94" fmla="*/ 4893 w 10201"/>
                  <a:gd name="T95" fmla="*/ 18042 h 20885"/>
                  <a:gd name="T96" fmla="*/ 4576 w 10201"/>
                  <a:gd name="T97" fmla="*/ 16404 h 20885"/>
                  <a:gd name="T98" fmla="*/ 4261 w 10201"/>
                  <a:gd name="T99" fmla="*/ 14506 h 20885"/>
                  <a:gd name="T100" fmla="*/ 3944 w 10201"/>
                  <a:gd name="T101" fmla="*/ 12431 h 20885"/>
                  <a:gd name="T102" fmla="*/ 3629 w 10201"/>
                  <a:gd name="T103" fmla="*/ 10270 h 20885"/>
                  <a:gd name="T104" fmla="*/ 3315 w 10201"/>
                  <a:gd name="T105" fmla="*/ 8119 h 20885"/>
                  <a:gd name="T106" fmla="*/ 2999 w 10201"/>
                  <a:gd name="T107" fmla="*/ 6070 h 20885"/>
                  <a:gd name="T108" fmla="*/ 2684 w 10201"/>
                  <a:gd name="T109" fmla="*/ 4215 h 20885"/>
                  <a:gd name="T110" fmla="*/ 2369 w 10201"/>
                  <a:gd name="T111" fmla="*/ 2636 h 20885"/>
                  <a:gd name="T112" fmla="*/ 2056 w 10201"/>
                  <a:gd name="T113" fmla="*/ 1405 h 20885"/>
                  <a:gd name="T114" fmla="*/ 1746 w 10201"/>
                  <a:gd name="T115" fmla="*/ 581 h 20885"/>
                  <a:gd name="T116" fmla="*/ 1471 w 10201"/>
                  <a:gd name="T117" fmla="*/ 216 h 20885"/>
                  <a:gd name="T118" fmla="*/ 1266 w 10201"/>
                  <a:gd name="T119" fmla="*/ 250 h 20885"/>
                  <a:gd name="T120" fmla="*/ 974 w 10201"/>
                  <a:gd name="T121" fmla="*/ 716 h 20885"/>
                  <a:gd name="T122" fmla="*/ 662 w 10201"/>
                  <a:gd name="T123" fmla="*/ 1632 h 20885"/>
                  <a:gd name="T124" fmla="*/ 348 w 10201"/>
                  <a:gd name="T125" fmla="*/ 2942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01" h="20885">
                    <a:moveTo>
                      <a:pt x="10" y="3651"/>
                    </a:moveTo>
                    <a:lnTo>
                      <a:pt x="25" y="3574"/>
                    </a:lnTo>
                    <a:lnTo>
                      <a:pt x="40" y="3496"/>
                    </a:lnTo>
                    <a:lnTo>
                      <a:pt x="55" y="3420"/>
                    </a:lnTo>
                    <a:lnTo>
                      <a:pt x="70" y="3344"/>
                    </a:lnTo>
                    <a:lnTo>
                      <a:pt x="85" y="3269"/>
                    </a:lnTo>
                    <a:lnTo>
                      <a:pt x="100" y="3194"/>
                    </a:lnTo>
                    <a:lnTo>
                      <a:pt x="115" y="3120"/>
                    </a:lnTo>
                    <a:lnTo>
                      <a:pt x="130" y="3047"/>
                    </a:lnTo>
                    <a:lnTo>
                      <a:pt x="145" y="2975"/>
                    </a:lnTo>
                    <a:lnTo>
                      <a:pt x="160" y="2903"/>
                    </a:lnTo>
                    <a:lnTo>
                      <a:pt x="176" y="2832"/>
                    </a:lnTo>
                    <a:lnTo>
                      <a:pt x="191" y="2762"/>
                    </a:lnTo>
                    <a:lnTo>
                      <a:pt x="206" y="2693"/>
                    </a:lnTo>
                    <a:lnTo>
                      <a:pt x="221" y="2624"/>
                    </a:lnTo>
                    <a:lnTo>
                      <a:pt x="236" y="2556"/>
                    </a:lnTo>
                    <a:lnTo>
                      <a:pt x="251" y="2489"/>
                    </a:lnTo>
                    <a:lnTo>
                      <a:pt x="266" y="2423"/>
                    </a:lnTo>
                    <a:lnTo>
                      <a:pt x="281" y="2357"/>
                    </a:lnTo>
                    <a:lnTo>
                      <a:pt x="296" y="2293"/>
                    </a:lnTo>
                    <a:lnTo>
                      <a:pt x="311" y="2229"/>
                    </a:lnTo>
                    <a:lnTo>
                      <a:pt x="326" y="2166"/>
                    </a:lnTo>
                    <a:lnTo>
                      <a:pt x="341" y="2104"/>
                    </a:lnTo>
                    <a:lnTo>
                      <a:pt x="356" y="2043"/>
                    </a:lnTo>
                    <a:lnTo>
                      <a:pt x="371" y="1982"/>
                    </a:lnTo>
                    <a:lnTo>
                      <a:pt x="386" y="1922"/>
                    </a:lnTo>
                    <a:lnTo>
                      <a:pt x="401" y="1863"/>
                    </a:lnTo>
                    <a:lnTo>
                      <a:pt x="417" y="1804"/>
                    </a:lnTo>
                    <a:lnTo>
                      <a:pt x="432" y="1748"/>
                    </a:lnTo>
                    <a:lnTo>
                      <a:pt x="447" y="1691"/>
                    </a:lnTo>
                    <a:lnTo>
                      <a:pt x="462" y="1635"/>
                    </a:lnTo>
                    <a:lnTo>
                      <a:pt x="477" y="1581"/>
                    </a:lnTo>
                    <a:lnTo>
                      <a:pt x="492" y="1527"/>
                    </a:lnTo>
                    <a:lnTo>
                      <a:pt x="507" y="1474"/>
                    </a:lnTo>
                    <a:lnTo>
                      <a:pt x="522" y="1422"/>
                    </a:lnTo>
                    <a:lnTo>
                      <a:pt x="537" y="1371"/>
                    </a:lnTo>
                    <a:lnTo>
                      <a:pt x="553" y="1321"/>
                    </a:lnTo>
                    <a:lnTo>
                      <a:pt x="568" y="1271"/>
                    </a:lnTo>
                    <a:lnTo>
                      <a:pt x="583" y="1223"/>
                    </a:lnTo>
                    <a:lnTo>
                      <a:pt x="600" y="1174"/>
                    </a:lnTo>
                    <a:lnTo>
                      <a:pt x="614" y="1129"/>
                    </a:lnTo>
                    <a:lnTo>
                      <a:pt x="629" y="1083"/>
                    </a:lnTo>
                    <a:lnTo>
                      <a:pt x="645" y="1038"/>
                    </a:lnTo>
                    <a:lnTo>
                      <a:pt x="660" y="994"/>
                    </a:lnTo>
                    <a:lnTo>
                      <a:pt x="675" y="951"/>
                    </a:lnTo>
                    <a:lnTo>
                      <a:pt x="690" y="909"/>
                    </a:lnTo>
                    <a:lnTo>
                      <a:pt x="706" y="868"/>
                    </a:lnTo>
                    <a:lnTo>
                      <a:pt x="721" y="828"/>
                    </a:lnTo>
                    <a:lnTo>
                      <a:pt x="736" y="788"/>
                    </a:lnTo>
                    <a:lnTo>
                      <a:pt x="751" y="750"/>
                    </a:lnTo>
                    <a:lnTo>
                      <a:pt x="767" y="712"/>
                    </a:lnTo>
                    <a:lnTo>
                      <a:pt x="782" y="676"/>
                    </a:lnTo>
                    <a:lnTo>
                      <a:pt x="797" y="641"/>
                    </a:lnTo>
                    <a:lnTo>
                      <a:pt x="813" y="606"/>
                    </a:lnTo>
                    <a:lnTo>
                      <a:pt x="829" y="572"/>
                    </a:lnTo>
                    <a:lnTo>
                      <a:pt x="844" y="540"/>
                    </a:lnTo>
                    <a:lnTo>
                      <a:pt x="859" y="508"/>
                    </a:lnTo>
                    <a:lnTo>
                      <a:pt x="875" y="477"/>
                    </a:lnTo>
                    <a:lnTo>
                      <a:pt x="890" y="446"/>
                    </a:lnTo>
                    <a:lnTo>
                      <a:pt x="907" y="417"/>
                    </a:lnTo>
                    <a:lnTo>
                      <a:pt x="922" y="390"/>
                    </a:lnTo>
                    <a:lnTo>
                      <a:pt x="937" y="362"/>
                    </a:lnTo>
                    <a:lnTo>
                      <a:pt x="953" y="336"/>
                    </a:lnTo>
                    <a:lnTo>
                      <a:pt x="969" y="311"/>
                    </a:lnTo>
                    <a:lnTo>
                      <a:pt x="985" y="286"/>
                    </a:lnTo>
                    <a:lnTo>
                      <a:pt x="1002" y="262"/>
                    </a:lnTo>
                    <a:lnTo>
                      <a:pt x="1017" y="241"/>
                    </a:lnTo>
                    <a:lnTo>
                      <a:pt x="1034" y="219"/>
                    </a:lnTo>
                    <a:lnTo>
                      <a:pt x="1050" y="198"/>
                    </a:lnTo>
                    <a:lnTo>
                      <a:pt x="1068" y="177"/>
                    </a:lnTo>
                    <a:lnTo>
                      <a:pt x="1083" y="160"/>
                    </a:lnTo>
                    <a:lnTo>
                      <a:pt x="1100" y="142"/>
                    </a:lnTo>
                    <a:lnTo>
                      <a:pt x="1120" y="123"/>
                    </a:lnTo>
                    <a:lnTo>
                      <a:pt x="1135" y="109"/>
                    </a:lnTo>
                    <a:lnTo>
                      <a:pt x="1153" y="94"/>
                    </a:lnTo>
                    <a:lnTo>
                      <a:pt x="1174" y="78"/>
                    </a:lnTo>
                    <a:lnTo>
                      <a:pt x="1189" y="67"/>
                    </a:lnTo>
                    <a:lnTo>
                      <a:pt x="1211" y="53"/>
                    </a:lnTo>
                    <a:lnTo>
                      <a:pt x="1226" y="44"/>
                    </a:lnTo>
                    <a:lnTo>
                      <a:pt x="1250" y="32"/>
                    </a:lnTo>
                    <a:lnTo>
                      <a:pt x="1265" y="25"/>
                    </a:lnTo>
                    <a:lnTo>
                      <a:pt x="1290" y="16"/>
                    </a:lnTo>
                    <a:lnTo>
                      <a:pt x="1311" y="11"/>
                    </a:lnTo>
                    <a:lnTo>
                      <a:pt x="1326" y="7"/>
                    </a:lnTo>
                    <a:lnTo>
                      <a:pt x="1355" y="2"/>
                    </a:lnTo>
                    <a:lnTo>
                      <a:pt x="1375" y="1"/>
                    </a:lnTo>
                    <a:lnTo>
                      <a:pt x="1396" y="0"/>
                    </a:lnTo>
                    <a:lnTo>
                      <a:pt x="1411" y="0"/>
                    </a:lnTo>
                    <a:lnTo>
                      <a:pt x="1439" y="3"/>
                    </a:lnTo>
                    <a:lnTo>
                      <a:pt x="1460" y="7"/>
                    </a:lnTo>
                    <a:lnTo>
                      <a:pt x="1481" y="13"/>
                    </a:lnTo>
                    <a:lnTo>
                      <a:pt x="1502" y="19"/>
                    </a:lnTo>
                    <a:lnTo>
                      <a:pt x="1522" y="27"/>
                    </a:lnTo>
                    <a:lnTo>
                      <a:pt x="1542" y="36"/>
                    </a:lnTo>
                    <a:lnTo>
                      <a:pt x="1562" y="47"/>
                    </a:lnTo>
                    <a:lnTo>
                      <a:pt x="1581" y="58"/>
                    </a:lnTo>
                    <a:lnTo>
                      <a:pt x="1600" y="71"/>
                    </a:lnTo>
                    <a:lnTo>
                      <a:pt x="1618" y="84"/>
                    </a:lnTo>
                    <a:lnTo>
                      <a:pt x="1636" y="99"/>
                    </a:lnTo>
                    <a:lnTo>
                      <a:pt x="1657" y="117"/>
                    </a:lnTo>
                    <a:lnTo>
                      <a:pt x="1672" y="131"/>
                    </a:lnTo>
                    <a:lnTo>
                      <a:pt x="1689" y="149"/>
                    </a:lnTo>
                    <a:lnTo>
                      <a:pt x="1707" y="167"/>
                    </a:lnTo>
                    <a:lnTo>
                      <a:pt x="1725" y="189"/>
                    </a:lnTo>
                    <a:lnTo>
                      <a:pt x="1740" y="207"/>
                    </a:lnTo>
                    <a:lnTo>
                      <a:pt x="1757" y="228"/>
                    </a:lnTo>
                    <a:lnTo>
                      <a:pt x="1775" y="253"/>
                    </a:lnTo>
                    <a:lnTo>
                      <a:pt x="1790" y="274"/>
                    </a:lnTo>
                    <a:lnTo>
                      <a:pt x="1806" y="297"/>
                    </a:lnTo>
                    <a:lnTo>
                      <a:pt x="1823" y="325"/>
                    </a:lnTo>
                    <a:lnTo>
                      <a:pt x="1838" y="349"/>
                    </a:lnTo>
                    <a:lnTo>
                      <a:pt x="1854" y="375"/>
                    </a:lnTo>
                    <a:lnTo>
                      <a:pt x="1870" y="405"/>
                    </a:lnTo>
                    <a:lnTo>
                      <a:pt x="1885" y="432"/>
                    </a:lnTo>
                    <a:lnTo>
                      <a:pt x="1902" y="463"/>
                    </a:lnTo>
                    <a:lnTo>
                      <a:pt x="1917" y="492"/>
                    </a:lnTo>
                    <a:lnTo>
                      <a:pt x="1932" y="524"/>
                    </a:lnTo>
                    <a:lnTo>
                      <a:pt x="1948" y="558"/>
                    </a:lnTo>
                    <a:lnTo>
                      <a:pt x="1963" y="590"/>
                    </a:lnTo>
                    <a:lnTo>
                      <a:pt x="1979" y="624"/>
                    </a:lnTo>
                    <a:lnTo>
                      <a:pt x="1995" y="661"/>
                    </a:lnTo>
                    <a:lnTo>
                      <a:pt x="2010" y="696"/>
                    </a:lnTo>
                    <a:lnTo>
                      <a:pt x="2025" y="733"/>
                    </a:lnTo>
                    <a:lnTo>
                      <a:pt x="2040" y="770"/>
                    </a:lnTo>
                    <a:lnTo>
                      <a:pt x="2056" y="809"/>
                    </a:lnTo>
                    <a:lnTo>
                      <a:pt x="2071" y="851"/>
                    </a:lnTo>
                    <a:lnTo>
                      <a:pt x="2086" y="891"/>
                    </a:lnTo>
                    <a:lnTo>
                      <a:pt x="2102" y="932"/>
                    </a:lnTo>
                    <a:lnTo>
                      <a:pt x="2117" y="975"/>
                    </a:lnTo>
                    <a:lnTo>
                      <a:pt x="2132" y="1017"/>
                    </a:lnTo>
                    <a:lnTo>
                      <a:pt x="2148" y="1062"/>
                    </a:lnTo>
                    <a:lnTo>
                      <a:pt x="2164" y="1108"/>
                    </a:lnTo>
                    <a:lnTo>
                      <a:pt x="2179" y="1155"/>
                    </a:lnTo>
                    <a:lnTo>
                      <a:pt x="2194" y="1202"/>
                    </a:lnTo>
                    <a:lnTo>
                      <a:pt x="2209" y="1249"/>
                    </a:lnTo>
                    <a:lnTo>
                      <a:pt x="2224" y="1299"/>
                    </a:lnTo>
                    <a:lnTo>
                      <a:pt x="2239" y="1348"/>
                    </a:lnTo>
                    <a:lnTo>
                      <a:pt x="2254" y="1399"/>
                    </a:lnTo>
                    <a:lnTo>
                      <a:pt x="2270" y="1452"/>
                    </a:lnTo>
                    <a:lnTo>
                      <a:pt x="2285" y="1504"/>
                    </a:lnTo>
                    <a:lnTo>
                      <a:pt x="2300" y="1557"/>
                    </a:lnTo>
                    <a:lnTo>
                      <a:pt x="2315" y="1612"/>
                    </a:lnTo>
                    <a:lnTo>
                      <a:pt x="2330" y="1666"/>
                    </a:lnTo>
                    <a:lnTo>
                      <a:pt x="2345" y="1723"/>
                    </a:lnTo>
                    <a:lnTo>
                      <a:pt x="2360" y="1780"/>
                    </a:lnTo>
                    <a:lnTo>
                      <a:pt x="2375" y="1837"/>
                    </a:lnTo>
                    <a:lnTo>
                      <a:pt x="2390" y="1895"/>
                    </a:lnTo>
                    <a:lnTo>
                      <a:pt x="2406" y="1955"/>
                    </a:lnTo>
                    <a:lnTo>
                      <a:pt x="2421" y="2015"/>
                    </a:lnTo>
                    <a:lnTo>
                      <a:pt x="2436" y="2077"/>
                    </a:lnTo>
                    <a:lnTo>
                      <a:pt x="2451" y="2139"/>
                    </a:lnTo>
                    <a:lnTo>
                      <a:pt x="2466" y="2201"/>
                    </a:lnTo>
                    <a:lnTo>
                      <a:pt x="2481" y="2264"/>
                    </a:lnTo>
                    <a:lnTo>
                      <a:pt x="2496" y="2329"/>
                    </a:lnTo>
                    <a:lnTo>
                      <a:pt x="2511" y="2394"/>
                    </a:lnTo>
                    <a:lnTo>
                      <a:pt x="2526" y="2460"/>
                    </a:lnTo>
                    <a:lnTo>
                      <a:pt x="2541" y="2526"/>
                    </a:lnTo>
                    <a:lnTo>
                      <a:pt x="2556" y="2595"/>
                    </a:lnTo>
                    <a:lnTo>
                      <a:pt x="2571" y="2663"/>
                    </a:lnTo>
                    <a:lnTo>
                      <a:pt x="2586" y="2732"/>
                    </a:lnTo>
                    <a:lnTo>
                      <a:pt x="2601" y="2801"/>
                    </a:lnTo>
                    <a:lnTo>
                      <a:pt x="2616" y="2873"/>
                    </a:lnTo>
                    <a:lnTo>
                      <a:pt x="2631" y="2944"/>
                    </a:lnTo>
                    <a:lnTo>
                      <a:pt x="2646" y="3016"/>
                    </a:lnTo>
                    <a:lnTo>
                      <a:pt x="2661" y="3088"/>
                    </a:lnTo>
                    <a:lnTo>
                      <a:pt x="2677" y="3162"/>
                    </a:lnTo>
                    <a:lnTo>
                      <a:pt x="2692" y="3236"/>
                    </a:lnTo>
                    <a:lnTo>
                      <a:pt x="2707" y="3310"/>
                    </a:lnTo>
                    <a:lnTo>
                      <a:pt x="2722" y="3387"/>
                    </a:lnTo>
                    <a:lnTo>
                      <a:pt x="2737" y="3463"/>
                    </a:lnTo>
                    <a:lnTo>
                      <a:pt x="2752" y="3540"/>
                    </a:lnTo>
                    <a:lnTo>
                      <a:pt x="2767" y="3618"/>
                    </a:lnTo>
                    <a:lnTo>
                      <a:pt x="2782" y="3696"/>
                    </a:lnTo>
                    <a:lnTo>
                      <a:pt x="2797" y="3776"/>
                    </a:lnTo>
                    <a:lnTo>
                      <a:pt x="2813" y="3853"/>
                    </a:lnTo>
                    <a:lnTo>
                      <a:pt x="2828" y="3936"/>
                    </a:lnTo>
                    <a:lnTo>
                      <a:pt x="2843" y="4017"/>
                    </a:lnTo>
                    <a:lnTo>
                      <a:pt x="2858" y="4098"/>
                    </a:lnTo>
                    <a:lnTo>
                      <a:pt x="2873" y="4180"/>
                    </a:lnTo>
                    <a:lnTo>
                      <a:pt x="2888" y="4263"/>
                    </a:lnTo>
                    <a:lnTo>
                      <a:pt x="2903" y="4346"/>
                    </a:lnTo>
                    <a:lnTo>
                      <a:pt x="2918" y="4432"/>
                    </a:lnTo>
                    <a:lnTo>
                      <a:pt x="2933" y="4516"/>
                    </a:lnTo>
                    <a:lnTo>
                      <a:pt x="2948" y="4601"/>
                    </a:lnTo>
                    <a:lnTo>
                      <a:pt x="2963" y="4687"/>
                    </a:lnTo>
                    <a:lnTo>
                      <a:pt x="2978" y="4774"/>
                    </a:lnTo>
                    <a:lnTo>
                      <a:pt x="2993" y="4860"/>
                    </a:lnTo>
                    <a:lnTo>
                      <a:pt x="3008" y="4948"/>
                    </a:lnTo>
                    <a:lnTo>
                      <a:pt x="3023" y="5036"/>
                    </a:lnTo>
                    <a:lnTo>
                      <a:pt x="3038" y="5126"/>
                    </a:lnTo>
                    <a:lnTo>
                      <a:pt x="3053" y="5215"/>
                    </a:lnTo>
                    <a:lnTo>
                      <a:pt x="3068" y="5304"/>
                    </a:lnTo>
                    <a:lnTo>
                      <a:pt x="3083" y="5395"/>
                    </a:lnTo>
                    <a:lnTo>
                      <a:pt x="3098" y="5485"/>
                    </a:lnTo>
                    <a:lnTo>
                      <a:pt x="3113" y="5576"/>
                    </a:lnTo>
                    <a:lnTo>
                      <a:pt x="3128" y="5668"/>
                    </a:lnTo>
                    <a:lnTo>
                      <a:pt x="3143" y="5760"/>
                    </a:lnTo>
                    <a:lnTo>
                      <a:pt x="3158" y="5853"/>
                    </a:lnTo>
                    <a:lnTo>
                      <a:pt x="3173" y="5946"/>
                    </a:lnTo>
                    <a:lnTo>
                      <a:pt x="3188" y="6039"/>
                    </a:lnTo>
                    <a:lnTo>
                      <a:pt x="3203" y="6133"/>
                    </a:lnTo>
                    <a:lnTo>
                      <a:pt x="3218" y="6227"/>
                    </a:lnTo>
                    <a:lnTo>
                      <a:pt x="3233" y="6322"/>
                    </a:lnTo>
                    <a:lnTo>
                      <a:pt x="3248" y="6417"/>
                    </a:lnTo>
                    <a:lnTo>
                      <a:pt x="3263" y="6514"/>
                    </a:lnTo>
                    <a:lnTo>
                      <a:pt x="3278" y="6610"/>
                    </a:lnTo>
                    <a:lnTo>
                      <a:pt x="3293" y="6706"/>
                    </a:lnTo>
                    <a:lnTo>
                      <a:pt x="3308" y="6803"/>
                    </a:lnTo>
                    <a:lnTo>
                      <a:pt x="3323" y="6900"/>
                    </a:lnTo>
                    <a:lnTo>
                      <a:pt x="3338" y="6998"/>
                    </a:lnTo>
                    <a:lnTo>
                      <a:pt x="3353" y="7095"/>
                    </a:lnTo>
                    <a:lnTo>
                      <a:pt x="3368" y="7193"/>
                    </a:lnTo>
                    <a:lnTo>
                      <a:pt x="3383" y="7292"/>
                    </a:lnTo>
                    <a:lnTo>
                      <a:pt x="3398" y="7391"/>
                    </a:lnTo>
                    <a:lnTo>
                      <a:pt x="3413" y="7490"/>
                    </a:lnTo>
                    <a:lnTo>
                      <a:pt x="3428" y="7589"/>
                    </a:lnTo>
                    <a:lnTo>
                      <a:pt x="3443" y="7689"/>
                    </a:lnTo>
                    <a:lnTo>
                      <a:pt x="3458" y="7789"/>
                    </a:lnTo>
                    <a:lnTo>
                      <a:pt x="3473" y="7889"/>
                    </a:lnTo>
                    <a:lnTo>
                      <a:pt x="3489" y="7988"/>
                    </a:lnTo>
                    <a:lnTo>
                      <a:pt x="3504" y="8090"/>
                    </a:lnTo>
                    <a:lnTo>
                      <a:pt x="3519" y="8191"/>
                    </a:lnTo>
                    <a:lnTo>
                      <a:pt x="3534" y="8292"/>
                    </a:lnTo>
                    <a:lnTo>
                      <a:pt x="3549" y="8393"/>
                    </a:lnTo>
                    <a:lnTo>
                      <a:pt x="3564" y="8496"/>
                    </a:lnTo>
                    <a:lnTo>
                      <a:pt x="3579" y="8598"/>
                    </a:lnTo>
                    <a:lnTo>
                      <a:pt x="3594" y="8698"/>
                    </a:lnTo>
                    <a:lnTo>
                      <a:pt x="3609" y="8802"/>
                    </a:lnTo>
                    <a:lnTo>
                      <a:pt x="3624" y="8904"/>
                    </a:lnTo>
                    <a:lnTo>
                      <a:pt x="3639" y="9006"/>
                    </a:lnTo>
                    <a:lnTo>
                      <a:pt x="3654" y="9109"/>
                    </a:lnTo>
                    <a:lnTo>
                      <a:pt x="3669" y="9211"/>
                    </a:lnTo>
                    <a:lnTo>
                      <a:pt x="3684" y="9314"/>
                    </a:lnTo>
                    <a:lnTo>
                      <a:pt x="3699" y="9417"/>
                    </a:lnTo>
                    <a:lnTo>
                      <a:pt x="3714" y="9520"/>
                    </a:lnTo>
                    <a:lnTo>
                      <a:pt x="3729" y="9623"/>
                    </a:lnTo>
                    <a:lnTo>
                      <a:pt x="3744" y="9726"/>
                    </a:lnTo>
                    <a:lnTo>
                      <a:pt x="3759" y="9830"/>
                    </a:lnTo>
                    <a:lnTo>
                      <a:pt x="3774" y="9933"/>
                    </a:lnTo>
                    <a:lnTo>
                      <a:pt x="3789" y="10036"/>
                    </a:lnTo>
                    <a:lnTo>
                      <a:pt x="3804" y="10140"/>
                    </a:lnTo>
                    <a:lnTo>
                      <a:pt x="3819" y="10243"/>
                    </a:lnTo>
                    <a:lnTo>
                      <a:pt x="3834" y="10347"/>
                    </a:lnTo>
                    <a:lnTo>
                      <a:pt x="3849" y="10450"/>
                    </a:lnTo>
                    <a:lnTo>
                      <a:pt x="3864" y="10554"/>
                    </a:lnTo>
                    <a:lnTo>
                      <a:pt x="3879" y="10657"/>
                    </a:lnTo>
                    <a:lnTo>
                      <a:pt x="3894" y="10761"/>
                    </a:lnTo>
                    <a:lnTo>
                      <a:pt x="3909" y="10864"/>
                    </a:lnTo>
                    <a:lnTo>
                      <a:pt x="3924" y="10967"/>
                    </a:lnTo>
                    <a:lnTo>
                      <a:pt x="3939" y="11071"/>
                    </a:lnTo>
                    <a:lnTo>
                      <a:pt x="3954" y="11174"/>
                    </a:lnTo>
                    <a:lnTo>
                      <a:pt x="3969" y="11277"/>
                    </a:lnTo>
                    <a:lnTo>
                      <a:pt x="3984" y="11380"/>
                    </a:lnTo>
                    <a:lnTo>
                      <a:pt x="3999" y="11483"/>
                    </a:lnTo>
                    <a:lnTo>
                      <a:pt x="4014" y="11586"/>
                    </a:lnTo>
                    <a:lnTo>
                      <a:pt x="4029" y="11689"/>
                    </a:lnTo>
                    <a:lnTo>
                      <a:pt x="4044" y="11791"/>
                    </a:lnTo>
                    <a:lnTo>
                      <a:pt x="4059" y="11894"/>
                    </a:lnTo>
                    <a:lnTo>
                      <a:pt x="4074" y="11996"/>
                    </a:lnTo>
                    <a:lnTo>
                      <a:pt x="4089" y="12098"/>
                    </a:lnTo>
                    <a:lnTo>
                      <a:pt x="4104" y="12200"/>
                    </a:lnTo>
                    <a:lnTo>
                      <a:pt x="4119" y="12302"/>
                    </a:lnTo>
                    <a:lnTo>
                      <a:pt x="4134" y="12404"/>
                    </a:lnTo>
                    <a:lnTo>
                      <a:pt x="4149" y="12504"/>
                    </a:lnTo>
                    <a:lnTo>
                      <a:pt x="4165" y="12606"/>
                    </a:lnTo>
                    <a:lnTo>
                      <a:pt x="4180" y="12707"/>
                    </a:lnTo>
                    <a:lnTo>
                      <a:pt x="4195" y="12807"/>
                    </a:lnTo>
                    <a:lnTo>
                      <a:pt x="4210" y="12908"/>
                    </a:lnTo>
                    <a:lnTo>
                      <a:pt x="4225" y="13008"/>
                    </a:lnTo>
                    <a:lnTo>
                      <a:pt x="4240" y="13108"/>
                    </a:lnTo>
                    <a:lnTo>
                      <a:pt x="4255" y="13208"/>
                    </a:lnTo>
                    <a:lnTo>
                      <a:pt x="4270" y="13308"/>
                    </a:lnTo>
                    <a:lnTo>
                      <a:pt x="4285" y="13407"/>
                    </a:lnTo>
                    <a:lnTo>
                      <a:pt x="4300" y="13506"/>
                    </a:lnTo>
                    <a:lnTo>
                      <a:pt x="4315" y="13605"/>
                    </a:lnTo>
                    <a:lnTo>
                      <a:pt x="4330" y="13703"/>
                    </a:lnTo>
                    <a:lnTo>
                      <a:pt x="4345" y="13801"/>
                    </a:lnTo>
                    <a:lnTo>
                      <a:pt x="4360" y="13898"/>
                    </a:lnTo>
                    <a:lnTo>
                      <a:pt x="4375" y="13996"/>
                    </a:lnTo>
                    <a:lnTo>
                      <a:pt x="4390" y="14093"/>
                    </a:lnTo>
                    <a:lnTo>
                      <a:pt x="4405" y="14189"/>
                    </a:lnTo>
                    <a:lnTo>
                      <a:pt x="4420" y="14285"/>
                    </a:lnTo>
                    <a:lnTo>
                      <a:pt x="4435" y="14381"/>
                    </a:lnTo>
                    <a:lnTo>
                      <a:pt x="4450" y="14477"/>
                    </a:lnTo>
                    <a:lnTo>
                      <a:pt x="4465" y="14571"/>
                    </a:lnTo>
                    <a:lnTo>
                      <a:pt x="4480" y="14665"/>
                    </a:lnTo>
                    <a:lnTo>
                      <a:pt x="4495" y="14760"/>
                    </a:lnTo>
                    <a:lnTo>
                      <a:pt x="4510" y="14853"/>
                    </a:lnTo>
                    <a:lnTo>
                      <a:pt x="4525" y="14947"/>
                    </a:lnTo>
                    <a:lnTo>
                      <a:pt x="4540" y="15039"/>
                    </a:lnTo>
                    <a:lnTo>
                      <a:pt x="4555" y="15132"/>
                    </a:lnTo>
                    <a:lnTo>
                      <a:pt x="4570" y="15224"/>
                    </a:lnTo>
                    <a:lnTo>
                      <a:pt x="4585" y="15315"/>
                    </a:lnTo>
                    <a:lnTo>
                      <a:pt x="4600" y="15406"/>
                    </a:lnTo>
                    <a:lnTo>
                      <a:pt x="4615" y="15497"/>
                    </a:lnTo>
                    <a:lnTo>
                      <a:pt x="4630" y="15586"/>
                    </a:lnTo>
                    <a:lnTo>
                      <a:pt x="4645" y="15676"/>
                    </a:lnTo>
                    <a:lnTo>
                      <a:pt x="4660" y="15765"/>
                    </a:lnTo>
                    <a:lnTo>
                      <a:pt x="4675" y="15852"/>
                    </a:lnTo>
                    <a:lnTo>
                      <a:pt x="4690" y="15940"/>
                    </a:lnTo>
                    <a:lnTo>
                      <a:pt x="4705" y="16027"/>
                    </a:lnTo>
                    <a:lnTo>
                      <a:pt x="4720" y="16114"/>
                    </a:lnTo>
                    <a:lnTo>
                      <a:pt x="4735" y="16200"/>
                    </a:lnTo>
                    <a:lnTo>
                      <a:pt x="4750" y="16286"/>
                    </a:lnTo>
                    <a:lnTo>
                      <a:pt x="4765" y="16371"/>
                    </a:lnTo>
                    <a:lnTo>
                      <a:pt x="4780" y="16455"/>
                    </a:lnTo>
                    <a:lnTo>
                      <a:pt x="4795" y="16539"/>
                    </a:lnTo>
                    <a:lnTo>
                      <a:pt x="4810" y="16621"/>
                    </a:lnTo>
                    <a:lnTo>
                      <a:pt x="4825" y="16704"/>
                    </a:lnTo>
                    <a:lnTo>
                      <a:pt x="4841" y="16784"/>
                    </a:lnTo>
                    <a:lnTo>
                      <a:pt x="4856" y="16867"/>
                    </a:lnTo>
                    <a:lnTo>
                      <a:pt x="4871" y="16947"/>
                    </a:lnTo>
                    <a:lnTo>
                      <a:pt x="4886" y="17027"/>
                    </a:lnTo>
                    <a:lnTo>
                      <a:pt x="4901" y="17107"/>
                    </a:lnTo>
                    <a:lnTo>
                      <a:pt x="4916" y="17184"/>
                    </a:lnTo>
                    <a:lnTo>
                      <a:pt x="4931" y="17262"/>
                    </a:lnTo>
                    <a:lnTo>
                      <a:pt x="4946" y="17340"/>
                    </a:lnTo>
                    <a:lnTo>
                      <a:pt x="4961" y="17416"/>
                    </a:lnTo>
                    <a:lnTo>
                      <a:pt x="4976" y="17492"/>
                    </a:lnTo>
                    <a:lnTo>
                      <a:pt x="4991" y="17567"/>
                    </a:lnTo>
                    <a:lnTo>
                      <a:pt x="5006" y="17642"/>
                    </a:lnTo>
                    <a:lnTo>
                      <a:pt x="5021" y="17715"/>
                    </a:lnTo>
                    <a:lnTo>
                      <a:pt x="5036" y="17788"/>
                    </a:lnTo>
                    <a:lnTo>
                      <a:pt x="5050" y="17860"/>
                    </a:lnTo>
                    <a:lnTo>
                      <a:pt x="5065" y="17932"/>
                    </a:lnTo>
                    <a:lnTo>
                      <a:pt x="5080" y="18001"/>
                    </a:lnTo>
                    <a:lnTo>
                      <a:pt x="5095" y="18071"/>
                    </a:lnTo>
                    <a:lnTo>
                      <a:pt x="5110" y="18141"/>
                    </a:lnTo>
                    <a:lnTo>
                      <a:pt x="5125" y="18209"/>
                    </a:lnTo>
                    <a:lnTo>
                      <a:pt x="5140" y="18277"/>
                    </a:lnTo>
                    <a:lnTo>
                      <a:pt x="5155" y="18343"/>
                    </a:lnTo>
                    <a:lnTo>
                      <a:pt x="5170" y="18409"/>
                    </a:lnTo>
                    <a:lnTo>
                      <a:pt x="5185" y="18474"/>
                    </a:lnTo>
                    <a:lnTo>
                      <a:pt x="5200" y="18539"/>
                    </a:lnTo>
                    <a:lnTo>
                      <a:pt x="5215" y="18603"/>
                    </a:lnTo>
                    <a:lnTo>
                      <a:pt x="5230" y="18665"/>
                    </a:lnTo>
                    <a:lnTo>
                      <a:pt x="5245" y="18727"/>
                    </a:lnTo>
                    <a:lnTo>
                      <a:pt x="5260" y="18788"/>
                    </a:lnTo>
                    <a:lnTo>
                      <a:pt x="5275" y="18849"/>
                    </a:lnTo>
                    <a:lnTo>
                      <a:pt x="5290" y="18907"/>
                    </a:lnTo>
                    <a:lnTo>
                      <a:pt x="5305" y="18966"/>
                    </a:lnTo>
                    <a:lnTo>
                      <a:pt x="5319" y="19023"/>
                    </a:lnTo>
                    <a:lnTo>
                      <a:pt x="5334" y="19080"/>
                    </a:lnTo>
                    <a:lnTo>
                      <a:pt x="5349" y="19136"/>
                    </a:lnTo>
                    <a:lnTo>
                      <a:pt x="5364" y="19190"/>
                    </a:lnTo>
                    <a:lnTo>
                      <a:pt x="5379" y="19245"/>
                    </a:lnTo>
                    <a:lnTo>
                      <a:pt x="5394" y="19297"/>
                    </a:lnTo>
                    <a:lnTo>
                      <a:pt x="5409" y="19350"/>
                    </a:lnTo>
                    <a:lnTo>
                      <a:pt x="5424" y="19402"/>
                    </a:lnTo>
                    <a:lnTo>
                      <a:pt x="5438" y="19451"/>
                    </a:lnTo>
                    <a:lnTo>
                      <a:pt x="5453" y="19501"/>
                    </a:lnTo>
                    <a:lnTo>
                      <a:pt x="5468" y="19549"/>
                    </a:lnTo>
                    <a:lnTo>
                      <a:pt x="5483" y="19597"/>
                    </a:lnTo>
                    <a:lnTo>
                      <a:pt x="5498" y="19645"/>
                    </a:lnTo>
                    <a:lnTo>
                      <a:pt x="5513" y="19688"/>
                    </a:lnTo>
                    <a:lnTo>
                      <a:pt x="5529" y="19734"/>
                    </a:lnTo>
                    <a:lnTo>
                      <a:pt x="5544" y="19779"/>
                    </a:lnTo>
                    <a:lnTo>
                      <a:pt x="5558" y="19821"/>
                    </a:lnTo>
                    <a:lnTo>
                      <a:pt x="5573" y="19864"/>
                    </a:lnTo>
                    <a:lnTo>
                      <a:pt x="5588" y="19903"/>
                    </a:lnTo>
                    <a:lnTo>
                      <a:pt x="5603" y="19944"/>
                    </a:lnTo>
                    <a:lnTo>
                      <a:pt x="5617" y="19984"/>
                    </a:lnTo>
                    <a:lnTo>
                      <a:pt x="5632" y="20020"/>
                    </a:lnTo>
                    <a:lnTo>
                      <a:pt x="5647" y="20058"/>
                    </a:lnTo>
                    <a:lnTo>
                      <a:pt x="5661" y="20094"/>
                    </a:lnTo>
                    <a:lnTo>
                      <a:pt x="5676" y="20130"/>
                    </a:lnTo>
                    <a:lnTo>
                      <a:pt x="5691" y="20164"/>
                    </a:lnTo>
                    <a:lnTo>
                      <a:pt x="5705" y="20197"/>
                    </a:lnTo>
                    <a:lnTo>
                      <a:pt x="5720" y="20229"/>
                    </a:lnTo>
                    <a:lnTo>
                      <a:pt x="5734" y="20260"/>
                    </a:lnTo>
                    <a:lnTo>
                      <a:pt x="5748" y="20288"/>
                    </a:lnTo>
                    <a:lnTo>
                      <a:pt x="5763" y="20318"/>
                    </a:lnTo>
                    <a:lnTo>
                      <a:pt x="5778" y="20345"/>
                    </a:lnTo>
                    <a:lnTo>
                      <a:pt x="5792" y="20372"/>
                    </a:lnTo>
                    <a:lnTo>
                      <a:pt x="5806" y="20398"/>
                    </a:lnTo>
                    <a:lnTo>
                      <a:pt x="5821" y="20422"/>
                    </a:lnTo>
                    <a:lnTo>
                      <a:pt x="5835" y="20446"/>
                    </a:lnTo>
                    <a:lnTo>
                      <a:pt x="5849" y="20469"/>
                    </a:lnTo>
                    <a:lnTo>
                      <a:pt x="5863" y="20490"/>
                    </a:lnTo>
                    <a:lnTo>
                      <a:pt x="5877" y="20510"/>
                    </a:lnTo>
                    <a:lnTo>
                      <a:pt x="5891" y="20530"/>
                    </a:lnTo>
                    <a:lnTo>
                      <a:pt x="5904" y="20548"/>
                    </a:lnTo>
                    <a:lnTo>
                      <a:pt x="5918" y="20565"/>
                    </a:lnTo>
                    <a:lnTo>
                      <a:pt x="5931" y="20581"/>
                    </a:lnTo>
                    <a:lnTo>
                      <a:pt x="5944" y="20596"/>
                    </a:lnTo>
                    <a:lnTo>
                      <a:pt x="5958" y="20610"/>
                    </a:lnTo>
                    <a:lnTo>
                      <a:pt x="5968" y="20619"/>
                    </a:lnTo>
                    <a:lnTo>
                      <a:pt x="5983" y="20633"/>
                    </a:lnTo>
                    <a:lnTo>
                      <a:pt x="5995" y="20644"/>
                    </a:lnTo>
                    <a:lnTo>
                      <a:pt x="6007" y="20654"/>
                    </a:lnTo>
                    <a:lnTo>
                      <a:pt x="6016" y="20659"/>
                    </a:lnTo>
                    <a:lnTo>
                      <a:pt x="6031" y="20669"/>
                    </a:lnTo>
                    <a:lnTo>
                      <a:pt x="6042" y="20675"/>
                    </a:lnTo>
                    <a:lnTo>
                      <a:pt x="6048" y="20677"/>
                    </a:lnTo>
                    <a:lnTo>
                      <a:pt x="6063" y="20684"/>
                    </a:lnTo>
                    <a:lnTo>
                      <a:pt x="6073" y="20688"/>
                    </a:lnTo>
                    <a:lnTo>
                      <a:pt x="6077" y="20689"/>
                    </a:lnTo>
                    <a:lnTo>
                      <a:pt x="6092" y="20693"/>
                    </a:lnTo>
                    <a:lnTo>
                      <a:pt x="6095" y="20692"/>
                    </a:lnTo>
                    <a:lnTo>
                      <a:pt x="6104" y="20693"/>
                    </a:lnTo>
                    <a:lnTo>
                      <a:pt x="6120" y="20694"/>
                    </a:lnTo>
                    <a:lnTo>
                      <a:pt x="6122" y="20693"/>
                    </a:lnTo>
                    <a:lnTo>
                      <a:pt x="6131" y="20691"/>
                    </a:lnTo>
                    <a:lnTo>
                      <a:pt x="6146" y="20689"/>
                    </a:lnTo>
                    <a:lnTo>
                      <a:pt x="6149" y="20688"/>
                    </a:lnTo>
                    <a:lnTo>
                      <a:pt x="6158" y="20684"/>
                    </a:lnTo>
                    <a:lnTo>
                      <a:pt x="6168" y="20680"/>
                    </a:lnTo>
                    <a:lnTo>
                      <a:pt x="6183" y="20674"/>
                    </a:lnTo>
                    <a:lnTo>
                      <a:pt x="6188" y="20671"/>
                    </a:lnTo>
                    <a:lnTo>
                      <a:pt x="6199" y="20664"/>
                    </a:lnTo>
                    <a:lnTo>
                      <a:pt x="6210" y="20657"/>
                    </a:lnTo>
                    <a:lnTo>
                      <a:pt x="6222" y="20648"/>
                    </a:lnTo>
                    <a:lnTo>
                      <a:pt x="6233" y="20639"/>
                    </a:lnTo>
                    <a:lnTo>
                      <a:pt x="6246" y="20628"/>
                    </a:lnTo>
                    <a:lnTo>
                      <a:pt x="6258" y="20616"/>
                    </a:lnTo>
                    <a:lnTo>
                      <a:pt x="6271" y="20604"/>
                    </a:lnTo>
                    <a:lnTo>
                      <a:pt x="6283" y="20590"/>
                    </a:lnTo>
                    <a:lnTo>
                      <a:pt x="6295" y="20576"/>
                    </a:lnTo>
                    <a:lnTo>
                      <a:pt x="6310" y="20558"/>
                    </a:lnTo>
                    <a:lnTo>
                      <a:pt x="6323" y="20541"/>
                    </a:lnTo>
                    <a:lnTo>
                      <a:pt x="6337" y="20523"/>
                    </a:lnTo>
                    <a:lnTo>
                      <a:pt x="6350" y="20504"/>
                    </a:lnTo>
                    <a:lnTo>
                      <a:pt x="6364" y="20483"/>
                    </a:lnTo>
                    <a:lnTo>
                      <a:pt x="6377" y="20463"/>
                    </a:lnTo>
                    <a:lnTo>
                      <a:pt x="6392" y="20439"/>
                    </a:lnTo>
                    <a:lnTo>
                      <a:pt x="6406" y="20415"/>
                    </a:lnTo>
                    <a:lnTo>
                      <a:pt x="6420" y="20390"/>
                    </a:lnTo>
                    <a:lnTo>
                      <a:pt x="6435" y="20365"/>
                    </a:lnTo>
                    <a:lnTo>
                      <a:pt x="6448" y="20338"/>
                    </a:lnTo>
                    <a:lnTo>
                      <a:pt x="6463" y="20309"/>
                    </a:lnTo>
                    <a:lnTo>
                      <a:pt x="6478" y="20281"/>
                    </a:lnTo>
                    <a:lnTo>
                      <a:pt x="6492" y="20251"/>
                    </a:lnTo>
                    <a:lnTo>
                      <a:pt x="6507" y="20220"/>
                    </a:lnTo>
                    <a:lnTo>
                      <a:pt x="6521" y="20188"/>
                    </a:lnTo>
                    <a:lnTo>
                      <a:pt x="6536" y="20154"/>
                    </a:lnTo>
                    <a:lnTo>
                      <a:pt x="6550" y="20120"/>
                    </a:lnTo>
                    <a:lnTo>
                      <a:pt x="6565" y="20085"/>
                    </a:lnTo>
                    <a:lnTo>
                      <a:pt x="6580" y="20048"/>
                    </a:lnTo>
                    <a:lnTo>
                      <a:pt x="6594" y="20011"/>
                    </a:lnTo>
                    <a:lnTo>
                      <a:pt x="6609" y="19973"/>
                    </a:lnTo>
                    <a:lnTo>
                      <a:pt x="6624" y="19934"/>
                    </a:lnTo>
                    <a:lnTo>
                      <a:pt x="6638" y="19893"/>
                    </a:lnTo>
                    <a:lnTo>
                      <a:pt x="6653" y="19852"/>
                    </a:lnTo>
                    <a:lnTo>
                      <a:pt x="6668" y="19810"/>
                    </a:lnTo>
                    <a:lnTo>
                      <a:pt x="6684" y="19766"/>
                    </a:lnTo>
                    <a:lnTo>
                      <a:pt x="6698" y="19723"/>
                    </a:lnTo>
                    <a:lnTo>
                      <a:pt x="6713" y="19678"/>
                    </a:lnTo>
                    <a:lnTo>
                      <a:pt x="6728" y="19632"/>
                    </a:lnTo>
                    <a:lnTo>
                      <a:pt x="6743" y="19585"/>
                    </a:lnTo>
                    <a:lnTo>
                      <a:pt x="6758" y="19537"/>
                    </a:lnTo>
                    <a:lnTo>
                      <a:pt x="6773" y="19488"/>
                    </a:lnTo>
                    <a:lnTo>
                      <a:pt x="6788" y="19439"/>
                    </a:lnTo>
                    <a:lnTo>
                      <a:pt x="6802" y="19388"/>
                    </a:lnTo>
                    <a:lnTo>
                      <a:pt x="6817" y="19337"/>
                    </a:lnTo>
                    <a:lnTo>
                      <a:pt x="6832" y="19284"/>
                    </a:lnTo>
                    <a:lnTo>
                      <a:pt x="6847" y="19231"/>
                    </a:lnTo>
                    <a:lnTo>
                      <a:pt x="6862" y="19177"/>
                    </a:lnTo>
                    <a:lnTo>
                      <a:pt x="6877" y="19122"/>
                    </a:lnTo>
                    <a:lnTo>
                      <a:pt x="6892" y="19066"/>
                    </a:lnTo>
                    <a:lnTo>
                      <a:pt x="6907" y="19008"/>
                    </a:lnTo>
                    <a:lnTo>
                      <a:pt x="6922" y="18950"/>
                    </a:lnTo>
                    <a:lnTo>
                      <a:pt x="6936" y="18892"/>
                    </a:lnTo>
                    <a:lnTo>
                      <a:pt x="6951" y="18833"/>
                    </a:lnTo>
                    <a:lnTo>
                      <a:pt x="6966" y="18773"/>
                    </a:lnTo>
                    <a:lnTo>
                      <a:pt x="6981" y="18711"/>
                    </a:lnTo>
                    <a:lnTo>
                      <a:pt x="6996" y="18649"/>
                    </a:lnTo>
                    <a:lnTo>
                      <a:pt x="7011" y="18586"/>
                    </a:lnTo>
                    <a:lnTo>
                      <a:pt x="7026" y="18523"/>
                    </a:lnTo>
                    <a:lnTo>
                      <a:pt x="7041" y="18458"/>
                    </a:lnTo>
                    <a:lnTo>
                      <a:pt x="7056" y="18393"/>
                    </a:lnTo>
                    <a:lnTo>
                      <a:pt x="7071" y="18326"/>
                    </a:lnTo>
                    <a:lnTo>
                      <a:pt x="7086" y="18259"/>
                    </a:lnTo>
                    <a:lnTo>
                      <a:pt x="7101" y="18192"/>
                    </a:lnTo>
                    <a:lnTo>
                      <a:pt x="7116" y="18124"/>
                    </a:lnTo>
                    <a:lnTo>
                      <a:pt x="7131" y="18054"/>
                    </a:lnTo>
                    <a:lnTo>
                      <a:pt x="7146" y="17984"/>
                    </a:lnTo>
                    <a:lnTo>
                      <a:pt x="7161" y="17914"/>
                    </a:lnTo>
                    <a:lnTo>
                      <a:pt x="7175" y="17842"/>
                    </a:lnTo>
                    <a:lnTo>
                      <a:pt x="7190" y="17770"/>
                    </a:lnTo>
                    <a:lnTo>
                      <a:pt x="7205" y="17696"/>
                    </a:lnTo>
                    <a:lnTo>
                      <a:pt x="7220" y="17623"/>
                    </a:lnTo>
                    <a:lnTo>
                      <a:pt x="7235" y="17549"/>
                    </a:lnTo>
                    <a:lnTo>
                      <a:pt x="7250" y="17473"/>
                    </a:lnTo>
                    <a:lnTo>
                      <a:pt x="7265" y="17397"/>
                    </a:lnTo>
                    <a:lnTo>
                      <a:pt x="7280" y="17321"/>
                    </a:lnTo>
                    <a:lnTo>
                      <a:pt x="7295" y="17243"/>
                    </a:lnTo>
                    <a:lnTo>
                      <a:pt x="7310" y="17165"/>
                    </a:lnTo>
                    <a:lnTo>
                      <a:pt x="7325" y="17087"/>
                    </a:lnTo>
                    <a:lnTo>
                      <a:pt x="7340" y="17008"/>
                    </a:lnTo>
                    <a:lnTo>
                      <a:pt x="7356" y="16926"/>
                    </a:lnTo>
                    <a:lnTo>
                      <a:pt x="7371" y="16847"/>
                    </a:lnTo>
                    <a:lnTo>
                      <a:pt x="7386" y="16765"/>
                    </a:lnTo>
                    <a:lnTo>
                      <a:pt x="7401" y="16683"/>
                    </a:lnTo>
                    <a:lnTo>
                      <a:pt x="7416" y="16600"/>
                    </a:lnTo>
                    <a:lnTo>
                      <a:pt x="7431" y="16517"/>
                    </a:lnTo>
                    <a:lnTo>
                      <a:pt x="7446" y="16434"/>
                    </a:lnTo>
                    <a:lnTo>
                      <a:pt x="7461" y="16350"/>
                    </a:lnTo>
                    <a:lnTo>
                      <a:pt x="7476" y="16265"/>
                    </a:lnTo>
                    <a:lnTo>
                      <a:pt x="7491" y="16179"/>
                    </a:lnTo>
                    <a:lnTo>
                      <a:pt x="7506" y="16093"/>
                    </a:lnTo>
                    <a:lnTo>
                      <a:pt x="7521" y="16006"/>
                    </a:lnTo>
                    <a:lnTo>
                      <a:pt x="7536" y="15918"/>
                    </a:lnTo>
                    <a:lnTo>
                      <a:pt x="7551" y="15830"/>
                    </a:lnTo>
                    <a:lnTo>
                      <a:pt x="7566" y="15742"/>
                    </a:lnTo>
                    <a:lnTo>
                      <a:pt x="7581" y="15654"/>
                    </a:lnTo>
                    <a:lnTo>
                      <a:pt x="7596" y="15564"/>
                    </a:lnTo>
                    <a:lnTo>
                      <a:pt x="7611" y="15474"/>
                    </a:lnTo>
                    <a:lnTo>
                      <a:pt x="7626" y="15384"/>
                    </a:lnTo>
                    <a:lnTo>
                      <a:pt x="7641" y="15292"/>
                    </a:lnTo>
                    <a:lnTo>
                      <a:pt x="7656" y="15201"/>
                    </a:lnTo>
                    <a:lnTo>
                      <a:pt x="7671" y="15109"/>
                    </a:lnTo>
                    <a:lnTo>
                      <a:pt x="7686" y="15016"/>
                    </a:lnTo>
                    <a:lnTo>
                      <a:pt x="7701" y="14923"/>
                    </a:lnTo>
                    <a:lnTo>
                      <a:pt x="7716" y="14830"/>
                    </a:lnTo>
                    <a:lnTo>
                      <a:pt x="7731" y="14736"/>
                    </a:lnTo>
                    <a:lnTo>
                      <a:pt x="7746" y="14642"/>
                    </a:lnTo>
                    <a:lnTo>
                      <a:pt x="7761" y="14547"/>
                    </a:lnTo>
                    <a:lnTo>
                      <a:pt x="7776" y="14452"/>
                    </a:lnTo>
                    <a:lnTo>
                      <a:pt x="7791" y="14357"/>
                    </a:lnTo>
                    <a:lnTo>
                      <a:pt x="7806" y="14262"/>
                    </a:lnTo>
                    <a:lnTo>
                      <a:pt x="7821" y="14165"/>
                    </a:lnTo>
                    <a:lnTo>
                      <a:pt x="7836" y="14069"/>
                    </a:lnTo>
                    <a:lnTo>
                      <a:pt x="7851" y="13972"/>
                    </a:lnTo>
                    <a:lnTo>
                      <a:pt x="7866" y="13874"/>
                    </a:lnTo>
                    <a:lnTo>
                      <a:pt x="7881" y="13777"/>
                    </a:lnTo>
                    <a:lnTo>
                      <a:pt x="7896" y="13678"/>
                    </a:lnTo>
                    <a:lnTo>
                      <a:pt x="7911" y="13580"/>
                    </a:lnTo>
                    <a:lnTo>
                      <a:pt x="7926" y="13481"/>
                    </a:lnTo>
                    <a:lnTo>
                      <a:pt x="7941" y="13382"/>
                    </a:lnTo>
                    <a:lnTo>
                      <a:pt x="7956" y="13283"/>
                    </a:lnTo>
                    <a:lnTo>
                      <a:pt x="7971" y="13183"/>
                    </a:lnTo>
                    <a:lnTo>
                      <a:pt x="7986" y="13084"/>
                    </a:lnTo>
                    <a:lnTo>
                      <a:pt x="8001" y="12983"/>
                    </a:lnTo>
                    <a:lnTo>
                      <a:pt x="8016" y="12883"/>
                    </a:lnTo>
                    <a:lnTo>
                      <a:pt x="8032" y="12781"/>
                    </a:lnTo>
                    <a:lnTo>
                      <a:pt x="8047" y="12682"/>
                    </a:lnTo>
                    <a:lnTo>
                      <a:pt x="8062" y="12581"/>
                    </a:lnTo>
                    <a:lnTo>
                      <a:pt x="8076" y="12480"/>
                    </a:lnTo>
                    <a:lnTo>
                      <a:pt x="8092" y="12378"/>
                    </a:lnTo>
                    <a:lnTo>
                      <a:pt x="8106" y="12277"/>
                    </a:lnTo>
                    <a:lnTo>
                      <a:pt x="8121" y="12175"/>
                    </a:lnTo>
                    <a:lnTo>
                      <a:pt x="8136" y="12073"/>
                    </a:lnTo>
                    <a:lnTo>
                      <a:pt x="8151" y="11971"/>
                    </a:lnTo>
                    <a:lnTo>
                      <a:pt x="8166" y="11868"/>
                    </a:lnTo>
                    <a:lnTo>
                      <a:pt x="8181" y="11766"/>
                    </a:lnTo>
                    <a:lnTo>
                      <a:pt x="8196" y="11663"/>
                    </a:lnTo>
                    <a:lnTo>
                      <a:pt x="8211" y="11560"/>
                    </a:lnTo>
                    <a:lnTo>
                      <a:pt x="8226" y="11458"/>
                    </a:lnTo>
                    <a:lnTo>
                      <a:pt x="8241" y="11355"/>
                    </a:lnTo>
                    <a:lnTo>
                      <a:pt x="8256" y="11251"/>
                    </a:lnTo>
                    <a:lnTo>
                      <a:pt x="8271" y="11148"/>
                    </a:lnTo>
                    <a:lnTo>
                      <a:pt x="8286" y="11045"/>
                    </a:lnTo>
                    <a:lnTo>
                      <a:pt x="8301" y="10942"/>
                    </a:lnTo>
                    <a:lnTo>
                      <a:pt x="8316" y="10838"/>
                    </a:lnTo>
                    <a:lnTo>
                      <a:pt x="8331" y="10735"/>
                    </a:lnTo>
                    <a:lnTo>
                      <a:pt x="8346" y="10631"/>
                    </a:lnTo>
                    <a:lnTo>
                      <a:pt x="8361" y="10528"/>
                    </a:lnTo>
                    <a:lnTo>
                      <a:pt x="8376" y="10425"/>
                    </a:lnTo>
                    <a:lnTo>
                      <a:pt x="8391" y="10321"/>
                    </a:lnTo>
                    <a:lnTo>
                      <a:pt x="8406" y="10218"/>
                    </a:lnTo>
                    <a:lnTo>
                      <a:pt x="8421" y="10114"/>
                    </a:lnTo>
                    <a:lnTo>
                      <a:pt x="8436" y="10011"/>
                    </a:lnTo>
                    <a:lnTo>
                      <a:pt x="8451" y="9907"/>
                    </a:lnTo>
                    <a:lnTo>
                      <a:pt x="8466" y="9804"/>
                    </a:lnTo>
                    <a:lnTo>
                      <a:pt x="8481" y="9701"/>
                    </a:lnTo>
                    <a:lnTo>
                      <a:pt x="8496" y="9598"/>
                    </a:lnTo>
                    <a:lnTo>
                      <a:pt x="8511" y="9495"/>
                    </a:lnTo>
                    <a:lnTo>
                      <a:pt x="8526" y="9392"/>
                    </a:lnTo>
                    <a:lnTo>
                      <a:pt x="8541" y="9289"/>
                    </a:lnTo>
                    <a:lnTo>
                      <a:pt x="8556" y="9186"/>
                    </a:lnTo>
                    <a:lnTo>
                      <a:pt x="8571" y="9083"/>
                    </a:lnTo>
                    <a:lnTo>
                      <a:pt x="8586" y="8981"/>
                    </a:lnTo>
                    <a:lnTo>
                      <a:pt x="8601" y="8878"/>
                    </a:lnTo>
                    <a:lnTo>
                      <a:pt x="8616" y="8776"/>
                    </a:lnTo>
                    <a:lnTo>
                      <a:pt x="8631" y="8674"/>
                    </a:lnTo>
                    <a:lnTo>
                      <a:pt x="8646" y="8572"/>
                    </a:lnTo>
                    <a:lnTo>
                      <a:pt x="8662" y="8470"/>
                    </a:lnTo>
                    <a:lnTo>
                      <a:pt x="8676" y="8369"/>
                    </a:lnTo>
                    <a:lnTo>
                      <a:pt x="8692" y="8267"/>
                    </a:lnTo>
                    <a:lnTo>
                      <a:pt x="8708" y="8165"/>
                    </a:lnTo>
                    <a:lnTo>
                      <a:pt x="8723" y="8065"/>
                    </a:lnTo>
                    <a:lnTo>
                      <a:pt x="8738" y="7964"/>
                    </a:lnTo>
                    <a:lnTo>
                      <a:pt x="8753" y="7864"/>
                    </a:lnTo>
                    <a:lnTo>
                      <a:pt x="8768" y="7764"/>
                    </a:lnTo>
                    <a:lnTo>
                      <a:pt x="8783" y="7664"/>
                    </a:lnTo>
                    <a:lnTo>
                      <a:pt x="8798" y="7564"/>
                    </a:lnTo>
                    <a:lnTo>
                      <a:pt x="8813" y="7465"/>
                    </a:lnTo>
                    <a:lnTo>
                      <a:pt x="8828" y="7366"/>
                    </a:lnTo>
                    <a:lnTo>
                      <a:pt x="8843" y="7267"/>
                    </a:lnTo>
                    <a:lnTo>
                      <a:pt x="8858" y="7169"/>
                    </a:lnTo>
                    <a:lnTo>
                      <a:pt x="8873" y="7071"/>
                    </a:lnTo>
                    <a:lnTo>
                      <a:pt x="8888" y="6973"/>
                    </a:lnTo>
                    <a:lnTo>
                      <a:pt x="8903" y="6876"/>
                    </a:lnTo>
                    <a:lnTo>
                      <a:pt x="8918" y="6779"/>
                    </a:lnTo>
                    <a:lnTo>
                      <a:pt x="8933" y="6682"/>
                    </a:lnTo>
                    <a:lnTo>
                      <a:pt x="8948" y="6586"/>
                    </a:lnTo>
                    <a:lnTo>
                      <a:pt x="8963" y="6490"/>
                    </a:lnTo>
                    <a:lnTo>
                      <a:pt x="8978" y="6394"/>
                    </a:lnTo>
                    <a:lnTo>
                      <a:pt x="8993" y="6299"/>
                    </a:lnTo>
                    <a:lnTo>
                      <a:pt x="9008" y="6204"/>
                    </a:lnTo>
                    <a:lnTo>
                      <a:pt x="9023" y="6110"/>
                    </a:lnTo>
                    <a:lnTo>
                      <a:pt x="9038" y="6016"/>
                    </a:lnTo>
                    <a:lnTo>
                      <a:pt x="9053" y="5923"/>
                    </a:lnTo>
                    <a:lnTo>
                      <a:pt x="9068" y="5830"/>
                    </a:lnTo>
                    <a:lnTo>
                      <a:pt x="9083" y="5737"/>
                    </a:lnTo>
                    <a:lnTo>
                      <a:pt x="9098" y="5645"/>
                    </a:lnTo>
                    <a:lnTo>
                      <a:pt x="9113" y="5554"/>
                    </a:lnTo>
                    <a:lnTo>
                      <a:pt x="9128" y="5463"/>
                    </a:lnTo>
                    <a:lnTo>
                      <a:pt x="9143" y="5372"/>
                    </a:lnTo>
                    <a:lnTo>
                      <a:pt x="9158" y="5282"/>
                    </a:lnTo>
                    <a:lnTo>
                      <a:pt x="9173" y="5193"/>
                    </a:lnTo>
                    <a:lnTo>
                      <a:pt x="9188" y="5104"/>
                    </a:lnTo>
                    <a:lnTo>
                      <a:pt x="9203" y="5015"/>
                    </a:lnTo>
                    <a:lnTo>
                      <a:pt x="9218" y="4926"/>
                    </a:lnTo>
                    <a:lnTo>
                      <a:pt x="9233" y="4839"/>
                    </a:lnTo>
                    <a:lnTo>
                      <a:pt x="9248" y="4752"/>
                    </a:lnTo>
                    <a:lnTo>
                      <a:pt x="9263" y="4666"/>
                    </a:lnTo>
                    <a:lnTo>
                      <a:pt x="9278" y="4580"/>
                    </a:lnTo>
                    <a:lnTo>
                      <a:pt x="9293" y="4495"/>
                    </a:lnTo>
                    <a:lnTo>
                      <a:pt x="9308" y="4411"/>
                    </a:lnTo>
                    <a:lnTo>
                      <a:pt x="9323" y="4327"/>
                    </a:lnTo>
                    <a:lnTo>
                      <a:pt x="9338" y="4243"/>
                    </a:lnTo>
                    <a:lnTo>
                      <a:pt x="9353" y="4160"/>
                    </a:lnTo>
                    <a:lnTo>
                      <a:pt x="9368" y="4078"/>
                    </a:lnTo>
                    <a:lnTo>
                      <a:pt x="9384" y="3995"/>
                    </a:lnTo>
                    <a:lnTo>
                      <a:pt x="9399" y="3916"/>
                    </a:lnTo>
                    <a:lnTo>
                      <a:pt x="9414" y="3836"/>
                    </a:lnTo>
                    <a:lnTo>
                      <a:pt x="9429" y="3756"/>
                    </a:lnTo>
                    <a:lnTo>
                      <a:pt x="9444" y="3677"/>
                    </a:lnTo>
                    <a:lnTo>
                      <a:pt x="9459" y="3598"/>
                    </a:lnTo>
                    <a:lnTo>
                      <a:pt x="9474" y="3521"/>
                    </a:lnTo>
                    <a:lnTo>
                      <a:pt x="9489" y="3444"/>
                    </a:lnTo>
                    <a:lnTo>
                      <a:pt x="9504" y="3368"/>
                    </a:lnTo>
                    <a:lnTo>
                      <a:pt x="9519" y="3293"/>
                    </a:lnTo>
                    <a:lnTo>
                      <a:pt x="9534" y="3218"/>
                    </a:lnTo>
                    <a:lnTo>
                      <a:pt x="9549" y="3143"/>
                    </a:lnTo>
                    <a:lnTo>
                      <a:pt x="9564" y="3070"/>
                    </a:lnTo>
                    <a:lnTo>
                      <a:pt x="9579" y="2998"/>
                    </a:lnTo>
                    <a:lnTo>
                      <a:pt x="9594" y="2926"/>
                    </a:lnTo>
                    <a:lnTo>
                      <a:pt x="9610" y="2855"/>
                    </a:lnTo>
                    <a:lnTo>
                      <a:pt x="9625" y="2784"/>
                    </a:lnTo>
                    <a:lnTo>
                      <a:pt x="9640" y="2714"/>
                    </a:lnTo>
                    <a:lnTo>
                      <a:pt x="9655" y="2646"/>
                    </a:lnTo>
                    <a:lnTo>
                      <a:pt x="9670" y="2578"/>
                    </a:lnTo>
                    <a:lnTo>
                      <a:pt x="9685" y="2510"/>
                    </a:lnTo>
                    <a:lnTo>
                      <a:pt x="9700" y="2444"/>
                    </a:lnTo>
                    <a:lnTo>
                      <a:pt x="9715" y="2378"/>
                    </a:lnTo>
                    <a:lnTo>
                      <a:pt x="9730" y="2313"/>
                    </a:lnTo>
                    <a:lnTo>
                      <a:pt x="9745" y="2249"/>
                    </a:lnTo>
                    <a:lnTo>
                      <a:pt x="9760" y="2186"/>
                    </a:lnTo>
                    <a:lnTo>
                      <a:pt x="9775" y="2123"/>
                    </a:lnTo>
                    <a:lnTo>
                      <a:pt x="9790" y="2062"/>
                    </a:lnTo>
                    <a:lnTo>
                      <a:pt x="9805" y="2001"/>
                    </a:lnTo>
                    <a:lnTo>
                      <a:pt x="9820" y="1941"/>
                    </a:lnTo>
                    <a:lnTo>
                      <a:pt x="9835" y="1882"/>
                    </a:lnTo>
                    <a:lnTo>
                      <a:pt x="9851" y="1823"/>
                    </a:lnTo>
                    <a:lnTo>
                      <a:pt x="9866" y="1766"/>
                    </a:lnTo>
                    <a:lnTo>
                      <a:pt x="9881" y="1709"/>
                    </a:lnTo>
                    <a:lnTo>
                      <a:pt x="9896" y="1653"/>
                    </a:lnTo>
                    <a:lnTo>
                      <a:pt x="9911" y="1598"/>
                    </a:lnTo>
                    <a:lnTo>
                      <a:pt x="9926" y="1544"/>
                    </a:lnTo>
                    <a:lnTo>
                      <a:pt x="9941" y="1491"/>
                    </a:lnTo>
                    <a:lnTo>
                      <a:pt x="9956" y="1439"/>
                    </a:lnTo>
                    <a:lnTo>
                      <a:pt x="9971" y="1387"/>
                    </a:lnTo>
                    <a:lnTo>
                      <a:pt x="9987" y="1337"/>
                    </a:lnTo>
                    <a:lnTo>
                      <a:pt x="10002" y="1287"/>
                    </a:lnTo>
                    <a:cubicBezTo>
                      <a:pt x="10017" y="1237"/>
                      <a:pt x="10071" y="1208"/>
                      <a:pt x="10122" y="1224"/>
                    </a:cubicBezTo>
                    <a:cubicBezTo>
                      <a:pt x="10172" y="1239"/>
                      <a:pt x="10201" y="1293"/>
                      <a:pt x="10185" y="1344"/>
                    </a:cubicBezTo>
                    <a:lnTo>
                      <a:pt x="10170" y="1392"/>
                    </a:lnTo>
                    <a:lnTo>
                      <a:pt x="10156" y="1442"/>
                    </a:lnTo>
                    <a:lnTo>
                      <a:pt x="10141" y="1492"/>
                    </a:lnTo>
                    <a:lnTo>
                      <a:pt x="10126" y="1544"/>
                    </a:lnTo>
                    <a:lnTo>
                      <a:pt x="10111" y="1597"/>
                    </a:lnTo>
                    <a:lnTo>
                      <a:pt x="10096" y="1649"/>
                    </a:lnTo>
                    <a:lnTo>
                      <a:pt x="10081" y="1704"/>
                    </a:lnTo>
                    <a:lnTo>
                      <a:pt x="10066" y="1758"/>
                    </a:lnTo>
                    <a:lnTo>
                      <a:pt x="10051" y="1815"/>
                    </a:lnTo>
                    <a:lnTo>
                      <a:pt x="10036" y="1872"/>
                    </a:lnTo>
                    <a:lnTo>
                      <a:pt x="10022" y="1929"/>
                    </a:lnTo>
                    <a:lnTo>
                      <a:pt x="10007" y="1988"/>
                    </a:lnTo>
                    <a:lnTo>
                      <a:pt x="9992" y="2046"/>
                    </a:lnTo>
                    <a:lnTo>
                      <a:pt x="9977" y="2107"/>
                    </a:lnTo>
                    <a:lnTo>
                      <a:pt x="9962" y="2168"/>
                    </a:lnTo>
                    <a:lnTo>
                      <a:pt x="9947" y="2231"/>
                    </a:lnTo>
                    <a:lnTo>
                      <a:pt x="9932" y="2294"/>
                    </a:lnTo>
                    <a:lnTo>
                      <a:pt x="9917" y="2356"/>
                    </a:lnTo>
                    <a:lnTo>
                      <a:pt x="9902" y="2421"/>
                    </a:lnTo>
                    <a:lnTo>
                      <a:pt x="9887" y="2487"/>
                    </a:lnTo>
                    <a:lnTo>
                      <a:pt x="9872" y="2552"/>
                    </a:lnTo>
                    <a:lnTo>
                      <a:pt x="9857" y="2619"/>
                    </a:lnTo>
                    <a:lnTo>
                      <a:pt x="9842" y="2687"/>
                    </a:lnTo>
                    <a:lnTo>
                      <a:pt x="9827" y="2755"/>
                    </a:lnTo>
                    <a:lnTo>
                      <a:pt x="9812" y="2825"/>
                    </a:lnTo>
                    <a:lnTo>
                      <a:pt x="9797" y="2894"/>
                    </a:lnTo>
                    <a:lnTo>
                      <a:pt x="9782" y="2965"/>
                    </a:lnTo>
                    <a:lnTo>
                      <a:pt x="9767" y="3037"/>
                    </a:lnTo>
                    <a:lnTo>
                      <a:pt x="9753" y="3109"/>
                    </a:lnTo>
                    <a:lnTo>
                      <a:pt x="9738" y="3182"/>
                    </a:lnTo>
                    <a:lnTo>
                      <a:pt x="9723" y="3255"/>
                    </a:lnTo>
                    <a:lnTo>
                      <a:pt x="9708" y="3330"/>
                    </a:lnTo>
                    <a:lnTo>
                      <a:pt x="9693" y="3405"/>
                    </a:lnTo>
                    <a:lnTo>
                      <a:pt x="9678" y="3481"/>
                    </a:lnTo>
                    <a:lnTo>
                      <a:pt x="9663" y="3558"/>
                    </a:lnTo>
                    <a:lnTo>
                      <a:pt x="9648" y="3635"/>
                    </a:lnTo>
                    <a:lnTo>
                      <a:pt x="9633" y="3712"/>
                    </a:lnTo>
                    <a:lnTo>
                      <a:pt x="9618" y="3791"/>
                    </a:lnTo>
                    <a:lnTo>
                      <a:pt x="9603" y="3871"/>
                    </a:lnTo>
                    <a:lnTo>
                      <a:pt x="9588" y="3951"/>
                    </a:lnTo>
                    <a:lnTo>
                      <a:pt x="9573" y="4032"/>
                    </a:lnTo>
                    <a:lnTo>
                      <a:pt x="9557" y="4113"/>
                    </a:lnTo>
                    <a:lnTo>
                      <a:pt x="9542" y="4195"/>
                    </a:lnTo>
                    <a:lnTo>
                      <a:pt x="9527" y="4276"/>
                    </a:lnTo>
                    <a:lnTo>
                      <a:pt x="9512" y="4360"/>
                    </a:lnTo>
                    <a:lnTo>
                      <a:pt x="9497" y="4444"/>
                    </a:lnTo>
                    <a:lnTo>
                      <a:pt x="9482" y="4528"/>
                    </a:lnTo>
                    <a:lnTo>
                      <a:pt x="9467" y="4613"/>
                    </a:lnTo>
                    <a:lnTo>
                      <a:pt x="9452" y="4699"/>
                    </a:lnTo>
                    <a:lnTo>
                      <a:pt x="9437" y="4785"/>
                    </a:lnTo>
                    <a:lnTo>
                      <a:pt x="9422" y="4872"/>
                    </a:lnTo>
                    <a:lnTo>
                      <a:pt x="9407" y="4959"/>
                    </a:lnTo>
                    <a:lnTo>
                      <a:pt x="9392" y="5046"/>
                    </a:lnTo>
                    <a:lnTo>
                      <a:pt x="9377" y="5135"/>
                    </a:lnTo>
                    <a:lnTo>
                      <a:pt x="9362" y="5224"/>
                    </a:lnTo>
                    <a:lnTo>
                      <a:pt x="9347" y="5313"/>
                    </a:lnTo>
                    <a:lnTo>
                      <a:pt x="9332" y="5403"/>
                    </a:lnTo>
                    <a:lnTo>
                      <a:pt x="9317" y="5494"/>
                    </a:lnTo>
                    <a:lnTo>
                      <a:pt x="9302" y="5585"/>
                    </a:lnTo>
                    <a:lnTo>
                      <a:pt x="9287" y="5676"/>
                    </a:lnTo>
                    <a:lnTo>
                      <a:pt x="9272" y="5768"/>
                    </a:lnTo>
                    <a:lnTo>
                      <a:pt x="9257" y="5861"/>
                    </a:lnTo>
                    <a:lnTo>
                      <a:pt x="9242" y="5954"/>
                    </a:lnTo>
                    <a:lnTo>
                      <a:pt x="9227" y="6047"/>
                    </a:lnTo>
                    <a:lnTo>
                      <a:pt x="9212" y="6141"/>
                    </a:lnTo>
                    <a:lnTo>
                      <a:pt x="9197" y="6234"/>
                    </a:lnTo>
                    <a:lnTo>
                      <a:pt x="9182" y="6329"/>
                    </a:lnTo>
                    <a:lnTo>
                      <a:pt x="9167" y="6424"/>
                    </a:lnTo>
                    <a:lnTo>
                      <a:pt x="9152" y="6519"/>
                    </a:lnTo>
                    <a:lnTo>
                      <a:pt x="9137" y="6615"/>
                    </a:lnTo>
                    <a:lnTo>
                      <a:pt x="9122" y="6711"/>
                    </a:lnTo>
                    <a:lnTo>
                      <a:pt x="9107" y="6808"/>
                    </a:lnTo>
                    <a:lnTo>
                      <a:pt x="9092" y="6905"/>
                    </a:lnTo>
                    <a:lnTo>
                      <a:pt x="9077" y="7002"/>
                    </a:lnTo>
                    <a:lnTo>
                      <a:pt x="9062" y="7100"/>
                    </a:lnTo>
                    <a:lnTo>
                      <a:pt x="9047" y="7198"/>
                    </a:lnTo>
                    <a:lnTo>
                      <a:pt x="9032" y="7296"/>
                    </a:lnTo>
                    <a:lnTo>
                      <a:pt x="9017" y="7395"/>
                    </a:lnTo>
                    <a:lnTo>
                      <a:pt x="9002" y="7494"/>
                    </a:lnTo>
                    <a:lnTo>
                      <a:pt x="8987" y="7593"/>
                    </a:lnTo>
                    <a:lnTo>
                      <a:pt x="8972" y="7693"/>
                    </a:lnTo>
                    <a:lnTo>
                      <a:pt x="8957" y="7793"/>
                    </a:lnTo>
                    <a:lnTo>
                      <a:pt x="8942" y="7893"/>
                    </a:lnTo>
                    <a:lnTo>
                      <a:pt x="8927" y="7993"/>
                    </a:lnTo>
                    <a:lnTo>
                      <a:pt x="8912" y="8094"/>
                    </a:lnTo>
                    <a:lnTo>
                      <a:pt x="8897" y="8195"/>
                    </a:lnTo>
                    <a:lnTo>
                      <a:pt x="8881" y="8296"/>
                    </a:lnTo>
                    <a:lnTo>
                      <a:pt x="8866" y="8396"/>
                    </a:lnTo>
                    <a:lnTo>
                      <a:pt x="8851" y="8499"/>
                    </a:lnTo>
                    <a:lnTo>
                      <a:pt x="8836" y="8599"/>
                    </a:lnTo>
                    <a:lnTo>
                      <a:pt x="8821" y="8701"/>
                    </a:lnTo>
                    <a:lnTo>
                      <a:pt x="8806" y="8803"/>
                    </a:lnTo>
                    <a:lnTo>
                      <a:pt x="8791" y="8905"/>
                    </a:lnTo>
                    <a:lnTo>
                      <a:pt x="8776" y="9008"/>
                    </a:lnTo>
                    <a:lnTo>
                      <a:pt x="8761" y="9110"/>
                    </a:lnTo>
                    <a:lnTo>
                      <a:pt x="8746" y="9213"/>
                    </a:lnTo>
                    <a:lnTo>
                      <a:pt x="8731" y="9316"/>
                    </a:lnTo>
                    <a:lnTo>
                      <a:pt x="8716" y="9419"/>
                    </a:lnTo>
                    <a:lnTo>
                      <a:pt x="8701" y="9522"/>
                    </a:lnTo>
                    <a:lnTo>
                      <a:pt x="8686" y="9625"/>
                    </a:lnTo>
                    <a:lnTo>
                      <a:pt x="8671" y="9728"/>
                    </a:lnTo>
                    <a:lnTo>
                      <a:pt x="8656" y="9831"/>
                    </a:lnTo>
                    <a:lnTo>
                      <a:pt x="8641" y="9934"/>
                    </a:lnTo>
                    <a:lnTo>
                      <a:pt x="8626" y="10038"/>
                    </a:lnTo>
                    <a:lnTo>
                      <a:pt x="8611" y="10141"/>
                    </a:lnTo>
                    <a:lnTo>
                      <a:pt x="8596" y="10245"/>
                    </a:lnTo>
                    <a:lnTo>
                      <a:pt x="8581" y="10348"/>
                    </a:lnTo>
                    <a:lnTo>
                      <a:pt x="8566" y="10452"/>
                    </a:lnTo>
                    <a:lnTo>
                      <a:pt x="8551" y="10555"/>
                    </a:lnTo>
                    <a:lnTo>
                      <a:pt x="8536" y="10658"/>
                    </a:lnTo>
                    <a:lnTo>
                      <a:pt x="8521" y="10762"/>
                    </a:lnTo>
                    <a:lnTo>
                      <a:pt x="8506" y="10865"/>
                    </a:lnTo>
                    <a:lnTo>
                      <a:pt x="8491" y="10969"/>
                    </a:lnTo>
                    <a:lnTo>
                      <a:pt x="8476" y="11072"/>
                    </a:lnTo>
                    <a:lnTo>
                      <a:pt x="8461" y="11175"/>
                    </a:lnTo>
                    <a:lnTo>
                      <a:pt x="8446" y="11278"/>
                    </a:lnTo>
                    <a:lnTo>
                      <a:pt x="8431" y="11382"/>
                    </a:lnTo>
                    <a:lnTo>
                      <a:pt x="8416" y="11485"/>
                    </a:lnTo>
                    <a:lnTo>
                      <a:pt x="8401" y="11587"/>
                    </a:lnTo>
                    <a:lnTo>
                      <a:pt x="8386" y="11690"/>
                    </a:lnTo>
                    <a:lnTo>
                      <a:pt x="8371" y="11793"/>
                    </a:lnTo>
                    <a:lnTo>
                      <a:pt x="8356" y="11895"/>
                    </a:lnTo>
                    <a:lnTo>
                      <a:pt x="8341" y="11998"/>
                    </a:lnTo>
                    <a:lnTo>
                      <a:pt x="8326" y="12100"/>
                    </a:lnTo>
                    <a:lnTo>
                      <a:pt x="8311" y="12202"/>
                    </a:lnTo>
                    <a:lnTo>
                      <a:pt x="8296" y="12304"/>
                    </a:lnTo>
                    <a:lnTo>
                      <a:pt x="8281" y="12407"/>
                    </a:lnTo>
                    <a:lnTo>
                      <a:pt x="8266" y="12507"/>
                    </a:lnTo>
                    <a:lnTo>
                      <a:pt x="8251" y="12610"/>
                    </a:lnTo>
                    <a:lnTo>
                      <a:pt x="8236" y="12711"/>
                    </a:lnTo>
                    <a:lnTo>
                      <a:pt x="8221" y="12811"/>
                    </a:lnTo>
                    <a:lnTo>
                      <a:pt x="8205" y="12912"/>
                    </a:lnTo>
                    <a:lnTo>
                      <a:pt x="8190" y="13012"/>
                    </a:lnTo>
                    <a:lnTo>
                      <a:pt x="8175" y="13113"/>
                    </a:lnTo>
                    <a:lnTo>
                      <a:pt x="8160" y="13212"/>
                    </a:lnTo>
                    <a:lnTo>
                      <a:pt x="8145" y="13312"/>
                    </a:lnTo>
                    <a:lnTo>
                      <a:pt x="8130" y="13411"/>
                    </a:lnTo>
                    <a:lnTo>
                      <a:pt x="8115" y="13510"/>
                    </a:lnTo>
                    <a:lnTo>
                      <a:pt x="8100" y="13609"/>
                    </a:lnTo>
                    <a:lnTo>
                      <a:pt x="8085" y="13707"/>
                    </a:lnTo>
                    <a:lnTo>
                      <a:pt x="8070" y="13806"/>
                    </a:lnTo>
                    <a:lnTo>
                      <a:pt x="8055" y="13903"/>
                    </a:lnTo>
                    <a:lnTo>
                      <a:pt x="8040" y="14001"/>
                    </a:lnTo>
                    <a:lnTo>
                      <a:pt x="8025" y="14098"/>
                    </a:lnTo>
                    <a:lnTo>
                      <a:pt x="8010" y="14194"/>
                    </a:lnTo>
                    <a:lnTo>
                      <a:pt x="7995" y="14291"/>
                    </a:lnTo>
                    <a:lnTo>
                      <a:pt x="7980" y="14387"/>
                    </a:lnTo>
                    <a:lnTo>
                      <a:pt x="7965" y="14482"/>
                    </a:lnTo>
                    <a:lnTo>
                      <a:pt x="7950" y="14577"/>
                    </a:lnTo>
                    <a:lnTo>
                      <a:pt x="7935" y="14673"/>
                    </a:lnTo>
                    <a:lnTo>
                      <a:pt x="7920" y="14767"/>
                    </a:lnTo>
                    <a:lnTo>
                      <a:pt x="7905" y="14861"/>
                    </a:lnTo>
                    <a:lnTo>
                      <a:pt x="7890" y="14954"/>
                    </a:lnTo>
                    <a:lnTo>
                      <a:pt x="7875" y="15047"/>
                    </a:lnTo>
                    <a:lnTo>
                      <a:pt x="7860" y="15140"/>
                    </a:lnTo>
                    <a:lnTo>
                      <a:pt x="7845" y="15232"/>
                    </a:lnTo>
                    <a:lnTo>
                      <a:pt x="7830" y="15323"/>
                    </a:lnTo>
                    <a:lnTo>
                      <a:pt x="7815" y="15415"/>
                    </a:lnTo>
                    <a:lnTo>
                      <a:pt x="7800" y="15505"/>
                    </a:lnTo>
                    <a:lnTo>
                      <a:pt x="7785" y="15595"/>
                    </a:lnTo>
                    <a:lnTo>
                      <a:pt x="7770" y="15685"/>
                    </a:lnTo>
                    <a:lnTo>
                      <a:pt x="7755" y="15775"/>
                    </a:lnTo>
                    <a:lnTo>
                      <a:pt x="7740" y="15863"/>
                    </a:lnTo>
                    <a:lnTo>
                      <a:pt x="7725" y="15951"/>
                    </a:lnTo>
                    <a:lnTo>
                      <a:pt x="7710" y="16039"/>
                    </a:lnTo>
                    <a:lnTo>
                      <a:pt x="7695" y="16126"/>
                    </a:lnTo>
                    <a:lnTo>
                      <a:pt x="7680" y="16212"/>
                    </a:lnTo>
                    <a:lnTo>
                      <a:pt x="7665" y="16298"/>
                    </a:lnTo>
                    <a:lnTo>
                      <a:pt x="7650" y="16383"/>
                    </a:lnTo>
                    <a:lnTo>
                      <a:pt x="7635" y="16467"/>
                    </a:lnTo>
                    <a:lnTo>
                      <a:pt x="7620" y="16552"/>
                    </a:lnTo>
                    <a:lnTo>
                      <a:pt x="7605" y="16635"/>
                    </a:lnTo>
                    <a:lnTo>
                      <a:pt x="7590" y="16718"/>
                    </a:lnTo>
                    <a:lnTo>
                      <a:pt x="7575" y="16800"/>
                    </a:lnTo>
                    <a:lnTo>
                      <a:pt x="7560" y="16882"/>
                    </a:lnTo>
                    <a:lnTo>
                      <a:pt x="7545" y="16963"/>
                    </a:lnTo>
                    <a:lnTo>
                      <a:pt x="7529" y="17043"/>
                    </a:lnTo>
                    <a:lnTo>
                      <a:pt x="7514" y="17122"/>
                    </a:lnTo>
                    <a:lnTo>
                      <a:pt x="7499" y="17202"/>
                    </a:lnTo>
                    <a:lnTo>
                      <a:pt x="7484" y="17280"/>
                    </a:lnTo>
                    <a:lnTo>
                      <a:pt x="7469" y="17358"/>
                    </a:lnTo>
                    <a:lnTo>
                      <a:pt x="7454" y="17434"/>
                    </a:lnTo>
                    <a:lnTo>
                      <a:pt x="7439" y="17510"/>
                    </a:lnTo>
                    <a:lnTo>
                      <a:pt x="7424" y="17586"/>
                    </a:lnTo>
                    <a:lnTo>
                      <a:pt x="7409" y="17662"/>
                    </a:lnTo>
                    <a:lnTo>
                      <a:pt x="7394" y="17735"/>
                    </a:lnTo>
                    <a:lnTo>
                      <a:pt x="7378" y="17809"/>
                    </a:lnTo>
                    <a:lnTo>
                      <a:pt x="7363" y="17881"/>
                    </a:lnTo>
                    <a:lnTo>
                      <a:pt x="7348" y="17953"/>
                    </a:lnTo>
                    <a:lnTo>
                      <a:pt x="7333" y="18025"/>
                    </a:lnTo>
                    <a:lnTo>
                      <a:pt x="7318" y="18095"/>
                    </a:lnTo>
                    <a:lnTo>
                      <a:pt x="7303" y="18165"/>
                    </a:lnTo>
                    <a:lnTo>
                      <a:pt x="7288" y="18233"/>
                    </a:lnTo>
                    <a:lnTo>
                      <a:pt x="7273" y="18301"/>
                    </a:lnTo>
                    <a:lnTo>
                      <a:pt x="7258" y="18368"/>
                    </a:lnTo>
                    <a:lnTo>
                      <a:pt x="7243" y="18436"/>
                    </a:lnTo>
                    <a:lnTo>
                      <a:pt x="7228" y="18501"/>
                    </a:lnTo>
                    <a:lnTo>
                      <a:pt x="7213" y="18566"/>
                    </a:lnTo>
                    <a:lnTo>
                      <a:pt x="7198" y="18631"/>
                    </a:lnTo>
                    <a:lnTo>
                      <a:pt x="7183" y="18694"/>
                    </a:lnTo>
                    <a:lnTo>
                      <a:pt x="7168" y="18756"/>
                    </a:lnTo>
                    <a:lnTo>
                      <a:pt x="7153" y="18818"/>
                    </a:lnTo>
                    <a:lnTo>
                      <a:pt x="7138" y="18880"/>
                    </a:lnTo>
                    <a:lnTo>
                      <a:pt x="7123" y="18939"/>
                    </a:lnTo>
                    <a:lnTo>
                      <a:pt x="7107" y="18999"/>
                    </a:lnTo>
                    <a:lnTo>
                      <a:pt x="7092" y="19057"/>
                    </a:lnTo>
                    <a:lnTo>
                      <a:pt x="7077" y="19115"/>
                    </a:lnTo>
                    <a:lnTo>
                      <a:pt x="7062" y="19171"/>
                    </a:lnTo>
                    <a:lnTo>
                      <a:pt x="7047" y="19228"/>
                    </a:lnTo>
                    <a:lnTo>
                      <a:pt x="7032" y="19282"/>
                    </a:lnTo>
                    <a:lnTo>
                      <a:pt x="7017" y="19337"/>
                    </a:lnTo>
                    <a:lnTo>
                      <a:pt x="7002" y="19390"/>
                    </a:lnTo>
                    <a:lnTo>
                      <a:pt x="6987" y="19443"/>
                    </a:lnTo>
                    <a:lnTo>
                      <a:pt x="6971" y="19494"/>
                    </a:lnTo>
                    <a:lnTo>
                      <a:pt x="6956" y="19545"/>
                    </a:lnTo>
                    <a:lnTo>
                      <a:pt x="6941" y="19594"/>
                    </a:lnTo>
                    <a:lnTo>
                      <a:pt x="6926" y="19644"/>
                    </a:lnTo>
                    <a:lnTo>
                      <a:pt x="6911" y="19691"/>
                    </a:lnTo>
                    <a:lnTo>
                      <a:pt x="6896" y="19739"/>
                    </a:lnTo>
                    <a:lnTo>
                      <a:pt x="6881" y="19784"/>
                    </a:lnTo>
                    <a:lnTo>
                      <a:pt x="6865" y="19831"/>
                    </a:lnTo>
                    <a:lnTo>
                      <a:pt x="6849" y="19875"/>
                    </a:lnTo>
                    <a:lnTo>
                      <a:pt x="6834" y="19917"/>
                    </a:lnTo>
                    <a:lnTo>
                      <a:pt x="6819" y="19959"/>
                    </a:lnTo>
                    <a:lnTo>
                      <a:pt x="6803" y="20001"/>
                    </a:lnTo>
                    <a:lnTo>
                      <a:pt x="6788" y="20042"/>
                    </a:lnTo>
                    <a:lnTo>
                      <a:pt x="6773" y="20082"/>
                    </a:lnTo>
                    <a:lnTo>
                      <a:pt x="6757" y="20121"/>
                    </a:lnTo>
                    <a:lnTo>
                      <a:pt x="6742" y="20158"/>
                    </a:lnTo>
                    <a:lnTo>
                      <a:pt x="6727" y="20195"/>
                    </a:lnTo>
                    <a:lnTo>
                      <a:pt x="6711" y="20231"/>
                    </a:lnTo>
                    <a:lnTo>
                      <a:pt x="6696" y="20265"/>
                    </a:lnTo>
                    <a:lnTo>
                      <a:pt x="6680" y="20301"/>
                    </a:lnTo>
                    <a:lnTo>
                      <a:pt x="6665" y="20334"/>
                    </a:lnTo>
                    <a:lnTo>
                      <a:pt x="6649" y="20366"/>
                    </a:lnTo>
                    <a:lnTo>
                      <a:pt x="6634" y="20398"/>
                    </a:lnTo>
                    <a:lnTo>
                      <a:pt x="6619" y="20427"/>
                    </a:lnTo>
                    <a:lnTo>
                      <a:pt x="6602" y="20458"/>
                    </a:lnTo>
                    <a:lnTo>
                      <a:pt x="6587" y="20486"/>
                    </a:lnTo>
                    <a:lnTo>
                      <a:pt x="6571" y="20514"/>
                    </a:lnTo>
                    <a:lnTo>
                      <a:pt x="6555" y="20540"/>
                    </a:lnTo>
                    <a:lnTo>
                      <a:pt x="6540" y="20564"/>
                    </a:lnTo>
                    <a:lnTo>
                      <a:pt x="6523" y="20592"/>
                    </a:lnTo>
                    <a:lnTo>
                      <a:pt x="6507" y="20615"/>
                    </a:lnTo>
                    <a:lnTo>
                      <a:pt x="6490" y="20638"/>
                    </a:lnTo>
                    <a:lnTo>
                      <a:pt x="6474" y="20660"/>
                    </a:lnTo>
                    <a:lnTo>
                      <a:pt x="6457" y="20681"/>
                    </a:lnTo>
                    <a:lnTo>
                      <a:pt x="6442" y="20699"/>
                    </a:lnTo>
                    <a:lnTo>
                      <a:pt x="6424" y="20721"/>
                    </a:lnTo>
                    <a:lnTo>
                      <a:pt x="6406" y="20739"/>
                    </a:lnTo>
                    <a:lnTo>
                      <a:pt x="6389" y="20757"/>
                    </a:lnTo>
                    <a:lnTo>
                      <a:pt x="6371" y="20773"/>
                    </a:lnTo>
                    <a:lnTo>
                      <a:pt x="6353" y="20788"/>
                    </a:lnTo>
                    <a:lnTo>
                      <a:pt x="6335" y="20803"/>
                    </a:lnTo>
                    <a:lnTo>
                      <a:pt x="6317" y="20816"/>
                    </a:lnTo>
                    <a:lnTo>
                      <a:pt x="6298" y="20829"/>
                    </a:lnTo>
                    <a:lnTo>
                      <a:pt x="6279" y="20840"/>
                    </a:lnTo>
                    <a:lnTo>
                      <a:pt x="6254" y="20853"/>
                    </a:lnTo>
                    <a:lnTo>
                      <a:pt x="6239" y="20859"/>
                    </a:lnTo>
                    <a:lnTo>
                      <a:pt x="6219" y="20867"/>
                    </a:lnTo>
                    <a:lnTo>
                      <a:pt x="6198" y="20873"/>
                    </a:lnTo>
                    <a:lnTo>
                      <a:pt x="6171" y="20880"/>
                    </a:lnTo>
                    <a:lnTo>
                      <a:pt x="6156" y="20882"/>
                    </a:lnTo>
                    <a:lnTo>
                      <a:pt x="6135" y="20884"/>
                    </a:lnTo>
                    <a:lnTo>
                      <a:pt x="6107" y="20885"/>
                    </a:lnTo>
                    <a:lnTo>
                      <a:pt x="6092" y="20884"/>
                    </a:lnTo>
                    <a:lnTo>
                      <a:pt x="6070" y="20883"/>
                    </a:lnTo>
                    <a:lnTo>
                      <a:pt x="6043" y="20878"/>
                    </a:lnTo>
                    <a:lnTo>
                      <a:pt x="6028" y="20874"/>
                    </a:lnTo>
                    <a:lnTo>
                      <a:pt x="6002" y="20867"/>
                    </a:lnTo>
                    <a:lnTo>
                      <a:pt x="5982" y="20858"/>
                    </a:lnTo>
                    <a:lnTo>
                      <a:pt x="5967" y="20851"/>
                    </a:lnTo>
                    <a:lnTo>
                      <a:pt x="5943" y="20840"/>
                    </a:lnTo>
                    <a:lnTo>
                      <a:pt x="5924" y="20828"/>
                    </a:lnTo>
                    <a:lnTo>
                      <a:pt x="5909" y="20818"/>
                    </a:lnTo>
                    <a:lnTo>
                      <a:pt x="5887" y="20803"/>
                    </a:lnTo>
                    <a:lnTo>
                      <a:pt x="5870" y="20789"/>
                    </a:lnTo>
                    <a:lnTo>
                      <a:pt x="5852" y="20774"/>
                    </a:lnTo>
                    <a:lnTo>
                      <a:pt x="5837" y="20760"/>
                    </a:lnTo>
                    <a:lnTo>
                      <a:pt x="5817" y="20741"/>
                    </a:lnTo>
                    <a:lnTo>
                      <a:pt x="5800" y="20723"/>
                    </a:lnTo>
                    <a:lnTo>
                      <a:pt x="5784" y="20704"/>
                    </a:lnTo>
                    <a:lnTo>
                      <a:pt x="5767" y="20684"/>
                    </a:lnTo>
                    <a:lnTo>
                      <a:pt x="5751" y="20663"/>
                    </a:lnTo>
                    <a:lnTo>
                      <a:pt x="5734" y="20641"/>
                    </a:lnTo>
                    <a:lnTo>
                      <a:pt x="5718" y="20619"/>
                    </a:lnTo>
                    <a:lnTo>
                      <a:pt x="5702" y="20595"/>
                    </a:lnTo>
                    <a:lnTo>
                      <a:pt x="5686" y="20570"/>
                    </a:lnTo>
                    <a:lnTo>
                      <a:pt x="5670" y="20545"/>
                    </a:lnTo>
                    <a:lnTo>
                      <a:pt x="5654" y="20518"/>
                    </a:lnTo>
                    <a:lnTo>
                      <a:pt x="5639" y="20491"/>
                    </a:lnTo>
                    <a:lnTo>
                      <a:pt x="5623" y="20463"/>
                    </a:lnTo>
                    <a:lnTo>
                      <a:pt x="5607" y="20434"/>
                    </a:lnTo>
                    <a:lnTo>
                      <a:pt x="5592" y="20403"/>
                    </a:lnTo>
                    <a:lnTo>
                      <a:pt x="5577" y="20373"/>
                    </a:lnTo>
                    <a:lnTo>
                      <a:pt x="5561" y="20341"/>
                    </a:lnTo>
                    <a:lnTo>
                      <a:pt x="5545" y="20308"/>
                    </a:lnTo>
                    <a:lnTo>
                      <a:pt x="5530" y="20274"/>
                    </a:lnTo>
                    <a:lnTo>
                      <a:pt x="5514" y="20239"/>
                    </a:lnTo>
                    <a:lnTo>
                      <a:pt x="5499" y="20203"/>
                    </a:lnTo>
                    <a:lnTo>
                      <a:pt x="5484" y="20167"/>
                    </a:lnTo>
                    <a:lnTo>
                      <a:pt x="5468" y="20129"/>
                    </a:lnTo>
                    <a:lnTo>
                      <a:pt x="5453" y="20091"/>
                    </a:lnTo>
                    <a:lnTo>
                      <a:pt x="5438" y="20051"/>
                    </a:lnTo>
                    <a:lnTo>
                      <a:pt x="5422" y="20010"/>
                    </a:lnTo>
                    <a:lnTo>
                      <a:pt x="5407" y="19969"/>
                    </a:lnTo>
                    <a:lnTo>
                      <a:pt x="5392" y="19927"/>
                    </a:lnTo>
                    <a:lnTo>
                      <a:pt x="5377" y="19884"/>
                    </a:lnTo>
                    <a:lnTo>
                      <a:pt x="5361" y="19840"/>
                    </a:lnTo>
                    <a:lnTo>
                      <a:pt x="5346" y="19795"/>
                    </a:lnTo>
                    <a:lnTo>
                      <a:pt x="5332" y="19751"/>
                    </a:lnTo>
                    <a:lnTo>
                      <a:pt x="5315" y="19702"/>
                    </a:lnTo>
                    <a:lnTo>
                      <a:pt x="5300" y="19654"/>
                    </a:lnTo>
                    <a:lnTo>
                      <a:pt x="5285" y="19606"/>
                    </a:lnTo>
                    <a:lnTo>
                      <a:pt x="5270" y="19556"/>
                    </a:lnTo>
                    <a:lnTo>
                      <a:pt x="5255" y="19506"/>
                    </a:lnTo>
                    <a:lnTo>
                      <a:pt x="5239" y="19455"/>
                    </a:lnTo>
                    <a:lnTo>
                      <a:pt x="5224" y="19403"/>
                    </a:lnTo>
                    <a:lnTo>
                      <a:pt x="5209" y="19350"/>
                    </a:lnTo>
                    <a:lnTo>
                      <a:pt x="5194" y="19296"/>
                    </a:lnTo>
                    <a:lnTo>
                      <a:pt x="5179" y="19241"/>
                    </a:lnTo>
                    <a:lnTo>
                      <a:pt x="5164" y="19185"/>
                    </a:lnTo>
                    <a:lnTo>
                      <a:pt x="5149" y="19129"/>
                    </a:lnTo>
                    <a:lnTo>
                      <a:pt x="5134" y="19072"/>
                    </a:lnTo>
                    <a:lnTo>
                      <a:pt x="5118" y="19013"/>
                    </a:lnTo>
                    <a:lnTo>
                      <a:pt x="5103" y="18954"/>
                    </a:lnTo>
                    <a:lnTo>
                      <a:pt x="5088" y="18894"/>
                    </a:lnTo>
                    <a:lnTo>
                      <a:pt x="5073" y="18833"/>
                    </a:lnTo>
                    <a:lnTo>
                      <a:pt x="5058" y="18772"/>
                    </a:lnTo>
                    <a:lnTo>
                      <a:pt x="5043" y="18710"/>
                    </a:lnTo>
                    <a:lnTo>
                      <a:pt x="5028" y="18646"/>
                    </a:lnTo>
                    <a:lnTo>
                      <a:pt x="5013" y="18582"/>
                    </a:lnTo>
                    <a:lnTo>
                      <a:pt x="4998" y="18517"/>
                    </a:lnTo>
                    <a:lnTo>
                      <a:pt x="4983" y="18452"/>
                    </a:lnTo>
                    <a:lnTo>
                      <a:pt x="4968" y="18385"/>
                    </a:lnTo>
                    <a:lnTo>
                      <a:pt x="4953" y="18318"/>
                    </a:lnTo>
                    <a:lnTo>
                      <a:pt x="4938" y="18250"/>
                    </a:lnTo>
                    <a:lnTo>
                      <a:pt x="4923" y="18182"/>
                    </a:lnTo>
                    <a:lnTo>
                      <a:pt x="4908" y="18112"/>
                    </a:lnTo>
                    <a:lnTo>
                      <a:pt x="4893" y="18042"/>
                    </a:lnTo>
                    <a:lnTo>
                      <a:pt x="4877" y="17971"/>
                    </a:lnTo>
                    <a:lnTo>
                      <a:pt x="4862" y="17899"/>
                    </a:lnTo>
                    <a:lnTo>
                      <a:pt x="4847" y="17827"/>
                    </a:lnTo>
                    <a:lnTo>
                      <a:pt x="4832" y="17754"/>
                    </a:lnTo>
                    <a:lnTo>
                      <a:pt x="4817" y="17679"/>
                    </a:lnTo>
                    <a:lnTo>
                      <a:pt x="4802" y="17604"/>
                    </a:lnTo>
                    <a:lnTo>
                      <a:pt x="4787" y="17529"/>
                    </a:lnTo>
                    <a:lnTo>
                      <a:pt x="4772" y="17453"/>
                    </a:lnTo>
                    <a:lnTo>
                      <a:pt x="4757" y="17377"/>
                    </a:lnTo>
                    <a:lnTo>
                      <a:pt x="4742" y="17299"/>
                    </a:lnTo>
                    <a:lnTo>
                      <a:pt x="4727" y="17221"/>
                    </a:lnTo>
                    <a:lnTo>
                      <a:pt x="4712" y="17142"/>
                    </a:lnTo>
                    <a:lnTo>
                      <a:pt x="4697" y="17062"/>
                    </a:lnTo>
                    <a:lnTo>
                      <a:pt x="4682" y="16982"/>
                    </a:lnTo>
                    <a:lnTo>
                      <a:pt x="4667" y="16902"/>
                    </a:lnTo>
                    <a:lnTo>
                      <a:pt x="4652" y="16821"/>
                    </a:lnTo>
                    <a:lnTo>
                      <a:pt x="4636" y="16739"/>
                    </a:lnTo>
                    <a:lnTo>
                      <a:pt x="4621" y="16656"/>
                    </a:lnTo>
                    <a:lnTo>
                      <a:pt x="4606" y="16572"/>
                    </a:lnTo>
                    <a:lnTo>
                      <a:pt x="4591" y="16488"/>
                    </a:lnTo>
                    <a:lnTo>
                      <a:pt x="4576" y="16404"/>
                    </a:lnTo>
                    <a:lnTo>
                      <a:pt x="4561" y="16319"/>
                    </a:lnTo>
                    <a:lnTo>
                      <a:pt x="4546" y="16233"/>
                    </a:lnTo>
                    <a:lnTo>
                      <a:pt x="4531" y="16147"/>
                    </a:lnTo>
                    <a:lnTo>
                      <a:pt x="4516" y="16060"/>
                    </a:lnTo>
                    <a:lnTo>
                      <a:pt x="4501" y="15973"/>
                    </a:lnTo>
                    <a:lnTo>
                      <a:pt x="4486" y="15885"/>
                    </a:lnTo>
                    <a:lnTo>
                      <a:pt x="4471" y="15796"/>
                    </a:lnTo>
                    <a:lnTo>
                      <a:pt x="4456" y="15707"/>
                    </a:lnTo>
                    <a:lnTo>
                      <a:pt x="4441" y="15617"/>
                    </a:lnTo>
                    <a:lnTo>
                      <a:pt x="4426" y="15528"/>
                    </a:lnTo>
                    <a:lnTo>
                      <a:pt x="4411" y="15437"/>
                    </a:lnTo>
                    <a:lnTo>
                      <a:pt x="4396" y="15346"/>
                    </a:lnTo>
                    <a:lnTo>
                      <a:pt x="4381" y="15255"/>
                    </a:lnTo>
                    <a:lnTo>
                      <a:pt x="4366" y="15163"/>
                    </a:lnTo>
                    <a:lnTo>
                      <a:pt x="4351" y="15070"/>
                    </a:lnTo>
                    <a:lnTo>
                      <a:pt x="4336" y="14978"/>
                    </a:lnTo>
                    <a:lnTo>
                      <a:pt x="4321" y="14884"/>
                    </a:lnTo>
                    <a:lnTo>
                      <a:pt x="4306" y="14790"/>
                    </a:lnTo>
                    <a:lnTo>
                      <a:pt x="4291" y="14696"/>
                    </a:lnTo>
                    <a:lnTo>
                      <a:pt x="4276" y="14601"/>
                    </a:lnTo>
                    <a:lnTo>
                      <a:pt x="4261" y="14506"/>
                    </a:lnTo>
                    <a:lnTo>
                      <a:pt x="4246" y="14410"/>
                    </a:lnTo>
                    <a:lnTo>
                      <a:pt x="4231" y="14314"/>
                    </a:lnTo>
                    <a:lnTo>
                      <a:pt x="4216" y="14218"/>
                    </a:lnTo>
                    <a:lnTo>
                      <a:pt x="4201" y="14122"/>
                    </a:lnTo>
                    <a:lnTo>
                      <a:pt x="4186" y="14025"/>
                    </a:lnTo>
                    <a:lnTo>
                      <a:pt x="4171" y="13927"/>
                    </a:lnTo>
                    <a:lnTo>
                      <a:pt x="4156" y="13830"/>
                    </a:lnTo>
                    <a:lnTo>
                      <a:pt x="4141" y="13732"/>
                    </a:lnTo>
                    <a:lnTo>
                      <a:pt x="4126" y="13634"/>
                    </a:lnTo>
                    <a:lnTo>
                      <a:pt x="4111" y="13535"/>
                    </a:lnTo>
                    <a:lnTo>
                      <a:pt x="4096" y="13436"/>
                    </a:lnTo>
                    <a:lnTo>
                      <a:pt x="4081" y="13337"/>
                    </a:lnTo>
                    <a:lnTo>
                      <a:pt x="4066" y="13237"/>
                    </a:lnTo>
                    <a:lnTo>
                      <a:pt x="4051" y="13137"/>
                    </a:lnTo>
                    <a:lnTo>
                      <a:pt x="4036" y="13037"/>
                    </a:lnTo>
                    <a:lnTo>
                      <a:pt x="4021" y="12937"/>
                    </a:lnTo>
                    <a:lnTo>
                      <a:pt x="4006" y="12836"/>
                    </a:lnTo>
                    <a:lnTo>
                      <a:pt x="3991" y="12736"/>
                    </a:lnTo>
                    <a:lnTo>
                      <a:pt x="3976" y="12635"/>
                    </a:lnTo>
                    <a:lnTo>
                      <a:pt x="3960" y="12533"/>
                    </a:lnTo>
                    <a:lnTo>
                      <a:pt x="3944" y="12431"/>
                    </a:lnTo>
                    <a:lnTo>
                      <a:pt x="3929" y="12329"/>
                    </a:lnTo>
                    <a:lnTo>
                      <a:pt x="3914" y="12227"/>
                    </a:lnTo>
                    <a:lnTo>
                      <a:pt x="3899" y="12125"/>
                    </a:lnTo>
                    <a:lnTo>
                      <a:pt x="3884" y="12023"/>
                    </a:lnTo>
                    <a:lnTo>
                      <a:pt x="3869" y="11921"/>
                    </a:lnTo>
                    <a:lnTo>
                      <a:pt x="3854" y="11818"/>
                    </a:lnTo>
                    <a:lnTo>
                      <a:pt x="3839" y="11716"/>
                    </a:lnTo>
                    <a:lnTo>
                      <a:pt x="3824" y="11613"/>
                    </a:lnTo>
                    <a:lnTo>
                      <a:pt x="3809" y="11510"/>
                    </a:lnTo>
                    <a:lnTo>
                      <a:pt x="3794" y="11407"/>
                    </a:lnTo>
                    <a:lnTo>
                      <a:pt x="3779" y="11304"/>
                    </a:lnTo>
                    <a:lnTo>
                      <a:pt x="3764" y="11201"/>
                    </a:lnTo>
                    <a:lnTo>
                      <a:pt x="3749" y="11098"/>
                    </a:lnTo>
                    <a:lnTo>
                      <a:pt x="3734" y="10994"/>
                    </a:lnTo>
                    <a:lnTo>
                      <a:pt x="3719" y="10891"/>
                    </a:lnTo>
                    <a:lnTo>
                      <a:pt x="3704" y="10788"/>
                    </a:lnTo>
                    <a:lnTo>
                      <a:pt x="3689" y="10684"/>
                    </a:lnTo>
                    <a:lnTo>
                      <a:pt x="3674" y="10581"/>
                    </a:lnTo>
                    <a:lnTo>
                      <a:pt x="3659" y="10477"/>
                    </a:lnTo>
                    <a:lnTo>
                      <a:pt x="3644" y="10374"/>
                    </a:lnTo>
                    <a:lnTo>
                      <a:pt x="3629" y="10270"/>
                    </a:lnTo>
                    <a:lnTo>
                      <a:pt x="3614" y="10167"/>
                    </a:lnTo>
                    <a:lnTo>
                      <a:pt x="3599" y="10063"/>
                    </a:lnTo>
                    <a:lnTo>
                      <a:pt x="3584" y="9960"/>
                    </a:lnTo>
                    <a:lnTo>
                      <a:pt x="3569" y="9857"/>
                    </a:lnTo>
                    <a:lnTo>
                      <a:pt x="3554" y="9753"/>
                    </a:lnTo>
                    <a:lnTo>
                      <a:pt x="3539" y="9650"/>
                    </a:lnTo>
                    <a:lnTo>
                      <a:pt x="3524" y="9547"/>
                    </a:lnTo>
                    <a:lnTo>
                      <a:pt x="3509" y="9444"/>
                    </a:lnTo>
                    <a:lnTo>
                      <a:pt x="3494" y="9341"/>
                    </a:lnTo>
                    <a:lnTo>
                      <a:pt x="3479" y="9238"/>
                    </a:lnTo>
                    <a:lnTo>
                      <a:pt x="3464" y="9136"/>
                    </a:lnTo>
                    <a:lnTo>
                      <a:pt x="3449" y="9033"/>
                    </a:lnTo>
                    <a:lnTo>
                      <a:pt x="3434" y="8931"/>
                    </a:lnTo>
                    <a:lnTo>
                      <a:pt x="3419" y="8829"/>
                    </a:lnTo>
                    <a:lnTo>
                      <a:pt x="3405" y="8727"/>
                    </a:lnTo>
                    <a:lnTo>
                      <a:pt x="3389" y="8625"/>
                    </a:lnTo>
                    <a:lnTo>
                      <a:pt x="3374" y="8523"/>
                    </a:lnTo>
                    <a:lnTo>
                      <a:pt x="3360" y="8422"/>
                    </a:lnTo>
                    <a:lnTo>
                      <a:pt x="3345" y="8321"/>
                    </a:lnTo>
                    <a:lnTo>
                      <a:pt x="3330" y="8220"/>
                    </a:lnTo>
                    <a:lnTo>
                      <a:pt x="3315" y="8119"/>
                    </a:lnTo>
                    <a:lnTo>
                      <a:pt x="3300" y="8019"/>
                    </a:lnTo>
                    <a:lnTo>
                      <a:pt x="3284" y="7918"/>
                    </a:lnTo>
                    <a:lnTo>
                      <a:pt x="3269" y="7818"/>
                    </a:lnTo>
                    <a:lnTo>
                      <a:pt x="3254" y="7718"/>
                    </a:lnTo>
                    <a:lnTo>
                      <a:pt x="3239" y="7618"/>
                    </a:lnTo>
                    <a:lnTo>
                      <a:pt x="3224" y="7519"/>
                    </a:lnTo>
                    <a:lnTo>
                      <a:pt x="3209" y="7420"/>
                    </a:lnTo>
                    <a:lnTo>
                      <a:pt x="3194" y="7321"/>
                    </a:lnTo>
                    <a:lnTo>
                      <a:pt x="3179" y="7222"/>
                    </a:lnTo>
                    <a:lnTo>
                      <a:pt x="3164" y="7124"/>
                    </a:lnTo>
                    <a:lnTo>
                      <a:pt x="3149" y="7027"/>
                    </a:lnTo>
                    <a:lnTo>
                      <a:pt x="3134" y="6929"/>
                    </a:lnTo>
                    <a:lnTo>
                      <a:pt x="3119" y="6832"/>
                    </a:lnTo>
                    <a:lnTo>
                      <a:pt x="3104" y="6735"/>
                    </a:lnTo>
                    <a:lnTo>
                      <a:pt x="3089" y="6639"/>
                    </a:lnTo>
                    <a:lnTo>
                      <a:pt x="3074" y="6543"/>
                    </a:lnTo>
                    <a:lnTo>
                      <a:pt x="3059" y="6447"/>
                    </a:lnTo>
                    <a:lnTo>
                      <a:pt x="3044" y="6352"/>
                    </a:lnTo>
                    <a:lnTo>
                      <a:pt x="3029" y="6258"/>
                    </a:lnTo>
                    <a:lnTo>
                      <a:pt x="3014" y="6164"/>
                    </a:lnTo>
                    <a:lnTo>
                      <a:pt x="2999" y="6070"/>
                    </a:lnTo>
                    <a:lnTo>
                      <a:pt x="2984" y="5977"/>
                    </a:lnTo>
                    <a:lnTo>
                      <a:pt x="2969" y="5884"/>
                    </a:lnTo>
                    <a:lnTo>
                      <a:pt x="2954" y="5791"/>
                    </a:lnTo>
                    <a:lnTo>
                      <a:pt x="2939" y="5699"/>
                    </a:lnTo>
                    <a:lnTo>
                      <a:pt x="2924" y="5607"/>
                    </a:lnTo>
                    <a:lnTo>
                      <a:pt x="2909" y="5516"/>
                    </a:lnTo>
                    <a:lnTo>
                      <a:pt x="2894" y="5426"/>
                    </a:lnTo>
                    <a:lnTo>
                      <a:pt x="2879" y="5335"/>
                    </a:lnTo>
                    <a:lnTo>
                      <a:pt x="2864" y="5246"/>
                    </a:lnTo>
                    <a:lnTo>
                      <a:pt x="2849" y="5157"/>
                    </a:lnTo>
                    <a:lnTo>
                      <a:pt x="2834" y="5069"/>
                    </a:lnTo>
                    <a:lnTo>
                      <a:pt x="2819" y="4981"/>
                    </a:lnTo>
                    <a:lnTo>
                      <a:pt x="2804" y="4893"/>
                    </a:lnTo>
                    <a:lnTo>
                      <a:pt x="2789" y="4807"/>
                    </a:lnTo>
                    <a:lnTo>
                      <a:pt x="2774" y="4720"/>
                    </a:lnTo>
                    <a:lnTo>
                      <a:pt x="2759" y="4634"/>
                    </a:lnTo>
                    <a:lnTo>
                      <a:pt x="2744" y="4549"/>
                    </a:lnTo>
                    <a:lnTo>
                      <a:pt x="2729" y="4465"/>
                    </a:lnTo>
                    <a:lnTo>
                      <a:pt x="2714" y="4381"/>
                    </a:lnTo>
                    <a:lnTo>
                      <a:pt x="2699" y="4298"/>
                    </a:lnTo>
                    <a:lnTo>
                      <a:pt x="2684" y="4215"/>
                    </a:lnTo>
                    <a:lnTo>
                      <a:pt x="2669" y="4133"/>
                    </a:lnTo>
                    <a:lnTo>
                      <a:pt x="2654" y="4052"/>
                    </a:lnTo>
                    <a:lnTo>
                      <a:pt x="2639" y="3971"/>
                    </a:lnTo>
                    <a:lnTo>
                      <a:pt x="2624" y="3892"/>
                    </a:lnTo>
                    <a:lnTo>
                      <a:pt x="2608" y="3811"/>
                    </a:lnTo>
                    <a:lnTo>
                      <a:pt x="2593" y="3733"/>
                    </a:lnTo>
                    <a:lnTo>
                      <a:pt x="2578" y="3655"/>
                    </a:lnTo>
                    <a:lnTo>
                      <a:pt x="2563" y="3577"/>
                    </a:lnTo>
                    <a:lnTo>
                      <a:pt x="2548" y="3500"/>
                    </a:lnTo>
                    <a:lnTo>
                      <a:pt x="2533" y="3424"/>
                    </a:lnTo>
                    <a:lnTo>
                      <a:pt x="2518" y="3349"/>
                    </a:lnTo>
                    <a:lnTo>
                      <a:pt x="2503" y="3275"/>
                    </a:lnTo>
                    <a:lnTo>
                      <a:pt x="2488" y="3201"/>
                    </a:lnTo>
                    <a:lnTo>
                      <a:pt x="2473" y="3127"/>
                    </a:lnTo>
                    <a:lnTo>
                      <a:pt x="2458" y="3055"/>
                    </a:lnTo>
                    <a:lnTo>
                      <a:pt x="2444" y="2983"/>
                    </a:lnTo>
                    <a:lnTo>
                      <a:pt x="2429" y="2912"/>
                    </a:lnTo>
                    <a:lnTo>
                      <a:pt x="2414" y="2842"/>
                    </a:lnTo>
                    <a:lnTo>
                      <a:pt x="2399" y="2773"/>
                    </a:lnTo>
                    <a:lnTo>
                      <a:pt x="2384" y="2704"/>
                    </a:lnTo>
                    <a:lnTo>
                      <a:pt x="2369" y="2636"/>
                    </a:lnTo>
                    <a:lnTo>
                      <a:pt x="2354" y="2569"/>
                    </a:lnTo>
                    <a:lnTo>
                      <a:pt x="2339" y="2503"/>
                    </a:lnTo>
                    <a:lnTo>
                      <a:pt x="2324" y="2437"/>
                    </a:lnTo>
                    <a:lnTo>
                      <a:pt x="2309" y="2372"/>
                    </a:lnTo>
                    <a:lnTo>
                      <a:pt x="2294" y="2309"/>
                    </a:lnTo>
                    <a:lnTo>
                      <a:pt x="2279" y="2246"/>
                    </a:lnTo>
                    <a:lnTo>
                      <a:pt x="2264" y="2184"/>
                    </a:lnTo>
                    <a:lnTo>
                      <a:pt x="2249" y="2122"/>
                    </a:lnTo>
                    <a:lnTo>
                      <a:pt x="2234" y="2062"/>
                    </a:lnTo>
                    <a:lnTo>
                      <a:pt x="2219" y="2002"/>
                    </a:lnTo>
                    <a:lnTo>
                      <a:pt x="2205" y="1944"/>
                    </a:lnTo>
                    <a:lnTo>
                      <a:pt x="2190" y="1886"/>
                    </a:lnTo>
                    <a:lnTo>
                      <a:pt x="2175" y="1829"/>
                    </a:lnTo>
                    <a:lnTo>
                      <a:pt x="2160" y="1772"/>
                    </a:lnTo>
                    <a:lnTo>
                      <a:pt x="2145" y="1717"/>
                    </a:lnTo>
                    <a:lnTo>
                      <a:pt x="2130" y="1663"/>
                    </a:lnTo>
                    <a:lnTo>
                      <a:pt x="2115" y="1610"/>
                    </a:lnTo>
                    <a:lnTo>
                      <a:pt x="2100" y="1557"/>
                    </a:lnTo>
                    <a:lnTo>
                      <a:pt x="2085" y="1505"/>
                    </a:lnTo>
                    <a:lnTo>
                      <a:pt x="2071" y="1454"/>
                    </a:lnTo>
                    <a:lnTo>
                      <a:pt x="2056" y="1405"/>
                    </a:lnTo>
                    <a:lnTo>
                      <a:pt x="2041" y="1356"/>
                    </a:lnTo>
                    <a:lnTo>
                      <a:pt x="2026" y="1308"/>
                    </a:lnTo>
                    <a:lnTo>
                      <a:pt x="2011" y="1261"/>
                    </a:lnTo>
                    <a:lnTo>
                      <a:pt x="1996" y="1214"/>
                    </a:lnTo>
                    <a:lnTo>
                      <a:pt x="1981" y="1169"/>
                    </a:lnTo>
                    <a:lnTo>
                      <a:pt x="1967" y="1125"/>
                    </a:lnTo>
                    <a:lnTo>
                      <a:pt x="1952" y="1084"/>
                    </a:lnTo>
                    <a:lnTo>
                      <a:pt x="1936" y="1040"/>
                    </a:lnTo>
                    <a:lnTo>
                      <a:pt x="1921" y="998"/>
                    </a:lnTo>
                    <a:lnTo>
                      <a:pt x="1907" y="958"/>
                    </a:lnTo>
                    <a:lnTo>
                      <a:pt x="1892" y="918"/>
                    </a:lnTo>
                    <a:lnTo>
                      <a:pt x="1877" y="880"/>
                    </a:lnTo>
                    <a:lnTo>
                      <a:pt x="1863" y="843"/>
                    </a:lnTo>
                    <a:lnTo>
                      <a:pt x="1848" y="806"/>
                    </a:lnTo>
                    <a:lnTo>
                      <a:pt x="1833" y="771"/>
                    </a:lnTo>
                    <a:lnTo>
                      <a:pt x="1818" y="736"/>
                    </a:lnTo>
                    <a:lnTo>
                      <a:pt x="1804" y="703"/>
                    </a:lnTo>
                    <a:lnTo>
                      <a:pt x="1790" y="671"/>
                    </a:lnTo>
                    <a:lnTo>
                      <a:pt x="1775" y="639"/>
                    </a:lnTo>
                    <a:lnTo>
                      <a:pt x="1761" y="609"/>
                    </a:lnTo>
                    <a:lnTo>
                      <a:pt x="1746" y="581"/>
                    </a:lnTo>
                    <a:lnTo>
                      <a:pt x="1731" y="552"/>
                    </a:lnTo>
                    <a:lnTo>
                      <a:pt x="1718" y="525"/>
                    </a:lnTo>
                    <a:lnTo>
                      <a:pt x="1703" y="498"/>
                    </a:lnTo>
                    <a:lnTo>
                      <a:pt x="1689" y="474"/>
                    </a:lnTo>
                    <a:lnTo>
                      <a:pt x="1675" y="450"/>
                    </a:lnTo>
                    <a:lnTo>
                      <a:pt x="1660" y="426"/>
                    </a:lnTo>
                    <a:lnTo>
                      <a:pt x="1647" y="406"/>
                    </a:lnTo>
                    <a:lnTo>
                      <a:pt x="1633" y="385"/>
                    </a:lnTo>
                    <a:lnTo>
                      <a:pt x="1618" y="364"/>
                    </a:lnTo>
                    <a:lnTo>
                      <a:pt x="1606" y="347"/>
                    </a:lnTo>
                    <a:lnTo>
                      <a:pt x="1593" y="330"/>
                    </a:lnTo>
                    <a:lnTo>
                      <a:pt x="1578" y="312"/>
                    </a:lnTo>
                    <a:lnTo>
                      <a:pt x="1566" y="298"/>
                    </a:lnTo>
                    <a:lnTo>
                      <a:pt x="1554" y="284"/>
                    </a:lnTo>
                    <a:lnTo>
                      <a:pt x="1541" y="272"/>
                    </a:lnTo>
                    <a:lnTo>
                      <a:pt x="1526" y="258"/>
                    </a:lnTo>
                    <a:lnTo>
                      <a:pt x="1516" y="248"/>
                    </a:lnTo>
                    <a:lnTo>
                      <a:pt x="1505" y="239"/>
                    </a:lnTo>
                    <a:lnTo>
                      <a:pt x="1493" y="230"/>
                    </a:lnTo>
                    <a:lnTo>
                      <a:pt x="1482" y="223"/>
                    </a:lnTo>
                    <a:lnTo>
                      <a:pt x="1471" y="216"/>
                    </a:lnTo>
                    <a:lnTo>
                      <a:pt x="1461" y="210"/>
                    </a:lnTo>
                    <a:lnTo>
                      <a:pt x="1451" y="206"/>
                    </a:lnTo>
                    <a:lnTo>
                      <a:pt x="1441" y="202"/>
                    </a:lnTo>
                    <a:lnTo>
                      <a:pt x="1432" y="198"/>
                    </a:lnTo>
                    <a:lnTo>
                      <a:pt x="1423" y="196"/>
                    </a:lnTo>
                    <a:lnTo>
                      <a:pt x="1414" y="194"/>
                    </a:lnTo>
                    <a:lnTo>
                      <a:pt x="1411" y="192"/>
                    </a:lnTo>
                    <a:lnTo>
                      <a:pt x="1396" y="192"/>
                    </a:lnTo>
                    <a:lnTo>
                      <a:pt x="1388" y="192"/>
                    </a:lnTo>
                    <a:lnTo>
                      <a:pt x="1378" y="193"/>
                    </a:lnTo>
                    <a:lnTo>
                      <a:pt x="1375" y="192"/>
                    </a:lnTo>
                    <a:lnTo>
                      <a:pt x="1360" y="196"/>
                    </a:lnTo>
                    <a:lnTo>
                      <a:pt x="1351" y="199"/>
                    </a:lnTo>
                    <a:lnTo>
                      <a:pt x="1346" y="199"/>
                    </a:lnTo>
                    <a:lnTo>
                      <a:pt x="1331" y="206"/>
                    </a:lnTo>
                    <a:lnTo>
                      <a:pt x="1325" y="209"/>
                    </a:lnTo>
                    <a:lnTo>
                      <a:pt x="1310" y="218"/>
                    </a:lnTo>
                    <a:lnTo>
                      <a:pt x="1302" y="222"/>
                    </a:lnTo>
                    <a:lnTo>
                      <a:pt x="1287" y="233"/>
                    </a:lnTo>
                    <a:lnTo>
                      <a:pt x="1278" y="239"/>
                    </a:lnTo>
                    <a:lnTo>
                      <a:pt x="1266" y="250"/>
                    </a:lnTo>
                    <a:lnTo>
                      <a:pt x="1251" y="264"/>
                    </a:lnTo>
                    <a:lnTo>
                      <a:pt x="1241" y="273"/>
                    </a:lnTo>
                    <a:lnTo>
                      <a:pt x="1227" y="287"/>
                    </a:lnTo>
                    <a:lnTo>
                      <a:pt x="1212" y="304"/>
                    </a:lnTo>
                    <a:lnTo>
                      <a:pt x="1201" y="317"/>
                    </a:lnTo>
                    <a:lnTo>
                      <a:pt x="1187" y="334"/>
                    </a:lnTo>
                    <a:lnTo>
                      <a:pt x="1174" y="352"/>
                    </a:lnTo>
                    <a:lnTo>
                      <a:pt x="1159" y="373"/>
                    </a:lnTo>
                    <a:lnTo>
                      <a:pt x="1146" y="391"/>
                    </a:lnTo>
                    <a:lnTo>
                      <a:pt x="1132" y="412"/>
                    </a:lnTo>
                    <a:lnTo>
                      <a:pt x="1118" y="435"/>
                    </a:lnTo>
                    <a:lnTo>
                      <a:pt x="1104" y="458"/>
                    </a:lnTo>
                    <a:lnTo>
                      <a:pt x="1089" y="483"/>
                    </a:lnTo>
                    <a:lnTo>
                      <a:pt x="1074" y="510"/>
                    </a:lnTo>
                    <a:lnTo>
                      <a:pt x="1061" y="535"/>
                    </a:lnTo>
                    <a:lnTo>
                      <a:pt x="1046" y="562"/>
                    </a:lnTo>
                    <a:lnTo>
                      <a:pt x="1032" y="591"/>
                    </a:lnTo>
                    <a:lnTo>
                      <a:pt x="1017" y="621"/>
                    </a:lnTo>
                    <a:lnTo>
                      <a:pt x="1002" y="653"/>
                    </a:lnTo>
                    <a:lnTo>
                      <a:pt x="988" y="683"/>
                    </a:lnTo>
                    <a:lnTo>
                      <a:pt x="974" y="716"/>
                    </a:lnTo>
                    <a:lnTo>
                      <a:pt x="959" y="751"/>
                    </a:lnTo>
                    <a:lnTo>
                      <a:pt x="944" y="785"/>
                    </a:lnTo>
                    <a:lnTo>
                      <a:pt x="930" y="821"/>
                    </a:lnTo>
                    <a:lnTo>
                      <a:pt x="915" y="859"/>
                    </a:lnTo>
                    <a:lnTo>
                      <a:pt x="900" y="895"/>
                    </a:lnTo>
                    <a:lnTo>
                      <a:pt x="885" y="935"/>
                    </a:lnTo>
                    <a:lnTo>
                      <a:pt x="871" y="974"/>
                    </a:lnTo>
                    <a:lnTo>
                      <a:pt x="856" y="1016"/>
                    </a:lnTo>
                    <a:lnTo>
                      <a:pt x="841" y="1056"/>
                    </a:lnTo>
                    <a:lnTo>
                      <a:pt x="826" y="1100"/>
                    </a:lnTo>
                    <a:lnTo>
                      <a:pt x="812" y="1144"/>
                    </a:lnTo>
                    <a:lnTo>
                      <a:pt x="797" y="1188"/>
                    </a:lnTo>
                    <a:lnTo>
                      <a:pt x="781" y="1235"/>
                    </a:lnTo>
                    <a:lnTo>
                      <a:pt x="766" y="1280"/>
                    </a:lnTo>
                    <a:lnTo>
                      <a:pt x="751" y="1328"/>
                    </a:lnTo>
                    <a:lnTo>
                      <a:pt x="736" y="1376"/>
                    </a:lnTo>
                    <a:lnTo>
                      <a:pt x="722" y="1426"/>
                    </a:lnTo>
                    <a:lnTo>
                      <a:pt x="707" y="1477"/>
                    </a:lnTo>
                    <a:lnTo>
                      <a:pt x="692" y="1527"/>
                    </a:lnTo>
                    <a:lnTo>
                      <a:pt x="677" y="1580"/>
                    </a:lnTo>
                    <a:lnTo>
                      <a:pt x="662" y="1632"/>
                    </a:lnTo>
                    <a:lnTo>
                      <a:pt x="647" y="1686"/>
                    </a:lnTo>
                    <a:lnTo>
                      <a:pt x="632" y="1740"/>
                    </a:lnTo>
                    <a:lnTo>
                      <a:pt x="617" y="1797"/>
                    </a:lnTo>
                    <a:lnTo>
                      <a:pt x="602" y="1853"/>
                    </a:lnTo>
                    <a:lnTo>
                      <a:pt x="588" y="1910"/>
                    </a:lnTo>
                    <a:lnTo>
                      <a:pt x="573" y="1969"/>
                    </a:lnTo>
                    <a:lnTo>
                      <a:pt x="558" y="2027"/>
                    </a:lnTo>
                    <a:lnTo>
                      <a:pt x="543" y="2088"/>
                    </a:lnTo>
                    <a:lnTo>
                      <a:pt x="528" y="2149"/>
                    </a:lnTo>
                    <a:lnTo>
                      <a:pt x="513" y="2211"/>
                    </a:lnTo>
                    <a:lnTo>
                      <a:pt x="498" y="2272"/>
                    </a:lnTo>
                    <a:lnTo>
                      <a:pt x="483" y="2336"/>
                    </a:lnTo>
                    <a:lnTo>
                      <a:pt x="468" y="2400"/>
                    </a:lnTo>
                    <a:lnTo>
                      <a:pt x="453" y="2466"/>
                    </a:lnTo>
                    <a:lnTo>
                      <a:pt x="438" y="2531"/>
                    </a:lnTo>
                    <a:lnTo>
                      <a:pt x="423" y="2598"/>
                    </a:lnTo>
                    <a:lnTo>
                      <a:pt x="408" y="2665"/>
                    </a:lnTo>
                    <a:lnTo>
                      <a:pt x="393" y="2734"/>
                    </a:lnTo>
                    <a:lnTo>
                      <a:pt x="378" y="2803"/>
                    </a:lnTo>
                    <a:lnTo>
                      <a:pt x="363" y="2873"/>
                    </a:lnTo>
                    <a:lnTo>
                      <a:pt x="348" y="2942"/>
                    </a:lnTo>
                    <a:lnTo>
                      <a:pt x="333" y="3014"/>
                    </a:lnTo>
                    <a:lnTo>
                      <a:pt x="319" y="3086"/>
                    </a:lnTo>
                    <a:lnTo>
                      <a:pt x="304" y="3159"/>
                    </a:lnTo>
                    <a:lnTo>
                      <a:pt x="289" y="3233"/>
                    </a:lnTo>
                    <a:lnTo>
                      <a:pt x="274" y="3306"/>
                    </a:lnTo>
                    <a:lnTo>
                      <a:pt x="259" y="3381"/>
                    </a:lnTo>
                    <a:lnTo>
                      <a:pt x="244" y="3457"/>
                    </a:lnTo>
                    <a:lnTo>
                      <a:pt x="229" y="3533"/>
                    </a:lnTo>
                    <a:lnTo>
                      <a:pt x="214" y="3611"/>
                    </a:lnTo>
                    <a:lnTo>
                      <a:pt x="199" y="3688"/>
                    </a:lnTo>
                    <a:cubicBezTo>
                      <a:pt x="189" y="3740"/>
                      <a:pt x="138" y="3774"/>
                      <a:pt x="86" y="3764"/>
                    </a:cubicBezTo>
                    <a:cubicBezTo>
                      <a:pt x="34" y="3754"/>
                      <a:pt x="0" y="3703"/>
                      <a:pt x="10" y="3651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43" name="Freeform 14"/>
              <p:cNvSpPr>
                <a:spLocks/>
              </p:cNvSpPr>
              <p:nvPr/>
            </p:nvSpPr>
            <p:spPr bwMode="auto">
              <a:xfrm>
                <a:off x="11443836" y="2755896"/>
                <a:ext cx="248607" cy="148881"/>
              </a:xfrm>
              <a:custGeom>
                <a:avLst/>
                <a:gdLst>
                  <a:gd name="T0" fmla="*/ 130 w 4026"/>
                  <a:gd name="T1" fmla="*/ 326 h 10442"/>
                  <a:gd name="T2" fmla="*/ 265 w 4026"/>
                  <a:gd name="T3" fmla="*/ 92 h 10442"/>
                  <a:gd name="T4" fmla="*/ 427 w 4026"/>
                  <a:gd name="T5" fmla="*/ 0 h 10442"/>
                  <a:gd name="T6" fmla="*/ 593 w 4026"/>
                  <a:gd name="T7" fmla="*/ 90 h 10442"/>
                  <a:gd name="T8" fmla="*/ 729 w 4026"/>
                  <a:gd name="T9" fmla="*/ 324 h 10442"/>
                  <a:gd name="T10" fmla="*/ 859 w 4026"/>
                  <a:gd name="T11" fmla="*/ 691 h 10442"/>
                  <a:gd name="T12" fmla="*/ 987 w 4026"/>
                  <a:gd name="T13" fmla="*/ 1187 h 10442"/>
                  <a:gd name="T14" fmla="*/ 1115 w 4026"/>
                  <a:gd name="T15" fmla="*/ 1796 h 10442"/>
                  <a:gd name="T16" fmla="*/ 1243 w 4026"/>
                  <a:gd name="T17" fmla="*/ 2504 h 10442"/>
                  <a:gd name="T18" fmla="*/ 1371 w 4026"/>
                  <a:gd name="T19" fmla="*/ 3289 h 10442"/>
                  <a:gd name="T20" fmla="*/ 1499 w 4026"/>
                  <a:gd name="T21" fmla="*/ 4130 h 10442"/>
                  <a:gd name="T22" fmla="*/ 1626 w 4026"/>
                  <a:gd name="T23" fmla="*/ 5002 h 10442"/>
                  <a:gd name="T24" fmla="*/ 1754 w 4026"/>
                  <a:gd name="T25" fmla="*/ 5879 h 10442"/>
                  <a:gd name="T26" fmla="*/ 1882 w 4026"/>
                  <a:gd name="T27" fmla="*/ 6737 h 10442"/>
                  <a:gd name="T28" fmla="*/ 2009 w 4026"/>
                  <a:gd name="T29" fmla="*/ 7551 h 10442"/>
                  <a:gd name="T30" fmla="*/ 2137 w 4026"/>
                  <a:gd name="T31" fmla="*/ 8298 h 10442"/>
                  <a:gd name="T32" fmla="*/ 2264 w 4026"/>
                  <a:gd name="T33" fmla="*/ 8954 h 10442"/>
                  <a:gd name="T34" fmla="*/ 2391 w 4026"/>
                  <a:gd name="T35" fmla="*/ 9502 h 10442"/>
                  <a:gd name="T36" fmla="*/ 2518 w 4026"/>
                  <a:gd name="T37" fmla="*/ 9925 h 10442"/>
                  <a:gd name="T38" fmla="*/ 2642 w 4026"/>
                  <a:gd name="T39" fmla="*/ 10207 h 10442"/>
                  <a:gd name="T40" fmla="*/ 2753 w 4026"/>
                  <a:gd name="T41" fmla="*/ 10336 h 10442"/>
                  <a:gd name="T42" fmla="*/ 2833 w 4026"/>
                  <a:gd name="T43" fmla="*/ 10332 h 10442"/>
                  <a:gd name="T44" fmla="*/ 2942 w 4026"/>
                  <a:gd name="T45" fmla="*/ 10199 h 10442"/>
                  <a:gd name="T46" fmla="*/ 3066 w 4026"/>
                  <a:gd name="T47" fmla="*/ 9912 h 10442"/>
                  <a:gd name="T48" fmla="*/ 3192 w 4026"/>
                  <a:gd name="T49" fmla="*/ 9484 h 10442"/>
                  <a:gd name="T50" fmla="*/ 3319 w 4026"/>
                  <a:gd name="T51" fmla="*/ 8932 h 10442"/>
                  <a:gd name="T52" fmla="*/ 3447 w 4026"/>
                  <a:gd name="T53" fmla="*/ 8272 h 10442"/>
                  <a:gd name="T54" fmla="*/ 3575 w 4026"/>
                  <a:gd name="T55" fmla="*/ 7523 h 10442"/>
                  <a:gd name="T56" fmla="*/ 3702 w 4026"/>
                  <a:gd name="T57" fmla="*/ 6707 h 10442"/>
                  <a:gd name="T58" fmla="*/ 3830 w 4026"/>
                  <a:gd name="T59" fmla="*/ 5848 h 10442"/>
                  <a:gd name="T60" fmla="*/ 4007 w 4026"/>
                  <a:gd name="T61" fmla="*/ 5294 h 10442"/>
                  <a:gd name="T62" fmla="*/ 3880 w 4026"/>
                  <a:gd name="T63" fmla="*/ 6168 h 10442"/>
                  <a:gd name="T64" fmla="*/ 3752 w 4026"/>
                  <a:gd name="T65" fmla="*/ 7016 h 10442"/>
                  <a:gd name="T66" fmla="*/ 3624 w 4026"/>
                  <a:gd name="T67" fmla="*/ 7812 h 10442"/>
                  <a:gd name="T68" fmla="*/ 3496 w 4026"/>
                  <a:gd name="T69" fmla="*/ 8534 h 10442"/>
                  <a:gd name="T70" fmla="*/ 3368 w 4026"/>
                  <a:gd name="T71" fmla="*/ 9161 h 10442"/>
                  <a:gd name="T72" fmla="*/ 3240 w 4026"/>
                  <a:gd name="T73" fmla="*/ 9677 h 10442"/>
                  <a:gd name="T74" fmla="*/ 3110 w 4026"/>
                  <a:gd name="T75" fmla="*/ 10066 h 10442"/>
                  <a:gd name="T76" fmla="*/ 2976 w 4026"/>
                  <a:gd name="T77" fmla="*/ 10323 h 10442"/>
                  <a:gd name="T78" fmla="*/ 2817 w 4026"/>
                  <a:gd name="T79" fmla="*/ 10440 h 10442"/>
                  <a:gd name="T80" fmla="*/ 2649 w 4026"/>
                  <a:gd name="T81" fmla="*/ 10376 h 10442"/>
                  <a:gd name="T82" fmla="*/ 2512 w 4026"/>
                  <a:gd name="T83" fmla="*/ 10165 h 10442"/>
                  <a:gd name="T84" fmla="*/ 2382 w 4026"/>
                  <a:gd name="T85" fmla="*/ 9819 h 10442"/>
                  <a:gd name="T86" fmla="*/ 2253 w 4026"/>
                  <a:gd name="T87" fmla="*/ 9345 h 10442"/>
                  <a:gd name="T88" fmla="*/ 2125 w 4026"/>
                  <a:gd name="T89" fmla="*/ 8752 h 10442"/>
                  <a:gd name="T90" fmla="*/ 1997 w 4026"/>
                  <a:gd name="T91" fmla="*/ 8059 h 10442"/>
                  <a:gd name="T92" fmla="*/ 1870 w 4026"/>
                  <a:gd name="T93" fmla="*/ 7285 h 10442"/>
                  <a:gd name="T94" fmla="*/ 1742 w 4026"/>
                  <a:gd name="T95" fmla="*/ 6452 h 10442"/>
                  <a:gd name="T96" fmla="*/ 1614 w 4026"/>
                  <a:gd name="T97" fmla="*/ 5584 h 10442"/>
                  <a:gd name="T98" fmla="*/ 1486 w 4026"/>
                  <a:gd name="T99" fmla="*/ 4705 h 10442"/>
                  <a:gd name="T100" fmla="*/ 1358 w 4026"/>
                  <a:gd name="T101" fmla="*/ 3843 h 10442"/>
                  <a:gd name="T102" fmla="*/ 1231 w 4026"/>
                  <a:gd name="T103" fmla="*/ 3020 h 10442"/>
                  <a:gd name="T104" fmla="*/ 1104 w 4026"/>
                  <a:gd name="T105" fmla="*/ 2261 h 10442"/>
                  <a:gd name="T106" fmla="*/ 976 w 4026"/>
                  <a:gd name="T107" fmla="*/ 1588 h 10442"/>
                  <a:gd name="T108" fmla="*/ 849 w 4026"/>
                  <a:gd name="T109" fmla="*/ 1021 h 10442"/>
                  <a:gd name="T110" fmla="*/ 723 w 4026"/>
                  <a:gd name="T111" fmla="*/ 578 h 10442"/>
                  <a:gd name="T112" fmla="*/ 598 w 4026"/>
                  <a:gd name="T113" fmla="*/ 271 h 10442"/>
                  <a:gd name="T114" fmla="*/ 484 w 4026"/>
                  <a:gd name="T115" fmla="*/ 118 h 10442"/>
                  <a:gd name="T116" fmla="*/ 405 w 4026"/>
                  <a:gd name="T117" fmla="*/ 100 h 10442"/>
                  <a:gd name="T118" fmla="*/ 298 w 4026"/>
                  <a:gd name="T119" fmla="*/ 210 h 10442"/>
                  <a:gd name="T120" fmla="*/ 174 w 4026"/>
                  <a:gd name="T121" fmla="*/ 474 h 10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26" h="10442">
                    <a:moveTo>
                      <a:pt x="8" y="668"/>
                    </a:moveTo>
                    <a:lnTo>
                      <a:pt x="16" y="643"/>
                    </a:lnTo>
                    <a:lnTo>
                      <a:pt x="23" y="619"/>
                    </a:lnTo>
                    <a:lnTo>
                      <a:pt x="31" y="595"/>
                    </a:lnTo>
                    <a:lnTo>
                      <a:pt x="38" y="572"/>
                    </a:lnTo>
                    <a:lnTo>
                      <a:pt x="47" y="548"/>
                    </a:lnTo>
                    <a:lnTo>
                      <a:pt x="54" y="526"/>
                    </a:lnTo>
                    <a:lnTo>
                      <a:pt x="62" y="504"/>
                    </a:lnTo>
                    <a:lnTo>
                      <a:pt x="69" y="482"/>
                    </a:lnTo>
                    <a:lnTo>
                      <a:pt x="77" y="461"/>
                    </a:lnTo>
                    <a:lnTo>
                      <a:pt x="85" y="440"/>
                    </a:lnTo>
                    <a:lnTo>
                      <a:pt x="92" y="420"/>
                    </a:lnTo>
                    <a:lnTo>
                      <a:pt x="100" y="400"/>
                    </a:lnTo>
                    <a:lnTo>
                      <a:pt x="107" y="381"/>
                    </a:lnTo>
                    <a:lnTo>
                      <a:pt x="115" y="362"/>
                    </a:lnTo>
                    <a:lnTo>
                      <a:pt x="123" y="344"/>
                    </a:lnTo>
                    <a:lnTo>
                      <a:pt x="130" y="326"/>
                    </a:lnTo>
                    <a:lnTo>
                      <a:pt x="138" y="308"/>
                    </a:lnTo>
                    <a:lnTo>
                      <a:pt x="146" y="291"/>
                    </a:lnTo>
                    <a:lnTo>
                      <a:pt x="154" y="275"/>
                    </a:lnTo>
                    <a:lnTo>
                      <a:pt x="161" y="259"/>
                    </a:lnTo>
                    <a:lnTo>
                      <a:pt x="169" y="243"/>
                    </a:lnTo>
                    <a:lnTo>
                      <a:pt x="177" y="228"/>
                    </a:lnTo>
                    <a:lnTo>
                      <a:pt x="185" y="213"/>
                    </a:lnTo>
                    <a:lnTo>
                      <a:pt x="193" y="199"/>
                    </a:lnTo>
                    <a:lnTo>
                      <a:pt x="200" y="185"/>
                    </a:lnTo>
                    <a:lnTo>
                      <a:pt x="208" y="172"/>
                    </a:lnTo>
                    <a:lnTo>
                      <a:pt x="216" y="159"/>
                    </a:lnTo>
                    <a:lnTo>
                      <a:pt x="224" y="147"/>
                    </a:lnTo>
                    <a:lnTo>
                      <a:pt x="232" y="135"/>
                    </a:lnTo>
                    <a:lnTo>
                      <a:pt x="240" y="124"/>
                    </a:lnTo>
                    <a:lnTo>
                      <a:pt x="249" y="112"/>
                    </a:lnTo>
                    <a:lnTo>
                      <a:pt x="257" y="102"/>
                    </a:lnTo>
                    <a:lnTo>
                      <a:pt x="265" y="92"/>
                    </a:lnTo>
                    <a:lnTo>
                      <a:pt x="273" y="82"/>
                    </a:lnTo>
                    <a:lnTo>
                      <a:pt x="282" y="73"/>
                    </a:lnTo>
                    <a:lnTo>
                      <a:pt x="291" y="65"/>
                    </a:lnTo>
                    <a:lnTo>
                      <a:pt x="299" y="56"/>
                    </a:lnTo>
                    <a:lnTo>
                      <a:pt x="308" y="49"/>
                    </a:lnTo>
                    <a:lnTo>
                      <a:pt x="317" y="41"/>
                    </a:lnTo>
                    <a:lnTo>
                      <a:pt x="328" y="34"/>
                    </a:lnTo>
                    <a:lnTo>
                      <a:pt x="335" y="29"/>
                    </a:lnTo>
                    <a:lnTo>
                      <a:pt x="345" y="23"/>
                    </a:lnTo>
                    <a:lnTo>
                      <a:pt x="354" y="18"/>
                    </a:lnTo>
                    <a:lnTo>
                      <a:pt x="364" y="13"/>
                    </a:lnTo>
                    <a:lnTo>
                      <a:pt x="377" y="9"/>
                    </a:lnTo>
                    <a:lnTo>
                      <a:pt x="384" y="6"/>
                    </a:lnTo>
                    <a:lnTo>
                      <a:pt x="395" y="4"/>
                    </a:lnTo>
                    <a:lnTo>
                      <a:pt x="408" y="1"/>
                    </a:lnTo>
                    <a:lnTo>
                      <a:pt x="416" y="0"/>
                    </a:lnTo>
                    <a:lnTo>
                      <a:pt x="427" y="0"/>
                    </a:lnTo>
                    <a:lnTo>
                      <a:pt x="441" y="0"/>
                    </a:lnTo>
                    <a:lnTo>
                      <a:pt x="448" y="1"/>
                    </a:lnTo>
                    <a:lnTo>
                      <a:pt x="462" y="3"/>
                    </a:lnTo>
                    <a:lnTo>
                      <a:pt x="472" y="6"/>
                    </a:lnTo>
                    <a:lnTo>
                      <a:pt x="480" y="8"/>
                    </a:lnTo>
                    <a:lnTo>
                      <a:pt x="493" y="12"/>
                    </a:lnTo>
                    <a:lnTo>
                      <a:pt x="503" y="17"/>
                    </a:lnTo>
                    <a:lnTo>
                      <a:pt x="510" y="20"/>
                    </a:lnTo>
                    <a:lnTo>
                      <a:pt x="522" y="27"/>
                    </a:lnTo>
                    <a:lnTo>
                      <a:pt x="532" y="34"/>
                    </a:lnTo>
                    <a:lnTo>
                      <a:pt x="541" y="40"/>
                    </a:lnTo>
                    <a:lnTo>
                      <a:pt x="548" y="46"/>
                    </a:lnTo>
                    <a:lnTo>
                      <a:pt x="559" y="55"/>
                    </a:lnTo>
                    <a:lnTo>
                      <a:pt x="568" y="63"/>
                    </a:lnTo>
                    <a:lnTo>
                      <a:pt x="576" y="72"/>
                    </a:lnTo>
                    <a:lnTo>
                      <a:pt x="585" y="81"/>
                    </a:lnTo>
                    <a:lnTo>
                      <a:pt x="593" y="90"/>
                    </a:lnTo>
                    <a:lnTo>
                      <a:pt x="602" y="100"/>
                    </a:lnTo>
                    <a:lnTo>
                      <a:pt x="610" y="111"/>
                    </a:lnTo>
                    <a:lnTo>
                      <a:pt x="618" y="122"/>
                    </a:lnTo>
                    <a:lnTo>
                      <a:pt x="627" y="133"/>
                    </a:lnTo>
                    <a:lnTo>
                      <a:pt x="635" y="145"/>
                    </a:lnTo>
                    <a:lnTo>
                      <a:pt x="643" y="157"/>
                    </a:lnTo>
                    <a:lnTo>
                      <a:pt x="651" y="170"/>
                    </a:lnTo>
                    <a:lnTo>
                      <a:pt x="659" y="183"/>
                    </a:lnTo>
                    <a:lnTo>
                      <a:pt x="667" y="197"/>
                    </a:lnTo>
                    <a:lnTo>
                      <a:pt x="674" y="211"/>
                    </a:lnTo>
                    <a:lnTo>
                      <a:pt x="682" y="226"/>
                    </a:lnTo>
                    <a:lnTo>
                      <a:pt x="690" y="241"/>
                    </a:lnTo>
                    <a:lnTo>
                      <a:pt x="698" y="258"/>
                    </a:lnTo>
                    <a:lnTo>
                      <a:pt x="706" y="273"/>
                    </a:lnTo>
                    <a:lnTo>
                      <a:pt x="713" y="290"/>
                    </a:lnTo>
                    <a:lnTo>
                      <a:pt x="721" y="307"/>
                    </a:lnTo>
                    <a:lnTo>
                      <a:pt x="729" y="324"/>
                    </a:lnTo>
                    <a:lnTo>
                      <a:pt x="737" y="342"/>
                    </a:lnTo>
                    <a:lnTo>
                      <a:pt x="744" y="360"/>
                    </a:lnTo>
                    <a:lnTo>
                      <a:pt x="752" y="379"/>
                    </a:lnTo>
                    <a:lnTo>
                      <a:pt x="760" y="398"/>
                    </a:lnTo>
                    <a:lnTo>
                      <a:pt x="767" y="418"/>
                    </a:lnTo>
                    <a:lnTo>
                      <a:pt x="775" y="439"/>
                    </a:lnTo>
                    <a:lnTo>
                      <a:pt x="783" y="459"/>
                    </a:lnTo>
                    <a:lnTo>
                      <a:pt x="790" y="480"/>
                    </a:lnTo>
                    <a:lnTo>
                      <a:pt x="798" y="502"/>
                    </a:lnTo>
                    <a:lnTo>
                      <a:pt x="805" y="524"/>
                    </a:lnTo>
                    <a:lnTo>
                      <a:pt x="813" y="546"/>
                    </a:lnTo>
                    <a:lnTo>
                      <a:pt x="821" y="569"/>
                    </a:lnTo>
                    <a:lnTo>
                      <a:pt x="829" y="593"/>
                    </a:lnTo>
                    <a:lnTo>
                      <a:pt x="836" y="617"/>
                    </a:lnTo>
                    <a:lnTo>
                      <a:pt x="844" y="641"/>
                    </a:lnTo>
                    <a:lnTo>
                      <a:pt x="851" y="666"/>
                    </a:lnTo>
                    <a:lnTo>
                      <a:pt x="859" y="691"/>
                    </a:lnTo>
                    <a:lnTo>
                      <a:pt x="867" y="717"/>
                    </a:lnTo>
                    <a:lnTo>
                      <a:pt x="874" y="743"/>
                    </a:lnTo>
                    <a:lnTo>
                      <a:pt x="882" y="770"/>
                    </a:lnTo>
                    <a:lnTo>
                      <a:pt x="889" y="796"/>
                    </a:lnTo>
                    <a:lnTo>
                      <a:pt x="897" y="824"/>
                    </a:lnTo>
                    <a:lnTo>
                      <a:pt x="904" y="852"/>
                    </a:lnTo>
                    <a:lnTo>
                      <a:pt x="912" y="881"/>
                    </a:lnTo>
                    <a:lnTo>
                      <a:pt x="919" y="909"/>
                    </a:lnTo>
                    <a:lnTo>
                      <a:pt x="927" y="938"/>
                    </a:lnTo>
                    <a:lnTo>
                      <a:pt x="934" y="967"/>
                    </a:lnTo>
                    <a:lnTo>
                      <a:pt x="942" y="998"/>
                    </a:lnTo>
                    <a:lnTo>
                      <a:pt x="950" y="1029"/>
                    </a:lnTo>
                    <a:lnTo>
                      <a:pt x="957" y="1059"/>
                    </a:lnTo>
                    <a:lnTo>
                      <a:pt x="965" y="1090"/>
                    </a:lnTo>
                    <a:lnTo>
                      <a:pt x="972" y="1122"/>
                    </a:lnTo>
                    <a:lnTo>
                      <a:pt x="980" y="1154"/>
                    </a:lnTo>
                    <a:lnTo>
                      <a:pt x="987" y="1187"/>
                    </a:lnTo>
                    <a:lnTo>
                      <a:pt x="995" y="1219"/>
                    </a:lnTo>
                    <a:lnTo>
                      <a:pt x="1002" y="1252"/>
                    </a:lnTo>
                    <a:lnTo>
                      <a:pt x="1010" y="1286"/>
                    </a:lnTo>
                    <a:lnTo>
                      <a:pt x="1017" y="1320"/>
                    </a:lnTo>
                    <a:lnTo>
                      <a:pt x="1025" y="1355"/>
                    </a:lnTo>
                    <a:lnTo>
                      <a:pt x="1032" y="1389"/>
                    </a:lnTo>
                    <a:lnTo>
                      <a:pt x="1040" y="1424"/>
                    </a:lnTo>
                    <a:lnTo>
                      <a:pt x="1047" y="1460"/>
                    </a:lnTo>
                    <a:lnTo>
                      <a:pt x="1055" y="1496"/>
                    </a:lnTo>
                    <a:lnTo>
                      <a:pt x="1062" y="1532"/>
                    </a:lnTo>
                    <a:lnTo>
                      <a:pt x="1070" y="1569"/>
                    </a:lnTo>
                    <a:lnTo>
                      <a:pt x="1078" y="1606"/>
                    </a:lnTo>
                    <a:lnTo>
                      <a:pt x="1085" y="1643"/>
                    </a:lnTo>
                    <a:lnTo>
                      <a:pt x="1093" y="1681"/>
                    </a:lnTo>
                    <a:lnTo>
                      <a:pt x="1100" y="1719"/>
                    </a:lnTo>
                    <a:lnTo>
                      <a:pt x="1108" y="1757"/>
                    </a:lnTo>
                    <a:lnTo>
                      <a:pt x="1115" y="1796"/>
                    </a:lnTo>
                    <a:lnTo>
                      <a:pt x="1123" y="1835"/>
                    </a:lnTo>
                    <a:lnTo>
                      <a:pt x="1130" y="1875"/>
                    </a:lnTo>
                    <a:lnTo>
                      <a:pt x="1138" y="1915"/>
                    </a:lnTo>
                    <a:lnTo>
                      <a:pt x="1145" y="1955"/>
                    </a:lnTo>
                    <a:lnTo>
                      <a:pt x="1153" y="1995"/>
                    </a:lnTo>
                    <a:lnTo>
                      <a:pt x="1161" y="2036"/>
                    </a:lnTo>
                    <a:lnTo>
                      <a:pt x="1168" y="2077"/>
                    </a:lnTo>
                    <a:lnTo>
                      <a:pt x="1176" y="2118"/>
                    </a:lnTo>
                    <a:lnTo>
                      <a:pt x="1183" y="2160"/>
                    </a:lnTo>
                    <a:lnTo>
                      <a:pt x="1191" y="2202"/>
                    </a:lnTo>
                    <a:lnTo>
                      <a:pt x="1198" y="2244"/>
                    </a:lnTo>
                    <a:lnTo>
                      <a:pt x="1206" y="2287"/>
                    </a:lnTo>
                    <a:lnTo>
                      <a:pt x="1213" y="2330"/>
                    </a:lnTo>
                    <a:lnTo>
                      <a:pt x="1221" y="2373"/>
                    </a:lnTo>
                    <a:lnTo>
                      <a:pt x="1228" y="2416"/>
                    </a:lnTo>
                    <a:lnTo>
                      <a:pt x="1236" y="2460"/>
                    </a:lnTo>
                    <a:lnTo>
                      <a:pt x="1243" y="2504"/>
                    </a:lnTo>
                    <a:lnTo>
                      <a:pt x="1251" y="2548"/>
                    </a:lnTo>
                    <a:lnTo>
                      <a:pt x="1258" y="2592"/>
                    </a:lnTo>
                    <a:lnTo>
                      <a:pt x="1266" y="2638"/>
                    </a:lnTo>
                    <a:lnTo>
                      <a:pt x="1273" y="2683"/>
                    </a:lnTo>
                    <a:lnTo>
                      <a:pt x="1281" y="2728"/>
                    </a:lnTo>
                    <a:lnTo>
                      <a:pt x="1288" y="2773"/>
                    </a:lnTo>
                    <a:lnTo>
                      <a:pt x="1296" y="2819"/>
                    </a:lnTo>
                    <a:lnTo>
                      <a:pt x="1303" y="2865"/>
                    </a:lnTo>
                    <a:lnTo>
                      <a:pt x="1311" y="2911"/>
                    </a:lnTo>
                    <a:lnTo>
                      <a:pt x="1318" y="2958"/>
                    </a:lnTo>
                    <a:lnTo>
                      <a:pt x="1326" y="3004"/>
                    </a:lnTo>
                    <a:lnTo>
                      <a:pt x="1333" y="3051"/>
                    </a:lnTo>
                    <a:lnTo>
                      <a:pt x="1341" y="3098"/>
                    </a:lnTo>
                    <a:lnTo>
                      <a:pt x="1348" y="3146"/>
                    </a:lnTo>
                    <a:lnTo>
                      <a:pt x="1356" y="3193"/>
                    </a:lnTo>
                    <a:lnTo>
                      <a:pt x="1363" y="3241"/>
                    </a:lnTo>
                    <a:lnTo>
                      <a:pt x="1371" y="3289"/>
                    </a:lnTo>
                    <a:lnTo>
                      <a:pt x="1378" y="3338"/>
                    </a:lnTo>
                    <a:lnTo>
                      <a:pt x="1386" y="3386"/>
                    </a:lnTo>
                    <a:lnTo>
                      <a:pt x="1393" y="3434"/>
                    </a:lnTo>
                    <a:lnTo>
                      <a:pt x="1401" y="3483"/>
                    </a:lnTo>
                    <a:lnTo>
                      <a:pt x="1408" y="3532"/>
                    </a:lnTo>
                    <a:lnTo>
                      <a:pt x="1416" y="3581"/>
                    </a:lnTo>
                    <a:lnTo>
                      <a:pt x="1423" y="3630"/>
                    </a:lnTo>
                    <a:lnTo>
                      <a:pt x="1431" y="3679"/>
                    </a:lnTo>
                    <a:lnTo>
                      <a:pt x="1438" y="3729"/>
                    </a:lnTo>
                    <a:lnTo>
                      <a:pt x="1446" y="3778"/>
                    </a:lnTo>
                    <a:lnTo>
                      <a:pt x="1453" y="3828"/>
                    </a:lnTo>
                    <a:lnTo>
                      <a:pt x="1461" y="3878"/>
                    </a:lnTo>
                    <a:lnTo>
                      <a:pt x="1468" y="3928"/>
                    </a:lnTo>
                    <a:lnTo>
                      <a:pt x="1476" y="3978"/>
                    </a:lnTo>
                    <a:lnTo>
                      <a:pt x="1483" y="4029"/>
                    </a:lnTo>
                    <a:lnTo>
                      <a:pt x="1491" y="4079"/>
                    </a:lnTo>
                    <a:lnTo>
                      <a:pt x="1499" y="4130"/>
                    </a:lnTo>
                    <a:lnTo>
                      <a:pt x="1506" y="4180"/>
                    </a:lnTo>
                    <a:lnTo>
                      <a:pt x="1514" y="4231"/>
                    </a:lnTo>
                    <a:lnTo>
                      <a:pt x="1521" y="4282"/>
                    </a:lnTo>
                    <a:lnTo>
                      <a:pt x="1529" y="4333"/>
                    </a:lnTo>
                    <a:lnTo>
                      <a:pt x="1536" y="4384"/>
                    </a:lnTo>
                    <a:lnTo>
                      <a:pt x="1544" y="4435"/>
                    </a:lnTo>
                    <a:lnTo>
                      <a:pt x="1551" y="4487"/>
                    </a:lnTo>
                    <a:lnTo>
                      <a:pt x="1559" y="4537"/>
                    </a:lnTo>
                    <a:lnTo>
                      <a:pt x="1566" y="4589"/>
                    </a:lnTo>
                    <a:lnTo>
                      <a:pt x="1574" y="4640"/>
                    </a:lnTo>
                    <a:lnTo>
                      <a:pt x="1581" y="4692"/>
                    </a:lnTo>
                    <a:lnTo>
                      <a:pt x="1589" y="4743"/>
                    </a:lnTo>
                    <a:lnTo>
                      <a:pt x="1596" y="4795"/>
                    </a:lnTo>
                    <a:lnTo>
                      <a:pt x="1604" y="4847"/>
                    </a:lnTo>
                    <a:lnTo>
                      <a:pt x="1611" y="4898"/>
                    </a:lnTo>
                    <a:lnTo>
                      <a:pt x="1619" y="4950"/>
                    </a:lnTo>
                    <a:lnTo>
                      <a:pt x="1626" y="5002"/>
                    </a:lnTo>
                    <a:lnTo>
                      <a:pt x="1634" y="5053"/>
                    </a:lnTo>
                    <a:lnTo>
                      <a:pt x="1641" y="5105"/>
                    </a:lnTo>
                    <a:lnTo>
                      <a:pt x="1649" y="5157"/>
                    </a:lnTo>
                    <a:lnTo>
                      <a:pt x="1656" y="5208"/>
                    </a:lnTo>
                    <a:lnTo>
                      <a:pt x="1664" y="5260"/>
                    </a:lnTo>
                    <a:lnTo>
                      <a:pt x="1671" y="5312"/>
                    </a:lnTo>
                    <a:lnTo>
                      <a:pt x="1679" y="5364"/>
                    </a:lnTo>
                    <a:lnTo>
                      <a:pt x="1686" y="5415"/>
                    </a:lnTo>
                    <a:lnTo>
                      <a:pt x="1694" y="5467"/>
                    </a:lnTo>
                    <a:lnTo>
                      <a:pt x="1701" y="5519"/>
                    </a:lnTo>
                    <a:lnTo>
                      <a:pt x="1709" y="5570"/>
                    </a:lnTo>
                    <a:lnTo>
                      <a:pt x="1716" y="5622"/>
                    </a:lnTo>
                    <a:lnTo>
                      <a:pt x="1724" y="5673"/>
                    </a:lnTo>
                    <a:lnTo>
                      <a:pt x="1731" y="5725"/>
                    </a:lnTo>
                    <a:lnTo>
                      <a:pt x="1739" y="5776"/>
                    </a:lnTo>
                    <a:lnTo>
                      <a:pt x="1746" y="5828"/>
                    </a:lnTo>
                    <a:lnTo>
                      <a:pt x="1754" y="5879"/>
                    </a:lnTo>
                    <a:lnTo>
                      <a:pt x="1761" y="5930"/>
                    </a:lnTo>
                    <a:lnTo>
                      <a:pt x="1769" y="5982"/>
                    </a:lnTo>
                    <a:lnTo>
                      <a:pt x="1776" y="6032"/>
                    </a:lnTo>
                    <a:lnTo>
                      <a:pt x="1784" y="6083"/>
                    </a:lnTo>
                    <a:lnTo>
                      <a:pt x="1791" y="6134"/>
                    </a:lnTo>
                    <a:lnTo>
                      <a:pt x="1799" y="6185"/>
                    </a:lnTo>
                    <a:lnTo>
                      <a:pt x="1806" y="6236"/>
                    </a:lnTo>
                    <a:lnTo>
                      <a:pt x="1814" y="6286"/>
                    </a:lnTo>
                    <a:lnTo>
                      <a:pt x="1821" y="6337"/>
                    </a:lnTo>
                    <a:lnTo>
                      <a:pt x="1829" y="6387"/>
                    </a:lnTo>
                    <a:lnTo>
                      <a:pt x="1837" y="6438"/>
                    </a:lnTo>
                    <a:lnTo>
                      <a:pt x="1844" y="6488"/>
                    </a:lnTo>
                    <a:lnTo>
                      <a:pt x="1852" y="6538"/>
                    </a:lnTo>
                    <a:lnTo>
                      <a:pt x="1859" y="6588"/>
                    </a:lnTo>
                    <a:lnTo>
                      <a:pt x="1867" y="6638"/>
                    </a:lnTo>
                    <a:lnTo>
                      <a:pt x="1874" y="6687"/>
                    </a:lnTo>
                    <a:lnTo>
                      <a:pt x="1882" y="6737"/>
                    </a:lnTo>
                    <a:lnTo>
                      <a:pt x="1889" y="6786"/>
                    </a:lnTo>
                    <a:lnTo>
                      <a:pt x="1897" y="6836"/>
                    </a:lnTo>
                    <a:lnTo>
                      <a:pt x="1904" y="6885"/>
                    </a:lnTo>
                    <a:lnTo>
                      <a:pt x="1912" y="6933"/>
                    </a:lnTo>
                    <a:lnTo>
                      <a:pt x="1919" y="6982"/>
                    </a:lnTo>
                    <a:lnTo>
                      <a:pt x="1927" y="7031"/>
                    </a:lnTo>
                    <a:lnTo>
                      <a:pt x="1934" y="7079"/>
                    </a:lnTo>
                    <a:lnTo>
                      <a:pt x="1942" y="7127"/>
                    </a:lnTo>
                    <a:lnTo>
                      <a:pt x="1949" y="7175"/>
                    </a:lnTo>
                    <a:lnTo>
                      <a:pt x="1957" y="7222"/>
                    </a:lnTo>
                    <a:lnTo>
                      <a:pt x="1964" y="7271"/>
                    </a:lnTo>
                    <a:lnTo>
                      <a:pt x="1972" y="7317"/>
                    </a:lnTo>
                    <a:lnTo>
                      <a:pt x="1979" y="7365"/>
                    </a:lnTo>
                    <a:lnTo>
                      <a:pt x="1987" y="7411"/>
                    </a:lnTo>
                    <a:lnTo>
                      <a:pt x="1994" y="7458"/>
                    </a:lnTo>
                    <a:lnTo>
                      <a:pt x="2002" y="7505"/>
                    </a:lnTo>
                    <a:lnTo>
                      <a:pt x="2009" y="7551"/>
                    </a:lnTo>
                    <a:lnTo>
                      <a:pt x="2017" y="7597"/>
                    </a:lnTo>
                    <a:lnTo>
                      <a:pt x="2024" y="7643"/>
                    </a:lnTo>
                    <a:lnTo>
                      <a:pt x="2032" y="7688"/>
                    </a:lnTo>
                    <a:lnTo>
                      <a:pt x="2039" y="7734"/>
                    </a:lnTo>
                    <a:lnTo>
                      <a:pt x="2047" y="7779"/>
                    </a:lnTo>
                    <a:lnTo>
                      <a:pt x="2054" y="7823"/>
                    </a:lnTo>
                    <a:lnTo>
                      <a:pt x="2062" y="7868"/>
                    </a:lnTo>
                    <a:lnTo>
                      <a:pt x="2069" y="7912"/>
                    </a:lnTo>
                    <a:lnTo>
                      <a:pt x="2077" y="7956"/>
                    </a:lnTo>
                    <a:lnTo>
                      <a:pt x="2084" y="8000"/>
                    </a:lnTo>
                    <a:lnTo>
                      <a:pt x="2092" y="8043"/>
                    </a:lnTo>
                    <a:lnTo>
                      <a:pt x="2099" y="8086"/>
                    </a:lnTo>
                    <a:lnTo>
                      <a:pt x="2107" y="8129"/>
                    </a:lnTo>
                    <a:lnTo>
                      <a:pt x="2114" y="8172"/>
                    </a:lnTo>
                    <a:lnTo>
                      <a:pt x="2122" y="8214"/>
                    </a:lnTo>
                    <a:lnTo>
                      <a:pt x="2129" y="8256"/>
                    </a:lnTo>
                    <a:lnTo>
                      <a:pt x="2137" y="8298"/>
                    </a:lnTo>
                    <a:lnTo>
                      <a:pt x="2144" y="8338"/>
                    </a:lnTo>
                    <a:lnTo>
                      <a:pt x="2152" y="8379"/>
                    </a:lnTo>
                    <a:lnTo>
                      <a:pt x="2159" y="8420"/>
                    </a:lnTo>
                    <a:lnTo>
                      <a:pt x="2167" y="8460"/>
                    </a:lnTo>
                    <a:lnTo>
                      <a:pt x="2175" y="8501"/>
                    </a:lnTo>
                    <a:lnTo>
                      <a:pt x="2182" y="8541"/>
                    </a:lnTo>
                    <a:lnTo>
                      <a:pt x="2190" y="8579"/>
                    </a:lnTo>
                    <a:lnTo>
                      <a:pt x="2197" y="8619"/>
                    </a:lnTo>
                    <a:lnTo>
                      <a:pt x="2205" y="8657"/>
                    </a:lnTo>
                    <a:lnTo>
                      <a:pt x="2212" y="8696"/>
                    </a:lnTo>
                    <a:lnTo>
                      <a:pt x="2220" y="8734"/>
                    </a:lnTo>
                    <a:lnTo>
                      <a:pt x="2227" y="8772"/>
                    </a:lnTo>
                    <a:lnTo>
                      <a:pt x="2235" y="8808"/>
                    </a:lnTo>
                    <a:lnTo>
                      <a:pt x="2242" y="8845"/>
                    </a:lnTo>
                    <a:lnTo>
                      <a:pt x="2250" y="8882"/>
                    </a:lnTo>
                    <a:lnTo>
                      <a:pt x="2257" y="8918"/>
                    </a:lnTo>
                    <a:lnTo>
                      <a:pt x="2264" y="8954"/>
                    </a:lnTo>
                    <a:lnTo>
                      <a:pt x="2272" y="8990"/>
                    </a:lnTo>
                    <a:lnTo>
                      <a:pt x="2279" y="9024"/>
                    </a:lnTo>
                    <a:lnTo>
                      <a:pt x="2287" y="9059"/>
                    </a:lnTo>
                    <a:lnTo>
                      <a:pt x="2294" y="9094"/>
                    </a:lnTo>
                    <a:lnTo>
                      <a:pt x="2302" y="9128"/>
                    </a:lnTo>
                    <a:lnTo>
                      <a:pt x="2309" y="9161"/>
                    </a:lnTo>
                    <a:lnTo>
                      <a:pt x="2317" y="9194"/>
                    </a:lnTo>
                    <a:lnTo>
                      <a:pt x="2324" y="9227"/>
                    </a:lnTo>
                    <a:lnTo>
                      <a:pt x="2332" y="9259"/>
                    </a:lnTo>
                    <a:lnTo>
                      <a:pt x="2339" y="9291"/>
                    </a:lnTo>
                    <a:lnTo>
                      <a:pt x="2347" y="9322"/>
                    </a:lnTo>
                    <a:lnTo>
                      <a:pt x="2354" y="9353"/>
                    </a:lnTo>
                    <a:lnTo>
                      <a:pt x="2362" y="9384"/>
                    </a:lnTo>
                    <a:lnTo>
                      <a:pt x="2369" y="9414"/>
                    </a:lnTo>
                    <a:lnTo>
                      <a:pt x="2377" y="9444"/>
                    </a:lnTo>
                    <a:lnTo>
                      <a:pt x="2384" y="9473"/>
                    </a:lnTo>
                    <a:lnTo>
                      <a:pt x="2391" y="9502"/>
                    </a:lnTo>
                    <a:lnTo>
                      <a:pt x="2399" y="9531"/>
                    </a:lnTo>
                    <a:lnTo>
                      <a:pt x="2406" y="9559"/>
                    </a:lnTo>
                    <a:lnTo>
                      <a:pt x="2414" y="9587"/>
                    </a:lnTo>
                    <a:lnTo>
                      <a:pt x="2421" y="9613"/>
                    </a:lnTo>
                    <a:lnTo>
                      <a:pt x="2429" y="9640"/>
                    </a:lnTo>
                    <a:lnTo>
                      <a:pt x="2436" y="9666"/>
                    </a:lnTo>
                    <a:lnTo>
                      <a:pt x="2444" y="9692"/>
                    </a:lnTo>
                    <a:lnTo>
                      <a:pt x="2451" y="9717"/>
                    </a:lnTo>
                    <a:lnTo>
                      <a:pt x="2459" y="9743"/>
                    </a:lnTo>
                    <a:lnTo>
                      <a:pt x="2466" y="9767"/>
                    </a:lnTo>
                    <a:lnTo>
                      <a:pt x="2473" y="9791"/>
                    </a:lnTo>
                    <a:lnTo>
                      <a:pt x="2481" y="9815"/>
                    </a:lnTo>
                    <a:lnTo>
                      <a:pt x="2488" y="9837"/>
                    </a:lnTo>
                    <a:lnTo>
                      <a:pt x="2496" y="9860"/>
                    </a:lnTo>
                    <a:lnTo>
                      <a:pt x="2503" y="9881"/>
                    </a:lnTo>
                    <a:lnTo>
                      <a:pt x="2511" y="9903"/>
                    </a:lnTo>
                    <a:lnTo>
                      <a:pt x="2518" y="9925"/>
                    </a:lnTo>
                    <a:lnTo>
                      <a:pt x="2526" y="9945"/>
                    </a:lnTo>
                    <a:lnTo>
                      <a:pt x="2533" y="9965"/>
                    </a:lnTo>
                    <a:lnTo>
                      <a:pt x="2540" y="9985"/>
                    </a:lnTo>
                    <a:lnTo>
                      <a:pt x="2548" y="10004"/>
                    </a:lnTo>
                    <a:lnTo>
                      <a:pt x="2555" y="10023"/>
                    </a:lnTo>
                    <a:lnTo>
                      <a:pt x="2562" y="10041"/>
                    </a:lnTo>
                    <a:lnTo>
                      <a:pt x="2570" y="10059"/>
                    </a:lnTo>
                    <a:lnTo>
                      <a:pt x="2577" y="10076"/>
                    </a:lnTo>
                    <a:lnTo>
                      <a:pt x="2584" y="10093"/>
                    </a:lnTo>
                    <a:lnTo>
                      <a:pt x="2592" y="10109"/>
                    </a:lnTo>
                    <a:lnTo>
                      <a:pt x="2599" y="10124"/>
                    </a:lnTo>
                    <a:lnTo>
                      <a:pt x="2606" y="10140"/>
                    </a:lnTo>
                    <a:lnTo>
                      <a:pt x="2613" y="10154"/>
                    </a:lnTo>
                    <a:lnTo>
                      <a:pt x="2621" y="10168"/>
                    </a:lnTo>
                    <a:lnTo>
                      <a:pt x="2628" y="10182"/>
                    </a:lnTo>
                    <a:lnTo>
                      <a:pt x="2635" y="10195"/>
                    </a:lnTo>
                    <a:lnTo>
                      <a:pt x="2642" y="10207"/>
                    </a:lnTo>
                    <a:lnTo>
                      <a:pt x="2649" y="10219"/>
                    </a:lnTo>
                    <a:lnTo>
                      <a:pt x="2657" y="10231"/>
                    </a:lnTo>
                    <a:lnTo>
                      <a:pt x="2663" y="10241"/>
                    </a:lnTo>
                    <a:lnTo>
                      <a:pt x="2670" y="10251"/>
                    </a:lnTo>
                    <a:lnTo>
                      <a:pt x="2678" y="10262"/>
                    </a:lnTo>
                    <a:lnTo>
                      <a:pt x="2684" y="10271"/>
                    </a:lnTo>
                    <a:lnTo>
                      <a:pt x="2691" y="10279"/>
                    </a:lnTo>
                    <a:lnTo>
                      <a:pt x="2697" y="10287"/>
                    </a:lnTo>
                    <a:lnTo>
                      <a:pt x="2704" y="10295"/>
                    </a:lnTo>
                    <a:lnTo>
                      <a:pt x="2711" y="10303"/>
                    </a:lnTo>
                    <a:lnTo>
                      <a:pt x="2717" y="10309"/>
                    </a:lnTo>
                    <a:lnTo>
                      <a:pt x="2723" y="10314"/>
                    </a:lnTo>
                    <a:lnTo>
                      <a:pt x="2729" y="10320"/>
                    </a:lnTo>
                    <a:lnTo>
                      <a:pt x="2735" y="10324"/>
                    </a:lnTo>
                    <a:lnTo>
                      <a:pt x="2741" y="10329"/>
                    </a:lnTo>
                    <a:lnTo>
                      <a:pt x="2747" y="10333"/>
                    </a:lnTo>
                    <a:lnTo>
                      <a:pt x="2753" y="10336"/>
                    </a:lnTo>
                    <a:lnTo>
                      <a:pt x="2758" y="10339"/>
                    </a:lnTo>
                    <a:lnTo>
                      <a:pt x="2763" y="10341"/>
                    </a:lnTo>
                    <a:lnTo>
                      <a:pt x="2768" y="10343"/>
                    </a:lnTo>
                    <a:lnTo>
                      <a:pt x="2773" y="10344"/>
                    </a:lnTo>
                    <a:lnTo>
                      <a:pt x="2778" y="10346"/>
                    </a:lnTo>
                    <a:lnTo>
                      <a:pt x="2779" y="10345"/>
                    </a:lnTo>
                    <a:lnTo>
                      <a:pt x="2787" y="10346"/>
                    </a:lnTo>
                    <a:lnTo>
                      <a:pt x="2791" y="10347"/>
                    </a:lnTo>
                    <a:lnTo>
                      <a:pt x="2793" y="10346"/>
                    </a:lnTo>
                    <a:lnTo>
                      <a:pt x="2800" y="10346"/>
                    </a:lnTo>
                    <a:lnTo>
                      <a:pt x="2805" y="10345"/>
                    </a:lnTo>
                    <a:lnTo>
                      <a:pt x="2806" y="10344"/>
                    </a:lnTo>
                    <a:lnTo>
                      <a:pt x="2814" y="10342"/>
                    </a:lnTo>
                    <a:lnTo>
                      <a:pt x="2816" y="10341"/>
                    </a:lnTo>
                    <a:lnTo>
                      <a:pt x="2823" y="10338"/>
                    </a:lnTo>
                    <a:lnTo>
                      <a:pt x="2826" y="10336"/>
                    </a:lnTo>
                    <a:lnTo>
                      <a:pt x="2833" y="10332"/>
                    </a:lnTo>
                    <a:lnTo>
                      <a:pt x="2837" y="10330"/>
                    </a:lnTo>
                    <a:lnTo>
                      <a:pt x="2843" y="10325"/>
                    </a:lnTo>
                    <a:lnTo>
                      <a:pt x="2850" y="10320"/>
                    </a:lnTo>
                    <a:lnTo>
                      <a:pt x="2855" y="10316"/>
                    </a:lnTo>
                    <a:lnTo>
                      <a:pt x="2861" y="10310"/>
                    </a:lnTo>
                    <a:lnTo>
                      <a:pt x="2868" y="10303"/>
                    </a:lnTo>
                    <a:lnTo>
                      <a:pt x="2873" y="10297"/>
                    </a:lnTo>
                    <a:lnTo>
                      <a:pt x="2880" y="10290"/>
                    </a:lnTo>
                    <a:lnTo>
                      <a:pt x="2887" y="10282"/>
                    </a:lnTo>
                    <a:lnTo>
                      <a:pt x="2893" y="10273"/>
                    </a:lnTo>
                    <a:lnTo>
                      <a:pt x="2901" y="10264"/>
                    </a:lnTo>
                    <a:lnTo>
                      <a:pt x="2907" y="10255"/>
                    </a:lnTo>
                    <a:lnTo>
                      <a:pt x="2914" y="10245"/>
                    </a:lnTo>
                    <a:lnTo>
                      <a:pt x="2921" y="10234"/>
                    </a:lnTo>
                    <a:lnTo>
                      <a:pt x="2928" y="10223"/>
                    </a:lnTo>
                    <a:lnTo>
                      <a:pt x="2935" y="10211"/>
                    </a:lnTo>
                    <a:lnTo>
                      <a:pt x="2942" y="10199"/>
                    </a:lnTo>
                    <a:lnTo>
                      <a:pt x="2949" y="10186"/>
                    </a:lnTo>
                    <a:lnTo>
                      <a:pt x="2956" y="10173"/>
                    </a:lnTo>
                    <a:lnTo>
                      <a:pt x="2964" y="10159"/>
                    </a:lnTo>
                    <a:lnTo>
                      <a:pt x="2971" y="10145"/>
                    </a:lnTo>
                    <a:lnTo>
                      <a:pt x="2978" y="10130"/>
                    </a:lnTo>
                    <a:lnTo>
                      <a:pt x="2985" y="10115"/>
                    </a:lnTo>
                    <a:lnTo>
                      <a:pt x="2992" y="10099"/>
                    </a:lnTo>
                    <a:lnTo>
                      <a:pt x="3000" y="10082"/>
                    </a:lnTo>
                    <a:lnTo>
                      <a:pt x="3007" y="10065"/>
                    </a:lnTo>
                    <a:lnTo>
                      <a:pt x="3014" y="10048"/>
                    </a:lnTo>
                    <a:lnTo>
                      <a:pt x="3021" y="10030"/>
                    </a:lnTo>
                    <a:lnTo>
                      <a:pt x="3029" y="10011"/>
                    </a:lnTo>
                    <a:lnTo>
                      <a:pt x="3036" y="9992"/>
                    </a:lnTo>
                    <a:lnTo>
                      <a:pt x="3044" y="9973"/>
                    </a:lnTo>
                    <a:lnTo>
                      <a:pt x="3051" y="9953"/>
                    </a:lnTo>
                    <a:lnTo>
                      <a:pt x="3058" y="9932"/>
                    </a:lnTo>
                    <a:lnTo>
                      <a:pt x="3066" y="9912"/>
                    </a:lnTo>
                    <a:lnTo>
                      <a:pt x="3073" y="9890"/>
                    </a:lnTo>
                    <a:lnTo>
                      <a:pt x="3081" y="9868"/>
                    </a:lnTo>
                    <a:lnTo>
                      <a:pt x="3089" y="9845"/>
                    </a:lnTo>
                    <a:lnTo>
                      <a:pt x="3096" y="9823"/>
                    </a:lnTo>
                    <a:lnTo>
                      <a:pt x="3103" y="9800"/>
                    </a:lnTo>
                    <a:lnTo>
                      <a:pt x="3111" y="9776"/>
                    </a:lnTo>
                    <a:lnTo>
                      <a:pt x="3118" y="9752"/>
                    </a:lnTo>
                    <a:lnTo>
                      <a:pt x="3125" y="9727"/>
                    </a:lnTo>
                    <a:lnTo>
                      <a:pt x="3133" y="9702"/>
                    </a:lnTo>
                    <a:lnTo>
                      <a:pt x="3140" y="9676"/>
                    </a:lnTo>
                    <a:lnTo>
                      <a:pt x="3148" y="9650"/>
                    </a:lnTo>
                    <a:lnTo>
                      <a:pt x="3155" y="9624"/>
                    </a:lnTo>
                    <a:lnTo>
                      <a:pt x="3163" y="9597"/>
                    </a:lnTo>
                    <a:lnTo>
                      <a:pt x="3170" y="9569"/>
                    </a:lnTo>
                    <a:lnTo>
                      <a:pt x="3178" y="9542"/>
                    </a:lnTo>
                    <a:lnTo>
                      <a:pt x="3185" y="9513"/>
                    </a:lnTo>
                    <a:lnTo>
                      <a:pt x="3192" y="9484"/>
                    </a:lnTo>
                    <a:lnTo>
                      <a:pt x="3200" y="9455"/>
                    </a:lnTo>
                    <a:lnTo>
                      <a:pt x="3207" y="9426"/>
                    </a:lnTo>
                    <a:lnTo>
                      <a:pt x="3215" y="9396"/>
                    </a:lnTo>
                    <a:lnTo>
                      <a:pt x="3222" y="9365"/>
                    </a:lnTo>
                    <a:lnTo>
                      <a:pt x="3230" y="9334"/>
                    </a:lnTo>
                    <a:lnTo>
                      <a:pt x="3237" y="9303"/>
                    </a:lnTo>
                    <a:lnTo>
                      <a:pt x="3245" y="9271"/>
                    </a:lnTo>
                    <a:lnTo>
                      <a:pt x="3252" y="9239"/>
                    </a:lnTo>
                    <a:lnTo>
                      <a:pt x="3260" y="9207"/>
                    </a:lnTo>
                    <a:lnTo>
                      <a:pt x="3267" y="9174"/>
                    </a:lnTo>
                    <a:lnTo>
                      <a:pt x="3275" y="9140"/>
                    </a:lnTo>
                    <a:lnTo>
                      <a:pt x="3282" y="9107"/>
                    </a:lnTo>
                    <a:lnTo>
                      <a:pt x="3290" y="9073"/>
                    </a:lnTo>
                    <a:lnTo>
                      <a:pt x="3297" y="9038"/>
                    </a:lnTo>
                    <a:lnTo>
                      <a:pt x="3305" y="9003"/>
                    </a:lnTo>
                    <a:lnTo>
                      <a:pt x="3312" y="8968"/>
                    </a:lnTo>
                    <a:lnTo>
                      <a:pt x="3319" y="8932"/>
                    </a:lnTo>
                    <a:lnTo>
                      <a:pt x="3327" y="8896"/>
                    </a:lnTo>
                    <a:lnTo>
                      <a:pt x="3334" y="8860"/>
                    </a:lnTo>
                    <a:lnTo>
                      <a:pt x="3342" y="8823"/>
                    </a:lnTo>
                    <a:lnTo>
                      <a:pt x="3349" y="8786"/>
                    </a:lnTo>
                    <a:lnTo>
                      <a:pt x="3357" y="8749"/>
                    </a:lnTo>
                    <a:lnTo>
                      <a:pt x="3364" y="8711"/>
                    </a:lnTo>
                    <a:lnTo>
                      <a:pt x="3372" y="8672"/>
                    </a:lnTo>
                    <a:lnTo>
                      <a:pt x="3379" y="8634"/>
                    </a:lnTo>
                    <a:lnTo>
                      <a:pt x="3387" y="8595"/>
                    </a:lnTo>
                    <a:lnTo>
                      <a:pt x="3394" y="8556"/>
                    </a:lnTo>
                    <a:lnTo>
                      <a:pt x="3402" y="8516"/>
                    </a:lnTo>
                    <a:lnTo>
                      <a:pt x="3409" y="8476"/>
                    </a:lnTo>
                    <a:lnTo>
                      <a:pt x="3417" y="8436"/>
                    </a:lnTo>
                    <a:lnTo>
                      <a:pt x="3425" y="8395"/>
                    </a:lnTo>
                    <a:lnTo>
                      <a:pt x="3432" y="8354"/>
                    </a:lnTo>
                    <a:lnTo>
                      <a:pt x="3440" y="8313"/>
                    </a:lnTo>
                    <a:lnTo>
                      <a:pt x="3447" y="8272"/>
                    </a:lnTo>
                    <a:lnTo>
                      <a:pt x="3455" y="8230"/>
                    </a:lnTo>
                    <a:lnTo>
                      <a:pt x="3462" y="8188"/>
                    </a:lnTo>
                    <a:lnTo>
                      <a:pt x="3470" y="8146"/>
                    </a:lnTo>
                    <a:lnTo>
                      <a:pt x="3477" y="8103"/>
                    </a:lnTo>
                    <a:lnTo>
                      <a:pt x="3485" y="8060"/>
                    </a:lnTo>
                    <a:lnTo>
                      <a:pt x="3492" y="8016"/>
                    </a:lnTo>
                    <a:lnTo>
                      <a:pt x="3500" y="7973"/>
                    </a:lnTo>
                    <a:lnTo>
                      <a:pt x="3507" y="7929"/>
                    </a:lnTo>
                    <a:lnTo>
                      <a:pt x="3515" y="7885"/>
                    </a:lnTo>
                    <a:lnTo>
                      <a:pt x="3522" y="7840"/>
                    </a:lnTo>
                    <a:lnTo>
                      <a:pt x="3530" y="7796"/>
                    </a:lnTo>
                    <a:lnTo>
                      <a:pt x="3537" y="7751"/>
                    </a:lnTo>
                    <a:lnTo>
                      <a:pt x="3545" y="7706"/>
                    </a:lnTo>
                    <a:lnTo>
                      <a:pt x="3552" y="7661"/>
                    </a:lnTo>
                    <a:lnTo>
                      <a:pt x="3560" y="7615"/>
                    </a:lnTo>
                    <a:lnTo>
                      <a:pt x="3567" y="7569"/>
                    </a:lnTo>
                    <a:lnTo>
                      <a:pt x="3575" y="7523"/>
                    </a:lnTo>
                    <a:lnTo>
                      <a:pt x="3582" y="7476"/>
                    </a:lnTo>
                    <a:lnTo>
                      <a:pt x="3590" y="7430"/>
                    </a:lnTo>
                    <a:lnTo>
                      <a:pt x="3597" y="7383"/>
                    </a:lnTo>
                    <a:lnTo>
                      <a:pt x="3605" y="7336"/>
                    </a:lnTo>
                    <a:lnTo>
                      <a:pt x="3612" y="7288"/>
                    </a:lnTo>
                    <a:lnTo>
                      <a:pt x="3620" y="7241"/>
                    </a:lnTo>
                    <a:lnTo>
                      <a:pt x="3627" y="7193"/>
                    </a:lnTo>
                    <a:lnTo>
                      <a:pt x="3635" y="7146"/>
                    </a:lnTo>
                    <a:lnTo>
                      <a:pt x="3642" y="7098"/>
                    </a:lnTo>
                    <a:lnTo>
                      <a:pt x="3650" y="7050"/>
                    </a:lnTo>
                    <a:lnTo>
                      <a:pt x="3657" y="7001"/>
                    </a:lnTo>
                    <a:lnTo>
                      <a:pt x="3665" y="6952"/>
                    </a:lnTo>
                    <a:lnTo>
                      <a:pt x="3672" y="6904"/>
                    </a:lnTo>
                    <a:lnTo>
                      <a:pt x="3680" y="6855"/>
                    </a:lnTo>
                    <a:lnTo>
                      <a:pt x="3687" y="6805"/>
                    </a:lnTo>
                    <a:lnTo>
                      <a:pt x="3695" y="6756"/>
                    </a:lnTo>
                    <a:lnTo>
                      <a:pt x="3702" y="6707"/>
                    </a:lnTo>
                    <a:lnTo>
                      <a:pt x="3710" y="6657"/>
                    </a:lnTo>
                    <a:lnTo>
                      <a:pt x="3717" y="6607"/>
                    </a:lnTo>
                    <a:lnTo>
                      <a:pt x="3724" y="6557"/>
                    </a:lnTo>
                    <a:lnTo>
                      <a:pt x="3732" y="6507"/>
                    </a:lnTo>
                    <a:lnTo>
                      <a:pt x="3739" y="6457"/>
                    </a:lnTo>
                    <a:lnTo>
                      <a:pt x="3747" y="6407"/>
                    </a:lnTo>
                    <a:lnTo>
                      <a:pt x="3754" y="6357"/>
                    </a:lnTo>
                    <a:lnTo>
                      <a:pt x="3763" y="6306"/>
                    </a:lnTo>
                    <a:lnTo>
                      <a:pt x="3770" y="6255"/>
                    </a:lnTo>
                    <a:lnTo>
                      <a:pt x="3777" y="6205"/>
                    </a:lnTo>
                    <a:lnTo>
                      <a:pt x="3785" y="6154"/>
                    </a:lnTo>
                    <a:lnTo>
                      <a:pt x="3792" y="6103"/>
                    </a:lnTo>
                    <a:lnTo>
                      <a:pt x="3800" y="6052"/>
                    </a:lnTo>
                    <a:lnTo>
                      <a:pt x="3807" y="6001"/>
                    </a:lnTo>
                    <a:lnTo>
                      <a:pt x="3815" y="5950"/>
                    </a:lnTo>
                    <a:lnTo>
                      <a:pt x="3822" y="5899"/>
                    </a:lnTo>
                    <a:lnTo>
                      <a:pt x="3830" y="5848"/>
                    </a:lnTo>
                    <a:lnTo>
                      <a:pt x="3837" y="5796"/>
                    </a:lnTo>
                    <a:lnTo>
                      <a:pt x="3845" y="5745"/>
                    </a:lnTo>
                    <a:lnTo>
                      <a:pt x="3852" y="5693"/>
                    </a:lnTo>
                    <a:lnTo>
                      <a:pt x="3860" y="5642"/>
                    </a:lnTo>
                    <a:lnTo>
                      <a:pt x="3867" y="5590"/>
                    </a:lnTo>
                    <a:lnTo>
                      <a:pt x="3875" y="5539"/>
                    </a:lnTo>
                    <a:lnTo>
                      <a:pt x="3882" y="5487"/>
                    </a:lnTo>
                    <a:lnTo>
                      <a:pt x="3890" y="5435"/>
                    </a:lnTo>
                    <a:lnTo>
                      <a:pt x="3897" y="5384"/>
                    </a:lnTo>
                    <a:lnTo>
                      <a:pt x="3905" y="5332"/>
                    </a:lnTo>
                    <a:lnTo>
                      <a:pt x="3912" y="5280"/>
                    </a:lnTo>
                    <a:lnTo>
                      <a:pt x="3920" y="5229"/>
                    </a:lnTo>
                    <a:lnTo>
                      <a:pt x="3927" y="5177"/>
                    </a:lnTo>
                    <a:cubicBezTo>
                      <a:pt x="3931" y="5150"/>
                      <a:pt x="3956" y="5132"/>
                      <a:pt x="3982" y="5136"/>
                    </a:cubicBezTo>
                    <a:cubicBezTo>
                      <a:pt x="4008" y="5140"/>
                      <a:pt x="4026" y="5164"/>
                      <a:pt x="4022" y="5190"/>
                    </a:cubicBezTo>
                    <a:lnTo>
                      <a:pt x="4015" y="5242"/>
                    </a:lnTo>
                    <a:lnTo>
                      <a:pt x="4007" y="5294"/>
                    </a:lnTo>
                    <a:lnTo>
                      <a:pt x="4000" y="5345"/>
                    </a:lnTo>
                    <a:lnTo>
                      <a:pt x="3992" y="5397"/>
                    </a:lnTo>
                    <a:lnTo>
                      <a:pt x="3985" y="5449"/>
                    </a:lnTo>
                    <a:lnTo>
                      <a:pt x="3977" y="5501"/>
                    </a:lnTo>
                    <a:lnTo>
                      <a:pt x="3970" y="5552"/>
                    </a:lnTo>
                    <a:lnTo>
                      <a:pt x="3962" y="5604"/>
                    </a:lnTo>
                    <a:lnTo>
                      <a:pt x="3955" y="5655"/>
                    </a:lnTo>
                    <a:lnTo>
                      <a:pt x="3947" y="5707"/>
                    </a:lnTo>
                    <a:lnTo>
                      <a:pt x="3940" y="5758"/>
                    </a:lnTo>
                    <a:lnTo>
                      <a:pt x="3932" y="5810"/>
                    </a:lnTo>
                    <a:lnTo>
                      <a:pt x="3925" y="5861"/>
                    </a:lnTo>
                    <a:lnTo>
                      <a:pt x="3917" y="5913"/>
                    </a:lnTo>
                    <a:lnTo>
                      <a:pt x="3910" y="5964"/>
                    </a:lnTo>
                    <a:lnTo>
                      <a:pt x="3902" y="6015"/>
                    </a:lnTo>
                    <a:lnTo>
                      <a:pt x="3895" y="6066"/>
                    </a:lnTo>
                    <a:lnTo>
                      <a:pt x="3887" y="6118"/>
                    </a:lnTo>
                    <a:lnTo>
                      <a:pt x="3880" y="6168"/>
                    </a:lnTo>
                    <a:lnTo>
                      <a:pt x="3872" y="6219"/>
                    </a:lnTo>
                    <a:lnTo>
                      <a:pt x="3865" y="6269"/>
                    </a:lnTo>
                    <a:lnTo>
                      <a:pt x="3857" y="6321"/>
                    </a:lnTo>
                    <a:lnTo>
                      <a:pt x="3849" y="6371"/>
                    </a:lnTo>
                    <a:lnTo>
                      <a:pt x="3842" y="6422"/>
                    </a:lnTo>
                    <a:lnTo>
                      <a:pt x="3834" y="6472"/>
                    </a:lnTo>
                    <a:lnTo>
                      <a:pt x="3827" y="6522"/>
                    </a:lnTo>
                    <a:lnTo>
                      <a:pt x="3819" y="6572"/>
                    </a:lnTo>
                    <a:lnTo>
                      <a:pt x="3812" y="6622"/>
                    </a:lnTo>
                    <a:lnTo>
                      <a:pt x="3804" y="6672"/>
                    </a:lnTo>
                    <a:lnTo>
                      <a:pt x="3797" y="6721"/>
                    </a:lnTo>
                    <a:lnTo>
                      <a:pt x="3789" y="6771"/>
                    </a:lnTo>
                    <a:lnTo>
                      <a:pt x="3782" y="6820"/>
                    </a:lnTo>
                    <a:lnTo>
                      <a:pt x="3774" y="6869"/>
                    </a:lnTo>
                    <a:lnTo>
                      <a:pt x="3767" y="6918"/>
                    </a:lnTo>
                    <a:lnTo>
                      <a:pt x="3759" y="6967"/>
                    </a:lnTo>
                    <a:lnTo>
                      <a:pt x="3752" y="7016"/>
                    </a:lnTo>
                    <a:lnTo>
                      <a:pt x="3744" y="7064"/>
                    </a:lnTo>
                    <a:lnTo>
                      <a:pt x="3737" y="7112"/>
                    </a:lnTo>
                    <a:lnTo>
                      <a:pt x="3729" y="7160"/>
                    </a:lnTo>
                    <a:lnTo>
                      <a:pt x="3722" y="7208"/>
                    </a:lnTo>
                    <a:lnTo>
                      <a:pt x="3714" y="7256"/>
                    </a:lnTo>
                    <a:lnTo>
                      <a:pt x="3707" y="7303"/>
                    </a:lnTo>
                    <a:lnTo>
                      <a:pt x="3699" y="7351"/>
                    </a:lnTo>
                    <a:lnTo>
                      <a:pt x="3692" y="7398"/>
                    </a:lnTo>
                    <a:lnTo>
                      <a:pt x="3684" y="7445"/>
                    </a:lnTo>
                    <a:lnTo>
                      <a:pt x="3677" y="7492"/>
                    </a:lnTo>
                    <a:lnTo>
                      <a:pt x="3669" y="7538"/>
                    </a:lnTo>
                    <a:lnTo>
                      <a:pt x="3662" y="7584"/>
                    </a:lnTo>
                    <a:lnTo>
                      <a:pt x="3654" y="7630"/>
                    </a:lnTo>
                    <a:lnTo>
                      <a:pt x="3647" y="7676"/>
                    </a:lnTo>
                    <a:lnTo>
                      <a:pt x="3639" y="7721"/>
                    </a:lnTo>
                    <a:lnTo>
                      <a:pt x="3632" y="7767"/>
                    </a:lnTo>
                    <a:lnTo>
                      <a:pt x="3624" y="7812"/>
                    </a:lnTo>
                    <a:lnTo>
                      <a:pt x="3617" y="7856"/>
                    </a:lnTo>
                    <a:lnTo>
                      <a:pt x="3609" y="7901"/>
                    </a:lnTo>
                    <a:lnTo>
                      <a:pt x="3602" y="7945"/>
                    </a:lnTo>
                    <a:lnTo>
                      <a:pt x="3594" y="7989"/>
                    </a:lnTo>
                    <a:lnTo>
                      <a:pt x="3587" y="8033"/>
                    </a:lnTo>
                    <a:lnTo>
                      <a:pt x="3579" y="8076"/>
                    </a:lnTo>
                    <a:lnTo>
                      <a:pt x="3572" y="8119"/>
                    </a:lnTo>
                    <a:lnTo>
                      <a:pt x="3564" y="8162"/>
                    </a:lnTo>
                    <a:lnTo>
                      <a:pt x="3557" y="8205"/>
                    </a:lnTo>
                    <a:lnTo>
                      <a:pt x="3549" y="8247"/>
                    </a:lnTo>
                    <a:lnTo>
                      <a:pt x="3542" y="8289"/>
                    </a:lnTo>
                    <a:lnTo>
                      <a:pt x="3534" y="8331"/>
                    </a:lnTo>
                    <a:lnTo>
                      <a:pt x="3527" y="8372"/>
                    </a:lnTo>
                    <a:lnTo>
                      <a:pt x="3519" y="8413"/>
                    </a:lnTo>
                    <a:lnTo>
                      <a:pt x="3511" y="8453"/>
                    </a:lnTo>
                    <a:lnTo>
                      <a:pt x="3504" y="8494"/>
                    </a:lnTo>
                    <a:lnTo>
                      <a:pt x="3496" y="8534"/>
                    </a:lnTo>
                    <a:lnTo>
                      <a:pt x="3489" y="8573"/>
                    </a:lnTo>
                    <a:lnTo>
                      <a:pt x="3481" y="8613"/>
                    </a:lnTo>
                    <a:lnTo>
                      <a:pt x="3474" y="8652"/>
                    </a:lnTo>
                    <a:lnTo>
                      <a:pt x="3466" y="8691"/>
                    </a:lnTo>
                    <a:lnTo>
                      <a:pt x="3459" y="8729"/>
                    </a:lnTo>
                    <a:lnTo>
                      <a:pt x="3451" y="8767"/>
                    </a:lnTo>
                    <a:lnTo>
                      <a:pt x="3444" y="8805"/>
                    </a:lnTo>
                    <a:lnTo>
                      <a:pt x="3436" y="8842"/>
                    </a:lnTo>
                    <a:lnTo>
                      <a:pt x="3428" y="8879"/>
                    </a:lnTo>
                    <a:lnTo>
                      <a:pt x="3421" y="8916"/>
                    </a:lnTo>
                    <a:lnTo>
                      <a:pt x="3413" y="8952"/>
                    </a:lnTo>
                    <a:lnTo>
                      <a:pt x="3406" y="8988"/>
                    </a:lnTo>
                    <a:lnTo>
                      <a:pt x="3398" y="9023"/>
                    </a:lnTo>
                    <a:lnTo>
                      <a:pt x="3391" y="9058"/>
                    </a:lnTo>
                    <a:lnTo>
                      <a:pt x="3383" y="9093"/>
                    </a:lnTo>
                    <a:lnTo>
                      <a:pt x="3376" y="9127"/>
                    </a:lnTo>
                    <a:lnTo>
                      <a:pt x="3368" y="9161"/>
                    </a:lnTo>
                    <a:lnTo>
                      <a:pt x="3361" y="9195"/>
                    </a:lnTo>
                    <a:lnTo>
                      <a:pt x="3353" y="9228"/>
                    </a:lnTo>
                    <a:lnTo>
                      <a:pt x="3346" y="9261"/>
                    </a:lnTo>
                    <a:lnTo>
                      <a:pt x="3338" y="9294"/>
                    </a:lnTo>
                    <a:lnTo>
                      <a:pt x="3331" y="9325"/>
                    </a:lnTo>
                    <a:lnTo>
                      <a:pt x="3323" y="9357"/>
                    </a:lnTo>
                    <a:lnTo>
                      <a:pt x="3316" y="9388"/>
                    </a:lnTo>
                    <a:lnTo>
                      <a:pt x="3308" y="9418"/>
                    </a:lnTo>
                    <a:lnTo>
                      <a:pt x="3300" y="9449"/>
                    </a:lnTo>
                    <a:lnTo>
                      <a:pt x="3293" y="9479"/>
                    </a:lnTo>
                    <a:lnTo>
                      <a:pt x="3285" y="9508"/>
                    </a:lnTo>
                    <a:lnTo>
                      <a:pt x="3278" y="9538"/>
                    </a:lnTo>
                    <a:lnTo>
                      <a:pt x="3270" y="9566"/>
                    </a:lnTo>
                    <a:lnTo>
                      <a:pt x="3263" y="9595"/>
                    </a:lnTo>
                    <a:lnTo>
                      <a:pt x="3255" y="9622"/>
                    </a:lnTo>
                    <a:lnTo>
                      <a:pt x="3248" y="9649"/>
                    </a:lnTo>
                    <a:lnTo>
                      <a:pt x="3240" y="9677"/>
                    </a:lnTo>
                    <a:lnTo>
                      <a:pt x="3233" y="9703"/>
                    </a:lnTo>
                    <a:lnTo>
                      <a:pt x="3225" y="9729"/>
                    </a:lnTo>
                    <a:lnTo>
                      <a:pt x="3217" y="9755"/>
                    </a:lnTo>
                    <a:lnTo>
                      <a:pt x="3210" y="9780"/>
                    </a:lnTo>
                    <a:lnTo>
                      <a:pt x="3202" y="9805"/>
                    </a:lnTo>
                    <a:lnTo>
                      <a:pt x="3195" y="9829"/>
                    </a:lnTo>
                    <a:lnTo>
                      <a:pt x="3187" y="9853"/>
                    </a:lnTo>
                    <a:lnTo>
                      <a:pt x="3179" y="9877"/>
                    </a:lnTo>
                    <a:lnTo>
                      <a:pt x="3171" y="9899"/>
                    </a:lnTo>
                    <a:lnTo>
                      <a:pt x="3164" y="9922"/>
                    </a:lnTo>
                    <a:lnTo>
                      <a:pt x="3156" y="9943"/>
                    </a:lnTo>
                    <a:lnTo>
                      <a:pt x="3149" y="9965"/>
                    </a:lnTo>
                    <a:lnTo>
                      <a:pt x="3141" y="9986"/>
                    </a:lnTo>
                    <a:lnTo>
                      <a:pt x="3133" y="10007"/>
                    </a:lnTo>
                    <a:lnTo>
                      <a:pt x="3126" y="10027"/>
                    </a:lnTo>
                    <a:lnTo>
                      <a:pt x="3118" y="10047"/>
                    </a:lnTo>
                    <a:lnTo>
                      <a:pt x="3110" y="10066"/>
                    </a:lnTo>
                    <a:lnTo>
                      <a:pt x="3103" y="10085"/>
                    </a:lnTo>
                    <a:lnTo>
                      <a:pt x="3095" y="10103"/>
                    </a:lnTo>
                    <a:lnTo>
                      <a:pt x="3087" y="10121"/>
                    </a:lnTo>
                    <a:lnTo>
                      <a:pt x="3080" y="10138"/>
                    </a:lnTo>
                    <a:lnTo>
                      <a:pt x="3072" y="10155"/>
                    </a:lnTo>
                    <a:lnTo>
                      <a:pt x="3064" y="10172"/>
                    </a:lnTo>
                    <a:lnTo>
                      <a:pt x="3056" y="10188"/>
                    </a:lnTo>
                    <a:lnTo>
                      <a:pt x="3048" y="10204"/>
                    </a:lnTo>
                    <a:lnTo>
                      <a:pt x="3041" y="10218"/>
                    </a:lnTo>
                    <a:lnTo>
                      <a:pt x="3033" y="10233"/>
                    </a:lnTo>
                    <a:lnTo>
                      <a:pt x="3025" y="10247"/>
                    </a:lnTo>
                    <a:lnTo>
                      <a:pt x="3017" y="10261"/>
                    </a:lnTo>
                    <a:lnTo>
                      <a:pt x="3009" y="10274"/>
                    </a:lnTo>
                    <a:lnTo>
                      <a:pt x="3001" y="10287"/>
                    </a:lnTo>
                    <a:lnTo>
                      <a:pt x="2993" y="10299"/>
                    </a:lnTo>
                    <a:lnTo>
                      <a:pt x="2985" y="10311"/>
                    </a:lnTo>
                    <a:lnTo>
                      <a:pt x="2976" y="10323"/>
                    </a:lnTo>
                    <a:lnTo>
                      <a:pt x="2969" y="10333"/>
                    </a:lnTo>
                    <a:lnTo>
                      <a:pt x="2960" y="10343"/>
                    </a:lnTo>
                    <a:lnTo>
                      <a:pt x="2952" y="10353"/>
                    </a:lnTo>
                    <a:lnTo>
                      <a:pt x="2943" y="10363"/>
                    </a:lnTo>
                    <a:lnTo>
                      <a:pt x="2934" y="10373"/>
                    </a:lnTo>
                    <a:lnTo>
                      <a:pt x="2926" y="10380"/>
                    </a:lnTo>
                    <a:lnTo>
                      <a:pt x="2917" y="10388"/>
                    </a:lnTo>
                    <a:lnTo>
                      <a:pt x="2907" y="10397"/>
                    </a:lnTo>
                    <a:lnTo>
                      <a:pt x="2899" y="10403"/>
                    </a:lnTo>
                    <a:lnTo>
                      <a:pt x="2890" y="10409"/>
                    </a:lnTo>
                    <a:lnTo>
                      <a:pt x="2879" y="10417"/>
                    </a:lnTo>
                    <a:lnTo>
                      <a:pt x="2871" y="10421"/>
                    </a:lnTo>
                    <a:lnTo>
                      <a:pt x="2859" y="10427"/>
                    </a:lnTo>
                    <a:lnTo>
                      <a:pt x="2851" y="10430"/>
                    </a:lnTo>
                    <a:lnTo>
                      <a:pt x="2838" y="10435"/>
                    </a:lnTo>
                    <a:lnTo>
                      <a:pt x="2831" y="10437"/>
                    </a:lnTo>
                    <a:lnTo>
                      <a:pt x="2817" y="10440"/>
                    </a:lnTo>
                    <a:lnTo>
                      <a:pt x="2807" y="10441"/>
                    </a:lnTo>
                    <a:lnTo>
                      <a:pt x="2799" y="10442"/>
                    </a:lnTo>
                    <a:lnTo>
                      <a:pt x="2785" y="10442"/>
                    </a:lnTo>
                    <a:lnTo>
                      <a:pt x="2774" y="10442"/>
                    </a:lnTo>
                    <a:lnTo>
                      <a:pt x="2767" y="10441"/>
                    </a:lnTo>
                    <a:lnTo>
                      <a:pt x="2753" y="10438"/>
                    </a:lnTo>
                    <a:lnTo>
                      <a:pt x="2743" y="10436"/>
                    </a:lnTo>
                    <a:lnTo>
                      <a:pt x="2733" y="10432"/>
                    </a:lnTo>
                    <a:lnTo>
                      <a:pt x="2723" y="10428"/>
                    </a:lnTo>
                    <a:lnTo>
                      <a:pt x="2713" y="10423"/>
                    </a:lnTo>
                    <a:lnTo>
                      <a:pt x="2703" y="10418"/>
                    </a:lnTo>
                    <a:lnTo>
                      <a:pt x="2694" y="10412"/>
                    </a:lnTo>
                    <a:lnTo>
                      <a:pt x="2685" y="10406"/>
                    </a:lnTo>
                    <a:lnTo>
                      <a:pt x="2675" y="10399"/>
                    </a:lnTo>
                    <a:lnTo>
                      <a:pt x="2667" y="10392"/>
                    </a:lnTo>
                    <a:lnTo>
                      <a:pt x="2658" y="10385"/>
                    </a:lnTo>
                    <a:lnTo>
                      <a:pt x="2649" y="10376"/>
                    </a:lnTo>
                    <a:lnTo>
                      <a:pt x="2639" y="10367"/>
                    </a:lnTo>
                    <a:lnTo>
                      <a:pt x="2632" y="10358"/>
                    </a:lnTo>
                    <a:lnTo>
                      <a:pt x="2624" y="10349"/>
                    </a:lnTo>
                    <a:lnTo>
                      <a:pt x="2615" y="10339"/>
                    </a:lnTo>
                    <a:lnTo>
                      <a:pt x="2607" y="10328"/>
                    </a:lnTo>
                    <a:lnTo>
                      <a:pt x="2598" y="10317"/>
                    </a:lnTo>
                    <a:lnTo>
                      <a:pt x="2591" y="10306"/>
                    </a:lnTo>
                    <a:lnTo>
                      <a:pt x="2583" y="10294"/>
                    </a:lnTo>
                    <a:lnTo>
                      <a:pt x="2574" y="10281"/>
                    </a:lnTo>
                    <a:lnTo>
                      <a:pt x="2567" y="10268"/>
                    </a:lnTo>
                    <a:lnTo>
                      <a:pt x="2559" y="10255"/>
                    </a:lnTo>
                    <a:lnTo>
                      <a:pt x="2551" y="10241"/>
                    </a:lnTo>
                    <a:lnTo>
                      <a:pt x="2543" y="10227"/>
                    </a:lnTo>
                    <a:lnTo>
                      <a:pt x="2535" y="10212"/>
                    </a:lnTo>
                    <a:lnTo>
                      <a:pt x="2528" y="10197"/>
                    </a:lnTo>
                    <a:lnTo>
                      <a:pt x="2520" y="10181"/>
                    </a:lnTo>
                    <a:lnTo>
                      <a:pt x="2512" y="10165"/>
                    </a:lnTo>
                    <a:lnTo>
                      <a:pt x="2504" y="10148"/>
                    </a:lnTo>
                    <a:lnTo>
                      <a:pt x="2497" y="10131"/>
                    </a:lnTo>
                    <a:lnTo>
                      <a:pt x="2489" y="10114"/>
                    </a:lnTo>
                    <a:lnTo>
                      <a:pt x="2481" y="10096"/>
                    </a:lnTo>
                    <a:lnTo>
                      <a:pt x="2473" y="10077"/>
                    </a:lnTo>
                    <a:lnTo>
                      <a:pt x="2466" y="10058"/>
                    </a:lnTo>
                    <a:lnTo>
                      <a:pt x="2458" y="10039"/>
                    </a:lnTo>
                    <a:lnTo>
                      <a:pt x="2451" y="10019"/>
                    </a:lnTo>
                    <a:lnTo>
                      <a:pt x="2443" y="9998"/>
                    </a:lnTo>
                    <a:lnTo>
                      <a:pt x="2435" y="9978"/>
                    </a:lnTo>
                    <a:lnTo>
                      <a:pt x="2428" y="9956"/>
                    </a:lnTo>
                    <a:lnTo>
                      <a:pt x="2420" y="9935"/>
                    </a:lnTo>
                    <a:lnTo>
                      <a:pt x="2413" y="9914"/>
                    </a:lnTo>
                    <a:lnTo>
                      <a:pt x="2404" y="9890"/>
                    </a:lnTo>
                    <a:lnTo>
                      <a:pt x="2397" y="9867"/>
                    </a:lnTo>
                    <a:lnTo>
                      <a:pt x="2389" y="9843"/>
                    </a:lnTo>
                    <a:lnTo>
                      <a:pt x="2382" y="9819"/>
                    </a:lnTo>
                    <a:lnTo>
                      <a:pt x="2374" y="9795"/>
                    </a:lnTo>
                    <a:lnTo>
                      <a:pt x="2366" y="9770"/>
                    </a:lnTo>
                    <a:lnTo>
                      <a:pt x="2359" y="9745"/>
                    </a:lnTo>
                    <a:lnTo>
                      <a:pt x="2351" y="9719"/>
                    </a:lnTo>
                    <a:lnTo>
                      <a:pt x="2344" y="9693"/>
                    </a:lnTo>
                    <a:lnTo>
                      <a:pt x="2336" y="9666"/>
                    </a:lnTo>
                    <a:lnTo>
                      <a:pt x="2329" y="9639"/>
                    </a:lnTo>
                    <a:lnTo>
                      <a:pt x="2321" y="9611"/>
                    </a:lnTo>
                    <a:lnTo>
                      <a:pt x="2314" y="9583"/>
                    </a:lnTo>
                    <a:lnTo>
                      <a:pt x="2306" y="9555"/>
                    </a:lnTo>
                    <a:lnTo>
                      <a:pt x="2298" y="9526"/>
                    </a:lnTo>
                    <a:lnTo>
                      <a:pt x="2291" y="9497"/>
                    </a:lnTo>
                    <a:lnTo>
                      <a:pt x="2283" y="9467"/>
                    </a:lnTo>
                    <a:lnTo>
                      <a:pt x="2276" y="9437"/>
                    </a:lnTo>
                    <a:lnTo>
                      <a:pt x="2268" y="9407"/>
                    </a:lnTo>
                    <a:lnTo>
                      <a:pt x="2261" y="9376"/>
                    </a:lnTo>
                    <a:lnTo>
                      <a:pt x="2253" y="9345"/>
                    </a:lnTo>
                    <a:lnTo>
                      <a:pt x="2246" y="9313"/>
                    </a:lnTo>
                    <a:lnTo>
                      <a:pt x="2238" y="9281"/>
                    </a:lnTo>
                    <a:lnTo>
                      <a:pt x="2231" y="9248"/>
                    </a:lnTo>
                    <a:lnTo>
                      <a:pt x="2223" y="9215"/>
                    </a:lnTo>
                    <a:lnTo>
                      <a:pt x="2216" y="9182"/>
                    </a:lnTo>
                    <a:lnTo>
                      <a:pt x="2208" y="9148"/>
                    </a:lnTo>
                    <a:lnTo>
                      <a:pt x="2201" y="9114"/>
                    </a:lnTo>
                    <a:lnTo>
                      <a:pt x="2193" y="9080"/>
                    </a:lnTo>
                    <a:lnTo>
                      <a:pt x="2186" y="9045"/>
                    </a:lnTo>
                    <a:lnTo>
                      <a:pt x="2178" y="9009"/>
                    </a:lnTo>
                    <a:lnTo>
                      <a:pt x="2170" y="8974"/>
                    </a:lnTo>
                    <a:lnTo>
                      <a:pt x="2163" y="8938"/>
                    </a:lnTo>
                    <a:lnTo>
                      <a:pt x="2155" y="8902"/>
                    </a:lnTo>
                    <a:lnTo>
                      <a:pt x="2148" y="8865"/>
                    </a:lnTo>
                    <a:lnTo>
                      <a:pt x="2140" y="8828"/>
                    </a:lnTo>
                    <a:lnTo>
                      <a:pt x="2133" y="8790"/>
                    </a:lnTo>
                    <a:lnTo>
                      <a:pt x="2125" y="8752"/>
                    </a:lnTo>
                    <a:lnTo>
                      <a:pt x="2118" y="8714"/>
                    </a:lnTo>
                    <a:lnTo>
                      <a:pt x="2110" y="8676"/>
                    </a:lnTo>
                    <a:lnTo>
                      <a:pt x="2103" y="8637"/>
                    </a:lnTo>
                    <a:lnTo>
                      <a:pt x="2095" y="8598"/>
                    </a:lnTo>
                    <a:lnTo>
                      <a:pt x="2088" y="8558"/>
                    </a:lnTo>
                    <a:lnTo>
                      <a:pt x="2080" y="8518"/>
                    </a:lnTo>
                    <a:lnTo>
                      <a:pt x="2073" y="8479"/>
                    </a:lnTo>
                    <a:lnTo>
                      <a:pt x="2065" y="8438"/>
                    </a:lnTo>
                    <a:lnTo>
                      <a:pt x="2057" y="8397"/>
                    </a:lnTo>
                    <a:lnTo>
                      <a:pt x="2050" y="8356"/>
                    </a:lnTo>
                    <a:lnTo>
                      <a:pt x="2042" y="8314"/>
                    </a:lnTo>
                    <a:lnTo>
                      <a:pt x="2035" y="8272"/>
                    </a:lnTo>
                    <a:lnTo>
                      <a:pt x="2027" y="8230"/>
                    </a:lnTo>
                    <a:lnTo>
                      <a:pt x="2020" y="8188"/>
                    </a:lnTo>
                    <a:lnTo>
                      <a:pt x="2012" y="8145"/>
                    </a:lnTo>
                    <a:lnTo>
                      <a:pt x="2005" y="8103"/>
                    </a:lnTo>
                    <a:lnTo>
                      <a:pt x="1997" y="8059"/>
                    </a:lnTo>
                    <a:lnTo>
                      <a:pt x="1990" y="8016"/>
                    </a:lnTo>
                    <a:lnTo>
                      <a:pt x="1982" y="7972"/>
                    </a:lnTo>
                    <a:lnTo>
                      <a:pt x="1975" y="7928"/>
                    </a:lnTo>
                    <a:lnTo>
                      <a:pt x="1967" y="7884"/>
                    </a:lnTo>
                    <a:lnTo>
                      <a:pt x="1960" y="7839"/>
                    </a:lnTo>
                    <a:lnTo>
                      <a:pt x="1952" y="7794"/>
                    </a:lnTo>
                    <a:lnTo>
                      <a:pt x="1945" y="7749"/>
                    </a:lnTo>
                    <a:lnTo>
                      <a:pt x="1937" y="7704"/>
                    </a:lnTo>
                    <a:lnTo>
                      <a:pt x="1930" y="7658"/>
                    </a:lnTo>
                    <a:lnTo>
                      <a:pt x="1922" y="7612"/>
                    </a:lnTo>
                    <a:lnTo>
                      <a:pt x="1915" y="7566"/>
                    </a:lnTo>
                    <a:lnTo>
                      <a:pt x="1907" y="7520"/>
                    </a:lnTo>
                    <a:lnTo>
                      <a:pt x="1900" y="7474"/>
                    </a:lnTo>
                    <a:lnTo>
                      <a:pt x="1892" y="7427"/>
                    </a:lnTo>
                    <a:lnTo>
                      <a:pt x="1885" y="7380"/>
                    </a:lnTo>
                    <a:lnTo>
                      <a:pt x="1877" y="7333"/>
                    </a:lnTo>
                    <a:lnTo>
                      <a:pt x="1870" y="7285"/>
                    </a:lnTo>
                    <a:lnTo>
                      <a:pt x="1862" y="7237"/>
                    </a:lnTo>
                    <a:lnTo>
                      <a:pt x="1855" y="7190"/>
                    </a:lnTo>
                    <a:lnTo>
                      <a:pt x="1847" y="7142"/>
                    </a:lnTo>
                    <a:lnTo>
                      <a:pt x="1840" y="7094"/>
                    </a:lnTo>
                    <a:lnTo>
                      <a:pt x="1832" y="7045"/>
                    </a:lnTo>
                    <a:lnTo>
                      <a:pt x="1825" y="6997"/>
                    </a:lnTo>
                    <a:lnTo>
                      <a:pt x="1817" y="6948"/>
                    </a:lnTo>
                    <a:lnTo>
                      <a:pt x="1810" y="6899"/>
                    </a:lnTo>
                    <a:lnTo>
                      <a:pt x="1802" y="6850"/>
                    </a:lnTo>
                    <a:lnTo>
                      <a:pt x="1795" y="6801"/>
                    </a:lnTo>
                    <a:lnTo>
                      <a:pt x="1787" y="6751"/>
                    </a:lnTo>
                    <a:lnTo>
                      <a:pt x="1780" y="6702"/>
                    </a:lnTo>
                    <a:lnTo>
                      <a:pt x="1772" y="6652"/>
                    </a:lnTo>
                    <a:lnTo>
                      <a:pt x="1765" y="6602"/>
                    </a:lnTo>
                    <a:lnTo>
                      <a:pt x="1757" y="6553"/>
                    </a:lnTo>
                    <a:lnTo>
                      <a:pt x="1749" y="6502"/>
                    </a:lnTo>
                    <a:lnTo>
                      <a:pt x="1742" y="6452"/>
                    </a:lnTo>
                    <a:lnTo>
                      <a:pt x="1735" y="6402"/>
                    </a:lnTo>
                    <a:lnTo>
                      <a:pt x="1726" y="6351"/>
                    </a:lnTo>
                    <a:lnTo>
                      <a:pt x="1719" y="6301"/>
                    </a:lnTo>
                    <a:lnTo>
                      <a:pt x="1711" y="6250"/>
                    </a:lnTo>
                    <a:lnTo>
                      <a:pt x="1704" y="6199"/>
                    </a:lnTo>
                    <a:lnTo>
                      <a:pt x="1696" y="6148"/>
                    </a:lnTo>
                    <a:lnTo>
                      <a:pt x="1689" y="6097"/>
                    </a:lnTo>
                    <a:lnTo>
                      <a:pt x="1681" y="6046"/>
                    </a:lnTo>
                    <a:lnTo>
                      <a:pt x="1674" y="5995"/>
                    </a:lnTo>
                    <a:lnTo>
                      <a:pt x="1666" y="5944"/>
                    </a:lnTo>
                    <a:lnTo>
                      <a:pt x="1659" y="5893"/>
                    </a:lnTo>
                    <a:lnTo>
                      <a:pt x="1651" y="5841"/>
                    </a:lnTo>
                    <a:lnTo>
                      <a:pt x="1644" y="5790"/>
                    </a:lnTo>
                    <a:lnTo>
                      <a:pt x="1636" y="5738"/>
                    </a:lnTo>
                    <a:lnTo>
                      <a:pt x="1629" y="5687"/>
                    </a:lnTo>
                    <a:lnTo>
                      <a:pt x="1621" y="5635"/>
                    </a:lnTo>
                    <a:lnTo>
                      <a:pt x="1614" y="5584"/>
                    </a:lnTo>
                    <a:lnTo>
                      <a:pt x="1606" y="5532"/>
                    </a:lnTo>
                    <a:lnTo>
                      <a:pt x="1599" y="5480"/>
                    </a:lnTo>
                    <a:lnTo>
                      <a:pt x="1591" y="5429"/>
                    </a:lnTo>
                    <a:lnTo>
                      <a:pt x="1584" y="5377"/>
                    </a:lnTo>
                    <a:lnTo>
                      <a:pt x="1576" y="5325"/>
                    </a:lnTo>
                    <a:lnTo>
                      <a:pt x="1569" y="5274"/>
                    </a:lnTo>
                    <a:lnTo>
                      <a:pt x="1561" y="5222"/>
                    </a:lnTo>
                    <a:lnTo>
                      <a:pt x="1554" y="5170"/>
                    </a:lnTo>
                    <a:lnTo>
                      <a:pt x="1546" y="5118"/>
                    </a:lnTo>
                    <a:lnTo>
                      <a:pt x="1539" y="5067"/>
                    </a:lnTo>
                    <a:lnTo>
                      <a:pt x="1531" y="5015"/>
                    </a:lnTo>
                    <a:lnTo>
                      <a:pt x="1524" y="4963"/>
                    </a:lnTo>
                    <a:lnTo>
                      <a:pt x="1516" y="4912"/>
                    </a:lnTo>
                    <a:lnTo>
                      <a:pt x="1509" y="4860"/>
                    </a:lnTo>
                    <a:lnTo>
                      <a:pt x="1501" y="4808"/>
                    </a:lnTo>
                    <a:lnTo>
                      <a:pt x="1494" y="4757"/>
                    </a:lnTo>
                    <a:lnTo>
                      <a:pt x="1486" y="4705"/>
                    </a:lnTo>
                    <a:lnTo>
                      <a:pt x="1479" y="4654"/>
                    </a:lnTo>
                    <a:lnTo>
                      <a:pt x="1471" y="4603"/>
                    </a:lnTo>
                    <a:lnTo>
                      <a:pt x="1464" y="4551"/>
                    </a:lnTo>
                    <a:lnTo>
                      <a:pt x="1456" y="4500"/>
                    </a:lnTo>
                    <a:lnTo>
                      <a:pt x="1449" y="4449"/>
                    </a:lnTo>
                    <a:lnTo>
                      <a:pt x="1441" y="4398"/>
                    </a:lnTo>
                    <a:lnTo>
                      <a:pt x="1434" y="4347"/>
                    </a:lnTo>
                    <a:lnTo>
                      <a:pt x="1426" y="4296"/>
                    </a:lnTo>
                    <a:lnTo>
                      <a:pt x="1419" y="4245"/>
                    </a:lnTo>
                    <a:lnTo>
                      <a:pt x="1411" y="4195"/>
                    </a:lnTo>
                    <a:lnTo>
                      <a:pt x="1404" y="4144"/>
                    </a:lnTo>
                    <a:lnTo>
                      <a:pt x="1397" y="4094"/>
                    </a:lnTo>
                    <a:lnTo>
                      <a:pt x="1388" y="4043"/>
                    </a:lnTo>
                    <a:lnTo>
                      <a:pt x="1381" y="3993"/>
                    </a:lnTo>
                    <a:lnTo>
                      <a:pt x="1373" y="3943"/>
                    </a:lnTo>
                    <a:lnTo>
                      <a:pt x="1366" y="3893"/>
                    </a:lnTo>
                    <a:lnTo>
                      <a:pt x="1358" y="3843"/>
                    </a:lnTo>
                    <a:lnTo>
                      <a:pt x="1351" y="3793"/>
                    </a:lnTo>
                    <a:lnTo>
                      <a:pt x="1344" y="3743"/>
                    </a:lnTo>
                    <a:lnTo>
                      <a:pt x="1336" y="3694"/>
                    </a:lnTo>
                    <a:lnTo>
                      <a:pt x="1329" y="3644"/>
                    </a:lnTo>
                    <a:lnTo>
                      <a:pt x="1321" y="3595"/>
                    </a:lnTo>
                    <a:lnTo>
                      <a:pt x="1314" y="3546"/>
                    </a:lnTo>
                    <a:lnTo>
                      <a:pt x="1306" y="3497"/>
                    </a:lnTo>
                    <a:lnTo>
                      <a:pt x="1299" y="3449"/>
                    </a:lnTo>
                    <a:lnTo>
                      <a:pt x="1291" y="3400"/>
                    </a:lnTo>
                    <a:lnTo>
                      <a:pt x="1284" y="3352"/>
                    </a:lnTo>
                    <a:lnTo>
                      <a:pt x="1276" y="3304"/>
                    </a:lnTo>
                    <a:lnTo>
                      <a:pt x="1269" y="3256"/>
                    </a:lnTo>
                    <a:lnTo>
                      <a:pt x="1261" y="3208"/>
                    </a:lnTo>
                    <a:lnTo>
                      <a:pt x="1254" y="3161"/>
                    </a:lnTo>
                    <a:lnTo>
                      <a:pt x="1246" y="3114"/>
                    </a:lnTo>
                    <a:lnTo>
                      <a:pt x="1239" y="3067"/>
                    </a:lnTo>
                    <a:lnTo>
                      <a:pt x="1231" y="3020"/>
                    </a:lnTo>
                    <a:lnTo>
                      <a:pt x="1224" y="2973"/>
                    </a:lnTo>
                    <a:lnTo>
                      <a:pt x="1216" y="2927"/>
                    </a:lnTo>
                    <a:lnTo>
                      <a:pt x="1209" y="2881"/>
                    </a:lnTo>
                    <a:lnTo>
                      <a:pt x="1201" y="2835"/>
                    </a:lnTo>
                    <a:lnTo>
                      <a:pt x="1194" y="2789"/>
                    </a:lnTo>
                    <a:lnTo>
                      <a:pt x="1186" y="2743"/>
                    </a:lnTo>
                    <a:lnTo>
                      <a:pt x="1179" y="2698"/>
                    </a:lnTo>
                    <a:lnTo>
                      <a:pt x="1171" y="2653"/>
                    </a:lnTo>
                    <a:lnTo>
                      <a:pt x="1164" y="2608"/>
                    </a:lnTo>
                    <a:lnTo>
                      <a:pt x="1156" y="2564"/>
                    </a:lnTo>
                    <a:lnTo>
                      <a:pt x="1149" y="2520"/>
                    </a:lnTo>
                    <a:lnTo>
                      <a:pt x="1141" y="2476"/>
                    </a:lnTo>
                    <a:lnTo>
                      <a:pt x="1134" y="2433"/>
                    </a:lnTo>
                    <a:lnTo>
                      <a:pt x="1126" y="2389"/>
                    </a:lnTo>
                    <a:lnTo>
                      <a:pt x="1119" y="2346"/>
                    </a:lnTo>
                    <a:lnTo>
                      <a:pt x="1111" y="2303"/>
                    </a:lnTo>
                    <a:lnTo>
                      <a:pt x="1104" y="2261"/>
                    </a:lnTo>
                    <a:lnTo>
                      <a:pt x="1096" y="2219"/>
                    </a:lnTo>
                    <a:lnTo>
                      <a:pt x="1089" y="2177"/>
                    </a:lnTo>
                    <a:lnTo>
                      <a:pt x="1081" y="2136"/>
                    </a:lnTo>
                    <a:lnTo>
                      <a:pt x="1074" y="2094"/>
                    </a:lnTo>
                    <a:lnTo>
                      <a:pt x="1066" y="2053"/>
                    </a:lnTo>
                    <a:lnTo>
                      <a:pt x="1059" y="2013"/>
                    </a:lnTo>
                    <a:lnTo>
                      <a:pt x="1051" y="1972"/>
                    </a:lnTo>
                    <a:lnTo>
                      <a:pt x="1043" y="1932"/>
                    </a:lnTo>
                    <a:lnTo>
                      <a:pt x="1036" y="1893"/>
                    </a:lnTo>
                    <a:lnTo>
                      <a:pt x="1028" y="1854"/>
                    </a:lnTo>
                    <a:lnTo>
                      <a:pt x="1021" y="1815"/>
                    </a:lnTo>
                    <a:lnTo>
                      <a:pt x="1013" y="1776"/>
                    </a:lnTo>
                    <a:lnTo>
                      <a:pt x="1006" y="1738"/>
                    </a:lnTo>
                    <a:lnTo>
                      <a:pt x="998" y="1700"/>
                    </a:lnTo>
                    <a:lnTo>
                      <a:pt x="991" y="1662"/>
                    </a:lnTo>
                    <a:lnTo>
                      <a:pt x="983" y="1625"/>
                    </a:lnTo>
                    <a:lnTo>
                      <a:pt x="976" y="1588"/>
                    </a:lnTo>
                    <a:lnTo>
                      <a:pt x="968" y="1552"/>
                    </a:lnTo>
                    <a:lnTo>
                      <a:pt x="961" y="1516"/>
                    </a:lnTo>
                    <a:lnTo>
                      <a:pt x="954" y="1480"/>
                    </a:lnTo>
                    <a:lnTo>
                      <a:pt x="946" y="1445"/>
                    </a:lnTo>
                    <a:lnTo>
                      <a:pt x="939" y="1410"/>
                    </a:lnTo>
                    <a:lnTo>
                      <a:pt x="931" y="1375"/>
                    </a:lnTo>
                    <a:lnTo>
                      <a:pt x="924" y="1341"/>
                    </a:lnTo>
                    <a:lnTo>
                      <a:pt x="916" y="1307"/>
                    </a:lnTo>
                    <a:lnTo>
                      <a:pt x="909" y="1274"/>
                    </a:lnTo>
                    <a:lnTo>
                      <a:pt x="901" y="1241"/>
                    </a:lnTo>
                    <a:lnTo>
                      <a:pt x="894" y="1208"/>
                    </a:lnTo>
                    <a:lnTo>
                      <a:pt x="886" y="1176"/>
                    </a:lnTo>
                    <a:lnTo>
                      <a:pt x="879" y="1144"/>
                    </a:lnTo>
                    <a:lnTo>
                      <a:pt x="871" y="1113"/>
                    </a:lnTo>
                    <a:lnTo>
                      <a:pt x="864" y="1082"/>
                    </a:lnTo>
                    <a:lnTo>
                      <a:pt x="856" y="1051"/>
                    </a:lnTo>
                    <a:lnTo>
                      <a:pt x="849" y="1021"/>
                    </a:lnTo>
                    <a:lnTo>
                      <a:pt x="841" y="991"/>
                    </a:lnTo>
                    <a:lnTo>
                      <a:pt x="834" y="962"/>
                    </a:lnTo>
                    <a:lnTo>
                      <a:pt x="827" y="934"/>
                    </a:lnTo>
                    <a:lnTo>
                      <a:pt x="819" y="905"/>
                    </a:lnTo>
                    <a:lnTo>
                      <a:pt x="812" y="877"/>
                    </a:lnTo>
                    <a:lnTo>
                      <a:pt x="804" y="850"/>
                    </a:lnTo>
                    <a:lnTo>
                      <a:pt x="797" y="823"/>
                    </a:lnTo>
                    <a:lnTo>
                      <a:pt x="789" y="796"/>
                    </a:lnTo>
                    <a:lnTo>
                      <a:pt x="782" y="770"/>
                    </a:lnTo>
                    <a:lnTo>
                      <a:pt x="774" y="744"/>
                    </a:lnTo>
                    <a:lnTo>
                      <a:pt x="767" y="719"/>
                    </a:lnTo>
                    <a:lnTo>
                      <a:pt x="760" y="694"/>
                    </a:lnTo>
                    <a:lnTo>
                      <a:pt x="752" y="670"/>
                    </a:lnTo>
                    <a:lnTo>
                      <a:pt x="745" y="646"/>
                    </a:lnTo>
                    <a:lnTo>
                      <a:pt x="737" y="623"/>
                    </a:lnTo>
                    <a:lnTo>
                      <a:pt x="730" y="600"/>
                    </a:lnTo>
                    <a:lnTo>
                      <a:pt x="723" y="578"/>
                    </a:lnTo>
                    <a:lnTo>
                      <a:pt x="715" y="555"/>
                    </a:lnTo>
                    <a:lnTo>
                      <a:pt x="707" y="534"/>
                    </a:lnTo>
                    <a:lnTo>
                      <a:pt x="700" y="513"/>
                    </a:lnTo>
                    <a:lnTo>
                      <a:pt x="692" y="492"/>
                    </a:lnTo>
                    <a:lnTo>
                      <a:pt x="685" y="472"/>
                    </a:lnTo>
                    <a:lnTo>
                      <a:pt x="678" y="453"/>
                    </a:lnTo>
                    <a:lnTo>
                      <a:pt x="670" y="434"/>
                    </a:lnTo>
                    <a:lnTo>
                      <a:pt x="663" y="415"/>
                    </a:lnTo>
                    <a:lnTo>
                      <a:pt x="656" y="397"/>
                    </a:lnTo>
                    <a:lnTo>
                      <a:pt x="648" y="380"/>
                    </a:lnTo>
                    <a:lnTo>
                      <a:pt x="641" y="363"/>
                    </a:lnTo>
                    <a:lnTo>
                      <a:pt x="634" y="346"/>
                    </a:lnTo>
                    <a:lnTo>
                      <a:pt x="627" y="330"/>
                    </a:lnTo>
                    <a:lnTo>
                      <a:pt x="619" y="315"/>
                    </a:lnTo>
                    <a:lnTo>
                      <a:pt x="612" y="299"/>
                    </a:lnTo>
                    <a:lnTo>
                      <a:pt x="605" y="285"/>
                    </a:lnTo>
                    <a:lnTo>
                      <a:pt x="598" y="271"/>
                    </a:lnTo>
                    <a:lnTo>
                      <a:pt x="591" y="258"/>
                    </a:lnTo>
                    <a:lnTo>
                      <a:pt x="583" y="245"/>
                    </a:lnTo>
                    <a:lnTo>
                      <a:pt x="576" y="233"/>
                    </a:lnTo>
                    <a:lnTo>
                      <a:pt x="569" y="221"/>
                    </a:lnTo>
                    <a:lnTo>
                      <a:pt x="562" y="210"/>
                    </a:lnTo>
                    <a:lnTo>
                      <a:pt x="555" y="199"/>
                    </a:lnTo>
                    <a:lnTo>
                      <a:pt x="548" y="189"/>
                    </a:lnTo>
                    <a:lnTo>
                      <a:pt x="542" y="179"/>
                    </a:lnTo>
                    <a:lnTo>
                      <a:pt x="535" y="170"/>
                    </a:lnTo>
                    <a:lnTo>
                      <a:pt x="528" y="162"/>
                    </a:lnTo>
                    <a:lnTo>
                      <a:pt x="521" y="154"/>
                    </a:lnTo>
                    <a:lnTo>
                      <a:pt x="515" y="146"/>
                    </a:lnTo>
                    <a:lnTo>
                      <a:pt x="509" y="139"/>
                    </a:lnTo>
                    <a:lnTo>
                      <a:pt x="502" y="133"/>
                    </a:lnTo>
                    <a:lnTo>
                      <a:pt x="496" y="127"/>
                    </a:lnTo>
                    <a:lnTo>
                      <a:pt x="492" y="123"/>
                    </a:lnTo>
                    <a:lnTo>
                      <a:pt x="484" y="118"/>
                    </a:lnTo>
                    <a:lnTo>
                      <a:pt x="478" y="113"/>
                    </a:lnTo>
                    <a:lnTo>
                      <a:pt x="473" y="110"/>
                    </a:lnTo>
                    <a:lnTo>
                      <a:pt x="470" y="107"/>
                    </a:lnTo>
                    <a:lnTo>
                      <a:pt x="462" y="104"/>
                    </a:lnTo>
                    <a:lnTo>
                      <a:pt x="457" y="102"/>
                    </a:lnTo>
                    <a:lnTo>
                      <a:pt x="455" y="100"/>
                    </a:lnTo>
                    <a:lnTo>
                      <a:pt x="448" y="98"/>
                    </a:lnTo>
                    <a:lnTo>
                      <a:pt x="443" y="97"/>
                    </a:lnTo>
                    <a:lnTo>
                      <a:pt x="442" y="96"/>
                    </a:lnTo>
                    <a:lnTo>
                      <a:pt x="434" y="96"/>
                    </a:lnTo>
                    <a:lnTo>
                      <a:pt x="433" y="95"/>
                    </a:lnTo>
                    <a:lnTo>
                      <a:pt x="428" y="96"/>
                    </a:lnTo>
                    <a:lnTo>
                      <a:pt x="421" y="97"/>
                    </a:lnTo>
                    <a:lnTo>
                      <a:pt x="419" y="96"/>
                    </a:lnTo>
                    <a:lnTo>
                      <a:pt x="415" y="98"/>
                    </a:lnTo>
                    <a:lnTo>
                      <a:pt x="407" y="100"/>
                    </a:lnTo>
                    <a:lnTo>
                      <a:pt x="405" y="100"/>
                    </a:lnTo>
                    <a:lnTo>
                      <a:pt x="400" y="103"/>
                    </a:lnTo>
                    <a:lnTo>
                      <a:pt x="394" y="106"/>
                    </a:lnTo>
                    <a:lnTo>
                      <a:pt x="389" y="109"/>
                    </a:lnTo>
                    <a:lnTo>
                      <a:pt x="381" y="114"/>
                    </a:lnTo>
                    <a:lnTo>
                      <a:pt x="377" y="116"/>
                    </a:lnTo>
                    <a:lnTo>
                      <a:pt x="371" y="121"/>
                    </a:lnTo>
                    <a:lnTo>
                      <a:pt x="365" y="127"/>
                    </a:lnTo>
                    <a:lnTo>
                      <a:pt x="358" y="132"/>
                    </a:lnTo>
                    <a:lnTo>
                      <a:pt x="352" y="139"/>
                    </a:lnTo>
                    <a:lnTo>
                      <a:pt x="345" y="146"/>
                    </a:lnTo>
                    <a:lnTo>
                      <a:pt x="339" y="153"/>
                    </a:lnTo>
                    <a:lnTo>
                      <a:pt x="332" y="161"/>
                    </a:lnTo>
                    <a:lnTo>
                      <a:pt x="325" y="170"/>
                    </a:lnTo>
                    <a:lnTo>
                      <a:pt x="319" y="178"/>
                    </a:lnTo>
                    <a:lnTo>
                      <a:pt x="312" y="189"/>
                    </a:lnTo>
                    <a:lnTo>
                      <a:pt x="305" y="199"/>
                    </a:lnTo>
                    <a:lnTo>
                      <a:pt x="298" y="210"/>
                    </a:lnTo>
                    <a:lnTo>
                      <a:pt x="291" y="221"/>
                    </a:lnTo>
                    <a:lnTo>
                      <a:pt x="284" y="233"/>
                    </a:lnTo>
                    <a:lnTo>
                      <a:pt x="276" y="245"/>
                    </a:lnTo>
                    <a:lnTo>
                      <a:pt x="269" y="258"/>
                    </a:lnTo>
                    <a:lnTo>
                      <a:pt x="262" y="271"/>
                    </a:lnTo>
                    <a:lnTo>
                      <a:pt x="255" y="286"/>
                    </a:lnTo>
                    <a:lnTo>
                      <a:pt x="248" y="300"/>
                    </a:lnTo>
                    <a:lnTo>
                      <a:pt x="240" y="315"/>
                    </a:lnTo>
                    <a:lnTo>
                      <a:pt x="233" y="331"/>
                    </a:lnTo>
                    <a:lnTo>
                      <a:pt x="226" y="347"/>
                    </a:lnTo>
                    <a:lnTo>
                      <a:pt x="219" y="363"/>
                    </a:lnTo>
                    <a:lnTo>
                      <a:pt x="211" y="380"/>
                    </a:lnTo>
                    <a:lnTo>
                      <a:pt x="204" y="398"/>
                    </a:lnTo>
                    <a:lnTo>
                      <a:pt x="197" y="416"/>
                    </a:lnTo>
                    <a:lnTo>
                      <a:pt x="189" y="435"/>
                    </a:lnTo>
                    <a:lnTo>
                      <a:pt x="182" y="454"/>
                    </a:lnTo>
                    <a:lnTo>
                      <a:pt x="174" y="474"/>
                    </a:lnTo>
                    <a:lnTo>
                      <a:pt x="167" y="493"/>
                    </a:lnTo>
                    <a:lnTo>
                      <a:pt x="160" y="514"/>
                    </a:lnTo>
                    <a:lnTo>
                      <a:pt x="152" y="535"/>
                    </a:lnTo>
                    <a:lnTo>
                      <a:pt x="145" y="557"/>
                    </a:lnTo>
                    <a:lnTo>
                      <a:pt x="137" y="579"/>
                    </a:lnTo>
                    <a:lnTo>
                      <a:pt x="130" y="601"/>
                    </a:lnTo>
                    <a:lnTo>
                      <a:pt x="122" y="624"/>
                    </a:lnTo>
                    <a:lnTo>
                      <a:pt x="115" y="647"/>
                    </a:lnTo>
                    <a:lnTo>
                      <a:pt x="107" y="672"/>
                    </a:lnTo>
                    <a:lnTo>
                      <a:pt x="100" y="696"/>
                    </a:lnTo>
                    <a:cubicBezTo>
                      <a:pt x="92" y="721"/>
                      <a:pt x="65" y="736"/>
                      <a:pt x="40" y="728"/>
                    </a:cubicBezTo>
                    <a:cubicBezTo>
                      <a:pt x="15" y="720"/>
                      <a:pt x="0" y="693"/>
                      <a:pt x="8" y="668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0070C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2" name="TextBox 31"/>
                <p:cNvSpPr txBox="1"/>
                <p:nvPr/>
              </p:nvSpPr>
              <p:spPr>
                <a:xfrm>
                  <a:off x="6438240" y="1954520"/>
                  <a:ext cx="5271405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 smtClean="0">
                      <a:latin typeface="Kalinga" panose="020B0502040204020203" pitchFamily="34" charset="0"/>
                      <a:cs typeface="Kalinga" panose="020B0502040204020203" pitchFamily="34" charset="0"/>
                    </a:rPr>
                    <a:t>: HS fields </a:t>
                  </a:r>
                  <a14:m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↔</m:t>
                      </m:r>
                    </m:oMath>
                  </a14:m>
                  <a:r>
                    <a:rPr lang="en-US" sz="2000" dirty="0" smtClean="0">
                      <a:latin typeface="Kalinga" panose="020B0502040204020203" pitchFamily="34" charset="0"/>
                      <a:ea typeface="Cambria Math" panose="02040503050406030204" pitchFamily="18" charset="0"/>
                      <a:cs typeface="Kalinga" panose="020B0502040204020203" pitchFamily="34" charset="0"/>
                    </a:rPr>
                    <a:t> HS currents (W-algebra)</a:t>
                  </a:r>
                </a:p>
              </p:txBody>
            </p:sp>
          </mc:Choice>
          <mc:Fallback xmlns="">
            <p:sp>
              <p:nvSpPr>
                <p:cNvPr id="93" name="TextBox 92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438240" y="1954520"/>
                  <a:ext cx="5271405" cy="400110"/>
                </a:xfrm>
                <a:prstGeom prst="rect">
                  <a:avLst/>
                </a:prstGeom>
                <a:blipFill rotWithShape="0">
                  <a:blip r:embed="rId3"/>
                  <a:stretch>
                    <a:fillRect l="-1156" t="-6154" b="-30769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TextBox 32"/>
                <p:cNvSpPr txBox="1"/>
                <p:nvPr/>
              </p:nvSpPr>
              <p:spPr>
                <a:xfrm>
                  <a:off x="6438240" y="2518070"/>
                  <a:ext cx="4680163" cy="400110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2000" dirty="0" smtClean="0">
                      <a:latin typeface="Kalinga" panose="020B0502040204020203" pitchFamily="34" charset="0"/>
                      <a:cs typeface="Kalinga" panose="020B0502040204020203" pitchFamily="34" charset="0"/>
                    </a:rPr>
                    <a:t>: Matter </a:t>
                  </a:r>
                  <a14:m>
                    <m:oMath xmlns:m="http://schemas.openxmlformats.org/officeDocument/2006/math">
                      <m:r>
                        <a:rPr lang="en-US" sz="2000" b="0" i="1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↔</m:t>
                      </m:r>
                    </m:oMath>
                  </a14:m>
                  <a:r>
                    <a:rPr lang="en-US" sz="2000" dirty="0">
                      <a:latin typeface="Kalinga" panose="020B0502040204020203" pitchFamily="34" charset="0"/>
                      <a:ea typeface="Cambria Math" panose="02040503050406030204" pitchFamily="18" charset="0"/>
                      <a:cs typeface="Kalinga" panose="020B0502040204020203" pitchFamily="34" charset="0"/>
                    </a:rPr>
                    <a:t> </a:t>
                  </a:r>
                  <a:r>
                    <a:rPr lang="en-US" sz="2000" dirty="0" smtClean="0">
                      <a:latin typeface="Kalinga" panose="020B0502040204020203" pitchFamily="34" charset="0"/>
                      <a:ea typeface="Cambria Math" panose="02040503050406030204" pitchFamily="18" charset="0"/>
                      <a:cs typeface="Kalinga" panose="020B0502040204020203" pitchFamily="34" charset="0"/>
                    </a:rPr>
                    <a:t>Non-current primaries</a:t>
                  </a:r>
                  <a:endParaRPr lang="en-US" sz="2000" dirty="0">
                    <a:latin typeface="Kalinga" panose="020B0502040204020203" pitchFamily="34" charset="0"/>
                    <a:ea typeface="Cambria Math" panose="02040503050406030204" pitchFamily="18" charset="0"/>
                    <a:cs typeface="Kalinga" panose="020B0502040204020203" pitchFamily="34" charset="0"/>
                  </a:endParaRPr>
                </a:p>
              </p:txBody>
            </p:sp>
          </mc:Choice>
          <mc:Fallback xmlns="">
            <p:sp>
              <p:nvSpPr>
                <p:cNvPr id="94" name="TextBox 93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438240" y="2518070"/>
                  <a:ext cx="4680163" cy="400110"/>
                </a:xfrm>
                <a:prstGeom prst="rect">
                  <a:avLst/>
                </a:prstGeom>
                <a:blipFill rotWithShape="0">
                  <a:blip r:embed="rId4"/>
                  <a:stretch>
                    <a:fillRect l="-1302" t="-4545" b="-28788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34" name="Group 33"/>
            <p:cNvGrpSpPr/>
            <p:nvPr/>
          </p:nvGrpSpPr>
          <p:grpSpPr>
            <a:xfrm>
              <a:off x="5765053" y="2555115"/>
              <a:ext cx="490850" cy="253941"/>
              <a:chOff x="10518895" y="2755896"/>
              <a:chExt cx="1173548" cy="148881"/>
            </a:xfrm>
          </p:grpSpPr>
          <p:sp>
            <p:nvSpPr>
              <p:cNvPr id="36" name="Freeform 11"/>
              <p:cNvSpPr>
                <a:spLocks/>
              </p:cNvSpPr>
              <p:nvPr/>
            </p:nvSpPr>
            <p:spPr bwMode="auto">
              <a:xfrm>
                <a:off x="10518895" y="2755896"/>
                <a:ext cx="315520" cy="148881"/>
              </a:xfrm>
              <a:custGeom>
                <a:avLst/>
                <a:gdLst>
                  <a:gd name="T0" fmla="*/ 309 w 10195"/>
                  <a:gd name="T1" fmla="*/ 8373 h 20885"/>
                  <a:gd name="T2" fmla="*/ 624 w 10195"/>
                  <a:gd name="T3" fmla="*/ 6303 h 20885"/>
                  <a:gd name="T4" fmla="*/ 940 w 10195"/>
                  <a:gd name="T5" fmla="*/ 4413 h 20885"/>
                  <a:gd name="T6" fmla="*/ 1256 w 10195"/>
                  <a:gd name="T7" fmla="*/ 2787 h 20885"/>
                  <a:gd name="T8" fmla="*/ 1572 w 10195"/>
                  <a:gd name="T9" fmla="*/ 1493 h 20885"/>
                  <a:gd name="T10" fmla="*/ 1893 w 10195"/>
                  <a:gd name="T11" fmla="*/ 584 h 20885"/>
                  <a:gd name="T12" fmla="*/ 2235 w 10195"/>
                  <a:gd name="T13" fmla="*/ 85 h 20885"/>
                  <a:gd name="T14" fmla="*/ 2661 w 10195"/>
                  <a:gd name="T15" fmla="*/ 64 h 20885"/>
                  <a:gd name="T16" fmla="*/ 3013 w 10195"/>
                  <a:gd name="T17" fmla="*/ 545 h 20885"/>
                  <a:gd name="T18" fmla="*/ 3335 w 10195"/>
                  <a:gd name="T19" fmla="*/ 1432 h 20885"/>
                  <a:gd name="T20" fmla="*/ 3651 w 10195"/>
                  <a:gd name="T21" fmla="*/ 2707 h 20885"/>
                  <a:gd name="T22" fmla="*/ 3968 w 10195"/>
                  <a:gd name="T23" fmla="*/ 4316 h 20885"/>
                  <a:gd name="T24" fmla="*/ 4283 w 10195"/>
                  <a:gd name="T25" fmla="*/ 6193 h 20885"/>
                  <a:gd name="T26" fmla="*/ 4599 w 10195"/>
                  <a:gd name="T27" fmla="*/ 8255 h 20885"/>
                  <a:gd name="T28" fmla="*/ 4914 w 10195"/>
                  <a:gd name="T29" fmla="*/ 10413 h 20885"/>
                  <a:gd name="T30" fmla="*/ 5230 w 10195"/>
                  <a:gd name="T31" fmla="*/ 12569 h 20885"/>
                  <a:gd name="T32" fmla="*/ 5545 w 10195"/>
                  <a:gd name="T33" fmla="*/ 14631 h 20885"/>
                  <a:gd name="T34" fmla="*/ 5861 w 10195"/>
                  <a:gd name="T35" fmla="*/ 16507 h 20885"/>
                  <a:gd name="T36" fmla="*/ 6175 w 10195"/>
                  <a:gd name="T37" fmla="*/ 18116 h 20885"/>
                  <a:gd name="T38" fmla="*/ 6489 w 10195"/>
                  <a:gd name="T39" fmla="*/ 19383 h 20885"/>
                  <a:gd name="T40" fmla="*/ 6799 w 10195"/>
                  <a:gd name="T41" fmla="*/ 20248 h 20885"/>
                  <a:gd name="T42" fmla="*/ 7084 w 10195"/>
                  <a:gd name="T43" fmla="*/ 20658 h 20885"/>
                  <a:gd name="T44" fmla="*/ 7287 w 10195"/>
                  <a:gd name="T45" fmla="*/ 20652 h 20885"/>
                  <a:gd name="T46" fmla="*/ 7572 w 10195"/>
                  <a:gd name="T47" fmla="*/ 20231 h 20885"/>
                  <a:gd name="T48" fmla="*/ 7882 w 10195"/>
                  <a:gd name="T49" fmla="*/ 19355 h 20885"/>
                  <a:gd name="T50" fmla="*/ 8196 w 10195"/>
                  <a:gd name="T51" fmla="*/ 18079 h 20885"/>
                  <a:gd name="T52" fmla="*/ 8511 w 10195"/>
                  <a:gd name="T53" fmla="*/ 16464 h 20885"/>
                  <a:gd name="T54" fmla="*/ 8826 w 10195"/>
                  <a:gd name="T55" fmla="*/ 14582 h 20885"/>
                  <a:gd name="T56" fmla="*/ 9142 w 10195"/>
                  <a:gd name="T57" fmla="*/ 12516 h 20885"/>
                  <a:gd name="T58" fmla="*/ 9456 w 10195"/>
                  <a:gd name="T59" fmla="*/ 10359 h 20885"/>
                  <a:gd name="T60" fmla="*/ 9772 w 10195"/>
                  <a:gd name="T61" fmla="*/ 8203 h 20885"/>
                  <a:gd name="T62" fmla="*/ 10127 w 10195"/>
                  <a:gd name="T63" fmla="*/ 7136 h 20885"/>
                  <a:gd name="T64" fmla="*/ 9811 w 10195"/>
                  <a:gd name="T65" fmla="*/ 9250 h 20885"/>
                  <a:gd name="T66" fmla="*/ 9496 w 10195"/>
                  <a:gd name="T67" fmla="*/ 11419 h 20885"/>
                  <a:gd name="T68" fmla="*/ 9180 w 10195"/>
                  <a:gd name="T69" fmla="*/ 13546 h 20885"/>
                  <a:gd name="T70" fmla="*/ 8865 w 10195"/>
                  <a:gd name="T71" fmla="*/ 15538 h 20885"/>
                  <a:gd name="T72" fmla="*/ 8549 w 10195"/>
                  <a:gd name="T73" fmla="*/ 17308 h 20885"/>
                  <a:gd name="T74" fmla="*/ 8233 w 10195"/>
                  <a:gd name="T75" fmla="*/ 18779 h 20885"/>
                  <a:gd name="T76" fmla="*/ 7915 w 10195"/>
                  <a:gd name="T77" fmla="*/ 19889 h 20885"/>
                  <a:gd name="T78" fmla="*/ 7588 w 10195"/>
                  <a:gd name="T79" fmla="*/ 20600 h 20885"/>
                  <a:gd name="T80" fmla="*/ 7200 w 10195"/>
                  <a:gd name="T81" fmla="*/ 20884 h 20885"/>
                  <a:gd name="T82" fmla="*/ 6798 w 10195"/>
                  <a:gd name="T83" fmla="*/ 20633 h 20885"/>
                  <a:gd name="T84" fmla="*/ 6472 w 10195"/>
                  <a:gd name="T85" fmla="*/ 19954 h 20885"/>
                  <a:gd name="T86" fmla="*/ 6153 w 10195"/>
                  <a:gd name="T87" fmla="*/ 18872 h 20885"/>
                  <a:gd name="T88" fmla="*/ 5837 w 10195"/>
                  <a:gd name="T89" fmla="*/ 17426 h 20885"/>
                  <a:gd name="T90" fmla="*/ 5521 w 10195"/>
                  <a:gd name="T91" fmla="*/ 15674 h 20885"/>
                  <a:gd name="T92" fmla="*/ 5206 w 10195"/>
                  <a:gd name="T93" fmla="*/ 13696 h 20885"/>
                  <a:gd name="T94" fmla="*/ 4889 w 10195"/>
                  <a:gd name="T95" fmla="*/ 11576 h 20885"/>
                  <a:gd name="T96" fmla="*/ 4574 w 10195"/>
                  <a:gd name="T97" fmla="*/ 9407 h 20885"/>
                  <a:gd name="T98" fmla="*/ 4259 w 10195"/>
                  <a:gd name="T99" fmla="*/ 7285 h 20885"/>
                  <a:gd name="T100" fmla="*/ 3944 w 10195"/>
                  <a:gd name="T101" fmla="*/ 5303 h 20885"/>
                  <a:gd name="T102" fmla="*/ 3628 w 10195"/>
                  <a:gd name="T103" fmla="*/ 3549 h 20885"/>
                  <a:gd name="T104" fmla="*/ 3314 w 10195"/>
                  <a:gd name="T105" fmla="*/ 2100 h 20885"/>
                  <a:gd name="T106" fmla="*/ 3002 w 10195"/>
                  <a:gd name="T107" fmla="*/ 1024 h 20885"/>
                  <a:gd name="T108" fmla="*/ 2698 w 10195"/>
                  <a:gd name="T109" fmla="*/ 377 h 20885"/>
                  <a:gd name="T110" fmla="*/ 2468 w 10195"/>
                  <a:gd name="T111" fmla="*/ 191 h 20885"/>
                  <a:gd name="T112" fmla="*/ 2226 w 10195"/>
                  <a:gd name="T113" fmla="*/ 377 h 20885"/>
                  <a:gd name="T114" fmla="*/ 1921 w 10195"/>
                  <a:gd name="T115" fmla="*/ 1030 h 20885"/>
                  <a:gd name="T116" fmla="*/ 1608 w 10195"/>
                  <a:gd name="T117" fmla="*/ 2110 h 20885"/>
                  <a:gd name="T118" fmla="*/ 1294 w 10195"/>
                  <a:gd name="T119" fmla="*/ 3561 h 20885"/>
                  <a:gd name="T120" fmla="*/ 978 w 10195"/>
                  <a:gd name="T121" fmla="*/ 5317 h 20885"/>
                  <a:gd name="T122" fmla="*/ 663 w 10195"/>
                  <a:gd name="T123" fmla="*/ 7301 h 20885"/>
                  <a:gd name="T124" fmla="*/ 347 w 10195"/>
                  <a:gd name="T125" fmla="*/ 9423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5" h="20885">
                    <a:moveTo>
                      <a:pt x="7" y="10429"/>
                    </a:moveTo>
                    <a:lnTo>
                      <a:pt x="22" y="10326"/>
                    </a:lnTo>
                    <a:lnTo>
                      <a:pt x="37" y="10222"/>
                    </a:lnTo>
                    <a:lnTo>
                      <a:pt x="52" y="10119"/>
                    </a:lnTo>
                    <a:lnTo>
                      <a:pt x="67" y="10015"/>
                    </a:lnTo>
                    <a:lnTo>
                      <a:pt x="82" y="9912"/>
                    </a:lnTo>
                    <a:lnTo>
                      <a:pt x="97" y="9809"/>
                    </a:lnTo>
                    <a:lnTo>
                      <a:pt x="112" y="9705"/>
                    </a:lnTo>
                    <a:lnTo>
                      <a:pt x="127" y="9602"/>
                    </a:lnTo>
                    <a:lnTo>
                      <a:pt x="142" y="9499"/>
                    </a:lnTo>
                    <a:lnTo>
                      <a:pt x="157" y="9396"/>
                    </a:lnTo>
                    <a:lnTo>
                      <a:pt x="172" y="9293"/>
                    </a:lnTo>
                    <a:lnTo>
                      <a:pt x="187" y="9191"/>
                    </a:lnTo>
                    <a:lnTo>
                      <a:pt x="202" y="9088"/>
                    </a:lnTo>
                    <a:lnTo>
                      <a:pt x="217" y="8985"/>
                    </a:lnTo>
                    <a:lnTo>
                      <a:pt x="232" y="8883"/>
                    </a:lnTo>
                    <a:lnTo>
                      <a:pt x="247" y="8781"/>
                    </a:lnTo>
                    <a:lnTo>
                      <a:pt x="264" y="8678"/>
                    </a:lnTo>
                    <a:lnTo>
                      <a:pt x="278" y="8577"/>
                    </a:lnTo>
                    <a:lnTo>
                      <a:pt x="293" y="8475"/>
                    </a:lnTo>
                    <a:lnTo>
                      <a:pt x="309" y="8373"/>
                    </a:lnTo>
                    <a:lnTo>
                      <a:pt x="323" y="8272"/>
                    </a:lnTo>
                    <a:lnTo>
                      <a:pt x="339" y="8170"/>
                    </a:lnTo>
                    <a:lnTo>
                      <a:pt x="354" y="8069"/>
                    </a:lnTo>
                    <a:lnTo>
                      <a:pt x="369" y="7969"/>
                    </a:lnTo>
                    <a:lnTo>
                      <a:pt x="384" y="7868"/>
                    </a:lnTo>
                    <a:lnTo>
                      <a:pt x="399" y="7768"/>
                    </a:lnTo>
                    <a:lnTo>
                      <a:pt x="414" y="7668"/>
                    </a:lnTo>
                    <a:lnTo>
                      <a:pt x="429" y="7569"/>
                    </a:lnTo>
                    <a:lnTo>
                      <a:pt x="444" y="7469"/>
                    </a:lnTo>
                    <a:lnTo>
                      <a:pt x="459" y="7370"/>
                    </a:lnTo>
                    <a:lnTo>
                      <a:pt x="474" y="7272"/>
                    </a:lnTo>
                    <a:lnTo>
                      <a:pt x="489" y="7173"/>
                    </a:lnTo>
                    <a:lnTo>
                      <a:pt x="504" y="7075"/>
                    </a:lnTo>
                    <a:lnTo>
                      <a:pt x="519" y="6978"/>
                    </a:lnTo>
                    <a:lnTo>
                      <a:pt x="534" y="6880"/>
                    </a:lnTo>
                    <a:lnTo>
                      <a:pt x="549" y="6783"/>
                    </a:lnTo>
                    <a:lnTo>
                      <a:pt x="564" y="6687"/>
                    </a:lnTo>
                    <a:lnTo>
                      <a:pt x="579" y="6590"/>
                    </a:lnTo>
                    <a:lnTo>
                      <a:pt x="594" y="6494"/>
                    </a:lnTo>
                    <a:lnTo>
                      <a:pt x="609" y="6398"/>
                    </a:lnTo>
                    <a:lnTo>
                      <a:pt x="624" y="6303"/>
                    </a:lnTo>
                    <a:lnTo>
                      <a:pt x="639" y="6208"/>
                    </a:lnTo>
                    <a:lnTo>
                      <a:pt x="654" y="6114"/>
                    </a:lnTo>
                    <a:lnTo>
                      <a:pt x="669" y="6020"/>
                    </a:lnTo>
                    <a:lnTo>
                      <a:pt x="684" y="5927"/>
                    </a:lnTo>
                    <a:lnTo>
                      <a:pt x="699" y="5834"/>
                    </a:lnTo>
                    <a:lnTo>
                      <a:pt x="714" y="5741"/>
                    </a:lnTo>
                    <a:lnTo>
                      <a:pt x="729" y="5649"/>
                    </a:lnTo>
                    <a:lnTo>
                      <a:pt x="744" y="5558"/>
                    </a:lnTo>
                    <a:lnTo>
                      <a:pt x="759" y="5467"/>
                    </a:lnTo>
                    <a:lnTo>
                      <a:pt x="774" y="5376"/>
                    </a:lnTo>
                    <a:lnTo>
                      <a:pt x="789" y="5286"/>
                    </a:lnTo>
                    <a:lnTo>
                      <a:pt x="804" y="5197"/>
                    </a:lnTo>
                    <a:lnTo>
                      <a:pt x="819" y="5108"/>
                    </a:lnTo>
                    <a:lnTo>
                      <a:pt x="834" y="5019"/>
                    </a:lnTo>
                    <a:lnTo>
                      <a:pt x="849" y="4930"/>
                    </a:lnTo>
                    <a:lnTo>
                      <a:pt x="864" y="4843"/>
                    </a:lnTo>
                    <a:lnTo>
                      <a:pt x="879" y="4756"/>
                    </a:lnTo>
                    <a:lnTo>
                      <a:pt x="894" y="4670"/>
                    </a:lnTo>
                    <a:lnTo>
                      <a:pt x="909" y="4584"/>
                    </a:lnTo>
                    <a:lnTo>
                      <a:pt x="924" y="4499"/>
                    </a:lnTo>
                    <a:lnTo>
                      <a:pt x="940" y="4413"/>
                    </a:lnTo>
                    <a:lnTo>
                      <a:pt x="955" y="4330"/>
                    </a:lnTo>
                    <a:lnTo>
                      <a:pt x="970" y="4246"/>
                    </a:lnTo>
                    <a:lnTo>
                      <a:pt x="985" y="4163"/>
                    </a:lnTo>
                    <a:lnTo>
                      <a:pt x="1000" y="4081"/>
                    </a:lnTo>
                    <a:lnTo>
                      <a:pt x="1015" y="4000"/>
                    </a:lnTo>
                    <a:lnTo>
                      <a:pt x="1030" y="3919"/>
                    </a:lnTo>
                    <a:lnTo>
                      <a:pt x="1045" y="3839"/>
                    </a:lnTo>
                    <a:lnTo>
                      <a:pt x="1060" y="3760"/>
                    </a:lnTo>
                    <a:lnTo>
                      <a:pt x="1075" y="3681"/>
                    </a:lnTo>
                    <a:lnTo>
                      <a:pt x="1090" y="3602"/>
                    </a:lnTo>
                    <a:lnTo>
                      <a:pt x="1105" y="3524"/>
                    </a:lnTo>
                    <a:lnTo>
                      <a:pt x="1120" y="3448"/>
                    </a:lnTo>
                    <a:lnTo>
                      <a:pt x="1135" y="3371"/>
                    </a:lnTo>
                    <a:lnTo>
                      <a:pt x="1150" y="3296"/>
                    </a:lnTo>
                    <a:lnTo>
                      <a:pt x="1165" y="3221"/>
                    </a:lnTo>
                    <a:lnTo>
                      <a:pt x="1180" y="3147"/>
                    </a:lnTo>
                    <a:lnTo>
                      <a:pt x="1195" y="3073"/>
                    </a:lnTo>
                    <a:lnTo>
                      <a:pt x="1210" y="3001"/>
                    </a:lnTo>
                    <a:lnTo>
                      <a:pt x="1225" y="2929"/>
                    </a:lnTo>
                    <a:lnTo>
                      <a:pt x="1241" y="2858"/>
                    </a:lnTo>
                    <a:lnTo>
                      <a:pt x="1256" y="2787"/>
                    </a:lnTo>
                    <a:lnTo>
                      <a:pt x="1271" y="2718"/>
                    </a:lnTo>
                    <a:lnTo>
                      <a:pt x="1286" y="2649"/>
                    </a:lnTo>
                    <a:lnTo>
                      <a:pt x="1301" y="2581"/>
                    </a:lnTo>
                    <a:lnTo>
                      <a:pt x="1316" y="2513"/>
                    </a:lnTo>
                    <a:lnTo>
                      <a:pt x="1331" y="2447"/>
                    </a:lnTo>
                    <a:lnTo>
                      <a:pt x="1346" y="2381"/>
                    </a:lnTo>
                    <a:lnTo>
                      <a:pt x="1361" y="2316"/>
                    </a:lnTo>
                    <a:lnTo>
                      <a:pt x="1376" y="2252"/>
                    </a:lnTo>
                    <a:lnTo>
                      <a:pt x="1391" y="2188"/>
                    </a:lnTo>
                    <a:lnTo>
                      <a:pt x="1406" y="2126"/>
                    </a:lnTo>
                    <a:lnTo>
                      <a:pt x="1421" y="2065"/>
                    </a:lnTo>
                    <a:lnTo>
                      <a:pt x="1436" y="2004"/>
                    </a:lnTo>
                    <a:lnTo>
                      <a:pt x="1451" y="1943"/>
                    </a:lnTo>
                    <a:lnTo>
                      <a:pt x="1466" y="1884"/>
                    </a:lnTo>
                    <a:lnTo>
                      <a:pt x="1482" y="1825"/>
                    </a:lnTo>
                    <a:lnTo>
                      <a:pt x="1497" y="1768"/>
                    </a:lnTo>
                    <a:lnTo>
                      <a:pt x="1512" y="1712"/>
                    </a:lnTo>
                    <a:lnTo>
                      <a:pt x="1527" y="1656"/>
                    </a:lnTo>
                    <a:lnTo>
                      <a:pt x="1542" y="1601"/>
                    </a:lnTo>
                    <a:lnTo>
                      <a:pt x="1557" y="1547"/>
                    </a:lnTo>
                    <a:lnTo>
                      <a:pt x="1572" y="1493"/>
                    </a:lnTo>
                    <a:lnTo>
                      <a:pt x="1587" y="1441"/>
                    </a:lnTo>
                    <a:lnTo>
                      <a:pt x="1602" y="1389"/>
                    </a:lnTo>
                    <a:lnTo>
                      <a:pt x="1619" y="1337"/>
                    </a:lnTo>
                    <a:lnTo>
                      <a:pt x="1634" y="1289"/>
                    </a:lnTo>
                    <a:lnTo>
                      <a:pt x="1649" y="1240"/>
                    </a:lnTo>
                    <a:lnTo>
                      <a:pt x="1664" y="1192"/>
                    </a:lnTo>
                    <a:lnTo>
                      <a:pt x="1679" y="1146"/>
                    </a:lnTo>
                    <a:lnTo>
                      <a:pt x="1694" y="1100"/>
                    </a:lnTo>
                    <a:lnTo>
                      <a:pt x="1709" y="1054"/>
                    </a:lnTo>
                    <a:lnTo>
                      <a:pt x="1725" y="1010"/>
                    </a:lnTo>
                    <a:lnTo>
                      <a:pt x="1740" y="967"/>
                    </a:lnTo>
                    <a:lnTo>
                      <a:pt x="1755" y="924"/>
                    </a:lnTo>
                    <a:lnTo>
                      <a:pt x="1770" y="882"/>
                    </a:lnTo>
                    <a:lnTo>
                      <a:pt x="1786" y="842"/>
                    </a:lnTo>
                    <a:lnTo>
                      <a:pt x="1801" y="803"/>
                    </a:lnTo>
                    <a:lnTo>
                      <a:pt x="1816" y="764"/>
                    </a:lnTo>
                    <a:lnTo>
                      <a:pt x="1832" y="726"/>
                    </a:lnTo>
                    <a:lnTo>
                      <a:pt x="1847" y="690"/>
                    </a:lnTo>
                    <a:lnTo>
                      <a:pt x="1862" y="654"/>
                    </a:lnTo>
                    <a:lnTo>
                      <a:pt x="1877" y="619"/>
                    </a:lnTo>
                    <a:lnTo>
                      <a:pt x="1893" y="584"/>
                    </a:lnTo>
                    <a:lnTo>
                      <a:pt x="1909" y="551"/>
                    </a:lnTo>
                    <a:lnTo>
                      <a:pt x="1924" y="519"/>
                    </a:lnTo>
                    <a:lnTo>
                      <a:pt x="1940" y="488"/>
                    </a:lnTo>
                    <a:lnTo>
                      <a:pt x="1955" y="457"/>
                    </a:lnTo>
                    <a:lnTo>
                      <a:pt x="1971" y="428"/>
                    </a:lnTo>
                    <a:lnTo>
                      <a:pt x="1986" y="400"/>
                    </a:lnTo>
                    <a:lnTo>
                      <a:pt x="2002" y="371"/>
                    </a:lnTo>
                    <a:lnTo>
                      <a:pt x="2018" y="345"/>
                    </a:lnTo>
                    <a:lnTo>
                      <a:pt x="2034" y="320"/>
                    </a:lnTo>
                    <a:lnTo>
                      <a:pt x="2050" y="295"/>
                    </a:lnTo>
                    <a:lnTo>
                      <a:pt x="2065" y="272"/>
                    </a:lnTo>
                    <a:lnTo>
                      <a:pt x="2082" y="248"/>
                    </a:lnTo>
                    <a:lnTo>
                      <a:pt x="2099" y="226"/>
                    </a:lnTo>
                    <a:lnTo>
                      <a:pt x="2115" y="205"/>
                    </a:lnTo>
                    <a:lnTo>
                      <a:pt x="2132" y="185"/>
                    </a:lnTo>
                    <a:lnTo>
                      <a:pt x="2148" y="166"/>
                    </a:lnTo>
                    <a:lnTo>
                      <a:pt x="2165" y="148"/>
                    </a:lnTo>
                    <a:lnTo>
                      <a:pt x="2183" y="131"/>
                    </a:lnTo>
                    <a:lnTo>
                      <a:pt x="2200" y="114"/>
                    </a:lnTo>
                    <a:lnTo>
                      <a:pt x="2218" y="99"/>
                    </a:lnTo>
                    <a:lnTo>
                      <a:pt x="2235" y="85"/>
                    </a:lnTo>
                    <a:lnTo>
                      <a:pt x="2254" y="71"/>
                    </a:lnTo>
                    <a:lnTo>
                      <a:pt x="2272" y="59"/>
                    </a:lnTo>
                    <a:lnTo>
                      <a:pt x="2291" y="47"/>
                    </a:lnTo>
                    <a:lnTo>
                      <a:pt x="2310" y="37"/>
                    </a:lnTo>
                    <a:lnTo>
                      <a:pt x="2335" y="26"/>
                    </a:lnTo>
                    <a:lnTo>
                      <a:pt x="2353" y="20"/>
                    </a:lnTo>
                    <a:lnTo>
                      <a:pt x="2371" y="13"/>
                    </a:lnTo>
                    <a:lnTo>
                      <a:pt x="2392" y="8"/>
                    </a:lnTo>
                    <a:lnTo>
                      <a:pt x="2419" y="3"/>
                    </a:lnTo>
                    <a:lnTo>
                      <a:pt x="2434" y="1"/>
                    </a:lnTo>
                    <a:lnTo>
                      <a:pt x="2455" y="0"/>
                    </a:lnTo>
                    <a:lnTo>
                      <a:pt x="2483" y="1"/>
                    </a:lnTo>
                    <a:lnTo>
                      <a:pt x="2498" y="2"/>
                    </a:lnTo>
                    <a:lnTo>
                      <a:pt x="2525" y="6"/>
                    </a:lnTo>
                    <a:lnTo>
                      <a:pt x="2540" y="9"/>
                    </a:lnTo>
                    <a:lnTo>
                      <a:pt x="2567" y="17"/>
                    </a:lnTo>
                    <a:lnTo>
                      <a:pt x="2587" y="25"/>
                    </a:lnTo>
                    <a:lnTo>
                      <a:pt x="2602" y="31"/>
                    </a:lnTo>
                    <a:lnTo>
                      <a:pt x="2627" y="44"/>
                    </a:lnTo>
                    <a:lnTo>
                      <a:pt x="2646" y="55"/>
                    </a:lnTo>
                    <a:lnTo>
                      <a:pt x="2661" y="64"/>
                    </a:lnTo>
                    <a:lnTo>
                      <a:pt x="2683" y="80"/>
                    </a:lnTo>
                    <a:lnTo>
                      <a:pt x="2701" y="95"/>
                    </a:lnTo>
                    <a:lnTo>
                      <a:pt x="2719" y="110"/>
                    </a:lnTo>
                    <a:lnTo>
                      <a:pt x="2737" y="126"/>
                    </a:lnTo>
                    <a:lnTo>
                      <a:pt x="2752" y="140"/>
                    </a:lnTo>
                    <a:lnTo>
                      <a:pt x="2772" y="161"/>
                    </a:lnTo>
                    <a:lnTo>
                      <a:pt x="2788" y="180"/>
                    </a:lnTo>
                    <a:lnTo>
                      <a:pt x="2805" y="200"/>
                    </a:lnTo>
                    <a:lnTo>
                      <a:pt x="2822" y="221"/>
                    </a:lnTo>
                    <a:lnTo>
                      <a:pt x="2838" y="243"/>
                    </a:lnTo>
                    <a:lnTo>
                      <a:pt x="2855" y="266"/>
                    </a:lnTo>
                    <a:lnTo>
                      <a:pt x="2871" y="289"/>
                    </a:lnTo>
                    <a:lnTo>
                      <a:pt x="2887" y="314"/>
                    </a:lnTo>
                    <a:lnTo>
                      <a:pt x="2903" y="340"/>
                    </a:lnTo>
                    <a:lnTo>
                      <a:pt x="2919" y="366"/>
                    </a:lnTo>
                    <a:lnTo>
                      <a:pt x="2935" y="393"/>
                    </a:lnTo>
                    <a:lnTo>
                      <a:pt x="2950" y="422"/>
                    </a:lnTo>
                    <a:lnTo>
                      <a:pt x="2966" y="451"/>
                    </a:lnTo>
                    <a:lnTo>
                      <a:pt x="2982" y="481"/>
                    </a:lnTo>
                    <a:lnTo>
                      <a:pt x="2997" y="513"/>
                    </a:lnTo>
                    <a:lnTo>
                      <a:pt x="3013" y="545"/>
                    </a:lnTo>
                    <a:lnTo>
                      <a:pt x="3028" y="578"/>
                    </a:lnTo>
                    <a:lnTo>
                      <a:pt x="3044" y="612"/>
                    </a:lnTo>
                    <a:lnTo>
                      <a:pt x="3059" y="647"/>
                    </a:lnTo>
                    <a:lnTo>
                      <a:pt x="3075" y="683"/>
                    </a:lnTo>
                    <a:lnTo>
                      <a:pt x="3090" y="720"/>
                    </a:lnTo>
                    <a:lnTo>
                      <a:pt x="3105" y="757"/>
                    </a:lnTo>
                    <a:lnTo>
                      <a:pt x="3121" y="796"/>
                    </a:lnTo>
                    <a:lnTo>
                      <a:pt x="3136" y="834"/>
                    </a:lnTo>
                    <a:lnTo>
                      <a:pt x="3152" y="874"/>
                    </a:lnTo>
                    <a:lnTo>
                      <a:pt x="3168" y="917"/>
                    </a:lnTo>
                    <a:lnTo>
                      <a:pt x="3183" y="958"/>
                    </a:lnTo>
                    <a:lnTo>
                      <a:pt x="3198" y="1003"/>
                    </a:lnTo>
                    <a:lnTo>
                      <a:pt x="3213" y="1046"/>
                    </a:lnTo>
                    <a:lnTo>
                      <a:pt x="3229" y="1092"/>
                    </a:lnTo>
                    <a:lnTo>
                      <a:pt x="3244" y="1137"/>
                    </a:lnTo>
                    <a:lnTo>
                      <a:pt x="3259" y="1185"/>
                    </a:lnTo>
                    <a:lnTo>
                      <a:pt x="3274" y="1232"/>
                    </a:lnTo>
                    <a:lnTo>
                      <a:pt x="3289" y="1281"/>
                    </a:lnTo>
                    <a:lnTo>
                      <a:pt x="3304" y="1330"/>
                    </a:lnTo>
                    <a:lnTo>
                      <a:pt x="3319" y="1381"/>
                    </a:lnTo>
                    <a:lnTo>
                      <a:pt x="3335" y="1432"/>
                    </a:lnTo>
                    <a:lnTo>
                      <a:pt x="3350" y="1485"/>
                    </a:lnTo>
                    <a:lnTo>
                      <a:pt x="3365" y="1537"/>
                    </a:lnTo>
                    <a:lnTo>
                      <a:pt x="3380" y="1592"/>
                    </a:lnTo>
                    <a:lnTo>
                      <a:pt x="3395" y="1647"/>
                    </a:lnTo>
                    <a:lnTo>
                      <a:pt x="3410" y="1702"/>
                    </a:lnTo>
                    <a:lnTo>
                      <a:pt x="3425" y="1759"/>
                    </a:lnTo>
                    <a:lnTo>
                      <a:pt x="3440" y="1816"/>
                    </a:lnTo>
                    <a:lnTo>
                      <a:pt x="3455" y="1874"/>
                    </a:lnTo>
                    <a:lnTo>
                      <a:pt x="3471" y="1934"/>
                    </a:lnTo>
                    <a:lnTo>
                      <a:pt x="3486" y="1993"/>
                    </a:lnTo>
                    <a:lnTo>
                      <a:pt x="3501" y="2055"/>
                    </a:lnTo>
                    <a:lnTo>
                      <a:pt x="3516" y="2116"/>
                    </a:lnTo>
                    <a:lnTo>
                      <a:pt x="3531" y="2178"/>
                    </a:lnTo>
                    <a:lnTo>
                      <a:pt x="3546" y="2241"/>
                    </a:lnTo>
                    <a:lnTo>
                      <a:pt x="3561" y="2306"/>
                    </a:lnTo>
                    <a:lnTo>
                      <a:pt x="3576" y="2371"/>
                    </a:lnTo>
                    <a:lnTo>
                      <a:pt x="3591" y="2436"/>
                    </a:lnTo>
                    <a:lnTo>
                      <a:pt x="3606" y="2502"/>
                    </a:lnTo>
                    <a:lnTo>
                      <a:pt x="3621" y="2569"/>
                    </a:lnTo>
                    <a:lnTo>
                      <a:pt x="3636" y="2638"/>
                    </a:lnTo>
                    <a:lnTo>
                      <a:pt x="3651" y="2707"/>
                    </a:lnTo>
                    <a:lnTo>
                      <a:pt x="3666" y="2776"/>
                    </a:lnTo>
                    <a:lnTo>
                      <a:pt x="3681" y="2846"/>
                    </a:lnTo>
                    <a:lnTo>
                      <a:pt x="3696" y="2918"/>
                    </a:lnTo>
                    <a:lnTo>
                      <a:pt x="3711" y="2989"/>
                    </a:lnTo>
                    <a:lnTo>
                      <a:pt x="3727" y="3062"/>
                    </a:lnTo>
                    <a:lnTo>
                      <a:pt x="3742" y="3135"/>
                    </a:lnTo>
                    <a:lnTo>
                      <a:pt x="3757" y="3209"/>
                    </a:lnTo>
                    <a:lnTo>
                      <a:pt x="3772" y="3283"/>
                    </a:lnTo>
                    <a:lnTo>
                      <a:pt x="3787" y="3359"/>
                    </a:lnTo>
                    <a:lnTo>
                      <a:pt x="3802" y="3435"/>
                    </a:lnTo>
                    <a:lnTo>
                      <a:pt x="3817" y="3512"/>
                    </a:lnTo>
                    <a:lnTo>
                      <a:pt x="3832" y="3588"/>
                    </a:lnTo>
                    <a:lnTo>
                      <a:pt x="3848" y="3667"/>
                    </a:lnTo>
                    <a:lnTo>
                      <a:pt x="3863" y="3747"/>
                    </a:lnTo>
                    <a:lnTo>
                      <a:pt x="3878" y="3826"/>
                    </a:lnTo>
                    <a:lnTo>
                      <a:pt x="3893" y="3906"/>
                    </a:lnTo>
                    <a:lnTo>
                      <a:pt x="3908" y="3987"/>
                    </a:lnTo>
                    <a:lnTo>
                      <a:pt x="3923" y="4068"/>
                    </a:lnTo>
                    <a:lnTo>
                      <a:pt x="3938" y="4150"/>
                    </a:lnTo>
                    <a:lnTo>
                      <a:pt x="3953" y="4233"/>
                    </a:lnTo>
                    <a:lnTo>
                      <a:pt x="3968" y="4316"/>
                    </a:lnTo>
                    <a:lnTo>
                      <a:pt x="3983" y="4401"/>
                    </a:lnTo>
                    <a:lnTo>
                      <a:pt x="3998" y="4485"/>
                    </a:lnTo>
                    <a:lnTo>
                      <a:pt x="4013" y="4570"/>
                    </a:lnTo>
                    <a:lnTo>
                      <a:pt x="4028" y="4656"/>
                    </a:lnTo>
                    <a:lnTo>
                      <a:pt x="4043" y="4742"/>
                    </a:lnTo>
                    <a:lnTo>
                      <a:pt x="4058" y="4829"/>
                    </a:lnTo>
                    <a:lnTo>
                      <a:pt x="4073" y="4916"/>
                    </a:lnTo>
                    <a:lnTo>
                      <a:pt x="4088" y="5004"/>
                    </a:lnTo>
                    <a:lnTo>
                      <a:pt x="4103" y="5092"/>
                    </a:lnTo>
                    <a:lnTo>
                      <a:pt x="4118" y="5182"/>
                    </a:lnTo>
                    <a:lnTo>
                      <a:pt x="4133" y="5272"/>
                    </a:lnTo>
                    <a:lnTo>
                      <a:pt x="4148" y="5362"/>
                    </a:lnTo>
                    <a:lnTo>
                      <a:pt x="4163" y="5452"/>
                    </a:lnTo>
                    <a:lnTo>
                      <a:pt x="4178" y="5543"/>
                    </a:lnTo>
                    <a:lnTo>
                      <a:pt x="4193" y="5635"/>
                    </a:lnTo>
                    <a:lnTo>
                      <a:pt x="4208" y="5727"/>
                    </a:lnTo>
                    <a:lnTo>
                      <a:pt x="4223" y="5819"/>
                    </a:lnTo>
                    <a:lnTo>
                      <a:pt x="4238" y="5912"/>
                    </a:lnTo>
                    <a:lnTo>
                      <a:pt x="4253" y="6005"/>
                    </a:lnTo>
                    <a:lnTo>
                      <a:pt x="4268" y="6099"/>
                    </a:lnTo>
                    <a:lnTo>
                      <a:pt x="4283" y="6193"/>
                    </a:lnTo>
                    <a:lnTo>
                      <a:pt x="4298" y="6288"/>
                    </a:lnTo>
                    <a:lnTo>
                      <a:pt x="4313" y="6383"/>
                    </a:lnTo>
                    <a:lnTo>
                      <a:pt x="4328" y="6478"/>
                    </a:lnTo>
                    <a:lnTo>
                      <a:pt x="4343" y="6575"/>
                    </a:lnTo>
                    <a:lnTo>
                      <a:pt x="4358" y="6671"/>
                    </a:lnTo>
                    <a:lnTo>
                      <a:pt x="4373" y="6768"/>
                    </a:lnTo>
                    <a:lnTo>
                      <a:pt x="4388" y="6865"/>
                    </a:lnTo>
                    <a:lnTo>
                      <a:pt x="4403" y="6962"/>
                    </a:lnTo>
                    <a:lnTo>
                      <a:pt x="4418" y="7060"/>
                    </a:lnTo>
                    <a:lnTo>
                      <a:pt x="4433" y="7158"/>
                    </a:lnTo>
                    <a:lnTo>
                      <a:pt x="4448" y="7256"/>
                    </a:lnTo>
                    <a:lnTo>
                      <a:pt x="4463" y="7355"/>
                    </a:lnTo>
                    <a:lnTo>
                      <a:pt x="4478" y="7454"/>
                    </a:lnTo>
                    <a:lnTo>
                      <a:pt x="4493" y="7553"/>
                    </a:lnTo>
                    <a:lnTo>
                      <a:pt x="4509" y="7651"/>
                    </a:lnTo>
                    <a:lnTo>
                      <a:pt x="4524" y="7752"/>
                    </a:lnTo>
                    <a:lnTo>
                      <a:pt x="4539" y="7852"/>
                    </a:lnTo>
                    <a:lnTo>
                      <a:pt x="4554" y="7953"/>
                    </a:lnTo>
                    <a:lnTo>
                      <a:pt x="4569" y="8053"/>
                    </a:lnTo>
                    <a:lnTo>
                      <a:pt x="4584" y="8154"/>
                    </a:lnTo>
                    <a:lnTo>
                      <a:pt x="4599" y="8255"/>
                    </a:lnTo>
                    <a:lnTo>
                      <a:pt x="4614" y="8356"/>
                    </a:lnTo>
                    <a:lnTo>
                      <a:pt x="4629" y="8459"/>
                    </a:lnTo>
                    <a:lnTo>
                      <a:pt x="4644" y="8561"/>
                    </a:lnTo>
                    <a:lnTo>
                      <a:pt x="4659" y="8661"/>
                    </a:lnTo>
                    <a:lnTo>
                      <a:pt x="4674" y="8764"/>
                    </a:lnTo>
                    <a:lnTo>
                      <a:pt x="4689" y="8867"/>
                    </a:lnTo>
                    <a:lnTo>
                      <a:pt x="4704" y="8969"/>
                    </a:lnTo>
                    <a:lnTo>
                      <a:pt x="4719" y="9072"/>
                    </a:lnTo>
                    <a:lnTo>
                      <a:pt x="4734" y="9174"/>
                    </a:lnTo>
                    <a:lnTo>
                      <a:pt x="4749" y="9277"/>
                    </a:lnTo>
                    <a:lnTo>
                      <a:pt x="4764" y="9380"/>
                    </a:lnTo>
                    <a:lnTo>
                      <a:pt x="4779" y="9483"/>
                    </a:lnTo>
                    <a:lnTo>
                      <a:pt x="4794" y="9586"/>
                    </a:lnTo>
                    <a:lnTo>
                      <a:pt x="4809" y="9689"/>
                    </a:lnTo>
                    <a:lnTo>
                      <a:pt x="4824" y="9792"/>
                    </a:lnTo>
                    <a:lnTo>
                      <a:pt x="4839" y="9896"/>
                    </a:lnTo>
                    <a:lnTo>
                      <a:pt x="4854" y="9999"/>
                    </a:lnTo>
                    <a:lnTo>
                      <a:pt x="4869" y="10102"/>
                    </a:lnTo>
                    <a:lnTo>
                      <a:pt x="4884" y="10206"/>
                    </a:lnTo>
                    <a:lnTo>
                      <a:pt x="4899" y="10309"/>
                    </a:lnTo>
                    <a:lnTo>
                      <a:pt x="4914" y="10413"/>
                    </a:lnTo>
                    <a:lnTo>
                      <a:pt x="4929" y="10516"/>
                    </a:lnTo>
                    <a:lnTo>
                      <a:pt x="4944" y="10620"/>
                    </a:lnTo>
                    <a:lnTo>
                      <a:pt x="4959" y="10723"/>
                    </a:lnTo>
                    <a:lnTo>
                      <a:pt x="4974" y="10826"/>
                    </a:lnTo>
                    <a:lnTo>
                      <a:pt x="4989" y="10930"/>
                    </a:lnTo>
                    <a:lnTo>
                      <a:pt x="5004" y="11033"/>
                    </a:lnTo>
                    <a:lnTo>
                      <a:pt x="5019" y="11136"/>
                    </a:lnTo>
                    <a:lnTo>
                      <a:pt x="5034" y="11240"/>
                    </a:lnTo>
                    <a:lnTo>
                      <a:pt x="5049" y="11343"/>
                    </a:lnTo>
                    <a:lnTo>
                      <a:pt x="5064" y="11446"/>
                    </a:lnTo>
                    <a:lnTo>
                      <a:pt x="5079" y="11549"/>
                    </a:lnTo>
                    <a:lnTo>
                      <a:pt x="5094" y="11651"/>
                    </a:lnTo>
                    <a:lnTo>
                      <a:pt x="5109" y="11754"/>
                    </a:lnTo>
                    <a:lnTo>
                      <a:pt x="5124" y="11857"/>
                    </a:lnTo>
                    <a:lnTo>
                      <a:pt x="5139" y="11959"/>
                    </a:lnTo>
                    <a:lnTo>
                      <a:pt x="5154" y="12061"/>
                    </a:lnTo>
                    <a:lnTo>
                      <a:pt x="5169" y="12163"/>
                    </a:lnTo>
                    <a:lnTo>
                      <a:pt x="5185" y="12264"/>
                    </a:lnTo>
                    <a:lnTo>
                      <a:pt x="5200" y="12367"/>
                    </a:lnTo>
                    <a:lnTo>
                      <a:pt x="5215" y="12469"/>
                    </a:lnTo>
                    <a:lnTo>
                      <a:pt x="5230" y="12569"/>
                    </a:lnTo>
                    <a:lnTo>
                      <a:pt x="5245" y="12670"/>
                    </a:lnTo>
                    <a:lnTo>
                      <a:pt x="5260" y="12771"/>
                    </a:lnTo>
                    <a:lnTo>
                      <a:pt x="5275" y="12872"/>
                    </a:lnTo>
                    <a:lnTo>
                      <a:pt x="5290" y="12972"/>
                    </a:lnTo>
                    <a:lnTo>
                      <a:pt x="5305" y="13072"/>
                    </a:lnTo>
                    <a:lnTo>
                      <a:pt x="5320" y="13172"/>
                    </a:lnTo>
                    <a:lnTo>
                      <a:pt x="5335" y="13272"/>
                    </a:lnTo>
                    <a:lnTo>
                      <a:pt x="5350" y="13371"/>
                    </a:lnTo>
                    <a:lnTo>
                      <a:pt x="5365" y="13470"/>
                    </a:lnTo>
                    <a:lnTo>
                      <a:pt x="5380" y="13569"/>
                    </a:lnTo>
                    <a:lnTo>
                      <a:pt x="5395" y="13667"/>
                    </a:lnTo>
                    <a:lnTo>
                      <a:pt x="5410" y="13765"/>
                    </a:lnTo>
                    <a:lnTo>
                      <a:pt x="5425" y="13863"/>
                    </a:lnTo>
                    <a:lnTo>
                      <a:pt x="5440" y="13961"/>
                    </a:lnTo>
                    <a:lnTo>
                      <a:pt x="5455" y="14058"/>
                    </a:lnTo>
                    <a:lnTo>
                      <a:pt x="5470" y="14154"/>
                    </a:lnTo>
                    <a:lnTo>
                      <a:pt x="5485" y="14251"/>
                    </a:lnTo>
                    <a:lnTo>
                      <a:pt x="5500" y="14347"/>
                    </a:lnTo>
                    <a:lnTo>
                      <a:pt x="5515" y="14441"/>
                    </a:lnTo>
                    <a:lnTo>
                      <a:pt x="5530" y="14536"/>
                    </a:lnTo>
                    <a:lnTo>
                      <a:pt x="5545" y="14631"/>
                    </a:lnTo>
                    <a:lnTo>
                      <a:pt x="5560" y="14725"/>
                    </a:lnTo>
                    <a:lnTo>
                      <a:pt x="5575" y="14819"/>
                    </a:lnTo>
                    <a:lnTo>
                      <a:pt x="5590" y="14913"/>
                    </a:lnTo>
                    <a:lnTo>
                      <a:pt x="5605" y="15006"/>
                    </a:lnTo>
                    <a:lnTo>
                      <a:pt x="5620" y="15098"/>
                    </a:lnTo>
                    <a:lnTo>
                      <a:pt x="5635" y="15190"/>
                    </a:lnTo>
                    <a:lnTo>
                      <a:pt x="5650" y="15282"/>
                    </a:lnTo>
                    <a:lnTo>
                      <a:pt x="5665" y="15373"/>
                    </a:lnTo>
                    <a:lnTo>
                      <a:pt x="5680" y="15464"/>
                    </a:lnTo>
                    <a:lnTo>
                      <a:pt x="5695" y="15554"/>
                    </a:lnTo>
                    <a:lnTo>
                      <a:pt x="5710" y="15643"/>
                    </a:lnTo>
                    <a:lnTo>
                      <a:pt x="5725" y="15733"/>
                    </a:lnTo>
                    <a:lnTo>
                      <a:pt x="5740" y="15820"/>
                    </a:lnTo>
                    <a:lnTo>
                      <a:pt x="5755" y="15908"/>
                    </a:lnTo>
                    <a:lnTo>
                      <a:pt x="5770" y="15996"/>
                    </a:lnTo>
                    <a:lnTo>
                      <a:pt x="5785" y="16083"/>
                    </a:lnTo>
                    <a:lnTo>
                      <a:pt x="5800" y="16169"/>
                    </a:lnTo>
                    <a:lnTo>
                      <a:pt x="5815" y="16255"/>
                    </a:lnTo>
                    <a:lnTo>
                      <a:pt x="5830" y="16340"/>
                    </a:lnTo>
                    <a:lnTo>
                      <a:pt x="5845" y="16424"/>
                    </a:lnTo>
                    <a:lnTo>
                      <a:pt x="5861" y="16507"/>
                    </a:lnTo>
                    <a:lnTo>
                      <a:pt x="5876" y="16592"/>
                    </a:lnTo>
                    <a:lnTo>
                      <a:pt x="5891" y="16674"/>
                    </a:lnTo>
                    <a:lnTo>
                      <a:pt x="5906" y="16756"/>
                    </a:lnTo>
                    <a:lnTo>
                      <a:pt x="5921" y="16837"/>
                    </a:lnTo>
                    <a:lnTo>
                      <a:pt x="5936" y="16918"/>
                    </a:lnTo>
                    <a:lnTo>
                      <a:pt x="5951" y="16998"/>
                    </a:lnTo>
                    <a:lnTo>
                      <a:pt x="5966" y="17078"/>
                    </a:lnTo>
                    <a:lnTo>
                      <a:pt x="5981" y="17157"/>
                    </a:lnTo>
                    <a:lnTo>
                      <a:pt x="5996" y="17234"/>
                    </a:lnTo>
                    <a:lnTo>
                      <a:pt x="6011" y="17312"/>
                    </a:lnTo>
                    <a:lnTo>
                      <a:pt x="6026" y="17389"/>
                    </a:lnTo>
                    <a:lnTo>
                      <a:pt x="6041" y="17465"/>
                    </a:lnTo>
                    <a:lnTo>
                      <a:pt x="6056" y="17540"/>
                    </a:lnTo>
                    <a:lnTo>
                      <a:pt x="6071" y="17615"/>
                    </a:lnTo>
                    <a:lnTo>
                      <a:pt x="6086" y="17688"/>
                    </a:lnTo>
                    <a:lnTo>
                      <a:pt x="6101" y="17761"/>
                    </a:lnTo>
                    <a:lnTo>
                      <a:pt x="6116" y="17834"/>
                    </a:lnTo>
                    <a:lnTo>
                      <a:pt x="6130" y="17906"/>
                    </a:lnTo>
                    <a:lnTo>
                      <a:pt x="6145" y="17977"/>
                    </a:lnTo>
                    <a:lnTo>
                      <a:pt x="6160" y="18046"/>
                    </a:lnTo>
                    <a:lnTo>
                      <a:pt x="6175" y="18116"/>
                    </a:lnTo>
                    <a:lnTo>
                      <a:pt x="6190" y="18184"/>
                    </a:lnTo>
                    <a:lnTo>
                      <a:pt x="6205" y="18253"/>
                    </a:lnTo>
                    <a:lnTo>
                      <a:pt x="6220" y="18319"/>
                    </a:lnTo>
                    <a:lnTo>
                      <a:pt x="6235" y="18385"/>
                    </a:lnTo>
                    <a:lnTo>
                      <a:pt x="6250" y="18451"/>
                    </a:lnTo>
                    <a:lnTo>
                      <a:pt x="6265" y="18516"/>
                    </a:lnTo>
                    <a:lnTo>
                      <a:pt x="6280" y="18580"/>
                    </a:lnTo>
                    <a:lnTo>
                      <a:pt x="6295" y="18642"/>
                    </a:lnTo>
                    <a:lnTo>
                      <a:pt x="6310" y="18704"/>
                    </a:lnTo>
                    <a:lnTo>
                      <a:pt x="6325" y="18766"/>
                    </a:lnTo>
                    <a:lnTo>
                      <a:pt x="6340" y="18827"/>
                    </a:lnTo>
                    <a:lnTo>
                      <a:pt x="6355" y="18886"/>
                    </a:lnTo>
                    <a:lnTo>
                      <a:pt x="6370" y="18945"/>
                    </a:lnTo>
                    <a:lnTo>
                      <a:pt x="6384" y="19002"/>
                    </a:lnTo>
                    <a:lnTo>
                      <a:pt x="6399" y="19059"/>
                    </a:lnTo>
                    <a:lnTo>
                      <a:pt x="6414" y="19116"/>
                    </a:lnTo>
                    <a:lnTo>
                      <a:pt x="6429" y="19170"/>
                    </a:lnTo>
                    <a:lnTo>
                      <a:pt x="6444" y="19225"/>
                    </a:lnTo>
                    <a:lnTo>
                      <a:pt x="6459" y="19279"/>
                    </a:lnTo>
                    <a:lnTo>
                      <a:pt x="6474" y="19331"/>
                    </a:lnTo>
                    <a:lnTo>
                      <a:pt x="6489" y="19383"/>
                    </a:lnTo>
                    <a:lnTo>
                      <a:pt x="6504" y="19433"/>
                    </a:lnTo>
                    <a:lnTo>
                      <a:pt x="6518" y="19483"/>
                    </a:lnTo>
                    <a:lnTo>
                      <a:pt x="6534" y="19531"/>
                    </a:lnTo>
                    <a:lnTo>
                      <a:pt x="6549" y="19580"/>
                    </a:lnTo>
                    <a:lnTo>
                      <a:pt x="6564" y="19628"/>
                    </a:lnTo>
                    <a:lnTo>
                      <a:pt x="6579" y="19673"/>
                    </a:lnTo>
                    <a:lnTo>
                      <a:pt x="6594" y="19719"/>
                    </a:lnTo>
                    <a:lnTo>
                      <a:pt x="6609" y="19763"/>
                    </a:lnTo>
                    <a:lnTo>
                      <a:pt x="6623" y="19806"/>
                    </a:lnTo>
                    <a:lnTo>
                      <a:pt x="6638" y="19847"/>
                    </a:lnTo>
                    <a:lnTo>
                      <a:pt x="6653" y="19889"/>
                    </a:lnTo>
                    <a:lnTo>
                      <a:pt x="6668" y="19929"/>
                    </a:lnTo>
                    <a:lnTo>
                      <a:pt x="6682" y="19969"/>
                    </a:lnTo>
                    <a:lnTo>
                      <a:pt x="6697" y="20009"/>
                    </a:lnTo>
                    <a:lnTo>
                      <a:pt x="6712" y="20045"/>
                    </a:lnTo>
                    <a:lnTo>
                      <a:pt x="6726" y="20081"/>
                    </a:lnTo>
                    <a:lnTo>
                      <a:pt x="6741" y="20117"/>
                    </a:lnTo>
                    <a:lnTo>
                      <a:pt x="6756" y="20151"/>
                    </a:lnTo>
                    <a:lnTo>
                      <a:pt x="6770" y="20184"/>
                    </a:lnTo>
                    <a:lnTo>
                      <a:pt x="6785" y="20218"/>
                    </a:lnTo>
                    <a:lnTo>
                      <a:pt x="6799" y="20248"/>
                    </a:lnTo>
                    <a:lnTo>
                      <a:pt x="6814" y="20278"/>
                    </a:lnTo>
                    <a:lnTo>
                      <a:pt x="6829" y="20309"/>
                    </a:lnTo>
                    <a:lnTo>
                      <a:pt x="6843" y="20335"/>
                    </a:lnTo>
                    <a:lnTo>
                      <a:pt x="6857" y="20362"/>
                    </a:lnTo>
                    <a:lnTo>
                      <a:pt x="6872" y="20390"/>
                    </a:lnTo>
                    <a:lnTo>
                      <a:pt x="6886" y="20413"/>
                    </a:lnTo>
                    <a:lnTo>
                      <a:pt x="6900" y="20437"/>
                    </a:lnTo>
                    <a:lnTo>
                      <a:pt x="6915" y="20462"/>
                    </a:lnTo>
                    <a:lnTo>
                      <a:pt x="6928" y="20482"/>
                    </a:lnTo>
                    <a:lnTo>
                      <a:pt x="6942" y="20502"/>
                    </a:lnTo>
                    <a:lnTo>
                      <a:pt x="6957" y="20524"/>
                    </a:lnTo>
                    <a:lnTo>
                      <a:pt x="6969" y="20541"/>
                    </a:lnTo>
                    <a:lnTo>
                      <a:pt x="6983" y="20558"/>
                    </a:lnTo>
                    <a:lnTo>
                      <a:pt x="6996" y="20574"/>
                    </a:lnTo>
                    <a:lnTo>
                      <a:pt x="7011" y="20592"/>
                    </a:lnTo>
                    <a:lnTo>
                      <a:pt x="7023" y="20604"/>
                    </a:lnTo>
                    <a:lnTo>
                      <a:pt x="7035" y="20617"/>
                    </a:lnTo>
                    <a:lnTo>
                      <a:pt x="7048" y="20628"/>
                    </a:lnTo>
                    <a:lnTo>
                      <a:pt x="7060" y="20639"/>
                    </a:lnTo>
                    <a:lnTo>
                      <a:pt x="7075" y="20652"/>
                    </a:lnTo>
                    <a:lnTo>
                      <a:pt x="7084" y="20658"/>
                    </a:lnTo>
                    <a:lnTo>
                      <a:pt x="7096" y="20666"/>
                    </a:lnTo>
                    <a:lnTo>
                      <a:pt x="7107" y="20672"/>
                    </a:lnTo>
                    <a:lnTo>
                      <a:pt x="7118" y="20678"/>
                    </a:lnTo>
                    <a:lnTo>
                      <a:pt x="7128" y="20682"/>
                    </a:lnTo>
                    <a:lnTo>
                      <a:pt x="7138" y="20686"/>
                    </a:lnTo>
                    <a:lnTo>
                      <a:pt x="7147" y="20689"/>
                    </a:lnTo>
                    <a:lnTo>
                      <a:pt x="7152" y="20689"/>
                    </a:lnTo>
                    <a:lnTo>
                      <a:pt x="7167" y="20692"/>
                    </a:lnTo>
                    <a:lnTo>
                      <a:pt x="7176" y="20693"/>
                    </a:lnTo>
                    <a:lnTo>
                      <a:pt x="7185" y="20694"/>
                    </a:lnTo>
                    <a:lnTo>
                      <a:pt x="7187" y="20693"/>
                    </a:lnTo>
                    <a:lnTo>
                      <a:pt x="7202" y="20692"/>
                    </a:lnTo>
                    <a:lnTo>
                      <a:pt x="7211" y="20690"/>
                    </a:lnTo>
                    <a:lnTo>
                      <a:pt x="7214" y="20689"/>
                    </a:lnTo>
                    <a:lnTo>
                      <a:pt x="7229" y="20685"/>
                    </a:lnTo>
                    <a:lnTo>
                      <a:pt x="7238" y="20681"/>
                    </a:lnTo>
                    <a:lnTo>
                      <a:pt x="7243" y="20678"/>
                    </a:lnTo>
                    <a:lnTo>
                      <a:pt x="7258" y="20671"/>
                    </a:lnTo>
                    <a:lnTo>
                      <a:pt x="7264" y="20667"/>
                    </a:lnTo>
                    <a:lnTo>
                      <a:pt x="7279" y="20658"/>
                    </a:lnTo>
                    <a:lnTo>
                      <a:pt x="7287" y="20652"/>
                    </a:lnTo>
                    <a:lnTo>
                      <a:pt x="7298" y="20643"/>
                    </a:lnTo>
                    <a:lnTo>
                      <a:pt x="7313" y="20631"/>
                    </a:lnTo>
                    <a:lnTo>
                      <a:pt x="7323" y="20621"/>
                    </a:lnTo>
                    <a:lnTo>
                      <a:pt x="7336" y="20609"/>
                    </a:lnTo>
                    <a:lnTo>
                      <a:pt x="7351" y="20594"/>
                    </a:lnTo>
                    <a:lnTo>
                      <a:pt x="7361" y="20581"/>
                    </a:lnTo>
                    <a:lnTo>
                      <a:pt x="7375" y="20565"/>
                    </a:lnTo>
                    <a:lnTo>
                      <a:pt x="7388" y="20548"/>
                    </a:lnTo>
                    <a:lnTo>
                      <a:pt x="7402" y="20530"/>
                    </a:lnTo>
                    <a:lnTo>
                      <a:pt x="7417" y="20510"/>
                    </a:lnTo>
                    <a:lnTo>
                      <a:pt x="7429" y="20491"/>
                    </a:lnTo>
                    <a:lnTo>
                      <a:pt x="7443" y="20470"/>
                    </a:lnTo>
                    <a:lnTo>
                      <a:pt x="7457" y="20448"/>
                    </a:lnTo>
                    <a:lnTo>
                      <a:pt x="7471" y="20424"/>
                    </a:lnTo>
                    <a:lnTo>
                      <a:pt x="7485" y="20399"/>
                    </a:lnTo>
                    <a:lnTo>
                      <a:pt x="7500" y="20373"/>
                    </a:lnTo>
                    <a:lnTo>
                      <a:pt x="7514" y="20348"/>
                    </a:lnTo>
                    <a:lnTo>
                      <a:pt x="7528" y="20320"/>
                    </a:lnTo>
                    <a:lnTo>
                      <a:pt x="7543" y="20292"/>
                    </a:lnTo>
                    <a:lnTo>
                      <a:pt x="7557" y="20262"/>
                    </a:lnTo>
                    <a:lnTo>
                      <a:pt x="7572" y="20231"/>
                    </a:lnTo>
                    <a:lnTo>
                      <a:pt x="7587" y="20199"/>
                    </a:lnTo>
                    <a:lnTo>
                      <a:pt x="7601" y="20167"/>
                    </a:lnTo>
                    <a:lnTo>
                      <a:pt x="7615" y="20133"/>
                    </a:lnTo>
                    <a:lnTo>
                      <a:pt x="7630" y="20098"/>
                    </a:lnTo>
                    <a:lnTo>
                      <a:pt x="7645" y="20062"/>
                    </a:lnTo>
                    <a:lnTo>
                      <a:pt x="7659" y="20025"/>
                    </a:lnTo>
                    <a:lnTo>
                      <a:pt x="7674" y="19987"/>
                    </a:lnTo>
                    <a:lnTo>
                      <a:pt x="7689" y="19948"/>
                    </a:lnTo>
                    <a:lnTo>
                      <a:pt x="7705" y="19907"/>
                    </a:lnTo>
                    <a:lnTo>
                      <a:pt x="7719" y="19867"/>
                    </a:lnTo>
                    <a:lnTo>
                      <a:pt x="7734" y="19826"/>
                    </a:lnTo>
                    <a:lnTo>
                      <a:pt x="7749" y="19783"/>
                    </a:lnTo>
                    <a:lnTo>
                      <a:pt x="7763" y="19739"/>
                    </a:lnTo>
                    <a:lnTo>
                      <a:pt x="7778" y="19694"/>
                    </a:lnTo>
                    <a:lnTo>
                      <a:pt x="7793" y="19649"/>
                    </a:lnTo>
                    <a:lnTo>
                      <a:pt x="7808" y="19602"/>
                    </a:lnTo>
                    <a:lnTo>
                      <a:pt x="7823" y="19555"/>
                    </a:lnTo>
                    <a:lnTo>
                      <a:pt x="7838" y="19506"/>
                    </a:lnTo>
                    <a:lnTo>
                      <a:pt x="7853" y="19457"/>
                    </a:lnTo>
                    <a:lnTo>
                      <a:pt x="7867" y="19406"/>
                    </a:lnTo>
                    <a:lnTo>
                      <a:pt x="7882" y="19355"/>
                    </a:lnTo>
                    <a:lnTo>
                      <a:pt x="7897" y="19303"/>
                    </a:lnTo>
                    <a:lnTo>
                      <a:pt x="7912" y="19250"/>
                    </a:lnTo>
                    <a:lnTo>
                      <a:pt x="7927" y="19197"/>
                    </a:lnTo>
                    <a:lnTo>
                      <a:pt x="7942" y="19142"/>
                    </a:lnTo>
                    <a:lnTo>
                      <a:pt x="7957" y="19086"/>
                    </a:lnTo>
                    <a:lnTo>
                      <a:pt x="7972" y="19029"/>
                    </a:lnTo>
                    <a:lnTo>
                      <a:pt x="7987" y="18972"/>
                    </a:lnTo>
                    <a:lnTo>
                      <a:pt x="8001" y="18914"/>
                    </a:lnTo>
                    <a:lnTo>
                      <a:pt x="8016" y="18854"/>
                    </a:lnTo>
                    <a:lnTo>
                      <a:pt x="8031" y="18794"/>
                    </a:lnTo>
                    <a:lnTo>
                      <a:pt x="8046" y="18734"/>
                    </a:lnTo>
                    <a:lnTo>
                      <a:pt x="8061" y="18672"/>
                    </a:lnTo>
                    <a:lnTo>
                      <a:pt x="8076" y="18609"/>
                    </a:lnTo>
                    <a:lnTo>
                      <a:pt x="8091" y="18546"/>
                    </a:lnTo>
                    <a:lnTo>
                      <a:pt x="8106" y="18482"/>
                    </a:lnTo>
                    <a:lnTo>
                      <a:pt x="8121" y="18417"/>
                    </a:lnTo>
                    <a:lnTo>
                      <a:pt x="8136" y="18351"/>
                    </a:lnTo>
                    <a:lnTo>
                      <a:pt x="8151" y="18284"/>
                    </a:lnTo>
                    <a:lnTo>
                      <a:pt x="8166" y="18217"/>
                    </a:lnTo>
                    <a:lnTo>
                      <a:pt x="8181" y="18149"/>
                    </a:lnTo>
                    <a:lnTo>
                      <a:pt x="8196" y="18079"/>
                    </a:lnTo>
                    <a:lnTo>
                      <a:pt x="8211" y="18010"/>
                    </a:lnTo>
                    <a:lnTo>
                      <a:pt x="8226" y="17940"/>
                    </a:lnTo>
                    <a:lnTo>
                      <a:pt x="8240" y="17868"/>
                    </a:lnTo>
                    <a:lnTo>
                      <a:pt x="8255" y="17796"/>
                    </a:lnTo>
                    <a:lnTo>
                      <a:pt x="8270" y="17723"/>
                    </a:lnTo>
                    <a:lnTo>
                      <a:pt x="8285" y="17649"/>
                    </a:lnTo>
                    <a:lnTo>
                      <a:pt x="8300" y="17575"/>
                    </a:lnTo>
                    <a:lnTo>
                      <a:pt x="8315" y="17501"/>
                    </a:lnTo>
                    <a:lnTo>
                      <a:pt x="8330" y="17425"/>
                    </a:lnTo>
                    <a:lnTo>
                      <a:pt x="8345" y="17349"/>
                    </a:lnTo>
                    <a:lnTo>
                      <a:pt x="8360" y="17271"/>
                    </a:lnTo>
                    <a:lnTo>
                      <a:pt x="8376" y="17192"/>
                    </a:lnTo>
                    <a:lnTo>
                      <a:pt x="8391" y="17115"/>
                    </a:lnTo>
                    <a:lnTo>
                      <a:pt x="8406" y="17037"/>
                    </a:lnTo>
                    <a:lnTo>
                      <a:pt x="8421" y="16957"/>
                    </a:lnTo>
                    <a:lnTo>
                      <a:pt x="8436" y="16876"/>
                    </a:lnTo>
                    <a:lnTo>
                      <a:pt x="8451" y="16795"/>
                    </a:lnTo>
                    <a:lnTo>
                      <a:pt x="8466" y="16713"/>
                    </a:lnTo>
                    <a:lnTo>
                      <a:pt x="8481" y="16631"/>
                    </a:lnTo>
                    <a:lnTo>
                      <a:pt x="8496" y="16548"/>
                    </a:lnTo>
                    <a:lnTo>
                      <a:pt x="8511" y="16464"/>
                    </a:lnTo>
                    <a:lnTo>
                      <a:pt x="8526" y="16380"/>
                    </a:lnTo>
                    <a:lnTo>
                      <a:pt x="8541" y="16295"/>
                    </a:lnTo>
                    <a:lnTo>
                      <a:pt x="8556" y="16210"/>
                    </a:lnTo>
                    <a:lnTo>
                      <a:pt x="8571" y="16124"/>
                    </a:lnTo>
                    <a:lnTo>
                      <a:pt x="8586" y="16037"/>
                    </a:lnTo>
                    <a:lnTo>
                      <a:pt x="8601" y="15950"/>
                    </a:lnTo>
                    <a:lnTo>
                      <a:pt x="8616" y="15862"/>
                    </a:lnTo>
                    <a:lnTo>
                      <a:pt x="8631" y="15774"/>
                    </a:lnTo>
                    <a:lnTo>
                      <a:pt x="8646" y="15686"/>
                    </a:lnTo>
                    <a:lnTo>
                      <a:pt x="8661" y="15597"/>
                    </a:lnTo>
                    <a:lnTo>
                      <a:pt x="8676" y="15507"/>
                    </a:lnTo>
                    <a:lnTo>
                      <a:pt x="8691" y="15416"/>
                    </a:lnTo>
                    <a:lnTo>
                      <a:pt x="8706" y="15326"/>
                    </a:lnTo>
                    <a:lnTo>
                      <a:pt x="8721" y="15234"/>
                    </a:lnTo>
                    <a:lnTo>
                      <a:pt x="8736" y="15142"/>
                    </a:lnTo>
                    <a:lnTo>
                      <a:pt x="8751" y="15050"/>
                    </a:lnTo>
                    <a:lnTo>
                      <a:pt x="8766" y="14957"/>
                    </a:lnTo>
                    <a:lnTo>
                      <a:pt x="8781" y="14864"/>
                    </a:lnTo>
                    <a:lnTo>
                      <a:pt x="8796" y="14770"/>
                    </a:lnTo>
                    <a:lnTo>
                      <a:pt x="8811" y="14676"/>
                    </a:lnTo>
                    <a:lnTo>
                      <a:pt x="8826" y="14582"/>
                    </a:lnTo>
                    <a:lnTo>
                      <a:pt x="8841" y="14487"/>
                    </a:lnTo>
                    <a:lnTo>
                      <a:pt x="8856" y="14392"/>
                    </a:lnTo>
                    <a:lnTo>
                      <a:pt x="8871" y="14296"/>
                    </a:lnTo>
                    <a:lnTo>
                      <a:pt x="8886" y="14200"/>
                    </a:lnTo>
                    <a:lnTo>
                      <a:pt x="8901" y="14104"/>
                    </a:lnTo>
                    <a:lnTo>
                      <a:pt x="8916" y="14007"/>
                    </a:lnTo>
                    <a:lnTo>
                      <a:pt x="8931" y="13910"/>
                    </a:lnTo>
                    <a:lnTo>
                      <a:pt x="8946" y="13812"/>
                    </a:lnTo>
                    <a:lnTo>
                      <a:pt x="8961" y="13714"/>
                    </a:lnTo>
                    <a:lnTo>
                      <a:pt x="8976" y="13616"/>
                    </a:lnTo>
                    <a:lnTo>
                      <a:pt x="8991" y="13517"/>
                    </a:lnTo>
                    <a:lnTo>
                      <a:pt x="9006" y="13418"/>
                    </a:lnTo>
                    <a:lnTo>
                      <a:pt x="9021" y="13319"/>
                    </a:lnTo>
                    <a:lnTo>
                      <a:pt x="9036" y="13220"/>
                    </a:lnTo>
                    <a:lnTo>
                      <a:pt x="9052" y="13119"/>
                    </a:lnTo>
                    <a:lnTo>
                      <a:pt x="9067" y="13020"/>
                    </a:lnTo>
                    <a:lnTo>
                      <a:pt x="9082" y="12920"/>
                    </a:lnTo>
                    <a:lnTo>
                      <a:pt x="9097" y="12819"/>
                    </a:lnTo>
                    <a:lnTo>
                      <a:pt x="9112" y="12718"/>
                    </a:lnTo>
                    <a:lnTo>
                      <a:pt x="9127" y="12617"/>
                    </a:lnTo>
                    <a:lnTo>
                      <a:pt x="9142" y="12516"/>
                    </a:lnTo>
                    <a:lnTo>
                      <a:pt x="9157" y="12415"/>
                    </a:lnTo>
                    <a:lnTo>
                      <a:pt x="9171" y="12314"/>
                    </a:lnTo>
                    <a:lnTo>
                      <a:pt x="9186" y="12212"/>
                    </a:lnTo>
                    <a:lnTo>
                      <a:pt x="9201" y="12110"/>
                    </a:lnTo>
                    <a:lnTo>
                      <a:pt x="9216" y="12008"/>
                    </a:lnTo>
                    <a:lnTo>
                      <a:pt x="9231" y="11906"/>
                    </a:lnTo>
                    <a:lnTo>
                      <a:pt x="9246" y="11803"/>
                    </a:lnTo>
                    <a:lnTo>
                      <a:pt x="9261" y="11700"/>
                    </a:lnTo>
                    <a:lnTo>
                      <a:pt x="9276" y="11598"/>
                    </a:lnTo>
                    <a:lnTo>
                      <a:pt x="9291" y="11495"/>
                    </a:lnTo>
                    <a:lnTo>
                      <a:pt x="9306" y="11392"/>
                    </a:lnTo>
                    <a:lnTo>
                      <a:pt x="9321" y="11289"/>
                    </a:lnTo>
                    <a:lnTo>
                      <a:pt x="9336" y="11186"/>
                    </a:lnTo>
                    <a:lnTo>
                      <a:pt x="9351" y="11082"/>
                    </a:lnTo>
                    <a:lnTo>
                      <a:pt x="9366" y="10979"/>
                    </a:lnTo>
                    <a:lnTo>
                      <a:pt x="9381" y="10876"/>
                    </a:lnTo>
                    <a:lnTo>
                      <a:pt x="9396" y="10772"/>
                    </a:lnTo>
                    <a:lnTo>
                      <a:pt x="9411" y="10669"/>
                    </a:lnTo>
                    <a:lnTo>
                      <a:pt x="9426" y="10566"/>
                    </a:lnTo>
                    <a:lnTo>
                      <a:pt x="9441" y="10462"/>
                    </a:lnTo>
                    <a:lnTo>
                      <a:pt x="9456" y="10359"/>
                    </a:lnTo>
                    <a:lnTo>
                      <a:pt x="9471" y="10255"/>
                    </a:lnTo>
                    <a:lnTo>
                      <a:pt x="9486" y="10152"/>
                    </a:lnTo>
                    <a:lnTo>
                      <a:pt x="9501" y="10048"/>
                    </a:lnTo>
                    <a:lnTo>
                      <a:pt x="9516" y="9945"/>
                    </a:lnTo>
                    <a:lnTo>
                      <a:pt x="9531" y="9842"/>
                    </a:lnTo>
                    <a:lnTo>
                      <a:pt x="9546" y="9738"/>
                    </a:lnTo>
                    <a:lnTo>
                      <a:pt x="9561" y="9635"/>
                    </a:lnTo>
                    <a:lnTo>
                      <a:pt x="9576" y="9532"/>
                    </a:lnTo>
                    <a:lnTo>
                      <a:pt x="9591" y="9429"/>
                    </a:lnTo>
                    <a:lnTo>
                      <a:pt x="9606" y="9326"/>
                    </a:lnTo>
                    <a:lnTo>
                      <a:pt x="9621" y="9223"/>
                    </a:lnTo>
                    <a:lnTo>
                      <a:pt x="9636" y="9121"/>
                    </a:lnTo>
                    <a:lnTo>
                      <a:pt x="9651" y="9018"/>
                    </a:lnTo>
                    <a:lnTo>
                      <a:pt x="9666" y="8916"/>
                    </a:lnTo>
                    <a:lnTo>
                      <a:pt x="9681" y="8813"/>
                    </a:lnTo>
                    <a:lnTo>
                      <a:pt x="9696" y="8711"/>
                    </a:lnTo>
                    <a:lnTo>
                      <a:pt x="9711" y="8609"/>
                    </a:lnTo>
                    <a:lnTo>
                      <a:pt x="9728" y="8506"/>
                    </a:lnTo>
                    <a:lnTo>
                      <a:pt x="9743" y="8405"/>
                    </a:lnTo>
                    <a:lnTo>
                      <a:pt x="9758" y="8304"/>
                    </a:lnTo>
                    <a:lnTo>
                      <a:pt x="9772" y="8203"/>
                    </a:lnTo>
                    <a:lnTo>
                      <a:pt x="9788" y="8101"/>
                    </a:lnTo>
                    <a:lnTo>
                      <a:pt x="9803" y="8001"/>
                    </a:lnTo>
                    <a:lnTo>
                      <a:pt x="9818" y="7900"/>
                    </a:lnTo>
                    <a:lnTo>
                      <a:pt x="9833" y="7800"/>
                    </a:lnTo>
                    <a:lnTo>
                      <a:pt x="9848" y="7700"/>
                    </a:lnTo>
                    <a:lnTo>
                      <a:pt x="9863" y="7600"/>
                    </a:lnTo>
                    <a:lnTo>
                      <a:pt x="9878" y="7501"/>
                    </a:lnTo>
                    <a:lnTo>
                      <a:pt x="9893" y="7402"/>
                    </a:lnTo>
                    <a:lnTo>
                      <a:pt x="9908" y="7303"/>
                    </a:lnTo>
                    <a:lnTo>
                      <a:pt x="9923" y="7205"/>
                    </a:lnTo>
                    <a:lnTo>
                      <a:pt x="9938" y="7107"/>
                    </a:lnTo>
                    <a:lnTo>
                      <a:pt x="9953" y="7009"/>
                    </a:lnTo>
                    <a:lnTo>
                      <a:pt x="9968" y="6911"/>
                    </a:lnTo>
                    <a:lnTo>
                      <a:pt x="9983" y="6814"/>
                    </a:lnTo>
                    <a:lnTo>
                      <a:pt x="9998" y="6717"/>
                    </a:lnTo>
                    <a:cubicBezTo>
                      <a:pt x="10006" y="6664"/>
                      <a:pt x="10055" y="6628"/>
                      <a:pt x="10107" y="6637"/>
                    </a:cubicBezTo>
                    <a:cubicBezTo>
                      <a:pt x="10160" y="6645"/>
                      <a:pt x="10195" y="6694"/>
                      <a:pt x="10187" y="6746"/>
                    </a:cubicBezTo>
                    <a:lnTo>
                      <a:pt x="10172" y="6843"/>
                    </a:lnTo>
                    <a:lnTo>
                      <a:pt x="10157" y="6940"/>
                    </a:lnTo>
                    <a:lnTo>
                      <a:pt x="10142" y="7038"/>
                    </a:lnTo>
                    <a:lnTo>
                      <a:pt x="10127" y="7136"/>
                    </a:lnTo>
                    <a:lnTo>
                      <a:pt x="10112" y="7234"/>
                    </a:lnTo>
                    <a:lnTo>
                      <a:pt x="10097" y="7332"/>
                    </a:lnTo>
                    <a:lnTo>
                      <a:pt x="10082" y="7431"/>
                    </a:lnTo>
                    <a:lnTo>
                      <a:pt x="10067" y="7530"/>
                    </a:lnTo>
                    <a:lnTo>
                      <a:pt x="10052" y="7629"/>
                    </a:lnTo>
                    <a:lnTo>
                      <a:pt x="10037" y="7729"/>
                    </a:lnTo>
                    <a:lnTo>
                      <a:pt x="10022" y="7829"/>
                    </a:lnTo>
                    <a:lnTo>
                      <a:pt x="10007" y="7929"/>
                    </a:lnTo>
                    <a:lnTo>
                      <a:pt x="9992" y="8030"/>
                    </a:lnTo>
                    <a:lnTo>
                      <a:pt x="9977" y="8130"/>
                    </a:lnTo>
                    <a:lnTo>
                      <a:pt x="9962" y="8230"/>
                    </a:lnTo>
                    <a:lnTo>
                      <a:pt x="9947" y="8333"/>
                    </a:lnTo>
                    <a:lnTo>
                      <a:pt x="9932" y="8434"/>
                    </a:lnTo>
                    <a:lnTo>
                      <a:pt x="9917" y="8535"/>
                    </a:lnTo>
                    <a:lnTo>
                      <a:pt x="9901" y="8636"/>
                    </a:lnTo>
                    <a:lnTo>
                      <a:pt x="9886" y="8738"/>
                    </a:lnTo>
                    <a:lnTo>
                      <a:pt x="9871" y="8840"/>
                    </a:lnTo>
                    <a:lnTo>
                      <a:pt x="9856" y="8943"/>
                    </a:lnTo>
                    <a:lnTo>
                      <a:pt x="9841" y="9045"/>
                    </a:lnTo>
                    <a:lnTo>
                      <a:pt x="9826" y="9148"/>
                    </a:lnTo>
                    <a:lnTo>
                      <a:pt x="9811" y="9250"/>
                    </a:lnTo>
                    <a:lnTo>
                      <a:pt x="9796" y="9353"/>
                    </a:lnTo>
                    <a:lnTo>
                      <a:pt x="9781" y="9456"/>
                    </a:lnTo>
                    <a:lnTo>
                      <a:pt x="9766" y="9559"/>
                    </a:lnTo>
                    <a:lnTo>
                      <a:pt x="9751" y="9662"/>
                    </a:lnTo>
                    <a:lnTo>
                      <a:pt x="9736" y="9765"/>
                    </a:lnTo>
                    <a:lnTo>
                      <a:pt x="9721" y="9869"/>
                    </a:lnTo>
                    <a:lnTo>
                      <a:pt x="9706" y="9972"/>
                    </a:lnTo>
                    <a:lnTo>
                      <a:pt x="9691" y="10075"/>
                    </a:lnTo>
                    <a:lnTo>
                      <a:pt x="9676" y="10179"/>
                    </a:lnTo>
                    <a:lnTo>
                      <a:pt x="9661" y="10282"/>
                    </a:lnTo>
                    <a:lnTo>
                      <a:pt x="9646" y="10386"/>
                    </a:lnTo>
                    <a:lnTo>
                      <a:pt x="9631" y="10489"/>
                    </a:lnTo>
                    <a:lnTo>
                      <a:pt x="9616" y="10593"/>
                    </a:lnTo>
                    <a:lnTo>
                      <a:pt x="9601" y="10696"/>
                    </a:lnTo>
                    <a:lnTo>
                      <a:pt x="9586" y="10799"/>
                    </a:lnTo>
                    <a:lnTo>
                      <a:pt x="9571" y="10903"/>
                    </a:lnTo>
                    <a:lnTo>
                      <a:pt x="9556" y="11006"/>
                    </a:lnTo>
                    <a:lnTo>
                      <a:pt x="9541" y="11109"/>
                    </a:lnTo>
                    <a:lnTo>
                      <a:pt x="9526" y="11213"/>
                    </a:lnTo>
                    <a:lnTo>
                      <a:pt x="9511" y="11316"/>
                    </a:lnTo>
                    <a:lnTo>
                      <a:pt x="9496" y="11419"/>
                    </a:lnTo>
                    <a:lnTo>
                      <a:pt x="9481" y="11522"/>
                    </a:lnTo>
                    <a:lnTo>
                      <a:pt x="9466" y="11625"/>
                    </a:lnTo>
                    <a:lnTo>
                      <a:pt x="9451" y="11727"/>
                    </a:lnTo>
                    <a:lnTo>
                      <a:pt x="9436" y="11830"/>
                    </a:lnTo>
                    <a:lnTo>
                      <a:pt x="9421" y="11933"/>
                    </a:lnTo>
                    <a:lnTo>
                      <a:pt x="9406" y="12035"/>
                    </a:lnTo>
                    <a:lnTo>
                      <a:pt x="9391" y="12137"/>
                    </a:lnTo>
                    <a:lnTo>
                      <a:pt x="9376" y="12239"/>
                    </a:lnTo>
                    <a:lnTo>
                      <a:pt x="9361" y="12341"/>
                    </a:lnTo>
                    <a:lnTo>
                      <a:pt x="9346" y="12444"/>
                    </a:lnTo>
                    <a:lnTo>
                      <a:pt x="9331" y="12545"/>
                    </a:lnTo>
                    <a:lnTo>
                      <a:pt x="9316" y="12646"/>
                    </a:lnTo>
                    <a:lnTo>
                      <a:pt x="9301" y="12747"/>
                    </a:lnTo>
                    <a:lnTo>
                      <a:pt x="9286" y="12848"/>
                    </a:lnTo>
                    <a:lnTo>
                      <a:pt x="9271" y="12949"/>
                    </a:lnTo>
                    <a:lnTo>
                      <a:pt x="9256" y="13049"/>
                    </a:lnTo>
                    <a:lnTo>
                      <a:pt x="9241" y="13150"/>
                    </a:lnTo>
                    <a:lnTo>
                      <a:pt x="9225" y="13249"/>
                    </a:lnTo>
                    <a:lnTo>
                      <a:pt x="9210" y="13348"/>
                    </a:lnTo>
                    <a:lnTo>
                      <a:pt x="9195" y="13447"/>
                    </a:lnTo>
                    <a:lnTo>
                      <a:pt x="9180" y="13546"/>
                    </a:lnTo>
                    <a:lnTo>
                      <a:pt x="9165" y="13645"/>
                    </a:lnTo>
                    <a:lnTo>
                      <a:pt x="9150" y="13743"/>
                    </a:lnTo>
                    <a:lnTo>
                      <a:pt x="9135" y="13841"/>
                    </a:lnTo>
                    <a:lnTo>
                      <a:pt x="9120" y="13939"/>
                    </a:lnTo>
                    <a:lnTo>
                      <a:pt x="9105" y="14036"/>
                    </a:lnTo>
                    <a:lnTo>
                      <a:pt x="9090" y="14133"/>
                    </a:lnTo>
                    <a:lnTo>
                      <a:pt x="9075" y="14229"/>
                    </a:lnTo>
                    <a:lnTo>
                      <a:pt x="9060" y="14326"/>
                    </a:lnTo>
                    <a:lnTo>
                      <a:pt x="9045" y="14421"/>
                    </a:lnTo>
                    <a:lnTo>
                      <a:pt x="9030" y="14517"/>
                    </a:lnTo>
                    <a:lnTo>
                      <a:pt x="9015" y="14613"/>
                    </a:lnTo>
                    <a:lnTo>
                      <a:pt x="9000" y="14707"/>
                    </a:lnTo>
                    <a:lnTo>
                      <a:pt x="8985" y="14801"/>
                    </a:lnTo>
                    <a:lnTo>
                      <a:pt x="8970" y="14895"/>
                    </a:lnTo>
                    <a:lnTo>
                      <a:pt x="8955" y="14988"/>
                    </a:lnTo>
                    <a:lnTo>
                      <a:pt x="8940" y="15081"/>
                    </a:lnTo>
                    <a:lnTo>
                      <a:pt x="8925" y="15173"/>
                    </a:lnTo>
                    <a:lnTo>
                      <a:pt x="8910" y="15265"/>
                    </a:lnTo>
                    <a:lnTo>
                      <a:pt x="8895" y="15357"/>
                    </a:lnTo>
                    <a:lnTo>
                      <a:pt x="8880" y="15447"/>
                    </a:lnTo>
                    <a:lnTo>
                      <a:pt x="8865" y="15538"/>
                    </a:lnTo>
                    <a:lnTo>
                      <a:pt x="8850" y="15628"/>
                    </a:lnTo>
                    <a:lnTo>
                      <a:pt x="8835" y="15717"/>
                    </a:lnTo>
                    <a:lnTo>
                      <a:pt x="8820" y="15807"/>
                    </a:lnTo>
                    <a:lnTo>
                      <a:pt x="8805" y="15895"/>
                    </a:lnTo>
                    <a:lnTo>
                      <a:pt x="8790" y="15983"/>
                    </a:lnTo>
                    <a:lnTo>
                      <a:pt x="8775" y="16070"/>
                    </a:lnTo>
                    <a:lnTo>
                      <a:pt x="8760" y="16157"/>
                    </a:lnTo>
                    <a:lnTo>
                      <a:pt x="8745" y="16243"/>
                    </a:lnTo>
                    <a:lnTo>
                      <a:pt x="8730" y="16328"/>
                    </a:lnTo>
                    <a:lnTo>
                      <a:pt x="8715" y="16413"/>
                    </a:lnTo>
                    <a:lnTo>
                      <a:pt x="8700" y="16499"/>
                    </a:lnTo>
                    <a:lnTo>
                      <a:pt x="8685" y="16581"/>
                    </a:lnTo>
                    <a:lnTo>
                      <a:pt x="8670" y="16666"/>
                    </a:lnTo>
                    <a:lnTo>
                      <a:pt x="8655" y="16748"/>
                    </a:lnTo>
                    <a:lnTo>
                      <a:pt x="8640" y="16830"/>
                    </a:lnTo>
                    <a:lnTo>
                      <a:pt x="8625" y="16911"/>
                    </a:lnTo>
                    <a:lnTo>
                      <a:pt x="8610" y="16992"/>
                    </a:lnTo>
                    <a:lnTo>
                      <a:pt x="8595" y="17072"/>
                    </a:lnTo>
                    <a:lnTo>
                      <a:pt x="8580" y="17152"/>
                    </a:lnTo>
                    <a:lnTo>
                      <a:pt x="8565" y="17231"/>
                    </a:lnTo>
                    <a:lnTo>
                      <a:pt x="8549" y="17308"/>
                    </a:lnTo>
                    <a:lnTo>
                      <a:pt x="8534" y="17386"/>
                    </a:lnTo>
                    <a:lnTo>
                      <a:pt x="8519" y="17462"/>
                    </a:lnTo>
                    <a:lnTo>
                      <a:pt x="8504" y="17538"/>
                    </a:lnTo>
                    <a:lnTo>
                      <a:pt x="8489" y="17614"/>
                    </a:lnTo>
                    <a:lnTo>
                      <a:pt x="8474" y="17688"/>
                    </a:lnTo>
                    <a:lnTo>
                      <a:pt x="8459" y="17762"/>
                    </a:lnTo>
                    <a:lnTo>
                      <a:pt x="8443" y="17835"/>
                    </a:lnTo>
                    <a:lnTo>
                      <a:pt x="8428" y="17907"/>
                    </a:lnTo>
                    <a:lnTo>
                      <a:pt x="8413" y="17979"/>
                    </a:lnTo>
                    <a:lnTo>
                      <a:pt x="8398" y="18051"/>
                    </a:lnTo>
                    <a:lnTo>
                      <a:pt x="8383" y="18120"/>
                    </a:lnTo>
                    <a:lnTo>
                      <a:pt x="8368" y="18190"/>
                    </a:lnTo>
                    <a:lnTo>
                      <a:pt x="8353" y="18258"/>
                    </a:lnTo>
                    <a:lnTo>
                      <a:pt x="8338" y="18326"/>
                    </a:lnTo>
                    <a:lnTo>
                      <a:pt x="8323" y="18394"/>
                    </a:lnTo>
                    <a:lnTo>
                      <a:pt x="8308" y="18460"/>
                    </a:lnTo>
                    <a:lnTo>
                      <a:pt x="8293" y="18525"/>
                    </a:lnTo>
                    <a:lnTo>
                      <a:pt x="8278" y="18589"/>
                    </a:lnTo>
                    <a:lnTo>
                      <a:pt x="8263" y="18654"/>
                    </a:lnTo>
                    <a:lnTo>
                      <a:pt x="8248" y="18717"/>
                    </a:lnTo>
                    <a:lnTo>
                      <a:pt x="8233" y="18779"/>
                    </a:lnTo>
                    <a:lnTo>
                      <a:pt x="8218" y="18841"/>
                    </a:lnTo>
                    <a:lnTo>
                      <a:pt x="8203" y="18901"/>
                    </a:lnTo>
                    <a:lnTo>
                      <a:pt x="8188" y="18961"/>
                    </a:lnTo>
                    <a:lnTo>
                      <a:pt x="8172" y="19021"/>
                    </a:lnTo>
                    <a:lnTo>
                      <a:pt x="8157" y="19078"/>
                    </a:lnTo>
                    <a:lnTo>
                      <a:pt x="8142" y="19135"/>
                    </a:lnTo>
                    <a:lnTo>
                      <a:pt x="8127" y="19191"/>
                    </a:lnTo>
                    <a:lnTo>
                      <a:pt x="8112" y="19248"/>
                    </a:lnTo>
                    <a:lnTo>
                      <a:pt x="8097" y="19303"/>
                    </a:lnTo>
                    <a:lnTo>
                      <a:pt x="8082" y="19356"/>
                    </a:lnTo>
                    <a:lnTo>
                      <a:pt x="8067" y="19410"/>
                    </a:lnTo>
                    <a:lnTo>
                      <a:pt x="8052" y="19461"/>
                    </a:lnTo>
                    <a:lnTo>
                      <a:pt x="8036" y="19512"/>
                    </a:lnTo>
                    <a:lnTo>
                      <a:pt x="8021" y="19563"/>
                    </a:lnTo>
                    <a:lnTo>
                      <a:pt x="8006" y="19612"/>
                    </a:lnTo>
                    <a:lnTo>
                      <a:pt x="7991" y="19661"/>
                    </a:lnTo>
                    <a:lnTo>
                      <a:pt x="7976" y="19708"/>
                    </a:lnTo>
                    <a:lnTo>
                      <a:pt x="7961" y="19755"/>
                    </a:lnTo>
                    <a:lnTo>
                      <a:pt x="7946" y="19800"/>
                    </a:lnTo>
                    <a:lnTo>
                      <a:pt x="7930" y="19846"/>
                    </a:lnTo>
                    <a:lnTo>
                      <a:pt x="7915" y="19889"/>
                    </a:lnTo>
                    <a:lnTo>
                      <a:pt x="7900" y="19933"/>
                    </a:lnTo>
                    <a:lnTo>
                      <a:pt x="7884" y="19976"/>
                    </a:lnTo>
                    <a:lnTo>
                      <a:pt x="7868" y="20017"/>
                    </a:lnTo>
                    <a:lnTo>
                      <a:pt x="7853" y="20056"/>
                    </a:lnTo>
                    <a:lnTo>
                      <a:pt x="7838" y="20096"/>
                    </a:lnTo>
                    <a:lnTo>
                      <a:pt x="7822" y="20135"/>
                    </a:lnTo>
                    <a:lnTo>
                      <a:pt x="7807" y="20171"/>
                    </a:lnTo>
                    <a:lnTo>
                      <a:pt x="7792" y="20208"/>
                    </a:lnTo>
                    <a:lnTo>
                      <a:pt x="7776" y="20244"/>
                    </a:lnTo>
                    <a:lnTo>
                      <a:pt x="7760" y="20280"/>
                    </a:lnTo>
                    <a:lnTo>
                      <a:pt x="7745" y="20312"/>
                    </a:lnTo>
                    <a:lnTo>
                      <a:pt x="7730" y="20345"/>
                    </a:lnTo>
                    <a:lnTo>
                      <a:pt x="7714" y="20377"/>
                    </a:lnTo>
                    <a:lnTo>
                      <a:pt x="7699" y="20409"/>
                    </a:lnTo>
                    <a:lnTo>
                      <a:pt x="7683" y="20439"/>
                    </a:lnTo>
                    <a:lnTo>
                      <a:pt x="7667" y="20469"/>
                    </a:lnTo>
                    <a:lnTo>
                      <a:pt x="7652" y="20495"/>
                    </a:lnTo>
                    <a:lnTo>
                      <a:pt x="7636" y="20523"/>
                    </a:lnTo>
                    <a:lnTo>
                      <a:pt x="7620" y="20549"/>
                    </a:lnTo>
                    <a:lnTo>
                      <a:pt x="7604" y="20575"/>
                    </a:lnTo>
                    <a:lnTo>
                      <a:pt x="7588" y="20600"/>
                    </a:lnTo>
                    <a:lnTo>
                      <a:pt x="7570" y="20625"/>
                    </a:lnTo>
                    <a:lnTo>
                      <a:pt x="7555" y="20645"/>
                    </a:lnTo>
                    <a:lnTo>
                      <a:pt x="7539" y="20667"/>
                    </a:lnTo>
                    <a:lnTo>
                      <a:pt x="7522" y="20688"/>
                    </a:lnTo>
                    <a:lnTo>
                      <a:pt x="7505" y="20708"/>
                    </a:lnTo>
                    <a:lnTo>
                      <a:pt x="7486" y="20729"/>
                    </a:lnTo>
                    <a:lnTo>
                      <a:pt x="7471" y="20744"/>
                    </a:lnTo>
                    <a:lnTo>
                      <a:pt x="7454" y="20762"/>
                    </a:lnTo>
                    <a:lnTo>
                      <a:pt x="7433" y="20780"/>
                    </a:lnTo>
                    <a:lnTo>
                      <a:pt x="7418" y="20792"/>
                    </a:lnTo>
                    <a:lnTo>
                      <a:pt x="7400" y="20807"/>
                    </a:lnTo>
                    <a:lnTo>
                      <a:pt x="7378" y="20823"/>
                    </a:lnTo>
                    <a:lnTo>
                      <a:pt x="7363" y="20832"/>
                    </a:lnTo>
                    <a:lnTo>
                      <a:pt x="7339" y="20845"/>
                    </a:lnTo>
                    <a:lnTo>
                      <a:pt x="7324" y="20852"/>
                    </a:lnTo>
                    <a:lnTo>
                      <a:pt x="7299" y="20864"/>
                    </a:lnTo>
                    <a:lnTo>
                      <a:pt x="7278" y="20870"/>
                    </a:lnTo>
                    <a:lnTo>
                      <a:pt x="7263" y="20874"/>
                    </a:lnTo>
                    <a:lnTo>
                      <a:pt x="7236" y="20881"/>
                    </a:lnTo>
                    <a:lnTo>
                      <a:pt x="7215" y="20883"/>
                    </a:lnTo>
                    <a:lnTo>
                      <a:pt x="7200" y="20884"/>
                    </a:lnTo>
                    <a:lnTo>
                      <a:pt x="7172" y="20885"/>
                    </a:lnTo>
                    <a:lnTo>
                      <a:pt x="7151" y="20884"/>
                    </a:lnTo>
                    <a:lnTo>
                      <a:pt x="7130" y="20881"/>
                    </a:lnTo>
                    <a:lnTo>
                      <a:pt x="7115" y="20878"/>
                    </a:lnTo>
                    <a:lnTo>
                      <a:pt x="7090" y="20872"/>
                    </a:lnTo>
                    <a:lnTo>
                      <a:pt x="7067" y="20865"/>
                    </a:lnTo>
                    <a:lnTo>
                      <a:pt x="7047" y="20856"/>
                    </a:lnTo>
                    <a:lnTo>
                      <a:pt x="7027" y="20847"/>
                    </a:lnTo>
                    <a:lnTo>
                      <a:pt x="7008" y="20837"/>
                    </a:lnTo>
                    <a:lnTo>
                      <a:pt x="6989" y="20825"/>
                    </a:lnTo>
                    <a:lnTo>
                      <a:pt x="6971" y="20813"/>
                    </a:lnTo>
                    <a:lnTo>
                      <a:pt x="6950" y="20797"/>
                    </a:lnTo>
                    <a:lnTo>
                      <a:pt x="6935" y="20784"/>
                    </a:lnTo>
                    <a:lnTo>
                      <a:pt x="6917" y="20769"/>
                    </a:lnTo>
                    <a:lnTo>
                      <a:pt x="6900" y="20752"/>
                    </a:lnTo>
                    <a:lnTo>
                      <a:pt x="6882" y="20735"/>
                    </a:lnTo>
                    <a:lnTo>
                      <a:pt x="6864" y="20715"/>
                    </a:lnTo>
                    <a:lnTo>
                      <a:pt x="6849" y="20697"/>
                    </a:lnTo>
                    <a:lnTo>
                      <a:pt x="6832" y="20677"/>
                    </a:lnTo>
                    <a:lnTo>
                      <a:pt x="6816" y="20656"/>
                    </a:lnTo>
                    <a:lnTo>
                      <a:pt x="6798" y="20633"/>
                    </a:lnTo>
                    <a:lnTo>
                      <a:pt x="6783" y="20611"/>
                    </a:lnTo>
                    <a:lnTo>
                      <a:pt x="6767" y="20587"/>
                    </a:lnTo>
                    <a:lnTo>
                      <a:pt x="6750" y="20561"/>
                    </a:lnTo>
                    <a:lnTo>
                      <a:pt x="6735" y="20536"/>
                    </a:lnTo>
                    <a:lnTo>
                      <a:pt x="6719" y="20509"/>
                    </a:lnTo>
                    <a:lnTo>
                      <a:pt x="6703" y="20481"/>
                    </a:lnTo>
                    <a:lnTo>
                      <a:pt x="6688" y="20453"/>
                    </a:lnTo>
                    <a:lnTo>
                      <a:pt x="6672" y="20424"/>
                    </a:lnTo>
                    <a:lnTo>
                      <a:pt x="6656" y="20392"/>
                    </a:lnTo>
                    <a:lnTo>
                      <a:pt x="6641" y="20361"/>
                    </a:lnTo>
                    <a:lnTo>
                      <a:pt x="6626" y="20329"/>
                    </a:lnTo>
                    <a:lnTo>
                      <a:pt x="6610" y="20295"/>
                    </a:lnTo>
                    <a:lnTo>
                      <a:pt x="6595" y="20261"/>
                    </a:lnTo>
                    <a:lnTo>
                      <a:pt x="6579" y="20226"/>
                    </a:lnTo>
                    <a:lnTo>
                      <a:pt x="6564" y="20190"/>
                    </a:lnTo>
                    <a:lnTo>
                      <a:pt x="6549" y="20154"/>
                    </a:lnTo>
                    <a:lnTo>
                      <a:pt x="6533" y="20116"/>
                    </a:lnTo>
                    <a:lnTo>
                      <a:pt x="6518" y="20076"/>
                    </a:lnTo>
                    <a:lnTo>
                      <a:pt x="6503" y="20036"/>
                    </a:lnTo>
                    <a:lnTo>
                      <a:pt x="6487" y="19995"/>
                    </a:lnTo>
                    <a:lnTo>
                      <a:pt x="6472" y="19954"/>
                    </a:lnTo>
                    <a:lnTo>
                      <a:pt x="6457" y="19912"/>
                    </a:lnTo>
                    <a:lnTo>
                      <a:pt x="6442" y="19868"/>
                    </a:lnTo>
                    <a:lnTo>
                      <a:pt x="6426" y="19824"/>
                    </a:lnTo>
                    <a:lnTo>
                      <a:pt x="6411" y="19778"/>
                    </a:lnTo>
                    <a:lnTo>
                      <a:pt x="6396" y="19732"/>
                    </a:lnTo>
                    <a:lnTo>
                      <a:pt x="6381" y="19685"/>
                    </a:lnTo>
                    <a:lnTo>
                      <a:pt x="6366" y="19637"/>
                    </a:lnTo>
                    <a:lnTo>
                      <a:pt x="6351" y="19590"/>
                    </a:lnTo>
                    <a:lnTo>
                      <a:pt x="6335" y="19538"/>
                    </a:lnTo>
                    <a:lnTo>
                      <a:pt x="6319" y="19488"/>
                    </a:lnTo>
                    <a:lnTo>
                      <a:pt x="6304" y="19436"/>
                    </a:lnTo>
                    <a:lnTo>
                      <a:pt x="6289" y="19384"/>
                    </a:lnTo>
                    <a:lnTo>
                      <a:pt x="6274" y="19330"/>
                    </a:lnTo>
                    <a:lnTo>
                      <a:pt x="6259" y="19276"/>
                    </a:lnTo>
                    <a:lnTo>
                      <a:pt x="6244" y="19221"/>
                    </a:lnTo>
                    <a:lnTo>
                      <a:pt x="6229" y="19165"/>
                    </a:lnTo>
                    <a:lnTo>
                      <a:pt x="6214" y="19108"/>
                    </a:lnTo>
                    <a:lnTo>
                      <a:pt x="6199" y="19051"/>
                    </a:lnTo>
                    <a:lnTo>
                      <a:pt x="6183" y="18992"/>
                    </a:lnTo>
                    <a:lnTo>
                      <a:pt x="6168" y="18933"/>
                    </a:lnTo>
                    <a:lnTo>
                      <a:pt x="6153" y="18872"/>
                    </a:lnTo>
                    <a:lnTo>
                      <a:pt x="6138" y="18811"/>
                    </a:lnTo>
                    <a:lnTo>
                      <a:pt x="6123" y="18749"/>
                    </a:lnTo>
                    <a:lnTo>
                      <a:pt x="6108" y="18687"/>
                    </a:lnTo>
                    <a:lnTo>
                      <a:pt x="6093" y="18623"/>
                    </a:lnTo>
                    <a:lnTo>
                      <a:pt x="6078" y="18559"/>
                    </a:lnTo>
                    <a:lnTo>
                      <a:pt x="6063" y="18494"/>
                    </a:lnTo>
                    <a:lnTo>
                      <a:pt x="6048" y="18428"/>
                    </a:lnTo>
                    <a:lnTo>
                      <a:pt x="6033" y="18361"/>
                    </a:lnTo>
                    <a:lnTo>
                      <a:pt x="6018" y="18294"/>
                    </a:lnTo>
                    <a:lnTo>
                      <a:pt x="6003" y="18225"/>
                    </a:lnTo>
                    <a:lnTo>
                      <a:pt x="5988" y="18157"/>
                    </a:lnTo>
                    <a:lnTo>
                      <a:pt x="5973" y="18087"/>
                    </a:lnTo>
                    <a:lnTo>
                      <a:pt x="5958" y="18016"/>
                    </a:lnTo>
                    <a:lnTo>
                      <a:pt x="5942" y="17945"/>
                    </a:lnTo>
                    <a:lnTo>
                      <a:pt x="5927" y="17873"/>
                    </a:lnTo>
                    <a:lnTo>
                      <a:pt x="5912" y="17800"/>
                    </a:lnTo>
                    <a:lnTo>
                      <a:pt x="5897" y="17727"/>
                    </a:lnTo>
                    <a:lnTo>
                      <a:pt x="5882" y="17652"/>
                    </a:lnTo>
                    <a:lnTo>
                      <a:pt x="5867" y="17577"/>
                    </a:lnTo>
                    <a:lnTo>
                      <a:pt x="5852" y="17502"/>
                    </a:lnTo>
                    <a:lnTo>
                      <a:pt x="5837" y="17426"/>
                    </a:lnTo>
                    <a:lnTo>
                      <a:pt x="5822" y="17349"/>
                    </a:lnTo>
                    <a:lnTo>
                      <a:pt x="5807" y="17271"/>
                    </a:lnTo>
                    <a:lnTo>
                      <a:pt x="5792" y="17192"/>
                    </a:lnTo>
                    <a:lnTo>
                      <a:pt x="5777" y="17113"/>
                    </a:lnTo>
                    <a:lnTo>
                      <a:pt x="5762" y="17033"/>
                    </a:lnTo>
                    <a:lnTo>
                      <a:pt x="5747" y="16953"/>
                    </a:lnTo>
                    <a:lnTo>
                      <a:pt x="5732" y="16872"/>
                    </a:lnTo>
                    <a:lnTo>
                      <a:pt x="5717" y="16791"/>
                    </a:lnTo>
                    <a:lnTo>
                      <a:pt x="5702" y="16709"/>
                    </a:lnTo>
                    <a:lnTo>
                      <a:pt x="5687" y="16625"/>
                    </a:lnTo>
                    <a:lnTo>
                      <a:pt x="5672" y="16542"/>
                    </a:lnTo>
                    <a:lnTo>
                      <a:pt x="5656" y="16457"/>
                    </a:lnTo>
                    <a:lnTo>
                      <a:pt x="5641" y="16373"/>
                    </a:lnTo>
                    <a:lnTo>
                      <a:pt x="5626" y="16288"/>
                    </a:lnTo>
                    <a:lnTo>
                      <a:pt x="5611" y="16202"/>
                    </a:lnTo>
                    <a:lnTo>
                      <a:pt x="5596" y="16116"/>
                    </a:lnTo>
                    <a:lnTo>
                      <a:pt x="5581" y="16029"/>
                    </a:lnTo>
                    <a:lnTo>
                      <a:pt x="5566" y="15941"/>
                    </a:lnTo>
                    <a:lnTo>
                      <a:pt x="5551" y="15853"/>
                    </a:lnTo>
                    <a:lnTo>
                      <a:pt x="5536" y="15764"/>
                    </a:lnTo>
                    <a:lnTo>
                      <a:pt x="5521" y="15674"/>
                    </a:lnTo>
                    <a:lnTo>
                      <a:pt x="5506" y="15585"/>
                    </a:lnTo>
                    <a:lnTo>
                      <a:pt x="5491" y="15495"/>
                    </a:lnTo>
                    <a:lnTo>
                      <a:pt x="5476" y="15404"/>
                    </a:lnTo>
                    <a:lnTo>
                      <a:pt x="5461" y="15313"/>
                    </a:lnTo>
                    <a:lnTo>
                      <a:pt x="5446" y="15221"/>
                    </a:lnTo>
                    <a:lnTo>
                      <a:pt x="5431" y="15129"/>
                    </a:lnTo>
                    <a:lnTo>
                      <a:pt x="5416" y="15037"/>
                    </a:lnTo>
                    <a:lnTo>
                      <a:pt x="5401" y="14944"/>
                    </a:lnTo>
                    <a:lnTo>
                      <a:pt x="5386" y="14850"/>
                    </a:lnTo>
                    <a:lnTo>
                      <a:pt x="5371" y="14756"/>
                    </a:lnTo>
                    <a:lnTo>
                      <a:pt x="5356" y="14661"/>
                    </a:lnTo>
                    <a:lnTo>
                      <a:pt x="5341" y="14566"/>
                    </a:lnTo>
                    <a:lnTo>
                      <a:pt x="5326" y="14471"/>
                    </a:lnTo>
                    <a:lnTo>
                      <a:pt x="5311" y="14376"/>
                    </a:lnTo>
                    <a:lnTo>
                      <a:pt x="5296" y="14280"/>
                    </a:lnTo>
                    <a:lnTo>
                      <a:pt x="5281" y="14183"/>
                    </a:lnTo>
                    <a:lnTo>
                      <a:pt x="5266" y="14087"/>
                    </a:lnTo>
                    <a:lnTo>
                      <a:pt x="5251" y="13990"/>
                    </a:lnTo>
                    <a:lnTo>
                      <a:pt x="5236" y="13892"/>
                    </a:lnTo>
                    <a:lnTo>
                      <a:pt x="5221" y="13794"/>
                    </a:lnTo>
                    <a:lnTo>
                      <a:pt x="5206" y="13696"/>
                    </a:lnTo>
                    <a:lnTo>
                      <a:pt x="5191" y="13598"/>
                    </a:lnTo>
                    <a:lnTo>
                      <a:pt x="5176" y="13499"/>
                    </a:lnTo>
                    <a:lnTo>
                      <a:pt x="5161" y="13400"/>
                    </a:lnTo>
                    <a:lnTo>
                      <a:pt x="5146" y="13301"/>
                    </a:lnTo>
                    <a:lnTo>
                      <a:pt x="5131" y="13201"/>
                    </a:lnTo>
                    <a:lnTo>
                      <a:pt x="5116" y="13101"/>
                    </a:lnTo>
                    <a:lnTo>
                      <a:pt x="5101" y="13001"/>
                    </a:lnTo>
                    <a:lnTo>
                      <a:pt x="5086" y="12901"/>
                    </a:lnTo>
                    <a:lnTo>
                      <a:pt x="5071" y="12800"/>
                    </a:lnTo>
                    <a:lnTo>
                      <a:pt x="5056" y="12699"/>
                    </a:lnTo>
                    <a:lnTo>
                      <a:pt x="5041" y="12598"/>
                    </a:lnTo>
                    <a:lnTo>
                      <a:pt x="5025" y="12496"/>
                    </a:lnTo>
                    <a:lnTo>
                      <a:pt x="5010" y="12394"/>
                    </a:lnTo>
                    <a:lnTo>
                      <a:pt x="4996" y="12293"/>
                    </a:lnTo>
                    <a:lnTo>
                      <a:pt x="4979" y="12190"/>
                    </a:lnTo>
                    <a:lnTo>
                      <a:pt x="4964" y="12088"/>
                    </a:lnTo>
                    <a:lnTo>
                      <a:pt x="4949" y="11986"/>
                    </a:lnTo>
                    <a:lnTo>
                      <a:pt x="4934" y="11884"/>
                    </a:lnTo>
                    <a:lnTo>
                      <a:pt x="4919" y="11781"/>
                    </a:lnTo>
                    <a:lnTo>
                      <a:pt x="4904" y="11678"/>
                    </a:lnTo>
                    <a:lnTo>
                      <a:pt x="4889" y="11576"/>
                    </a:lnTo>
                    <a:lnTo>
                      <a:pt x="4874" y="11473"/>
                    </a:lnTo>
                    <a:lnTo>
                      <a:pt x="4859" y="11370"/>
                    </a:lnTo>
                    <a:lnTo>
                      <a:pt x="4844" y="11267"/>
                    </a:lnTo>
                    <a:lnTo>
                      <a:pt x="4829" y="11163"/>
                    </a:lnTo>
                    <a:lnTo>
                      <a:pt x="4814" y="11060"/>
                    </a:lnTo>
                    <a:lnTo>
                      <a:pt x="4799" y="10957"/>
                    </a:lnTo>
                    <a:lnTo>
                      <a:pt x="4784" y="10853"/>
                    </a:lnTo>
                    <a:lnTo>
                      <a:pt x="4769" y="10750"/>
                    </a:lnTo>
                    <a:lnTo>
                      <a:pt x="4754" y="10647"/>
                    </a:lnTo>
                    <a:lnTo>
                      <a:pt x="4739" y="10543"/>
                    </a:lnTo>
                    <a:lnTo>
                      <a:pt x="4724" y="10440"/>
                    </a:lnTo>
                    <a:lnTo>
                      <a:pt x="4709" y="10336"/>
                    </a:lnTo>
                    <a:lnTo>
                      <a:pt x="4694" y="10233"/>
                    </a:lnTo>
                    <a:lnTo>
                      <a:pt x="4679" y="10129"/>
                    </a:lnTo>
                    <a:lnTo>
                      <a:pt x="4664" y="10026"/>
                    </a:lnTo>
                    <a:lnTo>
                      <a:pt x="4649" y="9923"/>
                    </a:lnTo>
                    <a:lnTo>
                      <a:pt x="4634" y="9819"/>
                    </a:lnTo>
                    <a:lnTo>
                      <a:pt x="4619" y="9716"/>
                    </a:lnTo>
                    <a:lnTo>
                      <a:pt x="4604" y="9613"/>
                    </a:lnTo>
                    <a:lnTo>
                      <a:pt x="4589" y="9510"/>
                    </a:lnTo>
                    <a:lnTo>
                      <a:pt x="4574" y="9407"/>
                    </a:lnTo>
                    <a:lnTo>
                      <a:pt x="4559" y="9304"/>
                    </a:lnTo>
                    <a:lnTo>
                      <a:pt x="4544" y="9201"/>
                    </a:lnTo>
                    <a:lnTo>
                      <a:pt x="4529" y="9099"/>
                    </a:lnTo>
                    <a:lnTo>
                      <a:pt x="4514" y="8996"/>
                    </a:lnTo>
                    <a:lnTo>
                      <a:pt x="4499" y="8894"/>
                    </a:lnTo>
                    <a:lnTo>
                      <a:pt x="4484" y="8791"/>
                    </a:lnTo>
                    <a:lnTo>
                      <a:pt x="4470" y="8690"/>
                    </a:lnTo>
                    <a:lnTo>
                      <a:pt x="4454" y="8588"/>
                    </a:lnTo>
                    <a:lnTo>
                      <a:pt x="4439" y="8486"/>
                    </a:lnTo>
                    <a:lnTo>
                      <a:pt x="4425" y="8385"/>
                    </a:lnTo>
                    <a:lnTo>
                      <a:pt x="4410" y="8284"/>
                    </a:lnTo>
                    <a:lnTo>
                      <a:pt x="4395" y="8183"/>
                    </a:lnTo>
                    <a:lnTo>
                      <a:pt x="4380" y="8082"/>
                    </a:lnTo>
                    <a:lnTo>
                      <a:pt x="4365" y="7982"/>
                    </a:lnTo>
                    <a:lnTo>
                      <a:pt x="4350" y="7881"/>
                    </a:lnTo>
                    <a:lnTo>
                      <a:pt x="4335" y="7781"/>
                    </a:lnTo>
                    <a:lnTo>
                      <a:pt x="4320" y="7682"/>
                    </a:lnTo>
                    <a:lnTo>
                      <a:pt x="4304" y="7582"/>
                    </a:lnTo>
                    <a:lnTo>
                      <a:pt x="4289" y="7483"/>
                    </a:lnTo>
                    <a:lnTo>
                      <a:pt x="4274" y="7384"/>
                    </a:lnTo>
                    <a:lnTo>
                      <a:pt x="4259" y="7285"/>
                    </a:lnTo>
                    <a:lnTo>
                      <a:pt x="4244" y="7187"/>
                    </a:lnTo>
                    <a:lnTo>
                      <a:pt x="4229" y="7089"/>
                    </a:lnTo>
                    <a:lnTo>
                      <a:pt x="4214" y="6991"/>
                    </a:lnTo>
                    <a:lnTo>
                      <a:pt x="4199" y="6894"/>
                    </a:lnTo>
                    <a:lnTo>
                      <a:pt x="4184" y="6797"/>
                    </a:lnTo>
                    <a:lnTo>
                      <a:pt x="4169" y="6700"/>
                    </a:lnTo>
                    <a:lnTo>
                      <a:pt x="4154" y="6604"/>
                    </a:lnTo>
                    <a:lnTo>
                      <a:pt x="4139" y="6508"/>
                    </a:lnTo>
                    <a:lnTo>
                      <a:pt x="4124" y="6413"/>
                    </a:lnTo>
                    <a:lnTo>
                      <a:pt x="4109" y="6318"/>
                    </a:lnTo>
                    <a:lnTo>
                      <a:pt x="4094" y="6224"/>
                    </a:lnTo>
                    <a:lnTo>
                      <a:pt x="4079" y="6130"/>
                    </a:lnTo>
                    <a:lnTo>
                      <a:pt x="4064" y="6036"/>
                    </a:lnTo>
                    <a:lnTo>
                      <a:pt x="4049" y="5943"/>
                    </a:lnTo>
                    <a:lnTo>
                      <a:pt x="4034" y="5850"/>
                    </a:lnTo>
                    <a:lnTo>
                      <a:pt x="4019" y="5758"/>
                    </a:lnTo>
                    <a:lnTo>
                      <a:pt x="4004" y="5666"/>
                    </a:lnTo>
                    <a:lnTo>
                      <a:pt x="3989" y="5574"/>
                    </a:lnTo>
                    <a:lnTo>
                      <a:pt x="3974" y="5483"/>
                    </a:lnTo>
                    <a:lnTo>
                      <a:pt x="3959" y="5393"/>
                    </a:lnTo>
                    <a:lnTo>
                      <a:pt x="3944" y="5303"/>
                    </a:lnTo>
                    <a:lnTo>
                      <a:pt x="3929" y="5213"/>
                    </a:lnTo>
                    <a:lnTo>
                      <a:pt x="3914" y="5125"/>
                    </a:lnTo>
                    <a:lnTo>
                      <a:pt x="3899" y="5037"/>
                    </a:lnTo>
                    <a:lnTo>
                      <a:pt x="3884" y="4949"/>
                    </a:lnTo>
                    <a:lnTo>
                      <a:pt x="3869" y="4862"/>
                    </a:lnTo>
                    <a:lnTo>
                      <a:pt x="3854" y="4775"/>
                    </a:lnTo>
                    <a:lnTo>
                      <a:pt x="3839" y="4689"/>
                    </a:lnTo>
                    <a:lnTo>
                      <a:pt x="3824" y="4603"/>
                    </a:lnTo>
                    <a:lnTo>
                      <a:pt x="3809" y="4518"/>
                    </a:lnTo>
                    <a:lnTo>
                      <a:pt x="3794" y="4434"/>
                    </a:lnTo>
                    <a:lnTo>
                      <a:pt x="3779" y="4351"/>
                    </a:lnTo>
                    <a:lnTo>
                      <a:pt x="3764" y="4268"/>
                    </a:lnTo>
                    <a:lnTo>
                      <a:pt x="3749" y="4185"/>
                    </a:lnTo>
                    <a:lnTo>
                      <a:pt x="3734" y="4103"/>
                    </a:lnTo>
                    <a:lnTo>
                      <a:pt x="3719" y="4022"/>
                    </a:lnTo>
                    <a:lnTo>
                      <a:pt x="3704" y="3941"/>
                    </a:lnTo>
                    <a:lnTo>
                      <a:pt x="3689" y="3861"/>
                    </a:lnTo>
                    <a:lnTo>
                      <a:pt x="3674" y="3782"/>
                    </a:lnTo>
                    <a:lnTo>
                      <a:pt x="3659" y="3704"/>
                    </a:lnTo>
                    <a:lnTo>
                      <a:pt x="3644" y="3627"/>
                    </a:lnTo>
                    <a:lnTo>
                      <a:pt x="3628" y="3549"/>
                    </a:lnTo>
                    <a:lnTo>
                      <a:pt x="3613" y="3472"/>
                    </a:lnTo>
                    <a:lnTo>
                      <a:pt x="3598" y="3396"/>
                    </a:lnTo>
                    <a:lnTo>
                      <a:pt x="3583" y="3322"/>
                    </a:lnTo>
                    <a:lnTo>
                      <a:pt x="3568" y="3248"/>
                    </a:lnTo>
                    <a:lnTo>
                      <a:pt x="3553" y="3174"/>
                    </a:lnTo>
                    <a:lnTo>
                      <a:pt x="3538" y="3101"/>
                    </a:lnTo>
                    <a:lnTo>
                      <a:pt x="3524" y="3028"/>
                    </a:lnTo>
                    <a:lnTo>
                      <a:pt x="3509" y="2957"/>
                    </a:lnTo>
                    <a:lnTo>
                      <a:pt x="3494" y="2887"/>
                    </a:lnTo>
                    <a:lnTo>
                      <a:pt x="3479" y="2817"/>
                    </a:lnTo>
                    <a:lnTo>
                      <a:pt x="3464" y="2748"/>
                    </a:lnTo>
                    <a:lnTo>
                      <a:pt x="3449" y="2679"/>
                    </a:lnTo>
                    <a:lnTo>
                      <a:pt x="3434" y="2611"/>
                    </a:lnTo>
                    <a:lnTo>
                      <a:pt x="3419" y="2545"/>
                    </a:lnTo>
                    <a:lnTo>
                      <a:pt x="3404" y="2479"/>
                    </a:lnTo>
                    <a:lnTo>
                      <a:pt x="3389" y="2414"/>
                    </a:lnTo>
                    <a:lnTo>
                      <a:pt x="3374" y="2349"/>
                    </a:lnTo>
                    <a:lnTo>
                      <a:pt x="3359" y="2286"/>
                    </a:lnTo>
                    <a:lnTo>
                      <a:pt x="3344" y="2223"/>
                    </a:lnTo>
                    <a:lnTo>
                      <a:pt x="3329" y="2161"/>
                    </a:lnTo>
                    <a:lnTo>
                      <a:pt x="3314" y="2100"/>
                    </a:lnTo>
                    <a:lnTo>
                      <a:pt x="3299" y="2040"/>
                    </a:lnTo>
                    <a:lnTo>
                      <a:pt x="3284" y="1981"/>
                    </a:lnTo>
                    <a:lnTo>
                      <a:pt x="3270" y="1923"/>
                    </a:lnTo>
                    <a:lnTo>
                      <a:pt x="3255" y="1865"/>
                    </a:lnTo>
                    <a:lnTo>
                      <a:pt x="3240" y="1808"/>
                    </a:lnTo>
                    <a:lnTo>
                      <a:pt x="3225" y="1753"/>
                    </a:lnTo>
                    <a:lnTo>
                      <a:pt x="3210" y="1698"/>
                    </a:lnTo>
                    <a:lnTo>
                      <a:pt x="3195" y="1643"/>
                    </a:lnTo>
                    <a:lnTo>
                      <a:pt x="3180" y="1590"/>
                    </a:lnTo>
                    <a:lnTo>
                      <a:pt x="3165" y="1538"/>
                    </a:lnTo>
                    <a:lnTo>
                      <a:pt x="3150" y="1487"/>
                    </a:lnTo>
                    <a:lnTo>
                      <a:pt x="3136" y="1436"/>
                    </a:lnTo>
                    <a:lnTo>
                      <a:pt x="3121" y="1387"/>
                    </a:lnTo>
                    <a:lnTo>
                      <a:pt x="3106" y="1338"/>
                    </a:lnTo>
                    <a:lnTo>
                      <a:pt x="3091" y="1291"/>
                    </a:lnTo>
                    <a:lnTo>
                      <a:pt x="3076" y="1244"/>
                    </a:lnTo>
                    <a:lnTo>
                      <a:pt x="3061" y="1198"/>
                    </a:lnTo>
                    <a:lnTo>
                      <a:pt x="3046" y="1153"/>
                    </a:lnTo>
                    <a:lnTo>
                      <a:pt x="3032" y="1109"/>
                    </a:lnTo>
                    <a:lnTo>
                      <a:pt x="3017" y="1066"/>
                    </a:lnTo>
                    <a:lnTo>
                      <a:pt x="3002" y="1024"/>
                    </a:lnTo>
                    <a:lnTo>
                      <a:pt x="2987" y="983"/>
                    </a:lnTo>
                    <a:lnTo>
                      <a:pt x="2973" y="945"/>
                    </a:lnTo>
                    <a:lnTo>
                      <a:pt x="2957" y="905"/>
                    </a:lnTo>
                    <a:lnTo>
                      <a:pt x="2942" y="867"/>
                    </a:lnTo>
                    <a:lnTo>
                      <a:pt x="2928" y="830"/>
                    </a:lnTo>
                    <a:lnTo>
                      <a:pt x="2913" y="793"/>
                    </a:lnTo>
                    <a:lnTo>
                      <a:pt x="2898" y="758"/>
                    </a:lnTo>
                    <a:lnTo>
                      <a:pt x="2884" y="724"/>
                    </a:lnTo>
                    <a:lnTo>
                      <a:pt x="2869" y="691"/>
                    </a:lnTo>
                    <a:lnTo>
                      <a:pt x="2855" y="659"/>
                    </a:lnTo>
                    <a:lnTo>
                      <a:pt x="2840" y="628"/>
                    </a:lnTo>
                    <a:lnTo>
                      <a:pt x="2826" y="598"/>
                    </a:lnTo>
                    <a:lnTo>
                      <a:pt x="2811" y="570"/>
                    </a:lnTo>
                    <a:lnTo>
                      <a:pt x="2797" y="542"/>
                    </a:lnTo>
                    <a:lnTo>
                      <a:pt x="2783" y="515"/>
                    </a:lnTo>
                    <a:lnTo>
                      <a:pt x="2768" y="489"/>
                    </a:lnTo>
                    <a:lnTo>
                      <a:pt x="2754" y="465"/>
                    </a:lnTo>
                    <a:lnTo>
                      <a:pt x="2740" y="441"/>
                    </a:lnTo>
                    <a:lnTo>
                      <a:pt x="2726" y="419"/>
                    </a:lnTo>
                    <a:lnTo>
                      <a:pt x="2712" y="398"/>
                    </a:lnTo>
                    <a:lnTo>
                      <a:pt x="2698" y="377"/>
                    </a:lnTo>
                    <a:lnTo>
                      <a:pt x="2685" y="358"/>
                    </a:lnTo>
                    <a:lnTo>
                      <a:pt x="2671" y="340"/>
                    </a:lnTo>
                    <a:lnTo>
                      <a:pt x="2658" y="323"/>
                    </a:lnTo>
                    <a:lnTo>
                      <a:pt x="2644" y="307"/>
                    </a:lnTo>
                    <a:lnTo>
                      <a:pt x="2631" y="292"/>
                    </a:lnTo>
                    <a:lnTo>
                      <a:pt x="2621" y="281"/>
                    </a:lnTo>
                    <a:lnTo>
                      <a:pt x="2606" y="267"/>
                    </a:lnTo>
                    <a:lnTo>
                      <a:pt x="2594" y="255"/>
                    </a:lnTo>
                    <a:lnTo>
                      <a:pt x="2581" y="244"/>
                    </a:lnTo>
                    <a:lnTo>
                      <a:pt x="2570" y="235"/>
                    </a:lnTo>
                    <a:lnTo>
                      <a:pt x="2562" y="229"/>
                    </a:lnTo>
                    <a:lnTo>
                      <a:pt x="2547" y="220"/>
                    </a:lnTo>
                    <a:lnTo>
                      <a:pt x="2536" y="213"/>
                    </a:lnTo>
                    <a:lnTo>
                      <a:pt x="2531" y="210"/>
                    </a:lnTo>
                    <a:lnTo>
                      <a:pt x="2516" y="204"/>
                    </a:lnTo>
                    <a:lnTo>
                      <a:pt x="2506" y="200"/>
                    </a:lnTo>
                    <a:lnTo>
                      <a:pt x="2503" y="198"/>
                    </a:lnTo>
                    <a:lnTo>
                      <a:pt x="2488" y="195"/>
                    </a:lnTo>
                    <a:lnTo>
                      <a:pt x="2485" y="193"/>
                    </a:lnTo>
                    <a:lnTo>
                      <a:pt x="2470" y="192"/>
                    </a:lnTo>
                    <a:lnTo>
                      <a:pt x="2468" y="191"/>
                    </a:lnTo>
                    <a:lnTo>
                      <a:pt x="2459" y="192"/>
                    </a:lnTo>
                    <a:lnTo>
                      <a:pt x="2444" y="194"/>
                    </a:lnTo>
                    <a:lnTo>
                      <a:pt x="2441" y="193"/>
                    </a:lnTo>
                    <a:lnTo>
                      <a:pt x="2432" y="196"/>
                    </a:lnTo>
                    <a:lnTo>
                      <a:pt x="2420" y="199"/>
                    </a:lnTo>
                    <a:lnTo>
                      <a:pt x="2406" y="205"/>
                    </a:lnTo>
                    <a:lnTo>
                      <a:pt x="2401" y="206"/>
                    </a:lnTo>
                    <a:lnTo>
                      <a:pt x="2390" y="212"/>
                    </a:lnTo>
                    <a:lnTo>
                      <a:pt x="2379" y="218"/>
                    </a:lnTo>
                    <a:lnTo>
                      <a:pt x="2367" y="226"/>
                    </a:lnTo>
                    <a:lnTo>
                      <a:pt x="2355" y="234"/>
                    </a:lnTo>
                    <a:lnTo>
                      <a:pt x="2343" y="244"/>
                    </a:lnTo>
                    <a:lnTo>
                      <a:pt x="2331" y="255"/>
                    </a:lnTo>
                    <a:lnTo>
                      <a:pt x="2318" y="266"/>
                    </a:lnTo>
                    <a:lnTo>
                      <a:pt x="2306" y="279"/>
                    </a:lnTo>
                    <a:lnTo>
                      <a:pt x="2292" y="293"/>
                    </a:lnTo>
                    <a:lnTo>
                      <a:pt x="2279" y="308"/>
                    </a:lnTo>
                    <a:lnTo>
                      <a:pt x="2266" y="324"/>
                    </a:lnTo>
                    <a:lnTo>
                      <a:pt x="2252" y="341"/>
                    </a:lnTo>
                    <a:lnTo>
                      <a:pt x="2239" y="359"/>
                    </a:lnTo>
                    <a:lnTo>
                      <a:pt x="2226" y="377"/>
                    </a:lnTo>
                    <a:lnTo>
                      <a:pt x="2211" y="400"/>
                    </a:lnTo>
                    <a:lnTo>
                      <a:pt x="2197" y="421"/>
                    </a:lnTo>
                    <a:lnTo>
                      <a:pt x="2183" y="444"/>
                    </a:lnTo>
                    <a:lnTo>
                      <a:pt x="2169" y="467"/>
                    </a:lnTo>
                    <a:lnTo>
                      <a:pt x="2155" y="491"/>
                    </a:lnTo>
                    <a:lnTo>
                      <a:pt x="2140" y="519"/>
                    </a:lnTo>
                    <a:lnTo>
                      <a:pt x="2126" y="546"/>
                    </a:lnTo>
                    <a:lnTo>
                      <a:pt x="2111" y="573"/>
                    </a:lnTo>
                    <a:lnTo>
                      <a:pt x="2097" y="602"/>
                    </a:lnTo>
                    <a:lnTo>
                      <a:pt x="2082" y="632"/>
                    </a:lnTo>
                    <a:lnTo>
                      <a:pt x="2068" y="663"/>
                    </a:lnTo>
                    <a:lnTo>
                      <a:pt x="2054" y="694"/>
                    </a:lnTo>
                    <a:lnTo>
                      <a:pt x="2039" y="729"/>
                    </a:lnTo>
                    <a:lnTo>
                      <a:pt x="2024" y="763"/>
                    </a:lnTo>
                    <a:lnTo>
                      <a:pt x="2009" y="799"/>
                    </a:lnTo>
                    <a:lnTo>
                      <a:pt x="1995" y="835"/>
                    </a:lnTo>
                    <a:lnTo>
                      <a:pt x="1980" y="872"/>
                    </a:lnTo>
                    <a:lnTo>
                      <a:pt x="1965" y="911"/>
                    </a:lnTo>
                    <a:lnTo>
                      <a:pt x="1951" y="948"/>
                    </a:lnTo>
                    <a:lnTo>
                      <a:pt x="1936" y="989"/>
                    </a:lnTo>
                    <a:lnTo>
                      <a:pt x="1921" y="1030"/>
                    </a:lnTo>
                    <a:lnTo>
                      <a:pt x="1906" y="1073"/>
                    </a:lnTo>
                    <a:lnTo>
                      <a:pt x="1892" y="1115"/>
                    </a:lnTo>
                    <a:lnTo>
                      <a:pt x="1877" y="1159"/>
                    </a:lnTo>
                    <a:lnTo>
                      <a:pt x="1862" y="1205"/>
                    </a:lnTo>
                    <a:lnTo>
                      <a:pt x="1847" y="1251"/>
                    </a:lnTo>
                    <a:lnTo>
                      <a:pt x="1832" y="1297"/>
                    </a:lnTo>
                    <a:lnTo>
                      <a:pt x="1817" y="1346"/>
                    </a:lnTo>
                    <a:lnTo>
                      <a:pt x="1802" y="1396"/>
                    </a:lnTo>
                    <a:lnTo>
                      <a:pt x="1787" y="1444"/>
                    </a:lnTo>
                    <a:lnTo>
                      <a:pt x="1772" y="1494"/>
                    </a:lnTo>
                    <a:lnTo>
                      <a:pt x="1757" y="1546"/>
                    </a:lnTo>
                    <a:lnTo>
                      <a:pt x="1742" y="1598"/>
                    </a:lnTo>
                    <a:lnTo>
                      <a:pt x="1727" y="1652"/>
                    </a:lnTo>
                    <a:lnTo>
                      <a:pt x="1712" y="1705"/>
                    </a:lnTo>
                    <a:lnTo>
                      <a:pt x="1697" y="1761"/>
                    </a:lnTo>
                    <a:lnTo>
                      <a:pt x="1682" y="1817"/>
                    </a:lnTo>
                    <a:lnTo>
                      <a:pt x="1667" y="1874"/>
                    </a:lnTo>
                    <a:lnTo>
                      <a:pt x="1653" y="1931"/>
                    </a:lnTo>
                    <a:lnTo>
                      <a:pt x="1638" y="1990"/>
                    </a:lnTo>
                    <a:lnTo>
                      <a:pt x="1623" y="2049"/>
                    </a:lnTo>
                    <a:lnTo>
                      <a:pt x="1608" y="2110"/>
                    </a:lnTo>
                    <a:lnTo>
                      <a:pt x="1593" y="2171"/>
                    </a:lnTo>
                    <a:lnTo>
                      <a:pt x="1578" y="2233"/>
                    </a:lnTo>
                    <a:lnTo>
                      <a:pt x="1563" y="2295"/>
                    </a:lnTo>
                    <a:lnTo>
                      <a:pt x="1548" y="2359"/>
                    </a:lnTo>
                    <a:lnTo>
                      <a:pt x="1533" y="2424"/>
                    </a:lnTo>
                    <a:lnTo>
                      <a:pt x="1518" y="2490"/>
                    </a:lnTo>
                    <a:lnTo>
                      <a:pt x="1503" y="2555"/>
                    </a:lnTo>
                    <a:lnTo>
                      <a:pt x="1488" y="2622"/>
                    </a:lnTo>
                    <a:lnTo>
                      <a:pt x="1473" y="2690"/>
                    </a:lnTo>
                    <a:lnTo>
                      <a:pt x="1458" y="2759"/>
                    </a:lnTo>
                    <a:lnTo>
                      <a:pt x="1443" y="2828"/>
                    </a:lnTo>
                    <a:lnTo>
                      <a:pt x="1428" y="2897"/>
                    </a:lnTo>
                    <a:lnTo>
                      <a:pt x="1413" y="2968"/>
                    </a:lnTo>
                    <a:lnTo>
                      <a:pt x="1398" y="3040"/>
                    </a:lnTo>
                    <a:lnTo>
                      <a:pt x="1384" y="3112"/>
                    </a:lnTo>
                    <a:lnTo>
                      <a:pt x="1369" y="3186"/>
                    </a:lnTo>
                    <a:lnTo>
                      <a:pt x="1354" y="3258"/>
                    </a:lnTo>
                    <a:lnTo>
                      <a:pt x="1339" y="3333"/>
                    </a:lnTo>
                    <a:lnTo>
                      <a:pt x="1324" y="3408"/>
                    </a:lnTo>
                    <a:lnTo>
                      <a:pt x="1309" y="3485"/>
                    </a:lnTo>
                    <a:lnTo>
                      <a:pt x="1294" y="3561"/>
                    </a:lnTo>
                    <a:lnTo>
                      <a:pt x="1279" y="3639"/>
                    </a:lnTo>
                    <a:lnTo>
                      <a:pt x="1264" y="3716"/>
                    </a:lnTo>
                    <a:lnTo>
                      <a:pt x="1249" y="3795"/>
                    </a:lnTo>
                    <a:lnTo>
                      <a:pt x="1234" y="3874"/>
                    </a:lnTo>
                    <a:lnTo>
                      <a:pt x="1219" y="3954"/>
                    </a:lnTo>
                    <a:lnTo>
                      <a:pt x="1204" y="4035"/>
                    </a:lnTo>
                    <a:lnTo>
                      <a:pt x="1189" y="4116"/>
                    </a:lnTo>
                    <a:lnTo>
                      <a:pt x="1174" y="4198"/>
                    </a:lnTo>
                    <a:lnTo>
                      <a:pt x="1159" y="4281"/>
                    </a:lnTo>
                    <a:lnTo>
                      <a:pt x="1144" y="4363"/>
                    </a:lnTo>
                    <a:lnTo>
                      <a:pt x="1129" y="4448"/>
                    </a:lnTo>
                    <a:lnTo>
                      <a:pt x="1113" y="4532"/>
                    </a:lnTo>
                    <a:lnTo>
                      <a:pt x="1098" y="4617"/>
                    </a:lnTo>
                    <a:lnTo>
                      <a:pt x="1083" y="4703"/>
                    </a:lnTo>
                    <a:lnTo>
                      <a:pt x="1068" y="4789"/>
                    </a:lnTo>
                    <a:lnTo>
                      <a:pt x="1053" y="4876"/>
                    </a:lnTo>
                    <a:lnTo>
                      <a:pt x="1038" y="4963"/>
                    </a:lnTo>
                    <a:lnTo>
                      <a:pt x="1023" y="5050"/>
                    </a:lnTo>
                    <a:lnTo>
                      <a:pt x="1008" y="5139"/>
                    </a:lnTo>
                    <a:lnTo>
                      <a:pt x="993" y="5228"/>
                    </a:lnTo>
                    <a:lnTo>
                      <a:pt x="978" y="5317"/>
                    </a:lnTo>
                    <a:lnTo>
                      <a:pt x="963" y="5407"/>
                    </a:lnTo>
                    <a:lnTo>
                      <a:pt x="948" y="5498"/>
                    </a:lnTo>
                    <a:lnTo>
                      <a:pt x="933" y="5589"/>
                    </a:lnTo>
                    <a:lnTo>
                      <a:pt x="918" y="5680"/>
                    </a:lnTo>
                    <a:lnTo>
                      <a:pt x="903" y="5772"/>
                    </a:lnTo>
                    <a:lnTo>
                      <a:pt x="888" y="5865"/>
                    </a:lnTo>
                    <a:lnTo>
                      <a:pt x="873" y="5958"/>
                    </a:lnTo>
                    <a:lnTo>
                      <a:pt x="858" y="6051"/>
                    </a:lnTo>
                    <a:lnTo>
                      <a:pt x="843" y="6145"/>
                    </a:lnTo>
                    <a:lnTo>
                      <a:pt x="828" y="6238"/>
                    </a:lnTo>
                    <a:lnTo>
                      <a:pt x="813" y="6333"/>
                    </a:lnTo>
                    <a:lnTo>
                      <a:pt x="798" y="6428"/>
                    </a:lnTo>
                    <a:lnTo>
                      <a:pt x="783" y="6523"/>
                    </a:lnTo>
                    <a:lnTo>
                      <a:pt x="768" y="6619"/>
                    </a:lnTo>
                    <a:lnTo>
                      <a:pt x="753" y="6716"/>
                    </a:lnTo>
                    <a:lnTo>
                      <a:pt x="738" y="6812"/>
                    </a:lnTo>
                    <a:lnTo>
                      <a:pt x="723" y="6909"/>
                    </a:lnTo>
                    <a:lnTo>
                      <a:pt x="708" y="7007"/>
                    </a:lnTo>
                    <a:lnTo>
                      <a:pt x="693" y="7104"/>
                    </a:lnTo>
                    <a:lnTo>
                      <a:pt x="678" y="7202"/>
                    </a:lnTo>
                    <a:lnTo>
                      <a:pt x="663" y="7301"/>
                    </a:lnTo>
                    <a:lnTo>
                      <a:pt x="648" y="7399"/>
                    </a:lnTo>
                    <a:lnTo>
                      <a:pt x="633" y="7498"/>
                    </a:lnTo>
                    <a:lnTo>
                      <a:pt x="618" y="7598"/>
                    </a:lnTo>
                    <a:lnTo>
                      <a:pt x="603" y="7697"/>
                    </a:lnTo>
                    <a:lnTo>
                      <a:pt x="588" y="7797"/>
                    </a:lnTo>
                    <a:lnTo>
                      <a:pt x="573" y="7897"/>
                    </a:lnTo>
                    <a:lnTo>
                      <a:pt x="558" y="7998"/>
                    </a:lnTo>
                    <a:lnTo>
                      <a:pt x="543" y="8098"/>
                    </a:lnTo>
                    <a:lnTo>
                      <a:pt x="528" y="8199"/>
                    </a:lnTo>
                    <a:lnTo>
                      <a:pt x="513" y="8299"/>
                    </a:lnTo>
                    <a:lnTo>
                      <a:pt x="498" y="8402"/>
                    </a:lnTo>
                    <a:lnTo>
                      <a:pt x="483" y="8502"/>
                    </a:lnTo>
                    <a:lnTo>
                      <a:pt x="468" y="8604"/>
                    </a:lnTo>
                    <a:lnTo>
                      <a:pt x="453" y="8707"/>
                    </a:lnTo>
                    <a:lnTo>
                      <a:pt x="437" y="8808"/>
                    </a:lnTo>
                    <a:lnTo>
                      <a:pt x="422" y="8910"/>
                    </a:lnTo>
                    <a:lnTo>
                      <a:pt x="407" y="9012"/>
                    </a:lnTo>
                    <a:lnTo>
                      <a:pt x="392" y="9115"/>
                    </a:lnTo>
                    <a:lnTo>
                      <a:pt x="377" y="9218"/>
                    </a:lnTo>
                    <a:lnTo>
                      <a:pt x="362" y="9320"/>
                    </a:lnTo>
                    <a:lnTo>
                      <a:pt x="347" y="9423"/>
                    </a:lnTo>
                    <a:lnTo>
                      <a:pt x="332" y="9526"/>
                    </a:lnTo>
                    <a:lnTo>
                      <a:pt x="317" y="9629"/>
                    </a:lnTo>
                    <a:lnTo>
                      <a:pt x="302" y="9732"/>
                    </a:lnTo>
                    <a:lnTo>
                      <a:pt x="287" y="9836"/>
                    </a:lnTo>
                    <a:lnTo>
                      <a:pt x="272" y="9939"/>
                    </a:lnTo>
                    <a:lnTo>
                      <a:pt x="257" y="10042"/>
                    </a:lnTo>
                    <a:lnTo>
                      <a:pt x="242" y="10146"/>
                    </a:lnTo>
                    <a:lnTo>
                      <a:pt x="227" y="10249"/>
                    </a:lnTo>
                    <a:lnTo>
                      <a:pt x="212" y="10353"/>
                    </a:lnTo>
                    <a:lnTo>
                      <a:pt x="197" y="10456"/>
                    </a:lnTo>
                    <a:cubicBezTo>
                      <a:pt x="190" y="10509"/>
                      <a:pt x="141" y="10545"/>
                      <a:pt x="89" y="10537"/>
                    </a:cubicBezTo>
                    <a:cubicBezTo>
                      <a:pt x="36" y="10530"/>
                      <a:pt x="0" y="10481"/>
                      <a:pt x="7" y="10429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7" name="Freeform 12"/>
              <p:cNvSpPr>
                <a:spLocks/>
              </p:cNvSpPr>
              <p:nvPr/>
            </p:nvSpPr>
            <p:spPr bwMode="auto">
              <a:xfrm>
                <a:off x="10827209" y="2755896"/>
                <a:ext cx="315520" cy="148881"/>
              </a:xfrm>
              <a:custGeom>
                <a:avLst/>
                <a:gdLst>
                  <a:gd name="T0" fmla="*/ 309 w 10198"/>
                  <a:gd name="T1" fmla="*/ 4958 h 20885"/>
                  <a:gd name="T2" fmla="*/ 625 w 10198"/>
                  <a:gd name="T3" fmla="*/ 3245 h 20885"/>
                  <a:gd name="T4" fmla="*/ 942 w 10198"/>
                  <a:gd name="T5" fmla="*/ 1844 h 20885"/>
                  <a:gd name="T6" fmla="*/ 1261 w 10198"/>
                  <a:gd name="T7" fmla="*/ 815 h 20885"/>
                  <a:gd name="T8" fmla="*/ 1592 w 10198"/>
                  <a:gd name="T9" fmla="*/ 191 h 20885"/>
                  <a:gd name="T10" fmla="*/ 2000 w 10198"/>
                  <a:gd name="T11" fmla="*/ 8 h 20885"/>
                  <a:gd name="T12" fmla="*/ 2379 w 10198"/>
                  <a:gd name="T13" fmla="*/ 358 h 20885"/>
                  <a:gd name="T14" fmla="*/ 2704 w 10198"/>
                  <a:gd name="T15" fmla="*/ 1123 h 20885"/>
                  <a:gd name="T16" fmla="*/ 3021 w 10198"/>
                  <a:gd name="T17" fmla="*/ 2286 h 20885"/>
                  <a:gd name="T18" fmla="*/ 3338 w 10198"/>
                  <a:gd name="T19" fmla="*/ 3801 h 20885"/>
                  <a:gd name="T20" fmla="*/ 3653 w 10198"/>
                  <a:gd name="T21" fmla="*/ 5605 h 20885"/>
                  <a:gd name="T22" fmla="*/ 3968 w 10198"/>
                  <a:gd name="T23" fmla="*/ 7621 h 20885"/>
                  <a:gd name="T24" fmla="*/ 4284 w 10198"/>
                  <a:gd name="T25" fmla="*/ 9759 h 20885"/>
                  <a:gd name="T26" fmla="*/ 4599 w 10198"/>
                  <a:gd name="T27" fmla="*/ 11926 h 20885"/>
                  <a:gd name="T28" fmla="*/ 4915 w 10198"/>
                  <a:gd name="T29" fmla="*/ 14027 h 20885"/>
                  <a:gd name="T30" fmla="*/ 5230 w 10198"/>
                  <a:gd name="T31" fmla="*/ 15968 h 20885"/>
                  <a:gd name="T32" fmla="*/ 5546 w 10198"/>
                  <a:gd name="T33" fmla="*/ 17666 h 20885"/>
                  <a:gd name="T34" fmla="*/ 5859 w 10198"/>
                  <a:gd name="T35" fmla="*/ 19041 h 20885"/>
                  <a:gd name="T36" fmla="*/ 6172 w 10198"/>
                  <a:gd name="T37" fmla="*/ 20034 h 20885"/>
                  <a:gd name="T38" fmla="*/ 6469 w 10198"/>
                  <a:gd name="T39" fmla="*/ 20584 h 20885"/>
                  <a:gd name="T40" fmla="*/ 6689 w 10198"/>
                  <a:gd name="T41" fmla="*/ 20687 h 20885"/>
                  <a:gd name="T42" fmla="*/ 6946 w 10198"/>
                  <a:gd name="T43" fmla="*/ 20407 h 20885"/>
                  <a:gd name="T44" fmla="*/ 7253 w 10198"/>
                  <a:gd name="T45" fmla="*/ 19664 h 20885"/>
                  <a:gd name="T46" fmla="*/ 7566 w 10198"/>
                  <a:gd name="T47" fmla="*/ 18503 h 20885"/>
                  <a:gd name="T48" fmla="*/ 7881 w 10198"/>
                  <a:gd name="T49" fmla="*/ 16982 h 20885"/>
                  <a:gd name="T50" fmla="*/ 8196 w 10198"/>
                  <a:gd name="T51" fmla="*/ 15172 h 20885"/>
                  <a:gd name="T52" fmla="*/ 8511 w 10198"/>
                  <a:gd name="T53" fmla="*/ 13152 h 20885"/>
                  <a:gd name="T54" fmla="*/ 8826 w 10198"/>
                  <a:gd name="T55" fmla="*/ 11012 h 20885"/>
                  <a:gd name="T56" fmla="*/ 9141 w 10198"/>
                  <a:gd name="T57" fmla="*/ 8846 h 20885"/>
                  <a:gd name="T58" fmla="*/ 9458 w 10198"/>
                  <a:gd name="T59" fmla="*/ 6748 h 20885"/>
                  <a:gd name="T60" fmla="*/ 9773 w 10198"/>
                  <a:gd name="T61" fmla="*/ 4811 h 20885"/>
                  <a:gd name="T62" fmla="*/ 10128 w 10198"/>
                  <a:gd name="T63" fmla="*/ 3925 h 20885"/>
                  <a:gd name="T64" fmla="*/ 9812 w 10198"/>
                  <a:gd name="T65" fmla="*/ 5739 h 20885"/>
                  <a:gd name="T66" fmla="*/ 9497 w 10198"/>
                  <a:gd name="T67" fmla="*/ 7761 h 20885"/>
                  <a:gd name="T68" fmla="*/ 9181 w 10198"/>
                  <a:gd name="T69" fmla="*/ 9902 h 20885"/>
                  <a:gd name="T70" fmla="*/ 8866 w 10198"/>
                  <a:gd name="T71" fmla="*/ 12067 h 20885"/>
                  <a:gd name="T72" fmla="*/ 8550 w 10198"/>
                  <a:gd name="T73" fmla="*/ 14164 h 20885"/>
                  <a:gd name="T74" fmla="*/ 8235 w 10198"/>
                  <a:gd name="T75" fmla="*/ 16098 h 20885"/>
                  <a:gd name="T76" fmla="*/ 7919 w 10198"/>
                  <a:gd name="T77" fmla="*/ 17785 h 20885"/>
                  <a:gd name="T78" fmla="*/ 7602 w 10198"/>
                  <a:gd name="T79" fmla="*/ 19153 h 20885"/>
                  <a:gd name="T80" fmla="*/ 7282 w 10198"/>
                  <a:gd name="T81" fmla="*/ 20146 h 20885"/>
                  <a:gd name="T82" fmla="*/ 6946 w 10198"/>
                  <a:gd name="T83" fmla="*/ 20734 h 20885"/>
                  <a:gd name="T84" fmla="*/ 6527 w 10198"/>
                  <a:gd name="T85" fmla="*/ 20863 h 20885"/>
                  <a:gd name="T86" fmla="*/ 6163 w 10198"/>
                  <a:gd name="T87" fmla="*/ 20472 h 20885"/>
                  <a:gd name="T88" fmla="*/ 5841 w 10198"/>
                  <a:gd name="T89" fmla="*/ 19672 h 20885"/>
                  <a:gd name="T90" fmla="*/ 5523 w 10198"/>
                  <a:gd name="T91" fmla="*/ 18473 h 20885"/>
                  <a:gd name="T92" fmla="*/ 5207 w 10198"/>
                  <a:gd name="T93" fmla="*/ 16928 h 20885"/>
                  <a:gd name="T94" fmla="*/ 4891 w 10198"/>
                  <a:gd name="T95" fmla="*/ 15100 h 20885"/>
                  <a:gd name="T96" fmla="*/ 4576 w 10198"/>
                  <a:gd name="T97" fmla="*/ 13069 h 20885"/>
                  <a:gd name="T98" fmla="*/ 4259 w 10198"/>
                  <a:gd name="T99" fmla="*/ 10924 h 20885"/>
                  <a:gd name="T100" fmla="*/ 3944 w 10198"/>
                  <a:gd name="T101" fmla="*/ 8759 h 20885"/>
                  <a:gd name="T102" fmla="*/ 3629 w 10198"/>
                  <a:gd name="T103" fmla="*/ 6670 h 20885"/>
                  <a:gd name="T104" fmla="*/ 3314 w 10198"/>
                  <a:gd name="T105" fmla="*/ 4748 h 20885"/>
                  <a:gd name="T106" fmla="*/ 2998 w 10198"/>
                  <a:gd name="T107" fmla="*/ 3078 h 20885"/>
                  <a:gd name="T108" fmla="*/ 2685 w 10198"/>
                  <a:gd name="T109" fmla="*/ 1735 h 20885"/>
                  <a:gd name="T110" fmla="*/ 2373 w 10198"/>
                  <a:gd name="T111" fmla="*/ 782 h 20885"/>
                  <a:gd name="T112" fmla="*/ 2079 w 10198"/>
                  <a:gd name="T113" fmla="*/ 274 h 20885"/>
                  <a:gd name="T114" fmla="*/ 1871 w 10198"/>
                  <a:gd name="T115" fmla="*/ 204 h 20885"/>
                  <a:gd name="T116" fmla="*/ 1601 w 10198"/>
                  <a:gd name="T117" fmla="*/ 526 h 20885"/>
                  <a:gd name="T118" fmla="*/ 1292 w 10198"/>
                  <a:gd name="T119" fmla="*/ 1315 h 20885"/>
                  <a:gd name="T120" fmla="*/ 978 w 10198"/>
                  <a:gd name="T121" fmla="*/ 2511 h 20885"/>
                  <a:gd name="T122" fmla="*/ 664 w 10198"/>
                  <a:gd name="T123" fmla="*/ 4061 h 20885"/>
                  <a:gd name="T124" fmla="*/ 348 w 10198"/>
                  <a:gd name="T125" fmla="*/ 5894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198" h="20885">
                    <a:moveTo>
                      <a:pt x="9" y="6814"/>
                    </a:moveTo>
                    <a:lnTo>
                      <a:pt x="24" y="6717"/>
                    </a:lnTo>
                    <a:lnTo>
                      <a:pt x="39" y="6621"/>
                    </a:lnTo>
                    <a:lnTo>
                      <a:pt x="54" y="6525"/>
                    </a:lnTo>
                    <a:lnTo>
                      <a:pt x="69" y="6429"/>
                    </a:lnTo>
                    <a:lnTo>
                      <a:pt x="84" y="6333"/>
                    </a:lnTo>
                    <a:lnTo>
                      <a:pt x="99" y="6238"/>
                    </a:lnTo>
                    <a:lnTo>
                      <a:pt x="114" y="6144"/>
                    </a:lnTo>
                    <a:lnTo>
                      <a:pt x="129" y="6050"/>
                    </a:lnTo>
                    <a:lnTo>
                      <a:pt x="144" y="5956"/>
                    </a:lnTo>
                    <a:lnTo>
                      <a:pt x="159" y="5863"/>
                    </a:lnTo>
                    <a:lnTo>
                      <a:pt x="174" y="5771"/>
                    </a:lnTo>
                    <a:lnTo>
                      <a:pt x="189" y="5679"/>
                    </a:lnTo>
                    <a:lnTo>
                      <a:pt x="204" y="5587"/>
                    </a:lnTo>
                    <a:lnTo>
                      <a:pt x="219" y="5496"/>
                    </a:lnTo>
                    <a:lnTo>
                      <a:pt x="234" y="5405"/>
                    </a:lnTo>
                    <a:lnTo>
                      <a:pt x="249" y="5315"/>
                    </a:lnTo>
                    <a:lnTo>
                      <a:pt x="264" y="5225"/>
                    </a:lnTo>
                    <a:lnTo>
                      <a:pt x="279" y="5136"/>
                    </a:lnTo>
                    <a:lnTo>
                      <a:pt x="294" y="5047"/>
                    </a:lnTo>
                    <a:lnTo>
                      <a:pt x="309" y="4958"/>
                    </a:lnTo>
                    <a:lnTo>
                      <a:pt x="324" y="4871"/>
                    </a:lnTo>
                    <a:lnTo>
                      <a:pt x="339" y="4784"/>
                    </a:lnTo>
                    <a:lnTo>
                      <a:pt x="354" y="4697"/>
                    </a:lnTo>
                    <a:lnTo>
                      <a:pt x="369" y="4611"/>
                    </a:lnTo>
                    <a:lnTo>
                      <a:pt x="384" y="4526"/>
                    </a:lnTo>
                    <a:lnTo>
                      <a:pt x="399" y="4441"/>
                    </a:lnTo>
                    <a:lnTo>
                      <a:pt x="414" y="4357"/>
                    </a:lnTo>
                    <a:lnTo>
                      <a:pt x="430" y="4272"/>
                    </a:lnTo>
                    <a:lnTo>
                      <a:pt x="445" y="4190"/>
                    </a:lnTo>
                    <a:lnTo>
                      <a:pt x="460" y="4107"/>
                    </a:lnTo>
                    <a:lnTo>
                      <a:pt x="475" y="4026"/>
                    </a:lnTo>
                    <a:lnTo>
                      <a:pt x="490" y="3945"/>
                    </a:lnTo>
                    <a:lnTo>
                      <a:pt x="505" y="3865"/>
                    </a:lnTo>
                    <a:lnTo>
                      <a:pt x="520" y="3785"/>
                    </a:lnTo>
                    <a:lnTo>
                      <a:pt x="535" y="3706"/>
                    </a:lnTo>
                    <a:lnTo>
                      <a:pt x="550" y="3627"/>
                    </a:lnTo>
                    <a:lnTo>
                      <a:pt x="565" y="3549"/>
                    </a:lnTo>
                    <a:lnTo>
                      <a:pt x="580" y="3472"/>
                    </a:lnTo>
                    <a:lnTo>
                      <a:pt x="595" y="3396"/>
                    </a:lnTo>
                    <a:lnTo>
                      <a:pt x="610" y="3320"/>
                    </a:lnTo>
                    <a:lnTo>
                      <a:pt x="625" y="3245"/>
                    </a:lnTo>
                    <a:lnTo>
                      <a:pt x="640" y="3170"/>
                    </a:lnTo>
                    <a:lnTo>
                      <a:pt x="655" y="3097"/>
                    </a:lnTo>
                    <a:lnTo>
                      <a:pt x="670" y="3024"/>
                    </a:lnTo>
                    <a:lnTo>
                      <a:pt x="685" y="2952"/>
                    </a:lnTo>
                    <a:lnTo>
                      <a:pt x="701" y="2881"/>
                    </a:lnTo>
                    <a:lnTo>
                      <a:pt x="716" y="2810"/>
                    </a:lnTo>
                    <a:lnTo>
                      <a:pt x="731" y="2740"/>
                    </a:lnTo>
                    <a:lnTo>
                      <a:pt x="746" y="2671"/>
                    </a:lnTo>
                    <a:lnTo>
                      <a:pt x="761" y="2603"/>
                    </a:lnTo>
                    <a:lnTo>
                      <a:pt x="776" y="2535"/>
                    </a:lnTo>
                    <a:lnTo>
                      <a:pt x="791" y="2468"/>
                    </a:lnTo>
                    <a:lnTo>
                      <a:pt x="806" y="2402"/>
                    </a:lnTo>
                    <a:lnTo>
                      <a:pt x="821" y="2337"/>
                    </a:lnTo>
                    <a:lnTo>
                      <a:pt x="836" y="2273"/>
                    </a:lnTo>
                    <a:lnTo>
                      <a:pt x="851" y="2209"/>
                    </a:lnTo>
                    <a:lnTo>
                      <a:pt x="866" y="2146"/>
                    </a:lnTo>
                    <a:lnTo>
                      <a:pt x="881" y="2084"/>
                    </a:lnTo>
                    <a:lnTo>
                      <a:pt x="896" y="2023"/>
                    </a:lnTo>
                    <a:lnTo>
                      <a:pt x="911" y="1962"/>
                    </a:lnTo>
                    <a:lnTo>
                      <a:pt x="926" y="1903"/>
                    </a:lnTo>
                    <a:lnTo>
                      <a:pt x="942" y="1844"/>
                    </a:lnTo>
                    <a:lnTo>
                      <a:pt x="957" y="1786"/>
                    </a:lnTo>
                    <a:lnTo>
                      <a:pt x="972" y="1730"/>
                    </a:lnTo>
                    <a:lnTo>
                      <a:pt x="987" y="1674"/>
                    </a:lnTo>
                    <a:lnTo>
                      <a:pt x="1002" y="1618"/>
                    </a:lnTo>
                    <a:lnTo>
                      <a:pt x="1017" y="1564"/>
                    </a:lnTo>
                    <a:lnTo>
                      <a:pt x="1032" y="1510"/>
                    </a:lnTo>
                    <a:lnTo>
                      <a:pt x="1047" y="1458"/>
                    </a:lnTo>
                    <a:lnTo>
                      <a:pt x="1062" y="1406"/>
                    </a:lnTo>
                    <a:lnTo>
                      <a:pt x="1078" y="1355"/>
                    </a:lnTo>
                    <a:lnTo>
                      <a:pt x="1093" y="1305"/>
                    </a:lnTo>
                    <a:lnTo>
                      <a:pt x="1109" y="1254"/>
                    </a:lnTo>
                    <a:lnTo>
                      <a:pt x="1124" y="1208"/>
                    </a:lnTo>
                    <a:lnTo>
                      <a:pt x="1139" y="1160"/>
                    </a:lnTo>
                    <a:lnTo>
                      <a:pt x="1154" y="1114"/>
                    </a:lnTo>
                    <a:lnTo>
                      <a:pt x="1169" y="1069"/>
                    </a:lnTo>
                    <a:lnTo>
                      <a:pt x="1185" y="1024"/>
                    </a:lnTo>
                    <a:lnTo>
                      <a:pt x="1200" y="981"/>
                    </a:lnTo>
                    <a:lnTo>
                      <a:pt x="1215" y="938"/>
                    </a:lnTo>
                    <a:lnTo>
                      <a:pt x="1230" y="895"/>
                    </a:lnTo>
                    <a:lnTo>
                      <a:pt x="1246" y="855"/>
                    </a:lnTo>
                    <a:lnTo>
                      <a:pt x="1261" y="815"/>
                    </a:lnTo>
                    <a:lnTo>
                      <a:pt x="1276" y="776"/>
                    </a:lnTo>
                    <a:lnTo>
                      <a:pt x="1291" y="738"/>
                    </a:lnTo>
                    <a:lnTo>
                      <a:pt x="1307" y="701"/>
                    </a:lnTo>
                    <a:lnTo>
                      <a:pt x="1322" y="665"/>
                    </a:lnTo>
                    <a:lnTo>
                      <a:pt x="1337" y="630"/>
                    </a:lnTo>
                    <a:lnTo>
                      <a:pt x="1353" y="595"/>
                    </a:lnTo>
                    <a:lnTo>
                      <a:pt x="1368" y="562"/>
                    </a:lnTo>
                    <a:lnTo>
                      <a:pt x="1384" y="529"/>
                    </a:lnTo>
                    <a:lnTo>
                      <a:pt x="1399" y="498"/>
                    </a:lnTo>
                    <a:lnTo>
                      <a:pt x="1415" y="466"/>
                    </a:lnTo>
                    <a:lnTo>
                      <a:pt x="1430" y="437"/>
                    </a:lnTo>
                    <a:lnTo>
                      <a:pt x="1447" y="408"/>
                    </a:lnTo>
                    <a:lnTo>
                      <a:pt x="1462" y="381"/>
                    </a:lnTo>
                    <a:lnTo>
                      <a:pt x="1478" y="353"/>
                    </a:lnTo>
                    <a:lnTo>
                      <a:pt x="1493" y="328"/>
                    </a:lnTo>
                    <a:lnTo>
                      <a:pt x="1510" y="302"/>
                    </a:lnTo>
                    <a:lnTo>
                      <a:pt x="1525" y="279"/>
                    </a:lnTo>
                    <a:lnTo>
                      <a:pt x="1542" y="255"/>
                    </a:lnTo>
                    <a:lnTo>
                      <a:pt x="1559" y="233"/>
                    </a:lnTo>
                    <a:lnTo>
                      <a:pt x="1574" y="213"/>
                    </a:lnTo>
                    <a:lnTo>
                      <a:pt x="1592" y="191"/>
                    </a:lnTo>
                    <a:lnTo>
                      <a:pt x="1607" y="173"/>
                    </a:lnTo>
                    <a:lnTo>
                      <a:pt x="1625" y="153"/>
                    </a:lnTo>
                    <a:lnTo>
                      <a:pt x="1643" y="136"/>
                    </a:lnTo>
                    <a:lnTo>
                      <a:pt x="1658" y="121"/>
                    </a:lnTo>
                    <a:lnTo>
                      <a:pt x="1678" y="103"/>
                    </a:lnTo>
                    <a:lnTo>
                      <a:pt x="1695" y="89"/>
                    </a:lnTo>
                    <a:lnTo>
                      <a:pt x="1710" y="77"/>
                    </a:lnTo>
                    <a:lnTo>
                      <a:pt x="1732" y="62"/>
                    </a:lnTo>
                    <a:lnTo>
                      <a:pt x="1751" y="50"/>
                    </a:lnTo>
                    <a:lnTo>
                      <a:pt x="1770" y="40"/>
                    </a:lnTo>
                    <a:lnTo>
                      <a:pt x="1790" y="30"/>
                    </a:lnTo>
                    <a:lnTo>
                      <a:pt x="1810" y="22"/>
                    </a:lnTo>
                    <a:lnTo>
                      <a:pt x="1825" y="16"/>
                    </a:lnTo>
                    <a:lnTo>
                      <a:pt x="1853" y="8"/>
                    </a:lnTo>
                    <a:lnTo>
                      <a:pt x="1873" y="4"/>
                    </a:lnTo>
                    <a:lnTo>
                      <a:pt x="1894" y="1"/>
                    </a:lnTo>
                    <a:lnTo>
                      <a:pt x="1921" y="0"/>
                    </a:lnTo>
                    <a:lnTo>
                      <a:pt x="1936" y="0"/>
                    </a:lnTo>
                    <a:lnTo>
                      <a:pt x="1958" y="2"/>
                    </a:lnTo>
                    <a:lnTo>
                      <a:pt x="1979" y="4"/>
                    </a:lnTo>
                    <a:lnTo>
                      <a:pt x="2000" y="8"/>
                    </a:lnTo>
                    <a:lnTo>
                      <a:pt x="2021" y="14"/>
                    </a:lnTo>
                    <a:lnTo>
                      <a:pt x="2047" y="23"/>
                    </a:lnTo>
                    <a:lnTo>
                      <a:pt x="2062" y="29"/>
                    </a:lnTo>
                    <a:lnTo>
                      <a:pt x="2082" y="38"/>
                    </a:lnTo>
                    <a:lnTo>
                      <a:pt x="2106" y="52"/>
                    </a:lnTo>
                    <a:lnTo>
                      <a:pt x="2121" y="61"/>
                    </a:lnTo>
                    <a:lnTo>
                      <a:pt x="2143" y="77"/>
                    </a:lnTo>
                    <a:lnTo>
                      <a:pt x="2158" y="88"/>
                    </a:lnTo>
                    <a:lnTo>
                      <a:pt x="2179" y="106"/>
                    </a:lnTo>
                    <a:lnTo>
                      <a:pt x="2194" y="119"/>
                    </a:lnTo>
                    <a:lnTo>
                      <a:pt x="2214" y="139"/>
                    </a:lnTo>
                    <a:lnTo>
                      <a:pt x="2229" y="154"/>
                    </a:lnTo>
                    <a:lnTo>
                      <a:pt x="2248" y="175"/>
                    </a:lnTo>
                    <a:lnTo>
                      <a:pt x="2263" y="192"/>
                    </a:lnTo>
                    <a:lnTo>
                      <a:pt x="2282" y="215"/>
                    </a:lnTo>
                    <a:lnTo>
                      <a:pt x="2298" y="237"/>
                    </a:lnTo>
                    <a:lnTo>
                      <a:pt x="2313" y="257"/>
                    </a:lnTo>
                    <a:lnTo>
                      <a:pt x="2331" y="282"/>
                    </a:lnTo>
                    <a:lnTo>
                      <a:pt x="2347" y="307"/>
                    </a:lnTo>
                    <a:lnTo>
                      <a:pt x="2362" y="330"/>
                    </a:lnTo>
                    <a:lnTo>
                      <a:pt x="2379" y="358"/>
                    </a:lnTo>
                    <a:lnTo>
                      <a:pt x="2395" y="385"/>
                    </a:lnTo>
                    <a:lnTo>
                      <a:pt x="2410" y="411"/>
                    </a:lnTo>
                    <a:lnTo>
                      <a:pt x="2426" y="442"/>
                    </a:lnTo>
                    <a:lnTo>
                      <a:pt x="2442" y="472"/>
                    </a:lnTo>
                    <a:lnTo>
                      <a:pt x="2457" y="501"/>
                    </a:lnTo>
                    <a:lnTo>
                      <a:pt x="2473" y="535"/>
                    </a:lnTo>
                    <a:lnTo>
                      <a:pt x="2488" y="568"/>
                    </a:lnTo>
                    <a:lnTo>
                      <a:pt x="2503" y="600"/>
                    </a:lnTo>
                    <a:lnTo>
                      <a:pt x="2519" y="636"/>
                    </a:lnTo>
                    <a:lnTo>
                      <a:pt x="2535" y="672"/>
                    </a:lnTo>
                    <a:lnTo>
                      <a:pt x="2550" y="707"/>
                    </a:lnTo>
                    <a:lnTo>
                      <a:pt x="2565" y="745"/>
                    </a:lnTo>
                    <a:lnTo>
                      <a:pt x="2580" y="782"/>
                    </a:lnTo>
                    <a:lnTo>
                      <a:pt x="2596" y="823"/>
                    </a:lnTo>
                    <a:lnTo>
                      <a:pt x="2611" y="862"/>
                    </a:lnTo>
                    <a:lnTo>
                      <a:pt x="2627" y="904"/>
                    </a:lnTo>
                    <a:lnTo>
                      <a:pt x="2642" y="944"/>
                    </a:lnTo>
                    <a:lnTo>
                      <a:pt x="2658" y="988"/>
                    </a:lnTo>
                    <a:lnTo>
                      <a:pt x="2673" y="1033"/>
                    </a:lnTo>
                    <a:lnTo>
                      <a:pt x="2688" y="1077"/>
                    </a:lnTo>
                    <a:lnTo>
                      <a:pt x="2704" y="1123"/>
                    </a:lnTo>
                    <a:lnTo>
                      <a:pt x="2719" y="1170"/>
                    </a:lnTo>
                    <a:lnTo>
                      <a:pt x="2734" y="1217"/>
                    </a:lnTo>
                    <a:lnTo>
                      <a:pt x="2749" y="1266"/>
                    </a:lnTo>
                    <a:lnTo>
                      <a:pt x="2764" y="1314"/>
                    </a:lnTo>
                    <a:lnTo>
                      <a:pt x="2779" y="1365"/>
                    </a:lnTo>
                    <a:lnTo>
                      <a:pt x="2795" y="1416"/>
                    </a:lnTo>
                    <a:lnTo>
                      <a:pt x="2810" y="1467"/>
                    </a:lnTo>
                    <a:lnTo>
                      <a:pt x="2825" y="1521"/>
                    </a:lnTo>
                    <a:lnTo>
                      <a:pt x="2840" y="1574"/>
                    </a:lnTo>
                    <a:lnTo>
                      <a:pt x="2855" y="1629"/>
                    </a:lnTo>
                    <a:lnTo>
                      <a:pt x="2870" y="1684"/>
                    </a:lnTo>
                    <a:lnTo>
                      <a:pt x="2885" y="1741"/>
                    </a:lnTo>
                    <a:lnTo>
                      <a:pt x="2900" y="1798"/>
                    </a:lnTo>
                    <a:lnTo>
                      <a:pt x="2915" y="1855"/>
                    </a:lnTo>
                    <a:lnTo>
                      <a:pt x="2931" y="1915"/>
                    </a:lnTo>
                    <a:lnTo>
                      <a:pt x="2946" y="1974"/>
                    </a:lnTo>
                    <a:lnTo>
                      <a:pt x="2961" y="2036"/>
                    </a:lnTo>
                    <a:lnTo>
                      <a:pt x="2976" y="2097"/>
                    </a:lnTo>
                    <a:lnTo>
                      <a:pt x="2991" y="2158"/>
                    </a:lnTo>
                    <a:lnTo>
                      <a:pt x="3006" y="2221"/>
                    </a:lnTo>
                    <a:lnTo>
                      <a:pt x="3021" y="2286"/>
                    </a:lnTo>
                    <a:lnTo>
                      <a:pt x="3036" y="2350"/>
                    </a:lnTo>
                    <a:lnTo>
                      <a:pt x="3051" y="2415"/>
                    </a:lnTo>
                    <a:lnTo>
                      <a:pt x="3066" y="2481"/>
                    </a:lnTo>
                    <a:lnTo>
                      <a:pt x="3081" y="2548"/>
                    </a:lnTo>
                    <a:lnTo>
                      <a:pt x="3096" y="2615"/>
                    </a:lnTo>
                    <a:lnTo>
                      <a:pt x="3111" y="2685"/>
                    </a:lnTo>
                    <a:lnTo>
                      <a:pt x="3126" y="2754"/>
                    </a:lnTo>
                    <a:lnTo>
                      <a:pt x="3141" y="2824"/>
                    </a:lnTo>
                    <a:lnTo>
                      <a:pt x="3156" y="2894"/>
                    </a:lnTo>
                    <a:lnTo>
                      <a:pt x="3171" y="2967"/>
                    </a:lnTo>
                    <a:lnTo>
                      <a:pt x="3186" y="3039"/>
                    </a:lnTo>
                    <a:lnTo>
                      <a:pt x="3201" y="3111"/>
                    </a:lnTo>
                    <a:lnTo>
                      <a:pt x="3217" y="3185"/>
                    </a:lnTo>
                    <a:lnTo>
                      <a:pt x="3232" y="3259"/>
                    </a:lnTo>
                    <a:lnTo>
                      <a:pt x="3247" y="3335"/>
                    </a:lnTo>
                    <a:lnTo>
                      <a:pt x="3262" y="3411"/>
                    </a:lnTo>
                    <a:lnTo>
                      <a:pt x="3277" y="3487"/>
                    </a:lnTo>
                    <a:lnTo>
                      <a:pt x="3292" y="3565"/>
                    </a:lnTo>
                    <a:lnTo>
                      <a:pt x="3307" y="3642"/>
                    </a:lnTo>
                    <a:lnTo>
                      <a:pt x="3323" y="3720"/>
                    </a:lnTo>
                    <a:lnTo>
                      <a:pt x="3338" y="3801"/>
                    </a:lnTo>
                    <a:lnTo>
                      <a:pt x="3353" y="3881"/>
                    </a:lnTo>
                    <a:lnTo>
                      <a:pt x="3368" y="3961"/>
                    </a:lnTo>
                    <a:lnTo>
                      <a:pt x="3383" y="4042"/>
                    </a:lnTo>
                    <a:lnTo>
                      <a:pt x="3398" y="4124"/>
                    </a:lnTo>
                    <a:lnTo>
                      <a:pt x="3413" y="4207"/>
                    </a:lnTo>
                    <a:lnTo>
                      <a:pt x="3428" y="4290"/>
                    </a:lnTo>
                    <a:lnTo>
                      <a:pt x="3443" y="4373"/>
                    </a:lnTo>
                    <a:lnTo>
                      <a:pt x="3458" y="4458"/>
                    </a:lnTo>
                    <a:lnTo>
                      <a:pt x="3473" y="4543"/>
                    </a:lnTo>
                    <a:lnTo>
                      <a:pt x="3488" y="4629"/>
                    </a:lnTo>
                    <a:lnTo>
                      <a:pt x="3503" y="4715"/>
                    </a:lnTo>
                    <a:lnTo>
                      <a:pt x="3518" y="4801"/>
                    </a:lnTo>
                    <a:lnTo>
                      <a:pt x="3533" y="4888"/>
                    </a:lnTo>
                    <a:lnTo>
                      <a:pt x="3548" y="4976"/>
                    </a:lnTo>
                    <a:lnTo>
                      <a:pt x="3563" y="5064"/>
                    </a:lnTo>
                    <a:lnTo>
                      <a:pt x="3578" y="5154"/>
                    </a:lnTo>
                    <a:lnTo>
                      <a:pt x="3593" y="5243"/>
                    </a:lnTo>
                    <a:lnTo>
                      <a:pt x="3608" y="5333"/>
                    </a:lnTo>
                    <a:lnTo>
                      <a:pt x="3623" y="5423"/>
                    </a:lnTo>
                    <a:lnTo>
                      <a:pt x="3638" y="5514"/>
                    </a:lnTo>
                    <a:lnTo>
                      <a:pt x="3653" y="5605"/>
                    </a:lnTo>
                    <a:lnTo>
                      <a:pt x="3668" y="5697"/>
                    </a:lnTo>
                    <a:lnTo>
                      <a:pt x="3683" y="5790"/>
                    </a:lnTo>
                    <a:lnTo>
                      <a:pt x="3698" y="5882"/>
                    </a:lnTo>
                    <a:lnTo>
                      <a:pt x="3713" y="5975"/>
                    </a:lnTo>
                    <a:lnTo>
                      <a:pt x="3728" y="6069"/>
                    </a:lnTo>
                    <a:lnTo>
                      <a:pt x="3743" y="6163"/>
                    </a:lnTo>
                    <a:lnTo>
                      <a:pt x="3758" y="6258"/>
                    </a:lnTo>
                    <a:lnTo>
                      <a:pt x="3773" y="6352"/>
                    </a:lnTo>
                    <a:lnTo>
                      <a:pt x="3788" y="6449"/>
                    </a:lnTo>
                    <a:lnTo>
                      <a:pt x="3803" y="6543"/>
                    </a:lnTo>
                    <a:lnTo>
                      <a:pt x="3818" y="6641"/>
                    </a:lnTo>
                    <a:lnTo>
                      <a:pt x="3833" y="6737"/>
                    </a:lnTo>
                    <a:lnTo>
                      <a:pt x="3848" y="6834"/>
                    </a:lnTo>
                    <a:lnTo>
                      <a:pt x="3863" y="6931"/>
                    </a:lnTo>
                    <a:lnTo>
                      <a:pt x="3878" y="7029"/>
                    </a:lnTo>
                    <a:lnTo>
                      <a:pt x="3893" y="7127"/>
                    </a:lnTo>
                    <a:lnTo>
                      <a:pt x="3908" y="7225"/>
                    </a:lnTo>
                    <a:lnTo>
                      <a:pt x="3923" y="7323"/>
                    </a:lnTo>
                    <a:lnTo>
                      <a:pt x="3938" y="7422"/>
                    </a:lnTo>
                    <a:lnTo>
                      <a:pt x="3953" y="7521"/>
                    </a:lnTo>
                    <a:lnTo>
                      <a:pt x="3968" y="7621"/>
                    </a:lnTo>
                    <a:lnTo>
                      <a:pt x="3983" y="7720"/>
                    </a:lnTo>
                    <a:lnTo>
                      <a:pt x="3999" y="7819"/>
                    </a:lnTo>
                    <a:lnTo>
                      <a:pt x="4014" y="7921"/>
                    </a:lnTo>
                    <a:lnTo>
                      <a:pt x="4029" y="8021"/>
                    </a:lnTo>
                    <a:lnTo>
                      <a:pt x="4044" y="8122"/>
                    </a:lnTo>
                    <a:lnTo>
                      <a:pt x="4059" y="8223"/>
                    </a:lnTo>
                    <a:lnTo>
                      <a:pt x="4074" y="8324"/>
                    </a:lnTo>
                    <a:lnTo>
                      <a:pt x="4089" y="8427"/>
                    </a:lnTo>
                    <a:lnTo>
                      <a:pt x="4104" y="8527"/>
                    </a:lnTo>
                    <a:lnTo>
                      <a:pt x="4119" y="8630"/>
                    </a:lnTo>
                    <a:lnTo>
                      <a:pt x="4134" y="8732"/>
                    </a:lnTo>
                    <a:lnTo>
                      <a:pt x="4149" y="8834"/>
                    </a:lnTo>
                    <a:lnTo>
                      <a:pt x="4164" y="8936"/>
                    </a:lnTo>
                    <a:lnTo>
                      <a:pt x="4179" y="9039"/>
                    </a:lnTo>
                    <a:lnTo>
                      <a:pt x="4194" y="9141"/>
                    </a:lnTo>
                    <a:lnTo>
                      <a:pt x="4209" y="9244"/>
                    </a:lnTo>
                    <a:lnTo>
                      <a:pt x="4224" y="9347"/>
                    </a:lnTo>
                    <a:lnTo>
                      <a:pt x="4239" y="9450"/>
                    </a:lnTo>
                    <a:lnTo>
                      <a:pt x="4254" y="9553"/>
                    </a:lnTo>
                    <a:lnTo>
                      <a:pt x="4269" y="9656"/>
                    </a:lnTo>
                    <a:lnTo>
                      <a:pt x="4284" y="9759"/>
                    </a:lnTo>
                    <a:lnTo>
                      <a:pt x="4299" y="9863"/>
                    </a:lnTo>
                    <a:lnTo>
                      <a:pt x="4314" y="9966"/>
                    </a:lnTo>
                    <a:lnTo>
                      <a:pt x="4329" y="10069"/>
                    </a:lnTo>
                    <a:lnTo>
                      <a:pt x="4344" y="10173"/>
                    </a:lnTo>
                    <a:lnTo>
                      <a:pt x="4359" y="10276"/>
                    </a:lnTo>
                    <a:lnTo>
                      <a:pt x="4374" y="10380"/>
                    </a:lnTo>
                    <a:lnTo>
                      <a:pt x="4389" y="10483"/>
                    </a:lnTo>
                    <a:lnTo>
                      <a:pt x="4404" y="10587"/>
                    </a:lnTo>
                    <a:lnTo>
                      <a:pt x="4419" y="10690"/>
                    </a:lnTo>
                    <a:lnTo>
                      <a:pt x="4434" y="10793"/>
                    </a:lnTo>
                    <a:lnTo>
                      <a:pt x="4449" y="10897"/>
                    </a:lnTo>
                    <a:lnTo>
                      <a:pt x="4464" y="11000"/>
                    </a:lnTo>
                    <a:lnTo>
                      <a:pt x="4479" y="11103"/>
                    </a:lnTo>
                    <a:lnTo>
                      <a:pt x="4494" y="11207"/>
                    </a:lnTo>
                    <a:lnTo>
                      <a:pt x="4509" y="11310"/>
                    </a:lnTo>
                    <a:lnTo>
                      <a:pt x="4524" y="11413"/>
                    </a:lnTo>
                    <a:lnTo>
                      <a:pt x="4539" y="11516"/>
                    </a:lnTo>
                    <a:lnTo>
                      <a:pt x="4554" y="11619"/>
                    </a:lnTo>
                    <a:lnTo>
                      <a:pt x="4569" y="11721"/>
                    </a:lnTo>
                    <a:lnTo>
                      <a:pt x="4584" y="11824"/>
                    </a:lnTo>
                    <a:lnTo>
                      <a:pt x="4599" y="11926"/>
                    </a:lnTo>
                    <a:lnTo>
                      <a:pt x="4614" y="12029"/>
                    </a:lnTo>
                    <a:lnTo>
                      <a:pt x="4629" y="12131"/>
                    </a:lnTo>
                    <a:lnTo>
                      <a:pt x="4644" y="12233"/>
                    </a:lnTo>
                    <a:lnTo>
                      <a:pt x="4659" y="12335"/>
                    </a:lnTo>
                    <a:lnTo>
                      <a:pt x="4675" y="12434"/>
                    </a:lnTo>
                    <a:lnTo>
                      <a:pt x="4690" y="12538"/>
                    </a:lnTo>
                    <a:lnTo>
                      <a:pt x="4705" y="12638"/>
                    </a:lnTo>
                    <a:lnTo>
                      <a:pt x="4720" y="12739"/>
                    </a:lnTo>
                    <a:lnTo>
                      <a:pt x="4735" y="12840"/>
                    </a:lnTo>
                    <a:lnTo>
                      <a:pt x="4750" y="12940"/>
                    </a:lnTo>
                    <a:lnTo>
                      <a:pt x="4765" y="13040"/>
                    </a:lnTo>
                    <a:lnTo>
                      <a:pt x="4780" y="13140"/>
                    </a:lnTo>
                    <a:lnTo>
                      <a:pt x="4795" y="13240"/>
                    </a:lnTo>
                    <a:lnTo>
                      <a:pt x="4810" y="13339"/>
                    </a:lnTo>
                    <a:lnTo>
                      <a:pt x="4825" y="13439"/>
                    </a:lnTo>
                    <a:lnTo>
                      <a:pt x="4840" y="13537"/>
                    </a:lnTo>
                    <a:lnTo>
                      <a:pt x="4855" y="13636"/>
                    </a:lnTo>
                    <a:lnTo>
                      <a:pt x="4870" y="13734"/>
                    </a:lnTo>
                    <a:lnTo>
                      <a:pt x="4885" y="13832"/>
                    </a:lnTo>
                    <a:lnTo>
                      <a:pt x="4900" y="13930"/>
                    </a:lnTo>
                    <a:lnTo>
                      <a:pt x="4915" y="14027"/>
                    </a:lnTo>
                    <a:lnTo>
                      <a:pt x="4930" y="14124"/>
                    </a:lnTo>
                    <a:lnTo>
                      <a:pt x="4945" y="14220"/>
                    </a:lnTo>
                    <a:lnTo>
                      <a:pt x="4960" y="14316"/>
                    </a:lnTo>
                    <a:lnTo>
                      <a:pt x="4975" y="14412"/>
                    </a:lnTo>
                    <a:lnTo>
                      <a:pt x="4990" y="14506"/>
                    </a:lnTo>
                    <a:lnTo>
                      <a:pt x="5005" y="14601"/>
                    </a:lnTo>
                    <a:lnTo>
                      <a:pt x="5020" y="14695"/>
                    </a:lnTo>
                    <a:lnTo>
                      <a:pt x="5035" y="14789"/>
                    </a:lnTo>
                    <a:lnTo>
                      <a:pt x="5050" y="14883"/>
                    </a:lnTo>
                    <a:lnTo>
                      <a:pt x="5065" y="14976"/>
                    </a:lnTo>
                    <a:lnTo>
                      <a:pt x="5080" y="15069"/>
                    </a:lnTo>
                    <a:lnTo>
                      <a:pt x="5095" y="15161"/>
                    </a:lnTo>
                    <a:lnTo>
                      <a:pt x="5110" y="15253"/>
                    </a:lnTo>
                    <a:lnTo>
                      <a:pt x="5125" y="15344"/>
                    </a:lnTo>
                    <a:lnTo>
                      <a:pt x="5140" y="15435"/>
                    </a:lnTo>
                    <a:lnTo>
                      <a:pt x="5155" y="15525"/>
                    </a:lnTo>
                    <a:lnTo>
                      <a:pt x="5170" y="15615"/>
                    </a:lnTo>
                    <a:lnTo>
                      <a:pt x="5185" y="15704"/>
                    </a:lnTo>
                    <a:lnTo>
                      <a:pt x="5200" y="15793"/>
                    </a:lnTo>
                    <a:lnTo>
                      <a:pt x="5215" y="15880"/>
                    </a:lnTo>
                    <a:lnTo>
                      <a:pt x="5230" y="15968"/>
                    </a:lnTo>
                    <a:lnTo>
                      <a:pt x="5245" y="16055"/>
                    </a:lnTo>
                    <a:lnTo>
                      <a:pt x="5260" y="16141"/>
                    </a:lnTo>
                    <a:lnTo>
                      <a:pt x="5275" y="16227"/>
                    </a:lnTo>
                    <a:lnTo>
                      <a:pt x="5290" y="16313"/>
                    </a:lnTo>
                    <a:lnTo>
                      <a:pt x="5305" y="16398"/>
                    </a:lnTo>
                    <a:lnTo>
                      <a:pt x="5320" y="16482"/>
                    </a:lnTo>
                    <a:lnTo>
                      <a:pt x="5335" y="16564"/>
                    </a:lnTo>
                    <a:lnTo>
                      <a:pt x="5351" y="16646"/>
                    </a:lnTo>
                    <a:lnTo>
                      <a:pt x="5366" y="16730"/>
                    </a:lnTo>
                    <a:lnTo>
                      <a:pt x="5381" y="16811"/>
                    </a:lnTo>
                    <a:lnTo>
                      <a:pt x="5396" y="16893"/>
                    </a:lnTo>
                    <a:lnTo>
                      <a:pt x="5411" y="16973"/>
                    </a:lnTo>
                    <a:lnTo>
                      <a:pt x="5426" y="17053"/>
                    </a:lnTo>
                    <a:lnTo>
                      <a:pt x="5441" y="17132"/>
                    </a:lnTo>
                    <a:lnTo>
                      <a:pt x="5456" y="17209"/>
                    </a:lnTo>
                    <a:lnTo>
                      <a:pt x="5471" y="17287"/>
                    </a:lnTo>
                    <a:lnTo>
                      <a:pt x="5486" y="17364"/>
                    </a:lnTo>
                    <a:lnTo>
                      <a:pt x="5501" y="17441"/>
                    </a:lnTo>
                    <a:lnTo>
                      <a:pt x="5516" y="17516"/>
                    </a:lnTo>
                    <a:lnTo>
                      <a:pt x="5531" y="17591"/>
                    </a:lnTo>
                    <a:lnTo>
                      <a:pt x="5546" y="17666"/>
                    </a:lnTo>
                    <a:lnTo>
                      <a:pt x="5561" y="17738"/>
                    </a:lnTo>
                    <a:lnTo>
                      <a:pt x="5576" y="17811"/>
                    </a:lnTo>
                    <a:lnTo>
                      <a:pt x="5590" y="17883"/>
                    </a:lnTo>
                    <a:lnTo>
                      <a:pt x="5605" y="17954"/>
                    </a:lnTo>
                    <a:lnTo>
                      <a:pt x="5620" y="18025"/>
                    </a:lnTo>
                    <a:lnTo>
                      <a:pt x="5635" y="18094"/>
                    </a:lnTo>
                    <a:lnTo>
                      <a:pt x="5650" y="18163"/>
                    </a:lnTo>
                    <a:lnTo>
                      <a:pt x="5665" y="18231"/>
                    </a:lnTo>
                    <a:lnTo>
                      <a:pt x="5680" y="18297"/>
                    </a:lnTo>
                    <a:lnTo>
                      <a:pt x="5695" y="18364"/>
                    </a:lnTo>
                    <a:lnTo>
                      <a:pt x="5710" y="18430"/>
                    </a:lnTo>
                    <a:lnTo>
                      <a:pt x="5725" y="18495"/>
                    </a:lnTo>
                    <a:lnTo>
                      <a:pt x="5740" y="18559"/>
                    </a:lnTo>
                    <a:lnTo>
                      <a:pt x="5755" y="18623"/>
                    </a:lnTo>
                    <a:lnTo>
                      <a:pt x="5770" y="18685"/>
                    </a:lnTo>
                    <a:lnTo>
                      <a:pt x="5785" y="18746"/>
                    </a:lnTo>
                    <a:lnTo>
                      <a:pt x="5800" y="18807"/>
                    </a:lnTo>
                    <a:lnTo>
                      <a:pt x="5815" y="18868"/>
                    </a:lnTo>
                    <a:lnTo>
                      <a:pt x="5830" y="18926"/>
                    </a:lnTo>
                    <a:lnTo>
                      <a:pt x="5844" y="18983"/>
                    </a:lnTo>
                    <a:lnTo>
                      <a:pt x="5859" y="19041"/>
                    </a:lnTo>
                    <a:lnTo>
                      <a:pt x="5874" y="19098"/>
                    </a:lnTo>
                    <a:lnTo>
                      <a:pt x="5889" y="19154"/>
                    </a:lnTo>
                    <a:lnTo>
                      <a:pt x="5904" y="19208"/>
                    </a:lnTo>
                    <a:lnTo>
                      <a:pt x="5919" y="19262"/>
                    </a:lnTo>
                    <a:lnTo>
                      <a:pt x="5934" y="19314"/>
                    </a:lnTo>
                    <a:lnTo>
                      <a:pt x="5949" y="19366"/>
                    </a:lnTo>
                    <a:lnTo>
                      <a:pt x="5964" y="19418"/>
                    </a:lnTo>
                    <a:lnTo>
                      <a:pt x="5978" y="19467"/>
                    </a:lnTo>
                    <a:lnTo>
                      <a:pt x="5993" y="19517"/>
                    </a:lnTo>
                    <a:lnTo>
                      <a:pt x="6008" y="19565"/>
                    </a:lnTo>
                    <a:lnTo>
                      <a:pt x="6024" y="19611"/>
                    </a:lnTo>
                    <a:lnTo>
                      <a:pt x="6039" y="19659"/>
                    </a:lnTo>
                    <a:lnTo>
                      <a:pt x="6054" y="19705"/>
                    </a:lnTo>
                    <a:lnTo>
                      <a:pt x="6069" y="19749"/>
                    </a:lnTo>
                    <a:lnTo>
                      <a:pt x="6083" y="19792"/>
                    </a:lnTo>
                    <a:lnTo>
                      <a:pt x="6098" y="19835"/>
                    </a:lnTo>
                    <a:lnTo>
                      <a:pt x="6113" y="19876"/>
                    </a:lnTo>
                    <a:lnTo>
                      <a:pt x="6128" y="19916"/>
                    </a:lnTo>
                    <a:lnTo>
                      <a:pt x="6143" y="19957"/>
                    </a:lnTo>
                    <a:lnTo>
                      <a:pt x="6157" y="19995"/>
                    </a:lnTo>
                    <a:lnTo>
                      <a:pt x="6172" y="20034"/>
                    </a:lnTo>
                    <a:lnTo>
                      <a:pt x="6186" y="20069"/>
                    </a:lnTo>
                    <a:lnTo>
                      <a:pt x="6201" y="20106"/>
                    </a:lnTo>
                    <a:lnTo>
                      <a:pt x="6216" y="20140"/>
                    </a:lnTo>
                    <a:lnTo>
                      <a:pt x="6231" y="20175"/>
                    </a:lnTo>
                    <a:lnTo>
                      <a:pt x="6245" y="20206"/>
                    </a:lnTo>
                    <a:lnTo>
                      <a:pt x="6260" y="20239"/>
                    </a:lnTo>
                    <a:lnTo>
                      <a:pt x="6274" y="20268"/>
                    </a:lnTo>
                    <a:lnTo>
                      <a:pt x="6289" y="20299"/>
                    </a:lnTo>
                    <a:lnTo>
                      <a:pt x="6303" y="20328"/>
                    </a:lnTo>
                    <a:lnTo>
                      <a:pt x="6317" y="20353"/>
                    </a:lnTo>
                    <a:lnTo>
                      <a:pt x="6332" y="20381"/>
                    </a:lnTo>
                    <a:lnTo>
                      <a:pt x="6346" y="20407"/>
                    </a:lnTo>
                    <a:lnTo>
                      <a:pt x="6360" y="20429"/>
                    </a:lnTo>
                    <a:lnTo>
                      <a:pt x="6375" y="20454"/>
                    </a:lnTo>
                    <a:lnTo>
                      <a:pt x="6389" y="20477"/>
                    </a:lnTo>
                    <a:lnTo>
                      <a:pt x="6402" y="20495"/>
                    </a:lnTo>
                    <a:lnTo>
                      <a:pt x="6417" y="20517"/>
                    </a:lnTo>
                    <a:lnTo>
                      <a:pt x="6431" y="20537"/>
                    </a:lnTo>
                    <a:lnTo>
                      <a:pt x="6443" y="20552"/>
                    </a:lnTo>
                    <a:lnTo>
                      <a:pt x="6458" y="20571"/>
                    </a:lnTo>
                    <a:lnTo>
                      <a:pt x="6469" y="20584"/>
                    </a:lnTo>
                    <a:lnTo>
                      <a:pt x="6484" y="20601"/>
                    </a:lnTo>
                    <a:lnTo>
                      <a:pt x="6495" y="20612"/>
                    </a:lnTo>
                    <a:lnTo>
                      <a:pt x="6510" y="20627"/>
                    </a:lnTo>
                    <a:lnTo>
                      <a:pt x="6520" y="20635"/>
                    </a:lnTo>
                    <a:lnTo>
                      <a:pt x="6535" y="20648"/>
                    </a:lnTo>
                    <a:lnTo>
                      <a:pt x="6544" y="20654"/>
                    </a:lnTo>
                    <a:lnTo>
                      <a:pt x="6559" y="20665"/>
                    </a:lnTo>
                    <a:lnTo>
                      <a:pt x="6567" y="20669"/>
                    </a:lnTo>
                    <a:lnTo>
                      <a:pt x="6578" y="20675"/>
                    </a:lnTo>
                    <a:lnTo>
                      <a:pt x="6593" y="20683"/>
                    </a:lnTo>
                    <a:lnTo>
                      <a:pt x="6598" y="20684"/>
                    </a:lnTo>
                    <a:lnTo>
                      <a:pt x="6608" y="20687"/>
                    </a:lnTo>
                    <a:lnTo>
                      <a:pt x="6617" y="20690"/>
                    </a:lnTo>
                    <a:lnTo>
                      <a:pt x="6626" y="20691"/>
                    </a:lnTo>
                    <a:lnTo>
                      <a:pt x="6642" y="20694"/>
                    </a:lnTo>
                    <a:lnTo>
                      <a:pt x="6645" y="20694"/>
                    </a:lnTo>
                    <a:lnTo>
                      <a:pt x="6653" y="20693"/>
                    </a:lnTo>
                    <a:lnTo>
                      <a:pt x="6662" y="20693"/>
                    </a:lnTo>
                    <a:lnTo>
                      <a:pt x="6671" y="20691"/>
                    </a:lnTo>
                    <a:lnTo>
                      <a:pt x="6680" y="20689"/>
                    </a:lnTo>
                    <a:lnTo>
                      <a:pt x="6689" y="20687"/>
                    </a:lnTo>
                    <a:lnTo>
                      <a:pt x="6693" y="20684"/>
                    </a:lnTo>
                    <a:lnTo>
                      <a:pt x="6708" y="20678"/>
                    </a:lnTo>
                    <a:lnTo>
                      <a:pt x="6718" y="20673"/>
                    </a:lnTo>
                    <a:lnTo>
                      <a:pt x="6728" y="20668"/>
                    </a:lnTo>
                    <a:lnTo>
                      <a:pt x="6739" y="20661"/>
                    </a:lnTo>
                    <a:lnTo>
                      <a:pt x="6747" y="20655"/>
                    </a:lnTo>
                    <a:lnTo>
                      <a:pt x="6762" y="20644"/>
                    </a:lnTo>
                    <a:lnTo>
                      <a:pt x="6773" y="20635"/>
                    </a:lnTo>
                    <a:lnTo>
                      <a:pt x="6783" y="20625"/>
                    </a:lnTo>
                    <a:lnTo>
                      <a:pt x="6798" y="20611"/>
                    </a:lnTo>
                    <a:lnTo>
                      <a:pt x="6811" y="20599"/>
                    </a:lnTo>
                    <a:lnTo>
                      <a:pt x="6821" y="20586"/>
                    </a:lnTo>
                    <a:lnTo>
                      <a:pt x="6836" y="20569"/>
                    </a:lnTo>
                    <a:lnTo>
                      <a:pt x="6848" y="20554"/>
                    </a:lnTo>
                    <a:lnTo>
                      <a:pt x="6863" y="20535"/>
                    </a:lnTo>
                    <a:lnTo>
                      <a:pt x="6875" y="20518"/>
                    </a:lnTo>
                    <a:lnTo>
                      <a:pt x="6890" y="20497"/>
                    </a:lnTo>
                    <a:lnTo>
                      <a:pt x="6903" y="20477"/>
                    </a:lnTo>
                    <a:lnTo>
                      <a:pt x="6918" y="20454"/>
                    </a:lnTo>
                    <a:lnTo>
                      <a:pt x="6931" y="20432"/>
                    </a:lnTo>
                    <a:lnTo>
                      <a:pt x="6946" y="20407"/>
                    </a:lnTo>
                    <a:lnTo>
                      <a:pt x="6960" y="20383"/>
                    </a:lnTo>
                    <a:lnTo>
                      <a:pt x="6975" y="20356"/>
                    </a:lnTo>
                    <a:lnTo>
                      <a:pt x="6988" y="20329"/>
                    </a:lnTo>
                    <a:lnTo>
                      <a:pt x="7003" y="20300"/>
                    </a:lnTo>
                    <a:lnTo>
                      <a:pt x="7017" y="20272"/>
                    </a:lnTo>
                    <a:lnTo>
                      <a:pt x="7032" y="20241"/>
                    </a:lnTo>
                    <a:lnTo>
                      <a:pt x="7046" y="20210"/>
                    </a:lnTo>
                    <a:lnTo>
                      <a:pt x="7061" y="20177"/>
                    </a:lnTo>
                    <a:lnTo>
                      <a:pt x="7075" y="20144"/>
                    </a:lnTo>
                    <a:lnTo>
                      <a:pt x="7090" y="20109"/>
                    </a:lnTo>
                    <a:lnTo>
                      <a:pt x="7105" y="20073"/>
                    </a:lnTo>
                    <a:lnTo>
                      <a:pt x="7120" y="20036"/>
                    </a:lnTo>
                    <a:lnTo>
                      <a:pt x="7134" y="19999"/>
                    </a:lnTo>
                    <a:lnTo>
                      <a:pt x="7149" y="19961"/>
                    </a:lnTo>
                    <a:lnTo>
                      <a:pt x="7164" y="19921"/>
                    </a:lnTo>
                    <a:lnTo>
                      <a:pt x="7178" y="19880"/>
                    </a:lnTo>
                    <a:lnTo>
                      <a:pt x="7195" y="19837"/>
                    </a:lnTo>
                    <a:lnTo>
                      <a:pt x="7209" y="19797"/>
                    </a:lnTo>
                    <a:lnTo>
                      <a:pt x="7224" y="19753"/>
                    </a:lnTo>
                    <a:lnTo>
                      <a:pt x="7238" y="19709"/>
                    </a:lnTo>
                    <a:lnTo>
                      <a:pt x="7253" y="19664"/>
                    </a:lnTo>
                    <a:lnTo>
                      <a:pt x="7268" y="19617"/>
                    </a:lnTo>
                    <a:lnTo>
                      <a:pt x="7283" y="19570"/>
                    </a:lnTo>
                    <a:lnTo>
                      <a:pt x="7298" y="19522"/>
                    </a:lnTo>
                    <a:lnTo>
                      <a:pt x="7313" y="19473"/>
                    </a:lnTo>
                    <a:lnTo>
                      <a:pt x="7328" y="19423"/>
                    </a:lnTo>
                    <a:lnTo>
                      <a:pt x="7342" y="19372"/>
                    </a:lnTo>
                    <a:lnTo>
                      <a:pt x="7357" y="19320"/>
                    </a:lnTo>
                    <a:lnTo>
                      <a:pt x="7372" y="19267"/>
                    </a:lnTo>
                    <a:lnTo>
                      <a:pt x="7387" y="19214"/>
                    </a:lnTo>
                    <a:lnTo>
                      <a:pt x="7402" y="19159"/>
                    </a:lnTo>
                    <a:lnTo>
                      <a:pt x="7417" y="19104"/>
                    </a:lnTo>
                    <a:lnTo>
                      <a:pt x="7432" y="19048"/>
                    </a:lnTo>
                    <a:lnTo>
                      <a:pt x="7447" y="18990"/>
                    </a:lnTo>
                    <a:lnTo>
                      <a:pt x="7462" y="18932"/>
                    </a:lnTo>
                    <a:lnTo>
                      <a:pt x="7476" y="18873"/>
                    </a:lnTo>
                    <a:lnTo>
                      <a:pt x="7491" y="18813"/>
                    </a:lnTo>
                    <a:lnTo>
                      <a:pt x="7506" y="18753"/>
                    </a:lnTo>
                    <a:lnTo>
                      <a:pt x="7521" y="18692"/>
                    </a:lnTo>
                    <a:lnTo>
                      <a:pt x="7536" y="18629"/>
                    </a:lnTo>
                    <a:lnTo>
                      <a:pt x="7551" y="18566"/>
                    </a:lnTo>
                    <a:lnTo>
                      <a:pt x="7566" y="18503"/>
                    </a:lnTo>
                    <a:lnTo>
                      <a:pt x="7581" y="18438"/>
                    </a:lnTo>
                    <a:lnTo>
                      <a:pt x="7596" y="18372"/>
                    </a:lnTo>
                    <a:lnTo>
                      <a:pt x="7611" y="18305"/>
                    </a:lnTo>
                    <a:lnTo>
                      <a:pt x="7626" y="18238"/>
                    </a:lnTo>
                    <a:lnTo>
                      <a:pt x="7641" y="18171"/>
                    </a:lnTo>
                    <a:lnTo>
                      <a:pt x="7656" y="18102"/>
                    </a:lnTo>
                    <a:lnTo>
                      <a:pt x="7671" y="18032"/>
                    </a:lnTo>
                    <a:lnTo>
                      <a:pt x="7686" y="17962"/>
                    </a:lnTo>
                    <a:lnTo>
                      <a:pt x="7701" y="17891"/>
                    </a:lnTo>
                    <a:lnTo>
                      <a:pt x="7715" y="17819"/>
                    </a:lnTo>
                    <a:lnTo>
                      <a:pt x="7730" y="17746"/>
                    </a:lnTo>
                    <a:lnTo>
                      <a:pt x="7745" y="17673"/>
                    </a:lnTo>
                    <a:lnTo>
                      <a:pt x="7760" y="17599"/>
                    </a:lnTo>
                    <a:lnTo>
                      <a:pt x="7775" y="17525"/>
                    </a:lnTo>
                    <a:lnTo>
                      <a:pt x="7790" y="17449"/>
                    </a:lnTo>
                    <a:lnTo>
                      <a:pt x="7805" y="17373"/>
                    </a:lnTo>
                    <a:lnTo>
                      <a:pt x="7820" y="17296"/>
                    </a:lnTo>
                    <a:lnTo>
                      <a:pt x="7835" y="17218"/>
                    </a:lnTo>
                    <a:lnTo>
                      <a:pt x="7850" y="17140"/>
                    </a:lnTo>
                    <a:lnTo>
                      <a:pt x="7866" y="17060"/>
                    </a:lnTo>
                    <a:lnTo>
                      <a:pt x="7881" y="16982"/>
                    </a:lnTo>
                    <a:lnTo>
                      <a:pt x="7896" y="16902"/>
                    </a:lnTo>
                    <a:lnTo>
                      <a:pt x="7911" y="16821"/>
                    </a:lnTo>
                    <a:lnTo>
                      <a:pt x="7926" y="16739"/>
                    </a:lnTo>
                    <a:lnTo>
                      <a:pt x="7941" y="16657"/>
                    </a:lnTo>
                    <a:lnTo>
                      <a:pt x="7956" y="16574"/>
                    </a:lnTo>
                    <a:lnTo>
                      <a:pt x="7971" y="16491"/>
                    </a:lnTo>
                    <a:lnTo>
                      <a:pt x="7986" y="16407"/>
                    </a:lnTo>
                    <a:lnTo>
                      <a:pt x="8001" y="16323"/>
                    </a:lnTo>
                    <a:lnTo>
                      <a:pt x="8016" y="16237"/>
                    </a:lnTo>
                    <a:lnTo>
                      <a:pt x="8031" y="16151"/>
                    </a:lnTo>
                    <a:lnTo>
                      <a:pt x="8046" y="16065"/>
                    </a:lnTo>
                    <a:lnTo>
                      <a:pt x="8061" y="15978"/>
                    </a:lnTo>
                    <a:lnTo>
                      <a:pt x="8076" y="15890"/>
                    </a:lnTo>
                    <a:lnTo>
                      <a:pt x="8091" y="15802"/>
                    </a:lnTo>
                    <a:lnTo>
                      <a:pt x="8106" y="15714"/>
                    </a:lnTo>
                    <a:lnTo>
                      <a:pt x="8121" y="15625"/>
                    </a:lnTo>
                    <a:lnTo>
                      <a:pt x="8136" y="15536"/>
                    </a:lnTo>
                    <a:lnTo>
                      <a:pt x="8151" y="15445"/>
                    </a:lnTo>
                    <a:lnTo>
                      <a:pt x="8166" y="15355"/>
                    </a:lnTo>
                    <a:lnTo>
                      <a:pt x="8181" y="15263"/>
                    </a:lnTo>
                    <a:lnTo>
                      <a:pt x="8196" y="15172"/>
                    </a:lnTo>
                    <a:lnTo>
                      <a:pt x="8211" y="15079"/>
                    </a:lnTo>
                    <a:lnTo>
                      <a:pt x="8226" y="14987"/>
                    </a:lnTo>
                    <a:lnTo>
                      <a:pt x="8241" y="14894"/>
                    </a:lnTo>
                    <a:lnTo>
                      <a:pt x="8256" y="14800"/>
                    </a:lnTo>
                    <a:lnTo>
                      <a:pt x="8271" y="14706"/>
                    </a:lnTo>
                    <a:lnTo>
                      <a:pt x="8286" y="14612"/>
                    </a:lnTo>
                    <a:lnTo>
                      <a:pt x="8301" y="14517"/>
                    </a:lnTo>
                    <a:lnTo>
                      <a:pt x="8316" y="14422"/>
                    </a:lnTo>
                    <a:lnTo>
                      <a:pt x="8331" y="14327"/>
                    </a:lnTo>
                    <a:lnTo>
                      <a:pt x="8346" y="14231"/>
                    </a:lnTo>
                    <a:lnTo>
                      <a:pt x="8361" y="14135"/>
                    </a:lnTo>
                    <a:lnTo>
                      <a:pt x="8376" y="14038"/>
                    </a:lnTo>
                    <a:lnTo>
                      <a:pt x="8391" y="13941"/>
                    </a:lnTo>
                    <a:lnTo>
                      <a:pt x="8406" y="13843"/>
                    </a:lnTo>
                    <a:lnTo>
                      <a:pt x="8421" y="13745"/>
                    </a:lnTo>
                    <a:lnTo>
                      <a:pt x="8436" y="13647"/>
                    </a:lnTo>
                    <a:lnTo>
                      <a:pt x="8451" y="13549"/>
                    </a:lnTo>
                    <a:lnTo>
                      <a:pt x="8466" y="13450"/>
                    </a:lnTo>
                    <a:lnTo>
                      <a:pt x="8481" y="13351"/>
                    </a:lnTo>
                    <a:lnTo>
                      <a:pt x="8496" y="13251"/>
                    </a:lnTo>
                    <a:lnTo>
                      <a:pt x="8511" y="13152"/>
                    </a:lnTo>
                    <a:lnTo>
                      <a:pt x="8526" y="13052"/>
                    </a:lnTo>
                    <a:lnTo>
                      <a:pt x="8542" y="12951"/>
                    </a:lnTo>
                    <a:lnTo>
                      <a:pt x="8557" y="12851"/>
                    </a:lnTo>
                    <a:lnTo>
                      <a:pt x="8572" y="12750"/>
                    </a:lnTo>
                    <a:lnTo>
                      <a:pt x="8587" y="12649"/>
                    </a:lnTo>
                    <a:lnTo>
                      <a:pt x="8602" y="12548"/>
                    </a:lnTo>
                    <a:lnTo>
                      <a:pt x="8617" y="12447"/>
                    </a:lnTo>
                    <a:lnTo>
                      <a:pt x="8631" y="12346"/>
                    </a:lnTo>
                    <a:lnTo>
                      <a:pt x="8647" y="12244"/>
                    </a:lnTo>
                    <a:lnTo>
                      <a:pt x="8661" y="12143"/>
                    </a:lnTo>
                    <a:lnTo>
                      <a:pt x="8676" y="12040"/>
                    </a:lnTo>
                    <a:lnTo>
                      <a:pt x="8691" y="11938"/>
                    </a:lnTo>
                    <a:lnTo>
                      <a:pt x="8706" y="11836"/>
                    </a:lnTo>
                    <a:lnTo>
                      <a:pt x="8721" y="11733"/>
                    </a:lnTo>
                    <a:lnTo>
                      <a:pt x="8736" y="11630"/>
                    </a:lnTo>
                    <a:lnTo>
                      <a:pt x="8751" y="11528"/>
                    </a:lnTo>
                    <a:lnTo>
                      <a:pt x="8766" y="11425"/>
                    </a:lnTo>
                    <a:lnTo>
                      <a:pt x="8781" y="11322"/>
                    </a:lnTo>
                    <a:lnTo>
                      <a:pt x="8796" y="11219"/>
                    </a:lnTo>
                    <a:lnTo>
                      <a:pt x="8811" y="11115"/>
                    </a:lnTo>
                    <a:lnTo>
                      <a:pt x="8826" y="11012"/>
                    </a:lnTo>
                    <a:lnTo>
                      <a:pt x="8841" y="10909"/>
                    </a:lnTo>
                    <a:lnTo>
                      <a:pt x="8856" y="10805"/>
                    </a:lnTo>
                    <a:lnTo>
                      <a:pt x="8871" y="10702"/>
                    </a:lnTo>
                    <a:lnTo>
                      <a:pt x="8886" y="10599"/>
                    </a:lnTo>
                    <a:lnTo>
                      <a:pt x="8901" y="10495"/>
                    </a:lnTo>
                    <a:lnTo>
                      <a:pt x="8916" y="10392"/>
                    </a:lnTo>
                    <a:lnTo>
                      <a:pt x="8931" y="10288"/>
                    </a:lnTo>
                    <a:lnTo>
                      <a:pt x="8946" y="10185"/>
                    </a:lnTo>
                    <a:lnTo>
                      <a:pt x="8961" y="10081"/>
                    </a:lnTo>
                    <a:lnTo>
                      <a:pt x="8976" y="9978"/>
                    </a:lnTo>
                    <a:lnTo>
                      <a:pt x="8991" y="9875"/>
                    </a:lnTo>
                    <a:lnTo>
                      <a:pt x="9006" y="9771"/>
                    </a:lnTo>
                    <a:lnTo>
                      <a:pt x="9021" y="9668"/>
                    </a:lnTo>
                    <a:lnTo>
                      <a:pt x="9036" y="9565"/>
                    </a:lnTo>
                    <a:lnTo>
                      <a:pt x="9051" y="9462"/>
                    </a:lnTo>
                    <a:lnTo>
                      <a:pt x="9066" y="9359"/>
                    </a:lnTo>
                    <a:lnTo>
                      <a:pt x="9081" y="9256"/>
                    </a:lnTo>
                    <a:lnTo>
                      <a:pt x="9096" y="9153"/>
                    </a:lnTo>
                    <a:lnTo>
                      <a:pt x="9111" y="9051"/>
                    </a:lnTo>
                    <a:lnTo>
                      <a:pt x="9126" y="8948"/>
                    </a:lnTo>
                    <a:lnTo>
                      <a:pt x="9141" y="8846"/>
                    </a:lnTo>
                    <a:lnTo>
                      <a:pt x="9156" y="8744"/>
                    </a:lnTo>
                    <a:lnTo>
                      <a:pt x="9171" y="8642"/>
                    </a:lnTo>
                    <a:lnTo>
                      <a:pt x="9186" y="8540"/>
                    </a:lnTo>
                    <a:lnTo>
                      <a:pt x="9201" y="8438"/>
                    </a:lnTo>
                    <a:lnTo>
                      <a:pt x="9218" y="8335"/>
                    </a:lnTo>
                    <a:lnTo>
                      <a:pt x="9233" y="8235"/>
                    </a:lnTo>
                    <a:lnTo>
                      <a:pt x="9248" y="8134"/>
                    </a:lnTo>
                    <a:lnTo>
                      <a:pt x="9263" y="8033"/>
                    </a:lnTo>
                    <a:lnTo>
                      <a:pt x="9278" y="7932"/>
                    </a:lnTo>
                    <a:lnTo>
                      <a:pt x="9293" y="7832"/>
                    </a:lnTo>
                    <a:lnTo>
                      <a:pt x="9308" y="7732"/>
                    </a:lnTo>
                    <a:lnTo>
                      <a:pt x="9323" y="7632"/>
                    </a:lnTo>
                    <a:lnTo>
                      <a:pt x="9338" y="7533"/>
                    </a:lnTo>
                    <a:lnTo>
                      <a:pt x="9353" y="7434"/>
                    </a:lnTo>
                    <a:lnTo>
                      <a:pt x="9368" y="7335"/>
                    </a:lnTo>
                    <a:lnTo>
                      <a:pt x="9383" y="7236"/>
                    </a:lnTo>
                    <a:lnTo>
                      <a:pt x="9398" y="7138"/>
                    </a:lnTo>
                    <a:lnTo>
                      <a:pt x="9413" y="7040"/>
                    </a:lnTo>
                    <a:lnTo>
                      <a:pt x="9428" y="6942"/>
                    </a:lnTo>
                    <a:lnTo>
                      <a:pt x="9443" y="6845"/>
                    </a:lnTo>
                    <a:lnTo>
                      <a:pt x="9458" y="6748"/>
                    </a:lnTo>
                    <a:lnTo>
                      <a:pt x="9473" y="6652"/>
                    </a:lnTo>
                    <a:lnTo>
                      <a:pt x="9488" y="6555"/>
                    </a:lnTo>
                    <a:lnTo>
                      <a:pt x="9503" y="6459"/>
                    </a:lnTo>
                    <a:lnTo>
                      <a:pt x="9518" y="6364"/>
                    </a:lnTo>
                    <a:lnTo>
                      <a:pt x="9533" y="6268"/>
                    </a:lnTo>
                    <a:lnTo>
                      <a:pt x="9548" y="6174"/>
                    </a:lnTo>
                    <a:lnTo>
                      <a:pt x="9563" y="6080"/>
                    </a:lnTo>
                    <a:lnTo>
                      <a:pt x="9578" y="5986"/>
                    </a:lnTo>
                    <a:lnTo>
                      <a:pt x="9593" y="5893"/>
                    </a:lnTo>
                    <a:lnTo>
                      <a:pt x="9608" y="5800"/>
                    </a:lnTo>
                    <a:lnTo>
                      <a:pt x="9623" y="5708"/>
                    </a:lnTo>
                    <a:lnTo>
                      <a:pt x="9638" y="5616"/>
                    </a:lnTo>
                    <a:lnTo>
                      <a:pt x="9653" y="5525"/>
                    </a:lnTo>
                    <a:lnTo>
                      <a:pt x="9668" y="5434"/>
                    </a:lnTo>
                    <a:lnTo>
                      <a:pt x="9683" y="5343"/>
                    </a:lnTo>
                    <a:lnTo>
                      <a:pt x="9698" y="5254"/>
                    </a:lnTo>
                    <a:lnTo>
                      <a:pt x="9713" y="5164"/>
                    </a:lnTo>
                    <a:lnTo>
                      <a:pt x="9728" y="5075"/>
                    </a:lnTo>
                    <a:lnTo>
                      <a:pt x="9743" y="4986"/>
                    </a:lnTo>
                    <a:lnTo>
                      <a:pt x="9758" y="4898"/>
                    </a:lnTo>
                    <a:lnTo>
                      <a:pt x="9773" y="4811"/>
                    </a:lnTo>
                    <a:lnTo>
                      <a:pt x="9788" y="4725"/>
                    </a:lnTo>
                    <a:lnTo>
                      <a:pt x="9803" y="4638"/>
                    </a:lnTo>
                    <a:lnTo>
                      <a:pt x="9818" y="4553"/>
                    </a:lnTo>
                    <a:lnTo>
                      <a:pt x="9833" y="4468"/>
                    </a:lnTo>
                    <a:lnTo>
                      <a:pt x="9848" y="4384"/>
                    </a:lnTo>
                    <a:lnTo>
                      <a:pt x="9863" y="4300"/>
                    </a:lnTo>
                    <a:lnTo>
                      <a:pt x="9878" y="4216"/>
                    </a:lnTo>
                    <a:lnTo>
                      <a:pt x="9894" y="4133"/>
                    </a:lnTo>
                    <a:lnTo>
                      <a:pt x="9909" y="4052"/>
                    </a:lnTo>
                    <a:lnTo>
                      <a:pt x="9924" y="3971"/>
                    </a:lnTo>
                    <a:lnTo>
                      <a:pt x="9939" y="3890"/>
                    </a:lnTo>
                    <a:lnTo>
                      <a:pt x="9954" y="3810"/>
                    </a:lnTo>
                    <a:lnTo>
                      <a:pt x="9969" y="3731"/>
                    </a:lnTo>
                    <a:lnTo>
                      <a:pt x="9984" y="3652"/>
                    </a:lnTo>
                    <a:lnTo>
                      <a:pt x="9999" y="3574"/>
                    </a:lnTo>
                    <a:cubicBezTo>
                      <a:pt x="10009" y="3522"/>
                      <a:pt x="10060" y="3488"/>
                      <a:pt x="10112" y="3498"/>
                    </a:cubicBezTo>
                    <a:cubicBezTo>
                      <a:pt x="10164" y="3508"/>
                      <a:pt x="10198" y="3559"/>
                      <a:pt x="10188" y="3611"/>
                    </a:cubicBezTo>
                    <a:lnTo>
                      <a:pt x="10173" y="3687"/>
                    </a:lnTo>
                    <a:lnTo>
                      <a:pt x="10158" y="3766"/>
                    </a:lnTo>
                    <a:lnTo>
                      <a:pt x="10143" y="3845"/>
                    </a:lnTo>
                    <a:lnTo>
                      <a:pt x="10128" y="3925"/>
                    </a:lnTo>
                    <a:lnTo>
                      <a:pt x="10113" y="4006"/>
                    </a:lnTo>
                    <a:lnTo>
                      <a:pt x="10098" y="4087"/>
                    </a:lnTo>
                    <a:lnTo>
                      <a:pt x="10083" y="4170"/>
                    </a:lnTo>
                    <a:lnTo>
                      <a:pt x="10067" y="4251"/>
                    </a:lnTo>
                    <a:lnTo>
                      <a:pt x="10052" y="4333"/>
                    </a:lnTo>
                    <a:lnTo>
                      <a:pt x="10037" y="4417"/>
                    </a:lnTo>
                    <a:lnTo>
                      <a:pt x="10022" y="4501"/>
                    </a:lnTo>
                    <a:lnTo>
                      <a:pt x="10007" y="4586"/>
                    </a:lnTo>
                    <a:lnTo>
                      <a:pt x="9992" y="4671"/>
                    </a:lnTo>
                    <a:lnTo>
                      <a:pt x="9977" y="4758"/>
                    </a:lnTo>
                    <a:lnTo>
                      <a:pt x="9962" y="4844"/>
                    </a:lnTo>
                    <a:lnTo>
                      <a:pt x="9947" y="4931"/>
                    </a:lnTo>
                    <a:lnTo>
                      <a:pt x="9932" y="5019"/>
                    </a:lnTo>
                    <a:lnTo>
                      <a:pt x="9917" y="5106"/>
                    </a:lnTo>
                    <a:lnTo>
                      <a:pt x="9902" y="5195"/>
                    </a:lnTo>
                    <a:lnTo>
                      <a:pt x="9887" y="5285"/>
                    </a:lnTo>
                    <a:lnTo>
                      <a:pt x="9872" y="5374"/>
                    </a:lnTo>
                    <a:lnTo>
                      <a:pt x="9857" y="5465"/>
                    </a:lnTo>
                    <a:lnTo>
                      <a:pt x="9842" y="5556"/>
                    </a:lnTo>
                    <a:lnTo>
                      <a:pt x="9827" y="5647"/>
                    </a:lnTo>
                    <a:lnTo>
                      <a:pt x="9812" y="5739"/>
                    </a:lnTo>
                    <a:lnTo>
                      <a:pt x="9797" y="5831"/>
                    </a:lnTo>
                    <a:lnTo>
                      <a:pt x="9782" y="5924"/>
                    </a:lnTo>
                    <a:lnTo>
                      <a:pt x="9767" y="6017"/>
                    </a:lnTo>
                    <a:lnTo>
                      <a:pt x="9752" y="6111"/>
                    </a:lnTo>
                    <a:lnTo>
                      <a:pt x="9737" y="6205"/>
                    </a:lnTo>
                    <a:lnTo>
                      <a:pt x="9722" y="6298"/>
                    </a:lnTo>
                    <a:lnTo>
                      <a:pt x="9707" y="6393"/>
                    </a:lnTo>
                    <a:lnTo>
                      <a:pt x="9692" y="6489"/>
                    </a:lnTo>
                    <a:lnTo>
                      <a:pt x="9677" y="6584"/>
                    </a:lnTo>
                    <a:lnTo>
                      <a:pt x="9662" y="6681"/>
                    </a:lnTo>
                    <a:lnTo>
                      <a:pt x="9647" y="6777"/>
                    </a:lnTo>
                    <a:lnTo>
                      <a:pt x="9632" y="6874"/>
                    </a:lnTo>
                    <a:lnTo>
                      <a:pt x="9617" y="6971"/>
                    </a:lnTo>
                    <a:lnTo>
                      <a:pt x="9602" y="7069"/>
                    </a:lnTo>
                    <a:lnTo>
                      <a:pt x="9587" y="7167"/>
                    </a:lnTo>
                    <a:lnTo>
                      <a:pt x="9572" y="7265"/>
                    </a:lnTo>
                    <a:lnTo>
                      <a:pt x="9557" y="7364"/>
                    </a:lnTo>
                    <a:lnTo>
                      <a:pt x="9542" y="7463"/>
                    </a:lnTo>
                    <a:lnTo>
                      <a:pt x="9527" y="7562"/>
                    </a:lnTo>
                    <a:lnTo>
                      <a:pt x="9512" y="7661"/>
                    </a:lnTo>
                    <a:lnTo>
                      <a:pt x="9497" y="7761"/>
                    </a:lnTo>
                    <a:lnTo>
                      <a:pt x="9482" y="7861"/>
                    </a:lnTo>
                    <a:lnTo>
                      <a:pt x="9467" y="7961"/>
                    </a:lnTo>
                    <a:lnTo>
                      <a:pt x="9452" y="8062"/>
                    </a:lnTo>
                    <a:lnTo>
                      <a:pt x="9437" y="8163"/>
                    </a:lnTo>
                    <a:lnTo>
                      <a:pt x="9422" y="8264"/>
                    </a:lnTo>
                    <a:lnTo>
                      <a:pt x="9407" y="8365"/>
                    </a:lnTo>
                    <a:lnTo>
                      <a:pt x="9391" y="8465"/>
                    </a:lnTo>
                    <a:lnTo>
                      <a:pt x="9376" y="8567"/>
                    </a:lnTo>
                    <a:lnTo>
                      <a:pt x="9361" y="8669"/>
                    </a:lnTo>
                    <a:lnTo>
                      <a:pt x="9346" y="8771"/>
                    </a:lnTo>
                    <a:lnTo>
                      <a:pt x="9331" y="8873"/>
                    </a:lnTo>
                    <a:lnTo>
                      <a:pt x="9316" y="8975"/>
                    </a:lnTo>
                    <a:lnTo>
                      <a:pt x="9301" y="9078"/>
                    </a:lnTo>
                    <a:lnTo>
                      <a:pt x="9286" y="9180"/>
                    </a:lnTo>
                    <a:lnTo>
                      <a:pt x="9271" y="9283"/>
                    </a:lnTo>
                    <a:lnTo>
                      <a:pt x="9256" y="9386"/>
                    </a:lnTo>
                    <a:lnTo>
                      <a:pt x="9241" y="9489"/>
                    </a:lnTo>
                    <a:lnTo>
                      <a:pt x="9226" y="9592"/>
                    </a:lnTo>
                    <a:lnTo>
                      <a:pt x="9211" y="9695"/>
                    </a:lnTo>
                    <a:lnTo>
                      <a:pt x="9196" y="9798"/>
                    </a:lnTo>
                    <a:lnTo>
                      <a:pt x="9181" y="9902"/>
                    </a:lnTo>
                    <a:lnTo>
                      <a:pt x="9166" y="10005"/>
                    </a:lnTo>
                    <a:lnTo>
                      <a:pt x="9151" y="10108"/>
                    </a:lnTo>
                    <a:lnTo>
                      <a:pt x="9136" y="10212"/>
                    </a:lnTo>
                    <a:lnTo>
                      <a:pt x="9121" y="10315"/>
                    </a:lnTo>
                    <a:lnTo>
                      <a:pt x="9106" y="10419"/>
                    </a:lnTo>
                    <a:lnTo>
                      <a:pt x="9091" y="10522"/>
                    </a:lnTo>
                    <a:lnTo>
                      <a:pt x="9076" y="10626"/>
                    </a:lnTo>
                    <a:lnTo>
                      <a:pt x="9061" y="10729"/>
                    </a:lnTo>
                    <a:lnTo>
                      <a:pt x="9046" y="10832"/>
                    </a:lnTo>
                    <a:lnTo>
                      <a:pt x="9031" y="10936"/>
                    </a:lnTo>
                    <a:lnTo>
                      <a:pt x="9016" y="11039"/>
                    </a:lnTo>
                    <a:lnTo>
                      <a:pt x="9001" y="11142"/>
                    </a:lnTo>
                    <a:lnTo>
                      <a:pt x="8986" y="11246"/>
                    </a:lnTo>
                    <a:lnTo>
                      <a:pt x="8971" y="11349"/>
                    </a:lnTo>
                    <a:lnTo>
                      <a:pt x="8956" y="11452"/>
                    </a:lnTo>
                    <a:lnTo>
                      <a:pt x="8941" y="11555"/>
                    </a:lnTo>
                    <a:lnTo>
                      <a:pt x="8926" y="11657"/>
                    </a:lnTo>
                    <a:lnTo>
                      <a:pt x="8911" y="11760"/>
                    </a:lnTo>
                    <a:lnTo>
                      <a:pt x="8896" y="11863"/>
                    </a:lnTo>
                    <a:lnTo>
                      <a:pt x="8881" y="11965"/>
                    </a:lnTo>
                    <a:lnTo>
                      <a:pt x="8866" y="12067"/>
                    </a:lnTo>
                    <a:lnTo>
                      <a:pt x="8851" y="12170"/>
                    </a:lnTo>
                    <a:lnTo>
                      <a:pt x="8836" y="12273"/>
                    </a:lnTo>
                    <a:lnTo>
                      <a:pt x="8821" y="12373"/>
                    </a:lnTo>
                    <a:lnTo>
                      <a:pt x="8806" y="12476"/>
                    </a:lnTo>
                    <a:lnTo>
                      <a:pt x="8791" y="12577"/>
                    </a:lnTo>
                    <a:lnTo>
                      <a:pt x="8776" y="12678"/>
                    </a:lnTo>
                    <a:lnTo>
                      <a:pt x="8761" y="12779"/>
                    </a:lnTo>
                    <a:lnTo>
                      <a:pt x="8746" y="12880"/>
                    </a:lnTo>
                    <a:lnTo>
                      <a:pt x="8731" y="12982"/>
                    </a:lnTo>
                    <a:lnTo>
                      <a:pt x="8715" y="13081"/>
                    </a:lnTo>
                    <a:lnTo>
                      <a:pt x="8700" y="13181"/>
                    </a:lnTo>
                    <a:lnTo>
                      <a:pt x="8685" y="13280"/>
                    </a:lnTo>
                    <a:lnTo>
                      <a:pt x="8670" y="13380"/>
                    </a:lnTo>
                    <a:lnTo>
                      <a:pt x="8655" y="13479"/>
                    </a:lnTo>
                    <a:lnTo>
                      <a:pt x="8640" y="13578"/>
                    </a:lnTo>
                    <a:lnTo>
                      <a:pt x="8625" y="13676"/>
                    </a:lnTo>
                    <a:lnTo>
                      <a:pt x="8610" y="13774"/>
                    </a:lnTo>
                    <a:lnTo>
                      <a:pt x="8595" y="13872"/>
                    </a:lnTo>
                    <a:lnTo>
                      <a:pt x="8580" y="13970"/>
                    </a:lnTo>
                    <a:lnTo>
                      <a:pt x="8565" y="14067"/>
                    </a:lnTo>
                    <a:lnTo>
                      <a:pt x="8550" y="14164"/>
                    </a:lnTo>
                    <a:lnTo>
                      <a:pt x="8535" y="14260"/>
                    </a:lnTo>
                    <a:lnTo>
                      <a:pt x="8520" y="14356"/>
                    </a:lnTo>
                    <a:lnTo>
                      <a:pt x="8505" y="14452"/>
                    </a:lnTo>
                    <a:lnTo>
                      <a:pt x="8490" y="14547"/>
                    </a:lnTo>
                    <a:lnTo>
                      <a:pt x="8475" y="14643"/>
                    </a:lnTo>
                    <a:lnTo>
                      <a:pt x="8460" y="14737"/>
                    </a:lnTo>
                    <a:lnTo>
                      <a:pt x="8445" y="14831"/>
                    </a:lnTo>
                    <a:lnTo>
                      <a:pt x="8430" y="14925"/>
                    </a:lnTo>
                    <a:lnTo>
                      <a:pt x="8415" y="15018"/>
                    </a:lnTo>
                    <a:lnTo>
                      <a:pt x="8400" y="15110"/>
                    </a:lnTo>
                    <a:lnTo>
                      <a:pt x="8385" y="15203"/>
                    </a:lnTo>
                    <a:lnTo>
                      <a:pt x="8370" y="15294"/>
                    </a:lnTo>
                    <a:lnTo>
                      <a:pt x="8355" y="15386"/>
                    </a:lnTo>
                    <a:lnTo>
                      <a:pt x="8340" y="15476"/>
                    </a:lnTo>
                    <a:lnTo>
                      <a:pt x="8325" y="15567"/>
                    </a:lnTo>
                    <a:lnTo>
                      <a:pt x="8310" y="15656"/>
                    </a:lnTo>
                    <a:lnTo>
                      <a:pt x="8295" y="15745"/>
                    </a:lnTo>
                    <a:lnTo>
                      <a:pt x="8280" y="15835"/>
                    </a:lnTo>
                    <a:lnTo>
                      <a:pt x="8265" y="15923"/>
                    </a:lnTo>
                    <a:lnTo>
                      <a:pt x="8250" y="16011"/>
                    </a:lnTo>
                    <a:lnTo>
                      <a:pt x="8235" y="16098"/>
                    </a:lnTo>
                    <a:lnTo>
                      <a:pt x="8220" y="16184"/>
                    </a:lnTo>
                    <a:lnTo>
                      <a:pt x="8205" y="16270"/>
                    </a:lnTo>
                    <a:lnTo>
                      <a:pt x="8190" y="16356"/>
                    </a:lnTo>
                    <a:lnTo>
                      <a:pt x="8175" y="16440"/>
                    </a:lnTo>
                    <a:lnTo>
                      <a:pt x="8160" y="16524"/>
                    </a:lnTo>
                    <a:lnTo>
                      <a:pt x="8145" y="16609"/>
                    </a:lnTo>
                    <a:lnTo>
                      <a:pt x="8130" y="16692"/>
                    </a:lnTo>
                    <a:lnTo>
                      <a:pt x="8115" y="16774"/>
                    </a:lnTo>
                    <a:lnTo>
                      <a:pt x="8100" y="16856"/>
                    </a:lnTo>
                    <a:lnTo>
                      <a:pt x="8085" y="16937"/>
                    </a:lnTo>
                    <a:lnTo>
                      <a:pt x="8070" y="17017"/>
                    </a:lnTo>
                    <a:lnTo>
                      <a:pt x="8055" y="17099"/>
                    </a:lnTo>
                    <a:lnTo>
                      <a:pt x="8039" y="17177"/>
                    </a:lnTo>
                    <a:lnTo>
                      <a:pt x="8024" y="17255"/>
                    </a:lnTo>
                    <a:lnTo>
                      <a:pt x="8009" y="17333"/>
                    </a:lnTo>
                    <a:lnTo>
                      <a:pt x="7994" y="17410"/>
                    </a:lnTo>
                    <a:lnTo>
                      <a:pt x="7979" y="17486"/>
                    </a:lnTo>
                    <a:lnTo>
                      <a:pt x="7964" y="17562"/>
                    </a:lnTo>
                    <a:lnTo>
                      <a:pt x="7949" y="17638"/>
                    </a:lnTo>
                    <a:lnTo>
                      <a:pt x="7934" y="17712"/>
                    </a:lnTo>
                    <a:lnTo>
                      <a:pt x="7919" y="17785"/>
                    </a:lnTo>
                    <a:lnTo>
                      <a:pt x="7903" y="17858"/>
                    </a:lnTo>
                    <a:lnTo>
                      <a:pt x="7888" y="17930"/>
                    </a:lnTo>
                    <a:lnTo>
                      <a:pt x="7873" y="18001"/>
                    </a:lnTo>
                    <a:lnTo>
                      <a:pt x="7858" y="18073"/>
                    </a:lnTo>
                    <a:lnTo>
                      <a:pt x="7843" y="18143"/>
                    </a:lnTo>
                    <a:lnTo>
                      <a:pt x="7828" y="18212"/>
                    </a:lnTo>
                    <a:lnTo>
                      <a:pt x="7813" y="18280"/>
                    </a:lnTo>
                    <a:lnTo>
                      <a:pt x="7798" y="18347"/>
                    </a:lnTo>
                    <a:lnTo>
                      <a:pt x="7783" y="18415"/>
                    </a:lnTo>
                    <a:lnTo>
                      <a:pt x="7768" y="18481"/>
                    </a:lnTo>
                    <a:lnTo>
                      <a:pt x="7753" y="18546"/>
                    </a:lnTo>
                    <a:lnTo>
                      <a:pt x="7738" y="18611"/>
                    </a:lnTo>
                    <a:lnTo>
                      <a:pt x="7723" y="18674"/>
                    </a:lnTo>
                    <a:lnTo>
                      <a:pt x="7708" y="18737"/>
                    </a:lnTo>
                    <a:lnTo>
                      <a:pt x="7693" y="18798"/>
                    </a:lnTo>
                    <a:lnTo>
                      <a:pt x="7678" y="18860"/>
                    </a:lnTo>
                    <a:lnTo>
                      <a:pt x="7663" y="18920"/>
                    </a:lnTo>
                    <a:lnTo>
                      <a:pt x="7647" y="18981"/>
                    </a:lnTo>
                    <a:lnTo>
                      <a:pt x="7632" y="19039"/>
                    </a:lnTo>
                    <a:lnTo>
                      <a:pt x="7617" y="19097"/>
                    </a:lnTo>
                    <a:lnTo>
                      <a:pt x="7602" y="19153"/>
                    </a:lnTo>
                    <a:lnTo>
                      <a:pt x="7587" y="19210"/>
                    </a:lnTo>
                    <a:lnTo>
                      <a:pt x="7572" y="19265"/>
                    </a:lnTo>
                    <a:lnTo>
                      <a:pt x="7557" y="19320"/>
                    </a:lnTo>
                    <a:lnTo>
                      <a:pt x="7542" y="19373"/>
                    </a:lnTo>
                    <a:lnTo>
                      <a:pt x="7527" y="19425"/>
                    </a:lnTo>
                    <a:lnTo>
                      <a:pt x="7511" y="19478"/>
                    </a:lnTo>
                    <a:lnTo>
                      <a:pt x="7496" y="19528"/>
                    </a:lnTo>
                    <a:lnTo>
                      <a:pt x="7481" y="19579"/>
                    </a:lnTo>
                    <a:lnTo>
                      <a:pt x="7466" y="19627"/>
                    </a:lnTo>
                    <a:lnTo>
                      <a:pt x="7451" y="19676"/>
                    </a:lnTo>
                    <a:lnTo>
                      <a:pt x="7436" y="19723"/>
                    </a:lnTo>
                    <a:lnTo>
                      <a:pt x="7421" y="19770"/>
                    </a:lnTo>
                    <a:lnTo>
                      <a:pt x="7405" y="19815"/>
                    </a:lnTo>
                    <a:lnTo>
                      <a:pt x="7390" y="19860"/>
                    </a:lnTo>
                    <a:lnTo>
                      <a:pt x="7374" y="19906"/>
                    </a:lnTo>
                    <a:lnTo>
                      <a:pt x="7359" y="19946"/>
                    </a:lnTo>
                    <a:lnTo>
                      <a:pt x="7343" y="19988"/>
                    </a:lnTo>
                    <a:lnTo>
                      <a:pt x="7328" y="20028"/>
                    </a:lnTo>
                    <a:lnTo>
                      <a:pt x="7313" y="20070"/>
                    </a:lnTo>
                    <a:lnTo>
                      <a:pt x="7297" y="20109"/>
                    </a:lnTo>
                    <a:lnTo>
                      <a:pt x="7282" y="20146"/>
                    </a:lnTo>
                    <a:lnTo>
                      <a:pt x="7267" y="20184"/>
                    </a:lnTo>
                    <a:lnTo>
                      <a:pt x="7252" y="20219"/>
                    </a:lnTo>
                    <a:lnTo>
                      <a:pt x="7236" y="20256"/>
                    </a:lnTo>
                    <a:lnTo>
                      <a:pt x="7221" y="20289"/>
                    </a:lnTo>
                    <a:lnTo>
                      <a:pt x="7205" y="20324"/>
                    </a:lnTo>
                    <a:lnTo>
                      <a:pt x="7190" y="20355"/>
                    </a:lnTo>
                    <a:lnTo>
                      <a:pt x="7174" y="20389"/>
                    </a:lnTo>
                    <a:lnTo>
                      <a:pt x="7159" y="20418"/>
                    </a:lnTo>
                    <a:lnTo>
                      <a:pt x="7142" y="20449"/>
                    </a:lnTo>
                    <a:lnTo>
                      <a:pt x="7127" y="20476"/>
                    </a:lnTo>
                    <a:lnTo>
                      <a:pt x="7111" y="20506"/>
                    </a:lnTo>
                    <a:lnTo>
                      <a:pt x="7096" y="20531"/>
                    </a:lnTo>
                    <a:lnTo>
                      <a:pt x="7079" y="20559"/>
                    </a:lnTo>
                    <a:lnTo>
                      <a:pt x="7064" y="20582"/>
                    </a:lnTo>
                    <a:lnTo>
                      <a:pt x="7047" y="20608"/>
                    </a:lnTo>
                    <a:lnTo>
                      <a:pt x="7032" y="20629"/>
                    </a:lnTo>
                    <a:lnTo>
                      <a:pt x="7014" y="20654"/>
                    </a:lnTo>
                    <a:lnTo>
                      <a:pt x="6999" y="20673"/>
                    </a:lnTo>
                    <a:lnTo>
                      <a:pt x="6980" y="20696"/>
                    </a:lnTo>
                    <a:lnTo>
                      <a:pt x="6965" y="20713"/>
                    </a:lnTo>
                    <a:lnTo>
                      <a:pt x="6946" y="20734"/>
                    </a:lnTo>
                    <a:lnTo>
                      <a:pt x="6929" y="20752"/>
                    </a:lnTo>
                    <a:lnTo>
                      <a:pt x="6914" y="20766"/>
                    </a:lnTo>
                    <a:lnTo>
                      <a:pt x="6893" y="20784"/>
                    </a:lnTo>
                    <a:lnTo>
                      <a:pt x="6875" y="20799"/>
                    </a:lnTo>
                    <a:lnTo>
                      <a:pt x="6860" y="20810"/>
                    </a:lnTo>
                    <a:lnTo>
                      <a:pt x="6838" y="20826"/>
                    </a:lnTo>
                    <a:lnTo>
                      <a:pt x="6819" y="20837"/>
                    </a:lnTo>
                    <a:lnTo>
                      <a:pt x="6799" y="20847"/>
                    </a:lnTo>
                    <a:lnTo>
                      <a:pt x="6779" y="20857"/>
                    </a:lnTo>
                    <a:lnTo>
                      <a:pt x="6764" y="20863"/>
                    </a:lnTo>
                    <a:lnTo>
                      <a:pt x="6738" y="20872"/>
                    </a:lnTo>
                    <a:lnTo>
                      <a:pt x="6717" y="20878"/>
                    </a:lnTo>
                    <a:lnTo>
                      <a:pt x="6696" y="20882"/>
                    </a:lnTo>
                    <a:lnTo>
                      <a:pt x="6675" y="20884"/>
                    </a:lnTo>
                    <a:lnTo>
                      <a:pt x="6653" y="20885"/>
                    </a:lnTo>
                    <a:lnTo>
                      <a:pt x="6632" y="20885"/>
                    </a:lnTo>
                    <a:lnTo>
                      <a:pt x="6605" y="20883"/>
                    </a:lnTo>
                    <a:lnTo>
                      <a:pt x="6591" y="20880"/>
                    </a:lnTo>
                    <a:lnTo>
                      <a:pt x="6568" y="20875"/>
                    </a:lnTo>
                    <a:lnTo>
                      <a:pt x="6547" y="20870"/>
                    </a:lnTo>
                    <a:lnTo>
                      <a:pt x="6527" y="20863"/>
                    </a:lnTo>
                    <a:lnTo>
                      <a:pt x="6502" y="20852"/>
                    </a:lnTo>
                    <a:lnTo>
                      <a:pt x="6487" y="20844"/>
                    </a:lnTo>
                    <a:lnTo>
                      <a:pt x="6468" y="20834"/>
                    </a:lnTo>
                    <a:lnTo>
                      <a:pt x="6446" y="20820"/>
                    </a:lnTo>
                    <a:lnTo>
                      <a:pt x="6431" y="20809"/>
                    </a:lnTo>
                    <a:lnTo>
                      <a:pt x="6410" y="20793"/>
                    </a:lnTo>
                    <a:lnTo>
                      <a:pt x="6395" y="20780"/>
                    </a:lnTo>
                    <a:lnTo>
                      <a:pt x="6375" y="20762"/>
                    </a:lnTo>
                    <a:lnTo>
                      <a:pt x="6360" y="20747"/>
                    </a:lnTo>
                    <a:lnTo>
                      <a:pt x="6340" y="20728"/>
                    </a:lnTo>
                    <a:lnTo>
                      <a:pt x="6325" y="20711"/>
                    </a:lnTo>
                    <a:lnTo>
                      <a:pt x="6307" y="20690"/>
                    </a:lnTo>
                    <a:lnTo>
                      <a:pt x="6292" y="20671"/>
                    </a:lnTo>
                    <a:lnTo>
                      <a:pt x="6274" y="20648"/>
                    </a:lnTo>
                    <a:lnTo>
                      <a:pt x="6258" y="20626"/>
                    </a:lnTo>
                    <a:lnTo>
                      <a:pt x="6243" y="20604"/>
                    </a:lnTo>
                    <a:lnTo>
                      <a:pt x="6226" y="20578"/>
                    </a:lnTo>
                    <a:lnTo>
                      <a:pt x="6210" y="20553"/>
                    </a:lnTo>
                    <a:lnTo>
                      <a:pt x="6195" y="20528"/>
                    </a:lnTo>
                    <a:lnTo>
                      <a:pt x="6179" y="20500"/>
                    </a:lnTo>
                    <a:lnTo>
                      <a:pt x="6163" y="20472"/>
                    </a:lnTo>
                    <a:lnTo>
                      <a:pt x="6148" y="20444"/>
                    </a:lnTo>
                    <a:lnTo>
                      <a:pt x="6132" y="20413"/>
                    </a:lnTo>
                    <a:lnTo>
                      <a:pt x="6116" y="20382"/>
                    </a:lnTo>
                    <a:lnTo>
                      <a:pt x="6101" y="20351"/>
                    </a:lnTo>
                    <a:lnTo>
                      <a:pt x="6085" y="20318"/>
                    </a:lnTo>
                    <a:lnTo>
                      <a:pt x="6070" y="20285"/>
                    </a:lnTo>
                    <a:lnTo>
                      <a:pt x="6054" y="20250"/>
                    </a:lnTo>
                    <a:lnTo>
                      <a:pt x="6039" y="20215"/>
                    </a:lnTo>
                    <a:lnTo>
                      <a:pt x="6024" y="20179"/>
                    </a:lnTo>
                    <a:lnTo>
                      <a:pt x="6009" y="20142"/>
                    </a:lnTo>
                    <a:lnTo>
                      <a:pt x="5993" y="20103"/>
                    </a:lnTo>
                    <a:lnTo>
                      <a:pt x="5978" y="20064"/>
                    </a:lnTo>
                    <a:lnTo>
                      <a:pt x="5962" y="20023"/>
                    </a:lnTo>
                    <a:lnTo>
                      <a:pt x="5947" y="19982"/>
                    </a:lnTo>
                    <a:lnTo>
                      <a:pt x="5932" y="19941"/>
                    </a:lnTo>
                    <a:lnTo>
                      <a:pt x="5917" y="19898"/>
                    </a:lnTo>
                    <a:lnTo>
                      <a:pt x="5902" y="19854"/>
                    </a:lnTo>
                    <a:lnTo>
                      <a:pt x="5886" y="19810"/>
                    </a:lnTo>
                    <a:lnTo>
                      <a:pt x="5871" y="19764"/>
                    </a:lnTo>
                    <a:lnTo>
                      <a:pt x="5856" y="19718"/>
                    </a:lnTo>
                    <a:lnTo>
                      <a:pt x="5841" y="19672"/>
                    </a:lnTo>
                    <a:lnTo>
                      <a:pt x="5825" y="19622"/>
                    </a:lnTo>
                    <a:lnTo>
                      <a:pt x="5810" y="19572"/>
                    </a:lnTo>
                    <a:lnTo>
                      <a:pt x="5795" y="19522"/>
                    </a:lnTo>
                    <a:lnTo>
                      <a:pt x="5779" y="19471"/>
                    </a:lnTo>
                    <a:lnTo>
                      <a:pt x="5764" y="19419"/>
                    </a:lnTo>
                    <a:lnTo>
                      <a:pt x="5749" y="19367"/>
                    </a:lnTo>
                    <a:lnTo>
                      <a:pt x="5734" y="19313"/>
                    </a:lnTo>
                    <a:lnTo>
                      <a:pt x="5719" y="19259"/>
                    </a:lnTo>
                    <a:lnTo>
                      <a:pt x="5704" y="19203"/>
                    </a:lnTo>
                    <a:lnTo>
                      <a:pt x="5689" y="19147"/>
                    </a:lnTo>
                    <a:lnTo>
                      <a:pt x="5674" y="19090"/>
                    </a:lnTo>
                    <a:lnTo>
                      <a:pt x="5659" y="19032"/>
                    </a:lnTo>
                    <a:lnTo>
                      <a:pt x="5643" y="18973"/>
                    </a:lnTo>
                    <a:lnTo>
                      <a:pt x="5628" y="18913"/>
                    </a:lnTo>
                    <a:lnTo>
                      <a:pt x="5613" y="18852"/>
                    </a:lnTo>
                    <a:lnTo>
                      <a:pt x="5598" y="18791"/>
                    </a:lnTo>
                    <a:lnTo>
                      <a:pt x="5583" y="18730"/>
                    </a:lnTo>
                    <a:lnTo>
                      <a:pt x="5568" y="18666"/>
                    </a:lnTo>
                    <a:lnTo>
                      <a:pt x="5553" y="18602"/>
                    </a:lnTo>
                    <a:lnTo>
                      <a:pt x="5538" y="18538"/>
                    </a:lnTo>
                    <a:lnTo>
                      <a:pt x="5523" y="18473"/>
                    </a:lnTo>
                    <a:lnTo>
                      <a:pt x="5508" y="18406"/>
                    </a:lnTo>
                    <a:lnTo>
                      <a:pt x="5493" y="18339"/>
                    </a:lnTo>
                    <a:lnTo>
                      <a:pt x="5478" y="18272"/>
                    </a:lnTo>
                    <a:lnTo>
                      <a:pt x="5463" y="18204"/>
                    </a:lnTo>
                    <a:lnTo>
                      <a:pt x="5448" y="18135"/>
                    </a:lnTo>
                    <a:lnTo>
                      <a:pt x="5433" y="18064"/>
                    </a:lnTo>
                    <a:lnTo>
                      <a:pt x="5418" y="17993"/>
                    </a:lnTo>
                    <a:lnTo>
                      <a:pt x="5402" y="17922"/>
                    </a:lnTo>
                    <a:lnTo>
                      <a:pt x="5387" y="17850"/>
                    </a:lnTo>
                    <a:lnTo>
                      <a:pt x="5372" y="17777"/>
                    </a:lnTo>
                    <a:lnTo>
                      <a:pt x="5357" y="17703"/>
                    </a:lnTo>
                    <a:lnTo>
                      <a:pt x="5342" y="17628"/>
                    </a:lnTo>
                    <a:lnTo>
                      <a:pt x="5327" y="17553"/>
                    </a:lnTo>
                    <a:lnTo>
                      <a:pt x="5312" y="17478"/>
                    </a:lnTo>
                    <a:lnTo>
                      <a:pt x="5297" y="17401"/>
                    </a:lnTo>
                    <a:lnTo>
                      <a:pt x="5282" y="17324"/>
                    </a:lnTo>
                    <a:lnTo>
                      <a:pt x="5267" y="17246"/>
                    </a:lnTo>
                    <a:lnTo>
                      <a:pt x="5252" y="17167"/>
                    </a:lnTo>
                    <a:lnTo>
                      <a:pt x="5237" y="17088"/>
                    </a:lnTo>
                    <a:lnTo>
                      <a:pt x="5222" y="17008"/>
                    </a:lnTo>
                    <a:lnTo>
                      <a:pt x="5207" y="16928"/>
                    </a:lnTo>
                    <a:lnTo>
                      <a:pt x="5192" y="16846"/>
                    </a:lnTo>
                    <a:lnTo>
                      <a:pt x="5177" y="16765"/>
                    </a:lnTo>
                    <a:lnTo>
                      <a:pt x="5162" y="16683"/>
                    </a:lnTo>
                    <a:lnTo>
                      <a:pt x="5146" y="16599"/>
                    </a:lnTo>
                    <a:lnTo>
                      <a:pt x="5131" y="16515"/>
                    </a:lnTo>
                    <a:lnTo>
                      <a:pt x="5116" y="16431"/>
                    </a:lnTo>
                    <a:lnTo>
                      <a:pt x="5101" y="16346"/>
                    </a:lnTo>
                    <a:lnTo>
                      <a:pt x="5086" y="16260"/>
                    </a:lnTo>
                    <a:lnTo>
                      <a:pt x="5071" y="16174"/>
                    </a:lnTo>
                    <a:lnTo>
                      <a:pt x="5056" y="16088"/>
                    </a:lnTo>
                    <a:lnTo>
                      <a:pt x="5041" y="16001"/>
                    </a:lnTo>
                    <a:lnTo>
                      <a:pt x="5026" y="15913"/>
                    </a:lnTo>
                    <a:lnTo>
                      <a:pt x="5011" y="15824"/>
                    </a:lnTo>
                    <a:lnTo>
                      <a:pt x="4996" y="15735"/>
                    </a:lnTo>
                    <a:lnTo>
                      <a:pt x="4981" y="15646"/>
                    </a:lnTo>
                    <a:lnTo>
                      <a:pt x="4966" y="15556"/>
                    </a:lnTo>
                    <a:lnTo>
                      <a:pt x="4951" y="15466"/>
                    </a:lnTo>
                    <a:lnTo>
                      <a:pt x="4936" y="15375"/>
                    </a:lnTo>
                    <a:lnTo>
                      <a:pt x="4921" y="15284"/>
                    </a:lnTo>
                    <a:lnTo>
                      <a:pt x="4906" y="15192"/>
                    </a:lnTo>
                    <a:lnTo>
                      <a:pt x="4891" y="15100"/>
                    </a:lnTo>
                    <a:lnTo>
                      <a:pt x="4876" y="15007"/>
                    </a:lnTo>
                    <a:lnTo>
                      <a:pt x="4861" y="14914"/>
                    </a:lnTo>
                    <a:lnTo>
                      <a:pt x="4846" y="14820"/>
                    </a:lnTo>
                    <a:lnTo>
                      <a:pt x="4831" y="14726"/>
                    </a:lnTo>
                    <a:lnTo>
                      <a:pt x="4816" y="14631"/>
                    </a:lnTo>
                    <a:lnTo>
                      <a:pt x="4801" y="14536"/>
                    </a:lnTo>
                    <a:lnTo>
                      <a:pt x="4786" y="14441"/>
                    </a:lnTo>
                    <a:lnTo>
                      <a:pt x="4771" y="14345"/>
                    </a:lnTo>
                    <a:lnTo>
                      <a:pt x="4756" y="14249"/>
                    </a:lnTo>
                    <a:lnTo>
                      <a:pt x="4741" y="14153"/>
                    </a:lnTo>
                    <a:lnTo>
                      <a:pt x="4726" y="14056"/>
                    </a:lnTo>
                    <a:lnTo>
                      <a:pt x="4711" y="13959"/>
                    </a:lnTo>
                    <a:lnTo>
                      <a:pt x="4696" y="13861"/>
                    </a:lnTo>
                    <a:lnTo>
                      <a:pt x="4681" y="13763"/>
                    </a:lnTo>
                    <a:lnTo>
                      <a:pt x="4666" y="13665"/>
                    </a:lnTo>
                    <a:lnTo>
                      <a:pt x="4651" y="13566"/>
                    </a:lnTo>
                    <a:lnTo>
                      <a:pt x="4636" y="13468"/>
                    </a:lnTo>
                    <a:lnTo>
                      <a:pt x="4621" y="13368"/>
                    </a:lnTo>
                    <a:lnTo>
                      <a:pt x="4606" y="13269"/>
                    </a:lnTo>
                    <a:lnTo>
                      <a:pt x="4591" y="13169"/>
                    </a:lnTo>
                    <a:lnTo>
                      <a:pt x="4576" y="13069"/>
                    </a:lnTo>
                    <a:lnTo>
                      <a:pt x="4561" y="12969"/>
                    </a:lnTo>
                    <a:lnTo>
                      <a:pt x="4546" y="12869"/>
                    </a:lnTo>
                    <a:lnTo>
                      <a:pt x="4531" y="12768"/>
                    </a:lnTo>
                    <a:lnTo>
                      <a:pt x="4516" y="12667"/>
                    </a:lnTo>
                    <a:lnTo>
                      <a:pt x="4500" y="12565"/>
                    </a:lnTo>
                    <a:lnTo>
                      <a:pt x="4486" y="12464"/>
                    </a:lnTo>
                    <a:lnTo>
                      <a:pt x="4469" y="12362"/>
                    </a:lnTo>
                    <a:lnTo>
                      <a:pt x="4454" y="12260"/>
                    </a:lnTo>
                    <a:lnTo>
                      <a:pt x="4439" y="12158"/>
                    </a:lnTo>
                    <a:lnTo>
                      <a:pt x="4424" y="12056"/>
                    </a:lnTo>
                    <a:lnTo>
                      <a:pt x="4409" y="11953"/>
                    </a:lnTo>
                    <a:lnTo>
                      <a:pt x="4394" y="11851"/>
                    </a:lnTo>
                    <a:lnTo>
                      <a:pt x="4379" y="11748"/>
                    </a:lnTo>
                    <a:lnTo>
                      <a:pt x="4364" y="11646"/>
                    </a:lnTo>
                    <a:lnTo>
                      <a:pt x="4349" y="11543"/>
                    </a:lnTo>
                    <a:lnTo>
                      <a:pt x="4334" y="11440"/>
                    </a:lnTo>
                    <a:lnTo>
                      <a:pt x="4319" y="11337"/>
                    </a:lnTo>
                    <a:lnTo>
                      <a:pt x="4304" y="11234"/>
                    </a:lnTo>
                    <a:lnTo>
                      <a:pt x="4289" y="11130"/>
                    </a:lnTo>
                    <a:lnTo>
                      <a:pt x="4274" y="11027"/>
                    </a:lnTo>
                    <a:lnTo>
                      <a:pt x="4259" y="10924"/>
                    </a:lnTo>
                    <a:lnTo>
                      <a:pt x="4244" y="10820"/>
                    </a:lnTo>
                    <a:lnTo>
                      <a:pt x="4229" y="10717"/>
                    </a:lnTo>
                    <a:lnTo>
                      <a:pt x="4214" y="10614"/>
                    </a:lnTo>
                    <a:lnTo>
                      <a:pt x="4199" y="10510"/>
                    </a:lnTo>
                    <a:lnTo>
                      <a:pt x="4184" y="10407"/>
                    </a:lnTo>
                    <a:lnTo>
                      <a:pt x="4169" y="10303"/>
                    </a:lnTo>
                    <a:lnTo>
                      <a:pt x="4154" y="10200"/>
                    </a:lnTo>
                    <a:lnTo>
                      <a:pt x="4139" y="10096"/>
                    </a:lnTo>
                    <a:lnTo>
                      <a:pt x="4124" y="9993"/>
                    </a:lnTo>
                    <a:lnTo>
                      <a:pt x="4109" y="9890"/>
                    </a:lnTo>
                    <a:lnTo>
                      <a:pt x="4094" y="9786"/>
                    </a:lnTo>
                    <a:lnTo>
                      <a:pt x="4079" y="9683"/>
                    </a:lnTo>
                    <a:lnTo>
                      <a:pt x="4064" y="9580"/>
                    </a:lnTo>
                    <a:lnTo>
                      <a:pt x="4049" y="9477"/>
                    </a:lnTo>
                    <a:lnTo>
                      <a:pt x="4034" y="9374"/>
                    </a:lnTo>
                    <a:lnTo>
                      <a:pt x="4019" y="9271"/>
                    </a:lnTo>
                    <a:lnTo>
                      <a:pt x="4004" y="9168"/>
                    </a:lnTo>
                    <a:lnTo>
                      <a:pt x="3989" y="9066"/>
                    </a:lnTo>
                    <a:lnTo>
                      <a:pt x="3974" y="8963"/>
                    </a:lnTo>
                    <a:lnTo>
                      <a:pt x="3959" y="8861"/>
                    </a:lnTo>
                    <a:lnTo>
                      <a:pt x="3944" y="8759"/>
                    </a:lnTo>
                    <a:lnTo>
                      <a:pt x="3929" y="8657"/>
                    </a:lnTo>
                    <a:lnTo>
                      <a:pt x="3915" y="8556"/>
                    </a:lnTo>
                    <a:lnTo>
                      <a:pt x="3899" y="8454"/>
                    </a:lnTo>
                    <a:lnTo>
                      <a:pt x="3885" y="8353"/>
                    </a:lnTo>
                    <a:lnTo>
                      <a:pt x="3870" y="8252"/>
                    </a:lnTo>
                    <a:lnTo>
                      <a:pt x="3855" y="8151"/>
                    </a:lnTo>
                    <a:lnTo>
                      <a:pt x="3840" y="8050"/>
                    </a:lnTo>
                    <a:lnTo>
                      <a:pt x="3825" y="7950"/>
                    </a:lnTo>
                    <a:lnTo>
                      <a:pt x="3810" y="7850"/>
                    </a:lnTo>
                    <a:lnTo>
                      <a:pt x="3794" y="7749"/>
                    </a:lnTo>
                    <a:lnTo>
                      <a:pt x="3779" y="7650"/>
                    </a:lnTo>
                    <a:lnTo>
                      <a:pt x="3764" y="7550"/>
                    </a:lnTo>
                    <a:lnTo>
                      <a:pt x="3749" y="7451"/>
                    </a:lnTo>
                    <a:lnTo>
                      <a:pt x="3734" y="7352"/>
                    </a:lnTo>
                    <a:lnTo>
                      <a:pt x="3719" y="7254"/>
                    </a:lnTo>
                    <a:lnTo>
                      <a:pt x="3704" y="7156"/>
                    </a:lnTo>
                    <a:lnTo>
                      <a:pt x="3689" y="7058"/>
                    </a:lnTo>
                    <a:lnTo>
                      <a:pt x="3674" y="6960"/>
                    </a:lnTo>
                    <a:lnTo>
                      <a:pt x="3659" y="6863"/>
                    </a:lnTo>
                    <a:lnTo>
                      <a:pt x="3644" y="6766"/>
                    </a:lnTo>
                    <a:lnTo>
                      <a:pt x="3629" y="6670"/>
                    </a:lnTo>
                    <a:lnTo>
                      <a:pt x="3614" y="6573"/>
                    </a:lnTo>
                    <a:lnTo>
                      <a:pt x="3599" y="6478"/>
                    </a:lnTo>
                    <a:lnTo>
                      <a:pt x="3584" y="6383"/>
                    </a:lnTo>
                    <a:lnTo>
                      <a:pt x="3569" y="6288"/>
                    </a:lnTo>
                    <a:lnTo>
                      <a:pt x="3554" y="6194"/>
                    </a:lnTo>
                    <a:lnTo>
                      <a:pt x="3539" y="6100"/>
                    </a:lnTo>
                    <a:lnTo>
                      <a:pt x="3524" y="6006"/>
                    </a:lnTo>
                    <a:lnTo>
                      <a:pt x="3509" y="5913"/>
                    </a:lnTo>
                    <a:lnTo>
                      <a:pt x="3494" y="5821"/>
                    </a:lnTo>
                    <a:lnTo>
                      <a:pt x="3479" y="5728"/>
                    </a:lnTo>
                    <a:lnTo>
                      <a:pt x="3464" y="5636"/>
                    </a:lnTo>
                    <a:lnTo>
                      <a:pt x="3449" y="5545"/>
                    </a:lnTo>
                    <a:lnTo>
                      <a:pt x="3434" y="5454"/>
                    </a:lnTo>
                    <a:lnTo>
                      <a:pt x="3419" y="5364"/>
                    </a:lnTo>
                    <a:lnTo>
                      <a:pt x="3404" y="5274"/>
                    </a:lnTo>
                    <a:lnTo>
                      <a:pt x="3389" y="5185"/>
                    </a:lnTo>
                    <a:lnTo>
                      <a:pt x="3374" y="5097"/>
                    </a:lnTo>
                    <a:lnTo>
                      <a:pt x="3359" y="5009"/>
                    </a:lnTo>
                    <a:lnTo>
                      <a:pt x="3344" y="4921"/>
                    </a:lnTo>
                    <a:lnTo>
                      <a:pt x="3329" y="4834"/>
                    </a:lnTo>
                    <a:lnTo>
                      <a:pt x="3314" y="4748"/>
                    </a:lnTo>
                    <a:lnTo>
                      <a:pt x="3299" y="4662"/>
                    </a:lnTo>
                    <a:lnTo>
                      <a:pt x="3284" y="4576"/>
                    </a:lnTo>
                    <a:lnTo>
                      <a:pt x="3269" y="4491"/>
                    </a:lnTo>
                    <a:lnTo>
                      <a:pt x="3254" y="4408"/>
                    </a:lnTo>
                    <a:lnTo>
                      <a:pt x="3239" y="4325"/>
                    </a:lnTo>
                    <a:lnTo>
                      <a:pt x="3224" y="4242"/>
                    </a:lnTo>
                    <a:lnTo>
                      <a:pt x="3209" y="4159"/>
                    </a:lnTo>
                    <a:lnTo>
                      <a:pt x="3194" y="4077"/>
                    </a:lnTo>
                    <a:lnTo>
                      <a:pt x="3179" y="3996"/>
                    </a:lnTo>
                    <a:lnTo>
                      <a:pt x="3164" y="3916"/>
                    </a:lnTo>
                    <a:lnTo>
                      <a:pt x="3149" y="3836"/>
                    </a:lnTo>
                    <a:lnTo>
                      <a:pt x="3134" y="3759"/>
                    </a:lnTo>
                    <a:lnTo>
                      <a:pt x="3118" y="3679"/>
                    </a:lnTo>
                    <a:lnTo>
                      <a:pt x="3103" y="3602"/>
                    </a:lnTo>
                    <a:lnTo>
                      <a:pt x="3088" y="3524"/>
                    </a:lnTo>
                    <a:lnTo>
                      <a:pt x="3073" y="3448"/>
                    </a:lnTo>
                    <a:lnTo>
                      <a:pt x="3058" y="3372"/>
                    </a:lnTo>
                    <a:lnTo>
                      <a:pt x="3043" y="3298"/>
                    </a:lnTo>
                    <a:lnTo>
                      <a:pt x="3028" y="3224"/>
                    </a:lnTo>
                    <a:lnTo>
                      <a:pt x="3013" y="3150"/>
                    </a:lnTo>
                    <a:lnTo>
                      <a:pt x="2998" y="3078"/>
                    </a:lnTo>
                    <a:lnTo>
                      <a:pt x="2983" y="3006"/>
                    </a:lnTo>
                    <a:lnTo>
                      <a:pt x="2969" y="2935"/>
                    </a:lnTo>
                    <a:lnTo>
                      <a:pt x="2954" y="2865"/>
                    </a:lnTo>
                    <a:lnTo>
                      <a:pt x="2939" y="2795"/>
                    </a:lnTo>
                    <a:lnTo>
                      <a:pt x="2924" y="2726"/>
                    </a:lnTo>
                    <a:lnTo>
                      <a:pt x="2909" y="2657"/>
                    </a:lnTo>
                    <a:lnTo>
                      <a:pt x="2894" y="2590"/>
                    </a:lnTo>
                    <a:lnTo>
                      <a:pt x="2879" y="2524"/>
                    </a:lnTo>
                    <a:lnTo>
                      <a:pt x="2864" y="2458"/>
                    </a:lnTo>
                    <a:lnTo>
                      <a:pt x="2849" y="2393"/>
                    </a:lnTo>
                    <a:lnTo>
                      <a:pt x="2834" y="2329"/>
                    </a:lnTo>
                    <a:lnTo>
                      <a:pt x="2819" y="2266"/>
                    </a:lnTo>
                    <a:lnTo>
                      <a:pt x="2804" y="2203"/>
                    </a:lnTo>
                    <a:lnTo>
                      <a:pt x="2789" y="2142"/>
                    </a:lnTo>
                    <a:lnTo>
                      <a:pt x="2774" y="2081"/>
                    </a:lnTo>
                    <a:lnTo>
                      <a:pt x="2759" y="2021"/>
                    </a:lnTo>
                    <a:lnTo>
                      <a:pt x="2744" y="1962"/>
                    </a:lnTo>
                    <a:lnTo>
                      <a:pt x="2730" y="1904"/>
                    </a:lnTo>
                    <a:lnTo>
                      <a:pt x="2715" y="1847"/>
                    </a:lnTo>
                    <a:lnTo>
                      <a:pt x="2700" y="1790"/>
                    </a:lnTo>
                    <a:lnTo>
                      <a:pt x="2685" y="1735"/>
                    </a:lnTo>
                    <a:lnTo>
                      <a:pt x="2670" y="1680"/>
                    </a:lnTo>
                    <a:lnTo>
                      <a:pt x="2655" y="1627"/>
                    </a:lnTo>
                    <a:lnTo>
                      <a:pt x="2640" y="1574"/>
                    </a:lnTo>
                    <a:lnTo>
                      <a:pt x="2625" y="1522"/>
                    </a:lnTo>
                    <a:lnTo>
                      <a:pt x="2610" y="1471"/>
                    </a:lnTo>
                    <a:lnTo>
                      <a:pt x="2596" y="1420"/>
                    </a:lnTo>
                    <a:lnTo>
                      <a:pt x="2581" y="1371"/>
                    </a:lnTo>
                    <a:lnTo>
                      <a:pt x="2566" y="1323"/>
                    </a:lnTo>
                    <a:lnTo>
                      <a:pt x="2551" y="1276"/>
                    </a:lnTo>
                    <a:lnTo>
                      <a:pt x="2536" y="1229"/>
                    </a:lnTo>
                    <a:lnTo>
                      <a:pt x="2521" y="1184"/>
                    </a:lnTo>
                    <a:lnTo>
                      <a:pt x="2507" y="1139"/>
                    </a:lnTo>
                    <a:lnTo>
                      <a:pt x="2492" y="1095"/>
                    </a:lnTo>
                    <a:lnTo>
                      <a:pt x="2477" y="1053"/>
                    </a:lnTo>
                    <a:lnTo>
                      <a:pt x="2463" y="1013"/>
                    </a:lnTo>
                    <a:lnTo>
                      <a:pt x="2446" y="970"/>
                    </a:lnTo>
                    <a:lnTo>
                      <a:pt x="2432" y="931"/>
                    </a:lnTo>
                    <a:lnTo>
                      <a:pt x="2417" y="892"/>
                    </a:lnTo>
                    <a:lnTo>
                      <a:pt x="2403" y="855"/>
                    </a:lnTo>
                    <a:lnTo>
                      <a:pt x="2388" y="818"/>
                    </a:lnTo>
                    <a:lnTo>
                      <a:pt x="2373" y="782"/>
                    </a:lnTo>
                    <a:lnTo>
                      <a:pt x="2358" y="747"/>
                    </a:lnTo>
                    <a:lnTo>
                      <a:pt x="2344" y="713"/>
                    </a:lnTo>
                    <a:lnTo>
                      <a:pt x="2330" y="681"/>
                    </a:lnTo>
                    <a:lnTo>
                      <a:pt x="2315" y="649"/>
                    </a:lnTo>
                    <a:lnTo>
                      <a:pt x="2300" y="618"/>
                    </a:lnTo>
                    <a:lnTo>
                      <a:pt x="2286" y="590"/>
                    </a:lnTo>
                    <a:lnTo>
                      <a:pt x="2271" y="561"/>
                    </a:lnTo>
                    <a:lnTo>
                      <a:pt x="2257" y="533"/>
                    </a:lnTo>
                    <a:lnTo>
                      <a:pt x="2243" y="507"/>
                    </a:lnTo>
                    <a:lnTo>
                      <a:pt x="2228" y="481"/>
                    </a:lnTo>
                    <a:lnTo>
                      <a:pt x="2214" y="457"/>
                    </a:lnTo>
                    <a:lnTo>
                      <a:pt x="2201" y="435"/>
                    </a:lnTo>
                    <a:lnTo>
                      <a:pt x="2186" y="412"/>
                    </a:lnTo>
                    <a:lnTo>
                      <a:pt x="2172" y="391"/>
                    </a:lnTo>
                    <a:lnTo>
                      <a:pt x="2160" y="372"/>
                    </a:lnTo>
                    <a:lnTo>
                      <a:pt x="2145" y="352"/>
                    </a:lnTo>
                    <a:lnTo>
                      <a:pt x="2131" y="334"/>
                    </a:lnTo>
                    <a:lnTo>
                      <a:pt x="2119" y="319"/>
                    </a:lnTo>
                    <a:lnTo>
                      <a:pt x="2104" y="302"/>
                    </a:lnTo>
                    <a:lnTo>
                      <a:pt x="2094" y="289"/>
                    </a:lnTo>
                    <a:lnTo>
                      <a:pt x="2079" y="274"/>
                    </a:lnTo>
                    <a:lnTo>
                      <a:pt x="2069" y="264"/>
                    </a:lnTo>
                    <a:lnTo>
                      <a:pt x="2054" y="251"/>
                    </a:lnTo>
                    <a:lnTo>
                      <a:pt x="2045" y="243"/>
                    </a:lnTo>
                    <a:lnTo>
                      <a:pt x="2030" y="232"/>
                    </a:lnTo>
                    <a:lnTo>
                      <a:pt x="2022" y="226"/>
                    </a:lnTo>
                    <a:lnTo>
                      <a:pt x="2007" y="217"/>
                    </a:lnTo>
                    <a:lnTo>
                      <a:pt x="2001" y="212"/>
                    </a:lnTo>
                    <a:lnTo>
                      <a:pt x="1991" y="208"/>
                    </a:lnTo>
                    <a:lnTo>
                      <a:pt x="1976" y="202"/>
                    </a:lnTo>
                    <a:lnTo>
                      <a:pt x="1972" y="199"/>
                    </a:lnTo>
                    <a:lnTo>
                      <a:pt x="1963" y="197"/>
                    </a:lnTo>
                    <a:lnTo>
                      <a:pt x="1954" y="195"/>
                    </a:lnTo>
                    <a:lnTo>
                      <a:pt x="1945" y="193"/>
                    </a:lnTo>
                    <a:lnTo>
                      <a:pt x="1936" y="192"/>
                    </a:lnTo>
                    <a:lnTo>
                      <a:pt x="1921" y="192"/>
                    </a:lnTo>
                    <a:lnTo>
                      <a:pt x="1919" y="192"/>
                    </a:lnTo>
                    <a:lnTo>
                      <a:pt x="1910" y="193"/>
                    </a:lnTo>
                    <a:lnTo>
                      <a:pt x="1900" y="195"/>
                    </a:lnTo>
                    <a:lnTo>
                      <a:pt x="1896" y="195"/>
                    </a:lnTo>
                    <a:lnTo>
                      <a:pt x="1881" y="201"/>
                    </a:lnTo>
                    <a:lnTo>
                      <a:pt x="1871" y="204"/>
                    </a:lnTo>
                    <a:lnTo>
                      <a:pt x="1861" y="209"/>
                    </a:lnTo>
                    <a:lnTo>
                      <a:pt x="1850" y="215"/>
                    </a:lnTo>
                    <a:lnTo>
                      <a:pt x="1839" y="221"/>
                    </a:lnTo>
                    <a:lnTo>
                      <a:pt x="1830" y="226"/>
                    </a:lnTo>
                    <a:lnTo>
                      <a:pt x="1815" y="238"/>
                    </a:lnTo>
                    <a:lnTo>
                      <a:pt x="1803" y="248"/>
                    </a:lnTo>
                    <a:lnTo>
                      <a:pt x="1793" y="256"/>
                    </a:lnTo>
                    <a:lnTo>
                      <a:pt x="1778" y="271"/>
                    </a:lnTo>
                    <a:lnTo>
                      <a:pt x="1766" y="284"/>
                    </a:lnTo>
                    <a:lnTo>
                      <a:pt x="1754" y="296"/>
                    </a:lnTo>
                    <a:lnTo>
                      <a:pt x="1739" y="314"/>
                    </a:lnTo>
                    <a:lnTo>
                      <a:pt x="1727" y="328"/>
                    </a:lnTo>
                    <a:lnTo>
                      <a:pt x="1712" y="348"/>
                    </a:lnTo>
                    <a:lnTo>
                      <a:pt x="1699" y="366"/>
                    </a:lnTo>
                    <a:lnTo>
                      <a:pt x="1686" y="384"/>
                    </a:lnTo>
                    <a:lnTo>
                      <a:pt x="1671" y="407"/>
                    </a:lnTo>
                    <a:lnTo>
                      <a:pt x="1658" y="427"/>
                    </a:lnTo>
                    <a:lnTo>
                      <a:pt x="1643" y="452"/>
                    </a:lnTo>
                    <a:lnTo>
                      <a:pt x="1629" y="474"/>
                    </a:lnTo>
                    <a:lnTo>
                      <a:pt x="1614" y="501"/>
                    </a:lnTo>
                    <a:lnTo>
                      <a:pt x="1601" y="526"/>
                    </a:lnTo>
                    <a:lnTo>
                      <a:pt x="1586" y="555"/>
                    </a:lnTo>
                    <a:lnTo>
                      <a:pt x="1572" y="581"/>
                    </a:lnTo>
                    <a:lnTo>
                      <a:pt x="1557" y="612"/>
                    </a:lnTo>
                    <a:lnTo>
                      <a:pt x="1543" y="641"/>
                    </a:lnTo>
                    <a:lnTo>
                      <a:pt x="1528" y="674"/>
                    </a:lnTo>
                    <a:lnTo>
                      <a:pt x="1514" y="705"/>
                    </a:lnTo>
                    <a:lnTo>
                      <a:pt x="1499" y="740"/>
                    </a:lnTo>
                    <a:lnTo>
                      <a:pt x="1484" y="774"/>
                    </a:lnTo>
                    <a:lnTo>
                      <a:pt x="1470" y="809"/>
                    </a:lnTo>
                    <a:lnTo>
                      <a:pt x="1455" y="847"/>
                    </a:lnTo>
                    <a:lnTo>
                      <a:pt x="1440" y="884"/>
                    </a:lnTo>
                    <a:lnTo>
                      <a:pt x="1425" y="922"/>
                    </a:lnTo>
                    <a:lnTo>
                      <a:pt x="1411" y="961"/>
                    </a:lnTo>
                    <a:lnTo>
                      <a:pt x="1396" y="1001"/>
                    </a:lnTo>
                    <a:lnTo>
                      <a:pt x="1381" y="1044"/>
                    </a:lnTo>
                    <a:lnTo>
                      <a:pt x="1366" y="1086"/>
                    </a:lnTo>
                    <a:lnTo>
                      <a:pt x="1352" y="1130"/>
                    </a:lnTo>
                    <a:lnTo>
                      <a:pt x="1337" y="1175"/>
                    </a:lnTo>
                    <a:lnTo>
                      <a:pt x="1322" y="1219"/>
                    </a:lnTo>
                    <a:lnTo>
                      <a:pt x="1307" y="1265"/>
                    </a:lnTo>
                    <a:lnTo>
                      <a:pt x="1292" y="1315"/>
                    </a:lnTo>
                    <a:lnTo>
                      <a:pt x="1276" y="1360"/>
                    </a:lnTo>
                    <a:lnTo>
                      <a:pt x="1261" y="1410"/>
                    </a:lnTo>
                    <a:lnTo>
                      <a:pt x="1247" y="1459"/>
                    </a:lnTo>
                    <a:lnTo>
                      <a:pt x="1232" y="1511"/>
                    </a:lnTo>
                    <a:lnTo>
                      <a:pt x="1217" y="1563"/>
                    </a:lnTo>
                    <a:lnTo>
                      <a:pt x="1202" y="1615"/>
                    </a:lnTo>
                    <a:lnTo>
                      <a:pt x="1187" y="1669"/>
                    </a:lnTo>
                    <a:lnTo>
                      <a:pt x="1172" y="1723"/>
                    </a:lnTo>
                    <a:lnTo>
                      <a:pt x="1157" y="1779"/>
                    </a:lnTo>
                    <a:lnTo>
                      <a:pt x="1142" y="1835"/>
                    </a:lnTo>
                    <a:lnTo>
                      <a:pt x="1127" y="1893"/>
                    </a:lnTo>
                    <a:lnTo>
                      <a:pt x="1113" y="1950"/>
                    </a:lnTo>
                    <a:lnTo>
                      <a:pt x="1098" y="2009"/>
                    </a:lnTo>
                    <a:lnTo>
                      <a:pt x="1083" y="2068"/>
                    </a:lnTo>
                    <a:lnTo>
                      <a:pt x="1068" y="2129"/>
                    </a:lnTo>
                    <a:lnTo>
                      <a:pt x="1053" y="2191"/>
                    </a:lnTo>
                    <a:lnTo>
                      <a:pt x="1038" y="2252"/>
                    </a:lnTo>
                    <a:lnTo>
                      <a:pt x="1023" y="2316"/>
                    </a:lnTo>
                    <a:lnTo>
                      <a:pt x="1008" y="2380"/>
                    </a:lnTo>
                    <a:lnTo>
                      <a:pt x="993" y="2445"/>
                    </a:lnTo>
                    <a:lnTo>
                      <a:pt x="978" y="2511"/>
                    </a:lnTo>
                    <a:lnTo>
                      <a:pt x="963" y="2576"/>
                    </a:lnTo>
                    <a:lnTo>
                      <a:pt x="948" y="2644"/>
                    </a:lnTo>
                    <a:lnTo>
                      <a:pt x="933" y="2712"/>
                    </a:lnTo>
                    <a:lnTo>
                      <a:pt x="918" y="2781"/>
                    </a:lnTo>
                    <a:lnTo>
                      <a:pt x="903" y="2849"/>
                    </a:lnTo>
                    <a:lnTo>
                      <a:pt x="888" y="2920"/>
                    </a:lnTo>
                    <a:lnTo>
                      <a:pt x="873" y="2991"/>
                    </a:lnTo>
                    <a:lnTo>
                      <a:pt x="859" y="3063"/>
                    </a:lnTo>
                    <a:lnTo>
                      <a:pt x="844" y="3136"/>
                    </a:lnTo>
                    <a:lnTo>
                      <a:pt x="829" y="3209"/>
                    </a:lnTo>
                    <a:lnTo>
                      <a:pt x="814" y="3282"/>
                    </a:lnTo>
                    <a:lnTo>
                      <a:pt x="799" y="3357"/>
                    </a:lnTo>
                    <a:lnTo>
                      <a:pt x="784" y="3433"/>
                    </a:lnTo>
                    <a:lnTo>
                      <a:pt x="769" y="3509"/>
                    </a:lnTo>
                    <a:lnTo>
                      <a:pt x="754" y="3586"/>
                    </a:lnTo>
                    <a:lnTo>
                      <a:pt x="739" y="3664"/>
                    </a:lnTo>
                    <a:lnTo>
                      <a:pt x="724" y="3741"/>
                    </a:lnTo>
                    <a:lnTo>
                      <a:pt x="709" y="3820"/>
                    </a:lnTo>
                    <a:lnTo>
                      <a:pt x="694" y="3900"/>
                    </a:lnTo>
                    <a:lnTo>
                      <a:pt x="679" y="3980"/>
                    </a:lnTo>
                    <a:lnTo>
                      <a:pt x="664" y="4061"/>
                    </a:lnTo>
                    <a:lnTo>
                      <a:pt x="649" y="4142"/>
                    </a:lnTo>
                    <a:lnTo>
                      <a:pt x="634" y="4225"/>
                    </a:lnTo>
                    <a:lnTo>
                      <a:pt x="619" y="4309"/>
                    </a:lnTo>
                    <a:lnTo>
                      <a:pt x="603" y="4390"/>
                    </a:lnTo>
                    <a:lnTo>
                      <a:pt x="588" y="4474"/>
                    </a:lnTo>
                    <a:lnTo>
                      <a:pt x="573" y="4559"/>
                    </a:lnTo>
                    <a:lnTo>
                      <a:pt x="558" y="4644"/>
                    </a:lnTo>
                    <a:lnTo>
                      <a:pt x="543" y="4730"/>
                    </a:lnTo>
                    <a:lnTo>
                      <a:pt x="528" y="4817"/>
                    </a:lnTo>
                    <a:lnTo>
                      <a:pt x="513" y="4904"/>
                    </a:lnTo>
                    <a:lnTo>
                      <a:pt x="498" y="4991"/>
                    </a:lnTo>
                    <a:lnTo>
                      <a:pt x="483" y="5078"/>
                    </a:lnTo>
                    <a:lnTo>
                      <a:pt x="468" y="5167"/>
                    </a:lnTo>
                    <a:lnTo>
                      <a:pt x="453" y="5256"/>
                    </a:lnTo>
                    <a:lnTo>
                      <a:pt x="438" y="5346"/>
                    </a:lnTo>
                    <a:lnTo>
                      <a:pt x="423" y="5436"/>
                    </a:lnTo>
                    <a:lnTo>
                      <a:pt x="408" y="5527"/>
                    </a:lnTo>
                    <a:lnTo>
                      <a:pt x="393" y="5618"/>
                    </a:lnTo>
                    <a:lnTo>
                      <a:pt x="378" y="5710"/>
                    </a:lnTo>
                    <a:lnTo>
                      <a:pt x="363" y="5802"/>
                    </a:lnTo>
                    <a:lnTo>
                      <a:pt x="348" y="5894"/>
                    </a:lnTo>
                    <a:lnTo>
                      <a:pt x="333" y="5987"/>
                    </a:lnTo>
                    <a:lnTo>
                      <a:pt x="318" y="6081"/>
                    </a:lnTo>
                    <a:lnTo>
                      <a:pt x="303" y="6175"/>
                    </a:lnTo>
                    <a:lnTo>
                      <a:pt x="288" y="6268"/>
                    </a:lnTo>
                    <a:lnTo>
                      <a:pt x="273" y="6363"/>
                    </a:lnTo>
                    <a:lnTo>
                      <a:pt x="258" y="6458"/>
                    </a:lnTo>
                    <a:lnTo>
                      <a:pt x="243" y="6554"/>
                    </a:lnTo>
                    <a:lnTo>
                      <a:pt x="228" y="6650"/>
                    </a:lnTo>
                    <a:lnTo>
                      <a:pt x="213" y="6746"/>
                    </a:lnTo>
                    <a:lnTo>
                      <a:pt x="198" y="6843"/>
                    </a:lnTo>
                    <a:cubicBezTo>
                      <a:pt x="190" y="6896"/>
                      <a:pt x="141" y="6931"/>
                      <a:pt x="89" y="6923"/>
                    </a:cubicBezTo>
                    <a:cubicBezTo>
                      <a:pt x="36" y="6915"/>
                      <a:pt x="0" y="6866"/>
                      <a:pt x="9" y="6814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8" name="Freeform 13"/>
              <p:cNvSpPr>
                <a:spLocks/>
              </p:cNvSpPr>
              <p:nvPr/>
            </p:nvSpPr>
            <p:spPr bwMode="auto">
              <a:xfrm>
                <a:off x="11135523" y="2755896"/>
                <a:ext cx="315520" cy="148881"/>
              </a:xfrm>
              <a:custGeom>
                <a:avLst/>
                <a:gdLst>
                  <a:gd name="T0" fmla="*/ 311 w 10201"/>
                  <a:gd name="T1" fmla="*/ 2229 h 20885"/>
                  <a:gd name="T2" fmla="*/ 629 w 10201"/>
                  <a:gd name="T3" fmla="*/ 1083 h 20885"/>
                  <a:gd name="T4" fmla="*/ 953 w 10201"/>
                  <a:gd name="T5" fmla="*/ 336 h 20885"/>
                  <a:gd name="T6" fmla="*/ 1326 w 10201"/>
                  <a:gd name="T7" fmla="*/ 7 h 20885"/>
                  <a:gd name="T8" fmla="*/ 1740 w 10201"/>
                  <a:gd name="T9" fmla="*/ 207 h 20885"/>
                  <a:gd name="T10" fmla="*/ 2071 w 10201"/>
                  <a:gd name="T11" fmla="*/ 851 h 20885"/>
                  <a:gd name="T12" fmla="*/ 2390 w 10201"/>
                  <a:gd name="T13" fmla="*/ 1895 h 20885"/>
                  <a:gd name="T14" fmla="*/ 2707 w 10201"/>
                  <a:gd name="T15" fmla="*/ 3310 h 20885"/>
                  <a:gd name="T16" fmla="*/ 3023 w 10201"/>
                  <a:gd name="T17" fmla="*/ 5036 h 20885"/>
                  <a:gd name="T18" fmla="*/ 3338 w 10201"/>
                  <a:gd name="T19" fmla="*/ 6998 h 20885"/>
                  <a:gd name="T20" fmla="*/ 3654 w 10201"/>
                  <a:gd name="T21" fmla="*/ 9109 h 20885"/>
                  <a:gd name="T22" fmla="*/ 3969 w 10201"/>
                  <a:gd name="T23" fmla="*/ 11277 h 20885"/>
                  <a:gd name="T24" fmla="*/ 4285 w 10201"/>
                  <a:gd name="T25" fmla="*/ 13407 h 20885"/>
                  <a:gd name="T26" fmla="*/ 4600 w 10201"/>
                  <a:gd name="T27" fmla="*/ 15406 h 20885"/>
                  <a:gd name="T28" fmla="*/ 4916 w 10201"/>
                  <a:gd name="T29" fmla="*/ 17184 h 20885"/>
                  <a:gd name="T30" fmla="*/ 5230 w 10201"/>
                  <a:gd name="T31" fmla="*/ 18665 h 20885"/>
                  <a:gd name="T32" fmla="*/ 5544 w 10201"/>
                  <a:gd name="T33" fmla="*/ 19779 h 20885"/>
                  <a:gd name="T34" fmla="*/ 5849 w 10201"/>
                  <a:gd name="T35" fmla="*/ 20469 h 20885"/>
                  <a:gd name="T36" fmla="*/ 6095 w 10201"/>
                  <a:gd name="T37" fmla="*/ 20692 h 20885"/>
                  <a:gd name="T38" fmla="*/ 6323 w 10201"/>
                  <a:gd name="T39" fmla="*/ 20541 h 20885"/>
                  <a:gd name="T40" fmla="*/ 6624 w 10201"/>
                  <a:gd name="T41" fmla="*/ 19934 h 20885"/>
                  <a:gd name="T42" fmla="*/ 6936 w 10201"/>
                  <a:gd name="T43" fmla="*/ 18892 h 20885"/>
                  <a:gd name="T44" fmla="*/ 7250 w 10201"/>
                  <a:gd name="T45" fmla="*/ 17473 h 20885"/>
                  <a:gd name="T46" fmla="*/ 7566 w 10201"/>
                  <a:gd name="T47" fmla="*/ 15742 h 20885"/>
                  <a:gd name="T48" fmla="*/ 7881 w 10201"/>
                  <a:gd name="T49" fmla="*/ 13777 h 20885"/>
                  <a:gd name="T50" fmla="*/ 8196 w 10201"/>
                  <a:gd name="T51" fmla="*/ 11663 h 20885"/>
                  <a:gd name="T52" fmla="*/ 8511 w 10201"/>
                  <a:gd name="T53" fmla="*/ 9495 h 20885"/>
                  <a:gd name="T54" fmla="*/ 8828 w 10201"/>
                  <a:gd name="T55" fmla="*/ 7366 h 20885"/>
                  <a:gd name="T56" fmla="*/ 9143 w 10201"/>
                  <a:gd name="T57" fmla="*/ 5372 h 20885"/>
                  <a:gd name="T58" fmla="*/ 9459 w 10201"/>
                  <a:gd name="T59" fmla="*/ 3598 h 20885"/>
                  <a:gd name="T60" fmla="*/ 9775 w 10201"/>
                  <a:gd name="T61" fmla="*/ 2123 h 20885"/>
                  <a:gd name="T62" fmla="*/ 10126 w 10201"/>
                  <a:gd name="T63" fmla="*/ 1544 h 20885"/>
                  <a:gd name="T64" fmla="*/ 9812 w 10201"/>
                  <a:gd name="T65" fmla="*/ 2825 h 20885"/>
                  <a:gd name="T66" fmla="*/ 9497 w 10201"/>
                  <a:gd name="T67" fmla="*/ 4444 h 20885"/>
                  <a:gd name="T68" fmla="*/ 9182 w 10201"/>
                  <a:gd name="T69" fmla="*/ 6329 h 20885"/>
                  <a:gd name="T70" fmla="*/ 8866 w 10201"/>
                  <a:gd name="T71" fmla="*/ 8396 h 20885"/>
                  <a:gd name="T72" fmla="*/ 8551 w 10201"/>
                  <a:gd name="T73" fmla="*/ 10555 h 20885"/>
                  <a:gd name="T74" fmla="*/ 8236 w 10201"/>
                  <a:gd name="T75" fmla="*/ 12711 h 20885"/>
                  <a:gd name="T76" fmla="*/ 7920 w 10201"/>
                  <a:gd name="T77" fmla="*/ 14767 h 20885"/>
                  <a:gd name="T78" fmla="*/ 7605 w 10201"/>
                  <a:gd name="T79" fmla="*/ 16635 h 20885"/>
                  <a:gd name="T80" fmla="*/ 7288 w 10201"/>
                  <a:gd name="T81" fmla="*/ 18233 h 20885"/>
                  <a:gd name="T82" fmla="*/ 6971 w 10201"/>
                  <a:gd name="T83" fmla="*/ 19494 h 20885"/>
                  <a:gd name="T84" fmla="*/ 6649 w 10201"/>
                  <a:gd name="T85" fmla="*/ 20366 h 20885"/>
                  <a:gd name="T86" fmla="*/ 6298 w 10201"/>
                  <a:gd name="T87" fmla="*/ 20829 h 20885"/>
                  <a:gd name="T88" fmla="*/ 5870 w 10201"/>
                  <a:gd name="T89" fmla="*/ 20789 h 20885"/>
                  <a:gd name="T90" fmla="*/ 5530 w 10201"/>
                  <a:gd name="T91" fmla="*/ 20274 h 20885"/>
                  <a:gd name="T92" fmla="*/ 5209 w 10201"/>
                  <a:gd name="T93" fmla="*/ 19350 h 20885"/>
                  <a:gd name="T94" fmla="*/ 4893 w 10201"/>
                  <a:gd name="T95" fmla="*/ 18042 h 20885"/>
                  <a:gd name="T96" fmla="*/ 4576 w 10201"/>
                  <a:gd name="T97" fmla="*/ 16404 h 20885"/>
                  <a:gd name="T98" fmla="*/ 4261 w 10201"/>
                  <a:gd name="T99" fmla="*/ 14506 h 20885"/>
                  <a:gd name="T100" fmla="*/ 3944 w 10201"/>
                  <a:gd name="T101" fmla="*/ 12431 h 20885"/>
                  <a:gd name="T102" fmla="*/ 3629 w 10201"/>
                  <a:gd name="T103" fmla="*/ 10270 h 20885"/>
                  <a:gd name="T104" fmla="*/ 3315 w 10201"/>
                  <a:gd name="T105" fmla="*/ 8119 h 20885"/>
                  <a:gd name="T106" fmla="*/ 2999 w 10201"/>
                  <a:gd name="T107" fmla="*/ 6070 h 20885"/>
                  <a:gd name="T108" fmla="*/ 2684 w 10201"/>
                  <a:gd name="T109" fmla="*/ 4215 h 20885"/>
                  <a:gd name="T110" fmla="*/ 2369 w 10201"/>
                  <a:gd name="T111" fmla="*/ 2636 h 20885"/>
                  <a:gd name="T112" fmla="*/ 2056 w 10201"/>
                  <a:gd name="T113" fmla="*/ 1405 h 20885"/>
                  <a:gd name="T114" fmla="*/ 1746 w 10201"/>
                  <a:gd name="T115" fmla="*/ 581 h 20885"/>
                  <a:gd name="T116" fmla="*/ 1471 w 10201"/>
                  <a:gd name="T117" fmla="*/ 216 h 20885"/>
                  <a:gd name="T118" fmla="*/ 1266 w 10201"/>
                  <a:gd name="T119" fmla="*/ 250 h 20885"/>
                  <a:gd name="T120" fmla="*/ 974 w 10201"/>
                  <a:gd name="T121" fmla="*/ 716 h 20885"/>
                  <a:gd name="T122" fmla="*/ 662 w 10201"/>
                  <a:gd name="T123" fmla="*/ 1632 h 20885"/>
                  <a:gd name="T124" fmla="*/ 348 w 10201"/>
                  <a:gd name="T125" fmla="*/ 2942 h 20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201" h="20885">
                    <a:moveTo>
                      <a:pt x="10" y="3651"/>
                    </a:moveTo>
                    <a:lnTo>
                      <a:pt x="25" y="3574"/>
                    </a:lnTo>
                    <a:lnTo>
                      <a:pt x="40" y="3496"/>
                    </a:lnTo>
                    <a:lnTo>
                      <a:pt x="55" y="3420"/>
                    </a:lnTo>
                    <a:lnTo>
                      <a:pt x="70" y="3344"/>
                    </a:lnTo>
                    <a:lnTo>
                      <a:pt x="85" y="3269"/>
                    </a:lnTo>
                    <a:lnTo>
                      <a:pt x="100" y="3194"/>
                    </a:lnTo>
                    <a:lnTo>
                      <a:pt x="115" y="3120"/>
                    </a:lnTo>
                    <a:lnTo>
                      <a:pt x="130" y="3047"/>
                    </a:lnTo>
                    <a:lnTo>
                      <a:pt x="145" y="2975"/>
                    </a:lnTo>
                    <a:lnTo>
                      <a:pt x="160" y="2903"/>
                    </a:lnTo>
                    <a:lnTo>
                      <a:pt x="176" y="2832"/>
                    </a:lnTo>
                    <a:lnTo>
                      <a:pt x="191" y="2762"/>
                    </a:lnTo>
                    <a:lnTo>
                      <a:pt x="206" y="2693"/>
                    </a:lnTo>
                    <a:lnTo>
                      <a:pt x="221" y="2624"/>
                    </a:lnTo>
                    <a:lnTo>
                      <a:pt x="236" y="2556"/>
                    </a:lnTo>
                    <a:lnTo>
                      <a:pt x="251" y="2489"/>
                    </a:lnTo>
                    <a:lnTo>
                      <a:pt x="266" y="2423"/>
                    </a:lnTo>
                    <a:lnTo>
                      <a:pt x="281" y="2357"/>
                    </a:lnTo>
                    <a:lnTo>
                      <a:pt x="296" y="2293"/>
                    </a:lnTo>
                    <a:lnTo>
                      <a:pt x="311" y="2229"/>
                    </a:lnTo>
                    <a:lnTo>
                      <a:pt x="326" y="2166"/>
                    </a:lnTo>
                    <a:lnTo>
                      <a:pt x="341" y="2104"/>
                    </a:lnTo>
                    <a:lnTo>
                      <a:pt x="356" y="2043"/>
                    </a:lnTo>
                    <a:lnTo>
                      <a:pt x="371" y="1982"/>
                    </a:lnTo>
                    <a:lnTo>
                      <a:pt x="386" y="1922"/>
                    </a:lnTo>
                    <a:lnTo>
                      <a:pt x="401" y="1863"/>
                    </a:lnTo>
                    <a:lnTo>
                      <a:pt x="417" y="1804"/>
                    </a:lnTo>
                    <a:lnTo>
                      <a:pt x="432" y="1748"/>
                    </a:lnTo>
                    <a:lnTo>
                      <a:pt x="447" y="1691"/>
                    </a:lnTo>
                    <a:lnTo>
                      <a:pt x="462" y="1635"/>
                    </a:lnTo>
                    <a:lnTo>
                      <a:pt x="477" y="1581"/>
                    </a:lnTo>
                    <a:lnTo>
                      <a:pt x="492" y="1527"/>
                    </a:lnTo>
                    <a:lnTo>
                      <a:pt x="507" y="1474"/>
                    </a:lnTo>
                    <a:lnTo>
                      <a:pt x="522" y="1422"/>
                    </a:lnTo>
                    <a:lnTo>
                      <a:pt x="537" y="1371"/>
                    </a:lnTo>
                    <a:lnTo>
                      <a:pt x="553" y="1321"/>
                    </a:lnTo>
                    <a:lnTo>
                      <a:pt x="568" y="1271"/>
                    </a:lnTo>
                    <a:lnTo>
                      <a:pt x="583" y="1223"/>
                    </a:lnTo>
                    <a:lnTo>
                      <a:pt x="600" y="1174"/>
                    </a:lnTo>
                    <a:lnTo>
                      <a:pt x="614" y="1129"/>
                    </a:lnTo>
                    <a:lnTo>
                      <a:pt x="629" y="1083"/>
                    </a:lnTo>
                    <a:lnTo>
                      <a:pt x="645" y="1038"/>
                    </a:lnTo>
                    <a:lnTo>
                      <a:pt x="660" y="994"/>
                    </a:lnTo>
                    <a:lnTo>
                      <a:pt x="675" y="951"/>
                    </a:lnTo>
                    <a:lnTo>
                      <a:pt x="690" y="909"/>
                    </a:lnTo>
                    <a:lnTo>
                      <a:pt x="706" y="868"/>
                    </a:lnTo>
                    <a:lnTo>
                      <a:pt x="721" y="828"/>
                    </a:lnTo>
                    <a:lnTo>
                      <a:pt x="736" y="788"/>
                    </a:lnTo>
                    <a:lnTo>
                      <a:pt x="751" y="750"/>
                    </a:lnTo>
                    <a:lnTo>
                      <a:pt x="767" y="712"/>
                    </a:lnTo>
                    <a:lnTo>
                      <a:pt x="782" y="676"/>
                    </a:lnTo>
                    <a:lnTo>
                      <a:pt x="797" y="641"/>
                    </a:lnTo>
                    <a:lnTo>
                      <a:pt x="813" y="606"/>
                    </a:lnTo>
                    <a:lnTo>
                      <a:pt x="829" y="572"/>
                    </a:lnTo>
                    <a:lnTo>
                      <a:pt x="844" y="540"/>
                    </a:lnTo>
                    <a:lnTo>
                      <a:pt x="859" y="508"/>
                    </a:lnTo>
                    <a:lnTo>
                      <a:pt x="875" y="477"/>
                    </a:lnTo>
                    <a:lnTo>
                      <a:pt x="890" y="446"/>
                    </a:lnTo>
                    <a:lnTo>
                      <a:pt x="907" y="417"/>
                    </a:lnTo>
                    <a:lnTo>
                      <a:pt x="922" y="390"/>
                    </a:lnTo>
                    <a:lnTo>
                      <a:pt x="937" y="362"/>
                    </a:lnTo>
                    <a:lnTo>
                      <a:pt x="953" y="336"/>
                    </a:lnTo>
                    <a:lnTo>
                      <a:pt x="969" y="311"/>
                    </a:lnTo>
                    <a:lnTo>
                      <a:pt x="985" y="286"/>
                    </a:lnTo>
                    <a:lnTo>
                      <a:pt x="1002" y="262"/>
                    </a:lnTo>
                    <a:lnTo>
                      <a:pt x="1017" y="241"/>
                    </a:lnTo>
                    <a:lnTo>
                      <a:pt x="1034" y="219"/>
                    </a:lnTo>
                    <a:lnTo>
                      <a:pt x="1050" y="198"/>
                    </a:lnTo>
                    <a:lnTo>
                      <a:pt x="1068" y="177"/>
                    </a:lnTo>
                    <a:lnTo>
                      <a:pt x="1083" y="160"/>
                    </a:lnTo>
                    <a:lnTo>
                      <a:pt x="1100" y="142"/>
                    </a:lnTo>
                    <a:lnTo>
                      <a:pt x="1120" y="123"/>
                    </a:lnTo>
                    <a:lnTo>
                      <a:pt x="1135" y="109"/>
                    </a:lnTo>
                    <a:lnTo>
                      <a:pt x="1153" y="94"/>
                    </a:lnTo>
                    <a:lnTo>
                      <a:pt x="1174" y="78"/>
                    </a:lnTo>
                    <a:lnTo>
                      <a:pt x="1189" y="67"/>
                    </a:lnTo>
                    <a:lnTo>
                      <a:pt x="1211" y="53"/>
                    </a:lnTo>
                    <a:lnTo>
                      <a:pt x="1226" y="44"/>
                    </a:lnTo>
                    <a:lnTo>
                      <a:pt x="1250" y="32"/>
                    </a:lnTo>
                    <a:lnTo>
                      <a:pt x="1265" y="25"/>
                    </a:lnTo>
                    <a:lnTo>
                      <a:pt x="1290" y="16"/>
                    </a:lnTo>
                    <a:lnTo>
                      <a:pt x="1311" y="11"/>
                    </a:lnTo>
                    <a:lnTo>
                      <a:pt x="1326" y="7"/>
                    </a:lnTo>
                    <a:lnTo>
                      <a:pt x="1355" y="2"/>
                    </a:lnTo>
                    <a:lnTo>
                      <a:pt x="1375" y="1"/>
                    </a:lnTo>
                    <a:lnTo>
                      <a:pt x="1396" y="0"/>
                    </a:lnTo>
                    <a:lnTo>
                      <a:pt x="1411" y="0"/>
                    </a:lnTo>
                    <a:lnTo>
                      <a:pt x="1439" y="3"/>
                    </a:lnTo>
                    <a:lnTo>
                      <a:pt x="1460" y="7"/>
                    </a:lnTo>
                    <a:lnTo>
                      <a:pt x="1481" y="13"/>
                    </a:lnTo>
                    <a:lnTo>
                      <a:pt x="1502" y="19"/>
                    </a:lnTo>
                    <a:lnTo>
                      <a:pt x="1522" y="27"/>
                    </a:lnTo>
                    <a:lnTo>
                      <a:pt x="1542" y="36"/>
                    </a:lnTo>
                    <a:lnTo>
                      <a:pt x="1562" y="47"/>
                    </a:lnTo>
                    <a:lnTo>
                      <a:pt x="1581" y="58"/>
                    </a:lnTo>
                    <a:lnTo>
                      <a:pt x="1600" y="71"/>
                    </a:lnTo>
                    <a:lnTo>
                      <a:pt x="1618" y="84"/>
                    </a:lnTo>
                    <a:lnTo>
                      <a:pt x="1636" y="99"/>
                    </a:lnTo>
                    <a:lnTo>
                      <a:pt x="1657" y="117"/>
                    </a:lnTo>
                    <a:lnTo>
                      <a:pt x="1672" y="131"/>
                    </a:lnTo>
                    <a:lnTo>
                      <a:pt x="1689" y="149"/>
                    </a:lnTo>
                    <a:lnTo>
                      <a:pt x="1707" y="167"/>
                    </a:lnTo>
                    <a:lnTo>
                      <a:pt x="1725" y="189"/>
                    </a:lnTo>
                    <a:lnTo>
                      <a:pt x="1740" y="207"/>
                    </a:lnTo>
                    <a:lnTo>
                      <a:pt x="1757" y="228"/>
                    </a:lnTo>
                    <a:lnTo>
                      <a:pt x="1775" y="253"/>
                    </a:lnTo>
                    <a:lnTo>
                      <a:pt x="1790" y="274"/>
                    </a:lnTo>
                    <a:lnTo>
                      <a:pt x="1806" y="297"/>
                    </a:lnTo>
                    <a:lnTo>
                      <a:pt x="1823" y="325"/>
                    </a:lnTo>
                    <a:lnTo>
                      <a:pt x="1838" y="349"/>
                    </a:lnTo>
                    <a:lnTo>
                      <a:pt x="1854" y="375"/>
                    </a:lnTo>
                    <a:lnTo>
                      <a:pt x="1870" y="405"/>
                    </a:lnTo>
                    <a:lnTo>
                      <a:pt x="1885" y="432"/>
                    </a:lnTo>
                    <a:lnTo>
                      <a:pt x="1902" y="463"/>
                    </a:lnTo>
                    <a:lnTo>
                      <a:pt x="1917" y="492"/>
                    </a:lnTo>
                    <a:lnTo>
                      <a:pt x="1932" y="524"/>
                    </a:lnTo>
                    <a:lnTo>
                      <a:pt x="1948" y="558"/>
                    </a:lnTo>
                    <a:lnTo>
                      <a:pt x="1963" y="590"/>
                    </a:lnTo>
                    <a:lnTo>
                      <a:pt x="1979" y="624"/>
                    </a:lnTo>
                    <a:lnTo>
                      <a:pt x="1995" y="661"/>
                    </a:lnTo>
                    <a:lnTo>
                      <a:pt x="2010" y="696"/>
                    </a:lnTo>
                    <a:lnTo>
                      <a:pt x="2025" y="733"/>
                    </a:lnTo>
                    <a:lnTo>
                      <a:pt x="2040" y="770"/>
                    </a:lnTo>
                    <a:lnTo>
                      <a:pt x="2056" y="809"/>
                    </a:lnTo>
                    <a:lnTo>
                      <a:pt x="2071" y="851"/>
                    </a:lnTo>
                    <a:lnTo>
                      <a:pt x="2086" y="891"/>
                    </a:lnTo>
                    <a:lnTo>
                      <a:pt x="2102" y="932"/>
                    </a:lnTo>
                    <a:lnTo>
                      <a:pt x="2117" y="975"/>
                    </a:lnTo>
                    <a:lnTo>
                      <a:pt x="2132" y="1017"/>
                    </a:lnTo>
                    <a:lnTo>
                      <a:pt x="2148" y="1062"/>
                    </a:lnTo>
                    <a:lnTo>
                      <a:pt x="2164" y="1108"/>
                    </a:lnTo>
                    <a:lnTo>
                      <a:pt x="2179" y="1155"/>
                    </a:lnTo>
                    <a:lnTo>
                      <a:pt x="2194" y="1202"/>
                    </a:lnTo>
                    <a:lnTo>
                      <a:pt x="2209" y="1249"/>
                    </a:lnTo>
                    <a:lnTo>
                      <a:pt x="2224" y="1299"/>
                    </a:lnTo>
                    <a:lnTo>
                      <a:pt x="2239" y="1348"/>
                    </a:lnTo>
                    <a:lnTo>
                      <a:pt x="2254" y="1399"/>
                    </a:lnTo>
                    <a:lnTo>
                      <a:pt x="2270" y="1452"/>
                    </a:lnTo>
                    <a:lnTo>
                      <a:pt x="2285" y="1504"/>
                    </a:lnTo>
                    <a:lnTo>
                      <a:pt x="2300" y="1557"/>
                    </a:lnTo>
                    <a:lnTo>
                      <a:pt x="2315" y="1612"/>
                    </a:lnTo>
                    <a:lnTo>
                      <a:pt x="2330" y="1666"/>
                    </a:lnTo>
                    <a:lnTo>
                      <a:pt x="2345" y="1723"/>
                    </a:lnTo>
                    <a:lnTo>
                      <a:pt x="2360" y="1780"/>
                    </a:lnTo>
                    <a:lnTo>
                      <a:pt x="2375" y="1837"/>
                    </a:lnTo>
                    <a:lnTo>
                      <a:pt x="2390" y="1895"/>
                    </a:lnTo>
                    <a:lnTo>
                      <a:pt x="2406" y="1955"/>
                    </a:lnTo>
                    <a:lnTo>
                      <a:pt x="2421" y="2015"/>
                    </a:lnTo>
                    <a:lnTo>
                      <a:pt x="2436" y="2077"/>
                    </a:lnTo>
                    <a:lnTo>
                      <a:pt x="2451" y="2139"/>
                    </a:lnTo>
                    <a:lnTo>
                      <a:pt x="2466" y="2201"/>
                    </a:lnTo>
                    <a:lnTo>
                      <a:pt x="2481" y="2264"/>
                    </a:lnTo>
                    <a:lnTo>
                      <a:pt x="2496" y="2329"/>
                    </a:lnTo>
                    <a:lnTo>
                      <a:pt x="2511" y="2394"/>
                    </a:lnTo>
                    <a:lnTo>
                      <a:pt x="2526" y="2460"/>
                    </a:lnTo>
                    <a:lnTo>
                      <a:pt x="2541" y="2526"/>
                    </a:lnTo>
                    <a:lnTo>
                      <a:pt x="2556" y="2595"/>
                    </a:lnTo>
                    <a:lnTo>
                      <a:pt x="2571" y="2663"/>
                    </a:lnTo>
                    <a:lnTo>
                      <a:pt x="2586" y="2732"/>
                    </a:lnTo>
                    <a:lnTo>
                      <a:pt x="2601" y="2801"/>
                    </a:lnTo>
                    <a:lnTo>
                      <a:pt x="2616" y="2873"/>
                    </a:lnTo>
                    <a:lnTo>
                      <a:pt x="2631" y="2944"/>
                    </a:lnTo>
                    <a:lnTo>
                      <a:pt x="2646" y="3016"/>
                    </a:lnTo>
                    <a:lnTo>
                      <a:pt x="2661" y="3088"/>
                    </a:lnTo>
                    <a:lnTo>
                      <a:pt x="2677" y="3162"/>
                    </a:lnTo>
                    <a:lnTo>
                      <a:pt x="2692" y="3236"/>
                    </a:lnTo>
                    <a:lnTo>
                      <a:pt x="2707" y="3310"/>
                    </a:lnTo>
                    <a:lnTo>
                      <a:pt x="2722" y="3387"/>
                    </a:lnTo>
                    <a:lnTo>
                      <a:pt x="2737" y="3463"/>
                    </a:lnTo>
                    <a:lnTo>
                      <a:pt x="2752" y="3540"/>
                    </a:lnTo>
                    <a:lnTo>
                      <a:pt x="2767" y="3618"/>
                    </a:lnTo>
                    <a:lnTo>
                      <a:pt x="2782" y="3696"/>
                    </a:lnTo>
                    <a:lnTo>
                      <a:pt x="2797" y="3776"/>
                    </a:lnTo>
                    <a:lnTo>
                      <a:pt x="2813" y="3853"/>
                    </a:lnTo>
                    <a:lnTo>
                      <a:pt x="2828" y="3936"/>
                    </a:lnTo>
                    <a:lnTo>
                      <a:pt x="2843" y="4017"/>
                    </a:lnTo>
                    <a:lnTo>
                      <a:pt x="2858" y="4098"/>
                    </a:lnTo>
                    <a:lnTo>
                      <a:pt x="2873" y="4180"/>
                    </a:lnTo>
                    <a:lnTo>
                      <a:pt x="2888" y="4263"/>
                    </a:lnTo>
                    <a:lnTo>
                      <a:pt x="2903" y="4346"/>
                    </a:lnTo>
                    <a:lnTo>
                      <a:pt x="2918" y="4432"/>
                    </a:lnTo>
                    <a:lnTo>
                      <a:pt x="2933" y="4516"/>
                    </a:lnTo>
                    <a:lnTo>
                      <a:pt x="2948" y="4601"/>
                    </a:lnTo>
                    <a:lnTo>
                      <a:pt x="2963" y="4687"/>
                    </a:lnTo>
                    <a:lnTo>
                      <a:pt x="2978" y="4774"/>
                    </a:lnTo>
                    <a:lnTo>
                      <a:pt x="2993" y="4860"/>
                    </a:lnTo>
                    <a:lnTo>
                      <a:pt x="3008" y="4948"/>
                    </a:lnTo>
                    <a:lnTo>
                      <a:pt x="3023" y="5036"/>
                    </a:lnTo>
                    <a:lnTo>
                      <a:pt x="3038" y="5126"/>
                    </a:lnTo>
                    <a:lnTo>
                      <a:pt x="3053" y="5215"/>
                    </a:lnTo>
                    <a:lnTo>
                      <a:pt x="3068" y="5304"/>
                    </a:lnTo>
                    <a:lnTo>
                      <a:pt x="3083" y="5395"/>
                    </a:lnTo>
                    <a:lnTo>
                      <a:pt x="3098" y="5485"/>
                    </a:lnTo>
                    <a:lnTo>
                      <a:pt x="3113" y="5576"/>
                    </a:lnTo>
                    <a:lnTo>
                      <a:pt x="3128" y="5668"/>
                    </a:lnTo>
                    <a:lnTo>
                      <a:pt x="3143" y="5760"/>
                    </a:lnTo>
                    <a:lnTo>
                      <a:pt x="3158" y="5853"/>
                    </a:lnTo>
                    <a:lnTo>
                      <a:pt x="3173" y="5946"/>
                    </a:lnTo>
                    <a:lnTo>
                      <a:pt x="3188" y="6039"/>
                    </a:lnTo>
                    <a:lnTo>
                      <a:pt x="3203" y="6133"/>
                    </a:lnTo>
                    <a:lnTo>
                      <a:pt x="3218" y="6227"/>
                    </a:lnTo>
                    <a:lnTo>
                      <a:pt x="3233" y="6322"/>
                    </a:lnTo>
                    <a:lnTo>
                      <a:pt x="3248" y="6417"/>
                    </a:lnTo>
                    <a:lnTo>
                      <a:pt x="3263" y="6514"/>
                    </a:lnTo>
                    <a:lnTo>
                      <a:pt x="3278" y="6610"/>
                    </a:lnTo>
                    <a:lnTo>
                      <a:pt x="3293" y="6706"/>
                    </a:lnTo>
                    <a:lnTo>
                      <a:pt x="3308" y="6803"/>
                    </a:lnTo>
                    <a:lnTo>
                      <a:pt x="3323" y="6900"/>
                    </a:lnTo>
                    <a:lnTo>
                      <a:pt x="3338" y="6998"/>
                    </a:lnTo>
                    <a:lnTo>
                      <a:pt x="3353" y="7095"/>
                    </a:lnTo>
                    <a:lnTo>
                      <a:pt x="3368" y="7193"/>
                    </a:lnTo>
                    <a:lnTo>
                      <a:pt x="3383" y="7292"/>
                    </a:lnTo>
                    <a:lnTo>
                      <a:pt x="3398" y="7391"/>
                    </a:lnTo>
                    <a:lnTo>
                      <a:pt x="3413" y="7490"/>
                    </a:lnTo>
                    <a:lnTo>
                      <a:pt x="3428" y="7589"/>
                    </a:lnTo>
                    <a:lnTo>
                      <a:pt x="3443" y="7689"/>
                    </a:lnTo>
                    <a:lnTo>
                      <a:pt x="3458" y="7789"/>
                    </a:lnTo>
                    <a:lnTo>
                      <a:pt x="3473" y="7889"/>
                    </a:lnTo>
                    <a:lnTo>
                      <a:pt x="3489" y="7988"/>
                    </a:lnTo>
                    <a:lnTo>
                      <a:pt x="3504" y="8090"/>
                    </a:lnTo>
                    <a:lnTo>
                      <a:pt x="3519" y="8191"/>
                    </a:lnTo>
                    <a:lnTo>
                      <a:pt x="3534" y="8292"/>
                    </a:lnTo>
                    <a:lnTo>
                      <a:pt x="3549" y="8393"/>
                    </a:lnTo>
                    <a:lnTo>
                      <a:pt x="3564" y="8496"/>
                    </a:lnTo>
                    <a:lnTo>
                      <a:pt x="3579" y="8598"/>
                    </a:lnTo>
                    <a:lnTo>
                      <a:pt x="3594" y="8698"/>
                    </a:lnTo>
                    <a:lnTo>
                      <a:pt x="3609" y="8802"/>
                    </a:lnTo>
                    <a:lnTo>
                      <a:pt x="3624" y="8904"/>
                    </a:lnTo>
                    <a:lnTo>
                      <a:pt x="3639" y="9006"/>
                    </a:lnTo>
                    <a:lnTo>
                      <a:pt x="3654" y="9109"/>
                    </a:lnTo>
                    <a:lnTo>
                      <a:pt x="3669" y="9211"/>
                    </a:lnTo>
                    <a:lnTo>
                      <a:pt x="3684" y="9314"/>
                    </a:lnTo>
                    <a:lnTo>
                      <a:pt x="3699" y="9417"/>
                    </a:lnTo>
                    <a:lnTo>
                      <a:pt x="3714" y="9520"/>
                    </a:lnTo>
                    <a:lnTo>
                      <a:pt x="3729" y="9623"/>
                    </a:lnTo>
                    <a:lnTo>
                      <a:pt x="3744" y="9726"/>
                    </a:lnTo>
                    <a:lnTo>
                      <a:pt x="3759" y="9830"/>
                    </a:lnTo>
                    <a:lnTo>
                      <a:pt x="3774" y="9933"/>
                    </a:lnTo>
                    <a:lnTo>
                      <a:pt x="3789" y="10036"/>
                    </a:lnTo>
                    <a:lnTo>
                      <a:pt x="3804" y="10140"/>
                    </a:lnTo>
                    <a:lnTo>
                      <a:pt x="3819" y="10243"/>
                    </a:lnTo>
                    <a:lnTo>
                      <a:pt x="3834" y="10347"/>
                    </a:lnTo>
                    <a:lnTo>
                      <a:pt x="3849" y="10450"/>
                    </a:lnTo>
                    <a:lnTo>
                      <a:pt x="3864" y="10554"/>
                    </a:lnTo>
                    <a:lnTo>
                      <a:pt x="3879" y="10657"/>
                    </a:lnTo>
                    <a:lnTo>
                      <a:pt x="3894" y="10761"/>
                    </a:lnTo>
                    <a:lnTo>
                      <a:pt x="3909" y="10864"/>
                    </a:lnTo>
                    <a:lnTo>
                      <a:pt x="3924" y="10967"/>
                    </a:lnTo>
                    <a:lnTo>
                      <a:pt x="3939" y="11071"/>
                    </a:lnTo>
                    <a:lnTo>
                      <a:pt x="3954" y="11174"/>
                    </a:lnTo>
                    <a:lnTo>
                      <a:pt x="3969" y="11277"/>
                    </a:lnTo>
                    <a:lnTo>
                      <a:pt x="3984" y="11380"/>
                    </a:lnTo>
                    <a:lnTo>
                      <a:pt x="3999" y="11483"/>
                    </a:lnTo>
                    <a:lnTo>
                      <a:pt x="4014" y="11586"/>
                    </a:lnTo>
                    <a:lnTo>
                      <a:pt x="4029" y="11689"/>
                    </a:lnTo>
                    <a:lnTo>
                      <a:pt x="4044" y="11791"/>
                    </a:lnTo>
                    <a:lnTo>
                      <a:pt x="4059" y="11894"/>
                    </a:lnTo>
                    <a:lnTo>
                      <a:pt x="4074" y="11996"/>
                    </a:lnTo>
                    <a:lnTo>
                      <a:pt x="4089" y="12098"/>
                    </a:lnTo>
                    <a:lnTo>
                      <a:pt x="4104" y="12200"/>
                    </a:lnTo>
                    <a:lnTo>
                      <a:pt x="4119" y="12302"/>
                    </a:lnTo>
                    <a:lnTo>
                      <a:pt x="4134" y="12404"/>
                    </a:lnTo>
                    <a:lnTo>
                      <a:pt x="4149" y="12504"/>
                    </a:lnTo>
                    <a:lnTo>
                      <a:pt x="4165" y="12606"/>
                    </a:lnTo>
                    <a:lnTo>
                      <a:pt x="4180" y="12707"/>
                    </a:lnTo>
                    <a:lnTo>
                      <a:pt x="4195" y="12807"/>
                    </a:lnTo>
                    <a:lnTo>
                      <a:pt x="4210" y="12908"/>
                    </a:lnTo>
                    <a:lnTo>
                      <a:pt x="4225" y="13008"/>
                    </a:lnTo>
                    <a:lnTo>
                      <a:pt x="4240" y="13108"/>
                    </a:lnTo>
                    <a:lnTo>
                      <a:pt x="4255" y="13208"/>
                    </a:lnTo>
                    <a:lnTo>
                      <a:pt x="4270" y="13308"/>
                    </a:lnTo>
                    <a:lnTo>
                      <a:pt x="4285" y="13407"/>
                    </a:lnTo>
                    <a:lnTo>
                      <a:pt x="4300" y="13506"/>
                    </a:lnTo>
                    <a:lnTo>
                      <a:pt x="4315" y="13605"/>
                    </a:lnTo>
                    <a:lnTo>
                      <a:pt x="4330" y="13703"/>
                    </a:lnTo>
                    <a:lnTo>
                      <a:pt x="4345" y="13801"/>
                    </a:lnTo>
                    <a:lnTo>
                      <a:pt x="4360" y="13898"/>
                    </a:lnTo>
                    <a:lnTo>
                      <a:pt x="4375" y="13996"/>
                    </a:lnTo>
                    <a:lnTo>
                      <a:pt x="4390" y="14093"/>
                    </a:lnTo>
                    <a:lnTo>
                      <a:pt x="4405" y="14189"/>
                    </a:lnTo>
                    <a:lnTo>
                      <a:pt x="4420" y="14285"/>
                    </a:lnTo>
                    <a:lnTo>
                      <a:pt x="4435" y="14381"/>
                    </a:lnTo>
                    <a:lnTo>
                      <a:pt x="4450" y="14477"/>
                    </a:lnTo>
                    <a:lnTo>
                      <a:pt x="4465" y="14571"/>
                    </a:lnTo>
                    <a:lnTo>
                      <a:pt x="4480" y="14665"/>
                    </a:lnTo>
                    <a:lnTo>
                      <a:pt x="4495" y="14760"/>
                    </a:lnTo>
                    <a:lnTo>
                      <a:pt x="4510" y="14853"/>
                    </a:lnTo>
                    <a:lnTo>
                      <a:pt x="4525" y="14947"/>
                    </a:lnTo>
                    <a:lnTo>
                      <a:pt x="4540" y="15039"/>
                    </a:lnTo>
                    <a:lnTo>
                      <a:pt x="4555" y="15132"/>
                    </a:lnTo>
                    <a:lnTo>
                      <a:pt x="4570" y="15224"/>
                    </a:lnTo>
                    <a:lnTo>
                      <a:pt x="4585" y="15315"/>
                    </a:lnTo>
                    <a:lnTo>
                      <a:pt x="4600" y="15406"/>
                    </a:lnTo>
                    <a:lnTo>
                      <a:pt x="4615" y="15497"/>
                    </a:lnTo>
                    <a:lnTo>
                      <a:pt x="4630" y="15586"/>
                    </a:lnTo>
                    <a:lnTo>
                      <a:pt x="4645" y="15676"/>
                    </a:lnTo>
                    <a:lnTo>
                      <a:pt x="4660" y="15765"/>
                    </a:lnTo>
                    <a:lnTo>
                      <a:pt x="4675" y="15852"/>
                    </a:lnTo>
                    <a:lnTo>
                      <a:pt x="4690" y="15940"/>
                    </a:lnTo>
                    <a:lnTo>
                      <a:pt x="4705" y="16027"/>
                    </a:lnTo>
                    <a:lnTo>
                      <a:pt x="4720" y="16114"/>
                    </a:lnTo>
                    <a:lnTo>
                      <a:pt x="4735" y="16200"/>
                    </a:lnTo>
                    <a:lnTo>
                      <a:pt x="4750" y="16286"/>
                    </a:lnTo>
                    <a:lnTo>
                      <a:pt x="4765" y="16371"/>
                    </a:lnTo>
                    <a:lnTo>
                      <a:pt x="4780" y="16455"/>
                    </a:lnTo>
                    <a:lnTo>
                      <a:pt x="4795" y="16539"/>
                    </a:lnTo>
                    <a:lnTo>
                      <a:pt x="4810" y="16621"/>
                    </a:lnTo>
                    <a:lnTo>
                      <a:pt x="4825" y="16704"/>
                    </a:lnTo>
                    <a:lnTo>
                      <a:pt x="4841" y="16784"/>
                    </a:lnTo>
                    <a:lnTo>
                      <a:pt x="4856" y="16867"/>
                    </a:lnTo>
                    <a:lnTo>
                      <a:pt x="4871" y="16947"/>
                    </a:lnTo>
                    <a:lnTo>
                      <a:pt x="4886" y="17027"/>
                    </a:lnTo>
                    <a:lnTo>
                      <a:pt x="4901" y="17107"/>
                    </a:lnTo>
                    <a:lnTo>
                      <a:pt x="4916" y="17184"/>
                    </a:lnTo>
                    <a:lnTo>
                      <a:pt x="4931" y="17262"/>
                    </a:lnTo>
                    <a:lnTo>
                      <a:pt x="4946" y="17340"/>
                    </a:lnTo>
                    <a:lnTo>
                      <a:pt x="4961" y="17416"/>
                    </a:lnTo>
                    <a:lnTo>
                      <a:pt x="4976" y="17492"/>
                    </a:lnTo>
                    <a:lnTo>
                      <a:pt x="4991" y="17567"/>
                    </a:lnTo>
                    <a:lnTo>
                      <a:pt x="5006" y="17642"/>
                    </a:lnTo>
                    <a:lnTo>
                      <a:pt x="5021" y="17715"/>
                    </a:lnTo>
                    <a:lnTo>
                      <a:pt x="5036" y="17788"/>
                    </a:lnTo>
                    <a:lnTo>
                      <a:pt x="5050" y="17860"/>
                    </a:lnTo>
                    <a:lnTo>
                      <a:pt x="5065" y="17932"/>
                    </a:lnTo>
                    <a:lnTo>
                      <a:pt x="5080" y="18001"/>
                    </a:lnTo>
                    <a:lnTo>
                      <a:pt x="5095" y="18071"/>
                    </a:lnTo>
                    <a:lnTo>
                      <a:pt x="5110" y="18141"/>
                    </a:lnTo>
                    <a:lnTo>
                      <a:pt x="5125" y="18209"/>
                    </a:lnTo>
                    <a:lnTo>
                      <a:pt x="5140" y="18277"/>
                    </a:lnTo>
                    <a:lnTo>
                      <a:pt x="5155" y="18343"/>
                    </a:lnTo>
                    <a:lnTo>
                      <a:pt x="5170" y="18409"/>
                    </a:lnTo>
                    <a:lnTo>
                      <a:pt x="5185" y="18474"/>
                    </a:lnTo>
                    <a:lnTo>
                      <a:pt x="5200" y="18539"/>
                    </a:lnTo>
                    <a:lnTo>
                      <a:pt x="5215" y="18603"/>
                    </a:lnTo>
                    <a:lnTo>
                      <a:pt x="5230" y="18665"/>
                    </a:lnTo>
                    <a:lnTo>
                      <a:pt x="5245" y="18727"/>
                    </a:lnTo>
                    <a:lnTo>
                      <a:pt x="5260" y="18788"/>
                    </a:lnTo>
                    <a:lnTo>
                      <a:pt x="5275" y="18849"/>
                    </a:lnTo>
                    <a:lnTo>
                      <a:pt x="5290" y="18907"/>
                    </a:lnTo>
                    <a:lnTo>
                      <a:pt x="5305" y="18966"/>
                    </a:lnTo>
                    <a:lnTo>
                      <a:pt x="5319" y="19023"/>
                    </a:lnTo>
                    <a:lnTo>
                      <a:pt x="5334" y="19080"/>
                    </a:lnTo>
                    <a:lnTo>
                      <a:pt x="5349" y="19136"/>
                    </a:lnTo>
                    <a:lnTo>
                      <a:pt x="5364" y="19190"/>
                    </a:lnTo>
                    <a:lnTo>
                      <a:pt x="5379" y="19245"/>
                    </a:lnTo>
                    <a:lnTo>
                      <a:pt x="5394" y="19297"/>
                    </a:lnTo>
                    <a:lnTo>
                      <a:pt x="5409" y="19350"/>
                    </a:lnTo>
                    <a:lnTo>
                      <a:pt x="5424" y="19402"/>
                    </a:lnTo>
                    <a:lnTo>
                      <a:pt x="5438" y="19451"/>
                    </a:lnTo>
                    <a:lnTo>
                      <a:pt x="5453" y="19501"/>
                    </a:lnTo>
                    <a:lnTo>
                      <a:pt x="5468" y="19549"/>
                    </a:lnTo>
                    <a:lnTo>
                      <a:pt x="5483" y="19597"/>
                    </a:lnTo>
                    <a:lnTo>
                      <a:pt x="5498" y="19645"/>
                    </a:lnTo>
                    <a:lnTo>
                      <a:pt x="5513" y="19688"/>
                    </a:lnTo>
                    <a:lnTo>
                      <a:pt x="5529" y="19734"/>
                    </a:lnTo>
                    <a:lnTo>
                      <a:pt x="5544" y="19779"/>
                    </a:lnTo>
                    <a:lnTo>
                      <a:pt x="5558" y="19821"/>
                    </a:lnTo>
                    <a:lnTo>
                      <a:pt x="5573" y="19864"/>
                    </a:lnTo>
                    <a:lnTo>
                      <a:pt x="5588" y="19903"/>
                    </a:lnTo>
                    <a:lnTo>
                      <a:pt x="5603" y="19944"/>
                    </a:lnTo>
                    <a:lnTo>
                      <a:pt x="5617" y="19984"/>
                    </a:lnTo>
                    <a:lnTo>
                      <a:pt x="5632" y="20020"/>
                    </a:lnTo>
                    <a:lnTo>
                      <a:pt x="5647" y="20058"/>
                    </a:lnTo>
                    <a:lnTo>
                      <a:pt x="5661" y="20094"/>
                    </a:lnTo>
                    <a:lnTo>
                      <a:pt x="5676" y="20130"/>
                    </a:lnTo>
                    <a:lnTo>
                      <a:pt x="5691" y="20164"/>
                    </a:lnTo>
                    <a:lnTo>
                      <a:pt x="5705" y="20197"/>
                    </a:lnTo>
                    <a:lnTo>
                      <a:pt x="5720" y="20229"/>
                    </a:lnTo>
                    <a:lnTo>
                      <a:pt x="5734" y="20260"/>
                    </a:lnTo>
                    <a:lnTo>
                      <a:pt x="5748" y="20288"/>
                    </a:lnTo>
                    <a:lnTo>
                      <a:pt x="5763" y="20318"/>
                    </a:lnTo>
                    <a:lnTo>
                      <a:pt x="5778" y="20345"/>
                    </a:lnTo>
                    <a:lnTo>
                      <a:pt x="5792" y="20372"/>
                    </a:lnTo>
                    <a:lnTo>
                      <a:pt x="5806" y="20398"/>
                    </a:lnTo>
                    <a:lnTo>
                      <a:pt x="5821" y="20422"/>
                    </a:lnTo>
                    <a:lnTo>
                      <a:pt x="5835" y="20446"/>
                    </a:lnTo>
                    <a:lnTo>
                      <a:pt x="5849" y="20469"/>
                    </a:lnTo>
                    <a:lnTo>
                      <a:pt x="5863" y="20490"/>
                    </a:lnTo>
                    <a:lnTo>
                      <a:pt x="5877" y="20510"/>
                    </a:lnTo>
                    <a:lnTo>
                      <a:pt x="5891" y="20530"/>
                    </a:lnTo>
                    <a:lnTo>
                      <a:pt x="5904" y="20548"/>
                    </a:lnTo>
                    <a:lnTo>
                      <a:pt x="5918" y="20565"/>
                    </a:lnTo>
                    <a:lnTo>
                      <a:pt x="5931" y="20581"/>
                    </a:lnTo>
                    <a:lnTo>
                      <a:pt x="5944" y="20596"/>
                    </a:lnTo>
                    <a:lnTo>
                      <a:pt x="5958" y="20610"/>
                    </a:lnTo>
                    <a:lnTo>
                      <a:pt x="5968" y="20619"/>
                    </a:lnTo>
                    <a:lnTo>
                      <a:pt x="5983" y="20633"/>
                    </a:lnTo>
                    <a:lnTo>
                      <a:pt x="5995" y="20644"/>
                    </a:lnTo>
                    <a:lnTo>
                      <a:pt x="6007" y="20654"/>
                    </a:lnTo>
                    <a:lnTo>
                      <a:pt x="6016" y="20659"/>
                    </a:lnTo>
                    <a:lnTo>
                      <a:pt x="6031" y="20669"/>
                    </a:lnTo>
                    <a:lnTo>
                      <a:pt x="6042" y="20675"/>
                    </a:lnTo>
                    <a:lnTo>
                      <a:pt x="6048" y="20677"/>
                    </a:lnTo>
                    <a:lnTo>
                      <a:pt x="6063" y="20684"/>
                    </a:lnTo>
                    <a:lnTo>
                      <a:pt x="6073" y="20688"/>
                    </a:lnTo>
                    <a:lnTo>
                      <a:pt x="6077" y="20689"/>
                    </a:lnTo>
                    <a:lnTo>
                      <a:pt x="6092" y="20693"/>
                    </a:lnTo>
                    <a:lnTo>
                      <a:pt x="6095" y="20692"/>
                    </a:lnTo>
                    <a:lnTo>
                      <a:pt x="6104" y="20693"/>
                    </a:lnTo>
                    <a:lnTo>
                      <a:pt x="6120" y="20694"/>
                    </a:lnTo>
                    <a:lnTo>
                      <a:pt x="6122" y="20693"/>
                    </a:lnTo>
                    <a:lnTo>
                      <a:pt x="6131" y="20691"/>
                    </a:lnTo>
                    <a:lnTo>
                      <a:pt x="6146" y="20689"/>
                    </a:lnTo>
                    <a:lnTo>
                      <a:pt x="6149" y="20688"/>
                    </a:lnTo>
                    <a:lnTo>
                      <a:pt x="6158" y="20684"/>
                    </a:lnTo>
                    <a:lnTo>
                      <a:pt x="6168" y="20680"/>
                    </a:lnTo>
                    <a:lnTo>
                      <a:pt x="6183" y="20674"/>
                    </a:lnTo>
                    <a:lnTo>
                      <a:pt x="6188" y="20671"/>
                    </a:lnTo>
                    <a:lnTo>
                      <a:pt x="6199" y="20664"/>
                    </a:lnTo>
                    <a:lnTo>
                      <a:pt x="6210" y="20657"/>
                    </a:lnTo>
                    <a:lnTo>
                      <a:pt x="6222" y="20648"/>
                    </a:lnTo>
                    <a:lnTo>
                      <a:pt x="6233" y="20639"/>
                    </a:lnTo>
                    <a:lnTo>
                      <a:pt x="6246" y="20628"/>
                    </a:lnTo>
                    <a:lnTo>
                      <a:pt x="6258" y="20616"/>
                    </a:lnTo>
                    <a:lnTo>
                      <a:pt x="6271" y="20604"/>
                    </a:lnTo>
                    <a:lnTo>
                      <a:pt x="6283" y="20590"/>
                    </a:lnTo>
                    <a:lnTo>
                      <a:pt x="6295" y="20576"/>
                    </a:lnTo>
                    <a:lnTo>
                      <a:pt x="6310" y="20558"/>
                    </a:lnTo>
                    <a:lnTo>
                      <a:pt x="6323" y="20541"/>
                    </a:lnTo>
                    <a:lnTo>
                      <a:pt x="6337" y="20523"/>
                    </a:lnTo>
                    <a:lnTo>
                      <a:pt x="6350" y="20504"/>
                    </a:lnTo>
                    <a:lnTo>
                      <a:pt x="6364" y="20483"/>
                    </a:lnTo>
                    <a:lnTo>
                      <a:pt x="6377" y="20463"/>
                    </a:lnTo>
                    <a:lnTo>
                      <a:pt x="6392" y="20439"/>
                    </a:lnTo>
                    <a:lnTo>
                      <a:pt x="6406" y="20415"/>
                    </a:lnTo>
                    <a:lnTo>
                      <a:pt x="6420" y="20390"/>
                    </a:lnTo>
                    <a:lnTo>
                      <a:pt x="6435" y="20365"/>
                    </a:lnTo>
                    <a:lnTo>
                      <a:pt x="6448" y="20338"/>
                    </a:lnTo>
                    <a:lnTo>
                      <a:pt x="6463" y="20309"/>
                    </a:lnTo>
                    <a:lnTo>
                      <a:pt x="6478" y="20281"/>
                    </a:lnTo>
                    <a:lnTo>
                      <a:pt x="6492" y="20251"/>
                    </a:lnTo>
                    <a:lnTo>
                      <a:pt x="6507" y="20220"/>
                    </a:lnTo>
                    <a:lnTo>
                      <a:pt x="6521" y="20188"/>
                    </a:lnTo>
                    <a:lnTo>
                      <a:pt x="6536" y="20154"/>
                    </a:lnTo>
                    <a:lnTo>
                      <a:pt x="6550" y="20120"/>
                    </a:lnTo>
                    <a:lnTo>
                      <a:pt x="6565" y="20085"/>
                    </a:lnTo>
                    <a:lnTo>
                      <a:pt x="6580" y="20048"/>
                    </a:lnTo>
                    <a:lnTo>
                      <a:pt x="6594" y="20011"/>
                    </a:lnTo>
                    <a:lnTo>
                      <a:pt x="6609" y="19973"/>
                    </a:lnTo>
                    <a:lnTo>
                      <a:pt x="6624" y="19934"/>
                    </a:lnTo>
                    <a:lnTo>
                      <a:pt x="6638" y="19893"/>
                    </a:lnTo>
                    <a:lnTo>
                      <a:pt x="6653" y="19852"/>
                    </a:lnTo>
                    <a:lnTo>
                      <a:pt x="6668" y="19810"/>
                    </a:lnTo>
                    <a:lnTo>
                      <a:pt x="6684" y="19766"/>
                    </a:lnTo>
                    <a:lnTo>
                      <a:pt x="6698" y="19723"/>
                    </a:lnTo>
                    <a:lnTo>
                      <a:pt x="6713" y="19678"/>
                    </a:lnTo>
                    <a:lnTo>
                      <a:pt x="6728" y="19632"/>
                    </a:lnTo>
                    <a:lnTo>
                      <a:pt x="6743" y="19585"/>
                    </a:lnTo>
                    <a:lnTo>
                      <a:pt x="6758" y="19537"/>
                    </a:lnTo>
                    <a:lnTo>
                      <a:pt x="6773" y="19488"/>
                    </a:lnTo>
                    <a:lnTo>
                      <a:pt x="6788" y="19439"/>
                    </a:lnTo>
                    <a:lnTo>
                      <a:pt x="6802" y="19388"/>
                    </a:lnTo>
                    <a:lnTo>
                      <a:pt x="6817" y="19337"/>
                    </a:lnTo>
                    <a:lnTo>
                      <a:pt x="6832" y="19284"/>
                    </a:lnTo>
                    <a:lnTo>
                      <a:pt x="6847" y="19231"/>
                    </a:lnTo>
                    <a:lnTo>
                      <a:pt x="6862" y="19177"/>
                    </a:lnTo>
                    <a:lnTo>
                      <a:pt x="6877" y="19122"/>
                    </a:lnTo>
                    <a:lnTo>
                      <a:pt x="6892" y="19066"/>
                    </a:lnTo>
                    <a:lnTo>
                      <a:pt x="6907" y="19008"/>
                    </a:lnTo>
                    <a:lnTo>
                      <a:pt x="6922" y="18950"/>
                    </a:lnTo>
                    <a:lnTo>
                      <a:pt x="6936" y="18892"/>
                    </a:lnTo>
                    <a:lnTo>
                      <a:pt x="6951" y="18833"/>
                    </a:lnTo>
                    <a:lnTo>
                      <a:pt x="6966" y="18773"/>
                    </a:lnTo>
                    <a:lnTo>
                      <a:pt x="6981" y="18711"/>
                    </a:lnTo>
                    <a:lnTo>
                      <a:pt x="6996" y="18649"/>
                    </a:lnTo>
                    <a:lnTo>
                      <a:pt x="7011" y="18586"/>
                    </a:lnTo>
                    <a:lnTo>
                      <a:pt x="7026" y="18523"/>
                    </a:lnTo>
                    <a:lnTo>
                      <a:pt x="7041" y="18458"/>
                    </a:lnTo>
                    <a:lnTo>
                      <a:pt x="7056" y="18393"/>
                    </a:lnTo>
                    <a:lnTo>
                      <a:pt x="7071" y="18326"/>
                    </a:lnTo>
                    <a:lnTo>
                      <a:pt x="7086" y="18259"/>
                    </a:lnTo>
                    <a:lnTo>
                      <a:pt x="7101" y="18192"/>
                    </a:lnTo>
                    <a:lnTo>
                      <a:pt x="7116" y="18124"/>
                    </a:lnTo>
                    <a:lnTo>
                      <a:pt x="7131" y="18054"/>
                    </a:lnTo>
                    <a:lnTo>
                      <a:pt x="7146" y="17984"/>
                    </a:lnTo>
                    <a:lnTo>
                      <a:pt x="7161" y="17914"/>
                    </a:lnTo>
                    <a:lnTo>
                      <a:pt x="7175" y="17842"/>
                    </a:lnTo>
                    <a:lnTo>
                      <a:pt x="7190" y="17770"/>
                    </a:lnTo>
                    <a:lnTo>
                      <a:pt x="7205" y="17696"/>
                    </a:lnTo>
                    <a:lnTo>
                      <a:pt x="7220" y="17623"/>
                    </a:lnTo>
                    <a:lnTo>
                      <a:pt x="7235" y="17549"/>
                    </a:lnTo>
                    <a:lnTo>
                      <a:pt x="7250" y="17473"/>
                    </a:lnTo>
                    <a:lnTo>
                      <a:pt x="7265" y="17397"/>
                    </a:lnTo>
                    <a:lnTo>
                      <a:pt x="7280" y="17321"/>
                    </a:lnTo>
                    <a:lnTo>
                      <a:pt x="7295" y="17243"/>
                    </a:lnTo>
                    <a:lnTo>
                      <a:pt x="7310" y="17165"/>
                    </a:lnTo>
                    <a:lnTo>
                      <a:pt x="7325" y="17087"/>
                    </a:lnTo>
                    <a:lnTo>
                      <a:pt x="7340" y="17008"/>
                    </a:lnTo>
                    <a:lnTo>
                      <a:pt x="7356" y="16926"/>
                    </a:lnTo>
                    <a:lnTo>
                      <a:pt x="7371" y="16847"/>
                    </a:lnTo>
                    <a:lnTo>
                      <a:pt x="7386" y="16765"/>
                    </a:lnTo>
                    <a:lnTo>
                      <a:pt x="7401" y="16683"/>
                    </a:lnTo>
                    <a:lnTo>
                      <a:pt x="7416" y="16600"/>
                    </a:lnTo>
                    <a:lnTo>
                      <a:pt x="7431" y="16517"/>
                    </a:lnTo>
                    <a:lnTo>
                      <a:pt x="7446" y="16434"/>
                    </a:lnTo>
                    <a:lnTo>
                      <a:pt x="7461" y="16350"/>
                    </a:lnTo>
                    <a:lnTo>
                      <a:pt x="7476" y="16265"/>
                    </a:lnTo>
                    <a:lnTo>
                      <a:pt x="7491" y="16179"/>
                    </a:lnTo>
                    <a:lnTo>
                      <a:pt x="7506" y="16093"/>
                    </a:lnTo>
                    <a:lnTo>
                      <a:pt x="7521" y="16006"/>
                    </a:lnTo>
                    <a:lnTo>
                      <a:pt x="7536" y="15918"/>
                    </a:lnTo>
                    <a:lnTo>
                      <a:pt x="7551" y="15830"/>
                    </a:lnTo>
                    <a:lnTo>
                      <a:pt x="7566" y="15742"/>
                    </a:lnTo>
                    <a:lnTo>
                      <a:pt x="7581" y="15654"/>
                    </a:lnTo>
                    <a:lnTo>
                      <a:pt x="7596" y="15564"/>
                    </a:lnTo>
                    <a:lnTo>
                      <a:pt x="7611" y="15474"/>
                    </a:lnTo>
                    <a:lnTo>
                      <a:pt x="7626" y="15384"/>
                    </a:lnTo>
                    <a:lnTo>
                      <a:pt x="7641" y="15292"/>
                    </a:lnTo>
                    <a:lnTo>
                      <a:pt x="7656" y="15201"/>
                    </a:lnTo>
                    <a:lnTo>
                      <a:pt x="7671" y="15109"/>
                    </a:lnTo>
                    <a:lnTo>
                      <a:pt x="7686" y="15016"/>
                    </a:lnTo>
                    <a:lnTo>
                      <a:pt x="7701" y="14923"/>
                    </a:lnTo>
                    <a:lnTo>
                      <a:pt x="7716" y="14830"/>
                    </a:lnTo>
                    <a:lnTo>
                      <a:pt x="7731" y="14736"/>
                    </a:lnTo>
                    <a:lnTo>
                      <a:pt x="7746" y="14642"/>
                    </a:lnTo>
                    <a:lnTo>
                      <a:pt x="7761" y="14547"/>
                    </a:lnTo>
                    <a:lnTo>
                      <a:pt x="7776" y="14452"/>
                    </a:lnTo>
                    <a:lnTo>
                      <a:pt x="7791" y="14357"/>
                    </a:lnTo>
                    <a:lnTo>
                      <a:pt x="7806" y="14262"/>
                    </a:lnTo>
                    <a:lnTo>
                      <a:pt x="7821" y="14165"/>
                    </a:lnTo>
                    <a:lnTo>
                      <a:pt x="7836" y="14069"/>
                    </a:lnTo>
                    <a:lnTo>
                      <a:pt x="7851" y="13972"/>
                    </a:lnTo>
                    <a:lnTo>
                      <a:pt x="7866" y="13874"/>
                    </a:lnTo>
                    <a:lnTo>
                      <a:pt x="7881" y="13777"/>
                    </a:lnTo>
                    <a:lnTo>
                      <a:pt x="7896" y="13678"/>
                    </a:lnTo>
                    <a:lnTo>
                      <a:pt x="7911" y="13580"/>
                    </a:lnTo>
                    <a:lnTo>
                      <a:pt x="7926" y="13481"/>
                    </a:lnTo>
                    <a:lnTo>
                      <a:pt x="7941" y="13382"/>
                    </a:lnTo>
                    <a:lnTo>
                      <a:pt x="7956" y="13283"/>
                    </a:lnTo>
                    <a:lnTo>
                      <a:pt x="7971" y="13183"/>
                    </a:lnTo>
                    <a:lnTo>
                      <a:pt x="7986" y="13084"/>
                    </a:lnTo>
                    <a:lnTo>
                      <a:pt x="8001" y="12983"/>
                    </a:lnTo>
                    <a:lnTo>
                      <a:pt x="8016" y="12883"/>
                    </a:lnTo>
                    <a:lnTo>
                      <a:pt x="8032" y="12781"/>
                    </a:lnTo>
                    <a:lnTo>
                      <a:pt x="8047" y="12682"/>
                    </a:lnTo>
                    <a:lnTo>
                      <a:pt x="8062" y="12581"/>
                    </a:lnTo>
                    <a:lnTo>
                      <a:pt x="8076" y="12480"/>
                    </a:lnTo>
                    <a:lnTo>
                      <a:pt x="8092" y="12378"/>
                    </a:lnTo>
                    <a:lnTo>
                      <a:pt x="8106" y="12277"/>
                    </a:lnTo>
                    <a:lnTo>
                      <a:pt x="8121" y="12175"/>
                    </a:lnTo>
                    <a:lnTo>
                      <a:pt x="8136" y="12073"/>
                    </a:lnTo>
                    <a:lnTo>
                      <a:pt x="8151" y="11971"/>
                    </a:lnTo>
                    <a:lnTo>
                      <a:pt x="8166" y="11868"/>
                    </a:lnTo>
                    <a:lnTo>
                      <a:pt x="8181" y="11766"/>
                    </a:lnTo>
                    <a:lnTo>
                      <a:pt x="8196" y="11663"/>
                    </a:lnTo>
                    <a:lnTo>
                      <a:pt x="8211" y="11560"/>
                    </a:lnTo>
                    <a:lnTo>
                      <a:pt x="8226" y="11458"/>
                    </a:lnTo>
                    <a:lnTo>
                      <a:pt x="8241" y="11355"/>
                    </a:lnTo>
                    <a:lnTo>
                      <a:pt x="8256" y="11251"/>
                    </a:lnTo>
                    <a:lnTo>
                      <a:pt x="8271" y="11148"/>
                    </a:lnTo>
                    <a:lnTo>
                      <a:pt x="8286" y="11045"/>
                    </a:lnTo>
                    <a:lnTo>
                      <a:pt x="8301" y="10942"/>
                    </a:lnTo>
                    <a:lnTo>
                      <a:pt x="8316" y="10838"/>
                    </a:lnTo>
                    <a:lnTo>
                      <a:pt x="8331" y="10735"/>
                    </a:lnTo>
                    <a:lnTo>
                      <a:pt x="8346" y="10631"/>
                    </a:lnTo>
                    <a:lnTo>
                      <a:pt x="8361" y="10528"/>
                    </a:lnTo>
                    <a:lnTo>
                      <a:pt x="8376" y="10425"/>
                    </a:lnTo>
                    <a:lnTo>
                      <a:pt x="8391" y="10321"/>
                    </a:lnTo>
                    <a:lnTo>
                      <a:pt x="8406" y="10218"/>
                    </a:lnTo>
                    <a:lnTo>
                      <a:pt x="8421" y="10114"/>
                    </a:lnTo>
                    <a:lnTo>
                      <a:pt x="8436" y="10011"/>
                    </a:lnTo>
                    <a:lnTo>
                      <a:pt x="8451" y="9907"/>
                    </a:lnTo>
                    <a:lnTo>
                      <a:pt x="8466" y="9804"/>
                    </a:lnTo>
                    <a:lnTo>
                      <a:pt x="8481" y="9701"/>
                    </a:lnTo>
                    <a:lnTo>
                      <a:pt x="8496" y="9598"/>
                    </a:lnTo>
                    <a:lnTo>
                      <a:pt x="8511" y="9495"/>
                    </a:lnTo>
                    <a:lnTo>
                      <a:pt x="8526" y="9392"/>
                    </a:lnTo>
                    <a:lnTo>
                      <a:pt x="8541" y="9289"/>
                    </a:lnTo>
                    <a:lnTo>
                      <a:pt x="8556" y="9186"/>
                    </a:lnTo>
                    <a:lnTo>
                      <a:pt x="8571" y="9083"/>
                    </a:lnTo>
                    <a:lnTo>
                      <a:pt x="8586" y="8981"/>
                    </a:lnTo>
                    <a:lnTo>
                      <a:pt x="8601" y="8878"/>
                    </a:lnTo>
                    <a:lnTo>
                      <a:pt x="8616" y="8776"/>
                    </a:lnTo>
                    <a:lnTo>
                      <a:pt x="8631" y="8674"/>
                    </a:lnTo>
                    <a:lnTo>
                      <a:pt x="8646" y="8572"/>
                    </a:lnTo>
                    <a:lnTo>
                      <a:pt x="8662" y="8470"/>
                    </a:lnTo>
                    <a:lnTo>
                      <a:pt x="8676" y="8369"/>
                    </a:lnTo>
                    <a:lnTo>
                      <a:pt x="8692" y="8267"/>
                    </a:lnTo>
                    <a:lnTo>
                      <a:pt x="8708" y="8165"/>
                    </a:lnTo>
                    <a:lnTo>
                      <a:pt x="8723" y="8065"/>
                    </a:lnTo>
                    <a:lnTo>
                      <a:pt x="8738" y="7964"/>
                    </a:lnTo>
                    <a:lnTo>
                      <a:pt x="8753" y="7864"/>
                    </a:lnTo>
                    <a:lnTo>
                      <a:pt x="8768" y="7764"/>
                    </a:lnTo>
                    <a:lnTo>
                      <a:pt x="8783" y="7664"/>
                    </a:lnTo>
                    <a:lnTo>
                      <a:pt x="8798" y="7564"/>
                    </a:lnTo>
                    <a:lnTo>
                      <a:pt x="8813" y="7465"/>
                    </a:lnTo>
                    <a:lnTo>
                      <a:pt x="8828" y="7366"/>
                    </a:lnTo>
                    <a:lnTo>
                      <a:pt x="8843" y="7267"/>
                    </a:lnTo>
                    <a:lnTo>
                      <a:pt x="8858" y="7169"/>
                    </a:lnTo>
                    <a:lnTo>
                      <a:pt x="8873" y="7071"/>
                    </a:lnTo>
                    <a:lnTo>
                      <a:pt x="8888" y="6973"/>
                    </a:lnTo>
                    <a:lnTo>
                      <a:pt x="8903" y="6876"/>
                    </a:lnTo>
                    <a:lnTo>
                      <a:pt x="8918" y="6779"/>
                    </a:lnTo>
                    <a:lnTo>
                      <a:pt x="8933" y="6682"/>
                    </a:lnTo>
                    <a:lnTo>
                      <a:pt x="8948" y="6586"/>
                    </a:lnTo>
                    <a:lnTo>
                      <a:pt x="8963" y="6490"/>
                    </a:lnTo>
                    <a:lnTo>
                      <a:pt x="8978" y="6394"/>
                    </a:lnTo>
                    <a:lnTo>
                      <a:pt x="8993" y="6299"/>
                    </a:lnTo>
                    <a:lnTo>
                      <a:pt x="9008" y="6204"/>
                    </a:lnTo>
                    <a:lnTo>
                      <a:pt x="9023" y="6110"/>
                    </a:lnTo>
                    <a:lnTo>
                      <a:pt x="9038" y="6016"/>
                    </a:lnTo>
                    <a:lnTo>
                      <a:pt x="9053" y="5923"/>
                    </a:lnTo>
                    <a:lnTo>
                      <a:pt x="9068" y="5830"/>
                    </a:lnTo>
                    <a:lnTo>
                      <a:pt x="9083" y="5737"/>
                    </a:lnTo>
                    <a:lnTo>
                      <a:pt x="9098" y="5645"/>
                    </a:lnTo>
                    <a:lnTo>
                      <a:pt x="9113" y="5554"/>
                    </a:lnTo>
                    <a:lnTo>
                      <a:pt x="9128" y="5463"/>
                    </a:lnTo>
                    <a:lnTo>
                      <a:pt x="9143" y="5372"/>
                    </a:lnTo>
                    <a:lnTo>
                      <a:pt x="9158" y="5282"/>
                    </a:lnTo>
                    <a:lnTo>
                      <a:pt x="9173" y="5193"/>
                    </a:lnTo>
                    <a:lnTo>
                      <a:pt x="9188" y="5104"/>
                    </a:lnTo>
                    <a:lnTo>
                      <a:pt x="9203" y="5015"/>
                    </a:lnTo>
                    <a:lnTo>
                      <a:pt x="9218" y="4926"/>
                    </a:lnTo>
                    <a:lnTo>
                      <a:pt x="9233" y="4839"/>
                    </a:lnTo>
                    <a:lnTo>
                      <a:pt x="9248" y="4752"/>
                    </a:lnTo>
                    <a:lnTo>
                      <a:pt x="9263" y="4666"/>
                    </a:lnTo>
                    <a:lnTo>
                      <a:pt x="9278" y="4580"/>
                    </a:lnTo>
                    <a:lnTo>
                      <a:pt x="9293" y="4495"/>
                    </a:lnTo>
                    <a:lnTo>
                      <a:pt x="9308" y="4411"/>
                    </a:lnTo>
                    <a:lnTo>
                      <a:pt x="9323" y="4327"/>
                    </a:lnTo>
                    <a:lnTo>
                      <a:pt x="9338" y="4243"/>
                    </a:lnTo>
                    <a:lnTo>
                      <a:pt x="9353" y="4160"/>
                    </a:lnTo>
                    <a:lnTo>
                      <a:pt x="9368" y="4078"/>
                    </a:lnTo>
                    <a:lnTo>
                      <a:pt x="9384" y="3995"/>
                    </a:lnTo>
                    <a:lnTo>
                      <a:pt x="9399" y="3916"/>
                    </a:lnTo>
                    <a:lnTo>
                      <a:pt x="9414" y="3836"/>
                    </a:lnTo>
                    <a:lnTo>
                      <a:pt x="9429" y="3756"/>
                    </a:lnTo>
                    <a:lnTo>
                      <a:pt x="9444" y="3677"/>
                    </a:lnTo>
                    <a:lnTo>
                      <a:pt x="9459" y="3598"/>
                    </a:lnTo>
                    <a:lnTo>
                      <a:pt x="9474" y="3521"/>
                    </a:lnTo>
                    <a:lnTo>
                      <a:pt x="9489" y="3444"/>
                    </a:lnTo>
                    <a:lnTo>
                      <a:pt x="9504" y="3368"/>
                    </a:lnTo>
                    <a:lnTo>
                      <a:pt x="9519" y="3293"/>
                    </a:lnTo>
                    <a:lnTo>
                      <a:pt x="9534" y="3218"/>
                    </a:lnTo>
                    <a:lnTo>
                      <a:pt x="9549" y="3143"/>
                    </a:lnTo>
                    <a:lnTo>
                      <a:pt x="9564" y="3070"/>
                    </a:lnTo>
                    <a:lnTo>
                      <a:pt x="9579" y="2998"/>
                    </a:lnTo>
                    <a:lnTo>
                      <a:pt x="9594" y="2926"/>
                    </a:lnTo>
                    <a:lnTo>
                      <a:pt x="9610" y="2855"/>
                    </a:lnTo>
                    <a:lnTo>
                      <a:pt x="9625" y="2784"/>
                    </a:lnTo>
                    <a:lnTo>
                      <a:pt x="9640" y="2714"/>
                    </a:lnTo>
                    <a:lnTo>
                      <a:pt x="9655" y="2646"/>
                    </a:lnTo>
                    <a:lnTo>
                      <a:pt x="9670" y="2578"/>
                    </a:lnTo>
                    <a:lnTo>
                      <a:pt x="9685" y="2510"/>
                    </a:lnTo>
                    <a:lnTo>
                      <a:pt x="9700" y="2444"/>
                    </a:lnTo>
                    <a:lnTo>
                      <a:pt x="9715" y="2378"/>
                    </a:lnTo>
                    <a:lnTo>
                      <a:pt x="9730" y="2313"/>
                    </a:lnTo>
                    <a:lnTo>
                      <a:pt x="9745" y="2249"/>
                    </a:lnTo>
                    <a:lnTo>
                      <a:pt x="9760" y="2186"/>
                    </a:lnTo>
                    <a:lnTo>
                      <a:pt x="9775" y="2123"/>
                    </a:lnTo>
                    <a:lnTo>
                      <a:pt x="9790" y="2062"/>
                    </a:lnTo>
                    <a:lnTo>
                      <a:pt x="9805" y="2001"/>
                    </a:lnTo>
                    <a:lnTo>
                      <a:pt x="9820" y="1941"/>
                    </a:lnTo>
                    <a:lnTo>
                      <a:pt x="9835" y="1882"/>
                    </a:lnTo>
                    <a:lnTo>
                      <a:pt x="9851" y="1823"/>
                    </a:lnTo>
                    <a:lnTo>
                      <a:pt x="9866" y="1766"/>
                    </a:lnTo>
                    <a:lnTo>
                      <a:pt x="9881" y="1709"/>
                    </a:lnTo>
                    <a:lnTo>
                      <a:pt x="9896" y="1653"/>
                    </a:lnTo>
                    <a:lnTo>
                      <a:pt x="9911" y="1598"/>
                    </a:lnTo>
                    <a:lnTo>
                      <a:pt x="9926" y="1544"/>
                    </a:lnTo>
                    <a:lnTo>
                      <a:pt x="9941" y="1491"/>
                    </a:lnTo>
                    <a:lnTo>
                      <a:pt x="9956" y="1439"/>
                    </a:lnTo>
                    <a:lnTo>
                      <a:pt x="9971" y="1387"/>
                    </a:lnTo>
                    <a:lnTo>
                      <a:pt x="9987" y="1337"/>
                    </a:lnTo>
                    <a:lnTo>
                      <a:pt x="10002" y="1287"/>
                    </a:lnTo>
                    <a:cubicBezTo>
                      <a:pt x="10017" y="1237"/>
                      <a:pt x="10071" y="1208"/>
                      <a:pt x="10122" y="1224"/>
                    </a:cubicBezTo>
                    <a:cubicBezTo>
                      <a:pt x="10172" y="1239"/>
                      <a:pt x="10201" y="1293"/>
                      <a:pt x="10185" y="1344"/>
                    </a:cubicBezTo>
                    <a:lnTo>
                      <a:pt x="10170" y="1392"/>
                    </a:lnTo>
                    <a:lnTo>
                      <a:pt x="10156" y="1442"/>
                    </a:lnTo>
                    <a:lnTo>
                      <a:pt x="10141" y="1492"/>
                    </a:lnTo>
                    <a:lnTo>
                      <a:pt x="10126" y="1544"/>
                    </a:lnTo>
                    <a:lnTo>
                      <a:pt x="10111" y="1597"/>
                    </a:lnTo>
                    <a:lnTo>
                      <a:pt x="10096" y="1649"/>
                    </a:lnTo>
                    <a:lnTo>
                      <a:pt x="10081" y="1704"/>
                    </a:lnTo>
                    <a:lnTo>
                      <a:pt x="10066" y="1758"/>
                    </a:lnTo>
                    <a:lnTo>
                      <a:pt x="10051" y="1815"/>
                    </a:lnTo>
                    <a:lnTo>
                      <a:pt x="10036" y="1872"/>
                    </a:lnTo>
                    <a:lnTo>
                      <a:pt x="10022" y="1929"/>
                    </a:lnTo>
                    <a:lnTo>
                      <a:pt x="10007" y="1988"/>
                    </a:lnTo>
                    <a:lnTo>
                      <a:pt x="9992" y="2046"/>
                    </a:lnTo>
                    <a:lnTo>
                      <a:pt x="9977" y="2107"/>
                    </a:lnTo>
                    <a:lnTo>
                      <a:pt x="9962" y="2168"/>
                    </a:lnTo>
                    <a:lnTo>
                      <a:pt x="9947" y="2231"/>
                    </a:lnTo>
                    <a:lnTo>
                      <a:pt x="9932" y="2294"/>
                    </a:lnTo>
                    <a:lnTo>
                      <a:pt x="9917" y="2356"/>
                    </a:lnTo>
                    <a:lnTo>
                      <a:pt x="9902" y="2421"/>
                    </a:lnTo>
                    <a:lnTo>
                      <a:pt x="9887" y="2487"/>
                    </a:lnTo>
                    <a:lnTo>
                      <a:pt x="9872" y="2552"/>
                    </a:lnTo>
                    <a:lnTo>
                      <a:pt x="9857" y="2619"/>
                    </a:lnTo>
                    <a:lnTo>
                      <a:pt x="9842" y="2687"/>
                    </a:lnTo>
                    <a:lnTo>
                      <a:pt x="9827" y="2755"/>
                    </a:lnTo>
                    <a:lnTo>
                      <a:pt x="9812" y="2825"/>
                    </a:lnTo>
                    <a:lnTo>
                      <a:pt x="9797" y="2894"/>
                    </a:lnTo>
                    <a:lnTo>
                      <a:pt x="9782" y="2965"/>
                    </a:lnTo>
                    <a:lnTo>
                      <a:pt x="9767" y="3037"/>
                    </a:lnTo>
                    <a:lnTo>
                      <a:pt x="9753" y="3109"/>
                    </a:lnTo>
                    <a:lnTo>
                      <a:pt x="9738" y="3182"/>
                    </a:lnTo>
                    <a:lnTo>
                      <a:pt x="9723" y="3255"/>
                    </a:lnTo>
                    <a:lnTo>
                      <a:pt x="9708" y="3330"/>
                    </a:lnTo>
                    <a:lnTo>
                      <a:pt x="9693" y="3405"/>
                    </a:lnTo>
                    <a:lnTo>
                      <a:pt x="9678" y="3481"/>
                    </a:lnTo>
                    <a:lnTo>
                      <a:pt x="9663" y="3558"/>
                    </a:lnTo>
                    <a:lnTo>
                      <a:pt x="9648" y="3635"/>
                    </a:lnTo>
                    <a:lnTo>
                      <a:pt x="9633" y="3712"/>
                    </a:lnTo>
                    <a:lnTo>
                      <a:pt x="9618" y="3791"/>
                    </a:lnTo>
                    <a:lnTo>
                      <a:pt x="9603" y="3871"/>
                    </a:lnTo>
                    <a:lnTo>
                      <a:pt x="9588" y="3951"/>
                    </a:lnTo>
                    <a:lnTo>
                      <a:pt x="9573" y="4032"/>
                    </a:lnTo>
                    <a:lnTo>
                      <a:pt x="9557" y="4113"/>
                    </a:lnTo>
                    <a:lnTo>
                      <a:pt x="9542" y="4195"/>
                    </a:lnTo>
                    <a:lnTo>
                      <a:pt x="9527" y="4276"/>
                    </a:lnTo>
                    <a:lnTo>
                      <a:pt x="9512" y="4360"/>
                    </a:lnTo>
                    <a:lnTo>
                      <a:pt x="9497" y="4444"/>
                    </a:lnTo>
                    <a:lnTo>
                      <a:pt x="9482" y="4528"/>
                    </a:lnTo>
                    <a:lnTo>
                      <a:pt x="9467" y="4613"/>
                    </a:lnTo>
                    <a:lnTo>
                      <a:pt x="9452" y="4699"/>
                    </a:lnTo>
                    <a:lnTo>
                      <a:pt x="9437" y="4785"/>
                    </a:lnTo>
                    <a:lnTo>
                      <a:pt x="9422" y="4872"/>
                    </a:lnTo>
                    <a:lnTo>
                      <a:pt x="9407" y="4959"/>
                    </a:lnTo>
                    <a:lnTo>
                      <a:pt x="9392" y="5046"/>
                    </a:lnTo>
                    <a:lnTo>
                      <a:pt x="9377" y="5135"/>
                    </a:lnTo>
                    <a:lnTo>
                      <a:pt x="9362" y="5224"/>
                    </a:lnTo>
                    <a:lnTo>
                      <a:pt x="9347" y="5313"/>
                    </a:lnTo>
                    <a:lnTo>
                      <a:pt x="9332" y="5403"/>
                    </a:lnTo>
                    <a:lnTo>
                      <a:pt x="9317" y="5494"/>
                    </a:lnTo>
                    <a:lnTo>
                      <a:pt x="9302" y="5585"/>
                    </a:lnTo>
                    <a:lnTo>
                      <a:pt x="9287" y="5676"/>
                    </a:lnTo>
                    <a:lnTo>
                      <a:pt x="9272" y="5768"/>
                    </a:lnTo>
                    <a:lnTo>
                      <a:pt x="9257" y="5861"/>
                    </a:lnTo>
                    <a:lnTo>
                      <a:pt x="9242" y="5954"/>
                    </a:lnTo>
                    <a:lnTo>
                      <a:pt x="9227" y="6047"/>
                    </a:lnTo>
                    <a:lnTo>
                      <a:pt x="9212" y="6141"/>
                    </a:lnTo>
                    <a:lnTo>
                      <a:pt x="9197" y="6234"/>
                    </a:lnTo>
                    <a:lnTo>
                      <a:pt x="9182" y="6329"/>
                    </a:lnTo>
                    <a:lnTo>
                      <a:pt x="9167" y="6424"/>
                    </a:lnTo>
                    <a:lnTo>
                      <a:pt x="9152" y="6519"/>
                    </a:lnTo>
                    <a:lnTo>
                      <a:pt x="9137" y="6615"/>
                    </a:lnTo>
                    <a:lnTo>
                      <a:pt x="9122" y="6711"/>
                    </a:lnTo>
                    <a:lnTo>
                      <a:pt x="9107" y="6808"/>
                    </a:lnTo>
                    <a:lnTo>
                      <a:pt x="9092" y="6905"/>
                    </a:lnTo>
                    <a:lnTo>
                      <a:pt x="9077" y="7002"/>
                    </a:lnTo>
                    <a:lnTo>
                      <a:pt x="9062" y="7100"/>
                    </a:lnTo>
                    <a:lnTo>
                      <a:pt x="9047" y="7198"/>
                    </a:lnTo>
                    <a:lnTo>
                      <a:pt x="9032" y="7296"/>
                    </a:lnTo>
                    <a:lnTo>
                      <a:pt x="9017" y="7395"/>
                    </a:lnTo>
                    <a:lnTo>
                      <a:pt x="9002" y="7494"/>
                    </a:lnTo>
                    <a:lnTo>
                      <a:pt x="8987" y="7593"/>
                    </a:lnTo>
                    <a:lnTo>
                      <a:pt x="8972" y="7693"/>
                    </a:lnTo>
                    <a:lnTo>
                      <a:pt x="8957" y="7793"/>
                    </a:lnTo>
                    <a:lnTo>
                      <a:pt x="8942" y="7893"/>
                    </a:lnTo>
                    <a:lnTo>
                      <a:pt x="8927" y="7993"/>
                    </a:lnTo>
                    <a:lnTo>
                      <a:pt x="8912" y="8094"/>
                    </a:lnTo>
                    <a:lnTo>
                      <a:pt x="8897" y="8195"/>
                    </a:lnTo>
                    <a:lnTo>
                      <a:pt x="8881" y="8296"/>
                    </a:lnTo>
                    <a:lnTo>
                      <a:pt x="8866" y="8396"/>
                    </a:lnTo>
                    <a:lnTo>
                      <a:pt x="8851" y="8499"/>
                    </a:lnTo>
                    <a:lnTo>
                      <a:pt x="8836" y="8599"/>
                    </a:lnTo>
                    <a:lnTo>
                      <a:pt x="8821" y="8701"/>
                    </a:lnTo>
                    <a:lnTo>
                      <a:pt x="8806" y="8803"/>
                    </a:lnTo>
                    <a:lnTo>
                      <a:pt x="8791" y="8905"/>
                    </a:lnTo>
                    <a:lnTo>
                      <a:pt x="8776" y="9008"/>
                    </a:lnTo>
                    <a:lnTo>
                      <a:pt x="8761" y="9110"/>
                    </a:lnTo>
                    <a:lnTo>
                      <a:pt x="8746" y="9213"/>
                    </a:lnTo>
                    <a:lnTo>
                      <a:pt x="8731" y="9316"/>
                    </a:lnTo>
                    <a:lnTo>
                      <a:pt x="8716" y="9419"/>
                    </a:lnTo>
                    <a:lnTo>
                      <a:pt x="8701" y="9522"/>
                    </a:lnTo>
                    <a:lnTo>
                      <a:pt x="8686" y="9625"/>
                    </a:lnTo>
                    <a:lnTo>
                      <a:pt x="8671" y="9728"/>
                    </a:lnTo>
                    <a:lnTo>
                      <a:pt x="8656" y="9831"/>
                    </a:lnTo>
                    <a:lnTo>
                      <a:pt x="8641" y="9934"/>
                    </a:lnTo>
                    <a:lnTo>
                      <a:pt x="8626" y="10038"/>
                    </a:lnTo>
                    <a:lnTo>
                      <a:pt x="8611" y="10141"/>
                    </a:lnTo>
                    <a:lnTo>
                      <a:pt x="8596" y="10245"/>
                    </a:lnTo>
                    <a:lnTo>
                      <a:pt x="8581" y="10348"/>
                    </a:lnTo>
                    <a:lnTo>
                      <a:pt x="8566" y="10452"/>
                    </a:lnTo>
                    <a:lnTo>
                      <a:pt x="8551" y="10555"/>
                    </a:lnTo>
                    <a:lnTo>
                      <a:pt x="8536" y="10658"/>
                    </a:lnTo>
                    <a:lnTo>
                      <a:pt x="8521" y="10762"/>
                    </a:lnTo>
                    <a:lnTo>
                      <a:pt x="8506" y="10865"/>
                    </a:lnTo>
                    <a:lnTo>
                      <a:pt x="8491" y="10969"/>
                    </a:lnTo>
                    <a:lnTo>
                      <a:pt x="8476" y="11072"/>
                    </a:lnTo>
                    <a:lnTo>
                      <a:pt x="8461" y="11175"/>
                    </a:lnTo>
                    <a:lnTo>
                      <a:pt x="8446" y="11278"/>
                    </a:lnTo>
                    <a:lnTo>
                      <a:pt x="8431" y="11382"/>
                    </a:lnTo>
                    <a:lnTo>
                      <a:pt x="8416" y="11485"/>
                    </a:lnTo>
                    <a:lnTo>
                      <a:pt x="8401" y="11587"/>
                    </a:lnTo>
                    <a:lnTo>
                      <a:pt x="8386" y="11690"/>
                    </a:lnTo>
                    <a:lnTo>
                      <a:pt x="8371" y="11793"/>
                    </a:lnTo>
                    <a:lnTo>
                      <a:pt x="8356" y="11895"/>
                    </a:lnTo>
                    <a:lnTo>
                      <a:pt x="8341" y="11998"/>
                    </a:lnTo>
                    <a:lnTo>
                      <a:pt x="8326" y="12100"/>
                    </a:lnTo>
                    <a:lnTo>
                      <a:pt x="8311" y="12202"/>
                    </a:lnTo>
                    <a:lnTo>
                      <a:pt x="8296" y="12304"/>
                    </a:lnTo>
                    <a:lnTo>
                      <a:pt x="8281" y="12407"/>
                    </a:lnTo>
                    <a:lnTo>
                      <a:pt x="8266" y="12507"/>
                    </a:lnTo>
                    <a:lnTo>
                      <a:pt x="8251" y="12610"/>
                    </a:lnTo>
                    <a:lnTo>
                      <a:pt x="8236" y="12711"/>
                    </a:lnTo>
                    <a:lnTo>
                      <a:pt x="8221" y="12811"/>
                    </a:lnTo>
                    <a:lnTo>
                      <a:pt x="8205" y="12912"/>
                    </a:lnTo>
                    <a:lnTo>
                      <a:pt x="8190" y="13012"/>
                    </a:lnTo>
                    <a:lnTo>
                      <a:pt x="8175" y="13113"/>
                    </a:lnTo>
                    <a:lnTo>
                      <a:pt x="8160" y="13212"/>
                    </a:lnTo>
                    <a:lnTo>
                      <a:pt x="8145" y="13312"/>
                    </a:lnTo>
                    <a:lnTo>
                      <a:pt x="8130" y="13411"/>
                    </a:lnTo>
                    <a:lnTo>
                      <a:pt x="8115" y="13510"/>
                    </a:lnTo>
                    <a:lnTo>
                      <a:pt x="8100" y="13609"/>
                    </a:lnTo>
                    <a:lnTo>
                      <a:pt x="8085" y="13707"/>
                    </a:lnTo>
                    <a:lnTo>
                      <a:pt x="8070" y="13806"/>
                    </a:lnTo>
                    <a:lnTo>
                      <a:pt x="8055" y="13903"/>
                    </a:lnTo>
                    <a:lnTo>
                      <a:pt x="8040" y="14001"/>
                    </a:lnTo>
                    <a:lnTo>
                      <a:pt x="8025" y="14098"/>
                    </a:lnTo>
                    <a:lnTo>
                      <a:pt x="8010" y="14194"/>
                    </a:lnTo>
                    <a:lnTo>
                      <a:pt x="7995" y="14291"/>
                    </a:lnTo>
                    <a:lnTo>
                      <a:pt x="7980" y="14387"/>
                    </a:lnTo>
                    <a:lnTo>
                      <a:pt x="7965" y="14482"/>
                    </a:lnTo>
                    <a:lnTo>
                      <a:pt x="7950" y="14577"/>
                    </a:lnTo>
                    <a:lnTo>
                      <a:pt x="7935" y="14673"/>
                    </a:lnTo>
                    <a:lnTo>
                      <a:pt x="7920" y="14767"/>
                    </a:lnTo>
                    <a:lnTo>
                      <a:pt x="7905" y="14861"/>
                    </a:lnTo>
                    <a:lnTo>
                      <a:pt x="7890" y="14954"/>
                    </a:lnTo>
                    <a:lnTo>
                      <a:pt x="7875" y="15047"/>
                    </a:lnTo>
                    <a:lnTo>
                      <a:pt x="7860" y="15140"/>
                    </a:lnTo>
                    <a:lnTo>
                      <a:pt x="7845" y="15232"/>
                    </a:lnTo>
                    <a:lnTo>
                      <a:pt x="7830" y="15323"/>
                    </a:lnTo>
                    <a:lnTo>
                      <a:pt x="7815" y="15415"/>
                    </a:lnTo>
                    <a:lnTo>
                      <a:pt x="7800" y="15505"/>
                    </a:lnTo>
                    <a:lnTo>
                      <a:pt x="7785" y="15595"/>
                    </a:lnTo>
                    <a:lnTo>
                      <a:pt x="7770" y="15685"/>
                    </a:lnTo>
                    <a:lnTo>
                      <a:pt x="7755" y="15775"/>
                    </a:lnTo>
                    <a:lnTo>
                      <a:pt x="7740" y="15863"/>
                    </a:lnTo>
                    <a:lnTo>
                      <a:pt x="7725" y="15951"/>
                    </a:lnTo>
                    <a:lnTo>
                      <a:pt x="7710" y="16039"/>
                    </a:lnTo>
                    <a:lnTo>
                      <a:pt x="7695" y="16126"/>
                    </a:lnTo>
                    <a:lnTo>
                      <a:pt x="7680" y="16212"/>
                    </a:lnTo>
                    <a:lnTo>
                      <a:pt x="7665" y="16298"/>
                    </a:lnTo>
                    <a:lnTo>
                      <a:pt x="7650" y="16383"/>
                    </a:lnTo>
                    <a:lnTo>
                      <a:pt x="7635" y="16467"/>
                    </a:lnTo>
                    <a:lnTo>
                      <a:pt x="7620" y="16552"/>
                    </a:lnTo>
                    <a:lnTo>
                      <a:pt x="7605" y="16635"/>
                    </a:lnTo>
                    <a:lnTo>
                      <a:pt x="7590" y="16718"/>
                    </a:lnTo>
                    <a:lnTo>
                      <a:pt x="7575" y="16800"/>
                    </a:lnTo>
                    <a:lnTo>
                      <a:pt x="7560" y="16882"/>
                    </a:lnTo>
                    <a:lnTo>
                      <a:pt x="7545" y="16963"/>
                    </a:lnTo>
                    <a:lnTo>
                      <a:pt x="7529" y="17043"/>
                    </a:lnTo>
                    <a:lnTo>
                      <a:pt x="7514" y="17122"/>
                    </a:lnTo>
                    <a:lnTo>
                      <a:pt x="7499" y="17202"/>
                    </a:lnTo>
                    <a:lnTo>
                      <a:pt x="7484" y="17280"/>
                    </a:lnTo>
                    <a:lnTo>
                      <a:pt x="7469" y="17358"/>
                    </a:lnTo>
                    <a:lnTo>
                      <a:pt x="7454" y="17434"/>
                    </a:lnTo>
                    <a:lnTo>
                      <a:pt x="7439" y="17510"/>
                    </a:lnTo>
                    <a:lnTo>
                      <a:pt x="7424" y="17586"/>
                    </a:lnTo>
                    <a:lnTo>
                      <a:pt x="7409" y="17662"/>
                    </a:lnTo>
                    <a:lnTo>
                      <a:pt x="7394" y="17735"/>
                    </a:lnTo>
                    <a:lnTo>
                      <a:pt x="7378" y="17809"/>
                    </a:lnTo>
                    <a:lnTo>
                      <a:pt x="7363" y="17881"/>
                    </a:lnTo>
                    <a:lnTo>
                      <a:pt x="7348" y="17953"/>
                    </a:lnTo>
                    <a:lnTo>
                      <a:pt x="7333" y="18025"/>
                    </a:lnTo>
                    <a:lnTo>
                      <a:pt x="7318" y="18095"/>
                    </a:lnTo>
                    <a:lnTo>
                      <a:pt x="7303" y="18165"/>
                    </a:lnTo>
                    <a:lnTo>
                      <a:pt x="7288" y="18233"/>
                    </a:lnTo>
                    <a:lnTo>
                      <a:pt x="7273" y="18301"/>
                    </a:lnTo>
                    <a:lnTo>
                      <a:pt x="7258" y="18368"/>
                    </a:lnTo>
                    <a:lnTo>
                      <a:pt x="7243" y="18436"/>
                    </a:lnTo>
                    <a:lnTo>
                      <a:pt x="7228" y="18501"/>
                    </a:lnTo>
                    <a:lnTo>
                      <a:pt x="7213" y="18566"/>
                    </a:lnTo>
                    <a:lnTo>
                      <a:pt x="7198" y="18631"/>
                    </a:lnTo>
                    <a:lnTo>
                      <a:pt x="7183" y="18694"/>
                    </a:lnTo>
                    <a:lnTo>
                      <a:pt x="7168" y="18756"/>
                    </a:lnTo>
                    <a:lnTo>
                      <a:pt x="7153" y="18818"/>
                    </a:lnTo>
                    <a:lnTo>
                      <a:pt x="7138" y="18880"/>
                    </a:lnTo>
                    <a:lnTo>
                      <a:pt x="7123" y="18939"/>
                    </a:lnTo>
                    <a:lnTo>
                      <a:pt x="7107" y="18999"/>
                    </a:lnTo>
                    <a:lnTo>
                      <a:pt x="7092" y="19057"/>
                    </a:lnTo>
                    <a:lnTo>
                      <a:pt x="7077" y="19115"/>
                    </a:lnTo>
                    <a:lnTo>
                      <a:pt x="7062" y="19171"/>
                    </a:lnTo>
                    <a:lnTo>
                      <a:pt x="7047" y="19228"/>
                    </a:lnTo>
                    <a:lnTo>
                      <a:pt x="7032" y="19282"/>
                    </a:lnTo>
                    <a:lnTo>
                      <a:pt x="7017" y="19337"/>
                    </a:lnTo>
                    <a:lnTo>
                      <a:pt x="7002" y="19390"/>
                    </a:lnTo>
                    <a:lnTo>
                      <a:pt x="6987" y="19443"/>
                    </a:lnTo>
                    <a:lnTo>
                      <a:pt x="6971" y="19494"/>
                    </a:lnTo>
                    <a:lnTo>
                      <a:pt x="6956" y="19545"/>
                    </a:lnTo>
                    <a:lnTo>
                      <a:pt x="6941" y="19594"/>
                    </a:lnTo>
                    <a:lnTo>
                      <a:pt x="6926" y="19644"/>
                    </a:lnTo>
                    <a:lnTo>
                      <a:pt x="6911" y="19691"/>
                    </a:lnTo>
                    <a:lnTo>
                      <a:pt x="6896" y="19739"/>
                    </a:lnTo>
                    <a:lnTo>
                      <a:pt x="6881" y="19784"/>
                    </a:lnTo>
                    <a:lnTo>
                      <a:pt x="6865" y="19831"/>
                    </a:lnTo>
                    <a:lnTo>
                      <a:pt x="6849" y="19875"/>
                    </a:lnTo>
                    <a:lnTo>
                      <a:pt x="6834" y="19917"/>
                    </a:lnTo>
                    <a:lnTo>
                      <a:pt x="6819" y="19959"/>
                    </a:lnTo>
                    <a:lnTo>
                      <a:pt x="6803" y="20001"/>
                    </a:lnTo>
                    <a:lnTo>
                      <a:pt x="6788" y="20042"/>
                    </a:lnTo>
                    <a:lnTo>
                      <a:pt x="6773" y="20082"/>
                    </a:lnTo>
                    <a:lnTo>
                      <a:pt x="6757" y="20121"/>
                    </a:lnTo>
                    <a:lnTo>
                      <a:pt x="6742" y="20158"/>
                    </a:lnTo>
                    <a:lnTo>
                      <a:pt x="6727" y="20195"/>
                    </a:lnTo>
                    <a:lnTo>
                      <a:pt x="6711" y="20231"/>
                    </a:lnTo>
                    <a:lnTo>
                      <a:pt x="6696" y="20265"/>
                    </a:lnTo>
                    <a:lnTo>
                      <a:pt x="6680" y="20301"/>
                    </a:lnTo>
                    <a:lnTo>
                      <a:pt x="6665" y="20334"/>
                    </a:lnTo>
                    <a:lnTo>
                      <a:pt x="6649" y="20366"/>
                    </a:lnTo>
                    <a:lnTo>
                      <a:pt x="6634" y="20398"/>
                    </a:lnTo>
                    <a:lnTo>
                      <a:pt x="6619" y="20427"/>
                    </a:lnTo>
                    <a:lnTo>
                      <a:pt x="6602" y="20458"/>
                    </a:lnTo>
                    <a:lnTo>
                      <a:pt x="6587" y="20486"/>
                    </a:lnTo>
                    <a:lnTo>
                      <a:pt x="6571" y="20514"/>
                    </a:lnTo>
                    <a:lnTo>
                      <a:pt x="6555" y="20540"/>
                    </a:lnTo>
                    <a:lnTo>
                      <a:pt x="6540" y="20564"/>
                    </a:lnTo>
                    <a:lnTo>
                      <a:pt x="6523" y="20592"/>
                    </a:lnTo>
                    <a:lnTo>
                      <a:pt x="6507" y="20615"/>
                    </a:lnTo>
                    <a:lnTo>
                      <a:pt x="6490" y="20638"/>
                    </a:lnTo>
                    <a:lnTo>
                      <a:pt x="6474" y="20660"/>
                    </a:lnTo>
                    <a:lnTo>
                      <a:pt x="6457" y="20681"/>
                    </a:lnTo>
                    <a:lnTo>
                      <a:pt x="6442" y="20699"/>
                    </a:lnTo>
                    <a:lnTo>
                      <a:pt x="6424" y="20721"/>
                    </a:lnTo>
                    <a:lnTo>
                      <a:pt x="6406" y="20739"/>
                    </a:lnTo>
                    <a:lnTo>
                      <a:pt x="6389" y="20757"/>
                    </a:lnTo>
                    <a:lnTo>
                      <a:pt x="6371" y="20773"/>
                    </a:lnTo>
                    <a:lnTo>
                      <a:pt x="6353" y="20788"/>
                    </a:lnTo>
                    <a:lnTo>
                      <a:pt x="6335" y="20803"/>
                    </a:lnTo>
                    <a:lnTo>
                      <a:pt x="6317" y="20816"/>
                    </a:lnTo>
                    <a:lnTo>
                      <a:pt x="6298" y="20829"/>
                    </a:lnTo>
                    <a:lnTo>
                      <a:pt x="6279" y="20840"/>
                    </a:lnTo>
                    <a:lnTo>
                      <a:pt x="6254" y="20853"/>
                    </a:lnTo>
                    <a:lnTo>
                      <a:pt x="6239" y="20859"/>
                    </a:lnTo>
                    <a:lnTo>
                      <a:pt x="6219" y="20867"/>
                    </a:lnTo>
                    <a:lnTo>
                      <a:pt x="6198" y="20873"/>
                    </a:lnTo>
                    <a:lnTo>
                      <a:pt x="6171" y="20880"/>
                    </a:lnTo>
                    <a:lnTo>
                      <a:pt x="6156" y="20882"/>
                    </a:lnTo>
                    <a:lnTo>
                      <a:pt x="6135" y="20884"/>
                    </a:lnTo>
                    <a:lnTo>
                      <a:pt x="6107" y="20885"/>
                    </a:lnTo>
                    <a:lnTo>
                      <a:pt x="6092" y="20884"/>
                    </a:lnTo>
                    <a:lnTo>
                      <a:pt x="6070" y="20883"/>
                    </a:lnTo>
                    <a:lnTo>
                      <a:pt x="6043" y="20878"/>
                    </a:lnTo>
                    <a:lnTo>
                      <a:pt x="6028" y="20874"/>
                    </a:lnTo>
                    <a:lnTo>
                      <a:pt x="6002" y="20867"/>
                    </a:lnTo>
                    <a:lnTo>
                      <a:pt x="5982" y="20858"/>
                    </a:lnTo>
                    <a:lnTo>
                      <a:pt x="5967" y="20851"/>
                    </a:lnTo>
                    <a:lnTo>
                      <a:pt x="5943" y="20840"/>
                    </a:lnTo>
                    <a:lnTo>
                      <a:pt x="5924" y="20828"/>
                    </a:lnTo>
                    <a:lnTo>
                      <a:pt x="5909" y="20818"/>
                    </a:lnTo>
                    <a:lnTo>
                      <a:pt x="5887" y="20803"/>
                    </a:lnTo>
                    <a:lnTo>
                      <a:pt x="5870" y="20789"/>
                    </a:lnTo>
                    <a:lnTo>
                      <a:pt x="5852" y="20774"/>
                    </a:lnTo>
                    <a:lnTo>
                      <a:pt x="5837" y="20760"/>
                    </a:lnTo>
                    <a:lnTo>
                      <a:pt x="5817" y="20741"/>
                    </a:lnTo>
                    <a:lnTo>
                      <a:pt x="5800" y="20723"/>
                    </a:lnTo>
                    <a:lnTo>
                      <a:pt x="5784" y="20704"/>
                    </a:lnTo>
                    <a:lnTo>
                      <a:pt x="5767" y="20684"/>
                    </a:lnTo>
                    <a:lnTo>
                      <a:pt x="5751" y="20663"/>
                    </a:lnTo>
                    <a:lnTo>
                      <a:pt x="5734" y="20641"/>
                    </a:lnTo>
                    <a:lnTo>
                      <a:pt x="5718" y="20619"/>
                    </a:lnTo>
                    <a:lnTo>
                      <a:pt x="5702" y="20595"/>
                    </a:lnTo>
                    <a:lnTo>
                      <a:pt x="5686" y="20570"/>
                    </a:lnTo>
                    <a:lnTo>
                      <a:pt x="5670" y="20545"/>
                    </a:lnTo>
                    <a:lnTo>
                      <a:pt x="5654" y="20518"/>
                    </a:lnTo>
                    <a:lnTo>
                      <a:pt x="5639" y="20491"/>
                    </a:lnTo>
                    <a:lnTo>
                      <a:pt x="5623" y="20463"/>
                    </a:lnTo>
                    <a:lnTo>
                      <a:pt x="5607" y="20434"/>
                    </a:lnTo>
                    <a:lnTo>
                      <a:pt x="5592" y="20403"/>
                    </a:lnTo>
                    <a:lnTo>
                      <a:pt x="5577" y="20373"/>
                    </a:lnTo>
                    <a:lnTo>
                      <a:pt x="5561" y="20341"/>
                    </a:lnTo>
                    <a:lnTo>
                      <a:pt x="5545" y="20308"/>
                    </a:lnTo>
                    <a:lnTo>
                      <a:pt x="5530" y="20274"/>
                    </a:lnTo>
                    <a:lnTo>
                      <a:pt x="5514" y="20239"/>
                    </a:lnTo>
                    <a:lnTo>
                      <a:pt x="5499" y="20203"/>
                    </a:lnTo>
                    <a:lnTo>
                      <a:pt x="5484" y="20167"/>
                    </a:lnTo>
                    <a:lnTo>
                      <a:pt x="5468" y="20129"/>
                    </a:lnTo>
                    <a:lnTo>
                      <a:pt x="5453" y="20091"/>
                    </a:lnTo>
                    <a:lnTo>
                      <a:pt x="5438" y="20051"/>
                    </a:lnTo>
                    <a:lnTo>
                      <a:pt x="5422" y="20010"/>
                    </a:lnTo>
                    <a:lnTo>
                      <a:pt x="5407" y="19969"/>
                    </a:lnTo>
                    <a:lnTo>
                      <a:pt x="5392" y="19927"/>
                    </a:lnTo>
                    <a:lnTo>
                      <a:pt x="5377" y="19884"/>
                    </a:lnTo>
                    <a:lnTo>
                      <a:pt x="5361" y="19840"/>
                    </a:lnTo>
                    <a:lnTo>
                      <a:pt x="5346" y="19795"/>
                    </a:lnTo>
                    <a:lnTo>
                      <a:pt x="5332" y="19751"/>
                    </a:lnTo>
                    <a:lnTo>
                      <a:pt x="5315" y="19702"/>
                    </a:lnTo>
                    <a:lnTo>
                      <a:pt x="5300" y="19654"/>
                    </a:lnTo>
                    <a:lnTo>
                      <a:pt x="5285" y="19606"/>
                    </a:lnTo>
                    <a:lnTo>
                      <a:pt x="5270" y="19556"/>
                    </a:lnTo>
                    <a:lnTo>
                      <a:pt x="5255" y="19506"/>
                    </a:lnTo>
                    <a:lnTo>
                      <a:pt x="5239" y="19455"/>
                    </a:lnTo>
                    <a:lnTo>
                      <a:pt x="5224" y="19403"/>
                    </a:lnTo>
                    <a:lnTo>
                      <a:pt x="5209" y="19350"/>
                    </a:lnTo>
                    <a:lnTo>
                      <a:pt x="5194" y="19296"/>
                    </a:lnTo>
                    <a:lnTo>
                      <a:pt x="5179" y="19241"/>
                    </a:lnTo>
                    <a:lnTo>
                      <a:pt x="5164" y="19185"/>
                    </a:lnTo>
                    <a:lnTo>
                      <a:pt x="5149" y="19129"/>
                    </a:lnTo>
                    <a:lnTo>
                      <a:pt x="5134" y="19072"/>
                    </a:lnTo>
                    <a:lnTo>
                      <a:pt x="5118" y="19013"/>
                    </a:lnTo>
                    <a:lnTo>
                      <a:pt x="5103" y="18954"/>
                    </a:lnTo>
                    <a:lnTo>
                      <a:pt x="5088" y="18894"/>
                    </a:lnTo>
                    <a:lnTo>
                      <a:pt x="5073" y="18833"/>
                    </a:lnTo>
                    <a:lnTo>
                      <a:pt x="5058" y="18772"/>
                    </a:lnTo>
                    <a:lnTo>
                      <a:pt x="5043" y="18710"/>
                    </a:lnTo>
                    <a:lnTo>
                      <a:pt x="5028" y="18646"/>
                    </a:lnTo>
                    <a:lnTo>
                      <a:pt x="5013" y="18582"/>
                    </a:lnTo>
                    <a:lnTo>
                      <a:pt x="4998" y="18517"/>
                    </a:lnTo>
                    <a:lnTo>
                      <a:pt x="4983" y="18452"/>
                    </a:lnTo>
                    <a:lnTo>
                      <a:pt x="4968" y="18385"/>
                    </a:lnTo>
                    <a:lnTo>
                      <a:pt x="4953" y="18318"/>
                    </a:lnTo>
                    <a:lnTo>
                      <a:pt x="4938" y="18250"/>
                    </a:lnTo>
                    <a:lnTo>
                      <a:pt x="4923" y="18182"/>
                    </a:lnTo>
                    <a:lnTo>
                      <a:pt x="4908" y="18112"/>
                    </a:lnTo>
                    <a:lnTo>
                      <a:pt x="4893" y="18042"/>
                    </a:lnTo>
                    <a:lnTo>
                      <a:pt x="4877" y="17971"/>
                    </a:lnTo>
                    <a:lnTo>
                      <a:pt x="4862" y="17899"/>
                    </a:lnTo>
                    <a:lnTo>
                      <a:pt x="4847" y="17827"/>
                    </a:lnTo>
                    <a:lnTo>
                      <a:pt x="4832" y="17754"/>
                    </a:lnTo>
                    <a:lnTo>
                      <a:pt x="4817" y="17679"/>
                    </a:lnTo>
                    <a:lnTo>
                      <a:pt x="4802" y="17604"/>
                    </a:lnTo>
                    <a:lnTo>
                      <a:pt x="4787" y="17529"/>
                    </a:lnTo>
                    <a:lnTo>
                      <a:pt x="4772" y="17453"/>
                    </a:lnTo>
                    <a:lnTo>
                      <a:pt x="4757" y="17377"/>
                    </a:lnTo>
                    <a:lnTo>
                      <a:pt x="4742" y="17299"/>
                    </a:lnTo>
                    <a:lnTo>
                      <a:pt x="4727" y="17221"/>
                    </a:lnTo>
                    <a:lnTo>
                      <a:pt x="4712" y="17142"/>
                    </a:lnTo>
                    <a:lnTo>
                      <a:pt x="4697" y="17062"/>
                    </a:lnTo>
                    <a:lnTo>
                      <a:pt x="4682" y="16982"/>
                    </a:lnTo>
                    <a:lnTo>
                      <a:pt x="4667" y="16902"/>
                    </a:lnTo>
                    <a:lnTo>
                      <a:pt x="4652" y="16821"/>
                    </a:lnTo>
                    <a:lnTo>
                      <a:pt x="4636" y="16739"/>
                    </a:lnTo>
                    <a:lnTo>
                      <a:pt x="4621" y="16656"/>
                    </a:lnTo>
                    <a:lnTo>
                      <a:pt x="4606" y="16572"/>
                    </a:lnTo>
                    <a:lnTo>
                      <a:pt x="4591" y="16488"/>
                    </a:lnTo>
                    <a:lnTo>
                      <a:pt x="4576" y="16404"/>
                    </a:lnTo>
                    <a:lnTo>
                      <a:pt x="4561" y="16319"/>
                    </a:lnTo>
                    <a:lnTo>
                      <a:pt x="4546" y="16233"/>
                    </a:lnTo>
                    <a:lnTo>
                      <a:pt x="4531" y="16147"/>
                    </a:lnTo>
                    <a:lnTo>
                      <a:pt x="4516" y="16060"/>
                    </a:lnTo>
                    <a:lnTo>
                      <a:pt x="4501" y="15973"/>
                    </a:lnTo>
                    <a:lnTo>
                      <a:pt x="4486" y="15885"/>
                    </a:lnTo>
                    <a:lnTo>
                      <a:pt x="4471" y="15796"/>
                    </a:lnTo>
                    <a:lnTo>
                      <a:pt x="4456" y="15707"/>
                    </a:lnTo>
                    <a:lnTo>
                      <a:pt x="4441" y="15617"/>
                    </a:lnTo>
                    <a:lnTo>
                      <a:pt x="4426" y="15528"/>
                    </a:lnTo>
                    <a:lnTo>
                      <a:pt x="4411" y="15437"/>
                    </a:lnTo>
                    <a:lnTo>
                      <a:pt x="4396" y="15346"/>
                    </a:lnTo>
                    <a:lnTo>
                      <a:pt x="4381" y="15255"/>
                    </a:lnTo>
                    <a:lnTo>
                      <a:pt x="4366" y="15163"/>
                    </a:lnTo>
                    <a:lnTo>
                      <a:pt x="4351" y="15070"/>
                    </a:lnTo>
                    <a:lnTo>
                      <a:pt x="4336" y="14978"/>
                    </a:lnTo>
                    <a:lnTo>
                      <a:pt x="4321" y="14884"/>
                    </a:lnTo>
                    <a:lnTo>
                      <a:pt x="4306" y="14790"/>
                    </a:lnTo>
                    <a:lnTo>
                      <a:pt x="4291" y="14696"/>
                    </a:lnTo>
                    <a:lnTo>
                      <a:pt x="4276" y="14601"/>
                    </a:lnTo>
                    <a:lnTo>
                      <a:pt x="4261" y="14506"/>
                    </a:lnTo>
                    <a:lnTo>
                      <a:pt x="4246" y="14410"/>
                    </a:lnTo>
                    <a:lnTo>
                      <a:pt x="4231" y="14314"/>
                    </a:lnTo>
                    <a:lnTo>
                      <a:pt x="4216" y="14218"/>
                    </a:lnTo>
                    <a:lnTo>
                      <a:pt x="4201" y="14122"/>
                    </a:lnTo>
                    <a:lnTo>
                      <a:pt x="4186" y="14025"/>
                    </a:lnTo>
                    <a:lnTo>
                      <a:pt x="4171" y="13927"/>
                    </a:lnTo>
                    <a:lnTo>
                      <a:pt x="4156" y="13830"/>
                    </a:lnTo>
                    <a:lnTo>
                      <a:pt x="4141" y="13732"/>
                    </a:lnTo>
                    <a:lnTo>
                      <a:pt x="4126" y="13634"/>
                    </a:lnTo>
                    <a:lnTo>
                      <a:pt x="4111" y="13535"/>
                    </a:lnTo>
                    <a:lnTo>
                      <a:pt x="4096" y="13436"/>
                    </a:lnTo>
                    <a:lnTo>
                      <a:pt x="4081" y="13337"/>
                    </a:lnTo>
                    <a:lnTo>
                      <a:pt x="4066" y="13237"/>
                    </a:lnTo>
                    <a:lnTo>
                      <a:pt x="4051" y="13137"/>
                    </a:lnTo>
                    <a:lnTo>
                      <a:pt x="4036" y="13037"/>
                    </a:lnTo>
                    <a:lnTo>
                      <a:pt x="4021" y="12937"/>
                    </a:lnTo>
                    <a:lnTo>
                      <a:pt x="4006" y="12836"/>
                    </a:lnTo>
                    <a:lnTo>
                      <a:pt x="3991" y="12736"/>
                    </a:lnTo>
                    <a:lnTo>
                      <a:pt x="3976" y="12635"/>
                    </a:lnTo>
                    <a:lnTo>
                      <a:pt x="3960" y="12533"/>
                    </a:lnTo>
                    <a:lnTo>
                      <a:pt x="3944" y="12431"/>
                    </a:lnTo>
                    <a:lnTo>
                      <a:pt x="3929" y="12329"/>
                    </a:lnTo>
                    <a:lnTo>
                      <a:pt x="3914" y="12227"/>
                    </a:lnTo>
                    <a:lnTo>
                      <a:pt x="3899" y="12125"/>
                    </a:lnTo>
                    <a:lnTo>
                      <a:pt x="3884" y="12023"/>
                    </a:lnTo>
                    <a:lnTo>
                      <a:pt x="3869" y="11921"/>
                    </a:lnTo>
                    <a:lnTo>
                      <a:pt x="3854" y="11818"/>
                    </a:lnTo>
                    <a:lnTo>
                      <a:pt x="3839" y="11716"/>
                    </a:lnTo>
                    <a:lnTo>
                      <a:pt x="3824" y="11613"/>
                    </a:lnTo>
                    <a:lnTo>
                      <a:pt x="3809" y="11510"/>
                    </a:lnTo>
                    <a:lnTo>
                      <a:pt x="3794" y="11407"/>
                    </a:lnTo>
                    <a:lnTo>
                      <a:pt x="3779" y="11304"/>
                    </a:lnTo>
                    <a:lnTo>
                      <a:pt x="3764" y="11201"/>
                    </a:lnTo>
                    <a:lnTo>
                      <a:pt x="3749" y="11098"/>
                    </a:lnTo>
                    <a:lnTo>
                      <a:pt x="3734" y="10994"/>
                    </a:lnTo>
                    <a:lnTo>
                      <a:pt x="3719" y="10891"/>
                    </a:lnTo>
                    <a:lnTo>
                      <a:pt x="3704" y="10788"/>
                    </a:lnTo>
                    <a:lnTo>
                      <a:pt x="3689" y="10684"/>
                    </a:lnTo>
                    <a:lnTo>
                      <a:pt x="3674" y="10581"/>
                    </a:lnTo>
                    <a:lnTo>
                      <a:pt x="3659" y="10477"/>
                    </a:lnTo>
                    <a:lnTo>
                      <a:pt x="3644" y="10374"/>
                    </a:lnTo>
                    <a:lnTo>
                      <a:pt x="3629" y="10270"/>
                    </a:lnTo>
                    <a:lnTo>
                      <a:pt x="3614" y="10167"/>
                    </a:lnTo>
                    <a:lnTo>
                      <a:pt x="3599" y="10063"/>
                    </a:lnTo>
                    <a:lnTo>
                      <a:pt x="3584" y="9960"/>
                    </a:lnTo>
                    <a:lnTo>
                      <a:pt x="3569" y="9857"/>
                    </a:lnTo>
                    <a:lnTo>
                      <a:pt x="3554" y="9753"/>
                    </a:lnTo>
                    <a:lnTo>
                      <a:pt x="3539" y="9650"/>
                    </a:lnTo>
                    <a:lnTo>
                      <a:pt x="3524" y="9547"/>
                    </a:lnTo>
                    <a:lnTo>
                      <a:pt x="3509" y="9444"/>
                    </a:lnTo>
                    <a:lnTo>
                      <a:pt x="3494" y="9341"/>
                    </a:lnTo>
                    <a:lnTo>
                      <a:pt x="3479" y="9238"/>
                    </a:lnTo>
                    <a:lnTo>
                      <a:pt x="3464" y="9136"/>
                    </a:lnTo>
                    <a:lnTo>
                      <a:pt x="3449" y="9033"/>
                    </a:lnTo>
                    <a:lnTo>
                      <a:pt x="3434" y="8931"/>
                    </a:lnTo>
                    <a:lnTo>
                      <a:pt x="3419" y="8829"/>
                    </a:lnTo>
                    <a:lnTo>
                      <a:pt x="3405" y="8727"/>
                    </a:lnTo>
                    <a:lnTo>
                      <a:pt x="3389" y="8625"/>
                    </a:lnTo>
                    <a:lnTo>
                      <a:pt x="3374" y="8523"/>
                    </a:lnTo>
                    <a:lnTo>
                      <a:pt x="3360" y="8422"/>
                    </a:lnTo>
                    <a:lnTo>
                      <a:pt x="3345" y="8321"/>
                    </a:lnTo>
                    <a:lnTo>
                      <a:pt x="3330" y="8220"/>
                    </a:lnTo>
                    <a:lnTo>
                      <a:pt x="3315" y="8119"/>
                    </a:lnTo>
                    <a:lnTo>
                      <a:pt x="3300" y="8019"/>
                    </a:lnTo>
                    <a:lnTo>
                      <a:pt x="3284" y="7918"/>
                    </a:lnTo>
                    <a:lnTo>
                      <a:pt x="3269" y="7818"/>
                    </a:lnTo>
                    <a:lnTo>
                      <a:pt x="3254" y="7718"/>
                    </a:lnTo>
                    <a:lnTo>
                      <a:pt x="3239" y="7618"/>
                    </a:lnTo>
                    <a:lnTo>
                      <a:pt x="3224" y="7519"/>
                    </a:lnTo>
                    <a:lnTo>
                      <a:pt x="3209" y="7420"/>
                    </a:lnTo>
                    <a:lnTo>
                      <a:pt x="3194" y="7321"/>
                    </a:lnTo>
                    <a:lnTo>
                      <a:pt x="3179" y="7222"/>
                    </a:lnTo>
                    <a:lnTo>
                      <a:pt x="3164" y="7124"/>
                    </a:lnTo>
                    <a:lnTo>
                      <a:pt x="3149" y="7027"/>
                    </a:lnTo>
                    <a:lnTo>
                      <a:pt x="3134" y="6929"/>
                    </a:lnTo>
                    <a:lnTo>
                      <a:pt x="3119" y="6832"/>
                    </a:lnTo>
                    <a:lnTo>
                      <a:pt x="3104" y="6735"/>
                    </a:lnTo>
                    <a:lnTo>
                      <a:pt x="3089" y="6639"/>
                    </a:lnTo>
                    <a:lnTo>
                      <a:pt x="3074" y="6543"/>
                    </a:lnTo>
                    <a:lnTo>
                      <a:pt x="3059" y="6447"/>
                    </a:lnTo>
                    <a:lnTo>
                      <a:pt x="3044" y="6352"/>
                    </a:lnTo>
                    <a:lnTo>
                      <a:pt x="3029" y="6258"/>
                    </a:lnTo>
                    <a:lnTo>
                      <a:pt x="3014" y="6164"/>
                    </a:lnTo>
                    <a:lnTo>
                      <a:pt x="2999" y="6070"/>
                    </a:lnTo>
                    <a:lnTo>
                      <a:pt x="2984" y="5977"/>
                    </a:lnTo>
                    <a:lnTo>
                      <a:pt x="2969" y="5884"/>
                    </a:lnTo>
                    <a:lnTo>
                      <a:pt x="2954" y="5791"/>
                    </a:lnTo>
                    <a:lnTo>
                      <a:pt x="2939" y="5699"/>
                    </a:lnTo>
                    <a:lnTo>
                      <a:pt x="2924" y="5607"/>
                    </a:lnTo>
                    <a:lnTo>
                      <a:pt x="2909" y="5516"/>
                    </a:lnTo>
                    <a:lnTo>
                      <a:pt x="2894" y="5426"/>
                    </a:lnTo>
                    <a:lnTo>
                      <a:pt x="2879" y="5335"/>
                    </a:lnTo>
                    <a:lnTo>
                      <a:pt x="2864" y="5246"/>
                    </a:lnTo>
                    <a:lnTo>
                      <a:pt x="2849" y="5157"/>
                    </a:lnTo>
                    <a:lnTo>
                      <a:pt x="2834" y="5069"/>
                    </a:lnTo>
                    <a:lnTo>
                      <a:pt x="2819" y="4981"/>
                    </a:lnTo>
                    <a:lnTo>
                      <a:pt x="2804" y="4893"/>
                    </a:lnTo>
                    <a:lnTo>
                      <a:pt x="2789" y="4807"/>
                    </a:lnTo>
                    <a:lnTo>
                      <a:pt x="2774" y="4720"/>
                    </a:lnTo>
                    <a:lnTo>
                      <a:pt x="2759" y="4634"/>
                    </a:lnTo>
                    <a:lnTo>
                      <a:pt x="2744" y="4549"/>
                    </a:lnTo>
                    <a:lnTo>
                      <a:pt x="2729" y="4465"/>
                    </a:lnTo>
                    <a:lnTo>
                      <a:pt x="2714" y="4381"/>
                    </a:lnTo>
                    <a:lnTo>
                      <a:pt x="2699" y="4298"/>
                    </a:lnTo>
                    <a:lnTo>
                      <a:pt x="2684" y="4215"/>
                    </a:lnTo>
                    <a:lnTo>
                      <a:pt x="2669" y="4133"/>
                    </a:lnTo>
                    <a:lnTo>
                      <a:pt x="2654" y="4052"/>
                    </a:lnTo>
                    <a:lnTo>
                      <a:pt x="2639" y="3971"/>
                    </a:lnTo>
                    <a:lnTo>
                      <a:pt x="2624" y="3892"/>
                    </a:lnTo>
                    <a:lnTo>
                      <a:pt x="2608" y="3811"/>
                    </a:lnTo>
                    <a:lnTo>
                      <a:pt x="2593" y="3733"/>
                    </a:lnTo>
                    <a:lnTo>
                      <a:pt x="2578" y="3655"/>
                    </a:lnTo>
                    <a:lnTo>
                      <a:pt x="2563" y="3577"/>
                    </a:lnTo>
                    <a:lnTo>
                      <a:pt x="2548" y="3500"/>
                    </a:lnTo>
                    <a:lnTo>
                      <a:pt x="2533" y="3424"/>
                    </a:lnTo>
                    <a:lnTo>
                      <a:pt x="2518" y="3349"/>
                    </a:lnTo>
                    <a:lnTo>
                      <a:pt x="2503" y="3275"/>
                    </a:lnTo>
                    <a:lnTo>
                      <a:pt x="2488" y="3201"/>
                    </a:lnTo>
                    <a:lnTo>
                      <a:pt x="2473" y="3127"/>
                    </a:lnTo>
                    <a:lnTo>
                      <a:pt x="2458" y="3055"/>
                    </a:lnTo>
                    <a:lnTo>
                      <a:pt x="2444" y="2983"/>
                    </a:lnTo>
                    <a:lnTo>
                      <a:pt x="2429" y="2912"/>
                    </a:lnTo>
                    <a:lnTo>
                      <a:pt x="2414" y="2842"/>
                    </a:lnTo>
                    <a:lnTo>
                      <a:pt x="2399" y="2773"/>
                    </a:lnTo>
                    <a:lnTo>
                      <a:pt x="2384" y="2704"/>
                    </a:lnTo>
                    <a:lnTo>
                      <a:pt x="2369" y="2636"/>
                    </a:lnTo>
                    <a:lnTo>
                      <a:pt x="2354" y="2569"/>
                    </a:lnTo>
                    <a:lnTo>
                      <a:pt x="2339" y="2503"/>
                    </a:lnTo>
                    <a:lnTo>
                      <a:pt x="2324" y="2437"/>
                    </a:lnTo>
                    <a:lnTo>
                      <a:pt x="2309" y="2372"/>
                    </a:lnTo>
                    <a:lnTo>
                      <a:pt x="2294" y="2309"/>
                    </a:lnTo>
                    <a:lnTo>
                      <a:pt x="2279" y="2246"/>
                    </a:lnTo>
                    <a:lnTo>
                      <a:pt x="2264" y="2184"/>
                    </a:lnTo>
                    <a:lnTo>
                      <a:pt x="2249" y="2122"/>
                    </a:lnTo>
                    <a:lnTo>
                      <a:pt x="2234" y="2062"/>
                    </a:lnTo>
                    <a:lnTo>
                      <a:pt x="2219" y="2002"/>
                    </a:lnTo>
                    <a:lnTo>
                      <a:pt x="2205" y="1944"/>
                    </a:lnTo>
                    <a:lnTo>
                      <a:pt x="2190" y="1886"/>
                    </a:lnTo>
                    <a:lnTo>
                      <a:pt x="2175" y="1829"/>
                    </a:lnTo>
                    <a:lnTo>
                      <a:pt x="2160" y="1772"/>
                    </a:lnTo>
                    <a:lnTo>
                      <a:pt x="2145" y="1717"/>
                    </a:lnTo>
                    <a:lnTo>
                      <a:pt x="2130" y="1663"/>
                    </a:lnTo>
                    <a:lnTo>
                      <a:pt x="2115" y="1610"/>
                    </a:lnTo>
                    <a:lnTo>
                      <a:pt x="2100" y="1557"/>
                    </a:lnTo>
                    <a:lnTo>
                      <a:pt x="2085" y="1505"/>
                    </a:lnTo>
                    <a:lnTo>
                      <a:pt x="2071" y="1454"/>
                    </a:lnTo>
                    <a:lnTo>
                      <a:pt x="2056" y="1405"/>
                    </a:lnTo>
                    <a:lnTo>
                      <a:pt x="2041" y="1356"/>
                    </a:lnTo>
                    <a:lnTo>
                      <a:pt x="2026" y="1308"/>
                    </a:lnTo>
                    <a:lnTo>
                      <a:pt x="2011" y="1261"/>
                    </a:lnTo>
                    <a:lnTo>
                      <a:pt x="1996" y="1214"/>
                    </a:lnTo>
                    <a:lnTo>
                      <a:pt x="1981" y="1169"/>
                    </a:lnTo>
                    <a:lnTo>
                      <a:pt x="1967" y="1125"/>
                    </a:lnTo>
                    <a:lnTo>
                      <a:pt x="1952" y="1084"/>
                    </a:lnTo>
                    <a:lnTo>
                      <a:pt x="1936" y="1040"/>
                    </a:lnTo>
                    <a:lnTo>
                      <a:pt x="1921" y="998"/>
                    </a:lnTo>
                    <a:lnTo>
                      <a:pt x="1907" y="958"/>
                    </a:lnTo>
                    <a:lnTo>
                      <a:pt x="1892" y="918"/>
                    </a:lnTo>
                    <a:lnTo>
                      <a:pt x="1877" y="880"/>
                    </a:lnTo>
                    <a:lnTo>
                      <a:pt x="1863" y="843"/>
                    </a:lnTo>
                    <a:lnTo>
                      <a:pt x="1848" y="806"/>
                    </a:lnTo>
                    <a:lnTo>
                      <a:pt x="1833" y="771"/>
                    </a:lnTo>
                    <a:lnTo>
                      <a:pt x="1818" y="736"/>
                    </a:lnTo>
                    <a:lnTo>
                      <a:pt x="1804" y="703"/>
                    </a:lnTo>
                    <a:lnTo>
                      <a:pt x="1790" y="671"/>
                    </a:lnTo>
                    <a:lnTo>
                      <a:pt x="1775" y="639"/>
                    </a:lnTo>
                    <a:lnTo>
                      <a:pt x="1761" y="609"/>
                    </a:lnTo>
                    <a:lnTo>
                      <a:pt x="1746" y="581"/>
                    </a:lnTo>
                    <a:lnTo>
                      <a:pt x="1731" y="552"/>
                    </a:lnTo>
                    <a:lnTo>
                      <a:pt x="1718" y="525"/>
                    </a:lnTo>
                    <a:lnTo>
                      <a:pt x="1703" y="498"/>
                    </a:lnTo>
                    <a:lnTo>
                      <a:pt x="1689" y="474"/>
                    </a:lnTo>
                    <a:lnTo>
                      <a:pt x="1675" y="450"/>
                    </a:lnTo>
                    <a:lnTo>
                      <a:pt x="1660" y="426"/>
                    </a:lnTo>
                    <a:lnTo>
                      <a:pt x="1647" y="406"/>
                    </a:lnTo>
                    <a:lnTo>
                      <a:pt x="1633" y="385"/>
                    </a:lnTo>
                    <a:lnTo>
                      <a:pt x="1618" y="364"/>
                    </a:lnTo>
                    <a:lnTo>
                      <a:pt x="1606" y="347"/>
                    </a:lnTo>
                    <a:lnTo>
                      <a:pt x="1593" y="330"/>
                    </a:lnTo>
                    <a:lnTo>
                      <a:pt x="1578" y="312"/>
                    </a:lnTo>
                    <a:lnTo>
                      <a:pt x="1566" y="298"/>
                    </a:lnTo>
                    <a:lnTo>
                      <a:pt x="1554" y="284"/>
                    </a:lnTo>
                    <a:lnTo>
                      <a:pt x="1541" y="272"/>
                    </a:lnTo>
                    <a:lnTo>
                      <a:pt x="1526" y="258"/>
                    </a:lnTo>
                    <a:lnTo>
                      <a:pt x="1516" y="248"/>
                    </a:lnTo>
                    <a:lnTo>
                      <a:pt x="1505" y="239"/>
                    </a:lnTo>
                    <a:lnTo>
                      <a:pt x="1493" y="230"/>
                    </a:lnTo>
                    <a:lnTo>
                      <a:pt x="1482" y="223"/>
                    </a:lnTo>
                    <a:lnTo>
                      <a:pt x="1471" y="216"/>
                    </a:lnTo>
                    <a:lnTo>
                      <a:pt x="1461" y="210"/>
                    </a:lnTo>
                    <a:lnTo>
                      <a:pt x="1451" y="206"/>
                    </a:lnTo>
                    <a:lnTo>
                      <a:pt x="1441" y="202"/>
                    </a:lnTo>
                    <a:lnTo>
                      <a:pt x="1432" y="198"/>
                    </a:lnTo>
                    <a:lnTo>
                      <a:pt x="1423" y="196"/>
                    </a:lnTo>
                    <a:lnTo>
                      <a:pt x="1414" y="194"/>
                    </a:lnTo>
                    <a:lnTo>
                      <a:pt x="1411" y="192"/>
                    </a:lnTo>
                    <a:lnTo>
                      <a:pt x="1396" y="192"/>
                    </a:lnTo>
                    <a:lnTo>
                      <a:pt x="1388" y="192"/>
                    </a:lnTo>
                    <a:lnTo>
                      <a:pt x="1378" y="193"/>
                    </a:lnTo>
                    <a:lnTo>
                      <a:pt x="1375" y="192"/>
                    </a:lnTo>
                    <a:lnTo>
                      <a:pt x="1360" y="196"/>
                    </a:lnTo>
                    <a:lnTo>
                      <a:pt x="1351" y="199"/>
                    </a:lnTo>
                    <a:lnTo>
                      <a:pt x="1346" y="199"/>
                    </a:lnTo>
                    <a:lnTo>
                      <a:pt x="1331" y="206"/>
                    </a:lnTo>
                    <a:lnTo>
                      <a:pt x="1325" y="209"/>
                    </a:lnTo>
                    <a:lnTo>
                      <a:pt x="1310" y="218"/>
                    </a:lnTo>
                    <a:lnTo>
                      <a:pt x="1302" y="222"/>
                    </a:lnTo>
                    <a:lnTo>
                      <a:pt x="1287" y="233"/>
                    </a:lnTo>
                    <a:lnTo>
                      <a:pt x="1278" y="239"/>
                    </a:lnTo>
                    <a:lnTo>
                      <a:pt x="1266" y="250"/>
                    </a:lnTo>
                    <a:lnTo>
                      <a:pt x="1251" y="264"/>
                    </a:lnTo>
                    <a:lnTo>
                      <a:pt x="1241" y="273"/>
                    </a:lnTo>
                    <a:lnTo>
                      <a:pt x="1227" y="287"/>
                    </a:lnTo>
                    <a:lnTo>
                      <a:pt x="1212" y="304"/>
                    </a:lnTo>
                    <a:lnTo>
                      <a:pt x="1201" y="317"/>
                    </a:lnTo>
                    <a:lnTo>
                      <a:pt x="1187" y="334"/>
                    </a:lnTo>
                    <a:lnTo>
                      <a:pt x="1174" y="352"/>
                    </a:lnTo>
                    <a:lnTo>
                      <a:pt x="1159" y="373"/>
                    </a:lnTo>
                    <a:lnTo>
                      <a:pt x="1146" y="391"/>
                    </a:lnTo>
                    <a:lnTo>
                      <a:pt x="1132" y="412"/>
                    </a:lnTo>
                    <a:lnTo>
                      <a:pt x="1118" y="435"/>
                    </a:lnTo>
                    <a:lnTo>
                      <a:pt x="1104" y="458"/>
                    </a:lnTo>
                    <a:lnTo>
                      <a:pt x="1089" y="483"/>
                    </a:lnTo>
                    <a:lnTo>
                      <a:pt x="1074" y="510"/>
                    </a:lnTo>
                    <a:lnTo>
                      <a:pt x="1061" y="535"/>
                    </a:lnTo>
                    <a:lnTo>
                      <a:pt x="1046" y="562"/>
                    </a:lnTo>
                    <a:lnTo>
                      <a:pt x="1032" y="591"/>
                    </a:lnTo>
                    <a:lnTo>
                      <a:pt x="1017" y="621"/>
                    </a:lnTo>
                    <a:lnTo>
                      <a:pt x="1002" y="653"/>
                    </a:lnTo>
                    <a:lnTo>
                      <a:pt x="988" y="683"/>
                    </a:lnTo>
                    <a:lnTo>
                      <a:pt x="974" y="716"/>
                    </a:lnTo>
                    <a:lnTo>
                      <a:pt x="959" y="751"/>
                    </a:lnTo>
                    <a:lnTo>
                      <a:pt x="944" y="785"/>
                    </a:lnTo>
                    <a:lnTo>
                      <a:pt x="930" y="821"/>
                    </a:lnTo>
                    <a:lnTo>
                      <a:pt x="915" y="859"/>
                    </a:lnTo>
                    <a:lnTo>
                      <a:pt x="900" y="895"/>
                    </a:lnTo>
                    <a:lnTo>
                      <a:pt x="885" y="935"/>
                    </a:lnTo>
                    <a:lnTo>
                      <a:pt x="871" y="974"/>
                    </a:lnTo>
                    <a:lnTo>
                      <a:pt x="856" y="1016"/>
                    </a:lnTo>
                    <a:lnTo>
                      <a:pt x="841" y="1056"/>
                    </a:lnTo>
                    <a:lnTo>
                      <a:pt x="826" y="1100"/>
                    </a:lnTo>
                    <a:lnTo>
                      <a:pt x="812" y="1144"/>
                    </a:lnTo>
                    <a:lnTo>
                      <a:pt x="797" y="1188"/>
                    </a:lnTo>
                    <a:lnTo>
                      <a:pt x="781" y="1235"/>
                    </a:lnTo>
                    <a:lnTo>
                      <a:pt x="766" y="1280"/>
                    </a:lnTo>
                    <a:lnTo>
                      <a:pt x="751" y="1328"/>
                    </a:lnTo>
                    <a:lnTo>
                      <a:pt x="736" y="1376"/>
                    </a:lnTo>
                    <a:lnTo>
                      <a:pt x="722" y="1426"/>
                    </a:lnTo>
                    <a:lnTo>
                      <a:pt x="707" y="1477"/>
                    </a:lnTo>
                    <a:lnTo>
                      <a:pt x="692" y="1527"/>
                    </a:lnTo>
                    <a:lnTo>
                      <a:pt x="677" y="1580"/>
                    </a:lnTo>
                    <a:lnTo>
                      <a:pt x="662" y="1632"/>
                    </a:lnTo>
                    <a:lnTo>
                      <a:pt x="647" y="1686"/>
                    </a:lnTo>
                    <a:lnTo>
                      <a:pt x="632" y="1740"/>
                    </a:lnTo>
                    <a:lnTo>
                      <a:pt x="617" y="1797"/>
                    </a:lnTo>
                    <a:lnTo>
                      <a:pt x="602" y="1853"/>
                    </a:lnTo>
                    <a:lnTo>
                      <a:pt x="588" y="1910"/>
                    </a:lnTo>
                    <a:lnTo>
                      <a:pt x="573" y="1969"/>
                    </a:lnTo>
                    <a:lnTo>
                      <a:pt x="558" y="2027"/>
                    </a:lnTo>
                    <a:lnTo>
                      <a:pt x="543" y="2088"/>
                    </a:lnTo>
                    <a:lnTo>
                      <a:pt x="528" y="2149"/>
                    </a:lnTo>
                    <a:lnTo>
                      <a:pt x="513" y="2211"/>
                    </a:lnTo>
                    <a:lnTo>
                      <a:pt x="498" y="2272"/>
                    </a:lnTo>
                    <a:lnTo>
                      <a:pt x="483" y="2336"/>
                    </a:lnTo>
                    <a:lnTo>
                      <a:pt x="468" y="2400"/>
                    </a:lnTo>
                    <a:lnTo>
                      <a:pt x="453" y="2466"/>
                    </a:lnTo>
                    <a:lnTo>
                      <a:pt x="438" y="2531"/>
                    </a:lnTo>
                    <a:lnTo>
                      <a:pt x="423" y="2598"/>
                    </a:lnTo>
                    <a:lnTo>
                      <a:pt x="408" y="2665"/>
                    </a:lnTo>
                    <a:lnTo>
                      <a:pt x="393" y="2734"/>
                    </a:lnTo>
                    <a:lnTo>
                      <a:pt x="378" y="2803"/>
                    </a:lnTo>
                    <a:lnTo>
                      <a:pt x="363" y="2873"/>
                    </a:lnTo>
                    <a:lnTo>
                      <a:pt x="348" y="2942"/>
                    </a:lnTo>
                    <a:lnTo>
                      <a:pt x="333" y="3014"/>
                    </a:lnTo>
                    <a:lnTo>
                      <a:pt x="319" y="3086"/>
                    </a:lnTo>
                    <a:lnTo>
                      <a:pt x="304" y="3159"/>
                    </a:lnTo>
                    <a:lnTo>
                      <a:pt x="289" y="3233"/>
                    </a:lnTo>
                    <a:lnTo>
                      <a:pt x="274" y="3306"/>
                    </a:lnTo>
                    <a:lnTo>
                      <a:pt x="259" y="3381"/>
                    </a:lnTo>
                    <a:lnTo>
                      <a:pt x="244" y="3457"/>
                    </a:lnTo>
                    <a:lnTo>
                      <a:pt x="229" y="3533"/>
                    </a:lnTo>
                    <a:lnTo>
                      <a:pt x="214" y="3611"/>
                    </a:lnTo>
                    <a:lnTo>
                      <a:pt x="199" y="3688"/>
                    </a:lnTo>
                    <a:cubicBezTo>
                      <a:pt x="189" y="3740"/>
                      <a:pt x="138" y="3774"/>
                      <a:pt x="86" y="3764"/>
                    </a:cubicBezTo>
                    <a:cubicBezTo>
                      <a:pt x="34" y="3754"/>
                      <a:pt x="0" y="3703"/>
                      <a:pt x="10" y="3651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  <p:sp>
            <p:nvSpPr>
              <p:cNvPr id="39" name="Freeform 14"/>
              <p:cNvSpPr>
                <a:spLocks/>
              </p:cNvSpPr>
              <p:nvPr/>
            </p:nvSpPr>
            <p:spPr bwMode="auto">
              <a:xfrm>
                <a:off x="11443836" y="2755896"/>
                <a:ext cx="248607" cy="148881"/>
              </a:xfrm>
              <a:custGeom>
                <a:avLst/>
                <a:gdLst>
                  <a:gd name="T0" fmla="*/ 130 w 4026"/>
                  <a:gd name="T1" fmla="*/ 326 h 10442"/>
                  <a:gd name="T2" fmla="*/ 265 w 4026"/>
                  <a:gd name="T3" fmla="*/ 92 h 10442"/>
                  <a:gd name="T4" fmla="*/ 427 w 4026"/>
                  <a:gd name="T5" fmla="*/ 0 h 10442"/>
                  <a:gd name="T6" fmla="*/ 593 w 4026"/>
                  <a:gd name="T7" fmla="*/ 90 h 10442"/>
                  <a:gd name="T8" fmla="*/ 729 w 4026"/>
                  <a:gd name="T9" fmla="*/ 324 h 10442"/>
                  <a:gd name="T10" fmla="*/ 859 w 4026"/>
                  <a:gd name="T11" fmla="*/ 691 h 10442"/>
                  <a:gd name="T12" fmla="*/ 987 w 4026"/>
                  <a:gd name="T13" fmla="*/ 1187 h 10442"/>
                  <a:gd name="T14" fmla="*/ 1115 w 4026"/>
                  <a:gd name="T15" fmla="*/ 1796 h 10442"/>
                  <a:gd name="T16" fmla="*/ 1243 w 4026"/>
                  <a:gd name="T17" fmla="*/ 2504 h 10442"/>
                  <a:gd name="T18" fmla="*/ 1371 w 4026"/>
                  <a:gd name="T19" fmla="*/ 3289 h 10442"/>
                  <a:gd name="T20" fmla="*/ 1499 w 4026"/>
                  <a:gd name="T21" fmla="*/ 4130 h 10442"/>
                  <a:gd name="T22" fmla="*/ 1626 w 4026"/>
                  <a:gd name="T23" fmla="*/ 5002 h 10442"/>
                  <a:gd name="T24" fmla="*/ 1754 w 4026"/>
                  <a:gd name="T25" fmla="*/ 5879 h 10442"/>
                  <a:gd name="T26" fmla="*/ 1882 w 4026"/>
                  <a:gd name="T27" fmla="*/ 6737 h 10442"/>
                  <a:gd name="T28" fmla="*/ 2009 w 4026"/>
                  <a:gd name="T29" fmla="*/ 7551 h 10442"/>
                  <a:gd name="T30" fmla="*/ 2137 w 4026"/>
                  <a:gd name="T31" fmla="*/ 8298 h 10442"/>
                  <a:gd name="T32" fmla="*/ 2264 w 4026"/>
                  <a:gd name="T33" fmla="*/ 8954 h 10442"/>
                  <a:gd name="T34" fmla="*/ 2391 w 4026"/>
                  <a:gd name="T35" fmla="*/ 9502 h 10442"/>
                  <a:gd name="T36" fmla="*/ 2518 w 4026"/>
                  <a:gd name="T37" fmla="*/ 9925 h 10442"/>
                  <a:gd name="T38" fmla="*/ 2642 w 4026"/>
                  <a:gd name="T39" fmla="*/ 10207 h 10442"/>
                  <a:gd name="T40" fmla="*/ 2753 w 4026"/>
                  <a:gd name="T41" fmla="*/ 10336 h 10442"/>
                  <a:gd name="T42" fmla="*/ 2833 w 4026"/>
                  <a:gd name="T43" fmla="*/ 10332 h 10442"/>
                  <a:gd name="T44" fmla="*/ 2942 w 4026"/>
                  <a:gd name="T45" fmla="*/ 10199 h 10442"/>
                  <a:gd name="T46" fmla="*/ 3066 w 4026"/>
                  <a:gd name="T47" fmla="*/ 9912 h 10442"/>
                  <a:gd name="T48" fmla="*/ 3192 w 4026"/>
                  <a:gd name="T49" fmla="*/ 9484 h 10442"/>
                  <a:gd name="T50" fmla="*/ 3319 w 4026"/>
                  <a:gd name="T51" fmla="*/ 8932 h 10442"/>
                  <a:gd name="T52" fmla="*/ 3447 w 4026"/>
                  <a:gd name="T53" fmla="*/ 8272 h 10442"/>
                  <a:gd name="T54" fmla="*/ 3575 w 4026"/>
                  <a:gd name="T55" fmla="*/ 7523 h 10442"/>
                  <a:gd name="T56" fmla="*/ 3702 w 4026"/>
                  <a:gd name="T57" fmla="*/ 6707 h 10442"/>
                  <a:gd name="T58" fmla="*/ 3830 w 4026"/>
                  <a:gd name="T59" fmla="*/ 5848 h 10442"/>
                  <a:gd name="T60" fmla="*/ 4007 w 4026"/>
                  <a:gd name="T61" fmla="*/ 5294 h 10442"/>
                  <a:gd name="T62" fmla="*/ 3880 w 4026"/>
                  <a:gd name="T63" fmla="*/ 6168 h 10442"/>
                  <a:gd name="T64" fmla="*/ 3752 w 4026"/>
                  <a:gd name="T65" fmla="*/ 7016 h 10442"/>
                  <a:gd name="T66" fmla="*/ 3624 w 4026"/>
                  <a:gd name="T67" fmla="*/ 7812 h 10442"/>
                  <a:gd name="T68" fmla="*/ 3496 w 4026"/>
                  <a:gd name="T69" fmla="*/ 8534 h 10442"/>
                  <a:gd name="T70" fmla="*/ 3368 w 4026"/>
                  <a:gd name="T71" fmla="*/ 9161 h 10442"/>
                  <a:gd name="T72" fmla="*/ 3240 w 4026"/>
                  <a:gd name="T73" fmla="*/ 9677 h 10442"/>
                  <a:gd name="T74" fmla="*/ 3110 w 4026"/>
                  <a:gd name="T75" fmla="*/ 10066 h 10442"/>
                  <a:gd name="T76" fmla="*/ 2976 w 4026"/>
                  <a:gd name="T77" fmla="*/ 10323 h 10442"/>
                  <a:gd name="T78" fmla="*/ 2817 w 4026"/>
                  <a:gd name="T79" fmla="*/ 10440 h 10442"/>
                  <a:gd name="T80" fmla="*/ 2649 w 4026"/>
                  <a:gd name="T81" fmla="*/ 10376 h 10442"/>
                  <a:gd name="T82" fmla="*/ 2512 w 4026"/>
                  <a:gd name="T83" fmla="*/ 10165 h 10442"/>
                  <a:gd name="T84" fmla="*/ 2382 w 4026"/>
                  <a:gd name="T85" fmla="*/ 9819 h 10442"/>
                  <a:gd name="T86" fmla="*/ 2253 w 4026"/>
                  <a:gd name="T87" fmla="*/ 9345 h 10442"/>
                  <a:gd name="T88" fmla="*/ 2125 w 4026"/>
                  <a:gd name="T89" fmla="*/ 8752 h 10442"/>
                  <a:gd name="T90" fmla="*/ 1997 w 4026"/>
                  <a:gd name="T91" fmla="*/ 8059 h 10442"/>
                  <a:gd name="T92" fmla="*/ 1870 w 4026"/>
                  <a:gd name="T93" fmla="*/ 7285 h 10442"/>
                  <a:gd name="T94" fmla="*/ 1742 w 4026"/>
                  <a:gd name="T95" fmla="*/ 6452 h 10442"/>
                  <a:gd name="T96" fmla="*/ 1614 w 4026"/>
                  <a:gd name="T97" fmla="*/ 5584 h 10442"/>
                  <a:gd name="T98" fmla="*/ 1486 w 4026"/>
                  <a:gd name="T99" fmla="*/ 4705 h 10442"/>
                  <a:gd name="T100" fmla="*/ 1358 w 4026"/>
                  <a:gd name="T101" fmla="*/ 3843 h 10442"/>
                  <a:gd name="T102" fmla="*/ 1231 w 4026"/>
                  <a:gd name="T103" fmla="*/ 3020 h 10442"/>
                  <a:gd name="T104" fmla="*/ 1104 w 4026"/>
                  <a:gd name="T105" fmla="*/ 2261 h 10442"/>
                  <a:gd name="T106" fmla="*/ 976 w 4026"/>
                  <a:gd name="T107" fmla="*/ 1588 h 10442"/>
                  <a:gd name="T108" fmla="*/ 849 w 4026"/>
                  <a:gd name="T109" fmla="*/ 1021 h 10442"/>
                  <a:gd name="T110" fmla="*/ 723 w 4026"/>
                  <a:gd name="T111" fmla="*/ 578 h 10442"/>
                  <a:gd name="T112" fmla="*/ 598 w 4026"/>
                  <a:gd name="T113" fmla="*/ 271 h 10442"/>
                  <a:gd name="T114" fmla="*/ 484 w 4026"/>
                  <a:gd name="T115" fmla="*/ 118 h 10442"/>
                  <a:gd name="T116" fmla="*/ 405 w 4026"/>
                  <a:gd name="T117" fmla="*/ 100 h 10442"/>
                  <a:gd name="T118" fmla="*/ 298 w 4026"/>
                  <a:gd name="T119" fmla="*/ 210 h 10442"/>
                  <a:gd name="T120" fmla="*/ 174 w 4026"/>
                  <a:gd name="T121" fmla="*/ 474 h 10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026" h="10442">
                    <a:moveTo>
                      <a:pt x="8" y="668"/>
                    </a:moveTo>
                    <a:lnTo>
                      <a:pt x="16" y="643"/>
                    </a:lnTo>
                    <a:lnTo>
                      <a:pt x="23" y="619"/>
                    </a:lnTo>
                    <a:lnTo>
                      <a:pt x="31" y="595"/>
                    </a:lnTo>
                    <a:lnTo>
                      <a:pt x="38" y="572"/>
                    </a:lnTo>
                    <a:lnTo>
                      <a:pt x="47" y="548"/>
                    </a:lnTo>
                    <a:lnTo>
                      <a:pt x="54" y="526"/>
                    </a:lnTo>
                    <a:lnTo>
                      <a:pt x="62" y="504"/>
                    </a:lnTo>
                    <a:lnTo>
                      <a:pt x="69" y="482"/>
                    </a:lnTo>
                    <a:lnTo>
                      <a:pt x="77" y="461"/>
                    </a:lnTo>
                    <a:lnTo>
                      <a:pt x="85" y="440"/>
                    </a:lnTo>
                    <a:lnTo>
                      <a:pt x="92" y="420"/>
                    </a:lnTo>
                    <a:lnTo>
                      <a:pt x="100" y="400"/>
                    </a:lnTo>
                    <a:lnTo>
                      <a:pt x="107" y="381"/>
                    </a:lnTo>
                    <a:lnTo>
                      <a:pt x="115" y="362"/>
                    </a:lnTo>
                    <a:lnTo>
                      <a:pt x="123" y="344"/>
                    </a:lnTo>
                    <a:lnTo>
                      <a:pt x="130" y="326"/>
                    </a:lnTo>
                    <a:lnTo>
                      <a:pt x="138" y="308"/>
                    </a:lnTo>
                    <a:lnTo>
                      <a:pt x="146" y="291"/>
                    </a:lnTo>
                    <a:lnTo>
                      <a:pt x="154" y="275"/>
                    </a:lnTo>
                    <a:lnTo>
                      <a:pt x="161" y="259"/>
                    </a:lnTo>
                    <a:lnTo>
                      <a:pt x="169" y="243"/>
                    </a:lnTo>
                    <a:lnTo>
                      <a:pt x="177" y="228"/>
                    </a:lnTo>
                    <a:lnTo>
                      <a:pt x="185" y="213"/>
                    </a:lnTo>
                    <a:lnTo>
                      <a:pt x="193" y="199"/>
                    </a:lnTo>
                    <a:lnTo>
                      <a:pt x="200" y="185"/>
                    </a:lnTo>
                    <a:lnTo>
                      <a:pt x="208" y="172"/>
                    </a:lnTo>
                    <a:lnTo>
                      <a:pt x="216" y="159"/>
                    </a:lnTo>
                    <a:lnTo>
                      <a:pt x="224" y="147"/>
                    </a:lnTo>
                    <a:lnTo>
                      <a:pt x="232" y="135"/>
                    </a:lnTo>
                    <a:lnTo>
                      <a:pt x="240" y="124"/>
                    </a:lnTo>
                    <a:lnTo>
                      <a:pt x="249" y="112"/>
                    </a:lnTo>
                    <a:lnTo>
                      <a:pt x="257" y="102"/>
                    </a:lnTo>
                    <a:lnTo>
                      <a:pt x="265" y="92"/>
                    </a:lnTo>
                    <a:lnTo>
                      <a:pt x="273" y="82"/>
                    </a:lnTo>
                    <a:lnTo>
                      <a:pt x="282" y="73"/>
                    </a:lnTo>
                    <a:lnTo>
                      <a:pt x="291" y="65"/>
                    </a:lnTo>
                    <a:lnTo>
                      <a:pt x="299" y="56"/>
                    </a:lnTo>
                    <a:lnTo>
                      <a:pt x="308" y="49"/>
                    </a:lnTo>
                    <a:lnTo>
                      <a:pt x="317" y="41"/>
                    </a:lnTo>
                    <a:lnTo>
                      <a:pt x="328" y="34"/>
                    </a:lnTo>
                    <a:lnTo>
                      <a:pt x="335" y="29"/>
                    </a:lnTo>
                    <a:lnTo>
                      <a:pt x="345" y="23"/>
                    </a:lnTo>
                    <a:lnTo>
                      <a:pt x="354" y="18"/>
                    </a:lnTo>
                    <a:lnTo>
                      <a:pt x="364" y="13"/>
                    </a:lnTo>
                    <a:lnTo>
                      <a:pt x="377" y="9"/>
                    </a:lnTo>
                    <a:lnTo>
                      <a:pt x="384" y="6"/>
                    </a:lnTo>
                    <a:lnTo>
                      <a:pt x="395" y="4"/>
                    </a:lnTo>
                    <a:lnTo>
                      <a:pt x="408" y="1"/>
                    </a:lnTo>
                    <a:lnTo>
                      <a:pt x="416" y="0"/>
                    </a:lnTo>
                    <a:lnTo>
                      <a:pt x="427" y="0"/>
                    </a:lnTo>
                    <a:lnTo>
                      <a:pt x="441" y="0"/>
                    </a:lnTo>
                    <a:lnTo>
                      <a:pt x="448" y="1"/>
                    </a:lnTo>
                    <a:lnTo>
                      <a:pt x="462" y="3"/>
                    </a:lnTo>
                    <a:lnTo>
                      <a:pt x="472" y="6"/>
                    </a:lnTo>
                    <a:lnTo>
                      <a:pt x="480" y="8"/>
                    </a:lnTo>
                    <a:lnTo>
                      <a:pt x="493" y="12"/>
                    </a:lnTo>
                    <a:lnTo>
                      <a:pt x="503" y="17"/>
                    </a:lnTo>
                    <a:lnTo>
                      <a:pt x="510" y="20"/>
                    </a:lnTo>
                    <a:lnTo>
                      <a:pt x="522" y="27"/>
                    </a:lnTo>
                    <a:lnTo>
                      <a:pt x="532" y="34"/>
                    </a:lnTo>
                    <a:lnTo>
                      <a:pt x="541" y="40"/>
                    </a:lnTo>
                    <a:lnTo>
                      <a:pt x="548" y="46"/>
                    </a:lnTo>
                    <a:lnTo>
                      <a:pt x="559" y="55"/>
                    </a:lnTo>
                    <a:lnTo>
                      <a:pt x="568" y="63"/>
                    </a:lnTo>
                    <a:lnTo>
                      <a:pt x="576" y="72"/>
                    </a:lnTo>
                    <a:lnTo>
                      <a:pt x="585" y="81"/>
                    </a:lnTo>
                    <a:lnTo>
                      <a:pt x="593" y="90"/>
                    </a:lnTo>
                    <a:lnTo>
                      <a:pt x="602" y="100"/>
                    </a:lnTo>
                    <a:lnTo>
                      <a:pt x="610" y="111"/>
                    </a:lnTo>
                    <a:lnTo>
                      <a:pt x="618" y="122"/>
                    </a:lnTo>
                    <a:lnTo>
                      <a:pt x="627" y="133"/>
                    </a:lnTo>
                    <a:lnTo>
                      <a:pt x="635" y="145"/>
                    </a:lnTo>
                    <a:lnTo>
                      <a:pt x="643" y="157"/>
                    </a:lnTo>
                    <a:lnTo>
                      <a:pt x="651" y="170"/>
                    </a:lnTo>
                    <a:lnTo>
                      <a:pt x="659" y="183"/>
                    </a:lnTo>
                    <a:lnTo>
                      <a:pt x="667" y="197"/>
                    </a:lnTo>
                    <a:lnTo>
                      <a:pt x="674" y="211"/>
                    </a:lnTo>
                    <a:lnTo>
                      <a:pt x="682" y="226"/>
                    </a:lnTo>
                    <a:lnTo>
                      <a:pt x="690" y="241"/>
                    </a:lnTo>
                    <a:lnTo>
                      <a:pt x="698" y="258"/>
                    </a:lnTo>
                    <a:lnTo>
                      <a:pt x="706" y="273"/>
                    </a:lnTo>
                    <a:lnTo>
                      <a:pt x="713" y="290"/>
                    </a:lnTo>
                    <a:lnTo>
                      <a:pt x="721" y="307"/>
                    </a:lnTo>
                    <a:lnTo>
                      <a:pt x="729" y="324"/>
                    </a:lnTo>
                    <a:lnTo>
                      <a:pt x="737" y="342"/>
                    </a:lnTo>
                    <a:lnTo>
                      <a:pt x="744" y="360"/>
                    </a:lnTo>
                    <a:lnTo>
                      <a:pt x="752" y="379"/>
                    </a:lnTo>
                    <a:lnTo>
                      <a:pt x="760" y="398"/>
                    </a:lnTo>
                    <a:lnTo>
                      <a:pt x="767" y="418"/>
                    </a:lnTo>
                    <a:lnTo>
                      <a:pt x="775" y="439"/>
                    </a:lnTo>
                    <a:lnTo>
                      <a:pt x="783" y="459"/>
                    </a:lnTo>
                    <a:lnTo>
                      <a:pt x="790" y="480"/>
                    </a:lnTo>
                    <a:lnTo>
                      <a:pt x="798" y="502"/>
                    </a:lnTo>
                    <a:lnTo>
                      <a:pt x="805" y="524"/>
                    </a:lnTo>
                    <a:lnTo>
                      <a:pt x="813" y="546"/>
                    </a:lnTo>
                    <a:lnTo>
                      <a:pt x="821" y="569"/>
                    </a:lnTo>
                    <a:lnTo>
                      <a:pt x="829" y="593"/>
                    </a:lnTo>
                    <a:lnTo>
                      <a:pt x="836" y="617"/>
                    </a:lnTo>
                    <a:lnTo>
                      <a:pt x="844" y="641"/>
                    </a:lnTo>
                    <a:lnTo>
                      <a:pt x="851" y="666"/>
                    </a:lnTo>
                    <a:lnTo>
                      <a:pt x="859" y="691"/>
                    </a:lnTo>
                    <a:lnTo>
                      <a:pt x="867" y="717"/>
                    </a:lnTo>
                    <a:lnTo>
                      <a:pt x="874" y="743"/>
                    </a:lnTo>
                    <a:lnTo>
                      <a:pt x="882" y="770"/>
                    </a:lnTo>
                    <a:lnTo>
                      <a:pt x="889" y="796"/>
                    </a:lnTo>
                    <a:lnTo>
                      <a:pt x="897" y="824"/>
                    </a:lnTo>
                    <a:lnTo>
                      <a:pt x="904" y="852"/>
                    </a:lnTo>
                    <a:lnTo>
                      <a:pt x="912" y="881"/>
                    </a:lnTo>
                    <a:lnTo>
                      <a:pt x="919" y="909"/>
                    </a:lnTo>
                    <a:lnTo>
                      <a:pt x="927" y="938"/>
                    </a:lnTo>
                    <a:lnTo>
                      <a:pt x="934" y="967"/>
                    </a:lnTo>
                    <a:lnTo>
                      <a:pt x="942" y="998"/>
                    </a:lnTo>
                    <a:lnTo>
                      <a:pt x="950" y="1029"/>
                    </a:lnTo>
                    <a:lnTo>
                      <a:pt x="957" y="1059"/>
                    </a:lnTo>
                    <a:lnTo>
                      <a:pt x="965" y="1090"/>
                    </a:lnTo>
                    <a:lnTo>
                      <a:pt x="972" y="1122"/>
                    </a:lnTo>
                    <a:lnTo>
                      <a:pt x="980" y="1154"/>
                    </a:lnTo>
                    <a:lnTo>
                      <a:pt x="987" y="1187"/>
                    </a:lnTo>
                    <a:lnTo>
                      <a:pt x="995" y="1219"/>
                    </a:lnTo>
                    <a:lnTo>
                      <a:pt x="1002" y="1252"/>
                    </a:lnTo>
                    <a:lnTo>
                      <a:pt x="1010" y="1286"/>
                    </a:lnTo>
                    <a:lnTo>
                      <a:pt x="1017" y="1320"/>
                    </a:lnTo>
                    <a:lnTo>
                      <a:pt x="1025" y="1355"/>
                    </a:lnTo>
                    <a:lnTo>
                      <a:pt x="1032" y="1389"/>
                    </a:lnTo>
                    <a:lnTo>
                      <a:pt x="1040" y="1424"/>
                    </a:lnTo>
                    <a:lnTo>
                      <a:pt x="1047" y="1460"/>
                    </a:lnTo>
                    <a:lnTo>
                      <a:pt x="1055" y="1496"/>
                    </a:lnTo>
                    <a:lnTo>
                      <a:pt x="1062" y="1532"/>
                    </a:lnTo>
                    <a:lnTo>
                      <a:pt x="1070" y="1569"/>
                    </a:lnTo>
                    <a:lnTo>
                      <a:pt x="1078" y="1606"/>
                    </a:lnTo>
                    <a:lnTo>
                      <a:pt x="1085" y="1643"/>
                    </a:lnTo>
                    <a:lnTo>
                      <a:pt x="1093" y="1681"/>
                    </a:lnTo>
                    <a:lnTo>
                      <a:pt x="1100" y="1719"/>
                    </a:lnTo>
                    <a:lnTo>
                      <a:pt x="1108" y="1757"/>
                    </a:lnTo>
                    <a:lnTo>
                      <a:pt x="1115" y="1796"/>
                    </a:lnTo>
                    <a:lnTo>
                      <a:pt x="1123" y="1835"/>
                    </a:lnTo>
                    <a:lnTo>
                      <a:pt x="1130" y="1875"/>
                    </a:lnTo>
                    <a:lnTo>
                      <a:pt x="1138" y="1915"/>
                    </a:lnTo>
                    <a:lnTo>
                      <a:pt x="1145" y="1955"/>
                    </a:lnTo>
                    <a:lnTo>
                      <a:pt x="1153" y="1995"/>
                    </a:lnTo>
                    <a:lnTo>
                      <a:pt x="1161" y="2036"/>
                    </a:lnTo>
                    <a:lnTo>
                      <a:pt x="1168" y="2077"/>
                    </a:lnTo>
                    <a:lnTo>
                      <a:pt x="1176" y="2118"/>
                    </a:lnTo>
                    <a:lnTo>
                      <a:pt x="1183" y="2160"/>
                    </a:lnTo>
                    <a:lnTo>
                      <a:pt x="1191" y="2202"/>
                    </a:lnTo>
                    <a:lnTo>
                      <a:pt x="1198" y="2244"/>
                    </a:lnTo>
                    <a:lnTo>
                      <a:pt x="1206" y="2287"/>
                    </a:lnTo>
                    <a:lnTo>
                      <a:pt x="1213" y="2330"/>
                    </a:lnTo>
                    <a:lnTo>
                      <a:pt x="1221" y="2373"/>
                    </a:lnTo>
                    <a:lnTo>
                      <a:pt x="1228" y="2416"/>
                    </a:lnTo>
                    <a:lnTo>
                      <a:pt x="1236" y="2460"/>
                    </a:lnTo>
                    <a:lnTo>
                      <a:pt x="1243" y="2504"/>
                    </a:lnTo>
                    <a:lnTo>
                      <a:pt x="1251" y="2548"/>
                    </a:lnTo>
                    <a:lnTo>
                      <a:pt x="1258" y="2592"/>
                    </a:lnTo>
                    <a:lnTo>
                      <a:pt x="1266" y="2638"/>
                    </a:lnTo>
                    <a:lnTo>
                      <a:pt x="1273" y="2683"/>
                    </a:lnTo>
                    <a:lnTo>
                      <a:pt x="1281" y="2728"/>
                    </a:lnTo>
                    <a:lnTo>
                      <a:pt x="1288" y="2773"/>
                    </a:lnTo>
                    <a:lnTo>
                      <a:pt x="1296" y="2819"/>
                    </a:lnTo>
                    <a:lnTo>
                      <a:pt x="1303" y="2865"/>
                    </a:lnTo>
                    <a:lnTo>
                      <a:pt x="1311" y="2911"/>
                    </a:lnTo>
                    <a:lnTo>
                      <a:pt x="1318" y="2958"/>
                    </a:lnTo>
                    <a:lnTo>
                      <a:pt x="1326" y="3004"/>
                    </a:lnTo>
                    <a:lnTo>
                      <a:pt x="1333" y="3051"/>
                    </a:lnTo>
                    <a:lnTo>
                      <a:pt x="1341" y="3098"/>
                    </a:lnTo>
                    <a:lnTo>
                      <a:pt x="1348" y="3146"/>
                    </a:lnTo>
                    <a:lnTo>
                      <a:pt x="1356" y="3193"/>
                    </a:lnTo>
                    <a:lnTo>
                      <a:pt x="1363" y="3241"/>
                    </a:lnTo>
                    <a:lnTo>
                      <a:pt x="1371" y="3289"/>
                    </a:lnTo>
                    <a:lnTo>
                      <a:pt x="1378" y="3338"/>
                    </a:lnTo>
                    <a:lnTo>
                      <a:pt x="1386" y="3386"/>
                    </a:lnTo>
                    <a:lnTo>
                      <a:pt x="1393" y="3434"/>
                    </a:lnTo>
                    <a:lnTo>
                      <a:pt x="1401" y="3483"/>
                    </a:lnTo>
                    <a:lnTo>
                      <a:pt x="1408" y="3532"/>
                    </a:lnTo>
                    <a:lnTo>
                      <a:pt x="1416" y="3581"/>
                    </a:lnTo>
                    <a:lnTo>
                      <a:pt x="1423" y="3630"/>
                    </a:lnTo>
                    <a:lnTo>
                      <a:pt x="1431" y="3679"/>
                    </a:lnTo>
                    <a:lnTo>
                      <a:pt x="1438" y="3729"/>
                    </a:lnTo>
                    <a:lnTo>
                      <a:pt x="1446" y="3778"/>
                    </a:lnTo>
                    <a:lnTo>
                      <a:pt x="1453" y="3828"/>
                    </a:lnTo>
                    <a:lnTo>
                      <a:pt x="1461" y="3878"/>
                    </a:lnTo>
                    <a:lnTo>
                      <a:pt x="1468" y="3928"/>
                    </a:lnTo>
                    <a:lnTo>
                      <a:pt x="1476" y="3978"/>
                    </a:lnTo>
                    <a:lnTo>
                      <a:pt x="1483" y="4029"/>
                    </a:lnTo>
                    <a:lnTo>
                      <a:pt x="1491" y="4079"/>
                    </a:lnTo>
                    <a:lnTo>
                      <a:pt x="1499" y="4130"/>
                    </a:lnTo>
                    <a:lnTo>
                      <a:pt x="1506" y="4180"/>
                    </a:lnTo>
                    <a:lnTo>
                      <a:pt x="1514" y="4231"/>
                    </a:lnTo>
                    <a:lnTo>
                      <a:pt x="1521" y="4282"/>
                    </a:lnTo>
                    <a:lnTo>
                      <a:pt x="1529" y="4333"/>
                    </a:lnTo>
                    <a:lnTo>
                      <a:pt x="1536" y="4384"/>
                    </a:lnTo>
                    <a:lnTo>
                      <a:pt x="1544" y="4435"/>
                    </a:lnTo>
                    <a:lnTo>
                      <a:pt x="1551" y="4487"/>
                    </a:lnTo>
                    <a:lnTo>
                      <a:pt x="1559" y="4537"/>
                    </a:lnTo>
                    <a:lnTo>
                      <a:pt x="1566" y="4589"/>
                    </a:lnTo>
                    <a:lnTo>
                      <a:pt x="1574" y="4640"/>
                    </a:lnTo>
                    <a:lnTo>
                      <a:pt x="1581" y="4692"/>
                    </a:lnTo>
                    <a:lnTo>
                      <a:pt x="1589" y="4743"/>
                    </a:lnTo>
                    <a:lnTo>
                      <a:pt x="1596" y="4795"/>
                    </a:lnTo>
                    <a:lnTo>
                      <a:pt x="1604" y="4847"/>
                    </a:lnTo>
                    <a:lnTo>
                      <a:pt x="1611" y="4898"/>
                    </a:lnTo>
                    <a:lnTo>
                      <a:pt x="1619" y="4950"/>
                    </a:lnTo>
                    <a:lnTo>
                      <a:pt x="1626" y="5002"/>
                    </a:lnTo>
                    <a:lnTo>
                      <a:pt x="1634" y="5053"/>
                    </a:lnTo>
                    <a:lnTo>
                      <a:pt x="1641" y="5105"/>
                    </a:lnTo>
                    <a:lnTo>
                      <a:pt x="1649" y="5157"/>
                    </a:lnTo>
                    <a:lnTo>
                      <a:pt x="1656" y="5208"/>
                    </a:lnTo>
                    <a:lnTo>
                      <a:pt x="1664" y="5260"/>
                    </a:lnTo>
                    <a:lnTo>
                      <a:pt x="1671" y="5312"/>
                    </a:lnTo>
                    <a:lnTo>
                      <a:pt x="1679" y="5364"/>
                    </a:lnTo>
                    <a:lnTo>
                      <a:pt x="1686" y="5415"/>
                    </a:lnTo>
                    <a:lnTo>
                      <a:pt x="1694" y="5467"/>
                    </a:lnTo>
                    <a:lnTo>
                      <a:pt x="1701" y="5519"/>
                    </a:lnTo>
                    <a:lnTo>
                      <a:pt x="1709" y="5570"/>
                    </a:lnTo>
                    <a:lnTo>
                      <a:pt x="1716" y="5622"/>
                    </a:lnTo>
                    <a:lnTo>
                      <a:pt x="1724" y="5673"/>
                    </a:lnTo>
                    <a:lnTo>
                      <a:pt x="1731" y="5725"/>
                    </a:lnTo>
                    <a:lnTo>
                      <a:pt x="1739" y="5776"/>
                    </a:lnTo>
                    <a:lnTo>
                      <a:pt x="1746" y="5828"/>
                    </a:lnTo>
                    <a:lnTo>
                      <a:pt x="1754" y="5879"/>
                    </a:lnTo>
                    <a:lnTo>
                      <a:pt x="1761" y="5930"/>
                    </a:lnTo>
                    <a:lnTo>
                      <a:pt x="1769" y="5982"/>
                    </a:lnTo>
                    <a:lnTo>
                      <a:pt x="1776" y="6032"/>
                    </a:lnTo>
                    <a:lnTo>
                      <a:pt x="1784" y="6083"/>
                    </a:lnTo>
                    <a:lnTo>
                      <a:pt x="1791" y="6134"/>
                    </a:lnTo>
                    <a:lnTo>
                      <a:pt x="1799" y="6185"/>
                    </a:lnTo>
                    <a:lnTo>
                      <a:pt x="1806" y="6236"/>
                    </a:lnTo>
                    <a:lnTo>
                      <a:pt x="1814" y="6286"/>
                    </a:lnTo>
                    <a:lnTo>
                      <a:pt x="1821" y="6337"/>
                    </a:lnTo>
                    <a:lnTo>
                      <a:pt x="1829" y="6387"/>
                    </a:lnTo>
                    <a:lnTo>
                      <a:pt x="1837" y="6438"/>
                    </a:lnTo>
                    <a:lnTo>
                      <a:pt x="1844" y="6488"/>
                    </a:lnTo>
                    <a:lnTo>
                      <a:pt x="1852" y="6538"/>
                    </a:lnTo>
                    <a:lnTo>
                      <a:pt x="1859" y="6588"/>
                    </a:lnTo>
                    <a:lnTo>
                      <a:pt x="1867" y="6638"/>
                    </a:lnTo>
                    <a:lnTo>
                      <a:pt x="1874" y="6687"/>
                    </a:lnTo>
                    <a:lnTo>
                      <a:pt x="1882" y="6737"/>
                    </a:lnTo>
                    <a:lnTo>
                      <a:pt x="1889" y="6786"/>
                    </a:lnTo>
                    <a:lnTo>
                      <a:pt x="1897" y="6836"/>
                    </a:lnTo>
                    <a:lnTo>
                      <a:pt x="1904" y="6885"/>
                    </a:lnTo>
                    <a:lnTo>
                      <a:pt x="1912" y="6933"/>
                    </a:lnTo>
                    <a:lnTo>
                      <a:pt x="1919" y="6982"/>
                    </a:lnTo>
                    <a:lnTo>
                      <a:pt x="1927" y="7031"/>
                    </a:lnTo>
                    <a:lnTo>
                      <a:pt x="1934" y="7079"/>
                    </a:lnTo>
                    <a:lnTo>
                      <a:pt x="1942" y="7127"/>
                    </a:lnTo>
                    <a:lnTo>
                      <a:pt x="1949" y="7175"/>
                    </a:lnTo>
                    <a:lnTo>
                      <a:pt x="1957" y="7222"/>
                    </a:lnTo>
                    <a:lnTo>
                      <a:pt x="1964" y="7271"/>
                    </a:lnTo>
                    <a:lnTo>
                      <a:pt x="1972" y="7317"/>
                    </a:lnTo>
                    <a:lnTo>
                      <a:pt x="1979" y="7365"/>
                    </a:lnTo>
                    <a:lnTo>
                      <a:pt x="1987" y="7411"/>
                    </a:lnTo>
                    <a:lnTo>
                      <a:pt x="1994" y="7458"/>
                    </a:lnTo>
                    <a:lnTo>
                      <a:pt x="2002" y="7505"/>
                    </a:lnTo>
                    <a:lnTo>
                      <a:pt x="2009" y="7551"/>
                    </a:lnTo>
                    <a:lnTo>
                      <a:pt x="2017" y="7597"/>
                    </a:lnTo>
                    <a:lnTo>
                      <a:pt x="2024" y="7643"/>
                    </a:lnTo>
                    <a:lnTo>
                      <a:pt x="2032" y="7688"/>
                    </a:lnTo>
                    <a:lnTo>
                      <a:pt x="2039" y="7734"/>
                    </a:lnTo>
                    <a:lnTo>
                      <a:pt x="2047" y="7779"/>
                    </a:lnTo>
                    <a:lnTo>
                      <a:pt x="2054" y="7823"/>
                    </a:lnTo>
                    <a:lnTo>
                      <a:pt x="2062" y="7868"/>
                    </a:lnTo>
                    <a:lnTo>
                      <a:pt x="2069" y="7912"/>
                    </a:lnTo>
                    <a:lnTo>
                      <a:pt x="2077" y="7956"/>
                    </a:lnTo>
                    <a:lnTo>
                      <a:pt x="2084" y="8000"/>
                    </a:lnTo>
                    <a:lnTo>
                      <a:pt x="2092" y="8043"/>
                    </a:lnTo>
                    <a:lnTo>
                      <a:pt x="2099" y="8086"/>
                    </a:lnTo>
                    <a:lnTo>
                      <a:pt x="2107" y="8129"/>
                    </a:lnTo>
                    <a:lnTo>
                      <a:pt x="2114" y="8172"/>
                    </a:lnTo>
                    <a:lnTo>
                      <a:pt x="2122" y="8214"/>
                    </a:lnTo>
                    <a:lnTo>
                      <a:pt x="2129" y="8256"/>
                    </a:lnTo>
                    <a:lnTo>
                      <a:pt x="2137" y="8298"/>
                    </a:lnTo>
                    <a:lnTo>
                      <a:pt x="2144" y="8338"/>
                    </a:lnTo>
                    <a:lnTo>
                      <a:pt x="2152" y="8379"/>
                    </a:lnTo>
                    <a:lnTo>
                      <a:pt x="2159" y="8420"/>
                    </a:lnTo>
                    <a:lnTo>
                      <a:pt x="2167" y="8460"/>
                    </a:lnTo>
                    <a:lnTo>
                      <a:pt x="2175" y="8501"/>
                    </a:lnTo>
                    <a:lnTo>
                      <a:pt x="2182" y="8541"/>
                    </a:lnTo>
                    <a:lnTo>
                      <a:pt x="2190" y="8579"/>
                    </a:lnTo>
                    <a:lnTo>
                      <a:pt x="2197" y="8619"/>
                    </a:lnTo>
                    <a:lnTo>
                      <a:pt x="2205" y="8657"/>
                    </a:lnTo>
                    <a:lnTo>
                      <a:pt x="2212" y="8696"/>
                    </a:lnTo>
                    <a:lnTo>
                      <a:pt x="2220" y="8734"/>
                    </a:lnTo>
                    <a:lnTo>
                      <a:pt x="2227" y="8772"/>
                    </a:lnTo>
                    <a:lnTo>
                      <a:pt x="2235" y="8808"/>
                    </a:lnTo>
                    <a:lnTo>
                      <a:pt x="2242" y="8845"/>
                    </a:lnTo>
                    <a:lnTo>
                      <a:pt x="2250" y="8882"/>
                    </a:lnTo>
                    <a:lnTo>
                      <a:pt x="2257" y="8918"/>
                    </a:lnTo>
                    <a:lnTo>
                      <a:pt x="2264" y="8954"/>
                    </a:lnTo>
                    <a:lnTo>
                      <a:pt x="2272" y="8990"/>
                    </a:lnTo>
                    <a:lnTo>
                      <a:pt x="2279" y="9024"/>
                    </a:lnTo>
                    <a:lnTo>
                      <a:pt x="2287" y="9059"/>
                    </a:lnTo>
                    <a:lnTo>
                      <a:pt x="2294" y="9094"/>
                    </a:lnTo>
                    <a:lnTo>
                      <a:pt x="2302" y="9128"/>
                    </a:lnTo>
                    <a:lnTo>
                      <a:pt x="2309" y="9161"/>
                    </a:lnTo>
                    <a:lnTo>
                      <a:pt x="2317" y="9194"/>
                    </a:lnTo>
                    <a:lnTo>
                      <a:pt x="2324" y="9227"/>
                    </a:lnTo>
                    <a:lnTo>
                      <a:pt x="2332" y="9259"/>
                    </a:lnTo>
                    <a:lnTo>
                      <a:pt x="2339" y="9291"/>
                    </a:lnTo>
                    <a:lnTo>
                      <a:pt x="2347" y="9322"/>
                    </a:lnTo>
                    <a:lnTo>
                      <a:pt x="2354" y="9353"/>
                    </a:lnTo>
                    <a:lnTo>
                      <a:pt x="2362" y="9384"/>
                    </a:lnTo>
                    <a:lnTo>
                      <a:pt x="2369" y="9414"/>
                    </a:lnTo>
                    <a:lnTo>
                      <a:pt x="2377" y="9444"/>
                    </a:lnTo>
                    <a:lnTo>
                      <a:pt x="2384" y="9473"/>
                    </a:lnTo>
                    <a:lnTo>
                      <a:pt x="2391" y="9502"/>
                    </a:lnTo>
                    <a:lnTo>
                      <a:pt x="2399" y="9531"/>
                    </a:lnTo>
                    <a:lnTo>
                      <a:pt x="2406" y="9559"/>
                    </a:lnTo>
                    <a:lnTo>
                      <a:pt x="2414" y="9587"/>
                    </a:lnTo>
                    <a:lnTo>
                      <a:pt x="2421" y="9613"/>
                    </a:lnTo>
                    <a:lnTo>
                      <a:pt x="2429" y="9640"/>
                    </a:lnTo>
                    <a:lnTo>
                      <a:pt x="2436" y="9666"/>
                    </a:lnTo>
                    <a:lnTo>
                      <a:pt x="2444" y="9692"/>
                    </a:lnTo>
                    <a:lnTo>
                      <a:pt x="2451" y="9717"/>
                    </a:lnTo>
                    <a:lnTo>
                      <a:pt x="2459" y="9743"/>
                    </a:lnTo>
                    <a:lnTo>
                      <a:pt x="2466" y="9767"/>
                    </a:lnTo>
                    <a:lnTo>
                      <a:pt x="2473" y="9791"/>
                    </a:lnTo>
                    <a:lnTo>
                      <a:pt x="2481" y="9815"/>
                    </a:lnTo>
                    <a:lnTo>
                      <a:pt x="2488" y="9837"/>
                    </a:lnTo>
                    <a:lnTo>
                      <a:pt x="2496" y="9860"/>
                    </a:lnTo>
                    <a:lnTo>
                      <a:pt x="2503" y="9881"/>
                    </a:lnTo>
                    <a:lnTo>
                      <a:pt x="2511" y="9903"/>
                    </a:lnTo>
                    <a:lnTo>
                      <a:pt x="2518" y="9925"/>
                    </a:lnTo>
                    <a:lnTo>
                      <a:pt x="2526" y="9945"/>
                    </a:lnTo>
                    <a:lnTo>
                      <a:pt x="2533" y="9965"/>
                    </a:lnTo>
                    <a:lnTo>
                      <a:pt x="2540" y="9985"/>
                    </a:lnTo>
                    <a:lnTo>
                      <a:pt x="2548" y="10004"/>
                    </a:lnTo>
                    <a:lnTo>
                      <a:pt x="2555" y="10023"/>
                    </a:lnTo>
                    <a:lnTo>
                      <a:pt x="2562" y="10041"/>
                    </a:lnTo>
                    <a:lnTo>
                      <a:pt x="2570" y="10059"/>
                    </a:lnTo>
                    <a:lnTo>
                      <a:pt x="2577" y="10076"/>
                    </a:lnTo>
                    <a:lnTo>
                      <a:pt x="2584" y="10093"/>
                    </a:lnTo>
                    <a:lnTo>
                      <a:pt x="2592" y="10109"/>
                    </a:lnTo>
                    <a:lnTo>
                      <a:pt x="2599" y="10124"/>
                    </a:lnTo>
                    <a:lnTo>
                      <a:pt x="2606" y="10140"/>
                    </a:lnTo>
                    <a:lnTo>
                      <a:pt x="2613" y="10154"/>
                    </a:lnTo>
                    <a:lnTo>
                      <a:pt x="2621" y="10168"/>
                    </a:lnTo>
                    <a:lnTo>
                      <a:pt x="2628" y="10182"/>
                    </a:lnTo>
                    <a:lnTo>
                      <a:pt x="2635" y="10195"/>
                    </a:lnTo>
                    <a:lnTo>
                      <a:pt x="2642" y="10207"/>
                    </a:lnTo>
                    <a:lnTo>
                      <a:pt x="2649" y="10219"/>
                    </a:lnTo>
                    <a:lnTo>
                      <a:pt x="2657" y="10231"/>
                    </a:lnTo>
                    <a:lnTo>
                      <a:pt x="2663" y="10241"/>
                    </a:lnTo>
                    <a:lnTo>
                      <a:pt x="2670" y="10251"/>
                    </a:lnTo>
                    <a:lnTo>
                      <a:pt x="2678" y="10262"/>
                    </a:lnTo>
                    <a:lnTo>
                      <a:pt x="2684" y="10271"/>
                    </a:lnTo>
                    <a:lnTo>
                      <a:pt x="2691" y="10279"/>
                    </a:lnTo>
                    <a:lnTo>
                      <a:pt x="2697" y="10287"/>
                    </a:lnTo>
                    <a:lnTo>
                      <a:pt x="2704" y="10295"/>
                    </a:lnTo>
                    <a:lnTo>
                      <a:pt x="2711" y="10303"/>
                    </a:lnTo>
                    <a:lnTo>
                      <a:pt x="2717" y="10309"/>
                    </a:lnTo>
                    <a:lnTo>
                      <a:pt x="2723" y="10314"/>
                    </a:lnTo>
                    <a:lnTo>
                      <a:pt x="2729" y="10320"/>
                    </a:lnTo>
                    <a:lnTo>
                      <a:pt x="2735" y="10324"/>
                    </a:lnTo>
                    <a:lnTo>
                      <a:pt x="2741" y="10329"/>
                    </a:lnTo>
                    <a:lnTo>
                      <a:pt x="2747" y="10333"/>
                    </a:lnTo>
                    <a:lnTo>
                      <a:pt x="2753" y="10336"/>
                    </a:lnTo>
                    <a:lnTo>
                      <a:pt x="2758" y="10339"/>
                    </a:lnTo>
                    <a:lnTo>
                      <a:pt x="2763" y="10341"/>
                    </a:lnTo>
                    <a:lnTo>
                      <a:pt x="2768" y="10343"/>
                    </a:lnTo>
                    <a:lnTo>
                      <a:pt x="2773" y="10344"/>
                    </a:lnTo>
                    <a:lnTo>
                      <a:pt x="2778" y="10346"/>
                    </a:lnTo>
                    <a:lnTo>
                      <a:pt x="2779" y="10345"/>
                    </a:lnTo>
                    <a:lnTo>
                      <a:pt x="2787" y="10346"/>
                    </a:lnTo>
                    <a:lnTo>
                      <a:pt x="2791" y="10347"/>
                    </a:lnTo>
                    <a:lnTo>
                      <a:pt x="2793" y="10346"/>
                    </a:lnTo>
                    <a:lnTo>
                      <a:pt x="2800" y="10346"/>
                    </a:lnTo>
                    <a:lnTo>
                      <a:pt x="2805" y="10345"/>
                    </a:lnTo>
                    <a:lnTo>
                      <a:pt x="2806" y="10344"/>
                    </a:lnTo>
                    <a:lnTo>
                      <a:pt x="2814" y="10342"/>
                    </a:lnTo>
                    <a:lnTo>
                      <a:pt x="2816" y="10341"/>
                    </a:lnTo>
                    <a:lnTo>
                      <a:pt x="2823" y="10338"/>
                    </a:lnTo>
                    <a:lnTo>
                      <a:pt x="2826" y="10336"/>
                    </a:lnTo>
                    <a:lnTo>
                      <a:pt x="2833" y="10332"/>
                    </a:lnTo>
                    <a:lnTo>
                      <a:pt x="2837" y="10330"/>
                    </a:lnTo>
                    <a:lnTo>
                      <a:pt x="2843" y="10325"/>
                    </a:lnTo>
                    <a:lnTo>
                      <a:pt x="2850" y="10320"/>
                    </a:lnTo>
                    <a:lnTo>
                      <a:pt x="2855" y="10316"/>
                    </a:lnTo>
                    <a:lnTo>
                      <a:pt x="2861" y="10310"/>
                    </a:lnTo>
                    <a:lnTo>
                      <a:pt x="2868" y="10303"/>
                    </a:lnTo>
                    <a:lnTo>
                      <a:pt x="2873" y="10297"/>
                    </a:lnTo>
                    <a:lnTo>
                      <a:pt x="2880" y="10290"/>
                    </a:lnTo>
                    <a:lnTo>
                      <a:pt x="2887" y="10282"/>
                    </a:lnTo>
                    <a:lnTo>
                      <a:pt x="2893" y="10273"/>
                    </a:lnTo>
                    <a:lnTo>
                      <a:pt x="2901" y="10264"/>
                    </a:lnTo>
                    <a:lnTo>
                      <a:pt x="2907" y="10255"/>
                    </a:lnTo>
                    <a:lnTo>
                      <a:pt x="2914" y="10245"/>
                    </a:lnTo>
                    <a:lnTo>
                      <a:pt x="2921" y="10234"/>
                    </a:lnTo>
                    <a:lnTo>
                      <a:pt x="2928" y="10223"/>
                    </a:lnTo>
                    <a:lnTo>
                      <a:pt x="2935" y="10211"/>
                    </a:lnTo>
                    <a:lnTo>
                      <a:pt x="2942" y="10199"/>
                    </a:lnTo>
                    <a:lnTo>
                      <a:pt x="2949" y="10186"/>
                    </a:lnTo>
                    <a:lnTo>
                      <a:pt x="2956" y="10173"/>
                    </a:lnTo>
                    <a:lnTo>
                      <a:pt x="2964" y="10159"/>
                    </a:lnTo>
                    <a:lnTo>
                      <a:pt x="2971" y="10145"/>
                    </a:lnTo>
                    <a:lnTo>
                      <a:pt x="2978" y="10130"/>
                    </a:lnTo>
                    <a:lnTo>
                      <a:pt x="2985" y="10115"/>
                    </a:lnTo>
                    <a:lnTo>
                      <a:pt x="2992" y="10099"/>
                    </a:lnTo>
                    <a:lnTo>
                      <a:pt x="3000" y="10082"/>
                    </a:lnTo>
                    <a:lnTo>
                      <a:pt x="3007" y="10065"/>
                    </a:lnTo>
                    <a:lnTo>
                      <a:pt x="3014" y="10048"/>
                    </a:lnTo>
                    <a:lnTo>
                      <a:pt x="3021" y="10030"/>
                    </a:lnTo>
                    <a:lnTo>
                      <a:pt x="3029" y="10011"/>
                    </a:lnTo>
                    <a:lnTo>
                      <a:pt x="3036" y="9992"/>
                    </a:lnTo>
                    <a:lnTo>
                      <a:pt x="3044" y="9973"/>
                    </a:lnTo>
                    <a:lnTo>
                      <a:pt x="3051" y="9953"/>
                    </a:lnTo>
                    <a:lnTo>
                      <a:pt x="3058" y="9932"/>
                    </a:lnTo>
                    <a:lnTo>
                      <a:pt x="3066" y="9912"/>
                    </a:lnTo>
                    <a:lnTo>
                      <a:pt x="3073" y="9890"/>
                    </a:lnTo>
                    <a:lnTo>
                      <a:pt x="3081" y="9868"/>
                    </a:lnTo>
                    <a:lnTo>
                      <a:pt x="3089" y="9845"/>
                    </a:lnTo>
                    <a:lnTo>
                      <a:pt x="3096" y="9823"/>
                    </a:lnTo>
                    <a:lnTo>
                      <a:pt x="3103" y="9800"/>
                    </a:lnTo>
                    <a:lnTo>
                      <a:pt x="3111" y="9776"/>
                    </a:lnTo>
                    <a:lnTo>
                      <a:pt x="3118" y="9752"/>
                    </a:lnTo>
                    <a:lnTo>
                      <a:pt x="3125" y="9727"/>
                    </a:lnTo>
                    <a:lnTo>
                      <a:pt x="3133" y="9702"/>
                    </a:lnTo>
                    <a:lnTo>
                      <a:pt x="3140" y="9676"/>
                    </a:lnTo>
                    <a:lnTo>
                      <a:pt x="3148" y="9650"/>
                    </a:lnTo>
                    <a:lnTo>
                      <a:pt x="3155" y="9624"/>
                    </a:lnTo>
                    <a:lnTo>
                      <a:pt x="3163" y="9597"/>
                    </a:lnTo>
                    <a:lnTo>
                      <a:pt x="3170" y="9569"/>
                    </a:lnTo>
                    <a:lnTo>
                      <a:pt x="3178" y="9542"/>
                    </a:lnTo>
                    <a:lnTo>
                      <a:pt x="3185" y="9513"/>
                    </a:lnTo>
                    <a:lnTo>
                      <a:pt x="3192" y="9484"/>
                    </a:lnTo>
                    <a:lnTo>
                      <a:pt x="3200" y="9455"/>
                    </a:lnTo>
                    <a:lnTo>
                      <a:pt x="3207" y="9426"/>
                    </a:lnTo>
                    <a:lnTo>
                      <a:pt x="3215" y="9396"/>
                    </a:lnTo>
                    <a:lnTo>
                      <a:pt x="3222" y="9365"/>
                    </a:lnTo>
                    <a:lnTo>
                      <a:pt x="3230" y="9334"/>
                    </a:lnTo>
                    <a:lnTo>
                      <a:pt x="3237" y="9303"/>
                    </a:lnTo>
                    <a:lnTo>
                      <a:pt x="3245" y="9271"/>
                    </a:lnTo>
                    <a:lnTo>
                      <a:pt x="3252" y="9239"/>
                    </a:lnTo>
                    <a:lnTo>
                      <a:pt x="3260" y="9207"/>
                    </a:lnTo>
                    <a:lnTo>
                      <a:pt x="3267" y="9174"/>
                    </a:lnTo>
                    <a:lnTo>
                      <a:pt x="3275" y="9140"/>
                    </a:lnTo>
                    <a:lnTo>
                      <a:pt x="3282" y="9107"/>
                    </a:lnTo>
                    <a:lnTo>
                      <a:pt x="3290" y="9073"/>
                    </a:lnTo>
                    <a:lnTo>
                      <a:pt x="3297" y="9038"/>
                    </a:lnTo>
                    <a:lnTo>
                      <a:pt x="3305" y="9003"/>
                    </a:lnTo>
                    <a:lnTo>
                      <a:pt x="3312" y="8968"/>
                    </a:lnTo>
                    <a:lnTo>
                      <a:pt x="3319" y="8932"/>
                    </a:lnTo>
                    <a:lnTo>
                      <a:pt x="3327" y="8896"/>
                    </a:lnTo>
                    <a:lnTo>
                      <a:pt x="3334" y="8860"/>
                    </a:lnTo>
                    <a:lnTo>
                      <a:pt x="3342" y="8823"/>
                    </a:lnTo>
                    <a:lnTo>
                      <a:pt x="3349" y="8786"/>
                    </a:lnTo>
                    <a:lnTo>
                      <a:pt x="3357" y="8749"/>
                    </a:lnTo>
                    <a:lnTo>
                      <a:pt x="3364" y="8711"/>
                    </a:lnTo>
                    <a:lnTo>
                      <a:pt x="3372" y="8672"/>
                    </a:lnTo>
                    <a:lnTo>
                      <a:pt x="3379" y="8634"/>
                    </a:lnTo>
                    <a:lnTo>
                      <a:pt x="3387" y="8595"/>
                    </a:lnTo>
                    <a:lnTo>
                      <a:pt x="3394" y="8556"/>
                    </a:lnTo>
                    <a:lnTo>
                      <a:pt x="3402" y="8516"/>
                    </a:lnTo>
                    <a:lnTo>
                      <a:pt x="3409" y="8476"/>
                    </a:lnTo>
                    <a:lnTo>
                      <a:pt x="3417" y="8436"/>
                    </a:lnTo>
                    <a:lnTo>
                      <a:pt x="3425" y="8395"/>
                    </a:lnTo>
                    <a:lnTo>
                      <a:pt x="3432" y="8354"/>
                    </a:lnTo>
                    <a:lnTo>
                      <a:pt x="3440" y="8313"/>
                    </a:lnTo>
                    <a:lnTo>
                      <a:pt x="3447" y="8272"/>
                    </a:lnTo>
                    <a:lnTo>
                      <a:pt x="3455" y="8230"/>
                    </a:lnTo>
                    <a:lnTo>
                      <a:pt x="3462" y="8188"/>
                    </a:lnTo>
                    <a:lnTo>
                      <a:pt x="3470" y="8146"/>
                    </a:lnTo>
                    <a:lnTo>
                      <a:pt x="3477" y="8103"/>
                    </a:lnTo>
                    <a:lnTo>
                      <a:pt x="3485" y="8060"/>
                    </a:lnTo>
                    <a:lnTo>
                      <a:pt x="3492" y="8016"/>
                    </a:lnTo>
                    <a:lnTo>
                      <a:pt x="3500" y="7973"/>
                    </a:lnTo>
                    <a:lnTo>
                      <a:pt x="3507" y="7929"/>
                    </a:lnTo>
                    <a:lnTo>
                      <a:pt x="3515" y="7885"/>
                    </a:lnTo>
                    <a:lnTo>
                      <a:pt x="3522" y="7840"/>
                    </a:lnTo>
                    <a:lnTo>
                      <a:pt x="3530" y="7796"/>
                    </a:lnTo>
                    <a:lnTo>
                      <a:pt x="3537" y="7751"/>
                    </a:lnTo>
                    <a:lnTo>
                      <a:pt x="3545" y="7706"/>
                    </a:lnTo>
                    <a:lnTo>
                      <a:pt x="3552" y="7661"/>
                    </a:lnTo>
                    <a:lnTo>
                      <a:pt x="3560" y="7615"/>
                    </a:lnTo>
                    <a:lnTo>
                      <a:pt x="3567" y="7569"/>
                    </a:lnTo>
                    <a:lnTo>
                      <a:pt x="3575" y="7523"/>
                    </a:lnTo>
                    <a:lnTo>
                      <a:pt x="3582" y="7476"/>
                    </a:lnTo>
                    <a:lnTo>
                      <a:pt x="3590" y="7430"/>
                    </a:lnTo>
                    <a:lnTo>
                      <a:pt x="3597" y="7383"/>
                    </a:lnTo>
                    <a:lnTo>
                      <a:pt x="3605" y="7336"/>
                    </a:lnTo>
                    <a:lnTo>
                      <a:pt x="3612" y="7288"/>
                    </a:lnTo>
                    <a:lnTo>
                      <a:pt x="3620" y="7241"/>
                    </a:lnTo>
                    <a:lnTo>
                      <a:pt x="3627" y="7193"/>
                    </a:lnTo>
                    <a:lnTo>
                      <a:pt x="3635" y="7146"/>
                    </a:lnTo>
                    <a:lnTo>
                      <a:pt x="3642" y="7098"/>
                    </a:lnTo>
                    <a:lnTo>
                      <a:pt x="3650" y="7050"/>
                    </a:lnTo>
                    <a:lnTo>
                      <a:pt x="3657" y="7001"/>
                    </a:lnTo>
                    <a:lnTo>
                      <a:pt x="3665" y="6952"/>
                    </a:lnTo>
                    <a:lnTo>
                      <a:pt x="3672" y="6904"/>
                    </a:lnTo>
                    <a:lnTo>
                      <a:pt x="3680" y="6855"/>
                    </a:lnTo>
                    <a:lnTo>
                      <a:pt x="3687" y="6805"/>
                    </a:lnTo>
                    <a:lnTo>
                      <a:pt x="3695" y="6756"/>
                    </a:lnTo>
                    <a:lnTo>
                      <a:pt x="3702" y="6707"/>
                    </a:lnTo>
                    <a:lnTo>
                      <a:pt x="3710" y="6657"/>
                    </a:lnTo>
                    <a:lnTo>
                      <a:pt x="3717" y="6607"/>
                    </a:lnTo>
                    <a:lnTo>
                      <a:pt x="3724" y="6557"/>
                    </a:lnTo>
                    <a:lnTo>
                      <a:pt x="3732" y="6507"/>
                    </a:lnTo>
                    <a:lnTo>
                      <a:pt x="3739" y="6457"/>
                    </a:lnTo>
                    <a:lnTo>
                      <a:pt x="3747" y="6407"/>
                    </a:lnTo>
                    <a:lnTo>
                      <a:pt x="3754" y="6357"/>
                    </a:lnTo>
                    <a:lnTo>
                      <a:pt x="3763" y="6306"/>
                    </a:lnTo>
                    <a:lnTo>
                      <a:pt x="3770" y="6255"/>
                    </a:lnTo>
                    <a:lnTo>
                      <a:pt x="3777" y="6205"/>
                    </a:lnTo>
                    <a:lnTo>
                      <a:pt x="3785" y="6154"/>
                    </a:lnTo>
                    <a:lnTo>
                      <a:pt x="3792" y="6103"/>
                    </a:lnTo>
                    <a:lnTo>
                      <a:pt x="3800" y="6052"/>
                    </a:lnTo>
                    <a:lnTo>
                      <a:pt x="3807" y="6001"/>
                    </a:lnTo>
                    <a:lnTo>
                      <a:pt x="3815" y="5950"/>
                    </a:lnTo>
                    <a:lnTo>
                      <a:pt x="3822" y="5899"/>
                    </a:lnTo>
                    <a:lnTo>
                      <a:pt x="3830" y="5848"/>
                    </a:lnTo>
                    <a:lnTo>
                      <a:pt x="3837" y="5796"/>
                    </a:lnTo>
                    <a:lnTo>
                      <a:pt x="3845" y="5745"/>
                    </a:lnTo>
                    <a:lnTo>
                      <a:pt x="3852" y="5693"/>
                    </a:lnTo>
                    <a:lnTo>
                      <a:pt x="3860" y="5642"/>
                    </a:lnTo>
                    <a:lnTo>
                      <a:pt x="3867" y="5590"/>
                    </a:lnTo>
                    <a:lnTo>
                      <a:pt x="3875" y="5539"/>
                    </a:lnTo>
                    <a:lnTo>
                      <a:pt x="3882" y="5487"/>
                    </a:lnTo>
                    <a:lnTo>
                      <a:pt x="3890" y="5435"/>
                    </a:lnTo>
                    <a:lnTo>
                      <a:pt x="3897" y="5384"/>
                    </a:lnTo>
                    <a:lnTo>
                      <a:pt x="3905" y="5332"/>
                    </a:lnTo>
                    <a:lnTo>
                      <a:pt x="3912" y="5280"/>
                    </a:lnTo>
                    <a:lnTo>
                      <a:pt x="3920" y="5229"/>
                    </a:lnTo>
                    <a:lnTo>
                      <a:pt x="3927" y="5177"/>
                    </a:lnTo>
                    <a:cubicBezTo>
                      <a:pt x="3931" y="5150"/>
                      <a:pt x="3956" y="5132"/>
                      <a:pt x="3982" y="5136"/>
                    </a:cubicBezTo>
                    <a:cubicBezTo>
                      <a:pt x="4008" y="5140"/>
                      <a:pt x="4026" y="5164"/>
                      <a:pt x="4022" y="5190"/>
                    </a:cubicBezTo>
                    <a:lnTo>
                      <a:pt x="4015" y="5242"/>
                    </a:lnTo>
                    <a:lnTo>
                      <a:pt x="4007" y="5294"/>
                    </a:lnTo>
                    <a:lnTo>
                      <a:pt x="4000" y="5345"/>
                    </a:lnTo>
                    <a:lnTo>
                      <a:pt x="3992" y="5397"/>
                    </a:lnTo>
                    <a:lnTo>
                      <a:pt x="3985" y="5449"/>
                    </a:lnTo>
                    <a:lnTo>
                      <a:pt x="3977" y="5501"/>
                    </a:lnTo>
                    <a:lnTo>
                      <a:pt x="3970" y="5552"/>
                    </a:lnTo>
                    <a:lnTo>
                      <a:pt x="3962" y="5604"/>
                    </a:lnTo>
                    <a:lnTo>
                      <a:pt x="3955" y="5655"/>
                    </a:lnTo>
                    <a:lnTo>
                      <a:pt x="3947" y="5707"/>
                    </a:lnTo>
                    <a:lnTo>
                      <a:pt x="3940" y="5758"/>
                    </a:lnTo>
                    <a:lnTo>
                      <a:pt x="3932" y="5810"/>
                    </a:lnTo>
                    <a:lnTo>
                      <a:pt x="3925" y="5861"/>
                    </a:lnTo>
                    <a:lnTo>
                      <a:pt x="3917" y="5913"/>
                    </a:lnTo>
                    <a:lnTo>
                      <a:pt x="3910" y="5964"/>
                    </a:lnTo>
                    <a:lnTo>
                      <a:pt x="3902" y="6015"/>
                    </a:lnTo>
                    <a:lnTo>
                      <a:pt x="3895" y="6066"/>
                    </a:lnTo>
                    <a:lnTo>
                      <a:pt x="3887" y="6118"/>
                    </a:lnTo>
                    <a:lnTo>
                      <a:pt x="3880" y="6168"/>
                    </a:lnTo>
                    <a:lnTo>
                      <a:pt x="3872" y="6219"/>
                    </a:lnTo>
                    <a:lnTo>
                      <a:pt x="3865" y="6269"/>
                    </a:lnTo>
                    <a:lnTo>
                      <a:pt x="3857" y="6321"/>
                    </a:lnTo>
                    <a:lnTo>
                      <a:pt x="3849" y="6371"/>
                    </a:lnTo>
                    <a:lnTo>
                      <a:pt x="3842" y="6422"/>
                    </a:lnTo>
                    <a:lnTo>
                      <a:pt x="3834" y="6472"/>
                    </a:lnTo>
                    <a:lnTo>
                      <a:pt x="3827" y="6522"/>
                    </a:lnTo>
                    <a:lnTo>
                      <a:pt x="3819" y="6572"/>
                    </a:lnTo>
                    <a:lnTo>
                      <a:pt x="3812" y="6622"/>
                    </a:lnTo>
                    <a:lnTo>
                      <a:pt x="3804" y="6672"/>
                    </a:lnTo>
                    <a:lnTo>
                      <a:pt x="3797" y="6721"/>
                    </a:lnTo>
                    <a:lnTo>
                      <a:pt x="3789" y="6771"/>
                    </a:lnTo>
                    <a:lnTo>
                      <a:pt x="3782" y="6820"/>
                    </a:lnTo>
                    <a:lnTo>
                      <a:pt x="3774" y="6869"/>
                    </a:lnTo>
                    <a:lnTo>
                      <a:pt x="3767" y="6918"/>
                    </a:lnTo>
                    <a:lnTo>
                      <a:pt x="3759" y="6967"/>
                    </a:lnTo>
                    <a:lnTo>
                      <a:pt x="3752" y="7016"/>
                    </a:lnTo>
                    <a:lnTo>
                      <a:pt x="3744" y="7064"/>
                    </a:lnTo>
                    <a:lnTo>
                      <a:pt x="3737" y="7112"/>
                    </a:lnTo>
                    <a:lnTo>
                      <a:pt x="3729" y="7160"/>
                    </a:lnTo>
                    <a:lnTo>
                      <a:pt x="3722" y="7208"/>
                    </a:lnTo>
                    <a:lnTo>
                      <a:pt x="3714" y="7256"/>
                    </a:lnTo>
                    <a:lnTo>
                      <a:pt x="3707" y="7303"/>
                    </a:lnTo>
                    <a:lnTo>
                      <a:pt x="3699" y="7351"/>
                    </a:lnTo>
                    <a:lnTo>
                      <a:pt x="3692" y="7398"/>
                    </a:lnTo>
                    <a:lnTo>
                      <a:pt x="3684" y="7445"/>
                    </a:lnTo>
                    <a:lnTo>
                      <a:pt x="3677" y="7492"/>
                    </a:lnTo>
                    <a:lnTo>
                      <a:pt x="3669" y="7538"/>
                    </a:lnTo>
                    <a:lnTo>
                      <a:pt x="3662" y="7584"/>
                    </a:lnTo>
                    <a:lnTo>
                      <a:pt x="3654" y="7630"/>
                    </a:lnTo>
                    <a:lnTo>
                      <a:pt x="3647" y="7676"/>
                    </a:lnTo>
                    <a:lnTo>
                      <a:pt x="3639" y="7721"/>
                    </a:lnTo>
                    <a:lnTo>
                      <a:pt x="3632" y="7767"/>
                    </a:lnTo>
                    <a:lnTo>
                      <a:pt x="3624" y="7812"/>
                    </a:lnTo>
                    <a:lnTo>
                      <a:pt x="3617" y="7856"/>
                    </a:lnTo>
                    <a:lnTo>
                      <a:pt x="3609" y="7901"/>
                    </a:lnTo>
                    <a:lnTo>
                      <a:pt x="3602" y="7945"/>
                    </a:lnTo>
                    <a:lnTo>
                      <a:pt x="3594" y="7989"/>
                    </a:lnTo>
                    <a:lnTo>
                      <a:pt x="3587" y="8033"/>
                    </a:lnTo>
                    <a:lnTo>
                      <a:pt x="3579" y="8076"/>
                    </a:lnTo>
                    <a:lnTo>
                      <a:pt x="3572" y="8119"/>
                    </a:lnTo>
                    <a:lnTo>
                      <a:pt x="3564" y="8162"/>
                    </a:lnTo>
                    <a:lnTo>
                      <a:pt x="3557" y="8205"/>
                    </a:lnTo>
                    <a:lnTo>
                      <a:pt x="3549" y="8247"/>
                    </a:lnTo>
                    <a:lnTo>
                      <a:pt x="3542" y="8289"/>
                    </a:lnTo>
                    <a:lnTo>
                      <a:pt x="3534" y="8331"/>
                    </a:lnTo>
                    <a:lnTo>
                      <a:pt x="3527" y="8372"/>
                    </a:lnTo>
                    <a:lnTo>
                      <a:pt x="3519" y="8413"/>
                    </a:lnTo>
                    <a:lnTo>
                      <a:pt x="3511" y="8453"/>
                    </a:lnTo>
                    <a:lnTo>
                      <a:pt x="3504" y="8494"/>
                    </a:lnTo>
                    <a:lnTo>
                      <a:pt x="3496" y="8534"/>
                    </a:lnTo>
                    <a:lnTo>
                      <a:pt x="3489" y="8573"/>
                    </a:lnTo>
                    <a:lnTo>
                      <a:pt x="3481" y="8613"/>
                    </a:lnTo>
                    <a:lnTo>
                      <a:pt x="3474" y="8652"/>
                    </a:lnTo>
                    <a:lnTo>
                      <a:pt x="3466" y="8691"/>
                    </a:lnTo>
                    <a:lnTo>
                      <a:pt x="3459" y="8729"/>
                    </a:lnTo>
                    <a:lnTo>
                      <a:pt x="3451" y="8767"/>
                    </a:lnTo>
                    <a:lnTo>
                      <a:pt x="3444" y="8805"/>
                    </a:lnTo>
                    <a:lnTo>
                      <a:pt x="3436" y="8842"/>
                    </a:lnTo>
                    <a:lnTo>
                      <a:pt x="3428" y="8879"/>
                    </a:lnTo>
                    <a:lnTo>
                      <a:pt x="3421" y="8916"/>
                    </a:lnTo>
                    <a:lnTo>
                      <a:pt x="3413" y="8952"/>
                    </a:lnTo>
                    <a:lnTo>
                      <a:pt x="3406" y="8988"/>
                    </a:lnTo>
                    <a:lnTo>
                      <a:pt x="3398" y="9023"/>
                    </a:lnTo>
                    <a:lnTo>
                      <a:pt x="3391" y="9058"/>
                    </a:lnTo>
                    <a:lnTo>
                      <a:pt x="3383" y="9093"/>
                    </a:lnTo>
                    <a:lnTo>
                      <a:pt x="3376" y="9127"/>
                    </a:lnTo>
                    <a:lnTo>
                      <a:pt x="3368" y="9161"/>
                    </a:lnTo>
                    <a:lnTo>
                      <a:pt x="3361" y="9195"/>
                    </a:lnTo>
                    <a:lnTo>
                      <a:pt x="3353" y="9228"/>
                    </a:lnTo>
                    <a:lnTo>
                      <a:pt x="3346" y="9261"/>
                    </a:lnTo>
                    <a:lnTo>
                      <a:pt x="3338" y="9294"/>
                    </a:lnTo>
                    <a:lnTo>
                      <a:pt x="3331" y="9325"/>
                    </a:lnTo>
                    <a:lnTo>
                      <a:pt x="3323" y="9357"/>
                    </a:lnTo>
                    <a:lnTo>
                      <a:pt x="3316" y="9388"/>
                    </a:lnTo>
                    <a:lnTo>
                      <a:pt x="3308" y="9418"/>
                    </a:lnTo>
                    <a:lnTo>
                      <a:pt x="3300" y="9449"/>
                    </a:lnTo>
                    <a:lnTo>
                      <a:pt x="3293" y="9479"/>
                    </a:lnTo>
                    <a:lnTo>
                      <a:pt x="3285" y="9508"/>
                    </a:lnTo>
                    <a:lnTo>
                      <a:pt x="3278" y="9538"/>
                    </a:lnTo>
                    <a:lnTo>
                      <a:pt x="3270" y="9566"/>
                    </a:lnTo>
                    <a:lnTo>
                      <a:pt x="3263" y="9595"/>
                    </a:lnTo>
                    <a:lnTo>
                      <a:pt x="3255" y="9622"/>
                    </a:lnTo>
                    <a:lnTo>
                      <a:pt x="3248" y="9649"/>
                    </a:lnTo>
                    <a:lnTo>
                      <a:pt x="3240" y="9677"/>
                    </a:lnTo>
                    <a:lnTo>
                      <a:pt x="3233" y="9703"/>
                    </a:lnTo>
                    <a:lnTo>
                      <a:pt x="3225" y="9729"/>
                    </a:lnTo>
                    <a:lnTo>
                      <a:pt x="3217" y="9755"/>
                    </a:lnTo>
                    <a:lnTo>
                      <a:pt x="3210" y="9780"/>
                    </a:lnTo>
                    <a:lnTo>
                      <a:pt x="3202" y="9805"/>
                    </a:lnTo>
                    <a:lnTo>
                      <a:pt x="3195" y="9829"/>
                    </a:lnTo>
                    <a:lnTo>
                      <a:pt x="3187" y="9853"/>
                    </a:lnTo>
                    <a:lnTo>
                      <a:pt x="3179" y="9877"/>
                    </a:lnTo>
                    <a:lnTo>
                      <a:pt x="3171" y="9899"/>
                    </a:lnTo>
                    <a:lnTo>
                      <a:pt x="3164" y="9922"/>
                    </a:lnTo>
                    <a:lnTo>
                      <a:pt x="3156" y="9943"/>
                    </a:lnTo>
                    <a:lnTo>
                      <a:pt x="3149" y="9965"/>
                    </a:lnTo>
                    <a:lnTo>
                      <a:pt x="3141" y="9986"/>
                    </a:lnTo>
                    <a:lnTo>
                      <a:pt x="3133" y="10007"/>
                    </a:lnTo>
                    <a:lnTo>
                      <a:pt x="3126" y="10027"/>
                    </a:lnTo>
                    <a:lnTo>
                      <a:pt x="3118" y="10047"/>
                    </a:lnTo>
                    <a:lnTo>
                      <a:pt x="3110" y="10066"/>
                    </a:lnTo>
                    <a:lnTo>
                      <a:pt x="3103" y="10085"/>
                    </a:lnTo>
                    <a:lnTo>
                      <a:pt x="3095" y="10103"/>
                    </a:lnTo>
                    <a:lnTo>
                      <a:pt x="3087" y="10121"/>
                    </a:lnTo>
                    <a:lnTo>
                      <a:pt x="3080" y="10138"/>
                    </a:lnTo>
                    <a:lnTo>
                      <a:pt x="3072" y="10155"/>
                    </a:lnTo>
                    <a:lnTo>
                      <a:pt x="3064" y="10172"/>
                    </a:lnTo>
                    <a:lnTo>
                      <a:pt x="3056" y="10188"/>
                    </a:lnTo>
                    <a:lnTo>
                      <a:pt x="3048" y="10204"/>
                    </a:lnTo>
                    <a:lnTo>
                      <a:pt x="3041" y="10218"/>
                    </a:lnTo>
                    <a:lnTo>
                      <a:pt x="3033" y="10233"/>
                    </a:lnTo>
                    <a:lnTo>
                      <a:pt x="3025" y="10247"/>
                    </a:lnTo>
                    <a:lnTo>
                      <a:pt x="3017" y="10261"/>
                    </a:lnTo>
                    <a:lnTo>
                      <a:pt x="3009" y="10274"/>
                    </a:lnTo>
                    <a:lnTo>
                      <a:pt x="3001" y="10287"/>
                    </a:lnTo>
                    <a:lnTo>
                      <a:pt x="2993" y="10299"/>
                    </a:lnTo>
                    <a:lnTo>
                      <a:pt x="2985" y="10311"/>
                    </a:lnTo>
                    <a:lnTo>
                      <a:pt x="2976" y="10323"/>
                    </a:lnTo>
                    <a:lnTo>
                      <a:pt x="2969" y="10333"/>
                    </a:lnTo>
                    <a:lnTo>
                      <a:pt x="2960" y="10343"/>
                    </a:lnTo>
                    <a:lnTo>
                      <a:pt x="2952" y="10353"/>
                    </a:lnTo>
                    <a:lnTo>
                      <a:pt x="2943" y="10363"/>
                    </a:lnTo>
                    <a:lnTo>
                      <a:pt x="2934" y="10373"/>
                    </a:lnTo>
                    <a:lnTo>
                      <a:pt x="2926" y="10380"/>
                    </a:lnTo>
                    <a:lnTo>
                      <a:pt x="2917" y="10388"/>
                    </a:lnTo>
                    <a:lnTo>
                      <a:pt x="2907" y="10397"/>
                    </a:lnTo>
                    <a:lnTo>
                      <a:pt x="2899" y="10403"/>
                    </a:lnTo>
                    <a:lnTo>
                      <a:pt x="2890" y="10409"/>
                    </a:lnTo>
                    <a:lnTo>
                      <a:pt x="2879" y="10417"/>
                    </a:lnTo>
                    <a:lnTo>
                      <a:pt x="2871" y="10421"/>
                    </a:lnTo>
                    <a:lnTo>
                      <a:pt x="2859" y="10427"/>
                    </a:lnTo>
                    <a:lnTo>
                      <a:pt x="2851" y="10430"/>
                    </a:lnTo>
                    <a:lnTo>
                      <a:pt x="2838" y="10435"/>
                    </a:lnTo>
                    <a:lnTo>
                      <a:pt x="2831" y="10437"/>
                    </a:lnTo>
                    <a:lnTo>
                      <a:pt x="2817" y="10440"/>
                    </a:lnTo>
                    <a:lnTo>
                      <a:pt x="2807" y="10441"/>
                    </a:lnTo>
                    <a:lnTo>
                      <a:pt x="2799" y="10442"/>
                    </a:lnTo>
                    <a:lnTo>
                      <a:pt x="2785" y="10442"/>
                    </a:lnTo>
                    <a:lnTo>
                      <a:pt x="2774" y="10442"/>
                    </a:lnTo>
                    <a:lnTo>
                      <a:pt x="2767" y="10441"/>
                    </a:lnTo>
                    <a:lnTo>
                      <a:pt x="2753" y="10438"/>
                    </a:lnTo>
                    <a:lnTo>
                      <a:pt x="2743" y="10436"/>
                    </a:lnTo>
                    <a:lnTo>
                      <a:pt x="2733" y="10432"/>
                    </a:lnTo>
                    <a:lnTo>
                      <a:pt x="2723" y="10428"/>
                    </a:lnTo>
                    <a:lnTo>
                      <a:pt x="2713" y="10423"/>
                    </a:lnTo>
                    <a:lnTo>
                      <a:pt x="2703" y="10418"/>
                    </a:lnTo>
                    <a:lnTo>
                      <a:pt x="2694" y="10412"/>
                    </a:lnTo>
                    <a:lnTo>
                      <a:pt x="2685" y="10406"/>
                    </a:lnTo>
                    <a:lnTo>
                      <a:pt x="2675" y="10399"/>
                    </a:lnTo>
                    <a:lnTo>
                      <a:pt x="2667" y="10392"/>
                    </a:lnTo>
                    <a:lnTo>
                      <a:pt x="2658" y="10385"/>
                    </a:lnTo>
                    <a:lnTo>
                      <a:pt x="2649" y="10376"/>
                    </a:lnTo>
                    <a:lnTo>
                      <a:pt x="2639" y="10367"/>
                    </a:lnTo>
                    <a:lnTo>
                      <a:pt x="2632" y="10358"/>
                    </a:lnTo>
                    <a:lnTo>
                      <a:pt x="2624" y="10349"/>
                    </a:lnTo>
                    <a:lnTo>
                      <a:pt x="2615" y="10339"/>
                    </a:lnTo>
                    <a:lnTo>
                      <a:pt x="2607" y="10328"/>
                    </a:lnTo>
                    <a:lnTo>
                      <a:pt x="2598" y="10317"/>
                    </a:lnTo>
                    <a:lnTo>
                      <a:pt x="2591" y="10306"/>
                    </a:lnTo>
                    <a:lnTo>
                      <a:pt x="2583" y="10294"/>
                    </a:lnTo>
                    <a:lnTo>
                      <a:pt x="2574" y="10281"/>
                    </a:lnTo>
                    <a:lnTo>
                      <a:pt x="2567" y="10268"/>
                    </a:lnTo>
                    <a:lnTo>
                      <a:pt x="2559" y="10255"/>
                    </a:lnTo>
                    <a:lnTo>
                      <a:pt x="2551" y="10241"/>
                    </a:lnTo>
                    <a:lnTo>
                      <a:pt x="2543" y="10227"/>
                    </a:lnTo>
                    <a:lnTo>
                      <a:pt x="2535" y="10212"/>
                    </a:lnTo>
                    <a:lnTo>
                      <a:pt x="2528" y="10197"/>
                    </a:lnTo>
                    <a:lnTo>
                      <a:pt x="2520" y="10181"/>
                    </a:lnTo>
                    <a:lnTo>
                      <a:pt x="2512" y="10165"/>
                    </a:lnTo>
                    <a:lnTo>
                      <a:pt x="2504" y="10148"/>
                    </a:lnTo>
                    <a:lnTo>
                      <a:pt x="2497" y="10131"/>
                    </a:lnTo>
                    <a:lnTo>
                      <a:pt x="2489" y="10114"/>
                    </a:lnTo>
                    <a:lnTo>
                      <a:pt x="2481" y="10096"/>
                    </a:lnTo>
                    <a:lnTo>
                      <a:pt x="2473" y="10077"/>
                    </a:lnTo>
                    <a:lnTo>
                      <a:pt x="2466" y="10058"/>
                    </a:lnTo>
                    <a:lnTo>
                      <a:pt x="2458" y="10039"/>
                    </a:lnTo>
                    <a:lnTo>
                      <a:pt x="2451" y="10019"/>
                    </a:lnTo>
                    <a:lnTo>
                      <a:pt x="2443" y="9998"/>
                    </a:lnTo>
                    <a:lnTo>
                      <a:pt x="2435" y="9978"/>
                    </a:lnTo>
                    <a:lnTo>
                      <a:pt x="2428" y="9956"/>
                    </a:lnTo>
                    <a:lnTo>
                      <a:pt x="2420" y="9935"/>
                    </a:lnTo>
                    <a:lnTo>
                      <a:pt x="2413" y="9914"/>
                    </a:lnTo>
                    <a:lnTo>
                      <a:pt x="2404" y="9890"/>
                    </a:lnTo>
                    <a:lnTo>
                      <a:pt x="2397" y="9867"/>
                    </a:lnTo>
                    <a:lnTo>
                      <a:pt x="2389" y="9843"/>
                    </a:lnTo>
                    <a:lnTo>
                      <a:pt x="2382" y="9819"/>
                    </a:lnTo>
                    <a:lnTo>
                      <a:pt x="2374" y="9795"/>
                    </a:lnTo>
                    <a:lnTo>
                      <a:pt x="2366" y="9770"/>
                    </a:lnTo>
                    <a:lnTo>
                      <a:pt x="2359" y="9745"/>
                    </a:lnTo>
                    <a:lnTo>
                      <a:pt x="2351" y="9719"/>
                    </a:lnTo>
                    <a:lnTo>
                      <a:pt x="2344" y="9693"/>
                    </a:lnTo>
                    <a:lnTo>
                      <a:pt x="2336" y="9666"/>
                    </a:lnTo>
                    <a:lnTo>
                      <a:pt x="2329" y="9639"/>
                    </a:lnTo>
                    <a:lnTo>
                      <a:pt x="2321" y="9611"/>
                    </a:lnTo>
                    <a:lnTo>
                      <a:pt x="2314" y="9583"/>
                    </a:lnTo>
                    <a:lnTo>
                      <a:pt x="2306" y="9555"/>
                    </a:lnTo>
                    <a:lnTo>
                      <a:pt x="2298" y="9526"/>
                    </a:lnTo>
                    <a:lnTo>
                      <a:pt x="2291" y="9497"/>
                    </a:lnTo>
                    <a:lnTo>
                      <a:pt x="2283" y="9467"/>
                    </a:lnTo>
                    <a:lnTo>
                      <a:pt x="2276" y="9437"/>
                    </a:lnTo>
                    <a:lnTo>
                      <a:pt x="2268" y="9407"/>
                    </a:lnTo>
                    <a:lnTo>
                      <a:pt x="2261" y="9376"/>
                    </a:lnTo>
                    <a:lnTo>
                      <a:pt x="2253" y="9345"/>
                    </a:lnTo>
                    <a:lnTo>
                      <a:pt x="2246" y="9313"/>
                    </a:lnTo>
                    <a:lnTo>
                      <a:pt x="2238" y="9281"/>
                    </a:lnTo>
                    <a:lnTo>
                      <a:pt x="2231" y="9248"/>
                    </a:lnTo>
                    <a:lnTo>
                      <a:pt x="2223" y="9215"/>
                    </a:lnTo>
                    <a:lnTo>
                      <a:pt x="2216" y="9182"/>
                    </a:lnTo>
                    <a:lnTo>
                      <a:pt x="2208" y="9148"/>
                    </a:lnTo>
                    <a:lnTo>
                      <a:pt x="2201" y="9114"/>
                    </a:lnTo>
                    <a:lnTo>
                      <a:pt x="2193" y="9080"/>
                    </a:lnTo>
                    <a:lnTo>
                      <a:pt x="2186" y="9045"/>
                    </a:lnTo>
                    <a:lnTo>
                      <a:pt x="2178" y="9009"/>
                    </a:lnTo>
                    <a:lnTo>
                      <a:pt x="2170" y="8974"/>
                    </a:lnTo>
                    <a:lnTo>
                      <a:pt x="2163" y="8938"/>
                    </a:lnTo>
                    <a:lnTo>
                      <a:pt x="2155" y="8902"/>
                    </a:lnTo>
                    <a:lnTo>
                      <a:pt x="2148" y="8865"/>
                    </a:lnTo>
                    <a:lnTo>
                      <a:pt x="2140" y="8828"/>
                    </a:lnTo>
                    <a:lnTo>
                      <a:pt x="2133" y="8790"/>
                    </a:lnTo>
                    <a:lnTo>
                      <a:pt x="2125" y="8752"/>
                    </a:lnTo>
                    <a:lnTo>
                      <a:pt x="2118" y="8714"/>
                    </a:lnTo>
                    <a:lnTo>
                      <a:pt x="2110" y="8676"/>
                    </a:lnTo>
                    <a:lnTo>
                      <a:pt x="2103" y="8637"/>
                    </a:lnTo>
                    <a:lnTo>
                      <a:pt x="2095" y="8598"/>
                    </a:lnTo>
                    <a:lnTo>
                      <a:pt x="2088" y="8558"/>
                    </a:lnTo>
                    <a:lnTo>
                      <a:pt x="2080" y="8518"/>
                    </a:lnTo>
                    <a:lnTo>
                      <a:pt x="2073" y="8479"/>
                    </a:lnTo>
                    <a:lnTo>
                      <a:pt x="2065" y="8438"/>
                    </a:lnTo>
                    <a:lnTo>
                      <a:pt x="2057" y="8397"/>
                    </a:lnTo>
                    <a:lnTo>
                      <a:pt x="2050" y="8356"/>
                    </a:lnTo>
                    <a:lnTo>
                      <a:pt x="2042" y="8314"/>
                    </a:lnTo>
                    <a:lnTo>
                      <a:pt x="2035" y="8272"/>
                    </a:lnTo>
                    <a:lnTo>
                      <a:pt x="2027" y="8230"/>
                    </a:lnTo>
                    <a:lnTo>
                      <a:pt x="2020" y="8188"/>
                    </a:lnTo>
                    <a:lnTo>
                      <a:pt x="2012" y="8145"/>
                    </a:lnTo>
                    <a:lnTo>
                      <a:pt x="2005" y="8103"/>
                    </a:lnTo>
                    <a:lnTo>
                      <a:pt x="1997" y="8059"/>
                    </a:lnTo>
                    <a:lnTo>
                      <a:pt x="1990" y="8016"/>
                    </a:lnTo>
                    <a:lnTo>
                      <a:pt x="1982" y="7972"/>
                    </a:lnTo>
                    <a:lnTo>
                      <a:pt x="1975" y="7928"/>
                    </a:lnTo>
                    <a:lnTo>
                      <a:pt x="1967" y="7884"/>
                    </a:lnTo>
                    <a:lnTo>
                      <a:pt x="1960" y="7839"/>
                    </a:lnTo>
                    <a:lnTo>
                      <a:pt x="1952" y="7794"/>
                    </a:lnTo>
                    <a:lnTo>
                      <a:pt x="1945" y="7749"/>
                    </a:lnTo>
                    <a:lnTo>
                      <a:pt x="1937" y="7704"/>
                    </a:lnTo>
                    <a:lnTo>
                      <a:pt x="1930" y="7658"/>
                    </a:lnTo>
                    <a:lnTo>
                      <a:pt x="1922" y="7612"/>
                    </a:lnTo>
                    <a:lnTo>
                      <a:pt x="1915" y="7566"/>
                    </a:lnTo>
                    <a:lnTo>
                      <a:pt x="1907" y="7520"/>
                    </a:lnTo>
                    <a:lnTo>
                      <a:pt x="1900" y="7474"/>
                    </a:lnTo>
                    <a:lnTo>
                      <a:pt x="1892" y="7427"/>
                    </a:lnTo>
                    <a:lnTo>
                      <a:pt x="1885" y="7380"/>
                    </a:lnTo>
                    <a:lnTo>
                      <a:pt x="1877" y="7333"/>
                    </a:lnTo>
                    <a:lnTo>
                      <a:pt x="1870" y="7285"/>
                    </a:lnTo>
                    <a:lnTo>
                      <a:pt x="1862" y="7237"/>
                    </a:lnTo>
                    <a:lnTo>
                      <a:pt x="1855" y="7190"/>
                    </a:lnTo>
                    <a:lnTo>
                      <a:pt x="1847" y="7142"/>
                    </a:lnTo>
                    <a:lnTo>
                      <a:pt x="1840" y="7094"/>
                    </a:lnTo>
                    <a:lnTo>
                      <a:pt x="1832" y="7045"/>
                    </a:lnTo>
                    <a:lnTo>
                      <a:pt x="1825" y="6997"/>
                    </a:lnTo>
                    <a:lnTo>
                      <a:pt x="1817" y="6948"/>
                    </a:lnTo>
                    <a:lnTo>
                      <a:pt x="1810" y="6899"/>
                    </a:lnTo>
                    <a:lnTo>
                      <a:pt x="1802" y="6850"/>
                    </a:lnTo>
                    <a:lnTo>
                      <a:pt x="1795" y="6801"/>
                    </a:lnTo>
                    <a:lnTo>
                      <a:pt x="1787" y="6751"/>
                    </a:lnTo>
                    <a:lnTo>
                      <a:pt x="1780" y="6702"/>
                    </a:lnTo>
                    <a:lnTo>
                      <a:pt x="1772" y="6652"/>
                    </a:lnTo>
                    <a:lnTo>
                      <a:pt x="1765" y="6602"/>
                    </a:lnTo>
                    <a:lnTo>
                      <a:pt x="1757" y="6553"/>
                    </a:lnTo>
                    <a:lnTo>
                      <a:pt x="1749" y="6502"/>
                    </a:lnTo>
                    <a:lnTo>
                      <a:pt x="1742" y="6452"/>
                    </a:lnTo>
                    <a:lnTo>
                      <a:pt x="1735" y="6402"/>
                    </a:lnTo>
                    <a:lnTo>
                      <a:pt x="1726" y="6351"/>
                    </a:lnTo>
                    <a:lnTo>
                      <a:pt x="1719" y="6301"/>
                    </a:lnTo>
                    <a:lnTo>
                      <a:pt x="1711" y="6250"/>
                    </a:lnTo>
                    <a:lnTo>
                      <a:pt x="1704" y="6199"/>
                    </a:lnTo>
                    <a:lnTo>
                      <a:pt x="1696" y="6148"/>
                    </a:lnTo>
                    <a:lnTo>
                      <a:pt x="1689" y="6097"/>
                    </a:lnTo>
                    <a:lnTo>
                      <a:pt x="1681" y="6046"/>
                    </a:lnTo>
                    <a:lnTo>
                      <a:pt x="1674" y="5995"/>
                    </a:lnTo>
                    <a:lnTo>
                      <a:pt x="1666" y="5944"/>
                    </a:lnTo>
                    <a:lnTo>
                      <a:pt x="1659" y="5893"/>
                    </a:lnTo>
                    <a:lnTo>
                      <a:pt x="1651" y="5841"/>
                    </a:lnTo>
                    <a:lnTo>
                      <a:pt x="1644" y="5790"/>
                    </a:lnTo>
                    <a:lnTo>
                      <a:pt x="1636" y="5738"/>
                    </a:lnTo>
                    <a:lnTo>
                      <a:pt x="1629" y="5687"/>
                    </a:lnTo>
                    <a:lnTo>
                      <a:pt x="1621" y="5635"/>
                    </a:lnTo>
                    <a:lnTo>
                      <a:pt x="1614" y="5584"/>
                    </a:lnTo>
                    <a:lnTo>
                      <a:pt x="1606" y="5532"/>
                    </a:lnTo>
                    <a:lnTo>
                      <a:pt x="1599" y="5480"/>
                    </a:lnTo>
                    <a:lnTo>
                      <a:pt x="1591" y="5429"/>
                    </a:lnTo>
                    <a:lnTo>
                      <a:pt x="1584" y="5377"/>
                    </a:lnTo>
                    <a:lnTo>
                      <a:pt x="1576" y="5325"/>
                    </a:lnTo>
                    <a:lnTo>
                      <a:pt x="1569" y="5274"/>
                    </a:lnTo>
                    <a:lnTo>
                      <a:pt x="1561" y="5222"/>
                    </a:lnTo>
                    <a:lnTo>
                      <a:pt x="1554" y="5170"/>
                    </a:lnTo>
                    <a:lnTo>
                      <a:pt x="1546" y="5118"/>
                    </a:lnTo>
                    <a:lnTo>
                      <a:pt x="1539" y="5067"/>
                    </a:lnTo>
                    <a:lnTo>
                      <a:pt x="1531" y="5015"/>
                    </a:lnTo>
                    <a:lnTo>
                      <a:pt x="1524" y="4963"/>
                    </a:lnTo>
                    <a:lnTo>
                      <a:pt x="1516" y="4912"/>
                    </a:lnTo>
                    <a:lnTo>
                      <a:pt x="1509" y="4860"/>
                    </a:lnTo>
                    <a:lnTo>
                      <a:pt x="1501" y="4808"/>
                    </a:lnTo>
                    <a:lnTo>
                      <a:pt x="1494" y="4757"/>
                    </a:lnTo>
                    <a:lnTo>
                      <a:pt x="1486" y="4705"/>
                    </a:lnTo>
                    <a:lnTo>
                      <a:pt x="1479" y="4654"/>
                    </a:lnTo>
                    <a:lnTo>
                      <a:pt x="1471" y="4603"/>
                    </a:lnTo>
                    <a:lnTo>
                      <a:pt x="1464" y="4551"/>
                    </a:lnTo>
                    <a:lnTo>
                      <a:pt x="1456" y="4500"/>
                    </a:lnTo>
                    <a:lnTo>
                      <a:pt x="1449" y="4449"/>
                    </a:lnTo>
                    <a:lnTo>
                      <a:pt x="1441" y="4398"/>
                    </a:lnTo>
                    <a:lnTo>
                      <a:pt x="1434" y="4347"/>
                    </a:lnTo>
                    <a:lnTo>
                      <a:pt x="1426" y="4296"/>
                    </a:lnTo>
                    <a:lnTo>
                      <a:pt x="1419" y="4245"/>
                    </a:lnTo>
                    <a:lnTo>
                      <a:pt x="1411" y="4195"/>
                    </a:lnTo>
                    <a:lnTo>
                      <a:pt x="1404" y="4144"/>
                    </a:lnTo>
                    <a:lnTo>
                      <a:pt x="1397" y="4094"/>
                    </a:lnTo>
                    <a:lnTo>
                      <a:pt x="1388" y="4043"/>
                    </a:lnTo>
                    <a:lnTo>
                      <a:pt x="1381" y="3993"/>
                    </a:lnTo>
                    <a:lnTo>
                      <a:pt x="1373" y="3943"/>
                    </a:lnTo>
                    <a:lnTo>
                      <a:pt x="1366" y="3893"/>
                    </a:lnTo>
                    <a:lnTo>
                      <a:pt x="1358" y="3843"/>
                    </a:lnTo>
                    <a:lnTo>
                      <a:pt x="1351" y="3793"/>
                    </a:lnTo>
                    <a:lnTo>
                      <a:pt x="1344" y="3743"/>
                    </a:lnTo>
                    <a:lnTo>
                      <a:pt x="1336" y="3694"/>
                    </a:lnTo>
                    <a:lnTo>
                      <a:pt x="1329" y="3644"/>
                    </a:lnTo>
                    <a:lnTo>
                      <a:pt x="1321" y="3595"/>
                    </a:lnTo>
                    <a:lnTo>
                      <a:pt x="1314" y="3546"/>
                    </a:lnTo>
                    <a:lnTo>
                      <a:pt x="1306" y="3497"/>
                    </a:lnTo>
                    <a:lnTo>
                      <a:pt x="1299" y="3449"/>
                    </a:lnTo>
                    <a:lnTo>
                      <a:pt x="1291" y="3400"/>
                    </a:lnTo>
                    <a:lnTo>
                      <a:pt x="1284" y="3352"/>
                    </a:lnTo>
                    <a:lnTo>
                      <a:pt x="1276" y="3304"/>
                    </a:lnTo>
                    <a:lnTo>
                      <a:pt x="1269" y="3256"/>
                    </a:lnTo>
                    <a:lnTo>
                      <a:pt x="1261" y="3208"/>
                    </a:lnTo>
                    <a:lnTo>
                      <a:pt x="1254" y="3161"/>
                    </a:lnTo>
                    <a:lnTo>
                      <a:pt x="1246" y="3114"/>
                    </a:lnTo>
                    <a:lnTo>
                      <a:pt x="1239" y="3067"/>
                    </a:lnTo>
                    <a:lnTo>
                      <a:pt x="1231" y="3020"/>
                    </a:lnTo>
                    <a:lnTo>
                      <a:pt x="1224" y="2973"/>
                    </a:lnTo>
                    <a:lnTo>
                      <a:pt x="1216" y="2927"/>
                    </a:lnTo>
                    <a:lnTo>
                      <a:pt x="1209" y="2881"/>
                    </a:lnTo>
                    <a:lnTo>
                      <a:pt x="1201" y="2835"/>
                    </a:lnTo>
                    <a:lnTo>
                      <a:pt x="1194" y="2789"/>
                    </a:lnTo>
                    <a:lnTo>
                      <a:pt x="1186" y="2743"/>
                    </a:lnTo>
                    <a:lnTo>
                      <a:pt x="1179" y="2698"/>
                    </a:lnTo>
                    <a:lnTo>
                      <a:pt x="1171" y="2653"/>
                    </a:lnTo>
                    <a:lnTo>
                      <a:pt x="1164" y="2608"/>
                    </a:lnTo>
                    <a:lnTo>
                      <a:pt x="1156" y="2564"/>
                    </a:lnTo>
                    <a:lnTo>
                      <a:pt x="1149" y="2520"/>
                    </a:lnTo>
                    <a:lnTo>
                      <a:pt x="1141" y="2476"/>
                    </a:lnTo>
                    <a:lnTo>
                      <a:pt x="1134" y="2433"/>
                    </a:lnTo>
                    <a:lnTo>
                      <a:pt x="1126" y="2389"/>
                    </a:lnTo>
                    <a:lnTo>
                      <a:pt x="1119" y="2346"/>
                    </a:lnTo>
                    <a:lnTo>
                      <a:pt x="1111" y="2303"/>
                    </a:lnTo>
                    <a:lnTo>
                      <a:pt x="1104" y="2261"/>
                    </a:lnTo>
                    <a:lnTo>
                      <a:pt x="1096" y="2219"/>
                    </a:lnTo>
                    <a:lnTo>
                      <a:pt x="1089" y="2177"/>
                    </a:lnTo>
                    <a:lnTo>
                      <a:pt x="1081" y="2136"/>
                    </a:lnTo>
                    <a:lnTo>
                      <a:pt x="1074" y="2094"/>
                    </a:lnTo>
                    <a:lnTo>
                      <a:pt x="1066" y="2053"/>
                    </a:lnTo>
                    <a:lnTo>
                      <a:pt x="1059" y="2013"/>
                    </a:lnTo>
                    <a:lnTo>
                      <a:pt x="1051" y="1972"/>
                    </a:lnTo>
                    <a:lnTo>
                      <a:pt x="1043" y="1932"/>
                    </a:lnTo>
                    <a:lnTo>
                      <a:pt x="1036" y="1893"/>
                    </a:lnTo>
                    <a:lnTo>
                      <a:pt x="1028" y="1854"/>
                    </a:lnTo>
                    <a:lnTo>
                      <a:pt x="1021" y="1815"/>
                    </a:lnTo>
                    <a:lnTo>
                      <a:pt x="1013" y="1776"/>
                    </a:lnTo>
                    <a:lnTo>
                      <a:pt x="1006" y="1738"/>
                    </a:lnTo>
                    <a:lnTo>
                      <a:pt x="998" y="1700"/>
                    </a:lnTo>
                    <a:lnTo>
                      <a:pt x="991" y="1662"/>
                    </a:lnTo>
                    <a:lnTo>
                      <a:pt x="983" y="1625"/>
                    </a:lnTo>
                    <a:lnTo>
                      <a:pt x="976" y="1588"/>
                    </a:lnTo>
                    <a:lnTo>
                      <a:pt x="968" y="1552"/>
                    </a:lnTo>
                    <a:lnTo>
                      <a:pt x="961" y="1516"/>
                    </a:lnTo>
                    <a:lnTo>
                      <a:pt x="954" y="1480"/>
                    </a:lnTo>
                    <a:lnTo>
                      <a:pt x="946" y="1445"/>
                    </a:lnTo>
                    <a:lnTo>
                      <a:pt x="939" y="1410"/>
                    </a:lnTo>
                    <a:lnTo>
                      <a:pt x="931" y="1375"/>
                    </a:lnTo>
                    <a:lnTo>
                      <a:pt x="924" y="1341"/>
                    </a:lnTo>
                    <a:lnTo>
                      <a:pt x="916" y="1307"/>
                    </a:lnTo>
                    <a:lnTo>
                      <a:pt x="909" y="1274"/>
                    </a:lnTo>
                    <a:lnTo>
                      <a:pt x="901" y="1241"/>
                    </a:lnTo>
                    <a:lnTo>
                      <a:pt x="894" y="1208"/>
                    </a:lnTo>
                    <a:lnTo>
                      <a:pt x="886" y="1176"/>
                    </a:lnTo>
                    <a:lnTo>
                      <a:pt x="879" y="1144"/>
                    </a:lnTo>
                    <a:lnTo>
                      <a:pt x="871" y="1113"/>
                    </a:lnTo>
                    <a:lnTo>
                      <a:pt x="864" y="1082"/>
                    </a:lnTo>
                    <a:lnTo>
                      <a:pt x="856" y="1051"/>
                    </a:lnTo>
                    <a:lnTo>
                      <a:pt x="849" y="1021"/>
                    </a:lnTo>
                    <a:lnTo>
                      <a:pt x="841" y="991"/>
                    </a:lnTo>
                    <a:lnTo>
                      <a:pt x="834" y="962"/>
                    </a:lnTo>
                    <a:lnTo>
                      <a:pt x="827" y="934"/>
                    </a:lnTo>
                    <a:lnTo>
                      <a:pt x="819" y="905"/>
                    </a:lnTo>
                    <a:lnTo>
                      <a:pt x="812" y="877"/>
                    </a:lnTo>
                    <a:lnTo>
                      <a:pt x="804" y="850"/>
                    </a:lnTo>
                    <a:lnTo>
                      <a:pt x="797" y="823"/>
                    </a:lnTo>
                    <a:lnTo>
                      <a:pt x="789" y="796"/>
                    </a:lnTo>
                    <a:lnTo>
                      <a:pt x="782" y="770"/>
                    </a:lnTo>
                    <a:lnTo>
                      <a:pt x="774" y="744"/>
                    </a:lnTo>
                    <a:lnTo>
                      <a:pt x="767" y="719"/>
                    </a:lnTo>
                    <a:lnTo>
                      <a:pt x="760" y="694"/>
                    </a:lnTo>
                    <a:lnTo>
                      <a:pt x="752" y="670"/>
                    </a:lnTo>
                    <a:lnTo>
                      <a:pt x="745" y="646"/>
                    </a:lnTo>
                    <a:lnTo>
                      <a:pt x="737" y="623"/>
                    </a:lnTo>
                    <a:lnTo>
                      <a:pt x="730" y="600"/>
                    </a:lnTo>
                    <a:lnTo>
                      <a:pt x="723" y="578"/>
                    </a:lnTo>
                    <a:lnTo>
                      <a:pt x="715" y="555"/>
                    </a:lnTo>
                    <a:lnTo>
                      <a:pt x="707" y="534"/>
                    </a:lnTo>
                    <a:lnTo>
                      <a:pt x="700" y="513"/>
                    </a:lnTo>
                    <a:lnTo>
                      <a:pt x="692" y="492"/>
                    </a:lnTo>
                    <a:lnTo>
                      <a:pt x="685" y="472"/>
                    </a:lnTo>
                    <a:lnTo>
                      <a:pt x="678" y="453"/>
                    </a:lnTo>
                    <a:lnTo>
                      <a:pt x="670" y="434"/>
                    </a:lnTo>
                    <a:lnTo>
                      <a:pt x="663" y="415"/>
                    </a:lnTo>
                    <a:lnTo>
                      <a:pt x="656" y="397"/>
                    </a:lnTo>
                    <a:lnTo>
                      <a:pt x="648" y="380"/>
                    </a:lnTo>
                    <a:lnTo>
                      <a:pt x="641" y="363"/>
                    </a:lnTo>
                    <a:lnTo>
                      <a:pt x="634" y="346"/>
                    </a:lnTo>
                    <a:lnTo>
                      <a:pt x="627" y="330"/>
                    </a:lnTo>
                    <a:lnTo>
                      <a:pt x="619" y="315"/>
                    </a:lnTo>
                    <a:lnTo>
                      <a:pt x="612" y="299"/>
                    </a:lnTo>
                    <a:lnTo>
                      <a:pt x="605" y="285"/>
                    </a:lnTo>
                    <a:lnTo>
                      <a:pt x="598" y="271"/>
                    </a:lnTo>
                    <a:lnTo>
                      <a:pt x="591" y="258"/>
                    </a:lnTo>
                    <a:lnTo>
                      <a:pt x="583" y="245"/>
                    </a:lnTo>
                    <a:lnTo>
                      <a:pt x="576" y="233"/>
                    </a:lnTo>
                    <a:lnTo>
                      <a:pt x="569" y="221"/>
                    </a:lnTo>
                    <a:lnTo>
                      <a:pt x="562" y="210"/>
                    </a:lnTo>
                    <a:lnTo>
                      <a:pt x="555" y="199"/>
                    </a:lnTo>
                    <a:lnTo>
                      <a:pt x="548" y="189"/>
                    </a:lnTo>
                    <a:lnTo>
                      <a:pt x="542" y="179"/>
                    </a:lnTo>
                    <a:lnTo>
                      <a:pt x="535" y="170"/>
                    </a:lnTo>
                    <a:lnTo>
                      <a:pt x="528" y="162"/>
                    </a:lnTo>
                    <a:lnTo>
                      <a:pt x="521" y="154"/>
                    </a:lnTo>
                    <a:lnTo>
                      <a:pt x="515" y="146"/>
                    </a:lnTo>
                    <a:lnTo>
                      <a:pt x="509" y="139"/>
                    </a:lnTo>
                    <a:lnTo>
                      <a:pt x="502" y="133"/>
                    </a:lnTo>
                    <a:lnTo>
                      <a:pt x="496" y="127"/>
                    </a:lnTo>
                    <a:lnTo>
                      <a:pt x="492" y="123"/>
                    </a:lnTo>
                    <a:lnTo>
                      <a:pt x="484" y="118"/>
                    </a:lnTo>
                    <a:lnTo>
                      <a:pt x="478" y="113"/>
                    </a:lnTo>
                    <a:lnTo>
                      <a:pt x="473" y="110"/>
                    </a:lnTo>
                    <a:lnTo>
                      <a:pt x="470" y="107"/>
                    </a:lnTo>
                    <a:lnTo>
                      <a:pt x="462" y="104"/>
                    </a:lnTo>
                    <a:lnTo>
                      <a:pt x="457" y="102"/>
                    </a:lnTo>
                    <a:lnTo>
                      <a:pt x="455" y="100"/>
                    </a:lnTo>
                    <a:lnTo>
                      <a:pt x="448" y="98"/>
                    </a:lnTo>
                    <a:lnTo>
                      <a:pt x="443" y="97"/>
                    </a:lnTo>
                    <a:lnTo>
                      <a:pt x="442" y="96"/>
                    </a:lnTo>
                    <a:lnTo>
                      <a:pt x="434" y="96"/>
                    </a:lnTo>
                    <a:lnTo>
                      <a:pt x="433" y="95"/>
                    </a:lnTo>
                    <a:lnTo>
                      <a:pt x="428" y="96"/>
                    </a:lnTo>
                    <a:lnTo>
                      <a:pt x="421" y="97"/>
                    </a:lnTo>
                    <a:lnTo>
                      <a:pt x="419" y="96"/>
                    </a:lnTo>
                    <a:lnTo>
                      <a:pt x="415" y="98"/>
                    </a:lnTo>
                    <a:lnTo>
                      <a:pt x="407" y="100"/>
                    </a:lnTo>
                    <a:lnTo>
                      <a:pt x="405" y="100"/>
                    </a:lnTo>
                    <a:lnTo>
                      <a:pt x="400" y="103"/>
                    </a:lnTo>
                    <a:lnTo>
                      <a:pt x="394" y="106"/>
                    </a:lnTo>
                    <a:lnTo>
                      <a:pt x="389" y="109"/>
                    </a:lnTo>
                    <a:lnTo>
                      <a:pt x="381" y="114"/>
                    </a:lnTo>
                    <a:lnTo>
                      <a:pt x="377" y="116"/>
                    </a:lnTo>
                    <a:lnTo>
                      <a:pt x="371" y="121"/>
                    </a:lnTo>
                    <a:lnTo>
                      <a:pt x="365" y="127"/>
                    </a:lnTo>
                    <a:lnTo>
                      <a:pt x="358" y="132"/>
                    </a:lnTo>
                    <a:lnTo>
                      <a:pt x="352" y="139"/>
                    </a:lnTo>
                    <a:lnTo>
                      <a:pt x="345" y="146"/>
                    </a:lnTo>
                    <a:lnTo>
                      <a:pt x="339" y="153"/>
                    </a:lnTo>
                    <a:lnTo>
                      <a:pt x="332" y="161"/>
                    </a:lnTo>
                    <a:lnTo>
                      <a:pt x="325" y="170"/>
                    </a:lnTo>
                    <a:lnTo>
                      <a:pt x="319" y="178"/>
                    </a:lnTo>
                    <a:lnTo>
                      <a:pt x="312" y="189"/>
                    </a:lnTo>
                    <a:lnTo>
                      <a:pt x="305" y="199"/>
                    </a:lnTo>
                    <a:lnTo>
                      <a:pt x="298" y="210"/>
                    </a:lnTo>
                    <a:lnTo>
                      <a:pt x="291" y="221"/>
                    </a:lnTo>
                    <a:lnTo>
                      <a:pt x="284" y="233"/>
                    </a:lnTo>
                    <a:lnTo>
                      <a:pt x="276" y="245"/>
                    </a:lnTo>
                    <a:lnTo>
                      <a:pt x="269" y="258"/>
                    </a:lnTo>
                    <a:lnTo>
                      <a:pt x="262" y="271"/>
                    </a:lnTo>
                    <a:lnTo>
                      <a:pt x="255" y="286"/>
                    </a:lnTo>
                    <a:lnTo>
                      <a:pt x="248" y="300"/>
                    </a:lnTo>
                    <a:lnTo>
                      <a:pt x="240" y="315"/>
                    </a:lnTo>
                    <a:lnTo>
                      <a:pt x="233" y="331"/>
                    </a:lnTo>
                    <a:lnTo>
                      <a:pt x="226" y="347"/>
                    </a:lnTo>
                    <a:lnTo>
                      <a:pt x="219" y="363"/>
                    </a:lnTo>
                    <a:lnTo>
                      <a:pt x="211" y="380"/>
                    </a:lnTo>
                    <a:lnTo>
                      <a:pt x="204" y="398"/>
                    </a:lnTo>
                    <a:lnTo>
                      <a:pt x="197" y="416"/>
                    </a:lnTo>
                    <a:lnTo>
                      <a:pt x="189" y="435"/>
                    </a:lnTo>
                    <a:lnTo>
                      <a:pt x="182" y="454"/>
                    </a:lnTo>
                    <a:lnTo>
                      <a:pt x="174" y="474"/>
                    </a:lnTo>
                    <a:lnTo>
                      <a:pt x="167" y="493"/>
                    </a:lnTo>
                    <a:lnTo>
                      <a:pt x="160" y="514"/>
                    </a:lnTo>
                    <a:lnTo>
                      <a:pt x="152" y="535"/>
                    </a:lnTo>
                    <a:lnTo>
                      <a:pt x="145" y="557"/>
                    </a:lnTo>
                    <a:lnTo>
                      <a:pt x="137" y="579"/>
                    </a:lnTo>
                    <a:lnTo>
                      <a:pt x="130" y="601"/>
                    </a:lnTo>
                    <a:lnTo>
                      <a:pt x="122" y="624"/>
                    </a:lnTo>
                    <a:lnTo>
                      <a:pt x="115" y="647"/>
                    </a:lnTo>
                    <a:lnTo>
                      <a:pt x="107" y="672"/>
                    </a:lnTo>
                    <a:lnTo>
                      <a:pt x="100" y="696"/>
                    </a:lnTo>
                    <a:cubicBezTo>
                      <a:pt x="92" y="721"/>
                      <a:pt x="65" y="736"/>
                      <a:pt x="40" y="728"/>
                    </a:cubicBezTo>
                    <a:cubicBezTo>
                      <a:pt x="15" y="720"/>
                      <a:pt x="0" y="693"/>
                      <a:pt x="8" y="668"/>
                    </a:cubicBezTo>
                    <a:close/>
                  </a:path>
                </a:pathLst>
              </a:custGeom>
              <a:solidFill>
                <a:srgbClr val="5B9BD5"/>
              </a:solidFill>
              <a:ln w="25400" cap="flat">
                <a:solidFill>
                  <a:srgbClr val="FF0000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/>
              </a:p>
            </p:txBody>
          </p:sp>
        </p:grpSp>
        <p:sp>
          <p:nvSpPr>
            <p:cNvPr id="35" name="Rectangle 34"/>
            <p:cNvSpPr/>
            <p:nvPr/>
          </p:nvSpPr>
          <p:spPr>
            <a:xfrm>
              <a:off x="5279177" y="1778137"/>
              <a:ext cx="5839226" cy="1185696"/>
            </a:xfrm>
            <a:prstGeom prst="rect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</p:grpSp>
    </p:spTree>
    <p:extLst>
      <p:ext uri="{BB962C8B-B14F-4D97-AF65-F5344CB8AC3E}">
        <p14:creationId xmlns:p14="http://schemas.microsoft.com/office/powerpoint/2010/main" val="36890737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begin{document}&#10;\color{black}&#10;\begin{equation*}&#10;\begin{split}&#10;=&#10;\end{split}&#10;\end{equation*}&#10;\end{document}"/>
  <p:tag name="IGUANATEXSIZE" val="3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black}&#10;\begin{equation*}&#10;\begin{split}&#10;g_{\mu\nu}&#10;\end{split}&#10;\end{equation*}&#10;\end{document}"/>
  <p:tag name="IGUANATEXSIZE" val="30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1&#10;\end{split}&#10;\end{equation*}&#10;\end{document}"/>
  <p:tag name="IGUANATEXSIZE" val="35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\infty&#10;\end{split}&#10;\end{equation*}&#10;\end{document}"/>
  <p:tag name="IGUANATEXSIZE" val="35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s_{\rm max}&#10;\end{split}&#10;\end{equation*}&#10;\end{document}"/>
  <p:tag name="IGUANATEXSIZE" val="35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2&#10;\end{split}&#10;\end{equation*}&#10;\end{document}"/>
  <p:tag name="IGUANATEXSIZE" val="35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5&#10;\end{split}&#10;\end{equation*}&#10;\end{document}"/>
  <p:tag name="IGUANATEXSIZE" val="35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4&#10;\end{split}&#10;\end{equation*}&#10;\end{document}"/>
  <p:tag name="IGUANATEXSIZE" val="35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3&#10;\end{split}&#10;\end{equation*}&#10;\end{document}"/>
  <p:tag name="IGUANATEXSIZE" val="35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ar{\rightarrow}&#10;\def\p{\partial}&#10;\def\zb{\overline{z}}&#10;\def\phib{\overline{\phi}}&#10;\def\Oc{{\cal{O}}}&#10;\def\ra{\rangle}&#10;\def\l{\lambda}&#10;\def\L{\Lambda}&#10;\begin{document}&#10;%\color{RedOrange}&#10;\begin{equation*}&#10;\begin{split}&#10;\text{Vasiliev}&#10;\end{split}&#10;\end{equation*}&#10;\end{document}"/>
  <p:tag name="IGUANATEXSIZE" val="22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ar{\rightarrow}&#10;\def\p{\partial}&#10;\def\zb{\overline{z}}&#10;\def\phib{\overline{\phi}}&#10;\def\Oc{{\cal{O}}}&#10;\def\ra{\rangle}&#10;\def\l{\lambda}&#10;\def\L{\Lambda}&#10;\begin{document}&#10;%\color{RedOrange}&#10;\begin{equation*}&#10;\begin{split}&#10;W_{\infty}[\lambda]&#10;\end{split}&#10;\end{equation*}&#10;\end{document}"/>
  <p:tag name="IGUANATEXSIZE" val="22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0&#10;\end{split}&#10;\end{equation*}&#10;\end{document}"/>
  <p:tag name="IGUANATEXSIZE" val="35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black}&#10;\begin{equation*}&#10;\begin{split}&#10;g_{\mu\nu}&#10;\end{split}&#10;\end{equation*}&#10;\end{document}"/>
  <p:tag name="IGUANATEXSIZE" val="30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|\l|&#10;\end{split}&#10;\end{equation*}&#10;\end{document}"/>
  <p:tag name="IGUANATEXSIZE" val="20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2&#10;\end{split}&#10;\end{equation*}&#10;\end{document}"/>
  <p:tag name="IGUANATEXSIZE" val="35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3&#10;\end{split}&#10;\end{equation*}&#10;\end{document}"/>
  <p:tag name="IGUANATEXSIZE" val="35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1&#10;\end{split}&#10;\end{equation*}&#10;\end{document}"/>
  <p:tag name="IGUANATEXSIZE" val="35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\infty&#10;\end{split}&#10;\end{equation*}&#10;\end{document}"/>
  <p:tag name="IGUANATEXSIZE" val="35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s_{\rm max}&#10;\end{split}&#10;\end{equation*}&#10;\end{document}"/>
  <p:tag name="IGUANATEXSIZE" val="35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2&#10;\end{split}&#10;\end{equation*}&#10;\end{document}"/>
  <p:tag name="IGUANATEXSIZE" val="35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5&#10;\end{split}&#10;\end{equation*}&#10;\end{document}"/>
  <p:tag name="IGUANATEXSIZE" val="35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4&#10;\end{split}&#10;\end{equation*}&#10;\end{document}"/>
  <p:tag name="IGUANATEXSIZE" val="35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3&#10;\end{split}&#10;\end{equation*}&#10;\end{document}"/>
  <p:tag name="IGUANATEXSIZE" val="35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black}&#10;\begin{equation*}&#10;\begin{split}&#10;g_{\mu\nu}&#10;\end{split}&#10;\end{equation*}&#10;\end{document}"/>
  <p:tag name="IGUANATEXSIZE" val="30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def\ra{\rangle}&#10;\def\la{\langle}&#10;\def\O{{\cal O}}&#10;\def\vwvw{{\la V W(t)VW(t)\ra_{\b}\over \la VV\ra_\b\la W(t)W(t)\ra_\b}}&#10;\def\cF{{\cal F}}&#10;\def\rar{\rightarrow}&#10;\def\dag{\dagger}&#10;\def\A{{\cal A}}&#10;\def\Reg{\text{Regge}}&#10;\def\eps{\epsilon}&#10;\def\b{\beta}&#10;\begin{document}&#10;\color{RedOrange}&#10;\begin{equation*}&#10;\begin{split}&#10;&amp;z = e^{{2\pi\over\b}(t-x)}\\ &amp;\zb = e^{{2\pi\over\b}(-t-x)}&#10;\end{split}&#10;\end{equation*}&#10;\end{document}"/>
  <p:tag name="IGUANATEXSIZE" val="30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def\ra{\rangle}&#10;\def\la{\langle}&#10;\def\O{{\cal O}}&#10;\def\vwvw{{\la V W(t)VW(t)\ra_{\b}\over \la VV\ra_\b\la W(t)W(t)\ra_\b}}&#10;\def\cF{{\cal F}}&#10;\def\rar{\rightarrow}&#10;\def\dag{\dagger}&#10;\def\A{{\cal A}}&#10;\def\Reg{\text{Regge}}&#10;\def\eps{\epsilon}&#10;\begin{document}&#10;\color{RedOrange}&#10;\begin{equation*}&#10;\begin{split}&#10;{\la V^\dag W^\dag(t) V W(t)\ra_\b\over \la V^\dag V\ra_\b \la W^\dag (t)W(t)\ra_\b} = \A^\Reg(z,\eta)&#10;\end{split}&#10;\end{equation*}&#10;\end{document}"/>
  <p:tag name="IGUANATEXSIZE" val="30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def\ra{\rangle}&#10;\def\la{\langle}&#10;\def\O{{\cal O}}&#10;\def\vwvw{{\la V W(t)VW(t)\ra_{\b}\over \la VV\ra_\b\la W(t)W(t)\ra_\b}}&#10;\def\cF{{\cal F}}&#10;\def\rar{\rightarrow}&#10;\def\dag{\dagger}&#10;\def\A{{\cal A}}&#10;\begin{document}&#10;\color{RedOrange}&#10;\begin{equation*}&#10;\begin{split}&#10;{\la  V^{\dag}(z_1,\zb_1)V(z_2,\zb_2) W^{\dag}(z_3,\zb_3)W(z_4,\zb_4)\ra\over \la  V^{\dag}(z_1,\zb_1)V(z_2,\zb_2) \ra \la W^{\dag}(z_3,\zb_3)W(z_4,\zb_4)\ra} = {\A(z,\zb)}&#10;\end{split}&#10;\end{equation*}&#10;\end{document}"/>
  <p:tag name="IGUANATEXSIZE" val="30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black}&#10;\begin{equation*}&#10;\begin{split}&#10;z&#10;\end{split}&#10;\end{equation*}&#10;\end{document}"/>
  <p:tag name="IGUANATEXSIZE" val="20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black}&#10;\begin{equation*}&#10;\begin{split}&#10;\bar z&#10;\end{split}&#10;\end{equation*}&#10;\end{document}"/>
  <p:tag name="IGUANATEXSIZE" val="20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def\ra{\rangle}&#10;\def\la{\langle}&#10;\def\O{{\cal O}}&#10;\def\vwvw{{\la V W(t)VW(t)\ra_{\b}\over \la VV\ra_\b\la W(t)W(t)\ra_\b}}&#10;\def\cF{{\cal F}}&#10;\def\rar{\rightarrow}&#10;\def\dag{\dagger}&#10;\def\A{{\cal A}}&#10;\begin{document}&#10;\color{RedOrange}&#10;\begin{equation*}&#10;\begin{split}&#10;(1-z) \rar e^{-2\pi i}(1-z)&#10;\end{split}&#10;\end{equation*}&#10;\end{document}"/>
  <p:tag name="IGUANATEXSIZE" val="30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def\ra{\rangle}&#10;\def\la{\langle}&#10;\def\O{{\cal O}}&#10;\def\vwvw{{\la V W(t)VW(t)\ra_{\b}\over \la VV\ra_\b\la W(t)W(t)\ra_\b}}&#10;\def\cF{{\cal F}}&#10;\def\rar{\rightarrow}&#10;\def\dag{\dagger}&#10;\def\A{{\cal A}}&#10;\begin{document}&#10;\color{RedOrange}&#10;\begin{equation*}&#10;\begin{split}&#10;z\rar 0~,\quad \zb\rar 0~, \quad {\zb\over  z}\equiv\eta~\text{fixed}&#10;\end{split}&#10;\end{equation*}&#10;\end{document}"/>
  <p:tag name="IGUANATEXSIZE" val="30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def\ra{\rangle}&#10;\def\la{\langle}&#10;\def\O{{\cal O}}&#10;\def\vwvw{{\la V W(t)VW(t)\ra_{\b}\over \la VV\ra_\b\la W(t)W(t)\ra_\b}}&#10;\def\cF{{\cal F}}&#10;\def\rar{\rightarrow}&#10;\def\dag{\dagger}&#10;\def\A{{\cal A}}&#10;\def\Reg{\text{Regge}}&#10;\def\eps{\epsilon}&#10;\begin{document}&#10;\color{RedOrange}&#10;\begin{equation*}&#10;\begin{split}&#10;{\la V^\dag W^\dag(t) V W(t)\ra_\b\over \la V^\dag V\ra_\b \la W^\dag (t)W(t)\ra_\b} = \A^\Reg(z,\eta)&#10;\end{split}&#10;\end{equation*}&#10;\end{document}"/>
  <p:tag name="IGUANATEXSIZE" val="30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def\ra{\rangle}&#10;\def\la{\langle}&#10;\def\O{{\cal O}}&#10;\def\vwvw{{\la V W(t)VW(t)\ra_{\b}\over \la VV\ra_\b\la W(t)W(t)\ra_\b}}&#10;\def\cF{{\cal F}}&#10;\def\rar{\rightarrow}&#10;\def\dag{\dagger}&#10;\def\A{{\cal A}}&#10;\begin{document}&#10;\color{RedOrange}&#10;\begin{equation*}&#10;\begin{split}&#10;{\la  V^{\dag}(z_1,\zb_1)V(z_2,\zb_2) W^{\dag}(z_3,\zb_3)W(z_4,\zb_4)\ra\over \la  V^{\dag}(z_1,\zb_1)V(z_2,\zb_2) \ra \la W^{\dag}(z_3,\zb_3)W(z_4,\zb_4)\ra} = {\A(z,\zb)}&#10;\end{split}&#10;\end{equation*}&#10;\end{document}"/>
  <p:tag name="IGUANATEXSIZE" val="30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black}&#10;\begin{equation*}&#10;\begin{split}&#10;z&#10;\end{split}&#10;\end{equation*}&#10;\end{document}"/>
  <p:tag name="IGUANATEXSIZE" val="20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black}&#10;\begin{equation*}&#10;\begin{split}&#10;g_{\mu\nu}&#10;\end{split}&#10;\end{equation*}&#10;\end{document}"/>
  <p:tag name="IGUANATEXSIZE" val="30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black}&#10;\begin{equation*}&#10;\begin{split}&#10;\bar z&#10;\end{split}&#10;\end{equation*}&#10;\end{document}"/>
  <p:tag name="IGUANATEXSIZE" val="20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def\ra{\rangle}&#10;\def\la{\langle}&#10;\def\O{{\cal O}}&#10;\def\vwvw{{\la V W(t)VW(t)\ra_{\b}\over \la VV\ra_\b\la W(t)W(t)\ra_\b}}&#10;\def\cF{{\cal F}}&#10;\def\rar{\rightarrow}&#10;\def\dag{\dagger}&#10;\def\A{{\cal A}}&#10;\begin{document}&#10;\color{RedOrange}&#10;\begin{equation*}&#10;\begin{split}&#10;(1-z) \rar e^{-2\pi i}(1-z)&#10;\end{split}&#10;\end{equation*}&#10;\end{document}"/>
  <p:tag name="IGUANATEXSIZE" val="30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def\ra{\rangle}&#10;\def\la{\langle}&#10;\def\O{{\cal O}}&#10;\def\vwvw{{\la V W(t)VW(t)\ra_{\b}\over \la VV\ra_\b\la W(t)W(t)\ra_\b}}&#10;\def\cF{{\cal F}}&#10;\def\rar{\rightarrow}&#10;\def\dag{\dagger}&#10;\def\A{{\cal A}}&#10;\begin{document}&#10;\color{RedOrange}&#10;\begin{equation*}&#10;\begin{split}&#10;z\rar 0~,\quad \zb\rar 0~, \quad {\zb\over  z}\equiv\eta~\text{fixed}&#10;\end{split}&#10;\end{equation*}&#10;\end{document}"/>
  <p:tag name="IGUANATEXSIZE" val="30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def\ra{\rangle}&#10;\def\la{\langle}&#10;\def\O{{\cal O}}&#10;\def\vwvw{{\la V W(t)VW(t)\ra_{\b}\over \la VV\ra_\b\la W(t)W(t)\ra_\b}}&#10;\def\cF{{\cal F}}&#10;\def\rar{\rightarrow}&#10;\def\dag{\dagger}&#10;\def\A{{\cal A}}&#10;\def\Reg{\text{Regge}}&#10;\def\eps{\epsilon}&#10;\begin{document}&#10;\color{RedOrange}&#10;\begin{equation*}&#10;\begin{split}&#10;{\la V^\dag W^\dag(t) V W(t)\ra_\b\over \la V^\dag V\ra_\b \la W^\dag (t)W(t)\ra_\b} = \A^\Reg(z,\eta)&#10;\end{split}&#10;\end{equation*}&#10;\end{document}"/>
  <p:tag name="IGUANATEXSIZE" val="30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def\ra{\rangle}&#10;\def\la{\langle}&#10;\def\O{{\cal O}}&#10;\def\vwvw{{\la V W(t)VW(t)\ra_{\b}\over \la VV\ra_\b\la W(t)W(t)\ra_\b}}&#10;\def\cF{{\cal F}}&#10;\def\rar{\rightarrow}&#10;\def\dag{\dagger}&#10;\def\A{{\cal A}}&#10;\begin{document}&#10;\color{RedOrange}&#10;\begin{equation*}&#10;\begin{split}&#10;{\la  V^{\dag}(z_1,\zb_1)V(z_2,\zb_2) W^{\dag}(z_3,\zb_3)W(z_4,\zb_4)\ra\over \la  V^{\dag}(z_1,\zb_1)V(z_2,\zb_2) \ra \la W^{\dag}(z_3,\zb_3)W(z_4,\zb_4)\ra} = {\A(z,\zb)}&#10;\end{split}&#10;\end{equation*}&#10;\end{document}"/>
  <p:tag name="IGUANATEXSIZE" val="30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black}&#10;\begin{equation*}&#10;\begin{split}&#10;z&#10;\end{split}&#10;\end{equation*}&#10;\end{document}"/>
  <p:tag name="IGUANATEXSIZE" val="20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black}&#10;\begin{equation*}&#10;\begin{split}&#10;\bar z&#10;\end{split}&#10;\end{equation*}&#10;\end{document}"/>
  <p:tag name="IGUANATEXSIZE" val="20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def\ra{\rangle}&#10;\def\la{\langle}&#10;\def\O{{\cal O}}&#10;\def\vwvw{{\la V W(t)VW(t)\ra_{\b}\over \la VV\ra_\b\la W(t)W(t)\ra_\b}}&#10;\def\cF{{\cal F}}&#10;\def\rar{\rightarrow}&#10;\def\dag{\dagger}&#10;\def\A{{\cal A}}&#10;\begin{document}&#10;\color{RedOrange}&#10;\begin{equation*}&#10;\begin{split}&#10;(1-z) \rar e^{-2\pi i}(1-z)&#10;\end{split}&#10;\end{equation*}&#10;\end{document}"/>
  <p:tag name="IGUANATEXSIZE" val="30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def\ra{\rangle}&#10;\def\la{\langle}&#10;\def\O{{\cal O}}&#10;\def\vwvw{{\la V W(t)VW(t)\ra_{\b}\over \la VV\ra_\b\la W(t)W(t)\ra_\b}}&#10;\def\cF{{\cal F}}&#10;\def\rar{\rightarrow}&#10;\def\dag{\dagger}&#10;\def\A{{\cal A}}&#10;\begin{document}&#10;\color{RedOrange}&#10;\begin{equation*}&#10;\begin{split}&#10;z\rar 0~,\quad \zb\rar 0~, \quad {\zb\over  z}\equiv\eta~\text{fixed}&#10;\end{split}&#10;\end{equation*}&#10;\end{document}"/>
  <p:tag name="IGUANATEXSIZE" val="30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def\ra{\rangle}&#10;\def\la{\langle}&#10;\def\O{{\cal O}}&#10;\def\vwvw{{\la V W(t)VW(t)\ra_{\b}\over \la VV\ra_\b\la W(t)W(t)\ra_\b}}&#10;\def\cF{{\cal F}}&#10;\def\rar{\rightarrow}&#10;\begin{document}&#10;\color{RedOrange}&#10;\begin{equation*}&#10;\begin{split}&#10;{3\over 4}&#10;\end{split}&#10;\end{equation*}&#10;\end{document}"/>
  <p:tag name="IGUANATEXSIZE" val="30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begin{document}&#10;\color{black}&#10;\begin{equation*}&#10;\begin{split}&#10;s&#10;\end{split}&#10;\end{equation*}&#10;\end{document}"/>
  <p:tag name="IGUANATEXSIZE" val="30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def\ra{\rangle}&#10;\def\la{\langle}&#10;\def\O{{\cal O}}&#10;\def\vwvw{{\la V W(t)VW(t)\ra_{\b}\over \la VV\ra_\b\la W(t)W(t)\ra_\b}}&#10;\def\cF{{\cal F}}&#10;\def\rar{\rightarrow}&#10;\begin{document}&#10;\color{RedOrange}&#10;\begin{equation*}&#10;\begin{split}&#10;{1\over 4\pi}&#10;\end{split}&#10;\end{equation*}&#10;\end{document}"/>
  <p:tag name="IGUANATEXSIZE" val="30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def\ra{\rangle}&#10;\def\la{\langle}&#10;\def\O{{\cal O}}&#10;\def\vwvw{{\la V W(t)VW(t)\ra_{\b}\over \la VV\ra_\b\la W(t)W(t)\ra_\b}}&#10;\def\cF{{\cal F}}&#10;\def\rar{\rightarrow}&#10;\begin{document}&#10;\color{RedOrange}&#10;\begin{equation*}&#10;\begin{split}&#10;a=c&#10;\end{split}&#10;\end{equation*}&#10;\end{document}"/>
  <p:tag name="IGUANATEXSIZE" val="30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def\ra{\rangle}&#10;\def\la{\langle}&#10;\def\O{{\cal O}}&#10;\def\vwvw{{\la V W(t)VW(t)\ra_{\b}\over \la VV\ra_\b\la W(t)W(t)\ra_\b}}&#10;\def\cF{{\cal F}}&#10;\def\rar{\rightarrow}&#10;\begin{document}&#10;\color{RedOrange}&#10;\begin{equation*}&#10;\begin{split}&#10;S_{EE} = {\text{Area}\over 4G_N}&#10;\end{split}&#10;\end{equation*}&#10;\end{document}"/>
  <p:tag name="IGUANATEXSIZE" val="30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begin{document}&#10;\color{RedOrange}&#10;\begin{equation*}&#10;\begin{split}&#10;{2\pi\over\b}&#10;\end{split}&#10;\end{equation*}&#10;\end{document}"/>
  <p:tag name="IGUANATEXSIZE" val="30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def\ra{\rangle}&#10;\def\la{\langle}&#10;\def\O{{\cal O}}&#10;\def\vwvw{{\la V W(t)VW(t)\ra_{\b}\over \la VV\ra_\b\la W(t)W(t)\ra_\b}}&#10;\def\cF{{\cal F}}&#10;\def\rar{\rightarrow}&#10;\def\dag{\dagger}&#10;\def\A{{\cal A}}&#10;\def\Reg{\text{Regge}}&#10;\def\eps{\epsilon}&#10;\begin{document}&#10;\color{RedOrange}&#10;\begin{equation*}&#10;\begin{split}&#10;\l_L = {2\pi\over\b}(N-1)&#10;\end{split}&#10;\end{equation*}&#10;\end{document}"/>
  <p:tag name="IGUANATEXSIZE" val="30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begin{document}&#10;\color{RedOrange}&#10;\begin{equation*}&#10;\begin{split}&#10;{\cal L} = {\cal L}_{\rm EH} + \lambda_{GB} R^2:~~ \lambda_{GB} \sim M_{HS}^{-2}&#10;\end{split}&#10;\end{equation*}&#10;\end{document}"/>
  <p:tag name="IGUANATEXSIZE" val="30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def\ra{\rangle}&#10;\def\la{\langle}&#10;\def\O{{\cal O}}&#10;\def\vwvw{{\la V W(t)VW(t)\ra_{\b}\over \la VV\ra_\b\la W(t)W(t)\ra_\b}}&#10;\def\cF{{\cal F}}&#10;\begin{document}&#10;\color{RedOrange}&#10;\begin{equation*}&#10;\begin{split}&#10;\l_L=0&#10;\end{split}&#10;\end{equation*}&#10;\end{document}"/>
  <p:tag name="IGUANATEXSIZE" val="30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ar{\rightarrow}&#10;\def\p{\partial}&#10;\def\zb{\overline{z}}&#10;\def\phib{\overline{\phi}}&#10;\def\Oc{{\cal{O}}}&#10;\def\ra{\rangle}&#10;\def\l{\lambda}&#10;\def\L{\Lambda}&#10;\begin{document}&#10;%\color{RedOrange}&#10;\begin{equation*}&#10;\begin{split}&#10;\text{Vasiliev}&#10;\end{split}&#10;\end{equation*}&#10;\end{document}"/>
  <p:tag name="IGUANATEXSIZE" val="22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ar{\rightarrow}&#10;\def\p{\partial}&#10;\def\zb{\overline{z}}&#10;\def\phib{\overline{\phi}}&#10;\def\Oc{{\cal{O}}}&#10;\def\ra{\rangle}&#10;\def\l{\lambda}&#10;\def\L{\Lambda}&#10;\begin{document}&#10;%\color{RedOrange}&#10;\begin{equation*}&#10;\begin{split}&#10;W_{\infty}[\lambda]&#10;\end{split}&#10;\end{equation*}&#10;\end{document}"/>
  <p:tag name="IGUANATEXSIZE" val="22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(C_{3s}^{s+1})^2 = {\l^2-s^2\over \l^2-4}\times (\text{Positive})&#10;\end{split}&#10;\end{equation*}&#10;\end{document}"/>
  <p:tag name="IGUANATEXSIZE" val="20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begin{document}&#10;\color{black}&#10;\begin{equation*}&#10;\begin{split}&#10;m^2&#10;\end{split}&#10;\end{equation*}&#10;\end{document}"/>
  <p:tag name="IGUANATEXSIZE" val="30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(C_{33}^4)^2 = {64\over 5}{\l^2-9\over \l^2-4}&#10;\end{split}&#10;\end{equation*}&#10;\end{document}"/>
  <p:tag name="IGUANATEXSIZE" val="20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0&#10;\end{split}&#10;\end{equation*}&#10;\end{document}"/>
  <p:tag name="IGUANATEXSIZE" val="35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|\l|&#10;\end{split}&#10;\end{equation*}&#10;\end{document}"/>
  <p:tag name="IGUANATEXSIZE" val="20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2&#10;\end{split}&#10;\end{equation*}&#10;\end{document}"/>
  <p:tag name="IGUANATEXSIZE" val="35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3&#10;\end{split}&#10;\end{equation*}&#10;\end{document}"/>
  <p:tag name="IGUANATEXSIZE" val="35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1&#10;\end{split}&#10;\end{equation*}&#10;\end{document}"/>
  <p:tag name="IGUANATEXSIZE" val="35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Reg{\text{Regge}}&#10;\def\A{{\cal A}}&#10;\begin{document}&#10;\color{RedOrange}&#10;\begin{equation*}&#10;\begin{split}&#10;\A^\Reg(z,\eta) \sim 1+{i\over cz}f(\eta)+\ldots&#10;\end{split}&#10;\end{equation*}&#10;\end{document}"/>
  <p:tag name="IGUANATEXSIZE" val="22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begin{document}&#10;\color{black}&#10;\begin{equation*}&#10;\begin{split}&#10;\Rightarrow&#10;\end{split}&#10;\end{equation*}&#10;\end{document}"/>
  <p:tag name="IGUANATEXSIZE" val="30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begin{document}&#10;\color{black}&#10;\begin{equation*}&#10;\begin{split}&#10;s&#10;\end{split}&#10;\end{equation*}&#10;\end{document}"/>
  <p:tag name="IGUANATEXSIZE" val="30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begin{document}&#10;\color{black}&#10;\begin{equation*}&#10;\begin{split}&#10;\Delta^2&#10;\end{split}&#10;\end{equation*}&#10;\end{document}"/>
  <p:tag name="IGUANATEXSIZE" val="30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begin{document}&#10;\color{black}&#10;\begin{equation*}&#10;\begin{split}&#10;\vdots&#10;\end{split}&#10;\end{equation*}&#10;\end{document}"/>
  <p:tag name="IGUANATEXSIZE" val="3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begin{document}&#10;%\color{RedOrange}&#10;\begin{equation*}&#10;\begin{split}&#10;\sum_{\Oc}&#10;\end{split}&#10;\end{equation*}&#10;\end{document}"/>
  <p:tag name="IGUANATEXSIZE" val="30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begin{document}&#10;\color{black}&#10;\begin{equation*}&#10;\begin{split}&#10;\vdots&#10;\end{split}&#10;\end{equation*}&#10;\end{document}"/>
  <p:tag name="IGUANATEXSIZE" val="30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begin{document}&#10;\color{black}&#10;\begin{equation*}&#10;\begin{split}&#10;s&#10;\end{split}&#10;\end{equation*}&#10;\end{document}"/>
  <p:tag name="IGUANATEXSIZE" val="30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begin{document}&#10;\color{black}&#10;\begin{equation*}&#10;\begin{split}&#10;m^2&#10;\end{split}&#10;\end{equation*}&#10;\end{document}"/>
  <p:tag name="IGUANATEXSIZE" val="30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begin{document}&#10;\color{black}&#10;\begin{equation*}&#10;\begin{split}&#10;\Rightarrow&#10;\end{split}&#10;\end{equation*}&#10;\end{document}"/>
  <p:tag name="IGUANATEXSIZE" val="30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begin{document}&#10;\color{black}&#10;\begin{equation*}&#10;\begin{split}&#10;s&#10;\end{split}&#10;\end{equation*}&#10;\end{document}"/>
  <p:tag name="IGUANATEXSIZE" val="30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begin{document}&#10;\color{black}&#10;\begin{equation*}&#10;\begin{split}&#10;\Delta^2&#10;\end{split}&#10;\end{equation*}&#10;\end{document}"/>
  <p:tag name="IGUANATEXSIZE" val="30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begin{document}&#10;\color{black}&#10;\begin{equation*}&#10;\begin{split}&#10;\vdots&#10;\end{split}&#10;\end{equation*}&#10;\end{document}"/>
  <p:tag name="IGUANATEXSIZE" val="30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begin{document}&#10;\color{black}&#10;\begin{equation*}&#10;\begin{split}&#10;\vdots&#10;\end{split}&#10;\end{equation*}&#10;\end{document}"/>
  <p:tag name="IGUANATEXSIZE" val="30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begin{document}&#10;\color{black}&#10;\begin{equation*}&#10;\begin{split}&#10;s&#10;\end{split}&#10;\end{equation*}&#10;\end{document}"/>
  <p:tag name="IGUANATEXSIZE" val="30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begin{document}&#10;\color{black}&#10;\begin{equation*}&#10;\begin{split}&#10;m^2&#10;\end{split}&#10;\end{equation*}&#10;\end{document}"/>
  <p:tag name="IGUANATEXSIZE" val="3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begin{document}&#10;%\color{RedOrange}&#10;\begin{equation*}&#10;\begin{split}&#10;\sum_{\Oc'}&#10;\end{split}&#10;\end{equation*}&#10;\end{document}"/>
  <p:tag name="IGUANATEXSIZE" val="30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begin{document}&#10;\color{black}&#10;\begin{equation*}&#10;\begin{split}&#10;\Rightarrow&#10;\end{split}&#10;\end{equation*}&#10;\end{document}"/>
  <p:tag name="IGUANATEXSIZE" val="30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begin{document}&#10;\color{black}&#10;\begin{equation*}&#10;\begin{split}&#10;s&#10;\end{split}&#10;\end{equation*}&#10;\end{document}"/>
  <p:tag name="IGUANATEXSIZE" val="30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begin{document}&#10;\color{black}&#10;\begin{equation*}&#10;\begin{split}&#10;\Delta^2&#10;\end{split}&#10;\end{equation*}&#10;\end{document}"/>
  <p:tag name="IGUANATEXSIZE" val="30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begin{document}&#10;\color{black}&#10;\begin{equation*}&#10;\begin{split}&#10;\vdots&#10;\end{split}&#10;\end{equation*}&#10;\end{document}"/>
  <p:tag name="IGUANATEXSIZE" val="30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begin{document}&#10;\color{black}&#10;\begin{equation*}&#10;\begin{split}&#10;\vdots&#10;\end{split}&#10;\end{equation*}&#10;\end{document}"/>
  <p:tag name="IGUANATEXSIZE" val="30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def\ra{\rangle}&#10;\def\la{\langle}&#10;\begin{document}&#10;\color{RedOrange}&#10;\begin{equation*}&#10;\begin{split}&#10;\la V W(t)VW(t)\ra_\b \approx  f_0 - f_1 e^{\l_L t}+\ldots&#10;\end{split}&#10;\end{equation*}&#10;\end{document}"/>
  <p:tag name="IGUANATEXSIZE" val="30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def\ra{\rangle}&#10;\def\la{\langle}&#10;\def\O{{\cal O}}&#10;\def\vwvw{{\la V W(t)VW(t)\ra_{\b}\over \la VV\ra_\b\la W(t)W(t)\ra_\b}}&#10;\def\cF{{\cal F}}&#10;\def\rar{\rightarrow}&#10;\def\dag{\dagger}&#10;\def\A{{\cal A}}&#10;\def\Reg{\text{Regge}}&#10;\def\eps{\epsilon}&#10;\begin{document}&#10;\color{RedOrange}&#10;\begin{equation*}&#10;\begin{split}&#10;\la [V,W(t)]^2\ra_\b&#10;\end{split}&#10;\end{equation*}&#10;\end{document}"/>
  <p:tag name="IGUANATEXSIZE" val="30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def\ra{\rangle}&#10;\def\la{\langle}&#10;\def\O{{\cal O}}&#10;\def\vwvw{{\la V W(t)VW(t)\ra_{\b}\over \la VV\ra_\b\la W(t)W(t)\ra_\b}}&#10;\def\cF{{\cal F}}&#10;\def\rar{\rightarrow}&#10;\def\dag{\dagger}&#10;\def\A{{\cal A}}&#10;\def\Reg{\text{Regge}}&#10;\def\eps{\epsilon}&#10;\begin{document}&#10;\color{RedOrange}&#10;\begin{equation*}&#10;\begin{split}&#10;W(t) = e^{- iHt}We^{iHt}&#10;\end{split}&#10;\end{equation*}&#10;\end{document}"/>
  <p:tag name="IGUANATEXSIZE" val="30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begin{document}&#10;\color{RedOrange}&#10;\begin{equation*}&#10;\begin{split}&#10;\l_L\leq {2\pi\over\b}&#10;\end{split}&#10;\end{equation*}&#10;\end{document}"/>
  <p:tag name="IGUANATEXSIZE" val="30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begin{document}&#10;\color{black}&#10;\begin{equation*}&#10;\begin{split}&#10;\D_i&#10;\end{split}&#10;\end{equation*}&#10;\end{document}"/>
  <p:tag name="IGUANATEXSIZE" val="3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begin{document}&#10;%\color{RedOrange}&#10;\begin{equation*}&#10;\begin{split}&#10;\Oc'&#10;\end{split}&#10;\end{equation*}&#10;\end{document}"/>
  <p:tag name="IGUANATEXSIZE" val="30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begin{document}&#10;\color{black}&#10;\begin{equation*}&#10;\begin{split}&#10;C_{ijk}&#10;\end{split}&#10;\end{equation*}&#10;\end{document}"/>
  <p:tag name="IGUANATEXSIZE" val="30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def\ra{\rangle}&#10;\def\la{\langle}&#10;\def\O{{\cal O}}&#10;\def\vwvw{{\la V W(t)VW(t)\ra_{\b}\over \la VV\ra_\b\la W(t)W(t)\ra_\b}}&#10;\def\cF{{\cal F}}&#10;\def\rar{\rightarrow}&#10;\def\dag{\dagger}&#10;\def\A{{\cal A}}&#10;\def\Reg{\text{Regge}}&#10;\def\eps{\epsilon}&#10;\begin{document}&#10;\color{white}&#10;\begin{equation*}&#10;\begin{split}&#10;\l_L&gt;{2\pi\over\b}&#10;\end{split}&#10;\end{equation*}&#10;\end{document}"/>
  <p:tag name="IGUANATEXSIZE" val="30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def\ra{\rangle}&#10;\def\la{\langle}&#10;\def\O{{\cal O}}&#10;\def\vwvw{{\la V W(t)VW(t)\ra_{\b}\over \la VV\ra_\b\la W(t)W(t)\ra_\b}}&#10;\def\cF{{\cal F}}&#10;\def\rar{\rightarrow}&#10;\def\dag{\dagger}&#10;\def\A{{\cal A}}&#10;\def\Reg{\text{Regge}}&#10;\def\eps{\epsilon}&#10;\begin{document}&#10;\color{white}&#10;\begin{equation*}&#10;\begin{split}&#10;\l_L\leq {2\pi\over\b}&#10;\end{split}&#10;\end{equation*}&#10;\end{document}"/>
  <p:tag name="IGUANATEXSIZE" val="30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def\ra{\rangle}&#10;\def\la{\langle}&#10;\def\O{{\cal O}}&#10;\def\vwvw{{\la V W(t)VW(t)\ra_{\b}\over \la VV\ra_\b\la W(t)W(t)\ra_\b}}&#10;\def\cF{{\cal F}}&#10;\def\rar{\rightarrow}&#10;\def\dag{\dagger}&#10;\def\A{{\cal A}}&#10;\def\Reg{\text{Regge}}&#10;\def\eps{\epsilon}&#10;\begin{document}&#10;\color{white}&#10;\begin{equation*}&#10;\begin{split}&#10;\l_L\leq {2\pi\over\b}&#10;\end{split}&#10;\end{equation*}&#10;\end{document}"/>
  <p:tag name="IGUANATEXSIZE" val="30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def\ra{\rangle}&#10;\def\la{\langle}&#10;\def\O{{\cal O}}&#10;\def\vwvw{{\la V W(t)VW(t)\ra_{\b}\over \la VV\ra_\b\la W(t)W(t)\ra_\b}}&#10;\def\cF{{\cal F}}&#10;\def\rar{\rightarrow}&#10;\def\dag{\dagger}&#10;\def\A{{\cal A}}&#10;\def\Reg{\text{Regge}}&#10;\def\eps{\epsilon}&#10;\begin{document}&#10;\color{RedOrange}&#10;\begin{equation*}&#10;\begin{split}&#10;\l_L&gt;{2\pi\over\b}&#10;\end{split}&#10;\end{equation*}&#10;\end{document}"/>
  <p:tag name="IGUANATEXSIZE" val="30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begin{document}&#10;\color{RedOrange}&#10;\begin{equation*}&#10;\begin{split}&#10;\l_L\leq {2\pi\over\b}&#10;\end{split}&#10;\end{equation*}&#10;\end{document}"/>
  <p:tag name="IGUANATEXSIZE" val="30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0&#10;\end{split}&#10;\end{equation*}&#10;\end{document}"/>
  <p:tag name="IGUANATEXSIZE" val="35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|\l|&#10;\end{split}&#10;\end{equation*}&#10;\end{document}"/>
  <p:tag name="IGUANATEXSIZE" val="20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2&#10;\end{split}&#10;\end{equation*}&#10;\end{document}"/>
  <p:tag name="IGUANATEXSIZE" val="35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3&#10;\end{split}&#10;\end{equation*}&#10;\end{document}"/>
  <p:tag name="IGUANATEXSIZE" val="35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begin{document}&#10;%\color{RedOrange}&#10;\begin{equation*}&#10;\begin{split}&#10;\Oc&#10;\end{split}&#10;\end{equation*}&#10;\end{document}"/>
  <p:tag name="IGUANATEXSIZE" val="30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1&#10;\end{split}&#10;\end{equation*}&#10;\end{document}"/>
  <p:tag name="IGUANATEXSIZE" val="35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\infty&#10;\end{split}&#10;\end{equation*}&#10;\end{document}"/>
  <p:tag name="IGUANATEXSIZE" val="35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s_{\rm max}&#10;\end{split}&#10;\end{equation*}&#10;\end{document}"/>
  <p:tag name="IGUANATEXSIZE" val="35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2&#10;\end{split}&#10;\end{equation*}&#10;\end{document}"/>
  <p:tag name="IGUANATEXSIZE" val="35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5&#10;\end{split}&#10;\end{equation*}&#10;\end{document}"/>
  <p:tag name="IGUANATEXSIZE" val="35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4&#10;\end{split}&#10;\end{equation*}&#10;\end{document}"/>
  <p:tag name="IGUANATEXSIZE" val="35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3&#10;\end{split}&#10;\end{equation*}&#10;\end{document}"/>
  <p:tag name="IGUANATEXSIZE" val="35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0&#10;\end{split}&#10;\end{equation*}&#10;\end{document}"/>
  <p:tag name="IGUANATEXSIZE" val="35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|\l|&#10;\end{split}&#10;\end{equation*}&#10;\end{document}"/>
  <p:tag name="IGUANATEXSIZE" val="20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2&#10;\end{split}&#10;\end{equation*}&#10;\end{document}"/>
  <p:tag name="IGUANATEXSIZE" val="35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begin{document}&#10;\color{black}&#10;\begin{equation*}&#10;\begin{split}&#10;\D_i&#10;\end{split}&#10;\end{equation*}&#10;\end{document}"/>
  <p:tag name="IGUANATEXSIZE" val="30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3&#10;\end{split}&#10;\end{equation*}&#10;\end{document}"/>
  <p:tag name="IGUANATEXSIZE" val="35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1&#10;\end{split}&#10;\end{equation*}&#10;\end{document}"/>
  <p:tag name="IGUANATEXSIZE" val="35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\infty&#10;\end{split}&#10;\end{equation*}&#10;\end{document}"/>
  <p:tag name="IGUANATEXSIZE" val="35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s_{\rm max}&#10;\end{split}&#10;\end{equation*}&#10;\end{document}"/>
  <p:tag name="IGUANATEXSIZE" val="35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2&#10;\end{split}&#10;\end{equation*}&#10;\end{document}"/>
  <p:tag name="IGUANATEXSIZE" val="35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5&#10;\end{split}&#10;\end{equation*}&#10;\end{document}"/>
  <p:tag name="IGUANATEXSIZE" val="35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4&#10;\end{split}&#10;\end{equation*}&#10;\end{document}"/>
  <p:tag name="IGUANATEXSIZE" val="35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3&#10;\end{split}&#10;\end{equation*}&#10;\end{document}"/>
  <p:tag name="IGUANATEXSIZE" val="35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ar{\rightarrow}&#10;\def\p{\partial}&#10;\def\zb{\overline{z}}&#10;\def\phib{\overline{\phi}}&#10;\def\Oc{{\cal{O}}}&#10;\def\ra{\rangle}&#10;\def\l{\lambda}&#10;\def\L{\Lambda}&#10;\begin{document}&#10;%\color{RedOrange}&#10;\begin{equation*}&#10;\begin{split}&#10;\text{Vasiliev}&#10;\end{split}&#10;\end{equation*}&#10;\end{document}"/>
  <p:tag name="IGUANATEXSIZE" val="22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ar{\rightarrow}&#10;\def\p{\partial}&#10;\def\zb{\overline{z}}&#10;\def\phib{\overline{\phi}}&#10;\def\Oc{{\cal{O}}}&#10;\def\ra{\rangle}&#10;\def\l{\lambda}&#10;\def\L{\Lambda}&#10;\begin{document}&#10;%\color{RedOrange}&#10;\begin{equation*}&#10;\begin{split}&#10;W_{\infty}[\lambda]&#10;\end{split}&#10;\end{equation*}&#10;\end{document}"/>
  <p:tag name="IGUANATEXSIZE" val="22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def\D{\Delta}&#10;\def\b{\beta}&#10;\begin{document}&#10;\color{black}&#10;\begin{equation*}&#10;\begin{split}&#10;C_{ijk}&#10;\end{split}&#10;\end{equation*}&#10;\end{document}"/>
  <p:tag name="IGUANATEXSIZE" val="30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0&#10;\end{split}&#10;\end{equation*}&#10;\end{document}"/>
  <p:tag name="IGUANATEXSIZE" val="35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|\l|&#10;\end{split}&#10;\end{equation*}&#10;\end{document}"/>
  <p:tag name="IGUANATEXSIZE" val="20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2&#10;\end{split}&#10;\end{equation*}&#10;\end{document}"/>
  <p:tag name="IGUANATEXSIZE" val="35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3&#10;\end{split}&#10;\end{equation*}&#10;\end{document}"/>
  <p:tag name="IGUANATEXSIZE" val="35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1&#10;\end{split}&#10;\end{equation*}&#10;\end{document}"/>
  <p:tag name="IGUANATEXSIZE" val="35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\infty&#10;\end{split}&#10;\end{equation*}&#10;\end{document}"/>
  <p:tag name="IGUANATEXSIZE" val="35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s_{\rm max}&#10;\end{split}&#10;\end{equation*}&#10;\end{document}"/>
  <p:tag name="IGUANATEXSIZE" val="35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2&#10;\end{split}&#10;\end{equation*}&#10;\end{document}"/>
  <p:tag name="IGUANATEXSIZE" val="35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5&#10;\end{split}&#10;\end{equation*}&#10;\end{document}"/>
  <p:tag name="IGUANATEXSIZE" val="35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4&#10;\end{split}&#10;\end{equation*}&#10;\end{document}"/>
  <p:tag name="IGUANATEXSIZE" val="35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black}&#10;\begin{equation*}&#10;\begin{split}&#10;g_{\mu\nu}&#10;\end{split}&#10;\end{equation*}&#10;\end{document}"/>
  <p:tag name="IGUANATEXSIZE" val="30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3&#10;\end{split}&#10;\end{equation*}&#10;\end{document}"/>
  <p:tag name="IGUANATEXSIZE" val="35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ar{\rightarrow}&#10;\def\p{\partial}&#10;\def\zb{\overline{z}}&#10;\def\phib{\overline{\phi}}&#10;\def\Oc{{\cal{O}}}&#10;\def\ra{\rangle}&#10;\def\l{\lambda}&#10;\def\L{\Lambda}&#10;\begin{document}&#10;%\color{RedOrange}&#10;\begin{equation*}&#10;\begin{split}&#10;\text{Vasiliev}&#10;\end{split}&#10;\end{equation*}&#10;\end{document}"/>
  <p:tag name="IGUANATEXSIZE" val="22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ar{\rightarrow}&#10;\def\p{\partial}&#10;\def\zb{\overline{z}}&#10;\def\phib{\overline{\phi}}&#10;\def\Oc{{\cal{O}}}&#10;\def\ra{\rangle}&#10;\def\l{\lambda}&#10;\def\L{\Lambda}&#10;\begin{document}&#10;%\color{RedOrange}&#10;\begin{equation*}&#10;\begin{split}&#10;W_{\infty}[\lambda]&#10;\end{split}&#10;\end{equation*}&#10;\end{document}"/>
  <p:tag name="IGUANATEXSIZE" val="22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0&#10;\end{split}&#10;\end{equation*}&#10;\end{document}"/>
  <p:tag name="IGUANATEXSIZE" val="35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|\l|&#10;\end{split}&#10;\end{equation*}&#10;\end{document}"/>
  <p:tag name="IGUANATEXSIZE" val="20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2&#10;\end{split}&#10;\end{equation*}&#10;\end{document}"/>
  <p:tag name="IGUANATEXSIZE" val="35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3&#10;\end{split}&#10;\end{equation*}&#10;\end{document}"/>
  <p:tag name="IGUANATEXSIZE" val="35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1&#10;\end{split}&#10;\end{equation*}&#10;\end{document}"/>
  <p:tag name="IGUANATEXSIZE" val="35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\infty&#10;\end{split}&#10;\end{equation*}&#10;\end{document}"/>
  <p:tag name="IGUANATEXSIZE" val="35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s_{\rm max}&#10;\end{split}&#10;\end{equation*}&#10;\end{document}"/>
  <p:tag name="IGUANATEXSIZE" val="35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black}&#10;\begin{equation*}&#10;\begin{split}&#10;g_{\mu\nu}&#10;\end{split}&#10;\end{equation*}&#10;\end{document}"/>
  <p:tag name="IGUANATEXSIZE" val="30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2&#10;\end{split}&#10;\end{equation*}&#10;\end{document}"/>
  <p:tag name="IGUANATEXSIZE" val="35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5&#10;\end{split}&#10;\end{equation*}&#10;\end{document}"/>
  <p:tag name="IGUANATEXSIZE" val="35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4&#10;\end{split}&#10;\end{equation*}&#10;\end{document}"/>
  <p:tag name="IGUANATEXSIZE" val="35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3&#10;\end{split}&#10;\end{equation*}&#10;\end{document}"/>
  <p:tag name="IGUANATEXSIZE" val="35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ar{\rightarrow}&#10;\def\p{\partial}&#10;\def\zb{\overline{z}}&#10;\def\phib{\overline{\phi}}&#10;\def\Oc{{\cal{O}}}&#10;\def\ra{\rangle}&#10;\def\l{\lambda}&#10;\def\L{\Lambda}&#10;\begin{document}&#10;%\color{RedOrange}&#10;\begin{equation*}&#10;\begin{split}&#10;\text{Vasiliev}&#10;\end{split}&#10;\end{equation*}&#10;\end{document}"/>
  <p:tag name="IGUANATEXSIZE" val="22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ar{\rightarrow}&#10;\def\p{\partial}&#10;\def\zb{\overline{z}}&#10;\def\phib{\overline{\phi}}&#10;\def\Oc{{\cal{O}}}&#10;\def\ra{\rangle}&#10;\def\l{\lambda}&#10;\def\L{\Lambda}&#10;\begin{document}&#10;%\color{RedOrange}&#10;\begin{equation*}&#10;\begin{split}&#10;W_{\infty}[\lambda]&#10;\end{split}&#10;\end{equation*}&#10;\end{document}"/>
  <p:tag name="IGUANATEXSIZE" val="22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0&#10;\end{split}&#10;\end{equation*}&#10;\end{document}"/>
  <p:tag name="IGUANATEXSIZE" val="35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|\l|&#10;\end{split}&#10;\end{equation*}&#10;\end{document}"/>
  <p:tag name="IGUANATEXSIZE" val="20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2&#10;\end{split}&#10;\end{equation*}&#10;\end{document}"/>
  <p:tag name="IGUANATEXSIZE" val="35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TEXADDIN" val="\documentclass{article} &#10;\usepackage{color}&#10;\usepackage[usenames,dvipsnames,svgnames,table]{xcolor}&#10;\usepackage{amsmath}&#10;\usepackage{amsfonts, amssymb}&#10;\usepackage{graphicx}&#10;\usepackage{ulem}&#10;\pagestyle{empty}&#10;\newcommand{\Wc}{{\cal{W}}}&#10;\newcommand{\Lc}{{\cal{L}}}&#10;\def\Ab{\overline{A}}&#10;\def\ab{\overline{a}}&#10;\def\Lamb{\overline{\Lambda}}&#10;\def\rt{\rightarrow}&#10;\def\p{\partial}&#10;\def\zb{\overline{z}}&#10;\def\phib{\overline{\phi}}&#10;\def\Oc{{\cal{O}}}&#10;\def\l{\lambda}&#10;\def\L{\Lambda}&#10;\begin{document}&#10;\color{RedOrange}&#10;\begin{equation*}&#10;\begin{split}&#10;3&#10;\end{split}&#10;\end{equation*}&#10;\end{document}"/>
  <p:tag name="IGUANATEXSIZE" val="35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 w="19050">
          <a:solidFill>
            <a:schemeClr val="tx1"/>
          </a:solidFill>
        </a:ln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spDef>
    <a:lnDef>
      <a:spPr>
        <a:ln w="25400">
          <a:solidFill>
            <a:schemeClr val="tx1"/>
          </a:solidFill>
          <a:tailEnd type="none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 algn="ctr">
          <a:defRPr dirty="0" smtClean="0">
            <a:latin typeface="Kalinga" panose="020B0502040204020203" pitchFamily="34" charset="0"/>
            <a:cs typeface="Kalinga" panose="020B0502040204020203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Wisp</Template>
  <TotalTime>44882</TotalTime>
  <Words>2284</Words>
  <Application>Microsoft Office PowerPoint</Application>
  <PresentationFormat>Widescreen</PresentationFormat>
  <Paragraphs>377</Paragraphs>
  <Slides>33</Slides>
  <Notes>12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33</vt:i4>
      </vt:variant>
    </vt:vector>
  </HeadingPairs>
  <TitlesOfParts>
    <vt:vector size="44" baseType="lpstr">
      <vt:lpstr>Gisha</vt:lpstr>
      <vt:lpstr>Wingdings</vt:lpstr>
      <vt:lpstr>Calibri Light</vt:lpstr>
      <vt:lpstr>Cambria Math</vt:lpstr>
      <vt:lpstr>Calibri</vt:lpstr>
      <vt:lpstr>Century Gothic</vt:lpstr>
      <vt:lpstr>Arial</vt:lpstr>
      <vt:lpstr>Eras Light ITC</vt:lpstr>
      <vt:lpstr>Kalinga</vt:lpstr>
      <vt:lpstr>Microsoft JhengHei</vt:lpstr>
      <vt:lpstr>Office Theme</vt:lpstr>
      <vt:lpstr>A Chaotic Bootstrap of AdS3 Gravity</vt:lpstr>
      <vt:lpstr>What is the space of CFTs, and of AdS quantum gravities? Which CFTs give rise to emergent spacetime?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Higher spin AdS3/CFT2</vt:lpstr>
      <vt:lpstr>Higher spin AdS3/CFT2</vt:lpstr>
      <vt:lpstr>Quantum chaos in CFT</vt:lpstr>
      <vt:lpstr>A chaotic bootstrap</vt:lpstr>
      <vt:lpstr>A chaotic bootstrap</vt:lpstr>
      <vt:lpstr>Unitary higher spin AdS3/CFT2 at large c</vt:lpstr>
      <vt:lpstr>Unitary higher spin AdS3/CFT2 at large c</vt:lpstr>
      <vt:lpstr>Unitary higher spin AdS3/CFT2 at large c</vt:lpstr>
      <vt:lpstr>Unitary higher spin AdS3/CFT2 at large c</vt:lpstr>
      <vt:lpstr>Unitary higher spin AdS3/CFT2 at large c</vt:lpstr>
      <vt:lpstr>Unitary higher spin AdS3/CFT2 at large c</vt:lpstr>
      <vt:lpstr>A chaotic bootstrap</vt:lpstr>
      <vt:lpstr>Chaotic kinematics</vt:lpstr>
      <vt:lpstr>Chaotic kinematics</vt:lpstr>
      <vt:lpstr>Chaotic kinematics</vt:lpstr>
      <vt:lpstr>CFTs with Einstein gravity duals</vt:lpstr>
      <vt:lpstr>Chaotic destruction of higher spin theories</vt:lpstr>
      <vt:lpstr>PowerPoint Presentation</vt:lpstr>
      <vt:lpstr>PowerPoint Presentation</vt:lpstr>
      <vt:lpstr>PowerPoint Presentation</vt:lpstr>
      <vt:lpstr>Aside: SL(N) higher spin gravity vs. Gauss-Bonnet</vt:lpstr>
      <vt:lpstr>Regge-ization of Vasiliev theory</vt:lpstr>
      <vt:lpstr>Some future directions</vt:lpstr>
      <vt:lpstr>Unitary, large c W∞[λ&gt;2] CFTs do not exist</vt:lpstr>
      <vt:lpstr>λ_L= 2π/β from CFT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Eric Perlmutter</dc:creator>
  <cp:lastModifiedBy>Eric Perlmutter</cp:lastModifiedBy>
  <cp:revision>1621</cp:revision>
  <cp:lastPrinted>2016-07-13T03:13:44Z</cp:lastPrinted>
  <dcterms:created xsi:type="dcterms:W3CDTF">2015-06-12T01:12:25Z</dcterms:created>
  <dcterms:modified xsi:type="dcterms:W3CDTF">2016-07-13T21:17:12Z</dcterms:modified>
</cp:coreProperties>
</file>